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56"/>
  </p:notesMasterIdLst>
  <p:sldIdLst>
    <p:sldId id="256" r:id="rId2"/>
    <p:sldId id="261" r:id="rId3"/>
    <p:sldId id="262" r:id="rId4"/>
    <p:sldId id="294" r:id="rId5"/>
    <p:sldId id="292" r:id="rId6"/>
    <p:sldId id="289" r:id="rId7"/>
    <p:sldId id="297" r:id="rId8"/>
    <p:sldId id="317" r:id="rId9"/>
    <p:sldId id="318" r:id="rId10"/>
    <p:sldId id="264" r:id="rId11"/>
    <p:sldId id="293" r:id="rId12"/>
    <p:sldId id="265" r:id="rId13"/>
    <p:sldId id="266" r:id="rId14"/>
    <p:sldId id="301" r:id="rId15"/>
    <p:sldId id="300" r:id="rId16"/>
    <p:sldId id="303" r:id="rId17"/>
    <p:sldId id="268" r:id="rId18"/>
    <p:sldId id="269" r:id="rId19"/>
    <p:sldId id="304" r:id="rId20"/>
    <p:sldId id="305" r:id="rId21"/>
    <p:sldId id="270" r:id="rId22"/>
    <p:sldId id="306" r:id="rId23"/>
    <p:sldId id="308" r:id="rId24"/>
    <p:sldId id="287" r:id="rId25"/>
    <p:sldId id="273" r:id="rId26"/>
    <p:sldId id="295" r:id="rId27"/>
    <p:sldId id="275" r:id="rId28"/>
    <p:sldId id="277" r:id="rId29"/>
    <p:sldId id="311" r:id="rId30"/>
    <p:sldId id="310" r:id="rId31"/>
    <p:sldId id="278" r:id="rId32"/>
    <p:sldId id="321" r:id="rId33"/>
    <p:sldId id="312" r:id="rId34"/>
    <p:sldId id="322" r:id="rId35"/>
    <p:sldId id="313" r:id="rId36"/>
    <p:sldId id="279" r:id="rId37"/>
    <p:sldId id="314" r:id="rId38"/>
    <p:sldId id="296" r:id="rId39"/>
    <p:sldId id="280" r:id="rId40"/>
    <p:sldId id="291" r:id="rId41"/>
    <p:sldId id="290" r:id="rId42"/>
    <p:sldId id="281" r:id="rId43"/>
    <p:sldId id="282" r:id="rId44"/>
    <p:sldId id="283" r:id="rId45"/>
    <p:sldId id="284" r:id="rId46"/>
    <p:sldId id="285" r:id="rId47"/>
    <p:sldId id="286" r:id="rId48"/>
    <p:sldId id="315" r:id="rId49"/>
    <p:sldId id="316" r:id="rId50"/>
    <p:sldId id="324" r:id="rId51"/>
    <p:sldId id="325" r:id="rId52"/>
    <p:sldId id="326" r:id="rId53"/>
    <p:sldId id="327" r:id="rId54"/>
    <p:sldId id="328" r:id="rId55"/>
    <p:sldId id="329" r:id="rId56"/>
    <p:sldId id="330" r:id="rId57"/>
    <p:sldId id="331" r:id="rId58"/>
    <p:sldId id="332" r:id="rId59"/>
    <p:sldId id="333" r:id="rId60"/>
    <p:sldId id="334" r:id="rId61"/>
    <p:sldId id="335" r:id="rId62"/>
    <p:sldId id="336" r:id="rId63"/>
    <p:sldId id="337" r:id="rId64"/>
    <p:sldId id="338" r:id="rId65"/>
    <p:sldId id="339" r:id="rId66"/>
    <p:sldId id="340" r:id="rId67"/>
    <p:sldId id="341" r:id="rId68"/>
    <p:sldId id="342" r:id="rId69"/>
    <p:sldId id="343" r:id="rId70"/>
    <p:sldId id="344" r:id="rId71"/>
    <p:sldId id="345" r:id="rId72"/>
    <p:sldId id="346" r:id="rId73"/>
    <p:sldId id="347" r:id="rId74"/>
    <p:sldId id="348" r:id="rId75"/>
    <p:sldId id="349" r:id="rId76"/>
    <p:sldId id="350" r:id="rId77"/>
    <p:sldId id="351" r:id="rId78"/>
    <p:sldId id="352" r:id="rId79"/>
    <p:sldId id="353" r:id="rId80"/>
    <p:sldId id="354" r:id="rId81"/>
    <p:sldId id="355" r:id="rId82"/>
    <p:sldId id="356" r:id="rId83"/>
    <p:sldId id="358" r:id="rId84"/>
    <p:sldId id="359" r:id="rId85"/>
    <p:sldId id="360" r:id="rId86"/>
    <p:sldId id="429" r:id="rId87"/>
    <p:sldId id="361" r:id="rId88"/>
    <p:sldId id="362" r:id="rId89"/>
    <p:sldId id="363" r:id="rId90"/>
    <p:sldId id="364" r:id="rId91"/>
    <p:sldId id="365" r:id="rId92"/>
    <p:sldId id="366" r:id="rId93"/>
    <p:sldId id="367" r:id="rId94"/>
    <p:sldId id="368" r:id="rId95"/>
    <p:sldId id="369" r:id="rId96"/>
    <p:sldId id="370" r:id="rId97"/>
    <p:sldId id="371" r:id="rId98"/>
    <p:sldId id="372" r:id="rId99"/>
    <p:sldId id="373" r:id="rId100"/>
    <p:sldId id="374" r:id="rId101"/>
    <p:sldId id="375" r:id="rId102"/>
    <p:sldId id="376" r:id="rId103"/>
    <p:sldId id="377" r:id="rId104"/>
    <p:sldId id="378" r:id="rId105"/>
    <p:sldId id="379" r:id="rId106"/>
    <p:sldId id="380" r:id="rId107"/>
    <p:sldId id="381" r:id="rId108"/>
    <p:sldId id="382" r:id="rId109"/>
    <p:sldId id="383" r:id="rId110"/>
    <p:sldId id="384" r:id="rId111"/>
    <p:sldId id="385" r:id="rId112"/>
    <p:sldId id="386" r:id="rId113"/>
    <p:sldId id="387" r:id="rId114"/>
    <p:sldId id="388" r:id="rId115"/>
    <p:sldId id="389" r:id="rId116"/>
    <p:sldId id="390" r:id="rId117"/>
    <p:sldId id="391" r:id="rId118"/>
    <p:sldId id="392" r:id="rId119"/>
    <p:sldId id="393" r:id="rId120"/>
    <p:sldId id="394" r:id="rId121"/>
    <p:sldId id="395" r:id="rId122"/>
    <p:sldId id="396" r:id="rId123"/>
    <p:sldId id="397" r:id="rId124"/>
    <p:sldId id="398" r:id="rId125"/>
    <p:sldId id="399" r:id="rId126"/>
    <p:sldId id="400" r:id="rId127"/>
    <p:sldId id="401" r:id="rId128"/>
    <p:sldId id="402" r:id="rId129"/>
    <p:sldId id="403" r:id="rId130"/>
    <p:sldId id="404" r:id="rId131"/>
    <p:sldId id="405" r:id="rId132"/>
    <p:sldId id="406" r:id="rId133"/>
    <p:sldId id="407" r:id="rId134"/>
    <p:sldId id="408" r:id="rId135"/>
    <p:sldId id="409" r:id="rId136"/>
    <p:sldId id="410" r:id="rId137"/>
    <p:sldId id="411" r:id="rId138"/>
    <p:sldId id="412" r:id="rId139"/>
    <p:sldId id="413" r:id="rId140"/>
    <p:sldId id="414" r:id="rId141"/>
    <p:sldId id="415" r:id="rId142"/>
    <p:sldId id="416" r:id="rId143"/>
    <p:sldId id="417" r:id="rId144"/>
    <p:sldId id="418" r:id="rId145"/>
    <p:sldId id="419" r:id="rId146"/>
    <p:sldId id="420" r:id="rId147"/>
    <p:sldId id="421" r:id="rId148"/>
    <p:sldId id="422" r:id="rId149"/>
    <p:sldId id="423" r:id="rId150"/>
    <p:sldId id="424" r:id="rId151"/>
    <p:sldId id="425" r:id="rId152"/>
    <p:sldId id="426" r:id="rId153"/>
    <p:sldId id="427" r:id="rId154"/>
    <p:sldId id="428" r:id="rId155"/>
  </p:sldIdLst>
  <p:sldSz cx="9144000" cy="6858000" type="screen4x3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69" d="100"/>
          <a:sy n="69" d="100"/>
        </p:scale>
        <p:origin x="-1398" y="-90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theme" Target="theme/theme1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tableStyles" Target="tableStyles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notesMaster" Target="notesMasters/notesMaster1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presProps" Target="presProps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F579D7C-3F5F-4BB2-9A64-4C1E62F67A48}" type="datetimeFigureOut">
              <a:rPr lang="ru-RU" smtClean="0"/>
              <a:pPr/>
              <a:t>29.10.2013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F3F0F72-6671-4C6A-A82A-49AB6ED7F5C3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473089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90907F8-9292-4D7B-8D10-9E968CC3C3D3}" type="slidenum">
              <a:rPr lang="en-GB"/>
              <a:pPr/>
              <a:t>5</a:t>
            </a:fld>
            <a:endParaRPr lang="en-GB"/>
          </a:p>
        </p:txBody>
      </p:sp>
      <p:sp>
        <p:nvSpPr>
          <p:cNvPr id="450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0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27D78F1A-7BAF-4839-921C-716DFB47AC6D}" type="slidenum">
              <a:rPr lang="en-GB"/>
              <a:pPr/>
              <a:t>68</a:t>
            </a:fld>
            <a:endParaRPr lang="en-GB"/>
          </a:p>
        </p:txBody>
      </p:sp>
      <p:sp>
        <p:nvSpPr>
          <p:cNvPr id="9625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62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E08B126B-77BE-453F-B5CF-E47C0EE72C58}" type="slidenum">
              <a:rPr lang="en-GB"/>
              <a:pPr/>
              <a:t>77</a:t>
            </a:fld>
            <a:endParaRPr lang="en-GB"/>
          </a:p>
        </p:txBody>
      </p:sp>
      <p:sp>
        <p:nvSpPr>
          <p:cNvPr id="1669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6915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264CD2-7CD2-4E26-9506-29B77A4AE1E9}" type="datetimeFigureOut">
              <a:rPr lang="ru-RU" smtClean="0"/>
              <a:pPr/>
              <a:t>29.10.2013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FF6741-060F-4E3D-AE13-9F1D47FECE89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264CD2-7CD2-4E26-9506-29B77A4AE1E9}" type="datetimeFigureOut">
              <a:rPr lang="ru-RU" smtClean="0"/>
              <a:pPr/>
              <a:t>29.10.2013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FF6741-060F-4E3D-AE13-9F1D47FECE89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264CD2-7CD2-4E26-9506-29B77A4AE1E9}" type="datetimeFigureOut">
              <a:rPr lang="ru-RU" smtClean="0"/>
              <a:pPr/>
              <a:t>29.10.2013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FF6741-060F-4E3D-AE13-9F1D47FECE89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Заголовок, текст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14350" y="266700"/>
            <a:ext cx="7791450" cy="11049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sz="half" idx="1"/>
          </p:nvPr>
        </p:nvSpPr>
        <p:spPr>
          <a:xfrm>
            <a:off x="838200" y="1790700"/>
            <a:ext cx="3810000" cy="41529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800600" y="1790700"/>
            <a:ext cx="3810000" cy="415290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264CD2-7CD2-4E26-9506-29B77A4AE1E9}" type="datetimeFigureOut">
              <a:rPr lang="ru-RU" smtClean="0"/>
              <a:pPr/>
              <a:t>29.10.2013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FF6741-060F-4E3D-AE13-9F1D47FECE89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264CD2-7CD2-4E26-9506-29B77A4AE1E9}" type="datetimeFigureOut">
              <a:rPr lang="ru-RU" smtClean="0"/>
              <a:pPr/>
              <a:t>29.10.2013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FF6741-060F-4E3D-AE13-9F1D47FECE89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264CD2-7CD2-4E26-9506-29B77A4AE1E9}" type="datetimeFigureOut">
              <a:rPr lang="ru-RU" smtClean="0"/>
              <a:pPr/>
              <a:t>29.10.2013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FF6741-060F-4E3D-AE13-9F1D47FECE89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264CD2-7CD2-4E26-9506-29B77A4AE1E9}" type="datetimeFigureOut">
              <a:rPr lang="ru-RU" smtClean="0"/>
              <a:pPr/>
              <a:t>29.10.2013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FF6741-060F-4E3D-AE13-9F1D47FECE89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264CD2-7CD2-4E26-9506-29B77A4AE1E9}" type="datetimeFigureOut">
              <a:rPr lang="ru-RU" smtClean="0"/>
              <a:pPr/>
              <a:t>29.10.2013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FF6741-060F-4E3D-AE13-9F1D47FECE89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264CD2-7CD2-4E26-9506-29B77A4AE1E9}" type="datetimeFigureOut">
              <a:rPr lang="ru-RU" smtClean="0"/>
              <a:pPr/>
              <a:t>29.10.2013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FF6741-060F-4E3D-AE13-9F1D47FECE89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264CD2-7CD2-4E26-9506-29B77A4AE1E9}" type="datetimeFigureOut">
              <a:rPr lang="ru-RU" smtClean="0"/>
              <a:pPr/>
              <a:t>29.10.2013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FF6741-060F-4E3D-AE13-9F1D47FECE89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264CD2-7CD2-4E26-9506-29B77A4AE1E9}" type="datetimeFigureOut">
              <a:rPr lang="ru-RU" smtClean="0"/>
              <a:pPr/>
              <a:t>29.10.2013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FF6741-060F-4E3D-AE13-9F1D47FECE89}" type="slidenum">
              <a:rPr lang="ru-RU" smtClean="0"/>
              <a:pPr/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D264CD2-7CD2-4E26-9506-29B77A4AE1E9}" type="datetimeFigureOut">
              <a:rPr lang="ru-RU" smtClean="0"/>
              <a:pPr/>
              <a:t>29.10.2013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AFF6741-060F-4E3D-AE13-9F1D47FECE89}" type="slidenum">
              <a:rPr lang="ru-RU" smtClean="0"/>
              <a:pPr/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emf"/><Relationship Id="rId1" Type="http://schemas.openxmlformats.org/officeDocument/2006/relationships/slideLayout" Target="../slideLayouts/slideLayout6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9.emf"/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Layout" Target="../slideLayouts/slideLayout2.xml"/><Relationship Id="rId1" Type="http://schemas.openxmlformats.org/officeDocument/2006/relationships/video" Target="file:///K:\&#1083;&#1077;&#1082;&#1094;&#1080;&#1080;\&#1087;&#1080;&#1097;&#1077;&#1074;&#1072;&#1088;&#1077;&#1085;&#1080;&#1077;%20&#1078;&#1077;&#1083;&#1091;&#1076;&#1086;&#1082;\&#1078;&#1077;&#1074;&#1072;&#1085;&#1080;&#1077;2.wmv" TargetMode="Externa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emf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 smtClean="0"/>
              <a:t>Пищеварение в ротовой полости и желудке</a:t>
            </a:r>
            <a:r>
              <a:rPr lang="ru-RU" dirty="0"/>
              <a:t/>
            </a:r>
            <a:br>
              <a:rPr lang="ru-RU" dirty="0"/>
            </a:b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 smtClean="0"/>
              <a:t>Секреция слюны</a:t>
            </a:r>
            <a:r>
              <a:rPr lang="ru-RU" dirty="0" smtClean="0"/>
              <a:t/>
            </a:r>
            <a:br>
              <a:rPr lang="ru-RU" dirty="0" smtClean="0"/>
            </a:b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214422"/>
            <a:ext cx="8229600" cy="4911741"/>
          </a:xfrm>
        </p:spPr>
        <p:txBody>
          <a:bodyPr>
            <a:normAutofit fontScale="77500" lnSpcReduction="20000"/>
          </a:bodyPr>
          <a:lstStyle/>
          <a:p>
            <a:r>
              <a:rPr lang="ru-RU" dirty="0" smtClean="0"/>
              <a:t>Слюна </a:t>
            </a:r>
            <a:r>
              <a:rPr lang="ru-RU" dirty="0"/>
              <a:t>образуется в ротовой полости со скоростью около </a:t>
            </a:r>
            <a:r>
              <a:rPr lang="ru-RU" i="1" dirty="0"/>
              <a:t>1 л в сутки.</a:t>
            </a:r>
            <a:r>
              <a:rPr lang="ru-RU" dirty="0"/>
              <a:t> </a:t>
            </a:r>
            <a:endParaRPr lang="ru-RU" dirty="0" smtClean="0"/>
          </a:p>
          <a:p>
            <a:r>
              <a:rPr lang="ru-RU" dirty="0" smtClean="0"/>
              <a:t>смачивает </a:t>
            </a:r>
            <a:r>
              <a:rPr lang="ru-RU" dirty="0"/>
              <a:t>полость рта, облегчая </a:t>
            </a:r>
            <a:r>
              <a:rPr lang="ru-RU" dirty="0" smtClean="0"/>
              <a:t>артикуляцию,</a:t>
            </a:r>
          </a:p>
          <a:p>
            <a:r>
              <a:rPr lang="ru-RU" dirty="0" smtClean="0"/>
              <a:t> </a:t>
            </a:r>
            <a:r>
              <a:rPr lang="ru-RU" dirty="0"/>
              <a:t>смазывает пережеванную пищу и способствует вкусовым ощущениям. </a:t>
            </a:r>
            <a:endParaRPr lang="ru-RU" dirty="0" smtClean="0"/>
          </a:p>
          <a:p>
            <a:r>
              <a:rPr lang="ru-RU" dirty="0" smtClean="0"/>
              <a:t>Слюна </a:t>
            </a:r>
            <a:r>
              <a:rPr lang="ru-RU" dirty="0"/>
              <a:t>имеет важное значение для сохранения зубов; в ее отсутствие они поражаются кариесом и выпадают. </a:t>
            </a:r>
            <a:endParaRPr lang="ru-RU" dirty="0" smtClean="0"/>
          </a:p>
          <a:p>
            <a:r>
              <a:rPr lang="ru-RU" dirty="0" smtClean="0"/>
              <a:t>Слюна </a:t>
            </a:r>
            <a:r>
              <a:rPr lang="ru-RU" dirty="0"/>
              <a:t>очищает также полость рта и обладает бактерицидным действием благодаря присутствию в ней </a:t>
            </a:r>
            <a:r>
              <a:rPr lang="ru-RU" i="1" dirty="0"/>
              <a:t>лизоцима</a:t>
            </a:r>
            <a:r>
              <a:rPr lang="ru-RU" dirty="0"/>
              <a:t> и </a:t>
            </a:r>
            <a:r>
              <a:rPr lang="ru-RU" i="1" dirty="0"/>
              <a:t>ионов </a:t>
            </a:r>
            <a:r>
              <a:rPr lang="ru-RU" i="1" dirty="0" err="1"/>
              <a:t>тиоцианата</a:t>
            </a:r>
            <a:r>
              <a:rPr lang="ru-RU" i="1" dirty="0"/>
              <a:t>.</a:t>
            </a:r>
            <a:r>
              <a:rPr lang="ru-RU" dirty="0"/>
              <a:t> </a:t>
            </a:r>
            <a:endParaRPr lang="ru-RU" dirty="0" smtClean="0"/>
          </a:p>
          <a:p>
            <a:r>
              <a:rPr lang="ru-RU" dirty="0" smtClean="0"/>
              <a:t>При </a:t>
            </a:r>
            <a:r>
              <a:rPr lang="ru-RU" dirty="0"/>
              <a:t>уменьшении слюноотделения возникает чувство жажды, стимулирующее потребление жидкости. </a:t>
            </a:r>
            <a:endParaRPr lang="ru-RU" dirty="0" smtClean="0"/>
          </a:p>
          <a:p>
            <a:r>
              <a:rPr lang="ru-RU" dirty="0" smtClean="0"/>
              <a:t>под </a:t>
            </a:r>
            <a:r>
              <a:rPr lang="ru-RU" dirty="0"/>
              <a:t>действием слюны начинается переваривание углеводов.</a:t>
            </a:r>
          </a:p>
          <a:p>
            <a:endParaRPr lang="ru-RU" dirty="0"/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034" y="500042"/>
            <a:ext cx="8229600" cy="5626121"/>
          </a:xfrm>
        </p:spPr>
        <p:txBody>
          <a:bodyPr>
            <a:normAutofit/>
          </a:bodyPr>
          <a:lstStyle/>
          <a:p>
            <a:r>
              <a:rPr lang="ru-RU" dirty="0" smtClean="0"/>
              <a:t>В пищеварительной фазе преобладают:</a:t>
            </a:r>
            <a:r>
              <a:rPr lang="ru-RU" b="1" dirty="0" smtClean="0"/>
              <a:t> ритмическая сегментация  </a:t>
            </a:r>
          </a:p>
          <a:p>
            <a:endParaRPr lang="ru-RU" b="1" dirty="0"/>
          </a:p>
          <a:p>
            <a:endParaRPr lang="ru-RU" b="1" dirty="0" smtClean="0"/>
          </a:p>
        </p:txBody>
      </p:sp>
      <p:grpSp>
        <p:nvGrpSpPr>
          <p:cNvPr id="14" name="Group 3"/>
          <p:cNvGrpSpPr>
            <a:grpSpLocks/>
          </p:cNvGrpSpPr>
          <p:nvPr/>
        </p:nvGrpSpPr>
        <p:grpSpPr bwMode="auto">
          <a:xfrm>
            <a:off x="2184400" y="1270000"/>
            <a:ext cx="4659313" cy="1430338"/>
            <a:chOff x="1376" y="800"/>
            <a:chExt cx="2935" cy="901"/>
          </a:xfrm>
        </p:grpSpPr>
        <p:sp>
          <p:nvSpPr>
            <p:cNvPr id="15" name="Freeform 4"/>
            <p:cNvSpPr>
              <a:spLocks/>
            </p:cNvSpPr>
            <p:nvPr/>
          </p:nvSpPr>
          <p:spPr bwMode="auto">
            <a:xfrm>
              <a:off x="1376" y="1157"/>
              <a:ext cx="2935" cy="544"/>
            </a:xfrm>
            <a:custGeom>
              <a:avLst/>
              <a:gdLst>
                <a:gd name="T0" fmla="*/ 963 w 1174"/>
                <a:gd name="T1" fmla="*/ 66 h 204"/>
                <a:gd name="T2" fmla="*/ 893 w 1174"/>
                <a:gd name="T3" fmla="*/ 135 h 204"/>
                <a:gd name="T4" fmla="*/ 803 w 1174"/>
                <a:gd name="T5" fmla="*/ 115 h 204"/>
                <a:gd name="T6" fmla="*/ 739 w 1174"/>
                <a:gd name="T7" fmla="*/ 91 h 204"/>
                <a:gd name="T8" fmla="*/ 662 w 1174"/>
                <a:gd name="T9" fmla="*/ 126 h 204"/>
                <a:gd name="T10" fmla="*/ 578 w 1174"/>
                <a:gd name="T11" fmla="*/ 161 h 204"/>
                <a:gd name="T12" fmla="*/ 511 w 1174"/>
                <a:gd name="T13" fmla="*/ 125 h 204"/>
                <a:gd name="T14" fmla="*/ 446 w 1174"/>
                <a:gd name="T15" fmla="*/ 94 h 204"/>
                <a:gd name="T16" fmla="*/ 390 w 1174"/>
                <a:gd name="T17" fmla="*/ 116 h 204"/>
                <a:gd name="T18" fmla="*/ 299 w 1174"/>
                <a:gd name="T19" fmla="*/ 140 h 204"/>
                <a:gd name="T20" fmla="*/ 224 w 1174"/>
                <a:gd name="T21" fmla="*/ 89 h 204"/>
                <a:gd name="T22" fmla="*/ 181 w 1174"/>
                <a:gd name="T23" fmla="*/ 49 h 204"/>
                <a:gd name="T24" fmla="*/ 109 w 1174"/>
                <a:gd name="T25" fmla="*/ 37 h 204"/>
                <a:gd name="T26" fmla="*/ 33 w 1174"/>
                <a:gd name="T27" fmla="*/ 14 h 204"/>
                <a:gd name="T28" fmla="*/ 22 w 1174"/>
                <a:gd name="T29" fmla="*/ 0 h 204"/>
                <a:gd name="T30" fmla="*/ 0 w 1174"/>
                <a:gd name="T31" fmla="*/ 39 h 204"/>
                <a:gd name="T32" fmla="*/ 108 w 1174"/>
                <a:gd name="T33" fmla="*/ 77 h 204"/>
                <a:gd name="T34" fmla="*/ 161 w 1174"/>
                <a:gd name="T35" fmla="*/ 83 h 204"/>
                <a:gd name="T36" fmla="*/ 194 w 1174"/>
                <a:gd name="T37" fmla="*/ 115 h 204"/>
                <a:gd name="T38" fmla="*/ 293 w 1174"/>
                <a:gd name="T39" fmla="*/ 179 h 204"/>
                <a:gd name="T40" fmla="*/ 409 w 1174"/>
                <a:gd name="T41" fmla="*/ 151 h 204"/>
                <a:gd name="T42" fmla="*/ 451 w 1174"/>
                <a:gd name="T43" fmla="*/ 134 h 204"/>
                <a:gd name="T44" fmla="*/ 483 w 1174"/>
                <a:gd name="T45" fmla="*/ 153 h 204"/>
                <a:gd name="T46" fmla="*/ 575 w 1174"/>
                <a:gd name="T47" fmla="*/ 201 h 204"/>
                <a:gd name="T48" fmla="*/ 686 w 1174"/>
                <a:gd name="T49" fmla="*/ 158 h 204"/>
                <a:gd name="T50" fmla="*/ 739 w 1174"/>
                <a:gd name="T51" fmla="*/ 131 h 204"/>
                <a:gd name="T52" fmla="*/ 782 w 1174"/>
                <a:gd name="T53" fmla="*/ 149 h 204"/>
                <a:gd name="T54" fmla="*/ 905 w 1174"/>
                <a:gd name="T55" fmla="*/ 173 h 204"/>
                <a:gd name="T56" fmla="*/ 999 w 1174"/>
                <a:gd name="T57" fmla="*/ 85 h 204"/>
                <a:gd name="T58" fmla="*/ 1060 w 1174"/>
                <a:gd name="T59" fmla="*/ 64 h 204"/>
                <a:gd name="T60" fmla="*/ 1174 w 1174"/>
                <a:gd name="T61" fmla="*/ 48 h 204"/>
                <a:gd name="T62" fmla="*/ 1160 w 1174"/>
                <a:gd name="T63" fmla="*/ 6 h 204"/>
                <a:gd name="T64" fmla="*/ 1146 w 1174"/>
                <a:gd name="T65" fmla="*/ 17 h 204"/>
                <a:gd name="T66" fmla="*/ 1067 w 1174"/>
                <a:gd name="T67" fmla="*/ 25 h 204"/>
                <a:gd name="T68" fmla="*/ 1002 w 1174"/>
                <a:gd name="T69" fmla="*/ 24 h 204"/>
                <a:gd name="T70" fmla="*/ 963 w 1174"/>
                <a:gd name="T71" fmla="*/ 66 h 20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74"/>
                <a:gd name="T109" fmla="*/ 0 h 204"/>
                <a:gd name="T110" fmla="*/ 1174 w 1174"/>
                <a:gd name="T111" fmla="*/ 204 h 20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74" h="204">
                  <a:moveTo>
                    <a:pt x="963" y="66"/>
                  </a:moveTo>
                  <a:cubicBezTo>
                    <a:pt x="949" y="94"/>
                    <a:pt x="934" y="122"/>
                    <a:pt x="893" y="135"/>
                  </a:cubicBezTo>
                  <a:cubicBezTo>
                    <a:pt x="855" y="147"/>
                    <a:pt x="830" y="131"/>
                    <a:pt x="803" y="115"/>
                  </a:cubicBezTo>
                  <a:cubicBezTo>
                    <a:pt x="784" y="103"/>
                    <a:pt x="763" y="91"/>
                    <a:pt x="739" y="91"/>
                  </a:cubicBezTo>
                  <a:cubicBezTo>
                    <a:pt x="708" y="92"/>
                    <a:pt x="685" y="109"/>
                    <a:pt x="662" y="126"/>
                  </a:cubicBezTo>
                  <a:cubicBezTo>
                    <a:pt x="637" y="145"/>
                    <a:pt x="613" y="163"/>
                    <a:pt x="578" y="161"/>
                  </a:cubicBezTo>
                  <a:cubicBezTo>
                    <a:pt x="544" y="158"/>
                    <a:pt x="528" y="142"/>
                    <a:pt x="511" y="125"/>
                  </a:cubicBezTo>
                  <a:cubicBezTo>
                    <a:pt x="495" y="109"/>
                    <a:pt x="477" y="91"/>
                    <a:pt x="446" y="94"/>
                  </a:cubicBezTo>
                  <a:cubicBezTo>
                    <a:pt x="426" y="96"/>
                    <a:pt x="409" y="106"/>
                    <a:pt x="390" y="116"/>
                  </a:cubicBezTo>
                  <a:cubicBezTo>
                    <a:pt x="363" y="130"/>
                    <a:pt x="336" y="145"/>
                    <a:pt x="299" y="140"/>
                  </a:cubicBezTo>
                  <a:cubicBezTo>
                    <a:pt x="263" y="134"/>
                    <a:pt x="244" y="112"/>
                    <a:pt x="224" y="89"/>
                  </a:cubicBezTo>
                  <a:cubicBezTo>
                    <a:pt x="212" y="74"/>
                    <a:pt x="199" y="59"/>
                    <a:pt x="181" y="49"/>
                  </a:cubicBezTo>
                  <a:cubicBezTo>
                    <a:pt x="163" y="38"/>
                    <a:pt x="137" y="37"/>
                    <a:pt x="109" y="37"/>
                  </a:cubicBezTo>
                  <a:cubicBezTo>
                    <a:pt x="66" y="36"/>
                    <a:pt x="37" y="34"/>
                    <a:pt x="33" y="14"/>
                  </a:cubicBezTo>
                  <a:cubicBezTo>
                    <a:pt x="32" y="8"/>
                    <a:pt x="28" y="3"/>
                    <a:pt x="22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9" y="75"/>
                    <a:pt x="70" y="76"/>
                    <a:pt x="108" y="77"/>
                  </a:cubicBezTo>
                  <a:cubicBezTo>
                    <a:pt x="129" y="77"/>
                    <a:pt x="152" y="78"/>
                    <a:pt x="161" y="83"/>
                  </a:cubicBezTo>
                  <a:cubicBezTo>
                    <a:pt x="173" y="90"/>
                    <a:pt x="182" y="102"/>
                    <a:pt x="194" y="115"/>
                  </a:cubicBezTo>
                  <a:cubicBezTo>
                    <a:pt x="215" y="140"/>
                    <a:pt x="242" y="171"/>
                    <a:pt x="293" y="179"/>
                  </a:cubicBezTo>
                  <a:cubicBezTo>
                    <a:pt x="343" y="187"/>
                    <a:pt x="379" y="167"/>
                    <a:pt x="409" y="151"/>
                  </a:cubicBezTo>
                  <a:cubicBezTo>
                    <a:pt x="425" y="143"/>
                    <a:pt x="438" y="135"/>
                    <a:pt x="451" y="134"/>
                  </a:cubicBezTo>
                  <a:cubicBezTo>
                    <a:pt x="461" y="133"/>
                    <a:pt x="468" y="138"/>
                    <a:pt x="483" y="153"/>
                  </a:cubicBezTo>
                  <a:cubicBezTo>
                    <a:pt x="501" y="172"/>
                    <a:pt x="526" y="197"/>
                    <a:pt x="575" y="201"/>
                  </a:cubicBezTo>
                  <a:cubicBezTo>
                    <a:pt x="625" y="204"/>
                    <a:pt x="659" y="179"/>
                    <a:pt x="686" y="158"/>
                  </a:cubicBezTo>
                  <a:cubicBezTo>
                    <a:pt x="705" y="144"/>
                    <a:pt x="722" y="131"/>
                    <a:pt x="739" y="131"/>
                  </a:cubicBezTo>
                  <a:cubicBezTo>
                    <a:pt x="752" y="131"/>
                    <a:pt x="766" y="140"/>
                    <a:pt x="782" y="149"/>
                  </a:cubicBezTo>
                  <a:cubicBezTo>
                    <a:pt x="812" y="168"/>
                    <a:pt x="849" y="190"/>
                    <a:pt x="905" y="173"/>
                  </a:cubicBezTo>
                  <a:cubicBezTo>
                    <a:pt x="962" y="155"/>
                    <a:pt x="983" y="114"/>
                    <a:pt x="999" y="85"/>
                  </a:cubicBezTo>
                  <a:cubicBezTo>
                    <a:pt x="1007" y="70"/>
                    <a:pt x="1015" y="52"/>
                    <a:pt x="1060" y="64"/>
                  </a:cubicBezTo>
                  <a:cubicBezTo>
                    <a:pt x="1098" y="71"/>
                    <a:pt x="1149" y="80"/>
                    <a:pt x="1174" y="48"/>
                  </a:cubicBezTo>
                  <a:cubicBezTo>
                    <a:pt x="1160" y="6"/>
                    <a:pt x="1160" y="6"/>
                    <a:pt x="1160" y="6"/>
                  </a:cubicBezTo>
                  <a:cubicBezTo>
                    <a:pt x="1154" y="7"/>
                    <a:pt x="1148" y="11"/>
                    <a:pt x="1146" y="17"/>
                  </a:cubicBezTo>
                  <a:cubicBezTo>
                    <a:pt x="1138" y="36"/>
                    <a:pt x="1110" y="33"/>
                    <a:pt x="1067" y="25"/>
                  </a:cubicBezTo>
                  <a:cubicBezTo>
                    <a:pt x="1040" y="20"/>
                    <a:pt x="1022" y="17"/>
                    <a:pt x="1002" y="24"/>
                  </a:cubicBezTo>
                  <a:cubicBezTo>
                    <a:pt x="984" y="30"/>
                    <a:pt x="979" y="40"/>
                    <a:pt x="963" y="66"/>
                  </a:cubicBezTo>
                  <a:close/>
                </a:path>
              </a:pathLst>
            </a:custGeom>
            <a:solidFill>
              <a:srgbClr val="EFD8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" name="Freeform 5"/>
            <p:cNvSpPr>
              <a:spLocks/>
            </p:cNvSpPr>
            <p:nvPr/>
          </p:nvSpPr>
          <p:spPr bwMode="auto">
            <a:xfrm>
              <a:off x="1566" y="800"/>
              <a:ext cx="2620" cy="611"/>
            </a:xfrm>
            <a:custGeom>
              <a:avLst/>
              <a:gdLst>
                <a:gd name="T0" fmla="*/ 947 w 1048"/>
                <a:gd name="T1" fmla="*/ 71 h 229"/>
                <a:gd name="T2" fmla="*/ 1035 w 1048"/>
                <a:gd name="T3" fmla="*/ 0 h 229"/>
                <a:gd name="T4" fmla="*/ 1048 w 1048"/>
                <a:gd name="T5" fmla="*/ 38 h 229"/>
                <a:gd name="T6" fmla="*/ 1042 w 1048"/>
                <a:gd name="T7" fmla="*/ 40 h 229"/>
                <a:gd name="T8" fmla="*/ 981 w 1048"/>
                <a:gd name="T9" fmla="*/ 91 h 229"/>
                <a:gd name="T10" fmla="*/ 943 w 1048"/>
                <a:gd name="T11" fmla="*/ 140 h 229"/>
                <a:gd name="T12" fmla="*/ 899 w 1048"/>
                <a:gd name="T13" fmla="*/ 158 h 229"/>
                <a:gd name="T14" fmla="*/ 850 w 1048"/>
                <a:gd name="T15" fmla="*/ 152 h 229"/>
                <a:gd name="T16" fmla="*/ 774 w 1048"/>
                <a:gd name="T17" fmla="*/ 147 h 229"/>
                <a:gd name="T18" fmla="*/ 729 w 1048"/>
                <a:gd name="T19" fmla="*/ 184 h 229"/>
                <a:gd name="T20" fmla="*/ 658 w 1048"/>
                <a:gd name="T21" fmla="*/ 223 h 229"/>
                <a:gd name="T22" fmla="*/ 568 w 1048"/>
                <a:gd name="T23" fmla="*/ 185 h 229"/>
                <a:gd name="T24" fmla="*/ 507 w 1048"/>
                <a:gd name="T25" fmla="*/ 159 h 229"/>
                <a:gd name="T26" fmla="*/ 450 w 1048"/>
                <a:gd name="T27" fmla="*/ 192 h 229"/>
                <a:gd name="T28" fmla="*/ 381 w 1048"/>
                <a:gd name="T29" fmla="*/ 225 h 229"/>
                <a:gd name="T30" fmla="*/ 320 w 1048"/>
                <a:gd name="T31" fmla="*/ 189 h 229"/>
                <a:gd name="T32" fmla="*/ 245 w 1048"/>
                <a:gd name="T33" fmla="*/ 145 h 229"/>
                <a:gd name="T34" fmla="*/ 172 w 1048"/>
                <a:gd name="T35" fmla="*/ 164 h 229"/>
                <a:gd name="T36" fmla="*/ 97 w 1048"/>
                <a:gd name="T37" fmla="*/ 174 h 229"/>
                <a:gd name="T38" fmla="*/ 56 w 1048"/>
                <a:gd name="T39" fmla="*/ 107 h 229"/>
                <a:gd name="T40" fmla="*/ 7 w 1048"/>
                <a:gd name="T41" fmla="*/ 44 h 229"/>
                <a:gd name="T42" fmla="*/ 0 w 1048"/>
                <a:gd name="T43" fmla="*/ 41 h 229"/>
                <a:gd name="T44" fmla="*/ 21 w 1048"/>
                <a:gd name="T45" fmla="*/ 7 h 229"/>
                <a:gd name="T46" fmla="*/ 94 w 1048"/>
                <a:gd name="T47" fmla="*/ 94 h 229"/>
                <a:gd name="T48" fmla="*/ 120 w 1048"/>
                <a:gd name="T49" fmla="*/ 141 h 229"/>
                <a:gd name="T50" fmla="*/ 149 w 1048"/>
                <a:gd name="T51" fmla="*/ 132 h 229"/>
                <a:gd name="T52" fmla="*/ 254 w 1048"/>
                <a:gd name="T53" fmla="*/ 106 h 229"/>
                <a:gd name="T54" fmla="*/ 349 w 1048"/>
                <a:gd name="T55" fmla="*/ 161 h 229"/>
                <a:gd name="T56" fmla="*/ 385 w 1048"/>
                <a:gd name="T57" fmla="*/ 185 h 229"/>
                <a:gd name="T58" fmla="*/ 421 w 1048"/>
                <a:gd name="T59" fmla="*/ 164 h 229"/>
                <a:gd name="T60" fmla="*/ 504 w 1048"/>
                <a:gd name="T61" fmla="*/ 119 h 229"/>
                <a:gd name="T62" fmla="*/ 593 w 1048"/>
                <a:gd name="T63" fmla="*/ 154 h 229"/>
                <a:gd name="T64" fmla="*/ 657 w 1048"/>
                <a:gd name="T65" fmla="*/ 183 h 229"/>
                <a:gd name="T66" fmla="*/ 695 w 1048"/>
                <a:gd name="T67" fmla="*/ 163 h 229"/>
                <a:gd name="T68" fmla="*/ 760 w 1048"/>
                <a:gd name="T69" fmla="*/ 109 h 229"/>
                <a:gd name="T70" fmla="*/ 867 w 1048"/>
                <a:gd name="T71" fmla="*/ 116 h 229"/>
                <a:gd name="T72" fmla="*/ 947 w 1048"/>
                <a:gd name="T73" fmla="*/ 71 h 2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48"/>
                <a:gd name="T112" fmla="*/ 0 h 229"/>
                <a:gd name="T113" fmla="*/ 1048 w 1048"/>
                <a:gd name="T114" fmla="*/ 229 h 2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48" h="229">
                  <a:moveTo>
                    <a:pt x="947" y="71"/>
                  </a:moveTo>
                  <a:cubicBezTo>
                    <a:pt x="964" y="41"/>
                    <a:pt x="986" y="5"/>
                    <a:pt x="1035" y="0"/>
                  </a:cubicBezTo>
                  <a:cubicBezTo>
                    <a:pt x="1048" y="38"/>
                    <a:pt x="1048" y="38"/>
                    <a:pt x="1048" y="38"/>
                  </a:cubicBezTo>
                  <a:cubicBezTo>
                    <a:pt x="1046" y="39"/>
                    <a:pt x="1044" y="40"/>
                    <a:pt x="1042" y="40"/>
                  </a:cubicBezTo>
                  <a:cubicBezTo>
                    <a:pt x="1012" y="42"/>
                    <a:pt x="999" y="60"/>
                    <a:pt x="981" y="91"/>
                  </a:cubicBezTo>
                  <a:cubicBezTo>
                    <a:pt x="971" y="109"/>
                    <a:pt x="960" y="128"/>
                    <a:pt x="943" y="140"/>
                  </a:cubicBezTo>
                  <a:cubicBezTo>
                    <a:pt x="930" y="152"/>
                    <a:pt x="915" y="156"/>
                    <a:pt x="899" y="158"/>
                  </a:cubicBezTo>
                  <a:cubicBezTo>
                    <a:pt x="882" y="161"/>
                    <a:pt x="862" y="158"/>
                    <a:pt x="850" y="152"/>
                  </a:cubicBezTo>
                  <a:cubicBezTo>
                    <a:pt x="829" y="142"/>
                    <a:pt x="809" y="133"/>
                    <a:pt x="774" y="147"/>
                  </a:cubicBezTo>
                  <a:cubicBezTo>
                    <a:pt x="745" y="158"/>
                    <a:pt x="737" y="171"/>
                    <a:pt x="729" y="184"/>
                  </a:cubicBezTo>
                  <a:cubicBezTo>
                    <a:pt x="715" y="205"/>
                    <a:pt x="702" y="221"/>
                    <a:pt x="658" y="223"/>
                  </a:cubicBezTo>
                  <a:cubicBezTo>
                    <a:pt x="616" y="224"/>
                    <a:pt x="591" y="204"/>
                    <a:pt x="568" y="185"/>
                  </a:cubicBezTo>
                  <a:cubicBezTo>
                    <a:pt x="548" y="169"/>
                    <a:pt x="533" y="157"/>
                    <a:pt x="507" y="159"/>
                  </a:cubicBezTo>
                  <a:cubicBezTo>
                    <a:pt x="480" y="161"/>
                    <a:pt x="466" y="176"/>
                    <a:pt x="450" y="192"/>
                  </a:cubicBezTo>
                  <a:cubicBezTo>
                    <a:pt x="433" y="209"/>
                    <a:pt x="414" y="229"/>
                    <a:pt x="381" y="225"/>
                  </a:cubicBezTo>
                  <a:cubicBezTo>
                    <a:pt x="352" y="222"/>
                    <a:pt x="336" y="205"/>
                    <a:pt x="320" y="189"/>
                  </a:cubicBezTo>
                  <a:cubicBezTo>
                    <a:pt x="303" y="172"/>
                    <a:pt x="285" y="154"/>
                    <a:pt x="245" y="145"/>
                  </a:cubicBezTo>
                  <a:cubicBezTo>
                    <a:pt x="210" y="137"/>
                    <a:pt x="191" y="150"/>
                    <a:pt x="172" y="164"/>
                  </a:cubicBezTo>
                  <a:cubicBezTo>
                    <a:pt x="154" y="177"/>
                    <a:pt x="129" y="195"/>
                    <a:pt x="97" y="174"/>
                  </a:cubicBezTo>
                  <a:cubicBezTo>
                    <a:pt x="74" y="158"/>
                    <a:pt x="65" y="132"/>
                    <a:pt x="56" y="107"/>
                  </a:cubicBezTo>
                  <a:cubicBezTo>
                    <a:pt x="44" y="72"/>
                    <a:pt x="35" y="52"/>
                    <a:pt x="7" y="44"/>
                  </a:cubicBezTo>
                  <a:cubicBezTo>
                    <a:pt x="4" y="44"/>
                    <a:pt x="2" y="43"/>
                    <a:pt x="0" y="41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68" y="21"/>
                    <a:pt x="83" y="61"/>
                    <a:pt x="94" y="94"/>
                  </a:cubicBezTo>
                  <a:cubicBezTo>
                    <a:pt x="101" y="114"/>
                    <a:pt x="107" y="132"/>
                    <a:pt x="120" y="141"/>
                  </a:cubicBezTo>
                  <a:cubicBezTo>
                    <a:pt x="127" y="146"/>
                    <a:pt x="129" y="146"/>
                    <a:pt x="149" y="132"/>
                  </a:cubicBezTo>
                  <a:cubicBezTo>
                    <a:pt x="170" y="117"/>
                    <a:pt x="201" y="94"/>
                    <a:pt x="254" y="106"/>
                  </a:cubicBezTo>
                  <a:cubicBezTo>
                    <a:pt x="305" y="117"/>
                    <a:pt x="330" y="143"/>
                    <a:pt x="349" y="161"/>
                  </a:cubicBezTo>
                  <a:cubicBezTo>
                    <a:pt x="363" y="176"/>
                    <a:pt x="371" y="184"/>
                    <a:pt x="385" y="185"/>
                  </a:cubicBezTo>
                  <a:cubicBezTo>
                    <a:pt x="398" y="187"/>
                    <a:pt x="405" y="181"/>
                    <a:pt x="421" y="164"/>
                  </a:cubicBezTo>
                  <a:cubicBezTo>
                    <a:pt x="439" y="146"/>
                    <a:pt x="462" y="122"/>
                    <a:pt x="504" y="119"/>
                  </a:cubicBezTo>
                  <a:cubicBezTo>
                    <a:pt x="545" y="115"/>
                    <a:pt x="571" y="136"/>
                    <a:pt x="593" y="154"/>
                  </a:cubicBezTo>
                  <a:cubicBezTo>
                    <a:pt x="613" y="170"/>
                    <a:pt x="630" y="184"/>
                    <a:pt x="657" y="183"/>
                  </a:cubicBezTo>
                  <a:cubicBezTo>
                    <a:pt x="683" y="182"/>
                    <a:pt x="686" y="176"/>
                    <a:pt x="695" y="163"/>
                  </a:cubicBezTo>
                  <a:cubicBezTo>
                    <a:pt x="705" y="147"/>
                    <a:pt x="718" y="126"/>
                    <a:pt x="760" y="109"/>
                  </a:cubicBezTo>
                  <a:cubicBezTo>
                    <a:pt x="811" y="89"/>
                    <a:pt x="843" y="105"/>
                    <a:pt x="867" y="116"/>
                  </a:cubicBezTo>
                  <a:cubicBezTo>
                    <a:pt x="892" y="124"/>
                    <a:pt x="918" y="124"/>
                    <a:pt x="947" y="71"/>
                  </a:cubicBezTo>
                  <a:close/>
                </a:path>
              </a:pathLst>
            </a:custGeom>
            <a:solidFill>
              <a:srgbClr val="EFD8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" name="Freeform 6"/>
            <p:cNvSpPr>
              <a:spLocks/>
            </p:cNvSpPr>
            <p:nvPr/>
          </p:nvSpPr>
          <p:spPr bwMode="auto">
            <a:xfrm>
              <a:off x="2556" y="1112"/>
              <a:ext cx="458" cy="205"/>
            </a:xfrm>
            <a:custGeom>
              <a:avLst/>
              <a:gdLst>
                <a:gd name="T0" fmla="*/ 183 w 183"/>
                <a:gd name="T1" fmla="*/ 34 h 77"/>
                <a:gd name="T2" fmla="*/ 108 w 183"/>
                <a:gd name="T3" fmla="*/ 10 h 77"/>
                <a:gd name="T4" fmla="*/ 27 w 183"/>
                <a:gd name="T5" fmla="*/ 56 h 77"/>
                <a:gd name="T6" fmla="*/ 0 w 183"/>
                <a:gd name="T7" fmla="*/ 77 h 77"/>
                <a:gd name="T8" fmla="*/ 62 w 183"/>
                <a:gd name="T9" fmla="*/ 38 h 77"/>
                <a:gd name="T10" fmla="*/ 183 w 183"/>
                <a:gd name="T11" fmla="*/ 34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3"/>
                <a:gd name="T19" fmla="*/ 0 h 77"/>
                <a:gd name="T20" fmla="*/ 183 w 183"/>
                <a:gd name="T21" fmla="*/ 77 h 7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3" h="77">
                  <a:moveTo>
                    <a:pt x="183" y="34"/>
                  </a:moveTo>
                  <a:cubicBezTo>
                    <a:pt x="164" y="20"/>
                    <a:pt x="141" y="7"/>
                    <a:pt x="108" y="10"/>
                  </a:cubicBezTo>
                  <a:cubicBezTo>
                    <a:pt x="66" y="13"/>
                    <a:pt x="45" y="38"/>
                    <a:pt x="27" y="56"/>
                  </a:cubicBezTo>
                  <a:cubicBezTo>
                    <a:pt x="15" y="69"/>
                    <a:pt x="8" y="75"/>
                    <a:pt x="0" y="77"/>
                  </a:cubicBezTo>
                  <a:cubicBezTo>
                    <a:pt x="22" y="73"/>
                    <a:pt x="39" y="51"/>
                    <a:pt x="62" y="38"/>
                  </a:cubicBezTo>
                  <a:cubicBezTo>
                    <a:pt x="85" y="26"/>
                    <a:pt x="99" y="0"/>
                    <a:pt x="183" y="3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" name="Freeform 7"/>
            <p:cNvSpPr>
              <a:spLocks/>
            </p:cNvSpPr>
            <p:nvPr/>
          </p:nvSpPr>
          <p:spPr bwMode="auto">
            <a:xfrm>
              <a:off x="1431" y="901"/>
              <a:ext cx="2843" cy="691"/>
            </a:xfrm>
            <a:custGeom>
              <a:avLst/>
              <a:gdLst>
                <a:gd name="T0" fmla="*/ 1079 w 1137"/>
                <a:gd name="T1" fmla="*/ 65 h 259"/>
                <a:gd name="T2" fmla="*/ 1102 w 1137"/>
                <a:gd name="T3" fmla="*/ 0 h 259"/>
                <a:gd name="T4" fmla="*/ 1099 w 1137"/>
                <a:gd name="T5" fmla="*/ 1 h 259"/>
                <a:gd name="T6" fmla="*/ 1035 w 1137"/>
                <a:gd name="T7" fmla="*/ 53 h 259"/>
                <a:gd name="T8" fmla="*/ 980 w 1137"/>
                <a:gd name="T9" fmla="*/ 113 h 259"/>
                <a:gd name="T10" fmla="*/ 973 w 1137"/>
                <a:gd name="T11" fmla="*/ 116 h 259"/>
                <a:gd name="T12" fmla="*/ 967 w 1137"/>
                <a:gd name="T13" fmla="*/ 118 h 259"/>
                <a:gd name="T14" fmla="*/ 960 w 1137"/>
                <a:gd name="T15" fmla="*/ 119 h 259"/>
                <a:gd name="T16" fmla="*/ 904 w 1137"/>
                <a:gd name="T17" fmla="*/ 114 h 259"/>
                <a:gd name="T18" fmla="*/ 783 w 1137"/>
                <a:gd name="T19" fmla="*/ 146 h 259"/>
                <a:gd name="T20" fmla="*/ 622 w 1137"/>
                <a:gd name="T21" fmla="*/ 147 h 259"/>
                <a:gd name="T22" fmla="*/ 504 w 1137"/>
                <a:gd name="T23" fmla="*/ 154 h 259"/>
                <a:gd name="T24" fmla="*/ 374 w 1137"/>
                <a:gd name="T25" fmla="*/ 151 h 259"/>
                <a:gd name="T26" fmla="*/ 226 w 1137"/>
                <a:gd name="T27" fmla="*/ 126 h 259"/>
                <a:gd name="T28" fmla="*/ 110 w 1137"/>
                <a:gd name="T29" fmla="*/ 69 h 259"/>
                <a:gd name="T30" fmla="*/ 55 w 1137"/>
                <a:gd name="T31" fmla="*/ 4 h 259"/>
                <a:gd name="T32" fmla="*/ 64 w 1137"/>
                <a:gd name="T33" fmla="*/ 72 h 259"/>
                <a:gd name="T34" fmla="*/ 0 w 1137"/>
                <a:gd name="T35" fmla="*/ 96 h 259"/>
                <a:gd name="T36" fmla="*/ 87 w 1137"/>
                <a:gd name="T37" fmla="*/ 133 h 259"/>
                <a:gd name="T38" fmla="*/ 202 w 1137"/>
                <a:gd name="T39" fmla="*/ 185 h 259"/>
                <a:gd name="T40" fmla="*/ 368 w 1137"/>
                <a:gd name="T41" fmla="*/ 212 h 259"/>
                <a:gd name="T42" fmla="*/ 489 w 1137"/>
                <a:gd name="T43" fmla="*/ 221 h 259"/>
                <a:gd name="T44" fmla="*/ 640 w 1137"/>
                <a:gd name="T45" fmla="*/ 222 h 259"/>
                <a:gd name="T46" fmla="*/ 781 w 1137"/>
                <a:gd name="T47" fmla="*/ 211 h 259"/>
                <a:gd name="T48" fmla="*/ 941 w 1137"/>
                <a:gd name="T49" fmla="*/ 162 h 259"/>
                <a:gd name="T50" fmla="*/ 960 w 1137"/>
                <a:gd name="T51" fmla="*/ 133 h 259"/>
                <a:gd name="T52" fmla="*/ 962 w 1137"/>
                <a:gd name="T53" fmla="*/ 131 h 259"/>
                <a:gd name="T54" fmla="*/ 964 w 1137"/>
                <a:gd name="T55" fmla="*/ 129 h 259"/>
                <a:gd name="T56" fmla="*/ 966 w 1137"/>
                <a:gd name="T57" fmla="*/ 127 h 259"/>
                <a:gd name="T58" fmla="*/ 968 w 1137"/>
                <a:gd name="T59" fmla="*/ 125 h 259"/>
                <a:gd name="T60" fmla="*/ 971 w 1137"/>
                <a:gd name="T61" fmla="*/ 124 h 259"/>
                <a:gd name="T62" fmla="*/ 974 w 1137"/>
                <a:gd name="T63" fmla="*/ 122 h 259"/>
                <a:gd name="T64" fmla="*/ 977 w 1137"/>
                <a:gd name="T65" fmla="*/ 121 h 259"/>
                <a:gd name="T66" fmla="*/ 1045 w 1137"/>
                <a:gd name="T67" fmla="*/ 121 h 259"/>
                <a:gd name="T68" fmla="*/ 1128 w 1137"/>
                <a:gd name="T69" fmla="*/ 107 h 259"/>
                <a:gd name="T70" fmla="*/ 1129 w 1137"/>
                <a:gd name="T71" fmla="*/ 106 h 259"/>
                <a:gd name="T72" fmla="*/ 1131 w 1137"/>
                <a:gd name="T73" fmla="*/ 104 h 2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37"/>
                <a:gd name="T112" fmla="*/ 0 h 259"/>
                <a:gd name="T113" fmla="*/ 1137 w 1137"/>
                <a:gd name="T114" fmla="*/ 259 h 2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37" h="259">
                  <a:moveTo>
                    <a:pt x="1137" y="102"/>
                  </a:moveTo>
                  <a:cubicBezTo>
                    <a:pt x="1115" y="109"/>
                    <a:pt x="1089" y="93"/>
                    <a:pt x="1079" y="65"/>
                  </a:cubicBezTo>
                  <a:cubicBezTo>
                    <a:pt x="1070" y="37"/>
                    <a:pt x="1080" y="8"/>
                    <a:pt x="1102" y="0"/>
                  </a:cubicBezTo>
                  <a:cubicBezTo>
                    <a:pt x="1102" y="0"/>
                    <a:pt x="1102" y="0"/>
                    <a:pt x="1102" y="0"/>
                  </a:cubicBezTo>
                  <a:cubicBezTo>
                    <a:pt x="1102" y="0"/>
                    <a:pt x="1101" y="1"/>
                    <a:pt x="1101" y="1"/>
                  </a:cubicBezTo>
                  <a:cubicBezTo>
                    <a:pt x="1101" y="1"/>
                    <a:pt x="1100" y="1"/>
                    <a:pt x="1099" y="1"/>
                  </a:cubicBezTo>
                  <a:cubicBezTo>
                    <a:pt x="1098" y="2"/>
                    <a:pt x="1097" y="2"/>
                    <a:pt x="1096" y="2"/>
                  </a:cubicBezTo>
                  <a:cubicBezTo>
                    <a:pt x="1066" y="4"/>
                    <a:pt x="1053" y="22"/>
                    <a:pt x="1035" y="53"/>
                  </a:cubicBezTo>
                  <a:cubicBezTo>
                    <a:pt x="1025" y="71"/>
                    <a:pt x="1014" y="90"/>
                    <a:pt x="997" y="102"/>
                  </a:cubicBezTo>
                  <a:cubicBezTo>
                    <a:pt x="992" y="107"/>
                    <a:pt x="986" y="111"/>
                    <a:pt x="980" y="113"/>
                  </a:cubicBezTo>
                  <a:cubicBezTo>
                    <a:pt x="978" y="114"/>
                    <a:pt x="977" y="115"/>
                    <a:pt x="975" y="116"/>
                  </a:cubicBezTo>
                  <a:cubicBezTo>
                    <a:pt x="974" y="116"/>
                    <a:pt x="974" y="116"/>
                    <a:pt x="973" y="116"/>
                  </a:cubicBezTo>
                  <a:cubicBezTo>
                    <a:pt x="972" y="117"/>
                    <a:pt x="970" y="117"/>
                    <a:pt x="968" y="117"/>
                  </a:cubicBezTo>
                  <a:cubicBezTo>
                    <a:pt x="968" y="118"/>
                    <a:pt x="967" y="118"/>
                    <a:pt x="967" y="118"/>
                  </a:cubicBezTo>
                  <a:cubicBezTo>
                    <a:pt x="965" y="118"/>
                    <a:pt x="963" y="119"/>
                    <a:pt x="962" y="119"/>
                  </a:cubicBezTo>
                  <a:cubicBezTo>
                    <a:pt x="961" y="119"/>
                    <a:pt x="960" y="119"/>
                    <a:pt x="960" y="119"/>
                  </a:cubicBezTo>
                  <a:cubicBezTo>
                    <a:pt x="958" y="120"/>
                    <a:pt x="955" y="120"/>
                    <a:pt x="953" y="120"/>
                  </a:cubicBezTo>
                  <a:cubicBezTo>
                    <a:pt x="936" y="123"/>
                    <a:pt x="916" y="120"/>
                    <a:pt x="904" y="114"/>
                  </a:cubicBezTo>
                  <a:cubicBezTo>
                    <a:pt x="883" y="104"/>
                    <a:pt x="863" y="95"/>
                    <a:pt x="828" y="109"/>
                  </a:cubicBezTo>
                  <a:cubicBezTo>
                    <a:pt x="799" y="120"/>
                    <a:pt x="791" y="133"/>
                    <a:pt x="783" y="146"/>
                  </a:cubicBezTo>
                  <a:cubicBezTo>
                    <a:pt x="769" y="167"/>
                    <a:pt x="756" y="183"/>
                    <a:pt x="712" y="185"/>
                  </a:cubicBezTo>
                  <a:cubicBezTo>
                    <a:pt x="670" y="186"/>
                    <a:pt x="645" y="166"/>
                    <a:pt x="622" y="147"/>
                  </a:cubicBezTo>
                  <a:cubicBezTo>
                    <a:pt x="602" y="131"/>
                    <a:pt x="587" y="119"/>
                    <a:pt x="561" y="121"/>
                  </a:cubicBezTo>
                  <a:cubicBezTo>
                    <a:pt x="534" y="123"/>
                    <a:pt x="520" y="138"/>
                    <a:pt x="504" y="154"/>
                  </a:cubicBezTo>
                  <a:cubicBezTo>
                    <a:pt x="487" y="171"/>
                    <a:pt x="468" y="191"/>
                    <a:pt x="435" y="187"/>
                  </a:cubicBezTo>
                  <a:cubicBezTo>
                    <a:pt x="406" y="184"/>
                    <a:pt x="390" y="167"/>
                    <a:pt x="374" y="151"/>
                  </a:cubicBezTo>
                  <a:cubicBezTo>
                    <a:pt x="357" y="134"/>
                    <a:pt x="339" y="116"/>
                    <a:pt x="299" y="107"/>
                  </a:cubicBezTo>
                  <a:cubicBezTo>
                    <a:pt x="264" y="99"/>
                    <a:pt x="245" y="112"/>
                    <a:pt x="226" y="126"/>
                  </a:cubicBezTo>
                  <a:cubicBezTo>
                    <a:pt x="208" y="139"/>
                    <a:pt x="183" y="157"/>
                    <a:pt x="151" y="136"/>
                  </a:cubicBezTo>
                  <a:cubicBezTo>
                    <a:pt x="128" y="120"/>
                    <a:pt x="119" y="94"/>
                    <a:pt x="110" y="69"/>
                  </a:cubicBezTo>
                  <a:cubicBezTo>
                    <a:pt x="98" y="34"/>
                    <a:pt x="89" y="14"/>
                    <a:pt x="61" y="6"/>
                  </a:cubicBezTo>
                  <a:cubicBezTo>
                    <a:pt x="58" y="6"/>
                    <a:pt x="56" y="5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75" y="16"/>
                    <a:pt x="79" y="46"/>
                    <a:pt x="64" y="72"/>
                  </a:cubicBezTo>
                  <a:cubicBezTo>
                    <a:pt x="49" y="97"/>
                    <a:pt x="21" y="108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6" y="99"/>
                    <a:pt x="10" y="104"/>
                    <a:pt x="11" y="110"/>
                  </a:cubicBezTo>
                  <a:cubicBezTo>
                    <a:pt x="15" y="130"/>
                    <a:pt x="44" y="132"/>
                    <a:pt x="87" y="133"/>
                  </a:cubicBezTo>
                  <a:cubicBezTo>
                    <a:pt x="115" y="133"/>
                    <a:pt x="141" y="134"/>
                    <a:pt x="159" y="145"/>
                  </a:cubicBezTo>
                  <a:cubicBezTo>
                    <a:pt x="177" y="155"/>
                    <a:pt x="190" y="170"/>
                    <a:pt x="202" y="185"/>
                  </a:cubicBezTo>
                  <a:cubicBezTo>
                    <a:pt x="222" y="208"/>
                    <a:pt x="241" y="230"/>
                    <a:pt x="277" y="236"/>
                  </a:cubicBezTo>
                  <a:cubicBezTo>
                    <a:pt x="314" y="241"/>
                    <a:pt x="341" y="226"/>
                    <a:pt x="368" y="212"/>
                  </a:cubicBezTo>
                  <a:cubicBezTo>
                    <a:pt x="387" y="202"/>
                    <a:pt x="404" y="192"/>
                    <a:pt x="424" y="190"/>
                  </a:cubicBezTo>
                  <a:cubicBezTo>
                    <a:pt x="455" y="187"/>
                    <a:pt x="473" y="205"/>
                    <a:pt x="489" y="221"/>
                  </a:cubicBezTo>
                  <a:cubicBezTo>
                    <a:pt x="506" y="238"/>
                    <a:pt x="522" y="254"/>
                    <a:pt x="556" y="257"/>
                  </a:cubicBezTo>
                  <a:cubicBezTo>
                    <a:pt x="591" y="259"/>
                    <a:pt x="615" y="241"/>
                    <a:pt x="640" y="222"/>
                  </a:cubicBezTo>
                  <a:cubicBezTo>
                    <a:pt x="663" y="205"/>
                    <a:pt x="686" y="188"/>
                    <a:pt x="717" y="187"/>
                  </a:cubicBezTo>
                  <a:cubicBezTo>
                    <a:pt x="741" y="187"/>
                    <a:pt x="762" y="199"/>
                    <a:pt x="781" y="211"/>
                  </a:cubicBezTo>
                  <a:cubicBezTo>
                    <a:pt x="808" y="227"/>
                    <a:pt x="833" y="243"/>
                    <a:pt x="871" y="231"/>
                  </a:cubicBezTo>
                  <a:cubicBezTo>
                    <a:pt x="912" y="218"/>
                    <a:pt x="927" y="190"/>
                    <a:pt x="941" y="162"/>
                  </a:cubicBezTo>
                  <a:cubicBezTo>
                    <a:pt x="949" y="149"/>
                    <a:pt x="954" y="140"/>
                    <a:pt x="960" y="133"/>
                  </a:cubicBezTo>
                  <a:cubicBezTo>
                    <a:pt x="960" y="133"/>
                    <a:pt x="960" y="133"/>
                    <a:pt x="960" y="133"/>
                  </a:cubicBezTo>
                  <a:cubicBezTo>
                    <a:pt x="960" y="133"/>
                    <a:pt x="961" y="132"/>
                    <a:pt x="962" y="131"/>
                  </a:cubicBezTo>
                  <a:cubicBezTo>
                    <a:pt x="962" y="131"/>
                    <a:pt x="962" y="131"/>
                    <a:pt x="962" y="131"/>
                  </a:cubicBezTo>
                  <a:cubicBezTo>
                    <a:pt x="962" y="130"/>
                    <a:pt x="963" y="130"/>
                    <a:pt x="964" y="129"/>
                  </a:cubicBezTo>
                  <a:cubicBezTo>
                    <a:pt x="964" y="129"/>
                    <a:pt x="964" y="129"/>
                    <a:pt x="964" y="129"/>
                  </a:cubicBezTo>
                  <a:cubicBezTo>
                    <a:pt x="965" y="128"/>
                    <a:pt x="965" y="128"/>
                    <a:pt x="966" y="127"/>
                  </a:cubicBezTo>
                  <a:cubicBezTo>
                    <a:pt x="966" y="127"/>
                    <a:pt x="966" y="127"/>
                    <a:pt x="966" y="127"/>
                  </a:cubicBezTo>
                  <a:cubicBezTo>
                    <a:pt x="967" y="126"/>
                    <a:pt x="967" y="126"/>
                    <a:pt x="968" y="125"/>
                  </a:cubicBezTo>
                  <a:cubicBezTo>
                    <a:pt x="968" y="125"/>
                    <a:pt x="968" y="125"/>
                    <a:pt x="968" y="125"/>
                  </a:cubicBezTo>
                  <a:cubicBezTo>
                    <a:pt x="969" y="125"/>
                    <a:pt x="970" y="124"/>
                    <a:pt x="971" y="124"/>
                  </a:cubicBezTo>
                  <a:cubicBezTo>
                    <a:pt x="971" y="124"/>
                    <a:pt x="971" y="124"/>
                    <a:pt x="971" y="124"/>
                  </a:cubicBezTo>
                  <a:cubicBezTo>
                    <a:pt x="972" y="123"/>
                    <a:pt x="972" y="123"/>
                    <a:pt x="973" y="122"/>
                  </a:cubicBezTo>
                  <a:cubicBezTo>
                    <a:pt x="973" y="122"/>
                    <a:pt x="973" y="122"/>
                    <a:pt x="974" y="122"/>
                  </a:cubicBezTo>
                  <a:cubicBezTo>
                    <a:pt x="974" y="122"/>
                    <a:pt x="975" y="122"/>
                    <a:pt x="976" y="121"/>
                  </a:cubicBezTo>
                  <a:cubicBezTo>
                    <a:pt x="976" y="121"/>
                    <a:pt x="976" y="121"/>
                    <a:pt x="977" y="121"/>
                  </a:cubicBezTo>
                  <a:cubicBezTo>
                    <a:pt x="978" y="120"/>
                    <a:pt x="979" y="120"/>
                    <a:pt x="980" y="120"/>
                  </a:cubicBezTo>
                  <a:cubicBezTo>
                    <a:pt x="1000" y="113"/>
                    <a:pt x="1018" y="116"/>
                    <a:pt x="1045" y="121"/>
                  </a:cubicBezTo>
                  <a:cubicBezTo>
                    <a:pt x="1088" y="129"/>
                    <a:pt x="1116" y="132"/>
                    <a:pt x="1124" y="113"/>
                  </a:cubicBezTo>
                  <a:cubicBezTo>
                    <a:pt x="1125" y="111"/>
                    <a:pt x="1126" y="109"/>
                    <a:pt x="1128" y="107"/>
                  </a:cubicBezTo>
                  <a:cubicBezTo>
                    <a:pt x="1128" y="107"/>
                    <a:pt x="1128" y="107"/>
                    <a:pt x="1128" y="107"/>
                  </a:cubicBezTo>
                  <a:cubicBezTo>
                    <a:pt x="1129" y="106"/>
                    <a:pt x="1129" y="106"/>
                    <a:pt x="1129" y="106"/>
                  </a:cubicBezTo>
                  <a:cubicBezTo>
                    <a:pt x="1130" y="105"/>
                    <a:pt x="1131" y="105"/>
                    <a:pt x="1131" y="104"/>
                  </a:cubicBezTo>
                  <a:cubicBezTo>
                    <a:pt x="1131" y="104"/>
                    <a:pt x="1131" y="104"/>
                    <a:pt x="1131" y="104"/>
                  </a:cubicBezTo>
                  <a:cubicBezTo>
                    <a:pt x="1133" y="103"/>
                    <a:pt x="1135" y="102"/>
                    <a:pt x="1137" y="102"/>
                  </a:cubicBezTo>
                  <a:close/>
                </a:path>
              </a:pathLst>
            </a:custGeom>
            <a:solidFill>
              <a:srgbClr val="D794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" name="Freeform 8"/>
            <p:cNvSpPr>
              <a:spLocks/>
            </p:cNvSpPr>
            <p:nvPr/>
          </p:nvSpPr>
          <p:spPr bwMode="auto">
            <a:xfrm>
              <a:off x="1554" y="1029"/>
              <a:ext cx="2582" cy="563"/>
            </a:xfrm>
            <a:custGeom>
              <a:avLst/>
              <a:gdLst>
                <a:gd name="T0" fmla="*/ 999 w 1033"/>
                <a:gd name="T1" fmla="*/ 25 h 211"/>
                <a:gd name="T2" fmla="*/ 989 w 1033"/>
                <a:gd name="T3" fmla="*/ 0 h 211"/>
                <a:gd name="T4" fmla="*/ 986 w 1033"/>
                <a:gd name="T5" fmla="*/ 5 h 211"/>
                <a:gd name="T6" fmla="*/ 948 w 1033"/>
                <a:gd name="T7" fmla="*/ 54 h 211"/>
                <a:gd name="T8" fmla="*/ 931 w 1033"/>
                <a:gd name="T9" fmla="*/ 65 h 211"/>
                <a:gd name="T10" fmla="*/ 926 w 1033"/>
                <a:gd name="T11" fmla="*/ 68 h 211"/>
                <a:gd name="T12" fmla="*/ 924 w 1033"/>
                <a:gd name="T13" fmla="*/ 68 h 211"/>
                <a:gd name="T14" fmla="*/ 919 w 1033"/>
                <a:gd name="T15" fmla="*/ 69 h 211"/>
                <a:gd name="T16" fmla="*/ 918 w 1033"/>
                <a:gd name="T17" fmla="*/ 70 h 211"/>
                <a:gd name="T18" fmla="*/ 913 w 1033"/>
                <a:gd name="T19" fmla="*/ 71 h 211"/>
                <a:gd name="T20" fmla="*/ 911 w 1033"/>
                <a:gd name="T21" fmla="*/ 71 h 211"/>
                <a:gd name="T22" fmla="*/ 904 w 1033"/>
                <a:gd name="T23" fmla="*/ 72 h 211"/>
                <a:gd name="T24" fmla="*/ 855 w 1033"/>
                <a:gd name="T25" fmla="*/ 66 h 211"/>
                <a:gd name="T26" fmla="*/ 779 w 1033"/>
                <a:gd name="T27" fmla="*/ 61 h 211"/>
                <a:gd name="T28" fmla="*/ 734 w 1033"/>
                <a:gd name="T29" fmla="*/ 98 h 211"/>
                <a:gd name="T30" fmla="*/ 663 w 1033"/>
                <a:gd name="T31" fmla="*/ 137 h 211"/>
                <a:gd name="T32" fmla="*/ 573 w 1033"/>
                <a:gd name="T33" fmla="*/ 99 h 211"/>
                <a:gd name="T34" fmla="*/ 512 w 1033"/>
                <a:gd name="T35" fmla="*/ 73 h 211"/>
                <a:gd name="T36" fmla="*/ 455 w 1033"/>
                <a:gd name="T37" fmla="*/ 106 h 211"/>
                <a:gd name="T38" fmla="*/ 386 w 1033"/>
                <a:gd name="T39" fmla="*/ 139 h 211"/>
                <a:gd name="T40" fmla="*/ 325 w 1033"/>
                <a:gd name="T41" fmla="*/ 103 h 211"/>
                <a:gd name="T42" fmla="*/ 250 w 1033"/>
                <a:gd name="T43" fmla="*/ 59 h 211"/>
                <a:gd name="T44" fmla="*/ 177 w 1033"/>
                <a:gd name="T45" fmla="*/ 78 h 211"/>
                <a:gd name="T46" fmla="*/ 102 w 1033"/>
                <a:gd name="T47" fmla="*/ 88 h 211"/>
                <a:gd name="T48" fmla="*/ 61 w 1033"/>
                <a:gd name="T49" fmla="*/ 21 h 211"/>
                <a:gd name="T50" fmla="*/ 54 w 1033"/>
                <a:gd name="T51" fmla="*/ 1 h 211"/>
                <a:gd name="T52" fmla="*/ 0 w 1033"/>
                <a:gd name="T53" fmla="*/ 83 h 211"/>
                <a:gd name="T54" fmla="*/ 38 w 1033"/>
                <a:gd name="T55" fmla="*/ 85 h 211"/>
                <a:gd name="T56" fmla="*/ 110 w 1033"/>
                <a:gd name="T57" fmla="*/ 97 h 211"/>
                <a:gd name="T58" fmla="*/ 153 w 1033"/>
                <a:gd name="T59" fmla="*/ 137 h 211"/>
                <a:gd name="T60" fmla="*/ 228 w 1033"/>
                <a:gd name="T61" fmla="*/ 188 h 211"/>
                <a:gd name="T62" fmla="*/ 319 w 1033"/>
                <a:gd name="T63" fmla="*/ 164 h 211"/>
                <a:gd name="T64" fmla="*/ 375 w 1033"/>
                <a:gd name="T65" fmla="*/ 142 h 211"/>
                <a:gd name="T66" fmla="*/ 440 w 1033"/>
                <a:gd name="T67" fmla="*/ 173 h 211"/>
                <a:gd name="T68" fmla="*/ 507 w 1033"/>
                <a:gd name="T69" fmla="*/ 209 h 211"/>
                <a:gd name="T70" fmla="*/ 591 w 1033"/>
                <a:gd name="T71" fmla="*/ 174 h 211"/>
                <a:gd name="T72" fmla="*/ 668 w 1033"/>
                <a:gd name="T73" fmla="*/ 139 h 211"/>
                <a:gd name="T74" fmla="*/ 732 w 1033"/>
                <a:gd name="T75" fmla="*/ 163 h 211"/>
                <a:gd name="T76" fmla="*/ 822 w 1033"/>
                <a:gd name="T77" fmla="*/ 183 h 211"/>
                <a:gd name="T78" fmla="*/ 892 w 1033"/>
                <a:gd name="T79" fmla="*/ 114 h 211"/>
                <a:gd name="T80" fmla="*/ 911 w 1033"/>
                <a:gd name="T81" fmla="*/ 85 h 211"/>
                <a:gd name="T82" fmla="*/ 913 w 1033"/>
                <a:gd name="T83" fmla="*/ 83 h 211"/>
                <a:gd name="T84" fmla="*/ 913 w 1033"/>
                <a:gd name="T85" fmla="*/ 83 h 211"/>
                <a:gd name="T86" fmla="*/ 915 w 1033"/>
                <a:gd name="T87" fmla="*/ 81 h 211"/>
                <a:gd name="T88" fmla="*/ 915 w 1033"/>
                <a:gd name="T89" fmla="*/ 81 h 211"/>
                <a:gd name="T90" fmla="*/ 917 w 1033"/>
                <a:gd name="T91" fmla="*/ 79 h 211"/>
                <a:gd name="T92" fmla="*/ 917 w 1033"/>
                <a:gd name="T93" fmla="*/ 79 h 211"/>
                <a:gd name="T94" fmla="*/ 919 w 1033"/>
                <a:gd name="T95" fmla="*/ 77 h 211"/>
                <a:gd name="T96" fmla="*/ 919 w 1033"/>
                <a:gd name="T97" fmla="*/ 77 h 211"/>
                <a:gd name="T98" fmla="*/ 922 w 1033"/>
                <a:gd name="T99" fmla="*/ 76 h 211"/>
                <a:gd name="T100" fmla="*/ 922 w 1033"/>
                <a:gd name="T101" fmla="*/ 76 h 211"/>
                <a:gd name="T102" fmla="*/ 924 w 1033"/>
                <a:gd name="T103" fmla="*/ 74 h 211"/>
                <a:gd name="T104" fmla="*/ 925 w 1033"/>
                <a:gd name="T105" fmla="*/ 74 h 211"/>
                <a:gd name="T106" fmla="*/ 927 w 1033"/>
                <a:gd name="T107" fmla="*/ 73 h 211"/>
                <a:gd name="T108" fmla="*/ 928 w 1033"/>
                <a:gd name="T109" fmla="*/ 73 h 211"/>
                <a:gd name="T110" fmla="*/ 931 w 1033"/>
                <a:gd name="T111" fmla="*/ 72 h 211"/>
                <a:gd name="T112" fmla="*/ 996 w 1033"/>
                <a:gd name="T113" fmla="*/ 73 h 211"/>
                <a:gd name="T114" fmla="*/ 1033 w 1033"/>
                <a:gd name="T115" fmla="*/ 79 h 211"/>
                <a:gd name="T116" fmla="*/ 1016 w 1033"/>
                <a:gd name="T117" fmla="*/ 55 h 211"/>
                <a:gd name="T118" fmla="*/ 999 w 1033"/>
                <a:gd name="T119" fmla="*/ 25 h 21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33"/>
                <a:gd name="T181" fmla="*/ 0 h 211"/>
                <a:gd name="T182" fmla="*/ 1033 w 1033"/>
                <a:gd name="T183" fmla="*/ 211 h 21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33" h="211">
                  <a:moveTo>
                    <a:pt x="999" y="25"/>
                  </a:moveTo>
                  <a:cubicBezTo>
                    <a:pt x="995" y="16"/>
                    <a:pt x="989" y="4"/>
                    <a:pt x="989" y="0"/>
                  </a:cubicBezTo>
                  <a:cubicBezTo>
                    <a:pt x="988" y="2"/>
                    <a:pt x="987" y="3"/>
                    <a:pt x="986" y="5"/>
                  </a:cubicBezTo>
                  <a:cubicBezTo>
                    <a:pt x="976" y="23"/>
                    <a:pt x="965" y="42"/>
                    <a:pt x="948" y="54"/>
                  </a:cubicBezTo>
                  <a:cubicBezTo>
                    <a:pt x="943" y="59"/>
                    <a:pt x="937" y="63"/>
                    <a:pt x="931" y="65"/>
                  </a:cubicBezTo>
                  <a:cubicBezTo>
                    <a:pt x="929" y="66"/>
                    <a:pt x="928" y="67"/>
                    <a:pt x="926" y="68"/>
                  </a:cubicBezTo>
                  <a:cubicBezTo>
                    <a:pt x="925" y="68"/>
                    <a:pt x="925" y="68"/>
                    <a:pt x="924" y="68"/>
                  </a:cubicBezTo>
                  <a:cubicBezTo>
                    <a:pt x="923" y="69"/>
                    <a:pt x="921" y="69"/>
                    <a:pt x="919" y="69"/>
                  </a:cubicBezTo>
                  <a:cubicBezTo>
                    <a:pt x="919" y="70"/>
                    <a:pt x="918" y="70"/>
                    <a:pt x="918" y="70"/>
                  </a:cubicBezTo>
                  <a:cubicBezTo>
                    <a:pt x="916" y="70"/>
                    <a:pt x="914" y="71"/>
                    <a:pt x="913" y="71"/>
                  </a:cubicBezTo>
                  <a:cubicBezTo>
                    <a:pt x="912" y="71"/>
                    <a:pt x="911" y="71"/>
                    <a:pt x="911" y="71"/>
                  </a:cubicBezTo>
                  <a:cubicBezTo>
                    <a:pt x="909" y="72"/>
                    <a:pt x="906" y="72"/>
                    <a:pt x="904" y="72"/>
                  </a:cubicBezTo>
                  <a:cubicBezTo>
                    <a:pt x="887" y="75"/>
                    <a:pt x="867" y="72"/>
                    <a:pt x="855" y="66"/>
                  </a:cubicBezTo>
                  <a:cubicBezTo>
                    <a:pt x="834" y="56"/>
                    <a:pt x="814" y="47"/>
                    <a:pt x="779" y="61"/>
                  </a:cubicBezTo>
                  <a:cubicBezTo>
                    <a:pt x="750" y="72"/>
                    <a:pt x="742" y="85"/>
                    <a:pt x="734" y="98"/>
                  </a:cubicBezTo>
                  <a:cubicBezTo>
                    <a:pt x="720" y="119"/>
                    <a:pt x="707" y="135"/>
                    <a:pt x="663" y="137"/>
                  </a:cubicBezTo>
                  <a:cubicBezTo>
                    <a:pt x="621" y="138"/>
                    <a:pt x="596" y="118"/>
                    <a:pt x="573" y="99"/>
                  </a:cubicBezTo>
                  <a:cubicBezTo>
                    <a:pt x="553" y="83"/>
                    <a:pt x="538" y="71"/>
                    <a:pt x="512" y="73"/>
                  </a:cubicBezTo>
                  <a:cubicBezTo>
                    <a:pt x="485" y="75"/>
                    <a:pt x="471" y="90"/>
                    <a:pt x="455" y="106"/>
                  </a:cubicBezTo>
                  <a:cubicBezTo>
                    <a:pt x="438" y="123"/>
                    <a:pt x="419" y="143"/>
                    <a:pt x="386" y="139"/>
                  </a:cubicBezTo>
                  <a:cubicBezTo>
                    <a:pt x="357" y="136"/>
                    <a:pt x="341" y="119"/>
                    <a:pt x="325" y="103"/>
                  </a:cubicBezTo>
                  <a:cubicBezTo>
                    <a:pt x="308" y="86"/>
                    <a:pt x="290" y="68"/>
                    <a:pt x="250" y="59"/>
                  </a:cubicBezTo>
                  <a:cubicBezTo>
                    <a:pt x="215" y="51"/>
                    <a:pt x="196" y="64"/>
                    <a:pt x="177" y="78"/>
                  </a:cubicBezTo>
                  <a:cubicBezTo>
                    <a:pt x="159" y="91"/>
                    <a:pt x="134" y="109"/>
                    <a:pt x="102" y="88"/>
                  </a:cubicBezTo>
                  <a:cubicBezTo>
                    <a:pt x="79" y="72"/>
                    <a:pt x="70" y="46"/>
                    <a:pt x="61" y="21"/>
                  </a:cubicBezTo>
                  <a:cubicBezTo>
                    <a:pt x="59" y="13"/>
                    <a:pt x="56" y="7"/>
                    <a:pt x="54" y="1"/>
                  </a:cubicBezTo>
                  <a:cubicBezTo>
                    <a:pt x="46" y="36"/>
                    <a:pt x="6" y="76"/>
                    <a:pt x="0" y="83"/>
                  </a:cubicBezTo>
                  <a:cubicBezTo>
                    <a:pt x="11" y="84"/>
                    <a:pt x="23" y="85"/>
                    <a:pt x="38" y="85"/>
                  </a:cubicBezTo>
                  <a:cubicBezTo>
                    <a:pt x="66" y="85"/>
                    <a:pt x="92" y="86"/>
                    <a:pt x="110" y="97"/>
                  </a:cubicBezTo>
                  <a:cubicBezTo>
                    <a:pt x="128" y="107"/>
                    <a:pt x="141" y="122"/>
                    <a:pt x="153" y="137"/>
                  </a:cubicBezTo>
                  <a:cubicBezTo>
                    <a:pt x="173" y="160"/>
                    <a:pt x="192" y="182"/>
                    <a:pt x="228" y="188"/>
                  </a:cubicBezTo>
                  <a:cubicBezTo>
                    <a:pt x="265" y="193"/>
                    <a:pt x="292" y="178"/>
                    <a:pt x="319" y="164"/>
                  </a:cubicBezTo>
                  <a:cubicBezTo>
                    <a:pt x="338" y="154"/>
                    <a:pt x="355" y="144"/>
                    <a:pt x="375" y="142"/>
                  </a:cubicBezTo>
                  <a:cubicBezTo>
                    <a:pt x="406" y="139"/>
                    <a:pt x="424" y="157"/>
                    <a:pt x="440" y="173"/>
                  </a:cubicBezTo>
                  <a:cubicBezTo>
                    <a:pt x="457" y="190"/>
                    <a:pt x="473" y="206"/>
                    <a:pt x="507" y="209"/>
                  </a:cubicBezTo>
                  <a:cubicBezTo>
                    <a:pt x="542" y="211"/>
                    <a:pt x="566" y="193"/>
                    <a:pt x="591" y="174"/>
                  </a:cubicBezTo>
                  <a:cubicBezTo>
                    <a:pt x="614" y="157"/>
                    <a:pt x="637" y="140"/>
                    <a:pt x="668" y="139"/>
                  </a:cubicBezTo>
                  <a:cubicBezTo>
                    <a:pt x="692" y="139"/>
                    <a:pt x="713" y="151"/>
                    <a:pt x="732" y="163"/>
                  </a:cubicBezTo>
                  <a:cubicBezTo>
                    <a:pt x="759" y="179"/>
                    <a:pt x="784" y="195"/>
                    <a:pt x="822" y="183"/>
                  </a:cubicBezTo>
                  <a:cubicBezTo>
                    <a:pt x="863" y="170"/>
                    <a:pt x="878" y="142"/>
                    <a:pt x="892" y="114"/>
                  </a:cubicBezTo>
                  <a:cubicBezTo>
                    <a:pt x="900" y="101"/>
                    <a:pt x="905" y="92"/>
                    <a:pt x="911" y="85"/>
                  </a:cubicBezTo>
                  <a:cubicBezTo>
                    <a:pt x="911" y="85"/>
                    <a:pt x="912" y="84"/>
                    <a:pt x="913" y="83"/>
                  </a:cubicBezTo>
                  <a:cubicBezTo>
                    <a:pt x="913" y="83"/>
                    <a:pt x="913" y="83"/>
                    <a:pt x="913" y="83"/>
                  </a:cubicBezTo>
                  <a:cubicBezTo>
                    <a:pt x="913" y="82"/>
                    <a:pt x="914" y="82"/>
                    <a:pt x="915" y="81"/>
                  </a:cubicBezTo>
                  <a:cubicBezTo>
                    <a:pt x="915" y="81"/>
                    <a:pt x="915" y="81"/>
                    <a:pt x="915" y="81"/>
                  </a:cubicBezTo>
                  <a:cubicBezTo>
                    <a:pt x="916" y="80"/>
                    <a:pt x="916" y="80"/>
                    <a:pt x="917" y="79"/>
                  </a:cubicBezTo>
                  <a:cubicBezTo>
                    <a:pt x="917" y="79"/>
                    <a:pt x="917" y="79"/>
                    <a:pt x="917" y="79"/>
                  </a:cubicBezTo>
                  <a:cubicBezTo>
                    <a:pt x="918" y="78"/>
                    <a:pt x="918" y="78"/>
                    <a:pt x="919" y="77"/>
                  </a:cubicBezTo>
                  <a:cubicBezTo>
                    <a:pt x="919" y="77"/>
                    <a:pt x="919" y="77"/>
                    <a:pt x="919" y="77"/>
                  </a:cubicBezTo>
                  <a:cubicBezTo>
                    <a:pt x="920" y="77"/>
                    <a:pt x="921" y="76"/>
                    <a:pt x="922" y="76"/>
                  </a:cubicBezTo>
                  <a:cubicBezTo>
                    <a:pt x="922" y="76"/>
                    <a:pt x="922" y="76"/>
                    <a:pt x="922" y="76"/>
                  </a:cubicBezTo>
                  <a:cubicBezTo>
                    <a:pt x="923" y="75"/>
                    <a:pt x="923" y="75"/>
                    <a:pt x="924" y="74"/>
                  </a:cubicBezTo>
                  <a:cubicBezTo>
                    <a:pt x="924" y="74"/>
                    <a:pt x="924" y="74"/>
                    <a:pt x="925" y="74"/>
                  </a:cubicBezTo>
                  <a:cubicBezTo>
                    <a:pt x="925" y="74"/>
                    <a:pt x="926" y="74"/>
                    <a:pt x="927" y="73"/>
                  </a:cubicBezTo>
                  <a:cubicBezTo>
                    <a:pt x="927" y="73"/>
                    <a:pt x="927" y="73"/>
                    <a:pt x="928" y="73"/>
                  </a:cubicBezTo>
                  <a:cubicBezTo>
                    <a:pt x="929" y="72"/>
                    <a:pt x="930" y="72"/>
                    <a:pt x="931" y="72"/>
                  </a:cubicBezTo>
                  <a:cubicBezTo>
                    <a:pt x="951" y="65"/>
                    <a:pt x="969" y="68"/>
                    <a:pt x="996" y="73"/>
                  </a:cubicBezTo>
                  <a:cubicBezTo>
                    <a:pt x="1010" y="76"/>
                    <a:pt x="1023" y="78"/>
                    <a:pt x="1033" y="79"/>
                  </a:cubicBezTo>
                  <a:cubicBezTo>
                    <a:pt x="1027" y="70"/>
                    <a:pt x="1020" y="62"/>
                    <a:pt x="1016" y="55"/>
                  </a:cubicBezTo>
                  <a:cubicBezTo>
                    <a:pt x="1011" y="45"/>
                    <a:pt x="1004" y="35"/>
                    <a:pt x="999" y="25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" name="Freeform 9"/>
            <p:cNvSpPr>
              <a:spLocks/>
            </p:cNvSpPr>
            <p:nvPr/>
          </p:nvSpPr>
          <p:spPr bwMode="auto">
            <a:xfrm>
              <a:off x="1819" y="1245"/>
              <a:ext cx="172" cy="176"/>
            </a:xfrm>
            <a:custGeom>
              <a:avLst/>
              <a:gdLst>
                <a:gd name="T0" fmla="*/ 67 w 69"/>
                <a:gd name="T1" fmla="*/ 0 h 66"/>
                <a:gd name="T2" fmla="*/ 0 w 69"/>
                <a:gd name="T3" fmla="*/ 9 h 66"/>
                <a:gd name="T4" fmla="*/ 3 w 69"/>
                <a:gd name="T5" fmla="*/ 15 h 66"/>
                <a:gd name="T6" fmla="*/ 4 w 69"/>
                <a:gd name="T7" fmla="*/ 16 h 66"/>
                <a:gd name="T8" fmla="*/ 47 w 69"/>
                <a:gd name="T9" fmla="*/ 56 h 66"/>
                <a:gd name="T10" fmla="*/ 56 w 69"/>
                <a:gd name="T11" fmla="*/ 66 h 66"/>
                <a:gd name="T12" fmla="*/ 63 w 69"/>
                <a:gd name="T13" fmla="*/ 54 h 66"/>
                <a:gd name="T14" fmla="*/ 67 w 69"/>
                <a:gd name="T15" fmla="*/ 0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"/>
                <a:gd name="T25" fmla="*/ 0 h 66"/>
                <a:gd name="T26" fmla="*/ 69 w 69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" h="66">
                  <a:moveTo>
                    <a:pt x="67" y="0"/>
                  </a:moveTo>
                  <a:cubicBezTo>
                    <a:pt x="50" y="12"/>
                    <a:pt x="27" y="26"/>
                    <a:pt x="0" y="9"/>
                  </a:cubicBezTo>
                  <a:cubicBezTo>
                    <a:pt x="1" y="11"/>
                    <a:pt x="2" y="13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22" y="26"/>
                    <a:pt x="35" y="41"/>
                    <a:pt x="47" y="56"/>
                  </a:cubicBezTo>
                  <a:cubicBezTo>
                    <a:pt x="50" y="59"/>
                    <a:pt x="53" y="62"/>
                    <a:pt x="56" y="66"/>
                  </a:cubicBezTo>
                  <a:cubicBezTo>
                    <a:pt x="59" y="64"/>
                    <a:pt x="61" y="61"/>
                    <a:pt x="63" y="54"/>
                  </a:cubicBezTo>
                  <a:cubicBezTo>
                    <a:pt x="69" y="38"/>
                    <a:pt x="69" y="18"/>
                    <a:pt x="67" y="0"/>
                  </a:cubicBezTo>
                  <a:close/>
                </a:path>
              </a:pathLst>
            </a:custGeom>
            <a:solidFill>
              <a:srgbClr val="9FD9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" name="Freeform 10"/>
            <p:cNvSpPr>
              <a:spLocks noEditPoints="1"/>
            </p:cNvSpPr>
            <p:nvPr/>
          </p:nvSpPr>
          <p:spPr bwMode="auto">
            <a:xfrm>
              <a:off x="2354" y="1219"/>
              <a:ext cx="640" cy="218"/>
            </a:xfrm>
            <a:custGeom>
              <a:avLst/>
              <a:gdLst>
                <a:gd name="T0" fmla="*/ 0 w 256"/>
                <a:gd name="T1" fmla="*/ 47 h 82"/>
                <a:gd name="T2" fmla="*/ 13 w 256"/>
                <a:gd name="T3" fmla="*/ 49 h 82"/>
                <a:gd name="T4" fmla="*/ 12 w 256"/>
                <a:gd name="T5" fmla="*/ 47 h 82"/>
                <a:gd name="T6" fmla="*/ 0 w 256"/>
                <a:gd name="T7" fmla="*/ 47 h 82"/>
                <a:gd name="T8" fmla="*/ 253 w 256"/>
                <a:gd name="T9" fmla="*/ 28 h 82"/>
                <a:gd name="T10" fmla="*/ 192 w 256"/>
                <a:gd name="T11" fmla="*/ 2 h 82"/>
                <a:gd name="T12" fmla="*/ 135 w 256"/>
                <a:gd name="T13" fmla="*/ 35 h 82"/>
                <a:gd name="T14" fmla="*/ 66 w 256"/>
                <a:gd name="T15" fmla="*/ 68 h 82"/>
                <a:gd name="T16" fmla="*/ 24 w 256"/>
                <a:gd name="T17" fmla="*/ 50 h 82"/>
                <a:gd name="T18" fmla="*/ 13 w 256"/>
                <a:gd name="T19" fmla="*/ 49 h 82"/>
                <a:gd name="T20" fmla="*/ 20 w 256"/>
                <a:gd name="T21" fmla="*/ 82 h 82"/>
                <a:gd name="T22" fmla="*/ 55 w 256"/>
                <a:gd name="T23" fmla="*/ 71 h 82"/>
                <a:gd name="T24" fmla="*/ 95 w 256"/>
                <a:gd name="T25" fmla="*/ 81 h 82"/>
                <a:gd name="T26" fmla="*/ 141 w 256"/>
                <a:gd name="T27" fmla="*/ 62 h 82"/>
                <a:gd name="T28" fmla="*/ 216 w 256"/>
                <a:gd name="T29" fmla="*/ 19 h 82"/>
                <a:gd name="T30" fmla="*/ 256 w 256"/>
                <a:gd name="T31" fmla="*/ 30 h 82"/>
                <a:gd name="T32" fmla="*/ 253 w 256"/>
                <a:gd name="T33" fmla="*/ 28 h 8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6"/>
                <a:gd name="T52" fmla="*/ 0 h 82"/>
                <a:gd name="T53" fmla="*/ 256 w 256"/>
                <a:gd name="T54" fmla="*/ 82 h 8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6" h="82">
                  <a:moveTo>
                    <a:pt x="0" y="47"/>
                  </a:moveTo>
                  <a:cubicBezTo>
                    <a:pt x="4" y="48"/>
                    <a:pt x="9" y="49"/>
                    <a:pt x="13" y="49"/>
                  </a:cubicBezTo>
                  <a:cubicBezTo>
                    <a:pt x="13" y="48"/>
                    <a:pt x="12" y="48"/>
                    <a:pt x="12" y="47"/>
                  </a:cubicBezTo>
                  <a:lnTo>
                    <a:pt x="0" y="47"/>
                  </a:lnTo>
                  <a:close/>
                  <a:moveTo>
                    <a:pt x="253" y="28"/>
                  </a:moveTo>
                  <a:cubicBezTo>
                    <a:pt x="233" y="12"/>
                    <a:pt x="218" y="0"/>
                    <a:pt x="192" y="2"/>
                  </a:cubicBezTo>
                  <a:cubicBezTo>
                    <a:pt x="165" y="4"/>
                    <a:pt x="151" y="19"/>
                    <a:pt x="135" y="35"/>
                  </a:cubicBezTo>
                  <a:cubicBezTo>
                    <a:pt x="118" y="52"/>
                    <a:pt x="99" y="72"/>
                    <a:pt x="66" y="68"/>
                  </a:cubicBezTo>
                  <a:cubicBezTo>
                    <a:pt x="48" y="66"/>
                    <a:pt x="35" y="59"/>
                    <a:pt x="24" y="50"/>
                  </a:cubicBezTo>
                  <a:cubicBezTo>
                    <a:pt x="20" y="50"/>
                    <a:pt x="17" y="49"/>
                    <a:pt x="13" y="49"/>
                  </a:cubicBezTo>
                  <a:cubicBezTo>
                    <a:pt x="18" y="60"/>
                    <a:pt x="18" y="71"/>
                    <a:pt x="20" y="82"/>
                  </a:cubicBezTo>
                  <a:cubicBezTo>
                    <a:pt x="31" y="77"/>
                    <a:pt x="43" y="72"/>
                    <a:pt x="55" y="71"/>
                  </a:cubicBezTo>
                  <a:cubicBezTo>
                    <a:pt x="72" y="69"/>
                    <a:pt x="85" y="74"/>
                    <a:pt x="95" y="81"/>
                  </a:cubicBezTo>
                  <a:cubicBezTo>
                    <a:pt x="111" y="77"/>
                    <a:pt x="127" y="71"/>
                    <a:pt x="141" y="62"/>
                  </a:cubicBezTo>
                  <a:cubicBezTo>
                    <a:pt x="165" y="46"/>
                    <a:pt x="185" y="20"/>
                    <a:pt x="216" y="19"/>
                  </a:cubicBezTo>
                  <a:cubicBezTo>
                    <a:pt x="231" y="19"/>
                    <a:pt x="243" y="24"/>
                    <a:pt x="256" y="30"/>
                  </a:cubicBezTo>
                  <a:cubicBezTo>
                    <a:pt x="255" y="30"/>
                    <a:pt x="254" y="29"/>
                    <a:pt x="253" y="28"/>
                  </a:cubicBezTo>
                  <a:close/>
                </a:path>
              </a:pathLst>
            </a:custGeom>
            <a:solidFill>
              <a:srgbClr val="9FD9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" name="Freeform 11"/>
            <p:cNvSpPr>
              <a:spLocks/>
            </p:cNvSpPr>
            <p:nvPr/>
          </p:nvSpPr>
          <p:spPr bwMode="auto">
            <a:xfrm>
              <a:off x="3211" y="1085"/>
              <a:ext cx="785" cy="376"/>
            </a:xfrm>
            <a:custGeom>
              <a:avLst/>
              <a:gdLst>
                <a:gd name="T0" fmla="*/ 314 w 314"/>
                <a:gd name="T1" fmla="*/ 0 h 141"/>
                <a:gd name="T2" fmla="*/ 285 w 314"/>
                <a:gd name="T3" fmla="*/ 33 h 141"/>
                <a:gd name="T4" fmla="*/ 268 w 314"/>
                <a:gd name="T5" fmla="*/ 44 h 141"/>
                <a:gd name="T6" fmla="*/ 263 w 314"/>
                <a:gd name="T7" fmla="*/ 47 h 141"/>
                <a:gd name="T8" fmla="*/ 261 w 314"/>
                <a:gd name="T9" fmla="*/ 47 h 141"/>
                <a:gd name="T10" fmla="*/ 256 w 314"/>
                <a:gd name="T11" fmla="*/ 48 h 141"/>
                <a:gd name="T12" fmla="*/ 255 w 314"/>
                <a:gd name="T13" fmla="*/ 49 h 141"/>
                <a:gd name="T14" fmla="*/ 250 w 314"/>
                <a:gd name="T15" fmla="*/ 50 h 141"/>
                <a:gd name="T16" fmla="*/ 248 w 314"/>
                <a:gd name="T17" fmla="*/ 50 h 141"/>
                <a:gd name="T18" fmla="*/ 241 w 314"/>
                <a:gd name="T19" fmla="*/ 51 h 141"/>
                <a:gd name="T20" fmla="*/ 192 w 314"/>
                <a:gd name="T21" fmla="*/ 45 h 141"/>
                <a:gd name="T22" fmla="*/ 134 w 314"/>
                <a:gd name="T23" fmla="*/ 34 h 141"/>
                <a:gd name="T24" fmla="*/ 85 w 314"/>
                <a:gd name="T25" fmla="*/ 58 h 141"/>
                <a:gd name="T26" fmla="*/ 71 w 314"/>
                <a:gd name="T27" fmla="*/ 77 h 141"/>
                <a:gd name="T28" fmla="*/ 0 w 314"/>
                <a:gd name="T29" fmla="*/ 116 h 141"/>
                <a:gd name="T30" fmla="*/ 0 w 314"/>
                <a:gd name="T31" fmla="*/ 116 h 141"/>
                <a:gd name="T32" fmla="*/ 5 w 314"/>
                <a:gd name="T33" fmla="*/ 118 h 141"/>
                <a:gd name="T34" fmla="*/ 5 w 314"/>
                <a:gd name="T35" fmla="*/ 118 h 141"/>
                <a:gd name="T36" fmla="*/ 59 w 314"/>
                <a:gd name="T37" fmla="*/ 136 h 141"/>
                <a:gd name="T38" fmla="*/ 156 w 314"/>
                <a:gd name="T39" fmla="*/ 130 h 141"/>
                <a:gd name="T40" fmla="*/ 207 w 314"/>
                <a:gd name="T41" fmla="*/ 114 h 141"/>
                <a:gd name="T42" fmla="*/ 219 w 314"/>
                <a:gd name="T43" fmla="*/ 113 h 141"/>
                <a:gd name="T44" fmla="*/ 229 w 314"/>
                <a:gd name="T45" fmla="*/ 93 h 141"/>
                <a:gd name="T46" fmla="*/ 248 w 314"/>
                <a:gd name="T47" fmla="*/ 64 h 141"/>
                <a:gd name="T48" fmla="*/ 250 w 314"/>
                <a:gd name="T49" fmla="*/ 62 h 141"/>
                <a:gd name="T50" fmla="*/ 250 w 314"/>
                <a:gd name="T51" fmla="*/ 62 h 141"/>
                <a:gd name="T52" fmla="*/ 252 w 314"/>
                <a:gd name="T53" fmla="*/ 60 h 141"/>
                <a:gd name="T54" fmla="*/ 252 w 314"/>
                <a:gd name="T55" fmla="*/ 60 h 141"/>
                <a:gd name="T56" fmla="*/ 254 w 314"/>
                <a:gd name="T57" fmla="*/ 58 h 141"/>
                <a:gd name="T58" fmla="*/ 254 w 314"/>
                <a:gd name="T59" fmla="*/ 58 h 141"/>
                <a:gd name="T60" fmla="*/ 256 w 314"/>
                <a:gd name="T61" fmla="*/ 56 h 141"/>
                <a:gd name="T62" fmla="*/ 256 w 314"/>
                <a:gd name="T63" fmla="*/ 56 h 141"/>
                <a:gd name="T64" fmla="*/ 259 w 314"/>
                <a:gd name="T65" fmla="*/ 55 h 141"/>
                <a:gd name="T66" fmla="*/ 259 w 314"/>
                <a:gd name="T67" fmla="*/ 55 h 141"/>
                <a:gd name="T68" fmla="*/ 261 w 314"/>
                <a:gd name="T69" fmla="*/ 53 h 141"/>
                <a:gd name="T70" fmla="*/ 262 w 314"/>
                <a:gd name="T71" fmla="*/ 53 h 141"/>
                <a:gd name="T72" fmla="*/ 264 w 314"/>
                <a:gd name="T73" fmla="*/ 52 h 141"/>
                <a:gd name="T74" fmla="*/ 265 w 314"/>
                <a:gd name="T75" fmla="*/ 52 h 141"/>
                <a:gd name="T76" fmla="*/ 268 w 314"/>
                <a:gd name="T77" fmla="*/ 51 h 141"/>
                <a:gd name="T78" fmla="*/ 279 w 314"/>
                <a:gd name="T79" fmla="*/ 48 h 141"/>
                <a:gd name="T80" fmla="*/ 287 w 314"/>
                <a:gd name="T81" fmla="*/ 42 h 141"/>
                <a:gd name="T82" fmla="*/ 314 w 314"/>
                <a:gd name="T83" fmla="*/ 0 h 1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14"/>
                <a:gd name="T127" fmla="*/ 0 h 141"/>
                <a:gd name="T128" fmla="*/ 314 w 314"/>
                <a:gd name="T129" fmla="*/ 141 h 14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14" h="141">
                  <a:moveTo>
                    <a:pt x="314" y="0"/>
                  </a:moveTo>
                  <a:cubicBezTo>
                    <a:pt x="306" y="12"/>
                    <a:pt x="297" y="24"/>
                    <a:pt x="285" y="33"/>
                  </a:cubicBezTo>
                  <a:cubicBezTo>
                    <a:pt x="280" y="38"/>
                    <a:pt x="274" y="42"/>
                    <a:pt x="268" y="44"/>
                  </a:cubicBezTo>
                  <a:cubicBezTo>
                    <a:pt x="266" y="45"/>
                    <a:pt x="265" y="46"/>
                    <a:pt x="263" y="47"/>
                  </a:cubicBezTo>
                  <a:cubicBezTo>
                    <a:pt x="262" y="47"/>
                    <a:pt x="262" y="47"/>
                    <a:pt x="261" y="47"/>
                  </a:cubicBezTo>
                  <a:cubicBezTo>
                    <a:pt x="260" y="48"/>
                    <a:pt x="258" y="48"/>
                    <a:pt x="256" y="48"/>
                  </a:cubicBezTo>
                  <a:cubicBezTo>
                    <a:pt x="256" y="49"/>
                    <a:pt x="255" y="49"/>
                    <a:pt x="255" y="49"/>
                  </a:cubicBezTo>
                  <a:cubicBezTo>
                    <a:pt x="253" y="49"/>
                    <a:pt x="251" y="50"/>
                    <a:pt x="250" y="50"/>
                  </a:cubicBezTo>
                  <a:cubicBezTo>
                    <a:pt x="249" y="50"/>
                    <a:pt x="248" y="50"/>
                    <a:pt x="248" y="50"/>
                  </a:cubicBezTo>
                  <a:cubicBezTo>
                    <a:pt x="246" y="51"/>
                    <a:pt x="243" y="51"/>
                    <a:pt x="241" y="51"/>
                  </a:cubicBezTo>
                  <a:cubicBezTo>
                    <a:pt x="224" y="54"/>
                    <a:pt x="204" y="51"/>
                    <a:pt x="192" y="45"/>
                  </a:cubicBezTo>
                  <a:cubicBezTo>
                    <a:pt x="175" y="37"/>
                    <a:pt x="159" y="29"/>
                    <a:pt x="134" y="34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79" y="64"/>
                    <a:pt x="75" y="71"/>
                    <a:pt x="71" y="77"/>
                  </a:cubicBezTo>
                  <a:cubicBezTo>
                    <a:pt x="57" y="98"/>
                    <a:pt x="44" y="114"/>
                    <a:pt x="0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17"/>
                    <a:pt x="3" y="117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25" y="118"/>
                    <a:pt x="43" y="127"/>
                    <a:pt x="59" y="136"/>
                  </a:cubicBezTo>
                  <a:cubicBezTo>
                    <a:pt x="90" y="141"/>
                    <a:pt x="126" y="135"/>
                    <a:pt x="156" y="130"/>
                  </a:cubicBezTo>
                  <a:cubicBezTo>
                    <a:pt x="175" y="126"/>
                    <a:pt x="188" y="116"/>
                    <a:pt x="207" y="114"/>
                  </a:cubicBezTo>
                  <a:cubicBezTo>
                    <a:pt x="211" y="114"/>
                    <a:pt x="215" y="113"/>
                    <a:pt x="219" y="113"/>
                  </a:cubicBezTo>
                  <a:cubicBezTo>
                    <a:pt x="223" y="106"/>
                    <a:pt x="226" y="100"/>
                    <a:pt x="229" y="93"/>
                  </a:cubicBezTo>
                  <a:cubicBezTo>
                    <a:pt x="237" y="80"/>
                    <a:pt x="242" y="71"/>
                    <a:pt x="248" y="64"/>
                  </a:cubicBezTo>
                  <a:cubicBezTo>
                    <a:pt x="248" y="64"/>
                    <a:pt x="249" y="63"/>
                    <a:pt x="250" y="62"/>
                  </a:cubicBezTo>
                  <a:cubicBezTo>
                    <a:pt x="250" y="62"/>
                    <a:pt x="250" y="62"/>
                    <a:pt x="250" y="62"/>
                  </a:cubicBezTo>
                  <a:cubicBezTo>
                    <a:pt x="250" y="61"/>
                    <a:pt x="251" y="61"/>
                    <a:pt x="252" y="60"/>
                  </a:cubicBezTo>
                  <a:cubicBezTo>
                    <a:pt x="252" y="60"/>
                    <a:pt x="252" y="60"/>
                    <a:pt x="252" y="60"/>
                  </a:cubicBezTo>
                  <a:cubicBezTo>
                    <a:pt x="253" y="59"/>
                    <a:pt x="253" y="59"/>
                    <a:pt x="254" y="58"/>
                  </a:cubicBezTo>
                  <a:cubicBezTo>
                    <a:pt x="254" y="58"/>
                    <a:pt x="254" y="58"/>
                    <a:pt x="254" y="58"/>
                  </a:cubicBezTo>
                  <a:cubicBezTo>
                    <a:pt x="255" y="57"/>
                    <a:pt x="255" y="57"/>
                    <a:pt x="256" y="56"/>
                  </a:cubicBezTo>
                  <a:cubicBezTo>
                    <a:pt x="256" y="56"/>
                    <a:pt x="256" y="56"/>
                    <a:pt x="256" y="56"/>
                  </a:cubicBezTo>
                  <a:cubicBezTo>
                    <a:pt x="257" y="56"/>
                    <a:pt x="258" y="55"/>
                    <a:pt x="259" y="55"/>
                  </a:cubicBezTo>
                  <a:cubicBezTo>
                    <a:pt x="259" y="55"/>
                    <a:pt x="259" y="55"/>
                    <a:pt x="259" y="55"/>
                  </a:cubicBezTo>
                  <a:cubicBezTo>
                    <a:pt x="260" y="54"/>
                    <a:pt x="260" y="54"/>
                    <a:pt x="261" y="53"/>
                  </a:cubicBezTo>
                  <a:cubicBezTo>
                    <a:pt x="261" y="53"/>
                    <a:pt x="261" y="53"/>
                    <a:pt x="262" y="53"/>
                  </a:cubicBezTo>
                  <a:cubicBezTo>
                    <a:pt x="262" y="53"/>
                    <a:pt x="263" y="53"/>
                    <a:pt x="264" y="52"/>
                  </a:cubicBezTo>
                  <a:cubicBezTo>
                    <a:pt x="264" y="52"/>
                    <a:pt x="264" y="52"/>
                    <a:pt x="265" y="52"/>
                  </a:cubicBezTo>
                  <a:cubicBezTo>
                    <a:pt x="266" y="51"/>
                    <a:pt x="267" y="51"/>
                    <a:pt x="268" y="51"/>
                  </a:cubicBezTo>
                  <a:cubicBezTo>
                    <a:pt x="271" y="49"/>
                    <a:pt x="275" y="48"/>
                    <a:pt x="279" y="48"/>
                  </a:cubicBezTo>
                  <a:cubicBezTo>
                    <a:pt x="281" y="46"/>
                    <a:pt x="284" y="44"/>
                    <a:pt x="287" y="42"/>
                  </a:cubicBezTo>
                  <a:cubicBezTo>
                    <a:pt x="303" y="33"/>
                    <a:pt x="309" y="17"/>
                    <a:pt x="314" y="0"/>
                  </a:cubicBezTo>
                  <a:close/>
                </a:path>
              </a:pathLst>
            </a:custGeom>
            <a:solidFill>
              <a:srgbClr val="9FD9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" name="Freeform 12"/>
            <p:cNvSpPr>
              <a:spLocks/>
            </p:cNvSpPr>
            <p:nvPr/>
          </p:nvSpPr>
          <p:spPr bwMode="auto">
            <a:xfrm>
              <a:off x="1924" y="1165"/>
              <a:ext cx="492" cy="379"/>
            </a:xfrm>
            <a:custGeom>
              <a:avLst/>
              <a:gdLst>
                <a:gd name="T0" fmla="*/ 192 w 197"/>
                <a:gd name="T1" fmla="*/ 102 h 142"/>
                <a:gd name="T2" fmla="*/ 192 w 197"/>
                <a:gd name="T3" fmla="*/ 102 h 142"/>
                <a:gd name="T4" fmla="*/ 171 w 197"/>
                <a:gd name="T5" fmla="*/ 113 h 142"/>
                <a:gd name="T6" fmla="*/ 80 w 197"/>
                <a:gd name="T7" fmla="*/ 137 h 142"/>
                <a:gd name="T8" fmla="*/ 6 w 197"/>
                <a:gd name="T9" fmla="*/ 87 h 142"/>
                <a:gd name="T10" fmla="*/ 15 w 197"/>
                <a:gd name="T11" fmla="*/ 37 h 142"/>
                <a:gd name="T12" fmla="*/ 29 w 197"/>
                <a:gd name="T13" fmla="*/ 27 h 142"/>
                <a:gd name="T14" fmla="*/ 102 w 197"/>
                <a:gd name="T15" fmla="*/ 8 h 142"/>
                <a:gd name="T16" fmla="*/ 177 w 197"/>
                <a:gd name="T17" fmla="*/ 53 h 142"/>
                <a:gd name="T18" fmla="*/ 191 w 197"/>
                <a:gd name="T19" fmla="*/ 66 h 142"/>
                <a:gd name="T20" fmla="*/ 192 w 197"/>
                <a:gd name="T21" fmla="*/ 102 h 1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7"/>
                <a:gd name="T34" fmla="*/ 0 h 142"/>
                <a:gd name="T35" fmla="*/ 197 w 197"/>
                <a:gd name="T36" fmla="*/ 142 h 1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7" h="142">
                  <a:moveTo>
                    <a:pt x="192" y="102"/>
                  </a:moveTo>
                  <a:cubicBezTo>
                    <a:pt x="192" y="102"/>
                    <a:pt x="192" y="102"/>
                    <a:pt x="192" y="102"/>
                  </a:cubicBezTo>
                  <a:cubicBezTo>
                    <a:pt x="185" y="105"/>
                    <a:pt x="178" y="109"/>
                    <a:pt x="171" y="113"/>
                  </a:cubicBezTo>
                  <a:cubicBezTo>
                    <a:pt x="144" y="127"/>
                    <a:pt x="117" y="142"/>
                    <a:pt x="80" y="137"/>
                  </a:cubicBezTo>
                  <a:cubicBezTo>
                    <a:pt x="44" y="131"/>
                    <a:pt x="26" y="110"/>
                    <a:pt x="6" y="87"/>
                  </a:cubicBezTo>
                  <a:cubicBezTo>
                    <a:pt x="0" y="72"/>
                    <a:pt x="5" y="50"/>
                    <a:pt x="15" y="37"/>
                  </a:cubicBezTo>
                  <a:cubicBezTo>
                    <a:pt x="20" y="34"/>
                    <a:pt x="25" y="30"/>
                    <a:pt x="29" y="27"/>
                  </a:cubicBezTo>
                  <a:cubicBezTo>
                    <a:pt x="48" y="13"/>
                    <a:pt x="67" y="0"/>
                    <a:pt x="102" y="8"/>
                  </a:cubicBezTo>
                  <a:cubicBezTo>
                    <a:pt x="142" y="17"/>
                    <a:pt x="160" y="35"/>
                    <a:pt x="177" y="53"/>
                  </a:cubicBezTo>
                  <a:cubicBezTo>
                    <a:pt x="181" y="57"/>
                    <a:pt x="186" y="61"/>
                    <a:pt x="191" y="66"/>
                  </a:cubicBezTo>
                  <a:cubicBezTo>
                    <a:pt x="197" y="77"/>
                    <a:pt x="197" y="92"/>
                    <a:pt x="192" y="10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" name="Freeform 13"/>
            <p:cNvSpPr>
              <a:spLocks/>
            </p:cNvSpPr>
            <p:nvPr/>
          </p:nvSpPr>
          <p:spPr bwMode="auto">
            <a:xfrm>
              <a:off x="3331" y="1155"/>
              <a:ext cx="478" cy="394"/>
            </a:xfrm>
            <a:custGeom>
              <a:avLst/>
              <a:gdLst>
                <a:gd name="T0" fmla="*/ 185 w 191"/>
                <a:gd name="T1" fmla="*/ 61 h 148"/>
                <a:gd name="T2" fmla="*/ 181 w 191"/>
                <a:gd name="T3" fmla="*/ 67 h 148"/>
                <a:gd name="T4" fmla="*/ 111 w 191"/>
                <a:gd name="T5" fmla="*/ 136 h 148"/>
                <a:gd name="T6" fmla="*/ 21 w 191"/>
                <a:gd name="T7" fmla="*/ 117 h 148"/>
                <a:gd name="T8" fmla="*/ 13 w 191"/>
                <a:gd name="T9" fmla="*/ 112 h 148"/>
                <a:gd name="T10" fmla="*/ 11 w 191"/>
                <a:gd name="T11" fmla="*/ 67 h 148"/>
                <a:gd name="T12" fmla="*/ 23 w 191"/>
                <a:gd name="T13" fmla="*/ 51 h 148"/>
                <a:gd name="T14" fmla="*/ 68 w 191"/>
                <a:gd name="T15" fmla="*/ 14 h 148"/>
                <a:gd name="T16" fmla="*/ 144 w 191"/>
                <a:gd name="T17" fmla="*/ 19 h 148"/>
                <a:gd name="T18" fmla="*/ 168 w 191"/>
                <a:gd name="T19" fmla="*/ 29 h 148"/>
                <a:gd name="T20" fmla="*/ 185 w 191"/>
                <a:gd name="T21" fmla="*/ 61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1"/>
                <a:gd name="T34" fmla="*/ 0 h 148"/>
                <a:gd name="T35" fmla="*/ 191 w 191"/>
                <a:gd name="T36" fmla="*/ 148 h 1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1" h="148">
                  <a:moveTo>
                    <a:pt x="185" y="61"/>
                  </a:moveTo>
                  <a:cubicBezTo>
                    <a:pt x="184" y="63"/>
                    <a:pt x="183" y="65"/>
                    <a:pt x="181" y="67"/>
                  </a:cubicBezTo>
                  <a:cubicBezTo>
                    <a:pt x="167" y="95"/>
                    <a:pt x="152" y="124"/>
                    <a:pt x="111" y="136"/>
                  </a:cubicBezTo>
                  <a:cubicBezTo>
                    <a:pt x="73" y="148"/>
                    <a:pt x="48" y="133"/>
                    <a:pt x="21" y="117"/>
                  </a:cubicBezTo>
                  <a:cubicBezTo>
                    <a:pt x="18" y="115"/>
                    <a:pt x="16" y="113"/>
                    <a:pt x="13" y="112"/>
                  </a:cubicBezTo>
                  <a:cubicBezTo>
                    <a:pt x="0" y="102"/>
                    <a:pt x="0" y="79"/>
                    <a:pt x="11" y="67"/>
                  </a:cubicBezTo>
                  <a:cubicBezTo>
                    <a:pt x="15" y="63"/>
                    <a:pt x="19" y="57"/>
                    <a:pt x="23" y="51"/>
                  </a:cubicBezTo>
                  <a:cubicBezTo>
                    <a:pt x="31" y="38"/>
                    <a:pt x="39" y="26"/>
                    <a:pt x="68" y="14"/>
                  </a:cubicBezTo>
                  <a:cubicBezTo>
                    <a:pt x="103" y="0"/>
                    <a:pt x="123" y="10"/>
                    <a:pt x="144" y="19"/>
                  </a:cubicBezTo>
                  <a:cubicBezTo>
                    <a:pt x="152" y="23"/>
                    <a:pt x="160" y="27"/>
                    <a:pt x="168" y="29"/>
                  </a:cubicBezTo>
                  <a:cubicBezTo>
                    <a:pt x="178" y="31"/>
                    <a:pt x="191" y="47"/>
                    <a:pt x="185" y="61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" name="Freeform 14"/>
            <p:cNvSpPr>
              <a:spLocks/>
            </p:cNvSpPr>
            <p:nvPr/>
          </p:nvSpPr>
          <p:spPr bwMode="auto">
            <a:xfrm>
              <a:off x="3351" y="1179"/>
              <a:ext cx="330" cy="293"/>
            </a:xfrm>
            <a:custGeom>
              <a:avLst/>
              <a:gdLst>
                <a:gd name="T0" fmla="*/ 6 w 132"/>
                <a:gd name="T1" fmla="*/ 90 h 110"/>
                <a:gd name="T2" fmla="*/ 13 w 132"/>
                <a:gd name="T3" fmla="*/ 55 h 110"/>
                <a:gd name="T4" fmla="*/ 31 w 132"/>
                <a:gd name="T5" fmla="*/ 29 h 110"/>
                <a:gd name="T6" fmla="*/ 71 w 132"/>
                <a:gd name="T7" fmla="*/ 8 h 110"/>
                <a:gd name="T8" fmla="*/ 132 w 132"/>
                <a:gd name="T9" fmla="*/ 18 h 110"/>
                <a:gd name="T10" fmla="*/ 86 w 132"/>
                <a:gd name="T11" fmla="*/ 19 h 110"/>
                <a:gd name="T12" fmla="*/ 67 w 132"/>
                <a:gd name="T13" fmla="*/ 32 h 110"/>
                <a:gd name="T14" fmla="*/ 51 w 132"/>
                <a:gd name="T15" fmla="*/ 46 h 110"/>
                <a:gd name="T16" fmla="*/ 30 w 132"/>
                <a:gd name="T17" fmla="*/ 53 h 110"/>
                <a:gd name="T18" fmla="*/ 39 w 132"/>
                <a:gd name="T19" fmla="*/ 65 h 110"/>
                <a:gd name="T20" fmla="*/ 28 w 132"/>
                <a:gd name="T21" fmla="*/ 79 h 110"/>
                <a:gd name="T22" fmla="*/ 39 w 132"/>
                <a:gd name="T23" fmla="*/ 110 h 110"/>
                <a:gd name="T24" fmla="*/ 6 w 132"/>
                <a:gd name="T25" fmla="*/ 92 h 1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2"/>
                <a:gd name="T40" fmla="*/ 0 h 110"/>
                <a:gd name="T41" fmla="*/ 132 w 132"/>
                <a:gd name="T42" fmla="*/ 110 h 1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2" h="110">
                  <a:moveTo>
                    <a:pt x="6" y="90"/>
                  </a:moveTo>
                  <a:cubicBezTo>
                    <a:pt x="0" y="80"/>
                    <a:pt x="8" y="63"/>
                    <a:pt x="13" y="55"/>
                  </a:cubicBezTo>
                  <a:cubicBezTo>
                    <a:pt x="18" y="47"/>
                    <a:pt x="25" y="35"/>
                    <a:pt x="31" y="29"/>
                  </a:cubicBezTo>
                  <a:cubicBezTo>
                    <a:pt x="40" y="20"/>
                    <a:pt x="59" y="11"/>
                    <a:pt x="71" y="8"/>
                  </a:cubicBezTo>
                  <a:cubicBezTo>
                    <a:pt x="94" y="0"/>
                    <a:pt x="113" y="5"/>
                    <a:pt x="132" y="18"/>
                  </a:cubicBezTo>
                  <a:cubicBezTo>
                    <a:pt x="120" y="6"/>
                    <a:pt x="100" y="14"/>
                    <a:pt x="86" y="19"/>
                  </a:cubicBezTo>
                  <a:cubicBezTo>
                    <a:pt x="76" y="22"/>
                    <a:pt x="73" y="26"/>
                    <a:pt x="67" y="32"/>
                  </a:cubicBezTo>
                  <a:cubicBezTo>
                    <a:pt x="63" y="36"/>
                    <a:pt x="56" y="44"/>
                    <a:pt x="51" y="46"/>
                  </a:cubicBezTo>
                  <a:cubicBezTo>
                    <a:pt x="44" y="49"/>
                    <a:pt x="36" y="43"/>
                    <a:pt x="30" y="53"/>
                  </a:cubicBezTo>
                  <a:cubicBezTo>
                    <a:pt x="23" y="64"/>
                    <a:pt x="33" y="60"/>
                    <a:pt x="39" y="65"/>
                  </a:cubicBezTo>
                  <a:cubicBezTo>
                    <a:pt x="52" y="75"/>
                    <a:pt x="34" y="76"/>
                    <a:pt x="28" y="79"/>
                  </a:cubicBezTo>
                  <a:cubicBezTo>
                    <a:pt x="6" y="88"/>
                    <a:pt x="35" y="98"/>
                    <a:pt x="39" y="110"/>
                  </a:cubicBezTo>
                  <a:cubicBezTo>
                    <a:pt x="29" y="108"/>
                    <a:pt x="9" y="103"/>
                    <a:pt x="6" y="92"/>
                  </a:cubicBezTo>
                </a:path>
              </a:pathLst>
            </a:custGeom>
            <a:solidFill>
              <a:srgbClr val="D0AB8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" name="Freeform 15"/>
            <p:cNvSpPr>
              <a:spLocks/>
            </p:cNvSpPr>
            <p:nvPr/>
          </p:nvSpPr>
          <p:spPr bwMode="auto">
            <a:xfrm>
              <a:off x="1936" y="1195"/>
              <a:ext cx="438" cy="197"/>
            </a:xfrm>
            <a:custGeom>
              <a:avLst/>
              <a:gdLst>
                <a:gd name="T0" fmla="*/ 9 w 175"/>
                <a:gd name="T1" fmla="*/ 74 h 74"/>
                <a:gd name="T2" fmla="*/ 21 w 175"/>
                <a:gd name="T3" fmla="*/ 30 h 74"/>
                <a:gd name="T4" fmla="*/ 74 w 175"/>
                <a:gd name="T5" fmla="*/ 4 h 74"/>
                <a:gd name="T6" fmla="*/ 126 w 175"/>
                <a:gd name="T7" fmla="*/ 19 h 74"/>
                <a:gd name="T8" fmla="*/ 166 w 175"/>
                <a:gd name="T9" fmla="*/ 60 h 74"/>
                <a:gd name="T10" fmla="*/ 125 w 175"/>
                <a:gd name="T11" fmla="*/ 36 h 74"/>
                <a:gd name="T12" fmla="*/ 110 w 175"/>
                <a:gd name="T13" fmla="*/ 56 h 74"/>
                <a:gd name="T14" fmla="*/ 67 w 175"/>
                <a:gd name="T15" fmla="*/ 34 h 74"/>
                <a:gd name="T16" fmla="*/ 54 w 175"/>
                <a:gd name="T17" fmla="*/ 47 h 74"/>
                <a:gd name="T18" fmla="*/ 55 w 175"/>
                <a:gd name="T19" fmla="*/ 61 h 74"/>
                <a:gd name="T20" fmla="*/ 39 w 175"/>
                <a:gd name="T21" fmla="*/ 55 h 74"/>
                <a:gd name="T22" fmla="*/ 26 w 175"/>
                <a:gd name="T23" fmla="*/ 52 h 74"/>
                <a:gd name="T24" fmla="*/ 10 w 175"/>
                <a:gd name="T25" fmla="*/ 6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5"/>
                <a:gd name="T40" fmla="*/ 0 h 74"/>
                <a:gd name="T41" fmla="*/ 175 w 175"/>
                <a:gd name="T42" fmla="*/ 74 h 7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5" h="74">
                  <a:moveTo>
                    <a:pt x="9" y="74"/>
                  </a:moveTo>
                  <a:cubicBezTo>
                    <a:pt x="0" y="60"/>
                    <a:pt x="12" y="40"/>
                    <a:pt x="21" y="30"/>
                  </a:cubicBezTo>
                  <a:cubicBezTo>
                    <a:pt x="35" y="14"/>
                    <a:pt x="54" y="7"/>
                    <a:pt x="74" y="4"/>
                  </a:cubicBezTo>
                  <a:cubicBezTo>
                    <a:pt x="93" y="0"/>
                    <a:pt x="111" y="8"/>
                    <a:pt x="126" y="19"/>
                  </a:cubicBezTo>
                  <a:cubicBezTo>
                    <a:pt x="134" y="26"/>
                    <a:pt x="175" y="51"/>
                    <a:pt x="166" y="60"/>
                  </a:cubicBezTo>
                  <a:cubicBezTo>
                    <a:pt x="151" y="52"/>
                    <a:pt x="143" y="40"/>
                    <a:pt x="125" y="36"/>
                  </a:cubicBezTo>
                  <a:cubicBezTo>
                    <a:pt x="105" y="31"/>
                    <a:pt x="109" y="41"/>
                    <a:pt x="110" y="56"/>
                  </a:cubicBezTo>
                  <a:cubicBezTo>
                    <a:pt x="93" y="55"/>
                    <a:pt x="86" y="29"/>
                    <a:pt x="67" y="34"/>
                  </a:cubicBezTo>
                  <a:cubicBezTo>
                    <a:pt x="61" y="36"/>
                    <a:pt x="55" y="41"/>
                    <a:pt x="54" y="47"/>
                  </a:cubicBezTo>
                  <a:cubicBezTo>
                    <a:pt x="53" y="51"/>
                    <a:pt x="59" y="57"/>
                    <a:pt x="55" y="61"/>
                  </a:cubicBezTo>
                  <a:cubicBezTo>
                    <a:pt x="49" y="67"/>
                    <a:pt x="42" y="57"/>
                    <a:pt x="39" y="55"/>
                  </a:cubicBezTo>
                  <a:cubicBezTo>
                    <a:pt x="32" y="50"/>
                    <a:pt x="35" y="49"/>
                    <a:pt x="26" y="52"/>
                  </a:cubicBezTo>
                  <a:cubicBezTo>
                    <a:pt x="20" y="55"/>
                    <a:pt x="10" y="58"/>
                    <a:pt x="10" y="64"/>
                  </a:cubicBezTo>
                </a:path>
              </a:pathLst>
            </a:custGeom>
            <a:solidFill>
              <a:srgbClr val="D0AB8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" name="Freeform 16"/>
            <p:cNvSpPr>
              <a:spLocks/>
            </p:cNvSpPr>
            <p:nvPr/>
          </p:nvSpPr>
          <p:spPr bwMode="auto">
            <a:xfrm>
              <a:off x="3369" y="1235"/>
              <a:ext cx="135" cy="202"/>
            </a:xfrm>
            <a:custGeom>
              <a:avLst/>
              <a:gdLst>
                <a:gd name="T0" fmla="*/ 2 w 54"/>
                <a:gd name="T1" fmla="*/ 55 h 76"/>
                <a:gd name="T2" fmla="*/ 5 w 54"/>
                <a:gd name="T3" fmla="*/ 76 h 76"/>
                <a:gd name="T4" fmla="*/ 6 w 54"/>
                <a:gd name="T5" fmla="*/ 57 h 76"/>
                <a:gd name="T6" fmla="*/ 21 w 54"/>
                <a:gd name="T7" fmla="*/ 51 h 76"/>
                <a:gd name="T8" fmla="*/ 10 w 54"/>
                <a:gd name="T9" fmla="*/ 48 h 76"/>
                <a:gd name="T10" fmla="*/ 27 w 54"/>
                <a:gd name="T11" fmla="*/ 20 h 76"/>
                <a:gd name="T12" fmla="*/ 42 w 54"/>
                <a:gd name="T13" fmla="*/ 16 h 76"/>
                <a:gd name="T14" fmla="*/ 54 w 54"/>
                <a:gd name="T15" fmla="*/ 1 h 76"/>
                <a:gd name="T16" fmla="*/ 18 w 54"/>
                <a:gd name="T17" fmla="*/ 23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4"/>
                <a:gd name="T28" fmla="*/ 0 h 76"/>
                <a:gd name="T29" fmla="*/ 54 w 54"/>
                <a:gd name="T30" fmla="*/ 76 h 7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4" h="76">
                  <a:moveTo>
                    <a:pt x="2" y="55"/>
                  </a:moveTo>
                  <a:cubicBezTo>
                    <a:pt x="0" y="61"/>
                    <a:pt x="2" y="70"/>
                    <a:pt x="5" y="76"/>
                  </a:cubicBezTo>
                  <a:cubicBezTo>
                    <a:pt x="5" y="71"/>
                    <a:pt x="3" y="61"/>
                    <a:pt x="6" y="57"/>
                  </a:cubicBezTo>
                  <a:cubicBezTo>
                    <a:pt x="10" y="52"/>
                    <a:pt x="16" y="55"/>
                    <a:pt x="21" y="51"/>
                  </a:cubicBezTo>
                  <a:cubicBezTo>
                    <a:pt x="18" y="48"/>
                    <a:pt x="14" y="47"/>
                    <a:pt x="10" y="48"/>
                  </a:cubicBezTo>
                  <a:cubicBezTo>
                    <a:pt x="8" y="37"/>
                    <a:pt x="18" y="25"/>
                    <a:pt x="27" y="20"/>
                  </a:cubicBezTo>
                  <a:cubicBezTo>
                    <a:pt x="32" y="16"/>
                    <a:pt x="38" y="18"/>
                    <a:pt x="42" y="16"/>
                  </a:cubicBezTo>
                  <a:cubicBezTo>
                    <a:pt x="49" y="12"/>
                    <a:pt x="47" y="4"/>
                    <a:pt x="54" y="1"/>
                  </a:cubicBezTo>
                  <a:cubicBezTo>
                    <a:pt x="44" y="0"/>
                    <a:pt x="24" y="15"/>
                    <a:pt x="18" y="23"/>
                  </a:cubicBezTo>
                </a:path>
              </a:pathLst>
            </a:custGeom>
            <a:solidFill>
              <a:srgbClr val="E7D3B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" name="Freeform 17"/>
            <p:cNvSpPr>
              <a:spLocks/>
            </p:cNvSpPr>
            <p:nvPr/>
          </p:nvSpPr>
          <p:spPr bwMode="auto">
            <a:xfrm>
              <a:off x="1994" y="1229"/>
              <a:ext cx="212" cy="78"/>
            </a:xfrm>
            <a:custGeom>
              <a:avLst/>
              <a:gdLst>
                <a:gd name="T0" fmla="*/ 0 w 85"/>
                <a:gd name="T1" fmla="*/ 28 h 29"/>
                <a:gd name="T2" fmla="*/ 16 w 85"/>
                <a:gd name="T3" fmla="*/ 26 h 29"/>
                <a:gd name="T4" fmla="*/ 24 w 85"/>
                <a:gd name="T5" fmla="*/ 21 h 29"/>
                <a:gd name="T6" fmla="*/ 33 w 85"/>
                <a:gd name="T7" fmla="*/ 9 h 29"/>
                <a:gd name="T8" fmla="*/ 53 w 85"/>
                <a:gd name="T9" fmla="*/ 6 h 29"/>
                <a:gd name="T10" fmla="*/ 63 w 85"/>
                <a:gd name="T11" fmla="*/ 9 h 29"/>
                <a:gd name="T12" fmla="*/ 71 w 85"/>
                <a:gd name="T13" fmla="*/ 20 h 29"/>
                <a:gd name="T14" fmla="*/ 85 w 85"/>
                <a:gd name="T15" fmla="*/ 13 h 29"/>
                <a:gd name="T16" fmla="*/ 60 w 85"/>
                <a:gd name="T17" fmla="*/ 1 h 29"/>
                <a:gd name="T18" fmla="*/ 14 w 85"/>
                <a:gd name="T19" fmla="*/ 11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5"/>
                <a:gd name="T31" fmla="*/ 0 h 29"/>
                <a:gd name="T32" fmla="*/ 85 w 85"/>
                <a:gd name="T33" fmla="*/ 29 h 2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5" h="29">
                  <a:moveTo>
                    <a:pt x="0" y="28"/>
                  </a:moveTo>
                  <a:cubicBezTo>
                    <a:pt x="6" y="24"/>
                    <a:pt x="10" y="27"/>
                    <a:pt x="16" y="26"/>
                  </a:cubicBezTo>
                  <a:cubicBezTo>
                    <a:pt x="23" y="24"/>
                    <a:pt x="18" y="29"/>
                    <a:pt x="24" y="21"/>
                  </a:cubicBezTo>
                  <a:cubicBezTo>
                    <a:pt x="28" y="16"/>
                    <a:pt x="27" y="12"/>
                    <a:pt x="33" y="9"/>
                  </a:cubicBezTo>
                  <a:cubicBezTo>
                    <a:pt x="38" y="6"/>
                    <a:pt x="48" y="5"/>
                    <a:pt x="53" y="6"/>
                  </a:cubicBezTo>
                  <a:cubicBezTo>
                    <a:pt x="57" y="6"/>
                    <a:pt x="59" y="6"/>
                    <a:pt x="63" y="9"/>
                  </a:cubicBezTo>
                  <a:cubicBezTo>
                    <a:pt x="66" y="11"/>
                    <a:pt x="65" y="20"/>
                    <a:pt x="71" y="20"/>
                  </a:cubicBezTo>
                  <a:cubicBezTo>
                    <a:pt x="79" y="19"/>
                    <a:pt x="74" y="8"/>
                    <a:pt x="85" y="13"/>
                  </a:cubicBezTo>
                  <a:cubicBezTo>
                    <a:pt x="85" y="6"/>
                    <a:pt x="66" y="1"/>
                    <a:pt x="60" y="1"/>
                  </a:cubicBezTo>
                  <a:cubicBezTo>
                    <a:pt x="44" y="0"/>
                    <a:pt x="27" y="3"/>
                    <a:pt x="14" y="11"/>
                  </a:cubicBezTo>
                </a:path>
              </a:pathLst>
            </a:custGeom>
            <a:solidFill>
              <a:srgbClr val="E7D3B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" name="Freeform 18"/>
            <p:cNvSpPr>
              <a:spLocks/>
            </p:cNvSpPr>
            <p:nvPr/>
          </p:nvSpPr>
          <p:spPr bwMode="auto">
            <a:xfrm>
              <a:off x="1991" y="1256"/>
              <a:ext cx="38" cy="51"/>
            </a:xfrm>
            <a:custGeom>
              <a:avLst/>
              <a:gdLst>
                <a:gd name="T0" fmla="*/ 15 w 15"/>
                <a:gd name="T1" fmla="*/ 0 h 19"/>
                <a:gd name="T2" fmla="*/ 1 w 15"/>
                <a:gd name="T3" fmla="*/ 18 h 19"/>
                <a:gd name="T4" fmla="*/ 6 w 15"/>
                <a:gd name="T5" fmla="*/ 18 h 19"/>
                <a:gd name="T6" fmla="*/ 0 60000 65536"/>
                <a:gd name="T7" fmla="*/ 0 60000 65536"/>
                <a:gd name="T8" fmla="*/ 0 60000 65536"/>
                <a:gd name="T9" fmla="*/ 0 w 15"/>
                <a:gd name="T10" fmla="*/ 0 h 19"/>
                <a:gd name="T11" fmla="*/ 15 w 1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19">
                  <a:moveTo>
                    <a:pt x="15" y="0"/>
                  </a:moveTo>
                  <a:cubicBezTo>
                    <a:pt x="10" y="4"/>
                    <a:pt x="0" y="11"/>
                    <a:pt x="1" y="18"/>
                  </a:cubicBezTo>
                  <a:cubicBezTo>
                    <a:pt x="3" y="19"/>
                    <a:pt x="4" y="18"/>
                    <a:pt x="6" y="18"/>
                  </a:cubicBezTo>
                </a:path>
              </a:pathLst>
            </a:custGeom>
            <a:solidFill>
              <a:srgbClr val="E7D3B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" name="Freeform 19"/>
            <p:cNvSpPr>
              <a:spLocks/>
            </p:cNvSpPr>
            <p:nvPr/>
          </p:nvSpPr>
          <p:spPr bwMode="auto">
            <a:xfrm>
              <a:off x="3474" y="1245"/>
              <a:ext cx="360" cy="267"/>
            </a:xfrm>
            <a:custGeom>
              <a:avLst/>
              <a:gdLst>
                <a:gd name="T0" fmla="*/ 0 w 144"/>
                <a:gd name="T1" fmla="*/ 92 h 100"/>
                <a:gd name="T2" fmla="*/ 48 w 144"/>
                <a:gd name="T3" fmla="*/ 94 h 100"/>
                <a:gd name="T4" fmla="*/ 89 w 144"/>
                <a:gd name="T5" fmla="*/ 70 h 100"/>
                <a:gd name="T6" fmla="*/ 99 w 144"/>
                <a:gd name="T7" fmla="*/ 3 h 100"/>
                <a:gd name="T8" fmla="*/ 107 w 144"/>
                <a:gd name="T9" fmla="*/ 23 h 100"/>
                <a:gd name="T10" fmla="*/ 90 w 144"/>
                <a:gd name="T11" fmla="*/ 32 h 100"/>
                <a:gd name="T12" fmla="*/ 74 w 144"/>
                <a:gd name="T13" fmla="*/ 63 h 100"/>
                <a:gd name="T14" fmla="*/ 58 w 144"/>
                <a:gd name="T15" fmla="*/ 74 h 100"/>
                <a:gd name="T16" fmla="*/ 46 w 144"/>
                <a:gd name="T17" fmla="*/ 86 h 100"/>
                <a:gd name="T18" fmla="*/ 24 w 144"/>
                <a:gd name="T19" fmla="*/ 90 h 100"/>
                <a:gd name="T20" fmla="*/ 4 w 144"/>
                <a:gd name="T21" fmla="*/ 92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4"/>
                <a:gd name="T34" fmla="*/ 0 h 100"/>
                <a:gd name="T35" fmla="*/ 144 w 144"/>
                <a:gd name="T36" fmla="*/ 100 h 10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4" h="100">
                  <a:moveTo>
                    <a:pt x="0" y="92"/>
                  </a:moveTo>
                  <a:cubicBezTo>
                    <a:pt x="8" y="100"/>
                    <a:pt x="38" y="98"/>
                    <a:pt x="48" y="94"/>
                  </a:cubicBezTo>
                  <a:cubicBezTo>
                    <a:pt x="63" y="90"/>
                    <a:pt x="78" y="81"/>
                    <a:pt x="89" y="70"/>
                  </a:cubicBezTo>
                  <a:cubicBezTo>
                    <a:pt x="101" y="57"/>
                    <a:pt x="144" y="0"/>
                    <a:pt x="99" y="3"/>
                  </a:cubicBezTo>
                  <a:cubicBezTo>
                    <a:pt x="103" y="8"/>
                    <a:pt x="109" y="16"/>
                    <a:pt x="107" y="23"/>
                  </a:cubicBezTo>
                  <a:cubicBezTo>
                    <a:pt x="104" y="32"/>
                    <a:pt x="97" y="29"/>
                    <a:pt x="90" y="32"/>
                  </a:cubicBezTo>
                  <a:cubicBezTo>
                    <a:pt x="71" y="39"/>
                    <a:pt x="85" y="51"/>
                    <a:pt x="74" y="63"/>
                  </a:cubicBezTo>
                  <a:cubicBezTo>
                    <a:pt x="70" y="68"/>
                    <a:pt x="62" y="69"/>
                    <a:pt x="58" y="74"/>
                  </a:cubicBezTo>
                  <a:cubicBezTo>
                    <a:pt x="53" y="80"/>
                    <a:pt x="55" y="82"/>
                    <a:pt x="46" y="86"/>
                  </a:cubicBezTo>
                  <a:cubicBezTo>
                    <a:pt x="39" y="89"/>
                    <a:pt x="32" y="88"/>
                    <a:pt x="24" y="90"/>
                  </a:cubicBezTo>
                  <a:cubicBezTo>
                    <a:pt x="16" y="91"/>
                    <a:pt x="12" y="97"/>
                    <a:pt x="4" y="92"/>
                  </a:cubicBezTo>
                </a:path>
              </a:pathLst>
            </a:custGeom>
            <a:solidFill>
              <a:srgbClr val="894E1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" name="Freeform 20"/>
            <p:cNvSpPr>
              <a:spLocks/>
            </p:cNvSpPr>
            <p:nvPr/>
          </p:nvSpPr>
          <p:spPr bwMode="auto">
            <a:xfrm>
              <a:off x="2004" y="1395"/>
              <a:ext cx="387" cy="130"/>
            </a:xfrm>
            <a:custGeom>
              <a:avLst/>
              <a:gdLst>
                <a:gd name="T0" fmla="*/ 0 w 155"/>
                <a:gd name="T1" fmla="*/ 19 h 49"/>
                <a:gd name="T2" fmla="*/ 77 w 155"/>
                <a:gd name="T3" fmla="*/ 40 h 49"/>
                <a:gd name="T4" fmla="*/ 155 w 155"/>
                <a:gd name="T5" fmla="*/ 0 h 49"/>
                <a:gd name="T6" fmla="*/ 122 w 155"/>
                <a:gd name="T7" fmla="*/ 17 h 49"/>
                <a:gd name="T8" fmla="*/ 104 w 155"/>
                <a:gd name="T9" fmla="*/ 15 h 49"/>
                <a:gd name="T10" fmla="*/ 79 w 155"/>
                <a:gd name="T11" fmla="*/ 24 h 49"/>
                <a:gd name="T12" fmla="*/ 23 w 155"/>
                <a:gd name="T13" fmla="*/ 21 h 49"/>
                <a:gd name="T14" fmla="*/ 0 w 155"/>
                <a:gd name="T15" fmla="*/ 19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5"/>
                <a:gd name="T25" fmla="*/ 0 h 49"/>
                <a:gd name="T26" fmla="*/ 155 w 155"/>
                <a:gd name="T27" fmla="*/ 49 h 4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5" h="49">
                  <a:moveTo>
                    <a:pt x="0" y="19"/>
                  </a:moveTo>
                  <a:cubicBezTo>
                    <a:pt x="26" y="31"/>
                    <a:pt x="47" y="49"/>
                    <a:pt x="77" y="40"/>
                  </a:cubicBezTo>
                  <a:cubicBezTo>
                    <a:pt x="98" y="34"/>
                    <a:pt x="149" y="25"/>
                    <a:pt x="155" y="0"/>
                  </a:cubicBezTo>
                  <a:cubicBezTo>
                    <a:pt x="149" y="6"/>
                    <a:pt x="131" y="15"/>
                    <a:pt x="122" y="17"/>
                  </a:cubicBezTo>
                  <a:cubicBezTo>
                    <a:pt x="116" y="18"/>
                    <a:pt x="110" y="14"/>
                    <a:pt x="104" y="15"/>
                  </a:cubicBezTo>
                  <a:cubicBezTo>
                    <a:pt x="96" y="16"/>
                    <a:pt x="87" y="22"/>
                    <a:pt x="79" y="24"/>
                  </a:cubicBezTo>
                  <a:cubicBezTo>
                    <a:pt x="59" y="29"/>
                    <a:pt x="42" y="18"/>
                    <a:pt x="23" y="21"/>
                  </a:cubicBezTo>
                  <a:cubicBezTo>
                    <a:pt x="15" y="22"/>
                    <a:pt x="8" y="23"/>
                    <a:pt x="0" y="19"/>
                  </a:cubicBezTo>
                </a:path>
              </a:pathLst>
            </a:custGeom>
            <a:solidFill>
              <a:srgbClr val="894E1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" name="Freeform 21"/>
            <p:cNvSpPr>
              <a:spLocks/>
            </p:cNvSpPr>
            <p:nvPr/>
          </p:nvSpPr>
          <p:spPr bwMode="auto">
            <a:xfrm>
              <a:off x="3289" y="1115"/>
              <a:ext cx="375" cy="240"/>
            </a:xfrm>
            <a:custGeom>
              <a:avLst/>
              <a:gdLst>
                <a:gd name="T0" fmla="*/ 0 w 150"/>
                <a:gd name="T1" fmla="*/ 90 h 90"/>
                <a:gd name="T2" fmla="*/ 41 w 150"/>
                <a:gd name="T3" fmla="*/ 48 h 90"/>
                <a:gd name="T4" fmla="*/ 150 w 150"/>
                <a:gd name="T5" fmla="*/ 21 h 90"/>
                <a:gd name="T6" fmla="*/ 39 w 150"/>
                <a:gd name="T7" fmla="*/ 36 h 90"/>
                <a:gd name="T8" fmla="*/ 0 w 150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0"/>
                <a:gd name="T16" fmla="*/ 0 h 90"/>
                <a:gd name="T17" fmla="*/ 150 w 150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0" h="90">
                  <a:moveTo>
                    <a:pt x="0" y="90"/>
                  </a:moveTo>
                  <a:cubicBezTo>
                    <a:pt x="19" y="84"/>
                    <a:pt x="25" y="70"/>
                    <a:pt x="41" y="48"/>
                  </a:cubicBezTo>
                  <a:cubicBezTo>
                    <a:pt x="58" y="25"/>
                    <a:pt x="102" y="0"/>
                    <a:pt x="150" y="21"/>
                  </a:cubicBezTo>
                  <a:cubicBezTo>
                    <a:pt x="117" y="0"/>
                    <a:pt x="62" y="0"/>
                    <a:pt x="39" y="36"/>
                  </a:cubicBezTo>
                  <a:cubicBezTo>
                    <a:pt x="25" y="60"/>
                    <a:pt x="14" y="84"/>
                    <a:pt x="0" y="9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" name="Freeform 22"/>
            <p:cNvSpPr>
              <a:spLocks/>
            </p:cNvSpPr>
            <p:nvPr/>
          </p:nvSpPr>
          <p:spPr bwMode="auto">
            <a:xfrm>
              <a:off x="1861" y="1104"/>
              <a:ext cx="390" cy="181"/>
            </a:xfrm>
            <a:custGeom>
              <a:avLst/>
              <a:gdLst>
                <a:gd name="T0" fmla="*/ 0 w 156"/>
                <a:gd name="T1" fmla="*/ 60 h 68"/>
                <a:gd name="T2" fmla="*/ 69 w 156"/>
                <a:gd name="T3" fmla="*/ 31 h 68"/>
                <a:gd name="T4" fmla="*/ 156 w 156"/>
                <a:gd name="T5" fmla="*/ 33 h 68"/>
                <a:gd name="T6" fmla="*/ 56 w 156"/>
                <a:gd name="T7" fmla="*/ 29 h 68"/>
                <a:gd name="T8" fmla="*/ 0 w 156"/>
                <a:gd name="T9" fmla="*/ 6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6"/>
                <a:gd name="T16" fmla="*/ 0 h 68"/>
                <a:gd name="T17" fmla="*/ 156 w 156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6" h="68">
                  <a:moveTo>
                    <a:pt x="0" y="60"/>
                  </a:moveTo>
                  <a:cubicBezTo>
                    <a:pt x="20" y="68"/>
                    <a:pt x="42" y="45"/>
                    <a:pt x="69" y="31"/>
                  </a:cubicBezTo>
                  <a:cubicBezTo>
                    <a:pt x="96" y="18"/>
                    <a:pt x="125" y="17"/>
                    <a:pt x="156" y="33"/>
                  </a:cubicBezTo>
                  <a:cubicBezTo>
                    <a:pt x="124" y="9"/>
                    <a:pt x="94" y="0"/>
                    <a:pt x="56" y="29"/>
                  </a:cubicBezTo>
                  <a:cubicBezTo>
                    <a:pt x="18" y="58"/>
                    <a:pt x="10" y="60"/>
                    <a:pt x="0" y="6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" name="Freeform 23"/>
            <p:cNvSpPr>
              <a:spLocks/>
            </p:cNvSpPr>
            <p:nvPr/>
          </p:nvSpPr>
          <p:spPr bwMode="auto">
            <a:xfrm>
              <a:off x="3614" y="1232"/>
              <a:ext cx="285" cy="307"/>
            </a:xfrm>
            <a:custGeom>
              <a:avLst/>
              <a:gdLst>
                <a:gd name="T0" fmla="*/ 0 w 114"/>
                <a:gd name="T1" fmla="*/ 115 h 115"/>
                <a:gd name="T2" fmla="*/ 68 w 114"/>
                <a:gd name="T3" fmla="*/ 53 h 115"/>
                <a:gd name="T4" fmla="*/ 114 w 114"/>
                <a:gd name="T5" fmla="*/ 0 h 115"/>
                <a:gd name="T6" fmla="*/ 76 w 114"/>
                <a:gd name="T7" fmla="*/ 58 h 115"/>
                <a:gd name="T8" fmla="*/ 0 w 114"/>
                <a:gd name="T9" fmla="*/ 115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4"/>
                <a:gd name="T16" fmla="*/ 0 h 115"/>
                <a:gd name="T17" fmla="*/ 114 w 114"/>
                <a:gd name="T18" fmla="*/ 115 h 1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4" h="115">
                  <a:moveTo>
                    <a:pt x="0" y="115"/>
                  </a:moveTo>
                  <a:cubicBezTo>
                    <a:pt x="31" y="108"/>
                    <a:pt x="56" y="84"/>
                    <a:pt x="68" y="53"/>
                  </a:cubicBezTo>
                  <a:cubicBezTo>
                    <a:pt x="80" y="22"/>
                    <a:pt x="96" y="4"/>
                    <a:pt x="114" y="0"/>
                  </a:cubicBezTo>
                  <a:cubicBezTo>
                    <a:pt x="99" y="9"/>
                    <a:pt x="93" y="15"/>
                    <a:pt x="76" y="58"/>
                  </a:cubicBezTo>
                  <a:cubicBezTo>
                    <a:pt x="59" y="101"/>
                    <a:pt x="0" y="115"/>
                    <a:pt x="0" y="11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" name="Freeform 24"/>
            <p:cNvSpPr>
              <a:spLocks/>
            </p:cNvSpPr>
            <p:nvPr/>
          </p:nvSpPr>
          <p:spPr bwMode="auto">
            <a:xfrm>
              <a:off x="2091" y="1421"/>
              <a:ext cx="420" cy="163"/>
            </a:xfrm>
            <a:custGeom>
              <a:avLst/>
              <a:gdLst>
                <a:gd name="T0" fmla="*/ 0 w 168"/>
                <a:gd name="T1" fmla="*/ 46 h 61"/>
                <a:gd name="T2" fmla="*/ 90 w 168"/>
                <a:gd name="T3" fmla="*/ 33 h 61"/>
                <a:gd name="T4" fmla="*/ 168 w 168"/>
                <a:gd name="T5" fmla="*/ 2 h 61"/>
                <a:gd name="T6" fmla="*/ 90 w 168"/>
                <a:gd name="T7" fmla="*/ 41 h 61"/>
                <a:gd name="T8" fmla="*/ 0 w 168"/>
                <a:gd name="T9" fmla="*/ 4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8"/>
                <a:gd name="T16" fmla="*/ 0 h 61"/>
                <a:gd name="T17" fmla="*/ 168 w 168"/>
                <a:gd name="T18" fmla="*/ 61 h 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8" h="61">
                  <a:moveTo>
                    <a:pt x="0" y="46"/>
                  </a:moveTo>
                  <a:cubicBezTo>
                    <a:pt x="32" y="54"/>
                    <a:pt x="51" y="51"/>
                    <a:pt x="90" y="33"/>
                  </a:cubicBezTo>
                  <a:cubicBezTo>
                    <a:pt x="129" y="15"/>
                    <a:pt x="149" y="0"/>
                    <a:pt x="168" y="2"/>
                  </a:cubicBezTo>
                  <a:cubicBezTo>
                    <a:pt x="145" y="7"/>
                    <a:pt x="120" y="24"/>
                    <a:pt x="90" y="41"/>
                  </a:cubicBezTo>
                  <a:cubicBezTo>
                    <a:pt x="60" y="58"/>
                    <a:pt x="23" y="61"/>
                    <a:pt x="0" y="4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" name="Freeform 25"/>
            <p:cNvSpPr>
              <a:spLocks/>
            </p:cNvSpPr>
            <p:nvPr/>
          </p:nvSpPr>
          <p:spPr bwMode="auto">
            <a:xfrm>
              <a:off x="2819" y="1416"/>
              <a:ext cx="392" cy="203"/>
            </a:xfrm>
            <a:custGeom>
              <a:avLst/>
              <a:gdLst>
                <a:gd name="T0" fmla="*/ 0 w 157"/>
                <a:gd name="T1" fmla="*/ 71 h 76"/>
                <a:gd name="T2" fmla="*/ 74 w 157"/>
                <a:gd name="T3" fmla="*/ 46 h 76"/>
                <a:gd name="T4" fmla="*/ 157 w 157"/>
                <a:gd name="T5" fmla="*/ 0 h 76"/>
                <a:gd name="T6" fmla="*/ 78 w 157"/>
                <a:gd name="T7" fmla="*/ 54 h 76"/>
                <a:gd name="T8" fmla="*/ 0 w 157"/>
                <a:gd name="T9" fmla="*/ 71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7"/>
                <a:gd name="T16" fmla="*/ 0 h 76"/>
                <a:gd name="T17" fmla="*/ 157 w 157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7" h="76">
                  <a:moveTo>
                    <a:pt x="0" y="71"/>
                  </a:moveTo>
                  <a:cubicBezTo>
                    <a:pt x="27" y="72"/>
                    <a:pt x="48" y="67"/>
                    <a:pt x="74" y="46"/>
                  </a:cubicBezTo>
                  <a:cubicBezTo>
                    <a:pt x="100" y="25"/>
                    <a:pt x="133" y="3"/>
                    <a:pt x="157" y="0"/>
                  </a:cubicBezTo>
                  <a:cubicBezTo>
                    <a:pt x="133" y="7"/>
                    <a:pt x="109" y="31"/>
                    <a:pt x="78" y="54"/>
                  </a:cubicBezTo>
                  <a:cubicBezTo>
                    <a:pt x="47" y="76"/>
                    <a:pt x="12" y="73"/>
                    <a:pt x="0" y="7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" name="Freeform 26"/>
            <p:cNvSpPr>
              <a:spLocks/>
            </p:cNvSpPr>
            <p:nvPr/>
          </p:nvSpPr>
          <p:spPr bwMode="auto">
            <a:xfrm>
              <a:off x="1514" y="1307"/>
              <a:ext cx="527" cy="298"/>
            </a:xfrm>
            <a:custGeom>
              <a:avLst/>
              <a:gdLst>
                <a:gd name="T0" fmla="*/ 0 w 211"/>
                <a:gd name="T1" fmla="*/ 10 h 112"/>
                <a:gd name="T2" fmla="*/ 110 w 211"/>
                <a:gd name="T3" fmla="*/ 22 h 112"/>
                <a:gd name="T4" fmla="*/ 211 w 211"/>
                <a:gd name="T5" fmla="*/ 112 h 112"/>
                <a:gd name="T6" fmla="*/ 122 w 211"/>
                <a:gd name="T7" fmla="*/ 19 h 112"/>
                <a:gd name="T8" fmla="*/ 0 w 211"/>
                <a:gd name="T9" fmla="*/ 10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1"/>
                <a:gd name="T16" fmla="*/ 0 h 112"/>
                <a:gd name="T17" fmla="*/ 211 w 211"/>
                <a:gd name="T18" fmla="*/ 112 h 1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1" h="112">
                  <a:moveTo>
                    <a:pt x="0" y="10"/>
                  </a:moveTo>
                  <a:cubicBezTo>
                    <a:pt x="30" y="18"/>
                    <a:pt x="90" y="10"/>
                    <a:pt x="110" y="22"/>
                  </a:cubicBezTo>
                  <a:cubicBezTo>
                    <a:pt x="131" y="34"/>
                    <a:pt x="165" y="95"/>
                    <a:pt x="211" y="112"/>
                  </a:cubicBezTo>
                  <a:cubicBezTo>
                    <a:pt x="171" y="90"/>
                    <a:pt x="147" y="38"/>
                    <a:pt x="122" y="19"/>
                  </a:cubicBezTo>
                  <a:cubicBezTo>
                    <a:pt x="96" y="0"/>
                    <a:pt x="24" y="15"/>
                    <a:pt x="0" y="10"/>
                  </a:cubicBezTo>
                  <a:close/>
                </a:path>
              </a:pathLst>
            </a:custGeom>
            <a:solidFill>
              <a:srgbClr val="E1AFB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" name="Freeform 27"/>
            <p:cNvSpPr>
              <a:spLocks/>
            </p:cNvSpPr>
            <p:nvPr/>
          </p:nvSpPr>
          <p:spPr bwMode="auto">
            <a:xfrm>
              <a:off x="3096" y="1467"/>
              <a:ext cx="408" cy="152"/>
            </a:xfrm>
            <a:custGeom>
              <a:avLst/>
              <a:gdLst>
                <a:gd name="T0" fmla="*/ 56 w 163"/>
                <a:gd name="T1" fmla="*/ 1 h 57"/>
                <a:gd name="T2" fmla="*/ 163 w 163"/>
                <a:gd name="T3" fmla="*/ 57 h 57"/>
                <a:gd name="T4" fmla="*/ 59 w 163"/>
                <a:gd name="T5" fmla="*/ 10 h 57"/>
                <a:gd name="T6" fmla="*/ 0 w 163"/>
                <a:gd name="T7" fmla="*/ 35 h 57"/>
                <a:gd name="T8" fmla="*/ 56 w 163"/>
                <a:gd name="T9" fmla="*/ 1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3"/>
                <a:gd name="T16" fmla="*/ 0 h 57"/>
                <a:gd name="T17" fmla="*/ 163 w 16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3" h="57">
                  <a:moveTo>
                    <a:pt x="56" y="1"/>
                  </a:moveTo>
                  <a:cubicBezTo>
                    <a:pt x="78" y="0"/>
                    <a:pt x="118" y="47"/>
                    <a:pt x="163" y="57"/>
                  </a:cubicBezTo>
                  <a:cubicBezTo>
                    <a:pt x="136" y="56"/>
                    <a:pt x="76" y="16"/>
                    <a:pt x="59" y="10"/>
                  </a:cubicBezTo>
                  <a:cubicBezTo>
                    <a:pt x="42" y="5"/>
                    <a:pt x="23" y="17"/>
                    <a:pt x="0" y="35"/>
                  </a:cubicBezTo>
                  <a:cubicBezTo>
                    <a:pt x="13" y="20"/>
                    <a:pt x="38" y="2"/>
                    <a:pt x="56" y="1"/>
                  </a:cubicBezTo>
                  <a:close/>
                </a:path>
              </a:pathLst>
            </a:custGeom>
            <a:solidFill>
              <a:srgbClr val="E1AFB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9" name="Freeform 28"/>
            <p:cNvSpPr>
              <a:spLocks/>
            </p:cNvSpPr>
            <p:nvPr/>
          </p:nvSpPr>
          <p:spPr bwMode="auto">
            <a:xfrm>
              <a:off x="1886" y="1307"/>
              <a:ext cx="38" cy="40"/>
            </a:xfrm>
            <a:custGeom>
              <a:avLst/>
              <a:gdLst>
                <a:gd name="T0" fmla="*/ 0 w 15"/>
                <a:gd name="T1" fmla="*/ 4 h 15"/>
                <a:gd name="T2" fmla="*/ 14 w 15"/>
                <a:gd name="T3" fmla="*/ 15 h 15"/>
                <a:gd name="T4" fmla="*/ 15 w 15"/>
                <a:gd name="T5" fmla="*/ 1 h 15"/>
                <a:gd name="T6" fmla="*/ 2 w 15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5"/>
                <a:gd name="T14" fmla="*/ 15 w 15"/>
                <a:gd name="T15" fmla="*/ 15 h 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5">
                  <a:moveTo>
                    <a:pt x="0" y="4"/>
                  </a:moveTo>
                  <a:cubicBezTo>
                    <a:pt x="5" y="7"/>
                    <a:pt x="8" y="12"/>
                    <a:pt x="14" y="15"/>
                  </a:cubicBezTo>
                  <a:cubicBezTo>
                    <a:pt x="14" y="10"/>
                    <a:pt x="14" y="5"/>
                    <a:pt x="15" y="1"/>
                  </a:cubicBezTo>
                  <a:cubicBezTo>
                    <a:pt x="10" y="0"/>
                    <a:pt x="6" y="1"/>
                    <a:pt x="2" y="0"/>
                  </a:cubicBezTo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0" name="Freeform 29"/>
            <p:cNvSpPr>
              <a:spLocks/>
            </p:cNvSpPr>
            <p:nvPr/>
          </p:nvSpPr>
          <p:spPr bwMode="auto">
            <a:xfrm>
              <a:off x="2421" y="1387"/>
              <a:ext cx="28" cy="21"/>
            </a:xfrm>
            <a:custGeom>
              <a:avLst/>
              <a:gdLst>
                <a:gd name="T0" fmla="*/ 1 w 11"/>
                <a:gd name="T1" fmla="*/ 0 h 8"/>
                <a:gd name="T2" fmla="*/ 0 w 11"/>
                <a:gd name="T3" fmla="*/ 8 h 8"/>
                <a:gd name="T4" fmla="*/ 11 w 11"/>
                <a:gd name="T5" fmla="*/ 6 h 8"/>
                <a:gd name="T6" fmla="*/ 8 w 11"/>
                <a:gd name="T7" fmla="*/ 4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8"/>
                <a:gd name="T14" fmla="*/ 11 w 11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8">
                  <a:moveTo>
                    <a:pt x="1" y="0"/>
                  </a:moveTo>
                  <a:cubicBezTo>
                    <a:pt x="0" y="2"/>
                    <a:pt x="0" y="6"/>
                    <a:pt x="0" y="8"/>
                  </a:cubicBezTo>
                  <a:cubicBezTo>
                    <a:pt x="3" y="8"/>
                    <a:pt x="7" y="7"/>
                    <a:pt x="11" y="6"/>
                  </a:cubicBezTo>
                  <a:cubicBezTo>
                    <a:pt x="10" y="5"/>
                    <a:pt x="9" y="5"/>
                    <a:pt x="8" y="4"/>
                  </a:cubicBezTo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" name="Freeform 30"/>
            <p:cNvSpPr>
              <a:spLocks/>
            </p:cNvSpPr>
            <p:nvPr/>
          </p:nvSpPr>
          <p:spPr bwMode="auto">
            <a:xfrm>
              <a:off x="3294" y="1384"/>
              <a:ext cx="40" cy="27"/>
            </a:xfrm>
            <a:custGeom>
              <a:avLst/>
              <a:gdLst>
                <a:gd name="T0" fmla="*/ 0 w 16"/>
                <a:gd name="T1" fmla="*/ 5 h 10"/>
                <a:gd name="T2" fmla="*/ 12 w 16"/>
                <a:gd name="T3" fmla="*/ 0 h 10"/>
                <a:gd name="T4" fmla="*/ 16 w 16"/>
                <a:gd name="T5" fmla="*/ 10 h 10"/>
                <a:gd name="T6" fmla="*/ 7 w 16"/>
                <a:gd name="T7" fmla="*/ 6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0"/>
                <a:gd name="T14" fmla="*/ 16 w 16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0">
                  <a:moveTo>
                    <a:pt x="0" y="5"/>
                  </a:moveTo>
                  <a:cubicBezTo>
                    <a:pt x="4" y="4"/>
                    <a:pt x="8" y="1"/>
                    <a:pt x="12" y="0"/>
                  </a:cubicBezTo>
                  <a:cubicBezTo>
                    <a:pt x="13" y="4"/>
                    <a:pt x="14" y="7"/>
                    <a:pt x="16" y="10"/>
                  </a:cubicBezTo>
                  <a:cubicBezTo>
                    <a:pt x="14" y="8"/>
                    <a:pt x="10" y="7"/>
                    <a:pt x="7" y="6"/>
                  </a:cubicBezTo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" name="Freeform 31"/>
            <p:cNvSpPr>
              <a:spLocks/>
            </p:cNvSpPr>
            <p:nvPr/>
          </p:nvSpPr>
          <p:spPr bwMode="auto">
            <a:xfrm>
              <a:off x="3786" y="1240"/>
              <a:ext cx="43" cy="27"/>
            </a:xfrm>
            <a:custGeom>
              <a:avLst/>
              <a:gdLst>
                <a:gd name="T0" fmla="*/ 0 w 17"/>
                <a:gd name="T1" fmla="*/ 2 h 10"/>
                <a:gd name="T2" fmla="*/ 9 w 17"/>
                <a:gd name="T3" fmla="*/ 10 h 10"/>
                <a:gd name="T4" fmla="*/ 17 w 17"/>
                <a:gd name="T5" fmla="*/ 0 h 10"/>
                <a:gd name="T6" fmla="*/ 0 60000 65536"/>
                <a:gd name="T7" fmla="*/ 0 60000 65536"/>
                <a:gd name="T8" fmla="*/ 0 60000 65536"/>
                <a:gd name="T9" fmla="*/ 0 w 17"/>
                <a:gd name="T10" fmla="*/ 0 h 10"/>
                <a:gd name="T11" fmla="*/ 17 w 17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" h="10">
                  <a:moveTo>
                    <a:pt x="0" y="2"/>
                  </a:moveTo>
                  <a:cubicBezTo>
                    <a:pt x="2" y="6"/>
                    <a:pt x="5" y="9"/>
                    <a:pt x="9" y="10"/>
                  </a:cubicBezTo>
                  <a:cubicBezTo>
                    <a:pt x="11" y="6"/>
                    <a:pt x="13" y="2"/>
                    <a:pt x="17" y="0"/>
                  </a:cubicBezTo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3" name="Freeform 32"/>
            <p:cNvSpPr>
              <a:spLocks/>
            </p:cNvSpPr>
            <p:nvPr/>
          </p:nvSpPr>
          <p:spPr bwMode="auto">
            <a:xfrm>
              <a:off x="4106" y="1093"/>
              <a:ext cx="115" cy="139"/>
            </a:xfrm>
            <a:custGeom>
              <a:avLst/>
              <a:gdLst>
                <a:gd name="T0" fmla="*/ 4 w 46"/>
                <a:gd name="T1" fmla="*/ 0 h 52"/>
                <a:gd name="T2" fmla="*/ 22 w 46"/>
                <a:gd name="T3" fmla="*/ 38 h 52"/>
                <a:gd name="T4" fmla="*/ 46 w 46"/>
                <a:gd name="T5" fmla="*/ 38 h 52"/>
                <a:gd name="T6" fmla="*/ 18 w 46"/>
                <a:gd name="T7" fmla="*/ 24 h 52"/>
                <a:gd name="T8" fmla="*/ 6 w 46"/>
                <a:gd name="T9" fmla="*/ 7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52"/>
                <a:gd name="T17" fmla="*/ 46 w 46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52">
                  <a:moveTo>
                    <a:pt x="4" y="0"/>
                  </a:moveTo>
                  <a:cubicBezTo>
                    <a:pt x="0" y="8"/>
                    <a:pt x="16" y="31"/>
                    <a:pt x="22" y="38"/>
                  </a:cubicBezTo>
                  <a:cubicBezTo>
                    <a:pt x="27" y="43"/>
                    <a:pt x="44" y="52"/>
                    <a:pt x="46" y="38"/>
                  </a:cubicBezTo>
                  <a:cubicBezTo>
                    <a:pt x="37" y="38"/>
                    <a:pt x="25" y="29"/>
                    <a:pt x="18" y="24"/>
                  </a:cubicBezTo>
                  <a:cubicBezTo>
                    <a:pt x="13" y="19"/>
                    <a:pt x="10" y="12"/>
                    <a:pt x="6" y="7"/>
                  </a:cubicBezTo>
                </a:path>
              </a:pathLst>
            </a:custGeom>
            <a:solidFill>
              <a:srgbClr val="E2B3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" name="Freeform 33"/>
            <p:cNvSpPr>
              <a:spLocks/>
            </p:cNvSpPr>
            <p:nvPr/>
          </p:nvSpPr>
          <p:spPr bwMode="auto">
            <a:xfrm>
              <a:off x="4151" y="1168"/>
              <a:ext cx="38" cy="43"/>
            </a:xfrm>
            <a:custGeom>
              <a:avLst/>
              <a:gdLst>
                <a:gd name="T0" fmla="*/ 0 w 15"/>
                <a:gd name="T1" fmla="*/ 0 h 16"/>
                <a:gd name="T2" fmla="*/ 13 w 15"/>
                <a:gd name="T3" fmla="*/ 8 h 16"/>
                <a:gd name="T4" fmla="*/ 2 w 15"/>
                <a:gd name="T5" fmla="*/ 2 h 16"/>
                <a:gd name="T6" fmla="*/ 0 60000 65536"/>
                <a:gd name="T7" fmla="*/ 0 60000 65536"/>
                <a:gd name="T8" fmla="*/ 0 60000 65536"/>
                <a:gd name="T9" fmla="*/ 0 w 15"/>
                <a:gd name="T10" fmla="*/ 0 h 16"/>
                <a:gd name="T11" fmla="*/ 15 w 15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16">
                  <a:moveTo>
                    <a:pt x="0" y="0"/>
                  </a:moveTo>
                  <a:cubicBezTo>
                    <a:pt x="1" y="4"/>
                    <a:pt x="15" y="16"/>
                    <a:pt x="13" y="8"/>
                  </a:cubicBezTo>
                  <a:cubicBezTo>
                    <a:pt x="13" y="5"/>
                    <a:pt x="3" y="2"/>
                    <a:pt x="2" y="2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5" name="Freeform 34"/>
            <p:cNvSpPr>
              <a:spLocks/>
            </p:cNvSpPr>
            <p:nvPr/>
          </p:nvSpPr>
          <p:spPr bwMode="auto">
            <a:xfrm>
              <a:off x="4184" y="1195"/>
              <a:ext cx="20" cy="13"/>
            </a:xfrm>
            <a:custGeom>
              <a:avLst/>
              <a:gdLst>
                <a:gd name="T0" fmla="*/ 3 w 8"/>
                <a:gd name="T1" fmla="*/ 0 h 5"/>
                <a:gd name="T2" fmla="*/ 8 w 8"/>
                <a:gd name="T3" fmla="*/ 2 h 5"/>
                <a:gd name="T4" fmla="*/ 3 w 8"/>
                <a:gd name="T5" fmla="*/ 0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3" y="0"/>
                  </a:moveTo>
                  <a:cubicBezTo>
                    <a:pt x="0" y="4"/>
                    <a:pt x="5" y="5"/>
                    <a:pt x="8" y="2"/>
                  </a:cubicBezTo>
                  <a:cubicBezTo>
                    <a:pt x="8" y="0"/>
                    <a:pt x="6" y="0"/>
                    <a:pt x="3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" name="Freeform 35"/>
            <p:cNvSpPr>
              <a:spLocks/>
            </p:cNvSpPr>
            <p:nvPr/>
          </p:nvSpPr>
          <p:spPr bwMode="auto">
            <a:xfrm>
              <a:off x="4139" y="1144"/>
              <a:ext cx="15" cy="21"/>
            </a:xfrm>
            <a:custGeom>
              <a:avLst/>
              <a:gdLst>
                <a:gd name="T0" fmla="*/ 0 w 6"/>
                <a:gd name="T1" fmla="*/ 5 h 8"/>
                <a:gd name="T2" fmla="*/ 1 w 6"/>
                <a:gd name="T3" fmla="*/ 8 h 8"/>
                <a:gd name="T4" fmla="*/ 0 w 6"/>
                <a:gd name="T5" fmla="*/ 3 h 8"/>
                <a:gd name="T6" fmla="*/ 0 60000 65536"/>
                <a:gd name="T7" fmla="*/ 0 60000 65536"/>
                <a:gd name="T8" fmla="*/ 0 60000 65536"/>
                <a:gd name="T9" fmla="*/ 0 w 6"/>
                <a:gd name="T10" fmla="*/ 0 h 8"/>
                <a:gd name="T11" fmla="*/ 6 w 6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8">
                  <a:moveTo>
                    <a:pt x="0" y="5"/>
                  </a:moveTo>
                  <a:cubicBezTo>
                    <a:pt x="0" y="6"/>
                    <a:pt x="0" y="7"/>
                    <a:pt x="1" y="8"/>
                  </a:cubicBezTo>
                  <a:cubicBezTo>
                    <a:pt x="6" y="8"/>
                    <a:pt x="4" y="0"/>
                    <a:pt x="0" y="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" name="Freeform 36"/>
            <p:cNvSpPr>
              <a:spLocks/>
            </p:cNvSpPr>
            <p:nvPr/>
          </p:nvSpPr>
          <p:spPr bwMode="auto">
            <a:xfrm>
              <a:off x="1499" y="1115"/>
              <a:ext cx="97" cy="93"/>
            </a:xfrm>
            <a:custGeom>
              <a:avLst/>
              <a:gdLst>
                <a:gd name="T0" fmla="*/ 38 w 39"/>
                <a:gd name="T1" fmla="*/ 0 h 35"/>
                <a:gd name="T2" fmla="*/ 29 w 39"/>
                <a:gd name="T3" fmla="*/ 12 h 35"/>
                <a:gd name="T4" fmla="*/ 17 w 39"/>
                <a:gd name="T5" fmla="*/ 21 h 35"/>
                <a:gd name="T6" fmla="*/ 7 w 39"/>
                <a:gd name="T7" fmla="*/ 24 h 35"/>
                <a:gd name="T8" fmla="*/ 4 w 39"/>
                <a:gd name="T9" fmla="*/ 31 h 35"/>
                <a:gd name="T10" fmla="*/ 17 w 39"/>
                <a:gd name="T11" fmla="*/ 31 h 35"/>
                <a:gd name="T12" fmla="*/ 31 w 39"/>
                <a:gd name="T13" fmla="*/ 18 h 35"/>
                <a:gd name="T14" fmla="*/ 39 w 39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35"/>
                <a:gd name="T26" fmla="*/ 39 w 39"/>
                <a:gd name="T27" fmla="*/ 35 h 3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35">
                  <a:moveTo>
                    <a:pt x="38" y="0"/>
                  </a:moveTo>
                  <a:cubicBezTo>
                    <a:pt x="36" y="5"/>
                    <a:pt x="32" y="8"/>
                    <a:pt x="29" y="12"/>
                  </a:cubicBezTo>
                  <a:cubicBezTo>
                    <a:pt x="26" y="15"/>
                    <a:pt x="22" y="18"/>
                    <a:pt x="17" y="21"/>
                  </a:cubicBezTo>
                  <a:cubicBezTo>
                    <a:pt x="14" y="23"/>
                    <a:pt x="11" y="24"/>
                    <a:pt x="7" y="24"/>
                  </a:cubicBezTo>
                  <a:cubicBezTo>
                    <a:pt x="2" y="24"/>
                    <a:pt x="0" y="27"/>
                    <a:pt x="4" y="31"/>
                  </a:cubicBezTo>
                  <a:cubicBezTo>
                    <a:pt x="7" y="35"/>
                    <a:pt x="13" y="33"/>
                    <a:pt x="17" y="31"/>
                  </a:cubicBezTo>
                  <a:cubicBezTo>
                    <a:pt x="23" y="28"/>
                    <a:pt x="27" y="23"/>
                    <a:pt x="31" y="18"/>
                  </a:cubicBezTo>
                  <a:cubicBezTo>
                    <a:pt x="36" y="13"/>
                    <a:pt x="38" y="7"/>
                    <a:pt x="39" y="0"/>
                  </a:cubicBezTo>
                </a:path>
              </a:pathLst>
            </a:custGeom>
            <a:solidFill>
              <a:srgbClr val="E2B3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37"/>
            <p:cNvSpPr>
              <a:spLocks/>
            </p:cNvSpPr>
            <p:nvPr/>
          </p:nvSpPr>
          <p:spPr bwMode="auto">
            <a:xfrm>
              <a:off x="1534" y="1168"/>
              <a:ext cx="25" cy="24"/>
            </a:xfrm>
            <a:custGeom>
              <a:avLst/>
              <a:gdLst>
                <a:gd name="T0" fmla="*/ 6 w 10"/>
                <a:gd name="T1" fmla="*/ 1 h 9"/>
                <a:gd name="T2" fmla="*/ 6 w 10"/>
                <a:gd name="T3" fmla="*/ 6 h 9"/>
                <a:gd name="T4" fmla="*/ 8 w 10"/>
                <a:gd name="T5" fmla="*/ 0 h 9"/>
                <a:gd name="T6" fmla="*/ 0 60000 65536"/>
                <a:gd name="T7" fmla="*/ 0 60000 65536"/>
                <a:gd name="T8" fmla="*/ 0 60000 65536"/>
                <a:gd name="T9" fmla="*/ 0 w 10"/>
                <a:gd name="T10" fmla="*/ 0 h 9"/>
                <a:gd name="T11" fmla="*/ 10 w 10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">
                  <a:moveTo>
                    <a:pt x="6" y="1"/>
                  </a:moveTo>
                  <a:cubicBezTo>
                    <a:pt x="3" y="3"/>
                    <a:pt x="0" y="9"/>
                    <a:pt x="6" y="6"/>
                  </a:cubicBezTo>
                  <a:cubicBezTo>
                    <a:pt x="10" y="4"/>
                    <a:pt x="9" y="3"/>
                    <a:pt x="8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38"/>
            <p:cNvSpPr>
              <a:spLocks/>
            </p:cNvSpPr>
            <p:nvPr/>
          </p:nvSpPr>
          <p:spPr bwMode="auto">
            <a:xfrm>
              <a:off x="1559" y="1155"/>
              <a:ext cx="15" cy="13"/>
            </a:xfrm>
            <a:custGeom>
              <a:avLst/>
              <a:gdLst>
                <a:gd name="T0" fmla="*/ 3 w 6"/>
                <a:gd name="T1" fmla="*/ 1 h 5"/>
                <a:gd name="T2" fmla="*/ 1 w 6"/>
                <a:gd name="T3" fmla="*/ 5 h 5"/>
                <a:gd name="T4" fmla="*/ 4 w 6"/>
                <a:gd name="T5" fmla="*/ 0 h 5"/>
                <a:gd name="T6" fmla="*/ 4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5"/>
                <a:gd name="T14" fmla="*/ 6 w 6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5">
                  <a:moveTo>
                    <a:pt x="3" y="1"/>
                  </a:moveTo>
                  <a:cubicBezTo>
                    <a:pt x="1" y="2"/>
                    <a:pt x="0" y="3"/>
                    <a:pt x="1" y="5"/>
                  </a:cubicBezTo>
                  <a:cubicBezTo>
                    <a:pt x="3" y="5"/>
                    <a:pt x="6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39"/>
            <p:cNvSpPr>
              <a:spLocks/>
            </p:cNvSpPr>
            <p:nvPr/>
          </p:nvSpPr>
          <p:spPr bwMode="auto">
            <a:xfrm>
              <a:off x="1519" y="1184"/>
              <a:ext cx="20" cy="16"/>
            </a:xfrm>
            <a:custGeom>
              <a:avLst/>
              <a:gdLst>
                <a:gd name="T0" fmla="*/ 2 w 8"/>
                <a:gd name="T1" fmla="*/ 1 h 6"/>
                <a:gd name="T2" fmla="*/ 5 w 8"/>
                <a:gd name="T3" fmla="*/ 0 h 6"/>
                <a:gd name="T4" fmla="*/ 0 60000 65536"/>
                <a:gd name="T5" fmla="*/ 0 60000 65536"/>
                <a:gd name="T6" fmla="*/ 0 w 8"/>
                <a:gd name="T7" fmla="*/ 0 h 6"/>
                <a:gd name="T8" fmla="*/ 8 w 8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" h="6">
                  <a:moveTo>
                    <a:pt x="2" y="1"/>
                  </a:moveTo>
                  <a:cubicBezTo>
                    <a:pt x="0" y="6"/>
                    <a:pt x="8" y="1"/>
                    <a:pt x="5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40"/>
            <p:cNvSpPr>
              <a:spLocks/>
            </p:cNvSpPr>
            <p:nvPr/>
          </p:nvSpPr>
          <p:spPr bwMode="auto">
            <a:xfrm>
              <a:off x="1586" y="917"/>
              <a:ext cx="100" cy="243"/>
            </a:xfrm>
            <a:custGeom>
              <a:avLst/>
              <a:gdLst>
                <a:gd name="T0" fmla="*/ 0 w 40"/>
                <a:gd name="T1" fmla="*/ 0 h 91"/>
                <a:gd name="T2" fmla="*/ 27 w 40"/>
                <a:gd name="T3" fmla="*/ 43 h 91"/>
                <a:gd name="T4" fmla="*/ 16 w 40"/>
                <a:gd name="T5" fmla="*/ 91 h 91"/>
                <a:gd name="T6" fmla="*/ 36 w 40"/>
                <a:gd name="T7" fmla="*/ 53 h 91"/>
                <a:gd name="T8" fmla="*/ 40 w 40"/>
                <a:gd name="T9" fmla="*/ 42 h 91"/>
                <a:gd name="T10" fmla="*/ 33 w 40"/>
                <a:gd name="T11" fmla="*/ 27 h 91"/>
                <a:gd name="T12" fmla="*/ 12 w 40"/>
                <a:gd name="T13" fmla="*/ 7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91"/>
                <a:gd name="T23" fmla="*/ 40 w 40"/>
                <a:gd name="T24" fmla="*/ 91 h 9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91">
                  <a:moveTo>
                    <a:pt x="0" y="0"/>
                  </a:moveTo>
                  <a:cubicBezTo>
                    <a:pt x="14" y="12"/>
                    <a:pt x="24" y="24"/>
                    <a:pt x="27" y="43"/>
                  </a:cubicBezTo>
                  <a:cubicBezTo>
                    <a:pt x="29" y="58"/>
                    <a:pt x="25" y="78"/>
                    <a:pt x="16" y="91"/>
                  </a:cubicBezTo>
                  <a:cubicBezTo>
                    <a:pt x="24" y="78"/>
                    <a:pt x="30" y="66"/>
                    <a:pt x="36" y="53"/>
                  </a:cubicBezTo>
                  <a:cubicBezTo>
                    <a:pt x="37" y="49"/>
                    <a:pt x="39" y="46"/>
                    <a:pt x="40" y="42"/>
                  </a:cubicBezTo>
                  <a:cubicBezTo>
                    <a:pt x="40" y="35"/>
                    <a:pt x="38" y="32"/>
                    <a:pt x="33" y="27"/>
                  </a:cubicBezTo>
                  <a:cubicBezTo>
                    <a:pt x="28" y="21"/>
                    <a:pt x="20" y="9"/>
                    <a:pt x="12" y="7"/>
                  </a:cubicBezTo>
                </a:path>
              </a:pathLst>
            </a:custGeom>
            <a:solidFill>
              <a:srgbClr val="CE788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41"/>
            <p:cNvSpPr>
              <a:spLocks/>
            </p:cNvSpPr>
            <p:nvPr/>
          </p:nvSpPr>
          <p:spPr bwMode="auto">
            <a:xfrm>
              <a:off x="4026" y="901"/>
              <a:ext cx="140" cy="272"/>
            </a:xfrm>
            <a:custGeom>
              <a:avLst/>
              <a:gdLst>
                <a:gd name="T0" fmla="*/ 56 w 56"/>
                <a:gd name="T1" fmla="*/ 0 h 102"/>
                <a:gd name="T2" fmla="*/ 44 w 56"/>
                <a:gd name="T3" fmla="*/ 3 h 102"/>
                <a:gd name="T4" fmla="*/ 29 w 56"/>
                <a:gd name="T5" fmla="*/ 11 h 102"/>
                <a:gd name="T6" fmla="*/ 5 w 56"/>
                <a:gd name="T7" fmla="*/ 41 h 102"/>
                <a:gd name="T8" fmla="*/ 0 w 56"/>
                <a:gd name="T9" fmla="*/ 51 h 102"/>
                <a:gd name="T10" fmla="*/ 4 w 56"/>
                <a:gd name="T11" fmla="*/ 58 h 102"/>
                <a:gd name="T12" fmla="*/ 8 w 56"/>
                <a:gd name="T13" fmla="*/ 66 h 102"/>
                <a:gd name="T14" fmla="*/ 16 w 56"/>
                <a:gd name="T15" fmla="*/ 81 h 102"/>
                <a:gd name="T16" fmla="*/ 27 w 56"/>
                <a:gd name="T17" fmla="*/ 102 h 102"/>
                <a:gd name="T18" fmla="*/ 21 w 56"/>
                <a:gd name="T19" fmla="*/ 83 h 102"/>
                <a:gd name="T20" fmla="*/ 16 w 56"/>
                <a:gd name="T21" fmla="*/ 57 h 102"/>
                <a:gd name="T22" fmla="*/ 27 w 56"/>
                <a:gd name="T23" fmla="*/ 25 h 102"/>
                <a:gd name="T24" fmla="*/ 42 w 56"/>
                <a:gd name="T25" fmla="*/ 15 h 102"/>
                <a:gd name="T26" fmla="*/ 43 w 56"/>
                <a:gd name="T27" fmla="*/ 16 h 102"/>
                <a:gd name="T28" fmla="*/ 47 w 56"/>
                <a:gd name="T29" fmla="*/ 12 h 102"/>
                <a:gd name="T30" fmla="*/ 54 w 56"/>
                <a:gd name="T31" fmla="*/ 4 h 10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6"/>
                <a:gd name="T49" fmla="*/ 0 h 102"/>
                <a:gd name="T50" fmla="*/ 56 w 56"/>
                <a:gd name="T51" fmla="*/ 102 h 10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6" h="102">
                  <a:moveTo>
                    <a:pt x="56" y="0"/>
                  </a:moveTo>
                  <a:cubicBezTo>
                    <a:pt x="53" y="2"/>
                    <a:pt x="48" y="2"/>
                    <a:pt x="44" y="3"/>
                  </a:cubicBezTo>
                  <a:cubicBezTo>
                    <a:pt x="38" y="5"/>
                    <a:pt x="33" y="8"/>
                    <a:pt x="29" y="11"/>
                  </a:cubicBezTo>
                  <a:cubicBezTo>
                    <a:pt x="18" y="19"/>
                    <a:pt x="11" y="30"/>
                    <a:pt x="5" y="41"/>
                  </a:cubicBezTo>
                  <a:cubicBezTo>
                    <a:pt x="3" y="44"/>
                    <a:pt x="0" y="48"/>
                    <a:pt x="0" y="51"/>
                  </a:cubicBezTo>
                  <a:cubicBezTo>
                    <a:pt x="1" y="53"/>
                    <a:pt x="3" y="56"/>
                    <a:pt x="4" y="58"/>
                  </a:cubicBezTo>
                  <a:cubicBezTo>
                    <a:pt x="5" y="61"/>
                    <a:pt x="6" y="64"/>
                    <a:pt x="8" y="66"/>
                  </a:cubicBezTo>
                  <a:cubicBezTo>
                    <a:pt x="10" y="71"/>
                    <a:pt x="13" y="76"/>
                    <a:pt x="16" y="81"/>
                  </a:cubicBezTo>
                  <a:cubicBezTo>
                    <a:pt x="19" y="88"/>
                    <a:pt x="22" y="96"/>
                    <a:pt x="27" y="102"/>
                  </a:cubicBezTo>
                  <a:cubicBezTo>
                    <a:pt x="25" y="95"/>
                    <a:pt x="23" y="89"/>
                    <a:pt x="21" y="83"/>
                  </a:cubicBezTo>
                  <a:cubicBezTo>
                    <a:pt x="19" y="76"/>
                    <a:pt x="16" y="65"/>
                    <a:pt x="16" y="57"/>
                  </a:cubicBezTo>
                  <a:cubicBezTo>
                    <a:pt x="17" y="45"/>
                    <a:pt x="19" y="34"/>
                    <a:pt x="27" y="25"/>
                  </a:cubicBezTo>
                  <a:cubicBezTo>
                    <a:pt x="31" y="21"/>
                    <a:pt x="36" y="16"/>
                    <a:pt x="42" y="15"/>
                  </a:cubicBezTo>
                  <a:cubicBezTo>
                    <a:pt x="42" y="15"/>
                    <a:pt x="43" y="16"/>
                    <a:pt x="43" y="16"/>
                  </a:cubicBezTo>
                  <a:cubicBezTo>
                    <a:pt x="45" y="15"/>
                    <a:pt x="46" y="13"/>
                    <a:pt x="47" y="12"/>
                  </a:cubicBezTo>
                  <a:cubicBezTo>
                    <a:pt x="49" y="9"/>
                    <a:pt x="52" y="7"/>
                    <a:pt x="54" y="4"/>
                  </a:cubicBezTo>
                </a:path>
              </a:pathLst>
            </a:custGeom>
            <a:solidFill>
              <a:srgbClr val="CE788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Oval 42"/>
            <p:cNvSpPr>
              <a:spLocks noChangeArrowheads="1"/>
            </p:cNvSpPr>
            <p:nvPr/>
          </p:nvSpPr>
          <p:spPr bwMode="auto">
            <a:xfrm>
              <a:off x="2896" y="1344"/>
              <a:ext cx="15" cy="19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Oval 43"/>
            <p:cNvSpPr>
              <a:spLocks noChangeArrowheads="1"/>
            </p:cNvSpPr>
            <p:nvPr/>
          </p:nvSpPr>
          <p:spPr bwMode="auto">
            <a:xfrm>
              <a:off x="2824" y="1416"/>
              <a:ext cx="15" cy="19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Oval 44"/>
            <p:cNvSpPr>
              <a:spLocks noChangeArrowheads="1"/>
            </p:cNvSpPr>
            <p:nvPr/>
          </p:nvSpPr>
          <p:spPr bwMode="auto">
            <a:xfrm>
              <a:off x="2804" y="1344"/>
              <a:ext cx="15" cy="19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Oval 45"/>
            <p:cNvSpPr>
              <a:spLocks noChangeArrowheads="1"/>
            </p:cNvSpPr>
            <p:nvPr/>
          </p:nvSpPr>
          <p:spPr bwMode="auto">
            <a:xfrm>
              <a:off x="2869" y="1403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Oval 46"/>
            <p:cNvSpPr>
              <a:spLocks noChangeArrowheads="1"/>
            </p:cNvSpPr>
            <p:nvPr/>
          </p:nvSpPr>
          <p:spPr bwMode="auto">
            <a:xfrm>
              <a:off x="2731" y="1517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Oval 47"/>
            <p:cNvSpPr>
              <a:spLocks noChangeArrowheads="1"/>
            </p:cNvSpPr>
            <p:nvPr/>
          </p:nvSpPr>
          <p:spPr bwMode="auto">
            <a:xfrm>
              <a:off x="2799" y="1544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Oval 48"/>
            <p:cNvSpPr>
              <a:spLocks noChangeArrowheads="1"/>
            </p:cNvSpPr>
            <p:nvPr/>
          </p:nvSpPr>
          <p:spPr bwMode="auto">
            <a:xfrm>
              <a:off x="2766" y="1416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Oval 49"/>
            <p:cNvSpPr>
              <a:spLocks noChangeArrowheads="1"/>
            </p:cNvSpPr>
            <p:nvPr/>
          </p:nvSpPr>
          <p:spPr bwMode="auto">
            <a:xfrm>
              <a:off x="2811" y="1451"/>
              <a:ext cx="15" cy="18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Oval 50"/>
            <p:cNvSpPr>
              <a:spLocks noChangeArrowheads="1"/>
            </p:cNvSpPr>
            <p:nvPr/>
          </p:nvSpPr>
          <p:spPr bwMode="auto">
            <a:xfrm>
              <a:off x="2849" y="1373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Oval 51"/>
            <p:cNvSpPr>
              <a:spLocks noChangeArrowheads="1"/>
            </p:cNvSpPr>
            <p:nvPr/>
          </p:nvSpPr>
          <p:spPr bwMode="auto">
            <a:xfrm>
              <a:off x="2844" y="1272"/>
              <a:ext cx="17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Oval 52"/>
            <p:cNvSpPr>
              <a:spLocks noChangeArrowheads="1"/>
            </p:cNvSpPr>
            <p:nvPr/>
          </p:nvSpPr>
          <p:spPr bwMode="auto">
            <a:xfrm>
              <a:off x="2764" y="1283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Oval 53"/>
            <p:cNvSpPr>
              <a:spLocks noChangeArrowheads="1"/>
            </p:cNvSpPr>
            <p:nvPr/>
          </p:nvSpPr>
          <p:spPr bwMode="auto">
            <a:xfrm>
              <a:off x="2821" y="1312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Oval 54"/>
            <p:cNvSpPr>
              <a:spLocks noChangeArrowheads="1"/>
            </p:cNvSpPr>
            <p:nvPr/>
          </p:nvSpPr>
          <p:spPr bwMode="auto">
            <a:xfrm>
              <a:off x="2919" y="1296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Oval 55"/>
            <p:cNvSpPr>
              <a:spLocks noChangeArrowheads="1"/>
            </p:cNvSpPr>
            <p:nvPr/>
          </p:nvSpPr>
          <p:spPr bwMode="auto">
            <a:xfrm>
              <a:off x="2981" y="1429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Oval 56"/>
            <p:cNvSpPr>
              <a:spLocks noChangeArrowheads="1"/>
            </p:cNvSpPr>
            <p:nvPr/>
          </p:nvSpPr>
          <p:spPr bwMode="auto">
            <a:xfrm>
              <a:off x="2886" y="1485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Oval 57"/>
            <p:cNvSpPr>
              <a:spLocks noChangeArrowheads="1"/>
            </p:cNvSpPr>
            <p:nvPr/>
          </p:nvSpPr>
          <p:spPr bwMode="auto">
            <a:xfrm>
              <a:off x="2979" y="1379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Oval 58"/>
            <p:cNvSpPr>
              <a:spLocks noChangeArrowheads="1"/>
            </p:cNvSpPr>
            <p:nvPr/>
          </p:nvSpPr>
          <p:spPr bwMode="auto">
            <a:xfrm>
              <a:off x="3089" y="1408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Oval 59"/>
            <p:cNvSpPr>
              <a:spLocks noChangeArrowheads="1"/>
            </p:cNvSpPr>
            <p:nvPr/>
          </p:nvSpPr>
          <p:spPr bwMode="auto">
            <a:xfrm>
              <a:off x="4004" y="1115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Oval 60"/>
            <p:cNvSpPr>
              <a:spLocks noChangeArrowheads="1"/>
            </p:cNvSpPr>
            <p:nvPr/>
          </p:nvSpPr>
          <p:spPr bwMode="auto">
            <a:xfrm>
              <a:off x="4054" y="1152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Oval 61"/>
            <p:cNvSpPr>
              <a:spLocks noChangeArrowheads="1"/>
            </p:cNvSpPr>
            <p:nvPr/>
          </p:nvSpPr>
          <p:spPr bwMode="auto">
            <a:xfrm>
              <a:off x="3979" y="1165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Oval 62"/>
            <p:cNvSpPr>
              <a:spLocks noChangeArrowheads="1"/>
            </p:cNvSpPr>
            <p:nvPr/>
          </p:nvSpPr>
          <p:spPr bwMode="auto">
            <a:xfrm>
              <a:off x="4031" y="1181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Oval 63"/>
            <p:cNvSpPr>
              <a:spLocks noChangeArrowheads="1"/>
            </p:cNvSpPr>
            <p:nvPr/>
          </p:nvSpPr>
          <p:spPr bwMode="auto">
            <a:xfrm>
              <a:off x="4011" y="1152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Oval 64"/>
            <p:cNvSpPr>
              <a:spLocks noChangeArrowheads="1"/>
            </p:cNvSpPr>
            <p:nvPr/>
          </p:nvSpPr>
          <p:spPr bwMode="auto">
            <a:xfrm>
              <a:off x="4071" y="1192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Oval 65"/>
            <p:cNvSpPr>
              <a:spLocks noChangeArrowheads="1"/>
            </p:cNvSpPr>
            <p:nvPr/>
          </p:nvSpPr>
          <p:spPr bwMode="auto">
            <a:xfrm>
              <a:off x="3799" y="1240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Oval 66"/>
            <p:cNvSpPr>
              <a:spLocks noChangeArrowheads="1"/>
            </p:cNvSpPr>
            <p:nvPr/>
          </p:nvSpPr>
          <p:spPr bwMode="auto">
            <a:xfrm>
              <a:off x="3304" y="1389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Oval 67"/>
            <p:cNvSpPr>
              <a:spLocks noChangeArrowheads="1"/>
            </p:cNvSpPr>
            <p:nvPr/>
          </p:nvSpPr>
          <p:spPr bwMode="auto">
            <a:xfrm>
              <a:off x="1904" y="1317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Oval 68"/>
            <p:cNvSpPr>
              <a:spLocks noChangeArrowheads="1"/>
            </p:cNvSpPr>
            <p:nvPr/>
          </p:nvSpPr>
          <p:spPr bwMode="auto">
            <a:xfrm>
              <a:off x="1686" y="1123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Oval 69"/>
            <p:cNvSpPr>
              <a:spLocks noChangeArrowheads="1"/>
            </p:cNvSpPr>
            <p:nvPr/>
          </p:nvSpPr>
          <p:spPr bwMode="auto">
            <a:xfrm>
              <a:off x="1646" y="1179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Oval 70"/>
            <p:cNvSpPr>
              <a:spLocks noChangeArrowheads="1"/>
            </p:cNvSpPr>
            <p:nvPr/>
          </p:nvSpPr>
          <p:spPr bwMode="auto">
            <a:xfrm>
              <a:off x="1691" y="1184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Oval 71"/>
            <p:cNvSpPr>
              <a:spLocks noChangeArrowheads="1"/>
            </p:cNvSpPr>
            <p:nvPr/>
          </p:nvSpPr>
          <p:spPr bwMode="auto">
            <a:xfrm>
              <a:off x="1624" y="1213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Oval 72"/>
            <p:cNvSpPr>
              <a:spLocks noChangeArrowheads="1"/>
            </p:cNvSpPr>
            <p:nvPr/>
          </p:nvSpPr>
          <p:spPr bwMode="auto">
            <a:xfrm>
              <a:off x="1664" y="1219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Oval 73"/>
            <p:cNvSpPr>
              <a:spLocks noChangeArrowheads="1"/>
            </p:cNvSpPr>
            <p:nvPr/>
          </p:nvSpPr>
          <p:spPr bwMode="auto">
            <a:xfrm>
              <a:off x="1734" y="1229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Oval 74"/>
            <p:cNvSpPr>
              <a:spLocks noChangeArrowheads="1"/>
            </p:cNvSpPr>
            <p:nvPr/>
          </p:nvSpPr>
          <p:spPr bwMode="auto">
            <a:xfrm>
              <a:off x="2424" y="1392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Oval 75"/>
            <p:cNvSpPr>
              <a:spLocks noChangeArrowheads="1"/>
            </p:cNvSpPr>
            <p:nvPr/>
          </p:nvSpPr>
          <p:spPr bwMode="auto">
            <a:xfrm>
              <a:off x="2696" y="1488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Oval 76"/>
            <p:cNvSpPr>
              <a:spLocks noChangeArrowheads="1"/>
            </p:cNvSpPr>
            <p:nvPr/>
          </p:nvSpPr>
          <p:spPr bwMode="auto">
            <a:xfrm>
              <a:off x="2856" y="1459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Oval 77"/>
            <p:cNvSpPr>
              <a:spLocks noChangeArrowheads="1"/>
            </p:cNvSpPr>
            <p:nvPr/>
          </p:nvSpPr>
          <p:spPr bwMode="auto">
            <a:xfrm>
              <a:off x="2941" y="1467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Oval 78"/>
            <p:cNvSpPr>
              <a:spLocks noChangeArrowheads="1"/>
            </p:cNvSpPr>
            <p:nvPr/>
          </p:nvSpPr>
          <p:spPr bwMode="auto">
            <a:xfrm>
              <a:off x="2936" y="1352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Oval 79"/>
            <p:cNvSpPr>
              <a:spLocks noChangeArrowheads="1"/>
            </p:cNvSpPr>
            <p:nvPr/>
          </p:nvSpPr>
          <p:spPr bwMode="auto">
            <a:xfrm>
              <a:off x="2766" y="1373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Oval 80"/>
            <p:cNvSpPr>
              <a:spLocks noChangeArrowheads="1"/>
            </p:cNvSpPr>
            <p:nvPr/>
          </p:nvSpPr>
          <p:spPr bwMode="auto">
            <a:xfrm>
              <a:off x="2796" y="1283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Oval 81"/>
            <p:cNvSpPr>
              <a:spLocks noChangeArrowheads="1"/>
            </p:cNvSpPr>
            <p:nvPr/>
          </p:nvSpPr>
          <p:spPr bwMode="auto">
            <a:xfrm>
              <a:off x="2676" y="1419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Oval 82"/>
            <p:cNvSpPr>
              <a:spLocks noChangeArrowheads="1"/>
            </p:cNvSpPr>
            <p:nvPr/>
          </p:nvSpPr>
          <p:spPr bwMode="auto">
            <a:xfrm>
              <a:off x="2726" y="1445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Oval 83"/>
            <p:cNvSpPr>
              <a:spLocks noChangeArrowheads="1"/>
            </p:cNvSpPr>
            <p:nvPr/>
          </p:nvSpPr>
          <p:spPr bwMode="auto">
            <a:xfrm>
              <a:off x="2854" y="1544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Oval 84"/>
            <p:cNvSpPr>
              <a:spLocks noChangeArrowheads="1"/>
            </p:cNvSpPr>
            <p:nvPr/>
          </p:nvSpPr>
          <p:spPr bwMode="auto">
            <a:xfrm>
              <a:off x="2999" y="1355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Oval 85"/>
            <p:cNvSpPr>
              <a:spLocks noChangeArrowheads="1"/>
            </p:cNvSpPr>
            <p:nvPr/>
          </p:nvSpPr>
          <p:spPr bwMode="auto">
            <a:xfrm>
              <a:off x="1721" y="1195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Oval 86"/>
            <p:cNvSpPr>
              <a:spLocks noChangeArrowheads="1"/>
            </p:cNvSpPr>
            <p:nvPr/>
          </p:nvSpPr>
          <p:spPr bwMode="auto">
            <a:xfrm>
              <a:off x="1654" y="1141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Oval 87"/>
            <p:cNvSpPr>
              <a:spLocks noChangeArrowheads="1"/>
            </p:cNvSpPr>
            <p:nvPr/>
          </p:nvSpPr>
          <p:spPr bwMode="auto">
            <a:xfrm>
              <a:off x="1594" y="1229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Oval 88"/>
            <p:cNvSpPr>
              <a:spLocks noChangeArrowheads="1"/>
            </p:cNvSpPr>
            <p:nvPr/>
          </p:nvSpPr>
          <p:spPr bwMode="auto">
            <a:xfrm>
              <a:off x="4024" y="1091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Oval 89"/>
            <p:cNvSpPr>
              <a:spLocks noChangeArrowheads="1"/>
            </p:cNvSpPr>
            <p:nvPr/>
          </p:nvSpPr>
          <p:spPr bwMode="auto">
            <a:xfrm>
              <a:off x="3946" y="1176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Oval 90"/>
            <p:cNvSpPr>
              <a:spLocks noChangeArrowheads="1"/>
            </p:cNvSpPr>
            <p:nvPr/>
          </p:nvSpPr>
          <p:spPr bwMode="auto">
            <a:xfrm>
              <a:off x="3999" y="1184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Oval 91"/>
            <p:cNvSpPr>
              <a:spLocks noChangeArrowheads="1"/>
            </p:cNvSpPr>
            <p:nvPr/>
          </p:nvSpPr>
          <p:spPr bwMode="auto">
            <a:xfrm>
              <a:off x="3024" y="1445"/>
              <a:ext cx="17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Oval 92"/>
            <p:cNvSpPr>
              <a:spLocks noChangeArrowheads="1"/>
            </p:cNvSpPr>
            <p:nvPr/>
          </p:nvSpPr>
          <p:spPr bwMode="auto">
            <a:xfrm>
              <a:off x="3036" y="1405"/>
              <a:ext cx="18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Oval 93"/>
            <p:cNvSpPr>
              <a:spLocks noChangeArrowheads="1"/>
            </p:cNvSpPr>
            <p:nvPr/>
          </p:nvSpPr>
          <p:spPr bwMode="auto">
            <a:xfrm>
              <a:off x="2934" y="1427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Oval 94"/>
            <p:cNvSpPr>
              <a:spLocks noChangeArrowheads="1"/>
            </p:cNvSpPr>
            <p:nvPr/>
          </p:nvSpPr>
          <p:spPr bwMode="auto">
            <a:xfrm>
              <a:off x="2944" y="1504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Oval 95"/>
            <p:cNvSpPr>
              <a:spLocks noChangeArrowheads="1"/>
            </p:cNvSpPr>
            <p:nvPr/>
          </p:nvSpPr>
          <p:spPr bwMode="auto">
            <a:xfrm>
              <a:off x="2671" y="1381"/>
              <a:ext cx="18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Oval 96"/>
            <p:cNvSpPr>
              <a:spLocks noChangeArrowheads="1"/>
            </p:cNvSpPr>
            <p:nvPr/>
          </p:nvSpPr>
          <p:spPr bwMode="auto">
            <a:xfrm>
              <a:off x="2639" y="1421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Oval 97"/>
            <p:cNvSpPr>
              <a:spLocks noChangeArrowheads="1"/>
            </p:cNvSpPr>
            <p:nvPr/>
          </p:nvSpPr>
          <p:spPr bwMode="auto">
            <a:xfrm>
              <a:off x="2734" y="1395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Oval 98"/>
            <p:cNvSpPr>
              <a:spLocks noChangeArrowheads="1"/>
            </p:cNvSpPr>
            <p:nvPr/>
          </p:nvSpPr>
          <p:spPr bwMode="auto">
            <a:xfrm>
              <a:off x="2696" y="1445"/>
              <a:ext cx="18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Oval 99"/>
            <p:cNvSpPr>
              <a:spLocks noChangeArrowheads="1"/>
            </p:cNvSpPr>
            <p:nvPr/>
          </p:nvSpPr>
          <p:spPr bwMode="auto">
            <a:xfrm>
              <a:off x="2764" y="1467"/>
              <a:ext cx="17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Oval 100"/>
            <p:cNvSpPr>
              <a:spLocks noChangeArrowheads="1"/>
            </p:cNvSpPr>
            <p:nvPr/>
          </p:nvSpPr>
          <p:spPr bwMode="auto">
            <a:xfrm>
              <a:off x="2734" y="1341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101"/>
            <p:cNvSpPr>
              <a:spLocks/>
            </p:cNvSpPr>
            <p:nvPr/>
          </p:nvSpPr>
          <p:spPr bwMode="auto">
            <a:xfrm>
              <a:off x="1554" y="1040"/>
              <a:ext cx="137" cy="208"/>
            </a:xfrm>
            <a:custGeom>
              <a:avLst/>
              <a:gdLst>
                <a:gd name="T0" fmla="*/ 55 w 55"/>
                <a:gd name="T1" fmla="*/ 0 h 78"/>
                <a:gd name="T2" fmla="*/ 0 w 55"/>
                <a:gd name="T3" fmla="*/ 78 h 78"/>
                <a:gd name="T4" fmla="*/ 0 60000 65536"/>
                <a:gd name="T5" fmla="*/ 0 60000 65536"/>
                <a:gd name="T6" fmla="*/ 0 w 55"/>
                <a:gd name="T7" fmla="*/ 0 h 78"/>
                <a:gd name="T8" fmla="*/ 55 w 55"/>
                <a:gd name="T9" fmla="*/ 78 h 7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5" h="78">
                  <a:moveTo>
                    <a:pt x="55" y="0"/>
                  </a:moveTo>
                  <a:cubicBezTo>
                    <a:pt x="40" y="41"/>
                    <a:pt x="0" y="78"/>
                    <a:pt x="0" y="7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102"/>
            <p:cNvSpPr>
              <a:spLocks/>
            </p:cNvSpPr>
            <p:nvPr/>
          </p:nvSpPr>
          <p:spPr bwMode="auto">
            <a:xfrm>
              <a:off x="4026" y="1032"/>
              <a:ext cx="115" cy="211"/>
            </a:xfrm>
            <a:custGeom>
              <a:avLst/>
              <a:gdLst>
                <a:gd name="T0" fmla="*/ 0 w 46"/>
                <a:gd name="T1" fmla="*/ 0 h 79"/>
                <a:gd name="T2" fmla="*/ 46 w 46"/>
                <a:gd name="T3" fmla="*/ 79 h 79"/>
                <a:gd name="T4" fmla="*/ 0 60000 65536"/>
                <a:gd name="T5" fmla="*/ 0 60000 65536"/>
                <a:gd name="T6" fmla="*/ 0 w 46"/>
                <a:gd name="T7" fmla="*/ 0 h 79"/>
                <a:gd name="T8" fmla="*/ 46 w 46"/>
                <a:gd name="T9" fmla="*/ 79 h 7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6" h="79">
                  <a:moveTo>
                    <a:pt x="0" y="0"/>
                  </a:moveTo>
                  <a:cubicBezTo>
                    <a:pt x="4" y="20"/>
                    <a:pt x="38" y="72"/>
                    <a:pt x="46" y="7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103"/>
            <p:cNvSpPr>
              <a:spLocks/>
            </p:cNvSpPr>
            <p:nvPr/>
          </p:nvSpPr>
          <p:spPr bwMode="auto">
            <a:xfrm>
              <a:off x="1924" y="1165"/>
              <a:ext cx="492" cy="379"/>
            </a:xfrm>
            <a:custGeom>
              <a:avLst/>
              <a:gdLst>
                <a:gd name="T0" fmla="*/ 192 w 197"/>
                <a:gd name="T1" fmla="*/ 102 h 142"/>
                <a:gd name="T2" fmla="*/ 192 w 197"/>
                <a:gd name="T3" fmla="*/ 102 h 142"/>
                <a:gd name="T4" fmla="*/ 171 w 197"/>
                <a:gd name="T5" fmla="*/ 113 h 142"/>
                <a:gd name="T6" fmla="*/ 80 w 197"/>
                <a:gd name="T7" fmla="*/ 137 h 142"/>
                <a:gd name="T8" fmla="*/ 6 w 197"/>
                <a:gd name="T9" fmla="*/ 87 h 142"/>
                <a:gd name="T10" fmla="*/ 15 w 197"/>
                <a:gd name="T11" fmla="*/ 37 h 142"/>
                <a:gd name="T12" fmla="*/ 29 w 197"/>
                <a:gd name="T13" fmla="*/ 27 h 142"/>
                <a:gd name="T14" fmla="*/ 102 w 197"/>
                <a:gd name="T15" fmla="*/ 8 h 142"/>
                <a:gd name="T16" fmla="*/ 177 w 197"/>
                <a:gd name="T17" fmla="*/ 53 h 142"/>
                <a:gd name="T18" fmla="*/ 191 w 197"/>
                <a:gd name="T19" fmla="*/ 66 h 142"/>
                <a:gd name="T20" fmla="*/ 192 w 197"/>
                <a:gd name="T21" fmla="*/ 102 h 1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7"/>
                <a:gd name="T34" fmla="*/ 0 h 142"/>
                <a:gd name="T35" fmla="*/ 197 w 197"/>
                <a:gd name="T36" fmla="*/ 142 h 1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7" h="142">
                  <a:moveTo>
                    <a:pt x="192" y="102"/>
                  </a:moveTo>
                  <a:cubicBezTo>
                    <a:pt x="192" y="102"/>
                    <a:pt x="192" y="102"/>
                    <a:pt x="192" y="102"/>
                  </a:cubicBezTo>
                  <a:cubicBezTo>
                    <a:pt x="185" y="105"/>
                    <a:pt x="178" y="109"/>
                    <a:pt x="171" y="113"/>
                  </a:cubicBezTo>
                  <a:cubicBezTo>
                    <a:pt x="144" y="127"/>
                    <a:pt x="117" y="142"/>
                    <a:pt x="80" y="137"/>
                  </a:cubicBezTo>
                  <a:cubicBezTo>
                    <a:pt x="44" y="131"/>
                    <a:pt x="26" y="110"/>
                    <a:pt x="6" y="87"/>
                  </a:cubicBezTo>
                  <a:cubicBezTo>
                    <a:pt x="0" y="72"/>
                    <a:pt x="5" y="50"/>
                    <a:pt x="15" y="37"/>
                  </a:cubicBezTo>
                  <a:cubicBezTo>
                    <a:pt x="20" y="34"/>
                    <a:pt x="25" y="30"/>
                    <a:pt x="29" y="27"/>
                  </a:cubicBezTo>
                  <a:cubicBezTo>
                    <a:pt x="48" y="13"/>
                    <a:pt x="67" y="0"/>
                    <a:pt x="102" y="8"/>
                  </a:cubicBezTo>
                  <a:cubicBezTo>
                    <a:pt x="142" y="17"/>
                    <a:pt x="160" y="35"/>
                    <a:pt x="177" y="53"/>
                  </a:cubicBezTo>
                  <a:cubicBezTo>
                    <a:pt x="181" y="57"/>
                    <a:pt x="186" y="61"/>
                    <a:pt x="191" y="66"/>
                  </a:cubicBezTo>
                  <a:cubicBezTo>
                    <a:pt x="197" y="77"/>
                    <a:pt x="197" y="92"/>
                    <a:pt x="192" y="10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104"/>
            <p:cNvSpPr>
              <a:spLocks/>
            </p:cNvSpPr>
            <p:nvPr/>
          </p:nvSpPr>
          <p:spPr bwMode="auto">
            <a:xfrm>
              <a:off x="3331" y="1155"/>
              <a:ext cx="478" cy="394"/>
            </a:xfrm>
            <a:custGeom>
              <a:avLst/>
              <a:gdLst>
                <a:gd name="T0" fmla="*/ 185 w 191"/>
                <a:gd name="T1" fmla="*/ 61 h 148"/>
                <a:gd name="T2" fmla="*/ 181 w 191"/>
                <a:gd name="T3" fmla="*/ 67 h 148"/>
                <a:gd name="T4" fmla="*/ 111 w 191"/>
                <a:gd name="T5" fmla="*/ 136 h 148"/>
                <a:gd name="T6" fmla="*/ 21 w 191"/>
                <a:gd name="T7" fmla="*/ 117 h 148"/>
                <a:gd name="T8" fmla="*/ 13 w 191"/>
                <a:gd name="T9" fmla="*/ 112 h 148"/>
                <a:gd name="T10" fmla="*/ 11 w 191"/>
                <a:gd name="T11" fmla="*/ 67 h 148"/>
                <a:gd name="T12" fmla="*/ 23 w 191"/>
                <a:gd name="T13" fmla="*/ 51 h 148"/>
                <a:gd name="T14" fmla="*/ 68 w 191"/>
                <a:gd name="T15" fmla="*/ 14 h 148"/>
                <a:gd name="T16" fmla="*/ 144 w 191"/>
                <a:gd name="T17" fmla="*/ 19 h 148"/>
                <a:gd name="T18" fmla="*/ 168 w 191"/>
                <a:gd name="T19" fmla="*/ 29 h 148"/>
                <a:gd name="T20" fmla="*/ 185 w 191"/>
                <a:gd name="T21" fmla="*/ 61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1"/>
                <a:gd name="T34" fmla="*/ 0 h 148"/>
                <a:gd name="T35" fmla="*/ 191 w 191"/>
                <a:gd name="T36" fmla="*/ 148 h 1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1" h="148">
                  <a:moveTo>
                    <a:pt x="185" y="61"/>
                  </a:moveTo>
                  <a:cubicBezTo>
                    <a:pt x="184" y="63"/>
                    <a:pt x="183" y="65"/>
                    <a:pt x="181" y="67"/>
                  </a:cubicBezTo>
                  <a:cubicBezTo>
                    <a:pt x="167" y="95"/>
                    <a:pt x="152" y="124"/>
                    <a:pt x="111" y="136"/>
                  </a:cubicBezTo>
                  <a:cubicBezTo>
                    <a:pt x="73" y="148"/>
                    <a:pt x="48" y="133"/>
                    <a:pt x="21" y="117"/>
                  </a:cubicBezTo>
                  <a:cubicBezTo>
                    <a:pt x="18" y="115"/>
                    <a:pt x="16" y="113"/>
                    <a:pt x="13" y="112"/>
                  </a:cubicBezTo>
                  <a:cubicBezTo>
                    <a:pt x="0" y="102"/>
                    <a:pt x="0" y="79"/>
                    <a:pt x="11" y="67"/>
                  </a:cubicBezTo>
                  <a:cubicBezTo>
                    <a:pt x="15" y="63"/>
                    <a:pt x="19" y="57"/>
                    <a:pt x="23" y="51"/>
                  </a:cubicBezTo>
                  <a:cubicBezTo>
                    <a:pt x="31" y="38"/>
                    <a:pt x="39" y="26"/>
                    <a:pt x="68" y="14"/>
                  </a:cubicBezTo>
                  <a:cubicBezTo>
                    <a:pt x="103" y="0"/>
                    <a:pt x="123" y="10"/>
                    <a:pt x="144" y="19"/>
                  </a:cubicBezTo>
                  <a:cubicBezTo>
                    <a:pt x="152" y="23"/>
                    <a:pt x="160" y="27"/>
                    <a:pt x="168" y="29"/>
                  </a:cubicBezTo>
                  <a:cubicBezTo>
                    <a:pt x="178" y="31"/>
                    <a:pt x="191" y="47"/>
                    <a:pt x="185" y="6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105"/>
            <p:cNvSpPr>
              <a:spLocks/>
            </p:cNvSpPr>
            <p:nvPr/>
          </p:nvSpPr>
          <p:spPr bwMode="auto">
            <a:xfrm>
              <a:off x="1376" y="1157"/>
              <a:ext cx="2935" cy="544"/>
            </a:xfrm>
            <a:custGeom>
              <a:avLst/>
              <a:gdLst>
                <a:gd name="T0" fmla="*/ 963 w 1174"/>
                <a:gd name="T1" fmla="*/ 66 h 204"/>
                <a:gd name="T2" fmla="*/ 893 w 1174"/>
                <a:gd name="T3" fmla="*/ 135 h 204"/>
                <a:gd name="T4" fmla="*/ 803 w 1174"/>
                <a:gd name="T5" fmla="*/ 115 h 204"/>
                <a:gd name="T6" fmla="*/ 739 w 1174"/>
                <a:gd name="T7" fmla="*/ 91 h 204"/>
                <a:gd name="T8" fmla="*/ 662 w 1174"/>
                <a:gd name="T9" fmla="*/ 126 h 204"/>
                <a:gd name="T10" fmla="*/ 578 w 1174"/>
                <a:gd name="T11" fmla="*/ 161 h 204"/>
                <a:gd name="T12" fmla="*/ 511 w 1174"/>
                <a:gd name="T13" fmla="*/ 125 h 204"/>
                <a:gd name="T14" fmla="*/ 446 w 1174"/>
                <a:gd name="T15" fmla="*/ 94 h 204"/>
                <a:gd name="T16" fmla="*/ 390 w 1174"/>
                <a:gd name="T17" fmla="*/ 116 h 204"/>
                <a:gd name="T18" fmla="*/ 299 w 1174"/>
                <a:gd name="T19" fmla="*/ 140 h 204"/>
                <a:gd name="T20" fmla="*/ 224 w 1174"/>
                <a:gd name="T21" fmla="*/ 89 h 204"/>
                <a:gd name="T22" fmla="*/ 181 w 1174"/>
                <a:gd name="T23" fmla="*/ 49 h 204"/>
                <a:gd name="T24" fmla="*/ 109 w 1174"/>
                <a:gd name="T25" fmla="*/ 37 h 204"/>
                <a:gd name="T26" fmla="*/ 33 w 1174"/>
                <a:gd name="T27" fmla="*/ 14 h 204"/>
                <a:gd name="T28" fmla="*/ 22 w 1174"/>
                <a:gd name="T29" fmla="*/ 0 h 204"/>
                <a:gd name="T30" fmla="*/ 0 w 1174"/>
                <a:gd name="T31" fmla="*/ 39 h 204"/>
                <a:gd name="T32" fmla="*/ 108 w 1174"/>
                <a:gd name="T33" fmla="*/ 77 h 204"/>
                <a:gd name="T34" fmla="*/ 161 w 1174"/>
                <a:gd name="T35" fmla="*/ 83 h 204"/>
                <a:gd name="T36" fmla="*/ 194 w 1174"/>
                <a:gd name="T37" fmla="*/ 115 h 204"/>
                <a:gd name="T38" fmla="*/ 293 w 1174"/>
                <a:gd name="T39" fmla="*/ 179 h 204"/>
                <a:gd name="T40" fmla="*/ 409 w 1174"/>
                <a:gd name="T41" fmla="*/ 151 h 204"/>
                <a:gd name="T42" fmla="*/ 451 w 1174"/>
                <a:gd name="T43" fmla="*/ 134 h 204"/>
                <a:gd name="T44" fmla="*/ 483 w 1174"/>
                <a:gd name="T45" fmla="*/ 153 h 204"/>
                <a:gd name="T46" fmla="*/ 575 w 1174"/>
                <a:gd name="T47" fmla="*/ 201 h 204"/>
                <a:gd name="T48" fmla="*/ 686 w 1174"/>
                <a:gd name="T49" fmla="*/ 158 h 204"/>
                <a:gd name="T50" fmla="*/ 739 w 1174"/>
                <a:gd name="T51" fmla="*/ 131 h 204"/>
                <a:gd name="T52" fmla="*/ 782 w 1174"/>
                <a:gd name="T53" fmla="*/ 149 h 204"/>
                <a:gd name="T54" fmla="*/ 905 w 1174"/>
                <a:gd name="T55" fmla="*/ 173 h 204"/>
                <a:gd name="T56" fmla="*/ 999 w 1174"/>
                <a:gd name="T57" fmla="*/ 85 h 204"/>
                <a:gd name="T58" fmla="*/ 1060 w 1174"/>
                <a:gd name="T59" fmla="*/ 64 h 204"/>
                <a:gd name="T60" fmla="*/ 1174 w 1174"/>
                <a:gd name="T61" fmla="*/ 48 h 204"/>
                <a:gd name="T62" fmla="*/ 1160 w 1174"/>
                <a:gd name="T63" fmla="*/ 6 h 204"/>
                <a:gd name="T64" fmla="*/ 1146 w 1174"/>
                <a:gd name="T65" fmla="*/ 17 h 204"/>
                <a:gd name="T66" fmla="*/ 1067 w 1174"/>
                <a:gd name="T67" fmla="*/ 25 h 204"/>
                <a:gd name="T68" fmla="*/ 1002 w 1174"/>
                <a:gd name="T69" fmla="*/ 24 h 204"/>
                <a:gd name="T70" fmla="*/ 963 w 1174"/>
                <a:gd name="T71" fmla="*/ 66 h 20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74"/>
                <a:gd name="T109" fmla="*/ 0 h 204"/>
                <a:gd name="T110" fmla="*/ 1174 w 1174"/>
                <a:gd name="T111" fmla="*/ 204 h 20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74" h="204">
                  <a:moveTo>
                    <a:pt x="963" y="66"/>
                  </a:moveTo>
                  <a:cubicBezTo>
                    <a:pt x="949" y="94"/>
                    <a:pt x="934" y="122"/>
                    <a:pt x="893" y="135"/>
                  </a:cubicBezTo>
                  <a:cubicBezTo>
                    <a:pt x="855" y="147"/>
                    <a:pt x="830" y="131"/>
                    <a:pt x="803" y="115"/>
                  </a:cubicBezTo>
                  <a:cubicBezTo>
                    <a:pt x="784" y="103"/>
                    <a:pt x="763" y="91"/>
                    <a:pt x="739" y="91"/>
                  </a:cubicBezTo>
                  <a:cubicBezTo>
                    <a:pt x="708" y="92"/>
                    <a:pt x="685" y="109"/>
                    <a:pt x="662" y="126"/>
                  </a:cubicBezTo>
                  <a:cubicBezTo>
                    <a:pt x="637" y="145"/>
                    <a:pt x="613" y="163"/>
                    <a:pt x="578" y="161"/>
                  </a:cubicBezTo>
                  <a:cubicBezTo>
                    <a:pt x="544" y="158"/>
                    <a:pt x="528" y="142"/>
                    <a:pt x="511" y="125"/>
                  </a:cubicBezTo>
                  <a:cubicBezTo>
                    <a:pt x="495" y="109"/>
                    <a:pt x="477" y="91"/>
                    <a:pt x="446" y="94"/>
                  </a:cubicBezTo>
                  <a:cubicBezTo>
                    <a:pt x="426" y="96"/>
                    <a:pt x="409" y="106"/>
                    <a:pt x="390" y="116"/>
                  </a:cubicBezTo>
                  <a:cubicBezTo>
                    <a:pt x="363" y="130"/>
                    <a:pt x="336" y="145"/>
                    <a:pt x="299" y="140"/>
                  </a:cubicBezTo>
                  <a:cubicBezTo>
                    <a:pt x="263" y="134"/>
                    <a:pt x="244" y="112"/>
                    <a:pt x="224" y="89"/>
                  </a:cubicBezTo>
                  <a:cubicBezTo>
                    <a:pt x="212" y="74"/>
                    <a:pt x="199" y="59"/>
                    <a:pt x="181" y="49"/>
                  </a:cubicBezTo>
                  <a:cubicBezTo>
                    <a:pt x="163" y="38"/>
                    <a:pt x="137" y="37"/>
                    <a:pt x="109" y="37"/>
                  </a:cubicBezTo>
                  <a:cubicBezTo>
                    <a:pt x="66" y="36"/>
                    <a:pt x="37" y="34"/>
                    <a:pt x="33" y="14"/>
                  </a:cubicBezTo>
                  <a:cubicBezTo>
                    <a:pt x="32" y="8"/>
                    <a:pt x="28" y="3"/>
                    <a:pt x="22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9" y="75"/>
                    <a:pt x="70" y="76"/>
                    <a:pt x="108" y="77"/>
                  </a:cubicBezTo>
                  <a:cubicBezTo>
                    <a:pt x="129" y="77"/>
                    <a:pt x="152" y="78"/>
                    <a:pt x="161" y="83"/>
                  </a:cubicBezTo>
                  <a:cubicBezTo>
                    <a:pt x="173" y="90"/>
                    <a:pt x="182" y="102"/>
                    <a:pt x="194" y="115"/>
                  </a:cubicBezTo>
                  <a:cubicBezTo>
                    <a:pt x="215" y="140"/>
                    <a:pt x="242" y="171"/>
                    <a:pt x="293" y="179"/>
                  </a:cubicBezTo>
                  <a:cubicBezTo>
                    <a:pt x="343" y="187"/>
                    <a:pt x="379" y="167"/>
                    <a:pt x="409" y="151"/>
                  </a:cubicBezTo>
                  <a:cubicBezTo>
                    <a:pt x="425" y="143"/>
                    <a:pt x="438" y="135"/>
                    <a:pt x="451" y="134"/>
                  </a:cubicBezTo>
                  <a:cubicBezTo>
                    <a:pt x="461" y="133"/>
                    <a:pt x="468" y="138"/>
                    <a:pt x="483" y="153"/>
                  </a:cubicBezTo>
                  <a:cubicBezTo>
                    <a:pt x="501" y="172"/>
                    <a:pt x="526" y="197"/>
                    <a:pt x="575" y="201"/>
                  </a:cubicBezTo>
                  <a:cubicBezTo>
                    <a:pt x="625" y="204"/>
                    <a:pt x="659" y="179"/>
                    <a:pt x="686" y="158"/>
                  </a:cubicBezTo>
                  <a:cubicBezTo>
                    <a:pt x="705" y="144"/>
                    <a:pt x="722" y="131"/>
                    <a:pt x="739" y="131"/>
                  </a:cubicBezTo>
                  <a:cubicBezTo>
                    <a:pt x="752" y="131"/>
                    <a:pt x="766" y="140"/>
                    <a:pt x="782" y="149"/>
                  </a:cubicBezTo>
                  <a:cubicBezTo>
                    <a:pt x="812" y="168"/>
                    <a:pt x="849" y="190"/>
                    <a:pt x="905" y="173"/>
                  </a:cubicBezTo>
                  <a:cubicBezTo>
                    <a:pt x="962" y="155"/>
                    <a:pt x="983" y="114"/>
                    <a:pt x="999" y="85"/>
                  </a:cubicBezTo>
                  <a:cubicBezTo>
                    <a:pt x="1007" y="70"/>
                    <a:pt x="1015" y="52"/>
                    <a:pt x="1060" y="64"/>
                  </a:cubicBezTo>
                  <a:cubicBezTo>
                    <a:pt x="1098" y="71"/>
                    <a:pt x="1149" y="80"/>
                    <a:pt x="1174" y="48"/>
                  </a:cubicBezTo>
                  <a:cubicBezTo>
                    <a:pt x="1160" y="6"/>
                    <a:pt x="1160" y="6"/>
                    <a:pt x="1160" y="6"/>
                  </a:cubicBezTo>
                  <a:cubicBezTo>
                    <a:pt x="1154" y="7"/>
                    <a:pt x="1148" y="11"/>
                    <a:pt x="1146" y="17"/>
                  </a:cubicBezTo>
                  <a:cubicBezTo>
                    <a:pt x="1138" y="36"/>
                    <a:pt x="1110" y="33"/>
                    <a:pt x="1067" y="25"/>
                  </a:cubicBezTo>
                  <a:cubicBezTo>
                    <a:pt x="1040" y="20"/>
                    <a:pt x="1022" y="17"/>
                    <a:pt x="1002" y="24"/>
                  </a:cubicBezTo>
                  <a:cubicBezTo>
                    <a:pt x="984" y="30"/>
                    <a:pt x="979" y="40"/>
                    <a:pt x="963" y="6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106"/>
            <p:cNvSpPr>
              <a:spLocks/>
            </p:cNvSpPr>
            <p:nvPr/>
          </p:nvSpPr>
          <p:spPr bwMode="auto">
            <a:xfrm>
              <a:off x="1566" y="800"/>
              <a:ext cx="2620" cy="611"/>
            </a:xfrm>
            <a:custGeom>
              <a:avLst/>
              <a:gdLst>
                <a:gd name="T0" fmla="*/ 947 w 1048"/>
                <a:gd name="T1" fmla="*/ 71 h 229"/>
                <a:gd name="T2" fmla="*/ 1035 w 1048"/>
                <a:gd name="T3" fmla="*/ 0 h 229"/>
                <a:gd name="T4" fmla="*/ 1048 w 1048"/>
                <a:gd name="T5" fmla="*/ 38 h 229"/>
                <a:gd name="T6" fmla="*/ 1042 w 1048"/>
                <a:gd name="T7" fmla="*/ 40 h 229"/>
                <a:gd name="T8" fmla="*/ 981 w 1048"/>
                <a:gd name="T9" fmla="*/ 91 h 229"/>
                <a:gd name="T10" fmla="*/ 943 w 1048"/>
                <a:gd name="T11" fmla="*/ 140 h 229"/>
                <a:gd name="T12" fmla="*/ 899 w 1048"/>
                <a:gd name="T13" fmla="*/ 158 h 229"/>
                <a:gd name="T14" fmla="*/ 850 w 1048"/>
                <a:gd name="T15" fmla="*/ 152 h 229"/>
                <a:gd name="T16" fmla="*/ 774 w 1048"/>
                <a:gd name="T17" fmla="*/ 147 h 229"/>
                <a:gd name="T18" fmla="*/ 729 w 1048"/>
                <a:gd name="T19" fmla="*/ 184 h 229"/>
                <a:gd name="T20" fmla="*/ 658 w 1048"/>
                <a:gd name="T21" fmla="*/ 223 h 229"/>
                <a:gd name="T22" fmla="*/ 568 w 1048"/>
                <a:gd name="T23" fmla="*/ 185 h 229"/>
                <a:gd name="T24" fmla="*/ 507 w 1048"/>
                <a:gd name="T25" fmla="*/ 159 h 229"/>
                <a:gd name="T26" fmla="*/ 450 w 1048"/>
                <a:gd name="T27" fmla="*/ 192 h 229"/>
                <a:gd name="T28" fmla="*/ 381 w 1048"/>
                <a:gd name="T29" fmla="*/ 225 h 229"/>
                <a:gd name="T30" fmla="*/ 320 w 1048"/>
                <a:gd name="T31" fmla="*/ 189 h 229"/>
                <a:gd name="T32" fmla="*/ 245 w 1048"/>
                <a:gd name="T33" fmla="*/ 145 h 229"/>
                <a:gd name="T34" fmla="*/ 172 w 1048"/>
                <a:gd name="T35" fmla="*/ 164 h 229"/>
                <a:gd name="T36" fmla="*/ 97 w 1048"/>
                <a:gd name="T37" fmla="*/ 174 h 229"/>
                <a:gd name="T38" fmla="*/ 56 w 1048"/>
                <a:gd name="T39" fmla="*/ 107 h 229"/>
                <a:gd name="T40" fmla="*/ 7 w 1048"/>
                <a:gd name="T41" fmla="*/ 44 h 229"/>
                <a:gd name="T42" fmla="*/ 0 w 1048"/>
                <a:gd name="T43" fmla="*/ 41 h 229"/>
                <a:gd name="T44" fmla="*/ 21 w 1048"/>
                <a:gd name="T45" fmla="*/ 7 h 229"/>
                <a:gd name="T46" fmla="*/ 94 w 1048"/>
                <a:gd name="T47" fmla="*/ 94 h 229"/>
                <a:gd name="T48" fmla="*/ 120 w 1048"/>
                <a:gd name="T49" fmla="*/ 141 h 229"/>
                <a:gd name="T50" fmla="*/ 149 w 1048"/>
                <a:gd name="T51" fmla="*/ 132 h 229"/>
                <a:gd name="T52" fmla="*/ 254 w 1048"/>
                <a:gd name="T53" fmla="*/ 106 h 229"/>
                <a:gd name="T54" fmla="*/ 349 w 1048"/>
                <a:gd name="T55" fmla="*/ 161 h 229"/>
                <a:gd name="T56" fmla="*/ 385 w 1048"/>
                <a:gd name="T57" fmla="*/ 185 h 229"/>
                <a:gd name="T58" fmla="*/ 421 w 1048"/>
                <a:gd name="T59" fmla="*/ 164 h 229"/>
                <a:gd name="T60" fmla="*/ 504 w 1048"/>
                <a:gd name="T61" fmla="*/ 119 h 229"/>
                <a:gd name="T62" fmla="*/ 593 w 1048"/>
                <a:gd name="T63" fmla="*/ 154 h 229"/>
                <a:gd name="T64" fmla="*/ 657 w 1048"/>
                <a:gd name="T65" fmla="*/ 183 h 229"/>
                <a:gd name="T66" fmla="*/ 695 w 1048"/>
                <a:gd name="T67" fmla="*/ 163 h 229"/>
                <a:gd name="T68" fmla="*/ 760 w 1048"/>
                <a:gd name="T69" fmla="*/ 109 h 229"/>
                <a:gd name="T70" fmla="*/ 867 w 1048"/>
                <a:gd name="T71" fmla="*/ 116 h 229"/>
                <a:gd name="T72" fmla="*/ 947 w 1048"/>
                <a:gd name="T73" fmla="*/ 71 h 2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48"/>
                <a:gd name="T112" fmla="*/ 0 h 229"/>
                <a:gd name="T113" fmla="*/ 1048 w 1048"/>
                <a:gd name="T114" fmla="*/ 229 h 2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48" h="229">
                  <a:moveTo>
                    <a:pt x="947" y="71"/>
                  </a:moveTo>
                  <a:cubicBezTo>
                    <a:pt x="964" y="41"/>
                    <a:pt x="986" y="5"/>
                    <a:pt x="1035" y="0"/>
                  </a:cubicBezTo>
                  <a:cubicBezTo>
                    <a:pt x="1048" y="38"/>
                    <a:pt x="1048" y="38"/>
                    <a:pt x="1048" y="38"/>
                  </a:cubicBezTo>
                  <a:cubicBezTo>
                    <a:pt x="1046" y="39"/>
                    <a:pt x="1044" y="40"/>
                    <a:pt x="1042" y="40"/>
                  </a:cubicBezTo>
                  <a:cubicBezTo>
                    <a:pt x="1012" y="42"/>
                    <a:pt x="999" y="60"/>
                    <a:pt x="981" y="91"/>
                  </a:cubicBezTo>
                  <a:cubicBezTo>
                    <a:pt x="971" y="109"/>
                    <a:pt x="960" y="128"/>
                    <a:pt x="943" y="140"/>
                  </a:cubicBezTo>
                  <a:cubicBezTo>
                    <a:pt x="930" y="152"/>
                    <a:pt x="915" y="156"/>
                    <a:pt x="899" y="158"/>
                  </a:cubicBezTo>
                  <a:cubicBezTo>
                    <a:pt x="882" y="161"/>
                    <a:pt x="862" y="158"/>
                    <a:pt x="850" y="152"/>
                  </a:cubicBezTo>
                  <a:cubicBezTo>
                    <a:pt x="829" y="142"/>
                    <a:pt x="809" y="133"/>
                    <a:pt x="774" y="147"/>
                  </a:cubicBezTo>
                  <a:cubicBezTo>
                    <a:pt x="745" y="158"/>
                    <a:pt x="737" y="171"/>
                    <a:pt x="729" y="184"/>
                  </a:cubicBezTo>
                  <a:cubicBezTo>
                    <a:pt x="715" y="205"/>
                    <a:pt x="702" y="221"/>
                    <a:pt x="658" y="223"/>
                  </a:cubicBezTo>
                  <a:cubicBezTo>
                    <a:pt x="616" y="224"/>
                    <a:pt x="591" y="204"/>
                    <a:pt x="568" y="185"/>
                  </a:cubicBezTo>
                  <a:cubicBezTo>
                    <a:pt x="548" y="169"/>
                    <a:pt x="533" y="157"/>
                    <a:pt x="507" y="159"/>
                  </a:cubicBezTo>
                  <a:cubicBezTo>
                    <a:pt x="480" y="161"/>
                    <a:pt x="466" y="176"/>
                    <a:pt x="450" y="192"/>
                  </a:cubicBezTo>
                  <a:cubicBezTo>
                    <a:pt x="433" y="209"/>
                    <a:pt x="414" y="229"/>
                    <a:pt x="381" y="225"/>
                  </a:cubicBezTo>
                  <a:cubicBezTo>
                    <a:pt x="352" y="222"/>
                    <a:pt x="336" y="205"/>
                    <a:pt x="320" y="189"/>
                  </a:cubicBezTo>
                  <a:cubicBezTo>
                    <a:pt x="303" y="172"/>
                    <a:pt x="285" y="154"/>
                    <a:pt x="245" y="145"/>
                  </a:cubicBezTo>
                  <a:cubicBezTo>
                    <a:pt x="210" y="137"/>
                    <a:pt x="191" y="150"/>
                    <a:pt x="172" y="164"/>
                  </a:cubicBezTo>
                  <a:cubicBezTo>
                    <a:pt x="154" y="177"/>
                    <a:pt x="129" y="195"/>
                    <a:pt x="97" y="174"/>
                  </a:cubicBezTo>
                  <a:cubicBezTo>
                    <a:pt x="74" y="158"/>
                    <a:pt x="65" y="132"/>
                    <a:pt x="56" y="107"/>
                  </a:cubicBezTo>
                  <a:cubicBezTo>
                    <a:pt x="44" y="72"/>
                    <a:pt x="35" y="52"/>
                    <a:pt x="7" y="44"/>
                  </a:cubicBezTo>
                  <a:cubicBezTo>
                    <a:pt x="4" y="44"/>
                    <a:pt x="2" y="43"/>
                    <a:pt x="0" y="41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68" y="21"/>
                    <a:pt x="83" y="61"/>
                    <a:pt x="94" y="94"/>
                  </a:cubicBezTo>
                  <a:cubicBezTo>
                    <a:pt x="101" y="114"/>
                    <a:pt x="107" y="132"/>
                    <a:pt x="120" y="141"/>
                  </a:cubicBezTo>
                  <a:cubicBezTo>
                    <a:pt x="127" y="146"/>
                    <a:pt x="129" y="146"/>
                    <a:pt x="149" y="132"/>
                  </a:cubicBezTo>
                  <a:cubicBezTo>
                    <a:pt x="170" y="117"/>
                    <a:pt x="201" y="94"/>
                    <a:pt x="254" y="106"/>
                  </a:cubicBezTo>
                  <a:cubicBezTo>
                    <a:pt x="305" y="117"/>
                    <a:pt x="330" y="143"/>
                    <a:pt x="349" y="161"/>
                  </a:cubicBezTo>
                  <a:cubicBezTo>
                    <a:pt x="363" y="176"/>
                    <a:pt x="371" y="184"/>
                    <a:pt x="385" y="185"/>
                  </a:cubicBezTo>
                  <a:cubicBezTo>
                    <a:pt x="398" y="187"/>
                    <a:pt x="405" y="181"/>
                    <a:pt x="421" y="164"/>
                  </a:cubicBezTo>
                  <a:cubicBezTo>
                    <a:pt x="439" y="146"/>
                    <a:pt x="462" y="122"/>
                    <a:pt x="504" y="119"/>
                  </a:cubicBezTo>
                  <a:cubicBezTo>
                    <a:pt x="545" y="115"/>
                    <a:pt x="571" y="136"/>
                    <a:pt x="593" y="154"/>
                  </a:cubicBezTo>
                  <a:cubicBezTo>
                    <a:pt x="613" y="170"/>
                    <a:pt x="630" y="184"/>
                    <a:pt x="657" y="183"/>
                  </a:cubicBezTo>
                  <a:cubicBezTo>
                    <a:pt x="683" y="182"/>
                    <a:pt x="686" y="176"/>
                    <a:pt x="695" y="163"/>
                  </a:cubicBezTo>
                  <a:cubicBezTo>
                    <a:pt x="705" y="147"/>
                    <a:pt x="718" y="126"/>
                    <a:pt x="760" y="109"/>
                  </a:cubicBezTo>
                  <a:cubicBezTo>
                    <a:pt x="811" y="89"/>
                    <a:pt x="843" y="105"/>
                    <a:pt x="867" y="116"/>
                  </a:cubicBezTo>
                  <a:cubicBezTo>
                    <a:pt x="892" y="124"/>
                    <a:pt x="918" y="124"/>
                    <a:pt x="947" y="7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107"/>
            <p:cNvSpPr>
              <a:spLocks/>
            </p:cNvSpPr>
            <p:nvPr/>
          </p:nvSpPr>
          <p:spPr bwMode="auto">
            <a:xfrm>
              <a:off x="1431" y="901"/>
              <a:ext cx="2843" cy="691"/>
            </a:xfrm>
            <a:custGeom>
              <a:avLst/>
              <a:gdLst>
                <a:gd name="T0" fmla="*/ 1079 w 1137"/>
                <a:gd name="T1" fmla="*/ 65 h 259"/>
                <a:gd name="T2" fmla="*/ 1102 w 1137"/>
                <a:gd name="T3" fmla="*/ 0 h 259"/>
                <a:gd name="T4" fmla="*/ 1099 w 1137"/>
                <a:gd name="T5" fmla="*/ 1 h 259"/>
                <a:gd name="T6" fmla="*/ 1035 w 1137"/>
                <a:gd name="T7" fmla="*/ 53 h 259"/>
                <a:gd name="T8" fmla="*/ 980 w 1137"/>
                <a:gd name="T9" fmla="*/ 113 h 259"/>
                <a:gd name="T10" fmla="*/ 973 w 1137"/>
                <a:gd name="T11" fmla="*/ 116 h 259"/>
                <a:gd name="T12" fmla="*/ 967 w 1137"/>
                <a:gd name="T13" fmla="*/ 118 h 259"/>
                <a:gd name="T14" fmla="*/ 960 w 1137"/>
                <a:gd name="T15" fmla="*/ 119 h 259"/>
                <a:gd name="T16" fmla="*/ 904 w 1137"/>
                <a:gd name="T17" fmla="*/ 114 h 259"/>
                <a:gd name="T18" fmla="*/ 783 w 1137"/>
                <a:gd name="T19" fmla="*/ 146 h 259"/>
                <a:gd name="T20" fmla="*/ 622 w 1137"/>
                <a:gd name="T21" fmla="*/ 147 h 259"/>
                <a:gd name="T22" fmla="*/ 504 w 1137"/>
                <a:gd name="T23" fmla="*/ 154 h 259"/>
                <a:gd name="T24" fmla="*/ 374 w 1137"/>
                <a:gd name="T25" fmla="*/ 151 h 259"/>
                <a:gd name="T26" fmla="*/ 226 w 1137"/>
                <a:gd name="T27" fmla="*/ 126 h 259"/>
                <a:gd name="T28" fmla="*/ 110 w 1137"/>
                <a:gd name="T29" fmla="*/ 69 h 259"/>
                <a:gd name="T30" fmla="*/ 55 w 1137"/>
                <a:gd name="T31" fmla="*/ 4 h 259"/>
                <a:gd name="T32" fmla="*/ 64 w 1137"/>
                <a:gd name="T33" fmla="*/ 72 h 259"/>
                <a:gd name="T34" fmla="*/ 0 w 1137"/>
                <a:gd name="T35" fmla="*/ 96 h 259"/>
                <a:gd name="T36" fmla="*/ 87 w 1137"/>
                <a:gd name="T37" fmla="*/ 133 h 259"/>
                <a:gd name="T38" fmla="*/ 202 w 1137"/>
                <a:gd name="T39" fmla="*/ 185 h 259"/>
                <a:gd name="T40" fmla="*/ 368 w 1137"/>
                <a:gd name="T41" fmla="*/ 212 h 259"/>
                <a:gd name="T42" fmla="*/ 489 w 1137"/>
                <a:gd name="T43" fmla="*/ 221 h 259"/>
                <a:gd name="T44" fmla="*/ 640 w 1137"/>
                <a:gd name="T45" fmla="*/ 222 h 259"/>
                <a:gd name="T46" fmla="*/ 781 w 1137"/>
                <a:gd name="T47" fmla="*/ 211 h 259"/>
                <a:gd name="T48" fmla="*/ 941 w 1137"/>
                <a:gd name="T49" fmla="*/ 162 h 259"/>
                <a:gd name="T50" fmla="*/ 960 w 1137"/>
                <a:gd name="T51" fmla="*/ 133 h 259"/>
                <a:gd name="T52" fmla="*/ 962 w 1137"/>
                <a:gd name="T53" fmla="*/ 131 h 259"/>
                <a:gd name="T54" fmla="*/ 964 w 1137"/>
                <a:gd name="T55" fmla="*/ 129 h 259"/>
                <a:gd name="T56" fmla="*/ 966 w 1137"/>
                <a:gd name="T57" fmla="*/ 127 h 259"/>
                <a:gd name="T58" fmla="*/ 968 w 1137"/>
                <a:gd name="T59" fmla="*/ 125 h 259"/>
                <a:gd name="T60" fmla="*/ 971 w 1137"/>
                <a:gd name="T61" fmla="*/ 124 h 259"/>
                <a:gd name="T62" fmla="*/ 974 w 1137"/>
                <a:gd name="T63" fmla="*/ 122 h 259"/>
                <a:gd name="T64" fmla="*/ 977 w 1137"/>
                <a:gd name="T65" fmla="*/ 121 h 259"/>
                <a:gd name="T66" fmla="*/ 1045 w 1137"/>
                <a:gd name="T67" fmla="*/ 121 h 259"/>
                <a:gd name="T68" fmla="*/ 1128 w 1137"/>
                <a:gd name="T69" fmla="*/ 107 h 259"/>
                <a:gd name="T70" fmla="*/ 1129 w 1137"/>
                <a:gd name="T71" fmla="*/ 106 h 259"/>
                <a:gd name="T72" fmla="*/ 1131 w 1137"/>
                <a:gd name="T73" fmla="*/ 104 h 2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37"/>
                <a:gd name="T112" fmla="*/ 0 h 259"/>
                <a:gd name="T113" fmla="*/ 1137 w 1137"/>
                <a:gd name="T114" fmla="*/ 259 h 2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37" h="259">
                  <a:moveTo>
                    <a:pt x="1137" y="102"/>
                  </a:moveTo>
                  <a:cubicBezTo>
                    <a:pt x="1115" y="109"/>
                    <a:pt x="1089" y="93"/>
                    <a:pt x="1079" y="65"/>
                  </a:cubicBezTo>
                  <a:cubicBezTo>
                    <a:pt x="1070" y="37"/>
                    <a:pt x="1080" y="8"/>
                    <a:pt x="1102" y="0"/>
                  </a:cubicBezTo>
                  <a:cubicBezTo>
                    <a:pt x="1102" y="0"/>
                    <a:pt x="1102" y="0"/>
                    <a:pt x="1102" y="0"/>
                  </a:cubicBezTo>
                  <a:cubicBezTo>
                    <a:pt x="1102" y="0"/>
                    <a:pt x="1101" y="1"/>
                    <a:pt x="1101" y="1"/>
                  </a:cubicBezTo>
                  <a:cubicBezTo>
                    <a:pt x="1101" y="1"/>
                    <a:pt x="1100" y="1"/>
                    <a:pt x="1099" y="1"/>
                  </a:cubicBezTo>
                  <a:cubicBezTo>
                    <a:pt x="1098" y="2"/>
                    <a:pt x="1097" y="2"/>
                    <a:pt x="1096" y="2"/>
                  </a:cubicBezTo>
                  <a:cubicBezTo>
                    <a:pt x="1066" y="4"/>
                    <a:pt x="1053" y="22"/>
                    <a:pt x="1035" y="53"/>
                  </a:cubicBezTo>
                  <a:cubicBezTo>
                    <a:pt x="1025" y="71"/>
                    <a:pt x="1014" y="90"/>
                    <a:pt x="997" y="102"/>
                  </a:cubicBezTo>
                  <a:cubicBezTo>
                    <a:pt x="992" y="107"/>
                    <a:pt x="986" y="111"/>
                    <a:pt x="980" y="113"/>
                  </a:cubicBezTo>
                  <a:cubicBezTo>
                    <a:pt x="978" y="114"/>
                    <a:pt x="977" y="115"/>
                    <a:pt x="975" y="116"/>
                  </a:cubicBezTo>
                  <a:cubicBezTo>
                    <a:pt x="974" y="116"/>
                    <a:pt x="974" y="116"/>
                    <a:pt x="973" y="116"/>
                  </a:cubicBezTo>
                  <a:cubicBezTo>
                    <a:pt x="972" y="117"/>
                    <a:pt x="970" y="117"/>
                    <a:pt x="968" y="117"/>
                  </a:cubicBezTo>
                  <a:cubicBezTo>
                    <a:pt x="968" y="118"/>
                    <a:pt x="967" y="118"/>
                    <a:pt x="967" y="118"/>
                  </a:cubicBezTo>
                  <a:cubicBezTo>
                    <a:pt x="965" y="118"/>
                    <a:pt x="963" y="119"/>
                    <a:pt x="962" y="119"/>
                  </a:cubicBezTo>
                  <a:cubicBezTo>
                    <a:pt x="961" y="119"/>
                    <a:pt x="960" y="119"/>
                    <a:pt x="960" y="119"/>
                  </a:cubicBezTo>
                  <a:cubicBezTo>
                    <a:pt x="958" y="120"/>
                    <a:pt x="955" y="120"/>
                    <a:pt x="953" y="120"/>
                  </a:cubicBezTo>
                  <a:cubicBezTo>
                    <a:pt x="936" y="123"/>
                    <a:pt x="916" y="120"/>
                    <a:pt x="904" y="114"/>
                  </a:cubicBezTo>
                  <a:cubicBezTo>
                    <a:pt x="883" y="104"/>
                    <a:pt x="863" y="95"/>
                    <a:pt x="828" y="109"/>
                  </a:cubicBezTo>
                  <a:cubicBezTo>
                    <a:pt x="799" y="120"/>
                    <a:pt x="791" y="133"/>
                    <a:pt x="783" y="146"/>
                  </a:cubicBezTo>
                  <a:cubicBezTo>
                    <a:pt x="769" y="167"/>
                    <a:pt x="756" y="183"/>
                    <a:pt x="712" y="185"/>
                  </a:cubicBezTo>
                  <a:cubicBezTo>
                    <a:pt x="670" y="186"/>
                    <a:pt x="645" y="166"/>
                    <a:pt x="622" y="147"/>
                  </a:cubicBezTo>
                  <a:cubicBezTo>
                    <a:pt x="602" y="131"/>
                    <a:pt x="587" y="119"/>
                    <a:pt x="561" y="121"/>
                  </a:cubicBezTo>
                  <a:cubicBezTo>
                    <a:pt x="534" y="123"/>
                    <a:pt x="520" y="138"/>
                    <a:pt x="504" y="154"/>
                  </a:cubicBezTo>
                  <a:cubicBezTo>
                    <a:pt x="487" y="171"/>
                    <a:pt x="468" y="191"/>
                    <a:pt x="435" y="187"/>
                  </a:cubicBezTo>
                  <a:cubicBezTo>
                    <a:pt x="406" y="184"/>
                    <a:pt x="390" y="167"/>
                    <a:pt x="374" y="151"/>
                  </a:cubicBezTo>
                  <a:cubicBezTo>
                    <a:pt x="357" y="134"/>
                    <a:pt x="339" y="116"/>
                    <a:pt x="299" y="107"/>
                  </a:cubicBezTo>
                  <a:cubicBezTo>
                    <a:pt x="264" y="99"/>
                    <a:pt x="245" y="112"/>
                    <a:pt x="226" y="126"/>
                  </a:cubicBezTo>
                  <a:cubicBezTo>
                    <a:pt x="208" y="139"/>
                    <a:pt x="183" y="157"/>
                    <a:pt x="151" y="136"/>
                  </a:cubicBezTo>
                  <a:cubicBezTo>
                    <a:pt x="128" y="120"/>
                    <a:pt x="119" y="94"/>
                    <a:pt x="110" y="69"/>
                  </a:cubicBezTo>
                  <a:cubicBezTo>
                    <a:pt x="98" y="34"/>
                    <a:pt x="89" y="14"/>
                    <a:pt x="61" y="6"/>
                  </a:cubicBezTo>
                  <a:cubicBezTo>
                    <a:pt x="58" y="6"/>
                    <a:pt x="56" y="5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75" y="16"/>
                    <a:pt x="79" y="46"/>
                    <a:pt x="64" y="72"/>
                  </a:cubicBezTo>
                  <a:cubicBezTo>
                    <a:pt x="49" y="97"/>
                    <a:pt x="21" y="108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6" y="99"/>
                    <a:pt x="10" y="104"/>
                    <a:pt x="11" y="110"/>
                  </a:cubicBezTo>
                  <a:cubicBezTo>
                    <a:pt x="15" y="130"/>
                    <a:pt x="44" y="132"/>
                    <a:pt x="87" y="133"/>
                  </a:cubicBezTo>
                  <a:cubicBezTo>
                    <a:pt x="115" y="133"/>
                    <a:pt x="141" y="134"/>
                    <a:pt x="159" y="145"/>
                  </a:cubicBezTo>
                  <a:cubicBezTo>
                    <a:pt x="177" y="155"/>
                    <a:pt x="190" y="170"/>
                    <a:pt x="202" y="185"/>
                  </a:cubicBezTo>
                  <a:cubicBezTo>
                    <a:pt x="222" y="208"/>
                    <a:pt x="241" y="230"/>
                    <a:pt x="277" y="236"/>
                  </a:cubicBezTo>
                  <a:cubicBezTo>
                    <a:pt x="314" y="241"/>
                    <a:pt x="341" y="226"/>
                    <a:pt x="368" y="212"/>
                  </a:cubicBezTo>
                  <a:cubicBezTo>
                    <a:pt x="387" y="202"/>
                    <a:pt x="404" y="192"/>
                    <a:pt x="424" y="190"/>
                  </a:cubicBezTo>
                  <a:cubicBezTo>
                    <a:pt x="455" y="187"/>
                    <a:pt x="473" y="205"/>
                    <a:pt x="489" y="221"/>
                  </a:cubicBezTo>
                  <a:cubicBezTo>
                    <a:pt x="506" y="238"/>
                    <a:pt x="522" y="254"/>
                    <a:pt x="556" y="257"/>
                  </a:cubicBezTo>
                  <a:cubicBezTo>
                    <a:pt x="591" y="259"/>
                    <a:pt x="615" y="241"/>
                    <a:pt x="640" y="222"/>
                  </a:cubicBezTo>
                  <a:cubicBezTo>
                    <a:pt x="663" y="205"/>
                    <a:pt x="686" y="188"/>
                    <a:pt x="717" y="187"/>
                  </a:cubicBezTo>
                  <a:cubicBezTo>
                    <a:pt x="741" y="187"/>
                    <a:pt x="762" y="199"/>
                    <a:pt x="781" y="211"/>
                  </a:cubicBezTo>
                  <a:cubicBezTo>
                    <a:pt x="808" y="227"/>
                    <a:pt x="833" y="243"/>
                    <a:pt x="871" y="231"/>
                  </a:cubicBezTo>
                  <a:cubicBezTo>
                    <a:pt x="912" y="218"/>
                    <a:pt x="927" y="190"/>
                    <a:pt x="941" y="162"/>
                  </a:cubicBezTo>
                  <a:cubicBezTo>
                    <a:pt x="949" y="149"/>
                    <a:pt x="954" y="140"/>
                    <a:pt x="960" y="133"/>
                  </a:cubicBezTo>
                  <a:cubicBezTo>
                    <a:pt x="960" y="133"/>
                    <a:pt x="960" y="133"/>
                    <a:pt x="960" y="133"/>
                  </a:cubicBezTo>
                  <a:cubicBezTo>
                    <a:pt x="960" y="133"/>
                    <a:pt x="961" y="132"/>
                    <a:pt x="962" y="131"/>
                  </a:cubicBezTo>
                  <a:cubicBezTo>
                    <a:pt x="962" y="131"/>
                    <a:pt x="962" y="131"/>
                    <a:pt x="962" y="131"/>
                  </a:cubicBezTo>
                  <a:cubicBezTo>
                    <a:pt x="962" y="130"/>
                    <a:pt x="963" y="130"/>
                    <a:pt x="964" y="129"/>
                  </a:cubicBezTo>
                  <a:cubicBezTo>
                    <a:pt x="964" y="129"/>
                    <a:pt x="964" y="129"/>
                    <a:pt x="964" y="129"/>
                  </a:cubicBezTo>
                  <a:cubicBezTo>
                    <a:pt x="965" y="128"/>
                    <a:pt x="965" y="128"/>
                    <a:pt x="966" y="127"/>
                  </a:cubicBezTo>
                  <a:cubicBezTo>
                    <a:pt x="966" y="127"/>
                    <a:pt x="966" y="127"/>
                    <a:pt x="966" y="127"/>
                  </a:cubicBezTo>
                  <a:cubicBezTo>
                    <a:pt x="967" y="126"/>
                    <a:pt x="967" y="126"/>
                    <a:pt x="968" y="125"/>
                  </a:cubicBezTo>
                  <a:cubicBezTo>
                    <a:pt x="968" y="125"/>
                    <a:pt x="968" y="125"/>
                    <a:pt x="968" y="125"/>
                  </a:cubicBezTo>
                  <a:cubicBezTo>
                    <a:pt x="969" y="125"/>
                    <a:pt x="970" y="124"/>
                    <a:pt x="971" y="124"/>
                  </a:cubicBezTo>
                  <a:cubicBezTo>
                    <a:pt x="971" y="124"/>
                    <a:pt x="971" y="124"/>
                    <a:pt x="971" y="124"/>
                  </a:cubicBezTo>
                  <a:cubicBezTo>
                    <a:pt x="972" y="123"/>
                    <a:pt x="972" y="123"/>
                    <a:pt x="973" y="122"/>
                  </a:cubicBezTo>
                  <a:cubicBezTo>
                    <a:pt x="973" y="122"/>
                    <a:pt x="973" y="122"/>
                    <a:pt x="974" y="122"/>
                  </a:cubicBezTo>
                  <a:cubicBezTo>
                    <a:pt x="974" y="122"/>
                    <a:pt x="975" y="122"/>
                    <a:pt x="976" y="121"/>
                  </a:cubicBezTo>
                  <a:cubicBezTo>
                    <a:pt x="976" y="121"/>
                    <a:pt x="976" y="121"/>
                    <a:pt x="977" y="121"/>
                  </a:cubicBezTo>
                  <a:cubicBezTo>
                    <a:pt x="978" y="120"/>
                    <a:pt x="979" y="120"/>
                    <a:pt x="980" y="120"/>
                  </a:cubicBezTo>
                  <a:cubicBezTo>
                    <a:pt x="1000" y="113"/>
                    <a:pt x="1018" y="116"/>
                    <a:pt x="1045" y="121"/>
                  </a:cubicBezTo>
                  <a:cubicBezTo>
                    <a:pt x="1088" y="129"/>
                    <a:pt x="1116" y="132"/>
                    <a:pt x="1124" y="113"/>
                  </a:cubicBezTo>
                  <a:cubicBezTo>
                    <a:pt x="1125" y="111"/>
                    <a:pt x="1126" y="109"/>
                    <a:pt x="1128" y="107"/>
                  </a:cubicBezTo>
                  <a:cubicBezTo>
                    <a:pt x="1128" y="107"/>
                    <a:pt x="1128" y="107"/>
                    <a:pt x="1128" y="107"/>
                  </a:cubicBezTo>
                  <a:cubicBezTo>
                    <a:pt x="1129" y="106"/>
                    <a:pt x="1129" y="106"/>
                    <a:pt x="1129" y="106"/>
                  </a:cubicBezTo>
                  <a:cubicBezTo>
                    <a:pt x="1130" y="105"/>
                    <a:pt x="1131" y="105"/>
                    <a:pt x="1131" y="104"/>
                  </a:cubicBezTo>
                  <a:cubicBezTo>
                    <a:pt x="1131" y="104"/>
                    <a:pt x="1131" y="104"/>
                    <a:pt x="1131" y="104"/>
                  </a:cubicBezTo>
                  <a:cubicBezTo>
                    <a:pt x="1133" y="103"/>
                    <a:pt x="1135" y="102"/>
                    <a:pt x="1137" y="10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19" name="Group 108"/>
          <p:cNvGrpSpPr>
            <a:grpSpLocks/>
          </p:cNvGrpSpPr>
          <p:nvPr/>
        </p:nvGrpSpPr>
        <p:grpSpPr bwMode="auto">
          <a:xfrm>
            <a:off x="2160588" y="2979738"/>
            <a:ext cx="4662487" cy="1244600"/>
            <a:chOff x="1361" y="1889"/>
            <a:chExt cx="2937" cy="784"/>
          </a:xfrm>
        </p:grpSpPr>
        <p:grpSp>
          <p:nvGrpSpPr>
            <p:cNvPr id="120" name="Group 109"/>
            <p:cNvGrpSpPr>
              <a:grpSpLocks/>
            </p:cNvGrpSpPr>
            <p:nvPr/>
          </p:nvGrpSpPr>
          <p:grpSpPr bwMode="auto">
            <a:xfrm>
              <a:off x="1361" y="1889"/>
              <a:ext cx="2937" cy="784"/>
              <a:chOff x="1361" y="1889"/>
              <a:chExt cx="2937" cy="784"/>
            </a:xfrm>
          </p:grpSpPr>
          <p:sp>
            <p:nvSpPr>
              <p:cNvPr id="260" name="Freeform 110"/>
              <p:cNvSpPr>
                <a:spLocks/>
              </p:cNvSpPr>
              <p:nvPr/>
            </p:nvSpPr>
            <p:spPr bwMode="auto">
              <a:xfrm>
                <a:off x="1416" y="1991"/>
                <a:ext cx="2850" cy="576"/>
              </a:xfrm>
              <a:custGeom>
                <a:avLst/>
                <a:gdLst>
                  <a:gd name="T0" fmla="*/ 44 w 1140"/>
                  <a:gd name="T1" fmla="*/ 40 h 216"/>
                  <a:gd name="T2" fmla="*/ 72 w 1140"/>
                  <a:gd name="T3" fmla="*/ 86 h 216"/>
                  <a:gd name="T4" fmla="*/ 129 w 1140"/>
                  <a:gd name="T5" fmla="*/ 163 h 216"/>
                  <a:gd name="T6" fmla="*/ 232 w 1140"/>
                  <a:gd name="T7" fmla="*/ 158 h 216"/>
                  <a:gd name="T8" fmla="*/ 301 w 1140"/>
                  <a:gd name="T9" fmla="*/ 140 h 216"/>
                  <a:gd name="T10" fmla="*/ 348 w 1140"/>
                  <a:gd name="T11" fmla="*/ 173 h 216"/>
                  <a:gd name="T12" fmla="*/ 431 w 1140"/>
                  <a:gd name="T13" fmla="*/ 216 h 216"/>
                  <a:gd name="T14" fmla="*/ 512 w 1140"/>
                  <a:gd name="T15" fmla="*/ 173 h 216"/>
                  <a:gd name="T16" fmla="*/ 562 w 1140"/>
                  <a:gd name="T17" fmla="*/ 137 h 216"/>
                  <a:gd name="T18" fmla="*/ 625 w 1140"/>
                  <a:gd name="T19" fmla="*/ 162 h 216"/>
                  <a:gd name="T20" fmla="*/ 720 w 1140"/>
                  <a:gd name="T21" fmla="*/ 199 h 216"/>
                  <a:gd name="T22" fmla="*/ 802 w 1140"/>
                  <a:gd name="T23" fmla="*/ 160 h 216"/>
                  <a:gd name="T24" fmla="*/ 860 w 1140"/>
                  <a:gd name="T25" fmla="*/ 122 h 216"/>
                  <a:gd name="T26" fmla="*/ 938 w 1140"/>
                  <a:gd name="T27" fmla="*/ 138 h 216"/>
                  <a:gd name="T28" fmla="*/ 1041 w 1140"/>
                  <a:gd name="T29" fmla="*/ 142 h 216"/>
                  <a:gd name="T30" fmla="*/ 1098 w 1140"/>
                  <a:gd name="T31" fmla="*/ 66 h 216"/>
                  <a:gd name="T32" fmla="*/ 1126 w 1140"/>
                  <a:gd name="T33" fmla="*/ 19 h 216"/>
                  <a:gd name="T34" fmla="*/ 1140 w 1140"/>
                  <a:gd name="T35" fmla="*/ 12 h 216"/>
                  <a:gd name="T36" fmla="*/ 1137 w 1140"/>
                  <a:gd name="T37" fmla="*/ 1 h 216"/>
                  <a:gd name="T38" fmla="*/ 1136 w 1140"/>
                  <a:gd name="T39" fmla="*/ 0 h 216"/>
                  <a:gd name="T40" fmla="*/ 1112 w 1140"/>
                  <a:gd name="T41" fmla="*/ 22 h 216"/>
                  <a:gd name="T42" fmla="*/ 1042 w 1140"/>
                  <a:gd name="T43" fmla="*/ 23 h 216"/>
                  <a:gd name="T44" fmla="*/ 1002 w 1140"/>
                  <a:gd name="T45" fmla="*/ 22 h 216"/>
                  <a:gd name="T46" fmla="*/ 970 w 1140"/>
                  <a:gd name="T47" fmla="*/ 30 h 216"/>
                  <a:gd name="T48" fmla="*/ 931 w 1140"/>
                  <a:gd name="T49" fmla="*/ 70 h 216"/>
                  <a:gd name="T50" fmla="*/ 918 w 1140"/>
                  <a:gd name="T51" fmla="*/ 85 h 216"/>
                  <a:gd name="T52" fmla="*/ 860 w 1140"/>
                  <a:gd name="T53" fmla="*/ 119 h 216"/>
                  <a:gd name="T54" fmla="*/ 784 w 1140"/>
                  <a:gd name="T55" fmla="*/ 91 h 216"/>
                  <a:gd name="T56" fmla="*/ 711 w 1140"/>
                  <a:gd name="T57" fmla="*/ 59 h 216"/>
                  <a:gd name="T58" fmla="*/ 644 w 1140"/>
                  <a:gd name="T59" fmla="*/ 94 h 216"/>
                  <a:gd name="T60" fmla="*/ 574 w 1140"/>
                  <a:gd name="T61" fmla="*/ 131 h 216"/>
                  <a:gd name="T62" fmla="*/ 509 w 1140"/>
                  <a:gd name="T63" fmla="*/ 96 h 216"/>
                  <a:gd name="T64" fmla="*/ 442 w 1140"/>
                  <a:gd name="T65" fmla="*/ 64 h 216"/>
                  <a:gd name="T66" fmla="*/ 351 w 1140"/>
                  <a:gd name="T67" fmla="*/ 110 h 216"/>
                  <a:gd name="T68" fmla="*/ 296 w 1140"/>
                  <a:gd name="T69" fmla="*/ 138 h 216"/>
                  <a:gd name="T70" fmla="*/ 251 w 1140"/>
                  <a:gd name="T71" fmla="*/ 103 h 216"/>
                  <a:gd name="T72" fmla="*/ 238 w 1140"/>
                  <a:gd name="T73" fmla="*/ 88 h 216"/>
                  <a:gd name="T74" fmla="*/ 186 w 1140"/>
                  <a:gd name="T75" fmla="*/ 42 h 216"/>
                  <a:gd name="T76" fmla="*/ 126 w 1140"/>
                  <a:gd name="T77" fmla="*/ 41 h 216"/>
                  <a:gd name="T78" fmla="*/ 57 w 1140"/>
                  <a:gd name="T79" fmla="*/ 40 h 216"/>
                  <a:gd name="T80" fmla="*/ 15 w 1140"/>
                  <a:gd name="T81" fmla="*/ 10 h 216"/>
                  <a:gd name="T82" fmla="*/ 0 w 1140"/>
                  <a:gd name="T83" fmla="*/ 36 h 216"/>
                  <a:gd name="T84" fmla="*/ 44 w 1140"/>
                  <a:gd name="T85" fmla="*/ 40 h 21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40"/>
                  <a:gd name="T130" fmla="*/ 0 h 216"/>
                  <a:gd name="T131" fmla="*/ 1140 w 1140"/>
                  <a:gd name="T132" fmla="*/ 216 h 21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40" h="216">
                    <a:moveTo>
                      <a:pt x="44" y="40"/>
                    </a:moveTo>
                    <a:cubicBezTo>
                      <a:pt x="57" y="51"/>
                      <a:pt x="64" y="67"/>
                      <a:pt x="72" y="86"/>
                    </a:cubicBezTo>
                    <a:cubicBezTo>
                      <a:pt x="83" y="113"/>
                      <a:pt x="95" y="143"/>
                      <a:pt x="129" y="163"/>
                    </a:cubicBezTo>
                    <a:cubicBezTo>
                      <a:pt x="164" y="184"/>
                      <a:pt x="197" y="171"/>
                      <a:pt x="232" y="158"/>
                    </a:cubicBezTo>
                    <a:cubicBezTo>
                      <a:pt x="248" y="152"/>
                      <a:pt x="289" y="140"/>
                      <a:pt x="301" y="140"/>
                    </a:cubicBezTo>
                    <a:cubicBezTo>
                      <a:pt x="312" y="140"/>
                      <a:pt x="333" y="155"/>
                      <a:pt x="348" y="173"/>
                    </a:cubicBezTo>
                    <a:cubicBezTo>
                      <a:pt x="368" y="196"/>
                      <a:pt x="392" y="216"/>
                      <a:pt x="431" y="216"/>
                    </a:cubicBezTo>
                    <a:cubicBezTo>
                      <a:pt x="471" y="216"/>
                      <a:pt x="491" y="195"/>
                      <a:pt x="512" y="173"/>
                    </a:cubicBezTo>
                    <a:cubicBezTo>
                      <a:pt x="526" y="158"/>
                      <a:pt x="541" y="142"/>
                      <a:pt x="562" y="137"/>
                    </a:cubicBezTo>
                    <a:cubicBezTo>
                      <a:pt x="588" y="130"/>
                      <a:pt x="607" y="147"/>
                      <a:pt x="625" y="162"/>
                    </a:cubicBezTo>
                    <a:cubicBezTo>
                      <a:pt x="647" y="180"/>
                      <a:pt x="671" y="201"/>
                      <a:pt x="720" y="199"/>
                    </a:cubicBezTo>
                    <a:cubicBezTo>
                      <a:pt x="768" y="197"/>
                      <a:pt x="784" y="179"/>
                      <a:pt x="802" y="160"/>
                    </a:cubicBezTo>
                    <a:cubicBezTo>
                      <a:pt x="816" y="144"/>
                      <a:pt x="831" y="127"/>
                      <a:pt x="860" y="122"/>
                    </a:cubicBezTo>
                    <a:cubicBezTo>
                      <a:pt x="887" y="118"/>
                      <a:pt x="912" y="128"/>
                      <a:pt x="938" y="138"/>
                    </a:cubicBezTo>
                    <a:cubicBezTo>
                      <a:pt x="972" y="151"/>
                      <a:pt x="1005" y="163"/>
                      <a:pt x="1041" y="142"/>
                    </a:cubicBezTo>
                    <a:cubicBezTo>
                      <a:pt x="1075" y="122"/>
                      <a:pt x="1087" y="92"/>
                      <a:pt x="1098" y="66"/>
                    </a:cubicBezTo>
                    <a:cubicBezTo>
                      <a:pt x="1106" y="46"/>
                      <a:pt x="1112" y="30"/>
                      <a:pt x="1126" y="19"/>
                    </a:cubicBezTo>
                    <a:cubicBezTo>
                      <a:pt x="1131" y="16"/>
                      <a:pt x="1136" y="14"/>
                      <a:pt x="1140" y="12"/>
                    </a:cubicBezTo>
                    <a:cubicBezTo>
                      <a:pt x="1136" y="12"/>
                      <a:pt x="1132" y="4"/>
                      <a:pt x="1137" y="1"/>
                    </a:cubicBezTo>
                    <a:cubicBezTo>
                      <a:pt x="1136" y="0"/>
                      <a:pt x="1136" y="0"/>
                      <a:pt x="1136" y="0"/>
                    </a:cubicBezTo>
                    <a:cubicBezTo>
                      <a:pt x="1135" y="2"/>
                      <a:pt x="1124" y="20"/>
                      <a:pt x="1112" y="22"/>
                    </a:cubicBezTo>
                    <a:cubicBezTo>
                      <a:pt x="1096" y="25"/>
                      <a:pt x="1070" y="24"/>
                      <a:pt x="1042" y="23"/>
                    </a:cubicBezTo>
                    <a:cubicBezTo>
                      <a:pt x="1030" y="22"/>
                      <a:pt x="1015" y="22"/>
                      <a:pt x="1002" y="22"/>
                    </a:cubicBezTo>
                    <a:cubicBezTo>
                      <a:pt x="993" y="22"/>
                      <a:pt x="983" y="23"/>
                      <a:pt x="970" y="30"/>
                    </a:cubicBezTo>
                    <a:cubicBezTo>
                      <a:pt x="960" y="37"/>
                      <a:pt x="950" y="47"/>
                      <a:pt x="931" y="70"/>
                    </a:cubicBezTo>
                    <a:cubicBezTo>
                      <a:pt x="918" y="85"/>
                      <a:pt x="918" y="85"/>
                      <a:pt x="918" y="85"/>
                    </a:cubicBezTo>
                    <a:cubicBezTo>
                      <a:pt x="899" y="109"/>
                      <a:pt x="890" y="113"/>
                      <a:pt x="860" y="119"/>
                    </a:cubicBezTo>
                    <a:cubicBezTo>
                      <a:pt x="822" y="126"/>
                      <a:pt x="801" y="109"/>
                      <a:pt x="784" y="91"/>
                    </a:cubicBezTo>
                    <a:cubicBezTo>
                      <a:pt x="765" y="73"/>
                      <a:pt x="750" y="58"/>
                      <a:pt x="711" y="59"/>
                    </a:cubicBezTo>
                    <a:cubicBezTo>
                      <a:pt x="672" y="61"/>
                      <a:pt x="659" y="76"/>
                      <a:pt x="644" y="94"/>
                    </a:cubicBezTo>
                    <a:cubicBezTo>
                      <a:pt x="630" y="111"/>
                      <a:pt x="611" y="129"/>
                      <a:pt x="574" y="131"/>
                    </a:cubicBezTo>
                    <a:cubicBezTo>
                      <a:pt x="535" y="133"/>
                      <a:pt x="520" y="111"/>
                      <a:pt x="509" y="96"/>
                    </a:cubicBezTo>
                    <a:cubicBezTo>
                      <a:pt x="497" y="79"/>
                      <a:pt x="486" y="64"/>
                      <a:pt x="442" y="64"/>
                    </a:cubicBezTo>
                    <a:cubicBezTo>
                      <a:pt x="391" y="64"/>
                      <a:pt x="370" y="88"/>
                      <a:pt x="351" y="110"/>
                    </a:cubicBezTo>
                    <a:cubicBezTo>
                      <a:pt x="337" y="126"/>
                      <a:pt x="321" y="144"/>
                      <a:pt x="296" y="138"/>
                    </a:cubicBezTo>
                    <a:cubicBezTo>
                      <a:pt x="277" y="133"/>
                      <a:pt x="264" y="121"/>
                      <a:pt x="251" y="103"/>
                    </a:cubicBezTo>
                    <a:cubicBezTo>
                      <a:pt x="238" y="88"/>
                      <a:pt x="238" y="88"/>
                      <a:pt x="238" y="88"/>
                    </a:cubicBezTo>
                    <a:cubicBezTo>
                      <a:pt x="210" y="54"/>
                      <a:pt x="201" y="48"/>
                      <a:pt x="186" y="42"/>
                    </a:cubicBezTo>
                    <a:cubicBezTo>
                      <a:pt x="173" y="37"/>
                      <a:pt x="147" y="40"/>
                      <a:pt x="126" y="41"/>
                    </a:cubicBezTo>
                    <a:cubicBezTo>
                      <a:pt x="99" y="42"/>
                      <a:pt x="73" y="43"/>
                      <a:pt x="57" y="40"/>
                    </a:cubicBezTo>
                    <a:cubicBezTo>
                      <a:pt x="34" y="35"/>
                      <a:pt x="23" y="23"/>
                      <a:pt x="15" y="10"/>
                    </a:cubicBezTo>
                    <a:cubicBezTo>
                      <a:pt x="20" y="29"/>
                      <a:pt x="7" y="32"/>
                      <a:pt x="0" y="36"/>
                    </a:cubicBezTo>
                    <a:cubicBezTo>
                      <a:pt x="13" y="31"/>
                      <a:pt x="29" y="29"/>
                      <a:pt x="44" y="40"/>
                    </a:cubicBezTo>
                    <a:close/>
                  </a:path>
                </a:pathLst>
              </a:custGeom>
              <a:solidFill>
                <a:srgbClr val="D794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1" name="Freeform 111"/>
              <p:cNvSpPr>
                <a:spLocks/>
              </p:cNvSpPr>
              <p:nvPr/>
            </p:nvSpPr>
            <p:spPr bwMode="auto">
              <a:xfrm>
                <a:off x="1596" y="2049"/>
                <a:ext cx="2575" cy="518"/>
              </a:xfrm>
              <a:custGeom>
                <a:avLst/>
                <a:gdLst>
                  <a:gd name="T0" fmla="*/ 1012 w 1030"/>
                  <a:gd name="T1" fmla="*/ 2 h 194"/>
                  <a:gd name="T2" fmla="*/ 970 w 1030"/>
                  <a:gd name="T3" fmla="*/ 1 h 194"/>
                  <a:gd name="T4" fmla="*/ 930 w 1030"/>
                  <a:gd name="T5" fmla="*/ 0 h 194"/>
                  <a:gd name="T6" fmla="*/ 898 w 1030"/>
                  <a:gd name="T7" fmla="*/ 8 h 194"/>
                  <a:gd name="T8" fmla="*/ 859 w 1030"/>
                  <a:gd name="T9" fmla="*/ 48 h 194"/>
                  <a:gd name="T10" fmla="*/ 846 w 1030"/>
                  <a:gd name="T11" fmla="*/ 63 h 194"/>
                  <a:gd name="T12" fmla="*/ 788 w 1030"/>
                  <a:gd name="T13" fmla="*/ 97 h 194"/>
                  <a:gd name="T14" fmla="*/ 712 w 1030"/>
                  <a:gd name="T15" fmla="*/ 69 h 194"/>
                  <a:gd name="T16" fmla="*/ 639 w 1030"/>
                  <a:gd name="T17" fmla="*/ 37 h 194"/>
                  <a:gd name="T18" fmla="*/ 572 w 1030"/>
                  <a:gd name="T19" fmla="*/ 72 h 194"/>
                  <a:gd name="T20" fmla="*/ 502 w 1030"/>
                  <a:gd name="T21" fmla="*/ 109 h 194"/>
                  <a:gd name="T22" fmla="*/ 437 w 1030"/>
                  <a:gd name="T23" fmla="*/ 74 h 194"/>
                  <a:gd name="T24" fmla="*/ 370 w 1030"/>
                  <a:gd name="T25" fmla="*/ 42 h 194"/>
                  <a:gd name="T26" fmla="*/ 279 w 1030"/>
                  <a:gd name="T27" fmla="*/ 88 h 194"/>
                  <a:gd name="T28" fmla="*/ 224 w 1030"/>
                  <a:gd name="T29" fmla="*/ 116 h 194"/>
                  <a:gd name="T30" fmla="*/ 179 w 1030"/>
                  <a:gd name="T31" fmla="*/ 81 h 194"/>
                  <a:gd name="T32" fmla="*/ 166 w 1030"/>
                  <a:gd name="T33" fmla="*/ 66 h 194"/>
                  <a:gd name="T34" fmla="*/ 114 w 1030"/>
                  <a:gd name="T35" fmla="*/ 20 h 194"/>
                  <a:gd name="T36" fmla="*/ 54 w 1030"/>
                  <a:gd name="T37" fmla="*/ 19 h 194"/>
                  <a:gd name="T38" fmla="*/ 28 w 1030"/>
                  <a:gd name="T39" fmla="*/ 20 h 194"/>
                  <a:gd name="T40" fmla="*/ 0 w 1030"/>
                  <a:gd name="T41" fmla="*/ 64 h 194"/>
                  <a:gd name="T42" fmla="*/ 0 w 1030"/>
                  <a:gd name="T43" fmla="*/ 64 h 194"/>
                  <a:gd name="T44" fmla="*/ 57 w 1030"/>
                  <a:gd name="T45" fmla="*/ 141 h 194"/>
                  <a:gd name="T46" fmla="*/ 160 w 1030"/>
                  <a:gd name="T47" fmla="*/ 136 h 194"/>
                  <a:gd name="T48" fmla="*/ 229 w 1030"/>
                  <a:gd name="T49" fmla="*/ 118 h 194"/>
                  <a:gd name="T50" fmla="*/ 276 w 1030"/>
                  <a:gd name="T51" fmla="*/ 151 h 194"/>
                  <a:gd name="T52" fmla="*/ 359 w 1030"/>
                  <a:gd name="T53" fmla="*/ 194 h 194"/>
                  <a:gd name="T54" fmla="*/ 440 w 1030"/>
                  <a:gd name="T55" fmla="*/ 151 h 194"/>
                  <a:gd name="T56" fmla="*/ 490 w 1030"/>
                  <a:gd name="T57" fmla="*/ 115 h 194"/>
                  <a:gd name="T58" fmla="*/ 553 w 1030"/>
                  <a:gd name="T59" fmla="*/ 140 h 194"/>
                  <a:gd name="T60" fmla="*/ 648 w 1030"/>
                  <a:gd name="T61" fmla="*/ 177 h 194"/>
                  <a:gd name="T62" fmla="*/ 730 w 1030"/>
                  <a:gd name="T63" fmla="*/ 138 h 194"/>
                  <a:gd name="T64" fmla="*/ 788 w 1030"/>
                  <a:gd name="T65" fmla="*/ 100 h 194"/>
                  <a:gd name="T66" fmla="*/ 866 w 1030"/>
                  <a:gd name="T67" fmla="*/ 116 h 194"/>
                  <a:gd name="T68" fmla="*/ 969 w 1030"/>
                  <a:gd name="T69" fmla="*/ 120 h 194"/>
                  <a:gd name="T70" fmla="*/ 1026 w 1030"/>
                  <a:gd name="T71" fmla="*/ 44 h 194"/>
                  <a:gd name="T72" fmla="*/ 1030 w 1030"/>
                  <a:gd name="T73" fmla="*/ 34 h 194"/>
                  <a:gd name="T74" fmla="*/ 1012 w 1030"/>
                  <a:gd name="T75" fmla="*/ 2 h 19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30"/>
                  <a:gd name="T115" fmla="*/ 0 h 194"/>
                  <a:gd name="T116" fmla="*/ 1030 w 1030"/>
                  <a:gd name="T117" fmla="*/ 194 h 19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30" h="194">
                    <a:moveTo>
                      <a:pt x="1012" y="2"/>
                    </a:moveTo>
                    <a:cubicBezTo>
                      <a:pt x="999" y="2"/>
                      <a:pt x="985" y="2"/>
                      <a:pt x="970" y="1"/>
                    </a:cubicBezTo>
                    <a:cubicBezTo>
                      <a:pt x="958" y="0"/>
                      <a:pt x="943" y="0"/>
                      <a:pt x="930" y="0"/>
                    </a:cubicBezTo>
                    <a:cubicBezTo>
                      <a:pt x="921" y="0"/>
                      <a:pt x="911" y="1"/>
                      <a:pt x="898" y="8"/>
                    </a:cubicBezTo>
                    <a:cubicBezTo>
                      <a:pt x="888" y="15"/>
                      <a:pt x="878" y="25"/>
                      <a:pt x="859" y="48"/>
                    </a:cubicBezTo>
                    <a:cubicBezTo>
                      <a:pt x="846" y="63"/>
                      <a:pt x="846" y="63"/>
                      <a:pt x="846" y="63"/>
                    </a:cubicBezTo>
                    <a:cubicBezTo>
                      <a:pt x="827" y="87"/>
                      <a:pt x="818" y="91"/>
                      <a:pt x="788" y="97"/>
                    </a:cubicBezTo>
                    <a:cubicBezTo>
                      <a:pt x="750" y="104"/>
                      <a:pt x="729" y="87"/>
                      <a:pt x="712" y="69"/>
                    </a:cubicBezTo>
                    <a:cubicBezTo>
                      <a:pt x="693" y="51"/>
                      <a:pt x="678" y="36"/>
                      <a:pt x="639" y="37"/>
                    </a:cubicBezTo>
                    <a:cubicBezTo>
                      <a:pt x="600" y="39"/>
                      <a:pt x="587" y="54"/>
                      <a:pt x="572" y="72"/>
                    </a:cubicBezTo>
                    <a:cubicBezTo>
                      <a:pt x="558" y="89"/>
                      <a:pt x="539" y="107"/>
                      <a:pt x="502" y="109"/>
                    </a:cubicBezTo>
                    <a:cubicBezTo>
                      <a:pt x="463" y="111"/>
                      <a:pt x="448" y="89"/>
                      <a:pt x="437" y="74"/>
                    </a:cubicBezTo>
                    <a:cubicBezTo>
                      <a:pt x="425" y="57"/>
                      <a:pt x="414" y="42"/>
                      <a:pt x="370" y="42"/>
                    </a:cubicBezTo>
                    <a:cubicBezTo>
                      <a:pt x="319" y="42"/>
                      <a:pt x="298" y="66"/>
                      <a:pt x="279" y="88"/>
                    </a:cubicBezTo>
                    <a:cubicBezTo>
                      <a:pt x="265" y="104"/>
                      <a:pt x="249" y="122"/>
                      <a:pt x="224" y="116"/>
                    </a:cubicBezTo>
                    <a:cubicBezTo>
                      <a:pt x="205" y="111"/>
                      <a:pt x="192" y="99"/>
                      <a:pt x="179" y="81"/>
                    </a:cubicBezTo>
                    <a:cubicBezTo>
                      <a:pt x="166" y="66"/>
                      <a:pt x="166" y="66"/>
                      <a:pt x="166" y="66"/>
                    </a:cubicBezTo>
                    <a:cubicBezTo>
                      <a:pt x="138" y="32"/>
                      <a:pt x="129" y="26"/>
                      <a:pt x="114" y="20"/>
                    </a:cubicBezTo>
                    <a:cubicBezTo>
                      <a:pt x="101" y="15"/>
                      <a:pt x="75" y="18"/>
                      <a:pt x="54" y="19"/>
                    </a:cubicBezTo>
                    <a:cubicBezTo>
                      <a:pt x="46" y="19"/>
                      <a:pt x="37" y="20"/>
                      <a:pt x="28" y="20"/>
                    </a:cubicBezTo>
                    <a:cubicBezTo>
                      <a:pt x="21" y="36"/>
                      <a:pt x="10" y="51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11" y="91"/>
                      <a:pt x="23" y="121"/>
                      <a:pt x="57" y="141"/>
                    </a:cubicBezTo>
                    <a:cubicBezTo>
                      <a:pt x="92" y="162"/>
                      <a:pt x="125" y="149"/>
                      <a:pt x="160" y="136"/>
                    </a:cubicBezTo>
                    <a:cubicBezTo>
                      <a:pt x="176" y="130"/>
                      <a:pt x="217" y="118"/>
                      <a:pt x="229" y="118"/>
                    </a:cubicBezTo>
                    <a:cubicBezTo>
                      <a:pt x="240" y="118"/>
                      <a:pt x="261" y="133"/>
                      <a:pt x="276" y="151"/>
                    </a:cubicBezTo>
                    <a:cubicBezTo>
                      <a:pt x="296" y="174"/>
                      <a:pt x="320" y="194"/>
                      <a:pt x="359" y="194"/>
                    </a:cubicBezTo>
                    <a:cubicBezTo>
                      <a:pt x="399" y="194"/>
                      <a:pt x="419" y="173"/>
                      <a:pt x="440" y="151"/>
                    </a:cubicBezTo>
                    <a:cubicBezTo>
                      <a:pt x="454" y="136"/>
                      <a:pt x="469" y="120"/>
                      <a:pt x="490" y="115"/>
                    </a:cubicBezTo>
                    <a:cubicBezTo>
                      <a:pt x="516" y="108"/>
                      <a:pt x="535" y="125"/>
                      <a:pt x="553" y="140"/>
                    </a:cubicBezTo>
                    <a:cubicBezTo>
                      <a:pt x="575" y="158"/>
                      <a:pt x="599" y="179"/>
                      <a:pt x="648" y="177"/>
                    </a:cubicBezTo>
                    <a:cubicBezTo>
                      <a:pt x="696" y="175"/>
                      <a:pt x="712" y="157"/>
                      <a:pt x="730" y="138"/>
                    </a:cubicBezTo>
                    <a:cubicBezTo>
                      <a:pt x="744" y="122"/>
                      <a:pt x="759" y="105"/>
                      <a:pt x="788" y="100"/>
                    </a:cubicBezTo>
                    <a:cubicBezTo>
                      <a:pt x="815" y="96"/>
                      <a:pt x="840" y="106"/>
                      <a:pt x="866" y="116"/>
                    </a:cubicBezTo>
                    <a:cubicBezTo>
                      <a:pt x="900" y="129"/>
                      <a:pt x="933" y="141"/>
                      <a:pt x="969" y="120"/>
                    </a:cubicBezTo>
                    <a:cubicBezTo>
                      <a:pt x="1003" y="100"/>
                      <a:pt x="1015" y="70"/>
                      <a:pt x="1026" y="44"/>
                    </a:cubicBezTo>
                    <a:cubicBezTo>
                      <a:pt x="1027" y="40"/>
                      <a:pt x="1028" y="37"/>
                      <a:pt x="1030" y="34"/>
                    </a:cubicBezTo>
                    <a:cubicBezTo>
                      <a:pt x="1023" y="24"/>
                      <a:pt x="1017" y="14"/>
                      <a:pt x="1012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" name="Freeform 112"/>
              <p:cNvSpPr>
                <a:spLocks/>
              </p:cNvSpPr>
              <p:nvPr/>
            </p:nvSpPr>
            <p:spPr bwMode="auto">
              <a:xfrm>
                <a:off x="4126" y="2055"/>
                <a:ext cx="45" cy="85"/>
              </a:xfrm>
              <a:custGeom>
                <a:avLst/>
                <a:gdLst>
                  <a:gd name="T0" fmla="*/ 18 w 18"/>
                  <a:gd name="T1" fmla="*/ 32 h 32"/>
                  <a:gd name="T2" fmla="*/ 0 w 18"/>
                  <a:gd name="T3" fmla="*/ 0 h 32"/>
                  <a:gd name="T4" fmla="*/ 0 60000 65536"/>
                  <a:gd name="T5" fmla="*/ 0 60000 65536"/>
                  <a:gd name="T6" fmla="*/ 0 w 18"/>
                  <a:gd name="T7" fmla="*/ 0 h 32"/>
                  <a:gd name="T8" fmla="*/ 18 w 18"/>
                  <a:gd name="T9" fmla="*/ 32 h 3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8" h="32">
                    <a:moveTo>
                      <a:pt x="18" y="32"/>
                    </a:moveTo>
                    <a:cubicBezTo>
                      <a:pt x="11" y="22"/>
                      <a:pt x="5" y="1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" name="Freeform 113"/>
              <p:cNvSpPr>
                <a:spLocks/>
              </p:cNvSpPr>
              <p:nvPr/>
            </p:nvSpPr>
            <p:spPr bwMode="auto">
              <a:xfrm>
                <a:off x="1596" y="2103"/>
                <a:ext cx="70" cy="117"/>
              </a:xfrm>
              <a:custGeom>
                <a:avLst/>
                <a:gdLst>
                  <a:gd name="T0" fmla="*/ 28 w 28"/>
                  <a:gd name="T1" fmla="*/ 0 h 44"/>
                  <a:gd name="T2" fmla="*/ 0 w 28"/>
                  <a:gd name="T3" fmla="*/ 44 h 44"/>
                  <a:gd name="T4" fmla="*/ 0 60000 65536"/>
                  <a:gd name="T5" fmla="*/ 0 60000 65536"/>
                  <a:gd name="T6" fmla="*/ 0 w 28"/>
                  <a:gd name="T7" fmla="*/ 0 h 44"/>
                  <a:gd name="T8" fmla="*/ 28 w 28"/>
                  <a:gd name="T9" fmla="*/ 44 h 4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8" h="44">
                    <a:moveTo>
                      <a:pt x="28" y="0"/>
                    </a:moveTo>
                    <a:cubicBezTo>
                      <a:pt x="21" y="16"/>
                      <a:pt x="10" y="31"/>
                      <a:pt x="0" y="44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" name="Freeform 114"/>
              <p:cNvSpPr>
                <a:spLocks/>
              </p:cNvSpPr>
              <p:nvPr/>
            </p:nvSpPr>
            <p:spPr bwMode="auto">
              <a:xfrm>
                <a:off x="1453" y="1889"/>
                <a:ext cx="2803" cy="486"/>
              </a:xfrm>
              <a:custGeom>
                <a:avLst/>
                <a:gdLst>
                  <a:gd name="T0" fmla="*/ 1121 w 1121"/>
                  <a:gd name="T1" fmla="*/ 38 h 182"/>
                  <a:gd name="T2" fmla="*/ 1108 w 1121"/>
                  <a:gd name="T3" fmla="*/ 0 h 182"/>
                  <a:gd name="T4" fmla="*/ 1089 w 1121"/>
                  <a:gd name="T5" fmla="*/ 21 h 182"/>
                  <a:gd name="T6" fmla="*/ 1029 w 1121"/>
                  <a:gd name="T7" fmla="*/ 21 h 182"/>
                  <a:gd name="T8" fmla="*/ 951 w 1121"/>
                  <a:gd name="T9" fmla="*/ 27 h 182"/>
                  <a:gd name="T10" fmla="*/ 885 w 1121"/>
                  <a:gd name="T11" fmla="*/ 83 h 182"/>
                  <a:gd name="T12" fmla="*/ 872 w 1121"/>
                  <a:gd name="T13" fmla="*/ 98 h 182"/>
                  <a:gd name="T14" fmla="*/ 839 w 1121"/>
                  <a:gd name="T15" fmla="*/ 122 h 182"/>
                  <a:gd name="T16" fmla="*/ 797 w 1121"/>
                  <a:gd name="T17" fmla="*/ 101 h 182"/>
                  <a:gd name="T18" fmla="*/ 695 w 1121"/>
                  <a:gd name="T19" fmla="*/ 57 h 182"/>
                  <a:gd name="T20" fmla="*/ 599 w 1121"/>
                  <a:gd name="T21" fmla="*/ 106 h 182"/>
                  <a:gd name="T22" fmla="*/ 557 w 1121"/>
                  <a:gd name="T23" fmla="*/ 129 h 182"/>
                  <a:gd name="T24" fmla="*/ 527 w 1121"/>
                  <a:gd name="T25" fmla="*/ 111 h 182"/>
                  <a:gd name="T26" fmla="*/ 427 w 1121"/>
                  <a:gd name="T27" fmla="*/ 62 h 182"/>
                  <a:gd name="T28" fmla="*/ 306 w 1121"/>
                  <a:gd name="T29" fmla="*/ 122 h 182"/>
                  <a:gd name="T30" fmla="*/ 287 w 1121"/>
                  <a:gd name="T31" fmla="*/ 133 h 182"/>
                  <a:gd name="T32" fmla="*/ 254 w 1121"/>
                  <a:gd name="T33" fmla="*/ 101 h 182"/>
                  <a:gd name="T34" fmla="*/ 188 w 1121"/>
                  <a:gd name="T35" fmla="*/ 43 h 182"/>
                  <a:gd name="T36" fmla="*/ 110 w 1121"/>
                  <a:gd name="T37" fmla="*/ 39 h 182"/>
                  <a:gd name="T38" fmla="*/ 50 w 1121"/>
                  <a:gd name="T39" fmla="*/ 39 h 182"/>
                  <a:gd name="T40" fmla="*/ 30 w 1121"/>
                  <a:gd name="T41" fmla="*/ 18 h 182"/>
                  <a:gd name="T42" fmla="*/ 25 w 1121"/>
                  <a:gd name="T43" fmla="*/ 6 h 182"/>
                  <a:gd name="T44" fmla="*/ 0 w 1121"/>
                  <a:gd name="T45" fmla="*/ 48 h 182"/>
                  <a:gd name="T46" fmla="*/ 42 w 1121"/>
                  <a:gd name="T47" fmla="*/ 78 h 182"/>
                  <a:gd name="T48" fmla="*/ 111 w 1121"/>
                  <a:gd name="T49" fmla="*/ 79 h 182"/>
                  <a:gd name="T50" fmla="*/ 171 w 1121"/>
                  <a:gd name="T51" fmla="*/ 80 h 182"/>
                  <a:gd name="T52" fmla="*/ 223 w 1121"/>
                  <a:gd name="T53" fmla="*/ 126 h 182"/>
                  <a:gd name="T54" fmla="*/ 236 w 1121"/>
                  <a:gd name="T55" fmla="*/ 141 h 182"/>
                  <a:gd name="T56" fmla="*/ 281 w 1121"/>
                  <a:gd name="T57" fmla="*/ 176 h 182"/>
                  <a:gd name="T58" fmla="*/ 336 w 1121"/>
                  <a:gd name="T59" fmla="*/ 148 h 182"/>
                  <a:gd name="T60" fmla="*/ 427 w 1121"/>
                  <a:gd name="T61" fmla="*/ 102 h 182"/>
                  <a:gd name="T62" fmla="*/ 494 w 1121"/>
                  <a:gd name="T63" fmla="*/ 134 h 182"/>
                  <a:gd name="T64" fmla="*/ 559 w 1121"/>
                  <a:gd name="T65" fmla="*/ 169 h 182"/>
                  <a:gd name="T66" fmla="*/ 629 w 1121"/>
                  <a:gd name="T67" fmla="*/ 132 h 182"/>
                  <a:gd name="T68" fmla="*/ 696 w 1121"/>
                  <a:gd name="T69" fmla="*/ 97 h 182"/>
                  <a:gd name="T70" fmla="*/ 769 w 1121"/>
                  <a:gd name="T71" fmla="*/ 129 h 182"/>
                  <a:gd name="T72" fmla="*/ 845 w 1121"/>
                  <a:gd name="T73" fmla="*/ 157 h 182"/>
                  <a:gd name="T74" fmla="*/ 903 w 1121"/>
                  <a:gd name="T75" fmla="*/ 123 h 182"/>
                  <a:gd name="T76" fmla="*/ 916 w 1121"/>
                  <a:gd name="T77" fmla="*/ 108 h 182"/>
                  <a:gd name="T78" fmla="*/ 955 w 1121"/>
                  <a:gd name="T79" fmla="*/ 68 h 182"/>
                  <a:gd name="T80" fmla="*/ 987 w 1121"/>
                  <a:gd name="T81" fmla="*/ 60 h 182"/>
                  <a:gd name="T82" fmla="*/ 1027 w 1121"/>
                  <a:gd name="T83" fmla="*/ 61 h 182"/>
                  <a:gd name="T84" fmla="*/ 1097 w 1121"/>
                  <a:gd name="T85" fmla="*/ 60 h 182"/>
                  <a:gd name="T86" fmla="*/ 1121 w 1121"/>
                  <a:gd name="T87" fmla="*/ 38 h 18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121"/>
                  <a:gd name="T133" fmla="*/ 0 h 182"/>
                  <a:gd name="T134" fmla="*/ 1121 w 1121"/>
                  <a:gd name="T135" fmla="*/ 182 h 18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121" h="182">
                    <a:moveTo>
                      <a:pt x="1121" y="38"/>
                    </a:moveTo>
                    <a:cubicBezTo>
                      <a:pt x="1108" y="0"/>
                      <a:pt x="1108" y="0"/>
                      <a:pt x="1108" y="0"/>
                    </a:cubicBezTo>
                    <a:cubicBezTo>
                      <a:pt x="1101" y="17"/>
                      <a:pt x="1099" y="19"/>
                      <a:pt x="1089" y="21"/>
                    </a:cubicBezTo>
                    <a:cubicBezTo>
                      <a:pt x="1078" y="23"/>
                      <a:pt x="1052" y="22"/>
                      <a:pt x="1029" y="21"/>
                    </a:cubicBezTo>
                    <a:cubicBezTo>
                      <a:pt x="990" y="19"/>
                      <a:pt x="968" y="19"/>
                      <a:pt x="951" y="27"/>
                    </a:cubicBezTo>
                    <a:cubicBezTo>
                      <a:pt x="929" y="37"/>
                      <a:pt x="915" y="46"/>
                      <a:pt x="885" y="83"/>
                    </a:cubicBezTo>
                    <a:cubicBezTo>
                      <a:pt x="872" y="98"/>
                      <a:pt x="872" y="98"/>
                      <a:pt x="872" y="98"/>
                    </a:cubicBezTo>
                    <a:cubicBezTo>
                      <a:pt x="856" y="118"/>
                      <a:pt x="856" y="118"/>
                      <a:pt x="839" y="122"/>
                    </a:cubicBezTo>
                    <a:cubicBezTo>
                      <a:pt x="822" y="124"/>
                      <a:pt x="813" y="117"/>
                      <a:pt x="797" y="101"/>
                    </a:cubicBezTo>
                    <a:cubicBezTo>
                      <a:pt x="777" y="82"/>
                      <a:pt x="750" y="55"/>
                      <a:pt x="695" y="57"/>
                    </a:cubicBezTo>
                    <a:cubicBezTo>
                      <a:pt x="638" y="59"/>
                      <a:pt x="615" y="86"/>
                      <a:pt x="599" y="106"/>
                    </a:cubicBezTo>
                    <a:cubicBezTo>
                      <a:pt x="585" y="122"/>
                      <a:pt x="575" y="128"/>
                      <a:pt x="557" y="129"/>
                    </a:cubicBezTo>
                    <a:cubicBezTo>
                      <a:pt x="540" y="130"/>
                      <a:pt x="537" y="124"/>
                      <a:pt x="527" y="111"/>
                    </a:cubicBezTo>
                    <a:cubicBezTo>
                      <a:pt x="512" y="90"/>
                      <a:pt x="492" y="62"/>
                      <a:pt x="427" y="62"/>
                    </a:cubicBezTo>
                    <a:cubicBezTo>
                      <a:pt x="358" y="62"/>
                      <a:pt x="327" y="98"/>
                      <a:pt x="306" y="122"/>
                    </a:cubicBezTo>
                    <a:cubicBezTo>
                      <a:pt x="306" y="122"/>
                      <a:pt x="297" y="133"/>
                      <a:pt x="287" y="133"/>
                    </a:cubicBezTo>
                    <a:cubicBezTo>
                      <a:pt x="277" y="134"/>
                      <a:pt x="268" y="120"/>
                      <a:pt x="254" y="101"/>
                    </a:cubicBezTo>
                    <a:cubicBezTo>
                      <a:pt x="224" y="64"/>
                      <a:pt x="211" y="54"/>
                      <a:pt x="188" y="43"/>
                    </a:cubicBezTo>
                    <a:cubicBezTo>
                      <a:pt x="174" y="37"/>
                      <a:pt x="149" y="37"/>
                      <a:pt x="110" y="39"/>
                    </a:cubicBezTo>
                    <a:cubicBezTo>
                      <a:pt x="87" y="40"/>
                      <a:pt x="61" y="41"/>
                      <a:pt x="50" y="39"/>
                    </a:cubicBezTo>
                    <a:cubicBezTo>
                      <a:pt x="40" y="37"/>
                      <a:pt x="38" y="35"/>
                      <a:pt x="30" y="18"/>
                    </a:cubicBezTo>
                    <a:cubicBezTo>
                      <a:pt x="29" y="15"/>
                      <a:pt x="27" y="11"/>
                      <a:pt x="25" y="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8" y="61"/>
                      <a:pt x="19" y="73"/>
                      <a:pt x="42" y="78"/>
                    </a:cubicBezTo>
                    <a:cubicBezTo>
                      <a:pt x="58" y="81"/>
                      <a:pt x="84" y="80"/>
                      <a:pt x="111" y="79"/>
                    </a:cubicBezTo>
                    <a:cubicBezTo>
                      <a:pt x="132" y="78"/>
                      <a:pt x="158" y="75"/>
                      <a:pt x="171" y="80"/>
                    </a:cubicBezTo>
                    <a:cubicBezTo>
                      <a:pt x="186" y="86"/>
                      <a:pt x="195" y="92"/>
                      <a:pt x="223" y="126"/>
                    </a:cubicBezTo>
                    <a:cubicBezTo>
                      <a:pt x="236" y="141"/>
                      <a:pt x="236" y="141"/>
                      <a:pt x="236" y="141"/>
                    </a:cubicBezTo>
                    <a:cubicBezTo>
                      <a:pt x="249" y="159"/>
                      <a:pt x="262" y="171"/>
                      <a:pt x="281" y="176"/>
                    </a:cubicBezTo>
                    <a:cubicBezTo>
                      <a:pt x="306" y="182"/>
                      <a:pt x="322" y="164"/>
                      <a:pt x="336" y="148"/>
                    </a:cubicBezTo>
                    <a:cubicBezTo>
                      <a:pt x="355" y="126"/>
                      <a:pt x="376" y="102"/>
                      <a:pt x="427" y="102"/>
                    </a:cubicBezTo>
                    <a:cubicBezTo>
                      <a:pt x="471" y="102"/>
                      <a:pt x="482" y="117"/>
                      <a:pt x="494" y="134"/>
                    </a:cubicBezTo>
                    <a:cubicBezTo>
                      <a:pt x="505" y="149"/>
                      <a:pt x="520" y="171"/>
                      <a:pt x="559" y="169"/>
                    </a:cubicBezTo>
                    <a:cubicBezTo>
                      <a:pt x="596" y="167"/>
                      <a:pt x="615" y="149"/>
                      <a:pt x="629" y="132"/>
                    </a:cubicBezTo>
                    <a:cubicBezTo>
                      <a:pt x="644" y="114"/>
                      <a:pt x="657" y="99"/>
                      <a:pt x="696" y="97"/>
                    </a:cubicBezTo>
                    <a:cubicBezTo>
                      <a:pt x="735" y="96"/>
                      <a:pt x="750" y="111"/>
                      <a:pt x="769" y="129"/>
                    </a:cubicBezTo>
                    <a:cubicBezTo>
                      <a:pt x="786" y="147"/>
                      <a:pt x="807" y="164"/>
                      <a:pt x="845" y="157"/>
                    </a:cubicBezTo>
                    <a:cubicBezTo>
                      <a:pt x="875" y="151"/>
                      <a:pt x="884" y="147"/>
                      <a:pt x="903" y="123"/>
                    </a:cubicBezTo>
                    <a:cubicBezTo>
                      <a:pt x="916" y="108"/>
                      <a:pt x="916" y="108"/>
                      <a:pt x="916" y="108"/>
                    </a:cubicBezTo>
                    <a:cubicBezTo>
                      <a:pt x="935" y="85"/>
                      <a:pt x="945" y="75"/>
                      <a:pt x="955" y="68"/>
                    </a:cubicBezTo>
                    <a:cubicBezTo>
                      <a:pt x="968" y="61"/>
                      <a:pt x="978" y="60"/>
                      <a:pt x="987" y="60"/>
                    </a:cubicBezTo>
                    <a:cubicBezTo>
                      <a:pt x="1000" y="60"/>
                      <a:pt x="1015" y="60"/>
                      <a:pt x="1027" y="61"/>
                    </a:cubicBezTo>
                    <a:cubicBezTo>
                      <a:pt x="1055" y="62"/>
                      <a:pt x="1081" y="63"/>
                      <a:pt x="1097" y="60"/>
                    </a:cubicBezTo>
                    <a:cubicBezTo>
                      <a:pt x="1109" y="58"/>
                      <a:pt x="1121" y="38"/>
                      <a:pt x="1121" y="38"/>
                    </a:cubicBezTo>
                    <a:close/>
                  </a:path>
                </a:pathLst>
              </a:custGeom>
              <a:solidFill>
                <a:srgbClr val="EFD8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" name="Freeform 115"/>
              <p:cNvSpPr>
                <a:spLocks/>
              </p:cNvSpPr>
              <p:nvPr/>
            </p:nvSpPr>
            <p:spPr bwMode="auto">
              <a:xfrm>
                <a:off x="1361" y="2023"/>
                <a:ext cx="2937" cy="650"/>
              </a:xfrm>
              <a:custGeom>
                <a:avLst/>
                <a:gdLst>
                  <a:gd name="T0" fmla="*/ 1175 w 1175"/>
                  <a:gd name="T1" fmla="*/ 37 h 244"/>
                  <a:gd name="T2" fmla="*/ 1162 w 1175"/>
                  <a:gd name="T3" fmla="*/ 0 h 244"/>
                  <a:gd name="T4" fmla="*/ 1148 w 1175"/>
                  <a:gd name="T5" fmla="*/ 7 h 244"/>
                  <a:gd name="T6" fmla="*/ 1120 w 1175"/>
                  <a:gd name="T7" fmla="*/ 54 h 244"/>
                  <a:gd name="T8" fmla="*/ 1063 w 1175"/>
                  <a:gd name="T9" fmla="*/ 130 h 244"/>
                  <a:gd name="T10" fmla="*/ 960 w 1175"/>
                  <a:gd name="T11" fmla="*/ 126 h 244"/>
                  <a:gd name="T12" fmla="*/ 882 w 1175"/>
                  <a:gd name="T13" fmla="*/ 110 h 244"/>
                  <a:gd name="T14" fmla="*/ 824 w 1175"/>
                  <a:gd name="T15" fmla="*/ 148 h 244"/>
                  <a:gd name="T16" fmla="*/ 742 w 1175"/>
                  <a:gd name="T17" fmla="*/ 187 h 244"/>
                  <a:gd name="T18" fmla="*/ 647 w 1175"/>
                  <a:gd name="T19" fmla="*/ 150 h 244"/>
                  <a:gd name="T20" fmla="*/ 584 w 1175"/>
                  <a:gd name="T21" fmla="*/ 125 h 244"/>
                  <a:gd name="T22" fmla="*/ 534 w 1175"/>
                  <a:gd name="T23" fmla="*/ 161 h 244"/>
                  <a:gd name="T24" fmla="*/ 453 w 1175"/>
                  <a:gd name="T25" fmla="*/ 204 h 244"/>
                  <a:gd name="T26" fmla="*/ 370 w 1175"/>
                  <a:gd name="T27" fmla="*/ 161 h 244"/>
                  <a:gd name="T28" fmla="*/ 323 w 1175"/>
                  <a:gd name="T29" fmla="*/ 128 h 244"/>
                  <a:gd name="T30" fmla="*/ 254 w 1175"/>
                  <a:gd name="T31" fmla="*/ 146 h 244"/>
                  <a:gd name="T32" fmla="*/ 151 w 1175"/>
                  <a:gd name="T33" fmla="*/ 151 h 244"/>
                  <a:gd name="T34" fmla="*/ 94 w 1175"/>
                  <a:gd name="T35" fmla="*/ 74 h 244"/>
                  <a:gd name="T36" fmla="*/ 66 w 1175"/>
                  <a:gd name="T37" fmla="*/ 28 h 244"/>
                  <a:gd name="T38" fmla="*/ 22 w 1175"/>
                  <a:gd name="T39" fmla="*/ 24 h 244"/>
                  <a:gd name="T40" fmla="*/ 0 w 1175"/>
                  <a:gd name="T41" fmla="*/ 63 h 244"/>
                  <a:gd name="T42" fmla="*/ 40 w 1175"/>
                  <a:gd name="T43" fmla="*/ 63 h 244"/>
                  <a:gd name="T44" fmla="*/ 49 w 1175"/>
                  <a:gd name="T45" fmla="*/ 72 h 244"/>
                  <a:gd name="T46" fmla="*/ 57 w 1175"/>
                  <a:gd name="T47" fmla="*/ 89 h 244"/>
                  <a:gd name="T48" fmla="*/ 130 w 1175"/>
                  <a:gd name="T49" fmla="*/ 185 h 244"/>
                  <a:gd name="T50" fmla="*/ 268 w 1175"/>
                  <a:gd name="T51" fmla="*/ 184 h 244"/>
                  <a:gd name="T52" fmla="*/ 307 w 1175"/>
                  <a:gd name="T53" fmla="*/ 171 h 244"/>
                  <a:gd name="T54" fmla="*/ 329 w 1175"/>
                  <a:gd name="T55" fmla="*/ 175 h 244"/>
                  <a:gd name="T56" fmla="*/ 340 w 1175"/>
                  <a:gd name="T57" fmla="*/ 187 h 244"/>
                  <a:gd name="T58" fmla="*/ 453 w 1175"/>
                  <a:gd name="T59" fmla="*/ 244 h 244"/>
                  <a:gd name="T60" fmla="*/ 563 w 1175"/>
                  <a:gd name="T61" fmla="*/ 189 h 244"/>
                  <a:gd name="T62" fmla="*/ 594 w 1175"/>
                  <a:gd name="T63" fmla="*/ 164 h 244"/>
                  <a:gd name="T64" fmla="*/ 621 w 1175"/>
                  <a:gd name="T65" fmla="*/ 180 h 244"/>
                  <a:gd name="T66" fmla="*/ 743 w 1175"/>
                  <a:gd name="T67" fmla="*/ 227 h 244"/>
                  <a:gd name="T68" fmla="*/ 853 w 1175"/>
                  <a:gd name="T69" fmla="*/ 174 h 244"/>
                  <a:gd name="T70" fmla="*/ 889 w 1175"/>
                  <a:gd name="T71" fmla="*/ 150 h 244"/>
                  <a:gd name="T72" fmla="*/ 946 w 1175"/>
                  <a:gd name="T73" fmla="*/ 163 h 244"/>
                  <a:gd name="T74" fmla="*/ 1083 w 1175"/>
                  <a:gd name="T75" fmla="*/ 165 h 244"/>
                  <a:gd name="T76" fmla="*/ 1157 w 1175"/>
                  <a:gd name="T77" fmla="*/ 69 h 244"/>
                  <a:gd name="T78" fmla="*/ 1173 w 1175"/>
                  <a:gd name="T79" fmla="*/ 39 h 244"/>
                  <a:gd name="T80" fmla="*/ 1175 w 1175"/>
                  <a:gd name="T81" fmla="*/ 37 h 24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75"/>
                  <a:gd name="T124" fmla="*/ 0 h 244"/>
                  <a:gd name="T125" fmla="*/ 1175 w 1175"/>
                  <a:gd name="T126" fmla="*/ 244 h 24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75" h="244">
                    <a:moveTo>
                      <a:pt x="1175" y="37"/>
                    </a:moveTo>
                    <a:cubicBezTo>
                      <a:pt x="1162" y="0"/>
                      <a:pt x="1162" y="0"/>
                      <a:pt x="1162" y="0"/>
                    </a:cubicBezTo>
                    <a:cubicBezTo>
                      <a:pt x="1158" y="2"/>
                      <a:pt x="1153" y="4"/>
                      <a:pt x="1148" y="7"/>
                    </a:cubicBezTo>
                    <a:cubicBezTo>
                      <a:pt x="1134" y="18"/>
                      <a:pt x="1128" y="34"/>
                      <a:pt x="1120" y="54"/>
                    </a:cubicBezTo>
                    <a:cubicBezTo>
                      <a:pt x="1109" y="80"/>
                      <a:pt x="1097" y="110"/>
                      <a:pt x="1063" y="130"/>
                    </a:cubicBezTo>
                    <a:cubicBezTo>
                      <a:pt x="1027" y="151"/>
                      <a:pt x="994" y="139"/>
                      <a:pt x="960" y="126"/>
                    </a:cubicBezTo>
                    <a:cubicBezTo>
                      <a:pt x="934" y="116"/>
                      <a:pt x="909" y="106"/>
                      <a:pt x="882" y="110"/>
                    </a:cubicBezTo>
                    <a:cubicBezTo>
                      <a:pt x="853" y="115"/>
                      <a:pt x="838" y="132"/>
                      <a:pt x="824" y="148"/>
                    </a:cubicBezTo>
                    <a:cubicBezTo>
                      <a:pt x="806" y="167"/>
                      <a:pt x="790" y="185"/>
                      <a:pt x="742" y="187"/>
                    </a:cubicBezTo>
                    <a:cubicBezTo>
                      <a:pt x="693" y="189"/>
                      <a:pt x="669" y="168"/>
                      <a:pt x="647" y="150"/>
                    </a:cubicBezTo>
                    <a:cubicBezTo>
                      <a:pt x="629" y="135"/>
                      <a:pt x="610" y="118"/>
                      <a:pt x="584" y="125"/>
                    </a:cubicBezTo>
                    <a:cubicBezTo>
                      <a:pt x="563" y="130"/>
                      <a:pt x="548" y="146"/>
                      <a:pt x="534" y="161"/>
                    </a:cubicBezTo>
                    <a:cubicBezTo>
                      <a:pt x="513" y="183"/>
                      <a:pt x="493" y="204"/>
                      <a:pt x="453" y="204"/>
                    </a:cubicBezTo>
                    <a:cubicBezTo>
                      <a:pt x="414" y="204"/>
                      <a:pt x="390" y="184"/>
                      <a:pt x="370" y="161"/>
                    </a:cubicBezTo>
                    <a:cubicBezTo>
                      <a:pt x="355" y="143"/>
                      <a:pt x="334" y="128"/>
                      <a:pt x="323" y="128"/>
                    </a:cubicBezTo>
                    <a:cubicBezTo>
                      <a:pt x="311" y="128"/>
                      <a:pt x="270" y="140"/>
                      <a:pt x="254" y="146"/>
                    </a:cubicBezTo>
                    <a:cubicBezTo>
                      <a:pt x="219" y="159"/>
                      <a:pt x="186" y="172"/>
                      <a:pt x="151" y="151"/>
                    </a:cubicBezTo>
                    <a:cubicBezTo>
                      <a:pt x="117" y="131"/>
                      <a:pt x="105" y="101"/>
                      <a:pt x="94" y="74"/>
                    </a:cubicBezTo>
                    <a:cubicBezTo>
                      <a:pt x="86" y="55"/>
                      <a:pt x="79" y="39"/>
                      <a:pt x="66" y="28"/>
                    </a:cubicBezTo>
                    <a:cubicBezTo>
                      <a:pt x="51" y="17"/>
                      <a:pt x="35" y="19"/>
                      <a:pt x="22" y="24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36" y="62"/>
                      <a:pt x="40" y="63"/>
                    </a:cubicBezTo>
                    <a:cubicBezTo>
                      <a:pt x="43" y="64"/>
                      <a:pt x="47" y="66"/>
                      <a:pt x="49" y="72"/>
                    </a:cubicBezTo>
                    <a:cubicBezTo>
                      <a:pt x="52" y="77"/>
                      <a:pt x="54" y="83"/>
                      <a:pt x="57" y="89"/>
                    </a:cubicBezTo>
                    <a:cubicBezTo>
                      <a:pt x="69" y="119"/>
                      <a:pt x="85" y="159"/>
                      <a:pt x="130" y="185"/>
                    </a:cubicBezTo>
                    <a:cubicBezTo>
                      <a:pt x="183" y="216"/>
                      <a:pt x="230" y="198"/>
                      <a:pt x="268" y="184"/>
                    </a:cubicBezTo>
                    <a:cubicBezTo>
                      <a:pt x="282" y="178"/>
                      <a:pt x="295" y="173"/>
                      <a:pt x="307" y="171"/>
                    </a:cubicBezTo>
                    <a:cubicBezTo>
                      <a:pt x="319" y="168"/>
                      <a:pt x="324" y="168"/>
                      <a:pt x="329" y="175"/>
                    </a:cubicBezTo>
                    <a:cubicBezTo>
                      <a:pt x="333" y="179"/>
                      <a:pt x="336" y="183"/>
                      <a:pt x="340" y="187"/>
                    </a:cubicBezTo>
                    <a:cubicBezTo>
                      <a:pt x="362" y="212"/>
                      <a:pt x="395" y="244"/>
                      <a:pt x="453" y="244"/>
                    </a:cubicBezTo>
                    <a:cubicBezTo>
                      <a:pt x="510" y="244"/>
                      <a:pt x="540" y="212"/>
                      <a:pt x="563" y="189"/>
                    </a:cubicBezTo>
                    <a:cubicBezTo>
                      <a:pt x="574" y="177"/>
                      <a:pt x="585" y="166"/>
                      <a:pt x="594" y="164"/>
                    </a:cubicBezTo>
                    <a:cubicBezTo>
                      <a:pt x="601" y="162"/>
                      <a:pt x="606" y="168"/>
                      <a:pt x="621" y="180"/>
                    </a:cubicBezTo>
                    <a:cubicBezTo>
                      <a:pt x="644" y="200"/>
                      <a:pt x="679" y="229"/>
                      <a:pt x="743" y="227"/>
                    </a:cubicBezTo>
                    <a:cubicBezTo>
                      <a:pt x="808" y="224"/>
                      <a:pt x="834" y="195"/>
                      <a:pt x="853" y="174"/>
                    </a:cubicBezTo>
                    <a:cubicBezTo>
                      <a:pt x="867" y="160"/>
                      <a:pt x="874" y="152"/>
                      <a:pt x="889" y="150"/>
                    </a:cubicBezTo>
                    <a:cubicBezTo>
                      <a:pt x="905" y="147"/>
                      <a:pt x="924" y="155"/>
                      <a:pt x="946" y="163"/>
                    </a:cubicBezTo>
                    <a:cubicBezTo>
                      <a:pt x="984" y="177"/>
                      <a:pt x="1031" y="195"/>
                      <a:pt x="1083" y="165"/>
                    </a:cubicBezTo>
                    <a:cubicBezTo>
                      <a:pt x="1129" y="138"/>
                      <a:pt x="1145" y="98"/>
                      <a:pt x="1157" y="69"/>
                    </a:cubicBezTo>
                    <a:cubicBezTo>
                      <a:pt x="1161" y="59"/>
                      <a:pt x="1168" y="42"/>
                      <a:pt x="1173" y="39"/>
                    </a:cubicBezTo>
                    <a:cubicBezTo>
                      <a:pt x="1174" y="38"/>
                      <a:pt x="1175" y="37"/>
                      <a:pt x="1175" y="37"/>
                    </a:cubicBezTo>
                    <a:close/>
                  </a:path>
                </a:pathLst>
              </a:custGeom>
              <a:solidFill>
                <a:srgbClr val="EFD8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" name="Freeform 116"/>
              <p:cNvSpPr>
                <a:spLocks/>
              </p:cNvSpPr>
              <p:nvPr/>
            </p:nvSpPr>
            <p:spPr bwMode="auto">
              <a:xfrm>
                <a:off x="1811" y="2105"/>
                <a:ext cx="735" cy="462"/>
              </a:xfrm>
              <a:custGeom>
                <a:avLst/>
                <a:gdLst>
                  <a:gd name="T0" fmla="*/ 285 w 294"/>
                  <a:gd name="T1" fmla="*/ 21 h 173"/>
                  <a:gd name="T2" fmla="*/ 284 w 294"/>
                  <a:gd name="T3" fmla="*/ 21 h 173"/>
                  <a:gd name="T4" fmla="*/ 193 w 294"/>
                  <a:gd name="T5" fmla="*/ 67 h 173"/>
                  <a:gd name="T6" fmla="*/ 138 w 294"/>
                  <a:gd name="T7" fmla="*/ 95 h 173"/>
                  <a:gd name="T8" fmla="*/ 93 w 294"/>
                  <a:gd name="T9" fmla="*/ 60 h 173"/>
                  <a:gd name="T10" fmla="*/ 80 w 294"/>
                  <a:gd name="T11" fmla="*/ 45 h 173"/>
                  <a:gd name="T12" fmla="*/ 32 w 294"/>
                  <a:gd name="T13" fmla="*/ 0 h 173"/>
                  <a:gd name="T14" fmla="*/ 0 w 294"/>
                  <a:gd name="T15" fmla="*/ 106 h 173"/>
                  <a:gd name="T16" fmla="*/ 1 w 294"/>
                  <a:gd name="T17" fmla="*/ 130 h 173"/>
                  <a:gd name="T18" fmla="*/ 74 w 294"/>
                  <a:gd name="T19" fmla="*/ 115 h 173"/>
                  <a:gd name="T20" fmla="*/ 143 w 294"/>
                  <a:gd name="T21" fmla="*/ 97 h 173"/>
                  <a:gd name="T22" fmla="*/ 190 w 294"/>
                  <a:gd name="T23" fmla="*/ 130 h 173"/>
                  <a:gd name="T24" fmla="*/ 273 w 294"/>
                  <a:gd name="T25" fmla="*/ 173 h 173"/>
                  <a:gd name="T26" fmla="*/ 277 w 294"/>
                  <a:gd name="T27" fmla="*/ 173 h 173"/>
                  <a:gd name="T28" fmla="*/ 294 w 294"/>
                  <a:gd name="T29" fmla="*/ 90 h 173"/>
                  <a:gd name="T30" fmla="*/ 285 w 294"/>
                  <a:gd name="T31" fmla="*/ 21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94"/>
                  <a:gd name="T49" fmla="*/ 0 h 173"/>
                  <a:gd name="T50" fmla="*/ 294 w 294"/>
                  <a:gd name="T51" fmla="*/ 173 h 17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94" h="173">
                    <a:moveTo>
                      <a:pt x="285" y="21"/>
                    </a:moveTo>
                    <a:cubicBezTo>
                      <a:pt x="285" y="21"/>
                      <a:pt x="284" y="21"/>
                      <a:pt x="284" y="21"/>
                    </a:cubicBezTo>
                    <a:cubicBezTo>
                      <a:pt x="233" y="21"/>
                      <a:pt x="212" y="45"/>
                      <a:pt x="193" y="67"/>
                    </a:cubicBezTo>
                    <a:cubicBezTo>
                      <a:pt x="179" y="83"/>
                      <a:pt x="163" y="101"/>
                      <a:pt x="138" y="95"/>
                    </a:cubicBezTo>
                    <a:cubicBezTo>
                      <a:pt x="119" y="90"/>
                      <a:pt x="106" y="78"/>
                      <a:pt x="93" y="60"/>
                    </a:cubicBezTo>
                    <a:cubicBezTo>
                      <a:pt x="80" y="45"/>
                      <a:pt x="80" y="45"/>
                      <a:pt x="80" y="45"/>
                    </a:cubicBezTo>
                    <a:cubicBezTo>
                      <a:pt x="54" y="13"/>
                      <a:pt x="44" y="6"/>
                      <a:pt x="32" y="0"/>
                    </a:cubicBezTo>
                    <a:cubicBezTo>
                      <a:pt x="15" y="34"/>
                      <a:pt x="3" y="67"/>
                      <a:pt x="0" y="106"/>
                    </a:cubicBezTo>
                    <a:cubicBezTo>
                      <a:pt x="0" y="114"/>
                      <a:pt x="0" y="122"/>
                      <a:pt x="1" y="130"/>
                    </a:cubicBezTo>
                    <a:cubicBezTo>
                      <a:pt x="26" y="133"/>
                      <a:pt x="49" y="125"/>
                      <a:pt x="74" y="115"/>
                    </a:cubicBezTo>
                    <a:cubicBezTo>
                      <a:pt x="90" y="109"/>
                      <a:pt x="131" y="97"/>
                      <a:pt x="143" y="97"/>
                    </a:cubicBezTo>
                    <a:cubicBezTo>
                      <a:pt x="154" y="97"/>
                      <a:pt x="175" y="112"/>
                      <a:pt x="190" y="130"/>
                    </a:cubicBezTo>
                    <a:cubicBezTo>
                      <a:pt x="210" y="153"/>
                      <a:pt x="234" y="173"/>
                      <a:pt x="273" y="173"/>
                    </a:cubicBezTo>
                    <a:cubicBezTo>
                      <a:pt x="275" y="173"/>
                      <a:pt x="276" y="173"/>
                      <a:pt x="277" y="173"/>
                    </a:cubicBezTo>
                    <a:cubicBezTo>
                      <a:pt x="287" y="147"/>
                      <a:pt x="294" y="116"/>
                      <a:pt x="294" y="90"/>
                    </a:cubicBezTo>
                    <a:cubicBezTo>
                      <a:pt x="294" y="68"/>
                      <a:pt x="292" y="43"/>
                      <a:pt x="285" y="2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" name="Freeform 117"/>
              <p:cNvSpPr>
                <a:spLocks/>
              </p:cNvSpPr>
              <p:nvPr/>
            </p:nvSpPr>
            <p:spPr bwMode="auto">
              <a:xfrm>
                <a:off x="3176" y="2049"/>
                <a:ext cx="862" cy="464"/>
              </a:xfrm>
              <a:custGeom>
                <a:avLst/>
                <a:gdLst>
                  <a:gd name="T0" fmla="*/ 337 w 345"/>
                  <a:gd name="T1" fmla="*/ 120 h 174"/>
                  <a:gd name="T2" fmla="*/ 345 w 345"/>
                  <a:gd name="T3" fmla="*/ 115 h 174"/>
                  <a:gd name="T4" fmla="*/ 304 w 345"/>
                  <a:gd name="T5" fmla="*/ 11 h 174"/>
                  <a:gd name="T6" fmla="*/ 299 w 345"/>
                  <a:gd name="T7" fmla="*/ 0 h 174"/>
                  <a:gd name="T8" fmla="*/ 298 w 345"/>
                  <a:gd name="T9" fmla="*/ 0 h 174"/>
                  <a:gd name="T10" fmla="*/ 266 w 345"/>
                  <a:gd name="T11" fmla="*/ 8 h 174"/>
                  <a:gd name="T12" fmla="*/ 227 w 345"/>
                  <a:gd name="T13" fmla="*/ 48 h 174"/>
                  <a:gd name="T14" fmla="*/ 214 w 345"/>
                  <a:gd name="T15" fmla="*/ 63 h 174"/>
                  <a:gd name="T16" fmla="*/ 156 w 345"/>
                  <a:gd name="T17" fmla="*/ 97 h 174"/>
                  <a:gd name="T18" fmla="*/ 80 w 345"/>
                  <a:gd name="T19" fmla="*/ 69 h 174"/>
                  <a:gd name="T20" fmla="*/ 7 w 345"/>
                  <a:gd name="T21" fmla="*/ 37 h 174"/>
                  <a:gd name="T22" fmla="*/ 0 w 345"/>
                  <a:gd name="T23" fmla="*/ 38 h 174"/>
                  <a:gd name="T24" fmla="*/ 38 w 345"/>
                  <a:gd name="T25" fmla="*/ 174 h 174"/>
                  <a:gd name="T26" fmla="*/ 98 w 345"/>
                  <a:gd name="T27" fmla="*/ 138 h 174"/>
                  <a:gd name="T28" fmla="*/ 156 w 345"/>
                  <a:gd name="T29" fmla="*/ 100 h 174"/>
                  <a:gd name="T30" fmla="*/ 234 w 345"/>
                  <a:gd name="T31" fmla="*/ 116 h 174"/>
                  <a:gd name="T32" fmla="*/ 337 w 345"/>
                  <a:gd name="T33" fmla="*/ 120 h 1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5"/>
                  <a:gd name="T52" fmla="*/ 0 h 174"/>
                  <a:gd name="T53" fmla="*/ 345 w 345"/>
                  <a:gd name="T54" fmla="*/ 174 h 1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5" h="174">
                    <a:moveTo>
                      <a:pt x="337" y="120"/>
                    </a:moveTo>
                    <a:cubicBezTo>
                      <a:pt x="340" y="118"/>
                      <a:pt x="343" y="117"/>
                      <a:pt x="345" y="115"/>
                    </a:cubicBezTo>
                    <a:cubicBezTo>
                      <a:pt x="336" y="80"/>
                      <a:pt x="320" y="44"/>
                      <a:pt x="304" y="11"/>
                    </a:cubicBezTo>
                    <a:cubicBezTo>
                      <a:pt x="303" y="7"/>
                      <a:pt x="301" y="4"/>
                      <a:pt x="299" y="0"/>
                    </a:cubicBezTo>
                    <a:cubicBezTo>
                      <a:pt x="299" y="0"/>
                      <a:pt x="299" y="0"/>
                      <a:pt x="298" y="0"/>
                    </a:cubicBezTo>
                    <a:cubicBezTo>
                      <a:pt x="289" y="0"/>
                      <a:pt x="279" y="1"/>
                      <a:pt x="266" y="8"/>
                    </a:cubicBezTo>
                    <a:cubicBezTo>
                      <a:pt x="256" y="15"/>
                      <a:pt x="246" y="25"/>
                      <a:pt x="227" y="48"/>
                    </a:cubicBezTo>
                    <a:cubicBezTo>
                      <a:pt x="214" y="63"/>
                      <a:pt x="214" y="63"/>
                      <a:pt x="214" y="63"/>
                    </a:cubicBezTo>
                    <a:cubicBezTo>
                      <a:pt x="195" y="87"/>
                      <a:pt x="186" y="91"/>
                      <a:pt x="156" y="97"/>
                    </a:cubicBezTo>
                    <a:cubicBezTo>
                      <a:pt x="118" y="104"/>
                      <a:pt x="97" y="87"/>
                      <a:pt x="80" y="69"/>
                    </a:cubicBezTo>
                    <a:cubicBezTo>
                      <a:pt x="61" y="51"/>
                      <a:pt x="46" y="36"/>
                      <a:pt x="7" y="37"/>
                    </a:cubicBezTo>
                    <a:cubicBezTo>
                      <a:pt x="4" y="37"/>
                      <a:pt x="2" y="37"/>
                      <a:pt x="0" y="38"/>
                    </a:cubicBezTo>
                    <a:cubicBezTo>
                      <a:pt x="2" y="85"/>
                      <a:pt x="18" y="135"/>
                      <a:pt x="38" y="174"/>
                    </a:cubicBezTo>
                    <a:cubicBezTo>
                      <a:pt x="69" y="169"/>
                      <a:pt x="83" y="153"/>
                      <a:pt x="98" y="138"/>
                    </a:cubicBezTo>
                    <a:cubicBezTo>
                      <a:pt x="112" y="122"/>
                      <a:pt x="127" y="105"/>
                      <a:pt x="156" y="100"/>
                    </a:cubicBezTo>
                    <a:cubicBezTo>
                      <a:pt x="183" y="96"/>
                      <a:pt x="208" y="106"/>
                      <a:pt x="234" y="116"/>
                    </a:cubicBezTo>
                    <a:cubicBezTo>
                      <a:pt x="268" y="129"/>
                      <a:pt x="301" y="141"/>
                      <a:pt x="337" y="120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" name="Freeform 118"/>
              <p:cNvSpPr>
                <a:spLocks/>
              </p:cNvSpPr>
              <p:nvPr/>
            </p:nvSpPr>
            <p:spPr bwMode="auto">
              <a:xfrm>
                <a:off x="2178" y="2124"/>
                <a:ext cx="388" cy="216"/>
              </a:xfrm>
              <a:custGeom>
                <a:avLst/>
                <a:gdLst>
                  <a:gd name="T0" fmla="*/ 0 w 155"/>
                  <a:gd name="T1" fmla="*/ 79 h 81"/>
                  <a:gd name="T2" fmla="*/ 68 w 155"/>
                  <a:gd name="T3" fmla="*/ 28 h 81"/>
                  <a:gd name="T4" fmla="*/ 155 w 155"/>
                  <a:gd name="T5" fmla="*/ 8 h 81"/>
                  <a:gd name="T6" fmla="*/ 55 w 155"/>
                  <a:gd name="T7" fmla="*/ 28 h 81"/>
                  <a:gd name="T8" fmla="*/ 0 w 155"/>
                  <a:gd name="T9" fmla="*/ 79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5"/>
                  <a:gd name="T16" fmla="*/ 0 h 81"/>
                  <a:gd name="T17" fmla="*/ 155 w 155"/>
                  <a:gd name="T18" fmla="*/ 81 h 8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5" h="81">
                    <a:moveTo>
                      <a:pt x="0" y="79"/>
                    </a:moveTo>
                    <a:cubicBezTo>
                      <a:pt x="22" y="81"/>
                      <a:pt x="33" y="51"/>
                      <a:pt x="68" y="28"/>
                    </a:cubicBezTo>
                    <a:cubicBezTo>
                      <a:pt x="103" y="5"/>
                      <a:pt x="132" y="6"/>
                      <a:pt x="155" y="8"/>
                    </a:cubicBezTo>
                    <a:cubicBezTo>
                      <a:pt x="91" y="0"/>
                      <a:pt x="76" y="7"/>
                      <a:pt x="55" y="28"/>
                    </a:cubicBezTo>
                    <a:cubicBezTo>
                      <a:pt x="34" y="49"/>
                      <a:pt x="19" y="77"/>
                      <a:pt x="0" y="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" name="Freeform 119"/>
              <p:cNvSpPr>
                <a:spLocks/>
              </p:cNvSpPr>
              <p:nvPr/>
            </p:nvSpPr>
            <p:spPr bwMode="auto">
              <a:xfrm>
                <a:off x="2911" y="2100"/>
                <a:ext cx="375" cy="211"/>
              </a:xfrm>
              <a:custGeom>
                <a:avLst/>
                <a:gdLst>
                  <a:gd name="T0" fmla="*/ 0 w 150"/>
                  <a:gd name="T1" fmla="*/ 79 h 79"/>
                  <a:gd name="T2" fmla="*/ 51 w 150"/>
                  <a:gd name="T3" fmla="*/ 39 h 79"/>
                  <a:gd name="T4" fmla="*/ 150 w 150"/>
                  <a:gd name="T5" fmla="*/ 17 h 79"/>
                  <a:gd name="T6" fmla="*/ 44 w 150"/>
                  <a:gd name="T7" fmla="*/ 33 h 79"/>
                  <a:gd name="T8" fmla="*/ 0 w 150"/>
                  <a:gd name="T9" fmla="*/ 79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79"/>
                  <a:gd name="T17" fmla="*/ 150 w 150"/>
                  <a:gd name="T18" fmla="*/ 79 h 7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79">
                    <a:moveTo>
                      <a:pt x="0" y="79"/>
                    </a:moveTo>
                    <a:cubicBezTo>
                      <a:pt x="21" y="72"/>
                      <a:pt x="27" y="64"/>
                      <a:pt x="51" y="39"/>
                    </a:cubicBezTo>
                    <a:cubicBezTo>
                      <a:pt x="75" y="14"/>
                      <a:pt x="108" y="1"/>
                      <a:pt x="150" y="17"/>
                    </a:cubicBezTo>
                    <a:cubicBezTo>
                      <a:pt x="100" y="0"/>
                      <a:pt x="70" y="8"/>
                      <a:pt x="44" y="33"/>
                    </a:cubicBezTo>
                    <a:cubicBezTo>
                      <a:pt x="18" y="58"/>
                      <a:pt x="17" y="70"/>
                      <a:pt x="0" y="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0" name="Freeform 120"/>
              <p:cNvSpPr>
                <a:spLocks/>
              </p:cNvSpPr>
              <p:nvPr/>
            </p:nvSpPr>
            <p:spPr bwMode="auto">
              <a:xfrm>
                <a:off x="3693" y="1985"/>
                <a:ext cx="408" cy="232"/>
              </a:xfrm>
              <a:custGeom>
                <a:avLst/>
                <a:gdLst>
                  <a:gd name="T0" fmla="*/ 0 w 163"/>
                  <a:gd name="T1" fmla="*/ 87 h 87"/>
                  <a:gd name="T2" fmla="*/ 70 w 163"/>
                  <a:gd name="T3" fmla="*/ 19 h 87"/>
                  <a:gd name="T4" fmla="*/ 163 w 163"/>
                  <a:gd name="T5" fmla="*/ 19 h 87"/>
                  <a:gd name="T6" fmla="*/ 52 w 163"/>
                  <a:gd name="T7" fmla="*/ 17 h 87"/>
                  <a:gd name="T8" fmla="*/ 0 w 163"/>
                  <a:gd name="T9" fmla="*/ 87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3"/>
                  <a:gd name="T16" fmla="*/ 0 h 87"/>
                  <a:gd name="T17" fmla="*/ 163 w 163"/>
                  <a:gd name="T18" fmla="*/ 87 h 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3" h="87">
                    <a:moveTo>
                      <a:pt x="0" y="87"/>
                    </a:moveTo>
                    <a:cubicBezTo>
                      <a:pt x="25" y="57"/>
                      <a:pt x="38" y="27"/>
                      <a:pt x="70" y="19"/>
                    </a:cubicBezTo>
                    <a:cubicBezTo>
                      <a:pt x="102" y="11"/>
                      <a:pt x="142" y="23"/>
                      <a:pt x="163" y="19"/>
                    </a:cubicBezTo>
                    <a:cubicBezTo>
                      <a:pt x="118" y="11"/>
                      <a:pt x="77" y="0"/>
                      <a:pt x="52" y="17"/>
                    </a:cubicBezTo>
                    <a:cubicBezTo>
                      <a:pt x="27" y="34"/>
                      <a:pt x="0" y="87"/>
                      <a:pt x="0" y="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1" name="Freeform 121"/>
              <p:cNvSpPr>
                <a:spLocks/>
              </p:cNvSpPr>
              <p:nvPr/>
            </p:nvSpPr>
            <p:spPr bwMode="auto">
              <a:xfrm>
                <a:off x="2301" y="2463"/>
                <a:ext cx="412" cy="165"/>
              </a:xfrm>
              <a:custGeom>
                <a:avLst/>
                <a:gdLst>
                  <a:gd name="T0" fmla="*/ 0 w 165"/>
                  <a:gd name="T1" fmla="*/ 15 h 62"/>
                  <a:gd name="T2" fmla="*/ 82 w 165"/>
                  <a:gd name="T3" fmla="*/ 48 h 62"/>
                  <a:gd name="T4" fmla="*/ 165 w 165"/>
                  <a:gd name="T5" fmla="*/ 0 h 62"/>
                  <a:gd name="T6" fmla="*/ 70 w 165"/>
                  <a:gd name="T7" fmla="*/ 60 h 62"/>
                  <a:gd name="T8" fmla="*/ 0 w 165"/>
                  <a:gd name="T9" fmla="*/ 15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5"/>
                  <a:gd name="T16" fmla="*/ 0 h 62"/>
                  <a:gd name="T17" fmla="*/ 165 w 165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5" h="62">
                    <a:moveTo>
                      <a:pt x="0" y="15"/>
                    </a:moveTo>
                    <a:cubicBezTo>
                      <a:pt x="17" y="37"/>
                      <a:pt x="53" y="52"/>
                      <a:pt x="82" y="48"/>
                    </a:cubicBezTo>
                    <a:cubicBezTo>
                      <a:pt x="111" y="44"/>
                      <a:pt x="134" y="40"/>
                      <a:pt x="165" y="0"/>
                    </a:cubicBezTo>
                    <a:cubicBezTo>
                      <a:pt x="149" y="36"/>
                      <a:pt x="117" y="62"/>
                      <a:pt x="70" y="60"/>
                    </a:cubicBezTo>
                    <a:cubicBezTo>
                      <a:pt x="23" y="58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2" name="Freeform 122"/>
              <p:cNvSpPr>
                <a:spLocks/>
              </p:cNvSpPr>
              <p:nvPr/>
            </p:nvSpPr>
            <p:spPr bwMode="auto">
              <a:xfrm>
                <a:off x="3226" y="2335"/>
                <a:ext cx="345" cy="240"/>
              </a:xfrm>
              <a:custGeom>
                <a:avLst/>
                <a:gdLst>
                  <a:gd name="T0" fmla="*/ 79 w 138"/>
                  <a:gd name="T1" fmla="*/ 53 h 90"/>
                  <a:gd name="T2" fmla="*/ 138 w 138"/>
                  <a:gd name="T3" fmla="*/ 0 h 90"/>
                  <a:gd name="T4" fmla="*/ 71 w 138"/>
                  <a:gd name="T5" fmla="*/ 48 h 90"/>
                  <a:gd name="T6" fmla="*/ 0 w 138"/>
                  <a:gd name="T7" fmla="*/ 77 h 90"/>
                  <a:gd name="T8" fmla="*/ 79 w 138"/>
                  <a:gd name="T9" fmla="*/ 53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8"/>
                  <a:gd name="T16" fmla="*/ 0 h 90"/>
                  <a:gd name="T17" fmla="*/ 138 w 138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8" h="90">
                    <a:moveTo>
                      <a:pt x="79" y="53"/>
                    </a:moveTo>
                    <a:cubicBezTo>
                      <a:pt x="96" y="33"/>
                      <a:pt x="118" y="12"/>
                      <a:pt x="138" y="0"/>
                    </a:cubicBezTo>
                    <a:cubicBezTo>
                      <a:pt x="115" y="5"/>
                      <a:pt x="93" y="25"/>
                      <a:pt x="71" y="48"/>
                    </a:cubicBezTo>
                    <a:cubicBezTo>
                      <a:pt x="53" y="67"/>
                      <a:pt x="33" y="77"/>
                      <a:pt x="0" y="77"/>
                    </a:cubicBezTo>
                    <a:cubicBezTo>
                      <a:pt x="15" y="79"/>
                      <a:pt x="41" y="90"/>
                      <a:pt x="79" y="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3" name="Freeform 123"/>
              <p:cNvSpPr>
                <a:spLocks/>
              </p:cNvSpPr>
              <p:nvPr/>
            </p:nvSpPr>
            <p:spPr bwMode="auto">
              <a:xfrm>
                <a:off x="4023" y="2057"/>
                <a:ext cx="218" cy="334"/>
              </a:xfrm>
              <a:custGeom>
                <a:avLst/>
                <a:gdLst>
                  <a:gd name="T0" fmla="*/ 64 w 87"/>
                  <a:gd name="T1" fmla="*/ 62 h 125"/>
                  <a:gd name="T2" fmla="*/ 87 w 87"/>
                  <a:gd name="T3" fmla="*/ 0 h 125"/>
                  <a:gd name="T4" fmla="*/ 57 w 87"/>
                  <a:gd name="T5" fmla="*/ 54 h 125"/>
                  <a:gd name="T6" fmla="*/ 0 w 87"/>
                  <a:gd name="T7" fmla="*/ 125 h 125"/>
                  <a:gd name="T8" fmla="*/ 64 w 87"/>
                  <a:gd name="T9" fmla="*/ 62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7"/>
                  <a:gd name="T16" fmla="*/ 0 h 125"/>
                  <a:gd name="T17" fmla="*/ 87 w 87"/>
                  <a:gd name="T18" fmla="*/ 125 h 1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7" h="125">
                    <a:moveTo>
                      <a:pt x="64" y="62"/>
                    </a:moveTo>
                    <a:cubicBezTo>
                      <a:pt x="71" y="27"/>
                      <a:pt x="74" y="13"/>
                      <a:pt x="87" y="0"/>
                    </a:cubicBezTo>
                    <a:cubicBezTo>
                      <a:pt x="79" y="5"/>
                      <a:pt x="65" y="22"/>
                      <a:pt x="57" y="54"/>
                    </a:cubicBezTo>
                    <a:cubicBezTo>
                      <a:pt x="49" y="86"/>
                      <a:pt x="26" y="112"/>
                      <a:pt x="0" y="125"/>
                    </a:cubicBezTo>
                    <a:cubicBezTo>
                      <a:pt x="20" y="119"/>
                      <a:pt x="54" y="98"/>
                      <a:pt x="64" y="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4" name="Freeform 124"/>
              <p:cNvSpPr>
                <a:spLocks/>
              </p:cNvSpPr>
              <p:nvPr/>
            </p:nvSpPr>
            <p:spPr bwMode="auto">
              <a:xfrm>
                <a:off x="1768" y="2380"/>
                <a:ext cx="405" cy="115"/>
              </a:xfrm>
              <a:custGeom>
                <a:avLst/>
                <a:gdLst>
                  <a:gd name="T0" fmla="*/ 0 w 162"/>
                  <a:gd name="T1" fmla="*/ 31 h 43"/>
                  <a:gd name="T2" fmla="*/ 92 w 162"/>
                  <a:gd name="T3" fmla="*/ 20 h 43"/>
                  <a:gd name="T4" fmla="*/ 162 w 162"/>
                  <a:gd name="T5" fmla="*/ 1 h 43"/>
                  <a:gd name="T6" fmla="*/ 86 w 162"/>
                  <a:gd name="T7" fmla="*/ 32 h 43"/>
                  <a:gd name="T8" fmla="*/ 0 w 162"/>
                  <a:gd name="T9" fmla="*/ 3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2"/>
                  <a:gd name="T16" fmla="*/ 0 h 43"/>
                  <a:gd name="T17" fmla="*/ 162 w 162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2" h="43">
                    <a:moveTo>
                      <a:pt x="0" y="31"/>
                    </a:moveTo>
                    <a:cubicBezTo>
                      <a:pt x="28" y="42"/>
                      <a:pt x="50" y="35"/>
                      <a:pt x="92" y="20"/>
                    </a:cubicBezTo>
                    <a:cubicBezTo>
                      <a:pt x="134" y="5"/>
                      <a:pt x="154" y="0"/>
                      <a:pt x="162" y="1"/>
                    </a:cubicBezTo>
                    <a:cubicBezTo>
                      <a:pt x="140" y="6"/>
                      <a:pt x="117" y="21"/>
                      <a:pt x="86" y="32"/>
                    </a:cubicBezTo>
                    <a:cubicBezTo>
                      <a:pt x="55" y="43"/>
                      <a:pt x="16" y="43"/>
                      <a:pt x="0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5" name="Freeform 125"/>
              <p:cNvSpPr>
                <a:spLocks/>
              </p:cNvSpPr>
              <p:nvPr/>
            </p:nvSpPr>
            <p:spPr bwMode="auto">
              <a:xfrm>
                <a:off x="1578" y="2132"/>
                <a:ext cx="55" cy="40"/>
              </a:xfrm>
              <a:custGeom>
                <a:avLst/>
                <a:gdLst>
                  <a:gd name="T0" fmla="*/ 0 w 22"/>
                  <a:gd name="T1" fmla="*/ 5 h 15"/>
                  <a:gd name="T2" fmla="*/ 10 w 22"/>
                  <a:gd name="T3" fmla="*/ 15 h 15"/>
                  <a:gd name="T4" fmla="*/ 22 w 22"/>
                  <a:gd name="T5" fmla="*/ 0 h 15"/>
                  <a:gd name="T6" fmla="*/ 2 w 22"/>
                  <a:gd name="T7" fmla="*/ 4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5"/>
                  <a:gd name="T14" fmla="*/ 22 w 22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5">
                    <a:moveTo>
                      <a:pt x="0" y="5"/>
                    </a:moveTo>
                    <a:cubicBezTo>
                      <a:pt x="3" y="8"/>
                      <a:pt x="5" y="15"/>
                      <a:pt x="10" y="15"/>
                    </a:cubicBezTo>
                    <a:cubicBezTo>
                      <a:pt x="15" y="15"/>
                      <a:pt x="21" y="4"/>
                      <a:pt x="22" y="0"/>
                    </a:cubicBezTo>
                    <a:cubicBezTo>
                      <a:pt x="17" y="2"/>
                      <a:pt x="7" y="5"/>
                      <a:pt x="2" y="4"/>
                    </a:cubicBezTo>
                  </a:path>
                </a:pathLst>
              </a:custGeom>
              <a:solidFill>
                <a:srgbClr val="E2B3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" name="Freeform 126"/>
              <p:cNvSpPr>
                <a:spLocks/>
              </p:cNvSpPr>
              <p:nvPr/>
            </p:nvSpPr>
            <p:spPr bwMode="auto">
              <a:xfrm>
                <a:off x="1593" y="2148"/>
                <a:ext cx="18" cy="16"/>
              </a:xfrm>
              <a:custGeom>
                <a:avLst/>
                <a:gdLst>
                  <a:gd name="T0" fmla="*/ 0 w 7"/>
                  <a:gd name="T1" fmla="*/ 2 h 6"/>
                  <a:gd name="T2" fmla="*/ 3 w 7"/>
                  <a:gd name="T3" fmla="*/ 6 h 6"/>
                  <a:gd name="T4" fmla="*/ 7 w 7"/>
                  <a:gd name="T5" fmla="*/ 0 h 6"/>
                  <a:gd name="T6" fmla="*/ 2 w 7"/>
                  <a:gd name="T7" fmla="*/ 1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6"/>
                  <a:gd name="T14" fmla="*/ 7 w 7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6">
                    <a:moveTo>
                      <a:pt x="0" y="2"/>
                    </a:moveTo>
                    <a:cubicBezTo>
                      <a:pt x="1" y="3"/>
                      <a:pt x="2" y="5"/>
                      <a:pt x="3" y="6"/>
                    </a:cubicBezTo>
                    <a:cubicBezTo>
                      <a:pt x="6" y="4"/>
                      <a:pt x="7" y="3"/>
                      <a:pt x="7" y="0"/>
                    </a:cubicBezTo>
                    <a:cubicBezTo>
                      <a:pt x="5" y="0"/>
                      <a:pt x="3" y="0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7" name="Freeform 127"/>
              <p:cNvSpPr>
                <a:spLocks/>
              </p:cNvSpPr>
              <p:nvPr/>
            </p:nvSpPr>
            <p:spPr bwMode="auto">
              <a:xfrm>
                <a:off x="1613" y="2140"/>
                <a:ext cx="8" cy="11"/>
              </a:xfrm>
              <a:custGeom>
                <a:avLst/>
                <a:gdLst>
                  <a:gd name="T0" fmla="*/ 1 w 3"/>
                  <a:gd name="T1" fmla="*/ 0 h 4"/>
                  <a:gd name="T2" fmla="*/ 2 w 3"/>
                  <a:gd name="T3" fmla="*/ 4 h 4"/>
                  <a:gd name="T4" fmla="*/ 3 w 3"/>
                  <a:gd name="T5" fmla="*/ 0 h 4"/>
                  <a:gd name="T6" fmla="*/ 1 w 3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4"/>
                  <a:gd name="T14" fmla="*/ 3 w 3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4">
                    <a:moveTo>
                      <a:pt x="1" y="0"/>
                    </a:moveTo>
                    <a:cubicBezTo>
                      <a:pt x="1" y="1"/>
                      <a:pt x="1" y="3"/>
                      <a:pt x="2" y="4"/>
                    </a:cubicBezTo>
                    <a:cubicBezTo>
                      <a:pt x="3" y="2"/>
                      <a:pt x="3" y="3"/>
                      <a:pt x="3" y="0"/>
                    </a:cubicBezTo>
                    <a:cubicBezTo>
                      <a:pt x="3" y="0"/>
                      <a:pt x="0" y="0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8" name="Freeform 128"/>
              <p:cNvSpPr>
                <a:spLocks/>
              </p:cNvSpPr>
              <p:nvPr/>
            </p:nvSpPr>
            <p:spPr bwMode="auto">
              <a:xfrm>
                <a:off x="4153" y="2076"/>
                <a:ext cx="28" cy="29"/>
              </a:xfrm>
              <a:custGeom>
                <a:avLst/>
                <a:gdLst>
                  <a:gd name="T0" fmla="*/ 0 w 11"/>
                  <a:gd name="T1" fmla="*/ 2 h 11"/>
                  <a:gd name="T2" fmla="*/ 5 w 11"/>
                  <a:gd name="T3" fmla="*/ 11 h 11"/>
                  <a:gd name="T4" fmla="*/ 11 w 11"/>
                  <a:gd name="T5" fmla="*/ 0 h 11"/>
                  <a:gd name="T6" fmla="*/ 2 w 11"/>
                  <a:gd name="T7" fmla="*/ 2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1"/>
                  <a:gd name="T14" fmla="*/ 11 w 11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1">
                    <a:moveTo>
                      <a:pt x="0" y="2"/>
                    </a:moveTo>
                    <a:cubicBezTo>
                      <a:pt x="0" y="6"/>
                      <a:pt x="2" y="9"/>
                      <a:pt x="5" y="11"/>
                    </a:cubicBezTo>
                    <a:cubicBezTo>
                      <a:pt x="8" y="8"/>
                      <a:pt x="9" y="4"/>
                      <a:pt x="11" y="0"/>
                    </a:cubicBezTo>
                    <a:cubicBezTo>
                      <a:pt x="8" y="2"/>
                      <a:pt x="5" y="2"/>
                      <a:pt x="2" y="2"/>
                    </a:cubicBezTo>
                  </a:path>
                </a:pathLst>
              </a:custGeom>
              <a:solidFill>
                <a:srgbClr val="E2B3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9" name="Freeform 129"/>
              <p:cNvSpPr>
                <a:spLocks/>
              </p:cNvSpPr>
              <p:nvPr/>
            </p:nvSpPr>
            <p:spPr bwMode="auto">
              <a:xfrm>
                <a:off x="4156" y="2081"/>
                <a:ext cx="15" cy="19"/>
              </a:xfrm>
              <a:custGeom>
                <a:avLst/>
                <a:gdLst>
                  <a:gd name="T0" fmla="*/ 3 w 6"/>
                  <a:gd name="T1" fmla="*/ 1 h 7"/>
                  <a:gd name="T2" fmla="*/ 0 w 6"/>
                  <a:gd name="T3" fmla="*/ 5 h 7"/>
                  <a:gd name="T4" fmla="*/ 1 w 6"/>
                  <a:gd name="T5" fmla="*/ 7 h 7"/>
                  <a:gd name="T6" fmla="*/ 6 w 6"/>
                  <a:gd name="T7" fmla="*/ 2 h 7"/>
                  <a:gd name="T8" fmla="*/ 3 w 6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3" y="1"/>
                    </a:move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3" y="5"/>
                      <a:pt x="4" y="5"/>
                      <a:pt x="6" y="2"/>
                    </a:cubicBezTo>
                    <a:cubicBezTo>
                      <a:pt x="4" y="0"/>
                      <a:pt x="4" y="2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0" name="Freeform 130"/>
              <p:cNvSpPr>
                <a:spLocks/>
              </p:cNvSpPr>
              <p:nvPr/>
            </p:nvSpPr>
            <p:spPr bwMode="auto">
              <a:xfrm>
                <a:off x="4131" y="2049"/>
                <a:ext cx="75" cy="38"/>
              </a:xfrm>
              <a:custGeom>
                <a:avLst/>
                <a:gdLst>
                  <a:gd name="T0" fmla="*/ 0 w 30"/>
                  <a:gd name="T1" fmla="*/ 3 h 14"/>
                  <a:gd name="T2" fmla="*/ 5 w 30"/>
                  <a:gd name="T3" fmla="*/ 14 h 14"/>
                  <a:gd name="T4" fmla="*/ 30 w 30"/>
                  <a:gd name="T5" fmla="*/ 0 h 14"/>
                  <a:gd name="T6" fmla="*/ 0 w 30"/>
                  <a:gd name="T7" fmla="*/ 3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14"/>
                  <a:gd name="T14" fmla="*/ 30 w 30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14">
                    <a:moveTo>
                      <a:pt x="0" y="3"/>
                    </a:moveTo>
                    <a:cubicBezTo>
                      <a:pt x="2" y="7"/>
                      <a:pt x="3" y="10"/>
                      <a:pt x="5" y="14"/>
                    </a:cubicBezTo>
                    <a:cubicBezTo>
                      <a:pt x="8" y="6"/>
                      <a:pt x="23" y="8"/>
                      <a:pt x="30" y="0"/>
                    </a:cubicBezTo>
                    <a:cubicBezTo>
                      <a:pt x="21" y="3"/>
                      <a:pt x="9" y="7"/>
                      <a:pt x="0" y="3"/>
                    </a:cubicBezTo>
                  </a:path>
                </a:pathLst>
              </a:custGeom>
              <a:solidFill>
                <a:srgbClr val="CE78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1" name="Freeform 131"/>
              <p:cNvSpPr>
                <a:spLocks/>
              </p:cNvSpPr>
              <p:nvPr/>
            </p:nvSpPr>
            <p:spPr bwMode="auto">
              <a:xfrm>
                <a:off x="1563" y="2105"/>
                <a:ext cx="93" cy="32"/>
              </a:xfrm>
              <a:custGeom>
                <a:avLst/>
                <a:gdLst>
                  <a:gd name="T0" fmla="*/ 0 w 37"/>
                  <a:gd name="T1" fmla="*/ 0 h 12"/>
                  <a:gd name="T2" fmla="*/ 32 w 37"/>
                  <a:gd name="T3" fmla="*/ 12 h 12"/>
                  <a:gd name="T4" fmla="*/ 37 w 37"/>
                  <a:gd name="T5" fmla="*/ 0 h 12"/>
                  <a:gd name="T6" fmla="*/ 0 60000 65536"/>
                  <a:gd name="T7" fmla="*/ 0 60000 65536"/>
                  <a:gd name="T8" fmla="*/ 0 60000 65536"/>
                  <a:gd name="T9" fmla="*/ 0 w 37"/>
                  <a:gd name="T10" fmla="*/ 0 h 12"/>
                  <a:gd name="T11" fmla="*/ 37 w 37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7" h="12">
                    <a:moveTo>
                      <a:pt x="0" y="0"/>
                    </a:moveTo>
                    <a:cubicBezTo>
                      <a:pt x="11" y="0"/>
                      <a:pt x="25" y="3"/>
                      <a:pt x="32" y="12"/>
                    </a:cubicBezTo>
                    <a:cubicBezTo>
                      <a:pt x="33" y="8"/>
                      <a:pt x="35" y="3"/>
                      <a:pt x="37" y="0"/>
                    </a:cubicBezTo>
                  </a:path>
                </a:pathLst>
              </a:custGeom>
              <a:solidFill>
                <a:srgbClr val="CE78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2" name="Freeform 132"/>
              <p:cNvSpPr>
                <a:spLocks/>
              </p:cNvSpPr>
              <p:nvPr/>
            </p:nvSpPr>
            <p:spPr bwMode="auto">
              <a:xfrm>
                <a:off x="1386" y="2129"/>
                <a:ext cx="357" cy="398"/>
              </a:xfrm>
              <a:custGeom>
                <a:avLst/>
                <a:gdLst>
                  <a:gd name="T0" fmla="*/ 0 w 143"/>
                  <a:gd name="T1" fmla="*/ 17 h 149"/>
                  <a:gd name="T2" fmla="*/ 48 w 143"/>
                  <a:gd name="T3" fmla="*/ 32 h 149"/>
                  <a:gd name="T4" fmla="*/ 143 w 143"/>
                  <a:gd name="T5" fmla="*/ 149 h 149"/>
                  <a:gd name="T6" fmla="*/ 65 w 143"/>
                  <a:gd name="T7" fmla="*/ 44 h 149"/>
                  <a:gd name="T8" fmla="*/ 0 w 143"/>
                  <a:gd name="T9" fmla="*/ 17 h 1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3"/>
                  <a:gd name="T16" fmla="*/ 0 h 149"/>
                  <a:gd name="T17" fmla="*/ 143 w 143"/>
                  <a:gd name="T18" fmla="*/ 149 h 1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3" h="149">
                    <a:moveTo>
                      <a:pt x="0" y="17"/>
                    </a:moveTo>
                    <a:cubicBezTo>
                      <a:pt x="25" y="15"/>
                      <a:pt x="36" y="9"/>
                      <a:pt x="48" y="32"/>
                    </a:cubicBezTo>
                    <a:cubicBezTo>
                      <a:pt x="60" y="55"/>
                      <a:pt x="75" y="129"/>
                      <a:pt x="143" y="149"/>
                    </a:cubicBezTo>
                    <a:cubicBezTo>
                      <a:pt x="107" y="135"/>
                      <a:pt x="81" y="88"/>
                      <a:pt x="65" y="44"/>
                    </a:cubicBezTo>
                    <a:cubicBezTo>
                      <a:pt x="49" y="0"/>
                      <a:pt x="20" y="1"/>
                      <a:pt x="0" y="17"/>
                    </a:cubicBezTo>
                    <a:close/>
                  </a:path>
                </a:pathLst>
              </a:custGeom>
              <a:solidFill>
                <a:srgbClr val="E1A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3" name="Freeform 133"/>
              <p:cNvSpPr>
                <a:spLocks/>
              </p:cNvSpPr>
              <p:nvPr/>
            </p:nvSpPr>
            <p:spPr bwMode="auto">
              <a:xfrm>
                <a:off x="1858" y="2300"/>
                <a:ext cx="303" cy="157"/>
              </a:xfrm>
              <a:custGeom>
                <a:avLst/>
                <a:gdLst>
                  <a:gd name="T0" fmla="*/ 21 w 121"/>
                  <a:gd name="T1" fmla="*/ 52 h 59"/>
                  <a:gd name="T2" fmla="*/ 44 w 121"/>
                  <a:gd name="T3" fmla="*/ 46 h 59"/>
                  <a:gd name="T4" fmla="*/ 71 w 121"/>
                  <a:gd name="T5" fmla="*/ 36 h 59"/>
                  <a:gd name="T6" fmla="*/ 103 w 121"/>
                  <a:gd name="T7" fmla="*/ 28 h 59"/>
                  <a:gd name="T8" fmla="*/ 121 w 121"/>
                  <a:gd name="T9" fmla="*/ 24 h 59"/>
                  <a:gd name="T10" fmla="*/ 82 w 121"/>
                  <a:gd name="T11" fmla="*/ 0 h 59"/>
                  <a:gd name="T12" fmla="*/ 76 w 121"/>
                  <a:gd name="T13" fmla="*/ 17 h 59"/>
                  <a:gd name="T14" fmla="*/ 64 w 121"/>
                  <a:gd name="T15" fmla="*/ 17 h 59"/>
                  <a:gd name="T16" fmla="*/ 56 w 121"/>
                  <a:gd name="T17" fmla="*/ 28 h 59"/>
                  <a:gd name="T18" fmla="*/ 44 w 121"/>
                  <a:gd name="T19" fmla="*/ 30 h 59"/>
                  <a:gd name="T20" fmla="*/ 30 w 121"/>
                  <a:gd name="T21" fmla="*/ 41 h 59"/>
                  <a:gd name="T22" fmla="*/ 0 w 121"/>
                  <a:gd name="T23" fmla="*/ 58 h 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21"/>
                  <a:gd name="T37" fmla="*/ 0 h 59"/>
                  <a:gd name="T38" fmla="*/ 121 w 121"/>
                  <a:gd name="T39" fmla="*/ 59 h 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21" h="59">
                    <a:moveTo>
                      <a:pt x="21" y="52"/>
                    </a:moveTo>
                    <a:cubicBezTo>
                      <a:pt x="25" y="52"/>
                      <a:pt x="38" y="47"/>
                      <a:pt x="44" y="46"/>
                    </a:cubicBezTo>
                    <a:cubicBezTo>
                      <a:pt x="54" y="43"/>
                      <a:pt x="62" y="39"/>
                      <a:pt x="71" y="36"/>
                    </a:cubicBezTo>
                    <a:cubicBezTo>
                      <a:pt x="81" y="33"/>
                      <a:pt x="93" y="31"/>
                      <a:pt x="103" y="28"/>
                    </a:cubicBezTo>
                    <a:cubicBezTo>
                      <a:pt x="108" y="26"/>
                      <a:pt x="116" y="27"/>
                      <a:pt x="121" y="24"/>
                    </a:cubicBezTo>
                    <a:cubicBezTo>
                      <a:pt x="106" y="25"/>
                      <a:pt x="93" y="8"/>
                      <a:pt x="82" y="0"/>
                    </a:cubicBezTo>
                    <a:cubicBezTo>
                      <a:pt x="84" y="8"/>
                      <a:pt x="86" y="14"/>
                      <a:pt x="76" y="17"/>
                    </a:cubicBezTo>
                    <a:cubicBezTo>
                      <a:pt x="73" y="18"/>
                      <a:pt x="67" y="16"/>
                      <a:pt x="64" y="17"/>
                    </a:cubicBezTo>
                    <a:cubicBezTo>
                      <a:pt x="60" y="19"/>
                      <a:pt x="60" y="25"/>
                      <a:pt x="56" y="28"/>
                    </a:cubicBezTo>
                    <a:cubicBezTo>
                      <a:pt x="53" y="31"/>
                      <a:pt x="49" y="29"/>
                      <a:pt x="44" y="30"/>
                    </a:cubicBezTo>
                    <a:cubicBezTo>
                      <a:pt x="37" y="32"/>
                      <a:pt x="35" y="36"/>
                      <a:pt x="30" y="41"/>
                    </a:cubicBezTo>
                    <a:cubicBezTo>
                      <a:pt x="23" y="48"/>
                      <a:pt x="9" y="59"/>
                      <a:pt x="0" y="58"/>
                    </a:cubicBezTo>
                  </a:path>
                </a:pathLst>
              </a:custGeom>
              <a:solidFill>
                <a:srgbClr val="894E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4" name="Freeform 134"/>
              <p:cNvSpPr>
                <a:spLocks/>
              </p:cNvSpPr>
              <p:nvPr/>
            </p:nvSpPr>
            <p:spPr bwMode="auto">
              <a:xfrm>
                <a:off x="2183" y="2281"/>
                <a:ext cx="290" cy="283"/>
              </a:xfrm>
              <a:custGeom>
                <a:avLst/>
                <a:gdLst>
                  <a:gd name="T0" fmla="*/ 1 w 116"/>
                  <a:gd name="T1" fmla="*/ 32 h 106"/>
                  <a:gd name="T2" fmla="*/ 32 w 116"/>
                  <a:gd name="T3" fmla="*/ 54 h 106"/>
                  <a:gd name="T4" fmla="*/ 53 w 116"/>
                  <a:gd name="T5" fmla="*/ 78 h 106"/>
                  <a:gd name="T6" fmla="*/ 77 w 116"/>
                  <a:gd name="T7" fmla="*/ 95 h 106"/>
                  <a:gd name="T8" fmla="*/ 116 w 116"/>
                  <a:gd name="T9" fmla="*/ 104 h 106"/>
                  <a:gd name="T10" fmla="*/ 84 w 116"/>
                  <a:gd name="T11" fmla="*/ 81 h 106"/>
                  <a:gd name="T12" fmla="*/ 82 w 116"/>
                  <a:gd name="T13" fmla="*/ 65 h 106"/>
                  <a:gd name="T14" fmla="*/ 69 w 116"/>
                  <a:gd name="T15" fmla="*/ 55 h 106"/>
                  <a:gd name="T16" fmla="*/ 52 w 116"/>
                  <a:gd name="T17" fmla="*/ 46 h 106"/>
                  <a:gd name="T18" fmla="*/ 48 w 116"/>
                  <a:gd name="T19" fmla="*/ 29 h 106"/>
                  <a:gd name="T20" fmla="*/ 44 w 116"/>
                  <a:gd name="T21" fmla="*/ 13 h 106"/>
                  <a:gd name="T22" fmla="*/ 47 w 116"/>
                  <a:gd name="T23" fmla="*/ 0 h 106"/>
                  <a:gd name="T24" fmla="*/ 0 w 116"/>
                  <a:gd name="T25" fmla="*/ 30 h 1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6"/>
                  <a:gd name="T40" fmla="*/ 0 h 106"/>
                  <a:gd name="T41" fmla="*/ 116 w 116"/>
                  <a:gd name="T42" fmla="*/ 106 h 10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6" h="106">
                    <a:moveTo>
                      <a:pt x="1" y="32"/>
                    </a:moveTo>
                    <a:cubicBezTo>
                      <a:pt x="12" y="40"/>
                      <a:pt x="24" y="44"/>
                      <a:pt x="32" y="54"/>
                    </a:cubicBezTo>
                    <a:cubicBezTo>
                      <a:pt x="38" y="61"/>
                      <a:pt x="46" y="71"/>
                      <a:pt x="53" y="78"/>
                    </a:cubicBezTo>
                    <a:cubicBezTo>
                      <a:pt x="62" y="85"/>
                      <a:pt x="68" y="89"/>
                      <a:pt x="77" y="95"/>
                    </a:cubicBezTo>
                    <a:cubicBezTo>
                      <a:pt x="90" y="103"/>
                      <a:pt x="101" y="103"/>
                      <a:pt x="116" y="104"/>
                    </a:cubicBezTo>
                    <a:cubicBezTo>
                      <a:pt x="101" y="106"/>
                      <a:pt x="90" y="94"/>
                      <a:pt x="84" y="81"/>
                    </a:cubicBezTo>
                    <a:cubicBezTo>
                      <a:pt x="79" y="74"/>
                      <a:pt x="84" y="71"/>
                      <a:pt x="82" y="65"/>
                    </a:cubicBezTo>
                    <a:cubicBezTo>
                      <a:pt x="80" y="59"/>
                      <a:pt x="74" y="57"/>
                      <a:pt x="69" y="55"/>
                    </a:cubicBezTo>
                    <a:cubicBezTo>
                      <a:pt x="64" y="52"/>
                      <a:pt x="56" y="51"/>
                      <a:pt x="52" y="46"/>
                    </a:cubicBezTo>
                    <a:cubicBezTo>
                      <a:pt x="48" y="41"/>
                      <a:pt x="50" y="35"/>
                      <a:pt x="48" y="29"/>
                    </a:cubicBezTo>
                    <a:cubicBezTo>
                      <a:pt x="47" y="23"/>
                      <a:pt x="44" y="19"/>
                      <a:pt x="44" y="13"/>
                    </a:cubicBezTo>
                    <a:cubicBezTo>
                      <a:pt x="44" y="8"/>
                      <a:pt x="47" y="4"/>
                      <a:pt x="47" y="0"/>
                    </a:cubicBezTo>
                    <a:cubicBezTo>
                      <a:pt x="35" y="16"/>
                      <a:pt x="14" y="28"/>
                      <a:pt x="0" y="30"/>
                    </a:cubicBezTo>
                  </a:path>
                </a:pathLst>
              </a:custGeom>
              <a:solidFill>
                <a:srgbClr val="894E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5" name="Freeform 135"/>
              <p:cNvSpPr>
                <a:spLocks/>
              </p:cNvSpPr>
              <p:nvPr/>
            </p:nvSpPr>
            <p:spPr bwMode="auto">
              <a:xfrm>
                <a:off x="3341" y="2265"/>
                <a:ext cx="217" cy="219"/>
              </a:xfrm>
              <a:custGeom>
                <a:avLst/>
                <a:gdLst>
                  <a:gd name="T0" fmla="*/ 26 w 87"/>
                  <a:gd name="T1" fmla="*/ 0 h 82"/>
                  <a:gd name="T2" fmla="*/ 30 w 87"/>
                  <a:gd name="T3" fmla="*/ 26 h 82"/>
                  <a:gd name="T4" fmla="*/ 23 w 87"/>
                  <a:gd name="T5" fmla="*/ 36 h 82"/>
                  <a:gd name="T6" fmla="*/ 22 w 87"/>
                  <a:gd name="T7" fmla="*/ 48 h 82"/>
                  <a:gd name="T8" fmla="*/ 7 w 87"/>
                  <a:gd name="T9" fmla="*/ 66 h 82"/>
                  <a:gd name="T10" fmla="*/ 5 w 87"/>
                  <a:gd name="T11" fmla="*/ 75 h 82"/>
                  <a:gd name="T12" fmla="*/ 0 w 87"/>
                  <a:gd name="T13" fmla="*/ 82 h 82"/>
                  <a:gd name="T14" fmla="*/ 37 w 87"/>
                  <a:gd name="T15" fmla="*/ 48 h 82"/>
                  <a:gd name="T16" fmla="*/ 87 w 87"/>
                  <a:gd name="T17" fmla="*/ 18 h 82"/>
                  <a:gd name="T18" fmla="*/ 64 w 87"/>
                  <a:gd name="T19" fmla="*/ 16 h 82"/>
                  <a:gd name="T20" fmla="*/ 37 w 87"/>
                  <a:gd name="T21" fmla="*/ 8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7"/>
                  <a:gd name="T34" fmla="*/ 0 h 82"/>
                  <a:gd name="T35" fmla="*/ 87 w 87"/>
                  <a:gd name="T36" fmla="*/ 82 h 8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7" h="82">
                    <a:moveTo>
                      <a:pt x="26" y="0"/>
                    </a:moveTo>
                    <a:cubicBezTo>
                      <a:pt x="32" y="7"/>
                      <a:pt x="34" y="16"/>
                      <a:pt x="30" y="26"/>
                    </a:cubicBezTo>
                    <a:cubicBezTo>
                      <a:pt x="28" y="29"/>
                      <a:pt x="25" y="32"/>
                      <a:pt x="23" y="36"/>
                    </a:cubicBezTo>
                    <a:cubicBezTo>
                      <a:pt x="22" y="40"/>
                      <a:pt x="23" y="44"/>
                      <a:pt x="22" y="48"/>
                    </a:cubicBezTo>
                    <a:cubicBezTo>
                      <a:pt x="20" y="57"/>
                      <a:pt x="11" y="58"/>
                      <a:pt x="7" y="66"/>
                    </a:cubicBezTo>
                    <a:cubicBezTo>
                      <a:pt x="6" y="68"/>
                      <a:pt x="7" y="72"/>
                      <a:pt x="5" y="75"/>
                    </a:cubicBezTo>
                    <a:cubicBezTo>
                      <a:pt x="3" y="78"/>
                      <a:pt x="1" y="80"/>
                      <a:pt x="0" y="82"/>
                    </a:cubicBezTo>
                    <a:cubicBezTo>
                      <a:pt x="15" y="77"/>
                      <a:pt x="26" y="60"/>
                      <a:pt x="37" y="48"/>
                    </a:cubicBezTo>
                    <a:cubicBezTo>
                      <a:pt x="51" y="35"/>
                      <a:pt x="68" y="24"/>
                      <a:pt x="87" y="18"/>
                    </a:cubicBezTo>
                    <a:cubicBezTo>
                      <a:pt x="84" y="15"/>
                      <a:pt x="68" y="17"/>
                      <a:pt x="64" y="16"/>
                    </a:cubicBezTo>
                    <a:cubicBezTo>
                      <a:pt x="53" y="15"/>
                      <a:pt x="46" y="14"/>
                      <a:pt x="37" y="8"/>
                    </a:cubicBezTo>
                  </a:path>
                </a:pathLst>
              </a:custGeom>
              <a:solidFill>
                <a:srgbClr val="894E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6" name="Freeform 136"/>
              <p:cNvSpPr>
                <a:spLocks/>
              </p:cNvSpPr>
              <p:nvPr/>
            </p:nvSpPr>
            <p:spPr bwMode="auto">
              <a:xfrm>
                <a:off x="3563" y="2156"/>
                <a:ext cx="270" cy="229"/>
              </a:xfrm>
              <a:custGeom>
                <a:avLst/>
                <a:gdLst>
                  <a:gd name="T0" fmla="*/ 0 w 108"/>
                  <a:gd name="T1" fmla="*/ 58 h 86"/>
                  <a:gd name="T2" fmla="*/ 56 w 108"/>
                  <a:gd name="T3" fmla="*/ 67 h 86"/>
                  <a:gd name="T4" fmla="*/ 80 w 108"/>
                  <a:gd name="T5" fmla="*/ 74 h 86"/>
                  <a:gd name="T6" fmla="*/ 108 w 108"/>
                  <a:gd name="T7" fmla="*/ 86 h 86"/>
                  <a:gd name="T8" fmla="*/ 75 w 108"/>
                  <a:gd name="T9" fmla="*/ 69 h 86"/>
                  <a:gd name="T10" fmla="*/ 58 w 108"/>
                  <a:gd name="T11" fmla="*/ 51 h 86"/>
                  <a:gd name="T12" fmla="*/ 62 w 108"/>
                  <a:gd name="T13" fmla="*/ 24 h 86"/>
                  <a:gd name="T14" fmla="*/ 78 w 108"/>
                  <a:gd name="T15" fmla="*/ 0 h 86"/>
                  <a:gd name="T16" fmla="*/ 64 w 108"/>
                  <a:gd name="T17" fmla="*/ 17 h 86"/>
                  <a:gd name="T18" fmla="*/ 48 w 108"/>
                  <a:gd name="T19" fmla="*/ 34 h 86"/>
                  <a:gd name="T20" fmla="*/ 13 w 108"/>
                  <a:gd name="T21" fmla="*/ 55 h 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8"/>
                  <a:gd name="T34" fmla="*/ 0 h 86"/>
                  <a:gd name="T35" fmla="*/ 108 w 108"/>
                  <a:gd name="T36" fmla="*/ 86 h 8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8" h="86">
                    <a:moveTo>
                      <a:pt x="0" y="58"/>
                    </a:moveTo>
                    <a:cubicBezTo>
                      <a:pt x="20" y="58"/>
                      <a:pt x="38" y="61"/>
                      <a:pt x="56" y="67"/>
                    </a:cubicBezTo>
                    <a:cubicBezTo>
                      <a:pt x="64" y="69"/>
                      <a:pt x="72" y="71"/>
                      <a:pt x="80" y="74"/>
                    </a:cubicBezTo>
                    <a:cubicBezTo>
                      <a:pt x="88" y="77"/>
                      <a:pt x="103" y="80"/>
                      <a:pt x="108" y="86"/>
                    </a:cubicBezTo>
                    <a:cubicBezTo>
                      <a:pt x="99" y="83"/>
                      <a:pt x="82" y="76"/>
                      <a:pt x="75" y="69"/>
                    </a:cubicBezTo>
                    <a:cubicBezTo>
                      <a:pt x="69" y="62"/>
                      <a:pt x="61" y="57"/>
                      <a:pt x="58" y="51"/>
                    </a:cubicBezTo>
                    <a:cubicBezTo>
                      <a:pt x="53" y="39"/>
                      <a:pt x="59" y="35"/>
                      <a:pt x="62" y="24"/>
                    </a:cubicBezTo>
                    <a:cubicBezTo>
                      <a:pt x="64" y="19"/>
                      <a:pt x="78" y="5"/>
                      <a:pt x="78" y="0"/>
                    </a:cubicBezTo>
                    <a:cubicBezTo>
                      <a:pt x="73" y="5"/>
                      <a:pt x="69" y="12"/>
                      <a:pt x="64" y="17"/>
                    </a:cubicBezTo>
                    <a:cubicBezTo>
                      <a:pt x="59" y="22"/>
                      <a:pt x="53" y="29"/>
                      <a:pt x="48" y="34"/>
                    </a:cubicBezTo>
                    <a:cubicBezTo>
                      <a:pt x="38" y="44"/>
                      <a:pt x="28" y="53"/>
                      <a:pt x="13" y="55"/>
                    </a:cubicBezTo>
                  </a:path>
                </a:pathLst>
              </a:custGeom>
              <a:solidFill>
                <a:srgbClr val="894E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" name="Freeform 137"/>
              <p:cNvSpPr>
                <a:spLocks/>
              </p:cNvSpPr>
              <p:nvPr/>
            </p:nvSpPr>
            <p:spPr bwMode="auto">
              <a:xfrm>
                <a:off x="3723" y="2127"/>
                <a:ext cx="85" cy="186"/>
              </a:xfrm>
              <a:custGeom>
                <a:avLst/>
                <a:gdLst>
                  <a:gd name="T0" fmla="*/ 33 w 34"/>
                  <a:gd name="T1" fmla="*/ 0 h 70"/>
                  <a:gd name="T2" fmla="*/ 22 w 34"/>
                  <a:gd name="T3" fmla="*/ 13 h 70"/>
                  <a:gd name="T4" fmla="*/ 11 w 34"/>
                  <a:gd name="T5" fmla="*/ 26 h 70"/>
                  <a:gd name="T6" fmla="*/ 3 w 34"/>
                  <a:gd name="T7" fmla="*/ 43 h 70"/>
                  <a:gd name="T8" fmla="*/ 10 w 34"/>
                  <a:gd name="T9" fmla="*/ 64 h 70"/>
                  <a:gd name="T10" fmla="*/ 17 w 34"/>
                  <a:gd name="T11" fmla="*/ 68 h 70"/>
                  <a:gd name="T12" fmla="*/ 13 w 34"/>
                  <a:gd name="T13" fmla="*/ 62 h 70"/>
                  <a:gd name="T14" fmla="*/ 15 w 34"/>
                  <a:gd name="T15" fmla="*/ 39 h 70"/>
                  <a:gd name="T16" fmla="*/ 25 w 34"/>
                  <a:gd name="T17" fmla="*/ 30 h 70"/>
                  <a:gd name="T18" fmla="*/ 27 w 34"/>
                  <a:gd name="T19" fmla="*/ 20 h 70"/>
                  <a:gd name="T20" fmla="*/ 32 w 34"/>
                  <a:gd name="T21" fmla="*/ 11 h 70"/>
                  <a:gd name="T22" fmla="*/ 34 w 34"/>
                  <a:gd name="T23" fmla="*/ 3 h 7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70"/>
                  <a:gd name="T38" fmla="*/ 34 w 34"/>
                  <a:gd name="T39" fmla="*/ 70 h 7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70">
                    <a:moveTo>
                      <a:pt x="33" y="0"/>
                    </a:moveTo>
                    <a:cubicBezTo>
                      <a:pt x="28" y="4"/>
                      <a:pt x="26" y="9"/>
                      <a:pt x="22" y="13"/>
                    </a:cubicBezTo>
                    <a:cubicBezTo>
                      <a:pt x="18" y="17"/>
                      <a:pt x="14" y="21"/>
                      <a:pt x="11" y="26"/>
                    </a:cubicBezTo>
                    <a:cubicBezTo>
                      <a:pt x="8" y="31"/>
                      <a:pt x="4" y="37"/>
                      <a:pt x="3" y="43"/>
                    </a:cubicBezTo>
                    <a:cubicBezTo>
                      <a:pt x="0" y="53"/>
                      <a:pt x="3" y="57"/>
                      <a:pt x="10" y="64"/>
                    </a:cubicBezTo>
                    <a:cubicBezTo>
                      <a:pt x="12" y="66"/>
                      <a:pt x="14" y="70"/>
                      <a:pt x="17" y="68"/>
                    </a:cubicBezTo>
                    <a:cubicBezTo>
                      <a:pt x="20" y="66"/>
                      <a:pt x="13" y="63"/>
                      <a:pt x="13" y="62"/>
                    </a:cubicBezTo>
                    <a:cubicBezTo>
                      <a:pt x="6" y="55"/>
                      <a:pt x="8" y="45"/>
                      <a:pt x="15" y="39"/>
                    </a:cubicBezTo>
                    <a:cubicBezTo>
                      <a:pt x="18" y="36"/>
                      <a:pt x="23" y="34"/>
                      <a:pt x="25" y="30"/>
                    </a:cubicBezTo>
                    <a:cubicBezTo>
                      <a:pt x="27" y="27"/>
                      <a:pt x="26" y="24"/>
                      <a:pt x="27" y="20"/>
                    </a:cubicBezTo>
                    <a:cubicBezTo>
                      <a:pt x="28" y="17"/>
                      <a:pt x="32" y="15"/>
                      <a:pt x="32" y="11"/>
                    </a:cubicBezTo>
                    <a:cubicBezTo>
                      <a:pt x="33" y="8"/>
                      <a:pt x="30" y="6"/>
                      <a:pt x="34" y="3"/>
                    </a:cubicBezTo>
                  </a:path>
                </a:pathLst>
              </a:custGeom>
              <a:solidFill>
                <a:srgbClr val="D0AB8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" name="Freeform 138"/>
              <p:cNvSpPr>
                <a:spLocks/>
              </p:cNvSpPr>
              <p:nvPr/>
            </p:nvSpPr>
            <p:spPr bwMode="auto">
              <a:xfrm>
                <a:off x="2316" y="2196"/>
                <a:ext cx="125" cy="187"/>
              </a:xfrm>
              <a:custGeom>
                <a:avLst/>
                <a:gdLst>
                  <a:gd name="T0" fmla="*/ 50 w 50"/>
                  <a:gd name="T1" fmla="*/ 0 h 70"/>
                  <a:gd name="T2" fmla="*/ 2 w 50"/>
                  <a:gd name="T3" fmla="*/ 36 h 70"/>
                  <a:gd name="T4" fmla="*/ 5 w 50"/>
                  <a:gd name="T5" fmla="*/ 65 h 70"/>
                  <a:gd name="T6" fmla="*/ 16 w 50"/>
                  <a:gd name="T7" fmla="*/ 67 h 70"/>
                  <a:gd name="T8" fmla="*/ 13 w 50"/>
                  <a:gd name="T9" fmla="*/ 59 h 70"/>
                  <a:gd name="T10" fmla="*/ 17 w 50"/>
                  <a:gd name="T11" fmla="*/ 37 h 70"/>
                  <a:gd name="T12" fmla="*/ 32 w 50"/>
                  <a:gd name="T13" fmla="*/ 30 h 70"/>
                  <a:gd name="T14" fmla="*/ 36 w 50"/>
                  <a:gd name="T15" fmla="*/ 13 h 70"/>
                  <a:gd name="T16" fmla="*/ 47 w 50"/>
                  <a:gd name="T17" fmla="*/ 3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70"/>
                  <a:gd name="T29" fmla="*/ 50 w 50"/>
                  <a:gd name="T30" fmla="*/ 70 h 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70">
                    <a:moveTo>
                      <a:pt x="50" y="0"/>
                    </a:moveTo>
                    <a:cubicBezTo>
                      <a:pt x="36" y="2"/>
                      <a:pt x="6" y="21"/>
                      <a:pt x="2" y="36"/>
                    </a:cubicBezTo>
                    <a:cubicBezTo>
                      <a:pt x="0" y="41"/>
                      <a:pt x="1" y="60"/>
                      <a:pt x="5" y="65"/>
                    </a:cubicBezTo>
                    <a:cubicBezTo>
                      <a:pt x="7" y="67"/>
                      <a:pt x="13" y="70"/>
                      <a:pt x="16" y="67"/>
                    </a:cubicBezTo>
                    <a:cubicBezTo>
                      <a:pt x="20" y="64"/>
                      <a:pt x="15" y="62"/>
                      <a:pt x="13" y="59"/>
                    </a:cubicBezTo>
                    <a:cubicBezTo>
                      <a:pt x="8" y="52"/>
                      <a:pt x="9" y="42"/>
                      <a:pt x="17" y="37"/>
                    </a:cubicBezTo>
                    <a:cubicBezTo>
                      <a:pt x="24" y="33"/>
                      <a:pt x="28" y="37"/>
                      <a:pt x="32" y="30"/>
                    </a:cubicBezTo>
                    <a:cubicBezTo>
                      <a:pt x="36" y="25"/>
                      <a:pt x="34" y="19"/>
                      <a:pt x="36" y="13"/>
                    </a:cubicBezTo>
                    <a:cubicBezTo>
                      <a:pt x="38" y="8"/>
                      <a:pt x="43" y="6"/>
                      <a:pt x="47" y="3"/>
                    </a:cubicBezTo>
                  </a:path>
                </a:pathLst>
              </a:custGeom>
              <a:solidFill>
                <a:srgbClr val="D0AB8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" name="Freeform 139"/>
              <p:cNvSpPr>
                <a:spLocks/>
              </p:cNvSpPr>
              <p:nvPr/>
            </p:nvSpPr>
            <p:spPr bwMode="auto">
              <a:xfrm>
                <a:off x="2311" y="2233"/>
                <a:ext cx="77" cy="96"/>
              </a:xfrm>
              <a:custGeom>
                <a:avLst/>
                <a:gdLst>
                  <a:gd name="T0" fmla="*/ 31 w 31"/>
                  <a:gd name="T1" fmla="*/ 0 h 36"/>
                  <a:gd name="T2" fmla="*/ 11 w 31"/>
                  <a:gd name="T3" fmla="*/ 17 h 36"/>
                  <a:gd name="T4" fmla="*/ 11 w 31"/>
                  <a:gd name="T5" fmla="*/ 36 h 36"/>
                  <a:gd name="T6" fmla="*/ 10 w 31"/>
                  <a:gd name="T7" fmla="*/ 24 h 36"/>
                  <a:gd name="T8" fmla="*/ 19 w 31"/>
                  <a:gd name="T9" fmla="*/ 17 h 36"/>
                  <a:gd name="T10" fmla="*/ 27 w 31"/>
                  <a:gd name="T11" fmla="*/ 4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6"/>
                  <a:gd name="T20" fmla="*/ 31 w 31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6">
                    <a:moveTo>
                      <a:pt x="31" y="0"/>
                    </a:moveTo>
                    <a:cubicBezTo>
                      <a:pt x="21" y="3"/>
                      <a:pt x="16" y="9"/>
                      <a:pt x="11" y="17"/>
                    </a:cubicBezTo>
                    <a:cubicBezTo>
                      <a:pt x="8" y="21"/>
                      <a:pt x="0" y="36"/>
                      <a:pt x="11" y="36"/>
                    </a:cubicBezTo>
                    <a:cubicBezTo>
                      <a:pt x="11" y="32"/>
                      <a:pt x="9" y="28"/>
                      <a:pt x="10" y="24"/>
                    </a:cubicBezTo>
                    <a:cubicBezTo>
                      <a:pt x="12" y="16"/>
                      <a:pt x="14" y="18"/>
                      <a:pt x="19" y="17"/>
                    </a:cubicBezTo>
                    <a:cubicBezTo>
                      <a:pt x="30" y="14"/>
                      <a:pt x="22" y="11"/>
                      <a:pt x="27" y="4"/>
                    </a:cubicBezTo>
                  </a:path>
                </a:pathLst>
              </a:custGeom>
              <a:solidFill>
                <a:srgbClr val="E7D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" name="Freeform 140"/>
              <p:cNvSpPr>
                <a:spLocks/>
              </p:cNvSpPr>
              <p:nvPr/>
            </p:nvSpPr>
            <p:spPr bwMode="auto">
              <a:xfrm>
                <a:off x="3726" y="2161"/>
                <a:ext cx="60" cy="102"/>
              </a:xfrm>
              <a:custGeom>
                <a:avLst/>
                <a:gdLst>
                  <a:gd name="T0" fmla="*/ 18 w 24"/>
                  <a:gd name="T1" fmla="*/ 5 h 38"/>
                  <a:gd name="T2" fmla="*/ 4 w 24"/>
                  <a:gd name="T3" fmla="*/ 38 h 38"/>
                  <a:gd name="T4" fmla="*/ 9 w 24"/>
                  <a:gd name="T5" fmla="*/ 25 h 38"/>
                  <a:gd name="T6" fmla="*/ 18 w 24"/>
                  <a:gd name="T7" fmla="*/ 20 h 38"/>
                  <a:gd name="T8" fmla="*/ 19 w 24"/>
                  <a:gd name="T9" fmla="*/ 9 h 38"/>
                  <a:gd name="T10" fmla="*/ 24 w 24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"/>
                  <a:gd name="T19" fmla="*/ 0 h 38"/>
                  <a:gd name="T20" fmla="*/ 24 w 24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" h="38">
                    <a:moveTo>
                      <a:pt x="18" y="5"/>
                    </a:moveTo>
                    <a:cubicBezTo>
                      <a:pt x="12" y="12"/>
                      <a:pt x="0" y="28"/>
                      <a:pt x="4" y="38"/>
                    </a:cubicBezTo>
                    <a:cubicBezTo>
                      <a:pt x="6" y="34"/>
                      <a:pt x="4" y="29"/>
                      <a:pt x="9" y="25"/>
                    </a:cubicBezTo>
                    <a:cubicBezTo>
                      <a:pt x="12" y="23"/>
                      <a:pt x="16" y="23"/>
                      <a:pt x="18" y="20"/>
                    </a:cubicBezTo>
                    <a:cubicBezTo>
                      <a:pt x="20" y="17"/>
                      <a:pt x="17" y="13"/>
                      <a:pt x="19" y="9"/>
                    </a:cubicBezTo>
                    <a:cubicBezTo>
                      <a:pt x="20" y="6"/>
                      <a:pt x="24" y="4"/>
                      <a:pt x="24" y="0"/>
                    </a:cubicBezTo>
                  </a:path>
                </a:pathLst>
              </a:custGeom>
              <a:solidFill>
                <a:srgbClr val="E7D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1" name="Oval 141"/>
              <p:cNvSpPr>
                <a:spLocks noChangeArrowheads="1"/>
              </p:cNvSpPr>
              <p:nvPr/>
            </p:nvSpPr>
            <p:spPr bwMode="auto">
              <a:xfrm>
                <a:off x="2621" y="2297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2" name="Oval 142"/>
              <p:cNvSpPr>
                <a:spLocks noChangeArrowheads="1"/>
              </p:cNvSpPr>
              <p:nvPr/>
            </p:nvSpPr>
            <p:spPr bwMode="auto">
              <a:xfrm>
                <a:off x="3161" y="2329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" name="Oval 143"/>
              <p:cNvSpPr>
                <a:spLocks noChangeArrowheads="1"/>
              </p:cNvSpPr>
              <p:nvPr/>
            </p:nvSpPr>
            <p:spPr bwMode="auto">
              <a:xfrm>
                <a:off x="3141" y="2257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" name="Oval 144"/>
              <p:cNvSpPr>
                <a:spLocks noChangeArrowheads="1"/>
              </p:cNvSpPr>
              <p:nvPr/>
            </p:nvSpPr>
            <p:spPr bwMode="auto">
              <a:xfrm>
                <a:off x="2593" y="2356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" name="Oval 145"/>
              <p:cNvSpPr>
                <a:spLocks noChangeArrowheads="1"/>
              </p:cNvSpPr>
              <p:nvPr/>
            </p:nvSpPr>
            <p:spPr bwMode="auto">
              <a:xfrm>
                <a:off x="3068" y="2428"/>
                <a:ext cx="15" cy="19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6" name="Oval 146"/>
              <p:cNvSpPr>
                <a:spLocks noChangeArrowheads="1"/>
              </p:cNvSpPr>
              <p:nvPr/>
            </p:nvSpPr>
            <p:spPr bwMode="auto">
              <a:xfrm>
                <a:off x="3136" y="2457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" name="Oval 147"/>
              <p:cNvSpPr>
                <a:spLocks noChangeArrowheads="1"/>
              </p:cNvSpPr>
              <p:nvPr/>
            </p:nvSpPr>
            <p:spPr bwMode="auto">
              <a:xfrm>
                <a:off x="3103" y="2327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8" name="Oval 148"/>
              <p:cNvSpPr>
                <a:spLocks noChangeArrowheads="1"/>
              </p:cNvSpPr>
              <p:nvPr/>
            </p:nvSpPr>
            <p:spPr bwMode="auto">
              <a:xfrm>
                <a:off x="3148" y="2364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9" name="Oval 149"/>
              <p:cNvSpPr>
                <a:spLocks noChangeArrowheads="1"/>
              </p:cNvSpPr>
              <p:nvPr/>
            </p:nvSpPr>
            <p:spPr bwMode="auto">
              <a:xfrm>
                <a:off x="2573" y="2324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0" name="Oval 150"/>
              <p:cNvSpPr>
                <a:spLocks noChangeArrowheads="1"/>
              </p:cNvSpPr>
              <p:nvPr/>
            </p:nvSpPr>
            <p:spPr bwMode="auto">
              <a:xfrm>
                <a:off x="2568" y="2223"/>
                <a:ext cx="18" cy="18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1" name="Oval 151"/>
              <p:cNvSpPr>
                <a:spLocks noChangeArrowheads="1"/>
              </p:cNvSpPr>
              <p:nvPr/>
            </p:nvSpPr>
            <p:spPr bwMode="auto">
              <a:xfrm>
                <a:off x="3101" y="2193"/>
                <a:ext cx="15" cy="19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2" name="Oval 152"/>
              <p:cNvSpPr>
                <a:spLocks noChangeArrowheads="1"/>
              </p:cNvSpPr>
              <p:nvPr/>
            </p:nvSpPr>
            <p:spPr bwMode="auto">
              <a:xfrm>
                <a:off x="3158" y="2225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3" name="Oval 153"/>
              <p:cNvSpPr>
                <a:spLocks noChangeArrowheads="1"/>
              </p:cNvSpPr>
              <p:nvPr/>
            </p:nvSpPr>
            <p:spPr bwMode="auto">
              <a:xfrm>
                <a:off x="2643" y="2247"/>
                <a:ext cx="15" cy="18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4" name="Oval 154"/>
              <p:cNvSpPr>
                <a:spLocks noChangeArrowheads="1"/>
              </p:cNvSpPr>
              <p:nvPr/>
            </p:nvSpPr>
            <p:spPr bwMode="auto">
              <a:xfrm>
                <a:off x="2706" y="2383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5" name="Oval 155"/>
              <p:cNvSpPr>
                <a:spLocks noChangeArrowheads="1"/>
              </p:cNvSpPr>
              <p:nvPr/>
            </p:nvSpPr>
            <p:spPr bwMode="auto">
              <a:xfrm>
                <a:off x="2611" y="2436"/>
                <a:ext cx="15" cy="19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6" name="Oval 156"/>
              <p:cNvSpPr>
                <a:spLocks noChangeArrowheads="1"/>
              </p:cNvSpPr>
              <p:nvPr/>
            </p:nvSpPr>
            <p:spPr bwMode="auto">
              <a:xfrm>
                <a:off x="2703" y="2332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7" name="Oval 157"/>
              <p:cNvSpPr>
                <a:spLocks noChangeArrowheads="1"/>
              </p:cNvSpPr>
              <p:nvPr/>
            </p:nvSpPr>
            <p:spPr bwMode="auto">
              <a:xfrm>
                <a:off x="2978" y="2385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" name="Oval 158"/>
              <p:cNvSpPr>
                <a:spLocks noChangeArrowheads="1"/>
              </p:cNvSpPr>
              <p:nvPr/>
            </p:nvSpPr>
            <p:spPr bwMode="auto">
              <a:xfrm>
                <a:off x="3183" y="2399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" name="Oval 159"/>
              <p:cNvSpPr>
                <a:spLocks noChangeArrowheads="1"/>
              </p:cNvSpPr>
              <p:nvPr/>
            </p:nvSpPr>
            <p:spPr bwMode="auto">
              <a:xfrm>
                <a:off x="3223" y="2481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0" name="Oval 160"/>
              <p:cNvSpPr>
                <a:spLocks noChangeArrowheads="1"/>
              </p:cNvSpPr>
              <p:nvPr/>
            </p:nvSpPr>
            <p:spPr bwMode="auto">
              <a:xfrm>
                <a:off x="3033" y="2399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1" name="Oval 161"/>
              <p:cNvSpPr>
                <a:spLocks noChangeArrowheads="1"/>
              </p:cNvSpPr>
              <p:nvPr/>
            </p:nvSpPr>
            <p:spPr bwMode="auto">
              <a:xfrm>
                <a:off x="2581" y="2409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2" name="Oval 162"/>
              <p:cNvSpPr>
                <a:spLocks noChangeArrowheads="1"/>
              </p:cNvSpPr>
              <p:nvPr/>
            </p:nvSpPr>
            <p:spPr bwMode="auto">
              <a:xfrm>
                <a:off x="2666" y="241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3" name="Oval 163"/>
              <p:cNvSpPr>
                <a:spLocks noChangeArrowheads="1"/>
              </p:cNvSpPr>
              <p:nvPr/>
            </p:nvSpPr>
            <p:spPr bwMode="auto">
              <a:xfrm>
                <a:off x="2661" y="230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4" name="Oval 164"/>
              <p:cNvSpPr>
                <a:spLocks noChangeArrowheads="1"/>
              </p:cNvSpPr>
              <p:nvPr/>
            </p:nvSpPr>
            <p:spPr bwMode="auto">
              <a:xfrm>
                <a:off x="3103" y="228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5" name="Oval 165"/>
              <p:cNvSpPr>
                <a:spLocks noChangeArrowheads="1"/>
              </p:cNvSpPr>
              <p:nvPr/>
            </p:nvSpPr>
            <p:spPr bwMode="auto">
              <a:xfrm>
                <a:off x="3133" y="219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" name="Oval 166"/>
              <p:cNvSpPr>
                <a:spLocks noChangeArrowheads="1"/>
              </p:cNvSpPr>
              <p:nvPr/>
            </p:nvSpPr>
            <p:spPr bwMode="auto">
              <a:xfrm>
                <a:off x="3013" y="2329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7" name="Oval 167"/>
              <p:cNvSpPr>
                <a:spLocks noChangeArrowheads="1"/>
              </p:cNvSpPr>
              <p:nvPr/>
            </p:nvSpPr>
            <p:spPr bwMode="auto">
              <a:xfrm>
                <a:off x="3063" y="235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8" name="Oval 168"/>
              <p:cNvSpPr>
                <a:spLocks noChangeArrowheads="1"/>
              </p:cNvSpPr>
              <p:nvPr/>
            </p:nvSpPr>
            <p:spPr bwMode="auto">
              <a:xfrm>
                <a:off x="3191" y="245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9" name="Oval 169"/>
              <p:cNvSpPr>
                <a:spLocks noChangeArrowheads="1"/>
              </p:cNvSpPr>
              <p:nvPr/>
            </p:nvSpPr>
            <p:spPr bwMode="auto">
              <a:xfrm>
                <a:off x="3136" y="2409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0" name="Oval 170"/>
              <p:cNvSpPr>
                <a:spLocks noChangeArrowheads="1"/>
              </p:cNvSpPr>
              <p:nvPr/>
            </p:nvSpPr>
            <p:spPr bwMode="auto">
              <a:xfrm>
                <a:off x="2561" y="218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1" name="Oval 171"/>
              <p:cNvSpPr>
                <a:spLocks noChangeArrowheads="1"/>
              </p:cNvSpPr>
              <p:nvPr/>
            </p:nvSpPr>
            <p:spPr bwMode="auto">
              <a:xfrm>
                <a:off x="2591" y="225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2" name="Oval 172"/>
              <p:cNvSpPr>
                <a:spLocks noChangeArrowheads="1"/>
              </p:cNvSpPr>
              <p:nvPr/>
            </p:nvSpPr>
            <p:spPr bwMode="auto">
              <a:xfrm>
                <a:off x="2608" y="2204"/>
                <a:ext cx="18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3" name="Oval 173"/>
              <p:cNvSpPr>
                <a:spLocks noChangeArrowheads="1"/>
              </p:cNvSpPr>
              <p:nvPr/>
            </p:nvSpPr>
            <p:spPr bwMode="auto">
              <a:xfrm>
                <a:off x="2736" y="2348"/>
                <a:ext cx="17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4" name="Oval 174"/>
              <p:cNvSpPr>
                <a:spLocks noChangeArrowheads="1"/>
              </p:cNvSpPr>
              <p:nvPr/>
            </p:nvSpPr>
            <p:spPr bwMode="auto">
              <a:xfrm>
                <a:off x="2556" y="2447"/>
                <a:ext cx="17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5" name="Oval 175"/>
              <p:cNvSpPr>
                <a:spLocks noChangeArrowheads="1"/>
              </p:cNvSpPr>
              <p:nvPr/>
            </p:nvSpPr>
            <p:spPr bwMode="auto">
              <a:xfrm>
                <a:off x="2658" y="2380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6" name="Oval 176"/>
              <p:cNvSpPr>
                <a:spLocks noChangeArrowheads="1"/>
              </p:cNvSpPr>
              <p:nvPr/>
            </p:nvSpPr>
            <p:spPr bwMode="auto">
              <a:xfrm>
                <a:off x="2578" y="2492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7" name="Oval 177"/>
              <p:cNvSpPr>
                <a:spLocks noChangeArrowheads="1"/>
              </p:cNvSpPr>
              <p:nvPr/>
            </p:nvSpPr>
            <p:spPr bwMode="auto">
              <a:xfrm>
                <a:off x="3008" y="2292"/>
                <a:ext cx="18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8" name="Oval 178"/>
              <p:cNvSpPr>
                <a:spLocks noChangeArrowheads="1"/>
              </p:cNvSpPr>
              <p:nvPr/>
            </p:nvSpPr>
            <p:spPr bwMode="auto">
              <a:xfrm>
                <a:off x="2976" y="2332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9" name="Oval 179"/>
              <p:cNvSpPr>
                <a:spLocks noChangeArrowheads="1"/>
              </p:cNvSpPr>
              <p:nvPr/>
            </p:nvSpPr>
            <p:spPr bwMode="auto">
              <a:xfrm>
                <a:off x="3071" y="2308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0" name="Oval 180"/>
              <p:cNvSpPr>
                <a:spLocks noChangeArrowheads="1"/>
              </p:cNvSpPr>
              <p:nvPr/>
            </p:nvSpPr>
            <p:spPr bwMode="auto">
              <a:xfrm>
                <a:off x="3033" y="2359"/>
                <a:ext cx="18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1" name="Oval 181"/>
              <p:cNvSpPr>
                <a:spLocks noChangeArrowheads="1"/>
              </p:cNvSpPr>
              <p:nvPr/>
            </p:nvSpPr>
            <p:spPr bwMode="auto">
              <a:xfrm>
                <a:off x="3101" y="2380"/>
                <a:ext cx="17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2" name="Oval 182"/>
              <p:cNvSpPr>
                <a:spLocks noChangeArrowheads="1"/>
              </p:cNvSpPr>
              <p:nvPr/>
            </p:nvSpPr>
            <p:spPr bwMode="auto">
              <a:xfrm>
                <a:off x="3071" y="2252"/>
                <a:ext cx="15" cy="19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3" name="Freeform 183"/>
              <p:cNvSpPr>
                <a:spLocks/>
              </p:cNvSpPr>
              <p:nvPr/>
            </p:nvSpPr>
            <p:spPr bwMode="auto">
              <a:xfrm>
                <a:off x="1791" y="2236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4" name="Freeform 184"/>
              <p:cNvSpPr>
                <a:spLocks/>
              </p:cNvSpPr>
              <p:nvPr/>
            </p:nvSpPr>
            <p:spPr bwMode="auto">
              <a:xfrm>
                <a:off x="1806" y="2164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5" name="Freeform 185"/>
              <p:cNvSpPr>
                <a:spLocks/>
              </p:cNvSpPr>
              <p:nvPr/>
            </p:nvSpPr>
            <p:spPr bwMode="auto">
              <a:xfrm>
                <a:off x="1666" y="2279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6" name="Freeform 186"/>
              <p:cNvSpPr>
                <a:spLocks/>
              </p:cNvSpPr>
              <p:nvPr/>
            </p:nvSpPr>
            <p:spPr bwMode="auto">
              <a:xfrm>
                <a:off x="1711" y="2337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7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7" name="Freeform 187"/>
              <p:cNvSpPr>
                <a:spLocks/>
              </p:cNvSpPr>
              <p:nvPr/>
            </p:nvSpPr>
            <p:spPr bwMode="auto">
              <a:xfrm>
                <a:off x="1743" y="2207"/>
                <a:ext cx="18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8" name="Freeform 188"/>
              <p:cNvSpPr>
                <a:spLocks/>
              </p:cNvSpPr>
              <p:nvPr/>
            </p:nvSpPr>
            <p:spPr bwMode="auto">
              <a:xfrm>
                <a:off x="1763" y="2260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9" name="Freeform 189"/>
              <p:cNvSpPr>
                <a:spLocks/>
              </p:cNvSpPr>
              <p:nvPr/>
            </p:nvSpPr>
            <p:spPr bwMode="auto">
              <a:xfrm>
                <a:off x="1836" y="2145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0" name="Freeform 190"/>
              <p:cNvSpPr>
                <a:spLocks/>
              </p:cNvSpPr>
              <p:nvPr/>
            </p:nvSpPr>
            <p:spPr bwMode="auto">
              <a:xfrm>
                <a:off x="1616" y="2204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1" name="Freeform 191"/>
              <p:cNvSpPr>
                <a:spLocks/>
              </p:cNvSpPr>
              <p:nvPr/>
            </p:nvSpPr>
            <p:spPr bwMode="auto">
              <a:xfrm>
                <a:off x="1781" y="2311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2" name="Freeform 192"/>
              <p:cNvSpPr>
                <a:spLocks/>
              </p:cNvSpPr>
              <p:nvPr/>
            </p:nvSpPr>
            <p:spPr bwMode="auto">
              <a:xfrm>
                <a:off x="1856" y="2297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3" name="Freeform 193"/>
              <p:cNvSpPr>
                <a:spLocks/>
              </p:cNvSpPr>
              <p:nvPr/>
            </p:nvSpPr>
            <p:spPr bwMode="auto">
              <a:xfrm>
                <a:off x="1851" y="2252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4" name="Freeform 194"/>
              <p:cNvSpPr>
                <a:spLocks/>
              </p:cNvSpPr>
              <p:nvPr/>
            </p:nvSpPr>
            <p:spPr bwMode="auto">
              <a:xfrm>
                <a:off x="1861" y="2207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5" name="Freeform 195"/>
              <p:cNvSpPr>
                <a:spLocks/>
              </p:cNvSpPr>
              <p:nvPr/>
            </p:nvSpPr>
            <p:spPr bwMode="auto">
              <a:xfrm>
                <a:off x="1878" y="2153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6" name="Freeform 196"/>
              <p:cNvSpPr>
                <a:spLocks/>
              </p:cNvSpPr>
              <p:nvPr/>
            </p:nvSpPr>
            <p:spPr bwMode="auto">
              <a:xfrm>
                <a:off x="1896" y="2177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7" name="Freeform 197"/>
              <p:cNvSpPr>
                <a:spLocks/>
              </p:cNvSpPr>
              <p:nvPr/>
            </p:nvSpPr>
            <p:spPr bwMode="auto">
              <a:xfrm>
                <a:off x="1886" y="2121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8" name="Freeform 198"/>
              <p:cNvSpPr>
                <a:spLocks/>
              </p:cNvSpPr>
              <p:nvPr/>
            </p:nvSpPr>
            <p:spPr bwMode="auto">
              <a:xfrm>
                <a:off x="1851" y="2385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9" name="Freeform 199"/>
              <p:cNvSpPr>
                <a:spLocks/>
              </p:cNvSpPr>
              <p:nvPr/>
            </p:nvSpPr>
            <p:spPr bwMode="auto">
              <a:xfrm>
                <a:off x="1896" y="2351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0" name="Freeform 200"/>
              <p:cNvSpPr>
                <a:spLocks/>
              </p:cNvSpPr>
              <p:nvPr/>
            </p:nvSpPr>
            <p:spPr bwMode="auto">
              <a:xfrm>
                <a:off x="1828" y="2345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1" name="Freeform 201"/>
              <p:cNvSpPr>
                <a:spLocks/>
              </p:cNvSpPr>
              <p:nvPr/>
            </p:nvSpPr>
            <p:spPr bwMode="auto">
              <a:xfrm>
                <a:off x="1831" y="2423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2" name="Freeform 202"/>
              <p:cNvSpPr>
                <a:spLocks/>
              </p:cNvSpPr>
              <p:nvPr/>
            </p:nvSpPr>
            <p:spPr bwMode="auto">
              <a:xfrm>
                <a:off x="2438" y="2447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3" name="Freeform 203"/>
              <p:cNvSpPr>
                <a:spLocks/>
              </p:cNvSpPr>
              <p:nvPr/>
            </p:nvSpPr>
            <p:spPr bwMode="auto">
              <a:xfrm>
                <a:off x="2478" y="2500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4" name="Freeform 204"/>
              <p:cNvSpPr>
                <a:spLocks/>
              </p:cNvSpPr>
              <p:nvPr/>
            </p:nvSpPr>
            <p:spPr bwMode="auto">
              <a:xfrm>
                <a:off x="2503" y="2447"/>
                <a:ext cx="18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5" name="Freeform 205"/>
              <p:cNvSpPr>
                <a:spLocks/>
              </p:cNvSpPr>
              <p:nvPr/>
            </p:nvSpPr>
            <p:spPr bwMode="auto">
              <a:xfrm>
                <a:off x="2498" y="2351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6" name="Freeform 206"/>
              <p:cNvSpPr>
                <a:spLocks/>
              </p:cNvSpPr>
              <p:nvPr/>
            </p:nvSpPr>
            <p:spPr bwMode="auto">
              <a:xfrm>
                <a:off x="2556" y="2377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7" name="Freeform 207"/>
              <p:cNvSpPr>
                <a:spLocks/>
              </p:cNvSpPr>
              <p:nvPr/>
            </p:nvSpPr>
            <p:spPr bwMode="auto">
              <a:xfrm>
                <a:off x="2543" y="2263"/>
                <a:ext cx="18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8" name="Freeform 208"/>
              <p:cNvSpPr>
                <a:spLocks/>
              </p:cNvSpPr>
              <p:nvPr/>
            </p:nvSpPr>
            <p:spPr bwMode="auto">
              <a:xfrm>
                <a:off x="2498" y="2257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9" name="Freeform 209"/>
              <p:cNvSpPr>
                <a:spLocks/>
              </p:cNvSpPr>
              <p:nvPr/>
            </p:nvSpPr>
            <p:spPr bwMode="auto">
              <a:xfrm>
                <a:off x="2508" y="2172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0" name="Freeform 210"/>
              <p:cNvSpPr>
                <a:spLocks/>
              </p:cNvSpPr>
              <p:nvPr/>
            </p:nvSpPr>
            <p:spPr bwMode="auto">
              <a:xfrm>
                <a:off x="2463" y="2204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1" name="Freeform 211"/>
              <p:cNvSpPr>
                <a:spLocks/>
              </p:cNvSpPr>
              <p:nvPr/>
            </p:nvSpPr>
            <p:spPr bwMode="auto">
              <a:xfrm>
                <a:off x="2513" y="2217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2" name="Freeform 212"/>
              <p:cNvSpPr>
                <a:spLocks/>
              </p:cNvSpPr>
              <p:nvPr/>
            </p:nvSpPr>
            <p:spPr bwMode="auto">
              <a:xfrm>
                <a:off x="2451" y="2327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3" name="Freeform 213"/>
              <p:cNvSpPr>
                <a:spLocks/>
              </p:cNvSpPr>
              <p:nvPr/>
            </p:nvSpPr>
            <p:spPr bwMode="auto">
              <a:xfrm>
                <a:off x="2476" y="2407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4" name="Freeform 214"/>
              <p:cNvSpPr>
                <a:spLocks/>
              </p:cNvSpPr>
              <p:nvPr/>
            </p:nvSpPr>
            <p:spPr bwMode="auto">
              <a:xfrm>
                <a:off x="3193" y="2225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5" name="Freeform 215"/>
              <p:cNvSpPr>
                <a:spLocks/>
              </p:cNvSpPr>
              <p:nvPr/>
            </p:nvSpPr>
            <p:spPr bwMode="auto">
              <a:xfrm>
                <a:off x="3241" y="2287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6" name="Freeform 216"/>
              <p:cNvSpPr>
                <a:spLocks/>
              </p:cNvSpPr>
              <p:nvPr/>
            </p:nvSpPr>
            <p:spPr bwMode="auto">
              <a:xfrm>
                <a:off x="3216" y="2311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7" name="Freeform 217"/>
              <p:cNvSpPr>
                <a:spLocks/>
              </p:cNvSpPr>
              <p:nvPr/>
            </p:nvSpPr>
            <p:spPr bwMode="auto">
              <a:xfrm>
                <a:off x="3156" y="2273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8" name="Freeform 218"/>
              <p:cNvSpPr>
                <a:spLocks/>
              </p:cNvSpPr>
              <p:nvPr/>
            </p:nvSpPr>
            <p:spPr bwMode="auto">
              <a:xfrm>
                <a:off x="3266" y="2409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9" name="Freeform 219"/>
              <p:cNvSpPr>
                <a:spLocks/>
              </p:cNvSpPr>
              <p:nvPr/>
            </p:nvSpPr>
            <p:spPr bwMode="auto">
              <a:xfrm>
                <a:off x="3231" y="2391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" name="Freeform 220"/>
              <p:cNvSpPr>
                <a:spLocks/>
              </p:cNvSpPr>
              <p:nvPr/>
            </p:nvSpPr>
            <p:spPr bwMode="auto">
              <a:xfrm>
                <a:off x="3261" y="2447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" name="Freeform 221"/>
              <p:cNvSpPr>
                <a:spLocks/>
              </p:cNvSpPr>
              <p:nvPr/>
            </p:nvSpPr>
            <p:spPr bwMode="auto">
              <a:xfrm>
                <a:off x="3301" y="2460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" name="Freeform 222"/>
              <p:cNvSpPr>
                <a:spLocks/>
              </p:cNvSpPr>
              <p:nvPr/>
            </p:nvSpPr>
            <p:spPr bwMode="auto">
              <a:xfrm>
                <a:off x="3243" y="2340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" name="Freeform 223"/>
              <p:cNvSpPr>
                <a:spLocks/>
              </p:cNvSpPr>
              <p:nvPr/>
            </p:nvSpPr>
            <p:spPr bwMode="auto">
              <a:xfrm>
                <a:off x="3193" y="2159"/>
                <a:ext cx="18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" name="Freeform 224"/>
              <p:cNvSpPr>
                <a:spLocks/>
              </p:cNvSpPr>
              <p:nvPr/>
            </p:nvSpPr>
            <p:spPr bwMode="auto">
              <a:xfrm>
                <a:off x="3223" y="2191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" name="Freeform 225"/>
              <p:cNvSpPr>
                <a:spLocks/>
              </p:cNvSpPr>
              <p:nvPr/>
            </p:nvSpPr>
            <p:spPr bwMode="auto">
              <a:xfrm>
                <a:off x="3226" y="2231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" name="Freeform 226"/>
              <p:cNvSpPr>
                <a:spLocks/>
              </p:cNvSpPr>
              <p:nvPr/>
            </p:nvSpPr>
            <p:spPr bwMode="auto">
              <a:xfrm>
                <a:off x="3291" y="2332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" name="Freeform 227"/>
              <p:cNvSpPr>
                <a:spLocks/>
              </p:cNvSpPr>
              <p:nvPr/>
            </p:nvSpPr>
            <p:spPr bwMode="auto">
              <a:xfrm>
                <a:off x="3918" y="2100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8" name="Freeform 228"/>
              <p:cNvSpPr>
                <a:spLocks/>
              </p:cNvSpPr>
              <p:nvPr/>
            </p:nvSpPr>
            <p:spPr bwMode="auto">
              <a:xfrm>
                <a:off x="3951" y="2159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9" name="Freeform 229"/>
              <p:cNvSpPr>
                <a:spLocks/>
              </p:cNvSpPr>
              <p:nvPr/>
            </p:nvSpPr>
            <p:spPr bwMode="auto">
              <a:xfrm>
                <a:off x="3901" y="2193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0" name="Freeform 230"/>
              <p:cNvSpPr>
                <a:spLocks/>
              </p:cNvSpPr>
              <p:nvPr/>
            </p:nvSpPr>
            <p:spPr bwMode="auto">
              <a:xfrm>
                <a:off x="3961" y="2231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1" name="Freeform 231"/>
              <p:cNvSpPr>
                <a:spLocks/>
              </p:cNvSpPr>
              <p:nvPr/>
            </p:nvSpPr>
            <p:spPr bwMode="auto">
              <a:xfrm>
                <a:off x="3951" y="2297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2" name="Freeform 232"/>
              <p:cNvSpPr>
                <a:spLocks/>
              </p:cNvSpPr>
              <p:nvPr/>
            </p:nvSpPr>
            <p:spPr bwMode="auto">
              <a:xfrm>
                <a:off x="3993" y="2295"/>
                <a:ext cx="18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3" name="Freeform 233"/>
              <p:cNvSpPr>
                <a:spLocks/>
              </p:cNvSpPr>
              <p:nvPr/>
            </p:nvSpPr>
            <p:spPr bwMode="auto">
              <a:xfrm>
                <a:off x="4003" y="2335"/>
                <a:ext cx="18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4" name="Freeform 234"/>
              <p:cNvSpPr>
                <a:spLocks/>
              </p:cNvSpPr>
              <p:nvPr/>
            </p:nvSpPr>
            <p:spPr bwMode="auto">
              <a:xfrm>
                <a:off x="3888" y="2073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5" name="Freeform 235"/>
              <p:cNvSpPr>
                <a:spLocks/>
              </p:cNvSpPr>
              <p:nvPr/>
            </p:nvSpPr>
            <p:spPr bwMode="auto">
              <a:xfrm>
                <a:off x="3901" y="2132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6" name="Freeform 236"/>
              <p:cNvSpPr>
                <a:spLocks/>
              </p:cNvSpPr>
              <p:nvPr/>
            </p:nvSpPr>
            <p:spPr bwMode="auto">
              <a:xfrm>
                <a:off x="3858" y="2135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7" name="Freeform 237"/>
              <p:cNvSpPr>
                <a:spLocks/>
              </p:cNvSpPr>
              <p:nvPr/>
            </p:nvSpPr>
            <p:spPr bwMode="auto">
              <a:xfrm>
                <a:off x="3866" y="2225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8" name="Freeform 238"/>
              <p:cNvSpPr>
                <a:spLocks/>
              </p:cNvSpPr>
              <p:nvPr/>
            </p:nvSpPr>
            <p:spPr bwMode="auto">
              <a:xfrm>
                <a:off x="3971" y="2180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9" name="Freeform 239"/>
              <p:cNvSpPr>
                <a:spLocks/>
              </p:cNvSpPr>
              <p:nvPr/>
            </p:nvSpPr>
            <p:spPr bwMode="auto">
              <a:xfrm>
                <a:off x="3981" y="2212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0" name="Freeform 240"/>
              <p:cNvSpPr>
                <a:spLocks/>
              </p:cNvSpPr>
              <p:nvPr/>
            </p:nvSpPr>
            <p:spPr bwMode="auto">
              <a:xfrm>
                <a:off x="3948" y="2199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1" name="Freeform 241"/>
              <p:cNvSpPr>
                <a:spLocks/>
              </p:cNvSpPr>
              <p:nvPr/>
            </p:nvSpPr>
            <p:spPr bwMode="auto">
              <a:xfrm>
                <a:off x="3991" y="2228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2" name="Freeform 242"/>
              <p:cNvSpPr>
                <a:spLocks/>
              </p:cNvSpPr>
              <p:nvPr/>
            </p:nvSpPr>
            <p:spPr bwMode="auto">
              <a:xfrm>
                <a:off x="4001" y="2249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3" name="Freeform 243"/>
              <p:cNvSpPr>
                <a:spLocks/>
              </p:cNvSpPr>
              <p:nvPr/>
            </p:nvSpPr>
            <p:spPr bwMode="auto">
              <a:xfrm>
                <a:off x="3981" y="2255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4" name="Freeform 244"/>
              <p:cNvSpPr>
                <a:spLocks/>
              </p:cNvSpPr>
              <p:nvPr/>
            </p:nvSpPr>
            <p:spPr bwMode="auto">
              <a:xfrm>
                <a:off x="4008" y="2273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5" name="Freeform 245"/>
              <p:cNvSpPr>
                <a:spLocks/>
              </p:cNvSpPr>
              <p:nvPr/>
            </p:nvSpPr>
            <p:spPr bwMode="auto">
              <a:xfrm>
                <a:off x="4018" y="2300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6" name="Freeform 246"/>
              <p:cNvSpPr>
                <a:spLocks/>
              </p:cNvSpPr>
              <p:nvPr/>
            </p:nvSpPr>
            <p:spPr bwMode="auto">
              <a:xfrm>
                <a:off x="4023" y="2324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7" name="Freeform 247"/>
              <p:cNvSpPr>
                <a:spLocks/>
              </p:cNvSpPr>
              <p:nvPr/>
            </p:nvSpPr>
            <p:spPr bwMode="auto">
              <a:xfrm>
                <a:off x="3971" y="2332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8" name="Freeform 248"/>
              <p:cNvSpPr>
                <a:spLocks/>
              </p:cNvSpPr>
              <p:nvPr/>
            </p:nvSpPr>
            <p:spPr bwMode="auto">
              <a:xfrm>
                <a:off x="3958" y="2271"/>
                <a:ext cx="18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9" name="Freeform 249"/>
              <p:cNvSpPr>
                <a:spLocks/>
              </p:cNvSpPr>
              <p:nvPr/>
            </p:nvSpPr>
            <p:spPr bwMode="auto">
              <a:xfrm>
                <a:off x="3926" y="2241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0" name="Freeform 250"/>
              <p:cNvSpPr>
                <a:spLocks/>
              </p:cNvSpPr>
              <p:nvPr/>
            </p:nvSpPr>
            <p:spPr bwMode="auto">
              <a:xfrm>
                <a:off x="3906" y="2279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1" name="Freeform 251"/>
              <p:cNvSpPr>
                <a:spLocks/>
              </p:cNvSpPr>
              <p:nvPr/>
            </p:nvSpPr>
            <p:spPr bwMode="auto">
              <a:xfrm>
                <a:off x="3918" y="2159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2" name="Freeform 252"/>
              <p:cNvSpPr>
                <a:spLocks/>
              </p:cNvSpPr>
              <p:nvPr/>
            </p:nvSpPr>
            <p:spPr bwMode="auto">
              <a:xfrm>
                <a:off x="3871" y="2177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3" name="Freeform 253"/>
              <p:cNvSpPr>
                <a:spLocks/>
              </p:cNvSpPr>
              <p:nvPr/>
            </p:nvSpPr>
            <p:spPr bwMode="auto">
              <a:xfrm>
                <a:off x="3876" y="2097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4" name="Freeform 254"/>
              <p:cNvSpPr>
                <a:spLocks/>
              </p:cNvSpPr>
              <p:nvPr/>
            </p:nvSpPr>
            <p:spPr bwMode="auto">
              <a:xfrm>
                <a:off x="3823" y="2111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5" name="Freeform 255"/>
              <p:cNvSpPr>
                <a:spLocks/>
              </p:cNvSpPr>
              <p:nvPr/>
            </p:nvSpPr>
            <p:spPr bwMode="auto">
              <a:xfrm>
                <a:off x="3921" y="2060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6" name="Freeform 256"/>
              <p:cNvSpPr>
                <a:spLocks/>
              </p:cNvSpPr>
              <p:nvPr/>
            </p:nvSpPr>
            <p:spPr bwMode="auto">
              <a:xfrm>
                <a:off x="3936" y="2087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7" name="Freeform 257"/>
              <p:cNvSpPr>
                <a:spLocks/>
              </p:cNvSpPr>
              <p:nvPr/>
            </p:nvSpPr>
            <p:spPr bwMode="auto">
              <a:xfrm>
                <a:off x="3946" y="2111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8" name="Freeform 258"/>
              <p:cNvSpPr>
                <a:spLocks/>
              </p:cNvSpPr>
              <p:nvPr/>
            </p:nvSpPr>
            <p:spPr bwMode="auto">
              <a:xfrm>
                <a:off x="3926" y="2129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9" name="Freeform 259"/>
              <p:cNvSpPr>
                <a:spLocks/>
              </p:cNvSpPr>
              <p:nvPr/>
            </p:nvSpPr>
            <p:spPr bwMode="auto">
              <a:xfrm>
                <a:off x="3951" y="2135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0" name="Freeform 260"/>
              <p:cNvSpPr>
                <a:spLocks/>
              </p:cNvSpPr>
              <p:nvPr/>
            </p:nvSpPr>
            <p:spPr bwMode="auto">
              <a:xfrm>
                <a:off x="3966" y="2153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1" name="Freeform 261"/>
              <p:cNvSpPr>
                <a:spLocks/>
              </p:cNvSpPr>
              <p:nvPr/>
            </p:nvSpPr>
            <p:spPr bwMode="auto">
              <a:xfrm>
                <a:off x="3981" y="2196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2" name="Freeform 262"/>
              <p:cNvSpPr>
                <a:spLocks/>
              </p:cNvSpPr>
              <p:nvPr/>
            </p:nvSpPr>
            <p:spPr bwMode="auto">
              <a:xfrm>
                <a:off x="3843" y="2287"/>
                <a:ext cx="18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3" name="Freeform 263"/>
              <p:cNvSpPr>
                <a:spLocks/>
              </p:cNvSpPr>
              <p:nvPr/>
            </p:nvSpPr>
            <p:spPr bwMode="auto">
              <a:xfrm>
                <a:off x="3186" y="2265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4" name="Freeform 264"/>
              <p:cNvSpPr>
                <a:spLocks/>
              </p:cNvSpPr>
              <p:nvPr/>
            </p:nvSpPr>
            <p:spPr bwMode="auto">
              <a:xfrm>
                <a:off x="3216" y="2263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5" name="Freeform 265"/>
              <p:cNvSpPr>
                <a:spLocks/>
              </p:cNvSpPr>
              <p:nvPr/>
            </p:nvSpPr>
            <p:spPr bwMode="auto">
              <a:xfrm>
                <a:off x="3191" y="2289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6" name="Freeform 266"/>
              <p:cNvSpPr>
                <a:spLocks/>
              </p:cNvSpPr>
              <p:nvPr/>
            </p:nvSpPr>
            <p:spPr bwMode="auto">
              <a:xfrm>
                <a:off x="3208" y="2281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7" name="Freeform 267"/>
              <p:cNvSpPr>
                <a:spLocks/>
              </p:cNvSpPr>
              <p:nvPr/>
            </p:nvSpPr>
            <p:spPr bwMode="auto">
              <a:xfrm>
                <a:off x="3193" y="2311"/>
                <a:ext cx="18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8" name="Freeform 268"/>
              <p:cNvSpPr>
                <a:spLocks/>
              </p:cNvSpPr>
              <p:nvPr/>
            </p:nvSpPr>
            <p:spPr bwMode="auto">
              <a:xfrm>
                <a:off x="3201" y="2332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9" name="Freeform 269"/>
              <p:cNvSpPr>
                <a:spLocks/>
              </p:cNvSpPr>
              <p:nvPr/>
            </p:nvSpPr>
            <p:spPr bwMode="auto">
              <a:xfrm>
                <a:off x="3221" y="2345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0" name="Freeform 270"/>
              <p:cNvSpPr>
                <a:spLocks/>
              </p:cNvSpPr>
              <p:nvPr/>
            </p:nvSpPr>
            <p:spPr bwMode="auto">
              <a:xfrm>
                <a:off x="3206" y="2359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1" name="Freeform 271"/>
              <p:cNvSpPr>
                <a:spLocks/>
              </p:cNvSpPr>
              <p:nvPr/>
            </p:nvSpPr>
            <p:spPr bwMode="auto">
              <a:xfrm>
                <a:off x="3223" y="2420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2" name="Freeform 272"/>
              <p:cNvSpPr>
                <a:spLocks/>
              </p:cNvSpPr>
              <p:nvPr/>
            </p:nvSpPr>
            <p:spPr bwMode="auto">
              <a:xfrm>
                <a:off x="3238" y="2449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3" name="Freeform 273"/>
              <p:cNvSpPr>
                <a:spLocks/>
              </p:cNvSpPr>
              <p:nvPr/>
            </p:nvSpPr>
            <p:spPr bwMode="auto">
              <a:xfrm>
                <a:off x="3246" y="2415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4" name="Freeform 274"/>
              <p:cNvSpPr>
                <a:spLocks/>
              </p:cNvSpPr>
              <p:nvPr/>
            </p:nvSpPr>
            <p:spPr bwMode="auto">
              <a:xfrm>
                <a:off x="3211" y="2380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5" name="Freeform 275"/>
              <p:cNvSpPr>
                <a:spLocks/>
              </p:cNvSpPr>
              <p:nvPr/>
            </p:nvSpPr>
            <p:spPr bwMode="auto">
              <a:xfrm>
                <a:off x="3236" y="2372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6" name="Freeform 276"/>
              <p:cNvSpPr>
                <a:spLocks/>
              </p:cNvSpPr>
              <p:nvPr/>
            </p:nvSpPr>
            <p:spPr bwMode="auto">
              <a:xfrm>
                <a:off x="3248" y="2468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7" name="Freeform 277"/>
              <p:cNvSpPr>
                <a:spLocks/>
              </p:cNvSpPr>
              <p:nvPr/>
            </p:nvSpPr>
            <p:spPr bwMode="auto">
              <a:xfrm>
                <a:off x="3258" y="2481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8" name="Freeform 278"/>
              <p:cNvSpPr>
                <a:spLocks/>
              </p:cNvSpPr>
              <p:nvPr/>
            </p:nvSpPr>
            <p:spPr bwMode="auto">
              <a:xfrm>
                <a:off x="3281" y="2481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9" name="Freeform 279"/>
              <p:cNvSpPr>
                <a:spLocks/>
              </p:cNvSpPr>
              <p:nvPr/>
            </p:nvSpPr>
            <p:spPr bwMode="auto">
              <a:xfrm>
                <a:off x="3168" y="2153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0" name="Freeform 280"/>
              <p:cNvSpPr>
                <a:spLocks/>
              </p:cNvSpPr>
              <p:nvPr/>
            </p:nvSpPr>
            <p:spPr bwMode="auto">
              <a:xfrm>
                <a:off x="3171" y="2177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1" name="Freeform 281"/>
              <p:cNvSpPr>
                <a:spLocks/>
              </p:cNvSpPr>
              <p:nvPr/>
            </p:nvSpPr>
            <p:spPr bwMode="auto">
              <a:xfrm>
                <a:off x="3193" y="2193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2" name="Freeform 282"/>
              <p:cNvSpPr>
                <a:spLocks/>
              </p:cNvSpPr>
              <p:nvPr/>
            </p:nvSpPr>
            <p:spPr bwMode="auto">
              <a:xfrm>
                <a:off x="3171" y="2199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3" name="Freeform 283"/>
              <p:cNvSpPr>
                <a:spLocks/>
              </p:cNvSpPr>
              <p:nvPr/>
            </p:nvSpPr>
            <p:spPr bwMode="auto">
              <a:xfrm>
                <a:off x="3173" y="2231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4" name="Freeform 284"/>
              <p:cNvSpPr>
                <a:spLocks/>
              </p:cNvSpPr>
              <p:nvPr/>
            </p:nvSpPr>
            <p:spPr bwMode="auto">
              <a:xfrm>
                <a:off x="3203" y="2247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5" name="Freeform 285"/>
              <p:cNvSpPr>
                <a:spLocks/>
              </p:cNvSpPr>
              <p:nvPr/>
            </p:nvSpPr>
            <p:spPr bwMode="auto">
              <a:xfrm>
                <a:off x="3266" y="2223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6" name="Freeform 286"/>
              <p:cNvSpPr>
                <a:spLocks/>
              </p:cNvSpPr>
              <p:nvPr/>
            </p:nvSpPr>
            <p:spPr bwMode="auto">
              <a:xfrm>
                <a:off x="3268" y="2263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7" name="Freeform 287"/>
              <p:cNvSpPr>
                <a:spLocks/>
              </p:cNvSpPr>
              <p:nvPr/>
            </p:nvSpPr>
            <p:spPr bwMode="auto">
              <a:xfrm>
                <a:off x="2533" y="2300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8" name="Freeform 288"/>
              <p:cNvSpPr>
                <a:spLocks/>
              </p:cNvSpPr>
              <p:nvPr/>
            </p:nvSpPr>
            <p:spPr bwMode="auto">
              <a:xfrm>
                <a:off x="2536" y="2324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9" name="Freeform 289"/>
              <p:cNvSpPr>
                <a:spLocks/>
              </p:cNvSpPr>
              <p:nvPr/>
            </p:nvSpPr>
            <p:spPr bwMode="auto">
              <a:xfrm>
                <a:off x="2533" y="2351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0" name="Freeform 290"/>
              <p:cNvSpPr>
                <a:spLocks/>
              </p:cNvSpPr>
              <p:nvPr/>
            </p:nvSpPr>
            <p:spPr bwMode="auto">
              <a:xfrm>
                <a:off x="2533" y="2380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1" name="Freeform 291"/>
              <p:cNvSpPr>
                <a:spLocks/>
              </p:cNvSpPr>
              <p:nvPr/>
            </p:nvSpPr>
            <p:spPr bwMode="auto">
              <a:xfrm>
                <a:off x="2531" y="2409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2" name="Freeform 292"/>
              <p:cNvSpPr>
                <a:spLocks/>
              </p:cNvSpPr>
              <p:nvPr/>
            </p:nvSpPr>
            <p:spPr bwMode="auto">
              <a:xfrm>
                <a:off x="2506" y="2399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3" name="Freeform 293"/>
              <p:cNvSpPr>
                <a:spLocks/>
              </p:cNvSpPr>
              <p:nvPr/>
            </p:nvSpPr>
            <p:spPr bwMode="auto">
              <a:xfrm>
                <a:off x="2526" y="2447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4" name="Freeform 294"/>
              <p:cNvSpPr>
                <a:spLocks/>
              </p:cNvSpPr>
              <p:nvPr/>
            </p:nvSpPr>
            <p:spPr bwMode="auto">
              <a:xfrm>
                <a:off x="2513" y="2484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5" name="Freeform 295"/>
              <p:cNvSpPr>
                <a:spLocks/>
              </p:cNvSpPr>
              <p:nvPr/>
            </p:nvSpPr>
            <p:spPr bwMode="auto">
              <a:xfrm>
                <a:off x="2486" y="2463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6" name="Freeform 296"/>
              <p:cNvSpPr>
                <a:spLocks/>
              </p:cNvSpPr>
              <p:nvPr/>
            </p:nvSpPr>
            <p:spPr bwMode="auto">
              <a:xfrm>
                <a:off x="2506" y="2508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7" name="Freeform 297"/>
              <p:cNvSpPr>
                <a:spLocks/>
              </p:cNvSpPr>
              <p:nvPr/>
            </p:nvSpPr>
            <p:spPr bwMode="auto">
              <a:xfrm>
                <a:off x="2501" y="2527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8" name="Freeform 298"/>
              <p:cNvSpPr>
                <a:spLocks/>
              </p:cNvSpPr>
              <p:nvPr/>
            </p:nvSpPr>
            <p:spPr bwMode="auto">
              <a:xfrm>
                <a:off x="2496" y="2540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9" name="Freeform 299"/>
              <p:cNvSpPr>
                <a:spLocks/>
              </p:cNvSpPr>
              <p:nvPr/>
            </p:nvSpPr>
            <p:spPr bwMode="auto">
              <a:xfrm>
                <a:off x="2526" y="2236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0" name="Freeform 300"/>
              <p:cNvSpPr>
                <a:spLocks/>
              </p:cNvSpPr>
              <p:nvPr/>
            </p:nvSpPr>
            <p:spPr bwMode="auto">
              <a:xfrm>
                <a:off x="2526" y="2255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1" name="Freeform 301"/>
              <p:cNvSpPr>
                <a:spLocks/>
              </p:cNvSpPr>
              <p:nvPr/>
            </p:nvSpPr>
            <p:spPr bwMode="auto">
              <a:xfrm>
                <a:off x="2533" y="2273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2" name="Freeform 302"/>
              <p:cNvSpPr>
                <a:spLocks/>
              </p:cNvSpPr>
              <p:nvPr/>
            </p:nvSpPr>
            <p:spPr bwMode="auto">
              <a:xfrm>
                <a:off x="2468" y="2311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3" name="Freeform 303"/>
              <p:cNvSpPr>
                <a:spLocks/>
              </p:cNvSpPr>
              <p:nvPr/>
            </p:nvSpPr>
            <p:spPr bwMode="auto">
              <a:xfrm>
                <a:off x="2503" y="2297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4" name="Freeform 304"/>
              <p:cNvSpPr>
                <a:spLocks/>
              </p:cNvSpPr>
              <p:nvPr/>
            </p:nvSpPr>
            <p:spPr bwMode="auto">
              <a:xfrm>
                <a:off x="2493" y="2196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5" name="Freeform 305"/>
              <p:cNvSpPr>
                <a:spLocks/>
              </p:cNvSpPr>
              <p:nvPr/>
            </p:nvSpPr>
            <p:spPr bwMode="auto">
              <a:xfrm>
                <a:off x="2521" y="2191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6" name="Freeform 306"/>
              <p:cNvSpPr>
                <a:spLocks/>
              </p:cNvSpPr>
              <p:nvPr/>
            </p:nvSpPr>
            <p:spPr bwMode="auto">
              <a:xfrm>
                <a:off x="2531" y="2212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7" name="Freeform 307"/>
              <p:cNvSpPr>
                <a:spLocks/>
              </p:cNvSpPr>
              <p:nvPr/>
            </p:nvSpPr>
            <p:spPr bwMode="auto">
              <a:xfrm>
                <a:off x="1868" y="2127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8" name="Freeform 308"/>
              <p:cNvSpPr>
                <a:spLocks/>
              </p:cNvSpPr>
              <p:nvPr/>
            </p:nvSpPr>
            <p:spPr bwMode="auto">
              <a:xfrm>
                <a:off x="1858" y="2159"/>
                <a:ext cx="18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9" name="Freeform 309"/>
              <p:cNvSpPr>
                <a:spLocks/>
              </p:cNvSpPr>
              <p:nvPr/>
            </p:nvSpPr>
            <p:spPr bwMode="auto">
              <a:xfrm>
                <a:off x="1851" y="2180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21" name="Freeform 310"/>
            <p:cNvSpPr>
              <a:spLocks/>
            </p:cNvSpPr>
            <p:nvPr/>
          </p:nvSpPr>
          <p:spPr bwMode="auto">
            <a:xfrm>
              <a:off x="1838" y="2204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311"/>
            <p:cNvSpPr>
              <a:spLocks/>
            </p:cNvSpPr>
            <p:nvPr/>
          </p:nvSpPr>
          <p:spPr bwMode="auto">
            <a:xfrm>
              <a:off x="1871" y="2183"/>
              <a:ext cx="17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312"/>
            <p:cNvSpPr>
              <a:spLocks/>
            </p:cNvSpPr>
            <p:nvPr/>
          </p:nvSpPr>
          <p:spPr bwMode="auto">
            <a:xfrm>
              <a:off x="1891" y="2220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313"/>
            <p:cNvSpPr>
              <a:spLocks/>
            </p:cNvSpPr>
            <p:nvPr/>
          </p:nvSpPr>
          <p:spPr bwMode="auto">
            <a:xfrm>
              <a:off x="1828" y="2231"/>
              <a:ext cx="18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314"/>
            <p:cNvSpPr>
              <a:spLocks/>
            </p:cNvSpPr>
            <p:nvPr/>
          </p:nvSpPr>
          <p:spPr bwMode="auto">
            <a:xfrm>
              <a:off x="1828" y="2252"/>
              <a:ext cx="18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315"/>
            <p:cNvSpPr>
              <a:spLocks/>
            </p:cNvSpPr>
            <p:nvPr/>
          </p:nvSpPr>
          <p:spPr bwMode="auto">
            <a:xfrm>
              <a:off x="1818" y="2276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316"/>
            <p:cNvSpPr>
              <a:spLocks/>
            </p:cNvSpPr>
            <p:nvPr/>
          </p:nvSpPr>
          <p:spPr bwMode="auto">
            <a:xfrm>
              <a:off x="1813" y="2303"/>
              <a:ext cx="18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317"/>
            <p:cNvSpPr>
              <a:spLocks/>
            </p:cNvSpPr>
            <p:nvPr/>
          </p:nvSpPr>
          <p:spPr bwMode="auto">
            <a:xfrm>
              <a:off x="1811" y="2332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318"/>
            <p:cNvSpPr>
              <a:spLocks/>
            </p:cNvSpPr>
            <p:nvPr/>
          </p:nvSpPr>
          <p:spPr bwMode="auto">
            <a:xfrm>
              <a:off x="1806" y="2364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319"/>
            <p:cNvSpPr>
              <a:spLocks/>
            </p:cNvSpPr>
            <p:nvPr/>
          </p:nvSpPr>
          <p:spPr bwMode="auto">
            <a:xfrm>
              <a:off x="1803" y="2396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320"/>
            <p:cNvSpPr>
              <a:spLocks/>
            </p:cNvSpPr>
            <p:nvPr/>
          </p:nvSpPr>
          <p:spPr bwMode="auto">
            <a:xfrm>
              <a:off x="1806" y="2423"/>
              <a:ext cx="17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321"/>
            <p:cNvSpPr>
              <a:spLocks/>
            </p:cNvSpPr>
            <p:nvPr/>
          </p:nvSpPr>
          <p:spPr bwMode="auto">
            <a:xfrm>
              <a:off x="1831" y="2383"/>
              <a:ext cx="17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322"/>
            <p:cNvSpPr>
              <a:spLocks/>
            </p:cNvSpPr>
            <p:nvPr/>
          </p:nvSpPr>
          <p:spPr bwMode="auto">
            <a:xfrm>
              <a:off x="1856" y="2409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323"/>
            <p:cNvSpPr>
              <a:spLocks/>
            </p:cNvSpPr>
            <p:nvPr/>
          </p:nvSpPr>
          <p:spPr bwMode="auto">
            <a:xfrm>
              <a:off x="1858" y="2343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324"/>
            <p:cNvSpPr>
              <a:spLocks/>
            </p:cNvSpPr>
            <p:nvPr/>
          </p:nvSpPr>
          <p:spPr bwMode="auto">
            <a:xfrm>
              <a:off x="1836" y="2305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325"/>
            <p:cNvSpPr>
              <a:spLocks/>
            </p:cNvSpPr>
            <p:nvPr/>
          </p:nvSpPr>
          <p:spPr bwMode="auto">
            <a:xfrm>
              <a:off x="1836" y="2271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326"/>
            <p:cNvSpPr>
              <a:spLocks/>
            </p:cNvSpPr>
            <p:nvPr/>
          </p:nvSpPr>
          <p:spPr bwMode="auto">
            <a:xfrm>
              <a:off x="1848" y="2225"/>
              <a:ext cx="18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327"/>
            <p:cNvSpPr>
              <a:spLocks/>
            </p:cNvSpPr>
            <p:nvPr/>
          </p:nvSpPr>
          <p:spPr bwMode="auto">
            <a:xfrm>
              <a:off x="1876" y="2105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328"/>
            <p:cNvSpPr>
              <a:spLocks/>
            </p:cNvSpPr>
            <p:nvPr/>
          </p:nvSpPr>
          <p:spPr bwMode="auto">
            <a:xfrm>
              <a:off x="1901" y="2137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329"/>
            <p:cNvSpPr>
              <a:spLocks/>
            </p:cNvSpPr>
            <p:nvPr/>
          </p:nvSpPr>
          <p:spPr bwMode="auto">
            <a:xfrm>
              <a:off x="1921" y="2175"/>
              <a:ext cx="17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330"/>
            <p:cNvSpPr>
              <a:spLocks/>
            </p:cNvSpPr>
            <p:nvPr/>
          </p:nvSpPr>
          <p:spPr bwMode="auto">
            <a:xfrm>
              <a:off x="1908" y="2281"/>
              <a:ext cx="18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331"/>
            <p:cNvSpPr>
              <a:spLocks/>
            </p:cNvSpPr>
            <p:nvPr/>
          </p:nvSpPr>
          <p:spPr bwMode="auto">
            <a:xfrm>
              <a:off x="1778" y="2404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332"/>
            <p:cNvSpPr>
              <a:spLocks/>
            </p:cNvSpPr>
            <p:nvPr/>
          </p:nvSpPr>
          <p:spPr bwMode="auto">
            <a:xfrm>
              <a:off x="1648" y="2233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333"/>
            <p:cNvSpPr>
              <a:spLocks/>
            </p:cNvSpPr>
            <p:nvPr/>
          </p:nvSpPr>
          <p:spPr bwMode="auto">
            <a:xfrm>
              <a:off x="1761" y="2169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334"/>
            <p:cNvSpPr>
              <a:spLocks/>
            </p:cNvSpPr>
            <p:nvPr/>
          </p:nvSpPr>
          <p:spPr bwMode="auto">
            <a:xfrm>
              <a:off x="1796" y="2124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335"/>
            <p:cNvSpPr>
              <a:spLocks/>
            </p:cNvSpPr>
            <p:nvPr/>
          </p:nvSpPr>
          <p:spPr bwMode="auto">
            <a:xfrm>
              <a:off x="1661" y="2164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336"/>
            <p:cNvSpPr>
              <a:spLocks/>
            </p:cNvSpPr>
            <p:nvPr/>
          </p:nvSpPr>
          <p:spPr bwMode="auto">
            <a:xfrm>
              <a:off x="1693" y="2212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337"/>
            <p:cNvSpPr>
              <a:spLocks/>
            </p:cNvSpPr>
            <p:nvPr/>
          </p:nvSpPr>
          <p:spPr bwMode="auto">
            <a:xfrm>
              <a:off x="1761" y="2364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1"/>
                    <a:pt x="7" y="3"/>
                    <a:pt x="7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338"/>
            <p:cNvSpPr>
              <a:spLocks/>
            </p:cNvSpPr>
            <p:nvPr/>
          </p:nvSpPr>
          <p:spPr bwMode="auto">
            <a:xfrm>
              <a:off x="1733" y="2295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339"/>
            <p:cNvSpPr>
              <a:spLocks/>
            </p:cNvSpPr>
            <p:nvPr/>
          </p:nvSpPr>
          <p:spPr bwMode="auto">
            <a:xfrm>
              <a:off x="1673" y="2129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7 w 7"/>
                <a:gd name="T5" fmla="*/ 5 h 7"/>
                <a:gd name="T6" fmla="*/ 3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1"/>
                    <a:pt x="7" y="3"/>
                    <a:pt x="7" y="5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340"/>
            <p:cNvSpPr>
              <a:spLocks/>
            </p:cNvSpPr>
            <p:nvPr/>
          </p:nvSpPr>
          <p:spPr bwMode="auto">
            <a:xfrm>
              <a:off x="1721" y="2172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3"/>
                    <a:pt x="7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341"/>
            <p:cNvSpPr>
              <a:spLocks/>
            </p:cNvSpPr>
            <p:nvPr/>
          </p:nvSpPr>
          <p:spPr bwMode="auto">
            <a:xfrm>
              <a:off x="1668" y="2199"/>
              <a:ext cx="18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1"/>
                  </a:cubicBezTo>
                  <a:cubicBezTo>
                    <a:pt x="6" y="2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342"/>
            <p:cNvSpPr>
              <a:spLocks/>
            </p:cNvSpPr>
            <p:nvPr/>
          </p:nvSpPr>
          <p:spPr bwMode="auto">
            <a:xfrm>
              <a:off x="1718" y="2252"/>
              <a:ext cx="18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343"/>
            <p:cNvSpPr>
              <a:spLocks/>
            </p:cNvSpPr>
            <p:nvPr/>
          </p:nvSpPr>
          <p:spPr bwMode="auto">
            <a:xfrm>
              <a:off x="1746" y="2124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344"/>
            <p:cNvSpPr>
              <a:spLocks/>
            </p:cNvSpPr>
            <p:nvPr/>
          </p:nvSpPr>
          <p:spPr bwMode="auto">
            <a:xfrm>
              <a:off x="3993" y="2129"/>
              <a:ext cx="18" cy="19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6 h 7"/>
                <a:gd name="T4" fmla="*/ 0 w 7"/>
                <a:gd name="T5" fmla="*/ 4 h 7"/>
                <a:gd name="T6" fmla="*/ 2 w 7"/>
                <a:gd name="T7" fmla="*/ 1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6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345"/>
            <p:cNvSpPr>
              <a:spLocks/>
            </p:cNvSpPr>
            <p:nvPr/>
          </p:nvSpPr>
          <p:spPr bwMode="auto">
            <a:xfrm>
              <a:off x="4031" y="2191"/>
              <a:ext cx="17" cy="18"/>
            </a:xfrm>
            <a:custGeom>
              <a:avLst/>
              <a:gdLst>
                <a:gd name="T0" fmla="*/ 7 w 7"/>
                <a:gd name="T1" fmla="*/ 3 h 7"/>
                <a:gd name="T2" fmla="*/ 5 w 7"/>
                <a:gd name="T3" fmla="*/ 7 h 7"/>
                <a:gd name="T4" fmla="*/ 1 w 7"/>
                <a:gd name="T5" fmla="*/ 5 h 7"/>
                <a:gd name="T6" fmla="*/ 3 w 7"/>
                <a:gd name="T7" fmla="*/ 1 h 7"/>
                <a:gd name="T8" fmla="*/ 7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7" y="3"/>
                  </a:moveTo>
                  <a:cubicBezTo>
                    <a:pt x="7" y="5"/>
                    <a:pt x="6" y="6"/>
                    <a:pt x="5" y="7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4" y="0"/>
                    <a:pt x="6" y="1"/>
                    <a:pt x="7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346"/>
            <p:cNvSpPr>
              <a:spLocks/>
            </p:cNvSpPr>
            <p:nvPr/>
          </p:nvSpPr>
          <p:spPr bwMode="auto">
            <a:xfrm>
              <a:off x="4046" y="2113"/>
              <a:ext cx="17" cy="19"/>
            </a:xfrm>
            <a:custGeom>
              <a:avLst/>
              <a:gdLst>
                <a:gd name="T0" fmla="*/ 7 w 7"/>
                <a:gd name="T1" fmla="*/ 3 h 7"/>
                <a:gd name="T2" fmla="*/ 5 w 7"/>
                <a:gd name="T3" fmla="*/ 6 h 7"/>
                <a:gd name="T4" fmla="*/ 1 w 7"/>
                <a:gd name="T5" fmla="*/ 4 h 7"/>
                <a:gd name="T6" fmla="*/ 3 w 7"/>
                <a:gd name="T7" fmla="*/ 1 h 7"/>
                <a:gd name="T8" fmla="*/ 7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7" y="3"/>
                  </a:moveTo>
                  <a:cubicBezTo>
                    <a:pt x="7" y="4"/>
                    <a:pt x="6" y="6"/>
                    <a:pt x="5" y="6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5" y="0"/>
                    <a:pt x="6" y="1"/>
                    <a:pt x="7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347"/>
            <p:cNvSpPr>
              <a:spLocks/>
            </p:cNvSpPr>
            <p:nvPr/>
          </p:nvSpPr>
          <p:spPr bwMode="auto">
            <a:xfrm>
              <a:off x="3996" y="2092"/>
              <a:ext cx="17" cy="19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6 h 7"/>
                <a:gd name="T4" fmla="*/ 0 w 7"/>
                <a:gd name="T5" fmla="*/ 4 h 7"/>
                <a:gd name="T6" fmla="*/ 2 w 7"/>
                <a:gd name="T7" fmla="*/ 1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6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348"/>
            <p:cNvSpPr>
              <a:spLocks/>
            </p:cNvSpPr>
            <p:nvPr/>
          </p:nvSpPr>
          <p:spPr bwMode="auto">
            <a:xfrm>
              <a:off x="4086" y="2239"/>
              <a:ext cx="17" cy="18"/>
            </a:xfrm>
            <a:custGeom>
              <a:avLst/>
              <a:gdLst>
                <a:gd name="T0" fmla="*/ 7 w 7"/>
                <a:gd name="T1" fmla="*/ 3 h 7"/>
                <a:gd name="T2" fmla="*/ 5 w 7"/>
                <a:gd name="T3" fmla="*/ 7 h 7"/>
                <a:gd name="T4" fmla="*/ 1 w 7"/>
                <a:gd name="T5" fmla="*/ 5 h 7"/>
                <a:gd name="T6" fmla="*/ 3 w 7"/>
                <a:gd name="T7" fmla="*/ 1 h 7"/>
                <a:gd name="T8" fmla="*/ 7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7" y="3"/>
                  </a:moveTo>
                  <a:cubicBezTo>
                    <a:pt x="7" y="4"/>
                    <a:pt x="6" y="6"/>
                    <a:pt x="5" y="7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4" y="0"/>
                    <a:pt x="6" y="1"/>
                    <a:pt x="7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349"/>
            <p:cNvSpPr>
              <a:spLocks/>
            </p:cNvSpPr>
            <p:nvPr/>
          </p:nvSpPr>
          <p:spPr bwMode="auto">
            <a:xfrm>
              <a:off x="4023" y="2228"/>
              <a:ext cx="18" cy="19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7 h 7"/>
                <a:gd name="T4" fmla="*/ 1 w 7"/>
                <a:gd name="T5" fmla="*/ 5 h 7"/>
                <a:gd name="T6" fmla="*/ 3 w 7"/>
                <a:gd name="T7" fmla="*/ 1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350"/>
            <p:cNvSpPr>
              <a:spLocks/>
            </p:cNvSpPr>
            <p:nvPr/>
          </p:nvSpPr>
          <p:spPr bwMode="auto">
            <a:xfrm>
              <a:off x="4046" y="2297"/>
              <a:ext cx="17" cy="19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7 h 7"/>
                <a:gd name="T4" fmla="*/ 1 w 7"/>
                <a:gd name="T5" fmla="*/ 5 h 7"/>
                <a:gd name="T6" fmla="*/ 3 w 7"/>
                <a:gd name="T7" fmla="*/ 1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351"/>
            <p:cNvSpPr>
              <a:spLocks/>
            </p:cNvSpPr>
            <p:nvPr/>
          </p:nvSpPr>
          <p:spPr bwMode="auto">
            <a:xfrm>
              <a:off x="3951" y="2071"/>
              <a:ext cx="17" cy="18"/>
            </a:xfrm>
            <a:custGeom>
              <a:avLst/>
              <a:gdLst>
                <a:gd name="T0" fmla="*/ 6 w 7"/>
                <a:gd name="T1" fmla="*/ 2 h 7"/>
                <a:gd name="T2" fmla="*/ 4 w 7"/>
                <a:gd name="T3" fmla="*/ 6 h 7"/>
                <a:gd name="T4" fmla="*/ 1 w 7"/>
                <a:gd name="T5" fmla="*/ 4 h 7"/>
                <a:gd name="T6" fmla="*/ 3 w 7"/>
                <a:gd name="T7" fmla="*/ 0 h 7"/>
                <a:gd name="T8" fmla="*/ 6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6" y="2"/>
                  </a:moveTo>
                  <a:cubicBezTo>
                    <a:pt x="7" y="4"/>
                    <a:pt x="6" y="6"/>
                    <a:pt x="4" y="6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4" y="0"/>
                    <a:pt x="6" y="1"/>
                    <a:pt x="6" y="2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352"/>
            <p:cNvSpPr>
              <a:spLocks/>
            </p:cNvSpPr>
            <p:nvPr/>
          </p:nvSpPr>
          <p:spPr bwMode="auto">
            <a:xfrm>
              <a:off x="4061" y="2153"/>
              <a:ext cx="15" cy="19"/>
            </a:xfrm>
            <a:custGeom>
              <a:avLst/>
              <a:gdLst>
                <a:gd name="T0" fmla="*/ 6 w 6"/>
                <a:gd name="T1" fmla="*/ 3 h 7"/>
                <a:gd name="T2" fmla="*/ 4 w 6"/>
                <a:gd name="T3" fmla="*/ 7 h 7"/>
                <a:gd name="T4" fmla="*/ 0 w 6"/>
                <a:gd name="T5" fmla="*/ 5 h 7"/>
                <a:gd name="T6" fmla="*/ 2 w 6"/>
                <a:gd name="T7" fmla="*/ 1 h 7"/>
                <a:gd name="T8" fmla="*/ 6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6" y="3"/>
                  </a:moveTo>
                  <a:cubicBezTo>
                    <a:pt x="6" y="4"/>
                    <a:pt x="6" y="6"/>
                    <a:pt x="4" y="7"/>
                  </a:cubicBezTo>
                  <a:cubicBezTo>
                    <a:pt x="2" y="7"/>
                    <a:pt x="1" y="6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353"/>
            <p:cNvSpPr>
              <a:spLocks/>
            </p:cNvSpPr>
            <p:nvPr/>
          </p:nvSpPr>
          <p:spPr bwMode="auto">
            <a:xfrm>
              <a:off x="4001" y="2175"/>
              <a:ext cx="15" cy="18"/>
            </a:xfrm>
            <a:custGeom>
              <a:avLst/>
              <a:gdLst>
                <a:gd name="T0" fmla="*/ 6 w 6"/>
                <a:gd name="T1" fmla="*/ 3 h 7"/>
                <a:gd name="T2" fmla="*/ 4 w 6"/>
                <a:gd name="T3" fmla="*/ 7 h 7"/>
                <a:gd name="T4" fmla="*/ 0 w 6"/>
                <a:gd name="T5" fmla="*/ 5 h 7"/>
                <a:gd name="T6" fmla="*/ 2 w 6"/>
                <a:gd name="T7" fmla="*/ 1 h 7"/>
                <a:gd name="T8" fmla="*/ 6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6" y="3"/>
                  </a:moveTo>
                  <a:cubicBezTo>
                    <a:pt x="6" y="4"/>
                    <a:pt x="6" y="6"/>
                    <a:pt x="4" y="7"/>
                  </a:cubicBezTo>
                  <a:cubicBezTo>
                    <a:pt x="2" y="7"/>
                    <a:pt x="1" y="6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354"/>
            <p:cNvSpPr>
              <a:spLocks/>
            </p:cNvSpPr>
            <p:nvPr/>
          </p:nvSpPr>
          <p:spPr bwMode="auto">
            <a:xfrm>
              <a:off x="4056" y="2249"/>
              <a:ext cx="17" cy="19"/>
            </a:xfrm>
            <a:custGeom>
              <a:avLst/>
              <a:gdLst>
                <a:gd name="T0" fmla="*/ 7 w 7"/>
                <a:gd name="T1" fmla="*/ 3 h 7"/>
                <a:gd name="T2" fmla="*/ 5 w 7"/>
                <a:gd name="T3" fmla="*/ 7 h 7"/>
                <a:gd name="T4" fmla="*/ 1 w 7"/>
                <a:gd name="T5" fmla="*/ 5 h 7"/>
                <a:gd name="T6" fmla="*/ 3 w 7"/>
                <a:gd name="T7" fmla="*/ 1 h 7"/>
                <a:gd name="T8" fmla="*/ 7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7" y="3"/>
                  </a:moveTo>
                  <a:cubicBezTo>
                    <a:pt x="7" y="4"/>
                    <a:pt x="6" y="6"/>
                    <a:pt x="5" y="7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4" y="0"/>
                    <a:pt x="6" y="1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355"/>
            <p:cNvSpPr>
              <a:spLocks/>
            </p:cNvSpPr>
            <p:nvPr/>
          </p:nvSpPr>
          <p:spPr bwMode="auto">
            <a:xfrm>
              <a:off x="4131" y="2124"/>
              <a:ext cx="17" cy="19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7 h 7"/>
                <a:gd name="T4" fmla="*/ 0 w 7"/>
                <a:gd name="T5" fmla="*/ 5 h 7"/>
                <a:gd name="T6" fmla="*/ 2 w 7"/>
                <a:gd name="T7" fmla="*/ 1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2" y="7"/>
                    <a:pt x="1" y="6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356"/>
            <p:cNvSpPr>
              <a:spLocks/>
            </p:cNvSpPr>
            <p:nvPr/>
          </p:nvSpPr>
          <p:spPr bwMode="auto">
            <a:xfrm>
              <a:off x="4078" y="2073"/>
              <a:ext cx="18" cy="19"/>
            </a:xfrm>
            <a:custGeom>
              <a:avLst/>
              <a:gdLst>
                <a:gd name="T0" fmla="*/ 6 w 7"/>
                <a:gd name="T1" fmla="*/ 2 h 7"/>
                <a:gd name="T2" fmla="*/ 4 w 7"/>
                <a:gd name="T3" fmla="*/ 6 h 7"/>
                <a:gd name="T4" fmla="*/ 0 w 7"/>
                <a:gd name="T5" fmla="*/ 4 h 7"/>
                <a:gd name="T6" fmla="*/ 2 w 7"/>
                <a:gd name="T7" fmla="*/ 0 h 7"/>
                <a:gd name="T8" fmla="*/ 6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6" y="2"/>
                  </a:moveTo>
                  <a:cubicBezTo>
                    <a:pt x="7" y="4"/>
                    <a:pt x="6" y="6"/>
                    <a:pt x="4" y="6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5" y="1"/>
                    <a:pt x="6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357"/>
            <p:cNvSpPr>
              <a:spLocks/>
            </p:cNvSpPr>
            <p:nvPr/>
          </p:nvSpPr>
          <p:spPr bwMode="auto">
            <a:xfrm>
              <a:off x="4083" y="2121"/>
              <a:ext cx="18" cy="19"/>
            </a:xfrm>
            <a:custGeom>
              <a:avLst/>
              <a:gdLst>
                <a:gd name="T0" fmla="*/ 7 w 7"/>
                <a:gd name="T1" fmla="*/ 3 h 7"/>
                <a:gd name="T2" fmla="*/ 5 w 7"/>
                <a:gd name="T3" fmla="*/ 7 h 7"/>
                <a:gd name="T4" fmla="*/ 1 w 7"/>
                <a:gd name="T5" fmla="*/ 4 h 7"/>
                <a:gd name="T6" fmla="*/ 3 w 7"/>
                <a:gd name="T7" fmla="*/ 1 h 7"/>
                <a:gd name="T8" fmla="*/ 7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7" y="3"/>
                  </a:moveTo>
                  <a:cubicBezTo>
                    <a:pt x="7" y="4"/>
                    <a:pt x="6" y="6"/>
                    <a:pt x="5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5" y="0"/>
                    <a:pt x="6" y="1"/>
                    <a:pt x="7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358"/>
            <p:cNvSpPr>
              <a:spLocks/>
            </p:cNvSpPr>
            <p:nvPr/>
          </p:nvSpPr>
          <p:spPr bwMode="auto">
            <a:xfrm>
              <a:off x="4111" y="2089"/>
              <a:ext cx="17" cy="16"/>
            </a:xfrm>
            <a:custGeom>
              <a:avLst/>
              <a:gdLst>
                <a:gd name="T0" fmla="*/ 7 w 7"/>
                <a:gd name="T1" fmla="*/ 2 h 6"/>
                <a:gd name="T2" fmla="*/ 5 w 7"/>
                <a:gd name="T3" fmla="*/ 6 h 6"/>
                <a:gd name="T4" fmla="*/ 1 w 7"/>
                <a:gd name="T5" fmla="*/ 4 h 6"/>
                <a:gd name="T6" fmla="*/ 3 w 7"/>
                <a:gd name="T7" fmla="*/ 0 h 6"/>
                <a:gd name="T8" fmla="*/ 7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7" y="2"/>
                  </a:moveTo>
                  <a:cubicBezTo>
                    <a:pt x="7" y="4"/>
                    <a:pt x="6" y="5"/>
                    <a:pt x="5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2"/>
                    <a:pt x="1" y="1"/>
                    <a:pt x="3" y="0"/>
                  </a:cubicBezTo>
                  <a:cubicBezTo>
                    <a:pt x="5" y="0"/>
                    <a:pt x="6" y="0"/>
                    <a:pt x="7" y="2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359"/>
            <p:cNvSpPr>
              <a:spLocks/>
            </p:cNvSpPr>
            <p:nvPr/>
          </p:nvSpPr>
          <p:spPr bwMode="auto">
            <a:xfrm>
              <a:off x="4033" y="2063"/>
              <a:ext cx="18" cy="18"/>
            </a:xfrm>
            <a:custGeom>
              <a:avLst/>
              <a:gdLst>
                <a:gd name="T0" fmla="*/ 7 w 7"/>
                <a:gd name="T1" fmla="*/ 3 h 7"/>
                <a:gd name="T2" fmla="*/ 5 w 7"/>
                <a:gd name="T3" fmla="*/ 7 h 7"/>
                <a:gd name="T4" fmla="*/ 1 w 7"/>
                <a:gd name="T5" fmla="*/ 5 h 7"/>
                <a:gd name="T6" fmla="*/ 3 w 7"/>
                <a:gd name="T7" fmla="*/ 1 h 7"/>
                <a:gd name="T8" fmla="*/ 7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7" y="3"/>
                  </a:moveTo>
                  <a:cubicBezTo>
                    <a:pt x="7" y="5"/>
                    <a:pt x="6" y="6"/>
                    <a:pt x="5" y="7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4" y="0"/>
                    <a:pt x="6" y="1"/>
                    <a:pt x="7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360"/>
            <p:cNvSpPr>
              <a:spLocks/>
            </p:cNvSpPr>
            <p:nvPr/>
          </p:nvSpPr>
          <p:spPr bwMode="auto">
            <a:xfrm>
              <a:off x="4098" y="2172"/>
              <a:ext cx="18" cy="19"/>
            </a:xfrm>
            <a:custGeom>
              <a:avLst/>
              <a:gdLst>
                <a:gd name="T0" fmla="*/ 7 w 7"/>
                <a:gd name="T1" fmla="*/ 3 h 7"/>
                <a:gd name="T2" fmla="*/ 5 w 7"/>
                <a:gd name="T3" fmla="*/ 7 h 7"/>
                <a:gd name="T4" fmla="*/ 1 w 7"/>
                <a:gd name="T5" fmla="*/ 5 h 7"/>
                <a:gd name="T6" fmla="*/ 3 w 7"/>
                <a:gd name="T7" fmla="*/ 1 h 7"/>
                <a:gd name="T8" fmla="*/ 7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7" y="3"/>
                  </a:moveTo>
                  <a:cubicBezTo>
                    <a:pt x="7" y="5"/>
                    <a:pt x="6" y="6"/>
                    <a:pt x="5" y="7"/>
                  </a:cubicBezTo>
                  <a:cubicBezTo>
                    <a:pt x="3" y="7"/>
                    <a:pt x="1" y="7"/>
                    <a:pt x="1" y="5"/>
                  </a:cubicBezTo>
                  <a:cubicBezTo>
                    <a:pt x="0" y="3"/>
                    <a:pt x="1" y="2"/>
                    <a:pt x="3" y="1"/>
                  </a:cubicBezTo>
                  <a:cubicBezTo>
                    <a:pt x="4" y="0"/>
                    <a:pt x="6" y="1"/>
                    <a:pt x="7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361"/>
            <p:cNvSpPr>
              <a:spLocks/>
            </p:cNvSpPr>
            <p:nvPr/>
          </p:nvSpPr>
          <p:spPr bwMode="auto">
            <a:xfrm>
              <a:off x="3966" y="2100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362"/>
            <p:cNvSpPr>
              <a:spLocks/>
            </p:cNvSpPr>
            <p:nvPr/>
          </p:nvSpPr>
          <p:spPr bwMode="auto">
            <a:xfrm>
              <a:off x="3976" y="2135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363"/>
            <p:cNvSpPr>
              <a:spLocks/>
            </p:cNvSpPr>
            <p:nvPr/>
          </p:nvSpPr>
          <p:spPr bwMode="auto">
            <a:xfrm>
              <a:off x="4006" y="2153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364"/>
            <p:cNvSpPr>
              <a:spLocks/>
            </p:cNvSpPr>
            <p:nvPr/>
          </p:nvSpPr>
          <p:spPr bwMode="auto">
            <a:xfrm>
              <a:off x="3981" y="2169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365"/>
            <p:cNvSpPr>
              <a:spLocks/>
            </p:cNvSpPr>
            <p:nvPr/>
          </p:nvSpPr>
          <p:spPr bwMode="auto">
            <a:xfrm>
              <a:off x="3986" y="2196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366"/>
            <p:cNvSpPr>
              <a:spLocks/>
            </p:cNvSpPr>
            <p:nvPr/>
          </p:nvSpPr>
          <p:spPr bwMode="auto">
            <a:xfrm>
              <a:off x="3996" y="2231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367"/>
            <p:cNvSpPr>
              <a:spLocks/>
            </p:cNvSpPr>
            <p:nvPr/>
          </p:nvSpPr>
          <p:spPr bwMode="auto">
            <a:xfrm>
              <a:off x="4008" y="2201"/>
              <a:ext cx="18" cy="19"/>
            </a:xfrm>
            <a:custGeom>
              <a:avLst/>
              <a:gdLst>
                <a:gd name="T0" fmla="*/ 0 w 7"/>
                <a:gd name="T1" fmla="*/ 2 h 7"/>
                <a:gd name="T2" fmla="*/ 4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368"/>
            <p:cNvSpPr>
              <a:spLocks/>
            </p:cNvSpPr>
            <p:nvPr/>
          </p:nvSpPr>
          <p:spPr bwMode="auto">
            <a:xfrm>
              <a:off x="4038" y="2212"/>
              <a:ext cx="18" cy="21"/>
            </a:xfrm>
            <a:custGeom>
              <a:avLst/>
              <a:gdLst>
                <a:gd name="T0" fmla="*/ 1 w 7"/>
                <a:gd name="T1" fmla="*/ 3 h 8"/>
                <a:gd name="T2" fmla="*/ 5 w 7"/>
                <a:gd name="T3" fmla="*/ 1 h 8"/>
                <a:gd name="T4" fmla="*/ 7 w 7"/>
                <a:gd name="T5" fmla="*/ 5 h 8"/>
                <a:gd name="T6" fmla="*/ 2 w 7"/>
                <a:gd name="T7" fmla="*/ 7 h 8"/>
                <a:gd name="T8" fmla="*/ 1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1" y="3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6" y="7"/>
                    <a:pt x="4" y="8"/>
                    <a:pt x="2" y="7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369"/>
            <p:cNvSpPr>
              <a:spLocks/>
            </p:cNvSpPr>
            <p:nvPr/>
          </p:nvSpPr>
          <p:spPr bwMode="auto">
            <a:xfrm>
              <a:off x="4023" y="2249"/>
              <a:ext cx="18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1"/>
                  </a:cubicBezTo>
                  <a:cubicBezTo>
                    <a:pt x="6" y="2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370"/>
            <p:cNvSpPr>
              <a:spLocks/>
            </p:cNvSpPr>
            <p:nvPr/>
          </p:nvSpPr>
          <p:spPr bwMode="auto">
            <a:xfrm>
              <a:off x="4021" y="2279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7" y="3"/>
                    <a:pt x="6" y="5"/>
                  </a:cubicBezTo>
                  <a:cubicBezTo>
                    <a:pt x="5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371"/>
            <p:cNvSpPr>
              <a:spLocks/>
            </p:cNvSpPr>
            <p:nvPr/>
          </p:nvSpPr>
          <p:spPr bwMode="auto">
            <a:xfrm>
              <a:off x="4023" y="2311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372"/>
            <p:cNvSpPr>
              <a:spLocks/>
            </p:cNvSpPr>
            <p:nvPr/>
          </p:nvSpPr>
          <p:spPr bwMode="auto">
            <a:xfrm>
              <a:off x="4023" y="2145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7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373"/>
            <p:cNvSpPr>
              <a:spLocks/>
            </p:cNvSpPr>
            <p:nvPr/>
          </p:nvSpPr>
          <p:spPr bwMode="auto">
            <a:xfrm>
              <a:off x="4043" y="2175"/>
              <a:ext cx="18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374"/>
            <p:cNvSpPr>
              <a:spLocks/>
            </p:cNvSpPr>
            <p:nvPr/>
          </p:nvSpPr>
          <p:spPr bwMode="auto">
            <a:xfrm>
              <a:off x="3931" y="2071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375"/>
            <p:cNvSpPr>
              <a:spLocks/>
            </p:cNvSpPr>
            <p:nvPr/>
          </p:nvSpPr>
          <p:spPr bwMode="auto">
            <a:xfrm>
              <a:off x="3981" y="2071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376"/>
            <p:cNvSpPr>
              <a:spLocks/>
            </p:cNvSpPr>
            <p:nvPr/>
          </p:nvSpPr>
          <p:spPr bwMode="auto">
            <a:xfrm>
              <a:off x="4016" y="2116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377"/>
            <p:cNvSpPr>
              <a:spLocks/>
            </p:cNvSpPr>
            <p:nvPr/>
          </p:nvSpPr>
          <p:spPr bwMode="auto">
            <a:xfrm>
              <a:off x="3176" y="2311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378"/>
            <p:cNvSpPr>
              <a:spLocks/>
            </p:cNvSpPr>
            <p:nvPr/>
          </p:nvSpPr>
          <p:spPr bwMode="auto">
            <a:xfrm>
              <a:off x="3188" y="2327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379"/>
            <p:cNvSpPr>
              <a:spLocks/>
            </p:cNvSpPr>
            <p:nvPr/>
          </p:nvSpPr>
          <p:spPr bwMode="auto">
            <a:xfrm>
              <a:off x="3183" y="2359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5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380"/>
            <p:cNvSpPr>
              <a:spLocks/>
            </p:cNvSpPr>
            <p:nvPr/>
          </p:nvSpPr>
          <p:spPr bwMode="auto">
            <a:xfrm>
              <a:off x="3198" y="2372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381"/>
            <p:cNvSpPr>
              <a:spLocks/>
            </p:cNvSpPr>
            <p:nvPr/>
          </p:nvSpPr>
          <p:spPr bwMode="auto">
            <a:xfrm>
              <a:off x="3206" y="2409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7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382"/>
            <p:cNvSpPr>
              <a:spLocks/>
            </p:cNvSpPr>
            <p:nvPr/>
          </p:nvSpPr>
          <p:spPr bwMode="auto">
            <a:xfrm>
              <a:off x="3176" y="2417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383"/>
            <p:cNvSpPr>
              <a:spLocks/>
            </p:cNvSpPr>
            <p:nvPr/>
          </p:nvSpPr>
          <p:spPr bwMode="auto">
            <a:xfrm>
              <a:off x="3163" y="2380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384"/>
            <p:cNvSpPr>
              <a:spLocks/>
            </p:cNvSpPr>
            <p:nvPr/>
          </p:nvSpPr>
          <p:spPr bwMode="auto">
            <a:xfrm>
              <a:off x="3131" y="2329"/>
              <a:ext cx="17" cy="22"/>
            </a:xfrm>
            <a:custGeom>
              <a:avLst/>
              <a:gdLst>
                <a:gd name="T0" fmla="*/ 0 w 7"/>
                <a:gd name="T1" fmla="*/ 3 h 8"/>
                <a:gd name="T2" fmla="*/ 5 w 7"/>
                <a:gd name="T3" fmla="*/ 1 h 8"/>
                <a:gd name="T4" fmla="*/ 6 w 7"/>
                <a:gd name="T5" fmla="*/ 5 h 8"/>
                <a:gd name="T6" fmla="*/ 2 w 7"/>
                <a:gd name="T7" fmla="*/ 7 h 8"/>
                <a:gd name="T8" fmla="*/ 0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0" y="3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8"/>
                    <a:pt x="2" y="7"/>
                  </a:cubicBezTo>
                  <a:cubicBezTo>
                    <a:pt x="0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385"/>
            <p:cNvSpPr>
              <a:spLocks/>
            </p:cNvSpPr>
            <p:nvPr/>
          </p:nvSpPr>
          <p:spPr bwMode="auto">
            <a:xfrm>
              <a:off x="3146" y="2300"/>
              <a:ext cx="17" cy="21"/>
            </a:xfrm>
            <a:custGeom>
              <a:avLst/>
              <a:gdLst>
                <a:gd name="T0" fmla="*/ 1 w 7"/>
                <a:gd name="T1" fmla="*/ 3 h 8"/>
                <a:gd name="T2" fmla="*/ 5 w 7"/>
                <a:gd name="T3" fmla="*/ 1 h 8"/>
                <a:gd name="T4" fmla="*/ 6 w 7"/>
                <a:gd name="T5" fmla="*/ 5 h 8"/>
                <a:gd name="T6" fmla="*/ 2 w 7"/>
                <a:gd name="T7" fmla="*/ 7 h 8"/>
                <a:gd name="T8" fmla="*/ 1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1" y="3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8"/>
                    <a:pt x="2" y="7"/>
                  </a:cubicBezTo>
                  <a:cubicBezTo>
                    <a:pt x="0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386"/>
            <p:cNvSpPr>
              <a:spLocks/>
            </p:cNvSpPr>
            <p:nvPr/>
          </p:nvSpPr>
          <p:spPr bwMode="auto">
            <a:xfrm>
              <a:off x="3173" y="2249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3"/>
                    <a:pt x="7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387"/>
            <p:cNvSpPr>
              <a:spLocks/>
            </p:cNvSpPr>
            <p:nvPr/>
          </p:nvSpPr>
          <p:spPr bwMode="auto">
            <a:xfrm>
              <a:off x="3166" y="2201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388"/>
            <p:cNvSpPr>
              <a:spLocks/>
            </p:cNvSpPr>
            <p:nvPr/>
          </p:nvSpPr>
          <p:spPr bwMode="auto">
            <a:xfrm>
              <a:off x="3166" y="2167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1"/>
                    <a:pt x="7" y="3"/>
                    <a:pt x="7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389"/>
            <p:cNvSpPr>
              <a:spLocks/>
            </p:cNvSpPr>
            <p:nvPr/>
          </p:nvSpPr>
          <p:spPr bwMode="auto">
            <a:xfrm>
              <a:off x="3146" y="2172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1"/>
                    <a:pt x="7" y="3"/>
                    <a:pt x="7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390"/>
            <p:cNvSpPr>
              <a:spLocks/>
            </p:cNvSpPr>
            <p:nvPr/>
          </p:nvSpPr>
          <p:spPr bwMode="auto">
            <a:xfrm>
              <a:off x="3133" y="2217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391"/>
            <p:cNvSpPr>
              <a:spLocks/>
            </p:cNvSpPr>
            <p:nvPr/>
          </p:nvSpPr>
          <p:spPr bwMode="auto">
            <a:xfrm>
              <a:off x="3103" y="2247"/>
              <a:ext cx="18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392"/>
            <p:cNvSpPr>
              <a:spLocks/>
            </p:cNvSpPr>
            <p:nvPr/>
          </p:nvSpPr>
          <p:spPr bwMode="auto">
            <a:xfrm>
              <a:off x="3123" y="2295"/>
              <a:ext cx="18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393"/>
            <p:cNvSpPr>
              <a:spLocks/>
            </p:cNvSpPr>
            <p:nvPr/>
          </p:nvSpPr>
          <p:spPr bwMode="auto">
            <a:xfrm>
              <a:off x="3168" y="2468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394"/>
            <p:cNvSpPr>
              <a:spLocks/>
            </p:cNvSpPr>
            <p:nvPr/>
          </p:nvSpPr>
          <p:spPr bwMode="auto">
            <a:xfrm>
              <a:off x="3216" y="2439"/>
              <a:ext cx="20" cy="18"/>
            </a:xfrm>
            <a:custGeom>
              <a:avLst/>
              <a:gdLst>
                <a:gd name="T0" fmla="*/ 1 w 8"/>
                <a:gd name="T1" fmla="*/ 2 h 7"/>
                <a:gd name="T2" fmla="*/ 5 w 8"/>
                <a:gd name="T3" fmla="*/ 1 h 7"/>
                <a:gd name="T4" fmla="*/ 7 w 8"/>
                <a:gd name="T5" fmla="*/ 5 h 7"/>
                <a:gd name="T6" fmla="*/ 3 w 8"/>
                <a:gd name="T7" fmla="*/ 7 h 7"/>
                <a:gd name="T8" fmla="*/ 1 w 8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7"/>
                <a:gd name="T17" fmla="*/ 8 w 8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8" y="4"/>
                    <a:pt x="7" y="5"/>
                  </a:cubicBezTo>
                  <a:cubicBezTo>
                    <a:pt x="6" y="7"/>
                    <a:pt x="4" y="7"/>
                    <a:pt x="3" y="7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395"/>
            <p:cNvSpPr>
              <a:spLocks/>
            </p:cNvSpPr>
            <p:nvPr/>
          </p:nvSpPr>
          <p:spPr bwMode="auto">
            <a:xfrm>
              <a:off x="3228" y="2439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1"/>
                    <a:pt x="7" y="3"/>
                    <a:pt x="7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396"/>
            <p:cNvSpPr>
              <a:spLocks/>
            </p:cNvSpPr>
            <p:nvPr/>
          </p:nvSpPr>
          <p:spPr bwMode="auto">
            <a:xfrm>
              <a:off x="3233" y="2468"/>
              <a:ext cx="18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397"/>
            <p:cNvSpPr>
              <a:spLocks/>
            </p:cNvSpPr>
            <p:nvPr/>
          </p:nvSpPr>
          <p:spPr bwMode="auto">
            <a:xfrm>
              <a:off x="3241" y="2489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398"/>
            <p:cNvSpPr>
              <a:spLocks/>
            </p:cNvSpPr>
            <p:nvPr/>
          </p:nvSpPr>
          <p:spPr bwMode="auto">
            <a:xfrm>
              <a:off x="3256" y="2495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399"/>
            <p:cNvSpPr>
              <a:spLocks/>
            </p:cNvSpPr>
            <p:nvPr/>
          </p:nvSpPr>
          <p:spPr bwMode="auto">
            <a:xfrm>
              <a:off x="3188" y="2489"/>
              <a:ext cx="20" cy="19"/>
            </a:xfrm>
            <a:custGeom>
              <a:avLst/>
              <a:gdLst>
                <a:gd name="T0" fmla="*/ 1 w 8"/>
                <a:gd name="T1" fmla="*/ 2 h 7"/>
                <a:gd name="T2" fmla="*/ 5 w 8"/>
                <a:gd name="T3" fmla="*/ 1 h 7"/>
                <a:gd name="T4" fmla="*/ 7 w 8"/>
                <a:gd name="T5" fmla="*/ 5 h 7"/>
                <a:gd name="T6" fmla="*/ 3 w 8"/>
                <a:gd name="T7" fmla="*/ 6 h 7"/>
                <a:gd name="T8" fmla="*/ 1 w 8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7"/>
                <a:gd name="T17" fmla="*/ 8 w 8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1"/>
                    <a:pt x="8" y="3"/>
                    <a:pt x="7" y="5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400"/>
            <p:cNvSpPr>
              <a:spLocks/>
            </p:cNvSpPr>
            <p:nvPr/>
          </p:nvSpPr>
          <p:spPr bwMode="auto">
            <a:xfrm>
              <a:off x="2533" y="2220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401"/>
            <p:cNvSpPr>
              <a:spLocks/>
            </p:cNvSpPr>
            <p:nvPr/>
          </p:nvSpPr>
          <p:spPr bwMode="auto">
            <a:xfrm>
              <a:off x="2558" y="2249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3"/>
                    <a:pt x="6" y="5"/>
                  </a:cubicBezTo>
                  <a:cubicBezTo>
                    <a:pt x="5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402"/>
            <p:cNvSpPr>
              <a:spLocks/>
            </p:cNvSpPr>
            <p:nvPr/>
          </p:nvSpPr>
          <p:spPr bwMode="auto">
            <a:xfrm>
              <a:off x="2566" y="2273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403"/>
            <p:cNvSpPr>
              <a:spLocks/>
            </p:cNvSpPr>
            <p:nvPr/>
          </p:nvSpPr>
          <p:spPr bwMode="auto">
            <a:xfrm>
              <a:off x="2541" y="2284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7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6" y="7"/>
                    <a:pt x="4" y="7"/>
                    <a:pt x="2" y="7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404"/>
            <p:cNvSpPr>
              <a:spLocks/>
            </p:cNvSpPr>
            <p:nvPr/>
          </p:nvSpPr>
          <p:spPr bwMode="auto">
            <a:xfrm>
              <a:off x="2546" y="2311"/>
              <a:ext cx="17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405"/>
            <p:cNvSpPr>
              <a:spLocks/>
            </p:cNvSpPr>
            <p:nvPr/>
          </p:nvSpPr>
          <p:spPr bwMode="auto">
            <a:xfrm>
              <a:off x="2563" y="2297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406"/>
            <p:cNvSpPr>
              <a:spLocks/>
            </p:cNvSpPr>
            <p:nvPr/>
          </p:nvSpPr>
          <p:spPr bwMode="auto">
            <a:xfrm>
              <a:off x="2593" y="2327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407"/>
            <p:cNvSpPr>
              <a:spLocks/>
            </p:cNvSpPr>
            <p:nvPr/>
          </p:nvSpPr>
          <p:spPr bwMode="auto">
            <a:xfrm>
              <a:off x="2573" y="2351"/>
              <a:ext cx="18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408"/>
            <p:cNvSpPr>
              <a:spLocks/>
            </p:cNvSpPr>
            <p:nvPr/>
          </p:nvSpPr>
          <p:spPr bwMode="auto">
            <a:xfrm>
              <a:off x="2546" y="2340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409"/>
            <p:cNvSpPr>
              <a:spLocks/>
            </p:cNvSpPr>
            <p:nvPr/>
          </p:nvSpPr>
          <p:spPr bwMode="auto">
            <a:xfrm>
              <a:off x="2541" y="2369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410"/>
            <p:cNvSpPr>
              <a:spLocks/>
            </p:cNvSpPr>
            <p:nvPr/>
          </p:nvSpPr>
          <p:spPr bwMode="auto">
            <a:xfrm>
              <a:off x="2541" y="2396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1"/>
                  </a:cubicBezTo>
                  <a:cubicBezTo>
                    <a:pt x="6" y="2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2" name="Freeform 411"/>
            <p:cNvSpPr>
              <a:spLocks/>
            </p:cNvSpPr>
            <p:nvPr/>
          </p:nvSpPr>
          <p:spPr bwMode="auto">
            <a:xfrm>
              <a:off x="2548" y="2420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3" name="Freeform 412"/>
            <p:cNvSpPr>
              <a:spLocks/>
            </p:cNvSpPr>
            <p:nvPr/>
          </p:nvSpPr>
          <p:spPr bwMode="auto">
            <a:xfrm>
              <a:off x="2603" y="2391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4" name="Freeform 413"/>
            <p:cNvSpPr>
              <a:spLocks/>
            </p:cNvSpPr>
            <p:nvPr/>
          </p:nvSpPr>
          <p:spPr bwMode="auto">
            <a:xfrm>
              <a:off x="2526" y="2468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" name="Freeform 414"/>
            <p:cNvSpPr>
              <a:spLocks/>
            </p:cNvSpPr>
            <p:nvPr/>
          </p:nvSpPr>
          <p:spPr bwMode="auto">
            <a:xfrm>
              <a:off x="2533" y="2431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7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" name="Freeform 415"/>
            <p:cNvSpPr>
              <a:spLocks/>
            </p:cNvSpPr>
            <p:nvPr/>
          </p:nvSpPr>
          <p:spPr bwMode="auto">
            <a:xfrm>
              <a:off x="2518" y="2497"/>
              <a:ext cx="18" cy="19"/>
            </a:xfrm>
            <a:custGeom>
              <a:avLst/>
              <a:gdLst>
                <a:gd name="T0" fmla="*/ 0 w 7"/>
                <a:gd name="T1" fmla="*/ 2 h 7"/>
                <a:gd name="T2" fmla="*/ 4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7" name="Freeform 416"/>
            <p:cNvSpPr>
              <a:spLocks/>
            </p:cNvSpPr>
            <p:nvPr/>
          </p:nvSpPr>
          <p:spPr bwMode="auto">
            <a:xfrm>
              <a:off x="2521" y="2519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1"/>
                    <a:pt x="7" y="3"/>
                    <a:pt x="7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8" name="Freeform 417"/>
            <p:cNvSpPr>
              <a:spLocks/>
            </p:cNvSpPr>
            <p:nvPr/>
          </p:nvSpPr>
          <p:spPr bwMode="auto">
            <a:xfrm>
              <a:off x="2546" y="2527"/>
              <a:ext cx="17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9" name="Freeform 418"/>
            <p:cNvSpPr>
              <a:spLocks/>
            </p:cNvSpPr>
            <p:nvPr/>
          </p:nvSpPr>
          <p:spPr bwMode="auto">
            <a:xfrm>
              <a:off x="2546" y="2489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0" name="Freeform 419"/>
            <p:cNvSpPr>
              <a:spLocks/>
            </p:cNvSpPr>
            <p:nvPr/>
          </p:nvSpPr>
          <p:spPr bwMode="auto">
            <a:xfrm>
              <a:off x="2583" y="2452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1"/>
                    <a:pt x="7" y="3"/>
                    <a:pt x="7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1" name="Freeform 420"/>
            <p:cNvSpPr>
              <a:spLocks/>
            </p:cNvSpPr>
            <p:nvPr/>
          </p:nvSpPr>
          <p:spPr bwMode="auto">
            <a:xfrm>
              <a:off x="2608" y="2476"/>
              <a:ext cx="18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2" name="Freeform 421"/>
            <p:cNvSpPr>
              <a:spLocks/>
            </p:cNvSpPr>
            <p:nvPr/>
          </p:nvSpPr>
          <p:spPr bwMode="auto">
            <a:xfrm>
              <a:off x="2523" y="2172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3" name="Freeform 422"/>
            <p:cNvSpPr>
              <a:spLocks/>
            </p:cNvSpPr>
            <p:nvPr/>
          </p:nvSpPr>
          <p:spPr bwMode="auto">
            <a:xfrm>
              <a:off x="2546" y="2199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4" name="Freeform 423"/>
            <p:cNvSpPr>
              <a:spLocks/>
            </p:cNvSpPr>
            <p:nvPr/>
          </p:nvSpPr>
          <p:spPr bwMode="auto">
            <a:xfrm>
              <a:off x="2581" y="2201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" name="Freeform 424"/>
            <p:cNvSpPr>
              <a:spLocks/>
            </p:cNvSpPr>
            <p:nvPr/>
          </p:nvSpPr>
          <p:spPr bwMode="auto">
            <a:xfrm>
              <a:off x="1833" y="2188"/>
              <a:ext cx="18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" name="Freeform 425"/>
            <p:cNvSpPr>
              <a:spLocks/>
            </p:cNvSpPr>
            <p:nvPr/>
          </p:nvSpPr>
          <p:spPr bwMode="auto">
            <a:xfrm>
              <a:off x="1813" y="2212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1" y="0"/>
                    <a:pt x="3" y="0"/>
                    <a:pt x="5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" name="Freeform 426"/>
            <p:cNvSpPr>
              <a:spLocks/>
            </p:cNvSpPr>
            <p:nvPr/>
          </p:nvSpPr>
          <p:spPr bwMode="auto">
            <a:xfrm>
              <a:off x="1783" y="2196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" name="Freeform 427"/>
            <p:cNvSpPr>
              <a:spLocks/>
            </p:cNvSpPr>
            <p:nvPr/>
          </p:nvSpPr>
          <p:spPr bwMode="auto">
            <a:xfrm>
              <a:off x="1818" y="2239"/>
              <a:ext cx="18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" name="Freeform 428"/>
            <p:cNvSpPr>
              <a:spLocks/>
            </p:cNvSpPr>
            <p:nvPr/>
          </p:nvSpPr>
          <p:spPr bwMode="auto">
            <a:xfrm>
              <a:off x="1798" y="2265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0" name="Freeform 429"/>
            <p:cNvSpPr>
              <a:spLocks/>
            </p:cNvSpPr>
            <p:nvPr/>
          </p:nvSpPr>
          <p:spPr bwMode="auto">
            <a:xfrm>
              <a:off x="1808" y="2284"/>
              <a:ext cx="20" cy="19"/>
            </a:xfrm>
            <a:custGeom>
              <a:avLst/>
              <a:gdLst>
                <a:gd name="T0" fmla="*/ 1 w 8"/>
                <a:gd name="T1" fmla="*/ 2 h 7"/>
                <a:gd name="T2" fmla="*/ 5 w 8"/>
                <a:gd name="T3" fmla="*/ 1 h 7"/>
                <a:gd name="T4" fmla="*/ 7 w 8"/>
                <a:gd name="T5" fmla="*/ 5 h 7"/>
                <a:gd name="T6" fmla="*/ 3 w 8"/>
                <a:gd name="T7" fmla="*/ 7 h 7"/>
                <a:gd name="T8" fmla="*/ 1 w 8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7"/>
                <a:gd name="T17" fmla="*/ 8 w 8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8" y="4"/>
                    <a:pt x="7" y="5"/>
                  </a:cubicBezTo>
                  <a:cubicBezTo>
                    <a:pt x="6" y="7"/>
                    <a:pt x="4" y="7"/>
                    <a:pt x="3" y="7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1" name="Freeform 430"/>
            <p:cNvSpPr>
              <a:spLocks/>
            </p:cNvSpPr>
            <p:nvPr/>
          </p:nvSpPr>
          <p:spPr bwMode="auto">
            <a:xfrm>
              <a:off x="1803" y="2313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7"/>
                    <a:pt x="4" y="7"/>
                    <a:pt x="2" y="7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2" name="Freeform 431"/>
            <p:cNvSpPr>
              <a:spLocks/>
            </p:cNvSpPr>
            <p:nvPr/>
          </p:nvSpPr>
          <p:spPr bwMode="auto">
            <a:xfrm>
              <a:off x="1801" y="2345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3"/>
                    <a:pt x="7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3" name="Freeform 432"/>
            <p:cNvSpPr>
              <a:spLocks/>
            </p:cNvSpPr>
            <p:nvPr/>
          </p:nvSpPr>
          <p:spPr bwMode="auto">
            <a:xfrm>
              <a:off x="1773" y="2329"/>
              <a:ext cx="18" cy="22"/>
            </a:xfrm>
            <a:custGeom>
              <a:avLst/>
              <a:gdLst>
                <a:gd name="T0" fmla="*/ 1 w 7"/>
                <a:gd name="T1" fmla="*/ 3 h 8"/>
                <a:gd name="T2" fmla="*/ 5 w 7"/>
                <a:gd name="T3" fmla="*/ 1 h 8"/>
                <a:gd name="T4" fmla="*/ 7 w 7"/>
                <a:gd name="T5" fmla="*/ 5 h 8"/>
                <a:gd name="T6" fmla="*/ 2 w 7"/>
                <a:gd name="T7" fmla="*/ 7 h 8"/>
                <a:gd name="T8" fmla="*/ 1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1" y="3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6" y="7"/>
                    <a:pt x="4" y="8"/>
                    <a:pt x="2" y="7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4" name="Freeform 433"/>
            <p:cNvSpPr>
              <a:spLocks/>
            </p:cNvSpPr>
            <p:nvPr/>
          </p:nvSpPr>
          <p:spPr bwMode="auto">
            <a:xfrm>
              <a:off x="1798" y="2377"/>
              <a:ext cx="18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" name="Freeform 434"/>
            <p:cNvSpPr>
              <a:spLocks/>
            </p:cNvSpPr>
            <p:nvPr/>
          </p:nvSpPr>
          <p:spPr bwMode="auto">
            <a:xfrm>
              <a:off x="1751" y="2385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" name="Freeform 435"/>
            <p:cNvSpPr>
              <a:spLocks/>
            </p:cNvSpPr>
            <p:nvPr/>
          </p:nvSpPr>
          <p:spPr bwMode="auto">
            <a:xfrm>
              <a:off x="1793" y="2415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" name="Freeform 436"/>
            <p:cNvSpPr>
              <a:spLocks/>
            </p:cNvSpPr>
            <p:nvPr/>
          </p:nvSpPr>
          <p:spPr bwMode="auto">
            <a:xfrm>
              <a:off x="1763" y="2297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" name="Freeform 437"/>
            <p:cNvSpPr>
              <a:spLocks/>
            </p:cNvSpPr>
            <p:nvPr/>
          </p:nvSpPr>
          <p:spPr bwMode="auto">
            <a:xfrm>
              <a:off x="1743" y="2327"/>
              <a:ext cx="18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" name="Freeform 438"/>
            <p:cNvSpPr>
              <a:spLocks/>
            </p:cNvSpPr>
            <p:nvPr/>
          </p:nvSpPr>
          <p:spPr bwMode="auto">
            <a:xfrm>
              <a:off x="1743" y="2241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0" name="Freeform 439"/>
            <p:cNvSpPr>
              <a:spLocks/>
            </p:cNvSpPr>
            <p:nvPr/>
          </p:nvSpPr>
          <p:spPr bwMode="auto">
            <a:xfrm>
              <a:off x="1763" y="2225"/>
              <a:ext cx="18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1" name="Freeform 440"/>
            <p:cNvSpPr>
              <a:spLocks/>
            </p:cNvSpPr>
            <p:nvPr/>
          </p:nvSpPr>
          <p:spPr bwMode="auto">
            <a:xfrm>
              <a:off x="1823" y="2121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2" name="Freeform 441"/>
            <p:cNvSpPr>
              <a:spLocks/>
            </p:cNvSpPr>
            <p:nvPr/>
          </p:nvSpPr>
          <p:spPr bwMode="auto">
            <a:xfrm>
              <a:off x="1856" y="2135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3" name="Freeform 442"/>
            <p:cNvSpPr>
              <a:spLocks/>
            </p:cNvSpPr>
            <p:nvPr/>
          </p:nvSpPr>
          <p:spPr bwMode="auto">
            <a:xfrm>
              <a:off x="1856" y="2108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1" y="0"/>
                    <a:pt x="3" y="0"/>
                    <a:pt x="5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4" name="Freeform 443"/>
            <p:cNvSpPr>
              <a:spLocks/>
            </p:cNvSpPr>
            <p:nvPr/>
          </p:nvSpPr>
          <p:spPr bwMode="auto">
            <a:xfrm>
              <a:off x="1833" y="2164"/>
              <a:ext cx="18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5" name="Freeform 444"/>
            <p:cNvSpPr>
              <a:spLocks/>
            </p:cNvSpPr>
            <p:nvPr/>
          </p:nvSpPr>
          <p:spPr bwMode="auto">
            <a:xfrm>
              <a:off x="1846" y="2167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7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" name="Freeform 445"/>
            <p:cNvSpPr>
              <a:spLocks/>
            </p:cNvSpPr>
            <p:nvPr/>
          </p:nvSpPr>
          <p:spPr bwMode="auto">
            <a:xfrm>
              <a:off x="1701" y="2292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7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7" name="Freeform 446"/>
            <p:cNvSpPr>
              <a:spLocks/>
            </p:cNvSpPr>
            <p:nvPr/>
          </p:nvSpPr>
          <p:spPr bwMode="auto">
            <a:xfrm>
              <a:off x="1453" y="1889"/>
              <a:ext cx="2803" cy="486"/>
            </a:xfrm>
            <a:custGeom>
              <a:avLst/>
              <a:gdLst>
                <a:gd name="T0" fmla="*/ 1121 w 1121"/>
                <a:gd name="T1" fmla="*/ 38 h 182"/>
                <a:gd name="T2" fmla="*/ 1108 w 1121"/>
                <a:gd name="T3" fmla="*/ 0 h 182"/>
                <a:gd name="T4" fmla="*/ 1089 w 1121"/>
                <a:gd name="T5" fmla="*/ 21 h 182"/>
                <a:gd name="T6" fmla="*/ 1029 w 1121"/>
                <a:gd name="T7" fmla="*/ 21 h 182"/>
                <a:gd name="T8" fmla="*/ 951 w 1121"/>
                <a:gd name="T9" fmla="*/ 27 h 182"/>
                <a:gd name="T10" fmla="*/ 885 w 1121"/>
                <a:gd name="T11" fmla="*/ 83 h 182"/>
                <a:gd name="T12" fmla="*/ 872 w 1121"/>
                <a:gd name="T13" fmla="*/ 98 h 182"/>
                <a:gd name="T14" fmla="*/ 839 w 1121"/>
                <a:gd name="T15" fmla="*/ 122 h 182"/>
                <a:gd name="T16" fmla="*/ 797 w 1121"/>
                <a:gd name="T17" fmla="*/ 101 h 182"/>
                <a:gd name="T18" fmla="*/ 695 w 1121"/>
                <a:gd name="T19" fmla="*/ 57 h 182"/>
                <a:gd name="T20" fmla="*/ 599 w 1121"/>
                <a:gd name="T21" fmla="*/ 106 h 182"/>
                <a:gd name="T22" fmla="*/ 557 w 1121"/>
                <a:gd name="T23" fmla="*/ 129 h 182"/>
                <a:gd name="T24" fmla="*/ 527 w 1121"/>
                <a:gd name="T25" fmla="*/ 111 h 182"/>
                <a:gd name="T26" fmla="*/ 427 w 1121"/>
                <a:gd name="T27" fmla="*/ 62 h 182"/>
                <a:gd name="T28" fmla="*/ 306 w 1121"/>
                <a:gd name="T29" fmla="*/ 122 h 182"/>
                <a:gd name="T30" fmla="*/ 287 w 1121"/>
                <a:gd name="T31" fmla="*/ 133 h 182"/>
                <a:gd name="T32" fmla="*/ 254 w 1121"/>
                <a:gd name="T33" fmla="*/ 101 h 182"/>
                <a:gd name="T34" fmla="*/ 188 w 1121"/>
                <a:gd name="T35" fmla="*/ 43 h 182"/>
                <a:gd name="T36" fmla="*/ 110 w 1121"/>
                <a:gd name="T37" fmla="*/ 39 h 182"/>
                <a:gd name="T38" fmla="*/ 50 w 1121"/>
                <a:gd name="T39" fmla="*/ 39 h 182"/>
                <a:gd name="T40" fmla="*/ 30 w 1121"/>
                <a:gd name="T41" fmla="*/ 18 h 182"/>
                <a:gd name="T42" fmla="*/ 25 w 1121"/>
                <a:gd name="T43" fmla="*/ 6 h 182"/>
                <a:gd name="T44" fmla="*/ 0 w 1121"/>
                <a:gd name="T45" fmla="*/ 48 h 182"/>
                <a:gd name="T46" fmla="*/ 42 w 1121"/>
                <a:gd name="T47" fmla="*/ 78 h 182"/>
                <a:gd name="T48" fmla="*/ 111 w 1121"/>
                <a:gd name="T49" fmla="*/ 79 h 182"/>
                <a:gd name="T50" fmla="*/ 171 w 1121"/>
                <a:gd name="T51" fmla="*/ 80 h 182"/>
                <a:gd name="T52" fmla="*/ 223 w 1121"/>
                <a:gd name="T53" fmla="*/ 126 h 182"/>
                <a:gd name="T54" fmla="*/ 236 w 1121"/>
                <a:gd name="T55" fmla="*/ 141 h 182"/>
                <a:gd name="T56" fmla="*/ 281 w 1121"/>
                <a:gd name="T57" fmla="*/ 176 h 182"/>
                <a:gd name="T58" fmla="*/ 336 w 1121"/>
                <a:gd name="T59" fmla="*/ 148 h 182"/>
                <a:gd name="T60" fmla="*/ 427 w 1121"/>
                <a:gd name="T61" fmla="*/ 102 h 182"/>
                <a:gd name="T62" fmla="*/ 494 w 1121"/>
                <a:gd name="T63" fmla="*/ 134 h 182"/>
                <a:gd name="T64" fmla="*/ 559 w 1121"/>
                <a:gd name="T65" fmla="*/ 169 h 182"/>
                <a:gd name="T66" fmla="*/ 629 w 1121"/>
                <a:gd name="T67" fmla="*/ 132 h 182"/>
                <a:gd name="T68" fmla="*/ 696 w 1121"/>
                <a:gd name="T69" fmla="*/ 97 h 182"/>
                <a:gd name="T70" fmla="*/ 769 w 1121"/>
                <a:gd name="T71" fmla="*/ 129 h 182"/>
                <a:gd name="T72" fmla="*/ 845 w 1121"/>
                <a:gd name="T73" fmla="*/ 157 h 182"/>
                <a:gd name="T74" fmla="*/ 903 w 1121"/>
                <a:gd name="T75" fmla="*/ 123 h 182"/>
                <a:gd name="T76" fmla="*/ 916 w 1121"/>
                <a:gd name="T77" fmla="*/ 108 h 182"/>
                <a:gd name="T78" fmla="*/ 955 w 1121"/>
                <a:gd name="T79" fmla="*/ 68 h 182"/>
                <a:gd name="T80" fmla="*/ 987 w 1121"/>
                <a:gd name="T81" fmla="*/ 60 h 182"/>
                <a:gd name="T82" fmla="*/ 1027 w 1121"/>
                <a:gd name="T83" fmla="*/ 61 h 182"/>
                <a:gd name="T84" fmla="*/ 1097 w 1121"/>
                <a:gd name="T85" fmla="*/ 60 h 182"/>
                <a:gd name="T86" fmla="*/ 1121 w 1121"/>
                <a:gd name="T87" fmla="*/ 38 h 18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21"/>
                <a:gd name="T133" fmla="*/ 0 h 182"/>
                <a:gd name="T134" fmla="*/ 1121 w 1121"/>
                <a:gd name="T135" fmla="*/ 182 h 18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21" h="182">
                  <a:moveTo>
                    <a:pt x="1121" y="38"/>
                  </a:moveTo>
                  <a:cubicBezTo>
                    <a:pt x="1108" y="0"/>
                    <a:pt x="1108" y="0"/>
                    <a:pt x="1108" y="0"/>
                  </a:cubicBezTo>
                  <a:cubicBezTo>
                    <a:pt x="1101" y="17"/>
                    <a:pt x="1099" y="19"/>
                    <a:pt x="1089" y="21"/>
                  </a:cubicBezTo>
                  <a:cubicBezTo>
                    <a:pt x="1078" y="23"/>
                    <a:pt x="1052" y="22"/>
                    <a:pt x="1029" y="21"/>
                  </a:cubicBezTo>
                  <a:cubicBezTo>
                    <a:pt x="990" y="19"/>
                    <a:pt x="968" y="19"/>
                    <a:pt x="951" y="27"/>
                  </a:cubicBezTo>
                  <a:cubicBezTo>
                    <a:pt x="929" y="37"/>
                    <a:pt x="915" y="46"/>
                    <a:pt x="885" y="83"/>
                  </a:cubicBezTo>
                  <a:cubicBezTo>
                    <a:pt x="872" y="98"/>
                    <a:pt x="872" y="98"/>
                    <a:pt x="872" y="98"/>
                  </a:cubicBezTo>
                  <a:cubicBezTo>
                    <a:pt x="856" y="118"/>
                    <a:pt x="856" y="118"/>
                    <a:pt x="839" y="122"/>
                  </a:cubicBezTo>
                  <a:cubicBezTo>
                    <a:pt x="822" y="124"/>
                    <a:pt x="813" y="117"/>
                    <a:pt x="797" y="101"/>
                  </a:cubicBezTo>
                  <a:cubicBezTo>
                    <a:pt x="777" y="82"/>
                    <a:pt x="750" y="55"/>
                    <a:pt x="695" y="57"/>
                  </a:cubicBezTo>
                  <a:cubicBezTo>
                    <a:pt x="638" y="59"/>
                    <a:pt x="615" y="86"/>
                    <a:pt x="599" y="106"/>
                  </a:cubicBezTo>
                  <a:cubicBezTo>
                    <a:pt x="585" y="122"/>
                    <a:pt x="575" y="128"/>
                    <a:pt x="557" y="129"/>
                  </a:cubicBezTo>
                  <a:cubicBezTo>
                    <a:pt x="540" y="130"/>
                    <a:pt x="537" y="124"/>
                    <a:pt x="527" y="111"/>
                  </a:cubicBezTo>
                  <a:cubicBezTo>
                    <a:pt x="512" y="90"/>
                    <a:pt x="492" y="62"/>
                    <a:pt x="427" y="62"/>
                  </a:cubicBezTo>
                  <a:cubicBezTo>
                    <a:pt x="358" y="62"/>
                    <a:pt x="327" y="98"/>
                    <a:pt x="306" y="122"/>
                  </a:cubicBezTo>
                  <a:cubicBezTo>
                    <a:pt x="306" y="122"/>
                    <a:pt x="297" y="133"/>
                    <a:pt x="287" y="133"/>
                  </a:cubicBezTo>
                  <a:cubicBezTo>
                    <a:pt x="277" y="134"/>
                    <a:pt x="268" y="120"/>
                    <a:pt x="254" y="101"/>
                  </a:cubicBezTo>
                  <a:cubicBezTo>
                    <a:pt x="224" y="64"/>
                    <a:pt x="211" y="54"/>
                    <a:pt x="188" y="43"/>
                  </a:cubicBezTo>
                  <a:cubicBezTo>
                    <a:pt x="174" y="37"/>
                    <a:pt x="149" y="37"/>
                    <a:pt x="110" y="39"/>
                  </a:cubicBezTo>
                  <a:cubicBezTo>
                    <a:pt x="87" y="40"/>
                    <a:pt x="61" y="41"/>
                    <a:pt x="50" y="39"/>
                  </a:cubicBezTo>
                  <a:cubicBezTo>
                    <a:pt x="40" y="37"/>
                    <a:pt x="38" y="35"/>
                    <a:pt x="30" y="18"/>
                  </a:cubicBezTo>
                  <a:cubicBezTo>
                    <a:pt x="29" y="15"/>
                    <a:pt x="27" y="11"/>
                    <a:pt x="25" y="6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8" y="61"/>
                    <a:pt x="19" y="73"/>
                    <a:pt x="42" y="78"/>
                  </a:cubicBezTo>
                  <a:cubicBezTo>
                    <a:pt x="58" y="81"/>
                    <a:pt x="84" y="80"/>
                    <a:pt x="111" y="79"/>
                  </a:cubicBezTo>
                  <a:cubicBezTo>
                    <a:pt x="132" y="78"/>
                    <a:pt x="158" y="75"/>
                    <a:pt x="171" y="80"/>
                  </a:cubicBezTo>
                  <a:cubicBezTo>
                    <a:pt x="186" y="86"/>
                    <a:pt x="195" y="92"/>
                    <a:pt x="223" y="126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49" y="159"/>
                    <a:pt x="262" y="171"/>
                    <a:pt x="281" y="176"/>
                  </a:cubicBezTo>
                  <a:cubicBezTo>
                    <a:pt x="306" y="182"/>
                    <a:pt x="322" y="164"/>
                    <a:pt x="336" y="148"/>
                  </a:cubicBezTo>
                  <a:cubicBezTo>
                    <a:pt x="355" y="126"/>
                    <a:pt x="376" y="102"/>
                    <a:pt x="427" y="102"/>
                  </a:cubicBezTo>
                  <a:cubicBezTo>
                    <a:pt x="471" y="102"/>
                    <a:pt x="482" y="117"/>
                    <a:pt x="494" y="134"/>
                  </a:cubicBezTo>
                  <a:cubicBezTo>
                    <a:pt x="505" y="149"/>
                    <a:pt x="520" y="171"/>
                    <a:pt x="559" y="169"/>
                  </a:cubicBezTo>
                  <a:cubicBezTo>
                    <a:pt x="596" y="167"/>
                    <a:pt x="615" y="149"/>
                    <a:pt x="629" y="132"/>
                  </a:cubicBezTo>
                  <a:cubicBezTo>
                    <a:pt x="644" y="114"/>
                    <a:pt x="657" y="99"/>
                    <a:pt x="696" y="97"/>
                  </a:cubicBezTo>
                  <a:cubicBezTo>
                    <a:pt x="735" y="96"/>
                    <a:pt x="750" y="111"/>
                    <a:pt x="769" y="129"/>
                  </a:cubicBezTo>
                  <a:cubicBezTo>
                    <a:pt x="786" y="147"/>
                    <a:pt x="807" y="164"/>
                    <a:pt x="845" y="157"/>
                  </a:cubicBezTo>
                  <a:cubicBezTo>
                    <a:pt x="875" y="151"/>
                    <a:pt x="884" y="147"/>
                    <a:pt x="903" y="123"/>
                  </a:cubicBezTo>
                  <a:cubicBezTo>
                    <a:pt x="916" y="108"/>
                    <a:pt x="916" y="108"/>
                    <a:pt x="916" y="108"/>
                  </a:cubicBezTo>
                  <a:cubicBezTo>
                    <a:pt x="935" y="85"/>
                    <a:pt x="945" y="75"/>
                    <a:pt x="955" y="68"/>
                  </a:cubicBezTo>
                  <a:cubicBezTo>
                    <a:pt x="968" y="61"/>
                    <a:pt x="978" y="60"/>
                    <a:pt x="987" y="60"/>
                  </a:cubicBezTo>
                  <a:cubicBezTo>
                    <a:pt x="1000" y="60"/>
                    <a:pt x="1015" y="60"/>
                    <a:pt x="1027" y="61"/>
                  </a:cubicBezTo>
                  <a:cubicBezTo>
                    <a:pt x="1055" y="62"/>
                    <a:pt x="1081" y="63"/>
                    <a:pt x="1097" y="60"/>
                  </a:cubicBezTo>
                  <a:cubicBezTo>
                    <a:pt x="1109" y="58"/>
                    <a:pt x="1121" y="38"/>
                    <a:pt x="1121" y="3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8" name="Freeform 447"/>
            <p:cNvSpPr>
              <a:spLocks/>
            </p:cNvSpPr>
            <p:nvPr/>
          </p:nvSpPr>
          <p:spPr bwMode="auto">
            <a:xfrm>
              <a:off x="1361" y="2023"/>
              <a:ext cx="2937" cy="650"/>
            </a:xfrm>
            <a:custGeom>
              <a:avLst/>
              <a:gdLst>
                <a:gd name="T0" fmla="*/ 1175 w 1175"/>
                <a:gd name="T1" fmla="*/ 37 h 244"/>
                <a:gd name="T2" fmla="*/ 1162 w 1175"/>
                <a:gd name="T3" fmla="*/ 0 h 244"/>
                <a:gd name="T4" fmla="*/ 1148 w 1175"/>
                <a:gd name="T5" fmla="*/ 7 h 244"/>
                <a:gd name="T6" fmla="*/ 1120 w 1175"/>
                <a:gd name="T7" fmla="*/ 54 h 244"/>
                <a:gd name="T8" fmla="*/ 1063 w 1175"/>
                <a:gd name="T9" fmla="*/ 130 h 244"/>
                <a:gd name="T10" fmla="*/ 960 w 1175"/>
                <a:gd name="T11" fmla="*/ 126 h 244"/>
                <a:gd name="T12" fmla="*/ 882 w 1175"/>
                <a:gd name="T13" fmla="*/ 110 h 244"/>
                <a:gd name="T14" fmla="*/ 824 w 1175"/>
                <a:gd name="T15" fmla="*/ 148 h 244"/>
                <a:gd name="T16" fmla="*/ 742 w 1175"/>
                <a:gd name="T17" fmla="*/ 187 h 244"/>
                <a:gd name="T18" fmla="*/ 647 w 1175"/>
                <a:gd name="T19" fmla="*/ 150 h 244"/>
                <a:gd name="T20" fmla="*/ 584 w 1175"/>
                <a:gd name="T21" fmla="*/ 125 h 244"/>
                <a:gd name="T22" fmla="*/ 534 w 1175"/>
                <a:gd name="T23" fmla="*/ 161 h 244"/>
                <a:gd name="T24" fmla="*/ 453 w 1175"/>
                <a:gd name="T25" fmla="*/ 204 h 244"/>
                <a:gd name="T26" fmla="*/ 370 w 1175"/>
                <a:gd name="T27" fmla="*/ 161 h 244"/>
                <a:gd name="T28" fmla="*/ 323 w 1175"/>
                <a:gd name="T29" fmla="*/ 128 h 244"/>
                <a:gd name="T30" fmla="*/ 254 w 1175"/>
                <a:gd name="T31" fmla="*/ 146 h 244"/>
                <a:gd name="T32" fmla="*/ 151 w 1175"/>
                <a:gd name="T33" fmla="*/ 151 h 244"/>
                <a:gd name="T34" fmla="*/ 94 w 1175"/>
                <a:gd name="T35" fmla="*/ 74 h 244"/>
                <a:gd name="T36" fmla="*/ 66 w 1175"/>
                <a:gd name="T37" fmla="*/ 28 h 244"/>
                <a:gd name="T38" fmla="*/ 22 w 1175"/>
                <a:gd name="T39" fmla="*/ 24 h 244"/>
                <a:gd name="T40" fmla="*/ 0 w 1175"/>
                <a:gd name="T41" fmla="*/ 63 h 244"/>
                <a:gd name="T42" fmla="*/ 40 w 1175"/>
                <a:gd name="T43" fmla="*/ 63 h 244"/>
                <a:gd name="T44" fmla="*/ 49 w 1175"/>
                <a:gd name="T45" fmla="*/ 72 h 244"/>
                <a:gd name="T46" fmla="*/ 57 w 1175"/>
                <a:gd name="T47" fmla="*/ 89 h 244"/>
                <a:gd name="T48" fmla="*/ 130 w 1175"/>
                <a:gd name="T49" fmla="*/ 185 h 244"/>
                <a:gd name="T50" fmla="*/ 268 w 1175"/>
                <a:gd name="T51" fmla="*/ 184 h 244"/>
                <a:gd name="T52" fmla="*/ 307 w 1175"/>
                <a:gd name="T53" fmla="*/ 171 h 244"/>
                <a:gd name="T54" fmla="*/ 329 w 1175"/>
                <a:gd name="T55" fmla="*/ 175 h 244"/>
                <a:gd name="T56" fmla="*/ 340 w 1175"/>
                <a:gd name="T57" fmla="*/ 187 h 244"/>
                <a:gd name="T58" fmla="*/ 453 w 1175"/>
                <a:gd name="T59" fmla="*/ 244 h 244"/>
                <a:gd name="T60" fmla="*/ 563 w 1175"/>
                <a:gd name="T61" fmla="*/ 189 h 244"/>
                <a:gd name="T62" fmla="*/ 594 w 1175"/>
                <a:gd name="T63" fmla="*/ 164 h 244"/>
                <a:gd name="T64" fmla="*/ 621 w 1175"/>
                <a:gd name="T65" fmla="*/ 180 h 244"/>
                <a:gd name="T66" fmla="*/ 743 w 1175"/>
                <a:gd name="T67" fmla="*/ 227 h 244"/>
                <a:gd name="T68" fmla="*/ 853 w 1175"/>
                <a:gd name="T69" fmla="*/ 174 h 244"/>
                <a:gd name="T70" fmla="*/ 889 w 1175"/>
                <a:gd name="T71" fmla="*/ 150 h 244"/>
                <a:gd name="T72" fmla="*/ 946 w 1175"/>
                <a:gd name="T73" fmla="*/ 163 h 244"/>
                <a:gd name="T74" fmla="*/ 1083 w 1175"/>
                <a:gd name="T75" fmla="*/ 165 h 244"/>
                <a:gd name="T76" fmla="*/ 1157 w 1175"/>
                <a:gd name="T77" fmla="*/ 69 h 244"/>
                <a:gd name="T78" fmla="*/ 1173 w 1175"/>
                <a:gd name="T79" fmla="*/ 39 h 244"/>
                <a:gd name="T80" fmla="*/ 1175 w 1175"/>
                <a:gd name="T81" fmla="*/ 37 h 2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75"/>
                <a:gd name="T124" fmla="*/ 0 h 244"/>
                <a:gd name="T125" fmla="*/ 1175 w 1175"/>
                <a:gd name="T126" fmla="*/ 244 h 24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75" h="244">
                  <a:moveTo>
                    <a:pt x="1175" y="37"/>
                  </a:moveTo>
                  <a:cubicBezTo>
                    <a:pt x="1162" y="0"/>
                    <a:pt x="1162" y="0"/>
                    <a:pt x="1162" y="0"/>
                  </a:cubicBezTo>
                  <a:cubicBezTo>
                    <a:pt x="1158" y="2"/>
                    <a:pt x="1153" y="4"/>
                    <a:pt x="1148" y="7"/>
                  </a:cubicBezTo>
                  <a:cubicBezTo>
                    <a:pt x="1134" y="18"/>
                    <a:pt x="1128" y="34"/>
                    <a:pt x="1120" y="54"/>
                  </a:cubicBezTo>
                  <a:cubicBezTo>
                    <a:pt x="1109" y="80"/>
                    <a:pt x="1097" y="110"/>
                    <a:pt x="1063" y="130"/>
                  </a:cubicBezTo>
                  <a:cubicBezTo>
                    <a:pt x="1027" y="151"/>
                    <a:pt x="994" y="139"/>
                    <a:pt x="960" y="126"/>
                  </a:cubicBezTo>
                  <a:cubicBezTo>
                    <a:pt x="934" y="116"/>
                    <a:pt x="909" y="106"/>
                    <a:pt x="882" y="110"/>
                  </a:cubicBezTo>
                  <a:cubicBezTo>
                    <a:pt x="853" y="115"/>
                    <a:pt x="838" y="132"/>
                    <a:pt x="824" y="148"/>
                  </a:cubicBezTo>
                  <a:cubicBezTo>
                    <a:pt x="806" y="167"/>
                    <a:pt x="790" y="185"/>
                    <a:pt x="742" y="187"/>
                  </a:cubicBezTo>
                  <a:cubicBezTo>
                    <a:pt x="693" y="189"/>
                    <a:pt x="669" y="168"/>
                    <a:pt x="647" y="150"/>
                  </a:cubicBezTo>
                  <a:cubicBezTo>
                    <a:pt x="629" y="135"/>
                    <a:pt x="610" y="118"/>
                    <a:pt x="584" y="125"/>
                  </a:cubicBezTo>
                  <a:cubicBezTo>
                    <a:pt x="563" y="130"/>
                    <a:pt x="548" y="146"/>
                    <a:pt x="534" y="161"/>
                  </a:cubicBezTo>
                  <a:cubicBezTo>
                    <a:pt x="513" y="183"/>
                    <a:pt x="493" y="204"/>
                    <a:pt x="453" y="204"/>
                  </a:cubicBezTo>
                  <a:cubicBezTo>
                    <a:pt x="414" y="204"/>
                    <a:pt x="390" y="184"/>
                    <a:pt x="370" y="161"/>
                  </a:cubicBezTo>
                  <a:cubicBezTo>
                    <a:pt x="355" y="143"/>
                    <a:pt x="334" y="128"/>
                    <a:pt x="323" y="128"/>
                  </a:cubicBezTo>
                  <a:cubicBezTo>
                    <a:pt x="311" y="128"/>
                    <a:pt x="270" y="140"/>
                    <a:pt x="254" y="146"/>
                  </a:cubicBezTo>
                  <a:cubicBezTo>
                    <a:pt x="219" y="159"/>
                    <a:pt x="186" y="172"/>
                    <a:pt x="151" y="151"/>
                  </a:cubicBezTo>
                  <a:cubicBezTo>
                    <a:pt x="117" y="131"/>
                    <a:pt x="105" y="101"/>
                    <a:pt x="94" y="74"/>
                  </a:cubicBezTo>
                  <a:cubicBezTo>
                    <a:pt x="86" y="55"/>
                    <a:pt x="79" y="39"/>
                    <a:pt x="66" y="28"/>
                  </a:cubicBezTo>
                  <a:cubicBezTo>
                    <a:pt x="51" y="17"/>
                    <a:pt x="35" y="19"/>
                    <a:pt x="22" y="24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36" y="62"/>
                    <a:pt x="40" y="63"/>
                  </a:cubicBezTo>
                  <a:cubicBezTo>
                    <a:pt x="43" y="64"/>
                    <a:pt x="47" y="66"/>
                    <a:pt x="49" y="72"/>
                  </a:cubicBezTo>
                  <a:cubicBezTo>
                    <a:pt x="52" y="77"/>
                    <a:pt x="54" y="83"/>
                    <a:pt x="57" y="89"/>
                  </a:cubicBezTo>
                  <a:cubicBezTo>
                    <a:pt x="69" y="119"/>
                    <a:pt x="85" y="159"/>
                    <a:pt x="130" y="185"/>
                  </a:cubicBezTo>
                  <a:cubicBezTo>
                    <a:pt x="183" y="216"/>
                    <a:pt x="230" y="198"/>
                    <a:pt x="268" y="184"/>
                  </a:cubicBezTo>
                  <a:cubicBezTo>
                    <a:pt x="282" y="178"/>
                    <a:pt x="295" y="173"/>
                    <a:pt x="307" y="171"/>
                  </a:cubicBezTo>
                  <a:cubicBezTo>
                    <a:pt x="319" y="168"/>
                    <a:pt x="324" y="168"/>
                    <a:pt x="329" y="175"/>
                  </a:cubicBezTo>
                  <a:cubicBezTo>
                    <a:pt x="333" y="179"/>
                    <a:pt x="336" y="183"/>
                    <a:pt x="340" y="187"/>
                  </a:cubicBezTo>
                  <a:cubicBezTo>
                    <a:pt x="362" y="212"/>
                    <a:pt x="395" y="244"/>
                    <a:pt x="453" y="244"/>
                  </a:cubicBezTo>
                  <a:cubicBezTo>
                    <a:pt x="510" y="244"/>
                    <a:pt x="540" y="212"/>
                    <a:pt x="563" y="189"/>
                  </a:cubicBezTo>
                  <a:cubicBezTo>
                    <a:pt x="574" y="177"/>
                    <a:pt x="585" y="166"/>
                    <a:pt x="594" y="164"/>
                  </a:cubicBezTo>
                  <a:cubicBezTo>
                    <a:pt x="601" y="162"/>
                    <a:pt x="606" y="168"/>
                    <a:pt x="621" y="180"/>
                  </a:cubicBezTo>
                  <a:cubicBezTo>
                    <a:pt x="644" y="200"/>
                    <a:pt x="679" y="229"/>
                    <a:pt x="743" y="227"/>
                  </a:cubicBezTo>
                  <a:cubicBezTo>
                    <a:pt x="808" y="224"/>
                    <a:pt x="834" y="195"/>
                    <a:pt x="853" y="174"/>
                  </a:cubicBezTo>
                  <a:cubicBezTo>
                    <a:pt x="867" y="160"/>
                    <a:pt x="874" y="152"/>
                    <a:pt x="889" y="150"/>
                  </a:cubicBezTo>
                  <a:cubicBezTo>
                    <a:pt x="905" y="147"/>
                    <a:pt x="924" y="155"/>
                    <a:pt x="946" y="163"/>
                  </a:cubicBezTo>
                  <a:cubicBezTo>
                    <a:pt x="984" y="177"/>
                    <a:pt x="1031" y="195"/>
                    <a:pt x="1083" y="165"/>
                  </a:cubicBezTo>
                  <a:cubicBezTo>
                    <a:pt x="1129" y="138"/>
                    <a:pt x="1145" y="98"/>
                    <a:pt x="1157" y="69"/>
                  </a:cubicBezTo>
                  <a:cubicBezTo>
                    <a:pt x="1161" y="59"/>
                    <a:pt x="1168" y="42"/>
                    <a:pt x="1173" y="39"/>
                  </a:cubicBezTo>
                  <a:cubicBezTo>
                    <a:pt x="1174" y="38"/>
                    <a:pt x="1175" y="37"/>
                    <a:pt x="1175" y="37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9" name="Freeform 448"/>
            <p:cNvSpPr>
              <a:spLocks/>
            </p:cNvSpPr>
            <p:nvPr/>
          </p:nvSpPr>
          <p:spPr bwMode="auto">
            <a:xfrm>
              <a:off x="1416" y="1991"/>
              <a:ext cx="2850" cy="576"/>
            </a:xfrm>
            <a:custGeom>
              <a:avLst/>
              <a:gdLst>
                <a:gd name="T0" fmla="*/ 44 w 1140"/>
                <a:gd name="T1" fmla="*/ 40 h 216"/>
                <a:gd name="T2" fmla="*/ 72 w 1140"/>
                <a:gd name="T3" fmla="*/ 86 h 216"/>
                <a:gd name="T4" fmla="*/ 129 w 1140"/>
                <a:gd name="T5" fmla="*/ 163 h 216"/>
                <a:gd name="T6" fmla="*/ 232 w 1140"/>
                <a:gd name="T7" fmla="*/ 158 h 216"/>
                <a:gd name="T8" fmla="*/ 301 w 1140"/>
                <a:gd name="T9" fmla="*/ 140 h 216"/>
                <a:gd name="T10" fmla="*/ 348 w 1140"/>
                <a:gd name="T11" fmla="*/ 173 h 216"/>
                <a:gd name="T12" fmla="*/ 431 w 1140"/>
                <a:gd name="T13" fmla="*/ 216 h 216"/>
                <a:gd name="T14" fmla="*/ 512 w 1140"/>
                <a:gd name="T15" fmla="*/ 173 h 216"/>
                <a:gd name="T16" fmla="*/ 562 w 1140"/>
                <a:gd name="T17" fmla="*/ 137 h 216"/>
                <a:gd name="T18" fmla="*/ 625 w 1140"/>
                <a:gd name="T19" fmla="*/ 162 h 216"/>
                <a:gd name="T20" fmla="*/ 720 w 1140"/>
                <a:gd name="T21" fmla="*/ 199 h 216"/>
                <a:gd name="T22" fmla="*/ 802 w 1140"/>
                <a:gd name="T23" fmla="*/ 160 h 216"/>
                <a:gd name="T24" fmla="*/ 860 w 1140"/>
                <a:gd name="T25" fmla="*/ 122 h 216"/>
                <a:gd name="T26" fmla="*/ 938 w 1140"/>
                <a:gd name="T27" fmla="*/ 138 h 216"/>
                <a:gd name="T28" fmla="*/ 1041 w 1140"/>
                <a:gd name="T29" fmla="*/ 142 h 216"/>
                <a:gd name="T30" fmla="*/ 1098 w 1140"/>
                <a:gd name="T31" fmla="*/ 66 h 216"/>
                <a:gd name="T32" fmla="*/ 1126 w 1140"/>
                <a:gd name="T33" fmla="*/ 19 h 216"/>
                <a:gd name="T34" fmla="*/ 1140 w 1140"/>
                <a:gd name="T35" fmla="*/ 12 h 216"/>
                <a:gd name="T36" fmla="*/ 1137 w 1140"/>
                <a:gd name="T37" fmla="*/ 1 h 216"/>
                <a:gd name="T38" fmla="*/ 1136 w 1140"/>
                <a:gd name="T39" fmla="*/ 0 h 216"/>
                <a:gd name="T40" fmla="*/ 1112 w 1140"/>
                <a:gd name="T41" fmla="*/ 22 h 216"/>
                <a:gd name="T42" fmla="*/ 1042 w 1140"/>
                <a:gd name="T43" fmla="*/ 23 h 216"/>
                <a:gd name="T44" fmla="*/ 1002 w 1140"/>
                <a:gd name="T45" fmla="*/ 22 h 216"/>
                <a:gd name="T46" fmla="*/ 970 w 1140"/>
                <a:gd name="T47" fmla="*/ 30 h 216"/>
                <a:gd name="T48" fmla="*/ 931 w 1140"/>
                <a:gd name="T49" fmla="*/ 70 h 216"/>
                <a:gd name="T50" fmla="*/ 918 w 1140"/>
                <a:gd name="T51" fmla="*/ 85 h 216"/>
                <a:gd name="T52" fmla="*/ 860 w 1140"/>
                <a:gd name="T53" fmla="*/ 119 h 216"/>
                <a:gd name="T54" fmla="*/ 784 w 1140"/>
                <a:gd name="T55" fmla="*/ 91 h 216"/>
                <a:gd name="T56" fmla="*/ 711 w 1140"/>
                <a:gd name="T57" fmla="*/ 59 h 216"/>
                <a:gd name="T58" fmla="*/ 644 w 1140"/>
                <a:gd name="T59" fmla="*/ 94 h 216"/>
                <a:gd name="T60" fmla="*/ 574 w 1140"/>
                <a:gd name="T61" fmla="*/ 131 h 216"/>
                <a:gd name="T62" fmla="*/ 509 w 1140"/>
                <a:gd name="T63" fmla="*/ 96 h 216"/>
                <a:gd name="T64" fmla="*/ 442 w 1140"/>
                <a:gd name="T65" fmla="*/ 64 h 216"/>
                <a:gd name="T66" fmla="*/ 351 w 1140"/>
                <a:gd name="T67" fmla="*/ 110 h 216"/>
                <a:gd name="T68" fmla="*/ 296 w 1140"/>
                <a:gd name="T69" fmla="*/ 138 h 216"/>
                <a:gd name="T70" fmla="*/ 251 w 1140"/>
                <a:gd name="T71" fmla="*/ 103 h 216"/>
                <a:gd name="T72" fmla="*/ 238 w 1140"/>
                <a:gd name="T73" fmla="*/ 88 h 216"/>
                <a:gd name="T74" fmla="*/ 186 w 1140"/>
                <a:gd name="T75" fmla="*/ 42 h 216"/>
                <a:gd name="T76" fmla="*/ 126 w 1140"/>
                <a:gd name="T77" fmla="*/ 41 h 216"/>
                <a:gd name="T78" fmla="*/ 57 w 1140"/>
                <a:gd name="T79" fmla="*/ 40 h 216"/>
                <a:gd name="T80" fmla="*/ 15 w 1140"/>
                <a:gd name="T81" fmla="*/ 10 h 216"/>
                <a:gd name="T82" fmla="*/ 0 w 1140"/>
                <a:gd name="T83" fmla="*/ 36 h 216"/>
                <a:gd name="T84" fmla="*/ 44 w 1140"/>
                <a:gd name="T85" fmla="*/ 40 h 21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40"/>
                <a:gd name="T130" fmla="*/ 0 h 216"/>
                <a:gd name="T131" fmla="*/ 1140 w 1140"/>
                <a:gd name="T132" fmla="*/ 216 h 21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40" h="216">
                  <a:moveTo>
                    <a:pt x="44" y="40"/>
                  </a:moveTo>
                  <a:cubicBezTo>
                    <a:pt x="57" y="51"/>
                    <a:pt x="64" y="67"/>
                    <a:pt x="72" y="86"/>
                  </a:cubicBezTo>
                  <a:cubicBezTo>
                    <a:pt x="83" y="113"/>
                    <a:pt x="95" y="143"/>
                    <a:pt x="129" y="163"/>
                  </a:cubicBezTo>
                  <a:cubicBezTo>
                    <a:pt x="164" y="184"/>
                    <a:pt x="197" y="171"/>
                    <a:pt x="232" y="158"/>
                  </a:cubicBezTo>
                  <a:cubicBezTo>
                    <a:pt x="248" y="152"/>
                    <a:pt x="289" y="140"/>
                    <a:pt x="301" y="140"/>
                  </a:cubicBezTo>
                  <a:cubicBezTo>
                    <a:pt x="312" y="140"/>
                    <a:pt x="333" y="155"/>
                    <a:pt x="348" y="173"/>
                  </a:cubicBezTo>
                  <a:cubicBezTo>
                    <a:pt x="368" y="196"/>
                    <a:pt x="392" y="216"/>
                    <a:pt x="431" y="216"/>
                  </a:cubicBezTo>
                  <a:cubicBezTo>
                    <a:pt x="471" y="216"/>
                    <a:pt x="491" y="195"/>
                    <a:pt x="512" y="173"/>
                  </a:cubicBezTo>
                  <a:cubicBezTo>
                    <a:pt x="526" y="158"/>
                    <a:pt x="541" y="142"/>
                    <a:pt x="562" y="137"/>
                  </a:cubicBezTo>
                  <a:cubicBezTo>
                    <a:pt x="588" y="130"/>
                    <a:pt x="607" y="147"/>
                    <a:pt x="625" y="162"/>
                  </a:cubicBezTo>
                  <a:cubicBezTo>
                    <a:pt x="647" y="180"/>
                    <a:pt x="671" y="201"/>
                    <a:pt x="720" y="199"/>
                  </a:cubicBezTo>
                  <a:cubicBezTo>
                    <a:pt x="768" y="197"/>
                    <a:pt x="784" y="179"/>
                    <a:pt x="802" y="160"/>
                  </a:cubicBezTo>
                  <a:cubicBezTo>
                    <a:pt x="816" y="144"/>
                    <a:pt x="831" y="127"/>
                    <a:pt x="860" y="122"/>
                  </a:cubicBezTo>
                  <a:cubicBezTo>
                    <a:pt x="887" y="118"/>
                    <a:pt x="912" y="128"/>
                    <a:pt x="938" y="138"/>
                  </a:cubicBezTo>
                  <a:cubicBezTo>
                    <a:pt x="972" y="151"/>
                    <a:pt x="1005" y="163"/>
                    <a:pt x="1041" y="142"/>
                  </a:cubicBezTo>
                  <a:cubicBezTo>
                    <a:pt x="1075" y="122"/>
                    <a:pt x="1087" y="92"/>
                    <a:pt x="1098" y="66"/>
                  </a:cubicBezTo>
                  <a:cubicBezTo>
                    <a:pt x="1106" y="46"/>
                    <a:pt x="1112" y="30"/>
                    <a:pt x="1126" y="19"/>
                  </a:cubicBezTo>
                  <a:cubicBezTo>
                    <a:pt x="1131" y="16"/>
                    <a:pt x="1136" y="14"/>
                    <a:pt x="1140" y="12"/>
                  </a:cubicBezTo>
                  <a:cubicBezTo>
                    <a:pt x="1136" y="12"/>
                    <a:pt x="1132" y="4"/>
                    <a:pt x="1137" y="1"/>
                  </a:cubicBezTo>
                  <a:cubicBezTo>
                    <a:pt x="1136" y="0"/>
                    <a:pt x="1136" y="0"/>
                    <a:pt x="1136" y="0"/>
                  </a:cubicBezTo>
                  <a:cubicBezTo>
                    <a:pt x="1135" y="2"/>
                    <a:pt x="1124" y="20"/>
                    <a:pt x="1112" y="22"/>
                  </a:cubicBezTo>
                  <a:cubicBezTo>
                    <a:pt x="1096" y="25"/>
                    <a:pt x="1070" y="24"/>
                    <a:pt x="1042" y="23"/>
                  </a:cubicBezTo>
                  <a:cubicBezTo>
                    <a:pt x="1030" y="22"/>
                    <a:pt x="1015" y="22"/>
                    <a:pt x="1002" y="22"/>
                  </a:cubicBezTo>
                  <a:cubicBezTo>
                    <a:pt x="993" y="22"/>
                    <a:pt x="983" y="23"/>
                    <a:pt x="970" y="30"/>
                  </a:cubicBezTo>
                  <a:cubicBezTo>
                    <a:pt x="960" y="37"/>
                    <a:pt x="950" y="47"/>
                    <a:pt x="931" y="70"/>
                  </a:cubicBezTo>
                  <a:cubicBezTo>
                    <a:pt x="918" y="85"/>
                    <a:pt x="918" y="85"/>
                    <a:pt x="918" y="85"/>
                  </a:cubicBezTo>
                  <a:cubicBezTo>
                    <a:pt x="899" y="109"/>
                    <a:pt x="890" y="113"/>
                    <a:pt x="860" y="119"/>
                  </a:cubicBezTo>
                  <a:cubicBezTo>
                    <a:pt x="822" y="126"/>
                    <a:pt x="801" y="109"/>
                    <a:pt x="784" y="91"/>
                  </a:cubicBezTo>
                  <a:cubicBezTo>
                    <a:pt x="765" y="73"/>
                    <a:pt x="750" y="58"/>
                    <a:pt x="711" y="59"/>
                  </a:cubicBezTo>
                  <a:cubicBezTo>
                    <a:pt x="672" y="61"/>
                    <a:pt x="659" y="76"/>
                    <a:pt x="644" y="94"/>
                  </a:cubicBezTo>
                  <a:cubicBezTo>
                    <a:pt x="630" y="111"/>
                    <a:pt x="611" y="129"/>
                    <a:pt x="574" y="131"/>
                  </a:cubicBezTo>
                  <a:cubicBezTo>
                    <a:pt x="535" y="133"/>
                    <a:pt x="520" y="111"/>
                    <a:pt x="509" y="96"/>
                  </a:cubicBezTo>
                  <a:cubicBezTo>
                    <a:pt x="497" y="79"/>
                    <a:pt x="486" y="64"/>
                    <a:pt x="442" y="64"/>
                  </a:cubicBezTo>
                  <a:cubicBezTo>
                    <a:pt x="391" y="64"/>
                    <a:pt x="370" y="88"/>
                    <a:pt x="351" y="110"/>
                  </a:cubicBezTo>
                  <a:cubicBezTo>
                    <a:pt x="337" y="126"/>
                    <a:pt x="321" y="144"/>
                    <a:pt x="296" y="138"/>
                  </a:cubicBezTo>
                  <a:cubicBezTo>
                    <a:pt x="277" y="133"/>
                    <a:pt x="264" y="121"/>
                    <a:pt x="251" y="103"/>
                  </a:cubicBezTo>
                  <a:cubicBezTo>
                    <a:pt x="238" y="88"/>
                    <a:pt x="238" y="88"/>
                    <a:pt x="238" y="88"/>
                  </a:cubicBezTo>
                  <a:cubicBezTo>
                    <a:pt x="210" y="54"/>
                    <a:pt x="201" y="48"/>
                    <a:pt x="186" y="42"/>
                  </a:cubicBezTo>
                  <a:cubicBezTo>
                    <a:pt x="173" y="37"/>
                    <a:pt x="147" y="40"/>
                    <a:pt x="126" y="41"/>
                  </a:cubicBezTo>
                  <a:cubicBezTo>
                    <a:pt x="99" y="42"/>
                    <a:pt x="73" y="43"/>
                    <a:pt x="57" y="40"/>
                  </a:cubicBezTo>
                  <a:cubicBezTo>
                    <a:pt x="34" y="35"/>
                    <a:pt x="23" y="23"/>
                    <a:pt x="15" y="10"/>
                  </a:cubicBezTo>
                  <a:cubicBezTo>
                    <a:pt x="20" y="29"/>
                    <a:pt x="7" y="32"/>
                    <a:pt x="0" y="36"/>
                  </a:cubicBezTo>
                  <a:cubicBezTo>
                    <a:pt x="13" y="31"/>
                    <a:pt x="29" y="29"/>
                    <a:pt x="44" y="4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460" name="Group 449"/>
          <p:cNvGrpSpPr>
            <a:grpSpLocks/>
          </p:cNvGrpSpPr>
          <p:nvPr/>
        </p:nvGrpSpPr>
        <p:grpSpPr bwMode="auto">
          <a:xfrm>
            <a:off x="2163763" y="4438650"/>
            <a:ext cx="4660900" cy="1427163"/>
            <a:chOff x="1363" y="2796"/>
            <a:chExt cx="2936" cy="899"/>
          </a:xfrm>
        </p:grpSpPr>
        <p:grpSp>
          <p:nvGrpSpPr>
            <p:cNvPr id="461" name="Group 450"/>
            <p:cNvGrpSpPr>
              <a:grpSpLocks/>
            </p:cNvGrpSpPr>
            <p:nvPr/>
          </p:nvGrpSpPr>
          <p:grpSpPr bwMode="auto">
            <a:xfrm>
              <a:off x="1363" y="2796"/>
              <a:ext cx="2936" cy="899"/>
              <a:chOff x="1363" y="2796"/>
              <a:chExt cx="2936" cy="899"/>
            </a:xfrm>
          </p:grpSpPr>
          <p:sp>
            <p:nvSpPr>
              <p:cNvPr id="822" name="Freeform 451"/>
              <p:cNvSpPr>
                <a:spLocks/>
              </p:cNvSpPr>
              <p:nvPr/>
            </p:nvSpPr>
            <p:spPr bwMode="auto">
              <a:xfrm>
                <a:off x="1363" y="3151"/>
                <a:ext cx="2936" cy="544"/>
              </a:xfrm>
              <a:custGeom>
                <a:avLst/>
                <a:gdLst>
                  <a:gd name="T0" fmla="*/ 963 w 1174"/>
                  <a:gd name="T1" fmla="*/ 66 h 204"/>
                  <a:gd name="T2" fmla="*/ 893 w 1174"/>
                  <a:gd name="T3" fmla="*/ 135 h 204"/>
                  <a:gd name="T4" fmla="*/ 803 w 1174"/>
                  <a:gd name="T5" fmla="*/ 116 h 204"/>
                  <a:gd name="T6" fmla="*/ 739 w 1174"/>
                  <a:gd name="T7" fmla="*/ 92 h 204"/>
                  <a:gd name="T8" fmla="*/ 662 w 1174"/>
                  <a:gd name="T9" fmla="*/ 126 h 204"/>
                  <a:gd name="T10" fmla="*/ 578 w 1174"/>
                  <a:gd name="T11" fmla="*/ 161 h 204"/>
                  <a:gd name="T12" fmla="*/ 511 w 1174"/>
                  <a:gd name="T13" fmla="*/ 126 h 204"/>
                  <a:gd name="T14" fmla="*/ 446 w 1174"/>
                  <a:gd name="T15" fmla="*/ 94 h 204"/>
                  <a:gd name="T16" fmla="*/ 390 w 1174"/>
                  <a:gd name="T17" fmla="*/ 116 h 204"/>
                  <a:gd name="T18" fmla="*/ 299 w 1174"/>
                  <a:gd name="T19" fmla="*/ 140 h 204"/>
                  <a:gd name="T20" fmla="*/ 224 w 1174"/>
                  <a:gd name="T21" fmla="*/ 89 h 204"/>
                  <a:gd name="T22" fmla="*/ 181 w 1174"/>
                  <a:gd name="T23" fmla="*/ 49 h 204"/>
                  <a:gd name="T24" fmla="*/ 109 w 1174"/>
                  <a:gd name="T25" fmla="*/ 37 h 204"/>
                  <a:gd name="T26" fmla="*/ 33 w 1174"/>
                  <a:gd name="T27" fmla="*/ 14 h 204"/>
                  <a:gd name="T28" fmla="*/ 22 w 1174"/>
                  <a:gd name="T29" fmla="*/ 0 h 204"/>
                  <a:gd name="T30" fmla="*/ 0 w 1174"/>
                  <a:gd name="T31" fmla="*/ 39 h 204"/>
                  <a:gd name="T32" fmla="*/ 108 w 1174"/>
                  <a:gd name="T33" fmla="*/ 77 h 204"/>
                  <a:gd name="T34" fmla="*/ 161 w 1174"/>
                  <a:gd name="T35" fmla="*/ 83 h 204"/>
                  <a:gd name="T36" fmla="*/ 194 w 1174"/>
                  <a:gd name="T37" fmla="*/ 115 h 204"/>
                  <a:gd name="T38" fmla="*/ 293 w 1174"/>
                  <a:gd name="T39" fmla="*/ 179 h 204"/>
                  <a:gd name="T40" fmla="*/ 409 w 1174"/>
                  <a:gd name="T41" fmla="*/ 151 h 204"/>
                  <a:gd name="T42" fmla="*/ 451 w 1174"/>
                  <a:gd name="T43" fmla="*/ 134 h 204"/>
                  <a:gd name="T44" fmla="*/ 483 w 1174"/>
                  <a:gd name="T45" fmla="*/ 154 h 204"/>
                  <a:gd name="T46" fmla="*/ 575 w 1174"/>
                  <a:gd name="T47" fmla="*/ 201 h 204"/>
                  <a:gd name="T48" fmla="*/ 686 w 1174"/>
                  <a:gd name="T49" fmla="*/ 158 h 204"/>
                  <a:gd name="T50" fmla="*/ 739 w 1174"/>
                  <a:gd name="T51" fmla="*/ 132 h 204"/>
                  <a:gd name="T52" fmla="*/ 782 w 1174"/>
                  <a:gd name="T53" fmla="*/ 150 h 204"/>
                  <a:gd name="T54" fmla="*/ 905 w 1174"/>
                  <a:gd name="T55" fmla="*/ 173 h 204"/>
                  <a:gd name="T56" fmla="*/ 999 w 1174"/>
                  <a:gd name="T57" fmla="*/ 85 h 204"/>
                  <a:gd name="T58" fmla="*/ 1060 w 1174"/>
                  <a:gd name="T59" fmla="*/ 65 h 204"/>
                  <a:gd name="T60" fmla="*/ 1174 w 1174"/>
                  <a:gd name="T61" fmla="*/ 48 h 204"/>
                  <a:gd name="T62" fmla="*/ 1160 w 1174"/>
                  <a:gd name="T63" fmla="*/ 6 h 204"/>
                  <a:gd name="T64" fmla="*/ 1146 w 1174"/>
                  <a:gd name="T65" fmla="*/ 17 h 204"/>
                  <a:gd name="T66" fmla="*/ 1067 w 1174"/>
                  <a:gd name="T67" fmla="*/ 25 h 204"/>
                  <a:gd name="T68" fmla="*/ 1002 w 1174"/>
                  <a:gd name="T69" fmla="*/ 24 h 204"/>
                  <a:gd name="T70" fmla="*/ 963 w 1174"/>
                  <a:gd name="T71" fmla="*/ 66 h 20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174"/>
                  <a:gd name="T109" fmla="*/ 0 h 204"/>
                  <a:gd name="T110" fmla="*/ 1174 w 1174"/>
                  <a:gd name="T111" fmla="*/ 204 h 20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174" h="204">
                    <a:moveTo>
                      <a:pt x="963" y="66"/>
                    </a:moveTo>
                    <a:cubicBezTo>
                      <a:pt x="949" y="94"/>
                      <a:pt x="934" y="122"/>
                      <a:pt x="893" y="135"/>
                    </a:cubicBezTo>
                    <a:cubicBezTo>
                      <a:pt x="855" y="147"/>
                      <a:pt x="830" y="132"/>
                      <a:pt x="803" y="116"/>
                    </a:cubicBezTo>
                    <a:cubicBezTo>
                      <a:pt x="784" y="104"/>
                      <a:pt x="763" y="91"/>
                      <a:pt x="739" y="92"/>
                    </a:cubicBezTo>
                    <a:cubicBezTo>
                      <a:pt x="708" y="92"/>
                      <a:pt x="685" y="109"/>
                      <a:pt x="662" y="126"/>
                    </a:cubicBezTo>
                    <a:cubicBezTo>
                      <a:pt x="637" y="145"/>
                      <a:pt x="613" y="163"/>
                      <a:pt x="578" y="161"/>
                    </a:cubicBezTo>
                    <a:cubicBezTo>
                      <a:pt x="544" y="159"/>
                      <a:pt x="528" y="143"/>
                      <a:pt x="511" y="126"/>
                    </a:cubicBezTo>
                    <a:cubicBezTo>
                      <a:pt x="495" y="109"/>
                      <a:pt x="477" y="91"/>
                      <a:pt x="446" y="94"/>
                    </a:cubicBezTo>
                    <a:cubicBezTo>
                      <a:pt x="426" y="96"/>
                      <a:pt x="409" y="106"/>
                      <a:pt x="390" y="116"/>
                    </a:cubicBezTo>
                    <a:cubicBezTo>
                      <a:pt x="363" y="131"/>
                      <a:pt x="336" y="145"/>
                      <a:pt x="299" y="140"/>
                    </a:cubicBezTo>
                    <a:cubicBezTo>
                      <a:pt x="263" y="134"/>
                      <a:pt x="244" y="112"/>
                      <a:pt x="224" y="89"/>
                    </a:cubicBezTo>
                    <a:cubicBezTo>
                      <a:pt x="212" y="74"/>
                      <a:pt x="199" y="59"/>
                      <a:pt x="181" y="49"/>
                    </a:cubicBezTo>
                    <a:cubicBezTo>
                      <a:pt x="163" y="38"/>
                      <a:pt x="137" y="38"/>
                      <a:pt x="109" y="37"/>
                    </a:cubicBezTo>
                    <a:cubicBezTo>
                      <a:pt x="66" y="36"/>
                      <a:pt x="37" y="34"/>
                      <a:pt x="33" y="14"/>
                    </a:cubicBezTo>
                    <a:cubicBezTo>
                      <a:pt x="32" y="8"/>
                      <a:pt x="28" y="3"/>
                      <a:pt x="22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19" y="76"/>
                      <a:pt x="70" y="77"/>
                      <a:pt x="108" y="77"/>
                    </a:cubicBezTo>
                    <a:cubicBezTo>
                      <a:pt x="129" y="78"/>
                      <a:pt x="152" y="78"/>
                      <a:pt x="161" y="83"/>
                    </a:cubicBezTo>
                    <a:cubicBezTo>
                      <a:pt x="173" y="90"/>
                      <a:pt x="182" y="102"/>
                      <a:pt x="194" y="115"/>
                    </a:cubicBezTo>
                    <a:cubicBezTo>
                      <a:pt x="215" y="140"/>
                      <a:pt x="242" y="171"/>
                      <a:pt x="293" y="179"/>
                    </a:cubicBezTo>
                    <a:cubicBezTo>
                      <a:pt x="343" y="187"/>
                      <a:pt x="379" y="167"/>
                      <a:pt x="409" y="151"/>
                    </a:cubicBezTo>
                    <a:cubicBezTo>
                      <a:pt x="425" y="143"/>
                      <a:pt x="438" y="135"/>
                      <a:pt x="451" y="134"/>
                    </a:cubicBezTo>
                    <a:cubicBezTo>
                      <a:pt x="461" y="133"/>
                      <a:pt x="468" y="138"/>
                      <a:pt x="483" y="154"/>
                    </a:cubicBezTo>
                    <a:cubicBezTo>
                      <a:pt x="501" y="172"/>
                      <a:pt x="526" y="197"/>
                      <a:pt x="575" y="201"/>
                    </a:cubicBezTo>
                    <a:cubicBezTo>
                      <a:pt x="625" y="204"/>
                      <a:pt x="659" y="179"/>
                      <a:pt x="686" y="158"/>
                    </a:cubicBezTo>
                    <a:cubicBezTo>
                      <a:pt x="705" y="144"/>
                      <a:pt x="722" y="132"/>
                      <a:pt x="739" y="132"/>
                    </a:cubicBezTo>
                    <a:cubicBezTo>
                      <a:pt x="752" y="131"/>
                      <a:pt x="766" y="140"/>
                      <a:pt x="782" y="150"/>
                    </a:cubicBezTo>
                    <a:cubicBezTo>
                      <a:pt x="812" y="168"/>
                      <a:pt x="849" y="191"/>
                      <a:pt x="905" y="173"/>
                    </a:cubicBezTo>
                    <a:cubicBezTo>
                      <a:pt x="962" y="156"/>
                      <a:pt x="983" y="115"/>
                      <a:pt x="999" y="85"/>
                    </a:cubicBezTo>
                    <a:cubicBezTo>
                      <a:pt x="1007" y="70"/>
                      <a:pt x="1015" y="53"/>
                      <a:pt x="1060" y="65"/>
                    </a:cubicBezTo>
                    <a:cubicBezTo>
                      <a:pt x="1098" y="71"/>
                      <a:pt x="1149" y="81"/>
                      <a:pt x="1174" y="48"/>
                    </a:cubicBezTo>
                    <a:cubicBezTo>
                      <a:pt x="1160" y="6"/>
                      <a:pt x="1160" y="6"/>
                      <a:pt x="1160" y="6"/>
                    </a:cubicBezTo>
                    <a:cubicBezTo>
                      <a:pt x="1154" y="7"/>
                      <a:pt x="1148" y="11"/>
                      <a:pt x="1146" y="17"/>
                    </a:cubicBezTo>
                    <a:cubicBezTo>
                      <a:pt x="1138" y="36"/>
                      <a:pt x="1110" y="33"/>
                      <a:pt x="1067" y="25"/>
                    </a:cubicBezTo>
                    <a:cubicBezTo>
                      <a:pt x="1040" y="20"/>
                      <a:pt x="1022" y="17"/>
                      <a:pt x="1002" y="24"/>
                    </a:cubicBezTo>
                    <a:cubicBezTo>
                      <a:pt x="984" y="30"/>
                      <a:pt x="979" y="40"/>
                      <a:pt x="963" y="66"/>
                    </a:cubicBezTo>
                    <a:close/>
                  </a:path>
                </a:pathLst>
              </a:custGeom>
              <a:solidFill>
                <a:srgbClr val="EFD8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3" name="Freeform 452"/>
              <p:cNvSpPr>
                <a:spLocks/>
              </p:cNvSpPr>
              <p:nvPr/>
            </p:nvSpPr>
            <p:spPr bwMode="auto">
              <a:xfrm>
                <a:off x="1553" y="2796"/>
                <a:ext cx="2621" cy="608"/>
              </a:xfrm>
              <a:custGeom>
                <a:avLst/>
                <a:gdLst>
                  <a:gd name="T0" fmla="*/ 947 w 1048"/>
                  <a:gd name="T1" fmla="*/ 70 h 228"/>
                  <a:gd name="T2" fmla="*/ 1035 w 1048"/>
                  <a:gd name="T3" fmla="*/ 0 h 228"/>
                  <a:gd name="T4" fmla="*/ 1048 w 1048"/>
                  <a:gd name="T5" fmla="*/ 37 h 228"/>
                  <a:gd name="T6" fmla="*/ 1042 w 1048"/>
                  <a:gd name="T7" fmla="*/ 39 h 228"/>
                  <a:gd name="T8" fmla="*/ 981 w 1048"/>
                  <a:gd name="T9" fmla="*/ 90 h 228"/>
                  <a:gd name="T10" fmla="*/ 943 w 1048"/>
                  <a:gd name="T11" fmla="*/ 140 h 228"/>
                  <a:gd name="T12" fmla="*/ 899 w 1048"/>
                  <a:gd name="T13" fmla="*/ 158 h 228"/>
                  <a:gd name="T14" fmla="*/ 850 w 1048"/>
                  <a:gd name="T15" fmla="*/ 151 h 228"/>
                  <a:gd name="T16" fmla="*/ 774 w 1048"/>
                  <a:gd name="T17" fmla="*/ 146 h 228"/>
                  <a:gd name="T18" fmla="*/ 729 w 1048"/>
                  <a:gd name="T19" fmla="*/ 183 h 228"/>
                  <a:gd name="T20" fmla="*/ 658 w 1048"/>
                  <a:gd name="T21" fmla="*/ 222 h 228"/>
                  <a:gd name="T22" fmla="*/ 568 w 1048"/>
                  <a:gd name="T23" fmla="*/ 185 h 228"/>
                  <a:gd name="T24" fmla="*/ 507 w 1048"/>
                  <a:gd name="T25" fmla="*/ 158 h 228"/>
                  <a:gd name="T26" fmla="*/ 450 w 1048"/>
                  <a:gd name="T27" fmla="*/ 191 h 228"/>
                  <a:gd name="T28" fmla="*/ 381 w 1048"/>
                  <a:gd name="T29" fmla="*/ 224 h 228"/>
                  <a:gd name="T30" fmla="*/ 320 w 1048"/>
                  <a:gd name="T31" fmla="*/ 189 h 228"/>
                  <a:gd name="T32" fmla="*/ 245 w 1048"/>
                  <a:gd name="T33" fmla="*/ 144 h 228"/>
                  <a:gd name="T34" fmla="*/ 172 w 1048"/>
                  <a:gd name="T35" fmla="*/ 164 h 228"/>
                  <a:gd name="T36" fmla="*/ 97 w 1048"/>
                  <a:gd name="T37" fmla="*/ 173 h 228"/>
                  <a:gd name="T38" fmla="*/ 56 w 1048"/>
                  <a:gd name="T39" fmla="*/ 106 h 228"/>
                  <a:gd name="T40" fmla="*/ 7 w 1048"/>
                  <a:gd name="T41" fmla="*/ 44 h 228"/>
                  <a:gd name="T42" fmla="*/ 0 w 1048"/>
                  <a:gd name="T43" fmla="*/ 41 h 228"/>
                  <a:gd name="T44" fmla="*/ 21 w 1048"/>
                  <a:gd name="T45" fmla="*/ 6 h 228"/>
                  <a:gd name="T46" fmla="*/ 94 w 1048"/>
                  <a:gd name="T47" fmla="*/ 93 h 228"/>
                  <a:gd name="T48" fmla="*/ 120 w 1048"/>
                  <a:gd name="T49" fmla="*/ 140 h 228"/>
                  <a:gd name="T50" fmla="*/ 149 w 1048"/>
                  <a:gd name="T51" fmla="*/ 131 h 228"/>
                  <a:gd name="T52" fmla="*/ 254 w 1048"/>
                  <a:gd name="T53" fmla="*/ 105 h 228"/>
                  <a:gd name="T54" fmla="*/ 349 w 1048"/>
                  <a:gd name="T55" fmla="*/ 161 h 228"/>
                  <a:gd name="T56" fmla="*/ 385 w 1048"/>
                  <a:gd name="T57" fmla="*/ 185 h 228"/>
                  <a:gd name="T58" fmla="*/ 421 w 1048"/>
                  <a:gd name="T59" fmla="*/ 163 h 228"/>
                  <a:gd name="T60" fmla="*/ 504 w 1048"/>
                  <a:gd name="T61" fmla="*/ 118 h 228"/>
                  <a:gd name="T62" fmla="*/ 593 w 1048"/>
                  <a:gd name="T63" fmla="*/ 153 h 228"/>
                  <a:gd name="T64" fmla="*/ 657 w 1048"/>
                  <a:gd name="T65" fmla="*/ 182 h 228"/>
                  <a:gd name="T66" fmla="*/ 695 w 1048"/>
                  <a:gd name="T67" fmla="*/ 162 h 228"/>
                  <a:gd name="T68" fmla="*/ 760 w 1048"/>
                  <a:gd name="T69" fmla="*/ 109 h 228"/>
                  <a:gd name="T70" fmla="*/ 867 w 1048"/>
                  <a:gd name="T71" fmla="*/ 115 h 228"/>
                  <a:gd name="T72" fmla="*/ 947 w 1048"/>
                  <a:gd name="T73" fmla="*/ 70 h 22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48"/>
                  <a:gd name="T112" fmla="*/ 0 h 228"/>
                  <a:gd name="T113" fmla="*/ 1048 w 1048"/>
                  <a:gd name="T114" fmla="*/ 228 h 22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48" h="228">
                    <a:moveTo>
                      <a:pt x="947" y="70"/>
                    </a:moveTo>
                    <a:cubicBezTo>
                      <a:pt x="964" y="40"/>
                      <a:pt x="986" y="5"/>
                      <a:pt x="1035" y="0"/>
                    </a:cubicBezTo>
                    <a:cubicBezTo>
                      <a:pt x="1048" y="37"/>
                      <a:pt x="1048" y="37"/>
                      <a:pt x="1048" y="37"/>
                    </a:cubicBezTo>
                    <a:cubicBezTo>
                      <a:pt x="1046" y="38"/>
                      <a:pt x="1044" y="39"/>
                      <a:pt x="1042" y="39"/>
                    </a:cubicBezTo>
                    <a:cubicBezTo>
                      <a:pt x="1012" y="41"/>
                      <a:pt x="999" y="59"/>
                      <a:pt x="981" y="90"/>
                    </a:cubicBezTo>
                    <a:cubicBezTo>
                      <a:pt x="971" y="109"/>
                      <a:pt x="960" y="127"/>
                      <a:pt x="943" y="140"/>
                    </a:cubicBezTo>
                    <a:cubicBezTo>
                      <a:pt x="930" y="152"/>
                      <a:pt x="915" y="156"/>
                      <a:pt x="899" y="158"/>
                    </a:cubicBezTo>
                    <a:cubicBezTo>
                      <a:pt x="882" y="160"/>
                      <a:pt x="862" y="157"/>
                      <a:pt x="850" y="151"/>
                    </a:cubicBezTo>
                    <a:cubicBezTo>
                      <a:pt x="829" y="141"/>
                      <a:pt x="809" y="132"/>
                      <a:pt x="774" y="146"/>
                    </a:cubicBezTo>
                    <a:cubicBezTo>
                      <a:pt x="745" y="157"/>
                      <a:pt x="737" y="170"/>
                      <a:pt x="729" y="183"/>
                    </a:cubicBezTo>
                    <a:cubicBezTo>
                      <a:pt x="715" y="204"/>
                      <a:pt x="702" y="220"/>
                      <a:pt x="658" y="222"/>
                    </a:cubicBezTo>
                    <a:cubicBezTo>
                      <a:pt x="616" y="223"/>
                      <a:pt x="591" y="203"/>
                      <a:pt x="568" y="185"/>
                    </a:cubicBezTo>
                    <a:cubicBezTo>
                      <a:pt x="548" y="168"/>
                      <a:pt x="533" y="156"/>
                      <a:pt x="507" y="158"/>
                    </a:cubicBezTo>
                    <a:cubicBezTo>
                      <a:pt x="480" y="160"/>
                      <a:pt x="466" y="175"/>
                      <a:pt x="450" y="191"/>
                    </a:cubicBezTo>
                    <a:cubicBezTo>
                      <a:pt x="433" y="208"/>
                      <a:pt x="414" y="228"/>
                      <a:pt x="381" y="224"/>
                    </a:cubicBezTo>
                    <a:cubicBezTo>
                      <a:pt x="352" y="221"/>
                      <a:pt x="336" y="205"/>
                      <a:pt x="320" y="189"/>
                    </a:cubicBezTo>
                    <a:cubicBezTo>
                      <a:pt x="303" y="171"/>
                      <a:pt x="285" y="153"/>
                      <a:pt x="245" y="144"/>
                    </a:cubicBezTo>
                    <a:cubicBezTo>
                      <a:pt x="210" y="136"/>
                      <a:pt x="191" y="149"/>
                      <a:pt x="172" y="164"/>
                    </a:cubicBezTo>
                    <a:cubicBezTo>
                      <a:pt x="154" y="177"/>
                      <a:pt x="129" y="195"/>
                      <a:pt x="97" y="173"/>
                    </a:cubicBezTo>
                    <a:cubicBezTo>
                      <a:pt x="74" y="157"/>
                      <a:pt x="65" y="131"/>
                      <a:pt x="56" y="106"/>
                    </a:cubicBezTo>
                    <a:cubicBezTo>
                      <a:pt x="44" y="72"/>
                      <a:pt x="35" y="51"/>
                      <a:pt x="7" y="44"/>
                    </a:cubicBezTo>
                    <a:cubicBezTo>
                      <a:pt x="4" y="43"/>
                      <a:pt x="2" y="42"/>
                      <a:pt x="0" y="41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68" y="21"/>
                      <a:pt x="83" y="60"/>
                      <a:pt x="94" y="93"/>
                    </a:cubicBezTo>
                    <a:cubicBezTo>
                      <a:pt x="101" y="114"/>
                      <a:pt x="107" y="132"/>
                      <a:pt x="120" y="140"/>
                    </a:cubicBezTo>
                    <a:cubicBezTo>
                      <a:pt x="127" y="145"/>
                      <a:pt x="129" y="145"/>
                      <a:pt x="149" y="131"/>
                    </a:cubicBezTo>
                    <a:cubicBezTo>
                      <a:pt x="170" y="116"/>
                      <a:pt x="201" y="93"/>
                      <a:pt x="254" y="105"/>
                    </a:cubicBezTo>
                    <a:cubicBezTo>
                      <a:pt x="305" y="117"/>
                      <a:pt x="330" y="142"/>
                      <a:pt x="349" y="161"/>
                    </a:cubicBezTo>
                    <a:cubicBezTo>
                      <a:pt x="363" y="175"/>
                      <a:pt x="371" y="183"/>
                      <a:pt x="385" y="185"/>
                    </a:cubicBezTo>
                    <a:cubicBezTo>
                      <a:pt x="398" y="186"/>
                      <a:pt x="405" y="180"/>
                      <a:pt x="421" y="163"/>
                    </a:cubicBezTo>
                    <a:cubicBezTo>
                      <a:pt x="439" y="145"/>
                      <a:pt x="462" y="121"/>
                      <a:pt x="504" y="118"/>
                    </a:cubicBezTo>
                    <a:cubicBezTo>
                      <a:pt x="545" y="115"/>
                      <a:pt x="571" y="135"/>
                      <a:pt x="593" y="153"/>
                    </a:cubicBezTo>
                    <a:cubicBezTo>
                      <a:pt x="613" y="169"/>
                      <a:pt x="630" y="183"/>
                      <a:pt x="657" y="182"/>
                    </a:cubicBezTo>
                    <a:cubicBezTo>
                      <a:pt x="683" y="181"/>
                      <a:pt x="686" y="175"/>
                      <a:pt x="695" y="162"/>
                    </a:cubicBezTo>
                    <a:cubicBezTo>
                      <a:pt x="705" y="146"/>
                      <a:pt x="718" y="125"/>
                      <a:pt x="760" y="109"/>
                    </a:cubicBezTo>
                    <a:cubicBezTo>
                      <a:pt x="811" y="89"/>
                      <a:pt x="843" y="104"/>
                      <a:pt x="867" y="115"/>
                    </a:cubicBezTo>
                    <a:cubicBezTo>
                      <a:pt x="892" y="123"/>
                      <a:pt x="918" y="124"/>
                      <a:pt x="947" y="70"/>
                    </a:cubicBezTo>
                    <a:close/>
                  </a:path>
                </a:pathLst>
              </a:custGeom>
              <a:solidFill>
                <a:srgbClr val="EFD8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4" name="Freeform 453"/>
              <p:cNvSpPr>
                <a:spLocks/>
              </p:cNvSpPr>
              <p:nvPr/>
            </p:nvSpPr>
            <p:spPr bwMode="auto">
              <a:xfrm>
                <a:off x="2543" y="3105"/>
                <a:ext cx="458" cy="206"/>
              </a:xfrm>
              <a:custGeom>
                <a:avLst/>
                <a:gdLst>
                  <a:gd name="T0" fmla="*/ 183 w 183"/>
                  <a:gd name="T1" fmla="*/ 34 h 77"/>
                  <a:gd name="T2" fmla="*/ 108 w 183"/>
                  <a:gd name="T3" fmla="*/ 10 h 77"/>
                  <a:gd name="T4" fmla="*/ 27 w 183"/>
                  <a:gd name="T5" fmla="*/ 56 h 77"/>
                  <a:gd name="T6" fmla="*/ 0 w 183"/>
                  <a:gd name="T7" fmla="*/ 77 h 77"/>
                  <a:gd name="T8" fmla="*/ 62 w 183"/>
                  <a:gd name="T9" fmla="*/ 39 h 77"/>
                  <a:gd name="T10" fmla="*/ 183 w 183"/>
                  <a:gd name="T11" fmla="*/ 34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3"/>
                  <a:gd name="T19" fmla="*/ 0 h 77"/>
                  <a:gd name="T20" fmla="*/ 183 w 183"/>
                  <a:gd name="T21" fmla="*/ 77 h 7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3" h="77">
                    <a:moveTo>
                      <a:pt x="183" y="34"/>
                    </a:moveTo>
                    <a:cubicBezTo>
                      <a:pt x="164" y="20"/>
                      <a:pt x="141" y="8"/>
                      <a:pt x="108" y="10"/>
                    </a:cubicBezTo>
                    <a:cubicBezTo>
                      <a:pt x="66" y="14"/>
                      <a:pt x="45" y="39"/>
                      <a:pt x="27" y="56"/>
                    </a:cubicBezTo>
                    <a:cubicBezTo>
                      <a:pt x="15" y="69"/>
                      <a:pt x="8" y="76"/>
                      <a:pt x="0" y="77"/>
                    </a:cubicBezTo>
                    <a:cubicBezTo>
                      <a:pt x="22" y="74"/>
                      <a:pt x="39" y="51"/>
                      <a:pt x="62" y="39"/>
                    </a:cubicBezTo>
                    <a:cubicBezTo>
                      <a:pt x="85" y="26"/>
                      <a:pt x="99" y="0"/>
                      <a:pt x="183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5" name="Freeform 454"/>
              <p:cNvSpPr>
                <a:spLocks/>
              </p:cNvSpPr>
              <p:nvPr/>
            </p:nvSpPr>
            <p:spPr bwMode="auto">
              <a:xfrm>
                <a:off x="1418" y="2897"/>
                <a:ext cx="2843" cy="688"/>
              </a:xfrm>
              <a:custGeom>
                <a:avLst/>
                <a:gdLst>
                  <a:gd name="T0" fmla="*/ 1079 w 1137"/>
                  <a:gd name="T1" fmla="*/ 64 h 258"/>
                  <a:gd name="T2" fmla="*/ 1102 w 1137"/>
                  <a:gd name="T3" fmla="*/ 0 h 258"/>
                  <a:gd name="T4" fmla="*/ 1099 w 1137"/>
                  <a:gd name="T5" fmla="*/ 1 h 258"/>
                  <a:gd name="T6" fmla="*/ 1035 w 1137"/>
                  <a:gd name="T7" fmla="*/ 52 h 258"/>
                  <a:gd name="T8" fmla="*/ 980 w 1137"/>
                  <a:gd name="T9" fmla="*/ 113 h 258"/>
                  <a:gd name="T10" fmla="*/ 973 w 1137"/>
                  <a:gd name="T11" fmla="*/ 115 h 258"/>
                  <a:gd name="T12" fmla="*/ 967 w 1137"/>
                  <a:gd name="T13" fmla="*/ 117 h 258"/>
                  <a:gd name="T14" fmla="*/ 960 w 1137"/>
                  <a:gd name="T15" fmla="*/ 119 h 258"/>
                  <a:gd name="T16" fmla="*/ 904 w 1137"/>
                  <a:gd name="T17" fmla="*/ 113 h 258"/>
                  <a:gd name="T18" fmla="*/ 783 w 1137"/>
                  <a:gd name="T19" fmla="*/ 145 h 258"/>
                  <a:gd name="T20" fmla="*/ 622 w 1137"/>
                  <a:gd name="T21" fmla="*/ 147 h 258"/>
                  <a:gd name="T22" fmla="*/ 504 w 1137"/>
                  <a:gd name="T23" fmla="*/ 153 h 258"/>
                  <a:gd name="T24" fmla="*/ 374 w 1137"/>
                  <a:gd name="T25" fmla="*/ 151 h 258"/>
                  <a:gd name="T26" fmla="*/ 226 w 1137"/>
                  <a:gd name="T27" fmla="*/ 126 h 258"/>
                  <a:gd name="T28" fmla="*/ 110 w 1137"/>
                  <a:gd name="T29" fmla="*/ 68 h 258"/>
                  <a:gd name="T30" fmla="*/ 55 w 1137"/>
                  <a:gd name="T31" fmla="*/ 3 h 258"/>
                  <a:gd name="T32" fmla="*/ 64 w 1137"/>
                  <a:gd name="T33" fmla="*/ 71 h 258"/>
                  <a:gd name="T34" fmla="*/ 0 w 1137"/>
                  <a:gd name="T35" fmla="*/ 95 h 258"/>
                  <a:gd name="T36" fmla="*/ 87 w 1137"/>
                  <a:gd name="T37" fmla="*/ 132 h 258"/>
                  <a:gd name="T38" fmla="*/ 202 w 1137"/>
                  <a:gd name="T39" fmla="*/ 184 h 258"/>
                  <a:gd name="T40" fmla="*/ 368 w 1137"/>
                  <a:gd name="T41" fmla="*/ 211 h 258"/>
                  <a:gd name="T42" fmla="*/ 489 w 1137"/>
                  <a:gd name="T43" fmla="*/ 221 h 258"/>
                  <a:gd name="T44" fmla="*/ 640 w 1137"/>
                  <a:gd name="T45" fmla="*/ 221 h 258"/>
                  <a:gd name="T46" fmla="*/ 781 w 1137"/>
                  <a:gd name="T47" fmla="*/ 211 h 258"/>
                  <a:gd name="T48" fmla="*/ 941 w 1137"/>
                  <a:gd name="T49" fmla="*/ 161 h 258"/>
                  <a:gd name="T50" fmla="*/ 960 w 1137"/>
                  <a:gd name="T51" fmla="*/ 133 h 258"/>
                  <a:gd name="T52" fmla="*/ 962 w 1137"/>
                  <a:gd name="T53" fmla="*/ 130 h 258"/>
                  <a:gd name="T54" fmla="*/ 964 w 1137"/>
                  <a:gd name="T55" fmla="*/ 128 h 258"/>
                  <a:gd name="T56" fmla="*/ 966 w 1137"/>
                  <a:gd name="T57" fmla="*/ 126 h 258"/>
                  <a:gd name="T58" fmla="*/ 968 w 1137"/>
                  <a:gd name="T59" fmla="*/ 124 h 258"/>
                  <a:gd name="T60" fmla="*/ 971 w 1137"/>
                  <a:gd name="T61" fmla="*/ 123 h 258"/>
                  <a:gd name="T62" fmla="*/ 974 w 1137"/>
                  <a:gd name="T63" fmla="*/ 121 h 258"/>
                  <a:gd name="T64" fmla="*/ 977 w 1137"/>
                  <a:gd name="T65" fmla="*/ 120 h 258"/>
                  <a:gd name="T66" fmla="*/ 1045 w 1137"/>
                  <a:gd name="T67" fmla="*/ 120 h 258"/>
                  <a:gd name="T68" fmla="*/ 1128 w 1137"/>
                  <a:gd name="T69" fmla="*/ 107 h 258"/>
                  <a:gd name="T70" fmla="*/ 1129 w 1137"/>
                  <a:gd name="T71" fmla="*/ 105 h 258"/>
                  <a:gd name="T72" fmla="*/ 1131 w 1137"/>
                  <a:gd name="T73" fmla="*/ 104 h 2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37"/>
                  <a:gd name="T112" fmla="*/ 0 h 258"/>
                  <a:gd name="T113" fmla="*/ 1137 w 1137"/>
                  <a:gd name="T114" fmla="*/ 258 h 2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37" h="258">
                    <a:moveTo>
                      <a:pt x="1137" y="101"/>
                    </a:moveTo>
                    <a:cubicBezTo>
                      <a:pt x="1115" y="109"/>
                      <a:pt x="1089" y="92"/>
                      <a:pt x="1079" y="64"/>
                    </a:cubicBezTo>
                    <a:cubicBezTo>
                      <a:pt x="1070" y="36"/>
                      <a:pt x="1080" y="7"/>
                      <a:pt x="1102" y="0"/>
                    </a:cubicBezTo>
                    <a:cubicBezTo>
                      <a:pt x="1102" y="0"/>
                      <a:pt x="1102" y="0"/>
                      <a:pt x="1102" y="0"/>
                    </a:cubicBezTo>
                    <a:cubicBezTo>
                      <a:pt x="1102" y="0"/>
                      <a:pt x="1101" y="0"/>
                      <a:pt x="1101" y="0"/>
                    </a:cubicBezTo>
                    <a:cubicBezTo>
                      <a:pt x="1101" y="0"/>
                      <a:pt x="1100" y="0"/>
                      <a:pt x="1099" y="1"/>
                    </a:cubicBezTo>
                    <a:cubicBezTo>
                      <a:pt x="1098" y="1"/>
                      <a:pt x="1097" y="1"/>
                      <a:pt x="1096" y="1"/>
                    </a:cubicBezTo>
                    <a:cubicBezTo>
                      <a:pt x="1066" y="3"/>
                      <a:pt x="1053" y="21"/>
                      <a:pt x="1035" y="52"/>
                    </a:cubicBezTo>
                    <a:cubicBezTo>
                      <a:pt x="1025" y="71"/>
                      <a:pt x="1014" y="89"/>
                      <a:pt x="997" y="102"/>
                    </a:cubicBezTo>
                    <a:cubicBezTo>
                      <a:pt x="992" y="106"/>
                      <a:pt x="986" y="110"/>
                      <a:pt x="980" y="113"/>
                    </a:cubicBezTo>
                    <a:cubicBezTo>
                      <a:pt x="978" y="113"/>
                      <a:pt x="977" y="114"/>
                      <a:pt x="975" y="115"/>
                    </a:cubicBezTo>
                    <a:cubicBezTo>
                      <a:pt x="974" y="115"/>
                      <a:pt x="974" y="115"/>
                      <a:pt x="973" y="115"/>
                    </a:cubicBezTo>
                    <a:cubicBezTo>
                      <a:pt x="972" y="116"/>
                      <a:pt x="970" y="116"/>
                      <a:pt x="968" y="117"/>
                    </a:cubicBezTo>
                    <a:cubicBezTo>
                      <a:pt x="968" y="117"/>
                      <a:pt x="967" y="117"/>
                      <a:pt x="967" y="117"/>
                    </a:cubicBezTo>
                    <a:cubicBezTo>
                      <a:pt x="965" y="118"/>
                      <a:pt x="963" y="118"/>
                      <a:pt x="962" y="118"/>
                    </a:cubicBezTo>
                    <a:cubicBezTo>
                      <a:pt x="961" y="118"/>
                      <a:pt x="960" y="118"/>
                      <a:pt x="960" y="119"/>
                    </a:cubicBezTo>
                    <a:cubicBezTo>
                      <a:pt x="958" y="119"/>
                      <a:pt x="955" y="119"/>
                      <a:pt x="953" y="120"/>
                    </a:cubicBezTo>
                    <a:cubicBezTo>
                      <a:pt x="936" y="122"/>
                      <a:pt x="916" y="119"/>
                      <a:pt x="904" y="113"/>
                    </a:cubicBezTo>
                    <a:cubicBezTo>
                      <a:pt x="883" y="103"/>
                      <a:pt x="863" y="94"/>
                      <a:pt x="828" y="108"/>
                    </a:cubicBezTo>
                    <a:cubicBezTo>
                      <a:pt x="799" y="119"/>
                      <a:pt x="791" y="132"/>
                      <a:pt x="783" y="145"/>
                    </a:cubicBezTo>
                    <a:cubicBezTo>
                      <a:pt x="769" y="166"/>
                      <a:pt x="756" y="182"/>
                      <a:pt x="712" y="184"/>
                    </a:cubicBezTo>
                    <a:cubicBezTo>
                      <a:pt x="670" y="185"/>
                      <a:pt x="645" y="165"/>
                      <a:pt x="622" y="147"/>
                    </a:cubicBezTo>
                    <a:cubicBezTo>
                      <a:pt x="602" y="130"/>
                      <a:pt x="587" y="118"/>
                      <a:pt x="561" y="120"/>
                    </a:cubicBezTo>
                    <a:cubicBezTo>
                      <a:pt x="534" y="122"/>
                      <a:pt x="520" y="137"/>
                      <a:pt x="504" y="153"/>
                    </a:cubicBezTo>
                    <a:cubicBezTo>
                      <a:pt x="487" y="170"/>
                      <a:pt x="468" y="190"/>
                      <a:pt x="435" y="186"/>
                    </a:cubicBezTo>
                    <a:cubicBezTo>
                      <a:pt x="406" y="183"/>
                      <a:pt x="390" y="167"/>
                      <a:pt x="374" y="151"/>
                    </a:cubicBezTo>
                    <a:cubicBezTo>
                      <a:pt x="357" y="133"/>
                      <a:pt x="339" y="115"/>
                      <a:pt x="299" y="106"/>
                    </a:cubicBezTo>
                    <a:cubicBezTo>
                      <a:pt x="264" y="98"/>
                      <a:pt x="245" y="111"/>
                      <a:pt x="226" y="126"/>
                    </a:cubicBezTo>
                    <a:cubicBezTo>
                      <a:pt x="208" y="139"/>
                      <a:pt x="183" y="157"/>
                      <a:pt x="151" y="135"/>
                    </a:cubicBezTo>
                    <a:cubicBezTo>
                      <a:pt x="128" y="119"/>
                      <a:pt x="119" y="93"/>
                      <a:pt x="110" y="68"/>
                    </a:cubicBezTo>
                    <a:cubicBezTo>
                      <a:pt x="98" y="34"/>
                      <a:pt x="89" y="13"/>
                      <a:pt x="61" y="6"/>
                    </a:cubicBezTo>
                    <a:cubicBezTo>
                      <a:pt x="58" y="5"/>
                      <a:pt x="56" y="4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75" y="15"/>
                      <a:pt x="79" y="45"/>
                      <a:pt x="64" y="71"/>
                    </a:cubicBezTo>
                    <a:cubicBezTo>
                      <a:pt x="49" y="96"/>
                      <a:pt x="21" y="107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6" y="98"/>
                      <a:pt x="10" y="103"/>
                      <a:pt x="11" y="109"/>
                    </a:cubicBezTo>
                    <a:cubicBezTo>
                      <a:pt x="15" y="129"/>
                      <a:pt x="44" y="131"/>
                      <a:pt x="87" y="132"/>
                    </a:cubicBezTo>
                    <a:cubicBezTo>
                      <a:pt x="115" y="133"/>
                      <a:pt x="141" y="133"/>
                      <a:pt x="159" y="144"/>
                    </a:cubicBezTo>
                    <a:cubicBezTo>
                      <a:pt x="177" y="154"/>
                      <a:pt x="190" y="169"/>
                      <a:pt x="202" y="184"/>
                    </a:cubicBezTo>
                    <a:cubicBezTo>
                      <a:pt x="222" y="207"/>
                      <a:pt x="241" y="229"/>
                      <a:pt x="277" y="235"/>
                    </a:cubicBezTo>
                    <a:cubicBezTo>
                      <a:pt x="314" y="240"/>
                      <a:pt x="341" y="226"/>
                      <a:pt x="368" y="211"/>
                    </a:cubicBezTo>
                    <a:cubicBezTo>
                      <a:pt x="387" y="201"/>
                      <a:pt x="404" y="191"/>
                      <a:pt x="424" y="189"/>
                    </a:cubicBezTo>
                    <a:cubicBezTo>
                      <a:pt x="455" y="186"/>
                      <a:pt x="473" y="204"/>
                      <a:pt x="489" y="221"/>
                    </a:cubicBezTo>
                    <a:cubicBezTo>
                      <a:pt x="506" y="238"/>
                      <a:pt x="522" y="254"/>
                      <a:pt x="556" y="256"/>
                    </a:cubicBezTo>
                    <a:cubicBezTo>
                      <a:pt x="591" y="258"/>
                      <a:pt x="615" y="240"/>
                      <a:pt x="640" y="221"/>
                    </a:cubicBezTo>
                    <a:cubicBezTo>
                      <a:pt x="663" y="204"/>
                      <a:pt x="686" y="187"/>
                      <a:pt x="717" y="187"/>
                    </a:cubicBezTo>
                    <a:cubicBezTo>
                      <a:pt x="741" y="186"/>
                      <a:pt x="762" y="199"/>
                      <a:pt x="781" y="211"/>
                    </a:cubicBezTo>
                    <a:cubicBezTo>
                      <a:pt x="808" y="227"/>
                      <a:pt x="833" y="242"/>
                      <a:pt x="871" y="230"/>
                    </a:cubicBezTo>
                    <a:cubicBezTo>
                      <a:pt x="912" y="217"/>
                      <a:pt x="927" y="189"/>
                      <a:pt x="941" y="161"/>
                    </a:cubicBezTo>
                    <a:cubicBezTo>
                      <a:pt x="949" y="148"/>
                      <a:pt x="954" y="139"/>
                      <a:pt x="960" y="133"/>
                    </a:cubicBezTo>
                    <a:cubicBezTo>
                      <a:pt x="960" y="133"/>
                      <a:pt x="960" y="133"/>
                      <a:pt x="960" y="133"/>
                    </a:cubicBezTo>
                    <a:cubicBezTo>
                      <a:pt x="960" y="132"/>
                      <a:pt x="961" y="131"/>
                      <a:pt x="962" y="130"/>
                    </a:cubicBezTo>
                    <a:cubicBezTo>
                      <a:pt x="962" y="130"/>
                      <a:pt x="962" y="130"/>
                      <a:pt x="962" y="130"/>
                    </a:cubicBezTo>
                    <a:cubicBezTo>
                      <a:pt x="962" y="130"/>
                      <a:pt x="963" y="129"/>
                      <a:pt x="964" y="128"/>
                    </a:cubicBezTo>
                    <a:cubicBezTo>
                      <a:pt x="964" y="128"/>
                      <a:pt x="964" y="128"/>
                      <a:pt x="964" y="128"/>
                    </a:cubicBezTo>
                    <a:cubicBezTo>
                      <a:pt x="965" y="128"/>
                      <a:pt x="965" y="127"/>
                      <a:pt x="966" y="126"/>
                    </a:cubicBezTo>
                    <a:cubicBezTo>
                      <a:pt x="966" y="126"/>
                      <a:pt x="966" y="126"/>
                      <a:pt x="966" y="126"/>
                    </a:cubicBezTo>
                    <a:cubicBezTo>
                      <a:pt x="967" y="126"/>
                      <a:pt x="967" y="125"/>
                      <a:pt x="968" y="125"/>
                    </a:cubicBezTo>
                    <a:cubicBezTo>
                      <a:pt x="968" y="125"/>
                      <a:pt x="968" y="125"/>
                      <a:pt x="968" y="124"/>
                    </a:cubicBezTo>
                    <a:cubicBezTo>
                      <a:pt x="969" y="124"/>
                      <a:pt x="970" y="124"/>
                      <a:pt x="971" y="123"/>
                    </a:cubicBezTo>
                    <a:cubicBezTo>
                      <a:pt x="971" y="123"/>
                      <a:pt x="971" y="123"/>
                      <a:pt x="971" y="123"/>
                    </a:cubicBezTo>
                    <a:cubicBezTo>
                      <a:pt x="972" y="122"/>
                      <a:pt x="972" y="122"/>
                      <a:pt x="973" y="122"/>
                    </a:cubicBezTo>
                    <a:cubicBezTo>
                      <a:pt x="973" y="122"/>
                      <a:pt x="973" y="122"/>
                      <a:pt x="974" y="121"/>
                    </a:cubicBezTo>
                    <a:cubicBezTo>
                      <a:pt x="974" y="121"/>
                      <a:pt x="975" y="121"/>
                      <a:pt x="976" y="120"/>
                    </a:cubicBezTo>
                    <a:cubicBezTo>
                      <a:pt x="976" y="120"/>
                      <a:pt x="976" y="120"/>
                      <a:pt x="977" y="120"/>
                    </a:cubicBezTo>
                    <a:cubicBezTo>
                      <a:pt x="978" y="120"/>
                      <a:pt x="979" y="119"/>
                      <a:pt x="980" y="119"/>
                    </a:cubicBezTo>
                    <a:cubicBezTo>
                      <a:pt x="1000" y="112"/>
                      <a:pt x="1018" y="115"/>
                      <a:pt x="1045" y="120"/>
                    </a:cubicBezTo>
                    <a:cubicBezTo>
                      <a:pt x="1088" y="128"/>
                      <a:pt x="1116" y="131"/>
                      <a:pt x="1124" y="112"/>
                    </a:cubicBezTo>
                    <a:cubicBezTo>
                      <a:pt x="1125" y="110"/>
                      <a:pt x="1126" y="108"/>
                      <a:pt x="1128" y="107"/>
                    </a:cubicBezTo>
                    <a:cubicBezTo>
                      <a:pt x="1128" y="106"/>
                      <a:pt x="1128" y="106"/>
                      <a:pt x="1128" y="106"/>
                    </a:cubicBezTo>
                    <a:cubicBezTo>
                      <a:pt x="1129" y="106"/>
                      <a:pt x="1129" y="105"/>
                      <a:pt x="1129" y="105"/>
                    </a:cubicBezTo>
                    <a:cubicBezTo>
                      <a:pt x="1130" y="104"/>
                      <a:pt x="1131" y="104"/>
                      <a:pt x="1131" y="104"/>
                    </a:cubicBezTo>
                    <a:cubicBezTo>
                      <a:pt x="1131" y="104"/>
                      <a:pt x="1131" y="104"/>
                      <a:pt x="1131" y="104"/>
                    </a:cubicBezTo>
                    <a:cubicBezTo>
                      <a:pt x="1133" y="102"/>
                      <a:pt x="1135" y="101"/>
                      <a:pt x="1137" y="101"/>
                    </a:cubicBezTo>
                    <a:close/>
                  </a:path>
                </a:pathLst>
              </a:custGeom>
              <a:solidFill>
                <a:srgbClr val="D794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6" name="Freeform 455"/>
              <p:cNvSpPr>
                <a:spLocks/>
              </p:cNvSpPr>
              <p:nvPr/>
            </p:nvSpPr>
            <p:spPr bwMode="auto">
              <a:xfrm>
                <a:off x="1496" y="2916"/>
                <a:ext cx="230" cy="336"/>
              </a:xfrm>
              <a:custGeom>
                <a:avLst/>
                <a:gdLst>
                  <a:gd name="T0" fmla="*/ 56 w 92"/>
                  <a:gd name="T1" fmla="*/ 125 h 126"/>
                  <a:gd name="T2" fmla="*/ 83 w 92"/>
                  <a:gd name="T3" fmla="*/ 126 h 126"/>
                  <a:gd name="T4" fmla="*/ 92 w 92"/>
                  <a:gd name="T5" fmla="*/ 94 h 126"/>
                  <a:gd name="T6" fmla="*/ 79 w 92"/>
                  <a:gd name="T7" fmla="*/ 61 h 126"/>
                  <a:gd name="T8" fmla="*/ 34 w 92"/>
                  <a:gd name="T9" fmla="*/ 0 h 126"/>
                  <a:gd name="T10" fmla="*/ 34 w 92"/>
                  <a:gd name="T11" fmla="*/ 1 h 126"/>
                  <a:gd name="T12" fmla="*/ 63 w 92"/>
                  <a:gd name="T13" fmla="*/ 63 h 126"/>
                  <a:gd name="T14" fmla="*/ 49 w 92"/>
                  <a:gd name="T15" fmla="*/ 106 h 126"/>
                  <a:gd name="T16" fmla="*/ 7 w 92"/>
                  <a:gd name="T17" fmla="*/ 122 h 126"/>
                  <a:gd name="T18" fmla="*/ 0 w 92"/>
                  <a:gd name="T19" fmla="*/ 120 h 126"/>
                  <a:gd name="T20" fmla="*/ 56 w 92"/>
                  <a:gd name="T21" fmla="*/ 125 h 1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2"/>
                  <a:gd name="T34" fmla="*/ 0 h 126"/>
                  <a:gd name="T35" fmla="*/ 92 w 92"/>
                  <a:gd name="T36" fmla="*/ 126 h 1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2" h="126">
                    <a:moveTo>
                      <a:pt x="56" y="125"/>
                    </a:moveTo>
                    <a:cubicBezTo>
                      <a:pt x="65" y="125"/>
                      <a:pt x="74" y="126"/>
                      <a:pt x="83" y="126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87" y="83"/>
                      <a:pt x="83" y="72"/>
                      <a:pt x="79" y="61"/>
                    </a:cubicBezTo>
                    <a:cubicBezTo>
                      <a:pt x="68" y="28"/>
                      <a:pt x="59" y="9"/>
                      <a:pt x="34" y="0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52" y="10"/>
                      <a:pt x="66" y="43"/>
                      <a:pt x="63" y="63"/>
                    </a:cubicBezTo>
                    <a:cubicBezTo>
                      <a:pt x="61" y="82"/>
                      <a:pt x="47" y="93"/>
                      <a:pt x="49" y="106"/>
                    </a:cubicBezTo>
                    <a:cubicBezTo>
                      <a:pt x="52" y="119"/>
                      <a:pt x="19" y="125"/>
                      <a:pt x="7" y="122"/>
                    </a:cubicBezTo>
                    <a:cubicBezTo>
                      <a:pt x="4" y="121"/>
                      <a:pt x="2" y="120"/>
                      <a:pt x="0" y="120"/>
                    </a:cubicBezTo>
                    <a:cubicBezTo>
                      <a:pt x="13" y="124"/>
                      <a:pt x="32" y="125"/>
                      <a:pt x="56" y="125"/>
                    </a:cubicBezTo>
                    <a:close/>
                  </a:path>
                </a:pathLst>
              </a:custGeom>
              <a:solidFill>
                <a:srgbClr val="CE78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7" name="Freeform 456"/>
              <p:cNvSpPr>
                <a:spLocks/>
              </p:cNvSpPr>
              <p:nvPr/>
            </p:nvSpPr>
            <p:spPr bwMode="auto">
              <a:xfrm>
                <a:off x="3978" y="3140"/>
                <a:ext cx="126" cy="88"/>
              </a:xfrm>
              <a:custGeom>
                <a:avLst/>
                <a:gdLst>
                  <a:gd name="T0" fmla="*/ 9 w 50"/>
                  <a:gd name="T1" fmla="*/ 0 h 33"/>
                  <a:gd name="T2" fmla="*/ 14 w 50"/>
                  <a:gd name="T3" fmla="*/ 14 h 33"/>
                  <a:gd name="T4" fmla="*/ 39 w 50"/>
                  <a:gd name="T5" fmla="*/ 32 h 33"/>
                  <a:gd name="T6" fmla="*/ 0 w 50"/>
                  <a:gd name="T7" fmla="*/ 26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33"/>
                  <a:gd name="T14" fmla="*/ 50 w 50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33">
                    <a:moveTo>
                      <a:pt x="9" y="0"/>
                    </a:moveTo>
                    <a:cubicBezTo>
                      <a:pt x="10" y="3"/>
                      <a:pt x="10" y="10"/>
                      <a:pt x="14" y="14"/>
                    </a:cubicBezTo>
                    <a:cubicBezTo>
                      <a:pt x="20" y="24"/>
                      <a:pt x="32" y="31"/>
                      <a:pt x="39" y="32"/>
                    </a:cubicBezTo>
                    <a:cubicBezTo>
                      <a:pt x="50" y="33"/>
                      <a:pt x="0" y="26"/>
                      <a:pt x="0" y="26"/>
                    </a:cubicBezTo>
                  </a:path>
                </a:pathLst>
              </a:custGeom>
              <a:solidFill>
                <a:srgbClr val="CE78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8" name="Freeform 457"/>
              <p:cNvSpPr>
                <a:spLocks/>
              </p:cNvSpPr>
              <p:nvPr/>
            </p:nvSpPr>
            <p:spPr bwMode="auto">
              <a:xfrm>
                <a:off x="3951" y="2900"/>
                <a:ext cx="208" cy="304"/>
              </a:xfrm>
              <a:custGeom>
                <a:avLst/>
                <a:gdLst>
                  <a:gd name="T0" fmla="*/ 83 w 83"/>
                  <a:gd name="T1" fmla="*/ 0 h 114"/>
                  <a:gd name="T2" fmla="*/ 36 w 83"/>
                  <a:gd name="T3" fmla="*/ 31 h 114"/>
                  <a:gd name="T4" fmla="*/ 0 w 83"/>
                  <a:gd name="T5" fmla="*/ 88 h 114"/>
                  <a:gd name="T6" fmla="*/ 10 w 83"/>
                  <a:gd name="T7" fmla="*/ 91 h 114"/>
                  <a:gd name="T8" fmla="*/ 12 w 83"/>
                  <a:gd name="T9" fmla="*/ 114 h 114"/>
                  <a:gd name="T10" fmla="*/ 20 w 83"/>
                  <a:gd name="T11" fmla="*/ 90 h 114"/>
                  <a:gd name="T12" fmla="*/ 83 w 83"/>
                  <a:gd name="T13" fmla="*/ 0 h 1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114"/>
                  <a:gd name="T23" fmla="*/ 83 w 83"/>
                  <a:gd name="T24" fmla="*/ 114 h 1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114">
                    <a:moveTo>
                      <a:pt x="83" y="0"/>
                    </a:moveTo>
                    <a:cubicBezTo>
                      <a:pt x="62" y="2"/>
                      <a:pt x="51" y="7"/>
                      <a:pt x="36" y="31"/>
                    </a:cubicBezTo>
                    <a:cubicBezTo>
                      <a:pt x="20" y="55"/>
                      <a:pt x="0" y="88"/>
                      <a:pt x="0" y="88"/>
                    </a:cubicBezTo>
                    <a:cubicBezTo>
                      <a:pt x="0" y="88"/>
                      <a:pt x="5" y="85"/>
                      <a:pt x="10" y="91"/>
                    </a:cubicBezTo>
                    <a:cubicBezTo>
                      <a:pt x="16" y="97"/>
                      <a:pt x="19" y="108"/>
                      <a:pt x="12" y="114"/>
                    </a:cubicBezTo>
                    <a:cubicBezTo>
                      <a:pt x="23" y="109"/>
                      <a:pt x="22" y="103"/>
                      <a:pt x="20" y="90"/>
                    </a:cubicBezTo>
                    <a:cubicBezTo>
                      <a:pt x="17" y="73"/>
                      <a:pt x="51" y="3"/>
                      <a:pt x="83" y="0"/>
                    </a:cubicBezTo>
                  </a:path>
                </a:pathLst>
              </a:custGeom>
              <a:solidFill>
                <a:srgbClr val="CE78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9" name="Freeform 458"/>
              <p:cNvSpPr>
                <a:spLocks/>
              </p:cNvSpPr>
              <p:nvPr/>
            </p:nvSpPr>
            <p:spPr bwMode="auto">
              <a:xfrm>
                <a:off x="3946" y="3076"/>
                <a:ext cx="40" cy="67"/>
              </a:xfrm>
              <a:custGeom>
                <a:avLst/>
                <a:gdLst>
                  <a:gd name="T0" fmla="*/ 16 w 16"/>
                  <a:gd name="T1" fmla="*/ 0 h 25"/>
                  <a:gd name="T2" fmla="*/ 13 w 16"/>
                  <a:gd name="T3" fmla="*/ 25 h 25"/>
                  <a:gd name="T4" fmla="*/ 0 w 16"/>
                  <a:gd name="T5" fmla="*/ 23 h 25"/>
                  <a:gd name="T6" fmla="*/ 9 w 16"/>
                  <a:gd name="T7" fmla="*/ 13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25"/>
                  <a:gd name="T14" fmla="*/ 16 w 16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25">
                    <a:moveTo>
                      <a:pt x="16" y="0"/>
                    </a:moveTo>
                    <a:cubicBezTo>
                      <a:pt x="12" y="9"/>
                      <a:pt x="12" y="16"/>
                      <a:pt x="13" y="25"/>
                    </a:cubicBezTo>
                    <a:cubicBezTo>
                      <a:pt x="9" y="24"/>
                      <a:pt x="5" y="21"/>
                      <a:pt x="0" y="23"/>
                    </a:cubicBezTo>
                    <a:cubicBezTo>
                      <a:pt x="2" y="18"/>
                      <a:pt x="5" y="15"/>
                      <a:pt x="9" y="13"/>
                    </a:cubicBezTo>
                  </a:path>
                </a:pathLst>
              </a:custGeom>
              <a:solidFill>
                <a:srgbClr val="AB0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0" name="Freeform 459"/>
              <p:cNvSpPr>
                <a:spLocks/>
              </p:cNvSpPr>
              <p:nvPr/>
            </p:nvSpPr>
            <p:spPr bwMode="auto">
              <a:xfrm>
                <a:off x="3981" y="3175"/>
                <a:ext cx="35" cy="40"/>
              </a:xfrm>
              <a:custGeom>
                <a:avLst/>
                <a:gdLst>
                  <a:gd name="T0" fmla="*/ 4 w 14"/>
                  <a:gd name="T1" fmla="*/ 0 h 15"/>
                  <a:gd name="T2" fmla="*/ 14 w 14"/>
                  <a:gd name="T3" fmla="*/ 15 h 15"/>
                  <a:gd name="T4" fmla="*/ 0 w 14"/>
                  <a:gd name="T5" fmla="*/ 11 h 15"/>
                  <a:gd name="T6" fmla="*/ 0 60000 65536"/>
                  <a:gd name="T7" fmla="*/ 0 60000 65536"/>
                  <a:gd name="T8" fmla="*/ 0 60000 65536"/>
                  <a:gd name="T9" fmla="*/ 0 w 14"/>
                  <a:gd name="T10" fmla="*/ 0 h 15"/>
                  <a:gd name="T11" fmla="*/ 14 w 14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" h="15">
                    <a:moveTo>
                      <a:pt x="4" y="0"/>
                    </a:moveTo>
                    <a:cubicBezTo>
                      <a:pt x="7" y="6"/>
                      <a:pt x="10" y="10"/>
                      <a:pt x="14" y="15"/>
                    </a:cubicBezTo>
                    <a:cubicBezTo>
                      <a:pt x="10" y="15"/>
                      <a:pt x="3" y="13"/>
                      <a:pt x="0" y="11"/>
                    </a:cubicBezTo>
                  </a:path>
                </a:pathLst>
              </a:custGeom>
              <a:solidFill>
                <a:srgbClr val="AB0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1" name="Freeform 460"/>
              <p:cNvSpPr>
                <a:spLocks/>
              </p:cNvSpPr>
              <p:nvPr/>
            </p:nvSpPr>
            <p:spPr bwMode="auto">
              <a:xfrm>
                <a:off x="1588" y="3079"/>
                <a:ext cx="2428" cy="506"/>
              </a:xfrm>
              <a:custGeom>
                <a:avLst/>
                <a:gdLst>
                  <a:gd name="T0" fmla="*/ 938 w 971"/>
                  <a:gd name="T1" fmla="*/ 26 h 190"/>
                  <a:gd name="T2" fmla="*/ 929 w 971"/>
                  <a:gd name="T3" fmla="*/ 34 h 190"/>
                  <a:gd name="T4" fmla="*/ 912 w 971"/>
                  <a:gd name="T5" fmla="*/ 45 h 190"/>
                  <a:gd name="T6" fmla="*/ 907 w 971"/>
                  <a:gd name="T7" fmla="*/ 47 h 190"/>
                  <a:gd name="T8" fmla="*/ 905 w 971"/>
                  <a:gd name="T9" fmla="*/ 47 h 190"/>
                  <a:gd name="T10" fmla="*/ 900 w 971"/>
                  <a:gd name="T11" fmla="*/ 49 h 190"/>
                  <a:gd name="T12" fmla="*/ 899 w 971"/>
                  <a:gd name="T13" fmla="*/ 49 h 190"/>
                  <a:gd name="T14" fmla="*/ 894 w 971"/>
                  <a:gd name="T15" fmla="*/ 50 h 190"/>
                  <a:gd name="T16" fmla="*/ 892 w 971"/>
                  <a:gd name="T17" fmla="*/ 51 h 190"/>
                  <a:gd name="T18" fmla="*/ 885 w 971"/>
                  <a:gd name="T19" fmla="*/ 52 h 190"/>
                  <a:gd name="T20" fmla="*/ 836 w 971"/>
                  <a:gd name="T21" fmla="*/ 45 h 190"/>
                  <a:gd name="T22" fmla="*/ 760 w 971"/>
                  <a:gd name="T23" fmla="*/ 40 h 190"/>
                  <a:gd name="T24" fmla="*/ 715 w 971"/>
                  <a:gd name="T25" fmla="*/ 77 h 190"/>
                  <a:gd name="T26" fmla="*/ 644 w 971"/>
                  <a:gd name="T27" fmla="*/ 116 h 190"/>
                  <a:gd name="T28" fmla="*/ 554 w 971"/>
                  <a:gd name="T29" fmla="*/ 79 h 190"/>
                  <a:gd name="T30" fmla="*/ 493 w 971"/>
                  <a:gd name="T31" fmla="*/ 52 h 190"/>
                  <a:gd name="T32" fmla="*/ 436 w 971"/>
                  <a:gd name="T33" fmla="*/ 85 h 190"/>
                  <a:gd name="T34" fmla="*/ 367 w 971"/>
                  <a:gd name="T35" fmla="*/ 118 h 190"/>
                  <a:gd name="T36" fmla="*/ 306 w 971"/>
                  <a:gd name="T37" fmla="*/ 83 h 190"/>
                  <a:gd name="T38" fmla="*/ 231 w 971"/>
                  <a:gd name="T39" fmla="*/ 38 h 190"/>
                  <a:gd name="T40" fmla="*/ 158 w 971"/>
                  <a:gd name="T41" fmla="*/ 58 h 190"/>
                  <a:gd name="T42" fmla="*/ 83 w 971"/>
                  <a:gd name="T43" fmla="*/ 67 h 190"/>
                  <a:gd name="T44" fmla="*/ 55 w 971"/>
                  <a:gd name="T45" fmla="*/ 34 h 190"/>
                  <a:gd name="T46" fmla="*/ 40 w 971"/>
                  <a:gd name="T47" fmla="*/ 65 h 190"/>
                  <a:gd name="T48" fmla="*/ 91 w 971"/>
                  <a:gd name="T49" fmla="*/ 76 h 190"/>
                  <a:gd name="T50" fmla="*/ 134 w 971"/>
                  <a:gd name="T51" fmla="*/ 116 h 190"/>
                  <a:gd name="T52" fmla="*/ 209 w 971"/>
                  <a:gd name="T53" fmla="*/ 167 h 190"/>
                  <a:gd name="T54" fmla="*/ 300 w 971"/>
                  <a:gd name="T55" fmla="*/ 143 h 190"/>
                  <a:gd name="T56" fmla="*/ 356 w 971"/>
                  <a:gd name="T57" fmla="*/ 121 h 190"/>
                  <a:gd name="T58" fmla="*/ 421 w 971"/>
                  <a:gd name="T59" fmla="*/ 153 h 190"/>
                  <a:gd name="T60" fmla="*/ 488 w 971"/>
                  <a:gd name="T61" fmla="*/ 188 h 190"/>
                  <a:gd name="T62" fmla="*/ 572 w 971"/>
                  <a:gd name="T63" fmla="*/ 153 h 190"/>
                  <a:gd name="T64" fmla="*/ 649 w 971"/>
                  <a:gd name="T65" fmla="*/ 119 h 190"/>
                  <a:gd name="T66" fmla="*/ 713 w 971"/>
                  <a:gd name="T67" fmla="*/ 143 h 190"/>
                  <a:gd name="T68" fmla="*/ 803 w 971"/>
                  <a:gd name="T69" fmla="*/ 162 h 190"/>
                  <a:gd name="T70" fmla="*/ 873 w 971"/>
                  <a:gd name="T71" fmla="*/ 93 h 190"/>
                  <a:gd name="T72" fmla="*/ 892 w 971"/>
                  <a:gd name="T73" fmla="*/ 65 h 190"/>
                  <a:gd name="T74" fmla="*/ 894 w 971"/>
                  <a:gd name="T75" fmla="*/ 62 h 190"/>
                  <a:gd name="T76" fmla="*/ 894 w 971"/>
                  <a:gd name="T77" fmla="*/ 62 h 190"/>
                  <a:gd name="T78" fmla="*/ 896 w 971"/>
                  <a:gd name="T79" fmla="*/ 60 h 190"/>
                  <a:gd name="T80" fmla="*/ 896 w 971"/>
                  <a:gd name="T81" fmla="*/ 60 h 190"/>
                  <a:gd name="T82" fmla="*/ 898 w 971"/>
                  <a:gd name="T83" fmla="*/ 58 h 190"/>
                  <a:gd name="T84" fmla="*/ 898 w 971"/>
                  <a:gd name="T85" fmla="*/ 58 h 190"/>
                  <a:gd name="T86" fmla="*/ 900 w 971"/>
                  <a:gd name="T87" fmla="*/ 57 h 190"/>
                  <a:gd name="T88" fmla="*/ 900 w 971"/>
                  <a:gd name="T89" fmla="*/ 56 h 190"/>
                  <a:gd name="T90" fmla="*/ 903 w 971"/>
                  <a:gd name="T91" fmla="*/ 55 h 190"/>
                  <a:gd name="T92" fmla="*/ 903 w 971"/>
                  <a:gd name="T93" fmla="*/ 55 h 190"/>
                  <a:gd name="T94" fmla="*/ 905 w 971"/>
                  <a:gd name="T95" fmla="*/ 54 h 190"/>
                  <a:gd name="T96" fmla="*/ 906 w 971"/>
                  <a:gd name="T97" fmla="*/ 53 h 190"/>
                  <a:gd name="T98" fmla="*/ 908 w 971"/>
                  <a:gd name="T99" fmla="*/ 52 h 190"/>
                  <a:gd name="T100" fmla="*/ 909 w 971"/>
                  <a:gd name="T101" fmla="*/ 52 h 190"/>
                  <a:gd name="T102" fmla="*/ 912 w 971"/>
                  <a:gd name="T103" fmla="*/ 51 h 190"/>
                  <a:gd name="T104" fmla="*/ 951 w 971"/>
                  <a:gd name="T105" fmla="*/ 48 h 190"/>
                  <a:gd name="T106" fmla="*/ 938 w 971"/>
                  <a:gd name="T107" fmla="*/ 26 h 19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971"/>
                  <a:gd name="T163" fmla="*/ 0 h 190"/>
                  <a:gd name="T164" fmla="*/ 971 w 971"/>
                  <a:gd name="T165" fmla="*/ 190 h 19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971" h="190">
                    <a:moveTo>
                      <a:pt x="938" y="26"/>
                    </a:moveTo>
                    <a:cubicBezTo>
                      <a:pt x="935" y="29"/>
                      <a:pt x="932" y="31"/>
                      <a:pt x="929" y="34"/>
                    </a:cubicBezTo>
                    <a:cubicBezTo>
                      <a:pt x="924" y="38"/>
                      <a:pt x="918" y="42"/>
                      <a:pt x="912" y="45"/>
                    </a:cubicBezTo>
                    <a:cubicBezTo>
                      <a:pt x="910" y="45"/>
                      <a:pt x="909" y="46"/>
                      <a:pt x="907" y="47"/>
                    </a:cubicBezTo>
                    <a:cubicBezTo>
                      <a:pt x="906" y="47"/>
                      <a:pt x="906" y="47"/>
                      <a:pt x="905" y="47"/>
                    </a:cubicBezTo>
                    <a:cubicBezTo>
                      <a:pt x="904" y="48"/>
                      <a:pt x="902" y="48"/>
                      <a:pt x="900" y="49"/>
                    </a:cubicBezTo>
                    <a:cubicBezTo>
                      <a:pt x="900" y="49"/>
                      <a:pt x="899" y="49"/>
                      <a:pt x="899" y="49"/>
                    </a:cubicBezTo>
                    <a:cubicBezTo>
                      <a:pt x="897" y="50"/>
                      <a:pt x="895" y="50"/>
                      <a:pt x="894" y="50"/>
                    </a:cubicBezTo>
                    <a:cubicBezTo>
                      <a:pt x="893" y="50"/>
                      <a:pt x="892" y="50"/>
                      <a:pt x="892" y="51"/>
                    </a:cubicBezTo>
                    <a:cubicBezTo>
                      <a:pt x="890" y="51"/>
                      <a:pt x="887" y="51"/>
                      <a:pt x="885" y="52"/>
                    </a:cubicBezTo>
                    <a:cubicBezTo>
                      <a:pt x="868" y="54"/>
                      <a:pt x="848" y="51"/>
                      <a:pt x="836" y="45"/>
                    </a:cubicBezTo>
                    <a:cubicBezTo>
                      <a:pt x="815" y="35"/>
                      <a:pt x="795" y="26"/>
                      <a:pt x="760" y="40"/>
                    </a:cubicBezTo>
                    <a:cubicBezTo>
                      <a:pt x="731" y="51"/>
                      <a:pt x="723" y="64"/>
                      <a:pt x="715" y="77"/>
                    </a:cubicBezTo>
                    <a:cubicBezTo>
                      <a:pt x="701" y="98"/>
                      <a:pt x="688" y="114"/>
                      <a:pt x="644" y="116"/>
                    </a:cubicBezTo>
                    <a:cubicBezTo>
                      <a:pt x="602" y="117"/>
                      <a:pt x="577" y="97"/>
                      <a:pt x="554" y="79"/>
                    </a:cubicBezTo>
                    <a:cubicBezTo>
                      <a:pt x="534" y="62"/>
                      <a:pt x="519" y="50"/>
                      <a:pt x="493" y="52"/>
                    </a:cubicBezTo>
                    <a:cubicBezTo>
                      <a:pt x="466" y="54"/>
                      <a:pt x="452" y="69"/>
                      <a:pt x="436" y="85"/>
                    </a:cubicBezTo>
                    <a:cubicBezTo>
                      <a:pt x="419" y="102"/>
                      <a:pt x="400" y="122"/>
                      <a:pt x="367" y="118"/>
                    </a:cubicBezTo>
                    <a:cubicBezTo>
                      <a:pt x="338" y="115"/>
                      <a:pt x="322" y="99"/>
                      <a:pt x="306" y="83"/>
                    </a:cubicBezTo>
                    <a:cubicBezTo>
                      <a:pt x="289" y="65"/>
                      <a:pt x="271" y="47"/>
                      <a:pt x="231" y="38"/>
                    </a:cubicBezTo>
                    <a:cubicBezTo>
                      <a:pt x="196" y="30"/>
                      <a:pt x="177" y="43"/>
                      <a:pt x="158" y="58"/>
                    </a:cubicBezTo>
                    <a:cubicBezTo>
                      <a:pt x="140" y="71"/>
                      <a:pt x="115" y="89"/>
                      <a:pt x="83" y="67"/>
                    </a:cubicBezTo>
                    <a:cubicBezTo>
                      <a:pt x="70" y="58"/>
                      <a:pt x="62" y="47"/>
                      <a:pt x="55" y="34"/>
                    </a:cubicBezTo>
                    <a:cubicBezTo>
                      <a:pt x="40" y="0"/>
                      <a:pt x="0" y="63"/>
                      <a:pt x="40" y="65"/>
                    </a:cubicBezTo>
                    <a:cubicBezTo>
                      <a:pt x="59" y="66"/>
                      <a:pt x="77" y="68"/>
                      <a:pt x="91" y="76"/>
                    </a:cubicBezTo>
                    <a:cubicBezTo>
                      <a:pt x="109" y="86"/>
                      <a:pt x="122" y="101"/>
                      <a:pt x="134" y="116"/>
                    </a:cubicBezTo>
                    <a:cubicBezTo>
                      <a:pt x="154" y="139"/>
                      <a:pt x="173" y="161"/>
                      <a:pt x="209" y="167"/>
                    </a:cubicBezTo>
                    <a:cubicBezTo>
                      <a:pt x="246" y="172"/>
                      <a:pt x="273" y="158"/>
                      <a:pt x="300" y="143"/>
                    </a:cubicBezTo>
                    <a:cubicBezTo>
                      <a:pt x="319" y="133"/>
                      <a:pt x="336" y="123"/>
                      <a:pt x="356" y="121"/>
                    </a:cubicBezTo>
                    <a:cubicBezTo>
                      <a:pt x="387" y="118"/>
                      <a:pt x="405" y="136"/>
                      <a:pt x="421" y="153"/>
                    </a:cubicBezTo>
                    <a:cubicBezTo>
                      <a:pt x="438" y="170"/>
                      <a:pt x="454" y="186"/>
                      <a:pt x="488" y="188"/>
                    </a:cubicBezTo>
                    <a:cubicBezTo>
                      <a:pt x="523" y="190"/>
                      <a:pt x="547" y="172"/>
                      <a:pt x="572" y="153"/>
                    </a:cubicBezTo>
                    <a:cubicBezTo>
                      <a:pt x="595" y="136"/>
                      <a:pt x="618" y="119"/>
                      <a:pt x="649" y="119"/>
                    </a:cubicBezTo>
                    <a:cubicBezTo>
                      <a:pt x="673" y="118"/>
                      <a:pt x="694" y="131"/>
                      <a:pt x="713" y="143"/>
                    </a:cubicBezTo>
                    <a:cubicBezTo>
                      <a:pt x="740" y="159"/>
                      <a:pt x="765" y="174"/>
                      <a:pt x="803" y="162"/>
                    </a:cubicBezTo>
                    <a:cubicBezTo>
                      <a:pt x="844" y="149"/>
                      <a:pt x="859" y="121"/>
                      <a:pt x="873" y="93"/>
                    </a:cubicBezTo>
                    <a:cubicBezTo>
                      <a:pt x="881" y="80"/>
                      <a:pt x="886" y="71"/>
                      <a:pt x="892" y="65"/>
                    </a:cubicBezTo>
                    <a:cubicBezTo>
                      <a:pt x="892" y="64"/>
                      <a:pt x="893" y="63"/>
                      <a:pt x="894" y="62"/>
                    </a:cubicBezTo>
                    <a:cubicBezTo>
                      <a:pt x="894" y="62"/>
                      <a:pt x="894" y="62"/>
                      <a:pt x="894" y="62"/>
                    </a:cubicBezTo>
                    <a:cubicBezTo>
                      <a:pt x="894" y="62"/>
                      <a:pt x="895" y="61"/>
                      <a:pt x="896" y="60"/>
                    </a:cubicBezTo>
                    <a:cubicBezTo>
                      <a:pt x="896" y="60"/>
                      <a:pt x="896" y="60"/>
                      <a:pt x="896" y="60"/>
                    </a:cubicBezTo>
                    <a:cubicBezTo>
                      <a:pt x="897" y="60"/>
                      <a:pt x="897" y="59"/>
                      <a:pt x="898" y="58"/>
                    </a:cubicBezTo>
                    <a:cubicBezTo>
                      <a:pt x="898" y="58"/>
                      <a:pt x="898" y="58"/>
                      <a:pt x="898" y="58"/>
                    </a:cubicBezTo>
                    <a:cubicBezTo>
                      <a:pt x="899" y="58"/>
                      <a:pt x="899" y="57"/>
                      <a:pt x="900" y="57"/>
                    </a:cubicBezTo>
                    <a:cubicBezTo>
                      <a:pt x="900" y="57"/>
                      <a:pt x="900" y="57"/>
                      <a:pt x="900" y="56"/>
                    </a:cubicBezTo>
                    <a:cubicBezTo>
                      <a:pt x="901" y="56"/>
                      <a:pt x="902" y="56"/>
                      <a:pt x="903" y="55"/>
                    </a:cubicBezTo>
                    <a:cubicBezTo>
                      <a:pt x="903" y="55"/>
                      <a:pt x="903" y="55"/>
                      <a:pt x="903" y="55"/>
                    </a:cubicBezTo>
                    <a:cubicBezTo>
                      <a:pt x="904" y="54"/>
                      <a:pt x="904" y="54"/>
                      <a:pt x="905" y="54"/>
                    </a:cubicBezTo>
                    <a:cubicBezTo>
                      <a:pt x="905" y="54"/>
                      <a:pt x="905" y="54"/>
                      <a:pt x="906" y="53"/>
                    </a:cubicBezTo>
                    <a:cubicBezTo>
                      <a:pt x="906" y="53"/>
                      <a:pt x="907" y="53"/>
                      <a:pt x="908" y="52"/>
                    </a:cubicBezTo>
                    <a:cubicBezTo>
                      <a:pt x="908" y="52"/>
                      <a:pt x="908" y="52"/>
                      <a:pt x="909" y="52"/>
                    </a:cubicBezTo>
                    <a:cubicBezTo>
                      <a:pt x="910" y="52"/>
                      <a:pt x="911" y="51"/>
                      <a:pt x="912" y="51"/>
                    </a:cubicBezTo>
                    <a:cubicBezTo>
                      <a:pt x="924" y="47"/>
                      <a:pt x="937" y="46"/>
                      <a:pt x="951" y="48"/>
                    </a:cubicBezTo>
                    <a:cubicBezTo>
                      <a:pt x="971" y="49"/>
                      <a:pt x="958" y="7"/>
                      <a:pt x="938" y="26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2" name="Freeform 461"/>
              <p:cNvSpPr>
                <a:spLocks/>
              </p:cNvSpPr>
              <p:nvPr/>
            </p:nvSpPr>
            <p:spPr bwMode="auto">
              <a:xfrm>
                <a:off x="3933" y="3097"/>
                <a:ext cx="83" cy="112"/>
              </a:xfrm>
              <a:custGeom>
                <a:avLst/>
                <a:gdLst>
                  <a:gd name="T0" fmla="*/ 13 w 33"/>
                  <a:gd name="T1" fmla="*/ 41 h 42"/>
                  <a:gd name="T2" fmla="*/ 0 w 33"/>
                  <a:gd name="T3" fmla="*/ 19 h 42"/>
                  <a:gd name="T4" fmla="*/ 0 60000 65536"/>
                  <a:gd name="T5" fmla="*/ 0 60000 65536"/>
                  <a:gd name="T6" fmla="*/ 0 w 33"/>
                  <a:gd name="T7" fmla="*/ 0 h 42"/>
                  <a:gd name="T8" fmla="*/ 33 w 33"/>
                  <a:gd name="T9" fmla="*/ 42 h 4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3" h="42">
                    <a:moveTo>
                      <a:pt x="13" y="41"/>
                    </a:moveTo>
                    <a:cubicBezTo>
                      <a:pt x="33" y="42"/>
                      <a:pt x="20" y="0"/>
                      <a:pt x="0" y="19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3" name="Freeform 462"/>
              <p:cNvSpPr>
                <a:spLocks/>
              </p:cNvSpPr>
              <p:nvPr/>
            </p:nvSpPr>
            <p:spPr bwMode="auto">
              <a:xfrm>
                <a:off x="3276" y="3111"/>
                <a:ext cx="375" cy="237"/>
              </a:xfrm>
              <a:custGeom>
                <a:avLst/>
                <a:gdLst>
                  <a:gd name="T0" fmla="*/ 0 w 150"/>
                  <a:gd name="T1" fmla="*/ 89 h 89"/>
                  <a:gd name="T2" fmla="*/ 41 w 150"/>
                  <a:gd name="T3" fmla="*/ 47 h 89"/>
                  <a:gd name="T4" fmla="*/ 150 w 150"/>
                  <a:gd name="T5" fmla="*/ 20 h 89"/>
                  <a:gd name="T6" fmla="*/ 39 w 150"/>
                  <a:gd name="T7" fmla="*/ 36 h 89"/>
                  <a:gd name="T8" fmla="*/ 0 w 150"/>
                  <a:gd name="T9" fmla="*/ 89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89"/>
                  <a:gd name="T17" fmla="*/ 150 w 150"/>
                  <a:gd name="T18" fmla="*/ 89 h 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89">
                    <a:moveTo>
                      <a:pt x="0" y="89"/>
                    </a:moveTo>
                    <a:cubicBezTo>
                      <a:pt x="19" y="83"/>
                      <a:pt x="25" y="70"/>
                      <a:pt x="41" y="47"/>
                    </a:cubicBezTo>
                    <a:cubicBezTo>
                      <a:pt x="58" y="24"/>
                      <a:pt x="102" y="0"/>
                      <a:pt x="150" y="20"/>
                    </a:cubicBezTo>
                    <a:cubicBezTo>
                      <a:pt x="117" y="0"/>
                      <a:pt x="62" y="0"/>
                      <a:pt x="39" y="36"/>
                    </a:cubicBezTo>
                    <a:cubicBezTo>
                      <a:pt x="25" y="59"/>
                      <a:pt x="14" y="83"/>
                      <a:pt x="0" y="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4" name="Freeform 463"/>
              <p:cNvSpPr>
                <a:spLocks/>
              </p:cNvSpPr>
              <p:nvPr/>
            </p:nvSpPr>
            <p:spPr bwMode="auto">
              <a:xfrm>
                <a:off x="1848" y="3097"/>
                <a:ext cx="390" cy="182"/>
              </a:xfrm>
              <a:custGeom>
                <a:avLst/>
                <a:gdLst>
                  <a:gd name="T0" fmla="*/ 0 w 156"/>
                  <a:gd name="T1" fmla="*/ 60 h 68"/>
                  <a:gd name="T2" fmla="*/ 69 w 156"/>
                  <a:gd name="T3" fmla="*/ 31 h 68"/>
                  <a:gd name="T4" fmla="*/ 156 w 156"/>
                  <a:gd name="T5" fmla="*/ 33 h 68"/>
                  <a:gd name="T6" fmla="*/ 56 w 156"/>
                  <a:gd name="T7" fmla="*/ 29 h 68"/>
                  <a:gd name="T8" fmla="*/ 0 w 156"/>
                  <a:gd name="T9" fmla="*/ 6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6"/>
                  <a:gd name="T16" fmla="*/ 0 h 68"/>
                  <a:gd name="T17" fmla="*/ 156 w 156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6" h="68">
                    <a:moveTo>
                      <a:pt x="0" y="60"/>
                    </a:moveTo>
                    <a:cubicBezTo>
                      <a:pt x="20" y="68"/>
                      <a:pt x="42" y="45"/>
                      <a:pt x="69" y="31"/>
                    </a:cubicBezTo>
                    <a:cubicBezTo>
                      <a:pt x="96" y="18"/>
                      <a:pt x="125" y="17"/>
                      <a:pt x="156" y="33"/>
                    </a:cubicBezTo>
                    <a:cubicBezTo>
                      <a:pt x="124" y="10"/>
                      <a:pt x="94" y="0"/>
                      <a:pt x="56" y="29"/>
                    </a:cubicBezTo>
                    <a:cubicBezTo>
                      <a:pt x="18" y="58"/>
                      <a:pt x="10" y="60"/>
                      <a:pt x="0" y="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5" name="Freeform 464"/>
              <p:cNvSpPr>
                <a:spLocks/>
              </p:cNvSpPr>
              <p:nvPr/>
            </p:nvSpPr>
            <p:spPr bwMode="auto">
              <a:xfrm>
                <a:off x="3601" y="3225"/>
                <a:ext cx="285" cy="307"/>
              </a:xfrm>
              <a:custGeom>
                <a:avLst/>
                <a:gdLst>
                  <a:gd name="T0" fmla="*/ 0 w 114"/>
                  <a:gd name="T1" fmla="*/ 115 h 115"/>
                  <a:gd name="T2" fmla="*/ 68 w 114"/>
                  <a:gd name="T3" fmla="*/ 53 h 115"/>
                  <a:gd name="T4" fmla="*/ 114 w 114"/>
                  <a:gd name="T5" fmla="*/ 0 h 115"/>
                  <a:gd name="T6" fmla="*/ 76 w 114"/>
                  <a:gd name="T7" fmla="*/ 58 h 115"/>
                  <a:gd name="T8" fmla="*/ 0 w 114"/>
                  <a:gd name="T9" fmla="*/ 115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4"/>
                  <a:gd name="T16" fmla="*/ 0 h 115"/>
                  <a:gd name="T17" fmla="*/ 114 w 114"/>
                  <a:gd name="T18" fmla="*/ 115 h 1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4" h="115">
                    <a:moveTo>
                      <a:pt x="0" y="115"/>
                    </a:moveTo>
                    <a:cubicBezTo>
                      <a:pt x="31" y="108"/>
                      <a:pt x="56" y="84"/>
                      <a:pt x="68" y="53"/>
                    </a:cubicBezTo>
                    <a:cubicBezTo>
                      <a:pt x="80" y="22"/>
                      <a:pt x="96" y="4"/>
                      <a:pt x="114" y="0"/>
                    </a:cubicBezTo>
                    <a:cubicBezTo>
                      <a:pt x="99" y="9"/>
                      <a:pt x="93" y="15"/>
                      <a:pt x="76" y="58"/>
                    </a:cubicBezTo>
                    <a:cubicBezTo>
                      <a:pt x="59" y="101"/>
                      <a:pt x="0" y="115"/>
                      <a:pt x="0" y="1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6" name="Freeform 465"/>
              <p:cNvSpPr>
                <a:spLocks/>
              </p:cNvSpPr>
              <p:nvPr/>
            </p:nvSpPr>
            <p:spPr bwMode="auto">
              <a:xfrm>
                <a:off x="2078" y="3415"/>
                <a:ext cx="420" cy="162"/>
              </a:xfrm>
              <a:custGeom>
                <a:avLst/>
                <a:gdLst>
                  <a:gd name="T0" fmla="*/ 0 w 168"/>
                  <a:gd name="T1" fmla="*/ 46 h 61"/>
                  <a:gd name="T2" fmla="*/ 90 w 168"/>
                  <a:gd name="T3" fmla="*/ 33 h 61"/>
                  <a:gd name="T4" fmla="*/ 168 w 168"/>
                  <a:gd name="T5" fmla="*/ 2 h 61"/>
                  <a:gd name="T6" fmla="*/ 90 w 168"/>
                  <a:gd name="T7" fmla="*/ 41 h 61"/>
                  <a:gd name="T8" fmla="*/ 0 w 168"/>
                  <a:gd name="T9" fmla="*/ 46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8"/>
                  <a:gd name="T16" fmla="*/ 0 h 61"/>
                  <a:gd name="T17" fmla="*/ 168 w 168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8" h="61">
                    <a:moveTo>
                      <a:pt x="0" y="46"/>
                    </a:moveTo>
                    <a:cubicBezTo>
                      <a:pt x="32" y="54"/>
                      <a:pt x="51" y="51"/>
                      <a:pt x="90" y="33"/>
                    </a:cubicBezTo>
                    <a:cubicBezTo>
                      <a:pt x="129" y="15"/>
                      <a:pt x="149" y="0"/>
                      <a:pt x="168" y="2"/>
                    </a:cubicBezTo>
                    <a:cubicBezTo>
                      <a:pt x="145" y="7"/>
                      <a:pt x="120" y="24"/>
                      <a:pt x="90" y="41"/>
                    </a:cubicBezTo>
                    <a:cubicBezTo>
                      <a:pt x="60" y="58"/>
                      <a:pt x="23" y="61"/>
                      <a:pt x="0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7" name="Freeform 466"/>
              <p:cNvSpPr>
                <a:spLocks/>
              </p:cNvSpPr>
              <p:nvPr/>
            </p:nvSpPr>
            <p:spPr bwMode="auto">
              <a:xfrm>
                <a:off x="2806" y="3409"/>
                <a:ext cx="392" cy="206"/>
              </a:xfrm>
              <a:custGeom>
                <a:avLst/>
                <a:gdLst>
                  <a:gd name="T0" fmla="*/ 0 w 157"/>
                  <a:gd name="T1" fmla="*/ 71 h 77"/>
                  <a:gd name="T2" fmla="*/ 74 w 157"/>
                  <a:gd name="T3" fmla="*/ 46 h 77"/>
                  <a:gd name="T4" fmla="*/ 157 w 157"/>
                  <a:gd name="T5" fmla="*/ 0 h 77"/>
                  <a:gd name="T6" fmla="*/ 78 w 157"/>
                  <a:gd name="T7" fmla="*/ 54 h 77"/>
                  <a:gd name="T8" fmla="*/ 0 w 157"/>
                  <a:gd name="T9" fmla="*/ 71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7"/>
                  <a:gd name="T16" fmla="*/ 0 h 77"/>
                  <a:gd name="T17" fmla="*/ 157 w 157"/>
                  <a:gd name="T18" fmla="*/ 77 h 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7" h="77">
                    <a:moveTo>
                      <a:pt x="0" y="71"/>
                    </a:moveTo>
                    <a:cubicBezTo>
                      <a:pt x="27" y="72"/>
                      <a:pt x="48" y="67"/>
                      <a:pt x="74" y="46"/>
                    </a:cubicBezTo>
                    <a:cubicBezTo>
                      <a:pt x="100" y="25"/>
                      <a:pt x="133" y="3"/>
                      <a:pt x="157" y="0"/>
                    </a:cubicBezTo>
                    <a:cubicBezTo>
                      <a:pt x="133" y="7"/>
                      <a:pt x="109" y="31"/>
                      <a:pt x="78" y="54"/>
                    </a:cubicBezTo>
                    <a:cubicBezTo>
                      <a:pt x="47" y="77"/>
                      <a:pt x="12" y="73"/>
                      <a:pt x="0" y="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8" name="Freeform 467"/>
              <p:cNvSpPr>
                <a:spLocks/>
              </p:cNvSpPr>
              <p:nvPr/>
            </p:nvSpPr>
            <p:spPr bwMode="auto">
              <a:xfrm>
                <a:off x="1501" y="3300"/>
                <a:ext cx="527" cy="299"/>
              </a:xfrm>
              <a:custGeom>
                <a:avLst/>
                <a:gdLst>
                  <a:gd name="T0" fmla="*/ 0 w 211"/>
                  <a:gd name="T1" fmla="*/ 10 h 112"/>
                  <a:gd name="T2" fmla="*/ 110 w 211"/>
                  <a:gd name="T3" fmla="*/ 22 h 112"/>
                  <a:gd name="T4" fmla="*/ 211 w 211"/>
                  <a:gd name="T5" fmla="*/ 112 h 112"/>
                  <a:gd name="T6" fmla="*/ 122 w 211"/>
                  <a:gd name="T7" fmla="*/ 19 h 112"/>
                  <a:gd name="T8" fmla="*/ 0 w 211"/>
                  <a:gd name="T9" fmla="*/ 1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1"/>
                  <a:gd name="T16" fmla="*/ 0 h 112"/>
                  <a:gd name="T17" fmla="*/ 211 w 211"/>
                  <a:gd name="T18" fmla="*/ 112 h 1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1" h="112">
                    <a:moveTo>
                      <a:pt x="0" y="10"/>
                    </a:moveTo>
                    <a:cubicBezTo>
                      <a:pt x="30" y="18"/>
                      <a:pt x="90" y="10"/>
                      <a:pt x="110" y="22"/>
                    </a:cubicBezTo>
                    <a:cubicBezTo>
                      <a:pt x="131" y="35"/>
                      <a:pt x="165" y="95"/>
                      <a:pt x="211" y="112"/>
                    </a:cubicBezTo>
                    <a:cubicBezTo>
                      <a:pt x="171" y="91"/>
                      <a:pt x="147" y="38"/>
                      <a:pt x="122" y="19"/>
                    </a:cubicBezTo>
                    <a:cubicBezTo>
                      <a:pt x="96" y="0"/>
                      <a:pt x="24" y="16"/>
                      <a:pt x="0" y="10"/>
                    </a:cubicBezTo>
                    <a:close/>
                  </a:path>
                </a:pathLst>
              </a:custGeom>
              <a:solidFill>
                <a:srgbClr val="E1A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9" name="Freeform 468"/>
              <p:cNvSpPr>
                <a:spLocks/>
              </p:cNvSpPr>
              <p:nvPr/>
            </p:nvSpPr>
            <p:spPr bwMode="auto">
              <a:xfrm>
                <a:off x="3083" y="3460"/>
                <a:ext cx="408" cy="152"/>
              </a:xfrm>
              <a:custGeom>
                <a:avLst/>
                <a:gdLst>
                  <a:gd name="T0" fmla="*/ 56 w 163"/>
                  <a:gd name="T1" fmla="*/ 1 h 57"/>
                  <a:gd name="T2" fmla="*/ 163 w 163"/>
                  <a:gd name="T3" fmla="*/ 57 h 57"/>
                  <a:gd name="T4" fmla="*/ 59 w 163"/>
                  <a:gd name="T5" fmla="*/ 10 h 57"/>
                  <a:gd name="T6" fmla="*/ 0 w 163"/>
                  <a:gd name="T7" fmla="*/ 35 h 57"/>
                  <a:gd name="T8" fmla="*/ 56 w 163"/>
                  <a:gd name="T9" fmla="*/ 1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3"/>
                  <a:gd name="T16" fmla="*/ 0 h 57"/>
                  <a:gd name="T17" fmla="*/ 163 w 163"/>
                  <a:gd name="T18" fmla="*/ 57 h 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3" h="57">
                    <a:moveTo>
                      <a:pt x="56" y="1"/>
                    </a:moveTo>
                    <a:cubicBezTo>
                      <a:pt x="78" y="0"/>
                      <a:pt x="118" y="47"/>
                      <a:pt x="163" y="57"/>
                    </a:cubicBezTo>
                    <a:cubicBezTo>
                      <a:pt x="136" y="56"/>
                      <a:pt x="76" y="16"/>
                      <a:pt x="59" y="10"/>
                    </a:cubicBezTo>
                    <a:cubicBezTo>
                      <a:pt x="42" y="5"/>
                      <a:pt x="23" y="17"/>
                      <a:pt x="0" y="35"/>
                    </a:cubicBezTo>
                    <a:cubicBezTo>
                      <a:pt x="13" y="20"/>
                      <a:pt x="38" y="3"/>
                      <a:pt x="56" y="1"/>
                    </a:cubicBezTo>
                    <a:close/>
                  </a:path>
                </a:pathLst>
              </a:custGeom>
              <a:solidFill>
                <a:srgbClr val="E1A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0" name="Freeform 469"/>
              <p:cNvSpPr>
                <a:spLocks/>
              </p:cNvSpPr>
              <p:nvPr/>
            </p:nvSpPr>
            <p:spPr bwMode="auto">
              <a:xfrm>
                <a:off x="3298" y="3396"/>
                <a:ext cx="23" cy="8"/>
              </a:xfrm>
              <a:custGeom>
                <a:avLst/>
                <a:gdLst>
                  <a:gd name="T0" fmla="*/ 9 w 9"/>
                  <a:gd name="T1" fmla="*/ 3 h 3"/>
                  <a:gd name="T2" fmla="*/ 0 w 9"/>
                  <a:gd name="T3" fmla="*/ 0 h 3"/>
                  <a:gd name="T4" fmla="*/ 0 60000 65536"/>
                  <a:gd name="T5" fmla="*/ 0 60000 65536"/>
                  <a:gd name="T6" fmla="*/ 0 w 9"/>
                  <a:gd name="T7" fmla="*/ 0 h 3"/>
                  <a:gd name="T8" fmla="*/ 9 w 9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9" h="3">
                    <a:moveTo>
                      <a:pt x="9" y="3"/>
                    </a:moveTo>
                    <a:cubicBezTo>
                      <a:pt x="7" y="1"/>
                      <a:pt x="3" y="1"/>
                      <a:pt x="0" y="0"/>
                    </a:cubicBezTo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1" name="Freeform 470"/>
              <p:cNvSpPr>
                <a:spLocks/>
              </p:cNvSpPr>
              <p:nvPr/>
            </p:nvSpPr>
            <p:spPr bwMode="auto">
              <a:xfrm>
                <a:off x="3281" y="3377"/>
                <a:ext cx="30" cy="16"/>
              </a:xfrm>
              <a:custGeom>
                <a:avLst/>
                <a:gdLst>
                  <a:gd name="T0" fmla="*/ 0 w 12"/>
                  <a:gd name="T1" fmla="*/ 6 h 6"/>
                  <a:gd name="T2" fmla="*/ 12 w 12"/>
                  <a:gd name="T3" fmla="*/ 0 h 6"/>
                  <a:gd name="T4" fmla="*/ 0 60000 65536"/>
                  <a:gd name="T5" fmla="*/ 0 60000 65536"/>
                  <a:gd name="T6" fmla="*/ 0 w 12"/>
                  <a:gd name="T7" fmla="*/ 0 h 6"/>
                  <a:gd name="T8" fmla="*/ 12 w 12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2" h="6">
                    <a:moveTo>
                      <a:pt x="0" y="6"/>
                    </a:moveTo>
                    <a:cubicBezTo>
                      <a:pt x="4" y="4"/>
                      <a:pt x="8" y="2"/>
                      <a:pt x="12" y="0"/>
                    </a:cubicBezTo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2" name="Freeform 471"/>
              <p:cNvSpPr>
                <a:spLocks/>
              </p:cNvSpPr>
              <p:nvPr/>
            </p:nvSpPr>
            <p:spPr bwMode="auto">
              <a:xfrm>
                <a:off x="4094" y="3089"/>
                <a:ext cx="115" cy="136"/>
              </a:xfrm>
              <a:custGeom>
                <a:avLst/>
                <a:gdLst>
                  <a:gd name="T0" fmla="*/ 4 w 46"/>
                  <a:gd name="T1" fmla="*/ 0 h 51"/>
                  <a:gd name="T2" fmla="*/ 22 w 46"/>
                  <a:gd name="T3" fmla="*/ 37 h 51"/>
                  <a:gd name="T4" fmla="*/ 46 w 46"/>
                  <a:gd name="T5" fmla="*/ 37 h 51"/>
                  <a:gd name="T6" fmla="*/ 18 w 46"/>
                  <a:gd name="T7" fmla="*/ 23 h 51"/>
                  <a:gd name="T8" fmla="*/ 6 w 46"/>
                  <a:gd name="T9" fmla="*/ 6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51"/>
                  <a:gd name="T17" fmla="*/ 46 w 46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51">
                    <a:moveTo>
                      <a:pt x="4" y="0"/>
                    </a:moveTo>
                    <a:cubicBezTo>
                      <a:pt x="0" y="8"/>
                      <a:pt x="16" y="31"/>
                      <a:pt x="22" y="37"/>
                    </a:cubicBezTo>
                    <a:cubicBezTo>
                      <a:pt x="27" y="42"/>
                      <a:pt x="44" y="51"/>
                      <a:pt x="46" y="37"/>
                    </a:cubicBezTo>
                    <a:cubicBezTo>
                      <a:pt x="37" y="38"/>
                      <a:pt x="25" y="29"/>
                      <a:pt x="18" y="23"/>
                    </a:cubicBezTo>
                    <a:cubicBezTo>
                      <a:pt x="13" y="18"/>
                      <a:pt x="10" y="12"/>
                      <a:pt x="6" y="6"/>
                    </a:cubicBezTo>
                  </a:path>
                </a:pathLst>
              </a:custGeom>
              <a:solidFill>
                <a:srgbClr val="E2B3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3" name="Freeform 472"/>
              <p:cNvSpPr>
                <a:spLocks/>
              </p:cNvSpPr>
              <p:nvPr/>
            </p:nvSpPr>
            <p:spPr bwMode="auto">
              <a:xfrm>
                <a:off x="4139" y="3164"/>
                <a:ext cx="37" cy="43"/>
              </a:xfrm>
              <a:custGeom>
                <a:avLst/>
                <a:gdLst>
                  <a:gd name="T0" fmla="*/ 0 w 15"/>
                  <a:gd name="T1" fmla="*/ 0 h 16"/>
                  <a:gd name="T2" fmla="*/ 13 w 15"/>
                  <a:gd name="T3" fmla="*/ 7 h 16"/>
                  <a:gd name="T4" fmla="*/ 2 w 15"/>
                  <a:gd name="T5" fmla="*/ 1 h 16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16"/>
                  <a:gd name="T11" fmla="*/ 15 w 15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16">
                    <a:moveTo>
                      <a:pt x="0" y="0"/>
                    </a:moveTo>
                    <a:cubicBezTo>
                      <a:pt x="1" y="3"/>
                      <a:pt x="15" y="16"/>
                      <a:pt x="13" y="7"/>
                    </a:cubicBezTo>
                    <a:cubicBezTo>
                      <a:pt x="13" y="4"/>
                      <a:pt x="3" y="1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4" name="Freeform 473"/>
              <p:cNvSpPr>
                <a:spLocks/>
              </p:cNvSpPr>
              <p:nvPr/>
            </p:nvSpPr>
            <p:spPr bwMode="auto">
              <a:xfrm>
                <a:off x="4171" y="3188"/>
                <a:ext cx="20" cy="16"/>
              </a:xfrm>
              <a:custGeom>
                <a:avLst/>
                <a:gdLst>
                  <a:gd name="T0" fmla="*/ 3 w 8"/>
                  <a:gd name="T1" fmla="*/ 0 h 6"/>
                  <a:gd name="T2" fmla="*/ 8 w 8"/>
                  <a:gd name="T3" fmla="*/ 3 h 6"/>
                  <a:gd name="T4" fmla="*/ 3 w 8"/>
                  <a:gd name="T5" fmla="*/ 0 h 6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6"/>
                  <a:gd name="T11" fmla="*/ 8 w 8"/>
                  <a:gd name="T12" fmla="*/ 6 h 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6">
                    <a:moveTo>
                      <a:pt x="3" y="0"/>
                    </a:moveTo>
                    <a:cubicBezTo>
                      <a:pt x="0" y="5"/>
                      <a:pt x="5" y="6"/>
                      <a:pt x="8" y="3"/>
                    </a:cubicBezTo>
                    <a:cubicBezTo>
                      <a:pt x="8" y="0"/>
                      <a:pt x="6" y="0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5" name="Freeform 474"/>
              <p:cNvSpPr>
                <a:spLocks/>
              </p:cNvSpPr>
              <p:nvPr/>
            </p:nvSpPr>
            <p:spPr bwMode="auto">
              <a:xfrm>
                <a:off x="4126" y="3140"/>
                <a:ext cx="15" cy="19"/>
              </a:xfrm>
              <a:custGeom>
                <a:avLst/>
                <a:gdLst>
                  <a:gd name="T0" fmla="*/ 0 w 6"/>
                  <a:gd name="T1" fmla="*/ 4 h 7"/>
                  <a:gd name="T2" fmla="*/ 1 w 6"/>
                  <a:gd name="T3" fmla="*/ 7 h 7"/>
                  <a:gd name="T4" fmla="*/ 0 w 6"/>
                  <a:gd name="T5" fmla="*/ 2 h 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7"/>
                  <a:gd name="T11" fmla="*/ 6 w 6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7">
                    <a:moveTo>
                      <a:pt x="0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6" y="7"/>
                      <a:pt x="4" y="0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6" name="Freeform 475"/>
              <p:cNvSpPr>
                <a:spLocks/>
              </p:cNvSpPr>
              <p:nvPr/>
            </p:nvSpPr>
            <p:spPr bwMode="auto">
              <a:xfrm>
                <a:off x="1486" y="3108"/>
                <a:ext cx="97" cy="93"/>
              </a:xfrm>
              <a:custGeom>
                <a:avLst/>
                <a:gdLst>
                  <a:gd name="T0" fmla="*/ 38 w 39"/>
                  <a:gd name="T1" fmla="*/ 1 h 35"/>
                  <a:gd name="T2" fmla="*/ 29 w 39"/>
                  <a:gd name="T3" fmla="*/ 12 h 35"/>
                  <a:gd name="T4" fmla="*/ 17 w 39"/>
                  <a:gd name="T5" fmla="*/ 21 h 35"/>
                  <a:gd name="T6" fmla="*/ 7 w 39"/>
                  <a:gd name="T7" fmla="*/ 24 h 35"/>
                  <a:gd name="T8" fmla="*/ 4 w 39"/>
                  <a:gd name="T9" fmla="*/ 31 h 35"/>
                  <a:gd name="T10" fmla="*/ 17 w 39"/>
                  <a:gd name="T11" fmla="*/ 31 h 35"/>
                  <a:gd name="T12" fmla="*/ 31 w 39"/>
                  <a:gd name="T13" fmla="*/ 18 h 35"/>
                  <a:gd name="T14" fmla="*/ 39 w 39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9"/>
                  <a:gd name="T25" fmla="*/ 0 h 35"/>
                  <a:gd name="T26" fmla="*/ 39 w 39"/>
                  <a:gd name="T27" fmla="*/ 35 h 3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9" h="35">
                    <a:moveTo>
                      <a:pt x="38" y="1"/>
                    </a:moveTo>
                    <a:cubicBezTo>
                      <a:pt x="36" y="5"/>
                      <a:pt x="32" y="9"/>
                      <a:pt x="29" y="12"/>
                    </a:cubicBezTo>
                    <a:cubicBezTo>
                      <a:pt x="26" y="16"/>
                      <a:pt x="22" y="19"/>
                      <a:pt x="17" y="21"/>
                    </a:cubicBezTo>
                    <a:cubicBezTo>
                      <a:pt x="14" y="23"/>
                      <a:pt x="11" y="24"/>
                      <a:pt x="7" y="24"/>
                    </a:cubicBezTo>
                    <a:cubicBezTo>
                      <a:pt x="2" y="25"/>
                      <a:pt x="0" y="27"/>
                      <a:pt x="4" y="31"/>
                    </a:cubicBezTo>
                    <a:cubicBezTo>
                      <a:pt x="7" y="35"/>
                      <a:pt x="13" y="33"/>
                      <a:pt x="17" y="31"/>
                    </a:cubicBezTo>
                    <a:cubicBezTo>
                      <a:pt x="23" y="28"/>
                      <a:pt x="27" y="23"/>
                      <a:pt x="31" y="18"/>
                    </a:cubicBezTo>
                    <a:cubicBezTo>
                      <a:pt x="36" y="13"/>
                      <a:pt x="38" y="7"/>
                      <a:pt x="39" y="0"/>
                    </a:cubicBezTo>
                  </a:path>
                </a:pathLst>
              </a:custGeom>
              <a:solidFill>
                <a:srgbClr val="E2B3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7" name="Freeform 476"/>
              <p:cNvSpPr>
                <a:spLocks/>
              </p:cNvSpPr>
              <p:nvPr/>
            </p:nvSpPr>
            <p:spPr bwMode="auto">
              <a:xfrm>
                <a:off x="1521" y="3161"/>
                <a:ext cx="25" cy="24"/>
              </a:xfrm>
              <a:custGeom>
                <a:avLst/>
                <a:gdLst>
                  <a:gd name="T0" fmla="*/ 6 w 10"/>
                  <a:gd name="T1" fmla="*/ 1 h 9"/>
                  <a:gd name="T2" fmla="*/ 6 w 10"/>
                  <a:gd name="T3" fmla="*/ 6 h 9"/>
                  <a:gd name="T4" fmla="*/ 8 w 10"/>
                  <a:gd name="T5" fmla="*/ 0 h 9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9"/>
                  <a:gd name="T11" fmla="*/ 10 w 10"/>
                  <a:gd name="T12" fmla="*/ 9 h 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9">
                    <a:moveTo>
                      <a:pt x="6" y="1"/>
                    </a:moveTo>
                    <a:cubicBezTo>
                      <a:pt x="3" y="3"/>
                      <a:pt x="0" y="9"/>
                      <a:pt x="6" y="6"/>
                    </a:cubicBezTo>
                    <a:cubicBezTo>
                      <a:pt x="10" y="4"/>
                      <a:pt x="9" y="3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8" name="Freeform 477"/>
              <p:cNvSpPr>
                <a:spLocks/>
              </p:cNvSpPr>
              <p:nvPr/>
            </p:nvSpPr>
            <p:spPr bwMode="auto">
              <a:xfrm>
                <a:off x="1546" y="3148"/>
                <a:ext cx="15" cy="13"/>
              </a:xfrm>
              <a:custGeom>
                <a:avLst/>
                <a:gdLst>
                  <a:gd name="T0" fmla="*/ 3 w 6"/>
                  <a:gd name="T1" fmla="*/ 1 h 5"/>
                  <a:gd name="T2" fmla="*/ 1 w 6"/>
                  <a:gd name="T3" fmla="*/ 5 h 5"/>
                  <a:gd name="T4" fmla="*/ 4 w 6"/>
                  <a:gd name="T5" fmla="*/ 0 h 5"/>
                  <a:gd name="T6" fmla="*/ 4 w 6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5"/>
                  <a:gd name="T14" fmla="*/ 6 w 6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5">
                    <a:moveTo>
                      <a:pt x="3" y="1"/>
                    </a:moveTo>
                    <a:cubicBezTo>
                      <a:pt x="1" y="2"/>
                      <a:pt x="0" y="3"/>
                      <a:pt x="1" y="5"/>
                    </a:cubicBezTo>
                    <a:cubicBezTo>
                      <a:pt x="3" y="5"/>
                      <a:pt x="6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9" name="Freeform 478"/>
              <p:cNvSpPr>
                <a:spLocks/>
              </p:cNvSpPr>
              <p:nvPr/>
            </p:nvSpPr>
            <p:spPr bwMode="auto">
              <a:xfrm>
                <a:off x="1506" y="3180"/>
                <a:ext cx="20" cy="16"/>
              </a:xfrm>
              <a:custGeom>
                <a:avLst/>
                <a:gdLst>
                  <a:gd name="T0" fmla="*/ 2 w 8"/>
                  <a:gd name="T1" fmla="*/ 0 h 6"/>
                  <a:gd name="T2" fmla="*/ 5 w 8"/>
                  <a:gd name="T3" fmla="*/ 0 h 6"/>
                  <a:gd name="T4" fmla="*/ 0 60000 65536"/>
                  <a:gd name="T5" fmla="*/ 0 60000 65536"/>
                  <a:gd name="T6" fmla="*/ 0 w 8"/>
                  <a:gd name="T7" fmla="*/ 0 h 6"/>
                  <a:gd name="T8" fmla="*/ 8 w 8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6">
                    <a:moveTo>
                      <a:pt x="2" y="0"/>
                    </a:moveTo>
                    <a:cubicBezTo>
                      <a:pt x="0" y="6"/>
                      <a:pt x="8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0" name="Freeform 479"/>
              <p:cNvSpPr>
                <a:spLocks/>
              </p:cNvSpPr>
              <p:nvPr/>
            </p:nvSpPr>
            <p:spPr bwMode="auto">
              <a:xfrm>
                <a:off x="2131" y="3316"/>
                <a:ext cx="687" cy="203"/>
              </a:xfrm>
              <a:custGeom>
                <a:avLst/>
                <a:gdLst>
                  <a:gd name="T0" fmla="*/ 271 w 275"/>
                  <a:gd name="T1" fmla="*/ 25 h 76"/>
                  <a:gd name="T2" fmla="*/ 245 w 275"/>
                  <a:gd name="T3" fmla="*/ 24 h 76"/>
                  <a:gd name="T4" fmla="*/ 245 w 275"/>
                  <a:gd name="T5" fmla="*/ 13 h 76"/>
                  <a:gd name="T6" fmla="*/ 229 w 275"/>
                  <a:gd name="T7" fmla="*/ 18 h 76"/>
                  <a:gd name="T8" fmla="*/ 212 w 275"/>
                  <a:gd name="T9" fmla="*/ 26 h 76"/>
                  <a:gd name="T10" fmla="*/ 203 w 275"/>
                  <a:gd name="T11" fmla="*/ 21 h 76"/>
                  <a:gd name="T12" fmla="*/ 191 w 275"/>
                  <a:gd name="T13" fmla="*/ 20 h 76"/>
                  <a:gd name="T14" fmla="*/ 150 w 275"/>
                  <a:gd name="T15" fmla="*/ 29 h 76"/>
                  <a:gd name="T16" fmla="*/ 100 w 275"/>
                  <a:gd name="T17" fmla="*/ 4 h 76"/>
                  <a:gd name="T18" fmla="*/ 68 w 275"/>
                  <a:gd name="T19" fmla="*/ 20 h 76"/>
                  <a:gd name="T20" fmla="*/ 45 w 275"/>
                  <a:gd name="T21" fmla="*/ 4 h 76"/>
                  <a:gd name="T22" fmla="*/ 28 w 275"/>
                  <a:gd name="T23" fmla="*/ 17 h 76"/>
                  <a:gd name="T24" fmla="*/ 4 w 275"/>
                  <a:gd name="T25" fmla="*/ 27 h 76"/>
                  <a:gd name="T26" fmla="*/ 29 w 275"/>
                  <a:gd name="T27" fmla="*/ 37 h 76"/>
                  <a:gd name="T28" fmla="*/ 14 w 275"/>
                  <a:gd name="T29" fmla="*/ 54 h 76"/>
                  <a:gd name="T30" fmla="*/ 22 w 275"/>
                  <a:gd name="T31" fmla="*/ 66 h 76"/>
                  <a:gd name="T32" fmla="*/ 58 w 275"/>
                  <a:gd name="T33" fmla="*/ 44 h 76"/>
                  <a:gd name="T34" fmla="*/ 94 w 275"/>
                  <a:gd name="T35" fmla="*/ 34 h 76"/>
                  <a:gd name="T36" fmla="*/ 117 w 275"/>
                  <a:gd name="T37" fmla="*/ 34 h 76"/>
                  <a:gd name="T38" fmla="*/ 129 w 275"/>
                  <a:gd name="T39" fmla="*/ 34 h 76"/>
                  <a:gd name="T40" fmla="*/ 139 w 275"/>
                  <a:gd name="T41" fmla="*/ 32 h 76"/>
                  <a:gd name="T42" fmla="*/ 198 w 275"/>
                  <a:gd name="T43" fmla="*/ 57 h 76"/>
                  <a:gd name="T44" fmla="*/ 204 w 275"/>
                  <a:gd name="T45" fmla="*/ 59 h 76"/>
                  <a:gd name="T46" fmla="*/ 216 w 275"/>
                  <a:gd name="T47" fmla="*/ 69 h 76"/>
                  <a:gd name="T48" fmla="*/ 234 w 275"/>
                  <a:gd name="T49" fmla="*/ 73 h 76"/>
                  <a:gd name="T50" fmla="*/ 239 w 275"/>
                  <a:gd name="T51" fmla="*/ 59 h 76"/>
                  <a:gd name="T52" fmla="*/ 256 w 275"/>
                  <a:gd name="T53" fmla="*/ 38 h 76"/>
                  <a:gd name="T54" fmla="*/ 271 w 275"/>
                  <a:gd name="T55" fmla="*/ 25 h 7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75"/>
                  <a:gd name="T85" fmla="*/ 0 h 76"/>
                  <a:gd name="T86" fmla="*/ 275 w 275"/>
                  <a:gd name="T87" fmla="*/ 76 h 7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75" h="76">
                    <a:moveTo>
                      <a:pt x="271" y="25"/>
                    </a:moveTo>
                    <a:cubicBezTo>
                      <a:pt x="266" y="15"/>
                      <a:pt x="252" y="32"/>
                      <a:pt x="245" y="24"/>
                    </a:cubicBezTo>
                    <a:cubicBezTo>
                      <a:pt x="243" y="21"/>
                      <a:pt x="246" y="15"/>
                      <a:pt x="245" y="13"/>
                    </a:cubicBezTo>
                    <a:cubicBezTo>
                      <a:pt x="240" y="9"/>
                      <a:pt x="233" y="16"/>
                      <a:pt x="229" y="18"/>
                    </a:cubicBezTo>
                    <a:cubicBezTo>
                      <a:pt x="224" y="21"/>
                      <a:pt x="218" y="27"/>
                      <a:pt x="212" y="26"/>
                    </a:cubicBezTo>
                    <a:cubicBezTo>
                      <a:pt x="206" y="25"/>
                      <a:pt x="206" y="22"/>
                      <a:pt x="203" y="21"/>
                    </a:cubicBezTo>
                    <a:cubicBezTo>
                      <a:pt x="199" y="20"/>
                      <a:pt x="195" y="20"/>
                      <a:pt x="191" y="20"/>
                    </a:cubicBezTo>
                    <a:cubicBezTo>
                      <a:pt x="180" y="27"/>
                      <a:pt x="167" y="31"/>
                      <a:pt x="150" y="29"/>
                    </a:cubicBezTo>
                    <a:cubicBezTo>
                      <a:pt x="128" y="27"/>
                      <a:pt x="113" y="16"/>
                      <a:pt x="100" y="4"/>
                    </a:cubicBezTo>
                    <a:cubicBezTo>
                      <a:pt x="101" y="20"/>
                      <a:pt x="82" y="26"/>
                      <a:pt x="68" y="20"/>
                    </a:cubicBezTo>
                    <a:cubicBezTo>
                      <a:pt x="58" y="16"/>
                      <a:pt x="58" y="0"/>
                      <a:pt x="45" y="4"/>
                    </a:cubicBezTo>
                    <a:cubicBezTo>
                      <a:pt x="38" y="6"/>
                      <a:pt x="34" y="14"/>
                      <a:pt x="28" y="17"/>
                    </a:cubicBezTo>
                    <a:cubicBezTo>
                      <a:pt x="21" y="21"/>
                      <a:pt x="5" y="18"/>
                      <a:pt x="4" y="27"/>
                    </a:cubicBezTo>
                    <a:cubicBezTo>
                      <a:pt x="3" y="42"/>
                      <a:pt x="23" y="31"/>
                      <a:pt x="29" y="37"/>
                    </a:cubicBezTo>
                    <a:cubicBezTo>
                      <a:pt x="39" y="48"/>
                      <a:pt x="20" y="52"/>
                      <a:pt x="14" y="54"/>
                    </a:cubicBezTo>
                    <a:cubicBezTo>
                      <a:pt x="0" y="61"/>
                      <a:pt x="10" y="70"/>
                      <a:pt x="22" y="66"/>
                    </a:cubicBezTo>
                    <a:cubicBezTo>
                      <a:pt x="36" y="63"/>
                      <a:pt x="45" y="50"/>
                      <a:pt x="58" y="44"/>
                    </a:cubicBezTo>
                    <a:cubicBezTo>
                      <a:pt x="68" y="40"/>
                      <a:pt x="83" y="35"/>
                      <a:pt x="94" y="34"/>
                    </a:cubicBezTo>
                    <a:cubicBezTo>
                      <a:pt x="102" y="33"/>
                      <a:pt x="109" y="34"/>
                      <a:pt x="117" y="34"/>
                    </a:cubicBezTo>
                    <a:cubicBezTo>
                      <a:pt x="121" y="34"/>
                      <a:pt x="125" y="34"/>
                      <a:pt x="129" y="34"/>
                    </a:cubicBezTo>
                    <a:cubicBezTo>
                      <a:pt x="133" y="33"/>
                      <a:pt x="136" y="33"/>
                      <a:pt x="139" y="32"/>
                    </a:cubicBezTo>
                    <a:cubicBezTo>
                      <a:pt x="166" y="29"/>
                      <a:pt x="184" y="43"/>
                      <a:pt x="198" y="57"/>
                    </a:cubicBezTo>
                    <a:cubicBezTo>
                      <a:pt x="200" y="58"/>
                      <a:pt x="202" y="58"/>
                      <a:pt x="204" y="59"/>
                    </a:cubicBezTo>
                    <a:cubicBezTo>
                      <a:pt x="209" y="61"/>
                      <a:pt x="212" y="66"/>
                      <a:pt x="216" y="69"/>
                    </a:cubicBezTo>
                    <a:cubicBezTo>
                      <a:pt x="222" y="73"/>
                      <a:pt x="227" y="76"/>
                      <a:pt x="234" y="73"/>
                    </a:cubicBezTo>
                    <a:cubicBezTo>
                      <a:pt x="243" y="69"/>
                      <a:pt x="240" y="67"/>
                      <a:pt x="239" y="59"/>
                    </a:cubicBezTo>
                    <a:cubicBezTo>
                      <a:pt x="238" y="42"/>
                      <a:pt x="240" y="39"/>
                      <a:pt x="256" y="38"/>
                    </a:cubicBezTo>
                    <a:cubicBezTo>
                      <a:pt x="261" y="38"/>
                      <a:pt x="275" y="35"/>
                      <a:pt x="271" y="25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1" name="Freeform 480"/>
              <p:cNvSpPr>
                <a:spLocks/>
              </p:cNvSpPr>
              <p:nvPr/>
            </p:nvSpPr>
            <p:spPr bwMode="auto">
              <a:xfrm>
                <a:off x="2856" y="3321"/>
                <a:ext cx="582" cy="214"/>
              </a:xfrm>
              <a:custGeom>
                <a:avLst/>
                <a:gdLst>
                  <a:gd name="T0" fmla="*/ 142 w 233"/>
                  <a:gd name="T1" fmla="*/ 28 h 80"/>
                  <a:gd name="T2" fmla="*/ 206 w 233"/>
                  <a:gd name="T3" fmla="*/ 52 h 80"/>
                  <a:gd name="T4" fmla="*/ 214 w 233"/>
                  <a:gd name="T5" fmla="*/ 56 h 80"/>
                  <a:gd name="T6" fmla="*/ 233 w 233"/>
                  <a:gd name="T7" fmla="*/ 50 h 80"/>
                  <a:gd name="T8" fmla="*/ 197 w 233"/>
                  <a:gd name="T9" fmla="*/ 36 h 80"/>
                  <a:gd name="T10" fmla="*/ 208 w 233"/>
                  <a:gd name="T11" fmla="*/ 16 h 80"/>
                  <a:gd name="T12" fmla="*/ 198 w 233"/>
                  <a:gd name="T13" fmla="*/ 0 h 80"/>
                  <a:gd name="T14" fmla="*/ 137 w 233"/>
                  <a:gd name="T15" fmla="*/ 25 h 80"/>
                  <a:gd name="T16" fmla="*/ 81 w 233"/>
                  <a:gd name="T17" fmla="*/ 12 h 80"/>
                  <a:gd name="T18" fmla="*/ 72 w 233"/>
                  <a:gd name="T19" fmla="*/ 19 h 80"/>
                  <a:gd name="T20" fmla="*/ 56 w 233"/>
                  <a:gd name="T21" fmla="*/ 34 h 80"/>
                  <a:gd name="T22" fmla="*/ 23 w 233"/>
                  <a:gd name="T23" fmla="*/ 33 h 80"/>
                  <a:gd name="T24" fmla="*/ 21 w 233"/>
                  <a:gd name="T25" fmla="*/ 55 h 80"/>
                  <a:gd name="T26" fmla="*/ 52 w 233"/>
                  <a:gd name="T27" fmla="*/ 60 h 80"/>
                  <a:gd name="T28" fmla="*/ 39 w 233"/>
                  <a:gd name="T29" fmla="*/ 74 h 80"/>
                  <a:gd name="T30" fmla="*/ 40 w 233"/>
                  <a:gd name="T31" fmla="*/ 80 h 80"/>
                  <a:gd name="T32" fmla="*/ 65 w 233"/>
                  <a:gd name="T33" fmla="*/ 62 h 80"/>
                  <a:gd name="T34" fmla="*/ 142 w 233"/>
                  <a:gd name="T35" fmla="*/ 28 h 8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33"/>
                  <a:gd name="T55" fmla="*/ 0 h 80"/>
                  <a:gd name="T56" fmla="*/ 233 w 233"/>
                  <a:gd name="T57" fmla="*/ 80 h 8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33" h="80">
                    <a:moveTo>
                      <a:pt x="142" y="28"/>
                    </a:moveTo>
                    <a:cubicBezTo>
                      <a:pt x="166" y="27"/>
                      <a:pt x="187" y="40"/>
                      <a:pt x="206" y="52"/>
                    </a:cubicBezTo>
                    <a:cubicBezTo>
                      <a:pt x="209" y="53"/>
                      <a:pt x="211" y="55"/>
                      <a:pt x="214" y="56"/>
                    </a:cubicBezTo>
                    <a:cubicBezTo>
                      <a:pt x="222" y="56"/>
                      <a:pt x="229" y="54"/>
                      <a:pt x="233" y="50"/>
                    </a:cubicBezTo>
                    <a:cubicBezTo>
                      <a:pt x="223" y="41"/>
                      <a:pt x="207" y="44"/>
                      <a:pt x="197" y="36"/>
                    </a:cubicBezTo>
                    <a:cubicBezTo>
                      <a:pt x="182" y="24"/>
                      <a:pt x="202" y="22"/>
                      <a:pt x="208" y="16"/>
                    </a:cubicBezTo>
                    <a:cubicBezTo>
                      <a:pt x="218" y="6"/>
                      <a:pt x="210" y="2"/>
                      <a:pt x="198" y="0"/>
                    </a:cubicBezTo>
                    <a:cubicBezTo>
                      <a:pt x="187" y="14"/>
                      <a:pt x="171" y="24"/>
                      <a:pt x="137" y="25"/>
                    </a:cubicBezTo>
                    <a:cubicBezTo>
                      <a:pt x="115" y="26"/>
                      <a:pt x="97" y="20"/>
                      <a:pt x="81" y="12"/>
                    </a:cubicBezTo>
                    <a:cubicBezTo>
                      <a:pt x="78" y="13"/>
                      <a:pt x="75" y="15"/>
                      <a:pt x="72" y="19"/>
                    </a:cubicBezTo>
                    <a:cubicBezTo>
                      <a:pt x="67" y="25"/>
                      <a:pt x="64" y="31"/>
                      <a:pt x="56" y="34"/>
                    </a:cubicBezTo>
                    <a:cubicBezTo>
                      <a:pt x="45" y="38"/>
                      <a:pt x="34" y="31"/>
                      <a:pt x="23" y="33"/>
                    </a:cubicBezTo>
                    <a:cubicBezTo>
                      <a:pt x="8" y="36"/>
                      <a:pt x="0" y="56"/>
                      <a:pt x="21" y="55"/>
                    </a:cubicBezTo>
                    <a:cubicBezTo>
                      <a:pt x="31" y="55"/>
                      <a:pt x="61" y="40"/>
                      <a:pt x="52" y="60"/>
                    </a:cubicBezTo>
                    <a:cubicBezTo>
                      <a:pt x="50" y="66"/>
                      <a:pt x="40" y="69"/>
                      <a:pt x="39" y="74"/>
                    </a:cubicBezTo>
                    <a:cubicBezTo>
                      <a:pt x="38" y="77"/>
                      <a:pt x="39" y="79"/>
                      <a:pt x="40" y="80"/>
                    </a:cubicBezTo>
                    <a:cubicBezTo>
                      <a:pt x="49" y="75"/>
                      <a:pt x="57" y="69"/>
                      <a:pt x="65" y="62"/>
                    </a:cubicBezTo>
                    <a:cubicBezTo>
                      <a:pt x="88" y="45"/>
                      <a:pt x="111" y="28"/>
                      <a:pt x="142" y="28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2" name="Freeform 481"/>
              <p:cNvSpPr>
                <a:spLocks/>
              </p:cNvSpPr>
              <p:nvPr/>
            </p:nvSpPr>
            <p:spPr bwMode="auto">
              <a:xfrm>
                <a:off x="3703" y="3148"/>
                <a:ext cx="253" cy="251"/>
              </a:xfrm>
              <a:custGeom>
                <a:avLst/>
                <a:gdLst>
                  <a:gd name="T0" fmla="*/ 98 w 101"/>
                  <a:gd name="T1" fmla="*/ 21 h 94"/>
                  <a:gd name="T2" fmla="*/ 96 w 101"/>
                  <a:gd name="T3" fmla="*/ 17 h 94"/>
                  <a:gd name="T4" fmla="*/ 92 w 101"/>
                  <a:gd name="T5" fmla="*/ 0 h 94"/>
                  <a:gd name="T6" fmla="*/ 92 w 101"/>
                  <a:gd name="T7" fmla="*/ 0 h 94"/>
                  <a:gd name="T8" fmla="*/ 83 w 101"/>
                  <a:gd name="T9" fmla="*/ 8 h 94"/>
                  <a:gd name="T10" fmla="*/ 66 w 101"/>
                  <a:gd name="T11" fmla="*/ 19 h 94"/>
                  <a:gd name="T12" fmla="*/ 61 w 101"/>
                  <a:gd name="T13" fmla="*/ 21 h 94"/>
                  <a:gd name="T14" fmla="*/ 59 w 101"/>
                  <a:gd name="T15" fmla="*/ 21 h 94"/>
                  <a:gd name="T16" fmla="*/ 54 w 101"/>
                  <a:gd name="T17" fmla="*/ 23 h 94"/>
                  <a:gd name="T18" fmla="*/ 53 w 101"/>
                  <a:gd name="T19" fmla="*/ 23 h 94"/>
                  <a:gd name="T20" fmla="*/ 48 w 101"/>
                  <a:gd name="T21" fmla="*/ 24 h 94"/>
                  <a:gd name="T22" fmla="*/ 46 w 101"/>
                  <a:gd name="T23" fmla="*/ 25 h 94"/>
                  <a:gd name="T24" fmla="*/ 39 w 101"/>
                  <a:gd name="T25" fmla="*/ 26 h 94"/>
                  <a:gd name="T26" fmla="*/ 10 w 101"/>
                  <a:gd name="T27" fmla="*/ 25 h 94"/>
                  <a:gd name="T28" fmla="*/ 10 w 101"/>
                  <a:gd name="T29" fmla="*/ 25 h 94"/>
                  <a:gd name="T30" fmla="*/ 20 w 101"/>
                  <a:gd name="T31" fmla="*/ 45 h 94"/>
                  <a:gd name="T32" fmla="*/ 14 w 101"/>
                  <a:gd name="T33" fmla="*/ 54 h 94"/>
                  <a:gd name="T34" fmla="*/ 14 w 101"/>
                  <a:gd name="T35" fmla="*/ 65 h 94"/>
                  <a:gd name="T36" fmla="*/ 3 w 101"/>
                  <a:gd name="T37" fmla="*/ 84 h 94"/>
                  <a:gd name="T38" fmla="*/ 16 w 101"/>
                  <a:gd name="T39" fmla="*/ 88 h 94"/>
                  <a:gd name="T40" fmla="*/ 17 w 101"/>
                  <a:gd name="T41" fmla="*/ 87 h 94"/>
                  <a:gd name="T42" fmla="*/ 27 w 101"/>
                  <a:gd name="T43" fmla="*/ 67 h 94"/>
                  <a:gd name="T44" fmla="*/ 46 w 101"/>
                  <a:gd name="T45" fmla="*/ 39 h 94"/>
                  <a:gd name="T46" fmla="*/ 48 w 101"/>
                  <a:gd name="T47" fmla="*/ 36 h 94"/>
                  <a:gd name="T48" fmla="*/ 48 w 101"/>
                  <a:gd name="T49" fmla="*/ 36 h 94"/>
                  <a:gd name="T50" fmla="*/ 50 w 101"/>
                  <a:gd name="T51" fmla="*/ 34 h 94"/>
                  <a:gd name="T52" fmla="*/ 50 w 101"/>
                  <a:gd name="T53" fmla="*/ 34 h 94"/>
                  <a:gd name="T54" fmla="*/ 52 w 101"/>
                  <a:gd name="T55" fmla="*/ 32 h 94"/>
                  <a:gd name="T56" fmla="*/ 52 w 101"/>
                  <a:gd name="T57" fmla="*/ 32 h 94"/>
                  <a:gd name="T58" fmla="*/ 54 w 101"/>
                  <a:gd name="T59" fmla="*/ 31 h 94"/>
                  <a:gd name="T60" fmla="*/ 54 w 101"/>
                  <a:gd name="T61" fmla="*/ 30 h 94"/>
                  <a:gd name="T62" fmla="*/ 57 w 101"/>
                  <a:gd name="T63" fmla="*/ 29 h 94"/>
                  <a:gd name="T64" fmla="*/ 57 w 101"/>
                  <a:gd name="T65" fmla="*/ 29 h 94"/>
                  <a:gd name="T66" fmla="*/ 59 w 101"/>
                  <a:gd name="T67" fmla="*/ 28 h 94"/>
                  <a:gd name="T68" fmla="*/ 60 w 101"/>
                  <a:gd name="T69" fmla="*/ 27 h 94"/>
                  <a:gd name="T70" fmla="*/ 62 w 101"/>
                  <a:gd name="T71" fmla="*/ 26 h 94"/>
                  <a:gd name="T72" fmla="*/ 63 w 101"/>
                  <a:gd name="T73" fmla="*/ 26 h 94"/>
                  <a:gd name="T74" fmla="*/ 66 w 101"/>
                  <a:gd name="T75" fmla="*/ 25 h 94"/>
                  <a:gd name="T76" fmla="*/ 98 w 101"/>
                  <a:gd name="T77" fmla="*/ 21 h 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01"/>
                  <a:gd name="T118" fmla="*/ 0 h 94"/>
                  <a:gd name="T119" fmla="*/ 101 w 101"/>
                  <a:gd name="T120" fmla="*/ 94 h 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01" h="94">
                    <a:moveTo>
                      <a:pt x="98" y="21"/>
                    </a:moveTo>
                    <a:cubicBezTo>
                      <a:pt x="97" y="20"/>
                      <a:pt x="96" y="19"/>
                      <a:pt x="96" y="17"/>
                    </a:cubicBezTo>
                    <a:cubicBezTo>
                      <a:pt x="94" y="11"/>
                      <a:pt x="101" y="5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89" y="3"/>
                      <a:pt x="86" y="5"/>
                      <a:pt x="83" y="8"/>
                    </a:cubicBezTo>
                    <a:cubicBezTo>
                      <a:pt x="78" y="12"/>
                      <a:pt x="72" y="16"/>
                      <a:pt x="66" y="19"/>
                    </a:cubicBezTo>
                    <a:cubicBezTo>
                      <a:pt x="64" y="19"/>
                      <a:pt x="63" y="20"/>
                      <a:pt x="61" y="21"/>
                    </a:cubicBezTo>
                    <a:cubicBezTo>
                      <a:pt x="60" y="21"/>
                      <a:pt x="60" y="21"/>
                      <a:pt x="59" y="21"/>
                    </a:cubicBezTo>
                    <a:cubicBezTo>
                      <a:pt x="58" y="22"/>
                      <a:pt x="56" y="22"/>
                      <a:pt x="54" y="23"/>
                    </a:cubicBezTo>
                    <a:cubicBezTo>
                      <a:pt x="54" y="23"/>
                      <a:pt x="53" y="23"/>
                      <a:pt x="53" y="23"/>
                    </a:cubicBezTo>
                    <a:cubicBezTo>
                      <a:pt x="51" y="24"/>
                      <a:pt x="49" y="24"/>
                      <a:pt x="48" y="24"/>
                    </a:cubicBezTo>
                    <a:cubicBezTo>
                      <a:pt x="47" y="24"/>
                      <a:pt x="46" y="24"/>
                      <a:pt x="46" y="25"/>
                    </a:cubicBezTo>
                    <a:cubicBezTo>
                      <a:pt x="44" y="25"/>
                      <a:pt x="41" y="25"/>
                      <a:pt x="39" y="26"/>
                    </a:cubicBezTo>
                    <a:cubicBezTo>
                      <a:pt x="30" y="27"/>
                      <a:pt x="20" y="27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20" y="25"/>
                      <a:pt x="24" y="38"/>
                      <a:pt x="20" y="45"/>
                    </a:cubicBezTo>
                    <a:cubicBezTo>
                      <a:pt x="18" y="49"/>
                      <a:pt x="15" y="50"/>
                      <a:pt x="14" y="54"/>
                    </a:cubicBezTo>
                    <a:cubicBezTo>
                      <a:pt x="12" y="58"/>
                      <a:pt x="15" y="61"/>
                      <a:pt x="14" y="65"/>
                    </a:cubicBezTo>
                    <a:cubicBezTo>
                      <a:pt x="12" y="74"/>
                      <a:pt x="0" y="71"/>
                      <a:pt x="3" y="84"/>
                    </a:cubicBezTo>
                    <a:cubicBezTo>
                      <a:pt x="5" y="93"/>
                      <a:pt x="10" y="94"/>
                      <a:pt x="16" y="88"/>
                    </a:cubicBezTo>
                    <a:cubicBezTo>
                      <a:pt x="16" y="88"/>
                      <a:pt x="16" y="87"/>
                      <a:pt x="17" y="87"/>
                    </a:cubicBezTo>
                    <a:cubicBezTo>
                      <a:pt x="21" y="80"/>
                      <a:pt x="24" y="74"/>
                      <a:pt x="27" y="67"/>
                    </a:cubicBezTo>
                    <a:cubicBezTo>
                      <a:pt x="35" y="54"/>
                      <a:pt x="40" y="45"/>
                      <a:pt x="46" y="39"/>
                    </a:cubicBezTo>
                    <a:cubicBezTo>
                      <a:pt x="46" y="38"/>
                      <a:pt x="47" y="37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9" y="35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1" y="34"/>
                      <a:pt x="51" y="33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3" y="32"/>
                      <a:pt x="53" y="31"/>
                      <a:pt x="54" y="31"/>
                    </a:cubicBezTo>
                    <a:cubicBezTo>
                      <a:pt x="54" y="31"/>
                      <a:pt x="54" y="31"/>
                      <a:pt x="54" y="30"/>
                    </a:cubicBezTo>
                    <a:cubicBezTo>
                      <a:pt x="55" y="30"/>
                      <a:pt x="56" y="30"/>
                      <a:pt x="57" y="29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8" y="28"/>
                      <a:pt x="58" y="28"/>
                      <a:pt x="59" y="28"/>
                    </a:cubicBezTo>
                    <a:cubicBezTo>
                      <a:pt x="59" y="28"/>
                      <a:pt x="59" y="28"/>
                      <a:pt x="60" y="27"/>
                    </a:cubicBezTo>
                    <a:cubicBezTo>
                      <a:pt x="60" y="27"/>
                      <a:pt x="61" y="27"/>
                      <a:pt x="62" y="26"/>
                    </a:cubicBezTo>
                    <a:cubicBezTo>
                      <a:pt x="62" y="26"/>
                      <a:pt x="62" y="26"/>
                      <a:pt x="63" y="26"/>
                    </a:cubicBezTo>
                    <a:cubicBezTo>
                      <a:pt x="64" y="26"/>
                      <a:pt x="65" y="25"/>
                      <a:pt x="66" y="25"/>
                    </a:cubicBezTo>
                    <a:cubicBezTo>
                      <a:pt x="76" y="21"/>
                      <a:pt x="87" y="20"/>
                      <a:pt x="98" y="2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3" name="Freeform 482"/>
              <p:cNvSpPr>
                <a:spLocks/>
              </p:cNvSpPr>
              <p:nvPr/>
            </p:nvSpPr>
            <p:spPr bwMode="auto">
              <a:xfrm>
                <a:off x="1688" y="3188"/>
                <a:ext cx="150" cy="107"/>
              </a:xfrm>
              <a:custGeom>
                <a:avLst/>
                <a:gdLst>
                  <a:gd name="T0" fmla="*/ 19 w 60"/>
                  <a:gd name="T1" fmla="*/ 0 h 40"/>
                  <a:gd name="T2" fmla="*/ 8 w 60"/>
                  <a:gd name="T3" fmla="*/ 6 h 40"/>
                  <a:gd name="T4" fmla="*/ 7 w 60"/>
                  <a:gd name="T5" fmla="*/ 10 h 40"/>
                  <a:gd name="T6" fmla="*/ 3 w 60"/>
                  <a:gd name="T7" fmla="*/ 14 h 40"/>
                  <a:gd name="T8" fmla="*/ 7 w 60"/>
                  <a:gd name="T9" fmla="*/ 21 h 40"/>
                  <a:gd name="T10" fmla="*/ 18 w 60"/>
                  <a:gd name="T11" fmla="*/ 22 h 40"/>
                  <a:gd name="T12" fmla="*/ 33 w 60"/>
                  <a:gd name="T13" fmla="*/ 25 h 40"/>
                  <a:gd name="T14" fmla="*/ 44 w 60"/>
                  <a:gd name="T15" fmla="*/ 30 h 40"/>
                  <a:gd name="T16" fmla="*/ 53 w 60"/>
                  <a:gd name="T17" fmla="*/ 37 h 40"/>
                  <a:gd name="T18" fmla="*/ 60 w 60"/>
                  <a:gd name="T19" fmla="*/ 40 h 40"/>
                  <a:gd name="T20" fmla="*/ 50 w 60"/>
                  <a:gd name="T21" fmla="*/ 32 h 40"/>
                  <a:gd name="T22" fmla="*/ 40 w 60"/>
                  <a:gd name="T23" fmla="*/ 25 h 40"/>
                  <a:gd name="T24" fmla="*/ 32 w 60"/>
                  <a:gd name="T25" fmla="*/ 18 h 40"/>
                  <a:gd name="T26" fmla="*/ 28 w 60"/>
                  <a:gd name="T27" fmla="*/ 13 h 40"/>
                  <a:gd name="T28" fmla="*/ 23 w 60"/>
                  <a:gd name="T29" fmla="*/ 5 h 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0"/>
                  <a:gd name="T46" fmla="*/ 0 h 40"/>
                  <a:gd name="T47" fmla="*/ 60 w 60"/>
                  <a:gd name="T48" fmla="*/ 40 h 4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0" h="40">
                    <a:moveTo>
                      <a:pt x="19" y="0"/>
                    </a:moveTo>
                    <a:cubicBezTo>
                      <a:pt x="19" y="4"/>
                      <a:pt x="10" y="3"/>
                      <a:pt x="8" y="6"/>
                    </a:cubicBezTo>
                    <a:cubicBezTo>
                      <a:pt x="7" y="7"/>
                      <a:pt x="7" y="8"/>
                      <a:pt x="7" y="10"/>
                    </a:cubicBezTo>
                    <a:cubicBezTo>
                      <a:pt x="6" y="12"/>
                      <a:pt x="5" y="12"/>
                      <a:pt x="3" y="14"/>
                    </a:cubicBezTo>
                    <a:cubicBezTo>
                      <a:pt x="0" y="18"/>
                      <a:pt x="2" y="21"/>
                      <a:pt x="7" y="21"/>
                    </a:cubicBezTo>
                    <a:cubicBezTo>
                      <a:pt x="11" y="21"/>
                      <a:pt x="14" y="22"/>
                      <a:pt x="18" y="22"/>
                    </a:cubicBezTo>
                    <a:cubicBezTo>
                      <a:pt x="23" y="23"/>
                      <a:pt x="28" y="23"/>
                      <a:pt x="33" y="25"/>
                    </a:cubicBezTo>
                    <a:cubicBezTo>
                      <a:pt x="37" y="26"/>
                      <a:pt x="41" y="28"/>
                      <a:pt x="44" y="30"/>
                    </a:cubicBezTo>
                    <a:cubicBezTo>
                      <a:pt x="48" y="32"/>
                      <a:pt x="50" y="34"/>
                      <a:pt x="53" y="37"/>
                    </a:cubicBezTo>
                    <a:cubicBezTo>
                      <a:pt x="55" y="38"/>
                      <a:pt x="58" y="38"/>
                      <a:pt x="60" y="40"/>
                    </a:cubicBezTo>
                    <a:cubicBezTo>
                      <a:pt x="59" y="37"/>
                      <a:pt x="52" y="34"/>
                      <a:pt x="50" y="32"/>
                    </a:cubicBezTo>
                    <a:cubicBezTo>
                      <a:pt x="46" y="29"/>
                      <a:pt x="43" y="28"/>
                      <a:pt x="40" y="25"/>
                    </a:cubicBezTo>
                    <a:cubicBezTo>
                      <a:pt x="37" y="23"/>
                      <a:pt x="35" y="20"/>
                      <a:pt x="32" y="18"/>
                    </a:cubicBezTo>
                    <a:cubicBezTo>
                      <a:pt x="31" y="16"/>
                      <a:pt x="29" y="15"/>
                      <a:pt x="28" y="13"/>
                    </a:cubicBezTo>
                    <a:cubicBezTo>
                      <a:pt x="26" y="11"/>
                      <a:pt x="25" y="7"/>
                      <a:pt x="23" y="5"/>
                    </a:cubicBezTo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4" name="Freeform 483"/>
              <p:cNvSpPr>
                <a:spLocks/>
              </p:cNvSpPr>
              <p:nvPr/>
            </p:nvSpPr>
            <p:spPr bwMode="auto">
              <a:xfrm>
                <a:off x="1681" y="3081"/>
                <a:ext cx="30" cy="62"/>
              </a:xfrm>
              <a:custGeom>
                <a:avLst/>
                <a:gdLst>
                  <a:gd name="T0" fmla="*/ 4 w 12"/>
                  <a:gd name="T1" fmla="*/ 0 h 23"/>
                  <a:gd name="T2" fmla="*/ 0 w 12"/>
                  <a:gd name="T3" fmla="*/ 23 h 23"/>
                  <a:gd name="T4" fmla="*/ 12 w 12"/>
                  <a:gd name="T5" fmla="*/ 22 h 23"/>
                  <a:gd name="T6" fmla="*/ 7 w 12"/>
                  <a:gd name="T7" fmla="*/ 7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3"/>
                  <a:gd name="T14" fmla="*/ 12 w 12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3">
                    <a:moveTo>
                      <a:pt x="4" y="0"/>
                    </a:moveTo>
                    <a:cubicBezTo>
                      <a:pt x="6" y="7"/>
                      <a:pt x="6" y="19"/>
                      <a:pt x="0" y="23"/>
                    </a:cubicBezTo>
                    <a:cubicBezTo>
                      <a:pt x="3" y="22"/>
                      <a:pt x="10" y="20"/>
                      <a:pt x="12" y="22"/>
                    </a:cubicBezTo>
                    <a:cubicBezTo>
                      <a:pt x="10" y="17"/>
                      <a:pt x="7" y="12"/>
                      <a:pt x="7" y="7"/>
                    </a:cubicBezTo>
                  </a:path>
                </a:pathLst>
              </a:custGeom>
              <a:solidFill>
                <a:srgbClr val="AB0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5" name="Freeform 484"/>
              <p:cNvSpPr>
                <a:spLocks/>
              </p:cNvSpPr>
              <p:nvPr/>
            </p:nvSpPr>
            <p:spPr bwMode="auto">
              <a:xfrm>
                <a:off x="1601" y="3204"/>
                <a:ext cx="62" cy="48"/>
              </a:xfrm>
              <a:custGeom>
                <a:avLst/>
                <a:gdLst>
                  <a:gd name="T0" fmla="*/ 18 w 25"/>
                  <a:gd name="T1" fmla="*/ 0 h 18"/>
                  <a:gd name="T2" fmla="*/ 0 w 25"/>
                  <a:gd name="T3" fmla="*/ 18 h 18"/>
                  <a:gd name="T4" fmla="*/ 13 w 25"/>
                  <a:gd name="T5" fmla="*/ 17 h 18"/>
                  <a:gd name="T6" fmla="*/ 25 w 25"/>
                  <a:gd name="T7" fmla="*/ 16 h 18"/>
                  <a:gd name="T8" fmla="*/ 17 w 25"/>
                  <a:gd name="T9" fmla="*/ 6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18"/>
                  <a:gd name="T17" fmla="*/ 25 w 2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18">
                    <a:moveTo>
                      <a:pt x="18" y="0"/>
                    </a:moveTo>
                    <a:cubicBezTo>
                      <a:pt x="15" y="10"/>
                      <a:pt x="8" y="13"/>
                      <a:pt x="0" y="18"/>
                    </a:cubicBezTo>
                    <a:cubicBezTo>
                      <a:pt x="4" y="17"/>
                      <a:pt x="8" y="17"/>
                      <a:pt x="13" y="17"/>
                    </a:cubicBezTo>
                    <a:cubicBezTo>
                      <a:pt x="17" y="17"/>
                      <a:pt x="21" y="16"/>
                      <a:pt x="25" y="16"/>
                    </a:cubicBezTo>
                    <a:cubicBezTo>
                      <a:pt x="22" y="14"/>
                      <a:pt x="18" y="10"/>
                      <a:pt x="17" y="6"/>
                    </a:cubicBezTo>
                  </a:path>
                </a:pathLst>
              </a:custGeom>
              <a:solidFill>
                <a:srgbClr val="AB0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6" name="Oval 485"/>
              <p:cNvSpPr>
                <a:spLocks noChangeArrowheads="1"/>
              </p:cNvSpPr>
              <p:nvPr/>
            </p:nvSpPr>
            <p:spPr bwMode="auto">
              <a:xfrm>
                <a:off x="2783" y="3399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7" name="Oval 486"/>
              <p:cNvSpPr>
                <a:spLocks noChangeArrowheads="1"/>
              </p:cNvSpPr>
              <p:nvPr/>
            </p:nvSpPr>
            <p:spPr bwMode="auto">
              <a:xfrm>
                <a:off x="2691" y="3497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8" name="Oval 487"/>
              <p:cNvSpPr>
                <a:spLocks noChangeArrowheads="1"/>
              </p:cNvSpPr>
              <p:nvPr/>
            </p:nvSpPr>
            <p:spPr bwMode="auto">
              <a:xfrm>
                <a:off x="2728" y="3396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9" name="Oval 488"/>
              <p:cNvSpPr>
                <a:spLocks noChangeArrowheads="1"/>
              </p:cNvSpPr>
              <p:nvPr/>
            </p:nvSpPr>
            <p:spPr bwMode="auto">
              <a:xfrm>
                <a:off x="2771" y="3433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0" name="Oval 489"/>
              <p:cNvSpPr>
                <a:spLocks noChangeArrowheads="1"/>
              </p:cNvSpPr>
              <p:nvPr/>
            </p:nvSpPr>
            <p:spPr bwMode="auto">
              <a:xfrm>
                <a:off x="2726" y="3263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1" name="Oval 490"/>
              <p:cNvSpPr>
                <a:spLocks noChangeArrowheads="1"/>
              </p:cNvSpPr>
              <p:nvPr/>
            </p:nvSpPr>
            <p:spPr bwMode="auto">
              <a:xfrm>
                <a:off x="2626" y="3436"/>
                <a:ext cx="15" cy="19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2" name="Oval 491"/>
              <p:cNvSpPr>
                <a:spLocks noChangeArrowheads="1"/>
              </p:cNvSpPr>
              <p:nvPr/>
            </p:nvSpPr>
            <p:spPr bwMode="auto">
              <a:xfrm>
                <a:off x="2846" y="3551"/>
                <a:ext cx="17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3" name="Oval 492"/>
              <p:cNvSpPr>
                <a:spLocks noChangeArrowheads="1"/>
              </p:cNvSpPr>
              <p:nvPr/>
            </p:nvSpPr>
            <p:spPr bwMode="auto">
              <a:xfrm>
                <a:off x="2958" y="3471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4" name="Oval 493"/>
              <p:cNvSpPr>
                <a:spLocks noChangeArrowheads="1"/>
              </p:cNvSpPr>
              <p:nvPr/>
            </p:nvSpPr>
            <p:spPr bwMode="auto">
              <a:xfrm>
                <a:off x="2753" y="3516"/>
                <a:ext cx="15" cy="19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5" name="Oval 494"/>
              <p:cNvSpPr>
                <a:spLocks noChangeArrowheads="1"/>
              </p:cNvSpPr>
              <p:nvPr/>
            </p:nvSpPr>
            <p:spPr bwMode="auto">
              <a:xfrm>
                <a:off x="2656" y="3468"/>
                <a:ext cx="17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6" name="Oval 495"/>
              <p:cNvSpPr>
                <a:spLocks noChangeArrowheads="1"/>
              </p:cNvSpPr>
              <p:nvPr/>
            </p:nvSpPr>
            <p:spPr bwMode="auto">
              <a:xfrm>
                <a:off x="2726" y="3353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7" name="Oval 496"/>
              <p:cNvSpPr>
                <a:spLocks noChangeArrowheads="1"/>
              </p:cNvSpPr>
              <p:nvPr/>
            </p:nvSpPr>
            <p:spPr bwMode="auto">
              <a:xfrm>
                <a:off x="2756" y="3263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8" name="Oval 497"/>
              <p:cNvSpPr>
                <a:spLocks noChangeArrowheads="1"/>
              </p:cNvSpPr>
              <p:nvPr/>
            </p:nvSpPr>
            <p:spPr bwMode="auto">
              <a:xfrm>
                <a:off x="2636" y="3399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9" name="Oval 498"/>
              <p:cNvSpPr>
                <a:spLocks noChangeArrowheads="1"/>
              </p:cNvSpPr>
              <p:nvPr/>
            </p:nvSpPr>
            <p:spPr bwMode="auto">
              <a:xfrm>
                <a:off x="2686" y="3425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0" name="Oval 499"/>
              <p:cNvSpPr>
                <a:spLocks noChangeArrowheads="1"/>
              </p:cNvSpPr>
              <p:nvPr/>
            </p:nvSpPr>
            <p:spPr bwMode="auto">
              <a:xfrm>
                <a:off x="2758" y="3479"/>
                <a:ext cx="18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1" name="Oval 500"/>
              <p:cNvSpPr>
                <a:spLocks noChangeArrowheads="1"/>
              </p:cNvSpPr>
              <p:nvPr/>
            </p:nvSpPr>
            <p:spPr bwMode="auto">
              <a:xfrm>
                <a:off x="2633" y="3361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2" name="Oval 501"/>
              <p:cNvSpPr>
                <a:spLocks noChangeArrowheads="1"/>
              </p:cNvSpPr>
              <p:nvPr/>
            </p:nvSpPr>
            <p:spPr bwMode="auto">
              <a:xfrm>
                <a:off x="2601" y="3401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3" name="Oval 502"/>
              <p:cNvSpPr>
                <a:spLocks noChangeArrowheads="1"/>
              </p:cNvSpPr>
              <p:nvPr/>
            </p:nvSpPr>
            <p:spPr bwMode="auto">
              <a:xfrm>
                <a:off x="2693" y="3375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4" name="Oval 503"/>
              <p:cNvSpPr>
                <a:spLocks noChangeArrowheads="1"/>
              </p:cNvSpPr>
              <p:nvPr/>
            </p:nvSpPr>
            <p:spPr bwMode="auto">
              <a:xfrm>
                <a:off x="2658" y="3425"/>
                <a:ext cx="15" cy="19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5" name="Oval 504"/>
              <p:cNvSpPr>
                <a:spLocks noChangeArrowheads="1"/>
              </p:cNvSpPr>
              <p:nvPr/>
            </p:nvSpPr>
            <p:spPr bwMode="auto">
              <a:xfrm>
                <a:off x="2726" y="3447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6" name="Oval 505"/>
              <p:cNvSpPr>
                <a:spLocks noChangeArrowheads="1"/>
              </p:cNvSpPr>
              <p:nvPr/>
            </p:nvSpPr>
            <p:spPr bwMode="auto">
              <a:xfrm>
                <a:off x="2696" y="3321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7" name="Freeform 506"/>
              <p:cNvSpPr>
                <a:spLocks/>
              </p:cNvSpPr>
              <p:nvPr/>
            </p:nvSpPr>
            <p:spPr bwMode="auto">
              <a:xfrm>
                <a:off x="2863" y="3353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8" name="Freeform 507"/>
              <p:cNvSpPr>
                <a:spLocks/>
              </p:cNvSpPr>
              <p:nvPr/>
            </p:nvSpPr>
            <p:spPr bwMode="auto">
              <a:xfrm>
                <a:off x="2838" y="3380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9" name="Freeform 508"/>
              <p:cNvSpPr>
                <a:spLocks/>
              </p:cNvSpPr>
              <p:nvPr/>
            </p:nvSpPr>
            <p:spPr bwMode="auto">
              <a:xfrm>
                <a:off x="2781" y="3343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0" name="Freeform 509"/>
              <p:cNvSpPr>
                <a:spLocks/>
              </p:cNvSpPr>
              <p:nvPr/>
            </p:nvSpPr>
            <p:spPr bwMode="auto">
              <a:xfrm>
                <a:off x="2888" y="3476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1" name="Freeform 510"/>
              <p:cNvSpPr>
                <a:spLocks/>
              </p:cNvSpPr>
              <p:nvPr/>
            </p:nvSpPr>
            <p:spPr bwMode="auto">
              <a:xfrm>
                <a:off x="2853" y="3460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2" name="Freeform 511"/>
              <p:cNvSpPr>
                <a:spLocks/>
              </p:cNvSpPr>
              <p:nvPr/>
            </p:nvSpPr>
            <p:spPr bwMode="auto">
              <a:xfrm>
                <a:off x="2883" y="3516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3" name="Freeform 512"/>
              <p:cNvSpPr>
                <a:spLocks/>
              </p:cNvSpPr>
              <p:nvPr/>
            </p:nvSpPr>
            <p:spPr bwMode="auto">
              <a:xfrm>
                <a:off x="2923" y="3527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4" name="Freeform 513"/>
              <p:cNvSpPr>
                <a:spLocks/>
              </p:cNvSpPr>
              <p:nvPr/>
            </p:nvSpPr>
            <p:spPr bwMode="auto">
              <a:xfrm>
                <a:off x="2868" y="3407"/>
                <a:ext cx="18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5" name="Freeform 514"/>
              <p:cNvSpPr>
                <a:spLocks/>
              </p:cNvSpPr>
              <p:nvPr/>
            </p:nvSpPr>
            <p:spPr bwMode="auto">
              <a:xfrm>
                <a:off x="2921" y="3428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6" name="Freeform 515"/>
              <p:cNvSpPr>
                <a:spLocks/>
              </p:cNvSpPr>
              <p:nvPr/>
            </p:nvSpPr>
            <p:spPr bwMode="auto">
              <a:xfrm>
                <a:off x="3003" y="3420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7" name="Freeform 516"/>
              <p:cNvSpPr>
                <a:spLocks/>
              </p:cNvSpPr>
              <p:nvPr/>
            </p:nvSpPr>
            <p:spPr bwMode="auto">
              <a:xfrm>
                <a:off x="3006" y="3449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8" name="Freeform 517"/>
              <p:cNvSpPr>
                <a:spLocks/>
              </p:cNvSpPr>
              <p:nvPr/>
            </p:nvSpPr>
            <p:spPr bwMode="auto">
              <a:xfrm>
                <a:off x="3038" y="3431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9" name="Freeform 518"/>
              <p:cNvSpPr>
                <a:spLocks/>
              </p:cNvSpPr>
              <p:nvPr/>
            </p:nvSpPr>
            <p:spPr bwMode="auto">
              <a:xfrm>
                <a:off x="3048" y="3385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3"/>
                      <a:pt x="7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0" name="Freeform 519"/>
              <p:cNvSpPr>
                <a:spLocks/>
              </p:cNvSpPr>
              <p:nvPr/>
            </p:nvSpPr>
            <p:spPr bwMode="auto">
              <a:xfrm>
                <a:off x="3096" y="3385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1" name="Freeform 520"/>
              <p:cNvSpPr>
                <a:spLocks/>
              </p:cNvSpPr>
              <p:nvPr/>
            </p:nvSpPr>
            <p:spPr bwMode="auto">
              <a:xfrm>
                <a:off x="2943" y="3303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4" y="7"/>
                      <a:pt x="2" y="6"/>
                    </a:cubicBezTo>
                    <a:cubicBezTo>
                      <a:pt x="1" y="5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2" name="Freeform 521"/>
              <p:cNvSpPr>
                <a:spLocks/>
              </p:cNvSpPr>
              <p:nvPr/>
            </p:nvSpPr>
            <p:spPr bwMode="auto">
              <a:xfrm>
                <a:off x="2891" y="3359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3" name="Freeform 522"/>
              <p:cNvSpPr>
                <a:spLocks/>
              </p:cNvSpPr>
              <p:nvPr/>
            </p:nvSpPr>
            <p:spPr bwMode="auto">
              <a:xfrm>
                <a:off x="2961" y="3337"/>
                <a:ext cx="17" cy="22"/>
              </a:xfrm>
              <a:custGeom>
                <a:avLst/>
                <a:gdLst>
                  <a:gd name="T0" fmla="*/ 1 w 7"/>
                  <a:gd name="T1" fmla="*/ 3 h 8"/>
                  <a:gd name="T2" fmla="*/ 5 w 7"/>
                  <a:gd name="T3" fmla="*/ 1 h 8"/>
                  <a:gd name="T4" fmla="*/ 6 w 7"/>
                  <a:gd name="T5" fmla="*/ 5 h 8"/>
                  <a:gd name="T6" fmla="*/ 2 w 7"/>
                  <a:gd name="T7" fmla="*/ 7 h 8"/>
                  <a:gd name="T8" fmla="*/ 1 w 7"/>
                  <a:gd name="T9" fmla="*/ 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1" y="3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4" name="Freeform 523"/>
              <p:cNvSpPr>
                <a:spLocks/>
              </p:cNvSpPr>
              <p:nvPr/>
            </p:nvSpPr>
            <p:spPr bwMode="auto">
              <a:xfrm>
                <a:off x="2926" y="3399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5" name="Freeform 524"/>
              <p:cNvSpPr>
                <a:spLocks/>
              </p:cNvSpPr>
              <p:nvPr/>
            </p:nvSpPr>
            <p:spPr bwMode="auto">
              <a:xfrm>
                <a:off x="2893" y="3433"/>
                <a:ext cx="18" cy="19"/>
              </a:xfrm>
              <a:custGeom>
                <a:avLst/>
                <a:gdLst>
                  <a:gd name="T0" fmla="*/ 1 w 7"/>
                  <a:gd name="T1" fmla="*/ 3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3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6" name="Freeform 525"/>
              <p:cNvSpPr>
                <a:spLocks/>
              </p:cNvSpPr>
              <p:nvPr/>
            </p:nvSpPr>
            <p:spPr bwMode="auto">
              <a:xfrm>
                <a:off x="2663" y="3489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7" name="Freeform 526"/>
              <p:cNvSpPr>
                <a:spLocks/>
              </p:cNvSpPr>
              <p:nvPr/>
            </p:nvSpPr>
            <p:spPr bwMode="auto">
              <a:xfrm>
                <a:off x="2816" y="3359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8" name="Freeform 527"/>
              <p:cNvSpPr>
                <a:spLocks/>
              </p:cNvSpPr>
              <p:nvPr/>
            </p:nvSpPr>
            <p:spPr bwMode="auto">
              <a:xfrm>
                <a:off x="2831" y="3351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9" name="Freeform 528"/>
              <p:cNvSpPr>
                <a:spLocks/>
              </p:cNvSpPr>
              <p:nvPr/>
            </p:nvSpPr>
            <p:spPr bwMode="auto">
              <a:xfrm>
                <a:off x="2816" y="3377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0" name="Freeform 529"/>
              <p:cNvSpPr>
                <a:spLocks/>
              </p:cNvSpPr>
              <p:nvPr/>
            </p:nvSpPr>
            <p:spPr bwMode="auto">
              <a:xfrm>
                <a:off x="2733" y="3417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1" name="Freeform 530"/>
              <p:cNvSpPr>
                <a:spLocks/>
              </p:cNvSpPr>
              <p:nvPr/>
            </p:nvSpPr>
            <p:spPr bwMode="auto">
              <a:xfrm>
                <a:off x="2846" y="3415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2" name="Freeform 531"/>
              <p:cNvSpPr>
                <a:spLocks/>
              </p:cNvSpPr>
              <p:nvPr/>
            </p:nvSpPr>
            <p:spPr bwMode="auto">
              <a:xfrm>
                <a:off x="2848" y="3489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3" name="Freeform 532"/>
              <p:cNvSpPr>
                <a:spLocks/>
              </p:cNvSpPr>
              <p:nvPr/>
            </p:nvSpPr>
            <p:spPr bwMode="auto">
              <a:xfrm>
                <a:off x="2861" y="3516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4" name="Freeform 533"/>
              <p:cNvSpPr>
                <a:spLocks/>
              </p:cNvSpPr>
              <p:nvPr/>
            </p:nvSpPr>
            <p:spPr bwMode="auto">
              <a:xfrm>
                <a:off x="2871" y="3481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5" name="Freeform 534"/>
              <p:cNvSpPr>
                <a:spLocks/>
              </p:cNvSpPr>
              <p:nvPr/>
            </p:nvSpPr>
            <p:spPr bwMode="auto">
              <a:xfrm>
                <a:off x="2861" y="3439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6" name="Freeform 535"/>
              <p:cNvSpPr>
                <a:spLocks/>
              </p:cNvSpPr>
              <p:nvPr/>
            </p:nvSpPr>
            <p:spPr bwMode="auto">
              <a:xfrm>
                <a:off x="2873" y="3537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7" name="Freeform 536"/>
              <p:cNvSpPr>
                <a:spLocks/>
              </p:cNvSpPr>
              <p:nvPr/>
            </p:nvSpPr>
            <p:spPr bwMode="auto">
              <a:xfrm>
                <a:off x="2881" y="3548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8" name="Freeform 537"/>
              <p:cNvSpPr>
                <a:spLocks/>
              </p:cNvSpPr>
              <p:nvPr/>
            </p:nvSpPr>
            <p:spPr bwMode="auto">
              <a:xfrm>
                <a:off x="2903" y="3548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9" name="Freeform 538"/>
              <p:cNvSpPr>
                <a:spLocks/>
              </p:cNvSpPr>
              <p:nvPr/>
            </p:nvSpPr>
            <p:spPr bwMode="auto">
              <a:xfrm>
                <a:off x="2888" y="3292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0" name="Freeform 539"/>
              <p:cNvSpPr>
                <a:spLocks/>
              </p:cNvSpPr>
              <p:nvPr/>
            </p:nvSpPr>
            <p:spPr bwMode="auto">
              <a:xfrm>
                <a:off x="2893" y="3329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1" name="Freeform 540"/>
              <p:cNvSpPr>
                <a:spLocks/>
              </p:cNvSpPr>
              <p:nvPr/>
            </p:nvSpPr>
            <p:spPr bwMode="auto">
              <a:xfrm>
                <a:off x="2801" y="3380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2" name="Freeform 541"/>
              <p:cNvSpPr>
                <a:spLocks/>
              </p:cNvSpPr>
              <p:nvPr/>
            </p:nvSpPr>
            <p:spPr bwMode="auto">
              <a:xfrm>
                <a:off x="2811" y="3393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3" name="Freeform 542"/>
              <p:cNvSpPr>
                <a:spLocks/>
              </p:cNvSpPr>
              <p:nvPr/>
            </p:nvSpPr>
            <p:spPr bwMode="auto">
              <a:xfrm>
                <a:off x="2753" y="3399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4" name="Freeform 543"/>
              <p:cNvSpPr>
                <a:spLocks/>
              </p:cNvSpPr>
              <p:nvPr/>
            </p:nvSpPr>
            <p:spPr bwMode="auto">
              <a:xfrm>
                <a:off x="2693" y="3452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5" name="Freeform 544"/>
              <p:cNvSpPr>
                <a:spLocks/>
              </p:cNvSpPr>
              <p:nvPr/>
            </p:nvSpPr>
            <p:spPr bwMode="auto">
              <a:xfrm>
                <a:off x="2703" y="3399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7" y="3"/>
                      <a:pt x="7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6" name="Freeform 545"/>
              <p:cNvSpPr>
                <a:spLocks/>
              </p:cNvSpPr>
              <p:nvPr/>
            </p:nvSpPr>
            <p:spPr bwMode="auto">
              <a:xfrm>
                <a:off x="2708" y="3479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7" name="Freeform 546"/>
              <p:cNvSpPr>
                <a:spLocks/>
              </p:cNvSpPr>
              <p:nvPr/>
            </p:nvSpPr>
            <p:spPr bwMode="auto">
              <a:xfrm>
                <a:off x="2721" y="3428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8" name="Freeform 547"/>
              <p:cNvSpPr>
                <a:spLocks/>
              </p:cNvSpPr>
              <p:nvPr/>
            </p:nvSpPr>
            <p:spPr bwMode="auto">
              <a:xfrm>
                <a:off x="2771" y="3407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9" name="Freeform 548"/>
              <p:cNvSpPr>
                <a:spLocks/>
              </p:cNvSpPr>
              <p:nvPr/>
            </p:nvSpPr>
            <p:spPr bwMode="auto">
              <a:xfrm>
                <a:off x="2716" y="3372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0" name="Freeform 549"/>
              <p:cNvSpPr>
                <a:spLocks/>
              </p:cNvSpPr>
              <p:nvPr/>
            </p:nvSpPr>
            <p:spPr bwMode="auto">
              <a:xfrm>
                <a:off x="2696" y="3356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1" name="Freeform 550"/>
              <p:cNvSpPr>
                <a:spLocks/>
              </p:cNvSpPr>
              <p:nvPr/>
            </p:nvSpPr>
            <p:spPr bwMode="auto">
              <a:xfrm>
                <a:off x="2676" y="3375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5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2" name="Freeform 551"/>
              <p:cNvSpPr>
                <a:spLocks/>
              </p:cNvSpPr>
              <p:nvPr/>
            </p:nvSpPr>
            <p:spPr bwMode="auto">
              <a:xfrm>
                <a:off x="2663" y="3401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3" name="Freeform 552"/>
              <p:cNvSpPr>
                <a:spLocks/>
              </p:cNvSpPr>
              <p:nvPr/>
            </p:nvSpPr>
            <p:spPr bwMode="auto">
              <a:xfrm>
                <a:off x="2638" y="3444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7" y="3"/>
                      <a:pt x="7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4" name="Freeform 553"/>
              <p:cNvSpPr>
                <a:spLocks/>
              </p:cNvSpPr>
              <p:nvPr/>
            </p:nvSpPr>
            <p:spPr bwMode="auto">
              <a:xfrm>
                <a:off x="2601" y="3423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5" name="Freeform 554"/>
              <p:cNvSpPr>
                <a:spLocks/>
              </p:cNvSpPr>
              <p:nvPr/>
            </p:nvSpPr>
            <p:spPr bwMode="auto">
              <a:xfrm>
                <a:off x="2613" y="3388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6" name="Freeform 555"/>
              <p:cNvSpPr>
                <a:spLocks/>
              </p:cNvSpPr>
              <p:nvPr/>
            </p:nvSpPr>
            <p:spPr bwMode="auto">
              <a:xfrm>
                <a:off x="2643" y="3380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7" name="Freeform 556"/>
              <p:cNvSpPr>
                <a:spLocks/>
              </p:cNvSpPr>
              <p:nvPr/>
            </p:nvSpPr>
            <p:spPr bwMode="auto">
              <a:xfrm>
                <a:off x="2678" y="3473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8" name="Freeform 557"/>
              <p:cNvSpPr>
                <a:spLocks/>
              </p:cNvSpPr>
              <p:nvPr/>
            </p:nvSpPr>
            <p:spPr bwMode="auto">
              <a:xfrm>
                <a:off x="2676" y="3497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9" name="Freeform 558"/>
              <p:cNvSpPr>
                <a:spLocks/>
              </p:cNvSpPr>
              <p:nvPr/>
            </p:nvSpPr>
            <p:spPr bwMode="auto">
              <a:xfrm>
                <a:off x="2723" y="3489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0" name="Freeform 559"/>
              <p:cNvSpPr>
                <a:spLocks/>
              </p:cNvSpPr>
              <p:nvPr/>
            </p:nvSpPr>
            <p:spPr bwMode="auto">
              <a:xfrm>
                <a:off x="2933" y="3449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1" name="Freeform 560"/>
              <p:cNvSpPr>
                <a:spLocks/>
              </p:cNvSpPr>
              <p:nvPr/>
            </p:nvSpPr>
            <p:spPr bwMode="auto">
              <a:xfrm>
                <a:off x="2943" y="3420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2" name="Freeform 561"/>
              <p:cNvSpPr>
                <a:spLocks/>
              </p:cNvSpPr>
              <p:nvPr/>
            </p:nvSpPr>
            <p:spPr bwMode="auto">
              <a:xfrm>
                <a:off x="2971" y="3428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3" name="Freeform 562"/>
              <p:cNvSpPr>
                <a:spLocks/>
              </p:cNvSpPr>
              <p:nvPr/>
            </p:nvSpPr>
            <p:spPr bwMode="auto">
              <a:xfrm>
                <a:off x="2983" y="3468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4" name="Freeform 563"/>
              <p:cNvSpPr>
                <a:spLocks/>
              </p:cNvSpPr>
              <p:nvPr/>
            </p:nvSpPr>
            <p:spPr bwMode="auto">
              <a:xfrm>
                <a:off x="3018" y="3407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5" name="Freeform 564"/>
              <p:cNvSpPr>
                <a:spLocks/>
              </p:cNvSpPr>
              <p:nvPr/>
            </p:nvSpPr>
            <p:spPr bwMode="auto">
              <a:xfrm>
                <a:off x="3006" y="3393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6" name="Freeform 565"/>
              <p:cNvSpPr>
                <a:spLocks/>
              </p:cNvSpPr>
              <p:nvPr/>
            </p:nvSpPr>
            <p:spPr bwMode="auto">
              <a:xfrm>
                <a:off x="3028" y="3369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7" name="Freeform 566"/>
              <p:cNvSpPr>
                <a:spLocks/>
              </p:cNvSpPr>
              <p:nvPr/>
            </p:nvSpPr>
            <p:spPr bwMode="auto">
              <a:xfrm>
                <a:off x="3053" y="3364"/>
                <a:ext cx="18" cy="21"/>
              </a:xfrm>
              <a:custGeom>
                <a:avLst/>
                <a:gdLst>
                  <a:gd name="T0" fmla="*/ 1 w 7"/>
                  <a:gd name="T1" fmla="*/ 3 h 8"/>
                  <a:gd name="T2" fmla="*/ 5 w 7"/>
                  <a:gd name="T3" fmla="*/ 1 h 8"/>
                  <a:gd name="T4" fmla="*/ 6 w 7"/>
                  <a:gd name="T5" fmla="*/ 5 h 8"/>
                  <a:gd name="T6" fmla="*/ 2 w 7"/>
                  <a:gd name="T7" fmla="*/ 7 h 8"/>
                  <a:gd name="T8" fmla="*/ 1 w 7"/>
                  <a:gd name="T9" fmla="*/ 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1" y="3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8" name="Freeform 567"/>
              <p:cNvSpPr>
                <a:spLocks/>
              </p:cNvSpPr>
              <p:nvPr/>
            </p:nvSpPr>
            <p:spPr bwMode="auto">
              <a:xfrm>
                <a:off x="3071" y="3393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9" name="Freeform 568"/>
              <p:cNvSpPr>
                <a:spLocks/>
              </p:cNvSpPr>
              <p:nvPr/>
            </p:nvSpPr>
            <p:spPr bwMode="auto">
              <a:xfrm>
                <a:off x="3061" y="3417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7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0" name="Freeform 569"/>
              <p:cNvSpPr>
                <a:spLocks/>
              </p:cNvSpPr>
              <p:nvPr/>
            </p:nvSpPr>
            <p:spPr bwMode="auto">
              <a:xfrm>
                <a:off x="3038" y="3401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2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1" name="Freeform 570"/>
              <p:cNvSpPr>
                <a:spLocks/>
              </p:cNvSpPr>
              <p:nvPr/>
            </p:nvSpPr>
            <p:spPr bwMode="auto">
              <a:xfrm>
                <a:off x="3026" y="3391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2" name="Freeform 571"/>
              <p:cNvSpPr>
                <a:spLocks/>
              </p:cNvSpPr>
              <p:nvPr/>
            </p:nvSpPr>
            <p:spPr bwMode="auto">
              <a:xfrm>
                <a:off x="2878" y="3417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3" name="Freeform 572"/>
              <p:cNvSpPr>
                <a:spLocks/>
              </p:cNvSpPr>
              <p:nvPr/>
            </p:nvSpPr>
            <p:spPr bwMode="auto">
              <a:xfrm>
                <a:off x="2891" y="3409"/>
                <a:ext cx="20" cy="19"/>
              </a:xfrm>
              <a:custGeom>
                <a:avLst/>
                <a:gdLst>
                  <a:gd name="T0" fmla="*/ 1 w 8"/>
                  <a:gd name="T1" fmla="*/ 2 h 7"/>
                  <a:gd name="T2" fmla="*/ 5 w 8"/>
                  <a:gd name="T3" fmla="*/ 1 h 7"/>
                  <a:gd name="T4" fmla="*/ 7 w 8"/>
                  <a:gd name="T5" fmla="*/ 5 h 7"/>
                  <a:gd name="T6" fmla="*/ 3 w 8"/>
                  <a:gd name="T7" fmla="*/ 6 h 7"/>
                  <a:gd name="T8" fmla="*/ 1 w 8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3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4" name="Freeform 573"/>
              <p:cNvSpPr>
                <a:spLocks/>
              </p:cNvSpPr>
              <p:nvPr/>
            </p:nvSpPr>
            <p:spPr bwMode="auto">
              <a:xfrm>
                <a:off x="2911" y="3412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5" name="Freeform 574"/>
              <p:cNvSpPr>
                <a:spLocks/>
              </p:cNvSpPr>
              <p:nvPr/>
            </p:nvSpPr>
            <p:spPr bwMode="auto">
              <a:xfrm>
                <a:off x="2908" y="3447"/>
                <a:ext cx="20" cy="18"/>
              </a:xfrm>
              <a:custGeom>
                <a:avLst/>
                <a:gdLst>
                  <a:gd name="T0" fmla="*/ 1 w 8"/>
                  <a:gd name="T1" fmla="*/ 2 h 7"/>
                  <a:gd name="T2" fmla="*/ 5 w 8"/>
                  <a:gd name="T3" fmla="*/ 0 h 7"/>
                  <a:gd name="T4" fmla="*/ 7 w 8"/>
                  <a:gd name="T5" fmla="*/ 5 h 7"/>
                  <a:gd name="T6" fmla="*/ 3 w 8"/>
                  <a:gd name="T7" fmla="*/ 6 h 7"/>
                  <a:gd name="T8" fmla="*/ 1 w 8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6" y="6"/>
                      <a:pt x="4" y="7"/>
                      <a:pt x="3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6" name="Freeform 575"/>
              <p:cNvSpPr>
                <a:spLocks/>
              </p:cNvSpPr>
              <p:nvPr/>
            </p:nvSpPr>
            <p:spPr bwMode="auto">
              <a:xfrm>
                <a:off x="2878" y="3441"/>
                <a:ext cx="18" cy="22"/>
              </a:xfrm>
              <a:custGeom>
                <a:avLst/>
                <a:gdLst>
                  <a:gd name="T0" fmla="*/ 1 w 7"/>
                  <a:gd name="T1" fmla="*/ 3 h 8"/>
                  <a:gd name="T2" fmla="*/ 5 w 7"/>
                  <a:gd name="T3" fmla="*/ 1 h 8"/>
                  <a:gd name="T4" fmla="*/ 7 w 7"/>
                  <a:gd name="T5" fmla="*/ 5 h 8"/>
                  <a:gd name="T6" fmla="*/ 2 w 7"/>
                  <a:gd name="T7" fmla="*/ 7 h 8"/>
                  <a:gd name="T8" fmla="*/ 1 w 7"/>
                  <a:gd name="T9" fmla="*/ 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1" y="3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7" name="Freeform 576"/>
              <p:cNvSpPr>
                <a:spLocks/>
              </p:cNvSpPr>
              <p:nvPr/>
            </p:nvSpPr>
            <p:spPr bwMode="auto">
              <a:xfrm>
                <a:off x="2996" y="3436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7 w 7"/>
                  <a:gd name="T5" fmla="*/ 4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7" y="4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8" name="Freeform 577"/>
              <p:cNvSpPr>
                <a:spLocks/>
              </p:cNvSpPr>
              <p:nvPr/>
            </p:nvSpPr>
            <p:spPr bwMode="auto">
              <a:xfrm>
                <a:off x="2768" y="3369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9" name="Freeform 578"/>
              <p:cNvSpPr>
                <a:spLocks/>
              </p:cNvSpPr>
              <p:nvPr/>
            </p:nvSpPr>
            <p:spPr bwMode="auto">
              <a:xfrm>
                <a:off x="2756" y="3284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0" name="Freeform 579"/>
              <p:cNvSpPr>
                <a:spLocks/>
              </p:cNvSpPr>
              <p:nvPr/>
            </p:nvSpPr>
            <p:spPr bwMode="auto">
              <a:xfrm>
                <a:off x="2726" y="3316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1" name="Freeform 580"/>
              <p:cNvSpPr>
                <a:spLocks/>
              </p:cNvSpPr>
              <p:nvPr/>
            </p:nvSpPr>
            <p:spPr bwMode="auto">
              <a:xfrm>
                <a:off x="2746" y="3364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2" name="Freeform 581"/>
              <p:cNvSpPr>
                <a:spLocks/>
              </p:cNvSpPr>
              <p:nvPr/>
            </p:nvSpPr>
            <p:spPr bwMode="auto">
              <a:xfrm>
                <a:off x="2841" y="3508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4" y="7"/>
                      <a:pt x="2" y="6"/>
                    </a:cubicBezTo>
                    <a:cubicBezTo>
                      <a:pt x="1" y="5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3" name="Freeform 582"/>
              <p:cNvSpPr>
                <a:spLocks/>
              </p:cNvSpPr>
              <p:nvPr/>
            </p:nvSpPr>
            <p:spPr bwMode="auto">
              <a:xfrm>
                <a:off x="2853" y="3505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4" name="Freeform 583"/>
              <p:cNvSpPr>
                <a:spLocks/>
              </p:cNvSpPr>
              <p:nvPr/>
            </p:nvSpPr>
            <p:spPr bwMode="auto">
              <a:xfrm>
                <a:off x="2856" y="3535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5" name="Freeform 584"/>
              <p:cNvSpPr>
                <a:spLocks/>
              </p:cNvSpPr>
              <p:nvPr/>
            </p:nvSpPr>
            <p:spPr bwMode="auto">
              <a:xfrm>
                <a:off x="2866" y="3556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6" name="Freeform 585"/>
              <p:cNvSpPr>
                <a:spLocks/>
              </p:cNvSpPr>
              <p:nvPr/>
            </p:nvSpPr>
            <p:spPr bwMode="auto">
              <a:xfrm>
                <a:off x="2711" y="3455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4" y="7"/>
                      <a:pt x="2" y="6"/>
                    </a:cubicBezTo>
                    <a:cubicBezTo>
                      <a:pt x="1" y="5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7" name="Freeform 586"/>
              <p:cNvSpPr>
                <a:spLocks/>
              </p:cNvSpPr>
              <p:nvPr/>
            </p:nvSpPr>
            <p:spPr bwMode="auto">
              <a:xfrm>
                <a:off x="2686" y="3399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8" name="Freeform 587"/>
              <p:cNvSpPr>
                <a:spLocks/>
              </p:cNvSpPr>
              <p:nvPr/>
            </p:nvSpPr>
            <p:spPr bwMode="auto">
              <a:xfrm>
                <a:off x="2671" y="3441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9" name="Freeform 588"/>
              <p:cNvSpPr>
                <a:spLocks/>
              </p:cNvSpPr>
              <p:nvPr/>
            </p:nvSpPr>
            <p:spPr bwMode="auto">
              <a:xfrm>
                <a:off x="2701" y="3423"/>
                <a:ext cx="17" cy="21"/>
              </a:xfrm>
              <a:custGeom>
                <a:avLst/>
                <a:gdLst>
                  <a:gd name="T0" fmla="*/ 1 w 7"/>
                  <a:gd name="T1" fmla="*/ 3 h 8"/>
                  <a:gd name="T2" fmla="*/ 5 w 7"/>
                  <a:gd name="T3" fmla="*/ 1 h 8"/>
                  <a:gd name="T4" fmla="*/ 6 w 7"/>
                  <a:gd name="T5" fmla="*/ 5 h 8"/>
                  <a:gd name="T6" fmla="*/ 2 w 7"/>
                  <a:gd name="T7" fmla="*/ 7 h 8"/>
                  <a:gd name="T8" fmla="*/ 1 w 7"/>
                  <a:gd name="T9" fmla="*/ 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1" y="3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8"/>
                      <a:pt x="2" y="7"/>
                    </a:cubicBezTo>
                    <a:cubicBezTo>
                      <a:pt x="0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0" name="Freeform 589"/>
              <p:cNvSpPr>
                <a:spLocks/>
              </p:cNvSpPr>
              <p:nvPr/>
            </p:nvSpPr>
            <p:spPr bwMode="auto">
              <a:xfrm>
                <a:off x="2716" y="3409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1" name="Freeform 590"/>
              <p:cNvSpPr>
                <a:spLocks/>
              </p:cNvSpPr>
              <p:nvPr/>
            </p:nvSpPr>
            <p:spPr bwMode="auto">
              <a:xfrm>
                <a:off x="2738" y="3385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3"/>
                      <a:pt x="6" y="5"/>
                    </a:cubicBezTo>
                    <a:cubicBezTo>
                      <a:pt x="5" y="6"/>
                      <a:pt x="4" y="7"/>
                      <a:pt x="2" y="6"/>
                    </a:cubicBezTo>
                    <a:cubicBezTo>
                      <a:pt x="1" y="5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2" name="Freeform 591"/>
              <p:cNvSpPr>
                <a:spLocks/>
              </p:cNvSpPr>
              <p:nvPr/>
            </p:nvSpPr>
            <p:spPr bwMode="auto">
              <a:xfrm>
                <a:off x="2813" y="3556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3" name="Freeform 592"/>
              <p:cNvSpPr>
                <a:spLocks/>
              </p:cNvSpPr>
              <p:nvPr/>
            </p:nvSpPr>
            <p:spPr bwMode="auto">
              <a:xfrm>
                <a:off x="2806" y="3428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4" name="Freeform 593"/>
              <p:cNvSpPr>
                <a:spLocks/>
              </p:cNvSpPr>
              <p:nvPr/>
            </p:nvSpPr>
            <p:spPr bwMode="auto">
              <a:xfrm>
                <a:off x="2723" y="3473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5" name="Freeform 594"/>
              <p:cNvSpPr>
                <a:spLocks/>
              </p:cNvSpPr>
              <p:nvPr/>
            </p:nvSpPr>
            <p:spPr bwMode="auto">
              <a:xfrm>
                <a:off x="2733" y="3500"/>
                <a:ext cx="18" cy="21"/>
              </a:xfrm>
              <a:custGeom>
                <a:avLst/>
                <a:gdLst>
                  <a:gd name="T0" fmla="*/ 1 w 7"/>
                  <a:gd name="T1" fmla="*/ 3 h 8"/>
                  <a:gd name="T2" fmla="*/ 5 w 7"/>
                  <a:gd name="T3" fmla="*/ 1 h 8"/>
                  <a:gd name="T4" fmla="*/ 6 w 7"/>
                  <a:gd name="T5" fmla="*/ 5 h 8"/>
                  <a:gd name="T6" fmla="*/ 2 w 7"/>
                  <a:gd name="T7" fmla="*/ 7 h 8"/>
                  <a:gd name="T8" fmla="*/ 1 w 7"/>
                  <a:gd name="T9" fmla="*/ 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1" y="3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8"/>
                      <a:pt x="2" y="7"/>
                    </a:cubicBezTo>
                    <a:cubicBezTo>
                      <a:pt x="0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6" name="Freeform 595"/>
              <p:cNvSpPr>
                <a:spLocks/>
              </p:cNvSpPr>
              <p:nvPr/>
            </p:nvSpPr>
            <p:spPr bwMode="auto">
              <a:xfrm>
                <a:off x="2716" y="3524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7" name="Freeform 596"/>
              <p:cNvSpPr>
                <a:spLocks/>
              </p:cNvSpPr>
              <p:nvPr/>
            </p:nvSpPr>
            <p:spPr bwMode="auto">
              <a:xfrm>
                <a:off x="2713" y="3505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7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8" name="Freeform 597"/>
              <p:cNvSpPr>
                <a:spLocks/>
              </p:cNvSpPr>
              <p:nvPr/>
            </p:nvSpPr>
            <p:spPr bwMode="auto">
              <a:xfrm>
                <a:off x="2751" y="3447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9" name="Freeform 598"/>
              <p:cNvSpPr>
                <a:spLocks/>
              </p:cNvSpPr>
              <p:nvPr/>
            </p:nvSpPr>
            <p:spPr bwMode="auto">
              <a:xfrm>
                <a:off x="2741" y="3369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0" name="Freeform 599"/>
              <p:cNvSpPr>
                <a:spLocks/>
              </p:cNvSpPr>
              <p:nvPr/>
            </p:nvSpPr>
            <p:spPr bwMode="auto">
              <a:xfrm>
                <a:off x="2743" y="3313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2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1" name="Freeform 600"/>
              <p:cNvSpPr>
                <a:spLocks/>
              </p:cNvSpPr>
              <p:nvPr/>
            </p:nvSpPr>
            <p:spPr bwMode="auto">
              <a:xfrm>
                <a:off x="2716" y="3321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2" name="Freeform 601"/>
              <p:cNvSpPr>
                <a:spLocks/>
              </p:cNvSpPr>
              <p:nvPr/>
            </p:nvSpPr>
            <p:spPr bwMode="auto">
              <a:xfrm>
                <a:off x="2706" y="3343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3" name="Freeform 602"/>
              <p:cNvSpPr>
                <a:spLocks/>
              </p:cNvSpPr>
              <p:nvPr/>
            </p:nvSpPr>
            <p:spPr bwMode="auto">
              <a:xfrm>
                <a:off x="2663" y="3372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4" name="Freeform 603"/>
              <p:cNvSpPr>
                <a:spLocks/>
              </p:cNvSpPr>
              <p:nvPr/>
            </p:nvSpPr>
            <p:spPr bwMode="auto">
              <a:xfrm>
                <a:off x="2681" y="3356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5" name="Freeform 604"/>
              <p:cNvSpPr>
                <a:spLocks/>
              </p:cNvSpPr>
              <p:nvPr/>
            </p:nvSpPr>
            <p:spPr bwMode="auto">
              <a:xfrm>
                <a:off x="2663" y="3332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6" name="Freeform 605"/>
              <p:cNvSpPr>
                <a:spLocks/>
              </p:cNvSpPr>
              <p:nvPr/>
            </p:nvSpPr>
            <p:spPr bwMode="auto">
              <a:xfrm>
                <a:off x="2706" y="3289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7" name="Freeform 606"/>
              <p:cNvSpPr>
                <a:spLocks/>
              </p:cNvSpPr>
              <p:nvPr/>
            </p:nvSpPr>
            <p:spPr bwMode="auto">
              <a:xfrm>
                <a:off x="2748" y="3289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4" y="7"/>
                      <a:pt x="2" y="6"/>
                    </a:cubicBezTo>
                    <a:cubicBezTo>
                      <a:pt x="1" y="5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8" name="Freeform 607"/>
              <p:cNvSpPr>
                <a:spLocks/>
              </p:cNvSpPr>
              <p:nvPr/>
            </p:nvSpPr>
            <p:spPr bwMode="auto">
              <a:xfrm>
                <a:off x="2951" y="3399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5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9" name="Freeform 608"/>
              <p:cNvSpPr>
                <a:spLocks/>
              </p:cNvSpPr>
              <p:nvPr/>
            </p:nvSpPr>
            <p:spPr bwMode="auto">
              <a:xfrm>
                <a:off x="2988" y="3396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0" name="Freeform 609"/>
              <p:cNvSpPr>
                <a:spLocks/>
              </p:cNvSpPr>
              <p:nvPr/>
            </p:nvSpPr>
            <p:spPr bwMode="auto">
              <a:xfrm>
                <a:off x="3016" y="3375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1" name="Freeform 610"/>
              <p:cNvSpPr>
                <a:spLocks/>
              </p:cNvSpPr>
              <p:nvPr/>
            </p:nvSpPr>
            <p:spPr bwMode="auto">
              <a:xfrm>
                <a:off x="3031" y="3353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2" name="Freeform 611"/>
              <p:cNvSpPr>
                <a:spLocks/>
              </p:cNvSpPr>
              <p:nvPr/>
            </p:nvSpPr>
            <p:spPr bwMode="auto">
              <a:xfrm>
                <a:off x="2996" y="3343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3" name="Freeform 612"/>
              <p:cNvSpPr>
                <a:spLocks/>
              </p:cNvSpPr>
              <p:nvPr/>
            </p:nvSpPr>
            <p:spPr bwMode="auto">
              <a:xfrm>
                <a:off x="2986" y="3369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4" name="Freeform 613"/>
              <p:cNvSpPr>
                <a:spLocks/>
              </p:cNvSpPr>
              <p:nvPr/>
            </p:nvSpPr>
            <p:spPr bwMode="auto">
              <a:xfrm>
                <a:off x="2936" y="3351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5" name="Freeform 614"/>
              <p:cNvSpPr>
                <a:spLocks/>
              </p:cNvSpPr>
              <p:nvPr/>
            </p:nvSpPr>
            <p:spPr bwMode="auto">
              <a:xfrm>
                <a:off x="2931" y="3372"/>
                <a:ext cx="17" cy="19"/>
              </a:xfrm>
              <a:custGeom>
                <a:avLst/>
                <a:gdLst>
                  <a:gd name="T0" fmla="*/ 1 w 7"/>
                  <a:gd name="T1" fmla="*/ 3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3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6" name="Freeform 615"/>
              <p:cNvSpPr>
                <a:spLocks/>
              </p:cNvSpPr>
              <p:nvPr/>
            </p:nvSpPr>
            <p:spPr bwMode="auto">
              <a:xfrm>
                <a:off x="2966" y="3372"/>
                <a:ext cx="17" cy="19"/>
              </a:xfrm>
              <a:custGeom>
                <a:avLst/>
                <a:gdLst>
                  <a:gd name="T0" fmla="*/ 0 w 7"/>
                  <a:gd name="T1" fmla="*/ 3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0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7" name="Freeform 616"/>
              <p:cNvSpPr>
                <a:spLocks/>
              </p:cNvSpPr>
              <p:nvPr/>
            </p:nvSpPr>
            <p:spPr bwMode="auto">
              <a:xfrm>
                <a:off x="2971" y="3401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8" name="Freeform 617"/>
              <p:cNvSpPr>
                <a:spLocks/>
              </p:cNvSpPr>
              <p:nvPr/>
            </p:nvSpPr>
            <p:spPr bwMode="auto">
              <a:xfrm>
                <a:off x="2916" y="3460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7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9" name="Freeform 618"/>
              <p:cNvSpPr>
                <a:spLocks/>
              </p:cNvSpPr>
              <p:nvPr/>
            </p:nvSpPr>
            <p:spPr bwMode="auto">
              <a:xfrm>
                <a:off x="2953" y="3449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0" name="Freeform 619"/>
              <p:cNvSpPr>
                <a:spLocks/>
              </p:cNvSpPr>
              <p:nvPr/>
            </p:nvSpPr>
            <p:spPr bwMode="auto">
              <a:xfrm>
                <a:off x="2976" y="3457"/>
                <a:ext cx="20" cy="19"/>
              </a:xfrm>
              <a:custGeom>
                <a:avLst/>
                <a:gdLst>
                  <a:gd name="T0" fmla="*/ 1 w 8"/>
                  <a:gd name="T1" fmla="*/ 2 h 7"/>
                  <a:gd name="T2" fmla="*/ 5 w 8"/>
                  <a:gd name="T3" fmla="*/ 1 h 7"/>
                  <a:gd name="T4" fmla="*/ 7 w 8"/>
                  <a:gd name="T5" fmla="*/ 5 h 7"/>
                  <a:gd name="T6" fmla="*/ 3 w 8"/>
                  <a:gd name="T7" fmla="*/ 6 h 7"/>
                  <a:gd name="T8" fmla="*/ 1 w 8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6" y="6"/>
                      <a:pt x="4" y="7"/>
                      <a:pt x="3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1" name="Freeform 620"/>
              <p:cNvSpPr>
                <a:spLocks/>
              </p:cNvSpPr>
              <p:nvPr/>
            </p:nvSpPr>
            <p:spPr bwMode="auto">
              <a:xfrm>
                <a:off x="2973" y="3479"/>
                <a:ext cx="18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2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2" name="Freeform 621"/>
              <p:cNvSpPr>
                <a:spLocks/>
              </p:cNvSpPr>
              <p:nvPr/>
            </p:nvSpPr>
            <p:spPr bwMode="auto">
              <a:xfrm>
                <a:off x="2953" y="3492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3" name="Freeform 622"/>
              <p:cNvSpPr>
                <a:spLocks/>
              </p:cNvSpPr>
              <p:nvPr/>
            </p:nvSpPr>
            <p:spPr bwMode="auto">
              <a:xfrm>
                <a:off x="2941" y="3511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4" name="Freeform 623"/>
              <p:cNvSpPr>
                <a:spLocks/>
              </p:cNvSpPr>
              <p:nvPr/>
            </p:nvSpPr>
            <p:spPr bwMode="auto">
              <a:xfrm>
                <a:off x="2881" y="3401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5" name="Freeform 624"/>
              <p:cNvSpPr>
                <a:spLocks/>
              </p:cNvSpPr>
              <p:nvPr/>
            </p:nvSpPr>
            <p:spPr bwMode="auto">
              <a:xfrm>
                <a:off x="2896" y="3396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7" y="3"/>
                      <a:pt x="7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6" name="Freeform 625"/>
              <p:cNvSpPr>
                <a:spLocks/>
              </p:cNvSpPr>
              <p:nvPr/>
            </p:nvSpPr>
            <p:spPr bwMode="auto">
              <a:xfrm>
                <a:off x="2863" y="3425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7 w 7"/>
                  <a:gd name="T5" fmla="*/ 4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7" y="4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7" name="Freeform 626"/>
              <p:cNvSpPr>
                <a:spLocks/>
              </p:cNvSpPr>
              <p:nvPr/>
            </p:nvSpPr>
            <p:spPr bwMode="auto">
              <a:xfrm>
                <a:off x="2868" y="3457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5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8" name="Freeform 627"/>
              <p:cNvSpPr>
                <a:spLocks/>
              </p:cNvSpPr>
              <p:nvPr/>
            </p:nvSpPr>
            <p:spPr bwMode="auto">
              <a:xfrm>
                <a:off x="2811" y="3476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9" name="Freeform 628"/>
              <p:cNvSpPr>
                <a:spLocks/>
              </p:cNvSpPr>
              <p:nvPr/>
            </p:nvSpPr>
            <p:spPr bwMode="auto">
              <a:xfrm>
                <a:off x="2813" y="3527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0" name="Freeform 629"/>
              <p:cNvSpPr>
                <a:spLocks/>
              </p:cNvSpPr>
              <p:nvPr/>
            </p:nvSpPr>
            <p:spPr bwMode="auto">
              <a:xfrm>
                <a:off x="2836" y="3321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1" name="Freeform 630"/>
              <p:cNvSpPr>
                <a:spLocks/>
              </p:cNvSpPr>
              <p:nvPr/>
            </p:nvSpPr>
            <p:spPr bwMode="auto">
              <a:xfrm>
                <a:off x="2801" y="3399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2" name="Freeform 631"/>
              <p:cNvSpPr>
                <a:spLocks/>
              </p:cNvSpPr>
              <p:nvPr/>
            </p:nvSpPr>
            <p:spPr bwMode="auto">
              <a:xfrm>
                <a:off x="2788" y="3361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3" name="Freeform 632"/>
              <p:cNvSpPr>
                <a:spLocks/>
              </p:cNvSpPr>
              <p:nvPr/>
            </p:nvSpPr>
            <p:spPr bwMode="auto">
              <a:xfrm>
                <a:off x="2866" y="3383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4" name="Freeform 633"/>
              <p:cNvSpPr>
                <a:spLocks/>
              </p:cNvSpPr>
              <p:nvPr/>
            </p:nvSpPr>
            <p:spPr bwMode="auto">
              <a:xfrm>
                <a:off x="2976" y="3321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5" name="Freeform 634"/>
              <p:cNvSpPr>
                <a:spLocks/>
              </p:cNvSpPr>
              <p:nvPr/>
            </p:nvSpPr>
            <p:spPr bwMode="auto">
              <a:xfrm>
                <a:off x="2816" y="3551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6" name="Freeform 635"/>
              <p:cNvSpPr>
                <a:spLocks/>
              </p:cNvSpPr>
              <p:nvPr/>
            </p:nvSpPr>
            <p:spPr bwMode="auto">
              <a:xfrm>
                <a:off x="2898" y="3460"/>
                <a:ext cx="18" cy="21"/>
              </a:xfrm>
              <a:custGeom>
                <a:avLst/>
                <a:gdLst>
                  <a:gd name="T0" fmla="*/ 0 w 7"/>
                  <a:gd name="T1" fmla="*/ 3 h 8"/>
                  <a:gd name="T2" fmla="*/ 5 w 7"/>
                  <a:gd name="T3" fmla="*/ 1 h 8"/>
                  <a:gd name="T4" fmla="*/ 6 w 7"/>
                  <a:gd name="T5" fmla="*/ 5 h 8"/>
                  <a:gd name="T6" fmla="*/ 2 w 7"/>
                  <a:gd name="T7" fmla="*/ 7 h 8"/>
                  <a:gd name="T8" fmla="*/ 0 w 7"/>
                  <a:gd name="T9" fmla="*/ 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3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8"/>
                      <a:pt x="2" y="7"/>
                    </a:cubicBezTo>
                    <a:cubicBezTo>
                      <a:pt x="0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7" name="Freeform 636"/>
              <p:cNvSpPr>
                <a:spLocks/>
              </p:cNvSpPr>
              <p:nvPr/>
            </p:nvSpPr>
            <p:spPr bwMode="auto">
              <a:xfrm>
                <a:off x="2911" y="3497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8" name="Freeform 637"/>
              <p:cNvSpPr>
                <a:spLocks/>
              </p:cNvSpPr>
              <p:nvPr/>
            </p:nvSpPr>
            <p:spPr bwMode="auto">
              <a:xfrm>
                <a:off x="2933" y="3476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7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9" name="Freeform 638"/>
              <p:cNvSpPr>
                <a:spLocks/>
              </p:cNvSpPr>
              <p:nvPr/>
            </p:nvSpPr>
            <p:spPr bwMode="auto">
              <a:xfrm>
                <a:off x="2091" y="3329"/>
                <a:ext cx="15" cy="19"/>
              </a:xfrm>
              <a:custGeom>
                <a:avLst/>
                <a:gdLst>
                  <a:gd name="T0" fmla="*/ 0 w 6"/>
                  <a:gd name="T1" fmla="*/ 3 h 7"/>
                  <a:gd name="T2" fmla="*/ 3 w 6"/>
                  <a:gd name="T3" fmla="*/ 0 h 7"/>
                  <a:gd name="T4" fmla="*/ 6 w 6"/>
                  <a:gd name="T5" fmla="*/ 4 h 7"/>
                  <a:gd name="T6" fmla="*/ 2 w 6"/>
                  <a:gd name="T7" fmla="*/ 6 h 7"/>
                  <a:gd name="T8" fmla="*/ 0 w 6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0" y="3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5" y="1"/>
                      <a:pt x="6" y="2"/>
                      <a:pt x="6" y="4"/>
                    </a:cubicBezTo>
                    <a:cubicBezTo>
                      <a:pt x="6" y="5"/>
                      <a:pt x="4" y="7"/>
                      <a:pt x="2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0" name="Freeform 639"/>
              <p:cNvSpPr>
                <a:spLocks/>
              </p:cNvSpPr>
              <p:nvPr/>
            </p:nvSpPr>
            <p:spPr bwMode="auto">
              <a:xfrm>
                <a:off x="1983" y="3412"/>
                <a:ext cx="18" cy="16"/>
              </a:xfrm>
              <a:custGeom>
                <a:avLst/>
                <a:gdLst>
                  <a:gd name="T0" fmla="*/ 0 w 7"/>
                  <a:gd name="T1" fmla="*/ 3 h 6"/>
                  <a:gd name="T2" fmla="*/ 4 w 7"/>
                  <a:gd name="T3" fmla="*/ 0 h 6"/>
                  <a:gd name="T4" fmla="*/ 7 w 7"/>
                  <a:gd name="T5" fmla="*/ 4 h 6"/>
                  <a:gd name="T6" fmla="*/ 3 w 7"/>
                  <a:gd name="T7" fmla="*/ 6 h 6"/>
                  <a:gd name="T8" fmla="*/ 0 w 7"/>
                  <a:gd name="T9" fmla="*/ 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1" name="Freeform 640"/>
              <p:cNvSpPr>
                <a:spLocks/>
              </p:cNvSpPr>
              <p:nvPr/>
            </p:nvSpPr>
            <p:spPr bwMode="auto">
              <a:xfrm>
                <a:off x="2036" y="3316"/>
                <a:ext cx="15" cy="19"/>
              </a:xfrm>
              <a:custGeom>
                <a:avLst/>
                <a:gdLst>
                  <a:gd name="T0" fmla="*/ 0 w 6"/>
                  <a:gd name="T1" fmla="*/ 3 h 7"/>
                  <a:gd name="T2" fmla="*/ 4 w 6"/>
                  <a:gd name="T3" fmla="*/ 1 h 7"/>
                  <a:gd name="T4" fmla="*/ 6 w 6"/>
                  <a:gd name="T5" fmla="*/ 4 h 7"/>
                  <a:gd name="T6" fmla="*/ 3 w 6"/>
                  <a:gd name="T7" fmla="*/ 7 h 7"/>
                  <a:gd name="T8" fmla="*/ 0 w 6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0" y="3"/>
                    </a:moveTo>
                    <a:cubicBezTo>
                      <a:pt x="0" y="2"/>
                      <a:pt x="2" y="0"/>
                      <a:pt x="4" y="1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2" name="Freeform 641"/>
              <p:cNvSpPr>
                <a:spLocks/>
              </p:cNvSpPr>
              <p:nvPr/>
            </p:nvSpPr>
            <p:spPr bwMode="auto">
              <a:xfrm>
                <a:off x="2073" y="3361"/>
                <a:ext cx="15" cy="19"/>
              </a:xfrm>
              <a:custGeom>
                <a:avLst/>
                <a:gdLst>
                  <a:gd name="T0" fmla="*/ 0 w 6"/>
                  <a:gd name="T1" fmla="*/ 3 h 7"/>
                  <a:gd name="T2" fmla="*/ 3 w 6"/>
                  <a:gd name="T3" fmla="*/ 0 h 7"/>
                  <a:gd name="T4" fmla="*/ 6 w 6"/>
                  <a:gd name="T5" fmla="*/ 4 h 7"/>
                  <a:gd name="T6" fmla="*/ 2 w 6"/>
                  <a:gd name="T7" fmla="*/ 6 h 7"/>
                  <a:gd name="T8" fmla="*/ 0 w 6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0" y="3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5" y="1"/>
                      <a:pt x="6" y="2"/>
                      <a:pt x="6" y="4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3" name="Freeform 642"/>
              <p:cNvSpPr>
                <a:spLocks/>
              </p:cNvSpPr>
              <p:nvPr/>
            </p:nvSpPr>
            <p:spPr bwMode="auto">
              <a:xfrm>
                <a:off x="1928" y="3340"/>
                <a:ext cx="18" cy="19"/>
              </a:xfrm>
              <a:custGeom>
                <a:avLst/>
                <a:gdLst>
                  <a:gd name="T0" fmla="*/ 0 w 7"/>
                  <a:gd name="T1" fmla="*/ 3 h 7"/>
                  <a:gd name="T2" fmla="*/ 4 w 7"/>
                  <a:gd name="T3" fmla="*/ 0 h 7"/>
                  <a:gd name="T4" fmla="*/ 6 w 7"/>
                  <a:gd name="T5" fmla="*/ 4 h 7"/>
                  <a:gd name="T6" fmla="*/ 3 w 7"/>
                  <a:gd name="T7" fmla="*/ 6 h 7"/>
                  <a:gd name="T8" fmla="*/ 0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7" y="2"/>
                      <a:pt x="6" y="4"/>
                    </a:cubicBezTo>
                    <a:cubicBezTo>
                      <a:pt x="6" y="6"/>
                      <a:pt x="5" y="7"/>
                      <a:pt x="3" y="6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4" name="Freeform 643"/>
              <p:cNvSpPr>
                <a:spLocks/>
              </p:cNvSpPr>
              <p:nvPr/>
            </p:nvSpPr>
            <p:spPr bwMode="auto">
              <a:xfrm>
                <a:off x="2128" y="3489"/>
                <a:ext cx="18" cy="19"/>
              </a:xfrm>
              <a:custGeom>
                <a:avLst/>
                <a:gdLst>
                  <a:gd name="T0" fmla="*/ 0 w 7"/>
                  <a:gd name="T1" fmla="*/ 3 h 7"/>
                  <a:gd name="T2" fmla="*/ 4 w 7"/>
                  <a:gd name="T3" fmla="*/ 1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3"/>
                    </a:moveTo>
                    <a:cubicBezTo>
                      <a:pt x="1" y="2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5" name="Freeform 644"/>
              <p:cNvSpPr>
                <a:spLocks/>
              </p:cNvSpPr>
              <p:nvPr/>
            </p:nvSpPr>
            <p:spPr bwMode="auto">
              <a:xfrm>
                <a:off x="2251" y="3433"/>
                <a:ext cx="15" cy="16"/>
              </a:xfrm>
              <a:custGeom>
                <a:avLst/>
                <a:gdLst>
                  <a:gd name="T0" fmla="*/ 0 w 6"/>
                  <a:gd name="T1" fmla="*/ 2 h 6"/>
                  <a:gd name="T2" fmla="*/ 4 w 6"/>
                  <a:gd name="T3" fmla="*/ 0 h 6"/>
                  <a:gd name="T4" fmla="*/ 6 w 6"/>
                  <a:gd name="T5" fmla="*/ 3 h 6"/>
                  <a:gd name="T6" fmla="*/ 3 w 6"/>
                  <a:gd name="T7" fmla="*/ 6 h 6"/>
                  <a:gd name="T8" fmla="*/ 0 w 6"/>
                  <a:gd name="T9" fmla="*/ 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"/>
                  <a:gd name="T17" fmla="*/ 6 w 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">
                    <a:moveTo>
                      <a:pt x="0" y="2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6" y="2"/>
                      <a:pt x="6" y="3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6" name="Freeform 645"/>
              <p:cNvSpPr>
                <a:spLocks/>
              </p:cNvSpPr>
              <p:nvPr/>
            </p:nvSpPr>
            <p:spPr bwMode="auto">
              <a:xfrm>
                <a:off x="2041" y="3441"/>
                <a:ext cx="17" cy="19"/>
              </a:xfrm>
              <a:custGeom>
                <a:avLst/>
                <a:gdLst>
                  <a:gd name="T0" fmla="*/ 1 w 7"/>
                  <a:gd name="T1" fmla="*/ 3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1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3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1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2" y="6"/>
                      <a:pt x="0" y="5"/>
                      <a:pt x="1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7" name="Freeform 646"/>
              <p:cNvSpPr>
                <a:spLocks/>
              </p:cNvSpPr>
              <p:nvPr/>
            </p:nvSpPr>
            <p:spPr bwMode="auto">
              <a:xfrm>
                <a:off x="1953" y="3375"/>
                <a:ext cx="18" cy="18"/>
              </a:xfrm>
              <a:custGeom>
                <a:avLst/>
                <a:gdLst>
                  <a:gd name="T0" fmla="*/ 1 w 7"/>
                  <a:gd name="T1" fmla="*/ 3 h 7"/>
                  <a:gd name="T2" fmla="*/ 4 w 7"/>
                  <a:gd name="T3" fmla="*/ 1 h 7"/>
                  <a:gd name="T4" fmla="*/ 7 w 7"/>
                  <a:gd name="T5" fmla="*/ 4 h 7"/>
                  <a:gd name="T6" fmla="*/ 3 w 7"/>
                  <a:gd name="T7" fmla="*/ 7 h 7"/>
                  <a:gd name="T8" fmla="*/ 1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3"/>
                    </a:moveTo>
                    <a:cubicBezTo>
                      <a:pt x="1" y="2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1" y="7"/>
                      <a:pt x="0" y="5"/>
                      <a:pt x="1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8" name="Freeform 647"/>
              <p:cNvSpPr>
                <a:spLocks/>
              </p:cNvSpPr>
              <p:nvPr/>
            </p:nvSpPr>
            <p:spPr bwMode="auto">
              <a:xfrm>
                <a:off x="2041" y="3276"/>
                <a:ext cx="17" cy="16"/>
              </a:xfrm>
              <a:custGeom>
                <a:avLst/>
                <a:gdLst>
                  <a:gd name="T0" fmla="*/ 0 w 7"/>
                  <a:gd name="T1" fmla="*/ 2 h 6"/>
                  <a:gd name="T2" fmla="*/ 4 w 7"/>
                  <a:gd name="T3" fmla="*/ 0 h 6"/>
                  <a:gd name="T4" fmla="*/ 6 w 7"/>
                  <a:gd name="T5" fmla="*/ 3 h 6"/>
                  <a:gd name="T6" fmla="*/ 3 w 7"/>
                  <a:gd name="T7" fmla="*/ 6 h 6"/>
                  <a:gd name="T8" fmla="*/ 0 w 7"/>
                  <a:gd name="T9" fmla="*/ 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6" y="3"/>
                    </a:cubicBez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9" name="Freeform 648"/>
              <p:cNvSpPr>
                <a:spLocks/>
              </p:cNvSpPr>
              <p:nvPr/>
            </p:nvSpPr>
            <p:spPr bwMode="auto">
              <a:xfrm>
                <a:off x="2153" y="3217"/>
                <a:ext cx="18" cy="19"/>
              </a:xfrm>
              <a:custGeom>
                <a:avLst/>
                <a:gdLst>
                  <a:gd name="T0" fmla="*/ 0 w 7"/>
                  <a:gd name="T1" fmla="*/ 3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6 h 7"/>
                  <a:gd name="T8" fmla="*/ 0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0" name="Freeform 649"/>
              <p:cNvSpPr>
                <a:spLocks/>
              </p:cNvSpPr>
              <p:nvPr/>
            </p:nvSpPr>
            <p:spPr bwMode="auto">
              <a:xfrm>
                <a:off x="1876" y="3300"/>
                <a:ext cx="17" cy="19"/>
              </a:xfrm>
              <a:custGeom>
                <a:avLst/>
                <a:gdLst>
                  <a:gd name="T0" fmla="*/ 0 w 7"/>
                  <a:gd name="T1" fmla="*/ 3 h 7"/>
                  <a:gd name="T2" fmla="*/ 4 w 7"/>
                  <a:gd name="T3" fmla="*/ 0 h 7"/>
                  <a:gd name="T4" fmla="*/ 6 w 7"/>
                  <a:gd name="T5" fmla="*/ 4 h 7"/>
                  <a:gd name="T6" fmla="*/ 3 w 7"/>
                  <a:gd name="T7" fmla="*/ 6 h 7"/>
                  <a:gd name="T8" fmla="*/ 0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7" y="2"/>
                      <a:pt x="6" y="4"/>
                    </a:cubicBezTo>
                    <a:cubicBezTo>
                      <a:pt x="6" y="6"/>
                      <a:pt x="5" y="7"/>
                      <a:pt x="3" y="6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1" name="Freeform 650"/>
              <p:cNvSpPr>
                <a:spLocks/>
              </p:cNvSpPr>
              <p:nvPr/>
            </p:nvSpPr>
            <p:spPr bwMode="auto">
              <a:xfrm>
                <a:off x="1673" y="3209"/>
                <a:ext cx="18" cy="19"/>
              </a:xfrm>
              <a:custGeom>
                <a:avLst/>
                <a:gdLst>
                  <a:gd name="T0" fmla="*/ 0 w 7"/>
                  <a:gd name="T1" fmla="*/ 3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7" y="2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62" name="Group 651"/>
            <p:cNvGrpSpPr>
              <a:grpSpLocks/>
            </p:cNvGrpSpPr>
            <p:nvPr/>
          </p:nvGrpSpPr>
          <p:grpSpPr bwMode="auto">
            <a:xfrm>
              <a:off x="1663" y="3151"/>
              <a:ext cx="2043" cy="370"/>
              <a:chOff x="1663" y="3151"/>
              <a:chExt cx="2043" cy="370"/>
            </a:xfrm>
          </p:grpSpPr>
          <p:sp>
            <p:nvSpPr>
              <p:cNvPr id="622" name="Freeform 652"/>
              <p:cNvSpPr>
                <a:spLocks/>
              </p:cNvSpPr>
              <p:nvPr/>
            </p:nvSpPr>
            <p:spPr bwMode="auto">
              <a:xfrm>
                <a:off x="1688" y="3183"/>
                <a:ext cx="15" cy="16"/>
              </a:xfrm>
              <a:custGeom>
                <a:avLst/>
                <a:gdLst>
                  <a:gd name="T0" fmla="*/ 0 w 6"/>
                  <a:gd name="T1" fmla="*/ 3 h 6"/>
                  <a:gd name="T2" fmla="*/ 4 w 6"/>
                  <a:gd name="T3" fmla="*/ 0 h 6"/>
                  <a:gd name="T4" fmla="*/ 6 w 6"/>
                  <a:gd name="T5" fmla="*/ 4 h 6"/>
                  <a:gd name="T6" fmla="*/ 3 w 6"/>
                  <a:gd name="T7" fmla="*/ 6 h 6"/>
                  <a:gd name="T8" fmla="*/ 0 w 6"/>
                  <a:gd name="T9" fmla="*/ 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"/>
                  <a:gd name="T17" fmla="*/ 6 w 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6" y="2"/>
                      <a:pt x="6" y="4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3" name="Freeform 653"/>
              <p:cNvSpPr>
                <a:spLocks/>
              </p:cNvSpPr>
              <p:nvPr/>
            </p:nvSpPr>
            <p:spPr bwMode="auto">
              <a:xfrm>
                <a:off x="1721" y="3215"/>
                <a:ext cx="17" cy="18"/>
              </a:xfrm>
              <a:custGeom>
                <a:avLst/>
                <a:gdLst>
                  <a:gd name="T0" fmla="*/ 0 w 7"/>
                  <a:gd name="T1" fmla="*/ 3 h 7"/>
                  <a:gd name="T2" fmla="*/ 4 w 7"/>
                  <a:gd name="T3" fmla="*/ 0 h 7"/>
                  <a:gd name="T4" fmla="*/ 6 w 7"/>
                  <a:gd name="T5" fmla="*/ 4 h 7"/>
                  <a:gd name="T6" fmla="*/ 3 w 7"/>
                  <a:gd name="T7" fmla="*/ 6 h 7"/>
                  <a:gd name="T8" fmla="*/ 0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7" y="2"/>
                      <a:pt x="6" y="4"/>
                    </a:cubicBezTo>
                    <a:cubicBezTo>
                      <a:pt x="6" y="6"/>
                      <a:pt x="4" y="7"/>
                      <a:pt x="3" y="6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4" name="Freeform 654"/>
              <p:cNvSpPr>
                <a:spLocks/>
              </p:cNvSpPr>
              <p:nvPr/>
            </p:nvSpPr>
            <p:spPr bwMode="auto">
              <a:xfrm>
                <a:off x="1946" y="3303"/>
                <a:ext cx="15" cy="18"/>
              </a:xfrm>
              <a:custGeom>
                <a:avLst/>
                <a:gdLst>
                  <a:gd name="T0" fmla="*/ 0 w 6"/>
                  <a:gd name="T1" fmla="*/ 3 h 7"/>
                  <a:gd name="T2" fmla="*/ 4 w 6"/>
                  <a:gd name="T3" fmla="*/ 1 h 7"/>
                  <a:gd name="T4" fmla="*/ 6 w 6"/>
                  <a:gd name="T5" fmla="*/ 4 h 7"/>
                  <a:gd name="T6" fmla="*/ 3 w 6"/>
                  <a:gd name="T7" fmla="*/ 7 h 7"/>
                  <a:gd name="T8" fmla="*/ 0 w 6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0" y="3"/>
                    </a:moveTo>
                    <a:cubicBezTo>
                      <a:pt x="0" y="2"/>
                      <a:pt x="2" y="0"/>
                      <a:pt x="4" y="1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5" name="Freeform 655"/>
              <p:cNvSpPr>
                <a:spLocks/>
              </p:cNvSpPr>
              <p:nvPr/>
            </p:nvSpPr>
            <p:spPr bwMode="auto">
              <a:xfrm>
                <a:off x="1991" y="3340"/>
                <a:ext cx="15" cy="16"/>
              </a:xfrm>
              <a:custGeom>
                <a:avLst/>
                <a:gdLst>
                  <a:gd name="T0" fmla="*/ 0 w 6"/>
                  <a:gd name="T1" fmla="*/ 2 h 6"/>
                  <a:gd name="T2" fmla="*/ 4 w 6"/>
                  <a:gd name="T3" fmla="*/ 0 h 6"/>
                  <a:gd name="T4" fmla="*/ 6 w 6"/>
                  <a:gd name="T5" fmla="*/ 3 h 6"/>
                  <a:gd name="T6" fmla="*/ 3 w 6"/>
                  <a:gd name="T7" fmla="*/ 6 h 6"/>
                  <a:gd name="T8" fmla="*/ 0 w 6"/>
                  <a:gd name="T9" fmla="*/ 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"/>
                  <a:gd name="T17" fmla="*/ 6 w 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">
                    <a:moveTo>
                      <a:pt x="0" y="2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6" y="2"/>
                      <a:pt x="6" y="3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6" name="Freeform 656"/>
              <p:cNvSpPr>
                <a:spLocks/>
              </p:cNvSpPr>
              <p:nvPr/>
            </p:nvSpPr>
            <p:spPr bwMode="auto">
              <a:xfrm>
                <a:off x="2053" y="3404"/>
                <a:ext cx="18" cy="19"/>
              </a:xfrm>
              <a:custGeom>
                <a:avLst/>
                <a:gdLst>
                  <a:gd name="T0" fmla="*/ 0 w 7"/>
                  <a:gd name="T1" fmla="*/ 3 h 7"/>
                  <a:gd name="T2" fmla="*/ 4 w 7"/>
                  <a:gd name="T3" fmla="*/ 0 h 7"/>
                  <a:gd name="T4" fmla="*/ 6 w 7"/>
                  <a:gd name="T5" fmla="*/ 4 h 7"/>
                  <a:gd name="T6" fmla="*/ 3 w 7"/>
                  <a:gd name="T7" fmla="*/ 6 h 7"/>
                  <a:gd name="T8" fmla="*/ 0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7" y="2"/>
                      <a:pt x="6" y="4"/>
                    </a:cubicBezTo>
                    <a:cubicBezTo>
                      <a:pt x="6" y="6"/>
                      <a:pt x="5" y="7"/>
                      <a:pt x="3" y="6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7" name="Freeform 657"/>
              <p:cNvSpPr>
                <a:spLocks/>
              </p:cNvSpPr>
              <p:nvPr/>
            </p:nvSpPr>
            <p:spPr bwMode="auto">
              <a:xfrm>
                <a:off x="1948" y="3265"/>
                <a:ext cx="15" cy="19"/>
              </a:xfrm>
              <a:custGeom>
                <a:avLst/>
                <a:gdLst>
                  <a:gd name="T0" fmla="*/ 0 w 6"/>
                  <a:gd name="T1" fmla="*/ 3 h 7"/>
                  <a:gd name="T2" fmla="*/ 3 w 6"/>
                  <a:gd name="T3" fmla="*/ 1 h 7"/>
                  <a:gd name="T4" fmla="*/ 6 w 6"/>
                  <a:gd name="T5" fmla="*/ 4 h 7"/>
                  <a:gd name="T6" fmla="*/ 2 w 6"/>
                  <a:gd name="T7" fmla="*/ 7 h 7"/>
                  <a:gd name="T8" fmla="*/ 0 w 6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0" y="3"/>
                    </a:moveTo>
                    <a:cubicBezTo>
                      <a:pt x="0" y="2"/>
                      <a:pt x="2" y="0"/>
                      <a:pt x="3" y="1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6" y="6"/>
                      <a:pt x="4" y="7"/>
                      <a:pt x="2" y="7"/>
                    </a:cubicBezTo>
                    <a:cubicBezTo>
                      <a:pt x="1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8" name="Freeform 658"/>
              <p:cNvSpPr>
                <a:spLocks/>
              </p:cNvSpPr>
              <p:nvPr/>
            </p:nvSpPr>
            <p:spPr bwMode="auto">
              <a:xfrm>
                <a:off x="1908" y="3300"/>
                <a:ext cx="18" cy="19"/>
              </a:xfrm>
              <a:custGeom>
                <a:avLst/>
                <a:gdLst>
                  <a:gd name="T0" fmla="*/ 0 w 7"/>
                  <a:gd name="T1" fmla="*/ 3 h 7"/>
                  <a:gd name="T2" fmla="*/ 4 w 7"/>
                  <a:gd name="T3" fmla="*/ 0 h 7"/>
                  <a:gd name="T4" fmla="*/ 6 w 7"/>
                  <a:gd name="T5" fmla="*/ 4 h 7"/>
                  <a:gd name="T6" fmla="*/ 3 w 7"/>
                  <a:gd name="T7" fmla="*/ 6 h 7"/>
                  <a:gd name="T8" fmla="*/ 0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5" y="1"/>
                      <a:pt x="7" y="2"/>
                      <a:pt x="6" y="4"/>
                    </a:cubicBezTo>
                    <a:cubicBezTo>
                      <a:pt x="6" y="5"/>
                      <a:pt x="4" y="7"/>
                      <a:pt x="3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9" name="Freeform 659"/>
              <p:cNvSpPr>
                <a:spLocks/>
              </p:cNvSpPr>
              <p:nvPr/>
            </p:nvSpPr>
            <p:spPr bwMode="auto">
              <a:xfrm>
                <a:off x="1696" y="3196"/>
                <a:ext cx="17" cy="19"/>
              </a:xfrm>
              <a:custGeom>
                <a:avLst/>
                <a:gdLst>
                  <a:gd name="T0" fmla="*/ 0 w 7"/>
                  <a:gd name="T1" fmla="*/ 3 h 7"/>
                  <a:gd name="T2" fmla="*/ 4 w 7"/>
                  <a:gd name="T3" fmla="*/ 1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3"/>
                    </a:moveTo>
                    <a:cubicBezTo>
                      <a:pt x="1" y="2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0" name="Freeform 660"/>
              <p:cNvSpPr>
                <a:spLocks/>
              </p:cNvSpPr>
              <p:nvPr/>
            </p:nvSpPr>
            <p:spPr bwMode="auto">
              <a:xfrm>
                <a:off x="1688" y="3151"/>
                <a:ext cx="18" cy="18"/>
              </a:xfrm>
              <a:custGeom>
                <a:avLst/>
                <a:gdLst>
                  <a:gd name="T0" fmla="*/ 1 w 7"/>
                  <a:gd name="T1" fmla="*/ 3 h 7"/>
                  <a:gd name="T2" fmla="*/ 4 w 7"/>
                  <a:gd name="T3" fmla="*/ 1 h 7"/>
                  <a:gd name="T4" fmla="*/ 7 w 7"/>
                  <a:gd name="T5" fmla="*/ 4 h 7"/>
                  <a:gd name="T6" fmla="*/ 3 w 7"/>
                  <a:gd name="T7" fmla="*/ 7 h 7"/>
                  <a:gd name="T8" fmla="*/ 1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3"/>
                    </a:moveTo>
                    <a:cubicBezTo>
                      <a:pt x="1" y="2"/>
                      <a:pt x="3" y="0"/>
                      <a:pt x="4" y="1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1" y="7"/>
                      <a:pt x="0" y="5"/>
                      <a:pt x="1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1" name="Freeform 661"/>
              <p:cNvSpPr>
                <a:spLocks/>
              </p:cNvSpPr>
              <p:nvPr/>
            </p:nvSpPr>
            <p:spPr bwMode="auto">
              <a:xfrm>
                <a:off x="1663" y="3180"/>
                <a:ext cx="18" cy="16"/>
              </a:xfrm>
              <a:custGeom>
                <a:avLst/>
                <a:gdLst>
                  <a:gd name="T0" fmla="*/ 0 w 7"/>
                  <a:gd name="T1" fmla="*/ 3 h 6"/>
                  <a:gd name="T2" fmla="*/ 4 w 7"/>
                  <a:gd name="T3" fmla="*/ 0 h 6"/>
                  <a:gd name="T4" fmla="*/ 6 w 7"/>
                  <a:gd name="T5" fmla="*/ 4 h 6"/>
                  <a:gd name="T6" fmla="*/ 3 w 7"/>
                  <a:gd name="T7" fmla="*/ 6 h 6"/>
                  <a:gd name="T8" fmla="*/ 0 w 7"/>
                  <a:gd name="T9" fmla="*/ 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6" y="4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2" name="Freeform 662"/>
              <p:cNvSpPr>
                <a:spLocks/>
              </p:cNvSpPr>
              <p:nvPr/>
            </p:nvSpPr>
            <p:spPr bwMode="auto">
              <a:xfrm>
                <a:off x="1733" y="3223"/>
                <a:ext cx="18" cy="16"/>
              </a:xfrm>
              <a:custGeom>
                <a:avLst/>
                <a:gdLst>
                  <a:gd name="T0" fmla="*/ 1 w 7"/>
                  <a:gd name="T1" fmla="*/ 3 h 6"/>
                  <a:gd name="T2" fmla="*/ 4 w 7"/>
                  <a:gd name="T3" fmla="*/ 0 h 6"/>
                  <a:gd name="T4" fmla="*/ 7 w 7"/>
                  <a:gd name="T5" fmla="*/ 4 h 6"/>
                  <a:gd name="T6" fmla="*/ 3 w 7"/>
                  <a:gd name="T7" fmla="*/ 6 h 6"/>
                  <a:gd name="T8" fmla="*/ 1 w 7"/>
                  <a:gd name="T9" fmla="*/ 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1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3" name="Freeform 663"/>
              <p:cNvSpPr>
                <a:spLocks/>
              </p:cNvSpPr>
              <p:nvPr/>
            </p:nvSpPr>
            <p:spPr bwMode="auto">
              <a:xfrm>
                <a:off x="2006" y="3292"/>
                <a:ext cx="15" cy="19"/>
              </a:xfrm>
              <a:custGeom>
                <a:avLst/>
                <a:gdLst>
                  <a:gd name="T0" fmla="*/ 0 w 6"/>
                  <a:gd name="T1" fmla="*/ 3 h 7"/>
                  <a:gd name="T2" fmla="*/ 4 w 6"/>
                  <a:gd name="T3" fmla="*/ 0 h 7"/>
                  <a:gd name="T4" fmla="*/ 6 w 6"/>
                  <a:gd name="T5" fmla="*/ 4 h 7"/>
                  <a:gd name="T6" fmla="*/ 3 w 6"/>
                  <a:gd name="T7" fmla="*/ 6 h 7"/>
                  <a:gd name="T8" fmla="*/ 0 w 6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6" y="2"/>
                      <a:pt x="6" y="4"/>
                    </a:cubicBezTo>
                    <a:cubicBezTo>
                      <a:pt x="6" y="5"/>
                      <a:pt x="4" y="7"/>
                      <a:pt x="3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4" name="Freeform 664"/>
              <p:cNvSpPr>
                <a:spLocks/>
              </p:cNvSpPr>
              <p:nvPr/>
            </p:nvSpPr>
            <p:spPr bwMode="auto">
              <a:xfrm>
                <a:off x="1961" y="3335"/>
                <a:ext cx="17" cy="18"/>
              </a:xfrm>
              <a:custGeom>
                <a:avLst/>
                <a:gdLst>
                  <a:gd name="T0" fmla="*/ 1 w 7"/>
                  <a:gd name="T1" fmla="*/ 3 h 7"/>
                  <a:gd name="T2" fmla="*/ 4 w 7"/>
                  <a:gd name="T3" fmla="*/ 1 h 7"/>
                  <a:gd name="T4" fmla="*/ 7 w 7"/>
                  <a:gd name="T5" fmla="*/ 4 h 7"/>
                  <a:gd name="T6" fmla="*/ 3 w 7"/>
                  <a:gd name="T7" fmla="*/ 7 h 7"/>
                  <a:gd name="T8" fmla="*/ 1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3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7" y="2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2" y="6"/>
                      <a:pt x="0" y="5"/>
                      <a:pt x="1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5" name="Freeform 665"/>
              <p:cNvSpPr>
                <a:spLocks/>
              </p:cNvSpPr>
              <p:nvPr/>
            </p:nvSpPr>
            <p:spPr bwMode="auto">
              <a:xfrm>
                <a:off x="2026" y="3367"/>
                <a:ext cx="15" cy="18"/>
              </a:xfrm>
              <a:custGeom>
                <a:avLst/>
                <a:gdLst>
                  <a:gd name="T0" fmla="*/ 0 w 6"/>
                  <a:gd name="T1" fmla="*/ 3 h 7"/>
                  <a:gd name="T2" fmla="*/ 4 w 6"/>
                  <a:gd name="T3" fmla="*/ 1 h 7"/>
                  <a:gd name="T4" fmla="*/ 6 w 6"/>
                  <a:gd name="T5" fmla="*/ 4 h 7"/>
                  <a:gd name="T6" fmla="*/ 3 w 6"/>
                  <a:gd name="T7" fmla="*/ 7 h 7"/>
                  <a:gd name="T8" fmla="*/ 0 w 6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0" y="3"/>
                    </a:moveTo>
                    <a:cubicBezTo>
                      <a:pt x="0" y="2"/>
                      <a:pt x="2" y="0"/>
                      <a:pt x="4" y="1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6" name="Freeform 666"/>
              <p:cNvSpPr>
                <a:spLocks/>
              </p:cNvSpPr>
              <p:nvPr/>
            </p:nvSpPr>
            <p:spPr bwMode="auto">
              <a:xfrm>
                <a:off x="2013" y="3239"/>
                <a:ext cx="18" cy="18"/>
              </a:xfrm>
              <a:custGeom>
                <a:avLst/>
                <a:gdLst>
                  <a:gd name="T0" fmla="*/ 1 w 7"/>
                  <a:gd name="T1" fmla="*/ 3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6 h 7"/>
                  <a:gd name="T8" fmla="*/ 1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6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7" name="Freeform 667"/>
              <p:cNvSpPr>
                <a:spLocks/>
              </p:cNvSpPr>
              <p:nvPr/>
            </p:nvSpPr>
            <p:spPr bwMode="auto">
              <a:xfrm>
                <a:off x="2176" y="3300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2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7" y="3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8" name="Freeform 668"/>
              <p:cNvSpPr>
                <a:spLocks/>
              </p:cNvSpPr>
              <p:nvPr/>
            </p:nvSpPr>
            <p:spPr bwMode="auto">
              <a:xfrm>
                <a:off x="2148" y="3321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9" name="Freeform 669"/>
              <p:cNvSpPr>
                <a:spLocks/>
              </p:cNvSpPr>
              <p:nvPr/>
            </p:nvSpPr>
            <p:spPr bwMode="auto">
              <a:xfrm>
                <a:off x="2096" y="3276"/>
                <a:ext cx="17" cy="16"/>
              </a:xfrm>
              <a:custGeom>
                <a:avLst/>
                <a:gdLst>
                  <a:gd name="T0" fmla="*/ 1 w 7"/>
                  <a:gd name="T1" fmla="*/ 1 h 6"/>
                  <a:gd name="T2" fmla="*/ 5 w 7"/>
                  <a:gd name="T3" fmla="*/ 1 h 6"/>
                  <a:gd name="T4" fmla="*/ 6 w 7"/>
                  <a:gd name="T5" fmla="*/ 5 h 6"/>
                  <a:gd name="T6" fmla="*/ 1 w 7"/>
                  <a:gd name="T7" fmla="*/ 5 h 6"/>
                  <a:gd name="T8" fmla="*/ 1 w 7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6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0" name="Freeform 670"/>
              <p:cNvSpPr>
                <a:spLocks/>
              </p:cNvSpPr>
              <p:nvPr/>
            </p:nvSpPr>
            <p:spPr bwMode="auto">
              <a:xfrm>
                <a:off x="2108" y="3204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5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5" y="6"/>
                    </a:cubicBezTo>
                    <a:cubicBezTo>
                      <a:pt x="4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1" name="Freeform 671"/>
              <p:cNvSpPr>
                <a:spLocks/>
              </p:cNvSpPr>
              <p:nvPr/>
            </p:nvSpPr>
            <p:spPr bwMode="auto">
              <a:xfrm>
                <a:off x="2181" y="3425"/>
                <a:ext cx="17" cy="19"/>
              </a:xfrm>
              <a:custGeom>
                <a:avLst/>
                <a:gdLst>
                  <a:gd name="T0" fmla="*/ 2 w 7"/>
                  <a:gd name="T1" fmla="*/ 2 h 7"/>
                  <a:gd name="T2" fmla="*/ 6 w 7"/>
                  <a:gd name="T3" fmla="*/ 2 h 7"/>
                  <a:gd name="T4" fmla="*/ 6 w 7"/>
                  <a:gd name="T5" fmla="*/ 6 h 7"/>
                  <a:gd name="T6" fmla="*/ 2 w 7"/>
                  <a:gd name="T7" fmla="*/ 6 h 7"/>
                  <a:gd name="T8" fmla="*/ 2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2" y="2"/>
                    </a:moveTo>
                    <a:cubicBezTo>
                      <a:pt x="3" y="1"/>
                      <a:pt x="5" y="0"/>
                      <a:pt x="6" y="2"/>
                    </a:cubicBezTo>
                    <a:cubicBezTo>
                      <a:pt x="7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2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2" name="Freeform 672"/>
              <p:cNvSpPr>
                <a:spLocks/>
              </p:cNvSpPr>
              <p:nvPr/>
            </p:nvSpPr>
            <p:spPr bwMode="auto">
              <a:xfrm>
                <a:off x="2151" y="3404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3" name="Freeform 673"/>
              <p:cNvSpPr>
                <a:spLocks/>
              </p:cNvSpPr>
              <p:nvPr/>
            </p:nvSpPr>
            <p:spPr bwMode="auto">
              <a:xfrm>
                <a:off x="2171" y="3463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2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2"/>
                    </a:cubicBezTo>
                    <a:cubicBezTo>
                      <a:pt x="7" y="3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4" name="Freeform 674"/>
              <p:cNvSpPr>
                <a:spLocks/>
              </p:cNvSpPr>
              <p:nvPr/>
            </p:nvSpPr>
            <p:spPr bwMode="auto">
              <a:xfrm>
                <a:off x="2196" y="3441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5" name="Freeform 675"/>
              <p:cNvSpPr>
                <a:spLocks/>
              </p:cNvSpPr>
              <p:nvPr/>
            </p:nvSpPr>
            <p:spPr bwMode="auto">
              <a:xfrm>
                <a:off x="2231" y="3431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6" name="Freeform 676"/>
              <p:cNvSpPr>
                <a:spLocks/>
              </p:cNvSpPr>
              <p:nvPr/>
            </p:nvSpPr>
            <p:spPr bwMode="auto">
              <a:xfrm>
                <a:off x="2208" y="3484"/>
                <a:ext cx="18" cy="16"/>
              </a:xfrm>
              <a:custGeom>
                <a:avLst/>
                <a:gdLst>
                  <a:gd name="T0" fmla="*/ 1 w 7"/>
                  <a:gd name="T1" fmla="*/ 1 h 6"/>
                  <a:gd name="T2" fmla="*/ 6 w 7"/>
                  <a:gd name="T3" fmla="*/ 1 h 6"/>
                  <a:gd name="T4" fmla="*/ 6 w 7"/>
                  <a:gd name="T5" fmla="*/ 5 h 6"/>
                  <a:gd name="T6" fmla="*/ 2 w 7"/>
                  <a:gd name="T7" fmla="*/ 5 h 6"/>
                  <a:gd name="T8" fmla="*/ 1 w 7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6"/>
                      <a:pt x="2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7" name="Freeform 677"/>
              <p:cNvSpPr>
                <a:spLocks/>
              </p:cNvSpPr>
              <p:nvPr/>
            </p:nvSpPr>
            <p:spPr bwMode="auto">
              <a:xfrm>
                <a:off x="2171" y="3353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7" y="3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8" name="Freeform 678"/>
              <p:cNvSpPr>
                <a:spLocks/>
              </p:cNvSpPr>
              <p:nvPr/>
            </p:nvSpPr>
            <p:spPr bwMode="auto">
              <a:xfrm>
                <a:off x="2221" y="3383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9" name="Freeform 679"/>
              <p:cNvSpPr>
                <a:spLocks/>
              </p:cNvSpPr>
              <p:nvPr/>
            </p:nvSpPr>
            <p:spPr bwMode="auto">
              <a:xfrm>
                <a:off x="2303" y="3391"/>
                <a:ext cx="18" cy="18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0" name="Freeform 680"/>
              <p:cNvSpPr>
                <a:spLocks/>
              </p:cNvSpPr>
              <p:nvPr/>
            </p:nvSpPr>
            <p:spPr bwMode="auto">
              <a:xfrm>
                <a:off x="2303" y="3420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5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5" y="6"/>
                    </a:cubicBezTo>
                    <a:cubicBezTo>
                      <a:pt x="4" y="7"/>
                      <a:pt x="2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1" name="Freeform 681"/>
              <p:cNvSpPr>
                <a:spLocks/>
              </p:cNvSpPr>
              <p:nvPr/>
            </p:nvSpPr>
            <p:spPr bwMode="auto">
              <a:xfrm>
                <a:off x="2338" y="3409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2" name="Freeform 682"/>
              <p:cNvSpPr>
                <a:spLocks/>
              </p:cNvSpPr>
              <p:nvPr/>
            </p:nvSpPr>
            <p:spPr bwMode="auto">
              <a:xfrm>
                <a:off x="2353" y="3364"/>
                <a:ext cx="18" cy="19"/>
              </a:xfrm>
              <a:custGeom>
                <a:avLst/>
                <a:gdLst>
                  <a:gd name="T0" fmla="*/ 2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2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2" y="2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2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3" name="Freeform 683"/>
              <p:cNvSpPr>
                <a:spLocks/>
              </p:cNvSpPr>
              <p:nvPr/>
            </p:nvSpPr>
            <p:spPr bwMode="auto">
              <a:xfrm>
                <a:off x="2401" y="3372"/>
                <a:ext cx="15" cy="19"/>
              </a:xfrm>
              <a:custGeom>
                <a:avLst/>
                <a:gdLst>
                  <a:gd name="T0" fmla="*/ 1 w 6"/>
                  <a:gd name="T1" fmla="*/ 1 h 7"/>
                  <a:gd name="T2" fmla="*/ 5 w 6"/>
                  <a:gd name="T3" fmla="*/ 1 h 7"/>
                  <a:gd name="T4" fmla="*/ 5 w 6"/>
                  <a:gd name="T5" fmla="*/ 5 h 7"/>
                  <a:gd name="T6" fmla="*/ 1 w 6"/>
                  <a:gd name="T7" fmla="*/ 6 h 7"/>
                  <a:gd name="T8" fmla="*/ 1 w 6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6" y="4"/>
                      <a:pt x="5" y="5"/>
                    </a:cubicBezTo>
                    <a:cubicBezTo>
                      <a:pt x="4" y="7"/>
                      <a:pt x="2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4" name="Freeform 684"/>
              <p:cNvSpPr>
                <a:spLocks/>
              </p:cNvSpPr>
              <p:nvPr/>
            </p:nvSpPr>
            <p:spPr bwMode="auto">
              <a:xfrm>
                <a:off x="2263" y="3265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5" name="Freeform 685"/>
              <p:cNvSpPr>
                <a:spLocks/>
              </p:cNvSpPr>
              <p:nvPr/>
            </p:nvSpPr>
            <p:spPr bwMode="auto">
              <a:xfrm>
                <a:off x="2203" y="3311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5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5" y="6"/>
                    </a:cubicBezTo>
                    <a:cubicBezTo>
                      <a:pt x="4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6" name="Freeform 686"/>
              <p:cNvSpPr>
                <a:spLocks/>
              </p:cNvSpPr>
              <p:nvPr/>
            </p:nvSpPr>
            <p:spPr bwMode="auto">
              <a:xfrm>
                <a:off x="2276" y="3303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7" name="Freeform 687"/>
              <p:cNvSpPr>
                <a:spLocks/>
              </p:cNvSpPr>
              <p:nvPr/>
            </p:nvSpPr>
            <p:spPr bwMode="auto">
              <a:xfrm>
                <a:off x="2231" y="3356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8" name="Freeform 688"/>
              <p:cNvSpPr>
                <a:spLocks/>
              </p:cNvSpPr>
              <p:nvPr/>
            </p:nvSpPr>
            <p:spPr bwMode="auto">
              <a:xfrm>
                <a:off x="2193" y="3385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59" name="Freeform 689"/>
              <p:cNvSpPr>
                <a:spLocks/>
              </p:cNvSpPr>
              <p:nvPr/>
            </p:nvSpPr>
            <p:spPr bwMode="auto">
              <a:xfrm>
                <a:off x="1956" y="3401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0" name="Freeform 690"/>
              <p:cNvSpPr>
                <a:spLocks/>
              </p:cNvSpPr>
              <p:nvPr/>
            </p:nvSpPr>
            <p:spPr bwMode="auto">
              <a:xfrm>
                <a:off x="2128" y="3297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1" name="Freeform 691"/>
              <p:cNvSpPr>
                <a:spLocks/>
              </p:cNvSpPr>
              <p:nvPr/>
            </p:nvSpPr>
            <p:spPr bwMode="auto">
              <a:xfrm>
                <a:off x="2146" y="3292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4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2" name="Freeform 692"/>
              <p:cNvSpPr>
                <a:spLocks/>
              </p:cNvSpPr>
              <p:nvPr/>
            </p:nvSpPr>
            <p:spPr bwMode="auto">
              <a:xfrm>
                <a:off x="2126" y="3316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3" name="Freeform 693"/>
              <p:cNvSpPr>
                <a:spLocks/>
              </p:cNvSpPr>
              <p:nvPr/>
            </p:nvSpPr>
            <p:spPr bwMode="auto">
              <a:xfrm>
                <a:off x="2038" y="3343"/>
                <a:ext cx="18" cy="18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5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4" name="Freeform 694"/>
              <p:cNvSpPr>
                <a:spLocks/>
              </p:cNvSpPr>
              <p:nvPr/>
            </p:nvSpPr>
            <p:spPr bwMode="auto">
              <a:xfrm>
                <a:off x="2148" y="3356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3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5" name="Freeform 695"/>
              <p:cNvSpPr>
                <a:spLocks/>
              </p:cNvSpPr>
              <p:nvPr/>
            </p:nvSpPr>
            <p:spPr bwMode="auto">
              <a:xfrm>
                <a:off x="2138" y="3431"/>
                <a:ext cx="18" cy="18"/>
              </a:xfrm>
              <a:custGeom>
                <a:avLst/>
                <a:gdLst>
                  <a:gd name="T0" fmla="*/ 2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2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2" y="2"/>
                    </a:moveTo>
                    <a:cubicBezTo>
                      <a:pt x="3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2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6" name="Freeform 696"/>
              <p:cNvSpPr>
                <a:spLocks/>
              </p:cNvSpPr>
              <p:nvPr/>
            </p:nvSpPr>
            <p:spPr bwMode="auto">
              <a:xfrm>
                <a:off x="2148" y="3460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2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7" y="3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7" name="Freeform 697"/>
              <p:cNvSpPr>
                <a:spLocks/>
              </p:cNvSpPr>
              <p:nvPr/>
            </p:nvSpPr>
            <p:spPr bwMode="auto">
              <a:xfrm>
                <a:off x="2163" y="3428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8" name="Freeform 698"/>
              <p:cNvSpPr>
                <a:spLocks/>
              </p:cNvSpPr>
              <p:nvPr/>
            </p:nvSpPr>
            <p:spPr bwMode="auto">
              <a:xfrm>
                <a:off x="2158" y="3385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3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69" name="Freeform 699"/>
              <p:cNvSpPr>
                <a:spLocks/>
              </p:cNvSpPr>
              <p:nvPr/>
            </p:nvSpPr>
            <p:spPr bwMode="auto">
              <a:xfrm>
                <a:off x="2156" y="3484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0" name="Freeform 700"/>
              <p:cNvSpPr>
                <a:spLocks/>
              </p:cNvSpPr>
              <p:nvPr/>
            </p:nvSpPr>
            <p:spPr bwMode="auto">
              <a:xfrm>
                <a:off x="2163" y="3497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1" name="Freeform 701"/>
              <p:cNvSpPr>
                <a:spLocks/>
              </p:cNvSpPr>
              <p:nvPr/>
            </p:nvSpPr>
            <p:spPr bwMode="auto">
              <a:xfrm>
                <a:off x="2193" y="3497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2" name="Freeform 702"/>
              <p:cNvSpPr>
                <a:spLocks/>
              </p:cNvSpPr>
              <p:nvPr/>
            </p:nvSpPr>
            <p:spPr bwMode="auto">
              <a:xfrm>
                <a:off x="2211" y="3244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3" name="Freeform 703"/>
              <p:cNvSpPr>
                <a:spLocks/>
              </p:cNvSpPr>
              <p:nvPr/>
            </p:nvSpPr>
            <p:spPr bwMode="auto">
              <a:xfrm>
                <a:off x="2208" y="3281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2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2"/>
                    </a:cubicBezTo>
                    <a:cubicBezTo>
                      <a:pt x="7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4" name="Freeform 704"/>
              <p:cNvSpPr>
                <a:spLocks/>
              </p:cNvSpPr>
              <p:nvPr/>
            </p:nvSpPr>
            <p:spPr bwMode="auto">
              <a:xfrm>
                <a:off x="2108" y="3316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5" name="Freeform 705"/>
              <p:cNvSpPr>
                <a:spLocks/>
              </p:cNvSpPr>
              <p:nvPr/>
            </p:nvSpPr>
            <p:spPr bwMode="auto">
              <a:xfrm>
                <a:off x="2118" y="3332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6" name="Freeform 706"/>
              <p:cNvSpPr>
                <a:spLocks/>
              </p:cNvSpPr>
              <p:nvPr/>
            </p:nvSpPr>
            <p:spPr bwMode="auto">
              <a:xfrm>
                <a:off x="2061" y="3327"/>
                <a:ext cx="17" cy="18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7" name="Freeform 707"/>
              <p:cNvSpPr>
                <a:spLocks/>
              </p:cNvSpPr>
              <p:nvPr/>
            </p:nvSpPr>
            <p:spPr bwMode="auto">
              <a:xfrm>
                <a:off x="1993" y="3369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8" name="Freeform 708"/>
              <p:cNvSpPr>
                <a:spLocks/>
              </p:cNvSpPr>
              <p:nvPr/>
            </p:nvSpPr>
            <p:spPr bwMode="auto">
              <a:xfrm>
                <a:off x="2011" y="3316"/>
                <a:ext cx="17" cy="19"/>
              </a:xfrm>
              <a:custGeom>
                <a:avLst/>
                <a:gdLst>
                  <a:gd name="T0" fmla="*/ 2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2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2" y="2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2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9" name="Freeform 709"/>
              <p:cNvSpPr>
                <a:spLocks/>
              </p:cNvSpPr>
              <p:nvPr/>
            </p:nvSpPr>
            <p:spPr bwMode="auto">
              <a:xfrm>
                <a:off x="2003" y="3396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0" name="Freeform 710"/>
              <p:cNvSpPr>
                <a:spLocks/>
              </p:cNvSpPr>
              <p:nvPr/>
            </p:nvSpPr>
            <p:spPr bwMode="auto">
              <a:xfrm>
                <a:off x="2023" y="3348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1" name="Freeform 711"/>
              <p:cNvSpPr>
                <a:spLocks/>
              </p:cNvSpPr>
              <p:nvPr/>
            </p:nvSpPr>
            <p:spPr bwMode="auto">
              <a:xfrm>
                <a:off x="2076" y="3337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2" name="Freeform 712"/>
              <p:cNvSpPr>
                <a:spLocks/>
              </p:cNvSpPr>
              <p:nvPr/>
            </p:nvSpPr>
            <p:spPr bwMode="auto">
              <a:xfrm>
                <a:off x="2028" y="3292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3" name="Freeform 713"/>
              <p:cNvSpPr>
                <a:spLocks/>
              </p:cNvSpPr>
              <p:nvPr/>
            </p:nvSpPr>
            <p:spPr bwMode="auto">
              <a:xfrm>
                <a:off x="2011" y="3273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4" name="Freeform 714"/>
              <p:cNvSpPr>
                <a:spLocks/>
              </p:cNvSpPr>
              <p:nvPr/>
            </p:nvSpPr>
            <p:spPr bwMode="auto">
              <a:xfrm>
                <a:off x="1988" y="3287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3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5" name="Freeform 715"/>
              <p:cNvSpPr>
                <a:spLocks/>
              </p:cNvSpPr>
              <p:nvPr/>
            </p:nvSpPr>
            <p:spPr bwMode="auto">
              <a:xfrm>
                <a:off x="2138" y="3207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6" name="Freeform 716"/>
              <p:cNvSpPr>
                <a:spLocks/>
              </p:cNvSpPr>
              <p:nvPr/>
            </p:nvSpPr>
            <p:spPr bwMode="auto">
              <a:xfrm>
                <a:off x="1971" y="3313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7" name="Freeform 717"/>
              <p:cNvSpPr>
                <a:spLocks/>
              </p:cNvSpPr>
              <p:nvPr/>
            </p:nvSpPr>
            <p:spPr bwMode="auto">
              <a:xfrm>
                <a:off x="1941" y="3351"/>
                <a:ext cx="17" cy="18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8" name="Freeform 718"/>
              <p:cNvSpPr>
                <a:spLocks/>
              </p:cNvSpPr>
              <p:nvPr/>
            </p:nvSpPr>
            <p:spPr bwMode="auto">
              <a:xfrm>
                <a:off x="1906" y="3324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3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9" name="Freeform 719"/>
              <p:cNvSpPr>
                <a:spLocks/>
              </p:cNvSpPr>
              <p:nvPr/>
            </p:nvSpPr>
            <p:spPr bwMode="auto">
              <a:xfrm>
                <a:off x="1923" y="3289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3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0" name="Freeform 720"/>
              <p:cNvSpPr>
                <a:spLocks/>
              </p:cNvSpPr>
              <p:nvPr/>
            </p:nvSpPr>
            <p:spPr bwMode="auto">
              <a:xfrm>
                <a:off x="1953" y="3287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1" name="Freeform 721"/>
              <p:cNvSpPr>
                <a:spLocks/>
              </p:cNvSpPr>
              <p:nvPr/>
            </p:nvSpPr>
            <p:spPr bwMode="auto">
              <a:xfrm>
                <a:off x="1973" y="3388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5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2" name="Freeform 722"/>
              <p:cNvSpPr>
                <a:spLocks/>
              </p:cNvSpPr>
              <p:nvPr/>
            </p:nvSpPr>
            <p:spPr bwMode="auto">
              <a:xfrm>
                <a:off x="1968" y="3409"/>
                <a:ext cx="18" cy="19"/>
              </a:xfrm>
              <a:custGeom>
                <a:avLst/>
                <a:gdLst>
                  <a:gd name="T0" fmla="*/ 2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2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2" y="2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2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3" name="Freeform 723"/>
              <p:cNvSpPr>
                <a:spLocks/>
              </p:cNvSpPr>
              <p:nvPr/>
            </p:nvSpPr>
            <p:spPr bwMode="auto">
              <a:xfrm>
                <a:off x="2016" y="3412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4" name="Freeform 724"/>
              <p:cNvSpPr>
                <a:spLocks/>
              </p:cNvSpPr>
              <p:nvPr/>
            </p:nvSpPr>
            <p:spPr bwMode="auto">
              <a:xfrm>
                <a:off x="2228" y="3407"/>
                <a:ext cx="18" cy="18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5" name="Freeform 725"/>
              <p:cNvSpPr>
                <a:spLocks/>
              </p:cNvSpPr>
              <p:nvPr/>
            </p:nvSpPr>
            <p:spPr bwMode="auto">
              <a:xfrm>
                <a:off x="2243" y="3380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6" name="Freeform 726"/>
              <p:cNvSpPr>
                <a:spLocks/>
              </p:cNvSpPr>
              <p:nvPr/>
            </p:nvSpPr>
            <p:spPr bwMode="auto">
              <a:xfrm>
                <a:off x="2271" y="3393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7" name="Freeform 727"/>
              <p:cNvSpPr>
                <a:spLocks/>
              </p:cNvSpPr>
              <p:nvPr/>
            </p:nvSpPr>
            <p:spPr bwMode="auto">
              <a:xfrm>
                <a:off x="2276" y="3436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8" name="Freeform 728"/>
              <p:cNvSpPr>
                <a:spLocks/>
              </p:cNvSpPr>
              <p:nvPr/>
            </p:nvSpPr>
            <p:spPr bwMode="auto">
              <a:xfrm>
                <a:off x="2321" y="3380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9" name="Freeform 729"/>
              <p:cNvSpPr>
                <a:spLocks/>
              </p:cNvSpPr>
              <p:nvPr/>
            </p:nvSpPr>
            <p:spPr bwMode="auto">
              <a:xfrm>
                <a:off x="2311" y="3364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0" name="Freeform 730"/>
              <p:cNvSpPr>
                <a:spLocks/>
              </p:cNvSpPr>
              <p:nvPr/>
            </p:nvSpPr>
            <p:spPr bwMode="auto">
              <a:xfrm>
                <a:off x="2336" y="3345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1" name="Freeform 731"/>
              <p:cNvSpPr>
                <a:spLocks/>
              </p:cNvSpPr>
              <p:nvPr/>
            </p:nvSpPr>
            <p:spPr bwMode="auto">
              <a:xfrm>
                <a:off x="2361" y="3345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3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2" name="Freeform 732"/>
              <p:cNvSpPr>
                <a:spLocks/>
              </p:cNvSpPr>
              <p:nvPr/>
            </p:nvSpPr>
            <p:spPr bwMode="auto">
              <a:xfrm>
                <a:off x="2373" y="3377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3" name="Freeform 733"/>
              <p:cNvSpPr>
                <a:spLocks/>
              </p:cNvSpPr>
              <p:nvPr/>
            </p:nvSpPr>
            <p:spPr bwMode="auto">
              <a:xfrm>
                <a:off x="2361" y="3396"/>
                <a:ext cx="17" cy="19"/>
              </a:xfrm>
              <a:custGeom>
                <a:avLst/>
                <a:gdLst>
                  <a:gd name="T0" fmla="*/ 2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2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2" y="2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7" y="3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2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4" name="Freeform 734"/>
              <p:cNvSpPr>
                <a:spLocks/>
              </p:cNvSpPr>
              <p:nvPr/>
            </p:nvSpPr>
            <p:spPr bwMode="auto">
              <a:xfrm>
                <a:off x="2341" y="3377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5" name="Freeform 735"/>
              <p:cNvSpPr>
                <a:spLocks/>
              </p:cNvSpPr>
              <p:nvPr/>
            </p:nvSpPr>
            <p:spPr bwMode="auto">
              <a:xfrm>
                <a:off x="2331" y="3367"/>
                <a:ext cx="17" cy="18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5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6" name="Freeform 736"/>
              <p:cNvSpPr>
                <a:spLocks/>
              </p:cNvSpPr>
              <p:nvPr/>
            </p:nvSpPr>
            <p:spPr bwMode="auto">
              <a:xfrm>
                <a:off x="2181" y="3367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7" name="Freeform 737"/>
              <p:cNvSpPr>
                <a:spLocks/>
              </p:cNvSpPr>
              <p:nvPr/>
            </p:nvSpPr>
            <p:spPr bwMode="auto">
              <a:xfrm>
                <a:off x="2196" y="3361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8" name="Freeform 738"/>
              <p:cNvSpPr>
                <a:spLocks/>
              </p:cNvSpPr>
              <p:nvPr/>
            </p:nvSpPr>
            <p:spPr bwMode="auto">
              <a:xfrm>
                <a:off x="2213" y="3367"/>
                <a:ext cx="18" cy="18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9" name="Freeform 739"/>
              <p:cNvSpPr>
                <a:spLocks/>
              </p:cNvSpPr>
              <p:nvPr/>
            </p:nvSpPr>
            <p:spPr bwMode="auto">
              <a:xfrm>
                <a:off x="2208" y="3399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5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5" y="6"/>
                    </a:cubicBezTo>
                    <a:cubicBezTo>
                      <a:pt x="4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0" name="Freeform 740"/>
              <p:cNvSpPr>
                <a:spLocks/>
              </p:cNvSpPr>
              <p:nvPr/>
            </p:nvSpPr>
            <p:spPr bwMode="auto">
              <a:xfrm>
                <a:off x="2216" y="3439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2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2"/>
                    </a:cubicBezTo>
                    <a:cubicBezTo>
                      <a:pt x="6" y="3"/>
                      <a:pt x="7" y="4"/>
                      <a:pt x="6" y="6"/>
                    </a:cubicBezTo>
                    <a:cubicBezTo>
                      <a:pt x="4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1" name="Freeform 741"/>
              <p:cNvSpPr>
                <a:spLocks/>
              </p:cNvSpPr>
              <p:nvPr/>
            </p:nvSpPr>
            <p:spPr bwMode="auto">
              <a:xfrm>
                <a:off x="2196" y="3460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2" name="Freeform 742"/>
              <p:cNvSpPr>
                <a:spLocks/>
              </p:cNvSpPr>
              <p:nvPr/>
            </p:nvSpPr>
            <p:spPr bwMode="auto">
              <a:xfrm>
                <a:off x="2178" y="3391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3" name="Freeform 743"/>
              <p:cNvSpPr>
                <a:spLocks/>
              </p:cNvSpPr>
              <p:nvPr/>
            </p:nvSpPr>
            <p:spPr bwMode="auto">
              <a:xfrm>
                <a:off x="2296" y="3404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4" name="Freeform 744"/>
              <p:cNvSpPr>
                <a:spLocks/>
              </p:cNvSpPr>
              <p:nvPr/>
            </p:nvSpPr>
            <p:spPr bwMode="auto">
              <a:xfrm>
                <a:off x="2081" y="3300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5" name="Freeform 745"/>
              <p:cNvSpPr>
                <a:spLocks/>
              </p:cNvSpPr>
              <p:nvPr/>
            </p:nvSpPr>
            <p:spPr bwMode="auto">
              <a:xfrm>
                <a:off x="2046" y="3239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6" name="Freeform 746"/>
              <p:cNvSpPr>
                <a:spLocks/>
              </p:cNvSpPr>
              <p:nvPr/>
            </p:nvSpPr>
            <p:spPr bwMode="auto">
              <a:xfrm>
                <a:off x="2058" y="3289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7" name="Freeform 747"/>
              <p:cNvSpPr>
                <a:spLocks/>
              </p:cNvSpPr>
              <p:nvPr/>
            </p:nvSpPr>
            <p:spPr bwMode="auto">
              <a:xfrm>
                <a:off x="2131" y="3449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8" name="Freeform 748"/>
              <p:cNvSpPr>
                <a:spLocks/>
              </p:cNvSpPr>
              <p:nvPr/>
            </p:nvSpPr>
            <p:spPr bwMode="auto">
              <a:xfrm>
                <a:off x="2143" y="3449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4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9" name="Freeform 749"/>
              <p:cNvSpPr>
                <a:spLocks/>
              </p:cNvSpPr>
              <p:nvPr/>
            </p:nvSpPr>
            <p:spPr bwMode="auto">
              <a:xfrm>
                <a:off x="2141" y="3479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0" name="Freeform 750"/>
              <p:cNvSpPr>
                <a:spLocks/>
              </p:cNvSpPr>
              <p:nvPr/>
            </p:nvSpPr>
            <p:spPr bwMode="auto">
              <a:xfrm>
                <a:off x="2146" y="3503"/>
                <a:ext cx="17" cy="18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1" name="Freeform 751"/>
              <p:cNvSpPr>
                <a:spLocks/>
              </p:cNvSpPr>
              <p:nvPr/>
            </p:nvSpPr>
            <p:spPr bwMode="auto">
              <a:xfrm>
                <a:off x="2011" y="3375"/>
                <a:ext cx="17" cy="18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2" name="Freeform 752"/>
              <p:cNvSpPr>
                <a:spLocks/>
              </p:cNvSpPr>
              <p:nvPr/>
            </p:nvSpPr>
            <p:spPr bwMode="auto">
              <a:xfrm>
                <a:off x="1993" y="3316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3" name="Freeform 753"/>
              <p:cNvSpPr>
                <a:spLocks/>
              </p:cNvSpPr>
              <p:nvPr/>
            </p:nvSpPr>
            <p:spPr bwMode="auto">
              <a:xfrm>
                <a:off x="1973" y="3353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4" name="Freeform 754"/>
              <p:cNvSpPr>
                <a:spLocks/>
              </p:cNvSpPr>
              <p:nvPr/>
            </p:nvSpPr>
            <p:spPr bwMode="auto">
              <a:xfrm>
                <a:off x="2003" y="3343"/>
                <a:ext cx="18" cy="18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5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5"/>
                    </a:cubicBezTo>
                    <a:cubicBezTo>
                      <a:pt x="1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5" name="Freeform 755"/>
              <p:cNvSpPr>
                <a:spLocks/>
              </p:cNvSpPr>
              <p:nvPr/>
            </p:nvSpPr>
            <p:spPr bwMode="auto">
              <a:xfrm>
                <a:off x="1691" y="3217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6" name="Freeform 756"/>
              <p:cNvSpPr>
                <a:spLocks/>
              </p:cNvSpPr>
              <p:nvPr/>
            </p:nvSpPr>
            <p:spPr bwMode="auto">
              <a:xfrm>
                <a:off x="1706" y="3225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7" name="Freeform 757"/>
              <p:cNvSpPr>
                <a:spLocks/>
              </p:cNvSpPr>
              <p:nvPr/>
            </p:nvSpPr>
            <p:spPr bwMode="auto">
              <a:xfrm>
                <a:off x="1713" y="3193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8" name="Freeform 758"/>
              <p:cNvSpPr>
                <a:spLocks/>
              </p:cNvSpPr>
              <p:nvPr/>
            </p:nvSpPr>
            <p:spPr bwMode="auto">
              <a:xfrm>
                <a:off x="2021" y="3329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9" name="Freeform 759"/>
              <p:cNvSpPr>
                <a:spLocks/>
              </p:cNvSpPr>
              <p:nvPr/>
            </p:nvSpPr>
            <p:spPr bwMode="auto">
              <a:xfrm>
                <a:off x="2048" y="3311"/>
                <a:ext cx="18" cy="18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0" name="Freeform 760"/>
              <p:cNvSpPr>
                <a:spLocks/>
              </p:cNvSpPr>
              <p:nvPr/>
            </p:nvSpPr>
            <p:spPr bwMode="auto">
              <a:xfrm>
                <a:off x="2096" y="3492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1" name="Freeform 761"/>
              <p:cNvSpPr>
                <a:spLocks/>
              </p:cNvSpPr>
              <p:nvPr/>
            </p:nvSpPr>
            <p:spPr bwMode="auto">
              <a:xfrm>
                <a:off x="2108" y="3364"/>
                <a:ext cx="18" cy="16"/>
              </a:xfrm>
              <a:custGeom>
                <a:avLst/>
                <a:gdLst>
                  <a:gd name="T0" fmla="*/ 1 w 7"/>
                  <a:gd name="T1" fmla="*/ 1 h 6"/>
                  <a:gd name="T2" fmla="*/ 5 w 7"/>
                  <a:gd name="T3" fmla="*/ 1 h 6"/>
                  <a:gd name="T4" fmla="*/ 6 w 7"/>
                  <a:gd name="T5" fmla="*/ 5 h 6"/>
                  <a:gd name="T6" fmla="*/ 1 w 7"/>
                  <a:gd name="T7" fmla="*/ 5 h 6"/>
                  <a:gd name="T8" fmla="*/ 1 w 7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4" y="6"/>
                      <a:pt x="3" y="6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2" name="Freeform 762"/>
              <p:cNvSpPr>
                <a:spLocks/>
              </p:cNvSpPr>
              <p:nvPr/>
            </p:nvSpPr>
            <p:spPr bwMode="auto">
              <a:xfrm>
                <a:off x="2018" y="3396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3" name="Freeform 763"/>
              <p:cNvSpPr>
                <a:spLocks/>
              </p:cNvSpPr>
              <p:nvPr/>
            </p:nvSpPr>
            <p:spPr bwMode="auto">
              <a:xfrm>
                <a:off x="2023" y="3423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3" y="1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4" name="Freeform 764"/>
              <p:cNvSpPr>
                <a:spLocks/>
              </p:cNvSpPr>
              <p:nvPr/>
            </p:nvSpPr>
            <p:spPr bwMode="auto">
              <a:xfrm>
                <a:off x="2006" y="3444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4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5" name="Freeform 765"/>
              <p:cNvSpPr>
                <a:spLocks/>
              </p:cNvSpPr>
              <p:nvPr/>
            </p:nvSpPr>
            <p:spPr bwMode="auto">
              <a:xfrm>
                <a:off x="2006" y="3423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6" name="Freeform 766"/>
              <p:cNvSpPr>
                <a:spLocks/>
              </p:cNvSpPr>
              <p:nvPr/>
            </p:nvSpPr>
            <p:spPr bwMode="auto">
              <a:xfrm>
                <a:off x="2048" y="3372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3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7" name="Freeform 767"/>
              <p:cNvSpPr>
                <a:spLocks/>
              </p:cNvSpPr>
              <p:nvPr/>
            </p:nvSpPr>
            <p:spPr bwMode="auto">
              <a:xfrm>
                <a:off x="2053" y="3295"/>
                <a:ext cx="18" cy="16"/>
              </a:xfrm>
              <a:custGeom>
                <a:avLst/>
                <a:gdLst>
                  <a:gd name="T0" fmla="*/ 1 w 7"/>
                  <a:gd name="T1" fmla="*/ 1 h 6"/>
                  <a:gd name="T2" fmla="*/ 5 w 7"/>
                  <a:gd name="T3" fmla="*/ 1 h 6"/>
                  <a:gd name="T4" fmla="*/ 5 w 7"/>
                  <a:gd name="T5" fmla="*/ 5 h 6"/>
                  <a:gd name="T6" fmla="*/ 1 w 7"/>
                  <a:gd name="T7" fmla="*/ 5 h 6"/>
                  <a:gd name="T8" fmla="*/ 1 w 7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5" y="5"/>
                    </a:cubicBezTo>
                    <a:cubicBezTo>
                      <a:pt x="4" y="6"/>
                      <a:pt x="2" y="6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8" name="Freeform 768"/>
              <p:cNvSpPr>
                <a:spLocks/>
              </p:cNvSpPr>
              <p:nvPr/>
            </p:nvSpPr>
            <p:spPr bwMode="auto">
              <a:xfrm>
                <a:off x="2063" y="3239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9" name="Freeform 769"/>
              <p:cNvSpPr>
                <a:spLocks/>
              </p:cNvSpPr>
              <p:nvPr/>
            </p:nvSpPr>
            <p:spPr bwMode="auto">
              <a:xfrm>
                <a:off x="2036" y="3244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0" name="Freeform 770"/>
              <p:cNvSpPr>
                <a:spLocks/>
              </p:cNvSpPr>
              <p:nvPr/>
            </p:nvSpPr>
            <p:spPr bwMode="auto">
              <a:xfrm>
                <a:off x="2021" y="3263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1" name="Freeform 771"/>
              <p:cNvSpPr>
                <a:spLocks/>
              </p:cNvSpPr>
              <p:nvPr/>
            </p:nvSpPr>
            <p:spPr bwMode="auto">
              <a:xfrm>
                <a:off x="1976" y="3284"/>
                <a:ext cx="17" cy="16"/>
              </a:xfrm>
              <a:custGeom>
                <a:avLst/>
                <a:gdLst>
                  <a:gd name="T0" fmla="*/ 1 w 7"/>
                  <a:gd name="T1" fmla="*/ 1 h 6"/>
                  <a:gd name="T2" fmla="*/ 5 w 7"/>
                  <a:gd name="T3" fmla="*/ 1 h 6"/>
                  <a:gd name="T4" fmla="*/ 6 w 7"/>
                  <a:gd name="T5" fmla="*/ 5 h 6"/>
                  <a:gd name="T6" fmla="*/ 2 w 7"/>
                  <a:gd name="T7" fmla="*/ 5 h 6"/>
                  <a:gd name="T8" fmla="*/ 1 w 7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6"/>
                      <a:pt x="2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2" name="Freeform 772"/>
              <p:cNvSpPr>
                <a:spLocks/>
              </p:cNvSpPr>
              <p:nvPr/>
            </p:nvSpPr>
            <p:spPr bwMode="auto">
              <a:xfrm>
                <a:off x="1673" y="3231"/>
                <a:ext cx="18" cy="18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3" name="Freeform 773"/>
              <p:cNvSpPr>
                <a:spLocks/>
              </p:cNvSpPr>
              <p:nvPr/>
            </p:nvSpPr>
            <p:spPr bwMode="auto">
              <a:xfrm>
                <a:off x="1996" y="3271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2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7" y="3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4" name="Freeform 774"/>
              <p:cNvSpPr>
                <a:spLocks/>
              </p:cNvSpPr>
              <p:nvPr/>
            </p:nvSpPr>
            <p:spPr bwMode="auto">
              <a:xfrm>
                <a:off x="1981" y="3244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5" name="Freeform 775"/>
              <p:cNvSpPr>
                <a:spLocks/>
              </p:cNvSpPr>
              <p:nvPr/>
            </p:nvSpPr>
            <p:spPr bwMode="auto">
              <a:xfrm>
                <a:off x="2256" y="3361"/>
                <a:ext cx="17" cy="16"/>
              </a:xfrm>
              <a:custGeom>
                <a:avLst/>
                <a:gdLst>
                  <a:gd name="T0" fmla="*/ 1 w 7"/>
                  <a:gd name="T1" fmla="*/ 1 h 6"/>
                  <a:gd name="T2" fmla="*/ 5 w 7"/>
                  <a:gd name="T3" fmla="*/ 1 h 6"/>
                  <a:gd name="T4" fmla="*/ 6 w 7"/>
                  <a:gd name="T5" fmla="*/ 5 h 6"/>
                  <a:gd name="T6" fmla="*/ 1 w 7"/>
                  <a:gd name="T7" fmla="*/ 5 h 6"/>
                  <a:gd name="T8" fmla="*/ 1 w 7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6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6" name="Freeform 776"/>
              <p:cNvSpPr>
                <a:spLocks/>
              </p:cNvSpPr>
              <p:nvPr/>
            </p:nvSpPr>
            <p:spPr bwMode="auto">
              <a:xfrm>
                <a:off x="2293" y="3367"/>
                <a:ext cx="18" cy="16"/>
              </a:xfrm>
              <a:custGeom>
                <a:avLst/>
                <a:gdLst>
                  <a:gd name="T0" fmla="*/ 1 w 7"/>
                  <a:gd name="T1" fmla="*/ 1 h 6"/>
                  <a:gd name="T2" fmla="*/ 5 w 7"/>
                  <a:gd name="T3" fmla="*/ 1 h 6"/>
                  <a:gd name="T4" fmla="*/ 6 w 7"/>
                  <a:gd name="T5" fmla="*/ 5 h 6"/>
                  <a:gd name="T6" fmla="*/ 2 w 7"/>
                  <a:gd name="T7" fmla="*/ 5 h 6"/>
                  <a:gd name="T8" fmla="*/ 1 w 7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6"/>
                      <a:pt x="2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7" name="Freeform 777"/>
              <p:cNvSpPr>
                <a:spLocks/>
              </p:cNvSpPr>
              <p:nvPr/>
            </p:nvSpPr>
            <p:spPr bwMode="auto">
              <a:xfrm>
                <a:off x="2323" y="3348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8" name="Freeform 778"/>
              <p:cNvSpPr>
                <a:spLocks/>
              </p:cNvSpPr>
              <p:nvPr/>
            </p:nvSpPr>
            <p:spPr bwMode="auto">
              <a:xfrm>
                <a:off x="2341" y="3329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9" name="Freeform 779"/>
              <p:cNvSpPr>
                <a:spLocks/>
              </p:cNvSpPr>
              <p:nvPr/>
            </p:nvSpPr>
            <p:spPr bwMode="auto">
              <a:xfrm>
                <a:off x="2308" y="3313"/>
                <a:ext cx="18" cy="16"/>
              </a:xfrm>
              <a:custGeom>
                <a:avLst/>
                <a:gdLst>
                  <a:gd name="T0" fmla="*/ 1 w 7"/>
                  <a:gd name="T1" fmla="*/ 1 h 6"/>
                  <a:gd name="T2" fmla="*/ 5 w 7"/>
                  <a:gd name="T3" fmla="*/ 1 h 6"/>
                  <a:gd name="T4" fmla="*/ 6 w 7"/>
                  <a:gd name="T5" fmla="*/ 5 h 6"/>
                  <a:gd name="T6" fmla="*/ 1 w 7"/>
                  <a:gd name="T7" fmla="*/ 5 h 6"/>
                  <a:gd name="T8" fmla="*/ 1 w 7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6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0" name="Freeform 780"/>
              <p:cNvSpPr>
                <a:spLocks/>
              </p:cNvSpPr>
              <p:nvPr/>
            </p:nvSpPr>
            <p:spPr bwMode="auto">
              <a:xfrm>
                <a:off x="2293" y="3337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1" name="Freeform 781"/>
              <p:cNvSpPr>
                <a:spLocks/>
              </p:cNvSpPr>
              <p:nvPr/>
            </p:nvSpPr>
            <p:spPr bwMode="auto">
              <a:xfrm>
                <a:off x="2246" y="3311"/>
                <a:ext cx="17" cy="18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3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2" name="Freeform 782"/>
              <p:cNvSpPr>
                <a:spLocks/>
              </p:cNvSpPr>
              <p:nvPr/>
            </p:nvSpPr>
            <p:spPr bwMode="auto">
              <a:xfrm>
                <a:off x="2238" y="3332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3" name="Freeform 783"/>
              <p:cNvSpPr>
                <a:spLocks/>
              </p:cNvSpPr>
              <p:nvPr/>
            </p:nvSpPr>
            <p:spPr bwMode="auto">
              <a:xfrm>
                <a:off x="2273" y="3337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4" name="Freeform 784"/>
              <p:cNvSpPr>
                <a:spLocks/>
              </p:cNvSpPr>
              <p:nvPr/>
            </p:nvSpPr>
            <p:spPr bwMode="auto">
              <a:xfrm>
                <a:off x="2273" y="3367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5" name="Freeform 785"/>
              <p:cNvSpPr>
                <a:spLocks/>
              </p:cNvSpPr>
              <p:nvPr/>
            </p:nvSpPr>
            <p:spPr bwMode="auto">
              <a:xfrm>
                <a:off x="2213" y="3415"/>
                <a:ext cx="18" cy="18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5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5" y="5"/>
                    </a:cubicBezTo>
                    <a:cubicBezTo>
                      <a:pt x="4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6" name="Freeform 786"/>
              <p:cNvSpPr>
                <a:spLocks/>
              </p:cNvSpPr>
              <p:nvPr/>
            </p:nvSpPr>
            <p:spPr bwMode="auto">
              <a:xfrm>
                <a:off x="2248" y="3412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7" name="Freeform 787"/>
              <p:cNvSpPr>
                <a:spLocks/>
              </p:cNvSpPr>
              <p:nvPr/>
            </p:nvSpPr>
            <p:spPr bwMode="auto">
              <a:xfrm>
                <a:off x="2273" y="3423"/>
                <a:ext cx="15" cy="18"/>
              </a:xfrm>
              <a:custGeom>
                <a:avLst/>
                <a:gdLst>
                  <a:gd name="T0" fmla="*/ 1 w 6"/>
                  <a:gd name="T1" fmla="*/ 2 h 7"/>
                  <a:gd name="T2" fmla="*/ 5 w 6"/>
                  <a:gd name="T3" fmla="*/ 1 h 7"/>
                  <a:gd name="T4" fmla="*/ 5 w 6"/>
                  <a:gd name="T5" fmla="*/ 5 h 7"/>
                  <a:gd name="T6" fmla="*/ 1 w 6"/>
                  <a:gd name="T7" fmla="*/ 6 h 7"/>
                  <a:gd name="T8" fmla="*/ 1 w 6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6" y="4"/>
                      <a:pt x="5" y="5"/>
                    </a:cubicBezTo>
                    <a:cubicBezTo>
                      <a:pt x="4" y="7"/>
                      <a:pt x="2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8" name="Freeform 788"/>
              <p:cNvSpPr>
                <a:spLocks/>
              </p:cNvSpPr>
              <p:nvPr/>
            </p:nvSpPr>
            <p:spPr bwMode="auto">
              <a:xfrm>
                <a:off x="2263" y="3444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9" name="Freeform 789"/>
              <p:cNvSpPr>
                <a:spLocks/>
              </p:cNvSpPr>
              <p:nvPr/>
            </p:nvSpPr>
            <p:spPr bwMode="auto">
              <a:xfrm>
                <a:off x="2243" y="3452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4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0" name="Freeform 790"/>
              <p:cNvSpPr>
                <a:spLocks/>
              </p:cNvSpPr>
              <p:nvPr/>
            </p:nvSpPr>
            <p:spPr bwMode="auto">
              <a:xfrm>
                <a:off x="2228" y="3471"/>
                <a:ext cx="18" cy="18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1" name="Freeform 791"/>
              <p:cNvSpPr>
                <a:spLocks/>
              </p:cNvSpPr>
              <p:nvPr/>
            </p:nvSpPr>
            <p:spPr bwMode="auto">
              <a:xfrm>
                <a:off x="2186" y="3351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2" name="Freeform 792"/>
              <p:cNvSpPr>
                <a:spLocks/>
              </p:cNvSpPr>
              <p:nvPr/>
            </p:nvSpPr>
            <p:spPr bwMode="auto">
              <a:xfrm>
                <a:off x="2181" y="3215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7" y="3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3" name="Freeform 793"/>
              <p:cNvSpPr>
                <a:spLocks/>
              </p:cNvSpPr>
              <p:nvPr/>
            </p:nvSpPr>
            <p:spPr bwMode="auto">
              <a:xfrm>
                <a:off x="2111" y="3233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4" name="Freeform 794"/>
              <p:cNvSpPr>
                <a:spLocks/>
              </p:cNvSpPr>
              <p:nvPr/>
            </p:nvSpPr>
            <p:spPr bwMode="auto">
              <a:xfrm>
                <a:off x="2171" y="3255"/>
                <a:ext cx="17" cy="18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5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3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5"/>
                    </a:cubicBezTo>
                    <a:cubicBezTo>
                      <a:pt x="1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5" name="Freeform 795"/>
              <p:cNvSpPr>
                <a:spLocks/>
              </p:cNvSpPr>
              <p:nvPr/>
            </p:nvSpPr>
            <p:spPr bwMode="auto">
              <a:xfrm>
                <a:off x="2843" y="3257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6" y="3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6" name="Freeform 796"/>
              <p:cNvSpPr>
                <a:spLocks/>
              </p:cNvSpPr>
              <p:nvPr/>
            </p:nvSpPr>
            <p:spPr bwMode="auto">
              <a:xfrm>
                <a:off x="2796" y="3292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7" name="Freeform 797"/>
              <p:cNvSpPr>
                <a:spLocks/>
              </p:cNvSpPr>
              <p:nvPr/>
            </p:nvSpPr>
            <p:spPr bwMode="auto">
              <a:xfrm>
                <a:off x="3496" y="3225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3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8" name="Freeform 798"/>
              <p:cNvSpPr>
                <a:spLocks/>
              </p:cNvSpPr>
              <p:nvPr/>
            </p:nvSpPr>
            <p:spPr bwMode="auto">
              <a:xfrm>
                <a:off x="2203" y="3348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5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5" y="5"/>
                    </a:cubicBezTo>
                    <a:cubicBezTo>
                      <a:pt x="4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9" name="Freeform 799"/>
              <p:cNvSpPr>
                <a:spLocks/>
              </p:cNvSpPr>
              <p:nvPr/>
            </p:nvSpPr>
            <p:spPr bwMode="auto">
              <a:xfrm>
                <a:off x="2166" y="3369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0" name="Freeform 800"/>
              <p:cNvSpPr>
                <a:spLocks/>
              </p:cNvSpPr>
              <p:nvPr/>
            </p:nvSpPr>
            <p:spPr bwMode="auto">
              <a:xfrm>
                <a:off x="2166" y="3404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5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1" name="Freeform 801"/>
              <p:cNvSpPr>
                <a:spLocks/>
              </p:cNvSpPr>
              <p:nvPr/>
            </p:nvSpPr>
            <p:spPr bwMode="auto">
              <a:xfrm>
                <a:off x="2106" y="3412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2" name="Freeform 802"/>
              <p:cNvSpPr>
                <a:spLocks/>
              </p:cNvSpPr>
              <p:nvPr/>
            </p:nvSpPr>
            <p:spPr bwMode="auto">
              <a:xfrm>
                <a:off x="2098" y="3463"/>
                <a:ext cx="18" cy="18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5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3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5"/>
                    </a:cubicBezTo>
                    <a:cubicBezTo>
                      <a:pt x="1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3" name="Freeform 803"/>
              <p:cNvSpPr>
                <a:spLocks/>
              </p:cNvSpPr>
              <p:nvPr/>
            </p:nvSpPr>
            <p:spPr bwMode="auto">
              <a:xfrm>
                <a:off x="2153" y="3263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4" name="Freeform 804"/>
              <p:cNvSpPr>
                <a:spLocks/>
              </p:cNvSpPr>
              <p:nvPr/>
            </p:nvSpPr>
            <p:spPr bwMode="auto">
              <a:xfrm>
                <a:off x="2106" y="3335"/>
                <a:ext cx="17" cy="18"/>
              </a:xfrm>
              <a:custGeom>
                <a:avLst/>
                <a:gdLst>
                  <a:gd name="T0" fmla="*/ 2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2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5" name="Freeform 805"/>
              <p:cNvSpPr>
                <a:spLocks/>
              </p:cNvSpPr>
              <p:nvPr/>
            </p:nvSpPr>
            <p:spPr bwMode="auto">
              <a:xfrm>
                <a:off x="2098" y="3295"/>
                <a:ext cx="18" cy="18"/>
              </a:xfrm>
              <a:custGeom>
                <a:avLst/>
                <a:gdLst>
                  <a:gd name="T0" fmla="*/ 2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2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2" y="2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2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6" name="Freeform 806"/>
              <p:cNvSpPr>
                <a:spLocks/>
              </p:cNvSpPr>
              <p:nvPr/>
            </p:nvSpPr>
            <p:spPr bwMode="auto">
              <a:xfrm>
                <a:off x="2173" y="3329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7" name="Freeform 807"/>
              <p:cNvSpPr>
                <a:spLocks/>
              </p:cNvSpPr>
              <p:nvPr/>
            </p:nvSpPr>
            <p:spPr bwMode="auto">
              <a:xfrm>
                <a:off x="2293" y="3289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8" name="Freeform 808"/>
              <p:cNvSpPr>
                <a:spLocks/>
              </p:cNvSpPr>
              <p:nvPr/>
            </p:nvSpPr>
            <p:spPr bwMode="auto">
              <a:xfrm>
                <a:off x="2098" y="3487"/>
                <a:ext cx="18" cy="18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79" name="Freeform 809"/>
              <p:cNvSpPr>
                <a:spLocks/>
              </p:cNvSpPr>
              <p:nvPr/>
            </p:nvSpPr>
            <p:spPr bwMode="auto">
              <a:xfrm>
                <a:off x="2193" y="3412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0" name="Freeform 810"/>
              <p:cNvSpPr>
                <a:spLocks/>
              </p:cNvSpPr>
              <p:nvPr/>
            </p:nvSpPr>
            <p:spPr bwMode="auto">
              <a:xfrm>
                <a:off x="2161" y="3452"/>
                <a:ext cx="15" cy="19"/>
              </a:xfrm>
              <a:custGeom>
                <a:avLst/>
                <a:gdLst>
                  <a:gd name="T0" fmla="*/ 1 w 6"/>
                  <a:gd name="T1" fmla="*/ 2 h 7"/>
                  <a:gd name="T2" fmla="*/ 5 w 6"/>
                  <a:gd name="T3" fmla="*/ 1 h 7"/>
                  <a:gd name="T4" fmla="*/ 5 w 6"/>
                  <a:gd name="T5" fmla="*/ 6 h 7"/>
                  <a:gd name="T6" fmla="*/ 1 w 6"/>
                  <a:gd name="T7" fmla="*/ 6 h 7"/>
                  <a:gd name="T8" fmla="*/ 1 w 6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6" y="4"/>
                      <a:pt x="5" y="6"/>
                    </a:cubicBezTo>
                    <a:cubicBezTo>
                      <a:pt x="4" y="7"/>
                      <a:pt x="2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1" name="Freeform 811"/>
              <p:cNvSpPr>
                <a:spLocks/>
              </p:cNvSpPr>
              <p:nvPr/>
            </p:nvSpPr>
            <p:spPr bwMode="auto">
              <a:xfrm>
                <a:off x="2178" y="3484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2" name="Freeform 812"/>
              <p:cNvSpPr>
                <a:spLocks/>
              </p:cNvSpPr>
              <p:nvPr/>
            </p:nvSpPr>
            <p:spPr bwMode="auto">
              <a:xfrm>
                <a:off x="2216" y="3463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6"/>
                    </a:cubicBezTo>
                    <a:cubicBezTo>
                      <a:pt x="4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3" name="Freeform 813"/>
              <p:cNvSpPr>
                <a:spLocks/>
              </p:cNvSpPr>
              <p:nvPr/>
            </p:nvSpPr>
            <p:spPr bwMode="auto">
              <a:xfrm>
                <a:off x="2221" y="3324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4" name="Freeform 814"/>
              <p:cNvSpPr>
                <a:spLocks/>
              </p:cNvSpPr>
              <p:nvPr/>
            </p:nvSpPr>
            <p:spPr bwMode="auto">
              <a:xfrm>
                <a:off x="2231" y="3289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5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5" name="Freeform 815"/>
              <p:cNvSpPr>
                <a:spLocks/>
              </p:cNvSpPr>
              <p:nvPr/>
            </p:nvSpPr>
            <p:spPr bwMode="auto">
              <a:xfrm>
                <a:off x="2263" y="3319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2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4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6" name="Freeform 816"/>
              <p:cNvSpPr>
                <a:spLocks/>
              </p:cNvSpPr>
              <p:nvPr/>
            </p:nvSpPr>
            <p:spPr bwMode="auto">
              <a:xfrm>
                <a:off x="2383" y="3399"/>
                <a:ext cx="18" cy="18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7" name="Freeform 817"/>
              <p:cNvSpPr>
                <a:spLocks/>
              </p:cNvSpPr>
              <p:nvPr/>
            </p:nvSpPr>
            <p:spPr bwMode="auto">
              <a:xfrm>
                <a:off x="2316" y="3409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2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7" y="3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8" name="Freeform 818"/>
              <p:cNvSpPr>
                <a:spLocks/>
              </p:cNvSpPr>
              <p:nvPr/>
            </p:nvSpPr>
            <p:spPr bwMode="auto">
              <a:xfrm>
                <a:off x="2306" y="3444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6"/>
                    </a:cubicBezTo>
                    <a:cubicBezTo>
                      <a:pt x="4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89" name="Freeform 819"/>
              <p:cNvSpPr>
                <a:spLocks/>
              </p:cNvSpPr>
              <p:nvPr/>
            </p:nvSpPr>
            <p:spPr bwMode="auto">
              <a:xfrm>
                <a:off x="2271" y="3465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0" name="Freeform 820"/>
              <p:cNvSpPr>
                <a:spLocks/>
              </p:cNvSpPr>
              <p:nvPr/>
            </p:nvSpPr>
            <p:spPr bwMode="auto">
              <a:xfrm>
                <a:off x="2066" y="3473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1" name="Freeform 821"/>
              <p:cNvSpPr>
                <a:spLocks/>
              </p:cNvSpPr>
              <p:nvPr/>
            </p:nvSpPr>
            <p:spPr bwMode="auto">
              <a:xfrm>
                <a:off x="2226" y="3433"/>
                <a:ext cx="17" cy="19"/>
              </a:xfrm>
              <a:custGeom>
                <a:avLst/>
                <a:gdLst>
                  <a:gd name="T0" fmla="*/ 2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2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1" y="5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2" name="Freeform 822"/>
              <p:cNvSpPr>
                <a:spLocks/>
              </p:cNvSpPr>
              <p:nvPr/>
            </p:nvSpPr>
            <p:spPr bwMode="auto">
              <a:xfrm>
                <a:off x="2238" y="3335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2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7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3" name="Freeform 823"/>
              <p:cNvSpPr>
                <a:spLocks/>
              </p:cNvSpPr>
              <p:nvPr/>
            </p:nvSpPr>
            <p:spPr bwMode="auto">
              <a:xfrm>
                <a:off x="2236" y="3241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4" name="Freeform 824"/>
              <p:cNvSpPr>
                <a:spLocks/>
              </p:cNvSpPr>
              <p:nvPr/>
            </p:nvSpPr>
            <p:spPr bwMode="auto">
              <a:xfrm>
                <a:off x="3503" y="3332"/>
                <a:ext cx="18" cy="19"/>
              </a:xfrm>
              <a:custGeom>
                <a:avLst/>
                <a:gdLst>
                  <a:gd name="T0" fmla="*/ 0 w 7"/>
                  <a:gd name="T1" fmla="*/ 5 h 7"/>
                  <a:gd name="T2" fmla="*/ 3 w 7"/>
                  <a:gd name="T3" fmla="*/ 1 h 7"/>
                  <a:gd name="T4" fmla="*/ 6 w 7"/>
                  <a:gd name="T5" fmla="*/ 3 h 7"/>
                  <a:gd name="T6" fmla="*/ 4 w 7"/>
                  <a:gd name="T7" fmla="*/ 7 h 7"/>
                  <a:gd name="T8" fmla="*/ 0 w 7"/>
                  <a:gd name="T9" fmla="*/ 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7" y="5"/>
                      <a:pt x="6" y="6"/>
                      <a:pt x="4" y="7"/>
                    </a:cubicBezTo>
                    <a:cubicBezTo>
                      <a:pt x="2" y="7"/>
                      <a:pt x="1" y="6"/>
                      <a:pt x="0" y="5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5" name="Freeform 825"/>
              <p:cNvSpPr>
                <a:spLocks/>
              </p:cNvSpPr>
              <p:nvPr/>
            </p:nvSpPr>
            <p:spPr bwMode="auto">
              <a:xfrm>
                <a:off x="3438" y="3455"/>
                <a:ext cx="18" cy="18"/>
              </a:xfrm>
              <a:custGeom>
                <a:avLst/>
                <a:gdLst>
                  <a:gd name="T0" fmla="*/ 0 w 7"/>
                  <a:gd name="T1" fmla="*/ 4 h 7"/>
                  <a:gd name="T2" fmla="*/ 3 w 7"/>
                  <a:gd name="T3" fmla="*/ 0 h 7"/>
                  <a:gd name="T4" fmla="*/ 6 w 7"/>
                  <a:gd name="T5" fmla="*/ 3 h 7"/>
                  <a:gd name="T6" fmla="*/ 4 w 7"/>
                  <a:gd name="T7" fmla="*/ 6 h 7"/>
                  <a:gd name="T8" fmla="*/ 0 w 7"/>
                  <a:gd name="T9" fmla="*/ 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4"/>
                    </a:moveTo>
                    <a:cubicBezTo>
                      <a:pt x="0" y="3"/>
                      <a:pt x="1" y="1"/>
                      <a:pt x="3" y="0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7" y="4"/>
                      <a:pt x="6" y="6"/>
                      <a:pt x="4" y="6"/>
                    </a:cubicBezTo>
                    <a:cubicBezTo>
                      <a:pt x="2" y="7"/>
                      <a:pt x="1" y="6"/>
                      <a:pt x="0" y="4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6" name="Freeform 826"/>
              <p:cNvSpPr>
                <a:spLocks/>
              </p:cNvSpPr>
              <p:nvPr/>
            </p:nvSpPr>
            <p:spPr bwMode="auto">
              <a:xfrm>
                <a:off x="3448" y="3345"/>
                <a:ext cx="18" cy="19"/>
              </a:xfrm>
              <a:custGeom>
                <a:avLst/>
                <a:gdLst>
                  <a:gd name="T0" fmla="*/ 0 w 7"/>
                  <a:gd name="T1" fmla="*/ 5 h 7"/>
                  <a:gd name="T2" fmla="*/ 3 w 7"/>
                  <a:gd name="T3" fmla="*/ 1 h 7"/>
                  <a:gd name="T4" fmla="*/ 6 w 7"/>
                  <a:gd name="T5" fmla="*/ 3 h 7"/>
                  <a:gd name="T6" fmla="*/ 4 w 7"/>
                  <a:gd name="T7" fmla="*/ 7 h 7"/>
                  <a:gd name="T8" fmla="*/ 0 w 7"/>
                  <a:gd name="T9" fmla="*/ 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7" y="5"/>
                      <a:pt x="6" y="6"/>
                      <a:pt x="4" y="7"/>
                    </a:cubicBezTo>
                    <a:cubicBezTo>
                      <a:pt x="3" y="7"/>
                      <a:pt x="1" y="6"/>
                      <a:pt x="0" y="5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7" name="Freeform 827"/>
              <p:cNvSpPr>
                <a:spLocks/>
              </p:cNvSpPr>
              <p:nvPr/>
            </p:nvSpPr>
            <p:spPr bwMode="auto">
              <a:xfrm>
                <a:off x="3498" y="3369"/>
                <a:ext cx="18" cy="19"/>
              </a:xfrm>
              <a:custGeom>
                <a:avLst/>
                <a:gdLst>
                  <a:gd name="T0" fmla="*/ 1 w 7"/>
                  <a:gd name="T1" fmla="*/ 5 h 7"/>
                  <a:gd name="T2" fmla="*/ 3 w 7"/>
                  <a:gd name="T3" fmla="*/ 1 h 7"/>
                  <a:gd name="T4" fmla="*/ 7 w 7"/>
                  <a:gd name="T5" fmla="*/ 3 h 7"/>
                  <a:gd name="T6" fmla="*/ 5 w 7"/>
                  <a:gd name="T7" fmla="*/ 7 h 7"/>
                  <a:gd name="T8" fmla="*/ 1 w 7"/>
                  <a:gd name="T9" fmla="*/ 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6" y="1"/>
                      <a:pt x="7" y="3"/>
                    </a:cubicBezTo>
                    <a:cubicBezTo>
                      <a:pt x="7" y="5"/>
                      <a:pt x="6" y="6"/>
                      <a:pt x="5" y="7"/>
                    </a:cubicBezTo>
                    <a:cubicBezTo>
                      <a:pt x="3" y="7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8" name="Freeform 828"/>
              <p:cNvSpPr>
                <a:spLocks/>
              </p:cNvSpPr>
              <p:nvPr/>
            </p:nvSpPr>
            <p:spPr bwMode="auto">
              <a:xfrm>
                <a:off x="3361" y="3415"/>
                <a:ext cx="17" cy="18"/>
              </a:xfrm>
              <a:custGeom>
                <a:avLst/>
                <a:gdLst>
                  <a:gd name="T0" fmla="*/ 0 w 7"/>
                  <a:gd name="T1" fmla="*/ 4 h 7"/>
                  <a:gd name="T2" fmla="*/ 2 w 7"/>
                  <a:gd name="T3" fmla="*/ 0 h 7"/>
                  <a:gd name="T4" fmla="*/ 6 w 7"/>
                  <a:gd name="T5" fmla="*/ 2 h 7"/>
                  <a:gd name="T6" fmla="*/ 4 w 7"/>
                  <a:gd name="T7" fmla="*/ 6 h 7"/>
                  <a:gd name="T8" fmla="*/ 0 w 7"/>
                  <a:gd name="T9" fmla="*/ 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6" y="1"/>
                      <a:pt x="6" y="2"/>
                    </a:cubicBezTo>
                    <a:cubicBezTo>
                      <a:pt x="7" y="4"/>
                      <a:pt x="6" y="6"/>
                      <a:pt x="4" y="6"/>
                    </a:cubicBezTo>
                    <a:cubicBezTo>
                      <a:pt x="2" y="7"/>
                      <a:pt x="1" y="6"/>
                      <a:pt x="0" y="4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9" name="Freeform 829"/>
              <p:cNvSpPr>
                <a:spLocks/>
              </p:cNvSpPr>
              <p:nvPr/>
            </p:nvSpPr>
            <p:spPr bwMode="auto">
              <a:xfrm>
                <a:off x="3601" y="3463"/>
                <a:ext cx="17" cy="18"/>
              </a:xfrm>
              <a:custGeom>
                <a:avLst/>
                <a:gdLst>
                  <a:gd name="T0" fmla="*/ 0 w 7"/>
                  <a:gd name="T1" fmla="*/ 4 h 7"/>
                  <a:gd name="T2" fmla="*/ 3 w 7"/>
                  <a:gd name="T3" fmla="*/ 1 h 7"/>
                  <a:gd name="T4" fmla="*/ 6 w 7"/>
                  <a:gd name="T5" fmla="*/ 3 h 7"/>
                  <a:gd name="T6" fmla="*/ 4 w 7"/>
                  <a:gd name="T7" fmla="*/ 7 h 7"/>
                  <a:gd name="T8" fmla="*/ 0 w 7"/>
                  <a:gd name="T9" fmla="*/ 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4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7" y="5"/>
                      <a:pt x="6" y="6"/>
                      <a:pt x="4" y="7"/>
                    </a:cubicBezTo>
                    <a:cubicBezTo>
                      <a:pt x="3" y="7"/>
                      <a:pt x="1" y="6"/>
                      <a:pt x="0" y="4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0" name="Freeform 830"/>
              <p:cNvSpPr>
                <a:spLocks/>
              </p:cNvSpPr>
              <p:nvPr/>
            </p:nvSpPr>
            <p:spPr bwMode="auto">
              <a:xfrm>
                <a:off x="3688" y="3356"/>
                <a:ext cx="18" cy="19"/>
              </a:xfrm>
              <a:custGeom>
                <a:avLst/>
                <a:gdLst>
                  <a:gd name="T0" fmla="*/ 1 w 7"/>
                  <a:gd name="T1" fmla="*/ 5 h 7"/>
                  <a:gd name="T2" fmla="*/ 3 w 7"/>
                  <a:gd name="T3" fmla="*/ 1 h 7"/>
                  <a:gd name="T4" fmla="*/ 7 w 7"/>
                  <a:gd name="T5" fmla="*/ 3 h 7"/>
                  <a:gd name="T6" fmla="*/ 4 w 7"/>
                  <a:gd name="T7" fmla="*/ 7 h 7"/>
                  <a:gd name="T8" fmla="*/ 1 w 7"/>
                  <a:gd name="T9" fmla="*/ 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6" y="1"/>
                      <a:pt x="7" y="3"/>
                    </a:cubicBezTo>
                    <a:cubicBezTo>
                      <a:pt x="7" y="5"/>
                      <a:pt x="6" y="6"/>
                      <a:pt x="4" y="7"/>
                    </a:cubicBezTo>
                    <a:cubicBezTo>
                      <a:pt x="3" y="7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1" name="Freeform 831"/>
              <p:cNvSpPr>
                <a:spLocks/>
              </p:cNvSpPr>
              <p:nvPr/>
            </p:nvSpPr>
            <p:spPr bwMode="auto">
              <a:xfrm>
                <a:off x="3503" y="3457"/>
                <a:ext cx="18" cy="19"/>
              </a:xfrm>
              <a:custGeom>
                <a:avLst/>
                <a:gdLst>
                  <a:gd name="T0" fmla="*/ 0 w 7"/>
                  <a:gd name="T1" fmla="*/ 4 h 7"/>
                  <a:gd name="T2" fmla="*/ 2 w 7"/>
                  <a:gd name="T3" fmla="*/ 0 h 7"/>
                  <a:gd name="T4" fmla="*/ 6 w 7"/>
                  <a:gd name="T5" fmla="*/ 3 h 7"/>
                  <a:gd name="T6" fmla="*/ 4 w 7"/>
                  <a:gd name="T7" fmla="*/ 6 h 7"/>
                  <a:gd name="T8" fmla="*/ 0 w 7"/>
                  <a:gd name="T9" fmla="*/ 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7" y="4"/>
                      <a:pt x="6" y="6"/>
                      <a:pt x="4" y="6"/>
                    </a:cubicBezTo>
                    <a:cubicBezTo>
                      <a:pt x="2" y="7"/>
                      <a:pt x="1" y="6"/>
                      <a:pt x="0" y="4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2" name="Freeform 832"/>
              <p:cNvSpPr>
                <a:spLocks/>
              </p:cNvSpPr>
              <p:nvPr/>
            </p:nvSpPr>
            <p:spPr bwMode="auto">
              <a:xfrm>
                <a:off x="3398" y="3436"/>
                <a:ext cx="15" cy="19"/>
              </a:xfrm>
              <a:custGeom>
                <a:avLst/>
                <a:gdLst>
                  <a:gd name="T0" fmla="*/ 0 w 6"/>
                  <a:gd name="T1" fmla="*/ 4 h 7"/>
                  <a:gd name="T2" fmla="*/ 2 w 6"/>
                  <a:gd name="T3" fmla="*/ 0 h 7"/>
                  <a:gd name="T4" fmla="*/ 6 w 6"/>
                  <a:gd name="T5" fmla="*/ 2 h 7"/>
                  <a:gd name="T6" fmla="*/ 4 w 6"/>
                  <a:gd name="T7" fmla="*/ 6 h 7"/>
                  <a:gd name="T8" fmla="*/ 0 w 6"/>
                  <a:gd name="T9" fmla="*/ 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6" y="1"/>
                      <a:pt x="6" y="2"/>
                    </a:cubicBezTo>
                    <a:cubicBezTo>
                      <a:pt x="6" y="4"/>
                      <a:pt x="5" y="6"/>
                      <a:pt x="4" y="6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3" name="Freeform 833"/>
              <p:cNvSpPr>
                <a:spLocks/>
              </p:cNvSpPr>
              <p:nvPr/>
            </p:nvSpPr>
            <p:spPr bwMode="auto">
              <a:xfrm>
                <a:off x="3438" y="3305"/>
                <a:ext cx="15" cy="19"/>
              </a:xfrm>
              <a:custGeom>
                <a:avLst/>
                <a:gdLst>
                  <a:gd name="T0" fmla="*/ 0 w 6"/>
                  <a:gd name="T1" fmla="*/ 4 h 7"/>
                  <a:gd name="T2" fmla="*/ 2 w 6"/>
                  <a:gd name="T3" fmla="*/ 0 h 7"/>
                  <a:gd name="T4" fmla="*/ 6 w 6"/>
                  <a:gd name="T5" fmla="*/ 3 h 7"/>
                  <a:gd name="T6" fmla="*/ 4 w 6"/>
                  <a:gd name="T7" fmla="*/ 6 h 7"/>
                  <a:gd name="T8" fmla="*/ 0 w 6"/>
                  <a:gd name="T9" fmla="*/ 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0" y="4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6" y="4"/>
                      <a:pt x="6" y="6"/>
                      <a:pt x="4" y="6"/>
                    </a:cubicBezTo>
                    <a:cubicBezTo>
                      <a:pt x="2" y="7"/>
                      <a:pt x="1" y="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4" name="Freeform 834"/>
              <p:cNvSpPr>
                <a:spLocks/>
              </p:cNvSpPr>
              <p:nvPr/>
            </p:nvSpPr>
            <p:spPr bwMode="auto">
              <a:xfrm>
                <a:off x="3361" y="3375"/>
                <a:ext cx="17" cy="16"/>
              </a:xfrm>
              <a:custGeom>
                <a:avLst/>
                <a:gdLst>
                  <a:gd name="T0" fmla="*/ 1 w 7"/>
                  <a:gd name="T1" fmla="*/ 4 h 6"/>
                  <a:gd name="T2" fmla="*/ 3 w 7"/>
                  <a:gd name="T3" fmla="*/ 0 h 6"/>
                  <a:gd name="T4" fmla="*/ 7 w 7"/>
                  <a:gd name="T5" fmla="*/ 2 h 6"/>
                  <a:gd name="T6" fmla="*/ 4 w 7"/>
                  <a:gd name="T7" fmla="*/ 6 h 6"/>
                  <a:gd name="T8" fmla="*/ 1 w 7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1" y="4"/>
                    </a:moveTo>
                    <a:cubicBezTo>
                      <a:pt x="0" y="2"/>
                      <a:pt x="1" y="1"/>
                      <a:pt x="3" y="0"/>
                    </a:cubicBezTo>
                    <a:cubicBezTo>
                      <a:pt x="4" y="0"/>
                      <a:pt x="6" y="1"/>
                      <a:pt x="7" y="2"/>
                    </a:cubicBezTo>
                    <a:cubicBezTo>
                      <a:pt x="7" y="4"/>
                      <a:pt x="6" y="6"/>
                      <a:pt x="4" y="6"/>
                    </a:cubicBezTo>
                    <a:cubicBezTo>
                      <a:pt x="3" y="6"/>
                      <a:pt x="1" y="6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5" name="Freeform 835"/>
              <p:cNvSpPr>
                <a:spLocks/>
              </p:cNvSpPr>
              <p:nvPr/>
            </p:nvSpPr>
            <p:spPr bwMode="auto">
              <a:xfrm>
                <a:off x="3416" y="3385"/>
                <a:ext cx="17" cy="19"/>
              </a:xfrm>
              <a:custGeom>
                <a:avLst/>
                <a:gdLst>
                  <a:gd name="T0" fmla="*/ 1 w 7"/>
                  <a:gd name="T1" fmla="*/ 4 h 7"/>
                  <a:gd name="T2" fmla="*/ 3 w 7"/>
                  <a:gd name="T3" fmla="*/ 1 h 7"/>
                  <a:gd name="T4" fmla="*/ 6 w 7"/>
                  <a:gd name="T5" fmla="*/ 3 h 7"/>
                  <a:gd name="T6" fmla="*/ 4 w 7"/>
                  <a:gd name="T7" fmla="*/ 7 h 7"/>
                  <a:gd name="T8" fmla="*/ 1 w 7"/>
                  <a:gd name="T9" fmla="*/ 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4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7" y="4"/>
                      <a:pt x="6" y="6"/>
                      <a:pt x="4" y="7"/>
                    </a:cubicBezTo>
                    <a:cubicBezTo>
                      <a:pt x="3" y="7"/>
                      <a:pt x="1" y="6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6" name="Freeform 836"/>
              <p:cNvSpPr>
                <a:spLocks/>
              </p:cNvSpPr>
              <p:nvPr/>
            </p:nvSpPr>
            <p:spPr bwMode="auto">
              <a:xfrm>
                <a:off x="3498" y="3417"/>
                <a:ext cx="18" cy="19"/>
              </a:xfrm>
              <a:custGeom>
                <a:avLst/>
                <a:gdLst>
                  <a:gd name="T0" fmla="*/ 1 w 7"/>
                  <a:gd name="T1" fmla="*/ 4 h 7"/>
                  <a:gd name="T2" fmla="*/ 3 w 7"/>
                  <a:gd name="T3" fmla="*/ 1 h 7"/>
                  <a:gd name="T4" fmla="*/ 7 w 7"/>
                  <a:gd name="T5" fmla="*/ 3 h 7"/>
                  <a:gd name="T6" fmla="*/ 4 w 7"/>
                  <a:gd name="T7" fmla="*/ 7 h 7"/>
                  <a:gd name="T8" fmla="*/ 1 w 7"/>
                  <a:gd name="T9" fmla="*/ 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4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6" y="1"/>
                      <a:pt x="7" y="3"/>
                    </a:cubicBezTo>
                    <a:cubicBezTo>
                      <a:pt x="7" y="4"/>
                      <a:pt x="6" y="6"/>
                      <a:pt x="4" y="7"/>
                    </a:cubicBezTo>
                    <a:cubicBezTo>
                      <a:pt x="3" y="7"/>
                      <a:pt x="1" y="6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7" name="Freeform 837"/>
              <p:cNvSpPr>
                <a:spLocks/>
              </p:cNvSpPr>
              <p:nvPr/>
            </p:nvSpPr>
            <p:spPr bwMode="auto">
              <a:xfrm>
                <a:off x="3348" y="3340"/>
                <a:ext cx="18" cy="16"/>
              </a:xfrm>
              <a:custGeom>
                <a:avLst/>
                <a:gdLst>
                  <a:gd name="T0" fmla="*/ 1 w 7"/>
                  <a:gd name="T1" fmla="*/ 4 h 6"/>
                  <a:gd name="T2" fmla="*/ 3 w 7"/>
                  <a:gd name="T3" fmla="*/ 0 h 6"/>
                  <a:gd name="T4" fmla="*/ 7 w 7"/>
                  <a:gd name="T5" fmla="*/ 2 h 6"/>
                  <a:gd name="T6" fmla="*/ 4 w 7"/>
                  <a:gd name="T7" fmla="*/ 6 h 6"/>
                  <a:gd name="T8" fmla="*/ 1 w 7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1" y="4"/>
                    </a:move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6" y="6"/>
                      <a:pt x="4" y="6"/>
                    </a:cubicBezTo>
                    <a:cubicBezTo>
                      <a:pt x="3" y="6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8" name="Freeform 838"/>
              <p:cNvSpPr>
                <a:spLocks/>
              </p:cNvSpPr>
              <p:nvPr/>
            </p:nvSpPr>
            <p:spPr bwMode="auto">
              <a:xfrm>
                <a:off x="3326" y="3385"/>
                <a:ext cx="17" cy="19"/>
              </a:xfrm>
              <a:custGeom>
                <a:avLst/>
                <a:gdLst>
                  <a:gd name="T0" fmla="*/ 1 w 7"/>
                  <a:gd name="T1" fmla="*/ 5 h 7"/>
                  <a:gd name="T2" fmla="*/ 3 w 7"/>
                  <a:gd name="T3" fmla="*/ 1 h 7"/>
                  <a:gd name="T4" fmla="*/ 6 w 7"/>
                  <a:gd name="T5" fmla="*/ 3 h 7"/>
                  <a:gd name="T6" fmla="*/ 4 w 7"/>
                  <a:gd name="T7" fmla="*/ 7 h 7"/>
                  <a:gd name="T8" fmla="*/ 1 w 7"/>
                  <a:gd name="T9" fmla="*/ 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7" y="5"/>
                      <a:pt x="6" y="6"/>
                      <a:pt x="4" y="7"/>
                    </a:cubicBezTo>
                    <a:cubicBezTo>
                      <a:pt x="3" y="7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9" name="Freeform 839"/>
              <p:cNvSpPr>
                <a:spLocks/>
              </p:cNvSpPr>
              <p:nvPr/>
            </p:nvSpPr>
            <p:spPr bwMode="auto">
              <a:xfrm>
                <a:off x="3293" y="3383"/>
                <a:ext cx="18" cy="18"/>
              </a:xfrm>
              <a:custGeom>
                <a:avLst/>
                <a:gdLst>
                  <a:gd name="T0" fmla="*/ 1 w 7"/>
                  <a:gd name="T1" fmla="*/ 5 h 7"/>
                  <a:gd name="T2" fmla="*/ 3 w 7"/>
                  <a:gd name="T3" fmla="*/ 1 h 7"/>
                  <a:gd name="T4" fmla="*/ 6 w 7"/>
                  <a:gd name="T5" fmla="*/ 3 h 7"/>
                  <a:gd name="T6" fmla="*/ 4 w 7"/>
                  <a:gd name="T7" fmla="*/ 7 h 7"/>
                  <a:gd name="T8" fmla="*/ 1 w 7"/>
                  <a:gd name="T9" fmla="*/ 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7" y="5"/>
                      <a:pt x="6" y="6"/>
                      <a:pt x="4" y="7"/>
                    </a:cubicBezTo>
                    <a:cubicBezTo>
                      <a:pt x="3" y="7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0" name="Freeform 840"/>
              <p:cNvSpPr>
                <a:spLocks/>
              </p:cNvSpPr>
              <p:nvPr/>
            </p:nvSpPr>
            <p:spPr bwMode="auto">
              <a:xfrm>
                <a:off x="3411" y="3337"/>
                <a:ext cx="17" cy="16"/>
              </a:xfrm>
              <a:custGeom>
                <a:avLst/>
                <a:gdLst>
                  <a:gd name="T0" fmla="*/ 1 w 7"/>
                  <a:gd name="T1" fmla="*/ 4 h 6"/>
                  <a:gd name="T2" fmla="*/ 3 w 7"/>
                  <a:gd name="T3" fmla="*/ 0 h 6"/>
                  <a:gd name="T4" fmla="*/ 7 w 7"/>
                  <a:gd name="T5" fmla="*/ 2 h 6"/>
                  <a:gd name="T6" fmla="*/ 4 w 7"/>
                  <a:gd name="T7" fmla="*/ 6 h 6"/>
                  <a:gd name="T8" fmla="*/ 1 w 7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1" y="4"/>
                    </a:moveTo>
                    <a:cubicBezTo>
                      <a:pt x="0" y="2"/>
                      <a:pt x="1" y="0"/>
                      <a:pt x="3" y="0"/>
                    </a:cubicBezTo>
                    <a:cubicBezTo>
                      <a:pt x="4" y="0"/>
                      <a:pt x="6" y="1"/>
                      <a:pt x="7" y="2"/>
                    </a:cubicBezTo>
                    <a:cubicBezTo>
                      <a:pt x="7" y="4"/>
                      <a:pt x="6" y="6"/>
                      <a:pt x="4" y="6"/>
                    </a:cubicBezTo>
                    <a:cubicBezTo>
                      <a:pt x="3" y="6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1" name="Freeform 841"/>
              <p:cNvSpPr>
                <a:spLocks/>
              </p:cNvSpPr>
              <p:nvPr/>
            </p:nvSpPr>
            <p:spPr bwMode="auto">
              <a:xfrm>
                <a:off x="3388" y="3396"/>
                <a:ext cx="18" cy="19"/>
              </a:xfrm>
              <a:custGeom>
                <a:avLst/>
                <a:gdLst>
                  <a:gd name="T0" fmla="*/ 1 w 7"/>
                  <a:gd name="T1" fmla="*/ 4 h 7"/>
                  <a:gd name="T2" fmla="*/ 3 w 7"/>
                  <a:gd name="T3" fmla="*/ 0 h 7"/>
                  <a:gd name="T4" fmla="*/ 7 w 7"/>
                  <a:gd name="T5" fmla="*/ 2 h 7"/>
                  <a:gd name="T6" fmla="*/ 4 w 7"/>
                  <a:gd name="T7" fmla="*/ 6 h 7"/>
                  <a:gd name="T8" fmla="*/ 1 w 7"/>
                  <a:gd name="T9" fmla="*/ 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4"/>
                    </a:moveTo>
                    <a:cubicBezTo>
                      <a:pt x="0" y="2"/>
                      <a:pt x="1" y="1"/>
                      <a:pt x="3" y="0"/>
                    </a:cubicBezTo>
                    <a:cubicBezTo>
                      <a:pt x="4" y="0"/>
                      <a:pt x="6" y="1"/>
                      <a:pt x="7" y="2"/>
                    </a:cubicBezTo>
                    <a:cubicBezTo>
                      <a:pt x="7" y="4"/>
                      <a:pt x="6" y="6"/>
                      <a:pt x="4" y="6"/>
                    </a:cubicBezTo>
                    <a:cubicBezTo>
                      <a:pt x="3" y="7"/>
                      <a:pt x="1" y="6"/>
                      <a:pt x="1" y="4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2" name="Freeform 842"/>
              <p:cNvSpPr>
                <a:spLocks/>
              </p:cNvSpPr>
              <p:nvPr/>
            </p:nvSpPr>
            <p:spPr bwMode="auto">
              <a:xfrm>
                <a:off x="3458" y="3396"/>
                <a:ext cx="18" cy="19"/>
              </a:xfrm>
              <a:custGeom>
                <a:avLst/>
                <a:gdLst>
                  <a:gd name="T0" fmla="*/ 1 w 7"/>
                  <a:gd name="T1" fmla="*/ 5 h 7"/>
                  <a:gd name="T2" fmla="*/ 3 w 7"/>
                  <a:gd name="T3" fmla="*/ 1 h 7"/>
                  <a:gd name="T4" fmla="*/ 7 w 7"/>
                  <a:gd name="T5" fmla="*/ 3 h 7"/>
                  <a:gd name="T6" fmla="*/ 4 w 7"/>
                  <a:gd name="T7" fmla="*/ 7 h 7"/>
                  <a:gd name="T8" fmla="*/ 1 w 7"/>
                  <a:gd name="T9" fmla="*/ 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6" y="1"/>
                      <a:pt x="7" y="3"/>
                    </a:cubicBezTo>
                    <a:cubicBezTo>
                      <a:pt x="7" y="5"/>
                      <a:pt x="6" y="6"/>
                      <a:pt x="4" y="7"/>
                    </a:cubicBezTo>
                    <a:cubicBezTo>
                      <a:pt x="3" y="7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3" name="Freeform 843"/>
              <p:cNvSpPr>
                <a:spLocks/>
              </p:cNvSpPr>
              <p:nvPr/>
            </p:nvSpPr>
            <p:spPr bwMode="auto">
              <a:xfrm>
                <a:off x="3398" y="3284"/>
                <a:ext cx="18" cy="19"/>
              </a:xfrm>
              <a:custGeom>
                <a:avLst/>
                <a:gdLst>
                  <a:gd name="T0" fmla="*/ 1 w 7"/>
                  <a:gd name="T1" fmla="*/ 4 h 7"/>
                  <a:gd name="T2" fmla="*/ 3 w 7"/>
                  <a:gd name="T3" fmla="*/ 0 h 7"/>
                  <a:gd name="T4" fmla="*/ 7 w 7"/>
                  <a:gd name="T5" fmla="*/ 3 h 7"/>
                  <a:gd name="T6" fmla="*/ 4 w 7"/>
                  <a:gd name="T7" fmla="*/ 6 h 7"/>
                  <a:gd name="T8" fmla="*/ 1 w 7"/>
                  <a:gd name="T9" fmla="*/ 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4"/>
                    </a:moveTo>
                    <a:cubicBezTo>
                      <a:pt x="0" y="3"/>
                      <a:pt x="1" y="1"/>
                      <a:pt x="3" y="0"/>
                    </a:cubicBezTo>
                    <a:cubicBezTo>
                      <a:pt x="5" y="0"/>
                      <a:pt x="6" y="1"/>
                      <a:pt x="7" y="3"/>
                    </a:cubicBezTo>
                    <a:cubicBezTo>
                      <a:pt x="7" y="4"/>
                      <a:pt x="6" y="6"/>
                      <a:pt x="4" y="6"/>
                    </a:cubicBezTo>
                    <a:cubicBezTo>
                      <a:pt x="3" y="7"/>
                      <a:pt x="1" y="6"/>
                      <a:pt x="1" y="4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4" name="Freeform 844"/>
              <p:cNvSpPr>
                <a:spLocks/>
              </p:cNvSpPr>
              <p:nvPr/>
            </p:nvSpPr>
            <p:spPr bwMode="auto">
              <a:xfrm>
                <a:off x="3571" y="3271"/>
                <a:ext cx="17" cy="18"/>
              </a:xfrm>
              <a:custGeom>
                <a:avLst/>
                <a:gdLst>
                  <a:gd name="T0" fmla="*/ 1 w 7"/>
                  <a:gd name="T1" fmla="*/ 3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6 h 7"/>
                  <a:gd name="T8" fmla="*/ 1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3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1"/>
                      <a:pt x="7" y="2"/>
                      <a:pt x="7" y="4"/>
                    </a:cubicBezTo>
                    <a:cubicBezTo>
                      <a:pt x="6" y="6"/>
                      <a:pt x="5" y="7"/>
                      <a:pt x="3" y="6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5" name="Freeform 845"/>
              <p:cNvSpPr>
                <a:spLocks/>
              </p:cNvSpPr>
              <p:nvPr/>
            </p:nvSpPr>
            <p:spPr bwMode="auto">
              <a:xfrm>
                <a:off x="3553" y="3303"/>
                <a:ext cx="18" cy="16"/>
              </a:xfrm>
              <a:custGeom>
                <a:avLst/>
                <a:gdLst>
                  <a:gd name="T0" fmla="*/ 0 w 7"/>
                  <a:gd name="T1" fmla="*/ 2 h 6"/>
                  <a:gd name="T2" fmla="*/ 4 w 7"/>
                  <a:gd name="T3" fmla="*/ 0 h 6"/>
                  <a:gd name="T4" fmla="*/ 6 w 7"/>
                  <a:gd name="T5" fmla="*/ 4 h 6"/>
                  <a:gd name="T6" fmla="*/ 3 w 7"/>
                  <a:gd name="T7" fmla="*/ 6 h 6"/>
                  <a:gd name="T8" fmla="*/ 0 w 7"/>
                  <a:gd name="T9" fmla="*/ 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6" y="4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6" name="Freeform 846"/>
              <p:cNvSpPr>
                <a:spLocks/>
              </p:cNvSpPr>
              <p:nvPr/>
            </p:nvSpPr>
            <p:spPr bwMode="auto">
              <a:xfrm>
                <a:off x="3488" y="3281"/>
                <a:ext cx="18" cy="19"/>
              </a:xfrm>
              <a:custGeom>
                <a:avLst/>
                <a:gdLst>
                  <a:gd name="T0" fmla="*/ 0 w 7"/>
                  <a:gd name="T1" fmla="*/ 3 h 7"/>
                  <a:gd name="T2" fmla="*/ 4 w 7"/>
                  <a:gd name="T3" fmla="*/ 0 h 7"/>
                  <a:gd name="T4" fmla="*/ 6 w 7"/>
                  <a:gd name="T5" fmla="*/ 4 h 7"/>
                  <a:gd name="T6" fmla="*/ 2 w 7"/>
                  <a:gd name="T7" fmla="*/ 6 h 7"/>
                  <a:gd name="T8" fmla="*/ 0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7" y="3"/>
                      <a:pt x="6" y="4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7" name="Freeform 847"/>
              <p:cNvSpPr>
                <a:spLocks/>
              </p:cNvSpPr>
              <p:nvPr/>
            </p:nvSpPr>
            <p:spPr bwMode="auto">
              <a:xfrm>
                <a:off x="3626" y="3383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6 w 7"/>
                  <a:gd name="T5" fmla="*/ 4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7" y="2"/>
                      <a:pt x="6" y="4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8" name="Freeform 848"/>
              <p:cNvSpPr>
                <a:spLocks/>
              </p:cNvSpPr>
              <p:nvPr/>
            </p:nvSpPr>
            <p:spPr bwMode="auto">
              <a:xfrm>
                <a:off x="3588" y="3375"/>
                <a:ext cx="15" cy="18"/>
              </a:xfrm>
              <a:custGeom>
                <a:avLst/>
                <a:gdLst>
                  <a:gd name="T0" fmla="*/ 0 w 6"/>
                  <a:gd name="T1" fmla="*/ 3 h 7"/>
                  <a:gd name="T2" fmla="*/ 4 w 6"/>
                  <a:gd name="T3" fmla="*/ 0 h 7"/>
                  <a:gd name="T4" fmla="*/ 6 w 6"/>
                  <a:gd name="T5" fmla="*/ 4 h 7"/>
                  <a:gd name="T6" fmla="*/ 2 w 6"/>
                  <a:gd name="T7" fmla="*/ 6 h 7"/>
                  <a:gd name="T8" fmla="*/ 0 w 6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9" name="Freeform 849"/>
              <p:cNvSpPr>
                <a:spLocks/>
              </p:cNvSpPr>
              <p:nvPr/>
            </p:nvSpPr>
            <p:spPr bwMode="auto">
              <a:xfrm>
                <a:off x="3628" y="3420"/>
                <a:ext cx="18" cy="19"/>
              </a:xfrm>
              <a:custGeom>
                <a:avLst/>
                <a:gdLst>
                  <a:gd name="T0" fmla="*/ 1 w 7"/>
                  <a:gd name="T1" fmla="*/ 3 h 7"/>
                  <a:gd name="T2" fmla="*/ 5 w 7"/>
                  <a:gd name="T3" fmla="*/ 1 h 7"/>
                  <a:gd name="T4" fmla="*/ 7 w 7"/>
                  <a:gd name="T5" fmla="*/ 4 h 7"/>
                  <a:gd name="T6" fmla="*/ 3 w 7"/>
                  <a:gd name="T7" fmla="*/ 7 h 7"/>
                  <a:gd name="T8" fmla="*/ 1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3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2" y="6"/>
                      <a:pt x="0" y="5"/>
                      <a:pt x="1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0" name="Freeform 850"/>
              <p:cNvSpPr>
                <a:spLocks/>
              </p:cNvSpPr>
              <p:nvPr/>
            </p:nvSpPr>
            <p:spPr bwMode="auto">
              <a:xfrm>
                <a:off x="3671" y="3423"/>
                <a:ext cx="17" cy="16"/>
              </a:xfrm>
              <a:custGeom>
                <a:avLst/>
                <a:gdLst>
                  <a:gd name="T0" fmla="*/ 1 w 7"/>
                  <a:gd name="T1" fmla="*/ 2 h 6"/>
                  <a:gd name="T2" fmla="*/ 4 w 7"/>
                  <a:gd name="T3" fmla="*/ 0 h 6"/>
                  <a:gd name="T4" fmla="*/ 7 w 7"/>
                  <a:gd name="T5" fmla="*/ 4 h 6"/>
                  <a:gd name="T6" fmla="*/ 3 w 7"/>
                  <a:gd name="T7" fmla="*/ 6 h 6"/>
                  <a:gd name="T8" fmla="*/ 1 w 7"/>
                  <a:gd name="T9" fmla="*/ 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1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1" name="Freeform 851"/>
              <p:cNvSpPr>
                <a:spLocks/>
              </p:cNvSpPr>
              <p:nvPr/>
            </p:nvSpPr>
            <p:spPr bwMode="auto">
              <a:xfrm>
                <a:off x="3588" y="3321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6 w 7"/>
                  <a:gd name="T5" fmla="*/ 4 h 7"/>
                  <a:gd name="T6" fmla="*/ 3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7" y="2"/>
                      <a:pt x="6" y="4"/>
                    </a:cubicBezTo>
                    <a:cubicBezTo>
                      <a:pt x="6" y="6"/>
                      <a:pt x="4" y="7"/>
                      <a:pt x="3" y="6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63" name="Freeform 852"/>
            <p:cNvSpPr>
              <a:spLocks/>
            </p:cNvSpPr>
            <p:nvPr/>
          </p:nvSpPr>
          <p:spPr bwMode="auto">
            <a:xfrm>
              <a:off x="3643" y="3327"/>
              <a:ext cx="18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3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" name="Freeform 853"/>
            <p:cNvSpPr>
              <a:spLocks/>
            </p:cNvSpPr>
            <p:nvPr/>
          </p:nvSpPr>
          <p:spPr bwMode="auto">
            <a:xfrm>
              <a:off x="3721" y="3295"/>
              <a:ext cx="17" cy="18"/>
            </a:xfrm>
            <a:custGeom>
              <a:avLst/>
              <a:gdLst>
                <a:gd name="T0" fmla="*/ 1 w 7"/>
                <a:gd name="T1" fmla="*/ 3 h 7"/>
                <a:gd name="T2" fmla="*/ 5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5" name="Freeform 854"/>
            <p:cNvSpPr>
              <a:spLocks/>
            </p:cNvSpPr>
            <p:nvPr/>
          </p:nvSpPr>
          <p:spPr bwMode="auto">
            <a:xfrm>
              <a:off x="3733" y="3324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0 h 7"/>
                <a:gd name="T4" fmla="*/ 6 w 6"/>
                <a:gd name="T5" fmla="*/ 4 h 7"/>
                <a:gd name="T6" fmla="*/ 2 w 6"/>
                <a:gd name="T7" fmla="*/ 6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1"/>
                    <a:pt x="6" y="2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6" name="Freeform 855"/>
            <p:cNvSpPr>
              <a:spLocks/>
            </p:cNvSpPr>
            <p:nvPr/>
          </p:nvSpPr>
          <p:spPr bwMode="auto">
            <a:xfrm>
              <a:off x="3761" y="3297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0 h 7"/>
                <a:gd name="T4" fmla="*/ 6 w 6"/>
                <a:gd name="T5" fmla="*/ 4 h 7"/>
                <a:gd name="T6" fmla="*/ 2 w 6"/>
                <a:gd name="T7" fmla="*/ 6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1"/>
                    <a:pt x="6" y="2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7" name="Freeform 856"/>
            <p:cNvSpPr>
              <a:spLocks/>
            </p:cNvSpPr>
            <p:nvPr/>
          </p:nvSpPr>
          <p:spPr bwMode="auto">
            <a:xfrm>
              <a:off x="3758" y="3249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8" name="Freeform 857"/>
            <p:cNvSpPr>
              <a:spLocks/>
            </p:cNvSpPr>
            <p:nvPr/>
          </p:nvSpPr>
          <p:spPr bwMode="auto">
            <a:xfrm>
              <a:off x="3803" y="3236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4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9" name="Freeform 858"/>
            <p:cNvSpPr>
              <a:spLocks/>
            </p:cNvSpPr>
            <p:nvPr/>
          </p:nvSpPr>
          <p:spPr bwMode="auto">
            <a:xfrm>
              <a:off x="3636" y="3199"/>
              <a:ext cx="17" cy="18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0" name="Freeform 859"/>
            <p:cNvSpPr>
              <a:spLocks/>
            </p:cNvSpPr>
            <p:nvPr/>
          </p:nvSpPr>
          <p:spPr bwMode="auto">
            <a:xfrm>
              <a:off x="3598" y="3268"/>
              <a:ext cx="18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1" name="Freeform 860"/>
            <p:cNvSpPr>
              <a:spLocks/>
            </p:cNvSpPr>
            <p:nvPr/>
          </p:nvSpPr>
          <p:spPr bwMode="auto">
            <a:xfrm>
              <a:off x="3663" y="3228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4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2" name="Freeform 861"/>
            <p:cNvSpPr>
              <a:spLocks/>
            </p:cNvSpPr>
            <p:nvPr/>
          </p:nvSpPr>
          <p:spPr bwMode="auto">
            <a:xfrm>
              <a:off x="3641" y="3295"/>
              <a:ext cx="17" cy="18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5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3" name="Freeform 862"/>
            <p:cNvSpPr>
              <a:spLocks/>
            </p:cNvSpPr>
            <p:nvPr/>
          </p:nvSpPr>
          <p:spPr bwMode="auto">
            <a:xfrm>
              <a:off x="3621" y="3340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0 h 7"/>
                <a:gd name="T4" fmla="*/ 6 w 6"/>
                <a:gd name="T5" fmla="*/ 4 h 7"/>
                <a:gd name="T6" fmla="*/ 2 w 6"/>
                <a:gd name="T7" fmla="*/ 6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1"/>
                    <a:pt x="6" y="2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4" name="Freeform 863"/>
            <p:cNvSpPr>
              <a:spLocks/>
            </p:cNvSpPr>
            <p:nvPr/>
          </p:nvSpPr>
          <p:spPr bwMode="auto">
            <a:xfrm>
              <a:off x="3408" y="3457"/>
              <a:ext cx="18" cy="19"/>
            </a:xfrm>
            <a:custGeom>
              <a:avLst/>
              <a:gdLst>
                <a:gd name="T0" fmla="*/ 1 w 7"/>
                <a:gd name="T1" fmla="*/ 3 h 7"/>
                <a:gd name="T2" fmla="*/ 5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5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5" name="Freeform 864"/>
            <p:cNvSpPr>
              <a:spLocks/>
            </p:cNvSpPr>
            <p:nvPr/>
          </p:nvSpPr>
          <p:spPr bwMode="auto">
            <a:xfrm>
              <a:off x="3526" y="3287"/>
              <a:ext cx="17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6" name="Freeform 865"/>
            <p:cNvSpPr>
              <a:spLocks/>
            </p:cNvSpPr>
            <p:nvPr/>
          </p:nvSpPr>
          <p:spPr bwMode="auto">
            <a:xfrm>
              <a:off x="3538" y="3276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4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5"/>
                    <a:pt x="5" y="7"/>
                    <a:pt x="3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7" name="Freeform 866"/>
            <p:cNvSpPr>
              <a:spLocks/>
            </p:cNvSpPr>
            <p:nvPr/>
          </p:nvSpPr>
          <p:spPr bwMode="auto">
            <a:xfrm>
              <a:off x="3531" y="3305"/>
              <a:ext cx="17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5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8" name="Freeform 867"/>
            <p:cNvSpPr>
              <a:spLocks/>
            </p:cNvSpPr>
            <p:nvPr/>
          </p:nvSpPr>
          <p:spPr bwMode="auto">
            <a:xfrm>
              <a:off x="3461" y="3367"/>
              <a:ext cx="17" cy="18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9" name="Freeform 868"/>
            <p:cNvSpPr>
              <a:spLocks/>
            </p:cNvSpPr>
            <p:nvPr/>
          </p:nvSpPr>
          <p:spPr bwMode="auto">
            <a:xfrm>
              <a:off x="3568" y="3335"/>
              <a:ext cx="18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2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0" name="Freeform 869"/>
            <p:cNvSpPr>
              <a:spLocks/>
            </p:cNvSpPr>
            <p:nvPr/>
          </p:nvSpPr>
          <p:spPr bwMode="auto">
            <a:xfrm>
              <a:off x="3588" y="3404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1" name="Freeform 870"/>
            <p:cNvSpPr>
              <a:spLocks/>
            </p:cNvSpPr>
            <p:nvPr/>
          </p:nvSpPr>
          <p:spPr bwMode="auto">
            <a:xfrm>
              <a:off x="3608" y="3428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2" name="Freeform 871"/>
            <p:cNvSpPr>
              <a:spLocks/>
            </p:cNvSpPr>
            <p:nvPr/>
          </p:nvSpPr>
          <p:spPr bwMode="auto">
            <a:xfrm>
              <a:off x="3608" y="3393"/>
              <a:ext cx="18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3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3" name="Freeform 872"/>
            <p:cNvSpPr>
              <a:spLocks/>
            </p:cNvSpPr>
            <p:nvPr/>
          </p:nvSpPr>
          <p:spPr bwMode="auto">
            <a:xfrm>
              <a:off x="3588" y="3353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4" name="Freeform 873"/>
            <p:cNvSpPr>
              <a:spLocks/>
            </p:cNvSpPr>
            <p:nvPr/>
          </p:nvSpPr>
          <p:spPr bwMode="auto">
            <a:xfrm>
              <a:off x="3623" y="3444"/>
              <a:ext cx="18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5" name="Freeform 874"/>
            <p:cNvSpPr>
              <a:spLocks/>
            </p:cNvSpPr>
            <p:nvPr/>
          </p:nvSpPr>
          <p:spPr bwMode="auto">
            <a:xfrm>
              <a:off x="3636" y="3455"/>
              <a:ext cx="17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2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7" y="2"/>
                    <a:pt x="6" y="4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6" name="Freeform 875"/>
            <p:cNvSpPr>
              <a:spLocks/>
            </p:cNvSpPr>
            <p:nvPr/>
          </p:nvSpPr>
          <p:spPr bwMode="auto">
            <a:xfrm>
              <a:off x="3656" y="3447"/>
              <a:ext cx="17" cy="18"/>
            </a:xfrm>
            <a:custGeom>
              <a:avLst/>
              <a:gdLst>
                <a:gd name="T0" fmla="*/ 1 w 7"/>
                <a:gd name="T1" fmla="*/ 3 h 7"/>
                <a:gd name="T2" fmla="*/ 5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7" name="Freeform 876"/>
            <p:cNvSpPr>
              <a:spLocks/>
            </p:cNvSpPr>
            <p:nvPr/>
          </p:nvSpPr>
          <p:spPr bwMode="auto">
            <a:xfrm>
              <a:off x="3581" y="3204"/>
              <a:ext cx="17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3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8" name="Freeform 877"/>
            <p:cNvSpPr>
              <a:spLocks/>
            </p:cNvSpPr>
            <p:nvPr/>
          </p:nvSpPr>
          <p:spPr bwMode="auto">
            <a:xfrm>
              <a:off x="3593" y="3239"/>
              <a:ext cx="18" cy="18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9" name="Freeform 878"/>
            <p:cNvSpPr>
              <a:spLocks/>
            </p:cNvSpPr>
            <p:nvPr/>
          </p:nvSpPr>
          <p:spPr bwMode="auto">
            <a:xfrm>
              <a:off x="3516" y="3313"/>
              <a:ext cx="17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3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0" name="Freeform 879"/>
            <p:cNvSpPr>
              <a:spLocks/>
            </p:cNvSpPr>
            <p:nvPr/>
          </p:nvSpPr>
          <p:spPr bwMode="auto">
            <a:xfrm>
              <a:off x="3531" y="3324"/>
              <a:ext cx="17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3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1" name="Freeform 880"/>
            <p:cNvSpPr>
              <a:spLocks/>
            </p:cNvSpPr>
            <p:nvPr/>
          </p:nvSpPr>
          <p:spPr bwMode="auto">
            <a:xfrm>
              <a:off x="3476" y="3343"/>
              <a:ext cx="17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" name="Freeform 881"/>
            <p:cNvSpPr>
              <a:spLocks/>
            </p:cNvSpPr>
            <p:nvPr/>
          </p:nvSpPr>
          <p:spPr bwMode="auto">
            <a:xfrm>
              <a:off x="3431" y="3412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0 h 7"/>
                <a:gd name="T4" fmla="*/ 6 w 6"/>
                <a:gd name="T5" fmla="*/ 4 h 7"/>
                <a:gd name="T6" fmla="*/ 2 w 6"/>
                <a:gd name="T7" fmla="*/ 6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1"/>
                    <a:pt x="6" y="2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3" name="Freeform 882"/>
            <p:cNvSpPr>
              <a:spLocks/>
            </p:cNvSpPr>
            <p:nvPr/>
          </p:nvSpPr>
          <p:spPr bwMode="auto">
            <a:xfrm>
              <a:off x="3428" y="3356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2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4" name="Freeform 883"/>
            <p:cNvSpPr>
              <a:spLocks/>
            </p:cNvSpPr>
            <p:nvPr/>
          </p:nvSpPr>
          <p:spPr bwMode="auto">
            <a:xfrm>
              <a:off x="3451" y="3433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" name="Freeform 884"/>
            <p:cNvSpPr>
              <a:spLocks/>
            </p:cNvSpPr>
            <p:nvPr/>
          </p:nvSpPr>
          <p:spPr bwMode="auto">
            <a:xfrm>
              <a:off x="3451" y="3380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5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5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" name="Freeform 885"/>
            <p:cNvSpPr>
              <a:spLocks/>
            </p:cNvSpPr>
            <p:nvPr/>
          </p:nvSpPr>
          <p:spPr bwMode="auto">
            <a:xfrm>
              <a:off x="3493" y="3348"/>
              <a:ext cx="18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3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" name="Freeform 886"/>
            <p:cNvSpPr>
              <a:spLocks/>
            </p:cNvSpPr>
            <p:nvPr/>
          </p:nvSpPr>
          <p:spPr bwMode="auto">
            <a:xfrm>
              <a:off x="3433" y="3327"/>
              <a:ext cx="18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8" name="Freeform 887"/>
            <p:cNvSpPr>
              <a:spLocks/>
            </p:cNvSpPr>
            <p:nvPr/>
          </p:nvSpPr>
          <p:spPr bwMode="auto">
            <a:xfrm>
              <a:off x="3408" y="3319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1" y="1"/>
                    <a:pt x="3" y="0"/>
                    <a:pt x="5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5"/>
                    <a:pt x="5" y="7"/>
                    <a:pt x="3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9" name="Freeform 888"/>
            <p:cNvSpPr>
              <a:spLocks/>
            </p:cNvSpPr>
            <p:nvPr/>
          </p:nvSpPr>
          <p:spPr bwMode="auto">
            <a:xfrm>
              <a:off x="3396" y="3340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4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" name="Freeform 889"/>
            <p:cNvSpPr>
              <a:spLocks/>
            </p:cNvSpPr>
            <p:nvPr/>
          </p:nvSpPr>
          <p:spPr bwMode="auto">
            <a:xfrm>
              <a:off x="3388" y="3372"/>
              <a:ext cx="18" cy="19"/>
            </a:xfrm>
            <a:custGeom>
              <a:avLst/>
              <a:gdLst>
                <a:gd name="T0" fmla="*/ 1 w 7"/>
                <a:gd name="T1" fmla="*/ 3 h 7"/>
                <a:gd name="T2" fmla="*/ 5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5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" name="Freeform 890"/>
            <p:cNvSpPr>
              <a:spLocks/>
            </p:cNvSpPr>
            <p:nvPr/>
          </p:nvSpPr>
          <p:spPr bwMode="auto">
            <a:xfrm>
              <a:off x="3376" y="3417"/>
              <a:ext cx="17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2" name="Freeform 891"/>
            <p:cNvSpPr>
              <a:spLocks/>
            </p:cNvSpPr>
            <p:nvPr/>
          </p:nvSpPr>
          <p:spPr bwMode="auto">
            <a:xfrm>
              <a:off x="3336" y="3409"/>
              <a:ext cx="15" cy="16"/>
            </a:xfrm>
            <a:custGeom>
              <a:avLst/>
              <a:gdLst>
                <a:gd name="T0" fmla="*/ 0 w 6"/>
                <a:gd name="T1" fmla="*/ 2 h 6"/>
                <a:gd name="T2" fmla="*/ 4 w 6"/>
                <a:gd name="T3" fmla="*/ 0 h 6"/>
                <a:gd name="T4" fmla="*/ 6 w 6"/>
                <a:gd name="T5" fmla="*/ 4 h 6"/>
                <a:gd name="T6" fmla="*/ 2 w 6"/>
                <a:gd name="T7" fmla="*/ 6 h 6"/>
                <a:gd name="T8" fmla="*/ 0 w 6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0" y="2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3" name="Freeform 892"/>
            <p:cNvSpPr>
              <a:spLocks/>
            </p:cNvSpPr>
            <p:nvPr/>
          </p:nvSpPr>
          <p:spPr bwMode="auto">
            <a:xfrm>
              <a:off x="3311" y="3369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4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5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4" name="Freeform 893"/>
            <p:cNvSpPr>
              <a:spLocks/>
            </p:cNvSpPr>
            <p:nvPr/>
          </p:nvSpPr>
          <p:spPr bwMode="auto">
            <a:xfrm>
              <a:off x="3311" y="3399"/>
              <a:ext cx="17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3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" name="Freeform 894"/>
            <p:cNvSpPr>
              <a:spLocks/>
            </p:cNvSpPr>
            <p:nvPr/>
          </p:nvSpPr>
          <p:spPr bwMode="auto">
            <a:xfrm>
              <a:off x="3378" y="3439"/>
              <a:ext cx="15" cy="18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4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5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" name="Freeform 895"/>
            <p:cNvSpPr>
              <a:spLocks/>
            </p:cNvSpPr>
            <p:nvPr/>
          </p:nvSpPr>
          <p:spPr bwMode="auto">
            <a:xfrm>
              <a:off x="3338" y="3351"/>
              <a:ext cx="15" cy="16"/>
            </a:xfrm>
            <a:custGeom>
              <a:avLst/>
              <a:gdLst>
                <a:gd name="T0" fmla="*/ 0 w 6"/>
                <a:gd name="T1" fmla="*/ 2 h 6"/>
                <a:gd name="T2" fmla="*/ 4 w 6"/>
                <a:gd name="T3" fmla="*/ 0 h 6"/>
                <a:gd name="T4" fmla="*/ 6 w 6"/>
                <a:gd name="T5" fmla="*/ 4 h 6"/>
                <a:gd name="T6" fmla="*/ 2 w 6"/>
                <a:gd name="T7" fmla="*/ 6 h 6"/>
                <a:gd name="T8" fmla="*/ 0 w 6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0" y="2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7" name="Freeform 896"/>
            <p:cNvSpPr>
              <a:spLocks/>
            </p:cNvSpPr>
            <p:nvPr/>
          </p:nvSpPr>
          <p:spPr bwMode="auto">
            <a:xfrm>
              <a:off x="3338" y="3369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4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8" name="Freeform 897"/>
            <p:cNvSpPr>
              <a:spLocks/>
            </p:cNvSpPr>
            <p:nvPr/>
          </p:nvSpPr>
          <p:spPr bwMode="auto">
            <a:xfrm>
              <a:off x="3363" y="3353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5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9" name="Freeform 898"/>
            <p:cNvSpPr>
              <a:spLocks/>
            </p:cNvSpPr>
            <p:nvPr/>
          </p:nvSpPr>
          <p:spPr bwMode="auto">
            <a:xfrm>
              <a:off x="3421" y="3436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4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0" name="Freeform 899"/>
            <p:cNvSpPr>
              <a:spLocks/>
            </p:cNvSpPr>
            <p:nvPr/>
          </p:nvSpPr>
          <p:spPr bwMode="auto">
            <a:xfrm>
              <a:off x="3426" y="3460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0 h 7"/>
                <a:gd name="T4" fmla="*/ 6 w 6"/>
                <a:gd name="T5" fmla="*/ 4 h 7"/>
                <a:gd name="T6" fmla="*/ 2 w 6"/>
                <a:gd name="T7" fmla="*/ 6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1"/>
                    <a:pt x="6" y="2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1" name="Freeform 900"/>
            <p:cNvSpPr>
              <a:spLocks/>
            </p:cNvSpPr>
            <p:nvPr/>
          </p:nvSpPr>
          <p:spPr bwMode="auto">
            <a:xfrm>
              <a:off x="3468" y="3441"/>
              <a:ext cx="15" cy="19"/>
            </a:xfrm>
            <a:custGeom>
              <a:avLst/>
              <a:gdLst>
                <a:gd name="T0" fmla="*/ 0 w 6"/>
                <a:gd name="T1" fmla="*/ 2 h 7"/>
                <a:gd name="T2" fmla="*/ 4 w 6"/>
                <a:gd name="T3" fmla="*/ 0 h 7"/>
                <a:gd name="T4" fmla="*/ 6 w 6"/>
                <a:gd name="T5" fmla="*/ 4 h 7"/>
                <a:gd name="T6" fmla="*/ 2 w 6"/>
                <a:gd name="T7" fmla="*/ 6 h 7"/>
                <a:gd name="T8" fmla="*/ 0 w 6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2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1"/>
                    <a:pt x="6" y="2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" name="Freeform 901"/>
            <p:cNvSpPr>
              <a:spLocks/>
            </p:cNvSpPr>
            <p:nvPr/>
          </p:nvSpPr>
          <p:spPr bwMode="auto">
            <a:xfrm>
              <a:off x="3661" y="3343"/>
              <a:ext cx="17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" name="Freeform 902"/>
            <p:cNvSpPr>
              <a:spLocks/>
            </p:cNvSpPr>
            <p:nvPr/>
          </p:nvSpPr>
          <p:spPr bwMode="auto">
            <a:xfrm>
              <a:off x="3663" y="3313"/>
              <a:ext cx="18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" name="Freeform 903"/>
            <p:cNvSpPr>
              <a:spLocks/>
            </p:cNvSpPr>
            <p:nvPr/>
          </p:nvSpPr>
          <p:spPr bwMode="auto">
            <a:xfrm>
              <a:off x="3693" y="3313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" name="Freeform 904"/>
            <p:cNvSpPr>
              <a:spLocks/>
            </p:cNvSpPr>
            <p:nvPr/>
          </p:nvSpPr>
          <p:spPr bwMode="auto">
            <a:xfrm>
              <a:off x="3713" y="3348"/>
              <a:ext cx="18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" name="Freeform 905"/>
            <p:cNvSpPr>
              <a:spLocks/>
            </p:cNvSpPr>
            <p:nvPr/>
          </p:nvSpPr>
          <p:spPr bwMode="auto">
            <a:xfrm>
              <a:off x="3733" y="3279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4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" name="Freeform 906"/>
            <p:cNvSpPr>
              <a:spLocks/>
            </p:cNvSpPr>
            <p:nvPr/>
          </p:nvSpPr>
          <p:spPr bwMode="auto">
            <a:xfrm>
              <a:off x="3718" y="3268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" name="Freeform 907"/>
            <p:cNvSpPr>
              <a:spLocks/>
            </p:cNvSpPr>
            <p:nvPr/>
          </p:nvSpPr>
          <p:spPr bwMode="auto">
            <a:xfrm>
              <a:off x="3736" y="3241"/>
              <a:ext cx="15" cy="16"/>
            </a:xfrm>
            <a:custGeom>
              <a:avLst/>
              <a:gdLst>
                <a:gd name="T0" fmla="*/ 0 w 6"/>
                <a:gd name="T1" fmla="*/ 2 h 6"/>
                <a:gd name="T2" fmla="*/ 4 w 6"/>
                <a:gd name="T3" fmla="*/ 0 h 6"/>
                <a:gd name="T4" fmla="*/ 6 w 6"/>
                <a:gd name="T5" fmla="*/ 4 h 6"/>
                <a:gd name="T6" fmla="*/ 2 w 6"/>
                <a:gd name="T7" fmla="*/ 6 h 6"/>
                <a:gd name="T8" fmla="*/ 0 w 6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0" y="2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" name="Freeform 908"/>
            <p:cNvSpPr>
              <a:spLocks/>
            </p:cNvSpPr>
            <p:nvPr/>
          </p:nvSpPr>
          <p:spPr bwMode="auto">
            <a:xfrm>
              <a:off x="3758" y="3228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5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" name="Freeform 909"/>
            <p:cNvSpPr>
              <a:spLocks/>
            </p:cNvSpPr>
            <p:nvPr/>
          </p:nvSpPr>
          <p:spPr bwMode="auto">
            <a:xfrm>
              <a:off x="3781" y="3252"/>
              <a:ext cx="17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" name="Freeform 910"/>
            <p:cNvSpPr>
              <a:spLocks/>
            </p:cNvSpPr>
            <p:nvPr/>
          </p:nvSpPr>
          <p:spPr bwMode="auto">
            <a:xfrm>
              <a:off x="3741" y="3297"/>
              <a:ext cx="17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2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" name="Freeform 911"/>
            <p:cNvSpPr>
              <a:spLocks/>
            </p:cNvSpPr>
            <p:nvPr/>
          </p:nvSpPr>
          <p:spPr bwMode="auto">
            <a:xfrm>
              <a:off x="3931" y="3156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" name="Freeform 912"/>
            <p:cNvSpPr>
              <a:spLocks/>
            </p:cNvSpPr>
            <p:nvPr/>
          </p:nvSpPr>
          <p:spPr bwMode="auto">
            <a:xfrm>
              <a:off x="3911" y="3175"/>
              <a:ext cx="17" cy="18"/>
            </a:xfrm>
            <a:custGeom>
              <a:avLst/>
              <a:gdLst>
                <a:gd name="T0" fmla="*/ 1 w 7"/>
                <a:gd name="T1" fmla="*/ 3 h 7"/>
                <a:gd name="T2" fmla="*/ 5 w 7"/>
                <a:gd name="T3" fmla="*/ 1 h 7"/>
                <a:gd name="T4" fmla="*/ 7 w 7"/>
                <a:gd name="T5" fmla="*/ 5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" name="Freeform 913"/>
            <p:cNvSpPr>
              <a:spLocks/>
            </p:cNvSpPr>
            <p:nvPr/>
          </p:nvSpPr>
          <p:spPr bwMode="auto">
            <a:xfrm>
              <a:off x="3891" y="3183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1" y="1"/>
                    <a:pt x="3" y="0"/>
                    <a:pt x="5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" name="Freeform 914"/>
            <p:cNvSpPr>
              <a:spLocks/>
            </p:cNvSpPr>
            <p:nvPr/>
          </p:nvSpPr>
          <p:spPr bwMode="auto">
            <a:xfrm>
              <a:off x="3933" y="3175"/>
              <a:ext cx="18" cy="18"/>
            </a:xfrm>
            <a:custGeom>
              <a:avLst/>
              <a:gdLst>
                <a:gd name="T0" fmla="*/ 0 w 7"/>
                <a:gd name="T1" fmla="*/ 2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" name="Freeform 915"/>
            <p:cNvSpPr>
              <a:spLocks/>
            </p:cNvSpPr>
            <p:nvPr/>
          </p:nvSpPr>
          <p:spPr bwMode="auto">
            <a:xfrm>
              <a:off x="3781" y="3228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4 w 7"/>
                <a:gd name="T3" fmla="*/ 0 h 7"/>
                <a:gd name="T4" fmla="*/ 6 w 7"/>
                <a:gd name="T5" fmla="*/ 4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" name="Freeform 916"/>
            <p:cNvSpPr>
              <a:spLocks/>
            </p:cNvSpPr>
            <p:nvPr/>
          </p:nvSpPr>
          <p:spPr bwMode="auto">
            <a:xfrm>
              <a:off x="3778" y="3276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2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" name="Freeform 917"/>
            <p:cNvSpPr>
              <a:spLocks/>
            </p:cNvSpPr>
            <p:nvPr/>
          </p:nvSpPr>
          <p:spPr bwMode="auto">
            <a:xfrm>
              <a:off x="3751" y="3268"/>
              <a:ext cx="17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" name="Freeform 918"/>
            <p:cNvSpPr>
              <a:spLocks/>
            </p:cNvSpPr>
            <p:nvPr/>
          </p:nvSpPr>
          <p:spPr bwMode="auto">
            <a:xfrm>
              <a:off x="3738" y="3260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4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" name="Freeform 919"/>
            <p:cNvSpPr>
              <a:spLocks/>
            </p:cNvSpPr>
            <p:nvPr/>
          </p:nvSpPr>
          <p:spPr bwMode="auto">
            <a:xfrm>
              <a:off x="3601" y="3329"/>
              <a:ext cx="17" cy="16"/>
            </a:xfrm>
            <a:custGeom>
              <a:avLst/>
              <a:gdLst>
                <a:gd name="T0" fmla="*/ 1 w 7"/>
                <a:gd name="T1" fmla="*/ 2 h 6"/>
                <a:gd name="T2" fmla="*/ 5 w 7"/>
                <a:gd name="T3" fmla="*/ 0 h 6"/>
                <a:gd name="T4" fmla="*/ 7 w 7"/>
                <a:gd name="T5" fmla="*/ 4 h 6"/>
                <a:gd name="T6" fmla="*/ 3 w 7"/>
                <a:gd name="T7" fmla="*/ 6 h 6"/>
                <a:gd name="T8" fmla="*/ 1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1" y="2"/>
                  </a:move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" name="Freeform 920"/>
            <p:cNvSpPr>
              <a:spLocks/>
            </p:cNvSpPr>
            <p:nvPr/>
          </p:nvSpPr>
          <p:spPr bwMode="auto">
            <a:xfrm>
              <a:off x="3613" y="3316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0 h 7"/>
                <a:gd name="T4" fmla="*/ 6 w 6"/>
                <a:gd name="T5" fmla="*/ 4 h 7"/>
                <a:gd name="T6" fmla="*/ 2 w 6"/>
                <a:gd name="T7" fmla="*/ 6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2" name="Freeform 921"/>
            <p:cNvSpPr>
              <a:spLocks/>
            </p:cNvSpPr>
            <p:nvPr/>
          </p:nvSpPr>
          <p:spPr bwMode="auto">
            <a:xfrm>
              <a:off x="3631" y="3313"/>
              <a:ext cx="15" cy="19"/>
            </a:xfrm>
            <a:custGeom>
              <a:avLst/>
              <a:gdLst>
                <a:gd name="T0" fmla="*/ 0 w 6"/>
                <a:gd name="T1" fmla="*/ 2 h 7"/>
                <a:gd name="T2" fmla="*/ 4 w 6"/>
                <a:gd name="T3" fmla="*/ 0 h 7"/>
                <a:gd name="T4" fmla="*/ 6 w 6"/>
                <a:gd name="T5" fmla="*/ 4 h 7"/>
                <a:gd name="T6" fmla="*/ 2 w 6"/>
                <a:gd name="T7" fmla="*/ 6 h 7"/>
                <a:gd name="T8" fmla="*/ 0 w 6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2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1"/>
                    <a:pt x="6" y="2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3" name="Freeform 922"/>
            <p:cNvSpPr>
              <a:spLocks/>
            </p:cNvSpPr>
            <p:nvPr/>
          </p:nvSpPr>
          <p:spPr bwMode="auto">
            <a:xfrm>
              <a:off x="3638" y="3345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2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4" name="Freeform 923"/>
            <p:cNvSpPr>
              <a:spLocks/>
            </p:cNvSpPr>
            <p:nvPr/>
          </p:nvSpPr>
          <p:spPr bwMode="auto">
            <a:xfrm>
              <a:off x="3608" y="3351"/>
              <a:ext cx="18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2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5" name="Freeform 924"/>
            <p:cNvSpPr>
              <a:spLocks/>
            </p:cNvSpPr>
            <p:nvPr/>
          </p:nvSpPr>
          <p:spPr bwMode="auto">
            <a:xfrm>
              <a:off x="3718" y="3311"/>
              <a:ext cx="18" cy="18"/>
            </a:xfrm>
            <a:custGeom>
              <a:avLst/>
              <a:gdLst>
                <a:gd name="T0" fmla="*/ 1 w 7"/>
                <a:gd name="T1" fmla="*/ 3 h 7"/>
                <a:gd name="T2" fmla="*/ 5 w 7"/>
                <a:gd name="T3" fmla="*/ 1 h 7"/>
                <a:gd name="T4" fmla="*/ 7 w 7"/>
                <a:gd name="T5" fmla="*/ 5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6" name="Freeform 925"/>
            <p:cNvSpPr>
              <a:spLocks/>
            </p:cNvSpPr>
            <p:nvPr/>
          </p:nvSpPr>
          <p:spPr bwMode="auto">
            <a:xfrm>
              <a:off x="3483" y="3311"/>
              <a:ext cx="18" cy="18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7" name="Freeform 926"/>
            <p:cNvSpPr>
              <a:spLocks/>
            </p:cNvSpPr>
            <p:nvPr/>
          </p:nvSpPr>
          <p:spPr bwMode="auto">
            <a:xfrm>
              <a:off x="3428" y="3271"/>
              <a:ext cx="18" cy="18"/>
            </a:xfrm>
            <a:custGeom>
              <a:avLst/>
              <a:gdLst>
                <a:gd name="T0" fmla="*/ 1 w 7"/>
                <a:gd name="T1" fmla="*/ 3 h 7"/>
                <a:gd name="T2" fmla="*/ 5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5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8" name="Freeform 927"/>
            <p:cNvSpPr>
              <a:spLocks/>
            </p:cNvSpPr>
            <p:nvPr/>
          </p:nvSpPr>
          <p:spPr bwMode="auto">
            <a:xfrm>
              <a:off x="3461" y="3311"/>
              <a:ext cx="15" cy="18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0 h 7"/>
                <a:gd name="T4" fmla="*/ 6 w 6"/>
                <a:gd name="T5" fmla="*/ 4 h 7"/>
                <a:gd name="T6" fmla="*/ 2 w 6"/>
                <a:gd name="T7" fmla="*/ 6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9" name="Freeform 928"/>
            <p:cNvSpPr>
              <a:spLocks/>
            </p:cNvSpPr>
            <p:nvPr/>
          </p:nvSpPr>
          <p:spPr bwMode="auto">
            <a:xfrm>
              <a:off x="3586" y="3425"/>
              <a:ext cx="17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40" name="Freeform 929"/>
            <p:cNvSpPr>
              <a:spLocks/>
            </p:cNvSpPr>
            <p:nvPr/>
          </p:nvSpPr>
          <p:spPr bwMode="auto">
            <a:xfrm>
              <a:off x="3598" y="3420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2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41" name="Freeform 930"/>
            <p:cNvSpPr>
              <a:spLocks/>
            </p:cNvSpPr>
            <p:nvPr/>
          </p:nvSpPr>
          <p:spPr bwMode="auto">
            <a:xfrm>
              <a:off x="3608" y="3447"/>
              <a:ext cx="18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2"/>
                    <a:pt x="2" y="0"/>
                    <a:pt x="4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42" name="Freeform 931"/>
            <p:cNvSpPr>
              <a:spLocks/>
            </p:cNvSpPr>
            <p:nvPr/>
          </p:nvSpPr>
          <p:spPr bwMode="auto">
            <a:xfrm>
              <a:off x="3621" y="3465"/>
              <a:ext cx="17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43" name="Freeform 932"/>
            <p:cNvSpPr>
              <a:spLocks/>
            </p:cNvSpPr>
            <p:nvPr/>
          </p:nvSpPr>
          <p:spPr bwMode="auto">
            <a:xfrm>
              <a:off x="3448" y="3409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44" name="Freeform 933"/>
            <p:cNvSpPr>
              <a:spLocks/>
            </p:cNvSpPr>
            <p:nvPr/>
          </p:nvSpPr>
          <p:spPr bwMode="auto">
            <a:xfrm>
              <a:off x="3411" y="3361"/>
              <a:ext cx="17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5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2"/>
                    <a:pt x="2" y="0"/>
                    <a:pt x="4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45" name="Freeform 934"/>
            <p:cNvSpPr>
              <a:spLocks/>
            </p:cNvSpPr>
            <p:nvPr/>
          </p:nvSpPr>
          <p:spPr bwMode="auto">
            <a:xfrm>
              <a:off x="3406" y="3407"/>
              <a:ext cx="17" cy="18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46" name="Freeform 935"/>
            <p:cNvSpPr>
              <a:spLocks/>
            </p:cNvSpPr>
            <p:nvPr/>
          </p:nvSpPr>
          <p:spPr bwMode="auto">
            <a:xfrm>
              <a:off x="3431" y="3383"/>
              <a:ext cx="17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2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47" name="Freeform 936"/>
            <p:cNvSpPr>
              <a:spLocks/>
            </p:cNvSpPr>
            <p:nvPr/>
          </p:nvSpPr>
          <p:spPr bwMode="auto">
            <a:xfrm>
              <a:off x="3441" y="3364"/>
              <a:ext cx="17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48" name="Freeform 937"/>
            <p:cNvSpPr>
              <a:spLocks/>
            </p:cNvSpPr>
            <p:nvPr/>
          </p:nvSpPr>
          <p:spPr bwMode="auto">
            <a:xfrm>
              <a:off x="3458" y="3335"/>
              <a:ext cx="18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2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49" name="Freeform 938"/>
            <p:cNvSpPr>
              <a:spLocks/>
            </p:cNvSpPr>
            <p:nvPr/>
          </p:nvSpPr>
          <p:spPr bwMode="auto">
            <a:xfrm>
              <a:off x="3571" y="3481"/>
              <a:ext cx="17" cy="16"/>
            </a:xfrm>
            <a:custGeom>
              <a:avLst/>
              <a:gdLst>
                <a:gd name="T0" fmla="*/ 1 w 7"/>
                <a:gd name="T1" fmla="*/ 2 h 6"/>
                <a:gd name="T2" fmla="*/ 4 w 7"/>
                <a:gd name="T3" fmla="*/ 0 h 6"/>
                <a:gd name="T4" fmla="*/ 7 w 7"/>
                <a:gd name="T5" fmla="*/ 4 h 6"/>
                <a:gd name="T6" fmla="*/ 3 w 7"/>
                <a:gd name="T7" fmla="*/ 6 h 6"/>
                <a:gd name="T8" fmla="*/ 1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1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50" name="Freeform 939"/>
            <p:cNvSpPr>
              <a:spLocks/>
            </p:cNvSpPr>
            <p:nvPr/>
          </p:nvSpPr>
          <p:spPr bwMode="auto">
            <a:xfrm>
              <a:off x="3533" y="3356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4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51" name="Freeform 940"/>
            <p:cNvSpPr>
              <a:spLocks/>
            </p:cNvSpPr>
            <p:nvPr/>
          </p:nvSpPr>
          <p:spPr bwMode="auto">
            <a:xfrm>
              <a:off x="3466" y="3425"/>
              <a:ext cx="15" cy="16"/>
            </a:xfrm>
            <a:custGeom>
              <a:avLst/>
              <a:gdLst>
                <a:gd name="T0" fmla="*/ 0 w 6"/>
                <a:gd name="T1" fmla="*/ 2 h 6"/>
                <a:gd name="T2" fmla="*/ 4 w 6"/>
                <a:gd name="T3" fmla="*/ 0 h 6"/>
                <a:gd name="T4" fmla="*/ 6 w 6"/>
                <a:gd name="T5" fmla="*/ 4 h 6"/>
                <a:gd name="T6" fmla="*/ 2 w 6"/>
                <a:gd name="T7" fmla="*/ 6 h 6"/>
                <a:gd name="T8" fmla="*/ 0 w 6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0" y="2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52" name="Freeform 941"/>
            <p:cNvSpPr>
              <a:spLocks/>
            </p:cNvSpPr>
            <p:nvPr/>
          </p:nvSpPr>
          <p:spPr bwMode="auto">
            <a:xfrm>
              <a:off x="3481" y="3449"/>
              <a:ext cx="17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2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53" name="Freeform 942"/>
            <p:cNvSpPr>
              <a:spLocks/>
            </p:cNvSpPr>
            <p:nvPr/>
          </p:nvSpPr>
          <p:spPr bwMode="auto">
            <a:xfrm>
              <a:off x="3471" y="3476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4 w 7"/>
                <a:gd name="T3" fmla="*/ 0 h 7"/>
                <a:gd name="T4" fmla="*/ 6 w 7"/>
                <a:gd name="T5" fmla="*/ 4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54" name="Freeform 943"/>
            <p:cNvSpPr>
              <a:spLocks/>
            </p:cNvSpPr>
            <p:nvPr/>
          </p:nvSpPr>
          <p:spPr bwMode="auto">
            <a:xfrm>
              <a:off x="3463" y="3457"/>
              <a:ext cx="18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2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55" name="Freeform 944"/>
            <p:cNvSpPr>
              <a:spLocks/>
            </p:cNvSpPr>
            <p:nvPr/>
          </p:nvSpPr>
          <p:spPr bwMode="auto">
            <a:xfrm>
              <a:off x="3483" y="3391"/>
              <a:ext cx="18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56" name="Freeform 945"/>
            <p:cNvSpPr>
              <a:spLocks/>
            </p:cNvSpPr>
            <p:nvPr/>
          </p:nvSpPr>
          <p:spPr bwMode="auto">
            <a:xfrm>
              <a:off x="3456" y="3319"/>
              <a:ext cx="17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3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57" name="Freeform 946"/>
            <p:cNvSpPr>
              <a:spLocks/>
            </p:cNvSpPr>
            <p:nvPr/>
          </p:nvSpPr>
          <p:spPr bwMode="auto">
            <a:xfrm>
              <a:off x="3443" y="3263"/>
              <a:ext cx="18" cy="18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58" name="Freeform 947"/>
            <p:cNvSpPr>
              <a:spLocks/>
            </p:cNvSpPr>
            <p:nvPr/>
          </p:nvSpPr>
          <p:spPr bwMode="auto">
            <a:xfrm>
              <a:off x="3421" y="3279"/>
              <a:ext cx="17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59" name="Freeform 948"/>
            <p:cNvSpPr>
              <a:spLocks/>
            </p:cNvSpPr>
            <p:nvPr/>
          </p:nvSpPr>
          <p:spPr bwMode="auto">
            <a:xfrm>
              <a:off x="3416" y="3303"/>
              <a:ext cx="17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60" name="Freeform 949"/>
            <p:cNvSpPr>
              <a:spLocks/>
            </p:cNvSpPr>
            <p:nvPr/>
          </p:nvSpPr>
          <p:spPr bwMode="auto">
            <a:xfrm>
              <a:off x="3381" y="3340"/>
              <a:ext cx="17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5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2"/>
                    <a:pt x="3" y="0"/>
                    <a:pt x="4" y="1"/>
                  </a:cubicBez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61" name="Freeform 950"/>
            <p:cNvSpPr>
              <a:spLocks/>
            </p:cNvSpPr>
            <p:nvPr/>
          </p:nvSpPr>
          <p:spPr bwMode="auto">
            <a:xfrm>
              <a:off x="3396" y="3321"/>
              <a:ext cx="17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5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62" name="Freeform 951"/>
            <p:cNvSpPr>
              <a:spLocks/>
            </p:cNvSpPr>
            <p:nvPr/>
          </p:nvSpPr>
          <p:spPr bwMode="auto">
            <a:xfrm>
              <a:off x="3371" y="3303"/>
              <a:ext cx="17" cy="18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63" name="Freeform 952"/>
            <p:cNvSpPr>
              <a:spLocks/>
            </p:cNvSpPr>
            <p:nvPr/>
          </p:nvSpPr>
          <p:spPr bwMode="auto">
            <a:xfrm>
              <a:off x="3666" y="3289"/>
              <a:ext cx="17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64" name="Freeform 953"/>
            <p:cNvSpPr>
              <a:spLocks/>
            </p:cNvSpPr>
            <p:nvPr/>
          </p:nvSpPr>
          <p:spPr bwMode="auto">
            <a:xfrm>
              <a:off x="3703" y="3279"/>
              <a:ext cx="18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3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65" name="Freeform 954"/>
            <p:cNvSpPr>
              <a:spLocks/>
            </p:cNvSpPr>
            <p:nvPr/>
          </p:nvSpPr>
          <p:spPr bwMode="auto">
            <a:xfrm>
              <a:off x="3723" y="3249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66" name="Freeform 955"/>
            <p:cNvSpPr>
              <a:spLocks/>
            </p:cNvSpPr>
            <p:nvPr/>
          </p:nvSpPr>
          <p:spPr bwMode="auto">
            <a:xfrm>
              <a:off x="3731" y="3223"/>
              <a:ext cx="17" cy="18"/>
            </a:xfrm>
            <a:custGeom>
              <a:avLst/>
              <a:gdLst>
                <a:gd name="T0" fmla="*/ 1 w 7"/>
                <a:gd name="T1" fmla="*/ 3 h 7"/>
                <a:gd name="T2" fmla="*/ 5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67" name="Freeform 956"/>
            <p:cNvSpPr>
              <a:spLocks/>
            </p:cNvSpPr>
            <p:nvPr/>
          </p:nvSpPr>
          <p:spPr bwMode="auto">
            <a:xfrm>
              <a:off x="3941" y="3164"/>
              <a:ext cx="17" cy="16"/>
            </a:xfrm>
            <a:custGeom>
              <a:avLst/>
              <a:gdLst>
                <a:gd name="T0" fmla="*/ 1 w 7"/>
                <a:gd name="T1" fmla="*/ 2 h 6"/>
                <a:gd name="T2" fmla="*/ 4 w 7"/>
                <a:gd name="T3" fmla="*/ 0 h 6"/>
                <a:gd name="T4" fmla="*/ 7 w 7"/>
                <a:gd name="T5" fmla="*/ 4 h 6"/>
                <a:gd name="T6" fmla="*/ 3 w 7"/>
                <a:gd name="T7" fmla="*/ 6 h 6"/>
                <a:gd name="T8" fmla="*/ 1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1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68" name="Freeform 957"/>
            <p:cNvSpPr>
              <a:spLocks/>
            </p:cNvSpPr>
            <p:nvPr/>
          </p:nvSpPr>
          <p:spPr bwMode="auto">
            <a:xfrm>
              <a:off x="3961" y="3177"/>
              <a:ext cx="17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2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69" name="Freeform 958"/>
            <p:cNvSpPr>
              <a:spLocks/>
            </p:cNvSpPr>
            <p:nvPr/>
          </p:nvSpPr>
          <p:spPr bwMode="auto">
            <a:xfrm>
              <a:off x="3961" y="3151"/>
              <a:ext cx="17" cy="16"/>
            </a:xfrm>
            <a:custGeom>
              <a:avLst/>
              <a:gdLst>
                <a:gd name="T0" fmla="*/ 1 w 7"/>
                <a:gd name="T1" fmla="*/ 2 h 6"/>
                <a:gd name="T2" fmla="*/ 4 w 7"/>
                <a:gd name="T3" fmla="*/ 0 h 6"/>
                <a:gd name="T4" fmla="*/ 7 w 7"/>
                <a:gd name="T5" fmla="*/ 4 h 6"/>
                <a:gd name="T6" fmla="*/ 3 w 7"/>
                <a:gd name="T7" fmla="*/ 6 h 6"/>
                <a:gd name="T8" fmla="*/ 1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1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70" name="Freeform 959"/>
            <p:cNvSpPr>
              <a:spLocks/>
            </p:cNvSpPr>
            <p:nvPr/>
          </p:nvSpPr>
          <p:spPr bwMode="auto">
            <a:xfrm>
              <a:off x="3938" y="3145"/>
              <a:ext cx="18" cy="19"/>
            </a:xfrm>
            <a:custGeom>
              <a:avLst/>
              <a:gdLst>
                <a:gd name="T0" fmla="*/ 1 w 7"/>
                <a:gd name="T1" fmla="*/ 3 h 7"/>
                <a:gd name="T2" fmla="*/ 5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5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71" name="Freeform 960"/>
            <p:cNvSpPr>
              <a:spLocks/>
            </p:cNvSpPr>
            <p:nvPr/>
          </p:nvSpPr>
          <p:spPr bwMode="auto">
            <a:xfrm>
              <a:off x="3803" y="3223"/>
              <a:ext cx="18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2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72" name="Freeform 961"/>
            <p:cNvSpPr>
              <a:spLocks/>
            </p:cNvSpPr>
            <p:nvPr/>
          </p:nvSpPr>
          <p:spPr bwMode="auto">
            <a:xfrm>
              <a:off x="3696" y="3223"/>
              <a:ext cx="17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73" name="Freeform 962"/>
            <p:cNvSpPr>
              <a:spLocks/>
            </p:cNvSpPr>
            <p:nvPr/>
          </p:nvSpPr>
          <p:spPr bwMode="auto">
            <a:xfrm>
              <a:off x="3693" y="3252"/>
              <a:ext cx="15" cy="19"/>
            </a:xfrm>
            <a:custGeom>
              <a:avLst/>
              <a:gdLst>
                <a:gd name="T0" fmla="*/ 0 w 6"/>
                <a:gd name="T1" fmla="*/ 2 h 7"/>
                <a:gd name="T2" fmla="*/ 4 w 6"/>
                <a:gd name="T3" fmla="*/ 0 h 7"/>
                <a:gd name="T4" fmla="*/ 6 w 6"/>
                <a:gd name="T5" fmla="*/ 4 h 7"/>
                <a:gd name="T6" fmla="*/ 2 w 6"/>
                <a:gd name="T7" fmla="*/ 6 h 7"/>
                <a:gd name="T8" fmla="*/ 0 w 6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2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1"/>
                    <a:pt x="6" y="2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74" name="Freeform 963"/>
            <p:cNvSpPr>
              <a:spLocks/>
            </p:cNvSpPr>
            <p:nvPr/>
          </p:nvSpPr>
          <p:spPr bwMode="auto">
            <a:xfrm>
              <a:off x="3638" y="3247"/>
              <a:ext cx="18" cy="18"/>
            </a:xfrm>
            <a:custGeom>
              <a:avLst/>
              <a:gdLst>
                <a:gd name="T0" fmla="*/ 1 w 7"/>
                <a:gd name="T1" fmla="*/ 3 h 7"/>
                <a:gd name="T2" fmla="*/ 5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75" name="Freeform 964"/>
            <p:cNvSpPr>
              <a:spLocks/>
            </p:cNvSpPr>
            <p:nvPr/>
          </p:nvSpPr>
          <p:spPr bwMode="auto">
            <a:xfrm>
              <a:off x="3641" y="3271"/>
              <a:ext cx="17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2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76" name="Freeform 965"/>
            <p:cNvSpPr>
              <a:spLocks/>
            </p:cNvSpPr>
            <p:nvPr/>
          </p:nvSpPr>
          <p:spPr bwMode="auto">
            <a:xfrm>
              <a:off x="3673" y="3260"/>
              <a:ext cx="18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5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77" name="Freeform 966"/>
            <p:cNvSpPr>
              <a:spLocks/>
            </p:cNvSpPr>
            <p:nvPr/>
          </p:nvSpPr>
          <p:spPr bwMode="auto">
            <a:xfrm>
              <a:off x="3686" y="3287"/>
              <a:ext cx="17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78" name="Freeform 967"/>
            <p:cNvSpPr>
              <a:spLocks/>
            </p:cNvSpPr>
            <p:nvPr/>
          </p:nvSpPr>
          <p:spPr bwMode="auto">
            <a:xfrm>
              <a:off x="3648" y="3356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5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2"/>
                    <a:pt x="2" y="0"/>
                    <a:pt x="4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79" name="Freeform 968"/>
            <p:cNvSpPr>
              <a:spLocks/>
            </p:cNvSpPr>
            <p:nvPr/>
          </p:nvSpPr>
          <p:spPr bwMode="auto">
            <a:xfrm>
              <a:off x="3681" y="3337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5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5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80" name="Freeform 969"/>
            <p:cNvSpPr>
              <a:spLocks/>
            </p:cNvSpPr>
            <p:nvPr/>
          </p:nvSpPr>
          <p:spPr bwMode="auto">
            <a:xfrm>
              <a:off x="3706" y="3340"/>
              <a:ext cx="17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3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81" name="Freeform 970"/>
            <p:cNvSpPr>
              <a:spLocks/>
            </p:cNvSpPr>
            <p:nvPr/>
          </p:nvSpPr>
          <p:spPr bwMode="auto">
            <a:xfrm>
              <a:off x="3706" y="3361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4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82" name="Freeform 971"/>
            <p:cNvSpPr>
              <a:spLocks/>
            </p:cNvSpPr>
            <p:nvPr/>
          </p:nvSpPr>
          <p:spPr bwMode="auto">
            <a:xfrm>
              <a:off x="3691" y="3380"/>
              <a:ext cx="15" cy="16"/>
            </a:xfrm>
            <a:custGeom>
              <a:avLst/>
              <a:gdLst>
                <a:gd name="T0" fmla="*/ 0 w 6"/>
                <a:gd name="T1" fmla="*/ 2 h 6"/>
                <a:gd name="T2" fmla="*/ 4 w 6"/>
                <a:gd name="T3" fmla="*/ 0 h 6"/>
                <a:gd name="T4" fmla="*/ 6 w 6"/>
                <a:gd name="T5" fmla="*/ 4 h 6"/>
                <a:gd name="T6" fmla="*/ 2 w 6"/>
                <a:gd name="T7" fmla="*/ 6 h 6"/>
                <a:gd name="T8" fmla="*/ 0 w 6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0" y="2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83" name="Freeform 972"/>
            <p:cNvSpPr>
              <a:spLocks/>
            </p:cNvSpPr>
            <p:nvPr/>
          </p:nvSpPr>
          <p:spPr bwMode="auto">
            <a:xfrm>
              <a:off x="3683" y="3401"/>
              <a:ext cx="18" cy="19"/>
            </a:xfrm>
            <a:custGeom>
              <a:avLst/>
              <a:gdLst>
                <a:gd name="T0" fmla="*/ 1 w 7"/>
                <a:gd name="T1" fmla="*/ 3 h 7"/>
                <a:gd name="T2" fmla="*/ 5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5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84" name="Freeform 973"/>
            <p:cNvSpPr>
              <a:spLocks/>
            </p:cNvSpPr>
            <p:nvPr/>
          </p:nvSpPr>
          <p:spPr bwMode="auto">
            <a:xfrm>
              <a:off x="3601" y="3311"/>
              <a:ext cx="15" cy="18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4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85" name="Freeform 974"/>
            <p:cNvSpPr>
              <a:spLocks/>
            </p:cNvSpPr>
            <p:nvPr/>
          </p:nvSpPr>
          <p:spPr bwMode="auto">
            <a:xfrm>
              <a:off x="3613" y="3300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5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86" name="Freeform 975"/>
            <p:cNvSpPr>
              <a:spLocks/>
            </p:cNvSpPr>
            <p:nvPr/>
          </p:nvSpPr>
          <p:spPr bwMode="auto">
            <a:xfrm>
              <a:off x="3588" y="3337"/>
              <a:ext cx="18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87" name="Freeform 976"/>
            <p:cNvSpPr>
              <a:spLocks/>
            </p:cNvSpPr>
            <p:nvPr/>
          </p:nvSpPr>
          <p:spPr bwMode="auto">
            <a:xfrm>
              <a:off x="3601" y="3367"/>
              <a:ext cx="17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5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88" name="Freeform 977"/>
            <p:cNvSpPr>
              <a:spLocks/>
            </p:cNvSpPr>
            <p:nvPr/>
          </p:nvSpPr>
          <p:spPr bwMode="auto">
            <a:xfrm>
              <a:off x="3548" y="3401"/>
              <a:ext cx="18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89" name="Freeform 978"/>
            <p:cNvSpPr>
              <a:spLocks/>
            </p:cNvSpPr>
            <p:nvPr/>
          </p:nvSpPr>
          <p:spPr bwMode="auto">
            <a:xfrm>
              <a:off x="3563" y="3449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90" name="Freeform 979"/>
            <p:cNvSpPr>
              <a:spLocks/>
            </p:cNvSpPr>
            <p:nvPr/>
          </p:nvSpPr>
          <p:spPr bwMode="auto">
            <a:xfrm>
              <a:off x="3536" y="3247"/>
              <a:ext cx="17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3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91" name="Freeform 980"/>
            <p:cNvSpPr>
              <a:spLocks/>
            </p:cNvSpPr>
            <p:nvPr/>
          </p:nvSpPr>
          <p:spPr bwMode="auto">
            <a:xfrm>
              <a:off x="3521" y="3332"/>
              <a:ext cx="17" cy="16"/>
            </a:xfrm>
            <a:custGeom>
              <a:avLst/>
              <a:gdLst>
                <a:gd name="T0" fmla="*/ 1 w 7"/>
                <a:gd name="T1" fmla="*/ 2 h 6"/>
                <a:gd name="T2" fmla="*/ 4 w 7"/>
                <a:gd name="T3" fmla="*/ 0 h 6"/>
                <a:gd name="T4" fmla="*/ 7 w 7"/>
                <a:gd name="T5" fmla="*/ 4 h 6"/>
                <a:gd name="T6" fmla="*/ 3 w 7"/>
                <a:gd name="T7" fmla="*/ 6 h 6"/>
                <a:gd name="T8" fmla="*/ 1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1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92" name="Freeform 981"/>
            <p:cNvSpPr>
              <a:spLocks/>
            </p:cNvSpPr>
            <p:nvPr/>
          </p:nvSpPr>
          <p:spPr bwMode="auto">
            <a:xfrm>
              <a:off x="3498" y="3297"/>
              <a:ext cx="18" cy="19"/>
            </a:xfrm>
            <a:custGeom>
              <a:avLst/>
              <a:gdLst>
                <a:gd name="T0" fmla="*/ 1 w 7"/>
                <a:gd name="T1" fmla="*/ 3 h 7"/>
                <a:gd name="T2" fmla="*/ 5 w 7"/>
                <a:gd name="T3" fmla="*/ 1 h 7"/>
                <a:gd name="T4" fmla="*/ 7 w 7"/>
                <a:gd name="T5" fmla="*/ 5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93" name="Freeform 982"/>
            <p:cNvSpPr>
              <a:spLocks/>
            </p:cNvSpPr>
            <p:nvPr/>
          </p:nvSpPr>
          <p:spPr bwMode="auto">
            <a:xfrm>
              <a:off x="3578" y="3297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1" y="1"/>
                    <a:pt x="3" y="0"/>
                    <a:pt x="5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94" name="Freeform 983"/>
            <p:cNvSpPr>
              <a:spLocks/>
            </p:cNvSpPr>
            <p:nvPr/>
          </p:nvSpPr>
          <p:spPr bwMode="auto">
            <a:xfrm>
              <a:off x="3673" y="3207"/>
              <a:ext cx="15" cy="18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4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95" name="Freeform 984"/>
            <p:cNvSpPr>
              <a:spLocks/>
            </p:cNvSpPr>
            <p:nvPr/>
          </p:nvSpPr>
          <p:spPr bwMode="auto">
            <a:xfrm>
              <a:off x="3571" y="3473"/>
              <a:ext cx="17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96" name="Freeform 985"/>
            <p:cNvSpPr>
              <a:spLocks/>
            </p:cNvSpPr>
            <p:nvPr/>
          </p:nvSpPr>
          <p:spPr bwMode="auto">
            <a:xfrm>
              <a:off x="3631" y="3364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4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5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97" name="Freeform 986"/>
            <p:cNvSpPr>
              <a:spLocks/>
            </p:cNvSpPr>
            <p:nvPr/>
          </p:nvSpPr>
          <p:spPr bwMode="auto">
            <a:xfrm>
              <a:off x="3651" y="3396"/>
              <a:ext cx="17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98" name="Freeform 987"/>
            <p:cNvSpPr>
              <a:spLocks/>
            </p:cNvSpPr>
            <p:nvPr/>
          </p:nvSpPr>
          <p:spPr bwMode="auto">
            <a:xfrm>
              <a:off x="3668" y="3367"/>
              <a:ext cx="18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5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99" name="Freeform 988"/>
            <p:cNvSpPr>
              <a:spLocks/>
            </p:cNvSpPr>
            <p:nvPr/>
          </p:nvSpPr>
          <p:spPr bwMode="auto">
            <a:xfrm>
              <a:off x="2243" y="3337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00" name="Freeform 989"/>
            <p:cNvSpPr>
              <a:spLocks/>
            </p:cNvSpPr>
            <p:nvPr/>
          </p:nvSpPr>
          <p:spPr bwMode="auto">
            <a:xfrm>
              <a:off x="2233" y="3319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1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01" name="Freeform 990"/>
            <p:cNvSpPr>
              <a:spLocks/>
            </p:cNvSpPr>
            <p:nvPr/>
          </p:nvSpPr>
          <p:spPr bwMode="auto">
            <a:xfrm>
              <a:off x="2218" y="3335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6 h 7"/>
                <a:gd name="T6" fmla="*/ 1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3"/>
                    <a:pt x="7" y="4"/>
                    <a:pt x="6" y="6"/>
                  </a:cubicBezTo>
                  <a:cubicBezTo>
                    <a:pt x="5" y="7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02" name="Freeform 991"/>
            <p:cNvSpPr>
              <a:spLocks/>
            </p:cNvSpPr>
            <p:nvPr/>
          </p:nvSpPr>
          <p:spPr bwMode="auto">
            <a:xfrm>
              <a:off x="2276" y="3353"/>
              <a:ext cx="17" cy="19"/>
            </a:xfrm>
            <a:custGeom>
              <a:avLst/>
              <a:gdLst>
                <a:gd name="T0" fmla="*/ 1 w 7"/>
                <a:gd name="T1" fmla="*/ 1 h 7"/>
                <a:gd name="T2" fmla="*/ 6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1"/>
                  </a:moveTo>
                  <a:cubicBezTo>
                    <a:pt x="2" y="0"/>
                    <a:pt x="4" y="0"/>
                    <a:pt x="6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03" name="Freeform 992"/>
            <p:cNvSpPr>
              <a:spLocks/>
            </p:cNvSpPr>
            <p:nvPr/>
          </p:nvSpPr>
          <p:spPr bwMode="auto">
            <a:xfrm>
              <a:off x="2258" y="3364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6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6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04" name="Freeform 993"/>
            <p:cNvSpPr>
              <a:spLocks/>
            </p:cNvSpPr>
            <p:nvPr/>
          </p:nvSpPr>
          <p:spPr bwMode="auto">
            <a:xfrm>
              <a:off x="2383" y="3348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2 h 7"/>
                <a:gd name="T4" fmla="*/ 6 w 7"/>
                <a:gd name="T5" fmla="*/ 6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2"/>
                  </a:cubicBezTo>
                  <a:cubicBezTo>
                    <a:pt x="7" y="3"/>
                    <a:pt x="7" y="5"/>
                    <a:pt x="6" y="6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05" name="Freeform 994"/>
            <p:cNvSpPr>
              <a:spLocks/>
            </p:cNvSpPr>
            <p:nvPr/>
          </p:nvSpPr>
          <p:spPr bwMode="auto">
            <a:xfrm>
              <a:off x="2426" y="3380"/>
              <a:ext cx="17" cy="19"/>
            </a:xfrm>
            <a:custGeom>
              <a:avLst/>
              <a:gdLst>
                <a:gd name="T0" fmla="*/ 1 w 7"/>
                <a:gd name="T1" fmla="*/ 1 h 7"/>
                <a:gd name="T2" fmla="*/ 5 w 7"/>
                <a:gd name="T3" fmla="*/ 1 h 7"/>
                <a:gd name="T4" fmla="*/ 6 w 7"/>
                <a:gd name="T5" fmla="*/ 5 h 7"/>
                <a:gd name="T6" fmla="*/ 1 w 7"/>
                <a:gd name="T7" fmla="*/ 6 h 7"/>
                <a:gd name="T8" fmla="*/ 1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6"/>
                    <a:pt x="3" y="7"/>
                    <a:pt x="1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06" name="Freeform 995"/>
            <p:cNvSpPr>
              <a:spLocks/>
            </p:cNvSpPr>
            <p:nvPr/>
          </p:nvSpPr>
          <p:spPr bwMode="auto">
            <a:xfrm>
              <a:off x="2286" y="3420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07" name="Freeform 996"/>
            <p:cNvSpPr>
              <a:spLocks/>
            </p:cNvSpPr>
            <p:nvPr/>
          </p:nvSpPr>
          <p:spPr bwMode="auto">
            <a:xfrm>
              <a:off x="2253" y="3409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6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6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08" name="Freeform 997"/>
            <p:cNvSpPr>
              <a:spLocks/>
            </p:cNvSpPr>
            <p:nvPr/>
          </p:nvSpPr>
          <p:spPr bwMode="auto">
            <a:xfrm>
              <a:off x="2231" y="3433"/>
              <a:ext cx="17" cy="19"/>
            </a:xfrm>
            <a:custGeom>
              <a:avLst/>
              <a:gdLst>
                <a:gd name="T0" fmla="*/ 2 w 7"/>
                <a:gd name="T1" fmla="*/ 2 h 7"/>
                <a:gd name="T2" fmla="*/ 6 w 7"/>
                <a:gd name="T3" fmla="*/ 1 h 7"/>
                <a:gd name="T4" fmla="*/ 6 w 7"/>
                <a:gd name="T5" fmla="*/ 6 h 7"/>
                <a:gd name="T6" fmla="*/ 2 w 7"/>
                <a:gd name="T7" fmla="*/ 6 h 7"/>
                <a:gd name="T8" fmla="*/ 2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2" y="2"/>
                  </a:moveTo>
                  <a:cubicBezTo>
                    <a:pt x="3" y="1"/>
                    <a:pt x="5" y="0"/>
                    <a:pt x="6" y="1"/>
                  </a:cubicBezTo>
                  <a:cubicBezTo>
                    <a:pt x="7" y="3"/>
                    <a:pt x="7" y="4"/>
                    <a:pt x="6" y="6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1" y="5"/>
                    <a:pt x="0" y="3"/>
                    <a:pt x="2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09" name="Freeform 998"/>
            <p:cNvSpPr>
              <a:spLocks/>
            </p:cNvSpPr>
            <p:nvPr/>
          </p:nvSpPr>
          <p:spPr bwMode="auto">
            <a:xfrm>
              <a:off x="2188" y="3473"/>
              <a:ext cx="18" cy="19"/>
            </a:xfrm>
            <a:custGeom>
              <a:avLst/>
              <a:gdLst>
                <a:gd name="T0" fmla="*/ 2 w 7"/>
                <a:gd name="T1" fmla="*/ 2 h 7"/>
                <a:gd name="T2" fmla="*/ 6 w 7"/>
                <a:gd name="T3" fmla="*/ 1 h 7"/>
                <a:gd name="T4" fmla="*/ 6 w 7"/>
                <a:gd name="T5" fmla="*/ 6 h 7"/>
                <a:gd name="T6" fmla="*/ 2 w 7"/>
                <a:gd name="T7" fmla="*/ 6 h 7"/>
                <a:gd name="T8" fmla="*/ 2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2" y="2"/>
                  </a:moveTo>
                  <a:cubicBezTo>
                    <a:pt x="3" y="0"/>
                    <a:pt x="5" y="0"/>
                    <a:pt x="6" y="1"/>
                  </a:cubicBezTo>
                  <a:cubicBezTo>
                    <a:pt x="7" y="2"/>
                    <a:pt x="7" y="4"/>
                    <a:pt x="6" y="6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1" y="5"/>
                    <a:pt x="0" y="3"/>
                    <a:pt x="2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0" name="Freeform 999"/>
            <p:cNvSpPr>
              <a:spLocks/>
            </p:cNvSpPr>
            <p:nvPr/>
          </p:nvSpPr>
          <p:spPr bwMode="auto">
            <a:xfrm>
              <a:off x="2158" y="3468"/>
              <a:ext cx="18" cy="19"/>
            </a:xfrm>
            <a:custGeom>
              <a:avLst/>
              <a:gdLst>
                <a:gd name="T0" fmla="*/ 1 w 7"/>
                <a:gd name="T1" fmla="*/ 1 h 7"/>
                <a:gd name="T2" fmla="*/ 5 w 7"/>
                <a:gd name="T3" fmla="*/ 1 h 7"/>
                <a:gd name="T4" fmla="*/ 6 w 7"/>
                <a:gd name="T5" fmla="*/ 5 h 7"/>
                <a:gd name="T6" fmla="*/ 1 w 7"/>
                <a:gd name="T7" fmla="*/ 6 h 7"/>
                <a:gd name="T8" fmla="*/ 1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7"/>
                    <a:pt x="3" y="7"/>
                    <a:pt x="1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1" name="Freeform 1000"/>
            <p:cNvSpPr>
              <a:spLocks/>
            </p:cNvSpPr>
            <p:nvPr/>
          </p:nvSpPr>
          <p:spPr bwMode="auto">
            <a:xfrm>
              <a:off x="2181" y="3449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2" name="Freeform 1001"/>
            <p:cNvSpPr>
              <a:spLocks/>
            </p:cNvSpPr>
            <p:nvPr/>
          </p:nvSpPr>
          <p:spPr bwMode="auto">
            <a:xfrm>
              <a:off x="2136" y="3372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3" name="Freeform 1002"/>
            <p:cNvSpPr>
              <a:spLocks/>
            </p:cNvSpPr>
            <p:nvPr/>
          </p:nvSpPr>
          <p:spPr bwMode="auto">
            <a:xfrm>
              <a:off x="2156" y="3380"/>
              <a:ext cx="17" cy="19"/>
            </a:xfrm>
            <a:custGeom>
              <a:avLst/>
              <a:gdLst>
                <a:gd name="T0" fmla="*/ 1 w 7"/>
                <a:gd name="T1" fmla="*/ 1 h 7"/>
                <a:gd name="T2" fmla="*/ 6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1"/>
                  </a:moveTo>
                  <a:cubicBezTo>
                    <a:pt x="2" y="0"/>
                    <a:pt x="4" y="0"/>
                    <a:pt x="6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1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4" name="Freeform 1003"/>
            <p:cNvSpPr>
              <a:spLocks/>
            </p:cNvSpPr>
            <p:nvPr/>
          </p:nvSpPr>
          <p:spPr bwMode="auto">
            <a:xfrm>
              <a:off x="2136" y="3396"/>
              <a:ext cx="17" cy="19"/>
            </a:xfrm>
            <a:custGeom>
              <a:avLst/>
              <a:gdLst>
                <a:gd name="T0" fmla="*/ 1 w 7"/>
                <a:gd name="T1" fmla="*/ 1 h 7"/>
                <a:gd name="T2" fmla="*/ 5 w 7"/>
                <a:gd name="T3" fmla="*/ 1 h 7"/>
                <a:gd name="T4" fmla="*/ 6 w 7"/>
                <a:gd name="T5" fmla="*/ 5 h 7"/>
                <a:gd name="T6" fmla="*/ 1 w 7"/>
                <a:gd name="T7" fmla="*/ 6 h 7"/>
                <a:gd name="T8" fmla="*/ 1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7"/>
                    <a:pt x="1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5" name="Freeform 1004"/>
            <p:cNvSpPr>
              <a:spLocks/>
            </p:cNvSpPr>
            <p:nvPr/>
          </p:nvSpPr>
          <p:spPr bwMode="auto">
            <a:xfrm>
              <a:off x="2328" y="3401"/>
              <a:ext cx="15" cy="16"/>
            </a:xfrm>
            <a:custGeom>
              <a:avLst/>
              <a:gdLst>
                <a:gd name="T0" fmla="*/ 1 w 6"/>
                <a:gd name="T1" fmla="*/ 1 h 6"/>
                <a:gd name="T2" fmla="*/ 5 w 6"/>
                <a:gd name="T3" fmla="*/ 1 h 6"/>
                <a:gd name="T4" fmla="*/ 5 w 6"/>
                <a:gd name="T5" fmla="*/ 5 h 6"/>
                <a:gd name="T6" fmla="*/ 1 w 6"/>
                <a:gd name="T7" fmla="*/ 5 h 6"/>
                <a:gd name="T8" fmla="*/ 1 w 6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6" name="Freeform 1005"/>
            <p:cNvSpPr>
              <a:spLocks/>
            </p:cNvSpPr>
            <p:nvPr/>
          </p:nvSpPr>
          <p:spPr bwMode="auto">
            <a:xfrm>
              <a:off x="2406" y="3393"/>
              <a:ext cx="17" cy="19"/>
            </a:xfrm>
            <a:custGeom>
              <a:avLst/>
              <a:gdLst>
                <a:gd name="T0" fmla="*/ 2 w 7"/>
                <a:gd name="T1" fmla="*/ 2 h 7"/>
                <a:gd name="T2" fmla="*/ 6 w 7"/>
                <a:gd name="T3" fmla="*/ 2 h 7"/>
                <a:gd name="T4" fmla="*/ 6 w 7"/>
                <a:gd name="T5" fmla="*/ 6 h 7"/>
                <a:gd name="T6" fmla="*/ 2 w 7"/>
                <a:gd name="T7" fmla="*/ 6 h 7"/>
                <a:gd name="T8" fmla="*/ 2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2" y="2"/>
                  </a:moveTo>
                  <a:cubicBezTo>
                    <a:pt x="3" y="1"/>
                    <a:pt x="5" y="0"/>
                    <a:pt x="6" y="2"/>
                  </a:cubicBezTo>
                  <a:cubicBezTo>
                    <a:pt x="7" y="3"/>
                    <a:pt x="7" y="5"/>
                    <a:pt x="6" y="6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1" y="5"/>
                    <a:pt x="0" y="3"/>
                    <a:pt x="2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7" name="Freeform 1006"/>
            <p:cNvSpPr>
              <a:spLocks/>
            </p:cNvSpPr>
            <p:nvPr/>
          </p:nvSpPr>
          <p:spPr bwMode="auto">
            <a:xfrm>
              <a:off x="3948" y="3177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8" name="Freeform 1007"/>
            <p:cNvSpPr>
              <a:spLocks/>
            </p:cNvSpPr>
            <p:nvPr/>
          </p:nvSpPr>
          <p:spPr bwMode="auto">
            <a:xfrm>
              <a:off x="1363" y="3151"/>
              <a:ext cx="2936" cy="544"/>
            </a:xfrm>
            <a:custGeom>
              <a:avLst/>
              <a:gdLst>
                <a:gd name="T0" fmla="*/ 963 w 1174"/>
                <a:gd name="T1" fmla="*/ 66 h 204"/>
                <a:gd name="T2" fmla="*/ 893 w 1174"/>
                <a:gd name="T3" fmla="*/ 135 h 204"/>
                <a:gd name="T4" fmla="*/ 803 w 1174"/>
                <a:gd name="T5" fmla="*/ 116 h 204"/>
                <a:gd name="T6" fmla="*/ 739 w 1174"/>
                <a:gd name="T7" fmla="*/ 92 h 204"/>
                <a:gd name="T8" fmla="*/ 662 w 1174"/>
                <a:gd name="T9" fmla="*/ 126 h 204"/>
                <a:gd name="T10" fmla="*/ 578 w 1174"/>
                <a:gd name="T11" fmla="*/ 161 h 204"/>
                <a:gd name="T12" fmla="*/ 511 w 1174"/>
                <a:gd name="T13" fmla="*/ 126 h 204"/>
                <a:gd name="T14" fmla="*/ 446 w 1174"/>
                <a:gd name="T15" fmla="*/ 94 h 204"/>
                <a:gd name="T16" fmla="*/ 390 w 1174"/>
                <a:gd name="T17" fmla="*/ 116 h 204"/>
                <a:gd name="T18" fmla="*/ 299 w 1174"/>
                <a:gd name="T19" fmla="*/ 140 h 204"/>
                <a:gd name="T20" fmla="*/ 224 w 1174"/>
                <a:gd name="T21" fmla="*/ 89 h 204"/>
                <a:gd name="T22" fmla="*/ 181 w 1174"/>
                <a:gd name="T23" fmla="*/ 49 h 204"/>
                <a:gd name="T24" fmla="*/ 109 w 1174"/>
                <a:gd name="T25" fmla="*/ 37 h 204"/>
                <a:gd name="T26" fmla="*/ 33 w 1174"/>
                <a:gd name="T27" fmla="*/ 14 h 204"/>
                <a:gd name="T28" fmla="*/ 22 w 1174"/>
                <a:gd name="T29" fmla="*/ 0 h 204"/>
                <a:gd name="T30" fmla="*/ 0 w 1174"/>
                <a:gd name="T31" fmla="*/ 39 h 204"/>
                <a:gd name="T32" fmla="*/ 108 w 1174"/>
                <a:gd name="T33" fmla="*/ 77 h 204"/>
                <a:gd name="T34" fmla="*/ 161 w 1174"/>
                <a:gd name="T35" fmla="*/ 83 h 204"/>
                <a:gd name="T36" fmla="*/ 194 w 1174"/>
                <a:gd name="T37" fmla="*/ 115 h 204"/>
                <a:gd name="T38" fmla="*/ 293 w 1174"/>
                <a:gd name="T39" fmla="*/ 179 h 204"/>
                <a:gd name="T40" fmla="*/ 409 w 1174"/>
                <a:gd name="T41" fmla="*/ 151 h 204"/>
                <a:gd name="T42" fmla="*/ 451 w 1174"/>
                <a:gd name="T43" fmla="*/ 134 h 204"/>
                <a:gd name="T44" fmla="*/ 483 w 1174"/>
                <a:gd name="T45" fmla="*/ 154 h 204"/>
                <a:gd name="T46" fmla="*/ 575 w 1174"/>
                <a:gd name="T47" fmla="*/ 201 h 204"/>
                <a:gd name="T48" fmla="*/ 686 w 1174"/>
                <a:gd name="T49" fmla="*/ 158 h 204"/>
                <a:gd name="T50" fmla="*/ 739 w 1174"/>
                <a:gd name="T51" fmla="*/ 132 h 204"/>
                <a:gd name="T52" fmla="*/ 782 w 1174"/>
                <a:gd name="T53" fmla="*/ 150 h 204"/>
                <a:gd name="T54" fmla="*/ 905 w 1174"/>
                <a:gd name="T55" fmla="*/ 173 h 204"/>
                <a:gd name="T56" fmla="*/ 999 w 1174"/>
                <a:gd name="T57" fmla="*/ 85 h 204"/>
                <a:gd name="T58" fmla="*/ 1060 w 1174"/>
                <a:gd name="T59" fmla="*/ 65 h 204"/>
                <a:gd name="T60" fmla="*/ 1174 w 1174"/>
                <a:gd name="T61" fmla="*/ 48 h 204"/>
                <a:gd name="T62" fmla="*/ 1160 w 1174"/>
                <a:gd name="T63" fmla="*/ 6 h 204"/>
                <a:gd name="T64" fmla="*/ 1146 w 1174"/>
                <a:gd name="T65" fmla="*/ 17 h 204"/>
                <a:gd name="T66" fmla="*/ 1067 w 1174"/>
                <a:gd name="T67" fmla="*/ 25 h 204"/>
                <a:gd name="T68" fmla="*/ 1002 w 1174"/>
                <a:gd name="T69" fmla="*/ 24 h 204"/>
                <a:gd name="T70" fmla="*/ 963 w 1174"/>
                <a:gd name="T71" fmla="*/ 66 h 20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74"/>
                <a:gd name="T109" fmla="*/ 0 h 204"/>
                <a:gd name="T110" fmla="*/ 1174 w 1174"/>
                <a:gd name="T111" fmla="*/ 204 h 20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74" h="204">
                  <a:moveTo>
                    <a:pt x="963" y="66"/>
                  </a:moveTo>
                  <a:cubicBezTo>
                    <a:pt x="949" y="94"/>
                    <a:pt x="934" y="122"/>
                    <a:pt x="893" y="135"/>
                  </a:cubicBezTo>
                  <a:cubicBezTo>
                    <a:pt x="855" y="147"/>
                    <a:pt x="830" y="132"/>
                    <a:pt x="803" y="116"/>
                  </a:cubicBezTo>
                  <a:cubicBezTo>
                    <a:pt x="784" y="104"/>
                    <a:pt x="763" y="91"/>
                    <a:pt x="739" y="92"/>
                  </a:cubicBezTo>
                  <a:cubicBezTo>
                    <a:pt x="708" y="92"/>
                    <a:pt x="685" y="109"/>
                    <a:pt x="662" y="126"/>
                  </a:cubicBezTo>
                  <a:cubicBezTo>
                    <a:pt x="637" y="145"/>
                    <a:pt x="613" y="163"/>
                    <a:pt x="578" y="161"/>
                  </a:cubicBezTo>
                  <a:cubicBezTo>
                    <a:pt x="544" y="159"/>
                    <a:pt x="528" y="143"/>
                    <a:pt x="511" y="126"/>
                  </a:cubicBezTo>
                  <a:cubicBezTo>
                    <a:pt x="495" y="109"/>
                    <a:pt x="477" y="91"/>
                    <a:pt x="446" y="94"/>
                  </a:cubicBezTo>
                  <a:cubicBezTo>
                    <a:pt x="426" y="96"/>
                    <a:pt x="409" y="106"/>
                    <a:pt x="390" y="116"/>
                  </a:cubicBezTo>
                  <a:cubicBezTo>
                    <a:pt x="363" y="131"/>
                    <a:pt x="336" y="145"/>
                    <a:pt x="299" y="140"/>
                  </a:cubicBezTo>
                  <a:cubicBezTo>
                    <a:pt x="263" y="134"/>
                    <a:pt x="244" y="112"/>
                    <a:pt x="224" y="89"/>
                  </a:cubicBezTo>
                  <a:cubicBezTo>
                    <a:pt x="212" y="74"/>
                    <a:pt x="199" y="59"/>
                    <a:pt x="181" y="49"/>
                  </a:cubicBezTo>
                  <a:cubicBezTo>
                    <a:pt x="163" y="38"/>
                    <a:pt x="137" y="38"/>
                    <a:pt x="109" y="37"/>
                  </a:cubicBezTo>
                  <a:cubicBezTo>
                    <a:pt x="66" y="36"/>
                    <a:pt x="37" y="34"/>
                    <a:pt x="33" y="14"/>
                  </a:cubicBezTo>
                  <a:cubicBezTo>
                    <a:pt x="32" y="8"/>
                    <a:pt x="28" y="3"/>
                    <a:pt x="22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9" y="76"/>
                    <a:pt x="70" y="77"/>
                    <a:pt x="108" y="77"/>
                  </a:cubicBezTo>
                  <a:cubicBezTo>
                    <a:pt x="129" y="78"/>
                    <a:pt x="152" y="78"/>
                    <a:pt x="161" y="83"/>
                  </a:cubicBezTo>
                  <a:cubicBezTo>
                    <a:pt x="173" y="90"/>
                    <a:pt x="182" y="102"/>
                    <a:pt x="194" y="115"/>
                  </a:cubicBezTo>
                  <a:cubicBezTo>
                    <a:pt x="215" y="140"/>
                    <a:pt x="242" y="171"/>
                    <a:pt x="293" y="179"/>
                  </a:cubicBezTo>
                  <a:cubicBezTo>
                    <a:pt x="343" y="187"/>
                    <a:pt x="379" y="167"/>
                    <a:pt x="409" y="151"/>
                  </a:cubicBezTo>
                  <a:cubicBezTo>
                    <a:pt x="425" y="143"/>
                    <a:pt x="438" y="135"/>
                    <a:pt x="451" y="134"/>
                  </a:cubicBezTo>
                  <a:cubicBezTo>
                    <a:pt x="461" y="133"/>
                    <a:pt x="468" y="138"/>
                    <a:pt x="483" y="154"/>
                  </a:cubicBezTo>
                  <a:cubicBezTo>
                    <a:pt x="501" y="172"/>
                    <a:pt x="526" y="197"/>
                    <a:pt x="575" y="201"/>
                  </a:cubicBezTo>
                  <a:cubicBezTo>
                    <a:pt x="625" y="204"/>
                    <a:pt x="659" y="179"/>
                    <a:pt x="686" y="158"/>
                  </a:cubicBezTo>
                  <a:cubicBezTo>
                    <a:pt x="705" y="144"/>
                    <a:pt x="722" y="132"/>
                    <a:pt x="739" y="132"/>
                  </a:cubicBezTo>
                  <a:cubicBezTo>
                    <a:pt x="752" y="131"/>
                    <a:pt x="766" y="140"/>
                    <a:pt x="782" y="150"/>
                  </a:cubicBezTo>
                  <a:cubicBezTo>
                    <a:pt x="812" y="168"/>
                    <a:pt x="849" y="191"/>
                    <a:pt x="905" y="173"/>
                  </a:cubicBezTo>
                  <a:cubicBezTo>
                    <a:pt x="962" y="156"/>
                    <a:pt x="983" y="115"/>
                    <a:pt x="999" y="85"/>
                  </a:cubicBezTo>
                  <a:cubicBezTo>
                    <a:pt x="1007" y="70"/>
                    <a:pt x="1015" y="53"/>
                    <a:pt x="1060" y="65"/>
                  </a:cubicBezTo>
                  <a:cubicBezTo>
                    <a:pt x="1098" y="71"/>
                    <a:pt x="1149" y="81"/>
                    <a:pt x="1174" y="48"/>
                  </a:cubicBezTo>
                  <a:cubicBezTo>
                    <a:pt x="1160" y="6"/>
                    <a:pt x="1160" y="6"/>
                    <a:pt x="1160" y="6"/>
                  </a:cubicBezTo>
                  <a:cubicBezTo>
                    <a:pt x="1154" y="7"/>
                    <a:pt x="1148" y="11"/>
                    <a:pt x="1146" y="17"/>
                  </a:cubicBezTo>
                  <a:cubicBezTo>
                    <a:pt x="1138" y="36"/>
                    <a:pt x="1110" y="33"/>
                    <a:pt x="1067" y="25"/>
                  </a:cubicBezTo>
                  <a:cubicBezTo>
                    <a:pt x="1040" y="20"/>
                    <a:pt x="1022" y="17"/>
                    <a:pt x="1002" y="24"/>
                  </a:cubicBezTo>
                  <a:cubicBezTo>
                    <a:pt x="984" y="30"/>
                    <a:pt x="979" y="40"/>
                    <a:pt x="963" y="66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9" name="Freeform 1008"/>
            <p:cNvSpPr>
              <a:spLocks/>
            </p:cNvSpPr>
            <p:nvPr/>
          </p:nvSpPr>
          <p:spPr bwMode="auto">
            <a:xfrm>
              <a:off x="1553" y="2796"/>
              <a:ext cx="2621" cy="608"/>
            </a:xfrm>
            <a:custGeom>
              <a:avLst/>
              <a:gdLst>
                <a:gd name="T0" fmla="*/ 947 w 1048"/>
                <a:gd name="T1" fmla="*/ 70 h 228"/>
                <a:gd name="T2" fmla="*/ 1035 w 1048"/>
                <a:gd name="T3" fmla="*/ 0 h 228"/>
                <a:gd name="T4" fmla="*/ 1048 w 1048"/>
                <a:gd name="T5" fmla="*/ 37 h 228"/>
                <a:gd name="T6" fmla="*/ 1042 w 1048"/>
                <a:gd name="T7" fmla="*/ 39 h 228"/>
                <a:gd name="T8" fmla="*/ 981 w 1048"/>
                <a:gd name="T9" fmla="*/ 90 h 228"/>
                <a:gd name="T10" fmla="*/ 943 w 1048"/>
                <a:gd name="T11" fmla="*/ 140 h 228"/>
                <a:gd name="T12" fmla="*/ 899 w 1048"/>
                <a:gd name="T13" fmla="*/ 158 h 228"/>
                <a:gd name="T14" fmla="*/ 850 w 1048"/>
                <a:gd name="T15" fmla="*/ 151 h 228"/>
                <a:gd name="T16" fmla="*/ 774 w 1048"/>
                <a:gd name="T17" fmla="*/ 146 h 228"/>
                <a:gd name="T18" fmla="*/ 729 w 1048"/>
                <a:gd name="T19" fmla="*/ 183 h 228"/>
                <a:gd name="T20" fmla="*/ 658 w 1048"/>
                <a:gd name="T21" fmla="*/ 222 h 228"/>
                <a:gd name="T22" fmla="*/ 568 w 1048"/>
                <a:gd name="T23" fmla="*/ 185 h 228"/>
                <a:gd name="T24" fmla="*/ 507 w 1048"/>
                <a:gd name="T25" fmla="*/ 158 h 228"/>
                <a:gd name="T26" fmla="*/ 450 w 1048"/>
                <a:gd name="T27" fmla="*/ 191 h 228"/>
                <a:gd name="T28" fmla="*/ 381 w 1048"/>
                <a:gd name="T29" fmla="*/ 224 h 228"/>
                <a:gd name="T30" fmla="*/ 320 w 1048"/>
                <a:gd name="T31" fmla="*/ 189 h 228"/>
                <a:gd name="T32" fmla="*/ 245 w 1048"/>
                <a:gd name="T33" fmla="*/ 144 h 228"/>
                <a:gd name="T34" fmla="*/ 172 w 1048"/>
                <a:gd name="T35" fmla="*/ 164 h 228"/>
                <a:gd name="T36" fmla="*/ 97 w 1048"/>
                <a:gd name="T37" fmla="*/ 173 h 228"/>
                <a:gd name="T38" fmla="*/ 56 w 1048"/>
                <a:gd name="T39" fmla="*/ 106 h 228"/>
                <a:gd name="T40" fmla="*/ 7 w 1048"/>
                <a:gd name="T41" fmla="*/ 44 h 228"/>
                <a:gd name="T42" fmla="*/ 0 w 1048"/>
                <a:gd name="T43" fmla="*/ 41 h 228"/>
                <a:gd name="T44" fmla="*/ 21 w 1048"/>
                <a:gd name="T45" fmla="*/ 6 h 228"/>
                <a:gd name="T46" fmla="*/ 94 w 1048"/>
                <a:gd name="T47" fmla="*/ 93 h 228"/>
                <a:gd name="T48" fmla="*/ 120 w 1048"/>
                <a:gd name="T49" fmla="*/ 140 h 228"/>
                <a:gd name="T50" fmla="*/ 149 w 1048"/>
                <a:gd name="T51" fmla="*/ 131 h 228"/>
                <a:gd name="T52" fmla="*/ 254 w 1048"/>
                <a:gd name="T53" fmla="*/ 105 h 228"/>
                <a:gd name="T54" fmla="*/ 349 w 1048"/>
                <a:gd name="T55" fmla="*/ 161 h 228"/>
                <a:gd name="T56" fmla="*/ 385 w 1048"/>
                <a:gd name="T57" fmla="*/ 185 h 228"/>
                <a:gd name="T58" fmla="*/ 421 w 1048"/>
                <a:gd name="T59" fmla="*/ 163 h 228"/>
                <a:gd name="T60" fmla="*/ 504 w 1048"/>
                <a:gd name="T61" fmla="*/ 118 h 228"/>
                <a:gd name="T62" fmla="*/ 593 w 1048"/>
                <a:gd name="T63" fmla="*/ 153 h 228"/>
                <a:gd name="T64" fmla="*/ 657 w 1048"/>
                <a:gd name="T65" fmla="*/ 182 h 228"/>
                <a:gd name="T66" fmla="*/ 695 w 1048"/>
                <a:gd name="T67" fmla="*/ 162 h 228"/>
                <a:gd name="T68" fmla="*/ 760 w 1048"/>
                <a:gd name="T69" fmla="*/ 109 h 228"/>
                <a:gd name="T70" fmla="*/ 867 w 1048"/>
                <a:gd name="T71" fmla="*/ 115 h 228"/>
                <a:gd name="T72" fmla="*/ 947 w 1048"/>
                <a:gd name="T73" fmla="*/ 70 h 22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48"/>
                <a:gd name="T112" fmla="*/ 0 h 228"/>
                <a:gd name="T113" fmla="*/ 1048 w 1048"/>
                <a:gd name="T114" fmla="*/ 228 h 22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48" h="228">
                  <a:moveTo>
                    <a:pt x="947" y="70"/>
                  </a:moveTo>
                  <a:cubicBezTo>
                    <a:pt x="964" y="40"/>
                    <a:pt x="986" y="5"/>
                    <a:pt x="1035" y="0"/>
                  </a:cubicBezTo>
                  <a:cubicBezTo>
                    <a:pt x="1048" y="37"/>
                    <a:pt x="1048" y="37"/>
                    <a:pt x="1048" y="37"/>
                  </a:cubicBezTo>
                  <a:cubicBezTo>
                    <a:pt x="1046" y="38"/>
                    <a:pt x="1044" y="39"/>
                    <a:pt x="1042" y="39"/>
                  </a:cubicBezTo>
                  <a:cubicBezTo>
                    <a:pt x="1012" y="41"/>
                    <a:pt x="999" y="59"/>
                    <a:pt x="981" y="90"/>
                  </a:cubicBezTo>
                  <a:cubicBezTo>
                    <a:pt x="971" y="109"/>
                    <a:pt x="960" y="127"/>
                    <a:pt x="943" y="140"/>
                  </a:cubicBezTo>
                  <a:cubicBezTo>
                    <a:pt x="930" y="152"/>
                    <a:pt x="915" y="156"/>
                    <a:pt x="899" y="158"/>
                  </a:cubicBezTo>
                  <a:cubicBezTo>
                    <a:pt x="882" y="160"/>
                    <a:pt x="862" y="157"/>
                    <a:pt x="850" y="151"/>
                  </a:cubicBezTo>
                  <a:cubicBezTo>
                    <a:pt x="829" y="141"/>
                    <a:pt x="809" y="132"/>
                    <a:pt x="774" y="146"/>
                  </a:cubicBezTo>
                  <a:cubicBezTo>
                    <a:pt x="745" y="157"/>
                    <a:pt x="737" y="170"/>
                    <a:pt x="729" y="183"/>
                  </a:cubicBezTo>
                  <a:cubicBezTo>
                    <a:pt x="715" y="204"/>
                    <a:pt x="702" y="220"/>
                    <a:pt x="658" y="222"/>
                  </a:cubicBezTo>
                  <a:cubicBezTo>
                    <a:pt x="616" y="223"/>
                    <a:pt x="591" y="203"/>
                    <a:pt x="568" y="185"/>
                  </a:cubicBezTo>
                  <a:cubicBezTo>
                    <a:pt x="548" y="168"/>
                    <a:pt x="533" y="156"/>
                    <a:pt x="507" y="158"/>
                  </a:cubicBezTo>
                  <a:cubicBezTo>
                    <a:pt x="480" y="160"/>
                    <a:pt x="466" y="175"/>
                    <a:pt x="450" y="191"/>
                  </a:cubicBezTo>
                  <a:cubicBezTo>
                    <a:pt x="433" y="208"/>
                    <a:pt x="414" y="228"/>
                    <a:pt x="381" y="224"/>
                  </a:cubicBezTo>
                  <a:cubicBezTo>
                    <a:pt x="352" y="221"/>
                    <a:pt x="336" y="205"/>
                    <a:pt x="320" y="189"/>
                  </a:cubicBezTo>
                  <a:cubicBezTo>
                    <a:pt x="303" y="171"/>
                    <a:pt x="285" y="153"/>
                    <a:pt x="245" y="144"/>
                  </a:cubicBezTo>
                  <a:cubicBezTo>
                    <a:pt x="210" y="136"/>
                    <a:pt x="191" y="149"/>
                    <a:pt x="172" y="164"/>
                  </a:cubicBezTo>
                  <a:cubicBezTo>
                    <a:pt x="154" y="177"/>
                    <a:pt x="129" y="195"/>
                    <a:pt x="97" y="173"/>
                  </a:cubicBezTo>
                  <a:cubicBezTo>
                    <a:pt x="74" y="157"/>
                    <a:pt x="65" y="131"/>
                    <a:pt x="56" y="106"/>
                  </a:cubicBezTo>
                  <a:cubicBezTo>
                    <a:pt x="44" y="72"/>
                    <a:pt x="35" y="51"/>
                    <a:pt x="7" y="44"/>
                  </a:cubicBezTo>
                  <a:cubicBezTo>
                    <a:pt x="4" y="43"/>
                    <a:pt x="2" y="42"/>
                    <a:pt x="0" y="41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68" y="21"/>
                    <a:pt x="83" y="60"/>
                    <a:pt x="94" y="93"/>
                  </a:cubicBezTo>
                  <a:cubicBezTo>
                    <a:pt x="101" y="114"/>
                    <a:pt x="107" y="132"/>
                    <a:pt x="120" y="140"/>
                  </a:cubicBezTo>
                  <a:cubicBezTo>
                    <a:pt x="127" y="145"/>
                    <a:pt x="129" y="145"/>
                    <a:pt x="149" y="131"/>
                  </a:cubicBezTo>
                  <a:cubicBezTo>
                    <a:pt x="170" y="116"/>
                    <a:pt x="201" y="93"/>
                    <a:pt x="254" y="105"/>
                  </a:cubicBezTo>
                  <a:cubicBezTo>
                    <a:pt x="305" y="117"/>
                    <a:pt x="330" y="142"/>
                    <a:pt x="349" y="161"/>
                  </a:cubicBezTo>
                  <a:cubicBezTo>
                    <a:pt x="363" y="175"/>
                    <a:pt x="371" y="183"/>
                    <a:pt x="385" y="185"/>
                  </a:cubicBezTo>
                  <a:cubicBezTo>
                    <a:pt x="398" y="186"/>
                    <a:pt x="405" y="180"/>
                    <a:pt x="421" y="163"/>
                  </a:cubicBezTo>
                  <a:cubicBezTo>
                    <a:pt x="439" y="145"/>
                    <a:pt x="462" y="121"/>
                    <a:pt x="504" y="118"/>
                  </a:cubicBezTo>
                  <a:cubicBezTo>
                    <a:pt x="545" y="115"/>
                    <a:pt x="571" y="135"/>
                    <a:pt x="593" y="153"/>
                  </a:cubicBezTo>
                  <a:cubicBezTo>
                    <a:pt x="613" y="169"/>
                    <a:pt x="630" y="183"/>
                    <a:pt x="657" y="182"/>
                  </a:cubicBezTo>
                  <a:cubicBezTo>
                    <a:pt x="683" y="181"/>
                    <a:pt x="686" y="175"/>
                    <a:pt x="695" y="162"/>
                  </a:cubicBezTo>
                  <a:cubicBezTo>
                    <a:pt x="705" y="146"/>
                    <a:pt x="718" y="125"/>
                    <a:pt x="760" y="109"/>
                  </a:cubicBezTo>
                  <a:cubicBezTo>
                    <a:pt x="811" y="89"/>
                    <a:pt x="843" y="104"/>
                    <a:pt x="867" y="115"/>
                  </a:cubicBezTo>
                  <a:cubicBezTo>
                    <a:pt x="892" y="123"/>
                    <a:pt x="918" y="124"/>
                    <a:pt x="947" y="7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20" name="Freeform 1009"/>
            <p:cNvSpPr>
              <a:spLocks/>
            </p:cNvSpPr>
            <p:nvPr/>
          </p:nvSpPr>
          <p:spPr bwMode="auto">
            <a:xfrm>
              <a:off x="1418" y="2897"/>
              <a:ext cx="2843" cy="688"/>
            </a:xfrm>
            <a:custGeom>
              <a:avLst/>
              <a:gdLst>
                <a:gd name="T0" fmla="*/ 1079 w 1137"/>
                <a:gd name="T1" fmla="*/ 64 h 258"/>
                <a:gd name="T2" fmla="*/ 1102 w 1137"/>
                <a:gd name="T3" fmla="*/ 0 h 258"/>
                <a:gd name="T4" fmla="*/ 1099 w 1137"/>
                <a:gd name="T5" fmla="*/ 1 h 258"/>
                <a:gd name="T6" fmla="*/ 1035 w 1137"/>
                <a:gd name="T7" fmla="*/ 52 h 258"/>
                <a:gd name="T8" fmla="*/ 980 w 1137"/>
                <a:gd name="T9" fmla="*/ 113 h 258"/>
                <a:gd name="T10" fmla="*/ 973 w 1137"/>
                <a:gd name="T11" fmla="*/ 115 h 258"/>
                <a:gd name="T12" fmla="*/ 967 w 1137"/>
                <a:gd name="T13" fmla="*/ 117 h 258"/>
                <a:gd name="T14" fmla="*/ 960 w 1137"/>
                <a:gd name="T15" fmla="*/ 119 h 258"/>
                <a:gd name="T16" fmla="*/ 904 w 1137"/>
                <a:gd name="T17" fmla="*/ 113 h 258"/>
                <a:gd name="T18" fmla="*/ 783 w 1137"/>
                <a:gd name="T19" fmla="*/ 145 h 258"/>
                <a:gd name="T20" fmla="*/ 622 w 1137"/>
                <a:gd name="T21" fmla="*/ 147 h 258"/>
                <a:gd name="T22" fmla="*/ 504 w 1137"/>
                <a:gd name="T23" fmla="*/ 153 h 258"/>
                <a:gd name="T24" fmla="*/ 374 w 1137"/>
                <a:gd name="T25" fmla="*/ 151 h 258"/>
                <a:gd name="T26" fmla="*/ 226 w 1137"/>
                <a:gd name="T27" fmla="*/ 126 h 258"/>
                <a:gd name="T28" fmla="*/ 110 w 1137"/>
                <a:gd name="T29" fmla="*/ 68 h 258"/>
                <a:gd name="T30" fmla="*/ 55 w 1137"/>
                <a:gd name="T31" fmla="*/ 3 h 258"/>
                <a:gd name="T32" fmla="*/ 64 w 1137"/>
                <a:gd name="T33" fmla="*/ 71 h 258"/>
                <a:gd name="T34" fmla="*/ 0 w 1137"/>
                <a:gd name="T35" fmla="*/ 95 h 258"/>
                <a:gd name="T36" fmla="*/ 87 w 1137"/>
                <a:gd name="T37" fmla="*/ 132 h 258"/>
                <a:gd name="T38" fmla="*/ 202 w 1137"/>
                <a:gd name="T39" fmla="*/ 184 h 258"/>
                <a:gd name="T40" fmla="*/ 368 w 1137"/>
                <a:gd name="T41" fmla="*/ 211 h 258"/>
                <a:gd name="T42" fmla="*/ 489 w 1137"/>
                <a:gd name="T43" fmla="*/ 221 h 258"/>
                <a:gd name="T44" fmla="*/ 640 w 1137"/>
                <a:gd name="T45" fmla="*/ 221 h 258"/>
                <a:gd name="T46" fmla="*/ 781 w 1137"/>
                <a:gd name="T47" fmla="*/ 211 h 258"/>
                <a:gd name="T48" fmla="*/ 941 w 1137"/>
                <a:gd name="T49" fmla="*/ 161 h 258"/>
                <a:gd name="T50" fmla="*/ 960 w 1137"/>
                <a:gd name="T51" fmla="*/ 133 h 258"/>
                <a:gd name="T52" fmla="*/ 962 w 1137"/>
                <a:gd name="T53" fmla="*/ 130 h 258"/>
                <a:gd name="T54" fmla="*/ 964 w 1137"/>
                <a:gd name="T55" fmla="*/ 128 h 258"/>
                <a:gd name="T56" fmla="*/ 966 w 1137"/>
                <a:gd name="T57" fmla="*/ 126 h 258"/>
                <a:gd name="T58" fmla="*/ 968 w 1137"/>
                <a:gd name="T59" fmla="*/ 124 h 258"/>
                <a:gd name="T60" fmla="*/ 971 w 1137"/>
                <a:gd name="T61" fmla="*/ 123 h 258"/>
                <a:gd name="T62" fmla="*/ 974 w 1137"/>
                <a:gd name="T63" fmla="*/ 121 h 258"/>
                <a:gd name="T64" fmla="*/ 977 w 1137"/>
                <a:gd name="T65" fmla="*/ 120 h 258"/>
                <a:gd name="T66" fmla="*/ 1045 w 1137"/>
                <a:gd name="T67" fmla="*/ 120 h 258"/>
                <a:gd name="T68" fmla="*/ 1128 w 1137"/>
                <a:gd name="T69" fmla="*/ 107 h 258"/>
                <a:gd name="T70" fmla="*/ 1129 w 1137"/>
                <a:gd name="T71" fmla="*/ 105 h 258"/>
                <a:gd name="T72" fmla="*/ 1131 w 1137"/>
                <a:gd name="T73" fmla="*/ 104 h 2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37"/>
                <a:gd name="T112" fmla="*/ 0 h 258"/>
                <a:gd name="T113" fmla="*/ 1137 w 1137"/>
                <a:gd name="T114" fmla="*/ 258 h 2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37" h="258">
                  <a:moveTo>
                    <a:pt x="1137" y="101"/>
                  </a:moveTo>
                  <a:cubicBezTo>
                    <a:pt x="1115" y="109"/>
                    <a:pt x="1089" y="92"/>
                    <a:pt x="1079" y="64"/>
                  </a:cubicBezTo>
                  <a:cubicBezTo>
                    <a:pt x="1070" y="36"/>
                    <a:pt x="1080" y="7"/>
                    <a:pt x="1102" y="0"/>
                  </a:cubicBezTo>
                  <a:cubicBezTo>
                    <a:pt x="1102" y="0"/>
                    <a:pt x="1102" y="0"/>
                    <a:pt x="1102" y="0"/>
                  </a:cubicBezTo>
                  <a:cubicBezTo>
                    <a:pt x="1102" y="0"/>
                    <a:pt x="1101" y="0"/>
                    <a:pt x="1101" y="0"/>
                  </a:cubicBezTo>
                  <a:cubicBezTo>
                    <a:pt x="1101" y="0"/>
                    <a:pt x="1100" y="0"/>
                    <a:pt x="1099" y="1"/>
                  </a:cubicBezTo>
                  <a:cubicBezTo>
                    <a:pt x="1098" y="1"/>
                    <a:pt x="1097" y="1"/>
                    <a:pt x="1096" y="1"/>
                  </a:cubicBezTo>
                  <a:cubicBezTo>
                    <a:pt x="1066" y="3"/>
                    <a:pt x="1053" y="21"/>
                    <a:pt x="1035" y="52"/>
                  </a:cubicBezTo>
                  <a:cubicBezTo>
                    <a:pt x="1025" y="71"/>
                    <a:pt x="1014" y="89"/>
                    <a:pt x="997" y="102"/>
                  </a:cubicBezTo>
                  <a:cubicBezTo>
                    <a:pt x="992" y="106"/>
                    <a:pt x="986" y="110"/>
                    <a:pt x="980" y="113"/>
                  </a:cubicBezTo>
                  <a:cubicBezTo>
                    <a:pt x="978" y="113"/>
                    <a:pt x="977" y="114"/>
                    <a:pt x="975" y="115"/>
                  </a:cubicBezTo>
                  <a:cubicBezTo>
                    <a:pt x="974" y="115"/>
                    <a:pt x="974" y="115"/>
                    <a:pt x="973" y="115"/>
                  </a:cubicBezTo>
                  <a:cubicBezTo>
                    <a:pt x="972" y="116"/>
                    <a:pt x="970" y="116"/>
                    <a:pt x="968" y="117"/>
                  </a:cubicBezTo>
                  <a:cubicBezTo>
                    <a:pt x="968" y="117"/>
                    <a:pt x="967" y="117"/>
                    <a:pt x="967" y="117"/>
                  </a:cubicBezTo>
                  <a:cubicBezTo>
                    <a:pt x="965" y="118"/>
                    <a:pt x="963" y="118"/>
                    <a:pt x="962" y="118"/>
                  </a:cubicBezTo>
                  <a:cubicBezTo>
                    <a:pt x="961" y="118"/>
                    <a:pt x="960" y="118"/>
                    <a:pt x="960" y="119"/>
                  </a:cubicBezTo>
                  <a:cubicBezTo>
                    <a:pt x="958" y="119"/>
                    <a:pt x="955" y="119"/>
                    <a:pt x="953" y="120"/>
                  </a:cubicBezTo>
                  <a:cubicBezTo>
                    <a:pt x="936" y="122"/>
                    <a:pt x="916" y="119"/>
                    <a:pt x="904" y="113"/>
                  </a:cubicBezTo>
                  <a:cubicBezTo>
                    <a:pt x="883" y="103"/>
                    <a:pt x="863" y="94"/>
                    <a:pt x="828" y="108"/>
                  </a:cubicBezTo>
                  <a:cubicBezTo>
                    <a:pt x="799" y="119"/>
                    <a:pt x="791" y="132"/>
                    <a:pt x="783" y="145"/>
                  </a:cubicBezTo>
                  <a:cubicBezTo>
                    <a:pt x="769" y="166"/>
                    <a:pt x="756" y="182"/>
                    <a:pt x="712" y="184"/>
                  </a:cubicBezTo>
                  <a:cubicBezTo>
                    <a:pt x="670" y="185"/>
                    <a:pt x="645" y="165"/>
                    <a:pt x="622" y="147"/>
                  </a:cubicBezTo>
                  <a:cubicBezTo>
                    <a:pt x="602" y="130"/>
                    <a:pt x="587" y="118"/>
                    <a:pt x="561" y="120"/>
                  </a:cubicBezTo>
                  <a:cubicBezTo>
                    <a:pt x="534" y="122"/>
                    <a:pt x="520" y="137"/>
                    <a:pt x="504" y="153"/>
                  </a:cubicBezTo>
                  <a:cubicBezTo>
                    <a:pt x="487" y="170"/>
                    <a:pt x="468" y="190"/>
                    <a:pt x="435" y="186"/>
                  </a:cubicBezTo>
                  <a:cubicBezTo>
                    <a:pt x="406" y="183"/>
                    <a:pt x="390" y="167"/>
                    <a:pt x="374" y="151"/>
                  </a:cubicBezTo>
                  <a:cubicBezTo>
                    <a:pt x="357" y="133"/>
                    <a:pt x="339" y="115"/>
                    <a:pt x="299" y="106"/>
                  </a:cubicBezTo>
                  <a:cubicBezTo>
                    <a:pt x="264" y="98"/>
                    <a:pt x="245" y="111"/>
                    <a:pt x="226" y="126"/>
                  </a:cubicBezTo>
                  <a:cubicBezTo>
                    <a:pt x="208" y="139"/>
                    <a:pt x="183" y="157"/>
                    <a:pt x="151" y="135"/>
                  </a:cubicBezTo>
                  <a:cubicBezTo>
                    <a:pt x="128" y="119"/>
                    <a:pt x="119" y="93"/>
                    <a:pt x="110" y="68"/>
                  </a:cubicBezTo>
                  <a:cubicBezTo>
                    <a:pt x="98" y="34"/>
                    <a:pt x="89" y="13"/>
                    <a:pt x="61" y="6"/>
                  </a:cubicBezTo>
                  <a:cubicBezTo>
                    <a:pt x="58" y="5"/>
                    <a:pt x="56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75" y="15"/>
                    <a:pt x="79" y="45"/>
                    <a:pt x="64" y="71"/>
                  </a:cubicBezTo>
                  <a:cubicBezTo>
                    <a:pt x="49" y="96"/>
                    <a:pt x="21" y="107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6" y="98"/>
                    <a:pt x="10" y="103"/>
                    <a:pt x="11" y="109"/>
                  </a:cubicBezTo>
                  <a:cubicBezTo>
                    <a:pt x="15" y="129"/>
                    <a:pt x="44" y="131"/>
                    <a:pt x="87" y="132"/>
                  </a:cubicBezTo>
                  <a:cubicBezTo>
                    <a:pt x="115" y="133"/>
                    <a:pt x="141" y="133"/>
                    <a:pt x="159" y="144"/>
                  </a:cubicBezTo>
                  <a:cubicBezTo>
                    <a:pt x="177" y="154"/>
                    <a:pt x="190" y="169"/>
                    <a:pt x="202" y="184"/>
                  </a:cubicBezTo>
                  <a:cubicBezTo>
                    <a:pt x="222" y="207"/>
                    <a:pt x="241" y="229"/>
                    <a:pt x="277" y="235"/>
                  </a:cubicBezTo>
                  <a:cubicBezTo>
                    <a:pt x="314" y="240"/>
                    <a:pt x="341" y="226"/>
                    <a:pt x="368" y="211"/>
                  </a:cubicBezTo>
                  <a:cubicBezTo>
                    <a:pt x="387" y="201"/>
                    <a:pt x="404" y="191"/>
                    <a:pt x="424" y="189"/>
                  </a:cubicBezTo>
                  <a:cubicBezTo>
                    <a:pt x="455" y="186"/>
                    <a:pt x="473" y="204"/>
                    <a:pt x="489" y="221"/>
                  </a:cubicBezTo>
                  <a:cubicBezTo>
                    <a:pt x="506" y="238"/>
                    <a:pt x="522" y="254"/>
                    <a:pt x="556" y="256"/>
                  </a:cubicBezTo>
                  <a:cubicBezTo>
                    <a:pt x="591" y="258"/>
                    <a:pt x="615" y="240"/>
                    <a:pt x="640" y="221"/>
                  </a:cubicBezTo>
                  <a:cubicBezTo>
                    <a:pt x="663" y="204"/>
                    <a:pt x="686" y="187"/>
                    <a:pt x="717" y="187"/>
                  </a:cubicBezTo>
                  <a:cubicBezTo>
                    <a:pt x="741" y="186"/>
                    <a:pt x="762" y="199"/>
                    <a:pt x="781" y="211"/>
                  </a:cubicBezTo>
                  <a:cubicBezTo>
                    <a:pt x="808" y="227"/>
                    <a:pt x="833" y="242"/>
                    <a:pt x="871" y="230"/>
                  </a:cubicBezTo>
                  <a:cubicBezTo>
                    <a:pt x="912" y="217"/>
                    <a:pt x="927" y="189"/>
                    <a:pt x="941" y="161"/>
                  </a:cubicBezTo>
                  <a:cubicBezTo>
                    <a:pt x="949" y="148"/>
                    <a:pt x="954" y="139"/>
                    <a:pt x="960" y="133"/>
                  </a:cubicBezTo>
                  <a:cubicBezTo>
                    <a:pt x="960" y="133"/>
                    <a:pt x="960" y="133"/>
                    <a:pt x="960" y="133"/>
                  </a:cubicBezTo>
                  <a:cubicBezTo>
                    <a:pt x="960" y="132"/>
                    <a:pt x="961" y="131"/>
                    <a:pt x="962" y="130"/>
                  </a:cubicBezTo>
                  <a:cubicBezTo>
                    <a:pt x="962" y="130"/>
                    <a:pt x="962" y="130"/>
                    <a:pt x="962" y="130"/>
                  </a:cubicBezTo>
                  <a:cubicBezTo>
                    <a:pt x="962" y="130"/>
                    <a:pt x="963" y="129"/>
                    <a:pt x="964" y="128"/>
                  </a:cubicBezTo>
                  <a:cubicBezTo>
                    <a:pt x="964" y="128"/>
                    <a:pt x="964" y="128"/>
                    <a:pt x="964" y="128"/>
                  </a:cubicBezTo>
                  <a:cubicBezTo>
                    <a:pt x="965" y="128"/>
                    <a:pt x="965" y="127"/>
                    <a:pt x="966" y="126"/>
                  </a:cubicBezTo>
                  <a:cubicBezTo>
                    <a:pt x="966" y="126"/>
                    <a:pt x="966" y="126"/>
                    <a:pt x="966" y="126"/>
                  </a:cubicBezTo>
                  <a:cubicBezTo>
                    <a:pt x="967" y="126"/>
                    <a:pt x="967" y="125"/>
                    <a:pt x="968" y="125"/>
                  </a:cubicBezTo>
                  <a:cubicBezTo>
                    <a:pt x="968" y="125"/>
                    <a:pt x="968" y="125"/>
                    <a:pt x="968" y="124"/>
                  </a:cubicBezTo>
                  <a:cubicBezTo>
                    <a:pt x="969" y="124"/>
                    <a:pt x="970" y="124"/>
                    <a:pt x="971" y="123"/>
                  </a:cubicBezTo>
                  <a:cubicBezTo>
                    <a:pt x="971" y="123"/>
                    <a:pt x="971" y="123"/>
                    <a:pt x="971" y="123"/>
                  </a:cubicBezTo>
                  <a:cubicBezTo>
                    <a:pt x="972" y="122"/>
                    <a:pt x="972" y="122"/>
                    <a:pt x="973" y="122"/>
                  </a:cubicBezTo>
                  <a:cubicBezTo>
                    <a:pt x="973" y="122"/>
                    <a:pt x="973" y="122"/>
                    <a:pt x="974" y="121"/>
                  </a:cubicBezTo>
                  <a:cubicBezTo>
                    <a:pt x="974" y="121"/>
                    <a:pt x="975" y="121"/>
                    <a:pt x="976" y="120"/>
                  </a:cubicBezTo>
                  <a:cubicBezTo>
                    <a:pt x="976" y="120"/>
                    <a:pt x="976" y="120"/>
                    <a:pt x="977" y="120"/>
                  </a:cubicBezTo>
                  <a:cubicBezTo>
                    <a:pt x="978" y="120"/>
                    <a:pt x="979" y="119"/>
                    <a:pt x="980" y="119"/>
                  </a:cubicBezTo>
                  <a:cubicBezTo>
                    <a:pt x="1000" y="112"/>
                    <a:pt x="1018" y="115"/>
                    <a:pt x="1045" y="120"/>
                  </a:cubicBezTo>
                  <a:cubicBezTo>
                    <a:pt x="1088" y="128"/>
                    <a:pt x="1116" y="131"/>
                    <a:pt x="1124" y="112"/>
                  </a:cubicBezTo>
                  <a:cubicBezTo>
                    <a:pt x="1125" y="110"/>
                    <a:pt x="1126" y="108"/>
                    <a:pt x="1128" y="107"/>
                  </a:cubicBezTo>
                  <a:cubicBezTo>
                    <a:pt x="1128" y="106"/>
                    <a:pt x="1128" y="106"/>
                    <a:pt x="1128" y="106"/>
                  </a:cubicBezTo>
                  <a:cubicBezTo>
                    <a:pt x="1129" y="106"/>
                    <a:pt x="1129" y="105"/>
                    <a:pt x="1129" y="105"/>
                  </a:cubicBezTo>
                  <a:cubicBezTo>
                    <a:pt x="1130" y="104"/>
                    <a:pt x="1131" y="104"/>
                    <a:pt x="1131" y="104"/>
                  </a:cubicBezTo>
                  <a:cubicBezTo>
                    <a:pt x="1131" y="104"/>
                    <a:pt x="1131" y="104"/>
                    <a:pt x="1131" y="104"/>
                  </a:cubicBezTo>
                  <a:cubicBezTo>
                    <a:pt x="1133" y="102"/>
                    <a:pt x="1135" y="101"/>
                    <a:pt x="1137" y="101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21" name="Freeform 1010"/>
            <p:cNvSpPr>
              <a:spLocks/>
            </p:cNvSpPr>
            <p:nvPr/>
          </p:nvSpPr>
          <p:spPr bwMode="auto">
            <a:xfrm>
              <a:off x="1588" y="3079"/>
              <a:ext cx="138" cy="173"/>
            </a:xfrm>
            <a:custGeom>
              <a:avLst/>
              <a:gdLst>
                <a:gd name="T0" fmla="*/ 55 w 55"/>
                <a:gd name="T1" fmla="*/ 34 h 65"/>
                <a:gd name="T2" fmla="*/ 40 w 55"/>
                <a:gd name="T3" fmla="*/ 65 h 65"/>
                <a:gd name="T4" fmla="*/ 0 60000 65536"/>
                <a:gd name="T5" fmla="*/ 0 60000 65536"/>
                <a:gd name="T6" fmla="*/ 0 w 55"/>
                <a:gd name="T7" fmla="*/ 0 h 65"/>
                <a:gd name="T8" fmla="*/ 55 w 55"/>
                <a:gd name="T9" fmla="*/ 65 h 6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5" h="65">
                  <a:moveTo>
                    <a:pt x="55" y="34"/>
                  </a:moveTo>
                  <a:cubicBezTo>
                    <a:pt x="40" y="0"/>
                    <a:pt x="0" y="63"/>
                    <a:pt x="40" y="65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cxnSp>
        <p:nvCxnSpPr>
          <p:cNvPr id="1022" name="Прямая соединительная линия 1021"/>
          <p:cNvCxnSpPr/>
          <p:nvPr/>
        </p:nvCxnSpPr>
        <p:spPr>
          <a:xfrm rot="16200000" flipH="1">
            <a:off x="2000232" y="3714752"/>
            <a:ext cx="5072098" cy="71438"/>
          </a:xfrm>
          <a:prstGeom prst="line">
            <a:avLst/>
          </a:prstGeom>
          <a:ln>
            <a:prstDash val="sysDash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1570750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/>
          <p:cNvSpPr>
            <a:spLocks noGrp="1" noChangeArrowheads="1"/>
          </p:cNvSpPr>
          <p:nvPr>
            <p:ph type="title"/>
          </p:nvPr>
        </p:nvSpPr>
        <p:spPr>
          <a:xfrm>
            <a:off x="571472" y="285728"/>
            <a:ext cx="7242048" cy="2214570"/>
          </a:xfrm>
        </p:spPr>
        <p:txBody>
          <a:bodyPr>
            <a:normAutofit fontScale="90000"/>
          </a:bodyPr>
          <a:lstStyle/>
          <a:p>
            <a:r>
              <a:rPr lang="ru-RU" dirty="0" smtClean="0"/>
              <a:t>В пищеварительной фазе преобладают: </a:t>
            </a:r>
            <a:br>
              <a:rPr lang="ru-RU" dirty="0" smtClean="0"/>
            </a:br>
            <a:r>
              <a:rPr lang="ru-RU" dirty="0" smtClean="0"/>
              <a:t/>
            </a:r>
            <a:br>
              <a:rPr lang="ru-RU" dirty="0" smtClean="0"/>
            </a:br>
            <a:r>
              <a:rPr lang="ru-RU" b="0" i="1" dirty="0" smtClean="0"/>
              <a:t>ритмическая сегментация  </a:t>
            </a: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2055795" y="4254506"/>
            <a:ext cx="4659312" cy="1430338"/>
            <a:chOff x="1376" y="800"/>
            <a:chExt cx="2935" cy="901"/>
          </a:xfrm>
        </p:grpSpPr>
        <p:sp>
          <p:nvSpPr>
            <p:cNvPr id="37771" name="Freeform 4"/>
            <p:cNvSpPr>
              <a:spLocks/>
            </p:cNvSpPr>
            <p:nvPr/>
          </p:nvSpPr>
          <p:spPr bwMode="auto">
            <a:xfrm>
              <a:off x="1376" y="1157"/>
              <a:ext cx="2935" cy="544"/>
            </a:xfrm>
            <a:custGeom>
              <a:avLst/>
              <a:gdLst>
                <a:gd name="T0" fmla="*/ 963 w 1174"/>
                <a:gd name="T1" fmla="*/ 66 h 204"/>
                <a:gd name="T2" fmla="*/ 893 w 1174"/>
                <a:gd name="T3" fmla="*/ 135 h 204"/>
                <a:gd name="T4" fmla="*/ 803 w 1174"/>
                <a:gd name="T5" fmla="*/ 115 h 204"/>
                <a:gd name="T6" fmla="*/ 739 w 1174"/>
                <a:gd name="T7" fmla="*/ 91 h 204"/>
                <a:gd name="T8" fmla="*/ 662 w 1174"/>
                <a:gd name="T9" fmla="*/ 126 h 204"/>
                <a:gd name="T10" fmla="*/ 578 w 1174"/>
                <a:gd name="T11" fmla="*/ 161 h 204"/>
                <a:gd name="T12" fmla="*/ 511 w 1174"/>
                <a:gd name="T13" fmla="*/ 125 h 204"/>
                <a:gd name="T14" fmla="*/ 446 w 1174"/>
                <a:gd name="T15" fmla="*/ 94 h 204"/>
                <a:gd name="T16" fmla="*/ 390 w 1174"/>
                <a:gd name="T17" fmla="*/ 116 h 204"/>
                <a:gd name="T18" fmla="*/ 299 w 1174"/>
                <a:gd name="T19" fmla="*/ 140 h 204"/>
                <a:gd name="T20" fmla="*/ 224 w 1174"/>
                <a:gd name="T21" fmla="*/ 89 h 204"/>
                <a:gd name="T22" fmla="*/ 181 w 1174"/>
                <a:gd name="T23" fmla="*/ 49 h 204"/>
                <a:gd name="T24" fmla="*/ 109 w 1174"/>
                <a:gd name="T25" fmla="*/ 37 h 204"/>
                <a:gd name="T26" fmla="*/ 33 w 1174"/>
                <a:gd name="T27" fmla="*/ 14 h 204"/>
                <a:gd name="T28" fmla="*/ 22 w 1174"/>
                <a:gd name="T29" fmla="*/ 0 h 204"/>
                <a:gd name="T30" fmla="*/ 0 w 1174"/>
                <a:gd name="T31" fmla="*/ 39 h 204"/>
                <a:gd name="T32" fmla="*/ 108 w 1174"/>
                <a:gd name="T33" fmla="*/ 77 h 204"/>
                <a:gd name="T34" fmla="*/ 161 w 1174"/>
                <a:gd name="T35" fmla="*/ 83 h 204"/>
                <a:gd name="T36" fmla="*/ 194 w 1174"/>
                <a:gd name="T37" fmla="*/ 115 h 204"/>
                <a:gd name="T38" fmla="*/ 293 w 1174"/>
                <a:gd name="T39" fmla="*/ 179 h 204"/>
                <a:gd name="T40" fmla="*/ 409 w 1174"/>
                <a:gd name="T41" fmla="*/ 151 h 204"/>
                <a:gd name="T42" fmla="*/ 451 w 1174"/>
                <a:gd name="T43" fmla="*/ 134 h 204"/>
                <a:gd name="T44" fmla="*/ 483 w 1174"/>
                <a:gd name="T45" fmla="*/ 153 h 204"/>
                <a:gd name="T46" fmla="*/ 575 w 1174"/>
                <a:gd name="T47" fmla="*/ 201 h 204"/>
                <a:gd name="T48" fmla="*/ 686 w 1174"/>
                <a:gd name="T49" fmla="*/ 158 h 204"/>
                <a:gd name="T50" fmla="*/ 739 w 1174"/>
                <a:gd name="T51" fmla="*/ 131 h 204"/>
                <a:gd name="T52" fmla="*/ 782 w 1174"/>
                <a:gd name="T53" fmla="*/ 149 h 204"/>
                <a:gd name="T54" fmla="*/ 905 w 1174"/>
                <a:gd name="T55" fmla="*/ 173 h 204"/>
                <a:gd name="T56" fmla="*/ 999 w 1174"/>
                <a:gd name="T57" fmla="*/ 85 h 204"/>
                <a:gd name="T58" fmla="*/ 1060 w 1174"/>
                <a:gd name="T59" fmla="*/ 64 h 204"/>
                <a:gd name="T60" fmla="*/ 1174 w 1174"/>
                <a:gd name="T61" fmla="*/ 48 h 204"/>
                <a:gd name="T62" fmla="*/ 1160 w 1174"/>
                <a:gd name="T63" fmla="*/ 6 h 204"/>
                <a:gd name="T64" fmla="*/ 1146 w 1174"/>
                <a:gd name="T65" fmla="*/ 17 h 204"/>
                <a:gd name="T66" fmla="*/ 1067 w 1174"/>
                <a:gd name="T67" fmla="*/ 25 h 204"/>
                <a:gd name="T68" fmla="*/ 1002 w 1174"/>
                <a:gd name="T69" fmla="*/ 24 h 204"/>
                <a:gd name="T70" fmla="*/ 963 w 1174"/>
                <a:gd name="T71" fmla="*/ 66 h 20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74"/>
                <a:gd name="T109" fmla="*/ 0 h 204"/>
                <a:gd name="T110" fmla="*/ 1174 w 1174"/>
                <a:gd name="T111" fmla="*/ 204 h 20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74" h="204">
                  <a:moveTo>
                    <a:pt x="963" y="66"/>
                  </a:moveTo>
                  <a:cubicBezTo>
                    <a:pt x="949" y="94"/>
                    <a:pt x="934" y="122"/>
                    <a:pt x="893" y="135"/>
                  </a:cubicBezTo>
                  <a:cubicBezTo>
                    <a:pt x="855" y="147"/>
                    <a:pt x="830" y="131"/>
                    <a:pt x="803" y="115"/>
                  </a:cubicBezTo>
                  <a:cubicBezTo>
                    <a:pt x="784" y="103"/>
                    <a:pt x="763" y="91"/>
                    <a:pt x="739" y="91"/>
                  </a:cubicBezTo>
                  <a:cubicBezTo>
                    <a:pt x="708" y="92"/>
                    <a:pt x="685" y="109"/>
                    <a:pt x="662" y="126"/>
                  </a:cubicBezTo>
                  <a:cubicBezTo>
                    <a:pt x="637" y="145"/>
                    <a:pt x="613" y="163"/>
                    <a:pt x="578" y="161"/>
                  </a:cubicBezTo>
                  <a:cubicBezTo>
                    <a:pt x="544" y="158"/>
                    <a:pt x="528" y="142"/>
                    <a:pt x="511" y="125"/>
                  </a:cubicBezTo>
                  <a:cubicBezTo>
                    <a:pt x="495" y="109"/>
                    <a:pt x="477" y="91"/>
                    <a:pt x="446" y="94"/>
                  </a:cubicBezTo>
                  <a:cubicBezTo>
                    <a:pt x="426" y="96"/>
                    <a:pt x="409" y="106"/>
                    <a:pt x="390" y="116"/>
                  </a:cubicBezTo>
                  <a:cubicBezTo>
                    <a:pt x="363" y="130"/>
                    <a:pt x="336" y="145"/>
                    <a:pt x="299" y="140"/>
                  </a:cubicBezTo>
                  <a:cubicBezTo>
                    <a:pt x="263" y="134"/>
                    <a:pt x="244" y="112"/>
                    <a:pt x="224" y="89"/>
                  </a:cubicBezTo>
                  <a:cubicBezTo>
                    <a:pt x="212" y="74"/>
                    <a:pt x="199" y="59"/>
                    <a:pt x="181" y="49"/>
                  </a:cubicBezTo>
                  <a:cubicBezTo>
                    <a:pt x="163" y="38"/>
                    <a:pt x="137" y="37"/>
                    <a:pt x="109" y="37"/>
                  </a:cubicBezTo>
                  <a:cubicBezTo>
                    <a:pt x="66" y="36"/>
                    <a:pt x="37" y="34"/>
                    <a:pt x="33" y="14"/>
                  </a:cubicBezTo>
                  <a:cubicBezTo>
                    <a:pt x="32" y="8"/>
                    <a:pt x="28" y="3"/>
                    <a:pt x="22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9" y="75"/>
                    <a:pt x="70" y="76"/>
                    <a:pt x="108" y="77"/>
                  </a:cubicBezTo>
                  <a:cubicBezTo>
                    <a:pt x="129" y="77"/>
                    <a:pt x="152" y="78"/>
                    <a:pt x="161" y="83"/>
                  </a:cubicBezTo>
                  <a:cubicBezTo>
                    <a:pt x="173" y="90"/>
                    <a:pt x="182" y="102"/>
                    <a:pt x="194" y="115"/>
                  </a:cubicBezTo>
                  <a:cubicBezTo>
                    <a:pt x="215" y="140"/>
                    <a:pt x="242" y="171"/>
                    <a:pt x="293" y="179"/>
                  </a:cubicBezTo>
                  <a:cubicBezTo>
                    <a:pt x="343" y="187"/>
                    <a:pt x="379" y="167"/>
                    <a:pt x="409" y="151"/>
                  </a:cubicBezTo>
                  <a:cubicBezTo>
                    <a:pt x="425" y="143"/>
                    <a:pt x="438" y="135"/>
                    <a:pt x="451" y="134"/>
                  </a:cubicBezTo>
                  <a:cubicBezTo>
                    <a:pt x="461" y="133"/>
                    <a:pt x="468" y="138"/>
                    <a:pt x="483" y="153"/>
                  </a:cubicBezTo>
                  <a:cubicBezTo>
                    <a:pt x="501" y="172"/>
                    <a:pt x="526" y="197"/>
                    <a:pt x="575" y="201"/>
                  </a:cubicBezTo>
                  <a:cubicBezTo>
                    <a:pt x="625" y="204"/>
                    <a:pt x="659" y="179"/>
                    <a:pt x="686" y="158"/>
                  </a:cubicBezTo>
                  <a:cubicBezTo>
                    <a:pt x="705" y="144"/>
                    <a:pt x="722" y="131"/>
                    <a:pt x="739" y="131"/>
                  </a:cubicBezTo>
                  <a:cubicBezTo>
                    <a:pt x="752" y="131"/>
                    <a:pt x="766" y="140"/>
                    <a:pt x="782" y="149"/>
                  </a:cubicBezTo>
                  <a:cubicBezTo>
                    <a:pt x="812" y="168"/>
                    <a:pt x="849" y="190"/>
                    <a:pt x="905" y="173"/>
                  </a:cubicBezTo>
                  <a:cubicBezTo>
                    <a:pt x="962" y="155"/>
                    <a:pt x="983" y="114"/>
                    <a:pt x="999" y="85"/>
                  </a:cubicBezTo>
                  <a:cubicBezTo>
                    <a:pt x="1007" y="70"/>
                    <a:pt x="1015" y="52"/>
                    <a:pt x="1060" y="64"/>
                  </a:cubicBezTo>
                  <a:cubicBezTo>
                    <a:pt x="1098" y="71"/>
                    <a:pt x="1149" y="80"/>
                    <a:pt x="1174" y="48"/>
                  </a:cubicBezTo>
                  <a:cubicBezTo>
                    <a:pt x="1160" y="6"/>
                    <a:pt x="1160" y="6"/>
                    <a:pt x="1160" y="6"/>
                  </a:cubicBezTo>
                  <a:cubicBezTo>
                    <a:pt x="1154" y="7"/>
                    <a:pt x="1148" y="11"/>
                    <a:pt x="1146" y="17"/>
                  </a:cubicBezTo>
                  <a:cubicBezTo>
                    <a:pt x="1138" y="36"/>
                    <a:pt x="1110" y="33"/>
                    <a:pt x="1067" y="25"/>
                  </a:cubicBezTo>
                  <a:cubicBezTo>
                    <a:pt x="1040" y="20"/>
                    <a:pt x="1022" y="17"/>
                    <a:pt x="1002" y="24"/>
                  </a:cubicBezTo>
                  <a:cubicBezTo>
                    <a:pt x="984" y="30"/>
                    <a:pt x="979" y="40"/>
                    <a:pt x="963" y="66"/>
                  </a:cubicBezTo>
                  <a:close/>
                </a:path>
              </a:pathLst>
            </a:custGeom>
            <a:solidFill>
              <a:srgbClr val="EFD8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72" name="Freeform 5"/>
            <p:cNvSpPr>
              <a:spLocks/>
            </p:cNvSpPr>
            <p:nvPr/>
          </p:nvSpPr>
          <p:spPr bwMode="auto">
            <a:xfrm>
              <a:off x="1566" y="800"/>
              <a:ext cx="2620" cy="611"/>
            </a:xfrm>
            <a:custGeom>
              <a:avLst/>
              <a:gdLst>
                <a:gd name="T0" fmla="*/ 947 w 1048"/>
                <a:gd name="T1" fmla="*/ 71 h 229"/>
                <a:gd name="T2" fmla="*/ 1035 w 1048"/>
                <a:gd name="T3" fmla="*/ 0 h 229"/>
                <a:gd name="T4" fmla="*/ 1048 w 1048"/>
                <a:gd name="T5" fmla="*/ 38 h 229"/>
                <a:gd name="T6" fmla="*/ 1042 w 1048"/>
                <a:gd name="T7" fmla="*/ 40 h 229"/>
                <a:gd name="T8" fmla="*/ 981 w 1048"/>
                <a:gd name="T9" fmla="*/ 91 h 229"/>
                <a:gd name="T10" fmla="*/ 943 w 1048"/>
                <a:gd name="T11" fmla="*/ 140 h 229"/>
                <a:gd name="T12" fmla="*/ 899 w 1048"/>
                <a:gd name="T13" fmla="*/ 158 h 229"/>
                <a:gd name="T14" fmla="*/ 850 w 1048"/>
                <a:gd name="T15" fmla="*/ 152 h 229"/>
                <a:gd name="T16" fmla="*/ 774 w 1048"/>
                <a:gd name="T17" fmla="*/ 147 h 229"/>
                <a:gd name="T18" fmla="*/ 729 w 1048"/>
                <a:gd name="T19" fmla="*/ 184 h 229"/>
                <a:gd name="T20" fmla="*/ 658 w 1048"/>
                <a:gd name="T21" fmla="*/ 223 h 229"/>
                <a:gd name="T22" fmla="*/ 568 w 1048"/>
                <a:gd name="T23" fmla="*/ 185 h 229"/>
                <a:gd name="T24" fmla="*/ 507 w 1048"/>
                <a:gd name="T25" fmla="*/ 159 h 229"/>
                <a:gd name="T26" fmla="*/ 450 w 1048"/>
                <a:gd name="T27" fmla="*/ 192 h 229"/>
                <a:gd name="T28" fmla="*/ 381 w 1048"/>
                <a:gd name="T29" fmla="*/ 225 h 229"/>
                <a:gd name="T30" fmla="*/ 320 w 1048"/>
                <a:gd name="T31" fmla="*/ 189 h 229"/>
                <a:gd name="T32" fmla="*/ 245 w 1048"/>
                <a:gd name="T33" fmla="*/ 145 h 229"/>
                <a:gd name="T34" fmla="*/ 172 w 1048"/>
                <a:gd name="T35" fmla="*/ 164 h 229"/>
                <a:gd name="T36" fmla="*/ 97 w 1048"/>
                <a:gd name="T37" fmla="*/ 174 h 229"/>
                <a:gd name="T38" fmla="*/ 56 w 1048"/>
                <a:gd name="T39" fmla="*/ 107 h 229"/>
                <a:gd name="T40" fmla="*/ 7 w 1048"/>
                <a:gd name="T41" fmla="*/ 44 h 229"/>
                <a:gd name="T42" fmla="*/ 0 w 1048"/>
                <a:gd name="T43" fmla="*/ 41 h 229"/>
                <a:gd name="T44" fmla="*/ 21 w 1048"/>
                <a:gd name="T45" fmla="*/ 7 h 229"/>
                <a:gd name="T46" fmla="*/ 94 w 1048"/>
                <a:gd name="T47" fmla="*/ 94 h 229"/>
                <a:gd name="T48" fmla="*/ 120 w 1048"/>
                <a:gd name="T49" fmla="*/ 141 h 229"/>
                <a:gd name="T50" fmla="*/ 149 w 1048"/>
                <a:gd name="T51" fmla="*/ 132 h 229"/>
                <a:gd name="T52" fmla="*/ 254 w 1048"/>
                <a:gd name="T53" fmla="*/ 106 h 229"/>
                <a:gd name="T54" fmla="*/ 349 w 1048"/>
                <a:gd name="T55" fmla="*/ 161 h 229"/>
                <a:gd name="T56" fmla="*/ 385 w 1048"/>
                <a:gd name="T57" fmla="*/ 185 h 229"/>
                <a:gd name="T58" fmla="*/ 421 w 1048"/>
                <a:gd name="T59" fmla="*/ 164 h 229"/>
                <a:gd name="T60" fmla="*/ 504 w 1048"/>
                <a:gd name="T61" fmla="*/ 119 h 229"/>
                <a:gd name="T62" fmla="*/ 593 w 1048"/>
                <a:gd name="T63" fmla="*/ 154 h 229"/>
                <a:gd name="T64" fmla="*/ 657 w 1048"/>
                <a:gd name="T65" fmla="*/ 183 h 229"/>
                <a:gd name="T66" fmla="*/ 695 w 1048"/>
                <a:gd name="T67" fmla="*/ 163 h 229"/>
                <a:gd name="T68" fmla="*/ 760 w 1048"/>
                <a:gd name="T69" fmla="*/ 109 h 229"/>
                <a:gd name="T70" fmla="*/ 867 w 1048"/>
                <a:gd name="T71" fmla="*/ 116 h 229"/>
                <a:gd name="T72" fmla="*/ 947 w 1048"/>
                <a:gd name="T73" fmla="*/ 71 h 2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48"/>
                <a:gd name="T112" fmla="*/ 0 h 229"/>
                <a:gd name="T113" fmla="*/ 1048 w 1048"/>
                <a:gd name="T114" fmla="*/ 229 h 2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48" h="229">
                  <a:moveTo>
                    <a:pt x="947" y="71"/>
                  </a:moveTo>
                  <a:cubicBezTo>
                    <a:pt x="964" y="41"/>
                    <a:pt x="986" y="5"/>
                    <a:pt x="1035" y="0"/>
                  </a:cubicBezTo>
                  <a:cubicBezTo>
                    <a:pt x="1048" y="38"/>
                    <a:pt x="1048" y="38"/>
                    <a:pt x="1048" y="38"/>
                  </a:cubicBezTo>
                  <a:cubicBezTo>
                    <a:pt x="1046" y="39"/>
                    <a:pt x="1044" y="40"/>
                    <a:pt x="1042" y="40"/>
                  </a:cubicBezTo>
                  <a:cubicBezTo>
                    <a:pt x="1012" y="42"/>
                    <a:pt x="999" y="60"/>
                    <a:pt x="981" y="91"/>
                  </a:cubicBezTo>
                  <a:cubicBezTo>
                    <a:pt x="971" y="109"/>
                    <a:pt x="960" y="128"/>
                    <a:pt x="943" y="140"/>
                  </a:cubicBezTo>
                  <a:cubicBezTo>
                    <a:pt x="930" y="152"/>
                    <a:pt x="915" y="156"/>
                    <a:pt x="899" y="158"/>
                  </a:cubicBezTo>
                  <a:cubicBezTo>
                    <a:pt x="882" y="161"/>
                    <a:pt x="862" y="158"/>
                    <a:pt x="850" y="152"/>
                  </a:cubicBezTo>
                  <a:cubicBezTo>
                    <a:pt x="829" y="142"/>
                    <a:pt x="809" y="133"/>
                    <a:pt x="774" y="147"/>
                  </a:cubicBezTo>
                  <a:cubicBezTo>
                    <a:pt x="745" y="158"/>
                    <a:pt x="737" y="171"/>
                    <a:pt x="729" y="184"/>
                  </a:cubicBezTo>
                  <a:cubicBezTo>
                    <a:pt x="715" y="205"/>
                    <a:pt x="702" y="221"/>
                    <a:pt x="658" y="223"/>
                  </a:cubicBezTo>
                  <a:cubicBezTo>
                    <a:pt x="616" y="224"/>
                    <a:pt x="591" y="204"/>
                    <a:pt x="568" y="185"/>
                  </a:cubicBezTo>
                  <a:cubicBezTo>
                    <a:pt x="548" y="169"/>
                    <a:pt x="533" y="157"/>
                    <a:pt x="507" y="159"/>
                  </a:cubicBezTo>
                  <a:cubicBezTo>
                    <a:pt x="480" y="161"/>
                    <a:pt x="466" y="176"/>
                    <a:pt x="450" y="192"/>
                  </a:cubicBezTo>
                  <a:cubicBezTo>
                    <a:pt x="433" y="209"/>
                    <a:pt x="414" y="229"/>
                    <a:pt x="381" y="225"/>
                  </a:cubicBezTo>
                  <a:cubicBezTo>
                    <a:pt x="352" y="222"/>
                    <a:pt x="336" y="205"/>
                    <a:pt x="320" y="189"/>
                  </a:cubicBezTo>
                  <a:cubicBezTo>
                    <a:pt x="303" y="172"/>
                    <a:pt x="285" y="154"/>
                    <a:pt x="245" y="145"/>
                  </a:cubicBezTo>
                  <a:cubicBezTo>
                    <a:pt x="210" y="137"/>
                    <a:pt x="191" y="150"/>
                    <a:pt x="172" y="164"/>
                  </a:cubicBezTo>
                  <a:cubicBezTo>
                    <a:pt x="154" y="177"/>
                    <a:pt x="129" y="195"/>
                    <a:pt x="97" y="174"/>
                  </a:cubicBezTo>
                  <a:cubicBezTo>
                    <a:pt x="74" y="158"/>
                    <a:pt x="65" y="132"/>
                    <a:pt x="56" y="107"/>
                  </a:cubicBezTo>
                  <a:cubicBezTo>
                    <a:pt x="44" y="72"/>
                    <a:pt x="35" y="52"/>
                    <a:pt x="7" y="44"/>
                  </a:cubicBezTo>
                  <a:cubicBezTo>
                    <a:pt x="4" y="44"/>
                    <a:pt x="2" y="43"/>
                    <a:pt x="0" y="41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68" y="21"/>
                    <a:pt x="83" y="61"/>
                    <a:pt x="94" y="94"/>
                  </a:cubicBezTo>
                  <a:cubicBezTo>
                    <a:pt x="101" y="114"/>
                    <a:pt x="107" y="132"/>
                    <a:pt x="120" y="141"/>
                  </a:cubicBezTo>
                  <a:cubicBezTo>
                    <a:pt x="127" y="146"/>
                    <a:pt x="129" y="146"/>
                    <a:pt x="149" y="132"/>
                  </a:cubicBezTo>
                  <a:cubicBezTo>
                    <a:pt x="170" y="117"/>
                    <a:pt x="201" y="94"/>
                    <a:pt x="254" y="106"/>
                  </a:cubicBezTo>
                  <a:cubicBezTo>
                    <a:pt x="305" y="117"/>
                    <a:pt x="330" y="143"/>
                    <a:pt x="349" y="161"/>
                  </a:cubicBezTo>
                  <a:cubicBezTo>
                    <a:pt x="363" y="176"/>
                    <a:pt x="371" y="184"/>
                    <a:pt x="385" y="185"/>
                  </a:cubicBezTo>
                  <a:cubicBezTo>
                    <a:pt x="398" y="187"/>
                    <a:pt x="405" y="181"/>
                    <a:pt x="421" y="164"/>
                  </a:cubicBezTo>
                  <a:cubicBezTo>
                    <a:pt x="439" y="146"/>
                    <a:pt x="462" y="122"/>
                    <a:pt x="504" y="119"/>
                  </a:cubicBezTo>
                  <a:cubicBezTo>
                    <a:pt x="545" y="115"/>
                    <a:pt x="571" y="136"/>
                    <a:pt x="593" y="154"/>
                  </a:cubicBezTo>
                  <a:cubicBezTo>
                    <a:pt x="613" y="170"/>
                    <a:pt x="630" y="184"/>
                    <a:pt x="657" y="183"/>
                  </a:cubicBezTo>
                  <a:cubicBezTo>
                    <a:pt x="683" y="182"/>
                    <a:pt x="686" y="176"/>
                    <a:pt x="695" y="163"/>
                  </a:cubicBezTo>
                  <a:cubicBezTo>
                    <a:pt x="705" y="147"/>
                    <a:pt x="718" y="126"/>
                    <a:pt x="760" y="109"/>
                  </a:cubicBezTo>
                  <a:cubicBezTo>
                    <a:pt x="811" y="89"/>
                    <a:pt x="843" y="105"/>
                    <a:pt x="867" y="116"/>
                  </a:cubicBezTo>
                  <a:cubicBezTo>
                    <a:pt x="892" y="124"/>
                    <a:pt x="918" y="124"/>
                    <a:pt x="947" y="71"/>
                  </a:cubicBezTo>
                  <a:close/>
                </a:path>
              </a:pathLst>
            </a:custGeom>
            <a:solidFill>
              <a:srgbClr val="EFD8D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73" name="Freeform 6"/>
            <p:cNvSpPr>
              <a:spLocks/>
            </p:cNvSpPr>
            <p:nvPr/>
          </p:nvSpPr>
          <p:spPr bwMode="auto">
            <a:xfrm>
              <a:off x="2556" y="1112"/>
              <a:ext cx="458" cy="205"/>
            </a:xfrm>
            <a:custGeom>
              <a:avLst/>
              <a:gdLst>
                <a:gd name="T0" fmla="*/ 183 w 183"/>
                <a:gd name="T1" fmla="*/ 34 h 77"/>
                <a:gd name="T2" fmla="*/ 108 w 183"/>
                <a:gd name="T3" fmla="*/ 10 h 77"/>
                <a:gd name="T4" fmla="*/ 27 w 183"/>
                <a:gd name="T5" fmla="*/ 56 h 77"/>
                <a:gd name="T6" fmla="*/ 0 w 183"/>
                <a:gd name="T7" fmla="*/ 77 h 77"/>
                <a:gd name="T8" fmla="*/ 62 w 183"/>
                <a:gd name="T9" fmla="*/ 38 h 77"/>
                <a:gd name="T10" fmla="*/ 183 w 183"/>
                <a:gd name="T11" fmla="*/ 34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3"/>
                <a:gd name="T19" fmla="*/ 0 h 77"/>
                <a:gd name="T20" fmla="*/ 183 w 183"/>
                <a:gd name="T21" fmla="*/ 77 h 7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3" h="77">
                  <a:moveTo>
                    <a:pt x="183" y="34"/>
                  </a:moveTo>
                  <a:cubicBezTo>
                    <a:pt x="164" y="20"/>
                    <a:pt x="141" y="7"/>
                    <a:pt x="108" y="10"/>
                  </a:cubicBezTo>
                  <a:cubicBezTo>
                    <a:pt x="66" y="13"/>
                    <a:pt x="45" y="38"/>
                    <a:pt x="27" y="56"/>
                  </a:cubicBezTo>
                  <a:cubicBezTo>
                    <a:pt x="15" y="69"/>
                    <a:pt x="8" y="75"/>
                    <a:pt x="0" y="77"/>
                  </a:cubicBezTo>
                  <a:cubicBezTo>
                    <a:pt x="22" y="73"/>
                    <a:pt x="39" y="51"/>
                    <a:pt x="62" y="38"/>
                  </a:cubicBezTo>
                  <a:cubicBezTo>
                    <a:pt x="85" y="26"/>
                    <a:pt x="99" y="0"/>
                    <a:pt x="183" y="3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74" name="Freeform 7"/>
            <p:cNvSpPr>
              <a:spLocks/>
            </p:cNvSpPr>
            <p:nvPr/>
          </p:nvSpPr>
          <p:spPr bwMode="auto">
            <a:xfrm>
              <a:off x="1431" y="901"/>
              <a:ext cx="2843" cy="691"/>
            </a:xfrm>
            <a:custGeom>
              <a:avLst/>
              <a:gdLst>
                <a:gd name="T0" fmla="*/ 1079 w 1137"/>
                <a:gd name="T1" fmla="*/ 65 h 259"/>
                <a:gd name="T2" fmla="*/ 1102 w 1137"/>
                <a:gd name="T3" fmla="*/ 0 h 259"/>
                <a:gd name="T4" fmla="*/ 1099 w 1137"/>
                <a:gd name="T5" fmla="*/ 1 h 259"/>
                <a:gd name="T6" fmla="*/ 1035 w 1137"/>
                <a:gd name="T7" fmla="*/ 53 h 259"/>
                <a:gd name="T8" fmla="*/ 980 w 1137"/>
                <a:gd name="T9" fmla="*/ 113 h 259"/>
                <a:gd name="T10" fmla="*/ 973 w 1137"/>
                <a:gd name="T11" fmla="*/ 116 h 259"/>
                <a:gd name="T12" fmla="*/ 967 w 1137"/>
                <a:gd name="T13" fmla="*/ 118 h 259"/>
                <a:gd name="T14" fmla="*/ 960 w 1137"/>
                <a:gd name="T15" fmla="*/ 119 h 259"/>
                <a:gd name="T16" fmla="*/ 904 w 1137"/>
                <a:gd name="T17" fmla="*/ 114 h 259"/>
                <a:gd name="T18" fmla="*/ 783 w 1137"/>
                <a:gd name="T19" fmla="*/ 146 h 259"/>
                <a:gd name="T20" fmla="*/ 622 w 1137"/>
                <a:gd name="T21" fmla="*/ 147 h 259"/>
                <a:gd name="T22" fmla="*/ 504 w 1137"/>
                <a:gd name="T23" fmla="*/ 154 h 259"/>
                <a:gd name="T24" fmla="*/ 374 w 1137"/>
                <a:gd name="T25" fmla="*/ 151 h 259"/>
                <a:gd name="T26" fmla="*/ 226 w 1137"/>
                <a:gd name="T27" fmla="*/ 126 h 259"/>
                <a:gd name="T28" fmla="*/ 110 w 1137"/>
                <a:gd name="T29" fmla="*/ 69 h 259"/>
                <a:gd name="T30" fmla="*/ 55 w 1137"/>
                <a:gd name="T31" fmla="*/ 4 h 259"/>
                <a:gd name="T32" fmla="*/ 64 w 1137"/>
                <a:gd name="T33" fmla="*/ 72 h 259"/>
                <a:gd name="T34" fmla="*/ 0 w 1137"/>
                <a:gd name="T35" fmla="*/ 96 h 259"/>
                <a:gd name="T36" fmla="*/ 87 w 1137"/>
                <a:gd name="T37" fmla="*/ 133 h 259"/>
                <a:gd name="T38" fmla="*/ 202 w 1137"/>
                <a:gd name="T39" fmla="*/ 185 h 259"/>
                <a:gd name="T40" fmla="*/ 368 w 1137"/>
                <a:gd name="T41" fmla="*/ 212 h 259"/>
                <a:gd name="T42" fmla="*/ 489 w 1137"/>
                <a:gd name="T43" fmla="*/ 221 h 259"/>
                <a:gd name="T44" fmla="*/ 640 w 1137"/>
                <a:gd name="T45" fmla="*/ 222 h 259"/>
                <a:gd name="T46" fmla="*/ 781 w 1137"/>
                <a:gd name="T47" fmla="*/ 211 h 259"/>
                <a:gd name="T48" fmla="*/ 941 w 1137"/>
                <a:gd name="T49" fmla="*/ 162 h 259"/>
                <a:gd name="T50" fmla="*/ 960 w 1137"/>
                <a:gd name="T51" fmla="*/ 133 h 259"/>
                <a:gd name="T52" fmla="*/ 962 w 1137"/>
                <a:gd name="T53" fmla="*/ 131 h 259"/>
                <a:gd name="T54" fmla="*/ 964 w 1137"/>
                <a:gd name="T55" fmla="*/ 129 h 259"/>
                <a:gd name="T56" fmla="*/ 966 w 1137"/>
                <a:gd name="T57" fmla="*/ 127 h 259"/>
                <a:gd name="T58" fmla="*/ 968 w 1137"/>
                <a:gd name="T59" fmla="*/ 125 h 259"/>
                <a:gd name="T60" fmla="*/ 971 w 1137"/>
                <a:gd name="T61" fmla="*/ 124 h 259"/>
                <a:gd name="T62" fmla="*/ 974 w 1137"/>
                <a:gd name="T63" fmla="*/ 122 h 259"/>
                <a:gd name="T64" fmla="*/ 977 w 1137"/>
                <a:gd name="T65" fmla="*/ 121 h 259"/>
                <a:gd name="T66" fmla="*/ 1045 w 1137"/>
                <a:gd name="T67" fmla="*/ 121 h 259"/>
                <a:gd name="T68" fmla="*/ 1128 w 1137"/>
                <a:gd name="T69" fmla="*/ 107 h 259"/>
                <a:gd name="T70" fmla="*/ 1129 w 1137"/>
                <a:gd name="T71" fmla="*/ 106 h 259"/>
                <a:gd name="T72" fmla="*/ 1131 w 1137"/>
                <a:gd name="T73" fmla="*/ 104 h 2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37"/>
                <a:gd name="T112" fmla="*/ 0 h 259"/>
                <a:gd name="T113" fmla="*/ 1137 w 1137"/>
                <a:gd name="T114" fmla="*/ 259 h 2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37" h="259">
                  <a:moveTo>
                    <a:pt x="1137" y="102"/>
                  </a:moveTo>
                  <a:cubicBezTo>
                    <a:pt x="1115" y="109"/>
                    <a:pt x="1089" y="93"/>
                    <a:pt x="1079" y="65"/>
                  </a:cubicBezTo>
                  <a:cubicBezTo>
                    <a:pt x="1070" y="37"/>
                    <a:pt x="1080" y="8"/>
                    <a:pt x="1102" y="0"/>
                  </a:cubicBezTo>
                  <a:cubicBezTo>
                    <a:pt x="1102" y="0"/>
                    <a:pt x="1102" y="0"/>
                    <a:pt x="1102" y="0"/>
                  </a:cubicBezTo>
                  <a:cubicBezTo>
                    <a:pt x="1102" y="0"/>
                    <a:pt x="1101" y="1"/>
                    <a:pt x="1101" y="1"/>
                  </a:cubicBezTo>
                  <a:cubicBezTo>
                    <a:pt x="1101" y="1"/>
                    <a:pt x="1100" y="1"/>
                    <a:pt x="1099" y="1"/>
                  </a:cubicBezTo>
                  <a:cubicBezTo>
                    <a:pt x="1098" y="2"/>
                    <a:pt x="1097" y="2"/>
                    <a:pt x="1096" y="2"/>
                  </a:cubicBezTo>
                  <a:cubicBezTo>
                    <a:pt x="1066" y="4"/>
                    <a:pt x="1053" y="22"/>
                    <a:pt x="1035" y="53"/>
                  </a:cubicBezTo>
                  <a:cubicBezTo>
                    <a:pt x="1025" y="71"/>
                    <a:pt x="1014" y="90"/>
                    <a:pt x="997" y="102"/>
                  </a:cubicBezTo>
                  <a:cubicBezTo>
                    <a:pt x="992" y="107"/>
                    <a:pt x="986" y="111"/>
                    <a:pt x="980" y="113"/>
                  </a:cubicBezTo>
                  <a:cubicBezTo>
                    <a:pt x="978" y="114"/>
                    <a:pt x="977" y="115"/>
                    <a:pt x="975" y="116"/>
                  </a:cubicBezTo>
                  <a:cubicBezTo>
                    <a:pt x="974" y="116"/>
                    <a:pt x="974" y="116"/>
                    <a:pt x="973" y="116"/>
                  </a:cubicBezTo>
                  <a:cubicBezTo>
                    <a:pt x="972" y="117"/>
                    <a:pt x="970" y="117"/>
                    <a:pt x="968" y="117"/>
                  </a:cubicBezTo>
                  <a:cubicBezTo>
                    <a:pt x="968" y="118"/>
                    <a:pt x="967" y="118"/>
                    <a:pt x="967" y="118"/>
                  </a:cubicBezTo>
                  <a:cubicBezTo>
                    <a:pt x="965" y="118"/>
                    <a:pt x="963" y="119"/>
                    <a:pt x="962" y="119"/>
                  </a:cubicBezTo>
                  <a:cubicBezTo>
                    <a:pt x="961" y="119"/>
                    <a:pt x="960" y="119"/>
                    <a:pt x="960" y="119"/>
                  </a:cubicBezTo>
                  <a:cubicBezTo>
                    <a:pt x="958" y="120"/>
                    <a:pt x="955" y="120"/>
                    <a:pt x="953" y="120"/>
                  </a:cubicBezTo>
                  <a:cubicBezTo>
                    <a:pt x="936" y="123"/>
                    <a:pt x="916" y="120"/>
                    <a:pt x="904" y="114"/>
                  </a:cubicBezTo>
                  <a:cubicBezTo>
                    <a:pt x="883" y="104"/>
                    <a:pt x="863" y="95"/>
                    <a:pt x="828" y="109"/>
                  </a:cubicBezTo>
                  <a:cubicBezTo>
                    <a:pt x="799" y="120"/>
                    <a:pt x="791" y="133"/>
                    <a:pt x="783" y="146"/>
                  </a:cubicBezTo>
                  <a:cubicBezTo>
                    <a:pt x="769" y="167"/>
                    <a:pt x="756" y="183"/>
                    <a:pt x="712" y="185"/>
                  </a:cubicBezTo>
                  <a:cubicBezTo>
                    <a:pt x="670" y="186"/>
                    <a:pt x="645" y="166"/>
                    <a:pt x="622" y="147"/>
                  </a:cubicBezTo>
                  <a:cubicBezTo>
                    <a:pt x="602" y="131"/>
                    <a:pt x="587" y="119"/>
                    <a:pt x="561" y="121"/>
                  </a:cubicBezTo>
                  <a:cubicBezTo>
                    <a:pt x="534" y="123"/>
                    <a:pt x="520" y="138"/>
                    <a:pt x="504" y="154"/>
                  </a:cubicBezTo>
                  <a:cubicBezTo>
                    <a:pt x="487" y="171"/>
                    <a:pt x="468" y="191"/>
                    <a:pt x="435" y="187"/>
                  </a:cubicBezTo>
                  <a:cubicBezTo>
                    <a:pt x="406" y="184"/>
                    <a:pt x="390" y="167"/>
                    <a:pt x="374" y="151"/>
                  </a:cubicBezTo>
                  <a:cubicBezTo>
                    <a:pt x="357" y="134"/>
                    <a:pt x="339" y="116"/>
                    <a:pt x="299" y="107"/>
                  </a:cubicBezTo>
                  <a:cubicBezTo>
                    <a:pt x="264" y="99"/>
                    <a:pt x="245" y="112"/>
                    <a:pt x="226" y="126"/>
                  </a:cubicBezTo>
                  <a:cubicBezTo>
                    <a:pt x="208" y="139"/>
                    <a:pt x="183" y="157"/>
                    <a:pt x="151" y="136"/>
                  </a:cubicBezTo>
                  <a:cubicBezTo>
                    <a:pt x="128" y="120"/>
                    <a:pt x="119" y="94"/>
                    <a:pt x="110" y="69"/>
                  </a:cubicBezTo>
                  <a:cubicBezTo>
                    <a:pt x="98" y="34"/>
                    <a:pt x="89" y="14"/>
                    <a:pt x="61" y="6"/>
                  </a:cubicBezTo>
                  <a:cubicBezTo>
                    <a:pt x="58" y="6"/>
                    <a:pt x="56" y="5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75" y="16"/>
                    <a:pt x="79" y="46"/>
                    <a:pt x="64" y="72"/>
                  </a:cubicBezTo>
                  <a:cubicBezTo>
                    <a:pt x="49" y="97"/>
                    <a:pt x="21" y="108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6" y="99"/>
                    <a:pt x="10" y="104"/>
                    <a:pt x="11" y="110"/>
                  </a:cubicBezTo>
                  <a:cubicBezTo>
                    <a:pt x="15" y="130"/>
                    <a:pt x="44" y="132"/>
                    <a:pt x="87" y="133"/>
                  </a:cubicBezTo>
                  <a:cubicBezTo>
                    <a:pt x="115" y="133"/>
                    <a:pt x="141" y="134"/>
                    <a:pt x="159" y="145"/>
                  </a:cubicBezTo>
                  <a:cubicBezTo>
                    <a:pt x="177" y="155"/>
                    <a:pt x="190" y="170"/>
                    <a:pt x="202" y="185"/>
                  </a:cubicBezTo>
                  <a:cubicBezTo>
                    <a:pt x="222" y="208"/>
                    <a:pt x="241" y="230"/>
                    <a:pt x="277" y="236"/>
                  </a:cubicBezTo>
                  <a:cubicBezTo>
                    <a:pt x="314" y="241"/>
                    <a:pt x="341" y="226"/>
                    <a:pt x="368" y="212"/>
                  </a:cubicBezTo>
                  <a:cubicBezTo>
                    <a:pt x="387" y="202"/>
                    <a:pt x="404" y="192"/>
                    <a:pt x="424" y="190"/>
                  </a:cubicBezTo>
                  <a:cubicBezTo>
                    <a:pt x="455" y="187"/>
                    <a:pt x="473" y="205"/>
                    <a:pt x="489" y="221"/>
                  </a:cubicBezTo>
                  <a:cubicBezTo>
                    <a:pt x="506" y="238"/>
                    <a:pt x="522" y="254"/>
                    <a:pt x="556" y="257"/>
                  </a:cubicBezTo>
                  <a:cubicBezTo>
                    <a:pt x="591" y="259"/>
                    <a:pt x="615" y="241"/>
                    <a:pt x="640" y="222"/>
                  </a:cubicBezTo>
                  <a:cubicBezTo>
                    <a:pt x="663" y="205"/>
                    <a:pt x="686" y="188"/>
                    <a:pt x="717" y="187"/>
                  </a:cubicBezTo>
                  <a:cubicBezTo>
                    <a:pt x="741" y="187"/>
                    <a:pt x="762" y="199"/>
                    <a:pt x="781" y="211"/>
                  </a:cubicBezTo>
                  <a:cubicBezTo>
                    <a:pt x="808" y="227"/>
                    <a:pt x="833" y="243"/>
                    <a:pt x="871" y="231"/>
                  </a:cubicBezTo>
                  <a:cubicBezTo>
                    <a:pt x="912" y="218"/>
                    <a:pt x="927" y="190"/>
                    <a:pt x="941" y="162"/>
                  </a:cubicBezTo>
                  <a:cubicBezTo>
                    <a:pt x="949" y="149"/>
                    <a:pt x="954" y="140"/>
                    <a:pt x="960" y="133"/>
                  </a:cubicBezTo>
                  <a:cubicBezTo>
                    <a:pt x="960" y="133"/>
                    <a:pt x="960" y="133"/>
                    <a:pt x="960" y="133"/>
                  </a:cubicBezTo>
                  <a:cubicBezTo>
                    <a:pt x="960" y="133"/>
                    <a:pt x="961" y="132"/>
                    <a:pt x="962" y="131"/>
                  </a:cubicBezTo>
                  <a:cubicBezTo>
                    <a:pt x="962" y="131"/>
                    <a:pt x="962" y="131"/>
                    <a:pt x="962" y="131"/>
                  </a:cubicBezTo>
                  <a:cubicBezTo>
                    <a:pt x="962" y="130"/>
                    <a:pt x="963" y="130"/>
                    <a:pt x="964" y="129"/>
                  </a:cubicBezTo>
                  <a:cubicBezTo>
                    <a:pt x="964" y="129"/>
                    <a:pt x="964" y="129"/>
                    <a:pt x="964" y="129"/>
                  </a:cubicBezTo>
                  <a:cubicBezTo>
                    <a:pt x="965" y="128"/>
                    <a:pt x="965" y="128"/>
                    <a:pt x="966" y="127"/>
                  </a:cubicBezTo>
                  <a:cubicBezTo>
                    <a:pt x="966" y="127"/>
                    <a:pt x="966" y="127"/>
                    <a:pt x="966" y="127"/>
                  </a:cubicBezTo>
                  <a:cubicBezTo>
                    <a:pt x="967" y="126"/>
                    <a:pt x="967" y="126"/>
                    <a:pt x="968" y="125"/>
                  </a:cubicBezTo>
                  <a:cubicBezTo>
                    <a:pt x="968" y="125"/>
                    <a:pt x="968" y="125"/>
                    <a:pt x="968" y="125"/>
                  </a:cubicBezTo>
                  <a:cubicBezTo>
                    <a:pt x="969" y="125"/>
                    <a:pt x="970" y="124"/>
                    <a:pt x="971" y="124"/>
                  </a:cubicBezTo>
                  <a:cubicBezTo>
                    <a:pt x="971" y="124"/>
                    <a:pt x="971" y="124"/>
                    <a:pt x="971" y="124"/>
                  </a:cubicBezTo>
                  <a:cubicBezTo>
                    <a:pt x="972" y="123"/>
                    <a:pt x="972" y="123"/>
                    <a:pt x="973" y="122"/>
                  </a:cubicBezTo>
                  <a:cubicBezTo>
                    <a:pt x="973" y="122"/>
                    <a:pt x="973" y="122"/>
                    <a:pt x="974" y="122"/>
                  </a:cubicBezTo>
                  <a:cubicBezTo>
                    <a:pt x="974" y="122"/>
                    <a:pt x="975" y="122"/>
                    <a:pt x="976" y="121"/>
                  </a:cubicBezTo>
                  <a:cubicBezTo>
                    <a:pt x="976" y="121"/>
                    <a:pt x="976" y="121"/>
                    <a:pt x="977" y="121"/>
                  </a:cubicBezTo>
                  <a:cubicBezTo>
                    <a:pt x="978" y="120"/>
                    <a:pt x="979" y="120"/>
                    <a:pt x="980" y="120"/>
                  </a:cubicBezTo>
                  <a:cubicBezTo>
                    <a:pt x="1000" y="113"/>
                    <a:pt x="1018" y="116"/>
                    <a:pt x="1045" y="121"/>
                  </a:cubicBezTo>
                  <a:cubicBezTo>
                    <a:pt x="1088" y="129"/>
                    <a:pt x="1116" y="132"/>
                    <a:pt x="1124" y="113"/>
                  </a:cubicBezTo>
                  <a:cubicBezTo>
                    <a:pt x="1125" y="111"/>
                    <a:pt x="1126" y="109"/>
                    <a:pt x="1128" y="107"/>
                  </a:cubicBezTo>
                  <a:cubicBezTo>
                    <a:pt x="1128" y="107"/>
                    <a:pt x="1128" y="107"/>
                    <a:pt x="1128" y="107"/>
                  </a:cubicBezTo>
                  <a:cubicBezTo>
                    <a:pt x="1129" y="106"/>
                    <a:pt x="1129" y="106"/>
                    <a:pt x="1129" y="106"/>
                  </a:cubicBezTo>
                  <a:cubicBezTo>
                    <a:pt x="1130" y="105"/>
                    <a:pt x="1131" y="105"/>
                    <a:pt x="1131" y="104"/>
                  </a:cubicBezTo>
                  <a:cubicBezTo>
                    <a:pt x="1131" y="104"/>
                    <a:pt x="1131" y="104"/>
                    <a:pt x="1131" y="104"/>
                  </a:cubicBezTo>
                  <a:cubicBezTo>
                    <a:pt x="1133" y="103"/>
                    <a:pt x="1135" y="102"/>
                    <a:pt x="1137" y="102"/>
                  </a:cubicBezTo>
                  <a:close/>
                </a:path>
              </a:pathLst>
            </a:custGeom>
            <a:solidFill>
              <a:srgbClr val="D794A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75" name="Freeform 8"/>
            <p:cNvSpPr>
              <a:spLocks/>
            </p:cNvSpPr>
            <p:nvPr/>
          </p:nvSpPr>
          <p:spPr bwMode="auto">
            <a:xfrm>
              <a:off x="1554" y="1029"/>
              <a:ext cx="2582" cy="563"/>
            </a:xfrm>
            <a:custGeom>
              <a:avLst/>
              <a:gdLst>
                <a:gd name="T0" fmla="*/ 999 w 1033"/>
                <a:gd name="T1" fmla="*/ 25 h 211"/>
                <a:gd name="T2" fmla="*/ 989 w 1033"/>
                <a:gd name="T3" fmla="*/ 0 h 211"/>
                <a:gd name="T4" fmla="*/ 986 w 1033"/>
                <a:gd name="T5" fmla="*/ 5 h 211"/>
                <a:gd name="T6" fmla="*/ 948 w 1033"/>
                <a:gd name="T7" fmla="*/ 54 h 211"/>
                <a:gd name="T8" fmla="*/ 931 w 1033"/>
                <a:gd name="T9" fmla="*/ 65 h 211"/>
                <a:gd name="T10" fmla="*/ 926 w 1033"/>
                <a:gd name="T11" fmla="*/ 68 h 211"/>
                <a:gd name="T12" fmla="*/ 924 w 1033"/>
                <a:gd name="T13" fmla="*/ 68 h 211"/>
                <a:gd name="T14" fmla="*/ 919 w 1033"/>
                <a:gd name="T15" fmla="*/ 69 h 211"/>
                <a:gd name="T16" fmla="*/ 918 w 1033"/>
                <a:gd name="T17" fmla="*/ 70 h 211"/>
                <a:gd name="T18" fmla="*/ 913 w 1033"/>
                <a:gd name="T19" fmla="*/ 71 h 211"/>
                <a:gd name="T20" fmla="*/ 911 w 1033"/>
                <a:gd name="T21" fmla="*/ 71 h 211"/>
                <a:gd name="T22" fmla="*/ 904 w 1033"/>
                <a:gd name="T23" fmla="*/ 72 h 211"/>
                <a:gd name="T24" fmla="*/ 855 w 1033"/>
                <a:gd name="T25" fmla="*/ 66 h 211"/>
                <a:gd name="T26" fmla="*/ 779 w 1033"/>
                <a:gd name="T27" fmla="*/ 61 h 211"/>
                <a:gd name="T28" fmla="*/ 734 w 1033"/>
                <a:gd name="T29" fmla="*/ 98 h 211"/>
                <a:gd name="T30" fmla="*/ 663 w 1033"/>
                <a:gd name="T31" fmla="*/ 137 h 211"/>
                <a:gd name="T32" fmla="*/ 573 w 1033"/>
                <a:gd name="T33" fmla="*/ 99 h 211"/>
                <a:gd name="T34" fmla="*/ 512 w 1033"/>
                <a:gd name="T35" fmla="*/ 73 h 211"/>
                <a:gd name="T36" fmla="*/ 455 w 1033"/>
                <a:gd name="T37" fmla="*/ 106 h 211"/>
                <a:gd name="T38" fmla="*/ 386 w 1033"/>
                <a:gd name="T39" fmla="*/ 139 h 211"/>
                <a:gd name="T40" fmla="*/ 325 w 1033"/>
                <a:gd name="T41" fmla="*/ 103 h 211"/>
                <a:gd name="T42" fmla="*/ 250 w 1033"/>
                <a:gd name="T43" fmla="*/ 59 h 211"/>
                <a:gd name="T44" fmla="*/ 177 w 1033"/>
                <a:gd name="T45" fmla="*/ 78 h 211"/>
                <a:gd name="T46" fmla="*/ 102 w 1033"/>
                <a:gd name="T47" fmla="*/ 88 h 211"/>
                <a:gd name="T48" fmla="*/ 61 w 1033"/>
                <a:gd name="T49" fmla="*/ 21 h 211"/>
                <a:gd name="T50" fmla="*/ 54 w 1033"/>
                <a:gd name="T51" fmla="*/ 1 h 211"/>
                <a:gd name="T52" fmla="*/ 0 w 1033"/>
                <a:gd name="T53" fmla="*/ 83 h 211"/>
                <a:gd name="T54" fmla="*/ 38 w 1033"/>
                <a:gd name="T55" fmla="*/ 85 h 211"/>
                <a:gd name="T56" fmla="*/ 110 w 1033"/>
                <a:gd name="T57" fmla="*/ 97 h 211"/>
                <a:gd name="T58" fmla="*/ 153 w 1033"/>
                <a:gd name="T59" fmla="*/ 137 h 211"/>
                <a:gd name="T60" fmla="*/ 228 w 1033"/>
                <a:gd name="T61" fmla="*/ 188 h 211"/>
                <a:gd name="T62" fmla="*/ 319 w 1033"/>
                <a:gd name="T63" fmla="*/ 164 h 211"/>
                <a:gd name="T64" fmla="*/ 375 w 1033"/>
                <a:gd name="T65" fmla="*/ 142 h 211"/>
                <a:gd name="T66" fmla="*/ 440 w 1033"/>
                <a:gd name="T67" fmla="*/ 173 h 211"/>
                <a:gd name="T68" fmla="*/ 507 w 1033"/>
                <a:gd name="T69" fmla="*/ 209 h 211"/>
                <a:gd name="T70" fmla="*/ 591 w 1033"/>
                <a:gd name="T71" fmla="*/ 174 h 211"/>
                <a:gd name="T72" fmla="*/ 668 w 1033"/>
                <a:gd name="T73" fmla="*/ 139 h 211"/>
                <a:gd name="T74" fmla="*/ 732 w 1033"/>
                <a:gd name="T75" fmla="*/ 163 h 211"/>
                <a:gd name="T76" fmla="*/ 822 w 1033"/>
                <a:gd name="T77" fmla="*/ 183 h 211"/>
                <a:gd name="T78" fmla="*/ 892 w 1033"/>
                <a:gd name="T79" fmla="*/ 114 h 211"/>
                <a:gd name="T80" fmla="*/ 911 w 1033"/>
                <a:gd name="T81" fmla="*/ 85 h 211"/>
                <a:gd name="T82" fmla="*/ 913 w 1033"/>
                <a:gd name="T83" fmla="*/ 83 h 211"/>
                <a:gd name="T84" fmla="*/ 913 w 1033"/>
                <a:gd name="T85" fmla="*/ 83 h 211"/>
                <a:gd name="T86" fmla="*/ 915 w 1033"/>
                <a:gd name="T87" fmla="*/ 81 h 211"/>
                <a:gd name="T88" fmla="*/ 915 w 1033"/>
                <a:gd name="T89" fmla="*/ 81 h 211"/>
                <a:gd name="T90" fmla="*/ 917 w 1033"/>
                <a:gd name="T91" fmla="*/ 79 h 211"/>
                <a:gd name="T92" fmla="*/ 917 w 1033"/>
                <a:gd name="T93" fmla="*/ 79 h 211"/>
                <a:gd name="T94" fmla="*/ 919 w 1033"/>
                <a:gd name="T95" fmla="*/ 77 h 211"/>
                <a:gd name="T96" fmla="*/ 919 w 1033"/>
                <a:gd name="T97" fmla="*/ 77 h 211"/>
                <a:gd name="T98" fmla="*/ 922 w 1033"/>
                <a:gd name="T99" fmla="*/ 76 h 211"/>
                <a:gd name="T100" fmla="*/ 922 w 1033"/>
                <a:gd name="T101" fmla="*/ 76 h 211"/>
                <a:gd name="T102" fmla="*/ 924 w 1033"/>
                <a:gd name="T103" fmla="*/ 74 h 211"/>
                <a:gd name="T104" fmla="*/ 925 w 1033"/>
                <a:gd name="T105" fmla="*/ 74 h 211"/>
                <a:gd name="T106" fmla="*/ 927 w 1033"/>
                <a:gd name="T107" fmla="*/ 73 h 211"/>
                <a:gd name="T108" fmla="*/ 928 w 1033"/>
                <a:gd name="T109" fmla="*/ 73 h 211"/>
                <a:gd name="T110" fmla="*/ 931 w 1033"/>
                <a:gd name="T111" fmla="*/ 72 h 211"/>
                <a:gd name="T112" fmla="*/ 996 w 1033"/>
                <a:gd name="T113" fmla="*/ 73 h 211"/>
                <a:gd name="T114" fmla="*/ 1033 w 1033"/>
                <a:gd name="T115" fmla="*/ 79 h 211"/>
                <a:gd name="T116" fmla="*/ 1016 w 1033"/>
                <a:gd name="T117" fmla="*/ 55 h 211"/>
                <a:gd name="T118" fmla="*/ 999 w 1033"/>
                <a:gd name="T119" fmla="*/ 25 h 21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33"/>
                <a:gd name="T181" fmla="*/ 0 h 211"/>
                <a:gd name="T182" fmla="*/ 1033 w 1033"/>
                <a:gd name="T183" fmla="*/ 211 h 21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33" h="211">
                  <a:moveTo>
                    <a:pt x="999" y="25"/>
                  </a:moveTo>
                  <a:cubicBezTo>
                    <a:pt x="995" y="16"/>
                    <a:pt x="989" y="4"/>
                    <a:pt x="989" y="0"/>
                  </a:cubicBezTo>
                  <a:cubicBezTo>
                    <a:pt x="988" y="2"/>
                    <a:pt x="987" y="3"/>
                    <a:pt x="986" y="5"/>
                  </a:cubicBezTo>
                  <a:cubicBezTo>
                    <a:pt x="976" y="23"/>
                    <a:pt x="965" y="42"/>
                    <a:pt x="948" y="54"/>
                  </a:cubicBezTo>
                  <a:cubicBezTo>
                    <a:pt x="943" y="59"/>
                    <a:pt x="937" y="63"/>
                    <a:pt x="931" y="65"/>
                  </a:cubicBezTo>
                  <a:cubicBezTo>
                    <a:pt x="929" y="66"/>
                    <a:pt x="928" y="67"/>
                    <a:pt x="926" y="68"/>
                  </a:cubicBezTo>
                  <a:cubicBezTo>
                    <a:pt x="925" y="68"/>
                    <a:pt x="925" y="68"/>
                    <a:pt x="924" y="68"/>
                  </a:cubicBezTo>
                  <a:cubicBezTo>
                    <a:pt x="923" y="69"/>
                    <a:pt x="921" y="69"/>
                    <a:pt x="919" y="69"/>
                  </a:cubicBezTo>
                  <a:cubicBezTo>
                    <a:pt x="919" y="70"/>
                    <a:pt x="918" y="70"/>
                    <a:pt x="918" y="70"/>
                  </a:cubicBezTo>
                  <a:cubicBezTo>
                    <a:pt x="916" y="70"/>
                    <a:pt x="914" y="71"/>
                    <a:pt x="913" y="71"/>
                  </a:cubicBezTo>
                  <a:cubicBezTo>
                    <a:pt x="912" y="71"/>
                    <a:pt x="911" y="71"/>
                    <a:pt x="911" y="71"/>
                  </a:cubicBezTo>
                  <a:cubicBezTo>
                    <a:pt x="909" y="72"/>
                    <a:pt x="906" y="72"/>
                    <a:pt x="904" y="72"/>
                  </a:cubicBezTo>
                  <a:cubicBezTo>
                    <a:pt x="887" y="75"/>
                    <a:pt x="867" y="72"/>
                    <a:pt x="855" y="66"/>
                  </a:cubicBezTo>
                  <a:cubicBezTo>
                    <a:pt x="834" y="56"/>
                    <a:pt x="814" y="47"/>
                    <a:pt x="779" y="61"/>
                  </a:cubicBezTo>
                  <a:cubicBezTo>
                    <a:pt x="750" y="72"/>
                    <a:pt x="742" y="85"/>
                    <a:pt x="734" y="98"/>
                  </a:cubicBezTo>
                  <a:cubicBezTo>
                    <a:pt x="720" y="119"/>
                    <a:pt x="707" y="135"/>
                    <a:pt x="663" y="137"/>
                  </a:cubicBezTo>
                  <a:cubicBezTo>
                    <a:pt x="621" y="138"/>
                    <a:pt x="596" y="118"/>
                    <a:pt x="573" y="99"/>
                  </a:cubicBezTo>
                  <a:cubicBezTo>
                    <a:pt x="553" y="83"/>
                    <a:pt x="538" y="71"/>
                    <a:pt x="512" y="73"/>
                  </a:cubicBezTo>
                  <a:cubicBezTo>
                    <a:pt x="485" y="75"/>
                    <a:pt x="471" y="90"/>
                    <a:pt x="455" y="106"/>
                  </a:cubicBezTo>
                  <a:cubicBezTo>
                    <a:pt x="438" y="123"/>
                    <a:pt x="419" y="143"/>
                    <a:pt x="386" y="139"/>
                  </a:cubicBezTo>
                  <a:cubicBezTo>
                    <a:pt x="357" y="136"/>
                    <a:pt x="341" y="119"/>
                    <a:pt x="325" y="103"/>
                  </a:cubicBezTo>
                  <a:cubicBezTo>
                    <a:pt x="308" y="86"/>
                    <a:pt x="290" y="68"/>
                    <a:pt x="250" y="59"/>
                  </a:cubicBezTo>
                  <a:cubicBezTo>
                    <a:pt x="215" y="51"/>
                    <a:pt x="196" y="64"/>
                    <a:pt x="177" y="78"/>
                  </a:cubicBezTo>
                  <a:cubicBezTo>
                    <a:pt x="159" y="91"/>
                    <a:pt x="134" y="109"/>
                    <a:pt x="102" y="88"/>
                  </a:cubicBezTo>
                  <a:cubicBezTo>
                    <a:pt x="79" y="72"/>
                    <a:pt x="70" y="46"/>
                    <a:pt x="61" y="21"/>
                  </a:cubicBezTo>
                  <a:cubicBezTo>
                    <a:pt x="59" y="13"/>
                    <a:pt x="56" y="7"/>
                    <a:pt x="54" y="1"/>
                  </a:cubicBezTo>
                  <a:cubicBezTo>
                    <a:pt x="46" y="36"/>
                    <a:pt x="6" y="76"/>
                    <a:pt x="0" y="83"/>
                  </a:cubicBezTo>
                  <a:cubicBezTo>
                    <a:pt x="11" y="84"/>
                    <a:pt x="23" y="85"/>
                    <a:pt x="38" y="85"/>
                  </a:cubicBezTo>
                  <a:cubicBezTo>
                    <a:pt x="66" y="85"/>
                    <a:pt x="92" y="86"/>
                    <a:pt x="110" y="97"/>
                  </a:cubicBezTo>
                  <a:cubicBezTo>
                    <a:pt x="128" y="107"/>
                    <a:pt x="141" y="122"/>
                    <a:pt x="153" y="137"/>
                  </a:cubicBezTo>
                  <a:cubicBezTo>
                    <a:pt x="173" y="160"/>
                    <a:pt x="192" y="182"/>
                    <a:pt x="228" y="188"/>
                  </a:cubicBezTo>
                  <a:cubicBezTo>
                    <a:pt x="265" y="193"/>
                    <a:pt x="292" y="178"/>
                    <a:pt x="319" y="164"/>
                  </a:cubicBezTo>
                  <a:cubicBezTo>
                    <a:pt x="338" y="154"/>
                    <a:pt x="355" y="144"/>
                    <a:pt x="375" y="142"/>
                  </a:cubicBezTo>
                  <a:cubicBezTo>
                    <a:pt x="406" y="139"/>
                    <a:pt x="424" y="157"/>
                    <a:pt x="440" y="173"/>
                  </a:cubicBezTo>
                  <a:cubicBezTo>
                    <a:pt x="457" y="190"/>
                    <a:pt x="473" y="206"/>
                    <a:pt x="507" y="209"/>
                  </a:cubicBezTo>
                  <a:cubicBezTo>
                    <a:pt x="542" y="211"/>
                    <a:pt x="566" y="193"/>
                    <a:pt x="591" y="174"/>
                  </a:cubicBezTo>
                  <a:cubicBezTo>
                    <a:pt x="614" y="157"/>
                    <a:pt x="637" y="140"/>
                    <a:pt x="668" y="139"/>
                  </a:cubicBezTo>
                  <a:cubicBezTo>
                    <a:pt x="692" y="139"/>
                    <a:pt x="713" y="151"/>
                    <a:pt x="732" y="163"/>
                  </a:cubicBezTo>
                  <a:cubicBezTo>
                    <a:pt x="759" y="179"/>
                    <a:pt x="784" y="195"/>
                    <a:pt x="822" y="183"/>
                  </a:cubicBezTo>
                  <a:cubicBezTo>
                    <a:pt x="863" y="170"/>
                    <a:pt x="878" y="142"/>
                    <a:pt x="892" y="114"/>
                  </a:cubicBezTo>
                  <a:cubicBezTo>
                    <a:pt x="900" y="101"/>
                    <a:pt x="905" y="92"/>
                    <a:pt x="911" y="85"/>
                  </a:cubicBezTo>
                  <a:cubicBezTo>
                    <a:pt x="911" y="85"/>
                    <a:pt x="912" y="84"/>
                    <a:pt x="913" y="83"/>
                  </a:cubicBezTo>
                  <a:cubicBezTo>
                    <a:pt x="913" y="83"/>
                    <a:pt x="913" y="83"/>
                    <a:pt x="913" y="83"/>
                  </a:cubicBezTo>
                  <a:cubicBezTo>
                    <a:pt x="913" y="82"/>
                    <a:pt x="914" y="82"/>
                    <a:pt x="915" y="81"/>
                  </a:cubicBezTo>
                  <a:cubicBezTo>
                    <a:pt x="915" y="81"/>
                    <a:pt x="915" y="81"/>
                    <a:pt x="915" y="81"/>
                  </a:cubicBezTo>
                  <a:cubicBezTo>
                    <a:pt x="916" y="80"/>
                    <a:pt x="916" y="80"/>
                    <a:pt x="917" y="79"/>
                  </a:cubicBezTo>
                  <a:cubicBezTo>
                    <a:pt x="917" y="79"/>
                    <a:pt x="917" y="79"/>
                    <a:pt x="917" y="79"/>
                  </a:cubicBezTo>
                  <a:cubicBezTo>
                    <a:pt x="918" y="78"/>
                    <a:pt x="918" y="78"/>
                    <a:pt x="919" y="77"/>
                  </a:cubicBezTo>
                  <a:cubicBezTo>
                    <a:pt x="919" y="77"/>
                    <a:pt x="919" y="77"/>
                    <a:pt x="919" y="77"/>
                  </a:cubicBezTo>
                  <a:cubicBezTo>
                    <a:pt x="920" y="77"/>
                    <a:pt x="921" y="76"/>
                    <a:pt x="922" y="76"/>
                  </a:cubicBezTo>
                  <a:cubicBezTo>
                    <a:pt x="922" y="76"/>
                    <a:pt x="922" y="76"/>
                    <a:pt x="922" y="76"/>
                  </a:cubicBezTo>
                  <a:cubicBezTo>
                    <a:pt x="923" y="75"/>
                    <a:pt x="923" y="75"/>
                    <a:pt x="924" y="74"/>
                  </a:cubicBezTo>
                  <a:cubicBezTo>
                    <a:pt x="924" y="74"/>
                    <a:pt x="924" y="74"/>
                    <a:pt x="925" y="74"/>
                  </a:cubicBezTo>
                  <a:cubicBezTo>
                    <a:pt x="925" y="74"/>
                    <a:pt x="926" y="74"/>
                    <a:pt x="927" y="73"/>
                  </a:cubicBezTo>
                  <a:cubicBezTo>
                    <a:pt x="927" y="73"/>
                    <a:pt x="927" y="73"/>
                    <a:pt x="928" y="73"/>
                  </a:cubicBezTo>
                  <a:cubicBezTo>
                    <a:pt x="929" y="72"/>
                    <a:pt x="930" y="72"/>
                    <a:pt x="931" y="72"/>
                  </a:cubicBezTo>
                  <a:cubicBezTo>
                    <a:pt x="951" y="65"/>
                    <a:pt x="969" y="68"/>
                    <a:pt x="996" y="73"/>
                  </a:cubicBezTo>
                  <a:cubicBezTo>
                    <a:pt x="1010" y="76"/>
                    <a:pt x="1023" y="78"/>
                    <a:pt x="1033" y="79"/>
                  </a:cubicBezTo>
                  <a:cubicBezTo>
                    <a:pt x="1027" y="70"/>
                    <a:pt x="1020" y="62"/>
                    <a:pt x="1016" y="55"/>
                  </a:cubicBezTo>
                  <a:cubicBezTo>
                    <a:pt x="1011" y="45"/>
                    <a:pt x="1004" y="35"/>
                    <a:pt x="999" y="25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76" name="Freeform 9"/>
            <p:cNvSpPr>
              <a:spLocks/>
            </p:cNvSpPr>
            <p:nvPr/>
          </p:nvSpPr>
          <p:spPr bwMode="auto">
            <a:xfrm>
              <a:off x="1819" y="1245"/>
              <a:ext cx="172" cy="176"/>
            </a:xfrm>
            <a:custGeom>
              <a:avLst/>
              <a:gdLst>
                <a:gd name="T0" fmla="*/ 67 w 69"/>
                <a:gd name="T1" fmla="*/ 0 h 66"/>
                <a:gd name="T2" fmla="*/ 0 w 69"/>
                <a:gd name="T3" fmla="*/ 9 h 66"/>
                <a:gd name="T4" fmla="*/ 3 w 69"/>
                <a:gd name="T5" fmla="*/ 15 h 66"/>
                <a:gd name="T6" fmla="*/ 4 w 69"/>
                <a:gd name="T7" fmla="*/ 16 h 66"/>
                <a:gd name="T8" fmla="*/ 47 w 69"/>
                <a:gd name="T9" fmla="*/ 56 h 66"/>
                <a:gd name="T10" fmla="*/ 56 w 69"/>
                <a:gd name="T11" fmla="*/ 66 h 66"/>
                <a:gd name="T12" fmla="*/ 63 w 69"/>
                <a:gd name="T13" fmla="*/ 54 h 66"/>
                <a:gd name="T14" fmla="*/ 67 w 69"/>
                <a:gd name="T15" fmla="*/ 0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"/>
                <a:gd name="T25" fmla="*/ 0 h 66"/>
                <a:gd name="T26" fmla="*/ 69 w 69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" h="66">
                  <a:moveTo>
                    <a:pt x="67" y="0"/>
                  </a:moveTo>
                  <a:cubicBezTo>
                    <a:pt x="50" y="12"/>
                    <a:pt x="27" y="26"/>
                    <a:pt x="0" y="9"/>
                  </a:cubicBezTo>
                  <a:cubicBezTo>
                    <a:pt x="1" y="11"/>
                    <a:pt x="2" y="13"/>
                    <a:pt x="3" y="15"/>
                  </a:cubicBezTo>
                  <a:cubicBezTo>
                    <a:pt x="3" y="15"/>
                    <a:pt x="4" y="15"/>
                    <a:pt x="4" y="16"/>
                  </a:cubicBezTo>
                  <a:cubicBezTo>
                    <a:pt x="22" y="26"/>
                    <a:pt x="35" y="41"/>
                    <a:pt x="47" y="56"/>
                  </a:cubicBezTo>
                  <a:cubicBezTo>
                    <a:pt x="50" y="59"/>
                    <a:pt x="53" y="62"/>
                    <a:pt x="56" y="66"/>
                  </a:cubicBezTo>
                  <a:cubicBezTo>
                    <a:pt x="59" y="64"/>
                    <a:pt x="61" y="61"/>
                    <a:pt x="63" y="54"/>
                  </a:cubicBezTo>
                  <a:cubicBezTo>
                    <a:pt x="69" y="38"/>
                    <a:pt x="69" y="18"/>
                    <a:pt x="67" y="0"/>
                  </a:cubicBezTo>
                  <a:close/>
                </a:path>
              </a:pathLst>
            </a:custGeom>
            <a:solidFill>
              <a:srgbClr val="9FD9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77" name="Freeform 10"/>
            <p:cNvSpPr>
              <a:spLocks noEditPoints="1"/>
            </p:cNvSpPr>
            <p:nvPr/>
          </p:nvSpPr>
          <p:spPr bwMode="auto">
            <a:xfrm>
              <a:off x="2354" y="1219"/>
              <a:ext cx="640" cy="218"/>
            </a:xfrm>
            <a:custGeom>
              <a:avLst/>
              <a:gdLst>
                <a:gd name="T0" fmla="*/ 0 w 256"/>
                <a:gd name="T1" fmla="*/ 47 h 82"/>
                <a:gd name="T2" fmla="*/ 13 w 256"/>
                <a:gd name="T3" fmla="*/ 49 h 82"/>
                <a:gd name="T4" fmla="*/ 12 w 256"/>
                <a:gd name="T5" fmla="*/ 47 h 82"/>
                <a:gd name="T6" fmla="*/ 0 w 256"/>
                <a:gd name="T7" fmla="*/ 47 h 82"/>
                <a:gd name="T8" fmla="*/ 253 w 256"/>
                <a:gd name="T9" fmla="*/ 28 h 82"/>
                <a:gd name="T10" fmla="*/ 192 w 256"/>
                <a:gd name="T11" fmla="*/ 2 h 82"/>
                <a:gd name="T12" fmla="*/ 135 w 256"/>
                <a:gd name="T13" fmla="*/ 35 h 82"/>
                <a:gd name="T14" fmla="*/ 66 w 256"/>
                <a:gd name="T15" fmla="*/ 68 h 82"/>
                <a:gd name="T16" fmla="*/ 24 w 256"/>
                <a:gd name="T17" fmla="*/ 50 h 82"/>
                <a:gd name="T18" fmla="*/ 13 w 256"/>
                <a:gd name="T19" fmla="*/ 49 h 82"/>
                <a:gd name="T20" fmla="*/ 20 w 256"/>
                <a:gd name="T21" fmla="*/ 82 h 82"/>
                <a:gd name="T22" fmla="*/ 55 w 256"/>
                <a:gd name="T23" fmla="*/ 71 h 82"/>
                <a:gd name="T24" fmla="*/ 95 w 256"/>
                <a:gd name="T25" fmla="*/ 81 h 82"/>
                <a:gd name="T26" fmla="*/ 141 w 256"/>
                <a:gd name="T27" fmla="*/ 62 h 82"/>
                <a:gd name="T28" fmla="*/ 216 w 256"/>
                <a:gd name="T29" fmla="*/ 19 h 82"/>
                <a:gd name="T30" fmla="*/ 256 w 256"/>
                <a:gd name="T31" fmla="*/ 30 h 82"/>
                <a:gd name="T32" fmla="*/ 253 w 256"/>
                <a:gd name="T33" fmla="*/ 28 h 8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6"/>
                <a:gd name="T52" fmla="*/ 0 h 82"/>
                <a:gd name="T53" fmla="*/ 256 w 256"/>
                <a:gd name="T54" fmla="*/ 82 h 8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6" h="82">
                  <a:moveTo>
                    <a:pt x="0" y="47"/>
                  </a:moveTo>
                  <a:cubicBezTo>
                    <a:pt x="4" y="48"/>
                    <a:pt x="9" y="49"/>
                    <a:pt x="13" y="49"/>
                  </a:cubicBezTo>
                  <a:cubicBezTo>
                    <a:pt x="13" y="48"/>
                    <a:pt x="12" y="48"/>
                    <a:pt x="12" y="47"/>
                  </a:cubicBezTo>
                  <a:lnTo>
                    <a:pt x="0" y="47"/>
                  </a:lnTo>
                  <a:close/>
                  <a:moveTo>
                    <a:pt x="253" y="28"/>
                  </a:moveTo>
                  <a:cubicBezTo>
                    <a:pt x="233" y="12"/>
                    <a:pt x="218" y="0"/>
                    <a:pt x="192" y="2"/>
                  </a:cubicBezTo>
                  <a:cubicBezTo>
                    <a:pt x="165" y="4"/>
                    <a:pt x="151" y="19"/>
                    <a:pt x="135" y="35"/>
                  </a:cubicBezTo>
                  <a:cubicBezTo>
                    <a:pt x="118" y="52"/>
                    <a:pt x="99" y="72"/>
                    <a:pt x="66" y="68"/>
                  </a:cubicBezTo>
                  <a:cubicBezTo>
                    <a:pt x="48" y="66"/>
                    <a:pt x="35" y="59"/>
                    <a:pt x="24" y="50"/>
                  </a:cubicBezTo>
                  <a:cubicBezTo>
                    <a:pt x="20" y="50"/>
                    <a:pt x="17" y="49"/>
                    <a:pt x="13" y="49"/>
                  </a:cubicBezTo>
                  <a:cubicBezTo>
                    <a:pt x="18" y="60"/>
                    <a:pt x="18" y="71"/>
                    <a:pt x="20" y="82"/>
                  </a:cubicBezTo>
                  <a:cubicBezTo>
                    <a:pt x="31" y="77"/>
                    <a:pt x="43" y="72"/>
                    <a:pt x="55" y="71"/>
                  </a:cubicBezTo>
                  <a:cubicBezTo>
                    <a:pt x="72" y="69"/>
                    <a:pt x="85" y="74"/>
                    <a:pt x="95" y="81"/>
                  </a:cubicBezTo>
                  <a:cubicBezTo>
                    <a:pt x="111" y="77"/>
                    <a:pt x="127" y="71"/>
                    <a:pt x="141" y="62"/>
                  </a:cubicBezTo>
                  <a:cubicBezTo>
                    <a:pt x="165" y="46"/>
                    <a:pt x="185" y="20"/>
                    <a:pt x="216" y="19"/>
                  </a:cubicBezTo>
                  <a:cubicBezTo>
                    <a:pt x="231" y="19"/>
                    <a:pt x="243" y="24"/>
                    <a:pt x="256" y="30"/>
                  </a:cubicBezTo>
                  <a:cubicBezTo>
                    <a:pt x="255" y="30"/>
                    <a:pt x="254" y="29"/>
                    <a:pt x="253" y="28"/>
                  </a:cubicBezTo>
                  <a:close/>
                </a:path>
              </a:pathLst>
            </a:custGeom>
            <a:solidFill>
              <a:srgbClr val="9FD9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78" name="Freeform 11"/>
            <p:cNvSpPr>
              <a:spLocks/>
            </p:cNvSpPr>
            <p:nvPr/>
          </p:nvSpPr>
          <p:spPr bwMode="auto">
            <a:xfrm>
              <a:off x="3211" y="1085"/>
              <a:ext cx="785" cy="376"/>
            </a:xfrm>
            <a:custGeom>
              <a:avLst/>
              <a:gdLst>
                <a:gd name="T0" fmla="*/ 314 w 314"/>
                <a:gd name="T1" fmla="*/ 0 h 141"/>
                <a:gd name="T2" fmla="*/ 285 w 314"/>
                <a:gd name="T3" fmla="*/ 33 h 141"/>
                <a:gd name="T4" fmla="*/ 268 w 314"/>
                <a:gd name="T5" fmla="*/ 44 h 141"/>
                <a:gd name="T6" fmla="*/ 263 w 314"/>
                <a:gd name="T7" fmla="*/ 47 h 141"/>
                <a:gd name="T8" fmla="*/ 261 w 314"/>
                <a:gd name="T9" fmla="*/ 47 h 141"/>
                <a:gd name="T10" fmla="*/ 256 w 314"/>
                <a:gd name="T11" fmla="*/ 48 h 141"/>
                <a:gd name="T12" fmla="*/ 255 w 314"/>
                <a:gd name="T13" fmla="*/ 49 h 141"/>
                <a:gd name="T14" fmla="*/ 250 w 314"/>
                <a:gd name="T15" fmla="*/ 50 h 141"/>
                <a:gd name="T16" fmla="*/ 248 w 314"/>
                <a:gd name="T17" fmla="*/ 50 h 141"/>
                <a:gd name="T18" fmla="*/ 241 w 314"/>
                <a:gd name="T19" fmla="*/ 51 h 141"/>
                <a:gd name="T20" fmla="*/ 192 w 314"/>
                <a:gd name="T21" fmla="*/ 45 h 141"/>
                <a:gd name="T22" fmla="*/ 134 w 314"/>
                <a:gd name="T23" fmla="*/ 34 h 141"/>
                <a:gd name="T24" fmla="*/ 85 w 314"/>
                <a:gd name="T25" fmla="*/ 58 h 141"/>
                <a:gd name="T26" fmla="*/ 71 w 314"/>
                <a:gd name="T27" fmla="*/ 77 h 141"/>
                <a:gd name="T28" fmla="*/ 0 w 314"/>
                <a:gd name="T29" fmla="*/ 116 h 141"/>
                <a:gd name="T30" fmla="*/ 0 w 314"/>
                <a:gd name="T31" fmla="*/ 116 h 141"/>
                <a:gd name="T32" fmla="*/ 5 w 314"/>
                <a:gd name="T33" fmla="*/ 118 h 141"/>
                <a:gd name="T34" fmla="*/ 5 w 314"/>
                <a:gd name="T35" fmla="*/ 118 h 141"/>
                <a:gd name="T36" fmla="*/ 59 w 314"/>
                <a:gd name="T37" fmla="*/ 136 h 141"/>
                <a:gd name="T38" fmla="*/ 156 w 314"/>
                <a:gd name="T39" fmla="*/ 130 h 141"/>
                <a:gd name="T40" fmla="*/ 207 w 314"/>
                <a:gd name="T41" fmla="*/ 114 h 141"/>
                <a:gd name="T42" fmla="*/ 219 w 314"/>
                <a:gd name="T43" fmla="*/ 113 h 141"/>
                <a:gd name="T44" fmla="*/ 229 w 314"/>
                <a:gd name="T45" fmla="*/ 93 h 141"/>
                <a:gd name="T46" fmla="*/ 248 w 314"/>
                <a:gd name="T47" fmla="*/ 64 h 141"/>
                <a:gd name="T48" fmla="*/ 250 w 314"/>
                <a:gd name="T49" fmla="*/ 62 h 141"/>
                <a:gd name="T50" fmla="*/ 250 w 314"/>
                <a:gd name="T51" fmla="*/ 62 h 141"/>
                <a:gd name="T52" fmla="*/ 252 w 314"/>
                <a:gd name="T53" fmla="*/ 60 h 141"/>
                <a:gd name="T54" fmla="*/ 252 w 314"/>
                <a:gd name="T55" fmla="*/ 60 h 141"/>
                <a:gd name="T56" fmla="*/ 254 w 314"/>
                <a:gd name="T57" fmla="*/ 58 h 141"/>
                <a:gd name="T58" fmla="*/ 254 w 314"/>
                <a:gd name="T59" fmla="*/ 58 h 141"/>
                <a:gd name="T60" fmla="*/ 256 w 314"/>
                <a:gd name="T61" fmla="*/ 56 h 141"/>
                <a:gd name="T62" fmla="*/ 256 w 314"/>
                <a:gd name="T63" fmla="*/ 56 h 141"/>
                <a:gd name="T64" fmla="*/ 259 w 314"/>
                <a:gd name="T65" fmla="*/ 55 h 141"/>
                <a:gd name="T66" fmla="*/ 259 w 314"/>
                <a:gd name="T67" fmla="*/ 55 h 141"/>
                <a:gd name="T68" fmla="*/ 261 w 314"/>
                <a:gd name="T69" fmla="*/ 53 h 141"/>
                <a:gd name="T70" fmla="*/ 262 w 314"/>
                <a:gd name="T71" fmla="*/ 53 h 141"/>
                <a:gd name="T72" fmla="*/ 264 w 314"/>
                <a:gd name="T73" fmla="*/ 52 h 141"/>
                <a:gd name="T74" fmla="*/ 265 w 314"/>
                <a:gd name="T75" fmla="*/ 52 h 141"/>
                <a:gd name="T76" fmla="*/ 268 w 314"/>
                <a:gd name="T77" fmla="*/ 51 h 141"/>
                <a:gd name="T78" fmla="*/ 279 w 314"/>
                <a:gd name="T79" fmla="*/ 48 h 141"/>
                <a:gd name="T80" fmla="*/ 287 w 314"/>
                <a:gd name="T81" fmla="*/ 42 h 141"/>
                <a:gd name="T82" fmla="*/ 314 w 314"/>
                <a:gd name="T83" fmla="*/ 0 h 14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14"/>
                <a:gd name="T127" fmla="*/ 0 h 141"/>
                <a:gd name="T128" fmla="*/ 314 w 314"/>
                <a:gd name="T129" fmla="*/ 141 h 14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14" h="141">
                  <a:moveTo>
                    <a:pt x="314" y="0"/>
                  </a:moveTo>
                  <a:cubicBezTo>
                    <a:pt x="306" y="12"/>
                    <a:pt x="297" y="24"/>
                    <a:pt x="285" y="33"/>
                  </a:cubicBezTo>
                  <a:cubicBezTo>
                    <a:pt x="280" y="38"/>
                    <a:pt x="274" y="42"/>
                    <a:pt x="268" y="44"/>
                  </a:cubicBezTo>
                  <a:cubicBezTo>
                    <a:pt x="266" y="45"/>
                    <a:pt x="265" y="46"/>
                    <a:pt x="263" y="47"/>
                  </a:cubicBezTo>
                  <a:cubicBezTo>
                    <a:pt x="262" y="47"/>
                    <a:pt x="262" y="47"/>
                    <a:pt x="261" y="47"/>
                  </a:cubicBezTo>
                  <a:cubicBezTo>
                    <a:pt x="260" y="48"/>
                    <a:pt x="258" y="48"/>
                    <a:pt x="256" y="48"/>
                  </a:cubicBezTo>
                  <a:cubicBezTo>
                    <a:pt x="256" y="49"/>
                    <a:pt x="255" y="49"/>
                    <a:pt x="255" y="49"/>
                  </a:cubicBezTo>
                  <a:cubicBezTo>
                    <a:pt x="253" y="49"/>
                    <a:pt x="251" y="50"/>
                    <a:pt x="250" y="50"/>
                  </a:cubicBezTo>
                  <a:cubicBezTo>
                    <a:pt x="249" y="50"/>
                    <a:pt x="248" y="50"/>
                    <a:pt x="248" y="50"/>
                  </a:cubicBezTo>
                  <a:cubicBezTo>
                    <a:pt x="246" y="51"/>
                    <a:pt x="243" y="51"/>
                    <a:pt x="241" y="51"/>
                  </a:cubicBezTo>
                  <a:cubicBezTo>
                    <a:pt x="224" y="54"/>
                    <a:pt x="204" y="51"/>
                    <a:pt x="192" y="45"/>
                  </a:cubicBezTo>
                  <a:cubicBezTo>
                    <a:pt x="175" y="37"/>
                    <a:pt x="159" y="29"/>
                    <a:pt x="134" y="34"/>
                  </a:cubicBezTo>
                  <a:cubicBezTo>
                    <a:pt x="85" y="58"/>
                    <a:pt x="85" y="58"/>
                    <a:pt x="85" y="58"/>
                  </a:cubicBezTo>
                  <a:cubicBezTo>
                    <a:pt x="79" y="64"/>
                    <a:pt x="75" y="71"/>
                    <a:pt x="71" y="77"/>
                  </a:cubicBezTo>
                  <a:cubicBezTo>
                    <a:pt x="57" y="98"/>
                    <a:pt x="44" y="114"/>
                    <a:pt x="0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" y="117"/>
                    <a:pt x="3" y="117"/>
                    <a:pt x="5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25" y="118"/>
                    <a:pt x="43" y="127"/>
                    <a:pt x="59" y="136"/>
                  </a:cubicBezTo>
                  <a:cubicBezTo>
                    <a:pt x="90" y="141"/>
                    <a:pt x="126" y="135"/>
                    <a:pt x="156" y="130"/>
                  </a:cubicBezTo>
                  <a:cubicBezTo>
                    <a:pt x="175" y="126"/>
                    <a:pt x="188" y="116"/>
                    <a:pt x="207" y="114"/>
                  </a:cubicBezTo>
                  <a:cubicBezTo>
                    <a:pt x="211" y="114"/>
                    <a:pt x="215" y="113"/>
                    <a:pt x="219" y="113"/>
                  </a:cubicBezTo>
                  <a:cubicBezTo>
                    <a:pt x="223" y="106"/>
                    <a:pt x="226" y="100"/>
                    <a:pt x="229" y="93"/>
                  </a:cubicBezTo>
                  <a:cubicBezTo>
                    <a:pt x="237" y="80"/>
                    <a:pt x="242" y="71"/>
                    <a:pt x="248" y="64"/>
                  </a:cubicBezTo>
                  <a:cubicBezTo>
                    <a:pt x="248" y="64"/>
                    <a:pt x="249" y="63"/>
                    <a:pt x="250" y="62"/>
                  </a:cubicBezTo>
                  <a:cubicBezTo>
                    <a:pt x="250" y="62"/>
                    <a:pt x="250" y="62"/>
                    <a:pt x="250" y="62"/>
                  </a:cubicBezTo>
                  <a:cubicBezTo>
                    <a:pt x="250" y="61"/>
                    <a:pt x="251" y="61"/>
                    <a:pt x="252" y="60"/>
                  </a:cubicBezTo>
                  <a:cubicBezTo>
                    <a:pt x="252" y="60"/>
                    <a:pt x="252" y="60"/>
                    <a:pt x="252" y="60"/>
                  </a:cubicBezTo>
                  <a:cubicBezTo>
                    <a:pt x="253" y="59"/>
                    <a:pt x="253" y="59"/>
                    <a:pt x="254" y="58"/>
                  </a:cubicBezTo>
                  <a:cubicBezTo>
                    <a:pt x="254" y="58"/>
                    <a:pt x="254" y="58"/>
                    <a:pt x="254" y="58"/>
                  </a:cubicBezTo>
                  <a:cubicBezTo>
                    <a:pt x="255" y="57"/>
                    <a:pt x="255" y="57"/>
                    <a:pt x="256" y="56"/>
                  </a:cubicBezTo>
                  <a:cubicBezTo>
                    <a:pt x="256" y="56"/>
                    <a:pt x="256" y="56"/>
                    <a:pt x="256" y="56"/>
                  </a:cubicBezTo>
                  <a:cubicBezTo>
                    <a:pt x="257" y="56"/>
                    <a:pt x="258" y="55"/>
                    <a:pt x="259" y="55"/>
                  </a:cubicBezTo>
                  <a:cubicBezTo>
                    <a:pt x="259" y="55"/>
                    <a:pt x="259" y="55"/>
                    <a:pt x="259" y="55"/>
                  </a:cubicBezTo>
                  <a:cubicBezTo>
                    <a:pt x="260" y="54"/>
                    <a:pt x="260" y="54"/>
                    <a:pt x="261" y="53"/>
                  </a:cubicBezTo>
                  <a:cubicBezTo>
                    <a:pt x="261" y="53"/>
                    <a:pt x="261" y="53"/>
                    <a:pt x="262" y="53"/>
                  </a:cubicBezTo>
                  <a:cubicBezTo>
                    <a:pt x="262" y="53"/>
                    <a:pt x="263" y="53"/>
                    <a:pt x="264" y="52"/>
                  </a:cubicBezTo>
                  <a:cubicBezTo>
                    <a:pt x="264" y="52"/>
                    <a:pt x="264" y="52"/>
                    <a:pt x="265" y="52"/>
                  </a:cubicBezTo>
                  <a:cubicBezTo>
                    <a:pt x="266" y="51"/>
                    <a:pt x="267" y="51"/>
                    <a:pt x="268" y="51"/>
                  </a:cubicBezTo>
                  <a:cubicBezTo>
                    <a:pt x="271" y="49"/>
                    <a:pt x="275" y="48"/>
                    <a:pt x="279" y="48"/>
                  </a:cubicBezTo>
                  <a:cubicBezTo>
                    <a:pt x="281" y="46"/>
                    <a:pt x="284" y="44"/>
                    <a:pt x="287" y="42"/>
                  </a:cubicBezTo>
                  <a:cubicBezTo>
                    <a:pt x="303" y="33"/>
                    <a:pt x="309" y="17"/>
                    <a:pt x="314" y="0"/>
                  </a:cubicBezTo>
                  <a:close/>
                </a:path>
              </a:pathLst>
            </a:custGeom>
            <a:solidFill>
              <a:srgbClr val="9FD9F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79" name="Freeform 12"/>
            <p:cNvSpPr>
              <a:spLocks/>
            </p:cNvSpPr>
            <p:nvPr/>
          </p:nvSpPr>
          <p:spPr bwMode="auto">
            <a:xfrm>
              <a:off x="1924" y="1165"/>
              <a:ext cx="492" cy="379"/>
            </a:xfrm>
            <a:custGeom>
              <a:avLst/>
              <a:gdLst>
                <a:gd name="T0" fmla="*/ 192 w 197"/>
                <a:gd name="T1" fmla="*/ 102 h 142"/>
                <a:gd name="T2" fmla="*/ 192 w 197"/>
                <a:gd name="T3" fmla="*/ 102 h 142"/>
                <a:gd name="T4" fmla="*/ 171 w 197"/>
                <a:gd name="T5" fmla="*/ 113 h 142"/>
                <a:gd name="T6" fmla="*/ 80 w 197"/>
                <a:gd name="T7" fmla="*/ 137 h 142"/>
                <a:gd name="T8" fmla="*/ 6 w 197"/>
                <a:gd name="T9" fmla="*/ 87 h 142"/>
                <a:gd name="T10" fmla="*/ 15 w 197"/>
                <a:gd name="T11" fmla="*/ 37 h 142"/>
                <a:gd name="T12" fmla="*/ 29 w 197"/>
                <a:gd name="T13" fmla="*/ 27 h 142"/>
                <a:gd name="T14" fmla="*/ 102 w 197"/>
                <a:gd name="T15" fmla="*/ 8 h 142"/>
                <a:gd name="T16" fmla="*/ 177 w 197"/>
                <a:gd name="T17" fmla="*/ 53 h 142"/>
                <a:gd name="T18" fmla="*/ 191 w 197"/>
                <a:gd name="T19" fmla="*/ 66 h 142"/>
                <a:gd name="T20" fmla="*/ 192 w 197"/>
                <a:gd name="T21" fmla="*/ 102 h 1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7"/>
                <a:gd name="T34" fmla="*/ 0 h 142"/>
                <a:gd name="T35" fmla="*/ 197 w 197"/>
                <a:gd name="T36" fmla="*/ 142 h 1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7" h="142">
                  <a:moveTo>
                    <a:pt x="192" y="102"/>
                  </a:moveTo>
                  <a:cubicBezTo>
                    <a:pt x="192" y="102"/>
                    <a:pt x="192" y="102"/>
                    <a:pt x="192" y="102"/>
                  </a:cubicBezTo>
                  <a:cubicBezTo>
                    <a:pt x="185" y="105"/>
                    <a:pt x="178" y="109"/>
                    <a:pt x="171" y="113"/>
                  </a:cubicBezTo>
                  <a:cubicBezTo>
                    <a:pt x="144" y="127"/>
                    <a:pt x="117" y="142"/>
                    <a:pt x="80" y="137"/>
                  </a:cubicBezTo>
                  <a:cubicBezTo>
                    <a:pt x="44" y="131"/>
                    <a:pt x="26" y="110"/>
                    <a:pt x="6" y="87"/>
                  </a:cubicBezTo>
                  <a:cubicBezTo>
                    <a:pt x="0" y="72"/>
                    <a:pt x="5" y="50"/>
                    <a:pt x="15" y="37"/>
                  </a:cubicBezTo>
                  <a:cubicBezTo>
                    <a:pt x="20" y="34"/>
                    <a:pt x="25" y="30"/>
                    <a:pt x="29" y="27"/>
                  </a:cubicBezTo>
                  <a:cubicBezTo>
                    <a:pt x="48" y="13"/>
                    <a:pt x="67" y="0"/>
                    <a:pt x="102" y="8"/>
                  </a:cubicBezTo>
                  <a:cubicBezTo>
                    <a:pt x="142" y="17"/>
                    <a:pt x="160" y="35"/>
                    <a:pt x="177" y="53"/>
                  </a:cubicBezTo>
                  <a:cubicBezTo>
                    <a:pt x="181" y="57"/>
                    <a:pt x="186" y="61"/>
                    <a:pt x="191" y="66"/>
                  </a:cubicBezTo>
                  <a:cubicBezTo>
                    <a:pt x="197" y="77"/>
                    <a:pt x="197" y="92"/>
                    <a:pt x="192" y="10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80" name="Freeform 13"/>
            <p:cNvSpPr>
              <a:spLocks/>
            </p:cNvSpPr>
            <p:nvPr/>
          </p:nvSpPr>
          <p:spPr bwMode="auto">
            <a:xfrm>
              <a:off x="3331" y="1155"/>
              <a:ext cx="478" cy="394"/>
            </a:xfrm>
            <a:custGeom>
              <a:avLst/>
              <a:gdLst>
                <a:gd name="T0" fmla="*/ 185 w 191"/>
                <a:gd name="T1" fmla="*/ 61 h 148"/>
                <a:gd name="T2" fmla="*/ 181 w 191"/>
                <a:gd name="T3" fmla="*/ 67 h 148"/>
                <a:gd name="T4" fmla="*/ 111 w 191"/>
                <a:gd name="T5" fmla="*/ 136 h 148"/>
                <a:gd name="T6" fmla="*/ 21 w 191"/>
                <a:gd name="T7" fmla="*/ 117 h 148"/>
                <a:gd name="T8" fmla="*/ 13 w 191"/>
                <a:gd name="T9" fmla="*/ 112 h 148"/>
                <a:gd name="T10" fmla="*/ 11 w 191"/>
                <a:gd name="T11" fmla="*/ 67 h 148"/>
                <a:gd name="T12" fmla="*/ 23 w 191"/>
                <a:gd name="T13" fmla="*/ 51 h 148"/>
                <a:gd name="T14" fmla="*/ 68 w 191"/>
                <a:gd name="T15" fmla="*/ 14 h 148"/>
                <a:gd name="T16" fmla="*/ 144 w 191"/>
                <a:gd name="T17" fmla="*/ 19 h 148"/>
                <a:gd name="T18" fmla="*/ 168 w 191"/>
                <a:gd name="T19" fmla="*/ 29 h 148"/>
                <a:gd name="T20" fmla="*/ 185 w 191"/>
                <a:gd name="T21" fmla="*/ 61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1"/>
                <a:gd name="T34" fmla="*/ 0 h 148"/>
                <a:gd name="T35" fmla="*/ 191 w 191"/>
                <a:gd name="T36" fmla="*/ 148 h 1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1" h="148">
                  <a:moveTo>
                    <a:pt x="185" y="61"/>
                  </a:moveTo>
                  <a:cubicBezTo>
                    <a:pt x="184" y="63"/>
                    <a:pt x="183" y="65"/>
                    <a:pt x="181" y="67"/>
                  </a:cubicBezTo>
                  <a:cubicBezTo>
                    <a:pt x="167" y="95"/>
                    <a:pt x="152" y="124"/>
                    <a:pt x="111" y="136"/>
                  </a:cubicBezTo>
                  <a:cubicBezTo>
                    <a:pt x="73" y="148"/>
                    <a:pt x="48" y="133"/>
                    <a:pt x="21" y="117"/>
                  </a:cubicBezTo>
                  <a:cubicBezTo>
                    <a:pt x="18" y="115"/>
                    <a:pt x="16" y="113"/>
                    <a:pt x="13" y="112"/>
                  </a:cubicBezTo>
                  <a:cubicBezTo>
                    <a:pt x="0" y="102"/>
                    <a:pt x="0" y="79"/>
                    <a:pt x="11" y="67"/>
                  </a:cubicBezTo>
                  <a:cubicBezTo>
                    <a:pt x="15" y="63"/>
                    <a:pt x="19" y="57"/>
                    <a:pt x="23" y="51"/>
                  </a:cubicBezTo>
                  <a:cubicBezTo>
                    <a:pt x="31" y="38"/>
                    <a:pt x="39" y="26"/>
                    <a:pt x="68" y="14"/>
                  </a:cubicBezTo>
                  <a:cubicBezTo>
                    <a:pt x="103" y="0"/>
                    <a:pt x="123" y="10"/>
                    <a:pt x="144" y="19"/>
                  </a:cubicBezTo>
                  <a:cubicBezTo>
                    <a:pt x="152" y="23"/>
                    <a:pt x="160" y="27"/>
                    <a:pt x="168" y="29"/>
                  </a:cubicBezTo>
                  <a:cubicBezTo>
                    <a:pt x="178" y="31"/>
                    <a:pt x="191" y="47"/>
                    <a:pt x="185" y="61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81" name="Freeform 14"/>
            <p:cNvSpPr>
              <a:spLocks/>
            </p:cNvSpPr>
            <p:nvPr/>
          </p:nvSpPr>
          <p:spPr bwMode="auto">
            <a:xfrm>
              <a:off x="3351" y="1179"/>
              <a:ext cx="330" cy="293"/>
            </a:xfrm>
            <a:custGeom>
              <a:avLst/>
              <a:gdLst>
                <a:gd name="T0" fmla="*/ 6 w 132"/>
                <a:gd name="T1" fmla="*/ 90 h 110"/>
                <a:gd name="T2" fmla="*/ 13 w 132"/>
                <a:gd name="T3" fmla="*/ 55 h 110"/>
                <a:gd name="T4" fmla="*/ 31 w 132"/>
                <a:gd name="T5" fmla="*/ 29 h 110"/>
                <a:gd name="T6" fmla="*/ 71 w 132"/>
                <a:gd name="T7" fmla="*/ 8 h 110"/>
                <a:gd name="T8" fmla="*/ 132 w 132"/>
                <a:gd name="T9" fmla="*/ 18 h 110"/>
                <a:gd name="T10" fmla="*/ 86 w 132"/>
                <a:gd name="T11" fmla="*/ 19 h 110"/>
                <a:gd name="T12" fmla="*/ 67 w 132"/>
                <a:gd name="T13" fmla="*/ 32 h 110"/>
                <a:gd name="T14" fmla="*/ 51 w 132"/>
                <a:gd name="T15" fmla="*/ 46 h 110"/>
                <a:gd name="T16" fmla="*/ 30 w 132"/>
                <a:gd name="T17" fmla="*/ 53 h 110"/>
                <a:gd name="T18" fmla="*/ 39 w 132"/>
                <a:gd name="T19" fmla="*/ 65 h 110"/>
                <a:gd name="T20" fmla="*/ 28 w 132"/>
                <a:gd name="T21" fmla="*/ 79 h 110"/>
                <a:gd name="T22" fmla="*/ 39 w 132"/>
                <a:gd name="T23" fmla="*/ 110 h 110"/>
                <a:gd name="T24" fmla="*/ 6 w 132"/>
                <a:gd name="T25" fmla="*/ 92 h 1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2"/>
                <a:gd name="T40" fmla="*/ 0 h 110"/>
                <a:gd name="T41" fmla="*/ 132 w 132"/>
                <a:gd name="T42" fmla="*/ 110 h 1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2" h="110">
                  <a:moveTo>
                    <a:pt x="6" y="90"/>
                  </a:moveTo>
                  <a:cubicBezTo>
                    <a:pt x="0" y="80"/>
                    <a:pt x="8" y="63"/>
                    <a:pt x="13" y="55"/>
                  </a:cubicBezTo>
                  <a:cubicBezTo>
                    <a:pt x="18" y="47"/>
                    <a:pt x="25" y="35"/>
                    <a:pt x="31" y="29"/>
                  </a:cubicBezTo>
                  <a:cubicBezTo>
                    <a:pt x="40" y="20"/>
                    <a:pt x="59" y="11"/>
                    <a:pt x="71" y="8"/>
                  </a:cubicBezTo>
                  <a:cubicBezTo>
                    <a:pt x="94" y="0"/>
                    <a:pt x="113" y="5"/>
                    <a:pt x="132" y="18"/>
                  </a:cubicBezTo>
                  <a:cubicBezTo>
                    <a:pt x="120" y="6"/>
                    <a:pt x="100" y="14"/>
                    <a:pt x="86" y="19"/>
                  </a:cubicBezTo>
                  <a:cubicBezTo>
                    <a:pt x="76" y="22"/>
                    <a:pt x="73" y="26"/>
                    <a:pt x="67" y="32"/>
                  </a:cubicBezTo>
                  <a:cubicBezTo>
                    <a:pt x="63" y="36"/>
                    <a:pt x="56" y="44"/>
                    <a:pt x="51" y="46"/>
                  </a:cubicBezTo>
                  <a:cubicBezTo>
                    <a:pt x="44" y="49"/>
                    <a:pt x="36" y="43"/>
                    <a:pt x="30" y="53"/>
                  </a:cubicBezTo>
                  <a:cubicBezTo>
                    <a:pt x="23" y="64"/>
                    <a:pt x="33" y="60"/>
                    <a:pt x="39" y="65"/>
                  </a:cubicBezTo>
                  <a:cubicBezTo>
                    <a:pt x="52" y="75"/>
                    <a:pt x="34" y="76"/>
                    <a:pt x="28" y="79"/>
                  </a:cubicBezTo>
                  <a:cubicBezTo>
                    <a:pt x="6" y="88"/>
                    <a:pt x="35" y="98"/>
                    <a:pt x="39" y="110"/>
                  </a:cubicBezTo>
                  <a:cubicBezTo>
                    <a:pt x="29" y="108"/>
                    <a:pt x="9" y="103"/>
                    <a:pt x="6" y="92"/>
                  </a:cubicBezTo>
                </a:path>
              </a:pathLst>
            </a:custGeom>
            <a:solidFill>
              <a:srgbClr val="D0AB8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82" name="Freeform 15"/>
            <p:cNvSpPr>
              <a:spLocks/>
            </p:cNvSpPr>
            <p:nvPr/>
          </p:nvSpPr>
          <p:spPr bwMode="auto">
            <a:xfrm>
              <a:off x="1936" y="1195"/>
              <a:ext cx="438" cy="197"/>
            </a:xfrm>
            <a:custGeom>
              <a:avLst/>
              <a:gdLst>
                <a:gd name="T0" fmla="*/ 9 w 175"/>
                <a:gd name="T1" fmla="*/ 74 h 74"/>
                <a:gd name="T2" fmla="*/ 21 w 175"/>
                <a:gd name="T3" fmla="*/ 30 h 74"/>
                <a:gd name="T4" fmla="*/ 74 w 175"/>
                <a:gd name="T5" fmla="*/ 4 h 74"/>
                <a:gd name="T6" fmla="*/ 126 w 175"/>
                <a:gd name="T7" fmla="*/ 19 h 74"/>
                <a:gd name="T8" fmla="*/ 166 w 175"/>
                <a:gd name="T9" fmla="*/ 60 h 74"/>
                <a:gd name="T10" fmla="*/ 125 w 175"/>
                <a:gd name="T11" fmla="*/ 36 h 74"/>
                <a:gd name="T12" fmla="*/ 110 w 175"/>
                <a:gd name="T13" fmla="*/ 56 h 74"/>
                <a:gd name="T14" fmla="*/ 67 w 175"/>
                <a:gd name="T15" fmla="*/ 34 h 74"/>
                <a:gd name="T16" fmla="*/ 54 w 175"/>
                <a:gd name="T17" fmla="*/ 47 h 74"/>
                <a:gd name="T18" fmla="*/ 55 w 175"/>
                <a:gd name="T19" fmla="*/ 61 h 74"/>
                <a:gd name="T20" fmla="*/ 39 w 175"/>
                <a:gd name="T21" fmla="*/ 55 h 74"/>
                <a:gd name="T22" fmla="*/ 26 w 175"/>
                <a:gd name="T23" fmla="*/ 52 h 74"/>
                <a:gd name="T24" fmla="*/ 10 w 175"/>
                <a:gd name="T25" fmla="*/ 64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5"/>
                <a:gd name="T40" fmla="*/ 0 h 74"/>
                <a:gd name="T41" fmla="*/ 175 w 175"/>
                <a:gd name="T42" fmla="*/ 74 h 7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5" h="74">
                  <a:moveTo>
                    <a:pt x="9" y="74"/>
                  </a:moveTo>
                  <a:cubicBezTo>
                    <a:pt x="0" y="60"/>
                    <a:pt x="12" y="40"/>
                    <a:pt x="21" y="30"/>
                  </a:cubicBezTo>
                  <a:cubicBezTo>
                    <a:pt x="35" y="14"/>
                    <a:pt x="54" y="7"/>
                    <a:pt x="74" y="4"/>
                  </a:cubicBezTo>
                  <a:cubicBezTo>
                    <a:pt x="93" y="0"/>
                    <a:pt x="111" y="8"/>
                    <a:pt x="126" y="19"/>
                  </a:cubicBezTo>
                  <a:cubicBezTo>
                    <a:pt x="134" y="26"/>
                    <a:pt x="175" y="51"/>
                    <a:pt x="166" y="60"/>
                  </a:cubicBezTo>
                  <a:cubicBezTo>
                    <a:pt x="151" y="52"/>
                    <a:pt x="143" y="40"/>
                    <a:pt x="125" y="36"/>
                  </a:cubicBezTo>
                  <a:cubicBezTo>
                    <a:pt x="105" y="31"/>
                    <a:pt x="109" y="41"/>
                    <a:pt x="110" y="56"/>
                  </a:cubicBezTo>
                  <a:cubicBezTo>
                    <a:pt x="93" y="55"/>
                    <a:pt x="86" y="29"/>
                    <a:pt x="67" y="34"/>
                  </a:cubicBezTo>
                  <a:cubicBezTo>
                    <a:pt x="61" y="36"/>
                    <a:pt x="55" y="41"/>
                    <a:pt x="54" y="47"/>
                  </a:cubicBezTo>
                  <a:cubicBezTo>
                    <a:pt x="53" y="51"/>
                    <a:pt x="59" y="57"/>
                    <a:pt x="55" y="61"/>
                  </a:cubicBezTo>
                  <a:cubicBezTo>
                    <a:pt x="49" y="67"/>
                    <a:pt x="42" y="57"/>
                    <a:pt x="39" y="55"/>
                  </a:cubicBezTo>
                  <a:cubicBezTo>
                    <a:pt x="32" y="50"/>
                    <a:pt x="35" y="49"/>
                    <a:pt x="26" y="52"/>
                  </a:cubicBezTo>
                  <a:cubicBezTo>
                    <a:pt x="20" y="55"/>
                    <a:pt x="10" y="58"/>
                    <a:pt x="10" y="64"/>
                  </a:cubicBezTo>
                </a:path>
              </a:pathLst>
            </a:custGeom>
            <a:solidFill>
              <a:srgbClr val="D0AB8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83" name="Freeform 16"/>
            <p:cNvSpPr>
              <a:spLocks/>
            </p:cNvSpPr>
            <p:nvPr/>
          </p:nvSpPr>
          <p:spPr bwMode="auto">
            <a:xfrm>
              <a:off x="3369" y="1235"/>
              <a:ext cx="135" cy="202"/>
            </a:xfrm>
            <a:custGeom>
              <a:avLst/>
              <a:gdLst>
                <a:gd name="T0" fmla="*/ 2 w 54"/>
                <a:gd name="T1" fmla="*/ 55 h 76"/>
                <a:gd name="T2" fmla="*/ 5 w 54"/>
                <a:gd name="T3" fmla="*/ 76 h 76"/>
                <a:gd name="T4" fmla="*/ 6 w 54"/>
                <a:gd name="T5" fmla="*/ 57 h 76"/>
                <a:gd name="T6" fmla="*/ 21 w 54"/>
                <a:gd name="T7" fmla="*/ 51 h 76"/>
                <a:gd name="T8" fmla="*/ 10 w 54"/>
                <a:gd name="T9" fmla="*/ 48 h 76"/>
                <a:gd name="T10" fmla="*/ 27 w 54"/>
                <a:gd name="T11" fmla="*/ 20 h 76"/>
                <a:gd name="T12" fmla="*/ 42 w 54"/>
                <a:gd name="T13" fmla="*/ 16 h 76"/>
                <a:gd name="T14" fmla="*/ 54 w 54"/>
                <a:gd name="T15" fmla="*/ 1 h 76"/>
                <a:gd name="T16" fmla="*/ 18 w 54"/>
                <a:gd name="T17" fmla="*/ 23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4"/>
                <a:gd name="T28" fmla="*/ 0 h 76"/>
                <a:gd name="T29" fmla="*/ 54 w 54"/>
                <a:gd name="T30" fmla="*/ 76 h 7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4" h="76">
                  <a:moveTo>
                    <a:pt x="2" y="55"/>
                  </a:moveTo>
                  <a:cubicBezTo>
                    <a:pt x="0" y="61"/>
                    <a:pt x="2" y="70"/>
                    <a:pt x="5" y="76"/>
                  </a:cubicBezTo>
                  <a:cubicBezTo>
                    <a:pt x="5" y="71"/>
                    <a:pt x="3" y="61"/>
                    <a:pt x="6" y="57"/>
                  </a:cubicBezTo>
                  <a:cubicBezTo>
                    <a:pt x="10" y="52"/>
                    <a:pt x="16" y="55"/>
                    <a:pt x="21" y="51"/>
                  </a:cubicBezTo>
                  <a:cubicBezTo>
                    <a:pt x="18" y="48"/>
                    <a:pt x="14" y="47"/>
                    <a:pt x="10" y="48"/>
                  </a:cubicBezTo>
                  <a:cubicBezTo>
                    <a:pt x="8" y="37"/>
                    <a:pt x="18" y="25"/>
                    <a:pt x="27" y="20"/>
                  </a:cubicBezTo>
                  <a:cubicBezTo>
                    <a:pt x="32" y="16"/>
                    <a:pt x="38" y="18"/>
                    <a:pt x="42" y="16"/>
                  </a:cubicBezTo>
                  <a:cubicBezTo>
                    <a:pt x="49" y="12"/>
                    <a:pt x="47" y="4"/>
                    <a:pt x="54" y="1"/>
                  </a:cubicBezTo>
                  <a:cubicBezTo>
                    <a:pt x="44" y="0"/>
                    <a:pt x="24" y="15"/>
                    <a:pt x="18" y="23"/>
                  </a:cubicBezTo>
                </a:path>
              </a:pathLst>
            </a:custGeom>
            <a:solidFill>
              <a:srgbClr val="E7D3B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84" name="Freeform 17"/>
            <p:cNvSpPr>
              <a:spLocks/>
            </p:cNvSpPr>
            <p:nvPr/>
          </p:nvSpPr>
          <p:spPr bwMode="auto">
            <a:xfrm>
              <a:off x="1994" y="1229"/>
              <a:ext cx="212" cy="78"/>
            </a:xfrm>
            <a:custGeom>
              <a:avLst/>
              <a:gdLst>
                <a:gd name="T0" fmla="*/ 0 w 85"/>
                <a:gd name="T1" fmla="*/ 28 h 29"/>
                <a:gd name="T2" fmla="*/ 16 w 85"/>
                <a:gd name="T3" fmla="*/ 26 h 29"/>
                <a:gd name="T4" fmla="*/ 24 w 85"/>
                <a:gd name="T5" fmla="*/ 21 h 29"/>
                <a:gd name="T6" fmla="*/ 33 w 85"/>
                <a:gd name="T7" fmla="*/ 9 h 29"/>
                <a:gd name="T8" fmla="*/ 53 w 85"/>
                <a:gd name="T9" fmla="*/ 6 h 29"/>
                <a:gd name="T10" fmla="*/ 63 w 85"/>
                <a:gd name="T11" fmla="*/ 9 h 29"/>
                <a:gd name="T12" fmla="*/ 71 w 85"/>
                <a:gd name="T13" fmla="*/ 20 h 29"/>
                <a:gd name="T14" fmla="*/ 85 w 85"/>
                <a:gd name="T15" fmla="*/ 13 h 29"/>
                <a:gd name="T16" fmla="*/ 60 w 85"/>
                <a:gd name="T17" fmla="*/ 1 h 29"/>
                <a:gd name="T18" fmla="*/ 14 w 85"/>
                <a:gd name="T19" fmla="*/ 11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5"/>
                <a:gd name="T31" fmla="*/ 0 h 29"/>
                <a:gd name="T32" fmla="*/ 85 w 85"/>
                <a:gd name="T33" fmla="*/ 29 h 2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5" h="29">
                  <a:moveTo>
                    <a:pt x="0" y="28"/>
                  </a:moveTo>
                  <a:cubicBezTo>
                    <a:pt x="6" y="24"/>
                    <a:pt x="10" y="27"/>
                    <a:pt x="16" y="26"/>
                  </a:cubicBezTo>
                  <a:cubicBezTo>
                    <a:pt x="23" y="24"/>
                    <a:pt x="18" y="29"/>
                    <a:pt x="24" y="21"/>
                  </a:cubicBezTo>
                  <a:cubicBezTo>
                    <a:pt x="28" y="16"/>
                    <a:pt x="27" y="12"/>
                    <a:pt x="33" y="9"/>
                  </a:cubicBezTo>
                  <a:cubicBezTo>
                    <a:pt x="38" y="6"/>
                    <a:pt x="48" y="5"/>
                    <a:pt x="53" y="6"/>
                  </a:cubicBezTo>
                  <a:cubicBezTo>
                    <a:pt x="57" y="6"/>
                    <a:pt x="59" y="6"/>
                    <a:pt x="63" y="9"/>
                  </a:cubicBezTo>
                  <a:cubicBezTo>
                    <a:pt x="66" y="11"/>
                    <a:pt x="65" y="20"/>
                    <a:pt x="71" y="20"/>
                  </a:cubicBezTo>
                  <a:cubicBezTo>
                    <a:pt x="79" y="19"/>
                    <a:pt x="74" y="8"/>
                    <a:pt x="85" y="13"/>
                  </a:cubicBezTo>
                  <a:cubicBezTo>
                    <a:pt x="85" y="6"/>
                    <a:pt x="66" y="1"/>
                    <a:pt x="60" y="1"/>
                  </a:cubicBezTo>
                  <a:cubicBezTo>
                    <a:pt x="44" y="0"/>
                    <a:pt x="27" y="3"/>
                    <a:pt x="14" y="11"/>
                  </a:cubicBezTo>
                </a:path>
              </a:pathLst>
            </a:custGeom>
            <a:solidFill>
              <a:srgbClr val="E7D3B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85" name="Freeform 18"/>
            <p:cNvSpPr>
              <a:spLocks/>
            </p:cNvSpPr>
            <p:nvPr/>
          </p:nvSpPr>
          <p:spPr bwMode="auto">
            <a:xfrm>
              <a:off x="1991" y="1256"/>
              <a:ext cx="38" cy="51"/>
            </a:xfrm>
            <a:custGeom>
              <a:avLst/>
              <a:gdLst>
                <a:gd name="T0" fmla="*/ 15 w 15"/>
                <a:gd name="T1" fmla="*/ 0 h 19"/>
                <a:gd name="T2" fmla="*/ 1 w 15"/>
                <a:gd name="T3" fmla="*/ 18 h 19"/>
                <a:gd name="T4" fmla="*/ 6 w 15"/>
                <a:gd name="T5" fmla="*/ 18 h 19"/>
                <a:gd name="T6" fmla="*/ 0 60000 65536"/>
                <a:gd name="T7" fmla="*/ 0 60000 65536"/>
                <a:gd name="T8" fmla="*/ 0 60000 65536"/>
                <a:gd name="T9" fmla="*/ 0 w 15"/>
                <a:gd name="T10" fmla="*/ 0 h 19"/>
                <a:gd name="T11" fmla="*/ 15 w 1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19">
                  <a:moveTo>
                    <a:pt x="15" y="0"/>
                  </a:moveTo>
                  <a:cubicBezTo>
                    <a:pt x="10" y="4"/>
                    <a:pt x="0" y="11"/>
                    <a:pt x="1" y="18"/>
                  </a:cubicBezTo>
                  <a:cubicBezTo>
                    <a:pt x="3" y="19"/>
                    <a:pt x="4" y="18"/>
                    <a:pt x="6" y="18"/>
                  </a:cubicBezTo>
                </a:path>
              </a:pathLst>
            </a:custGeom>
            <a:solidFill>
              <a:srgbClr val="E7D3B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86" name="Freeform 19"/>
            <p:cNvSpPr>
              <a:spLocks/>
            </p:cNvSpPr>
            <p:nvPr/>
          </p:nvSpPr>
          <p:spPr bwMode="auto">
            <a:xfrm>
              <a:off x="3474" y="1245"/>
              <a:ext cx="360" cy="267"/>
            </a:xfrm>
            <a:custGeom>
              <a:avLst/>
              <a:gdLst>
                <a:gd name="T0" fmla="*/ 0 w 144"/>
                <a:gd name="T1" fmla="*/ 92 h 100"/>
                <a:gd name="T2" fmla="*/ 48 w 144"/>
                <a:gd name="T3" fmla="*/ 94 h 100"/>
                <a:gd name="T4" fmla="*/ 89 w 144"/>
                <a:gd name="T5" fmla="*/ 70 h 100"/>
                <a:gd name="T6" fmla="*/ 99 w 144"/>
                <a:gd name="T7" fmla="*/ 3 h 100"/>
                <a:gd name="T8" fmla="*/ 107 w 144"/>
                <a:gd name="T9" fmla="*/ 23 h 100"/>
                <a:gd name="T10" fmla="*/ 90 w 144"/>
                <a:gd name="T11" fmla="*/ 32 h 100"/>
                <a:gd name="T12" fmla="*/ 74 w 144"/>
                <a:gd name="T13" fmla="*/ 63 h 100"/>
                <a:gd name="T14" fmla="*/ 58 w 144"/>
                <a:gd name="T15" fmla="*/ 74 h 100"/>
                <a:gd name="T16" fmla="*/ 46 w 144"/>
                <a:gd name="T17" fmla="*/ 86 h 100"/>
                <a:gd name="T18" fmla="*/ 24 w 144"/>
                <a:gd name="T19" fmla="*/ 90 h 100"/>
                <a:gd name="T20" fmla="*/ 4 w 144"/>
                <a:gd name="T21" fmla="*/ 92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4"/>
                <a:gd name="T34" fmla="*/ 0 h 100"/>
                <a:gd name="T35" fmla="*/ 144 w 144"/>
                <a:gd name="T36" fmla="*/ 100 h 10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4" h="100">
                  <a:moveTo>
                    <a:pt x="0" y="92"/>
                  </a:moveTo>
                  <a:cubicBezTo>
                    <a:pt x="8" y="100"/>
                    <a:pt x="38" y="98"/>
                    <a:pt x="48" y="94"/>
                  </a:cubicBezTo>
                  <a:cubicBezTo>
                    <a:pt x="63" y="90"/>
                    <a:pt x="78" y="81"/>
                    <a:pt x="89" y="70"/>
                  </a:cubicBezTo>
                  <a:cubicBezTo>
                    <a:pt x="101" y="57"/>
                    <a:pt x="144" y="0"/>
                    <a:pt x="99" y="3"/>
                  </a:cubicBezTo>
                  <a:cubicBezTo>
                    <a:pt x="103" y="8"/>
                    <a:pt x="109" y="16"/>
                    <a:pt x="107" y="23"/>
                  </a:cubicBezTo>
                  <a:cubicBezTo>
                    <a:pt x="104" y="32"/>
                    <a:pt x="97" y="29"/>
                    <a:pt x="90" y="32"/>
                  </a:cubicBezTo>
                  <a:cubicBezTo>
                    <a:pt x="71" y="39"/>
                    <a:pt x="85" y="51"/>
                    <a:pt x="74" y="63"/>
                  </a:cubicBezTo>
                  <a:cubicBezTo>
                    <a:pt x="70" y="68"/>
                    <a:pt x="62" y="69"/>
                    <a:pt x="58" y="74"/>
                  </a:cubicBezTo>
                  <a:cubicBezTo>
                    <a:pt x="53" y="80"/>
                    <a:pt x="55" y="82"/>
                    <a:pt x="46" y="86"/>
                  </a:cubicBezTo>
                  <a:cubicBezTo>
                    <a:pt x="39" y="89"/>
                    <a:pt x="32" y="88"/>
                    <a:pt x="24" y="90"/>
                  </a:cubicBezTo>
                  <a:cubicBezTo>
                    <a:pt x="16" y="91"/>
                    <a:pt x="12" y="97"/>
                    <a:pt x="4" y="92"/>
                  </a:cubicBezTo>
                </a:path>
              </a:pathLst>
            </a:custGeom>
            <a:solidFill>
              <a:srgbClr val="894E1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87" name="Freeform 20"/>
            <p:cNvSpPr>
              <a:spLocks/>
            </p:cNvSpPr>
            <p:nvPr/>
          </p:nvSpPr>
          <p:spPr bwMode="auto">
            <a:xfrm>
              <a:off x="2004" y="1395"/>
              <a:ext cx="387" cy="130"/>
            </a:xfrm>
            <a:custGeom>
              <a:avLst/>
              <a:gdLst>
                <a:gd name="T0" fmla="*/ 0 w 155"/>
                <a:gd name="T1" fmla="*/ 19 h 49"/>
                <a:gd name="T2" fmla="*/ 77 w 155"/>
                <a:gd name="T3" fmla="*/ 40 h 49"/>
                <a:gd name="T4" fmla="*/ 155 w 155"/>
                <a:gd name="T5" fmla="*/ 0 h 49"/>
                <a:gd name="T6" fmla="*/ 122 w 155"/>
                <a:gd name="T7" fmla="*/ 17 h 49"/>
                <a:gd name="T8" fmla="*/ 104 w 155"/>
                <a:gd name="T9" fmla="*/ 15 h 49"/>
                <a:gd name="T10" fmla="*/ 79 w 155"/>
                <a:gd name="T11" fmla="*/ 24 h 49"/>
                <a:gd name="T12" fmla="*/ 23 w 155"/>
                <a:gd name="T13" fmla="*/ 21 h 49"/>
                <a:gd name="T14" fmla="*/ 0 w 155"/>
                <a:gd name="T15" fmla="*/ 19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5"/>
                <a:gd name="T25" fmla="*/ 0 h 49"/>
                <a:gd name="T26" fmla="*/ 155 w 155"/>
                <a:gd name="T27" fmla="*/ 49 h 4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5" h="49">
                  <a:moveTo>
                    <a:pt x="0" y="19"/>
                  </a:moveTo>
                  <a:cubicBezTo>
                    <a:pt x="26" y="31"/>
                    <a:pt x="47" y="49"/>
                    <a:pt x="77" y="40"/>
                  </a:cubicBezTo>
                  <a:cubicBezTo>
                    <a:pt x="98" y="34"/>
                    <a:pt x="149" y="25"/>
                    <a:pt x="155" y="0"/>
                  </a:cubicBezTo>
                  <a:cubicBezTo>
                    <a:pt x="149" y="6"/>
                    <a:pt x="131" y="15"/>
                    <a:pt x="122" y="17"/>
                  </a:cubicBezTo>
                  <a:cubicBezTo>
                    <a:pt x="116" y="18"/>
                    <a:pt x="110" y="14"/>
                    <a:pt x="104" y="15"/>
                  </a:cubicBezTo>
                  <a:cubicBezTo>
                    <a:pt x="96" y="16"/>
                    <a:pt x="87" y="22"/>
                    <a:pt x="79" y="24"/>
                  </a:cubicBezTo>
                  <a:cubicBezTo>
                    <a:pt x="59" y="29"/>
                    <a:pt x="42" y="18"/>
                    <a:pt x="23" y="21"/>
                  </a:cubicBezTo>
                  <a:cubicBezTo>
                    <a:pt x="15" y="22"/>
                    <a:pt x="8" y="23"/>
                    <a:pt x="0" y="19"/>
                  </a:cubicBezTo>
                </a:path>
              </a:pathLst>
            </a:custGeom>
            <a:solidFill>
              <a:srgbClr val="894E1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88" name="Freeform 21"/>
            <p:cNvSpPr>
              <a:spLocks/>
            </p:cNvSpPr>
            <p:nvPr/>
          </p:nvSpPr>
          <p:spPr bwMode="auto">
            <a:xfrm>
              <a:off x="3289" y="1115"/>
              <a:ext cx="375" cy="240"/>
            </a:xfrm>
            <a:custGeom>
              <a:avLst/>
              <a:gdLst>
                <a:gd name="T0" fmla="*/ 0 w 150"/>
                <a:gd name="T1" fmla="*/ 90 h 90"/>
                <a:gd name="T2" fmla="*/ 41 w 150"/>
                <a:gd name="T3" fmla="*/ 48 h 90"/>
                <a:gd name="T4" fmla="*/ 150 w 150"/>
                <a:gd name="T5" fmla="*/ 21 h 90"/>
                <a:gd name="T6" fmla="*/ 39 w 150"/>
                <a:gd name="T7" fmla="*/ 36 h 90"/>
                <a:gd name="T8" fmla="*/ 0 w 150"/>
                <a:gd name="T9" fmla="*/ 9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0"/>
                <a:gd name="T16" fmla="*/ 0 h 90"/>
                <a:gd name="T17" fmla="*/ 150 w 150"/>
                <a:gd name="T18" fmla="*/ 90 h 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0" h="90">
                  <a:moveTo>
                    <a:pt x="0" y="90"/>
                  </a:moveTo>
                  <a:cubicBezTo>
                    <a:pt x="19" y="84"/>
                    <a:pt x="25" y="70"/>
                    <a:pt x="41" y="48"/>
                  </a:cubicBezTo>
                  <a:cubicBezTo>
                    <a:pt x="58" y="25"/>
                    <a:pt x="102" y="0"/>
                    <a:pt x="150" y="21"/>
                  </a:cubicBezTo>
                  <a:cubicBezTo>
                    <a:pt x="117" y="0"/>
                    <a:pt x="62" y="0"/>
                    <a:pt x="39" y="36"/>
                  </a:cubicBezTo>
                  <a:cubicBezTo>
                    <a:pt x="25" y="60"/>
                    <a:pt x="14" y="84"/>
                    <a:pt x="0" y="9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89" name="Freeform 22"/>
            <p:cNvSpPr>
              <a:spLocks/>
            </p:cNvSpPr>
            <p:nvPr/>
          </p:nvSpPr>
          <p:spPr bwMode="auto">
            <a:xfrm>
              <a:off x="1861" y="1104"/>
              <a:ext cx="390" cy="181"/>
            </a:xfrm>
            <a:custGeom>
              <a:avLst/>
              <a:gdLst>
                <a:gd name="T0" fmla="*/ 0 w 156"/>
                <a:gd name="T1" fmla="*/ 60 h 68"/>
                <a:gd name="T2" fmla="*/ 69 w 156"/>
                <a:gd name="T3" fmla="*/ 31 h 68"/>
                <a:gd name="T4" fmla="*/ 156 w 156"/>
                <a:gd name="T5" fmla="*/ 33 h 68"/>
                <a:gd name="T6" fmla="*/ 56 w 156"/>
                <a:gd name="T7" fmla="*/ 29 h 68"/>
                <a:gd name="T8" fmla="*/ 0 w 156"/>
                <a:gd name="T9" fmla="*/ 6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6"/>
                <a:gd name="T16" fmla="*/ 0 h 68"/>
                <a:gd name="T17" fmla="*/ 156 w 156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6" h="68">
                  <a:moveTo>
                    <a:pt x="0" y="60"/>
                  </a:moveTo>
                  <a:cubicBezTo>
                    <a:pt x="20" y="68"/>
                    <a:pt x="42" y="45"/>
                    <a:pt x="69" y="31"/>
                  </a:cubicBezTo>
                  <a:cubicBezTo>
                    <a:pt x="96" y="18"/>
                    <a:pt x="125" y="17"/>
                    <a:pt x="156" y="33"/>
                  </a:cubicBezTo>
                  <a:cubicBezTo>
                    <a:pt x="124" y="9"/>
                    <a:pt x="94" y="0"/>
                    <a:pt x="56" y="29"/>
                  </a:cubicBezTo>
                  <a:cubicBezTo>
                    <a:pt x="18" y="58"/>
                    <a:pt x="10" y="60"/>
                    <a:pt x="0" y="6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90" name="Freeform 23"/>
            <p:cNvSpPr>
              <a:spLocks/>
            </p:cNvSpPr>
            <p:nvPr/>
          </p:nvSpPr>
          <p:spPr bwMode="auto">
            <a:xfrm>
              <a:off x="3614" y="1232"/>
              <a:ext cx="285" cy="307"/>
            </a:xfrm>
            <a:custGeom>
              <a:avLst/>
              <a:gdLst>
                <a:gd name="T0" fmla="*/ 0 w 114"/>
                <a:gd name="T1" fmla="*/ 115 h 115"/>
                <a:gd name="T2" fmla="*/ 68 w 114"/>
                <a:gd name="T3" fmla="*/ 53 h 115"/>
                <a:gd name="T4" fmla="*/ 114 w 114"/>
                <a:gd name="T5" fmla="*/ 0 h 115"/>
                <a:gd name="T6" fmla="*/ 76 w 114"/>
                <a:gd name="T7" fmla="*/ 58 h 115"/>
                <a:gd name="T8" fmla="*/ 0 w 114"/>
                <a:gd name="T9" fmla="*/ 115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4"/>
                <a:gd name="T16" fmla="*/ 0 h 115"/>
                <a:gd name="T17" fmla="*/ 114 w 114"/>
                <a:gd name="T18" fmla="*/ 115 h 1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4" h="115">
                  <a:moveTo>
                    <a:pt x="0" y="115"/>
                  </a:moveTo>
                  <a:cubicBezTo>
                    <a:pt x="31" y="108"/>
                    <a:pt x="56" y="84"/>
                    <a:pt x="68" y="53"/>
                  </a:cubicBezTo>
                  <a:cubicBezTo>
                    <a:pt x="80" y="22"/>
                    <a:pt x="96" y="4"/>
                    <a:pt x="114" y="0"/>
                  </a:cubicBezTo>
                  <a:cubicBezTo>
                    <a:pt x="99" y="9"/>
                    <a:pt x="93" y="15"/>
                    <a:pt x="76" y="58"/>
                  </a:cubicBezTo>
                  <a:cubicBezTo>
                    <a:pt x="59" y="101"/>
                    <a:pt x="0" y="115"/>
                    <a:pt x="0" y="11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91" name="Freeform 24"/>
            <p:cNvSpPr>
              <a:spLocks/>
            </p:cNvSpPr>
            <p:nvPr/>
          </p:nvSpPr>
          <p:spPr bwMode="auto">
            <a:xfrm>
              <a:off x="2091" y="1421"/>
              <a:ext cx="420" cy="163"/>
            </a:xfrm>
            <a:custGeom>
              <a:avLst/>
              <a:gdLst>
                <a:gd name="T0" fmla="*/ 0 w 168"/>
                <a:gd name="T1" fmla="*/ 46 h 61"/>
                <a:gd name="T2" fmla="*/ 90 w 168"/>
                <a:gd name="T3" fmla="*/ 33 h 61"/>
                <a:gd name="T4" fmla="*/ 168 w 168"/>
                <a:gd name="T5" fmla="*/ 2 h 61"/>
                <a:gd name="T6" fmla="*/ 90 w 168"/>
                <a:gd name="T7" fmla="*/ 41 h 61"/>
                <a:gd name="T8" fmla="*/ 0 w 168"/>
                <a:gd name="T9" fmla="*/ 46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8"/>
                <a:gd name="T16" fmla="*/ 0 h 61"/>
                <a:gd name="T17" fmla="*/ 168 w 168"/>
                <a:gd name="T18" fmla="*/ 61 h 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8" h="61">
                  <a:moveTo>
                    <a:pt x="0" y="46"/>
                  </a:moveTo>
                  <a:cubicBezTo>
                    <a:pt x="32" y="54"/>
                    <a:pt x="51" y="51"/>
                    <a:pt x="90" y="33"/>
                  </a:cubicBezTo>
                  <a:cubicBezTo>
                    <a:pt x="129" y="15"/>
                    <a:pt x="149" y="0"/>
                    <a:pt x="168" y="2"/>
                  </a:cubicBezTo>
                  <a:cubicBezTo>
                    <a:pt x="145" y="7"/>
                    <a:pt x="120" y="24"/>
                    <a:pt x="90" y="41"/>
                  </a:cubicBezTo>
                  <a:cubicBezTo>
                    <a:pt x="60" y="58"/>
                    <a:pt x="23" y="61"/>
                    <a:pt x="0" y="4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92" name="Freeform 25"/>
            <p:cNvSpPr>
              <a:spLocks/>
            </p:cNvSpPr>
            <p:nvPr/>
          </p:nvSpPr>
          <p:spPr bwMode="auto">
            <a:xfrm>
              <a:off x="2819" y="1416"/>
              <a:ext cx="392" cy="203"/>
            </a:xfrm>
            <a:custGeom>
              <a:avLst/>
              <a:gdLst>
                <a:gd name="T0" fmla="*/ 0 w 157"/>
                <a:gd name="T1" fmla="*/ 71 h 76"/>
                <a:gd name="T2" fmla="*/ 74 w 157"/>
                <a:gd name="T3" fmla="*/ 46 h 76"/>
                <a:gd name="T4" fmla="*/ 157 w 157"/>
                <a:gd name="T5" fmla="*/ 0 h 76"/>
                <a:gd name="T6" fmla="*/ 78 w 157"/>
                <a:gd name="T7" fmla="*/ 54 h 76"/>
                <a:gd name="T8" fmla="*/ 0 w 157"/>
                <a:gd name="T9" fmla="*/ 71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7"/>
                <a:gd name="T16" fmla="*/ 0 h 76"/>
                <a:gd name="T17" fmla="*/ 157 w 157"/>
                <a:gd name="T18" fmla="*/ 76 h 7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7" h="76">
                  <a:moveTo>
                    <a:pt x="0" y="71"/>
                  </a:moveTo>
                  <a:cubicBezTo>
                    <a:pt x="27" y="72"/>
                    <a:pt x="48" y="67"/>
                    <a:pt x="74" y="46"/>
                  </a:cubicBezTo>
                  <a:cubicBezTo>
                    <a:pt x="100" y="25"/>
                    <a:pt x="133" y="3"/>
                    <a:pt x="157" y="0"/>
                  </a:cubicBezTo>
                  <a:cubicBezTo>
                    <a:pt x="133" y="7"/>
                    <a:pt x="109" y="31"/>
                    <a:pt x="78" y="54"/>
                  </a:cubicBezTo>
                  <a:cubicBezTo>
                    <a:pt x="47" y="76"/>
                    <a:pt x="12" y="73"/>
                    <a:pt x="0" y="7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93" name="Freeform 26"/>
            <p:cNvSpPr>
              <a:spLocks/>
            </p:cNvSpPr>
            <p:nvPr/>
          </p:nvSpPr>
          <p:spPr bwMode="auto">
            <a:xfrm>
              <a:off x="1514" y="1307"/>
              <a:ext cx="527" cy="298"/>
            </a:xfrm>
            <a:custGeom>
              <a:avLst/>
              <a:gdLst>
                <a:gd name="T0" fmla="*/ 0 w 211"/>
                <a:gd name="T1" fmla="*/ 10 h 112"/>
                <a:gd name="T2" fmla="*/ 110 w 211"/>
                <a:gd name="T3" fmla="*/ 22 h 112"/>
                <a:gd name="T4" fmla="*/ 211 w 211"/>
                <a:gd name="T5" fmla="*/ 112 h 112"/>
                <a:gd name="T6" fmla="*/ 122 w 211"/>
                <a:gd name="T7" fmla="*/ 19 h 112"/>
                <a:gd name="T8" fmla="*/ 0 w 211"/>
                <a:gd name="T9" fmla="*/ 10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1"/>
                <a:gd name="T16" fmla="*/ 0 h 112"/>
                <a:gd name="T17" fmla="*/ 211 w 211"/>
                <a:gd name="T18" fmla="*/ 112 h 1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1" h="112">
                  <a:moveTo>
                    <a:pt x="0" y="10"/>
                  </a:moveTo>
                  <a:cubicBezTo>
                    <a:pt x="30" y="18"/>
                    <a:pt x="90" y="10"/>
                    <a:pt x="110" y="22"/>
                  </a:cubicBezTo>
                  <a:cubicBezTo>
                    <a:pt x="131" y="34"/>
                    <a:pt x="165" y="95"/>
                    <a:pt x="211" y="112"/>
                  </a:cubicBezTo>
                  <a:cubicBezTo>
                    <a:pt x="171" y="90"/>
                    <a:pt x="147" y="38"/>
                    <a:pt x="122" y="19"/>
                  </a:cubicBezTo>
                  <a:cubicBezTo>
                    <a:pt x="96" y="0"/>
                    <a:pt x="24" y="15"/>
                    <a:pt x="0" y="10"/>
                  </a:cubicBezTo>
                  <a:close/>
                </a:path>
              </a:pathLst>
            </a:custGeom>
            <a:solidFill>
              <a:srgbClr val="E1AFB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94" name="Freeform 27"/>
            <p:cNvSpPr>
              <a:spLocks/>
            </p:cNvSpPr>
            <p:nvPr/>
          </p:nvSpPr>
          <p:spPr bwMode="auto">
            <a:xfrm>
              <a:off x="3096" y="1467"/>
              <a:ext cx="408" cy="152"/>
            </a:xfrm>
            <a:custGeom>
              <a:avLst/>
              <a:gdLst>
                <a:gd name="T0" fmla="*/ 56 w 163"/>
                <a:gd name="T1" fmla="*/ 1 h 57"/>
                <a:gd name="T2" fmla="*/ 163 w 163"/>
                <a:gd name="T3" fmla="*/ 57 h 57"/>
                <a:gd name="T4" fmla="*/ 59 w 163"/>
                <a:gd name="T5" fmla="*/ 10 h 57"/>
                <a:gd name="T6" fmla="*/ 0 w 163"/>
                <a:gd name="T7" fmla="*/ 35 h 57"/>
                <a:gd name="T8" fmla="*/ 56 w 163"/>
                <a:gd name="T9" fmla="*/ 1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3"/>
                <a:gd name="T16" fmla="*/ 0 h 57"/>
                <a:gd name="T17" fmla="*/ 163 w 16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3" h="57">
                  <a:moveTo>
                    <a:pt x="56" y="1"/>
                  </a:moveTo>
                  <a:cubicBezTo>
                    <a:pt x="78" y="0"/>
                    <a:pt x="118" y="47"/>
                    <a:pt x="163" y="57"/>
                  </a:cubicBezTo>
                  <a:cubicBezTo>
                    <a:pt x="136" y="56"/>
                    <a:pt x="76" y="16"/>
                    <a:pt x="59" y="10"/>
                  </a:cubicBezTo>
                  <a:cubicBezTo>
                    <a:pt x="42" y="5"/>
                    <a:pt x="23" y="17"/>
                    <a:pt x="0" y="35"/>
                  </a:cubicBezTo>
                  <a:cubicBezTo>
                    <a:pt x="13" y="20"/>
                    <a:pt x="38" y="2"/>
                    <a:pt x="56" y="1"/>
                  </a:cubicBezTo>
                  <a:close/>
                </a:path>
              </a:pathLst>
            </a:custGeom>
            <a:solidFill>
              <a:srgbClr val="E1AFB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95" name="Freeform 28"/>
            <p:cNvSpPr>
              <a:spLocks/>
            </p:cNvSpPr>
            <p:nvPr/>
          </p:nvSpPr>
          <p:spPr bwMode="auto">
            <a:xfrm>
              <a:off x="1886" y="1307"/>
              <a:ext cx="38" cy="40"/>
            </a:xfrm>
            <a:custGeom>
              <a:avLst/>
              <a:gdLst>
                <a:gd name="T0" fmla="*/ 0 w 15"/>
                <a:gd name="T1" fmla="*/ 4 h 15"/>
                <a:gd name="T2" fmla="*/ 14 w 15"/>
                <a:gd name="T3" fmla="*/ 15 h 15"/>
                <a:gd name="T4" fmla="*/ 15 w 15"/>
                <a:gd name="T5" fmla="*/ 1 h 15"/>
                <a:gd name="T6" fmla="*/ 2 w 15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5"/>
                <a:gd name="T14" fmla="*/ 15 w 15"/>
                <a:gd name="T15" fmla="*/ 15 h 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5">
                  <a:moveTo>
                    <a:pt x="0" y="4"/>
                  </a:moveTo>
                  <a:cubicBezTo>
                    <a:pt x="5" y="7"/>
                    <a:pt x="8" y="12"/>
                    <a:pt x="14" y="15"/>
                  </a:cubicBezTo>
                  <a:cubicBezTo>
                    <a:pt x="14" y="10"/>
                    <a:pt x="14" y="5"/>
                    <a:pt x="15" y="1"/>
                  </a:cubicBezTo>
                  <a:cubicBezTo>
                    <a:pt x="10" y="0"/>
                    <a:pt x="6" y="1"/>
                    <a:pt x="2" y="0"/>
                  </a:cubicBezTo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96" name="Freeform 29"/>
            <p:cNvSpPr>
              <a:spLocks/>
            </p:cNvSpPr>
            <p:nvPr/>
          </p:nvSpPr>
          <p:spPr bwMode="auto">
            <a:xfrm>
              <a:off x="2421" y="1387"/>
              <a:ext cx="28" cy="21"/>
            </a:xfrm>
            <a:custGeom>
              <a:avLst/>
              <a:gdLst>
                <a:gd name="T0" fmla="*/ 1 w 11"/>
                <a:gd name="T1" fmla="*/ 0 h 8"/>
                <a:gd name="T2" fmla="*/ 0 w 11"/>
                <a:gd name="T3" fmla="*/ 8 h 8"/>
                <a:gd name="T4" fmla="*/ 11 w 11"/>
                <a:gd name="T5" fmla="*/ 6 h 8"/>
                <a:gd name="T6" fmla="*/ 8 w 11"/>
                <a:gd name="T7" fmla="*/ 4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8"/>
                <a:gd name="T14" fmla="*/ 11 w 11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8">
                  <a:moveTo>
                    <a:pt x="1" y="0"/>
                  </a:moveTo>
                  <a:cubicBezTo>
                    <a:pt x="0" y="2"/>
                    <a:pt x="0" y="6"/>
                    <a:pt x="0" y="8"/>
                  </a:cubicBezTo>
                  <a:cubicBezTo>
                    <a:pt x="3" y="8"/>
                    <a:pt x="7" y="7"/>
                    <a:pt x="11" y="6"/>
                  </a:cubicBezTo>
                  <a:cubicBezTo>
                    <a:pt x="10" y="5"/>
                    <a:pt x="9" y="5"/>
                    <a:pt x="8" y="4"/>
                  </a:cubicBezTo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97" name="Freeform 30"/>
            <p:cNvSpPr>
              <a:spLocks/>
            </p:cNvSpPr>
            <p:nvPr/>
          </p:nvSpPr>
          <p:spPr bwMode="auto">
            <a:xfrm>
              <a:off x="3294" y="1384"/>
              <a:ext cx="40" cy="27"/>
            </a:xfrm>
            <a:custGeom>
              <a:avLst/>
              <a:gdLst>
                <a:gd name="T0" fmla="*/ 0 w 16"/>
                <a:gd name="T1" fmla="*/ 5 h 10"/>
                <a:gd name="T2" fmla="*/ 12 w 16"/>
                <a:gd name="T3" fmla="*/ 0 h 10"/>
                <a:gd name="T4" fmla="*/ 16 w 16"/>
                <a:gd name="T5" fmla="*/ 10 h 10"/>
                <a:gd name="T6" fmla="*/ 7 w 16"/>
                <a:gd name="T7" fmla="*/ 6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0"/>
                <a:gd name="T14" fmla="*/ 16 w 16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0">
                  <a:moveTo>
                    <a:pt x="0" y="5"/>
                  </a:moveTo>
                  <a:cubicBezTo>
                    <a:pt x="4" y="4"/>
                    <a:pt x="8" y="1"/>
                    <a:pt x="12" y="0"/>
                  </a:cubicBezTo>
                  <a:cubicBezTo>
                    <a:pt x="13" y="4"/>
                    <a:pt x="14" y="7"/>
                    <a:pt x="16" y="10"/>
                  </a:cubicBezTo>
                  <a:cubicBezTo>
                    <a:pt x="14" y="8"/>
                    <a:pt x="10" y="7"/>
                    <a:pt x="7" y="6"/>
                  </a:cubicBezTo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98" name="Freeform 31"/>
            <p:cNvSpPr>
              <a:spLocks/>
            </p:cNvSpPr>
            <p:nvPr/>
          </p:nvSpPr>
          <p:spPr bwMode="auto">
            <a:xfrm>
              <a:off x="3786" y="1240"/>
              <a:ext cx="43" cy="27"/>
            </a:xfrm>
            <a:custGeom>
              <a:avLst/>
              <a:gdLst>
                <a:gd name="T0" fmla="*/ 0 w 17"/>
                <a:gd name="T1" fmla="*/ 2 h 10"/>
                <a:gd name="T2" fmla="*/ 9 w 17"/>
                <a:gd name="T3" fmla="*/ 10 h 10"/>
                <a:gd name="T4" fmla="*/ 17 w 17"/>
                <a:gd name="T5" fmla="*/ 0 h 10"/>
                <a:gd name="T6" fmla="*/ 0 60000 65536"/>
                <a:gd name="T7" fmla="*/ 0 60000 65536"/>
                <a:gd name="T8" fmla="*/ 0 60000 65536"/>
                <a:gd name="T9" fmla="*/ 0 w 17"/>
                <a:gd name="T10" fmla="*/ 0 h 10"/>
                <a:gd name="T11" fmla="*/ 17 w 17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" h="10">
                  <a:moveTo>
                    <a:pt x="0" y="2"/>
                  </a:moveTo>
                  <a:cubicBezTo>
                    <a:pt x="2" y="6"/>
                    <a:pt x="5" y="9"/>
                    <a:pt x="9" y="10"/>
                  </a:cubicBezTo>
                  <a:cubicBezTo>
                    <a:pt x="11" y="6"/>
                    <a:pt x="13" y="2"/>
                    <a:pt x="17" y="0"/>
                  </a:cubicBezTo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99" name="Freeform 32"/>
            <p:cNvSpPr>
              <a:spLocks/>
            </p:cNvSpPr>
            <p:nvPr/>
          </p:nvSpPr>
          <p:spPr bwMode="auto">
            <a:xfrm>
              <a:off x="4106" y="1093"/>
              <a:ext cx="115" cy="139"/>
            </a:xfrm>
            <a:custGeom>
              <a:avLst/>
              <a:gdLst>
                <a:gd name="T0" fmla="*/ 4 w 46"/>
                <a:gd name="T1" fmla="*/ 0 h 52"/>
                <a:gd name="T2" fmla="*/ 22 w 46"/>
                <a:gd name="T3" fmla="*/ 38 h 52"/>
                <a:gd name="T4" fmla="*/ 46 w 46"/>
                <a:gd name="T5" fmla="*/ 38 h 52"/>
                <a:gd name="T6" fmla="*/ 18 w 46"/>
                <a:gd name="T7" fmla="*/ 24 h 52"/>
                <a:gd name="T8" fmla="*/ 6 w 46"/>
                <a:gd name="T9" fmla="*/ 7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"/>
                <a:gd name="T16" fmla="*/ 0 h 52"/>
                <a:gd name="T17" fmla="*/ 46 w 46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" h="52">
                  <a:moveTo>
                    <a:pt x="4" y="0"/>
                  </a:moveTo>
                  <a:cubicBezTo>
                    <a:pt x="0" y="8"/>
                    <a:pt x="16" y="31"/>
                    <a:pt x="22" y="38"/>
                  </a:cubicBezTo>
                  <a:cubicBezTo>
                    <a:pt x="27" y="43"/>
                    <a:pt x="44" y="52"/>
                    <a:pt x="46" y="38"/>
                  </a:cubicBezTo>
                  <a:cubicBezTo>
                    <a:pt x="37" y="38"/>
                    <a:pt x="25" y="29"/>
                    <a:pt x="18" y="24"/>
                  </a:cubicBezTo>
                  <a:cubicBezTo>
                    <a:pt x="13" y="19"/>
                    <a:pt x="10" y="12"/>
                    <a:pt x="6" y="7"/>
                  </a:cubicBezTo>
                </a:path>
              </a:pathLst>
            </a:custGeom>
            <a:solidFill>
              <a:srgbClr val="E2B3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00" name="Freeform 33"/>
            <p:cNvSpPr>
              <a:spLocks/>
            </p:cNvSpPr>
            <p:nvPr/>
          </p:nvSpPr>
          <p:spPr bwMode="auto">
            <a:xfrm>
              <a:off x="4151" y="1168"/>
              <a:ext cx="38" cy="43"/>
            </a:xfrm>
            <a:custGeom>
              <a:avLst/>
              <a:gdLst>
                <a:gd name="T0" fmla="*/ 0 w 15"/>
                <a:gd name="T1" fmla="*/ 0 h 16"/>
                <a:gd name="T2" fmla="*/ 13 w 15"/>
                <a:gd name="T3" fmla="*/ 8 h 16"/>
                <a:gd name="T4" fmla="*/ 2 w 15"/>
                <a:gd name="T5" fmla="*/ 2 h 16"/>
                <a:gd name="T6" fmla="*/ 0 60000 65536"/>
                <a:gd name="T7" fmla="*/ 0 60000 65536"/>
                <a:gd name="T8" fmla="*/ 0 60000 65536"/>
                <a:gd name="T9" fmla="*/ 0 w 15"/>
                <a:gd name="T10" fmla="*/ 0 h 16"/>
                <a:gd name="T11" fmla="*/ 15 w 15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16">
                  <a:moveTo>
                    <a:pt x="0" y="0"/>
                  </a:moveTo>
                  <a:cubicBezTo>
                    <a:pt x="1" y="4"/>
                    <a:pt x="15" y="16"/>
                    <a:pt x="13" y="8"/>
                  </a:cubicBezTo>
                  <a:cubicBezTo>
                    <a:pt x="13" y="5"/>
                    <a:pt x="3" y="2"/>
                    <a:pt x="2" y="2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01" name="Freeform 34"/>
            <p:cNvSpPr>
              <a:spLocks/>
            </p:cNvSpPr>
            <p:nvPr/>
          </p:nvSpPr>
          <p:spPr bwMode="auto">
            <a:xfrm>
              <a:off x="4184" y="1195"/>
              <a:ext cx="20" cy="13"/>
            </a:xfrm>
            <a:custGeom>
              <a:avLst/>
              <a:gdLst>
                <a:gd name="T0" fmla="*/ 3 w 8"/>
                <a:gd name="T1" fmla="*/ 0 h 5"/>
                <a:gd name="T2" fmla="*/ 8 w 8"/>
                <a:gd name="T3" fmla="*/ 2 h 5"/>
                <a:gd name="T4" fmla="*/ 3 w 8"/>
                <a:gd name="T5" fmla="*/ 0 h 5"/>
                <a:gd name="T6" fmla="*/ 0 60000 65536"/>
                <a:gd name="T7" fmla="*/ 0 60000 65536"/>
                <a:gd name="T8" fmla="*/ 0 60000 65536"/>
                <a:gd name="T9" fmla="*/ 0 w 8"/>
                <a:gd name="T10" fmla="*/ 0 h 5"/>
                <a:gd name="T11" fmla="*/ 8 w 8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5">
                  <a:moveTo>
                    <a:pt x="3" y="0"/>
                  </a:moveTo>
                  <a:cubicBezTo>
                    <a:pt x="0" y="4"/>
                    <a:pt x="5" y="5"/>
                    <a:pt x="8" y="2"/>
                  </a:cubicBezTo>
                  <a:cubicBezTo>
                    <a:pt x="8" y="0"/>
                    <a:pt x="6" y="0"/>
                    <a:pt x="3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02" name="Freeform 35"/>
            <p:cNvSpPr>
              <a:spLocks/>
            </p:cNvSpPr>
            <p:nvPr/>
          </p:nvSpPr>
          <p:spPr bwMode="auto">
            <a:xfrm>
              <a:off x="4139" y="1144"/>
              <a:ext cx="15" cy="21"/>
            </a:xfrm>
            <a:custGeom>
              <a:avLst/>
              <a:gdLst>
                <a:gd name="T0" fmla="*/ 0 w 6"/>
                <a:gd name="T1" fmla="*/ 5 h 8"/>
                <a:gd name="T2" fmla="*/ 1 w 6"/>
                <a:gd name="T3" fmla="*/ 8 h 8"/>
                <a:gd name="T4" fmla="*/ 0 w 6"/>
                <a:gd name="T5" fmla="*/ 3 h 8"/>
                <a:gd name="T6" fmla="*/ 0 60000 65536"/>
                <a:gd name="T7" fmla="*/ 0 60000 65536"/>
                <a:gd name="T8" fmla="*/ 0 60000 65536"/>
                <a:gd name="T9" fmla="*/ 0 w 6"/>
                <a:gd name="T10" fmla="*/ 0 h 8"/>
                <a:gd name="T11" fmla="*/ 6 w 6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8">
                  <a:moveTo>
                    <a:pt x="0" y="5"/>
                  </a:moveTo>
                  <a:cubicBezTo>
                    <a:pt x="0" y="6"/>
                    <a:pt x="0" y="7"/>
                    <a:pt x="1" y="8"/>
                  </a:cubicBezTo>
                  <a:cubicBezTo>
                    <a:pt x="6" y="8"/>
                    <a:pt x="4" y="0"/>
                    <a:pt x="0" y="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03" name="Freeform 36"/>
            <p:cNvSpPr>
              <a:spLocks/>
            </p:cNvSpPr>
            <p:nvPr/>
          </p:nvSpPr>
          <p:spPr bwMode="auto">
            <a:xfrm>
              <a:off x="1499" y="1115"/>
              <a:ext cx="97" cy="93"/>
            </a:xfrm>
            <a:custGeom>
              <a:avLst/>
              <a:gdLst>
                <a:gd name="T0" fmla="*/ 38 w 39"/>
                <a:gd name="T1" fmla="*/ 0 h 35"/>
                <a:gd name="T2" fmla="*/ 29 w 39"/>
                <a:gd name="T3" fmla="*/ 12 h 35"/>
                <a:gd name="T4" fmla="*/ 17 w 39"/>
                <a:gd name="T5" fmla="*/ 21 h 35"/>
                <a:gd name="T6" fmla="*/ 7 w 39"/>
                <a:gd name="T7" fmla="*/ 24 h 35"/>
                <a:gd name="T8" fmla="*/ 4 w 39"/>
                <a:gd name="T9" fmla="*/ 31 h 35"/>
                <a:gd name="T10" fmla="*/ 17 w 39"/>
                <a:gd name="T11" fmla="*/ 31 h 35"/>
                <a:gd name="T12" fmla="*/ 31 w 39"/>
                <a:gd name="T13" fmla="*/ 18 h 35"/>
                <a:gd name="T14" fmla="*/ 39 w 39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"/>
                <a:gd name="T25" fmla="*/ 0 h 35"/>
                <a:gd name="T26" fmla="*/ 39 w 39"/>
                <a:gd name="T27" fmla="*/ 35 h 3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" h="35">
                  <a:moveTo>
                    <a:pt x="38" y="0"/>
                  </a:moveTo>
                  <a:cubicBezTo>
                    <a:pt x="36" y="5"/>
                    <a:pt x="32" y="8"/>
                    <a:pt x="29" y="12"/>
                  </a:cubicBezTo>
                  <a:cubicBezTo>
                    <a:pt x="26" y="15"/>
                    <a:pt x="22" y="18"/>
                    <a:pt x="17" y="21"/>
                  </a:cubicBezTo>
                  <a:cubicBezTo>
                    <a:pt x="14" y="23"/>
                    <a:pt x="11" y="24"/>
                    <a:pt x="7" y="24"/>
                  </a:cubicBezTo>
                  <a:cubicBezTo>
                    <a:pt x="2" y="24"/>
                    <a:pt x="0" y="27"/>
                    <a:pt x="4" y="31"/>
                  </a:cubicBezTo>
                  <a:cubicBezTo>
                    <a:pt x="7" y="35"/>
                    <a:pt x="13" y="33"/>
                    <a:pt x="17" y="31"/>
                  </a:cubicBezTo>
                  <a:cubicBezTo>
                    <a:pt x="23" y="28"/>
                    <a:pt x="27" y="23"/>
                    <a:pt x="31" y="18"/>
                  </a:cubicBezTo>
                  <a:cubicBezTo>
                    <a:pt x="36" y="13"/>
                    <a:pt x="38" y="7"/>
                    <a:pt x="39" y="0"/>
                  </a:cubicBezTo>
                </a:path>
              </a:pathLst>
            </a:custGeom>
            <a:solidFill>
              <a:srgbClr val="E2B3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04" name="Freeform 37"/>
            <p:cNvSpPr>
              <a:spLocks/>
            </p:cNvSpPr>
            <p:nvPr/>
          </p:nvSpPr>
          <p:spPr bwMode="auto">
            <a:xfrm>
              <a:off x="1534" y="1168"/>
              <a:ext cx="25" cy="24"/>
            </a:xfrm>
            <a:custGeom>
              <a:avLst/>
              <a:gdLst>
                <a:gd name="T0" fmla="*/ 6 w 10"/>
                <a:gd name="T1" fmla="*/ 1 h 9"/>
                <a:gd name="T2" fmla="*/ 6 w 10"/>
                <a:gd name="T3" fmla="*/ 6 h 9"/>
                <a:gd name="T4" fmla="*/ 8 w 10"/>
                <a:gd name="T5" fmla="*/ 0 h 9"/>
                <a:gd name="T6" fmla="*/ 0 60000 65536"/>
                <a:gd name="T7" fmla="*/ 0 60000 65536"/>
                <a:gd name="T8" fmla="*/ 0 60000 65536"/>
                <a:gd name="T9" fmla="*/ 0 w 10"/>
                <a:gd name="T10" fmla="*/ 0 h 9"/>
                <a:gd name="T11" fmla="*/ 10 w 10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">
                  <a:moveTo>
                    <a:pt x="6" y="1"/>
                  </a:moveTo>
                  <a:cubicBezTo>
                    <a:pt x="3" y="3"/>
                    <a:pt x="0" y="9"/>
                    <a:pt x="6" y="6"/>
                  </a:cubicBezTo>
                  <a:cubicBezTo>
                    <a:pt x="10" y="4"/>
                    <a:pt x="9" y="3"/>
                    <a:pt x="8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05" name="Freeform 38"/>
            <p:cNvSpPr>
              <a:spLocks/>
            </p:cNvSpPr>
            <p:nvPr/>
          </p:nvSpPr>
          <p:spPr bwMode="auto">
            <a:xfrm>
              <a:off x="1559" y="1155"/>
              <a:ext cx="15" cy="13"/>
            </a:xfrm>
            <a:custGeom>
              <a:avLst/>
              <a:gdLst>
                <a:gd name="T0" fmla="*/ 3 w 6"/>
                <a:gd name="T1" fmla="*/ 1 h 5"/>
                <a:gd name="T2" fmla="*/ 1 w 6"/>
                <a:gd name="T3" fmla="*/ 5 h 5"/>
                <a:gd name="T4" fmla="*/ 4 w 6"/>
                <a:gd name="T5" fmla="*/ 0 h 5"/>
                <a:gd name="T6" fmla="*/ 4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5"/>
                <a:gd name="T14" fmla="*/ 6 w 6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5">
                  <a:moveTo>
                    <a:pt x="3" y="1"/>
                  </a:moveTo>
                  <a:cubicBezTo>
                    <a:pt x="1" y="2"/>
                    <a:pt x="0" y="3"/>
                    <a:pt x="1" y="5"/>
                  </a:cubicBezTo>
                  <a:cubicBezTo>
                    <a:pt x="3" y="5"/>
                    <a:pt x="6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06" name="Freeform 39"/>
            <p:cNvSpPr>
              <a:spLocks/>
            </p:cNvSpPr>
            <p:nvPr/>
          </p:nvSpPr>
          <p:spPr bwMode="auto">
            <a:xfrm>
              <a:off x="1519" y="1184"/>
              <a:ext cx="20" cy="16"/>
            </a:xfrm>
            <a:custGeom>
              <a:avLst/>
              <a:gdLst>
                <a:gd name="T0" fmla="*/ 2 w 8"/>
                <a:gd name="T1" fmla="*/ 1 h 6"/>
                <a:gd name="T2" fmla="*/ 5 w 8"/>
                <a:gd name="T3" fmla="*/ 0 h 6"/>
                <a:gd name="T4" fmla="*/ 0 60000 65536"/>
                <a:gd name="T5" fmla="*/ 0 60000 65536"/>
                <a:gd name="T6" fmla="*/ 0 w 8"/>
                <a:gd name="T7" fmla="*/ 0 h 6"/>
                <a:gd name="T8" fmla="*/ 8 w 8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" h="6">
                  <a:moveTo>
                    <a:pt x="2" y="1"/>
                  </a:moveTo>
                  <a:cubicBezTo>
                    <a:pt x="0" y="6"/>
                    <a:pt x="8" y="1"/>
                    <a:pt x="5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07" name="Freeform 40"/>
            <p:cNvSpPr>
              <a:spLocks/>
            </p:cNvSpPr>
            <p:nvPr/>
          </p:nvSpPr>
          <p:spPr bwMode="auto">
            <a:xfrm>
              <a:off x="1586" y="917"/>
              <a:ext cx="100" cy="243"/>
            </a:xfrm>
            <a:custGeom>
              <a:avLst/>
              <a:gdLst>
                <a:gd name="T0" fmla="*/ 0 w 40"/>
                <a:gd name="T1" fmla="*/ 0 h 91"/>
                <a:gd name="T2" fmla="*/ 27 w 40"/>
                <a:gd name="T3" fmla="*/ 43 h 91"/>
                <a:gd name="T4" fmla="*/ 16 w 40"/>
                <a:gd name="T5" fmla="*/ 91 h 91"/>
                <a:gd name="T6" fmla="*/ 36 w 40"/>
                <a:gd name="T7" fmla="*/ 53 h 91"/>
                <a:gd name="T8" fmla="*/ 40 w 40"/>
                <a:gd name="T9" fmla="*/ 42 h 91"/>
                <a:gd name="T10" fmla="*/ 33 w 40"/>
                <a:gd name="T11" fmla="*/ 27 h 91"/>
                <a:gd name="T12" fmla="*/ 12 w 40"/>
                <a:gd name="T13" fmla="*/ 7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0"/>
                <a:gd name="T22" fmla="*/ 0 h 91"/>
                <a:gd name="T23" fmla="*/ 40 w 40"/>
                <a:gd name="T24" fmla="*/ 91 h 9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0" h="91">
                  <a:moveTo>
                    <a:pt x="0" y="0"/>
                  </a:moveTo>
                  <a:cubicBezTo>
                    <a:pt x="14" y="12"/>
                    <a:pt x="24" y="24"/>
                    <a:pt x="27" y="43"/>
                  </a:cubicBezTo>
                  <a:cubicBezTo>
                    <a:pt x="29" y="58"/>
                    <a:pt x="25" y="78"/>
                    <a:pt x="16" y="91"/>
                  </a:cubicBezTo>
                  <a:cubicBezTo>
                    <a:pt x="24" y="78"/>
                    <a:pt x="30" y="66"/>
                    <a:pt x="36" y="53"/>
                  </a:cubicBezTo>
                  <a:cubicBezTo>
                    <a:pt x="37" y="49"/>
                    <a:pt x="39" y="46"/>
                    <a:pt x="40" y="42"/>
                  </a:cubicBezTo>
                  <a:cubicBezTo>
                    <a:pt x="40" y="35"/>
                    <a:pt x="38" y="32"/>
                    <a:pt x="33" y="27"/>
                  </a:cubicBezTo>
                  <a:cubicBezTo>
                    <a:pt x="28" y="21"/>
                    <a:pt x="20" y="9"/>
                    <a:pt x="12" y="7"/>
                  </a:cubicBezTo>
                </a:path>
              </a:pathLst>
            </a:custGeom>
            <a:solidFill>
              <a:srgbClr val="CE788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08" name="Freeform 41"/>
            <p:cNvSpPr>
              <a:spLocks/>
            </p:cNvSpPr>
            <p:nvPr/>
          </p:nvSpPr>
          <p:spPr bwMode="auto">
            <a:xfrm>
              <a:off x="4026" y="901"/>
              <a:ext cx="140" cy="272"/>
            </a:xfrm>
            <a:custGeom>
              <a:avLst/>
              <a:gdLst>
                <a:gd name="T0" fmla="*/ 56 w 56"/>
                <a:gd name="T1" fmla="*/ 0 h 102"/>
                <a:gd name="T2" fmla="*/ 44 w 56"/>
                <a:gd name="T3" fmla="*/ 3 h 102"/>
                <a:gd name="T4" fmla="*/ 29 w 56"/>
                <a:gd name="T5" fmla="*/ 11 h 102"/>
                <a:gd name="T6" fmla="*/ 5 w 56"/>
                <a:gd name="T7" fmla="*/ 41 h 102"/>
                <a:gd name="T8" fmla="*/ 0 w 56"/>
                <a:gd name="T9" fmla="*/ 51 h 102"/>
                <a:gd name="T10" fmla="*/ 4 w 56"/>
                <a:gd name="T11" fmla="*/ 58 h 102"/>
                <a:gd name="T12" fmla="*/ 8 w 56"/>
                <a:gd name="T13" fmla="*/ 66 h 102"/>
                <a:gd name="T14" fmla="*/ 16 w 56"/>
                <a:gd name="T15" fmla="*/ 81 h 102"/>
                <a:gd name="T16" fmla="*/ 27 w 56"/>
                <a:gd name="T17" fmla="*/ 102 h 102"/>
                <a:gd name="T18" fmla="*/ 21 w 56"/>
                <a:gd name="T19" fmla="*/ 83 h 102"/>
                <a:gd name="T20" fmla="*/ 16 w 56"/>
                <a:gd name="T21" fmla="*/ 57 h 102"/>
                <a:gd name="T22" fmla="*/ 27 w 56"/>
                <a:gd name="T23" fmla="*/ 25 h 102"/>
                <a:gd name="T24" fmla="*/ 42 w 56"/>
                <a:gd name="T25" fmla="*/ 15 h 102"/>
                <a:gd name="T26" fmla="*/ 43 w 56"/>
                <a:gd name="T27" fmla="*/ 16 h 102"/>
                <a:gd name="T28" fmla="*/ 47 w 56"/>
                <a:gd name="T29" fmla="*/ 12 h 102"/>
                <a:gd name="T30" fmla="*/ 54 w 56"/>
                <a:gd name="T31" fmla="*/ 4 h 10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6"/>
                <a:gd name="T49" fmla="*/ 0 h 102"/>
                <a:gd name="T50" fmla="*/ 56 w 56"/>
                <a:gd name="T51" fmla="*/ 102 h 10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6" h="102">
                  <a:moveTo>
                    <a:pt x="56" y="0"/>
                  </a:moveTo>
                  <a:cubicBezTo>
                    <a:pt x="53" y="2"/>
                    <a:pt x="48" y="2"/>
                    <a:pt x="44" y="3"/>
                  </a:cubicBezTo>
                  <a:cubicBezTo>
                    <a:pt x="38" y="5"/>
                    <a:pt x="33" y="8"/>
                    <a:pt x="29" y="11"/>
                  </a:cubicBezTo>
                  <a:cubicBezTo>
                    <a:pt x="18" y="19"/>
                    <a:pt x="11" y="30"/>
                    <a:pt x="5" y="41"/>
                  </a:cubicBezTo>
                  <a:cubicBezTo>
                    <a:pt x="3" y="44"/>
                    <a:pt x="0" y="48"/>
                    <a:pt x="0" y="51"/>
                  </a:cubicBezTo>
                  <a:cubicBezTo>
                    <a:pt x="1" y="53"/>
                    <a:pt x="3" y="56"/>
                    <a:pt x="4" y="58"/>
                  </a:cubicBezTo>
                  <a:cubicBezTo>
                    <a:pt x="5" y="61"/>
                    <a:pt x="6" y="64"/>
                    <a:pt x="8" y="66"/>
                  </a:cubicBezTo>
                  <a:cubicBezTo>
                    <a:pt x="10" y="71"/>
                    <a:pt x="13" y="76"/>
                    <a:pt x="16" y="81"/>
                  </a:cubicBezTo>
                  <a:cubicBezTo>
                    <a:pt x="19" y="88"/>
                    <a:pt x="22" y="96"/>
                    <a:pt x="27" y="102"/>
                  </a:cubicBezTo>
                  <a:cubicBezTo>
                    <a:pt x="25" y="95"/>
                    <a:pt x="23" y="89"/>
                    <a:pt x="21" y="83"/>
                  </a:cubicBezTo>
                  <a:cubicBezTo>
                    <a:pt x="19" y="76"/>
                    <a:pt x="16" y="65"/>
                    <a:pt x="16" y="57"/>
                  </a:cubicBezTo>
                  <a:cubicBezTo>
                    <a:pt x="17" y="45"/>
                    <a:pt x="19" y="34"/>
                    <a:pt x="27" y="25"/>
                  </a:cubicBezTo>
                  <a:cubicBezTo>
                    <a:pt x="31" y="21"/>
                    <a:pt x="36" y="16"/>
                    <a:pt x="42" y="15"/>
                  </a:cubicBezTo>
                  <a:cubicBezTo>
                    <a:pt x="42" y="15"/>
                    <a:pt x="43" y="16"/>
                    <a:pt x="43" y="16"/>
                  </a:cubicBezTo>
                  <a:cubicBezTo>
                    <a:pt x="45" y="15"/>
                    <a:pt x="46" y="13"/>
                    <a:pt x="47" y="12"/>
                  </a:cubicBezTo>
                  <a:cubicBezTo>
                    <a:pt x="49" y="9"/>
                    <a:pt x="52" y="7"/>
                    <a:pt x="54" y="4"/>
                  </a:cubicBezTo>
                </a:path>
              </a:pathLst>
            </a:custGeom>
            <a:solidFill>
              <a:srgbClr val="CE788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09" name="Oval 42"/>
            <p:cNvSpPr>
              <a:spLocks noChangeArrowheads="1"/>
            </p:cNvSpPr>
            <p:nvPr/>
          </p:nvSpPr>
          <p:spPr bwMode="auto">
            <a:xfrm>
              <a:off x="2896" y="1344"/>
              <a:ext cx="15" cy="19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10" name="Oval 43"/>
            <p:cNvSpPr>
              <a:spLocks noChangeArrowheads="1"/>
            </p:cNvSpPr>
            <p:nvPr/>
          </p:nvSpPr>
          <p:spPr bwMode="auto">
            <a:xfrm>
              <a:off x="2824" y="1416"/>
              <a:ext cx="15" cy="19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11" name="Oval 44"/>
            <p:cNvSpPr>
              <a:spLocks noChangeArrowheads="1"/>
            </p:cNvSpPr>
            <p:nvPr/>
          </p:nvSpPr>
          <p:spPr bwMode="auto">
            <a:xfrm>
              <a:off x="2804" y="1344"/>
              <a:ext cx="15" cy="19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12" name="Oval 45"/>
            <p:cNvSpPr>
              <a:spLocks noChangeArrowheads="1"/>
            </p:cNvSpPr>
            <p:nvPr/>
          </p:nvSpPr>
          <p:spPr bwMode="auto">
            <a:xfrm>
              <a:off x="2869" y="1403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13" name="Oval 46"/>
            <p:cNvSpPr>
              <a:spLocks noChangeArrowheads="1"/>
            </p:cNvSpPr>
            <p:nvPr/>
          </p:nvSpPr>
          <p:spPr bwMode="auto">
            <a:xfrm>
              <a:off x="2731" y="1517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14" name="Oval 47"/>
            <p:cNvSpPr>
              <a:spLocks noChangeArrowheads="1"/>
            </p:cNvSpPr>
            <p:nvPr/>
          </p:nvSpPr>
          <p:spPr bwMode="auto">
            <a:xfrm>
              <a:off x="2799" y="1544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15" name="Oval 48"/>
            <p:cNvSpPr>
              <a:spLocks noChangeArrowheads="1"/>
            </p:cNvSpPr>
            <p:nvPr/>
          </p:nvSpPr>
          <p:spPr bwMode="auto">
            <a:xfrm>
              <a:off x="2766" y="1416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16" name="Oval 49"/>
            <p:cNvSpPr>
              <a:spLocks noChangeArrowheads="1"/>
            </p:cNvSpPr>
            <p:nvPr/>
          </p:nvSpPr>
          <p:spPr bwMode="auto">
            <a:xfrm>
              <a:off x="2811" y="1451"/>
              <a:ext cx="15" cy="18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17" name="Oval 50"/>
            <p:cNvSpPr>
              <a:spLocks noChangeArrowheads="1"/>
            </p:cNvSpPr>
            <p:nvPr/>
          </p:nvSpPr>
          <p:spPr bwMode="auto">
            <a:xfrm>
              <a:off x="2849" y="1373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18" name="Oval 51"/>
            <p:cNvSpPr>
              <a:spLocks noChangeArrowheads="1"/>
            </p:cNvSpPr>
            <p:nvPr/>
          </p:nvSpPr>
          <p:spPr bwMode="auto">
            <a:xfrm>
              <a:off x="2844" y="1272"/>
              <a:ext cx="17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19" name="Oval 52"/>
            <p:cNvSpPr>
              <a:spLocks noChangeArrowheads="1"/>
            </p:cNvSpPr>
            <p:nvPr/>
          </p:nvSpPr>
          <p:spPr bwMode="auto">
            <a:xfrm>
              <a:off x="2764" y="1283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20" name="Oval 53"/>
            <p:cNvSpPr>
              <a:spLocks noChangeArrowheads="1"/>
            </p:cNvSpPr>
            <p:nvPr/>
          </p:nvSpPr>
          <p:spPr bwMode="auto">
            <a:xfrm>
              <a:off x="2821" y="1312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21" name="Oval 54"/>
            <p:cNvSpPr>
              <a:spLocks noChangeArrowheads="1"/>
            </p:cNvSpPr>
            <p:nvPr/>
          </p:nvSpPr>
          <p:spPr bwMode="auto">
            <a:xfrm>
              <a:off x="2919" y="1296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22" name="Oval 55"/>
            <p:cNvSpPr>
              <a:spLocks noChangeArrowheads="1"/>
            </p:cNvSpPr>
            <p:nvPr/>
          </p:nvSpPr>
          <p:spPr bwMode="auto">
            <a:xfrm>
              <a:off x="2981" y="1429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23" name="Oval 56"/>
            <p:cNvSpPr>
              <a:spLocks noChangeArrowheads="1"/>
            </p:cNvSpPr>
            <p:nvPr/>
          </p:nvSpPr>
          <p:spPr bwMode="auto">
            <a:xfrm>
              <a:off x="2886" y="1485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24" name="Oval 57"/>
            <p:cNvSpPr>
              <a:spLocks noChangeArrowheads="1"/>
            </p:cNvSpPr>
            <p:nvPr/>
          </p:nvSpPr>
          <p:spPr bwMode="auto">
            <a:xfrm>
              <a:off x="2979" y="1379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25" name="Oval 58"/>
            <p:cNvSpPr>
              <a:spLocks noChangeArrowheads="1"/>
            </p:cNvSpPr>
            <p:nvPr/>
          </p:nvSpPr>
          <p:spPr bwMode="auto">
            <a:xfrm>
              <a:off x="3089" y="1408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26" name="Oval 59"/>
            <p:cNvSpPr>
              <a:spLocks noChangeArrowheads="1"/>
            </p:cNvSpPr>
            <p:nvPr/>
          </p:nvSpPr>
          <p:spPr bwMode="auto">
            <a:xfrm>
              <a:off x="4004" y="1115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27" name="Oval 60"/>
            <p:cNvSpPr>
              <a:spLocks noChangeArrowheads="1"/>
            </p:cNvSpPr>
            <p:nvPr/>
          </p:nvSpPr>
          <p:spPr bwMode="auto">
            <a:xfrm>
              <a:off x="4054" y="1152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28" name="Oval 61"/>
            <p:cNvSpPr>
              <a:spLocks noChangeArrowheads="1"/>
            </p:cNvSpPr>
            <p:nvPr/>
          </p:nvSpPr>
          <p:spPr bwMode="auto">
            <a:xfrm>
              <a:off x="3979" y="1165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29" name="Oval 62"/>
            <p:cNvSpPr>
              <a:spLocks noChangeArrowheads="1"/>
            </p:cNvSpPr>
            <p:nvPr/>
          </p:nvSpPr>
          <p:spPr bwMode="auto">
            <a:xfrm>
              <a:off x="4031" y="1181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30" name="Oval 63"/>
            <p:cNvSpPr>
              <a:spLocks noChangeArrowheads="1"/>
            </p:cNvSpPr>
            <p:nvPr/>
          </p:nvSpPr>
          <p:spPr bwMode="auto">
            <a:xfrm>
              <a:off x="4011" y="1152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31" name="Oval 64"/>
            <p:cNvSpPr>
              <a:spLocks noChangeArrowheads="1"/>
            </p:cNvSpPr>
            <p:nvPr/>
          </p:nvSpPr>
          <p:spPr bwMode="auto">
            <a:xfrm>
              <a:off x="4071" y="1192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32" name="Oval 65"/>
            <p:cNvSpPr>
              <a:spLocks noChangeArrowheads="1"/>
            </p:cNvSpPr>
            <p:nvPr/>
          </p:nvSpPr>
          <p:spPr bwMode="auto">
            <a:xfrm>
              <a:off x="3799" y="1240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33" name="Oval 66"/>
            <p:cNvSpPr>
              <a:spLocks noChangeArrowheads="1"/>
            </p:cNvSpPr>
            <p:nvPr/>
          </p:nvSpPr>
          <p:spPr bwMode="auto">
            <a:xfrm>
              <a:off x="3304" y="1389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34" name="Oval 67"/>
            <p:cNvSpPr>
              <a:spLocks noChangeArrowheads="1"/>
            </p:cNvSpPr>
            <p:nvPr/>
          </p:nvSpPr>
          <p:spPr bwMode="auto">
            <a:xfrm>
              <a:off x="1904" y="1317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35" name="Oval 68"/>
            <p:cNvSpPr>
              <a:spLocks noChangeArrowheads="1"/>
            </p:cNvSpPr>
            <p:nvPr/>
          </p:nvSpPr>
          <p:spPr bwMode="auto">
            <a:xfrm>
              <a:off x="1686" y="1123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36" name="Oval 69"/>
            <p:cNvSpPr>
              <a:spLocks noChangeArrowheads="1"/>
            </p:cNvSpPr>
            <p:nvPr/>
          </p:nvSpPr>
          <p:spPr bwMode="auto">
            <a:xfrm>
              <a:off x="1646" y="1179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37" name="Oval 70"/>
            <p:cNvSpPr>
              <a:spLocks noChangeArrowheads="1"/>
            </p:cNvSpPr>
            <p:nvPr/>
          </p:nvSpPr>
          <p:spPr bwMode="auto">
            <a:xfrm>
              <a:off x="1691" y="1184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38" name="Oval 71"/>
            <p:cNvSpPr>
              <a:spLocks noChangeArrowheads="1"/>
            </p:cNvSpPr>
            <p:nvPr/>
          </p:nvSpPr>
          <p:spPr bwMode="auto">
            <a:xfrm>
              <a:off x="1624" y="1213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39" name="Oval 72"/>
            <p:cNvSpPr>
              <a:spLocks noChangeArrowheads="1"/>
            </p:cNvSpPr>
            <p:nvPr/>
          </p:nvSpPr>
          <p:spPr bwMode="auto">
            <a:xfrm>
              <a:off x="1664" y="1219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40" name="Oval 73"/>
            <p:cNvSpPr>
              <a:spLocks noChangeArrowheads="1"/>
            </p:cNvSpPr>
            <p:nvPr/>
          </p:nvSpPr>
          <p:spPr bwMode="auto">
            <a:xfrm>
              <a:off x="1734" y="1229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41" name="Oval 74"/>
            <p:cNvSpPr>
              <a:spLocks noChangeArrowheads="1"/>
            </p:cNvSpPr>
            <p:nvPr/>
          </p:nvSpPr>
          <p:spPr bwMode="auto">
            <a:xfrm>
              <a:off x="2424" y="1392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42" name="Oval 75"/>
            <p:cNvSpPr>
              <a:spLocks noChangeArrowheads="1"/>
            </p:cNvSpPr>
            <p:nvPr/>
          </p:nvSpPr>
          <p:spPr bwMode="auto">
            <a:xfrm>
              <a:off x="2696" y="1488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43" name="Oval 76"/>
            <p:cNvSpPr>
              <a:spLocks noChangeArrowheads="1"/>
            </p:cNvSpPr>
            <p:nvPr/>
          </p:nvSpPr>
          <p:spPr bwMode="auto">
            <a:xfrm>
              <a:off x="2856" y="1459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44" name="Oval 77"/>
            <p:cNvSpPr>
              <a:spLocks noChangeArrowheads="1"/>
            </p:cNvSpPr>
            <p:nvPr/>
          </p:nvSpPr>
          <p:spPr bwMode="auto">
            <a:xfrm>
              <a:off x="2941" y="1467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45" name="Oval 78"/>
            <p:cNvSpPr>
              <a:spLocks noChangeArrowheads="1"/>
            </p:cNvSpPr>
            <p:nvPr/>
          </p:nvSpPr>
          <p:spPr bwMode="auto">
            <a:xfrm>
              <a:off x="2936" y="1352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46" name="Oval 79"/>
            <p:cNvSpPr>
              <a:spLocks noChangeArrowheads="1"/>
            </p:cNvSpPr>
            <p:nvPr/>
          </p:nvSpPr>
          <p:spPr bwMode="auto">
            <a:xfrm>
              <a:off x="2766" y="1373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47" name="Oval 80"/>
            <p:cNvSpPr>
              <a:spLocks noChangeArrowheads="1"/>
            </p:cNvSpPr>
            <p:nvPr/>
          </p:nvSpPr>
          <p:spPr bwMode="auto">
            <a:xfrm>
              <a:off x="2796" y="1283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48" name="Oval 81"/>
            <p:cNvSpPr>
              <a:spLocks noChangeArrowheads="1"/>
            </p:cNvSpPr>
            <p:nvPr/>
          </p:nvSpPr>
          <p:spPr bwMode="auto">
            <a:xfrm>
              <a:off x="2676" y="1419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49" name="Oval 82"/>
            <p:cNvSpPr>
              <a:spLocks noChangeArrowheads="1"/>
            </p:cNvSpPr>
            <p:nvPr/>
          </p:nvSpPr>
          <p:spPr bwMode="auto">
            <a:xfrm>
              <a:off x="2726" y="1445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50" name="Oval 83"/>
            <p:cNvSpPr>
              <a:spLocks noChangeArrowheads="1"/>
            </p:cNvSpPr>
            <p:nvPr/>
          </p:nvSpPr>
          <p:spPr bwMode="auto">
            <a:xfrm>
              <a:off x="2854" y="1544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51" name="Oval 84"/>
            <p:cNvSpPr>
              <a:spLocks noChangeArrowheads="1"/>
            </p:cNvSpPr>
            <p:nvPr/>
          </p:nvSpPr>
          <p:spPr bwMode="auto">
            <a:xfrm>
              <a:off x="2999" y="1355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52" name="Oval 85"/>
            <p:cNvSpPr>
              <a:spLocks noChangeArrowheads="1"/>
            </p:cNvSpPr>
            <p:nvPr/>
          </p:nvSpPr>
          <p:spPr bwMode="auto">
            <a:xfrm>
              <a:off x="1721" y="1195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53" name="Oval 86"/>
            <p:cNvSpPr>
              <a:spLocks noChangeArrowheads="1"/>
            </p:cNvSpPr>
            <p:nvPr/>
          </p:nvSpPr>
          <p:spPr bwMode="auto">
            <a:xfrm>
              <a:off x="1654" y="1141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54" name="Oval 87"/>
            <p:cNvSpPr>
              <a:spLocks noChangeArrowheads="1"/>
            </p:cNvSpPr>
            <p:nvPr/>
          </p:nvSpPr>
          <p:spPr bwMode="auto">
            <a:xfrm>
              <a:off x="1594" y="1229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55" name="Oval 88"/>
            <p:cNvSpPr>
              <a:spLocks noChangeArrowheads="1"/>
            </p:cNvSpPr>
            <p:nvPr/>
          </p:nvSpPr>
          <p:spPr bwMode="auto">
            <a:xfrm>
              <a:off x="4024" y="1091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56" name="Oval 89"/>
            <p:cNvSpPr>
              <a:spLocks noChangeArrowheads="1"/>
            </p:cNvSpPr>
            <p:nvPr/>
          </p:nvSpPr>
          <p:spPr bwMode="auto">
            <a:xfrm>
              <a:off x="3946" y="1176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57" name="Oval 90"/>
            <p:cNvSpPr>
              <a:spLocks noChangeArrowheads="1"/>
            </p:cNvSpPr>
            <p:nvPr/>
          </p:nvSpPr>
          <p:spPr bwMode="auto">
            <a:xfrm>
              <a:off x="3999" y="1184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58" name="Oval 91"/>
            <p:cNvSpPr>
              <a:spLocks noChangeArrowheads="1"/>
            </p:cNvSpPr>
            <p:nvPr/>
          </p:nvSpPr>
          <p:spPr bwMode="auto">
            <a:xfrm>
              <a:off x="3024" y="1445"/>
              <a:ext cx="17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59" name="Oval 92"/>
            <p:cNvSpPr>
              <a:spLocks noChangeArrowheads="1"/>
            </p:cNvSpPr>
            <p:nvPr/>
          </p:nvSpPr>
          <p:spPr bwMode="auto">
            <a:xfrm>
              <a:off x="3036" y="1405"/>
              <a:ext cx="18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60" name="Oval 93"/>
            <p:cNvSpPr>
              <a:spLocks noChangeArrowheads="1"/>
            </p:cNvSpPr>
            <p:nvPr/>
          </p:nvSpPr>
          <p:spPr bwMode="auto">
            <a:xfrm>
              <a:off x="2934" y="1427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61" name="Oval 94"/>
            <p:cNvSpPr>
              <a:spLocks noChangeArrowheads="1"/>
            </p:cNvSpPr>
            <p:nvPr/>
          </p:nvSpPr>
          <p:spPr bwMode="auto">
            <a:xfrm>
              <a:off x="2944" y="1504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62" name="Oval 95"/>
            <p:cNvSpPr>
              <a:spLocks noChangeArrowheads="1"/>
            </p:cNvSpPr>
            <p:nvPr/>
          </p:nvSpPr>
          <p:spPr bwMode="auto">
            <a:xfrm>
              <a:off x="2671" y="1381"/>
              <a:ext cx="18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63" name="Oval 96"/>
            <p:cNvSpPr>
              <a:spLocks noChangeArrowheads="1"/>
            </p:cNvSpPr>
            <p:nvPr/>
          </p:nvSpPr>
          <p:spPr bwMode="auto">
            <a:xfrm>
              <a:off x="2639" y="1421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64" name="Oval 97"/>
            <p:cNvSpPr>
              <a:spLocks noChangeArrowheads="1"/>
            </p:cNvSpPr>
            <p:nvPr/>
          </p:nvSpPr>
          <p:spPr bwMode="auto">
            <a:xfrm>
              <a:off x="2734" y="1395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65" name="Oval 98"/>
            <p:cNvSpPr>
              <a:spLocks noChangeArrowheads="1"/>
            </p:cNvSpPr>
            <p:nvPr/>
          </p:nvSpPr>
          <p:spPr bwMode="auto">
            <a:xfrm>
              <a:off x="2696" y="1445"/>
              <a:ext cx="18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66" name="Oval 99"/>
            <p:cNvSpPr>
              <a:spLocks noChangeArrowheads="1"/>
            </p:cNvSpPr>
            <p:nvPr/>
          </p:nvSpPr>
          <p:spPr bwMode="auto">
            <a:xfrm>
              <a:off x="2764" y="1467"/>
              <a:ext cx="17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67" name="Oval 100"/>
            <p:cNvSpPr>
              <a:spLocks noChangeArrowheads="1"/>
            </p:cNvSpPr>
            <p:nvPr/>
          </p:nvSpPr>
          <p:spPr bwMode="auto">
            <a:xfrm>
              <a:off x="2734" y="1341"/>
              <a:ext cx="15" cy="16"/>
            </a:xfrm>
            <a:prstGeom prst="ellipse">
              <a:avLst/>
            </a:pr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68" name="Freeform 101"/>
            <p:cNvSpPr>
              <a:spLocks/>
            </p:cNvSpPr>
            <p:nvPr/>
          </p:nvSpPr>
          <p:spPr bwMode="auto">
            <a:xfrm>
              <a:off x="1554" y="1040"/>
              <a:ext cx="137" cy="208"/>
            </a:xfrm>
            <a:custGeom>
              <a:avLst/>
              <a:gdLst>
                <a:gd name="T0" fmla="*/ 55 w 55"/>
                <a:gd name="T1" fmla="*/ 0 h 78"/>
                <a:gd name="T2" fmla="*/ 0 w 55"/>
                <a:gd name="T3" fmla="*/ 78 h 78"/>
                <a:gd name="T4" fmla="*/ 0 60000 65536"/>
                <a:gd name="T5" fmla="*/ 0 60000 65536"/>
                <a:gd name="T6" fmla="*/ 0 w 55"/>
                <a:gd name="T7" fmla="*/ 0 h 78"/>
                <a:gd name="T8" fmla="*/ 55 w 55"/>
                <a:gd name="T9" fmla="*/ 78 h 7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5" h="78">
                  <a:moveTo>
                    <a:pt x="55" y="0"/>
                  </a:moveTo>
                  <a:cubicBezTo>
                    <a:pt x="40" y="41"/>
                    <a:pt x="0" y="78"/>
                    <a:pt x="0" y="7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69" name="Freeform 102"/>
            <p:cNvSpPr>
              <a:spLocks/>
            </p:cNvSpPr>
            <p:nvPr/>
          </p:nvSpPr>
          <p:spPr bwMode="auto">
            <a:xfrm>
              <a:off x="4026" y="1032"/>
              <a:ext cx="115" cy="211"/>
            </a:xfrm>
            <a:custGeom>
              <a:avLst/>
              <a:gdLst>
                <a:gd name="T0" fmla="*/ 0 w 46"/>
                <a:gd name="T1" fmla="*/ 0 h 79"/>
                <a:gd name="T2" fmla="*/ 46 w 46"/>
                <a:gd name="T3" fmla="*/ 79 h 79"/>
                <a:gd name="T4" fmla="*/ 0 60000 65536"/>
                <a:gd name="T5" fmla="*/ 0 60000 65536"/>
                <a:gd name="T6" fmla="*/ 0 w 46"/>
                <a:gd name="T7" fmla="*/ 0 h 79"/>
                <a:gd name="T8" fmla="*/ 46 w 46"/>
                <a:gd name="T9" fmla="*/ 79 h 7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6" h="79">
                  <a:moveTo>
                    <a:pt x="0" y="0"/>
                  </a:moveTo>
                  <a:cubicBezTo>
                    <a:pt x="4" y="20"/>
                    <a:pt x="38" y="72"/>
                    <a:pt x="46" y="7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70" name="Freeform 103"/>
            <p:cNvSpPr>
              <a:spLocks/>
            </p:cNvSpPr>
            <p:nvPr/>
          </p:nvSpPr>
          <p:spPr bwMode="auto">
            <a:xfrm>
              <a:off x="1924" y="1165"/>
              <a:ext cx="492" cy="379"/>
            </a:xfrm>
            <a:custGeom>
              <a:avLst/>
              <a:gdLst>
                <a:gd name="T0" fmla="*/ 192 w 197"/>
                <a:gd name="T1" fmla="*/ 102 h 142"/>
                <a:gd name="T2" fmla="*/ 192 w 197"/>
                <a:gd name="T3" fmla="*/ 102 h 142"/>
                <a:gd name="T4" fmla="*/ 171 w 197"/>
                <a:gd name="T5" fmla="*/ 113 h 142"/>
                <a:gd name="T6" fmla="*/ 80 w 197"/>
                <a:gd name="T7" fmla="*/ 137 h 142"/>
                <a:gd name="T8" fmla="*/ 6 w 197"/>
                <a:gd name="T9" fmla="*/ 87 h 142"/>
                <a:gd name="T10" fmla="*/ 15 w 197"/>
                <a:gd name="T11" fmla="*/ 37 h 142"/>
                <a:gd name="T12" fmla="*/ 29 w 197"/>
                <a:gd name="T13" fmla="*/ 27 h 142"/>
                <a:gd name="T14" fmla="*/ 102 w 197"/>
                <a:gd name="T15" fmla="*/ 8 h 142"/>
                <a:gd name="T16" fmla="*/ 177 w 197"/>
                <a:gd name="T17" fmla="*/ 53 h 142"/>
                <a:gd name="T18" fmla="*/ 191 w 197"/>
                <a:gd name="T19" fmla="*/ 66 h 142"/>
                <a:gd name="T20" fmla="*/ 192 w 197"/>
                <a:gd name="T21" fmla="*/ 102 h 1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7"/>
                <a:gd name="T34" fmla="*/ 0 h 142"/>
                <a:gd name="T35" fmla="*/ 197 w 197"/>
                <a:gd name="T36" fmla="*/ 142 h 14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7" h="142">
                  <a:moveTo>
                    <a:pt x="192" y="102"/>
                  </a:moveTo>
                  <a:cubicBezTo>
                    <a:pt x="192" y="102"/>
                    <a:pt x="192" y="102"/>
                    <a:pt x="192" y="102"/>
                  </a:cubicBezTo>
                  <a:cubicBezTo>
                    <a:pt x="185" y="105"/>
                    <a:pt x="178" y="109"/>
                    <a:pt x="171" y="113"/>
                  </a:cubicBezTo>
                  <a:cubicBezTo>
                    <a:pt x="144" y="127"/>
                    <a:pt x="117" y="142"/>
                    <a:pt x="80" y="137"/>
                  </a:cubicBezTo>
                  <a:cubicBezTo>
                    <a:pt x="44" y="131"/>
                    <a:pt x="26" y="110"/>
                    <a:pt x="6" y="87"/>
                  </a:cubicBezTo>
                  <a:cubicBezTo>
                    <a:pt x="0" y="72"/>
                    <a:pt x="5" y="50"/>
                    <a:pt x="15" y="37"/>
                  </a:cubicBezTo>
                  <a:cubicBezTo>
                    <a:pt x="20" y="34"/>
                    <a:pt x="25" y="30"/>
                    <a:pt x="29" y="27"/>
                  </a:cubicBezTo>
                  <a:cubicBezTo>
                    <a:pt x="48" y="13"/>
                    <a:pt x="67" y="0"/>
                    <a:pt x="102" y="8"/>
                  </a:cubicBezTo>
                  <a:cubicBezTo>
                    <a:pt x="142" y="17"/>
                    <a:pt x="160" y="35"/>
                    <a:pt x="177" y="53"/>
                  </a:cubicBezTo>
                  <a:cubicBezTo>
                    <a:pt x="181" y="57"/>
                    <a:pt x="186" y="61"/>
                    <a:pt x="191" y="66"/>
                  </a:cubicBezTo>
                  <a:cubicBezTo>
                    <a:pt x="197" y="77"/>
                    <a:pt x="197" y="92"/>
                    <a:pt x="192" y="10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71" name="Freeform 104"/>
            <p:cNvSpPr>
              <a:spLocks/>
            </p:cNvSpPr>
            <p:nvPr/>
          </p:nvSpPr>
          <p:spPr bwMode="auto">
            <a:xfrm>
              <a:off x="3331" y="1155"/>
              <a:ext cx="478" cy="394"/>
            </a:xfrm>
            <a:custGeom>
              <a:avLst/>
              <a:gdLst>
                <a:gd name="T0" fmla="*/ 185 w 191"/>
                <a:gd name="T1" fmla="*/ 61 h 148"/>
                <a:gd name="T2" fmla="*/ 181 w 191"/>
                <a:gd name="T3" fmla="*/ 67 h 148"/>
                <a:gd name="T4" fmla="*/ 111 w 191"/>
                <a:gd name="T5" fmla="*/ 136 h 148"/>
                <a:gd name="T6" fmla="*/ 21 w 191"/>
                <a:gd name="T7" fmla="*/ 117 h 148"/>
                <a:gd name="T8" fmla="*/ 13 w 191"/>
                <a:gd name="T9" fmla="*/ 112 h 148"/>
                <a:gd name="T10" fmla="*/ 11 w 191"/>
                <a:gd name="T11" fmla="*/ 67 h 148"/>
                <a:gd name="T12" fmla="*/ 23 w 191"/>
                <a:gd name="T13" fmla="*/ 51 h 148"/>
                <a:gd name="T14" fmla="*/ 68 w 191"/>
                <a:gd name="T15" fmla="*/ 14 h 148"/>
                <a:gd name="T16" fmla="*/ 144 w 191"/>
                <a:gd name="T17" fmla="*/ 19 h 148"/>
                <a:gd name="T18" fmla="*/ 168 w 191"/>
                <a:gd name="T19" fmla="*/ 29 h 148"/>
                <a:gd name="T20" fmla="*/ 185 w 191"/>
                <a:gd name="T21" fmla="*/ 61 h 1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91"/>
                <a:gd name="T34" fmla="*/ 0 h 148"/>
                <a:gd name="T35" fmla="*/ 191 w 191"/>
                <a:gd name="T36" fmla="*/ 148 h 1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91" h="148">
                  <a:moveTo>
                    <a:pt x="185" y="61"/>
                  </a:moveTo>
                  <a:cubicBezTo>
                    <a:pt x="184" y="63"/>
                    <a:pt x="183" y="65"/>
                    <a:pt x="181" y="67"/>
                  </a:cubicBezTo>
                  <a:cubicBezTo>
                    <a:pt x="167" y="95"/>
                    <a:pt x="152" y="124"/>
                    <a:pt x="111" y="136"/>
                  </a:cubicBezTo>
                  <a:cubicBezTo>
                    <a:pt x="73" y="148"/>
                    <a:pt x="48" y="133"/>
                    <a:pt x="21" y="117"/>
                  </a:cubicBezTo>
                  <a:cubicBezTo>
                    <a:pt x="18" y="115"/>
                    <a:pt x="16" y="113"/>
                    <a:pt x="13" y="112"/>
                  </a:cubicBezTo>
                  <a:cubicBezTo>
                    <a:pt x="0" y="102"/>
                    <a:pt x="0" y="79"/>
                    <a:pt x="11" y="67"/>
                  </a:cubicBezTo>
                  <a:cubicBezTo>
                    <a:pt x="15" y="63"/>
                    <a:pt x="19" y="57"/>
                    <a:pt x="23" y="51"/>
                  </a:cubicBezTo>
                  <a:cubicBezTo>
                    <a:pt x="31" y="38"/>
                    <a:pt x="39" y="26"/>
                    <a:pt x="68" y="14"/>
                  </a:cubicBezTo>
                  <a:cubicBezTo>
                    <a:pt x="103" y="0"/>
                    <a:pt x="123" y="10"/>
                    <a:pt x="144" y="19"/>
                  </a:cubicBezTo>
                  <a:cubicBezTo>
                    <a:pt x="152" y="23"/>
                    <a:pt x="160" y="27"/>
                    <a:pt x="168" y="29"/>
                  </a:cubicBezTo>
                  <a:cubicBezTo>
                    <a:pt x="178" y="31"/>
                    <a:pt x="191" y="47"/>
                    <a:pt x="185" y="6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72" name="Freeform 105"/>
            <p:cNvSpPr>
              <a:spLocks/>
            </p:cNvSpPr>
            <p:nvPr/>
          </p:nvSpPr>
          <p:spPr bwMode="auto">
            <a:xfrm>
              <a:off x="1376" y="1157"/>
              <a:ext cx="2935" cy="544"/>
            </a:xfrm>
            <a:custGeom>
              <a:avLst/>
              <a:gdLst>
                <a:gd name="T0" fmla="*/ 963 w 1174"/>
                <a:gd name="T1" fmla="*/ 66 h 204"/>
                <a:gd name="T2" fmla="*/ 893 w 1174"/>
                <a:gd name="T3" fmla="*/ 135 h 204"/>
                <a:gd name="T4" fmla="*/ 803 w 1174"/>
                <a:gd name="T5" fmla="*/ 115 h 204"/>
                <a:gd name="T6" fmla="*/ 739 w 1174"/>
                <a:gd name="T7" fmla="*/ 91 h 204"/>
                <a:gd name="T8" fmla="*/ 662 w 1174"/>
                <a:gd name="T9" fmla="*/ 126 h 204"/>
                <a:gd name="T10" fmla="*/ 578 w 1174"/>
                <a:gd name="T11" fmla="*/ 161 h 204"/>
                <a:gd name="T12" fmla="*/ 511 w 1174"/>
                <a:gd name="T13" fmla="*/ 125 h 204"/>
                <a:gd name="T14" fmla="*/ 446 w 1174"/>
                <a:gd name="T15" fmla="*/ 94 h 204"/>
                <a:gd name="T16" fmla="*/ 390 w 1174"/>
                <a:gd name="T17" fmla="*/ 116 h 204"/>
                <a:gd name="T18" fmla="*/ 299 w 1174"/>
                <a:gd name="T19" fmla="*/ 140 h 204"/>
                <a:gd name="T20" fmla="*/ 224 w 1174"/>
                <a:gd name="T21" fmla="*/ 89 h 204"/>
                <a:gd name="T22" fmla="*/ 181 w 1174"/>
                <a:gd name="T23" fmla="*/ 49 h 204"/>
                <a:gd name="T24" fmla="*/ 109 w 1174"/>
                <a:gd name="T25" fmla="*/ 37 h 204"/>
                <a:gd name="T26" fmla="*/ 33 w 1174"/>
                <a:gd name="T27" fmla="*/ 14 h 204"/>
                <a:gd name="T28" fmla="*/ 22 w 1174"/>
                <a:gd name="T29" fmla="*/ 0 h 204"/>
                <a:gd name="T30" fmla="*/ 0 w 1174"/>
                <a:gd name="T31" fmla="*/ 39 h 204"/>
                <a:gd name="T32" fmla="*/ 108 w 1174"/>
                <a:gd name="T33" fmla="*/ 77 h 204"/>
                <a:gd name="T34" fmla="*/ 161 w 1174"/>
                <a:gd name="T35" fmla="*/ 83 h 204"/>
                <a:gd name="T36" fmla="*/ 194 w 1174"/>
                <a:gd name="T37" fmla="*/ 115 h 204"/>
                <a:gd name="T38" fmla="*/ 293 w 1174"/>
                <a:gd name="T39" fmla="*/ 179 h 204"/>
                <a:gd name="T40" fmla="*/ 409 w 1174"/>
                <a:gd name="T41" fmla="*/ 151 h 204"/>
                <a:gd name="T42" fmla="*/ 451 w 1174"/>
                <a:gd name="T43" fmla="*/ 134 h 204"/>
                <a:gd name="T44" fmla="*/ 483 w 1174"/>
                <a:gd name="T45" fmla="*/ 153 h 204"/>
                <a:gd name="T46" fmla="*/ 575 w 1174"/>
                <a:gd name="T47" fmla="*/ 201 h 204"/>
                <a:gd name="T48" fmla="*/ 686 w 1174"/>
                <a:gd name="T49" fmla="*/ 158 h 204"/>
                <a:gd name="T50" fmla="*/ 739 w 1174"/>
                <a:gd name="T51" fmla="*/ 131 h 204"/>
                <a:gd name="T52" fmla="*/ 782 w 1174"/>
                <a:gd name="T53" fmla="*/ 149 h 204"/>
                <a:gd name="T54" fmla="*/ 905 w 1174"/>
                <a:gd name="T55" fmla="*/ 173 h 204"/>
                <a:gd name="T56" fmla="*/ 999 w 1174"/>
                <a:gd name="T57" fmla="*/ 85 h 204"/>
                <a:gd name="T58" fmla="*/ 1060 w 1174"/>
                <a:gd name="T59" fmla="*/ 64 h 204"/>
                <a:gd name="T60" fmla="*/ 1174 w 1174"/>
                <a:gd name="T61" fmla="*/ 48 h 204"/>
                <a:gd name="T62" fmla="*/ 1160 w 1174"/>
                <a:gd name="T63" fmla="*/ 6 h 204"/>
                <a:gd name="T64" fmla="*/ 1146 w 1174"/>
                <a:gd name="T65" fmla="*/ 17 h 204"/>
                <a:gd name="T66" fmla="*/ 1067 w 1174"/>
                <a:gd name="T67" fmla="*/ 25 h 204"/>
                <a:gd name="T68" fmla="*/ 1002 w 1174"/>
                <a:gd name="T69" fmla="*/ 24 h 204"/>
                <a:gd name="T70" fmla="*/ 963 w 1174"/>
                <a:gd name="T71" fmla="*/ 66 h 20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74"/>
                <a:gd name="T109" fmla="*/ 0 h 204"/>
                <a:gd name="T110" fmla="*/ 1174 w 1174"/>
                <a:gd name="T111" fmla="*/ 204 h 20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74" h="204">
                  <a:moveTo>
                    <a:pt x="963" y="66"/>
                  </a:moveTo>
                  <a:cubicBezTo>
                    <a:pt x="949" y="94"/>
                    <a:pt x="934" y="122"/>
                    <a:pt x="893" y="135"/>
                  </a:cubicBezTo>
                  <a:cubicBezTo>
                    <a:pt x="855" y="147"/>
                    <a:pt x="830" y="131"/>
                    <a:pt x="803" y="115"/>
                  </a:cubicBezTo>
                  <a:cubicBezTo>
                    <a:pt x="784" y="103"/>
                    <a:pt x="763" y="91"/>
                    <a:pt x="739" y="91"/>
                  </a:cubicBezTo>
                  <a:cubicBezTo>
                    <a:pt x="708" y="92"/>
                    <a:pt x="685" y="109"/>
                    <a:pt x="662" y="126"/>
                  </a:cubicBezTo>
                  <a:cubicBezTo>
                    <a:pt x="637" y="145"/>
                    <a:pt x="613" y="163"/>
                    <a:pt x="578" y="161"/>
                  </a:cubicBezTo>
                  <a:cubicBezTo>
                    <a:pt x="544" y="158"/>
                    <a:pt x="528" y="142"/>
                    <a:pt x="511" y="125"/>
                  </a:cubicBezTo>
                  <a:cubicBezTo>
                    <a:pt x="495" y="109"/>
                    <a:pt x="477" y="91"/>
                    <a:pt x="446" y="94"/>
                  </a:cubicBezTo>
                  <a:cubicBezTo>
                    <a:pt x="426" y="96"/>
                    <a:pt x="409" y="106"/>
                    <a:pt x="390" y="116"/>
                  </a:cubicBezTo>
                  <a:cubicBezTo>
                    <a:pt x="363" y="130"/>
                    <a:pt x="336" y="145"/>
                    <a:pt x="299" y="140"/>
                  </a:cubicBezTo>
                  <a:cubicBezTo>
                    <a:pt x="263" y="134"/>
                    <a:pt x="244" y="112"/>
                    <a:pt x="224" y="89"/>
                  </a:cubicBezTo>
                  <a:cubicBezTo>
                    <a:pt x="212" y="74"/>
                    <a:pt x="199" y="59"/>
                    <a:pt x="181" y="49"/>
                  </a:cubicBezTo>
                  <a:cubicBezTo>
                    <a:pt x="163" y="38"/>
                    <a:pt x="137" y="37"/>
                    <a:pt x="109" y="37"/>
                  </a:cubicBezTo>
                  <a:cubicBezTo>
                    <a:pt x="66" y="36"/>
                    <a:pt x="37" y="34"/>
                    <a:pt x="33" y="14"/>
                  </a:cubicBezTo>
                  <a:cubicBezTo>
                    <a:pt x="32" y="8"/>
                    <a:pt x="28" y="3"/>
                    <a:pt x="22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9" y="75"/>
                    <a:pt x="70" y="76"/>
                    <a:pt x="108" y="77"/>
                  </a:cubicBezTo>
                  <a:cubicBezTo>
                    <a:pt x="129" y="77"/>
                    <a:pt x="152" y="78"/>
                    <a:pt x="161" y="83"/>
                  </a:cubicBezTo>
                  <a:cubicBezTo>
                    <a:pt x="173" y="90"/>
                    <a:pt x="182" y="102"/>
                    <a:pt x="194" y="115"/>
                  </a:cubicBezTo>
                  <a:cubicBezTo>
                    <a:pt x="215" y="140"/>
                    <a:pt x="242" y="171"/>
                    <a:pt x="293" y="179"/>
                  </a:cubicBezTo>
                  <a:cubicBezTo>
                    <a:pt x="343" y="187"/>
                    <a:pt x="379" y="167"/>
                    <a:pt x="409" y="151"/>
                  </a:cubicBezTo>
                  <a:cubicBezTo>
                    <a:pt x="425" y="143"/>
                    <a:pt x="438" y="135"/>
                    <a:pt x="451" y="134"/>
                  </a:cubicBezTo>
                  <a:cubicBezTo>
                    <a:pt x="461" y="133"/>
                    <a:pt x="468" y="138"/>
                    <a:pt x="483" y="153"/>
                  </a:cubicBezTo>
                  <a:cubicBezTo>
                    <a:pt x="501" y="172"/>
                    <a:pt x="526" y="197"/>
                    <a:pt x="575" y="201"/>
                  </a:cubicBezTo>
                  <a:cubicBezTo>
                    <a:pt x="625" y="204"/>
                    <a:pt x="659" y="179"/>
                    <a:pt x="686" y="158"/>
                  </a:cubicBezTo>
                  <a:cubicBezTo>
                    <a:pt x="705" y="144"/>
                    <a:pt x="722" y="131"/>
                    <a:pt x="739" y="131"/>
                  </a:cubicBezTo>
                  <a:cubicBezTo>
                    <a:pt x="752" y="131"/>
                    <a:pt x="766" y="140"/>
                    <a:pt x="782" y="149"/>
                  </a:cubicBezTo>
                  <a:cubicBezTo>
                    <a:pt x="812" y="168"/>
                    <a:pt x="849" y="190"/>
                    <a:pt x="905" y="173"/>
                  </a:cubicBezTo>
                  <a:cubicBezTo>
                    <a:pt x="962" y="155"/>
                    <a:pt x="983" y="114"/>
                    <a:pt x="999" y="85"/>
                  </a:cubicBezTo>
                  <a:cubicBezTo>
                    <a:pt x="1007" y="70"/>
                    <a:pt x="1015" y="52"/>
                    <a:pt x="1060" y="64"/>
                  </a:cubicBezTo>
                  <a:cubicBezTo>
                    <a:pt x="1098" y="71"/>
                    <a:pt x="1149" y="80"/>
                    <a:pt x="1174" y="48"/>
                  </a:cubicBezTo>
                  <a:cubicBezTo>
                    <a:pt x="1160" y="6"/>
                    <a:pt x="1160" y="6"/>
                    <a:pt x="1160" y="6"/>
                  </a:cubicBezTo>
                  <a:cubicBezTo>
                    <a:pt x="1154" y="7"/>
                    <a:pt x="1148" y="11"/>
                    <a:pt x="1146" y="17"/>
                  </a:cubicBezTo>
                  <a:cubicBezTo>
                    <a:pt x="1138" y="36"/>
                    <a:pt x="1110" y="33"/>
                    <a:pt x="1067" y="25"/>
                  </a:cubicBezTo>
                  <a:cubicBezTo>
                    <a:pt x="1040" y="20"/>
                    <a:pt x="1022" y="17"/>
                    <a:pt x="1002" y="24"/>
                  </a:cubicBezTo>
                  <a:cubicBezTo>
                    <a:pt x="984" y="30"/>
                    <a:pt x="979" y="40"/>
                    <a:pt x="963" y="6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73" name="Freeform 106"/>
            <p:cNvSpPr>
              <a:spLocks/>
            </p:cNvSpPr>
            <p:nvPr/>
          </p:nvSpPr>
          <p:spPr bwMode="auto">
            <a:xfrm>
              <a:off x="1566" y="800"/>
              <a:ext cx="2620" cy="611"/>
            </a:xfrm>
            <a:custGeom>
              <a:avLst/>
              <a:gdLst>
                <a:gd name="T0" fmla="*/ 947 w 1048"/>
                <a:gd name="T1" fmla="*/ 71 h 229"/>
                <a:gd name="T2" fmla="*/ 1035 w 1048"/>
                <a:gd name="T3" fmla="*/ 0 h 229"/>
                <a:gd name="T4" fmla="*/ 1048 w 1048"/>
                <a:gd name="T5" fmla="*/ 38 h 229"/>
                <a:gd name="T6" fmla="*/ 1042 w 1048"/>
                <a:gd name="T7" fmla="*/ 40 h 229"/>
                <a:gd name="T8" fmla="*/ 981 w 1048"/>
                <a:gd name="T9" fmla="*/ 91 h 229"/>
                <a:gd name="T10" fmla="*/ 943 w 1048"/>
                <a:gd name="T11" fmla="*/ 140 h 229"/>
                <a:gd name="T12" fmla="*/ 899 w 1048"/>
                <a:gd name="T13" fmla="*/ 158 h 229"/>
                <a:gd name="T14" fmla="*/ 850 w 1048"/>
                <a:gd name="T15" fmla="*/ 152 h 229"/>
                <a:gd name="T16" fmla="*/ 774 w 1048"/>
                <a:gd name="T17" fmla="*/ 147 h 229"/>
                <a:gd name="T18" fmla="*/ 729 w 1048"/>
                <a:gd name="T19" fmla="*/ 184 h 229"/>
                <a:gd name="T20" fmla="*/ 658 w 1048"/>
                <a:gd name="T21" fmla="*/ 223 h 229"/>
                <a:gd name="T22" fmla="*/ 568 w 1048"/>
                <a:gd name="T23" fmla="*/ 185 h 229"/>
                <a:gd name="T24" fmla="*/ 507 w 1048"/>
                <a:gd name="T25" fmla="*/ 159 h 229"/>
                <a:gd name="T26" fmla="*/ 450 w 1048"/>
                <a:gd name="T27" fmla="*/ 192 h 229"/>
                <a:gd name="T28" fmla="*/ 381 w 1048"/>
                <a:gd name="T29" fmla="*/ 225 h 229"/>
                <a:gd name="T30" fmla="*/ 320 w 1048"/>
                <a:gd name="T31" fmla="*/ 189 h 229"/>
                <a:gd name="T32" fmla="*/ 245 w 1048"/>
                <a:gd name="T33" fmla="*/ 145 h 229"/>
                <a:gd name="T34" fmla="*/ 172 w 1048"/>
                <a:gd name="T35" fmla="*/ 164 h 229"/>
                <a:gd name="T36" fmla="*/ 97 w 1048"/>
                <a:gd name="T37" fmla="*/ 174 h 229"/>
                <a:gd name="T38" fmla="*/ 56 w 1048"/>
                <a:gd name="T39" fmla="*/ 107 h 229"/>
                <a:gd name="T40" fmla="*/ 7 w 1048"/>
                <a:gd name="T41" fmla="*/ 44 h 229"/>
                <a:gd name="T42" fmla="*/ 0 w 1048"/>
                <a:gd name="T43" fmla="*/ 41 h 229"/>
                <a:gd name="T44" fmla="*/ 21 w 1048"/>
                <a:gd name="T45" fmla="*/ 7 h 229"/>
                <a:gd name="T46" fmla="*/ 94 w 1048"/>
                <a:gd name="T47" fmla="*/ 94 h 229"/>
                <a:gd name="T48" fmla="*/ 120 w 1048"/>
                <a:gd name="T49" fmla="*/ 141 h 229"/>
                <a:gd name="T50" fmla="*/ 149 w 1048"/>
                <a:gd name="T51" fmla="*/ 132 h 229"/>
                <a:gd name="T52" fmla="*/ 254 w 1048"/>
                <a:gd name="T53" fmla="*/ 106 h 229"/>
                <a:gd name="T54" fmla="*/ 349 w 1048"/>
                <a:gd name="T55" fmla="*/ 161 h 229"/>
                <a:gd name="T56" fmla="*/ 385 w 1048"/>
                <a:gd name="T57" fmla="*/ 185 h 229"/>
                <a:gd name="T58" fmla="*/ 421 w 1048"/>
                <a:gd name="T59" fmla="*/ 164 h 229"/>
                <a:gd name="T60" fmla="*/ 504 w 1048"/>
                <a:gd name="T61" fmla="*/ 119 h 229"/>
                <a:gd name="T62" fmla="*/ 593 w 1048"/>
                <a:gd name="T63" fmla="*/ 154 h 229"/>
                <a:gd name="T64" fmla="*/ 657 w 1048"/>
                <a:gd name="T65" fmla="*/ 183 h 229"/>
                <a:gd name="T66" fmla="*/ 695 w 1048"/>
                <a:gd name="T67" fmla="*/ 163 h 229"/>
                <a:gd name="T68" fmla="*/ 760 w 1048"/>
                <a:gd name="T69" fmla="*/ 109 h 229"/>
                <a:gd name="T70" fmla="*/ 867 w 1048"/>
                <a:gd name="T71" fmla="*/ 116 h 229"/>
                <a:gd name="T72" fmla="*/ 947 w 1048"/>
                <a:gd name="T73" fmla="*/ 71 h 22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48"/>
                <a:gd name="T112" fmla="*/ 0 h 229"/>
                <a:gd name="T113" fmla="*/ 1048 w 1048"/>
                <a:gd name="T114" fmla="*/ 229 h 22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48" h="229">
                  <a:moveTo>
                    <a:pt x="947" y="71"/>
                  </a:moveTo>
                  <a:cubicBezTo>
                    <a:pt x="964" y="41"/>
                    <a:pt x="986" y="5"/>
                    <a:pt x="1035" y="0"/>
                  </a:cubicBezTo>
                  <a:cubicBezTo>
                    <a:pt x="1048" y="38"/>
                    <a:pt x="1048" y="38"/>
                    <a:pt x="1048" y="38"/>
                  </a:cubicBezTo>
                  <a:cubicBezTo>
                    <a:pt x="1046" y="39"/>
                    <a:pt x="1044" y="40"/>
                    <a:pt x="1042" y="40"/>
                  </a:cubicBezTo>
                  <a:cubicBezTo>
                    <a:pt x="1012" y="42"/>
                    <a:pt x="999" y="60"/>
                    <a:pt x="981" y="91"/>
                  </a:cubicBezTo>
                  <a:cubicBezTo>
                    <a:pt x="971" y="109"/>
                    <a:pt x="960" y="128"/>
                    <a:pt x="943" y="140"/>
                  </a:cubicBezTo>
                  <a:cubicBezTo>
                    <a:pt x="930" y="152"/>
                    <a:pt x="915" y="156"/>
                    <a:pt x="899" y="158"/>
                  </a:cubicBezTo>
                  <a:cubicBezTo>
                    <a:pt x="882" y="161"/>
                    <a:pt x="862" y="158"/>
                    <a:pt x="850" y="152"/>
                  </a:cubicBezTo>
                  <a:cubicBezTo>
                    <a:pt x="829" y="142"/>
                    <a:pt x="809" y="133"/>
                    <a:pt x="774" y="147"/>
                  </a:cubicBezTo>
                  <a:cubicBezTo>
                    <a:pt x="745" y="158"/>
                    <a:pt x="737" y="171"/>
                    <a:pt x="729" y="184"/>
                  </a:cubicBezTo>
                  <a:cubicBezTo>
                    <a:pt x="715" y="205"/>
                    <a:pt x="702" y="221"/>
                    <a:pt x="658" y="223"/>
                  </a:cubicBezTo>
                  <a:cubicBezTo>
                    <a:pt x="616" y="224"/>
                    <a:pt x="591" y="204"/>
                    <a:pt x="568" y="185"/>
                  </a:cubicBezTo>
                  <a:cubicBezTo>
                    <a:pt x="548" y="169"/>
                    <a:pt x="533" y="157"/>
                    <a:pt x="507" y="159"/>
                  </a:cubicBezTo>
                  <a:cubicBezTo>
                    <a:pt x="480" y="161"/>
                    <a:pt x="466" y="176"/>
                    <a:pt x="450" y="192"/>
                  </a:cubicBezTo>
                  <a:cubicBezTo>
                    <a:pt x="433" y="209"/>
                    <a:pt x="414" y="229"/>
                    <a:pt x="381" y="225"/>
                  </a:cubicBezTo>
                  <a:cubicBezTo>
                    <a:pt x="352" y="222"/>
                    <a:pt x="336" y="205"/>
                    <a:pt x="320" y="189"/>
                  </a:cubicBezTo>
                  <a:cubicBezTo>
                    <a:pt x="303" y="172"/>
                    <a:pt x="285" y="154"/>
                    <a:pt x="245" y="145"/>
                  </a:cubicBezTo>
                  <a:cubicBezTo>
                    <a:pt x="210" y="137"/>
                    <a:pt x="191" y="150"/>
                    <a:pt x="172" y="164"/>
                  </a:cubicBezTo>
                  <a:cubicBezTo>
                    <a:pt x="154" y="177"/>
                    <a:pt x="129" y="195"/>
                    <a:pt x="97" y="174"/>
                  </a:cubicBezTo>
                  <a:cubicBezTo>
                    <a:pt x="74" y="158"/>
                    <a:pt x="65" y="132"/>
                    <a:pt x="56" y="107"/>
                  </a:cubicBezTo>
                  <a:cubicBezTo>
                    <a:pt x="44" y="72"/>
                    <a:pt x="35" y="52"/>
                    <a:pt x="7" y="44"/>
                  </a:cubicBezTo>
                  <a:cubicBezTo>
                    <a:pt x="4" y="44"/>
                    <a:pt x="2" y="43"/>
                    <a:pt x="0" y="41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68" y="21"/>
                    <a:pt x="83" y="61"/>
                    <a:pt x="94" y="94"/>
                  </a:cubicBezTo>
                  <a:cubicBezTo>
                    <a:pt x="101" y="114"/>
                    <a:pt x="107" y="132"/>
                    <a:pt x="120" y="141"/>
                  </a:cubicBezTo>
                  <a:cubicBezTo>
                    <a:pt x="127" y="146"/>
                    <a:pt x="129" y="146"/>
                    <a:pt x="149" y="132"/>
                  </a:cubicBezTo>
                  <a:cubicBezTo>
                    <a:pt x="170" y="117"/>
                    <a:pt x="201" y="94"/>
                    <a:pt x="254" y="106"/>
                  </a:cubicBezTo>
                  <a:cubicBezTo>
                    <a:pt x="305" y="117"/>
                    <a:pt x="330" y="143"/>
                    <a:pt x="349" y="161"/>
                  </a:cubicBezTo>
                  <a:cubicBezTo>
                    <a:pt x="363" y="176"/>
                    <a:pt x="371" y="184"/>
                    <a:pt x="385" y="185"/>
                  </a:cubicBezTo>
                  <a:cubicBezTo>
                    <a:pt x="398" y="187"/>
                    <a:pt x="405" y="181"/>
                    <a:pt x="421" y="164"/>
                  </a:cubicBezTo>
                  <a:cubicBezTo>
                    <a:pt x="439" y="146"/>
                    <a:pt x="462" y="122"/>
                    <a:pt x="504" y="119"/>
                  </a:cubicBezTo>
                  <a:cubicBezTo>
                    <a:pt x="545" y="115"/>
                    <a:pt x="571" y="136"/>
                    <a:pt x="593" y="154"/>
                  </a:cubicBezTo>
                  <a:cubicBezTo>
                    <a:pt x="613" y="170"/>
                    <a:pt x="630" y="184"/>
                    <a:pt x="657" y="183"/>
                  </a:cubicBezTo>
                  <a:cubicBezTo>
                    <a:pt x="683" y="182"/>
                    <a:pt x="686" y="176"/>
                    <a:pt x="695" y="163"/>
                  </a:cubicBezTo>
                  <a:cubicBezTo>
                    <a:pt x="705" y="147"/>
                    <a:pt x="718" y="126"/>
                    <a:pt x="760" y="109"/>
                  </a:cubicBezTo>
                  <a:cubicBezTo>
                    <a:pt x="811" y="89"/>
                    <a:pt x="843" y="105"/>
                    <a:pt x="867" y="116"/>
                  </a:cubicBezTo>
                  <a:cubicBezTo>
                    <a:pt x="892" y="124"/>
                    <a:pt x="918" y="124"/>
                    <a:pt x="947" y="7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74" name="Freeform 107"/>
            <p:cNvSpPr>
              <a:spLocks/>
            </p:cNvSpPr>
            <p:nvPr/>
          </p:nvSpPr>
          <p:spPr bwMode="auto">
            <a:xfrm>
              <a:off x="1431" y="901"/>
              <a:ext cx="2843" cy="691"/>
            </a:xfrm>
            <a:custGeom>
              <a:avLst/>
              <a:gdLst>
                <a:gd name="T0" fmla="*/ 1079 w 1137"/>
                <a:gd name="T1" fmla="*/ 65 h 259"/>
                <a:gd name="T2" fmla="*/ 1102 w 1137"/>
                <a:gd name="T3" fmla="*/ 0 h 259"/>
                <a:gd name="T4" fmla="*/ 1099 w 1137"/>
                <a:gd name="T5" fmla="*/ 1 h 259"/>
                <a:gd name="T6" fmla="*/ 1035 w 1137"/>
                <a:gd name="T7" fmla="*/ 53 h 259"/>
                <a:gd name="T8" fmla="*/ 980 w 1137"/>
                <a:gd name="T9" fmla="*/ 113 h 259"/>
                <a:gd name="T10" fmla="*/ 973 w 1137"/>
                <a:gd name="T11" fmla="*/ 116 h 259"/>
                <a:gd name="T12" fmla="*/ 967 w 1137"/>
                <a:gd name="T13" fmla="*/ 118 h 259"/>
                <a:gd name="T14" fmla="*/ 960 w 1137"/>
                <a:gd name="T15" fmla="*/ 119 h 259"/>
                <a:gd name="T16" fmla="*/ 904 w 1137"/>
                <a:gd name="T17" fmla="*/ 114 h 259"/>
                <a:gd name="T18" fmla="*/ 783 w 1137"/>
                <a:gd name="T19" fmla="*/ 146 h 259"/>
                <a:gd name="T20" fmla="*/ 622 w 1137"/>
                <a:gd name="T21" fmla="*/ 147 h 259"/>
                <a:gd name="T22" fmla="*/ 504 w 1137"/>
                <a:gd name="T23" fmla="*/ 154 h 259"/>
                <a:gd name="T24" fmla="*/ 374 w 1137"/>
                <a:gd name="T25" fmla="*/ 151 h 259"/>
                <a:gd name="T26" fmla="*/ 226 w 1137"/>
                <a:gd name="T27" fmla="*/ 126 h 259"/>
                <a:gd name="T28" fmla="*/ 110 w 1137"/>
                <a:gd name="T29" fmla="*/ 69 h 259"/>
                <a:gd name="T30" fmla="*/ 55 w 1137"/>
                <a:gd name="T31" fmla="*/ 4 h 259"/>
                <a:gd name="T32" fmla="*/ 64 w 1137"/>
                <a:gd name="T33" fmla="*/ 72 h 259"/>
                <a:gd name="T34" fmla="*/ 0 w 1137"/>
                <a:gd name="T35" fmla="*/ 96 h 259"/>
                <a:gd name="T36" fmla="*/ 87 w 1137"/>
                <a:gd name="T37" fmla="*/ 133 h 259"/>
                <a:gd name="T38" fmla="*/ 202 w 1137"/>
                <a:gd name="T39" fmla="*/ 185 h 259"/>
                <a:gd name="T40" fmla="*/ 368 w 1137"/>
                <a:gd name="T41" fmla="*/ 212 h 259"/>
                <a:gd name="T42" fmla="*/ 489 w 1137"/>
                <a:gd name="T43" fmla="*/ 221 h 259"/>
                <a:gd name="T44" fmla="*/ 640 w 1137"/>
                <a:gd name="T45" fmla="*/ 222 h 259"/>
                <a:gd name="T46" fmla="*/ 781 w 1137"/>
                <a:gd name="T47" fmla="*/ 211 h 259"/>
                <a:gd name="T48" fmla="*/ 941 w 1137"/>
                <a:gd name="T49" fmla="*/ 162 h 259"/>
                <a:gd name="T50" fmla="*/ 960 w 1137"/>
                <a:gd name="T51" fmla="*/ 133 h 259"/>
                <a:gd name="T52" fmla="*/ 962 w 1137"/>
                <a:gd name="T53" fmla="*/ 131 h 259"/>
                <a:gd name="T54" fmla="*/ 964 w 1137"/>
                <a:gd name="T55" fmla="*/ 129 h 259"/>
                <a:gd name="T56" fmla="*/ 966 w 1137"/>
                <a:gd name="T57" fmla="*/ 127 h 259"/>
                <a:gd name="T58" fmla="*/ 968 w 1137"/>
                <a:gd name="T59" fmla="*/ 125 h 259"/>
                <a:gd name="T60" fmla="*/ 971 w 1137"/>
                <a:gd name="T61" fmla="*/ 124 h 259"/>
                <a:gd name="T62" fmla="*/ 974 w 1137"/>
                <a:gd name="T63" fmla="*/ 122 h 259"/>
                <a:gd name="T64" fmla="*/ 977 w 1137"/>
                <a:gd name="T65" fmla="*/ 121 h 259"/>
                <a:gd name="T66" fmla="*/ 1045 w 1137"/>
                <a:gd name="T67" fmla="*/ 121 h 259"/>
                <a:gd name="T68" fmla="*/ 1128 w 1137"/>
                <a:gd name="T69" fmla="*/ 107 h 259"/>
                <a:gd name="T70" fmla="*/ 1129 w 1137"/>
                <a:gd name="T71" fmla="*/ 106 h 259"/>
                <a:gd name="T72" fmla="*/ 1131 w 1137"/>
                <a:gd name="T73" fmla="*/ 104 h 25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37"/>
                <a:gd name="T112" fmla="*/ 0 h 259"/>
                <a:gd name="T113" fmla="*/ 1137 w 1137"/>
                <a:gd name="T114" fmla="*/ 259 h 259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37" h="259">
                  <a:moveTo>
                    <a:pt x="1137" y="102"/>
                  </a:moveTo>
                  <a:cubicBezTo>
                    <a:pt x="1115" y="109"/>
                    <a:pt x="1089" y="93"/>
                    <a:pt x="1079" y="65"/>
                  </a:cubicBezTo>
                  <a:cubicBezTo>
                    <a:pt x="1070" y="37"/>
                    <a:pt x="1080" y="8"/>
                    <a:pt x="1102" y="0"/>
                  </a:cubicBezTo>
                  <a:cubicBezTo>
                    <a:pt x="1102" y="0"/>
                    <a:pt x="1102" y="0"/>
                    <a:pt x="1102" y="0"/>
                  </a:cubicBezTo>
                  <a:cubicBezTo>
                    <a:pt x="1102" y="0"/>
                    <a:pt x="1101" y="1"/>
                    <a:pt x="1101" y="1"/>
                  </a:cubicBezTo>
                  <a:cubicBezTo>
                    <a:pt x="1101" y="1"/>
                    <a:pt x="1100" y="1"/>
                    <a:pt x="1099" y="1"/>
                  </a:cubicBezTo>
                  <a:cubicBezTo>
                    <a:pt x="1098" y="2"/>
                    <a:pt x="1097" y="2"/>
                    <a:pt x="1096" y="2"/>
                  </a:cubicBezTo>
                  <a:cubicBezTo>
                    <a:pt x="1066" y="4"/>
                    <a:pt x="1053" y="22"/>
                    <a:pt x="1035" y="53"/>
                  </a:cubicBezTo>
                  <a:cubicBezTo>
                    <a:pt x="1025" y="71"/>
                    <a:pt x="1014" y="90"/>
                    <a:pt x="997" y="102"/>
                  </a:cubicBezTo>
                  <a:cubicBezTo>
                    <a:pt x="992" y="107"/>
                    <a:pt x="986" y="111"/>
                    <a:pt x="980" y="113"/>
                  </a:cubicBezTo>
                  <a:cubicBezTo>
                    <a:pt x="978" y="114"/>
                    <a:pt x="977" y="115"/>
                    <a:pt x="975" y="116"/>
                  </a:cubicBezTo>
                  <a:cubicBezTo>
                    <a:pt x="974" y="116"/>
                    <a:pt x="974" y="116"/>
                    <a:pt x="973" y="116"/>
                  </a:cubicBezTo>
                  <a:cubicBezTo>
                    <a:pt x="972" y="117"/>
                    <a:pt x="970" y="117"/>
                    <a:pt x="968" y="117"/>
                  </a:cubicBezTo>
                  <a:cubicBezTo>
                    <a:pt x="968" y="118"/>
                    <a:pt x="967" y="118"/>
                    <a:pt x="967" y="118"/>
                  </a:cubicBezTo>
                  <a:cubicBezTo>
                    <a:pt x="965" y="118"/>
                    <a:pt x="963" y="119"/>
                    <a:pt x="962" y="119"/>
                  </a:cubicBezTo>
                  <a:cubicBezTo>
                    <a:pt x="961" y="119"/>
                    <a:pt x="960" y="119"/>
                    <a:pt x="960" y="119"/>
                  </a:cubicBezTo>
                  <a:cubicBezTo>
                    <a:pt x="958" y="120"/>
                    <a:pt x="955" y="120"/>
                    <a:pt x="953" y="120"/>
                  </a:cubicBezTo>
                  <a:cubicBezTo>
                    <a:pt x="936" y="123"/>
                    <a:pt x="916" y="120"/>
                    <a:pt x="904" y="114"/>
                  </a:cubicBezTo>
                  <a:cubicBezTo>
                    <a:pt x="883" y="104"/>
                    <a:pt x="863" y="95"/>
                    <a:pt x="828" y="109"/>
                  </a:cubicBezTo>
                  <a:cubicBezTo>
                    <a:pt x="799" y="120"/>
                    <a:pt x="791" y="133"/>
                    <a:pt x="783" y="146"/>
                  </a:cubicBezTo>
                  <a:cubicBezTo>
                    <a:pt x="769" y="167"/>
                    <a:pt x="756" y="183"/>
                    <a:pt x="712" y="185"/>
                  </a:cubicBezTo>
                  <a:cubicBezTo>
                    <a:pt x="670" y="186"/>
                    <a:pt x="645" y="166"/>
                    <a:pt x="622" y="147"/>
                  </a:cubicBezTo>
                  <a:cubicBezTo>
                    <a:pt x="602" y="131"/>
                    <a:pt x="587" y="119"/>
                    <a:pt x="561" y="121"/>
                  </a:cubicBezTo>
                  <a:cubicBezTo>
                    <a:pt x="534" y="123"/>
                    <a:pt x="520" y="138"/>
                    <a:pt x="504" y="154"/>
                  </a:cubicBezTo>
                  <a:cubicBezTo>
                    <a:pt x="487" y="171"/>
                    <a:pt x="468" y="191"/>
                    <a:pt x="435" y="187"/>
                  </a:cubicBezTo>
                  <a:cubicBezTo>
                    <a:pt x="406" y="184"/>
                    <a:pt x="390" y="167"/>
                    <a:pt x="374" y="151"/>
                  </a:cubicBezTo>
                  <a:cubicBezTo>
                    <a:pt x="357" y="134"/>
                    <a:pt x="339" y="116"/>
                    <a:pt x="299" y="107"/>
                  </a:cubicBezTo>
                  <a:cubicBezTo>
                    <a:pt x="264" y="99"/>
                    <a:pt x="245" y="112"/>
                    <a:pt x="226" y="126"/>
                  </a:cubicBezTo>
                  <a:cubicBezTo>
                    <a:pt x="208" y="139"/>
                    <a:pt x="183" y="157"/>
                    <a:pt x="151" y="136"/>
                  </a:cubicBezTo>
                  <a:cubicBezTo>
                    <a:pt x="128" y="120"/>
                    <a:pt x="119" y="94"/>
                    <a:pt x="110" y="69"/>
                  </a:cubicBezTo>
                  <a:cubicBezTo>
                    <a:pt x="98" y="34"/>
                    <a:pt x="89" y="14"/>
                    <a:pt x="61" y="6"/>
                  </a:cubicBezTo>
                  <a:cubicBezTo>
                    <a:pt x="58" y="6"/>
                    <a:pt x="56" y="5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75" y="16"/>
                    <a:pt x="79" y="46"/>
                    <a:pt x="64" y="72"/>
                  </a:cubicBezTo>
                  <a:cubicBezTo>
                    <a:pt x="49" y="97"/>
                    <a:pt x="21" y="108"/>
                    <a:pt x="0" y="96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6" y="99"/>
                    <a:pt x="10" y="104"/>
                    <a:pt x="11" y="110"/>
                  </a:cubicBezTo>
                  <a:cubicBezTo>
                    <a:pt x="15" y="130"/>
                    <a:pt x="44" y="132"/>
                    <a:pt x="87" y="133"/>
                  </a:cubicBezTo>
                  <a:cubicBezTo>
                    <a:pt x="115" y="133"/>
                    <a:pt x="141" y="134"/>
                    <a:pt x="159" y="145"/>
                  </a:cubicBezTo>
                  <a:cubicBezTo>
                    <a:pt x="177" y="155"/>
                    <a:pt x="190" y="170"/>
                    <a:pt x="202" y="185"/>
                  </a:cubicBezTo>
                  <a:cubicBezTo>
                    <a:pt x="222" y="208"/>
                    <a:pt x="241" y="230"/>
                    <a:pt x="277" y="236"/>
                  </a:cubicBezTo>
                  <a:cubicBezTo>
                    <a:pt x="314" y="241"/>
                    <a:pt x="341" y="226"/>
                    <a:pt x="368" y="212"/>
                  </a:cubicBezTo>
                  <a:cubicBezTo>
                    <a:pt x="387" y="202"/>
                    <a:pt x="404" y="192"/>
                    <a:pt x="424" y="190"/>
                  </a:cubicBezTo>
                  <a:cubicBezTo>
                    <a:pt x="455" y="187"/>
                    <a:pt x="473" y="205"/>
                    <a:pt x="489" y="221"/>
                  </a:cubicBezTo>
                  <a:cubicBezTo>
                    <a:pt x="506" y="238"/>
                    <a:pt x="522" y="254"/>
                    <a:pt x="556" y="257"/>
                  </a:cubicBezTo>
                  <a:cubicBezTo>
                    <a:pt x="591" y="259"/>
                    <a:pt x="615" y="241"/>
                    <a:pt x="640" y="222"/>
                  </a:cubicBezTo>
                  <a:cubicBezTo>
                    <a:pt x="663" y="205"/>
                    <a:pt x="686" y="188"/>
                    <a:pt x="717" y="187"/>
                  </a:cubicBezTo>
                  <a:cubicBezTo>
                    <a:pt x="741" y="187"/>
                    <a:pt x="762" y="199"/>
                    <a:pt x="781" y="211"/>
                  </a:cubicBezTo>
                  <a:cubicBezTo>
                    <a:pt x="808" y="227"/>
                    <a:pt x="833" y="243"/>
                    <a:pt x="871" y="231"/>
                  </a:cubicBezTo>
                  <a:cubicBezTo>
                    <a:pt x="912" y="218"/>
                    <a:pt x="927" y="190"/>
                    <a:pt x="941" y="162"/>
                  </a:cubicBezTo>
                  <a:cubicBezTo>
                    <a:pt x="949" y="149"/>
                    <a:pt x="954" y="140"/>
                    <a:pt x="960" y="133"/>
                  </a:cubicBezTo>
                  <a:cubicBezTo>
                    <a:pt x="960" y="133"/>
                    <a:pt x="960" y="133"/>
                    <a:pt x="960" y="133"/>
                  </a:cubicBezTo>
                  <a:cubicBezTo>
                    <a:pt x="960" y="133"/>
                    <a:pt x="961" y="132"/>
                    <a:pt x="962" y="131"/>
                  </a:cubicBezTo>
                  <a:cubicBezTo>
                    <a:pt x="962" y="131"/>
                    <a:pt x="962" y="131"/>
                    <a:pt x="962" y="131"/>
                  </a:cubicBezTo>
                  <a:cubicBezTo>
                    <a:pt x="962" y="130"/>
                    <a:pt x="963" y="130"/>
                    <a:pt x="964" y="129"/>
                  </a:cubicBezTo>
                  <a:cubicBezTo>
                    <a:pt x="964" y="129"/>
                    <a:pt x="964" y="129"/>
                    <a:pt x="964" y="129"/>
                  </a:cubicBezTo>
                  <a:cubicBezTo>
                    <a:pt x="965" y="128"/>
                    <a:pt x="965" y="128"/>
                    <a:pt x="966" y="127"/>
                  </a:cubicBezTo>
                  <a:cubicBezTo>
                    <a:pt x="966" y="127"/>
                    <a:pt x="966" y="127"/>
                    <a:pt x="966" y="127"/>
                  </a:cubicBezTo>
                  <a:cubicBezTo>
                    <a:pt x="967" y="126"/>
                    <a:pt x="967" y="126"/>
                    <a:pt x="968" y="125"/>
                  </a:cubicBezTo>
                  <a:cubicBezTo>
                    <a:pt x="968" y="125"/>
                    <a:pt x="968" y="125"/>
                    <a:pt x="968" y="125"/>
                  </a:cubicBezTo>
                  <a:cubicBezTo>
                    <a:pt x="969" y="125"/>
                    <a:pt x="970" y="124"/>
                    <a:pt x="971" y="124"/>
                  </a:cubicBezTo>
                  <a:cubicBezTo>
                    <a:pt x="971" y="124"/>
                    <a:pt x="971" y="124"/>
                    <a:pt x="971" y="124"/>
                  </a:cubicBezTo>
                  <a:cubicBezTo>
                    <a:pt x="972" y="123"/>
                    <a:pt x="972" y="123"/>
                    <a:pt x="973" y="122"/>
                  </a:cubicBezTo>
                  <a:cubicBezTo>
                    <a:pt x="973" y="122"/>
                    <a:pt x="973" y="122"/>
                    <a:pt x="974" y="122"/>
                  </a:cubicBezTo>
                  <a:cubicBezTo>
                    <a:pt x="974" y="122"/>
                    <a:pt x="975" y="122"/>
                    <a:pt x="976" y="121"/>
                  </a:cubicBezTo>
                  <a:cubicBezTo>
                    <a:pt x="976" y="121"/>
                    <a:pt x="976" y="121"/>
                    <a:pt x="977" y="121"/>
                  </a:cubicBezTo>
                  <a:cubicBezTo>
                    <a:pt x="978" y="120"/>
                    <a:pt x="979" y="120"/>
                    <a:pt x="980" y="120"/>
                  </a:cubicBezTo>
                  <a:cubicBezTo>
                    <a:pt x="1000" y="113"/>
                    <a:pt x="1018" y="116"/>
                    <a:pt x="1045" y="121"/>
                  </a:cubicBezTo>
                  <a:cubicBezTo>
                    <a:pt x="1088" y="129"/>
                    <a:pt x="1116" y="132"/>
                    <a:pt x="1124" y="113"/>
                  </a:cubicBezTo>
                  <a:cubicBezTo>
                    <a:pt x="1125" y="111"/>
                    <a:pt x="1126" y="109"/>
                    <a:pt x="1128" y="107"/>
                  </a:cubicBezTo>
                  <a:cubicBezTo>
                    <a:pt x="1128" y="107"/>
                    <a:pt x="1128" y="107"/>
                    <a:pt x="1128" y="107"/>
                  </a:cubicBezTo>
                  <a:cubicBezTo>
                    <a:pt x="1129" y="106"/>
                    <a:pt x="1129" y="106"/>
                    <a:pt x="1129" y="106"/>
                  </a:cubicBezTo>
                  <a:cubicBezTo>
                    <a:pt x="1130" y="105"/>
                    <a:pt x="1131" y="105"/>
                    <a:pt x="1131" y="104"/>
                  </a:cubicBezTo>
                  <a:cubicBezTo>
                    <a:pt x="1131" y="104"/>
                    <a:pt x="1131" y="104"/>
                    <a:pt x="1131" y="104"/>
                  </a:cubicBezTo>
                  <a:cubicBezTo>
                    <a:pt x="1133" y="103"/>
                    <a:pt x="1135" y="102"/>
                    <a:pt x="1137" y="10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108"/>
          <p:cNvGrpSpPr>
            <a:grpSpLocks/>
          </p:cNvGrpSpPr>
          <p:nvPr/>
        </p:nvGrpSpPr>
        <p:grpSpPr bwMode="auto">
          <a:xfrm>
            <a:off x="2039920" y="4459294"/>
            <a:ext cx="4662487" cy="1244600"/>
            <a:chOff x="1361" y="1889"/>
            <a:chExt cx="2937" cy="784"/>
          </a:xfrm>
        </p:grpSpPr>
        <p:grpSp>
          <p:nvGrpSpPr>
            <p:cNvPr id="4" name="Group 109"/>
            <p:cNvGrpSpPr>
              <a:grpSpLocks/>
            </p:cNvGrpSpPr>
            <p:nvPr/>
          </p:nvGrpSpPr>
          <p:grpSpPr bwMode="auto">
            <a:xfrm>
              <a:off x="1361" y="1889"/>
              <a:ext cx="2937" cy="784"/>
              <a:chOff x="1361" y="1889"/>
              <a:chExt cx="2937" cy="784"/>
            </a:xfrm>
          </p:grpSpPr>
          <p:sp>
            <p:nvSpPr>
              <p:cNvPr id="37571" name="Freeform 110"/>
              <p:cNvSpPr>
                <a:spLocks/>
              </p:cNvSpPr>
              <p:nvPr/>
            </p:nvSpPr>
            <p:spPr bwMode="auto">
              <a:xfrm>
                <a:off x="1416" y="1991"/>
                <a:ext cx="2850" cy="576"/>
              </a:xfrm>
              <a:custGeom>
                <a:avLst/>
                <a:gdLst>
                  <a:gd name="T0" fmla="*/ 44 w 1140"/>
                  <a:gd name="T1" fmla="*/ 40 h 216"/>
                  <a:gd name="T2" fmla="*/ 72 w 1140"/>
                  <a:gd name="T3" fmla="*/ 86 h 216"/>
                  <a:gd name="T4" fmla="*/ 129 w 1140"/>
                  <a:gd name="T5" fmla="*/ 163 h 216"/>
                  <a:gd name="T6" fmla="*/ 232 w 1140"/>
                  <a:gd name="T7" fmla="*/ 158 h 216"/>
                  <a:gd name="T8" fmla="*/ 301 w 1140"/>
                  <a:gd name="T9" fmla="*/ 140 h 216"/>
                  <a:gd name="T10" fmla="*/ 348 w 1140"/>
                  <a:gd name="T11" fmla="*/ 173 h 216"/>
                  <a:gd name="T12" fmla="*/ 431 w 1140"/>
                  <a:gd name="T13" fmla="*/ 216 h 216"/>
                  <a:gd name="T14" fmla="*/ 512 w 1140"/>
                  <a:gd name="T15" fmla="*/ 173 h 216"/>
                  <a:gd name="T16" fmla="*/ 562 w 1140"/>
                  <a:gd name="T17" fmla="*/ 137 h 216"/>
                  <a:gd name="T18" fmla="*/ 625 w 1140"/>
                  <a:gd name="T19" fmla="*/ 162 h 216"/>
                  <a:gd name="T20" fmla="*/ 720 w 1140"/>
                  <a:gd name="T21" fmla="*/ 199 h 216"/>
                  <a:gd name="T22" fmla="*/ 802 w 1140"/>
                  <a:gd name="T23" fmla="*/ 160 h 216"/>
                  <a:gd name="T24" fmla="*/ 860 w 1140"/>
                  <a:gd name="T25" fmla="*/ 122 h 216"/>
                  <a:gd name="T26" fmla="*/ 938 w 1140"/>
                  <a:gd name="T27" fmla="*/ 138 h 216"/>
                  <a:gd name="T28" fmla="*/ 1041 w 1140"/>
                  <a:gd name="T29" fmla="*/ 142 h 216"/>
                  <a:gd name="T30" fmla="*/ 1098 w 1140"/>
                  <a:gd name="T31" fmla="*/ 66 h 216"/>
                  <a:gd name="T32" fmla="*/ 1126 w 1140"/>
                  <a:gd name="T33" fmla="*/ 19 h 216"/>
                  <a:gd name="T34" fmla="*/ 1140 w 1140"/>
                  <a:gd name="T35" fmla="*/ 12 h 216"/>
                  <a:gd name="T36" fmla="*/ 1137 w 1140"/>
                  <a:gd name="T37" fmla="*/ 1 h 216"/>
                  <a:gd name="T38" fmla="*/ 1136 w 1140"/>
                  <a:gd name="T39" fmla="*/ 0 h 216"/>
                  <a:gd name="T40" fmla="*/ 1112 w 1140"/>
                  <a:gd name="T41" fmla="*/ 22 h 216"/>
                  <a:gd name="T42" fmla="*/ 1042 w 1140"/>
                  <a:gd name="T43" fmla="*/ 23 h 216"/>
                  <a:gd name="T44" fmla="*/ 1002 w 1140"/>
                  <a:gd name="T45" fmla="*/ 22 h 216"/>
                  <a:gd name="T46" fmla="*/ 970 w 1140"/>
                  <a:gd name="T47" fmla="*/ 30 h 216"/>
                  <a:gd name="T48" fmla="*/ 931 w 1140"/>
                  <a:gd name="T49" fmla="*/ 70 h 216"/>
                  <a:gd name="T50" fmla="*/ 918 w 1140"/>
                  <a:gd name="T51" fmla="*/ 85 h 216"/>
                  <a:gd name="T52" fmla="*/ 860 w 1140"/>
                  <a:gd name="T53" fmla="*/ 119 h 216"/>
                  <a:gd name="T54" fmla="*/ 784 w 1140"/>
                  <a:gd name="T55" fmla="*/ 91 h 216"/>
                  <a:gd name="T56" fmla="*/ 711 w 1140"/>
                  <a:gd name="T57" fmla="*/ 59 h 216"/>
                  <a:gd name="T58" fmla="*/ 644 w 1140"/>
                  <a:gd name="T59" fmla="*/ 94 h 216"/>
                  <a:gd name="T60" fmla="*/ 574 w 1140"/>
                  <a:gd name="T61" fmla="*/ 131 h 216"/>
                  <a:gd name="T62" fmla="*/ 509 w 1140"/>
                  <a:gd name="T63" fmla="*/ 96 h 216"/>
                  <a:gd name="T64" fmla="*/ 442 w 1140"/>
                  <a:gd name="T65" fmla="*/ 64 h 216"/>
                  <a:gd name="T66" fmla="*/ 351 w 1140"/>
                  <a:gd name="T67" fmla="*/ 110 h 216"/>
                  <a:gd name="T68" fmla="*/ 296 w 1140"/>
                  <a:gd name="T69" fmla="*/ 138 h 216"/>
                  <a:gd name="T70" fmla="*/ 251 w 1140"/>
                  <a:gd name="T71" fmla="*/ 103 h 216"/>
                  <a:gd name="T72" fmla="*/ 238 w 1140"/>
                  <a:gd name="T73" fmla="*/ 88 h 216"/>
                  <a:gd name="T74" fmla="*/ 186 w 1140"/>
                  <a:gd name="T75" fmla="*/ 42 h 216"/>
                  <a:gd name="T76" fmla="*/ 126 w 1140"/>
                  <a:gd name="T77" fmla="*/ 41 h 216"/>
                  <a:gd name="T78" fmla="*/ 57 w 1140"/>
                  <a:gd name="T79" fmla="*/ 40 h 216"/>
                  <a:gd name="T80" fmla="*/ 15 w 1140"/>
                  <a:gd name="T81" fmla="*/ 10 h 216"/>
                  <a:gd name="T82" fmla="*/ 0 w 1140"/>
                  <a:gd name="T83" fmla="*/ 36 h 216"/>
                  <a:gd name="T84" fmla="*/ 44 w 1140"/>
                  <a:gd name="T85" fmla="*/ 40 h 21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40"/>
                  <a:gd name="T130" fmla="*/ 0 h 216"/>
                  <a:gd name="T131" fmla="*/ 1140 w 1140"/>
                  <a:gd name="T132" fmla="*/ 216 h 21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40" h="216">
                    <a:moveTo>
                      <a:pt x="44" y="40"/>
                    </a:moveTo>
                    <a:cubicBezTo>
                      <a:pt x="57" y="51"/>
                      <a:pt x="64" y="67"/>
                      <a:pt x="72" y="86"/>
                    </a:cubicBezTo>
                    <a:cubicBezTo>
                      <a:pt x="83" y="113"/>
                      <a:pt x="95" y="143"/>
                      <a:pt x="129" y="163"/>
                    </a:cubicBezTo>
                    <a:cubicBezTo>
                      <a:pt x="164" y="184"/>
                      <a:pt x="197" y="171"/>
                      <a:pt x="232" y="158"/>
                    </a:cubicBezTo>
                    <a:cubicBezTo>
                      <a:pt x="248" y="152"/>
                      <a:pt x="289" y="140"/>
                      <a:pt x="301" y="140"/>
                    </a:cubicBezTo>
                    <a:cubicBezTo>
                      <a:pt x="312" y="140"/>
                      <a:pt x="333" y="155"/>
                      <a:pt x="348" y="173"/>
                    </a:cubicBezTo>
                    <a:cubicBezTo>
                      <a:pt x="368" y="196"/>
                      <a:pt x="392" y="216"/>
                      <a:pt x="431" y="216"/>
                    </a:cubicBezTo>
                    <a:cubicBezTo>
                      <a:pt x="471" y="216"/>
                      <a:pt x="491" y="195"/>
                      <a:pt x="512" y="173"/>
                    </a:cubicBezTo>
                    <a:cubicBezTo>
                      <a:pt x="526" y="158"/>
                      <a:pt x="541" y="142"/>
                      <a:pt x="562" y="137"/>
                    </a:cubicBezTo>
                    <a:cubicBezTo>
                      <a:pt x="588" y="130"/>
                      <a:pt x="607" y="147"/>
                      <a:pt x="625" y="162"/>
                    </a:cubicBezTo>
                    <a:cubicBezTo>
                      <a:pt x="647" y="180"/>
                      <a:pt x="671" y="201"/>
                      <a:pt x="720" y="199"/>
                    </a:cubicBezTo>
                    <a:cubicBezTo>
                      <a:pt x="768" y="197"/>
                      <a:pt x="784" y="179"/>
                      <a:pt x="802" y="160"/>
                    </a:cubicBezTo>
                    <a:cubicBezTo>
                      <a:pt x="816" y="144"/>
                      <a:pt x="831" y="127"/>
                      <a:pt x="860" y="122"/>
                    </a:cubicBezTo>
                    <a:cubicBezTo>
                      <a:pt x="887" y="118"/>
                      <a:pt x="912" y="128"/>
                      <a:pt x="938" y="138"/>
                    </a:cubicBezTo>
                    <a:cubicBezTo>
                      <a:pt x="972" y="151"/>
                      <a:pt x="1005" y="163"/>
                      <a:pt x="1041" y="142"/>
                    </a:cubicBezTo>
                    <a:cubicBezTo>
                      <a:pt x="1075" y="122"/>
                      <a:pt x="1087" y="92"/>
                      <a:pt x="1098" y="66"/>
                    </a:cubicBezTo>
                    <a:cubicBezTo>
                      <a:pt x="1106" y="46"/>
                      <a:pt x="1112" y="30"/>
                      <a:pt x="1126" y="19"/>
                    </a:cubicBezTo>
                    <a:cubicBezTo>
                      <a:pt x="1131" y="16"/>
                      <a:pt x="1136" y="14"/>
                      <a:pt x="1140" y="12"/>
                    </a:cubicBezTo>
                    <a:cubicBezTo>
                      <a:pt x="1136" y="12"/>
                      <a:pt x="1132" y="4"/>
                      <a:pt x="1137" y="1"/>
                    </a:cubicBezTo>
                    <a:cubicBezTo>
                      <a:pt x="1136" y="0"/>
                      <a:pt x="1136" y="0"/>
                      <a:pt x="1136" y="0"/>
                    </a:cubicBezTo>
                    <a:cubicBezTo>
                      <a:pt x="1135" y="2"/>
                      <a:pt x="1124" y="20"/>
                      <a:pt x="1112" y="22"/>
                    </a:cubicBezTo>
                    <a:cubicBezTo>
                      <a:pt x="1096" y="25"/>
                      <a:pt x="1070" y="24"/>
                      <a:pt x="1042" y="23"/>
                    </a:cubicBezTo>
                    <a:cubicBezTo>
                      <a:pt x="1030" y="22"/>
                      <a:pt x="1015" y="22"/>
                      <a:pt x="1002" y="22"/>
                    </a:cubicBezTo>
                    <a:cubicBezTo>
                      <a:pt x="993" y="22"/>
                      <a:pt x="983" y="23"/>
                      <a:pt x="970" y="30"/>
                    </a:cubicBezTo>
                    <a:cubicBezTo>
                      <a:pt x="960" y="37"/>
                      <a:pt x="950" y="47"/>
                      <a:pt x="931" y="70"/>
                    </a:cubicBezTo>
                    <a:cubicBezTo>
                      <a:pt x="918" y="85"/>
                      <a:pt x="918" y="85"/>
                      <a:pt x="918" y="85"/>
                    </a:cubicBezTo>
                    <a:cubicBezTo>
                      <a:pt x="899" y="109"/>
                      <a:pt x="890" y="113"/>
                      <a:pt x="860" y="119"/>
                    </a:cubicBezTo>
                    <a:cubicBezTo>
                      <a:pt x="822" y="126"/>
                      <a:pt x="801" y="109"/>
                      <a:pt x="784" y="91"/>
                    </a:cubicBezTo>
                    <a:cubicBezTo>
                      <a:pt x="765" y="73"/>
                      <a:pt x="750" y="58"/>
                      <a:pt x="711" y="59"/>
                    </a:cubicBezTo>
                    <a:cubicBezTo>
                      <a:pt x="672" y="61"/>
                      <a:pt x="659" y="76"/>
                      <a:pt x="644" y="94"/>
                    </a:cubicBezTo>
                    <a:cubicBezTo>
                      <a:pt x="630" y="111"/>
                      <a:pt x="611" y="129"/>
                      <a:pt x="574" y="131"/>
                    </a:cubicBezTo>
                    <a:cubicBezTo>
                      <a:pt x="535" y="133"/>
                      <a:pt x="520" y="111"/>
                      <a:pt x="509" y="96"/>
                    </a:cubicBezTo>
                    <a:cubicBezTo>
                      <a:pt x="497" y="79"/>
                      <a:pt x="486" y="64"/>
                      <a:pt x="442" y="64"/>
                    </a:cubicBezTo>
                    <a:cubicBezTo>
                      <a:pt x="391" y="64"/>
                      <a:pt x="370" y="88"/>
                      <a:pt x="351" y="110"/>
                    </a:cubicBezTo>
                    <a:cubicBezTo>
                      <a:pt x="337" y="126"/>
                      <a:pt x="321" y="144"/>
                      <a:pt x="296" y="138"/>
                    </a:cubicBezTo>
                    <a:cubicBezTo>
                      <a:pt x="277" y="133"/>
                      <a:pt x="264" y="121"/>
                      <a:pt x="251" y="103"/>
                    </a:cubicBezTo>
                    <a:cubicBezTo>
                      <a:pt x="238" y="88"/>
                      <a:pt x="238" y="88"/>
                      <a:pt x="238" y="88"/>
                    </a:cubicBezTo>
                    <a:cubicBezTo>
                      <a:pt x="210" y="54"/>
                      <a:pt x="201" y="48"/>
                      <a:pt x="186" y="42"/>
                    </a:cubicBezTo>
                    <a:cubicBezTo>
                      <a:pt x="173" y="37"/>
                      <a:pt x="147" y="40"/>
                      <a:pt x="126" y="41"/>
                    </a:cubicBezTo>
                    <a:cubicBezTo>
                      <a:pt x="99" y="42"/>
                      <a:pt x="73" y="43"/>
                      <a:pt x="57" y="40"/>
                    </a:cubicBezTo>
                    <a:cubicBezTo>
                      <a:pt x="34" y="35"/>
                      <a:pt x="23" y="23"/>
                      <a:pt x="15" y="10"/>
                    </a:cubicBezTo>
                    <a:cubicBezTo>
                      <a:pt x="20" y="29"/>
                      <a:pt x="7" y="32"/>
                      <a:pt x="0" y="36"/>
                    </a:cubicBezTo>
                    <a:cubicBezTo>
                      <a:pt x="13" y="31"/>
                      <a:pt x="29" y="29"/>
                      <a:pt x="44" y="40"/>
                    </a:cubicBezTo>
                    <a:close/>
                  </a:path>
                </a:pathLst>
              </a:custGeom>
              <a:solidFill>
                <a:srgbClr val="D794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72" name="Freeform 111"/>
              <p:cNvSpPr>
                <a:spLocks/>
              </p:cNvSpPr>
              <p:nvPr/>
            </p:nvSpPr>
            <p:spPr bwMode="auto">
              <a:xfrm>
                <a:off x="1596" y="2049"/>
                <a:ext cx="2575" cy="518"/>
              </a:xfrm>
              <a:custGeom>
                <a:avLst/>
                <a:gdLst>
                  <a:gd name="T0" fmla="*/ 1012 w 1030"/>
                  <a:gd name="T1" fmla="*/ 2 h 194"/>
                  <a:gd name="T2" fmla="*/ 970 w 1030"/>
                  <a:gd name="T3" fmla="*/ 1 h 194"/>
                  <a:gd name="T4" fmla="*/ 930 w 1030"/>
                  <a:gd name="T5" fmla="*/ 0 h 194"/>
                  <a:gd name="T6" fmla="*/ 898 w 1030"/>
                  <a:gd name="T7" fmla="*/ 8 h 194"/>
                  <a:gd name="T8" fmla="*/ 859 w 1030"/>
                  <a:gd name="T9" fmla="*/ 48 h 194"/>
                  <a:gd name="T10" fmla="*/ 846 w 1030"/>
                  <a:gd name="T11" fmla="*/ 63 h 194"/>
                  <a:gd name="T12" fmla="*/ 788 w 1030"/>
                  <a:gd name="T13" fmla="*/ 97 h 194"/>
                  <a:gd name="T14" fmla="*/ 712 w 1030"/>
                  <a:gd name="T15" fmla="*/ 69 h 194"/>
                  <a:gd name="T16" fmla="*/ 639 w 1030"/>
                  <a:gd name="T17" fmla="*/ 37 h 194"/>
                  <a:gd name="T18" fmla="*/ 572 w 1030"/>
                  <a:gd name="T19" fmla="*/ 72 h 194"/>
                  <a:gd name="T20" fmla="*/ 502 w 1030"/>
                  <a:gd name="T21" fmla="*/ 109 h 194"/>
                  <a:gd name="T22" fmla="*/ 437 w 1030"/>
                  <a:gd name="T23" fmla="*/ 74 h 194"/>
                  <a:gd name="T24" fmla="*/ 370 w 1030"/>
                  <a:gd name="T25" fmla="*/ 42 h 194"/>
                  <a:gd name="T26" fmla="*/ 279 w 1030"/>
                  <a:gd name="T27" fmla="*/ 88 h 194"/>
                  <a:gd name="T28" fmla="*/ 224 w 1030"/>
                  <a:gd name="T29" fmla="*/ 116 h 194"/>
                  <a:gd name="T30" fmla="*/ 179 w 1030"/>
                  <a:gd name="T31" fmla="*/ 81 h 194"/>
                  <a:gd name="T32" fmla="*/ 166 w 1030"/>
                  <a:gd name="T33" fmla="*/ 66 h 194"/>
                  <a:gd name="T34" fmla="*/ 114 w 1030"/>
                  <a:gd name="T35" fmla="*/ 20 h 194"/>
                  <a:gd name="T36" fmla="*/ 54 w 1030"/>
                  <a:gd name="T37" fmla="*/ 19 h 194"/>
                  <a:gd name="T38" fmla="*/ 28 w 1030"/>
                  <a:gd name="T39" fmla="*/ 20 h 194"/>
                  <a:gd name="T40" fmla="*/ 0 w 1030"/>
                  <a:gd name="T41" fmla="*/ 64 h 194"/>
                  <a:gd name="T42" fmla="*/ 0 w 1030"/>
                  <a:gd name="T43" fmla="*/ 64 h 194"/>
                  <a:gd name="T44" fmla="*/ 57 w 1030"/>
                  <a:gd name="T45" fmla="*/ 141 h 194"/>
                  <a:gd name="T46" fmla="*/ 160 w 1030"/>
                  <a:gd name="T47" fmla="*/ 136 h 194"/>
                  <a:gd name="T48" fmla="*/ 229 w 1030"/>
                  <a:gd name="T49" fmla="*/ 118 h 194"/>
                  <a:gd name="T50" fmla="*/ 276 w 1030"/>
                  <a:gd name="T51" fmla="*/ 151 h 194"/>
                  <a:gd name="T52" fmla="*/ 359 w 1030"/>
                  <a:gd name="T53" fmla="*/ 194 h 194"/>
                  <a:gd name="T54" fmla="*/ 440 w 1030"/>
                  <a:gd name="T55" fmla="*/ 151 h 194"/>
                  <a:gd name="T56" fmla="*/ 490 w 1030"/>
                  <a:gd name="T57" fmla="*/ 115 h 194"/>
                  <a:gd name="T58" fmla="*/ 553 w 1030"/>
                  <a:gd name="T59" fmla="*/ 140 h 194"/>
                  <a:gd name="T60" fmla="*/ 648 w 1030"/>
                  <a:gd name="T61" fmla="*/ 177 h 194"/>
                  <a:gd name="T62" fmla="*/ 730 w 1030"/>
                  <a:gd name="T63" fmla="*/ 138 h 194"/>
                  <a:gd name="T64" fmla="*/ 788 w 1030"/>
                  <a:gd name="T65" fmla="*/ 100 h 194"/>
                  <a:gd name="T66" fmla="*/ 866 w 1030"/>
                  <a:gd name="T67" fmla="*/ 116 h 194"/>
                  <a:gd name="T68" fmla="*/ 969 w 1030"/>
                  <a:gd name="T69" fmla="*/ 120 h 194"/>
                  <a:gd name="T70" fmla="*/ 1026 w 1030"/>
                  <a:gd name="T71" fmla="*/ 44 h 194"/>
                  <a:gd name="T72" fmla="*/ 1030 w 1030"/>
                  <a:gd name="T73" fmla="*/ 34 h 194"/>
                  <a:gd name="T74" fmla="*/ 1012 w 1030"/>
                  <a:gd name="T75" fmla="*/ 2 h 19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30"/>
                  <a:gd name="T115" fmla="*/ 0 h 194"/>
                  <a:gd name="T116" fmla="*/ 1030 w 1030"/>
                  <a:gd name="T117" fmla="*/ 194 h 19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30" h="194">
                    <a:moveTo>
                      <a:pt x="1012" y="2"/>
                    </a:moveTo>
                    <a:cubicBezTo>
                      <a:pt x="999" y="2"/>
                      <a:pt x="985" y="2"/>
                      <a:pt x="970" y="1"/>
                    </a:cubicBezTo>
                    <a:cubicBezTo>
                      <a:pt x="958" y="0"/>
                      <a:pt x="943" y="0"/>
                      <a:pt x="930" y="0"/>
                    </a:cubicBezTo>
                    <a:cubicBezTo>
                      <a:pt x="921" y="0"/>
                      <a:pt x="911" y="1"/>
                      <a:pt x="898" y="8"/>
                    </a:cubicBezTo>
                    <a:cubicBezTo>
                      <a:pt x="888" y="15"/>
                      <a:pt x="878" y="25"/>
                      <a:pt x="859" y="48"/>
                    </a:cubicBezTo>
                    <a:cubicBezTo>
                      <a:pt x="846" y="63"/>
                      <a:pt x="846" y="63"/>
                      <a:pt x="846" y="63"/>
                    </a:cubicBezTo>
                    <a:cubicBezTo>
                      <a:pt x="827" y="87"/>
                      <a:pt x="818" y="91"/>
                      <a:pt x="788" y="97"/>
                    </a:cubicBezTo>
                    <a:cubicBezTo>
                      <a:pt x="750" y="104"/>
                      <a:pt x="729" y="87"/>
                      <a:pt x="712" y="69"/>
                    </a:cubicBezTo>
                    <a:cubicBezTo>
                      <a:pt x="693" y="51"/>
                      <a:pt x="678" y="36"/>
                      <a:pt x="639" y="37"/>
                    </a:cubicBezTo>
                    <a:cubicBezTo>
                      <a:pt x="600" y="39"/>
                      <a:pt x="587" y="54"/>
                      <a:pt x="572" y="72"/>
                    </a:cubicBezTo>
                    <a:cubicBezTo>
                      <a:pt x="558" y="89"/>
                      <a:pt x="539" y="107"/>
                      <a:pt x="502" y="109"/>
                    </a:cubicBezTo>
                    <a:cubicBezTo>
                      <a:pt x="463" y="111"/>
                      <a:pt x="448" y="89"/>
                      <a:pt x="437" y="74"/>
                    </a:cubicBezTo>
                    <a:cubicBezTo>
                      <a:pt x="425" y="57"/>
                      <a:pt x="414" y="42"/>
                      <a:pt x="370" y="42"/>
                    </a:cubicBezTo>
                    <a:cubicBezTo>
                      <a:pt x="319" y="42"/>
                      <a:pt x="298" y="66"/>
                      <a:pt x="279" y="88"/>
                    </a:cubicBezTo>
                    <a:cubicBezTo>
                      <a:pt x="265" y="104"/>
                      <a:pt x="249" y="122"/>
                      <a:pt x="224" y="116"/>
                    </a:cubicBezTo>
                    <a:cubicBezTo>
                      <a:pt x="205" y="111"/>
                      <a:pt x="192" y="99"/>
                      <a:pt x="179" y="81"/>
                    </a:cubicBezTo>
                    <a:cubicBezTo>
                      <a:pt x="166" y="66"/>
                      <a:pt x="166" y="66"/>
                      <a:pt x="166" y="66"/>
                    </a:cubicBezTo>
                    <a:cubicBezTo>
                      <a:pt x="138" y="32"/>
                      <a:pt x="129" y="26"/>
                      <a:pt x="114" y="20"/>
                    </a:cubicBezTo>
                    <a:cubicBezTo>
                      <a:pt x="101" y="15"/>
                      <a:pt x="75" y="18"/>
                      <a:pt x="54" y="19"/>
                    </a:cubicBezTo>
                    <a:cubicBezTo>
                      <a:pt x="46" y="19"/>
                      <a:pt x="37" y="20"/>
                      <a:pt x="28" y="20"/>
                    </a:cubicBezTo>
                    <a:cubicBezTo>
                      <a:pt x="21" y="36"/>
                      <a:pt x="10" y="51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11" y="91"/>
                      <a:pt x="23" y="121"/>
                      <a:pt x="57" y="141"/>
                    </a:cubicBezTo>
                    <a:cubicBezTo>
                      <a:pt x="92" y="162"/>
                      <a:pt x="125" y="149"/>
                      <a:pt x="160" y="136"/>
                    </a:cubicBezTo>
                    <a:cubicBezTo>
                      <a:pt x="176" y="130"/>
                      <a:pt x="217" y="118"/>
                      <a:pt x="229" y="118"/>
                    </a:cubicBezTo>
                    <a:cubicBezTo>
                      <a:pt x="240" y="118"/>
                      <a:pt x="261" y="133"/>
                      <a:pt x="276" y="151"/>
                    </a:cubicBezTo>
                    <a:cubicBezTo>
                      <a:pt x="296" y="174"/>
                      <a:pt x="320" y="194"/>
                      <a:pt x="359" y="194"/>
                    </a:cubicBezTo>
                    <a:cubicBezTo>
                      <a:pt x="399" y="194"/>
                      <a:pt x="419" y="173"/>
                      <a:pt x="440" y="151"/>
                    </a:cubicBezTo>
                    <a:cubicBezTo>
                      <a:pt x="454" y="136"/>
                      <a:pt x="469" y="120"/>
                      <a:pt x="490" y="115"/>
                    </a:cubicBezTo>
                    <a:cubicBezTo>
                      <a:pt x="516" y="108"/>
                      <a:pt x="535" y="125"/>
                      <a:pt x="553" y="140"/>
                    </a:cubicBezTo>
                    <a:cubicBezTo>
                      <a:pt x="575" y="158"/>
                      <a:pt x="599" y="179"/>
                      <a:pt x="648" y="177"/>
                    </a:cubicBezTo>
                    <a:cubicBezTo>
                      <a:pt x="696" y="175"/>
                      <a:pt x="712" y="157"/>
                      <a:pt x="730" y="138"/>
                    </a:cubicBezTo>
                    <a:cubicBezTo>
                      <a:pt x="744" y="122"/>
                      <a:pt x="759" y="105"/>
                      <a:pt x="788" y="100"/>
                    </a:cubicBezTo>
                    <a:cubicBezTo>
                      <a:pt x="815" y="96"/>
                      <a:pt x="840" y="106"/>
                      <a:pt x="866" y="116"/>
                    </a:cubicBezTo>
                    <a:cubicBezTo>
                      <a:pt x="900" y="129"/>
                      <a:pt x="933" y="141"/>
                      <a:pt x="969" y="120"/>
                    </a:cubicBezTo>
                    <a:cubicBezTo>
                      <a:pt x="1003" y="100"/>
                      <a:pt x="1015" y="70"/>
                      <a:pt x="1026" y="44"/>
                    </a:cubicBezTo>
                    <a:cubicBezTo>
                      <a:pt x="1027" y="40"/>
                      <a:pt x="1028" y="37"/>
                      <a:pt x="1030" y="34"/>
                    </a:cubicBezTo>
                    <a:cubicBezTo>
                      <a:pt x="1023" y="24"/>
                      <a:pt x="1017" y="14"/>
                      <a:pt x="1012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73" name="Freeform 112"/>
              <p:cNvSpPr>
                <a:spLocks/>
              </p:cNvSpPr>
              <p:nvPr/>
            </p:nvSpPr>
            <p:spPr bwMode="auto">
              <a:xfrm>
                <a:off x="4126" y="2055"/>
                <a:ext cx="45" cy="85"/>
              </a:xfrm>
              <a:custGeom>
                <a:avLst/>
                <a:gdLst>
                  <a:gd name="T0" fmla="*/ 18 w 18"/>
                  <a:gd name="T1" fmla="*/ 32 h 32"/>
                  <a:gd name="T2" fmla="*/ 0 w 18"/>
                  <a:gd name="T3" fmla="*/ 0 h 32"/>
                  <a:gd name="T4" fmla="*/ 0 60000 65536"/>
                  <a:gd name="T5" fmla="*/ 0 60000 65536"/>
                  <a:gd name="T6" fmla="*/ 0 w 18"/>
                  <a:gd name="T7" fmla="*/ 0 h 32"/>
                  <a:gd name="T8" fmla="*/ 18 w 18"/>
                  <a:gd name="T9" fmla="*/ 32 h 3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8" h="32">
                    <a:moveTo>
                      <a:pt x="18" y="32"/>
                    </a:moveTo>
                    <a:cubicBezTo>
                      <a:pt x="11" y="22"/>
                      <a:pt x="5" y="1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74" name="Freeform 113"/>
              <p:cNvSpPr>
                <a:spLocks/>
              </p:cNvSpPr>
              <p:nvPr/>
            </p:nvSpPr>
            <p:spPr bwMode="auto">
              <a:xfrm>
                <a:off x="1596" y="2103"/>
                <a:ext cx="70" cy="117"/>
              </a:xfrm>
              <a:custGeom>
                <a:avLst/>
                <a:gdLst>
                  <a:gd name="T0" fmla="*/ 28 w 28"/>
                  <a:gd name="T1" fmla="*/ 0 h 44"/>
                  <a:gd name="T2" fmla="*/ 0 w 28"/>
                  <a:gd name="T3" fmla="*/ 44 h 44"/>
                  <a:gd name="T4" fmla="*/ 0 60000 65536"/>
                  <a:gd name="T5" fmla="*/ 0 60000 65536"/>
                  <a:gd name="T6" fmla="*/ 0 w 28"/>
                  <a:gd name="T7" fmla="*/ 0 h 44"/>
                  <a:gd name="T8" fmla="*/ 28 w 28"/>
                  <a:gd name="T9" fmla="*/ 44 h 4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8" h="44">
                    <a:moveTo>
                      <a:pt x="28" y="0"/>
                    </a:moveTo>
                    <a:cubicBezTo>
                      <a:pt x="21" y="16"/>
                      <a:pt x="10" y="31"/>
                      <a:pt x="0" y="44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75" name="Freeform 114"/>
              <p:cNvSpPr>
                <a:spLocks/>
              </p:cNvSpPr>
              <p:nvPr/>
            </p:nvSpPr>
            <p:spPr bwMode="auto">
              <a:xfrm>
                <a:off x="1453" y="1889"/>
                <a:ext cx="2803" cy="486"/>
              </a:xfrm>
              <a:custGeom>
                <a:avLst/>
                <a:gdLst>
                  <a:gd name="T0" fmla="*/ 1121 w 1121"/>
                  <a:gd name="T1" fmla="*/ 38 h 182"/>
                  <a:gd name="T2" fmla="*/ 1108 w 1121"/>
                  <a:gd name="T3" fmla="*/ 0 h 182"/>
                  <a:gd name="T4" fmla="*/ 1089 w 1121"/>
                  <a:gd name="T5" fmla="*/ 21 h 182"/>
                  <a:gd name="T6" fmla="*/ 1029 w 1121"/>
                  <a:gd name="T7" fmla="*/ 21 h 182"/>
                  <a:gd name="T8" fmla="*/ 951 w 1121"/>
                  <a:gd name="T9" fmla="*/ 27 h 182"/>
                  <a:gd name="T10" fmla="*/ 885 w 1121"/>
                  <a:gd name="T11" fmla="*/ 83 h 182"/>
                  <a:gd name="T12" fmla="*/ 872 w 1121"/>
                  <a:gd name="T13" fmla="*/ 98 h 182"/>
                  <a:gd name="T14" fmla="*/ 839 w 1121"/>
                  <a:gd name="T15" fmla="*/ 122 h 182"/>
                  <a:gd name="T16" fmla="*/ 797 w 1121"/>
                  <a:gd name="T17" fmla="*/ 101 h 182"/>
                  <a:gd name="T18" fmla="*/ 695 w 1121"/>
                  <a:gd name="T19" fmla="*/ 57 h 182"/>
                  <a:gd name="T20" fmla="*/ 599 w 1121"/>
                  <a:gd name="T21" fmla="*/ 106 h 182"/>
                  <a:gd name="T22" fmla="*/ 557 w 1121"/>
                  <a:gd name="T23" fmla="*/ 129 h 182"/>
                  <a:gd name="T24" fmla="*/ 527 w 1121"/>
                  <a:gd name="T25" fmla="*/ 111 h 182"/>
                  <a:gd name="T26" fmla="*/ 427 w 1121"/>
                  <a:gd name="T27" fmla="*/ 62 h 182"/>
                  <a:gd name="T28" fmla="*/ 306 w 1121"/>
                  <a:gd name="T29" fmla="*/ 122 h 182"/>
                  <a:gd name="T30" fmla="*/ 287 w 1121"/>
                  <a:gd name="T31" fmla="*/ 133 h 182"/>
                  <a:gd name="T32" fmla="*/ 254 w 1121"/>
                  <a:gd name="T33" fmla="*/ 101 h 182"/>
                  <a:gd name="T34" fmla="*/ 188 w 1121"/>
                  <a:gd name="T35" fmla="*/ 43 h 182"/>
                  <a:gd name="T36" fmla="*/ 110 w 1121"/>
                  <a:gd name="T37" fmla="*/ 39 h 182"/>
                  <a:gd name="T38" fmla="*/ 50 w 1121"/>
                  <a:gd name="T39" fmla="*/ 39 h 182"/>
                  <a:gd name="T40" fmla="*/ 30 w 1121"/>
                  <a:gd name="T41" fmla="*/ 18 h 182"/>
                  <a:gd name="T42" fmla="*/ 25 w 1121"/>
                  <a:gd name="T43" fmla="*/ 6 h 182"/>
                  <a:gd name="T44" fmla="*/ 0 w 1121"/>
                  <a:gd name="T45" fmla="*/ 48 h 182"/>
                  <a:gd name="T46" fmla="*/ 42 w 1121"/>
                  <a:gd name="T47" fmla="*/ 78 h 182"/>
                  <a:gd name="T48" fmla="*/ 111 w 1121"/>
                  <a:gd name="T49" fmla="*/ 79 h 182"/>
                  <a:gd name="T50" fmla="*/ 171 w 1121"/>
                  <a:gd name="T51" fmla="*/ 80 h 182"/>
                  <a:gd name="T52" fmla="*/ 223 w 1121"/>
                  <a:gd name="T53" fmla="*/ 126 h 182"/>
                  <a:gd name="T54" fmla="*/ 236 w 1121"/>
                  <a:gd name="T55" fmla="*/ 141 h 182"/>
                  <a:gd name="T56" fmla="*/ 281 w 1121"/>
                  <a:gd name="T57" fmla="*/ 176 h 182"/>
                  <a:gd name="T58" fmla="*/ 336 w 1121"/>
                  <a:gd name="T59" fmla="*/ 148 h 182"/>
                  <a:gd name="T60" fmla="*/ 427 w 1121"/>
                  <a:gd name="T61" fmla="*/ 102 h 182"/>
                  <a:gd name="T62" fmla="*/ 494 w 1121"/>
                  <a:gd name="T63" fmla="*/ 134 h 182"/>
                  <a:gd name="T64" fmla="*/ 559 w 1121"/>
                  <a:gd name="T65" fmla="*/ 169 h 182"/>
                  <a:gd name="T66" fmla="*/ 629 w 1121"/>
                  <a:gd name="T67" fmla="*/ 132 h 182"/>
                  <a:gd name="T68" fmla="*/ 696 w 1121"/>
                  <a:gd name="T69" fmla="*/ 97 h 182"/>
                  <a:gd name="T70" fmla="*/ 769 w 1121"/>
                  <a:gd name="T71" fmla="*/ 129 h 182"/>
                  <a:gd name="T72" fmla="*/ 845 w 1121"/>
                  <a:gd name="T73" fmla="*/ 157 h 182"/>
                  <a:gd name="T74" fmla="*/ 903 w 1121"/>
                  <a:gd name="T75" fmla="*/ 123 h 182"/>
                  <a:gd name="T76" fmla="*/ 916 w 1121"/>
                  <a:gd name="T77" fmla="*/ 108 h 182"/>
                  <a:gd name="T78" fmla="*/ 955 w 1121"/>
                  <a:gd name="T79" fmla="*/ 68 h 182"/>
                  <a:gd name="T80" fmla="*/ 987 w 1121"/>
                  <a:gd name="T81" fmla="*/ 60 h 182"/>
                  <a:gd name="T82" fmla="*/ 1027 w 1121"/>
                  <a:gd name="T83" fmla="*/ 61 h 182"/>
                  <a:gd name="T84" fmla="*/ 1097 w 1121"/>
                  <a:gd name="T85" fmla="*/ 60 h 182"/>
                  <a:gd name="T86" fmla="*/ 1121 w 1121"/>
                  <a:gd name="T87" fmla="*/ 38 h 18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121"/>
                  <a:gd name="T133" fmla="*/ 0 h 182"/>
                  <a:gd name="T134" fmla="*/ 1121 w 1121"/>
                  <a:gd name="T135" fmla="*/ 182 h 18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121" h="182">
                    <a:moveTo>
                      <a:pt x="1121" y="38"/>
                    </a:moveTo>
                    <a:cubicBezTo>
                      <a:pt x="1108" y="0"/>
                      <a:pt x="1108" y="0"/>
                      <a:pt x="1108" y="0"/>
                    </a:cubicBezTo>
                    <a:cubicBezTo>
                      <a:pt x="1101" y="17"/>
                      <a:pt x="1099" y="19"/>
                      <a:pt x="1089" y="21"/>
                    </a:cubicBezTo>
                    <a:cubicBezTo>
                      <a:pt x="1078" y="23"/>
                      <a:pt x="1052" y="22"/>
                      <a:pt x="1029" y="21"/>
                    </a:cubicBezTo>
                    <a:cubicBezTo>
                      <a:pt x="990" y="19"/>
                      <a:pt x="968" y="19"/>
                      <a:pt x="951" y="27"/>
                    </a:cubicBezTo>
                    <a:cubicBezTo>
                      <a:pt x="929" y="37"/>
                      <a:pt x="915" y="46"/>
                      <a:pt x="885" y="83"/>
                    </a:cubicBezTo>
                    <a:cubicBezTo>
                      <a:pt x="872" y="98"/>
                      <a:pt x="872" y="98"/>
                      <a:pt x="872" y="98"/>
                    </a:cubicBezTo>
                    <a:cubicBezTo>
                      <a:pt x="856" y="118"/>
                      <a:pt x="856" y="118"/>
                      <a:pt x="839" y="122"/>
                    </a:cubicBezTo>
                    <a:cubicBezTo>
                      <a:pt x="822" y="124"/>
                      <a:pt x="813" y="117"/>
                      <a:pt x="797" y="101"/>
                    </a:cubicBezTo>
                    <a:cubicBezTo>
                      <a:pt x="777" y="82"/>
                      <a:pt x="750" y="55"/>
                      <a:pt x="695" y="57"/>
                    </a:cubicBezTo>
                    <a:cubicBezTo>
                      <a:pt x="638" y="59"/>
                      <a:pt x="615" y="86"/>
                      <a:pt x="599" y="106"/>
                    </a:cubicBezTo>
                    <a:cubicBezTo>
                      <a:pt x="585" y="122"/>
                      <a:pt x="575" y="128"/>
                      <a:pt x="557" y="129"/>
                    </a:cubicBezTo>
                    <a:cubicBezTo>
                      <a:pt x="540" y="130"/>
                      <a:pt x="537" y="124"/>
                      <a:pt x="527" y="111"/>
                    </a:cubicBezTo>
                    <a:cubicBezTo>
                      <a:pt x="512" y="90"/>
                      <a:pt x="492" y="62"/>
                      <a:pt x="427" y="62"/>
                    </a:cubicBezTo>
                    <a:cubicBezTo>
                      <a:pt x="358" y="62"/>
                      <a:pt x="327" y="98"/>
                      <a:pt x="306" y="122"/>
                    </a:cubicBezTo>
                    <a:cubicBezTo>
                      <a:pt x="306" y="122"/>
                      <a:pt x="297" y="133"/>
                      <a:pt x="287" y="133"/>
                    </a:cubicBezTo>
                    <a:cubicBezTo>
                      <a:pt x="277" y="134"/>
                      <a:pt x="268" y="120"/>
                      <a:pt x="254" y="101"/>
                    </a:cubicBezTo>
                    <a:cubicBezTo>
                      <a:pt x="224" y="64"/>
                      <a:pt x="211" y="54"/>
                      <a:pt x="188" y="43"/>
                    </a:cubicBezTo>
                    <a:cubicBezTo>
                      <a:pt x="174" y="37"/>
                      <a:pt x="149" y="37"/>
                      <a:pt x="110" y="39"/>
                    </a:cubicBezTo>
                    <a:cubicBezTo>
                      <a:pt x="87" y="40"/>
                      <a:pt x="61" y="41"/>
                      <a:pt x="50" y="39"/>
                    </a:cubicBezTo>
                    <a:cubicBezTo>
                      <a:pt x="40" y="37"/>
                      <a:pt x="38" y="35"/>
                      <a:pt x="30" y="18"/>
                    </a:cubicBezTo>
                    <a:cubicBezTo>
                      <a:pt x="29" y="15"/>
                      <a:pt x="27" y="11"/>
                      <a:pt x="25" y="6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8" y="61"/>
                      <a:pt x="19" y="73"/>
                      <a:pt x="42" y="78"/>
                    </a:cubicBezTo>
                    <a:cubicBezTo>
                      <a:pt x="58" y="81"/>
                      <a:pt x="84" y="80"/>
                      <a:pt x="111" y="79"/>
                    </a:cubicBezTo>
                    <a:cubicBezTo>
                      <a:pt x="132" y="78"/>
                      <a:pt x="158" y="75"/>
                      <a:pt x="171" y="80"/>
                    </a:cubicBezTo>
                    <a:cubicBezTo>
                      <a:pt x="186" y="86"/>
                      <a:pt x="195" y="92"/>
                      <a:pt x="223" y="126"/>
                    </a:cubicBezTo>
                    <a:cubicBezTo>
                      <a:pt x="236" y="141"/>
                      <a:pt x="236" y="141"/>
                      <a:pt x="236" y="141"/>
                    </a:cubicBezTo>
                    <a:cubicBezTo>
                      <a:pt x="249" y="159"/>
                      <a:pt x="262" y="171"/>
                      <a:pt x="281" y="176"/>
                    </a:cubicBezTo>
                    <a:cubicBezTo>
                      <a:pt x="306" y="182"/>
                      <a:pt x="322" y="164"/>
                      <a:pt x="336" y="148"/>
                    </a:cubicBezTo>
                    <a:cubicBezTo>
                      <a:pt x="355" y="126"/>
                      <a:pt x="376" y="102"/>
                      <a:pt x="427" y="102"/>
                    </a:cubicBezTo>
                    <a:cubicBezTo>
                      <a:pt x="471" y="102"/>
                      <a:pt x="482" y="117"/>
                      <a:pt x="494" y="134"/>
                    </a:cubicBezTo>
                    <a:cubicBezTo>
                      <a:pt x="505" y="149"/>
                      <a:pt x="520" y="171"/>
                      <a:pt x="559" y="169"/>
                    </a:cubicBezTo>
                    <a:cubicBezTo>
                      <a:pt x="596" y="167"/>
                      <a:pt x="615" y="149"/>
                      <a:pt x="629" y="132"/>
                    </a:cubicBezTo>
                    <a:cubicBezTo>
                      <a:pt x="644" y="114"/>
                      <a:pt x="657" y="99"/>
                      <a:pt x="696" y="97"/>
                    </a:cubicBezTo>
                    <a:cubicBezTo>
                      <a:pt x="735" y="96"/>
                      <a:pt x="750" y="111"/>
                      <a:pt x="769" y="129"/>
                    </a:cubicBezTo>
                    <a:cubicBezTo>
                      <a:pt x="786" y="147"/>
                      <a:pt x="807" y="164"/>
                      <a:pt x="845" y="157"/>
                    </a:cubicBezTo>
                    <a:cubicBezTo>
                      <a:pt x="875" y="151"/>
                      <a:pt x="884" y="147"/>
                      <a:pt x="903" y="123"/>
                    </a:cubicBezTo>
                    <a:cubicBezTo>
                      <a:pt x="916" y="108"/>
                      <a:pt x="916" y="108"/>
                      <a:pt x="916" y="108"/>
                    </a:cubicBezTo>
                    <a:cubicBezTo>
                      <a:pt x="935" y="85"/>
                      <a:pt x="945" y="75"/>
                      <a:pt x="955" y="68"/>
                    </a:cubicBezTo>
                    <a:cubicBezTo>
                      <a:pt x="968" y="61"/>
                      <a:pt x="978" y="60"/>
                      <a:pt x="987" y="60"/>
                    </a:cubicBezTo>
                    <a:cubicBezTo>
                      <a:pt x="1000" y="60"/>
                      <a:pt x="1015" y="60"/>
                      <a:pt x="1027" y="61"/>
                    </a:cubicBezTo>
                    <a:cubicBezTo>
                      <a:pt x="1055" y="62"/>
                      <a:pt x="1081" y="63"/>
                      <a:pt x="1097" y="60"/>
                    </a:cubicBezTo>
                    <a:cubicBezTo>
                      <a:pt x="1109" y="58"/>
                      <a:pt x="1121" y="38"/>
                      <a:pt x="1121" y="38"/>
                    </a:cubicBezTo>
                    <a:close/>
                  </a:path>
                </a:pathLst>
              </a:custGeom>
              <a:solidFill>
                <a:srgbClr val="EFD8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76" name="Freeform 115"/>
              <p:cNvSpPr>
                <a:spLocks/>
              </p:cNvSpPr>
              <p:nvPr/>
            </p:nvSpPr>
            <p:spPr bwMode="auto">
              <a:xfrm>
                <a:off x="1361" y="2023"/>
                <a:ext cx="2937" cy="650"/>
              </a:xfrm>
              <a:custGeom>
                <a:avLst/>
                <a:gdLst>
                  <a:gd name="T0" fmla="*/ 1175 w 1175"/>
                  <a:gd name="T1" fmla="*/ 37 h 244"/>
                  <a:gd name="T2" fmla="*/ 1162 w 1175"/>
                  <a:gd name="T3" fmla="*/ 0 h 244"/>
                  <a:gd name="T4" fmla="*/ 1148 w 1175"/>
                  <a:gd name="T5" fmla="*/ 7 h 244"/>
                  <a:gd name="T6" fmla="*/ 1120 w 1175"/>
                  <a:gd name="T7" fmla="*/ 54 h 244"/>
                  <a:gd name="T8" fmla="*/ 1063 w 1175"/>
                  <a:gd name="T9" fmla="*/ 130 h 244"/>
                  <a:gd name="T10" fmla="*/ 960 w 1175"/>
                  <a:gd name="T11" fmla="*/ 126 h 244"/>
                  <a:gd name="T12" fmla="*/ 882 w 1175"/>
                  <a:gd name="T13" fmla="*/ 110 h 244"/>
                  <a:gd name="T14" fmla="*/ 824 w 1175"/>
                  <a:gd name="T15" fmla="*/ 148 h 244"/>
                  <a:gd name="T16" fmla="*/ 742 w 1175"/>
                  <a:gd name="T17" fmla="*/ 187 h 244"/>
                  <a:gd name="T18" fmla="*/ 647 w 1175"/>
                  <a:gd name="T19" fmla="*/ 150 h 244"/>
                  <a:gd name="T20" fmla="*/ 584 w 1175"/>
                  <a:gd name="T21" fmla="*/ 125 h 244"/>
                  <a:gd name="T22" fmla="*/ 534 w 1175"/>
                  <a:gd name="T23" fmla="*/ 161 h 244"/>
                  <a:gd name="T24" fmla="*/ 453 w 1175"/>
                  <a:gd name="T25" fmla="*/ 204 h 244"/>
                  <a:gd name="T26" fmla="*/ 370 w 1175"/>
                  <a:gd name="T27" fmla="*/ 161 h 244"/>
                  <a:gd name="T28" fmla="*/ 323 w 1175"/>
                  <a:gd name="T29" fmla="*/ 128 h 244"/>
                  <a:gd name="T30" fmla="*/ 254 w 1175"/>
                  <a:gd name="T31" fmla="*/ 146 h 244"/>
                  <a:gd name="T32" fmla="*/ 151 w 1175"/>
                  <a:gd name="T33" fmla="*/ 151 h 244"/>
                  <a:gd name="T34" fmla="*/ 94 w 1175"/>
                  <a:gd name="T35" fmla="*/ 74 h 244"/>
                  <a:gd name="T36" fmla="*/ 66 w 1175"/>
                  <a:gd name="T37" fmla="*/ 28 h 244"/>
                  <a:gd name="T38" fmla="*/ 22 w 1175"/>
                  <a:gd name="T39" fmla="*/ 24 h 244"/>
                  <a:gd name="T40" fmla="*/ 0 w 1175"/>
                  <a:gd name="T41" fmla="*/ 63 h 244"/>
                  <a:gd name="T42" fmla="*/ 40 w 1175"/>
                  <a:gd name="T43" fmla="*/ 63 h 244"/>
                  <a:gd name="T44" fmla="*/ 49 w 1175"/>
                  <a:gd name="T45" fmla="*/ 72 h 244"/>
                  <a:gd name="T46" fmla="*/ 57 w 1175"/>
                  <a:gd name="T47" fmla="*/ 89 h 244"/>
                  <a:gd name="T48" fmla="*/ 130 w 1175"/>
                  <a:gd name="T49" fmla="*/ 185 h 244"/>
                  <a:gd name="T50" fmla="*/ 268 w 1175"/>
                  <a:gd name="T51" fmla="*/ 184 h 244"/>
                  <a:gd name="T52" fmla="*/ 307 w 1175"/>
                  <a:gd name="T53" fmla="*/ 171 h 244"/>
                  <a:gd name="T54" fmla="*/ 329 w 1175"/>
                  <a:gd name="T55" fmla="*/ 175 h 244"/>
                  <a:gd name="T56" fmla="*/ 340 w 1175"/>
                  <a:gd name="T57" fmla="*/ 187 h 244"/>
                  <a:gd name="T58" fmla="*/ 453 w 1175"/>
                  <a:gd name="T59" fmla="*/ 244 h 244"/>
                  <a:gd name="T60" fmla="*/ 563 w 1175"/>
                  <a:gd name="T61" fmla="*/ 189 h 244"/>
                  <a:gd name="T62" fmla="*/ 594 w 1175"/>
                  <a:gd name="T63" fmla="*/ 164 h 244"/>
                  <a:gd name="T64" fmla="*/ 621 w 1175"/>
                  <a:gd name="T65" fmla="*/ 180 h 244"/>
                  <a:gd name="T66" fmla="*/ 743 w 1175"/>
                  <a:gd name="T67" fmla="*/ 227 h 244"/>
                  <a:gd name="T68" fmla="*/ 853 w 1175"/>
                  <a:gd name="T69" fmla="*/ 174 h 244"/>
                  <a:gd name="T70" fmla="*/ 889 w 1175"/>
                  <a:gd name="T71" fmla="*/ 150 h 244"/>
                  <a:gd name="T72" fmla="*/ 946 w 1175"/>
                  <a:gd name="T73" fmla="*/ 163 h 244"/>
                  <a:gd name="T74" fmla="*/ 1083 w 1175"/>
                  <a:gd name="T75" fmla="*/ 165 h 244"/>
                  <a:gd name="T76" fmla="*/ 1157 w 1175"/>
                  <a:gd name="T77" fmla="*/ 69 h 244"/>
                  <a:gd name="T78" fmla="*/ 1173 w 1175"/>
                  <a:gd name="T79" fmla="*/ 39 h 244"/>
                  <a:gd name="T80" fmla="*/ 1175 w 1175"/>
                  <a:gd name="T81" fmla="*/ 37 h 24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75"/>
                  <a:gd name="T124" fmla="*/ 0 h 244"/>
                  <a:gd name="T125" fmla="*/ 1175 w 1175"/>
                  <a:gd name="T126" fmla="*/ 244 h 24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75" h="244">
                    <a:moveTo>
                      <a:pt x="1175" y="37"/>
                    </a:moveTo>
                    <a:cubicBezTo>
                      <a:pt x="1162" y="0"/>
                      <a:pt x="1162" y="0"/>
                      <a:pt x="1162" y="0"/>
                    </a:cubicBezTo>
                    <a:cubicBezTo>
                      <a:pt x="1158" y="2"/>
                      <a:pt x="1153" y="4"/>
                      <a:pt x="1148" y="7"/>
                    </a:cubicBezTo>
                    <a:cubicBezTo>
                      <a:pt x="1134" y="18"/>
                      <a:pt x="1128" y="34"/>
                      <a:pt x="1120" y="54"/>
                    </a:cubicBezTo>
                    <a:cubicBezTo>
                      <a:pt x="1109" y="80"/>
                      <a:pt x="1097" y="110"/>
                      <a:pt x="1063" y="130"/>
                    </a:cubicBezTo>
                    <a:cubicBezTo>
                      <a:pt x="1027" y="151"/>
                      <a:pt x="994" y="139"/>
                      <a:pt x="960" y="126"/>
                    </a:cubicBezTo>
                    <a:cubicBezTo>
                      <a:pt x="934" y="116"/>
                      <a:pt x="909" y="106"/>
                      <a:pt x="882" y="110"/>
                    </a:cubicBezTo>
                    <a:cubicBezTo>
                      <a:pt x="853" y="115"/>
                      <a:pt x="838" y="132"/>
                      <a:pt x="824" y="148"/>
                    </a:cubicBezTo>
                    <a:cubicBezTo>
                      <a:pt x="806" y="167"/>
                      <a:pt x="790" y="185"/>
                      <a:pt x="742" y="187"/>
                    </a:cubicBezTo>
                    <a:cubicBezTo>
                      <a:pt x="693" y="189"/>
                      <a:pt x="669" y="168"/>
                      <a:pt x="647" y="150"/>
                    </a:cubicBezTo>
                    <a:cubicBezTo>
                      <a:pt x="629" y="135"/>
                      <a:pt x="610" y="118"/>
                      <a:pt x="584" y="125"/>
                    </a:cubicBezTo>
                    <a:cubicBezTo>
                      <a:pt x="563" y="130"/>
                      <a:pt x="548" y="146"/>
                      <a:pt x="534" y="161"/>
                    </a:cubicBezTo>
                    <a:cubicBezTo>
                      <a:pt x="513" y="183"/>
                      <a:pt x="493" y="204"/>
                      <a:pt x="453" y="204"/>
                    </a:cubicBezTo>
                    <a:cubicBezTo>
                      <a:pt x="414" y="204"/>
                      <a:pt x="390" y="184"/>
                      <a:pt x="370" y="161"/>
                    </a:cubicBezTo>
                    <a:cubicBezTo>
                      <a:pt x="355" y="143"/>
                      <a:pt x="334" y="128"/>
                      <a:pt x="323" y="128"/>
                    </a:cubicBezTo>
                    <a:cubicBezTo>
                      <a:pt x="311" y="128"/>
                      <a:pt x="270" y="140"/>
                      <a:pt x="254" y="146"/>
                    </a:cubicBezTo>
                    <a:cubicBezTo>
                      <a:pt x="219" y="159"/>
                      <a:pt x="186" y="172"/>
                      <a:pt x="151" y="151"/>
                    </a:cubicBezTo>
                    <a:cubicBezTo>
                      <a:pt x="117" y="131"/>
                      <a:pt x="105" y="101"/>
                      <a:pt x="94" y="74"/>
                    </a:cubicBezTo>
                    <a:cubicBezTo>
                      <a:pt x="86" y="55"/>
                      <a:pt x="79" y="39"/>
                      <a:pt x="66" y="28"/>
                    </a:cubicBezTo>
                    <a:cubicBezTo>
                      <a:pt x="51" y="17"/>
                      <a:pt x="35" y="19"/>
                      <a:pt x="22" y="24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36" y="62"/>
                      <a:pt x="40" y="63"/>
                    </a:cubicBezTo>
                    <a:cubicBezTo>
                      <a:pt x="43" y="64"/>
                      <a:pt x="47" y="66"/>
                      <a:pt x="49" y="72"/>
                    </a:cubicBezTo>
                    <a:cubicBezTo>
                      <a:pt x="52" y="77"/>
                      <a:pt x="54" y="83"/>
                      <a:pt x="57" y="89"/>
                    </a:cubicBezTo>
                    <a:cubicBezTo>
                      <a:pt x="69" y="119"/>
                      <a:pt x="85" y="159"/>
                      <a:pt x="130" y="185"/>
                    </a:cubicBezTo>
                    <a:cubicBezTo>
                      <a:pt x="183" y="216"/>
                      <a:pt x="230" y="198"/>
                      <a:pt x="268" y="184"/>
                    </a:cubicBezTo>
                    <a:cubicBezTo>
                      <a:pt x="282" y="178"/>
                      <a:pt x="295" y="173"/>
                      <a:pt x="307" y="171"/>
                    </a:cubicBezTo>
                    <a:cubicBezTo>
                      <a:pt x="319" y="168"/>
                      <a:pt x="324" y="168"/>
                      <a:pt x="329" y="175"/>
                    </a:cubicBezTo>
                    <a:cubicBezTo>
                      <a:pt x="333" y="179"/>
                      <a:pt x="336" y="183"/>
                      <a:pt x="340" y="187"/>
                    </a:cubicBezTo>
                    <a:cubicBezTo>
                      <a:pt x="362" y="212"/>
                      <a:pt x="395" y="244"/>
                      <a:pt x="453" y="244"/>
                    </a:cubicBezTo>
                    <a:cubicBezTo>
                      <a:pt x="510" y="244"/>
                      <a:pt x="540" y="212"/>
                      <a:pt x="563" y="189"/>
                    </a:cubicBezTo>
                    <a:cubicBezTo>
                      <a:pt x="574" y="177"/>
                      <a:pt x="585" y="166"/>
                      <a:pt x="594" y="164"/>
                    </a:cubicBezTo>
                    <a:cubicBezTo>
                      <a:pt x="601" y="162"/>
                      <a:pt x="606" y="168"/>
                      <a:pt x="621" y="180"/>
                    </a:cubicBezTo>
                    <a:cubicBezTo>
                      <a:pt x="644" y="200"/>
                      <a:pt x="679" y="229"/>
                      <a:pt x="743" y="227"/>
                    </a:cubicBezTo>
                    <a:cubicBezTo>
                      <a:pt x="808" y="224"/>
                      <a:pt x="834" y="195"/>
                      <a:pt x="853" y="174"/>
                    </a:cubicBezTo>
                    <a:cubicBezTo>
                      <a:pt x="867" y="160"/>
                      <a:pt x="874" y="152"/>
                      <a:pt x="889" y="150"/>
                    </a:cubicBezTo>
                    <a:cubicBezTo>
                      <a:pt x="905" y="147"/>
                      <a:pt x="924" y="155"/>
                      <a:pt x="946" y="163"/>
                    </a:cubicBezTo>
                    <a:cubicBezTo>
                      <a:pt x="984" y="177"/>
                      <a:pt x="1031" y="195"/>
                      <a:pt x="1083" y="165"/>
                    </a:cubicBezTo>
                    <a:cubicBezTo>
                      <a:pt x="1129" y="138"/>
                      <a:pt x="1145" y="98"/>
                      <a:pt x="1157" y="69"/>
                    </a:cubicBezTo>
                    <a:cubicBezTo>
                      <a:pt x="1161" y="59"/>
                      <a:pt x="1168" y="42"/>
                      <a:pt x="1173" y="39"/>
                    </a:cubicBezTo>
                    <a:cubicBezTo>
                      <a:pt x="1174" y="38"/>
                      <a:pt x="1175" y="37"/>
                      <a:pt x="1175" y="37"/>
                    </a:cubicBezTo>
                    <a:close/>
                  </a:path>
                </a:pathLst>
              </a:custGeom>
              <a:solidFill>
                <a:srgbClr val="EFD8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77" name="Freeform 116"/>
              <p:cNvSpPr>
                <a:spLocks/>
              </p:cNvSpPr>
              <p:nvPr/>
            </p:nvSpPr>
            <p:spPr bwMode="auto">
              <a:xfrm>
                <a:off x="1811" y="2105"/>
                <a:ext cx="735" cy="462"/>
              </a:xfrm>
              <a:custGeom>
                <a:avLst/>
                <a:gdLst>
                  <a:gd name="T0" fmla="*/ 285 w 294"/>
                  <a:gd name="T1" fmla="*/ 21 h 173"/>
                  <a:gd name="T2" fmla="*/ 284 w 294"/>
                  <a:gd name="T3" fmla="*/ 21 h 173"/>
                  <a:gd name="T4" fmla="*/ 193 w 294"/>
                  <a:gd name="T5" fmla="*/ 67 h 173"/>
                  <a:gd name="T6" fmla="*/ 138 w 294"/>
                  <a:gd name="T7" fmla="*/ 95 h 173"/>
                  <a:gd name="T8" fmla="*/ 93 w 294"/>
                  <a:gd name="T9" fmla="*/ 60 h 173"/>
                  <a:gd name="T10" fmla="*/ 80 w 294"/>
                  <a:gd name="T11" fmla="*/ 45 h 173"/>
                  <a:gd name="T12" fmla="*/ 32 w 294"/>
                  <a:gd name="T13" fmla="*/ 0 h 173"/>
                  <a:gd name="T14" fmla="*/ 0 w 294"/>
                  <a:gd name="T15" fmla="*/ 106 h 173"/>
                  <a:gd name="T16" fmla="*/ 1 w 294"/>
                  <a:gd name="T17" fmla="*/ 130 h 173"/>
                  <a:gd name="T18" fmla="*/ 74 w 294"/>
                  <a:gd name="T19" fmla="*/ 115 h 173"/>
                  <a:gd name="T20" fmla="*/ 143 w 294"/>
                  <a:gd name="T21" fmla="*/ 97 h 173"/>
                  <a:gd name="T22" fmla="*/ 190 w 294"/>
                  <a:gd name="T23" fmla="*/ 130 h 173"/>
                  <a:gd name="T24" fmla="*/ 273 w 294"/>
                  <a:gd name="T25" fmla="*/ 173 h 173"/>
                  <a:gd name="T26" fmla="*/ 277 w 294"/>
                  <a:gd name="T27" fmla="*/ 173 h 173"/>
                  <a:gd name="T28" fmla="*/ 294 w 294"/>
                  <a:gd name="T29" fmla="*/ 90 h 173"/>
                  <a:gd name="T30" fmla="*/ 285 w 294"/>
                  <a:gd name="T31" fmla="*/ 21 h 1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94"/>
                  <a:gd name="T49" fmla="*/ 0 h 173"/>
                  <a:gd name="T50" fmla="*/ 294 w 294"/>
                  <a:gd name="T51" fmla="*/ 173 h 17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94" h="173">
                    <a:moveTo>
                      <a:pt x="285" y="21"/>
                    </a:moveTo>
                    <a:cubicBezTo>
                      <a:pt x="285" y="21"/>
                      <a:pt x="284" y="21"/>
                      <a:pt x="284" y="21"/>
                    </a:cubicBezTo>
                    <a:cubicBezTo>
                      <a:pt x="233" y="21"/>
                      <a:pt x="212" y="45"/>
                      <a:pt x="193" y="67"/>
                    </a:cubicBezTo>
                    <a:cubicBezTo>
                      <a:pt x="179" y="83"/>
                      <a:pt x="163" y="101"/>
                      <a:pt x="138" y="95"/>
                    </a:cubicBezTo>
                    <a:cubicBezTo>
                      <a:pt x="119" y="90"/>
                      <a:pt x="106" y="78"/>
                      <a:pt x="93" y="60"/>
                    </a:cubicBezTo>
                    <a:cubicBezTo>
                      <a:pt x="80" y="45"/>
                      <a:pt x="80" y="45"/>
                      <a:pt x="80" y="45"/>
                    </a:cubicBezTo>
                    <a:cubicBezTo>
                      <a:pt x="54" y="13"/>
                      <a:pt x="44" y="6"/>
                      <a:pt x="32" y="0"/>
                    </a:cubicBezTo>
                    <a:cubicBezTo>
                      <a:pt x="15" y="34"/>
                      <a:pt x="3" y="67"/>
                      <a:pt x="0" y="106"/>
                    </a:cubicBezTo>
                    <a:cubicBezTo>
                      <a:pt x="0" y="114"/>
                      <a:pt x="0" y="122"/>
                      <a:pt x="1" y="130"/>
                    </a:cubicBezTo>
                    <a:cubicBezTo>
                      <a:pt x="26" y="133"/>
                      <a:pt x="49" y="125"/>
                      <a:pt x="74" y="115"/>
                    </a:cubicBezTo>
                    <a:cubicBezTo>
                      <a:pt x="90" y="109"/>
                      <a:pt x="131" y="97"/>
                      <a:pt x="143" y="97"/>
                    </a:cubicBezTo>
                    <a:cubicBezTo>
                      <a:pt x="154" y="97"/>
                      <a:pt x="175" y="112"/>
                      <a:pt x="190" y="130"/>
                    </a:cubicBezTo>
                    <a:cubicBezTo>
                      <a:pt x="210" y="153"/>
                      <a:pt x="234" y="173"/>
                      <a:pt x="273" y="173"/>
                    </a:cubicBezTo>
                    <a:cubicBezTo>
                      <a:pt x="275" y="173"/>
                      <a:pt x="276" y="173"/>
                      <a:pt x="277" y="173"/>
                    </a:cubicBezTo>
                    <a:cubicBezTo>
                      <a:pt x="287" y="147"/>
                      <a:pt x="294" y="116"/>
                      <a:pt x="294" y="90"/>
                    </a:cubicBezTo>
                    <a:cubicBezTo>
                      <a:pt x="294" y="68"/>
                      <a:pt x="292" y="43"/>
                      <a:pt x="285" y="2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78" name="Freeform 117"/>
              <p:cNvSpPr>
                <a:spLocks/>
              </p:cNvSpPr>
              <p:nvPr/>
            </p:nvSpPr>
            <p:spPr bwMode="auto">
              <a:xfrm>
                <a:off x="3176" y="2049"/>
                <a:ext cx="862" cy="464"/>
              </a:xfrm>
              <a:custGeom>
                <a:avLst/>
                <a:gdLst>
                  <a:gd name="T0" fmla="*/ 337 w 345"/>
                  <a:gd name="T1" fmla="*/ 120 h 174"/>
                  <a:gd name="T2" fmla="*/ 345 w 345"/>
                  <a:gd name="T3" fmla="*/ 115 h 174"/>
                  <a:gd name="T4" fmla="*/ 304 w 345"/>
                  <a:gd name="T5" fmla="*/ 11 h 174"/>
                  <a:gd name="T6" fmla="*/ 299 w 345"/>
                  <a:gd name="T7" fmla="*/ 0 h 174"/>
                  <a:gd name="T8" fmla="*/ 298 w 345"/>
                  <a:gd name="T9" fmla="*/ 0 h 174"/>
                  <a:gd name="T10" fmla="*/ 266 w 345"/>
                  <a:gd name="T11" fmla="*/ 8 h 174"/>
                  <a:gd name="T12" fmla="*/ 227 w 345"/>
                  <a:gd name="T13" fmla="*/ 48 h 174"/>
                  <a:gd name="T14" fmla="*/ 214 w 345"/>
                  <a:gd name="T15" fmla="*/ 63 h 174"/>
                  <a:gd name="T16" fmla="*/ 156 w 345"/>
                  <a:gd name="T17" fmla="*/ 97 h 174"/>
                  <a:gd name="T18" fmla="*/ 80 w 345"/>
                  <a:gd name="T19" fmla="*/ 69 h 174"/>
                  <a:gd name="T20" fmla="*/ 7 w 345"/>
                  <a:gd name="T21" fmla="*/ 37 h 174"/>
                  <a:gd name="T22" fmla="*/ 0 w 345"/>
                  <a:gd name="T23" fmla="*/ 38 h 174"/>
                  <a:gd name="T24" fmla="*/ 38 w 345"/>
                  <a:gd name="T25" fmla="*/ 174 h 174"/>
                  <a:gd name="T26" fmla="*/ 98 w 345"/>
                  <a:gd name="T27" fmla="*/ 138 h 174"/>
                  <a:gd name="T28" fmla="*/ 156 w 345"/>
                  <a:gd name="T29" fmla="*/ 100 h 174"/>
                  <a:gd name="T30" fmla="*/ 234 w 345"/>
                  <a:gd name="T31" fmla="*/ 116 h 174"/>
                  <a:gd name="T32" fmla="*/ 337 w 345"/>
                  <a:gd name="T33" fmla="*/ 120 h 17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5"/>
                  <a:gd name="T52" fmla="*/ 0 h 174"/>
                  <a:gd name="T53" fmla="*/ 345 w 345"/>
                  <a:gd name="T54" fmla="*/ 174 h 17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5" h="174">
                    <a:moveTo>
                      <a:pt x="337" y="120"/>
                    </a:moveTo>
                    <a:cubicBezTo>
                      <a:pt x="340" y="118"/>
                      <a:pt x="343" y="117"/>
                      <a:pt x="345" y="115"/>
                    </a:cubicBezTo>
                    <a:cubicBezTo>
                      <a:pt x="336" y="80"/>
                      <a:pt x="320" y="44"/>
                      <a:pt x="304" y="11"/>
                    </a:cubicBezTo>
                    <a:cubicBezTo>
                      <a:pt x="303" y="7"/>
                      <a:pt x="301" y="4"/>
                      <a:pt x="299" y="0"/>
                    </a:cubicBezTo>
                    <a:cubicBezTo>
                      <a:pt x="299" y="0"/>
                      <a:pt x="299" y="0"/>
                      <a:pt x="298" y="0"/>
                    </a:cubicBezTo>
                    <a:cubicBezTo>
                      <a:pt x="289" y="0"/>
                      <a:pt x="279" y="1"/>
                      <a:pt x="266" y="8"/>
                    </a:cubicBezTo>
                    <a:cubicBezTo>
                      <a:pt x="256" y="15"/>
                      <a:pt x="246" y="25"/>
                      <a:pt x="227" y="48"/>
                    </a:cubicBezTo>
                    <a:cubicBezTo>
                      <a:pt x="214" y="63"/>
                      <a:pt x="214" y="63"/>
                      <a:pt x="214" y="63"/>
                    </a:cubicBezTo>
                    <a:cubicBezTo>
                      <a:pt x="195" y="87"/>
                      <a:pt x="186" y="91"/>
                      <a:pt x="156" y="97"/>
                    </a:cubicBezTo>
                    <a:cubicBezTo>
                      <a:pt x="118" y="104"/>
                      <a:pt x="97" y="87"/>
                      <a:pt x="80" y="69"/>
                    </a:cubicBezTo>
                    <a:cubicBezTo>
                      <a:pt x="61" y="51"/>
                      <a:pt x="46" y="36"/>
                      <a:pt x="7" y="37"/>
                    </a:cubicBezTo>
                    <a:cubicBezTo>
                      <a:pt x="4" y="37"/>
                      <a:pt x="2" y="37"/>
                      <a:pt x="0" y="38"/>
                    </a:cubicBezTo>
                    <a:cubicBezTo>
                      <a:pt x="2" y="85"/>
                      <a:pt x="18" y="135"/>
                      <a:pt x="38" y="174"/>
                    </a:cubicBezTo>
                    <a:cubicBezTo>
                      <a:pt x="69" y="169"/>
                      <a:pt x="83" y="153"/>
                      <a:pt x="98" y="138"/>
                    </a:cubicBezTo>
                    <a:cubicBezTo>
                      <a:pt x="112" y="122"/>
                      <a:pt x="127" y="105"/>
                      <a:pt x="156" y="100"/>
                    </a:cubicBezTo>
                    <a:cubicBezTo>
                      <a:pt x="183" y="96"/>
                      <a:pt x="208" y="106"/>
                      <a:pt x="234" y="116"/>
                    </a:cubicBezTo>
                    <a:cubicBezTo>
                      <a:pt x="268" y="129"/>
                      <a:pt x="301" y="141"/>
                      <a:pt x="337" y="120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79" name="Freeform 118"/>
              <p:cNvSpPr>
                <a:spLocks/>
              </p:cNvSpPr>
              <p:nvPr/>
            </p:nvSpPr>
            <p:spPr bwMode="auto">
              <a:xfrm>
                <a:off x="2178" y="2124"/>
                <a:ext cx="388" cy="216"/>
              </a:xfrm>
              <a:custGeom>
                <a:avLst/>
                <a:gdLst>
                  <a:gd name="T0" fmla="*/ 0 w 155"/>
                  <a:gd name="T1" fmla="*/ 79 h 81"/>
                  <a:gd name="T2" fmla="*/ 68 w 155"/>
                  <a:gd name="T3" fmla="*/ 28 h 81"/>
                  <a:gd name="T4" fmla="*/ 155 w 155"/>
                  <a:gd name="T5" fmla="*/ 8 h 81"/>
                  <a:gd name="T6" fmla="*/ 55 w 155"/>
                  <a:gd name="T7" fmla="*/ 28 h 81"/>
                  <a:gd name="T8" fmla="*/ 0 w 155"/>
                  <a:gd name="T9" fmla="*/ 79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5"/>
                  <a:gd name="T16" fmla="*/ 0 h 81"/>
                  <a:gd name="T17" fmla="*/ 155 w 155"/>
                  <a:gd name="T18" fmla="*/ 81 h 8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5" h="81">
                    <a:moveTo>
                      <a:pt x="0" y="79"/>
                    </a:moveTo>
                    <a:cubicBezTo>
                      <a:pt x="22" y="81"/>
                      <a:pt x="33" y="51"/>
                      <a:pt x="68" y="28"/>
                    </a:cubicBezTo>
                    <a:cubicBezTo>
                      <a:pt x="103" y="5"/>
                      <a:pt x="132" y="6"/>
                      <a:pt x="155" y="8"/>
                    </a:cubicBezTo>
                    <a:cubicBezTo>
                      <a:pt x="91" y="0"/>
                      <a:pt x="76" y="7"/>
                      <a:pt x="55" y="28"/>
                    </a:cubicBezTo>
                    <a:cubicBezTo>
                      <a:pt x="34" y="49"/>
                      <a:pt x="19" y="77"/>
                      <a:pt x="0" y="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80" name="Freeform 119"/>
              <p:cNvSpPr>
                <a:spLocks/>
              </p:cNvSpPr>
              <p:nvPr/>
            </p:nvSpPr>
            <p:spPr bwMode="auto">
              <a:xfrm>
                <a:off x="2911" y="2100"/>
                <a:ext cx="375" cy="211"/>
              </a:xfrm>
              <a:custGeom>
                <a:avLst/>
                <a:gdLst>
                  <a:gd name="T0" fmla="*/ 0 w 150"/>
                  <a:gd name="T1" fmla="*/ 79 h 79"/>
                  <a:gd name="T2" fmla="*/ 51 w 150"/>
                  <a:gd name="T3" fmla="*/ 39 h 79"/>
                  <a:gd name="T4" fmla="*/ 150 w 150"/>
                  <a:gd name="T5" fmla="*/ 17 h 79"/>
                  <a:gd name="T6" fmla="*/ 44 w 150"/>
                  <a:gd name="T7" fmla="*/ 33 h 79"/>
                  <a:gd name="T8" fmla="*/ 0 w 150"/>
                  <a:gd name="T9" fmla="*/ 79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79"/>
                  <a:gd name="T17" fmla="*/ 150 w 150"/>
                  <a:gd name="T18" fmla="*/ 79 h 7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79">
                    <a:moveTo>
                      <a:pt x="0" y="79"/>
                    </a:moveTo>
                    <a:cubicBezTo>
                      <a:pt x="21" y="72"/>
                      <a:pt x="27" y="64"/>
                      <a:pt x="51" y="39"/>
                    </a:cubicBezTo>
                    <a:cubicBezTo>
                      <a:pt x="75" y="14"/>
                      <a:pt x="108" y="1"/>
                      <a:pt x="150" y="17"/>
                    </a:cubicBezTo>
                    <a:cubicBezTo>
                      <a:pt x="100" y="0"/>
                      <a:pt x="70" y="8"/>
                      <a:pt x="44" y="33"/>
                    </a:cubicBezTo>
                    <a:cubicBezTo>
                      <a:pt x="18" y="58"/>
                      <a:pt x="17" y="70"/>
                      <a:pt x="0" y="7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81" name="Freeform 120"/>
              <p:cNvSpPr>
                <a:spLocks/>
              </p:cNvSpPr>
              <p:nvPr/>
            </p:nvSpPr>
            <p:spPr bwMode="auto">
              <a:xfrm>
                <a:off x="3693" y="1985"/>
                <a:ext cx="408" cy="232"/>
              </a:xfrm>
              <a:custGeom>
                <a:avLst/>
                <a:gdLst>
                  <a:gd name="T0" fmla="*/ 0 w 163"/>
                  <a:gd name="T1" fmla="*/ 87 h 87"/>
                  <a:gd name="T2" fmla="*/ 70 w 163"/>
                  <a:gd name="T3" fmla="*/ 19 h 87"/>
                  <a:gd name="T4" fmla="*/ 163 w 163"/>
                  <a:gd name="T5" fmla="*/ 19 h 87"/>
                  <a:gd name="T6" fmla="*/ 52 w 163"/>
                  <a:gd name="T7" fmla="*/ 17 h 87"/>
                  <a:gd name="T8" fmla="*/ 0 w 163"/>
                  <a:gd name="T9" fmla="*/ 87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3"/>
                  <a:gd name="T16" fmla="*/ 0 h 87"/>
                  <a:gd name="T17" fmla="*/ 163 w 163"/>
                  <a:gd name="T18" fmla="*/ 87 h 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3" h="87">
                    <a:moveTo>
                      <a:pt x="0" y="87"/>
                    </a:moveTo>
                    <a:cubicBezTo>
                      <a:pt x="25" y="57"/>
                      <a:pt x="38" y="27"/>
                      <a:pt x="70" y="19"/>
                    </a:cubicBezTo>
                    <a:cubicBezTo>
                      <a:pt x="102" y="11"/>
                      <a:pt x="142" y="23"/>
                      <a:pt x="163" y="19"/>
                    </a:cubicBezTo>
                    <a:cubicBezTo>
                      <a:pt x="118" y="11"/>
                      <a:pt x="77" y="0"/>
                      <a:pt x="52" y="17"/>
                    </a:cubicBezTo>
                    <a:cubicBezTo>
                      <a:pt x="27" y="34"/>
                      <a:pt x="0" y="87"/>
                      <a:pt x="0" y="8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82" name="Freeform 121"/>
              <p:cNvSpPr>
                <a:spLocks/>
              </p:cNvSpPr>
              <p:nvPr/>
            </p:nvSpPr>
            <p:spPr bwMode="auto">
              <a:xfrm>
                <a:off x="2301" y="2463"/>
                <a:ext cx="412" cy="165"/>
              </a:xfrm>
              <a:custGeom>
                <a:avLst/>
                <a:gdLst>
                  <a:gd name="T0" fmla="*/ 0 w 165"/>
                  <a:gd name="T1" fmla="*/ 15 h 62"/>
                  <a:gd name="T2" fmla="*/ 82 w 165"/>
                  <a:gd name="T3" fmla="*/ 48 h 62"/>
                  <a:gd name="T4" fmla="*/ 165 w 165"/>
                  <a:gd name="T5" fmla="*/ 0 h 62"/>
                  <a:gd name="T6" fmla="*/ 70 w 165"/>
                  <a:gd name="T7" fmla="*/ 60 h 62"/>
                  <a:gd name="T8" fmla="*/ 0 w 165"/>
                  <a:gd name="T9" fmla="*/ 15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5"/>
                  <a:gd name="T16" fmla="*/ 0 h 62"/>
                  <a:gd name="T17" fmla="*/ 165 w 165"/>
                  <a:gd name="T18" fmla="*/ 62 h 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5" h="62">
                    <a:moveTo>
                      <a:pt x="0" y="15"/>
                    </a:moveTo>
                    <a:cubicBezTo>
                      <a:pt x="17" y="37"/>
                      <a:pt x="53" y="52"/>
                      <a:pt x="82" y="48"/>
                    </a:cubicBezTo>
                    <a:cubicBezTo>
                      <a:pt x="111" y="44"/>
                      <a:pt x="134" y="40"/>
                      <a:pt x="165" y="0"/>
                    </a:cubicBezTo>
                    <a:cubicBezTo>
                      <a:pt x="149" y="36"/>
                      <a:pt x="117" y="62"/>
                      <a:pt x="70" y="60"/>
                    </a:cubicBezTo>
                    <a:cubicBezTo>
                      <a:pt x="23" y="58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83" name="Freeform 122"/>
              <p:cNvSpPr>
                <a:spLocks/>
              </p:cNvSpPr>
              <p:nvPr/>
            </p:nvSpPr>
            <p:spPr bwMode="auto">
              <a:xfrm>
                <a:off x="3226" y="2335"/>
                <a:ext cx="345" cy="240"/>
              </a:xfrm>
              <a:custGeom>
                <a:avLst/>
                <a:gdLst>
                  <a:gd name="T0" fmla="*/ 79 w 138"/>
                  <a:gd name="T1" fmla="*/ 53 h 90"/>
                  <a:gd name="T2" fmla="*/ 138 w 138"/>
                  <a:gd name="T3" fmla="*/ 0 h 90"/>
                  <a:gd name="T4" fmla="*/ 71 w 138"/>
                  <a:gd name="T5" fmla="*/ 48 h 90"/>
                  <a:gd name="T6" fmla="*/ 0 w 138"/>
                  <a:gd name="T7" fmla="*/ 77 h 90"/>
                  <a:gd name="T8" fmla="*/ 79 w 138"/>
                  <a:gd name="T9" fmla="*/ 53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8"/>
                  <a:gd name="T16" fmla="*/ 0 h 90"/>
                  <a:gd name="T17" fmla="*/ 138 w 138"/>
                  <a:gd name="T18" fmla="*/ 90 h 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8" h="90">
                    <a:moveTo>
                      <a:pt x="79" y="53"/>
                    </a:moveTo>
                    <a:cubicBezTo>
                      <a:pt x="96" y="33"/>
                      <a:pt x="118" y="12"/>
                      <a:pt x="138" y="0"/>
                    </a:cubicBezTo>
                    <a:cubicBezTo>
                      <a:pt x="115" y="5"/>
                      <a:pt x="93" y="25"/>
                      <a:pt x="71" y="48"/>
                    </a:cubicBezTo>
                    <a:cubicBezTo>
                      <a:pt x="53" y="67"/>
                      <a:pt x="33" y="77"/>
                      <a:pt x="0" y="77"/>
                    </a:cubicBezTo>
                    <a:cubicBezTo>
                      <a:pt x="15" y="79"/>
                      <a:pt x="41" y="90"/>
                      <a:pt x="79" y="5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84" name="Freeform 123"/>
              <p:cNvSpPr>
                <a:spLocks/>
              </p:cNvSpPr>
              <p:nvPr/>
            </p:nvSpPr>
            <p:spPr bwMode="auto">
              <a:xfrm>
                <a:off x="4023" y="2057"/>
                <a:ext cx="218" cy="334"/>
              </a:xfrm>
              <a:custGeom>
                <a:avLst/>
                <a:gdLst>
                  <a:gd name="T0" fmla="*/ 64 w 87"/>
                  <a:gd name="T1" fmla="*/ 62 h 125"/>
                  <a:gd name="T2" fmla="*/ 87 w 87"/>
                  <a:gd name="T3" fmla="*/ 0 h 125"/>
                  <a:gd name="T4" fmla="*/ 57 w 87"/>
                  <a:gd name="T5" fmla="*/ 54 h 125"/>
                  <a:gd name="T6" fmla="*/ 0 w 87"/>
                  <a:gd name="T7" fmla="*/ 125 h 125"/>
                  <a:gd name="T8" fmla="*/ 64 w 87"/>
                  <a:gd name="T9" fmla="*/ 62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7"/>
                  <a:gd name="T16" fmla="*/ 0 h 125"/>
                  <a:gd name="T17" fmla="*/ 87 w 87"/>
                  <a:gd name="T18" fmla="*/ 125 h 1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7" h="125">
                    <a:moveTo>
                      <a:pt x="64" y="62"/>
                    </a:moveTo>
                    <a:cubicBezTo>
                      <a:pt x="71" y="27"/>
                      <a:pt x="74" y="13"/>
                      <a:pt x="87" y="0"/>
                    </a:cubicBezTo>
                    <a:cubicBezTo>
                      <a:pt x="79" y="5"/>
                      <a:pt x="65" y="22"/>
                      <a:pt x="57" y="54"/>
                    </a:cubicBezTo>
                    <a:cubicBezTo>
                      <a:pt x="49" y="86"/>
                      <a:pt x="26" y="112"/>
                      <a:pt x="0" y="125"/>
                    </a:cubicBezTo>
                    <a:cubicBezTo>
                      <a:pt x="20" y="119"/>
                      <a:pt x="54" y="98"/>
                      <a:pt x="64" y="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85" name="Freeform 124"/>
              <p:cNvSpPr>
                <a:spLocks/>
              </p:cNvSpPr>
              <p:nvPr/>
            </p:nvSpPr>
            <p:spPr bwMode="auto">
              <a:xfrm>
                <a:off x="1768" y="2380"/>
                <a:ext cx="405" cy="115"/>
              </a:xfrm>
              <a:custGeom>
                <a:avLst/>
                <a:gdLst>
                  <a:gd name="T0" fmla="*/ 0 w 162"/>
                  <a:gd name="T1" fmla="*/ 31 h 43"/>
                  <a:gd name="T2" fmla="*/ 92 w 162"/>
                  <a:gd name="T3" fmla="*/ 20 h 43"/>
                  <a:gd name="T4" fmla="*/ 162 w 162"/>
                  <a:gd name="T5" fmla="*/ 1 h 43"/>
                  <a:gd name="T6" fmla="*/ 86 w 162"/>
                  <a:gd name="T7" fmla="*/ 32 h 43"/>
                  <a:gd name="T8" fmla="*/ 0 w 162"/>
                  <a:gd name="T9" fmla="*/ 3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2"/>
                  <a:gd name="T16" fmla="*/ 0 h 43"/>
                  <a:gd name="T17" fmla="*/ 162 w 162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2" h="43">
                    <a:moveTo>
                      <a:pt x="0" y="31"/>
                    </a:moveTo>
                    <a:cubicBezTo>
                      <a:pt x="28" y="42"/>
                      <a:pt x="50" y="35"/>
                      <a:pt x="92" y="20"/>
                    </a:cubicBezTo>
                    <a:cubicBezTo>
                      <a:pt x="134" y="5"/>
                      <a:pt x="154" y="0"/>
                      <a:pt x="162" y="1"/>
                    </a:cubicBezTo>
                    <a:cubicBezTo>
                      <a:pt x="140" y="6"/>
                      <a:pt x="117" y="21"/>
                      <a:pt x="86" y="32"/>
                    </a:cubicBezTo>
                    <a:cubicBezTo>
                      <a:pt x="55" y="43"/>
                      <a:pt x="16" y="43"/>
                      <a:pt x="0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86" name="Freeform 125"/>
              <p:cNvSpPr>
                <a:spLocks/>
              </p:cNvSpPr>
              <p:nvPr/>
            </p:nvSpPr>
            <p:spPr bwMode="auto">
              <a:xfrm>
                <a:off x="1578" y="2132"/>
                <a:ext cx="55" cy="40"/>
              </a:xfrm>
              <a:custGeom>
                <a:avLst/>
                <a:gdLst>
                  <a:gd name="T0" fmla="*/ 0 w 22"/>
                  <a:gd name="T1" fmla="*/ 5 h 15"/>
                  <a:gd name="T2" fmla="*/ 10 w 22"/>
                  <a:gd name="T3" fmla="*/ 15 h 15"/>
                  <a:gd name="T4" fmla="*/ 22 w 22"/>
                  <a:gd name="T5" fmla="*/ 0 h 15"/>
                  <a:gd name="T6" fmla="*/ 2 w 22"/>
                  <a:gd name="T7" fmla="*/ 4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15"/>
                  <a:gd name="T14" fmla="*/ 22 w 22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15">
                    <a:moveTo>
                      <a:pt x="0" y="5"/>
                    </a:moveTo>
                    <a:cubicBezTo>
                      <a:pt x="3" y="8"/>
                      <a:pt x="5" y="15"/>
                      <a:pt x="10" y="15"/>
                    </a:cubicBezTo>
                    <a:cubicBezTo>
                      <a:pt x="15" y="15"/>
                      <a:pt x="21" y="4"/>
                      <a:pt x="22" y="0"/>
                    </a:cubicBezTo>
                    <a:cubicBezTo>
                      <a:pt x="17" y="2"/>
                      <a:pt x="7" y="5"/>
                      <a:pt x="2" y="4"/>
                    </a:cubicBezTo>
                  </a:path>
                </a:pathLst>
              </a:custGeom>
              <a:solidFill>
                <a:srgbClr val="E2B3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87" name="Freeform 126"/>
              <p:cNvSpPr>
                <a:spLocks/>
              </p:cNvSpPr>
              <p:nvPr/>
            </p:nvSpPr>
            <p:spPr bwMode="auto">
              <a:xfrm>
                <a:off x="1593" y="2148"/>
                <a:ext cx="18" cy="16"/>
              </a:xfrm>
              <a:custGeom>
                <a:avLst/>
                <a:gdLst>
                  <a:gd name="T0" fmla="*/ 0 w 7"/>
                  <a:gd name="T1" fmla="*/ 2 h 6"/>
                  <a:gd name="T2" fmla="*/ 3 w 7"/>
                  <a:gd name="T3" fmla="*/ 6 h 6"/>
                  <a:gd name="T4" fmla="*/ 7 w 7"/>
                  <a:gd name="T5" fmla="*/ 0 h 6"/>
                  <a:gd name="T6" fmla="*/ 2 w 7"/>
                  <a:gd name="T7" fmla="*/ 1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6"/>
                  <a:gd name="T14" fmla="*/ 7 w 7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6">
                    <a:moveTo>
                      <a:pt x="0" y="2"/>
                    </a:moveTo>
                    <a:cubicBezTo>
                      <a:pt x="1" y="3"/>
                      <a:pt x="2" y="5"/>
                      <a:pt x="3" y="6"/>
                    </a:cubicBezTo>
                    <a:cubicBezTo>
                      <a:pt x="6" y="4"/>
                      <a:pt x="7" y="3"/>
                      <a:pt x="7" y="0"/>
                    </a:cubicBezTo>
                    <a:cubicBezTo>
                      <a:pt x="5" y="0"/>
                      <a:pt x="3" y="0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88" name="Freeform 127"/>
              <p:cNvSpPr>
                <a:spLocks/>
              </p:cNvSpPr>
              <p:nvPr/>
            </p:nvSpPr>
            <p:spPr bwMode="auto">
              <a:xfrm>
                <a:off x="1613" y="2140"/>
                <a:ext cx="8" cy="11"/>
              </a:xfrm>
              <a:custGeom>
                <a:avLst/>
                <a:gdLst>
                  <a:gd name="T0" fmla="*/ 1 w 3"/>
                  <a:gd name="T1" fmla="*/ 0 h 4"/>
                  <a:gd name="T2" fmla="*/ 2 w 3"/>
                  <a:gd name="T3" fmla="*/ 4 h 4"/>
                  <a:gd name="T4" fmla="*/ 3 w 3"/>
                  <a:gd name="T5" fmla="*/ 0 h 4"/>
                  <a:gd name="T6" fmla="*/ 1 w 3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4"/>
                  <a:gd name="T14" fmla="*/ 3 w 3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4">
                    <a:moveTo>
                      <a:pt x="1" y="0"/>
                    </a:moveTo>
                    <a:cubicBezTo>
                      <a:pt x="1" y="1"/>
                      <a:pt x="1" y="3"/>
                      <a:pt x="2" y="4"/>
                    </a:cubicBezTo>
                    <a:cubicBezTo>
                      <a:pt x="3" y="2"/>
                      <a:pt x="3" y="3"/>
                      <a:pt x="3" y="0"/>
                    </a:cubicBezTo>
                    <a:cubicBezTo>
                      <a:pt x="3" y="0"/>
                      <a:pt x="0" y="0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89" name="Freeform 128"/>
              <p:cNvSpPr>
                <a:spLocks/>
              </p:cNvSpPr>
              <p:nvPr/>
            </p:nvSpPr>
            <p:spPr bwMode="auto">
              <a:xfrm>
                <a:off x="4153" y="2076"/>
                <a:ext cx="28" cy="29"/>
              </a:xfrm>
              <a:custGeom>
                <a:avLst/>
                <a:gdLst>
                  <a:gd name="T0" fmla="*/ 0 w 11"/>
                  <a:gd name="T1" fmla="*/ 2 h 11"/>
                  <a:gd name="T2" fmla="*/ 5 w 11"/>
                  <a:gd name="T3" fmla="*/ 11 h 11"/>
                  <a:gd name="T4" fmla="*/ 11 w 11"/>
                  <a:gd name="T5" fmla="*/ 0 h 11"/>
                  <a:gd name="T6" fmla="*/ 2 w 11"/>
                  <a:gd name="T7" fmla="*/ 2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1"/>
                  <a:gd name="T14" fmla="*/ 11 w 11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1">
                    <a:moveTo>
                      <a:pt x="0" y="2"/>
                    </a:moveTo>
                    <a:cubicBezTo>
                      <a:pt x="0" y="6"/>
                      <a:pt x="2" y="9"/>
                      <a:pt x="5" y="11"/>
                    </a:cubicBezTo>
                    <a:cubicBezTo>
                      <a:pt x="8" y="8"/>
                      <a:pt x="9" y="4"/>
                      <a:pt x="11" y="0"/>
                    </a:cubicBezTo>
                    <a:cubicBezTo>
                      <a:pt x="8" y="2"/>
                      <a:pt x="5" y="2"/>
                      <a:pt x="2" y="2"/>
                    </a:cubicBezTo>
                  </a:path>
                </a:pathLst>
              </a:custGeom>
              <a:solidFill>
                <a:srgbClr val="E2B3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90" name="Freeform 129"/>
              <p:cNvSpPr>
                <a:spLocks/>
              </p:cNvSpPr>
              <p:nvPr/>
            </p:nvSpPr>
            <p:spPr bwMode="auto">
              <a:xfrm>
                <a:off x="4156" y="2081"/>
                <a:ext cx="15" cy="19"/>
              </a:xfrm>
              <a:custGeom>
                <a:avLst/>
                <a:gdLst>
                  <a:gd name="T0" fmla="*/ 3 w 6"/>
                  <a:gd name="T1" fmla="*/ 1 h 7"/>
                  <a:gd name="T2" fmla="*/ 0 w 6"/>
                  <a:gd name="T3" fmla="*/ 5 h 7"/>
                  <a:gd name="T4" fmla="*/ 1 w 6"/>
                  <a:gd name="T5" fmla="*/ 7 h 7"/>
                  <a:gd name="T6" fmla="*/ 6 w 6"/>
                  <a:gd name="T7" fmla="*/ 2 h 7"/>
                  <a:gd name="T8" fmla="*/ 3 w 6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3" y="1"/>
                    </a:move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3" y="5"/>
                      <a:pt x="4" y="5"/>
                      <a:pt x="6" y="2"/>
                    </a:cubicBezTo>
                    <a:cubicBezTo>
                      <a:pt x="4" y="0"/>
                      <a:pt x="4" y="2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91" name="Freeform 130"/>
              <p:cNvSpPr>
                <a:spLocks/>
              </p:cNvSpPr>
              <p:nvPr/>
            </p:nvSpPr>
            <p:spPr bwMode="auto">
              <a:xfrm>
                <a:off x="4131" y="2049"/>
                <a:ext cx="75" cy="38"/>
              </a:xfrm>
              <a:custGeom>
                <a:avLst/>
                <a:gdLst>
                  <a:gd name="T0" fmla="*/ 0 w 30"/>
                  <a:gd name="T1" fmla="*/ 3 h 14"/>
                  <a:gd name="T2" fmla="*/ 5 w 30"/>
                  <a:gd name="T3" fmla="*/ 14 h 14"/>
                  <a:gd name="T4" fmla="*/ 30 w 30"/>
                  <a:gd name="T5" fmla="*/ 0 h 14"/>
                  <a:gd name="T6" fmla="*/ 0 w 30"/>
                  <a:gd name="T7" fmla="*/ 3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0"/>
                  <a:gd name="T13" fmla="*/ 0 h 14"/>
                  <a:gd name="T14" fmla="*/ 30 w 30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0" h="14">
                    <a:moveTo>
                      <a:pt x="0" y="3"/>
                    </a:moveTo>
                    <a:cubicBezTo>
                      <a:pt x="2" y="7"/>
                      <a:pt x="3" y="10"/>
                      <a:pt x="5" y="14"/>
                    </a:cubicBezTo>
                    <a:cubicBezTo>
                      <a:pt x="8" y="6"/>
                      <a:pt x="23" y="8"/>
                      <a:pt x="30" y="0"/>
                    </a:cubicBezTo>
                    <a:cubicBezTo>
                      <a:pt x="21" y="3"/>
                      <a:pt x="9" y="7"/>
                      <a:pt x="0" y="3"/>
                    </a:cubicBezTo>
                  </a:path>
                </a:pathLst>
              </a:custGeom>
              <a:solidFill>
                <a:srgbClr val="CE78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92" name="Freeform 131"/>
              <p:cNvSpPr>
                <a:spLocks/>
              </p:cNvSpPr>
              <p:nvPr/>
            </p:nvSpPr>
            <p:spPr bwMode="auto">
              <a:xfrm>
                <a:off x="1563" y="2105"/>
                <a:ext cx="93" cy="32"/>
              </a:xfrm>
              <a:custGeom>
                <a:avLst/>
                <a:gdLst>
                  <a:gd name="T0" fmla="*/ 0 w 37"/>
                  <a:gd name="T1" fmla="*/ 0 h 12"/>
                  <a:gd name="T2" fmla="*/ 32 w 37"/>
                  <a:gd name="T3" fmla="*/ 12 h 12"/>
                  <a:gd name="T4" fmla="*/ 37 w 37"/>
                  <a:gd name="T5" fmla="*/ 0 h 12"/>
                  <a:gd name="T6" fmla="*/ 0 60000 65536"/>
                  <a:gd name="T7" fmla="*/ 0 60000 65536"/>
                  <a:gd name="T8" fmla="*/ 0 60000 65536"/>
                  <a:gd name="T9" fmla="*/ 0 w 37"/>
                  <a:gd name="T10" fmla="*/ 0 h 12"/>
                  <a:gd name="T11" fmla="*/ 37 w 37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7" h="12">
                    <a:moveTo>
                      <a:pt x="0" y="0"/>
                    </a:moveTo>
                    <a:cubicBezTo>
                      <a:pt x="11" y="0"/>
                      <a:pt x="25" y="3"/>
                      <a:pt x="32" y="12"/>
                    </a:cubicBezTo>
                    <a:cubicBezTo>
                      <a:pt x="33" y="8"/>
                      <a:pt x="35" y="3"/>
                      <a:pt x="37" y="0"/>
                    </a:cubicBezTo>
                  </a:path>
                </a:pathLst>
              </a:custGeom>
              <a:solidFill>
                <a:srgbClr val="CE78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93" name="Freeform 132"/>
              <p:cNvSpPr>
                <a:spLocks/>
              </p:cNvSpPr>
              <p:nvPr/>
            </p:nvSpPr>
            <p:spPr bwMode="auto">
              <a:xfrm>
                <a:off x="1386" y="2129"/>
                <a:ext cx="357" cy="398"/>
              </a:xfrm>
              <a:custGeom>
                <a:avLst/>
                <a:gdLst>
                  <a:gd name="T0" fmla="*/ 0 w 143"/>
                  <a:gd name="T1" fmla="*/ 17 h 149"/>
                  <a:gd name="T2" fmla="*/ 48 w 143"/>
                  <a:gd name="T3" fmla="*/ 32 h 149"/>
                  <a:gd name="T4" fmla="*/ 143 w 143"/>
                  <a:gd name="T5" fmla="*/ 149 h 149"/>
                  <a:gd name="T6" fmla="*/ 65 w 143"/>
                  <a:gd name="T7" fmla="*/ 44 h 149"/>
                  <a:gd name="T8" fmla="*/ 0 w 143"/>
                  <a:gd name="T9" fmla="*/ 17 h 1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3"/>
                  <a:gd name="T16" fmla="*/ 0 h 149"/>
                  <a:gd name="T17" fmla="*/ 143 w 143"/>
                  <a:gd name="T18" fmla="*/ 149 h 14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3" h="149">
                    <a:moveTo>
                      <a:pt x="0" y="17"/>
                    </a:moveTo>
                    <a:cubicBezTo>
                      <a:pt x="25" y="15"/>
                      <a:pt x="36" y="9"/>
                      <a:pt x="48" y="32"/>
                    </a:cubicBezTo>
                    <a:cubicBezTo>
                      <a:pt x="60" y="55"/>
                      <a:pt x="75" y="129"/>
                      <a:pt x="143" y="149"/>
                    </a:cubicBezTo>
                    <a:cubicBezTo>
                      <a:pt x="107" y="135"/>
                      <a:pt x="81" y="88"/>
                      <a:pt x="65" y="44"/>
                    </a:cubicBezTo>
                    <a:cubicBezTo>
                      <a:pt x="49" y="0"/>
                      <a:pt x="20" y="1"/>
                      <a:pt x="0" y="17"/>
                    </a:cubicBezTo>
                    <a:close/>
                  </a:path>
                </a:pathLst>
              </a:custGeom>
              <a:solidFill>
                <a:srgbClr val="E1A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94" name="Freeform 133"/>
              <p:cNvSpPr>
                <a:spLocks/>
              </p:cNvSpPr>
              <p:nvPr/>
            </p:nvSpPr>
            <p:spPr bwMode="auto">
              <a:xfrm>
                <a:off x="1858" y="2300"/>
                <a:ext cx="303" cy="157"/>
              </a:xfrm>
              <a:custGeom>
                <a:avLst/>
                <a:gdLst>
                  <a:gd name="T0" fmla="*/ 21 w 121"/>
                  <a:gd name="T1" fmla="*/ 52 h 59"/>
                  <a:gd name="T2" fmla="*/ 44 w 121"/>
                  <a:gd name="T3" fmla="*/ 46 h 59"/>
                  <a:gd name="T4" fmla="*/ 71 w 121"/>
                  <a:gd name="T5" fmla="*/ 36 h 59"/>
                  <a:gd name="T6" fmla="*/ 103 w 121"/>
                  <a:gd name="T7" fmla="*/ 28 h 59"/>
                  <a:gd name="T8" fmla="*/ 121 w 121"/>
                  <a:gd name="T9" fmla="*/ 24 h 59"/>
                  <a:gd name="T10" fmla="*/ 82 w 121"/>
                  <a:gd name="T11" fmla="*/ 0 h 59"/>
                  <a:gd name="T12" fmla="*/ 76 w 121"/>
                  <a:gd name="T13" fmla="*/ 17 h 59"/>
                  <a:gd name="T14" fmla="*/ 64 w 121"/>
                  <a:gd name="T15" fmla="*/ 17 h 59"/>
                  <a:gd name="T16" fmla="*/ 56 w 121"/>
                  <a:gd name="T17" fmla="*/ 28 h 59"/>
                  <a:gd name="T18" fmla="*/ 44 w 121"/>
                  <a:gd name="T19" fmla="*/ 30 h 59"/>
                  <a:gd name="T20" fmla="*/ 30 w 121"/>
                  <a:gd name="T21" fmla="*/ 41 h 59"/>
                  <a:gd name="T22" fmla="*/ 0 w 121"/>
                  <a:gd name="T23" fmla="*/ 58 h 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21"/>
                  <a:gd name="T37" fmla="*/ 0 h 59"/>
                  <a:gd name="T38" fmla="*/ 121 w 121"/>
                  <a:gd name="T39" fmla="*/ 59 h 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21" h="59">
                    <a:moveTo>
                      <a:pt x="21" y="52"/>
                    </a:moveTo>
                    <a:cubicBezTo>
                      <a:pt x="25" y="52"/>
                      <a:pt x="38" y="47"/>
                      <a:pt x="44" y="46"/>
                    </a:cubicBezTo>
                    <a:cubicBezTo>
                      <a:pt x="54" y="43"/>
                      <a:pt x="62" y="39"/>
                      <a:pt x="71" y="36"/>
                    </a:cubicBezTo>
                    <a:cubicBezTo>
                      <a:pt x="81" y="33"/>
                      <a:pt x="93" y="31"/>
                      <a:pt x="103" y="28"/>
                    </a:cubicBezTo>
                    <a:cubicBezTo>
                      <a:pt x="108" y="26"/>
                      <a:pt x="116" y="27"/>
                      <a:pt x="121" y="24"/>
                    </a:cubicBezTo>
                    <a:cubicBezTo>
                      <a:pt x="106" y="25"/>
                      <a:pt x="93" y="8"/>
                      <a:pt x="82" y="0"/>
                    </a:cubicBezTo>
                    <a:cubicBezTo>
                      <a:pt x="84" y="8"/>
                      <a:pt x="86" y="14"/>
                      <a:pt x="76" y="17"/>
                    </a:cubicBezTo>
                    <a:cubicBezTo>
                      <a:pt x="73" y="18"/>
                      <a:pt x="67" y="16"/>
                      <a:pt x="64" y="17"/>
                    </a:cubicBezTo>
                    <a:cubicBezTo>
                      <a:pt x="60" y="19"/>
                      <a:pt x="60" y="25"/>
                      <a:pt x="56" y="28"/>
                    </a:cubicBezTo>
                    <a:cubicBezTo>
                      <a:pt x="53" y="31"/>
                      <a:pt x="49" y="29"/>
                      <a:pt x="44" y="30"/>
                    </a:cubicBezTo>
                    <a:cubicBezTo>
                      <a:pt x="37" y="32"/>
                      <a:pt x="35" y="36"/>
                      <a:pt x="30" y="41"/>
                    </a:cubicBezTo>
                    <a:cubicBezTo>
                      <a:pt x="23" y="48"/>
                      <a:pt x="9" y="59"/>
                      <a:pt x="0" y="58"/>
                    </a:cubicBezTo>
                  </a:path>
                </a:pathLst>
              </a:custGeom>
              <a:solidFill>
                <a:srgbClr val="894E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95" name="Freeform 134"/>
              <p:cNvSpPr>
                <a:spLocks/>
              </p:cNvSpPr>
              <p:nvPr/>
            </p:nvSpPr>
            <p:spPr bwMode="auto">
              <a:xfrm>
                <a:off x="2183" y="2281"/>
                <a:ext cx="290" cy="283"/>
              </a:xfrm>
              <a:custGeom>
                <a:avLst/>
                <a:gdLst>
                  <a:gd name="T0" fmla="*/ 1 w 116"/>
                  <a:gd name="T1" fmla="*/ 32 h 106"/>
                  <a:gd name="T2" fmla="*/ 32 w 116"/>
                  <a:gd name="T3" fmla="*/ 54 h 106"/>
                  <a:gd name="T4" fmla="*/ 53 w 116"/>
                  <a:gd name="T5" fmla="*/ 78 h 106"/>
                  <a:gd name="T6" fmla="*/ 77 w 116"/>
                  <a:gd name="T7" fmla="*/ 95 h 106"/>
                  <a:gd name="T8" fmla="*/ 116 w 116"/>
                  <a:gd name="T9" fmla="*/ 104 h 106"/>
                  <a:gd name="T10" fmla="*/ 84 w 116"/>
                  <a:gd name="T11" fmla="*/ 81 h 106"/>
                  <a:gd name="T12" fmla="*/ 82 w 116"/>
                  <a:gd name="T13" fmla="*/ 65 h 106"/>
                  <a:gd name="T14" fmla="*/ 69 w 116"/>
                  <a:gd name="T15" fmla="*/ 55 h 106"/>
                  <a:gd name="T16" fmla="*/ 52 w 116"/>
                  <a:gd name="T17" fmla="*/ 46 h 106"/>
                  <a:gd name="T18" fmla="*/ 48 w 116"/>
                  <a:gd name="T19" fmla="*/ 29 h 106"/>
                  <a:gd name="T20" fmla="*/ 44 w 116"/>
                  <a:gd name="T21" fmla="*/ 13 h 106"/>
                  <a:gd name="T22" fmla="*/ 47 w 116"/>
                  <a:gd name="T23" fmla="*/ 0 h 106"/>
                  <a:gd name="T24" fmla="*/ 0 w 116"/>
                  <a:gd name="T25" fmla="*/ 30 h 1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6"/>
                  <a:gd name="T40" fmla="*/ 0 h 106"/>
                  <a:gd name="T41" fmla="*/ 116 w 116"/>
                  <a:gd name="T42" fmla="*/ 106 h 10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6" h="106">
                    <a:moveTo>
                      <a:pt x="1" y="32"/>
                    </a:moveTo>
                    <a:cubicBezTo>
                      <a:pt x="12" y="40"/>
                      <a:pt x="24" y="44"/>
                      <a:pt x="32" y="54"/>
                    </a:cubicBezTo>
                    <a:cubicBezTo>
                      <a:pt x="38" y="61"/>
                      <a:pt x="46" y="71"/>
                      <a:pt x="53" y="78"/>
                    </a:cubicBezTo>
                    <a:cubicBezTo>
                      <a:pt x="62" y="85"/>
                      <a:pt x="68" y="89"/>
                      <a:pt x="77" y="95"/>
                    </a:cubicBezTo>
                    <a:cubicBezTo>
                      <a:pt x="90" y="103"/>
                      <a:pt x="101" y="103"/>
                      <a:pt x="116" y="104"/>
                    </a:cubicBezTo>
                    <a:cubicBezTo>
                      <a:pt x="101" y="106"/>
                      <a:pt x="90" y="94"/>
                      <a:pt x="84" y="81"/>
                    </a:cubicBezTo>
                    <a:cubicBezTo>
                      <a:pt x="79" y="74"/>
                      <a:pt x="84" y="71"/>
                      <a:pt x="82" y="65"/>
                    </a:cubicBezTo>
                    <a:cubicBezTo>
                      <a:pt x="80" y="59"/>
                      <a:pt x="74" y="57"/>
                      <a:pt x="69" y="55"/>
                    </a:cubicBezTo>
                    <a:cubicBezTo>
                      <a:pt x="64" y="52"/>
                      <a:pt x="56" y="51"/>
                      <a:pt x="52" y="46"/>
                    </a:cubicBezTo>
                    <a:cubicBezTo>
                      <a:pt x="48" y="41"/>
                      <a:pt x="50" y="35"/>
                      <a:pt x="48" y="29"/>
                    </a:cubicBezTo>
                    <a:cubicBezTo>
                      <a:pt x="47" y="23"/>
                      <a:pt x="44" y="19"/>
                      <a:pt x="44" y="13"/>
                    </a:cubicBezTo>
                    <a:cubicBezTo>
                      <a:pt x="44" y="8"/>
                      <a:pt x="47" y="4"/>
                      <a:pt x="47" y="0"/>
                    </a:cubicBezTo>
                    <a:cubicBezTo>
                      <a:pt x="35" y="16"/>
                      <a:pt x="14" y="28"/>
                      <a:pt x="0" y="30"/>
                    </a:cubicBezTo>
                  </a:path>
                </a:pathLst>
              </a:custGeom>
              <a:solidFill>
                <a:srgbClr val="894E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96" name="Freeform 135"/>
              <p:cNvSpPr>
                <a:spLocks/>
              </p:cNvSpPr>
              <p:nvPr/>
            </p:nvSpPr>
            <p:spPr bwMode="auto">
              <a:xfrm>
                <a:off x="3341" y="2265"/>
                <a:ext cx="217" cy="219"/>
              </a:xfrm>
              <a:custGeom>
                <a:avLst/>
                <a:gdLst>
                  <a:gd name="T0" fmla="*/ 26 w 87"/>
                  <a:gd name="T1" fmla="*/ 0 h 82"/>
                  <a:gd name="T2" fmla="*/ 30 w 87"/>
                  <a:gd name="T3" fmla="*/ 26 h 82"/>
                  <a:gd name="T4" fmla="*/ 23 w 87"/>
                  <a:gd name="T5" fmla="*/ 36 h 82"/>
                  <a:gd name="T6" fmla="*/ 22 w 87"/>
                  <a:gd name="T7" fmla="*/ 48 h 82"/>
                  <a:gd name="T8" fmla="*/ 7 w 87"/>
                  <a:gd name="T9" fmla="*/ 66 h 82"/>
                  <a:gd name="T10" fmla="*/ 5 w 87"/>
                  <a:gd name="T11" fmla="*/ 75 h 82"/>
                  <a:gd name="T12" fmla="*/ 0 w 87"/>
                  <a:gd name="T13" fmla="*/ 82 h 82"/>
                  <a:gd name="T14" fmla="*/ 37 w 87"/>
                  <a:gd name="T15" fmla="*/ 48 h 82"/>
                  <a:gd name="T16" fmla="*/ 87 w 87"/>
                  <a:gd name="T17" fmla="*/ 18 h 82"/>
                  <a:gd name="T18" fmla="*/ 64 w 87"/>
                  <a:gd name="T19" fmla="*/ 16 h 82"/>
                  <a:gd name="T20" fmla="*/ 37 w 87"/>
                  <a:gd name="T21" fmla="*/ 8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7"/>
                  <a:gd name="T34" fmla="*/ 0 h 82"/>
                  <a:gd name="T35" fmla="*/ 87 w 87"/>
                  <a:gd name="T36" fmla="*/ 82 h 8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7" h="82">
                    <a:moveTo>
                      <a:pt x="26" y="0"/>
                    </a:moveTo>
                    <a:cubicBezTo>
                      <a:pt x="32" y="7"/>
                      <a:pt x="34" y="16"/>
                      <a:pt x="30" y="26"/>
                    </a:cubicBezTo>
                    <a:cubicBezTo>
                      <a:pt x="28" y="29"/>
                      <a:pt x="25" y="32"/>
                      <a:pt x="23" y="36"/>
                    </a:cubicBezTo>
                    <a:cubicBezTo>
                      <a:pt x="22" y="40"/>
                      <a:pt x="23" y="44"/>
                      <a:pt x="22" y="48"/>
                    </a:cubicBezTo>
                    <a:cubicBezTo>
                      <a:pt x="20" y="57"/>
                      <a:pt x="11" y="58"/>
                      <a:pt x="7" y="66"/>
                    </a:cubicBezTo>
                    <a:cubicBezTo>
                      <a:pt x="6" y="68"/>
                      <a:pt x="7" y="72"/>
                      <a:pt x="5" y="75"/>
                    </a:cubicBezTo>
                    <a:cubicBezTo>
                      <a:pt x="3" y="78"/>
                      <a:pt x="1" y="80"/>
                      <a:pt x="0" y="82"/>
                    </a:cubicBezTo>
                    <a:cubicBezTo>
                      <a:pt x="15" y="77"/>
                      <a:pt x="26" y="60"/>
                      <a:pt x="37" y="48"/>
                    </a:cubicBezTo>
                    <a:cubicBezTo>
                      <a:pt x="51" y="35"/>
                      <a:pt x="68" y="24"/>
                      <a:pt x="87" y="18"/>
                    </a:cubicBezTo>
                    <a:cubicBezTo>
                      <a:pt x="84" y="15"/>
                      <a:pt x="68" y="17"/>
                      <a:pt x="64" y="16"/>
                    </a:cubicBezTo>
                    <a:cubicBezTo>
                      <a:pt x="53" y="15"/>
                      <a:pt x="46" y="14"/>
                      <a:pt x="37" y="8"/>
                    </a:cubicBezTo>
                  </a:path>
                </a:pathLst>
              </a:custGeom>
              <a:solidFill>
                <a:srgbClr val="894E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97" name="Freeform 136"/>
              <p:cNvSpPr>
                <a:spLocks/>
              </p:cNvSpPr>
              <p:nvPr/>
            </p:nvSpPr>
            <p:spPr bwMode="auto">
              <a:xfrm>
                <a:off x="3563" y="2156"/>
                <a:ext cx="270" cy="229"/>
              </a:xfrm>
              <a:custGeom>
                <a:avLst/>
                <a:gdLst>
                  <a:gd name="T0" fmla="*/ 0 w 108"/>
                  <a:gd name="T1" fmla="*/ 58 h 86"/>
                  <a:gd name="T2" fmla="*/ 56 w 108"/>
                  <a:gd name="T3" fmla="*/ 67 h 86"/>
                  <a:gd name="T4" fmla="*/ 80 w 108"/>
                  <a:gd name="T5" fmla="*/ 74 h 86"/>
                  <a:gd name="T6" fmla="*/ 108 w 108"/>
                  <a:gd name="T7" fmla="*/ 86 h 86"/>
                  <a:gd name="T8" fmla="*/ 75 w 108"/>
                  <a:gd name="T9" fmla="*/ 69 h 86"/>
                  <a:gd name="T10" fmla="*/ 58 w 108"/>
                  <a:gd name="T11" fmla="*/ 51 h 86"/>
                  <a:gd name="T12" fmla="*/ 62 w 108"/>
                  <a:gd name="T13" fmla="*/ 24 h 86"/>
                  <a:gd name="T14" fmla="*/ 78 w 108"/>
                  <a:gd name="T15" fmla="*/ 0 h 86"/>
                  <a:gd name="T16" fmla="*/ 64 w 108"/>
                  <a:gd name="T17" fmla="*/ 17 h 86"/>
                  <a:gd name="T18" fmla="*/ 48 w 108"/>
                  <a:gd name="T19" fmla="*/ 34 h 86"/>
                  <a:gd name="T20" fmla="*/ 13 w 108"/>
                  <a:gd name="T21" fmla="*/ 55 h 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8"/>
                  <a:gd name="T34" fmla="*/ 0 h 86"/>
                  <a:gd name="T35" fmla="*/ 108 w 108"/>
                  <a:gd name="T36" fmla="*/ 86 h 8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8" h="86">
                    <a:moveTo>
                      <a:pt x="0" y="58"/>
                    </a:moveTo>
                    <a:cubicBezTo>
                      <a:pt x="20" y="58"/>
                      <a:pt x="38" y="61"/>
                      <a:pt x="56" y="67"/>
                    </a:cubicBezTo>
                    <a:cubicBezTo>
                      <a:pt x="64" y="69"/>
                      <a:pt x="72" y="71"/>
                      <a:pt x="80" y="74"/>
                    </a:cubicBezTo>
                    <a:cubicBezTo>
                      <a:pt x="88" y="77"/>
                      <a:pt x="103" y="80"/>
                      <a:pt x="108" y="86"/>
                    </a:cubicBezTo>
                    <a:cubicBezTo>
                      <a:pt x="99" y="83"/>
                      <a:pt x="82" y="76"/>
                      <a:pt x="75" y="69"/>
                    </a:cubicBezTo>
                    <a:cubicBezTo>
                      <a:pt x="69" y="62"/>
                      <a:pt x="61" y="57"/>
                      <a:pt x="58" y="51"/>
                    </a:cubicBezTo>
                    <a:cubicBezTo>
                      <a:pt x="53" y="39"/>
                      <a:pt x="59" y="35"/>
                      <a:pt x="62" y="24"/>
                    </a:cubicBezTo>
                    <a:cubicBezTo>
                      <a:pt x="64" y="19"/>
                      <a:pt x="78" y="5"/>
                      <a:pt x="78" y="0"/>
                    </a:cubicBezTo>
                    <a:cubicBezTo>
                      <a:pt x="73" y="5"/>
                      <a:pt x="69" y="12"/>
                      <a:pt x="64" y="17"/>
                    </a:cubicBezTo>
                    <a:cubicBezTo>
                      <a:pt x="59" y="22"/>
                      <a:pt x="53" y="29"/>
                      <a:pt x="48" y="34"/>
                    </a:cubicBezTo>
                    <a:cubicBezTo>
                      <a:pt x="38" y="44"/>
                      <a:pt x="28" y="53"/>
                      <a:pt x="13" y="55"/>
                    </a:cubicBezTo>
                  </a:path>
                </a:pathLst>
              </a:custGeom>
              <a:solidFill>
                <a:srgbClr val="894E1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98" name="Freeform 137"/>
              <p:cNvSpPr>
                <a:spLocks/>
              </p:cNvSpPr>
              <p:nvPr/>
            </p:nvSpPr>
            <p:spPr bwMode="auto">
              <a:xfrm>
                <a:off x="3723" y="2127"/>
                <a:ext cx="85" cy="186"/>
              </a:xfrm>
              <a:custGeom>
                <a:avLst/>
                <a:gdLst>
                  <a:gd name="T0" fmla="*/ 33 w 34"/>
                  <a:gd name="T1" fmla="*/ 0 h 70"/>
                  <a:gd name="T2" fmla="*/ 22 w 34"/>
                  <a:gd name="T3" fmla="*/ 13 h 70"/>
                  <a:gd name="T4" fmla="*/ 11 w 34"/>
                  <a:gd name="T5" fmla="*/ 26 h 70"/>
                  <a:gd name="T6" fmla="*/ 3 w 34"/>
                  <a:gd name="T7" fmla="*/ 43 h 70"/>
                  <a:gd name="T8" fmla="*/ 10 w 34"/>
                  <a:gd name="T9" fmla="*/ 64 h 70"/>
                  <a:gd name="T10" fmla="*/ 17 w 34"/>
                  <a:gd name="T11" fmla="*/ 68 h 70"/>
                  <a:gd name="T12" fmla="*/ 13 w 34"/>
                  <a:gd name="T13" fmla="*/ 62 h 70"/>
                  <a:gd name="T14" fmla="*/ 15 w 34"/>
                  <a:gd name="T15" fmla="*/ 39 h 70"/>
                  <a:gd name="T16" fmla="*/ 25 w 34"/>
                  <a:gd name="T17" fmla="*/ 30 h 70"/>
                  <a:gd name="T18" fmla="*/ 27 w 34"/>
                  <a:gd name="T19" fmla="*/ 20 h 70"/>
                  <a:gd name="T20" fmla="*/ 32 w 34"/>
                  <a:gd name="T21" fmla="*/ 11 h 70"/>
                  <a:gd name="T22" fmla="*/ 34 w 34"/>
                  <a:gd name="T23" fmla="*/ 3 h 7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4"/>
                  <a:gd name="T37" fmla="*/ 0 h 70"/>
                  <a:gd name="T38" fmla="*/ 34 w 34"/>
                  <a:gd name="T39" fmla="*/ 70 h 7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4" h="70">
                    <a:moveTo>
                      <a:pt x="33" y="0"/>
                    </a:moveTo>
                    <a:cubicBezTo>
                      <a:pt x="28" y="4"/>
                      <a:pt x="26" y="9"/>
                      <a:pt x="22" y="13"/>
                    </a:cubicBezTo>
                    <a:cubicBezTo>
                      <a:pt x="18" y="17"/>
                      <a:pt x="14" y="21"/>
                      <a:pt x="11" y="26"/>
                    </a:cubicBezTo>
                    <a:cubicBezTo>
                      <a:pt x="8" y="31"/>
                      <a:pt x="4" y="37"/>
                      <a:pt x="3" y="43"/>
                    </a:cubicBezTo>
                    <a:cubicBezTo>
                      <a:pt x="0" y="53"/>
                      <a:pt x="3" y="57"/>
                      <a:pt x="10" y="64"/>
                    </a:cubicBezTo>
                    <a:cubicBezTo>
                      <a:pt x="12" y="66"/>
                      <a:pt x="14" y="70"/>
                      <a:pt x="17" y="68"/>
                    </a:cubicBezTo>
                    <a:cubicBezTo>
                      <a:pt x="20" y="66"/>
                      <a:pt x="13" y="63"/>
                      <a:pt x="13" y="62"/>
                    </a:cubicBezTo>
                    <a:cubicBezTo>
                      <a:pt x="6" y="55"/>
                      <a:pt x="8" y="45"/>
                      <a:pt x="15" y="39"/>
                    </a:cubicBezTo>
                    <a:cubicBezTo>
                      <a:pt x="18" y="36"/>
                      <a:pt x="23" y="34"/>
                      <a:pt x="25" y="30"/>
                    </a:cubicBezTo>
                    <a:cubicBezTo>
                      <a:pt x="27" y="27"/>
                      <a:pt x="26" y="24"/>
                      <a:pt x="27" y="20"/>
                    </a:cubicBezTo>
                    <a:cubicBezTo>
                      <a:pt x="28" y="17"/>
                      <a:pt x="32" y="15"/>
                      <a:pt x="32" y="11"/>
                    </a:cubicBezTo>
                    <a:cubicBezTo>
                      <a:pt x="33" y="8"/>
                      <a:pt x="30" y="6"/>
                      <a:pt x="34" y="3"/>
                    </a:cubicBezTo>
                  </a:path>
                </a:pathLst>
              </a:custGeom>
              <a:solidFill>
                <a:srgbClr val="D0AB8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599" name="Freeform 138"/>
              <p:cNvSpPr>
                <a:spLocks/>
              </p:cNvSpPr>
              <p:nvPr/>
            </p:nvSpPr>
            <p:spPr bwMode="auto">
              <a:xfrm>
                <a:off x="2316" y="2196"/>
                <a:ext cx="125" cy="187"/>
              </a:xfrm>
              <a:custGeom>
                <a:avLst/>
                <a:gdLst>
                  <a:gd name="T0" fmla="*/ 50 w 50"/>
                  <a:gd name="T1" fmla="*/ 0 h 70"/>
                  <a:gd name="T2" fmla="*/ 2 w 50"/>
                  <a:gd name="T3" fmla="*/ 36 h 70"/>
                  <a:gd name="T4" fmla="*/ 5 w 50"/>
                  <a:gd name="T5" fmla="*/ 65 h 70"/>
                  <a:gd name="T6" fmla="*/ 16 w 50"/>
                  <a:gd name="T7" fmla="*/ 67 h 70"/>
                  <a:gd name="T8" fmla="*/ 13 w 50"/>
                  <a:gd name="T9" fmla="*/ 59 h 70"/>
                  <a:gd name="T10" fmla="*/ 17 w 50"/>
                  <a:gd name="T11" fmla="*/ 37 h 70"/>
                  <a:gd name="T12" fmla="*/ 32 w 50"/>
                  <a:gd name="T13" fmla="*/ 30 h 70"/>
                  <a:gd name="T14" fmla="*/ 36 w 50"/>
                  <a:gd name="T15" fmla="*/ 13 h 70"/>
                  <a:gd name="T16" fmla="*/ 47 w 50"/>
                  <a:gd name="T17" fmla="*/ 3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0"/>
                  <a:gd name="T28" fmla="*/ 0 h 70"/>
                  <a:gd name="T29" fmla="*/ 50 w 50"/>
                  <a:gd name="T30" fmla="*/ 70 h 7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0" h="70">
                    <a:moveTo>
                      <a:pt x="50" y="0"/>
                    </a:moveTo>
                    <a:cubicBezTo>
                      <a:pt x="36" y="2"/>
                      <a:pt x="6" y="21"/>
                      <a:pt x="2" y="36"/>
                    </a:cubicBezTo>
                    <a:cubicBezTo>
                      <a:pt x="0" y="41"/>
                      <a:pt x="1" y="60"/>
                      <a:pt x="5" y="65"/>
                    </a:cubicBezTo>
                    <a:cubicBezTo>
                      <a:pt x="7" y="67"/>
                      <a:pt x="13" y="70"/>
                      <a:pt x="16" y="67"/>
                    </a:cubicBezTo>
                    <a:cubicBezTo>
                      <a:pt x="20" y="64"/>
                      <a:pt x="15" y="62"/>
                      <a:pt x="13" y="59"/>
                    </a:cubicBezTo>
                    <a:cubicBezTo>
                      <a:pt x="8" y="52"/>
                      <a:pt x="9" y="42"/>
                      <a:pt x="17" y="37"/>
                    </a:cubicBezTo>
                    <a:cubicBezTo>
                      <a:pt x="24" y="33"/>
                      <a:pt x="28" y="37"/>
                      <a:pt x="32" y="30"/>
                    </a:cubicBezTo>
                    <a:cubicBezTo>
                      <a:pt x="36" y="25"/>
                      <a:pt x="34" y="19"/>
                      <a:pt x="36" y="13"/>
                    </a:cubicBezTo>
                    <a:cubicBezTo>
                      <a:pt x="38" y="8"/>
                      <a:pt x="43" y="6"/>
                      <a:pt x="47" y="3"/>
                    </a:cubicBezTo>
                  </a:path>
                </a:pathLst>
              </a:custGeom>
              <a:solidFill>
                <a:srgbClr val="D0AB8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00" name="Freeform 139"/>
              <p:cNvSpPr>
                <a:spLocks/>
              </p:cNvSpPr>
              <p:nvPr/>
            </p:nvSpPr>
            <p:spPr bwMode="auto">
              <a:xfrm>
                <a:off x="2311" y="2233"/>
                <a:ext cx="77" cy="96"/>
              </a:xfrm>
              <a:custGeom>
                <a:avLst/>
                <a:gdLst>
                  <a:gd name="T0" fmla="*/ 31 w 31"/>
                  <a:gd name="T1" fmla="*/ 0 h 36"/>
                  <a:gd name="T2" fmla="*/ 11 w 31"/>
                  <a:gd name="T3" fmla="*/ 17 h 36"/>
                  <a:gd name="T4" fmla="*/ 11 w 31"/>
                  <a:gd name="T5" fmla="*/ 36 h 36"/>
                  <a:gd name="T6" fmla="*/ 10 w 31"/>
                  <a:gd name="T7" fmla="*/ 24 h 36"/>
                  <a:gd name="T8" fmla="*/ 19 w 31"/>
                  <a:gd name="T9" fmla="*/ 17 h 36"/>
                  <a:gd name="T10" fmla="*/ 27 w 31"/>
                  <a:gd name="T11" fmla="*/ 4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6"/>
                  <a:gd name="T20" fmla="*/ 31 w 31"/>
                  <a:gd name="T21" fmla="*/ 36 h 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6">
                    <a:moveTo>
                      <a:pt x="31" y="0"/>
                    </a:moveTo>
                    <a:cubicBezTo>
                      <a:pt x="21" y="3"/>
                      <a:pt x="16" y="9"/>
                      <a:pt x="11" y="17"/>
                    </a:cubicBezTo>
                    <a:cubicBezTo>
                      <a:pt x="8" y="21"/>
                      <a:pt x="0" y="36"/>
                      <a:pt x="11" y="36"/>
                    </a:cubicBezTo>
                    <a:cubicBezTo>
                      <a:pt x="11" y="32"/>
                      <a:pt x="9" y="28"/>
                      <a:pt x="10" y="24"/>
                    </a:cubicBezTo>
                    <a:cubicBezTo>
                      <a:pt x="12" y="16"/>
                      <a:pt x="14" y="18"/>
                      <a:pt x="19" y="17"/>
                    </a:cubicBezTo>
                    <a:cubicBezTo>
                      <a:pt x="30" y="14"/>
                      <a:pt x="22" y="11"/>
                      <a:pt x="27" y="4"/>
                    </a:cubicBezTo>
                  </a:path>
                </a:pathLst>
              </a:custGeom>
              <a:solidFill>
                <a:srgbClr val="E7D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01" name="Freeform 140"/>
              <p:cNvSpPr>
                <a:spLocks/>
              </p:cNvSpPr>
              <p:nvPr/>
            </p:nvSpPr>
            <p:spPr bwMode="auto">
              <a:xfrm>
                <a:off x="3726" y="2161"/>
                <a:ext cx="60" cy="102"/>
              </a:xfrm>
              <a:custGeom>
                <a:avLst/>
                <a:gdLst>
                  <a:gd name="T0" fmla="*/ 18 w 24"/>
                  <a:gd name="T1" fmla="*/ 5 h 38"/>
                  <a:gd name="T2" fmla="*/ 4 w 24"/>
                  <a:gd name="T3" fmla="*/ 38 h 38"/>
                  <a:gd name="T4" fmla="*/ 9 w 24"/>
                  <a:gd name="T5" fmla="*/ 25 h 38"/>
                  <a:gd name="T6" fmla="*/ 18 w 24"/>
                  <a:gd name="T7" fmla="*/ 20 h 38"/>
                  <a:gd name="T8" fmla="*/ 19 w 24"/>
                  <a:gd name="T9" fmla="*/ 9 h 38"/>
                  <a:gd name="T10" fmla="*/ 24 w 24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"/>
                  <a:gd name="T19" fmla="*/ 0 h 38"/>
                  <a:gd name="T20" fmla="*/ 24 w 24"/>
                  <a:gd name="T21" fmla="*/ 38 h 3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" h="38">
                    <a:moveTo>
                      <a:pt x="18" y="5"/>
                    </a:moveTo>
                    <a:cubicBezTo>
                      <a:pt x="12" y="12"/>
                      <a:pt x="0" y="28"/>
                      <a:pt x="4" y="38"/>
                    </a:cubicBezTo>
                    <a:cubicBezTo>
                      <a:pt x="6" y="34"/>
                      <a:pt x="4" y="29"/>
                      <a:pt x="9" y="25"/>
                    </a:cubicBezTo>
                    <a:cubicBezTo>
                      <a:pt x="12" y="23"/>
                      <a:pt x="16" y="23"/>
                      <a:pt x="18" y="20"/>
                    </a:cubicBezTo>
                    <a:cubicBezTo>
                      <a:pt x="20" y="17"/>
                      <a:pt x="17" y="13"/>
                      <a:pt x="19" y="9"/>
                    </a:cubicBezTo>
                    <a:cubicBezTo>
                      <a:pt x="20" y="6"/>
                      <a:pt x="24" y="4"/>
                      <a:pt x="24" y="0"/>
                    </a:cubicBezTo>
                  </a:path>
                </a:pathLst>
              </a:custGeom>
              <a:solidFill>
                <a:srgbClr val="E7D3B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02" name="Oval 141"/>
              <p:cNvSpPr>
                <a:spLocks noChangeArrowheads="1"/>
              </p:cNvSpPr>
              <p:nvPr/>
            </p:nvSpPr>
            <p:spPr bwMode="auto">
              <a:xfrm>
                <a:off x="2621" y="2297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03" name="Oval 142"/>
              <p:cNvSpPr>
                <a:spLocks noChangeArrowheads="1"/>
              </p:cNvSpPr>
              <p:nvPr/>
            </p:nvSpPr>
            <p:spPr bwMode="auto">
              <a:xfrm>
                <a:off x="3161" y="2329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04" name="Oval 143"/>
              <p:cNvSpPr>
                <a:spLocks noChangeArrowheads="1"/>
              </p:cNvSpPr>
              <p:nvPr/>
            </p:nvSpPr>
            <p:spPr bwMode="auto">
              <a:xfrm>
                <a:off x="3141" y="2257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05" name="Oval 144"/>
              <p:cNvSpPr>
                <a:spLocks noChangeArrowheads="1"/>
              </p:cNvSpPr>
              <p:nvPr/>
            </p:nvSpPr>
            <p:spPr bwMode="auto">
              <a:xfrm>
                <a:off x="2593" y="2356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06" name="Oval 145"/>
              <p:cNvSpPr>
                <a:spLocks noChangeArrowheads="1"/>
              </p:cNvSpPr>
              <p:nvPr/>
            </p:nvSpPr>
            <p:spPr bwMode="auto">
              <a:xfrm>
                <a:off x="3068" y="2428"/>
                <a:ext cx="15" cy="19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07" name="Oval 146"/>
              <p:cNvSpPr>
                <a:spLocks noChangeArrowheads="1"/>
              </p:cNvSpPr>
              <p:nvPr/>
            </p:nvSpPr>
            <p:spPr bwMode="auto">
              <a:xfrm>
                <a:off x="3136" y="2457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08" name="Oval 147"/>
              <p:cNvSpPr>
                <a:spLocks noChangeArrowheads="1"/>
              </p:cNvSpPr>
              <p:nvPr/>
            </p:nvSpPr>
            <p:spPr bwMode="auto">
              <a:xfrm>
                <a:off x="3103" y="2327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09" name="Oval 148"/>
              <p:cNvSpPr>
                <a:spLocks noChangeArrowheads="1"/>
              </p:cNvSpPr>
              <p:nvPr/>
            </p:nvSpPr>
            <p:spPr bwMode="auto">
              <a:xfrm>
                <a:off x="3148" y="2364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10" name="Oval 149"/>
              <p:cNvSpPr>
                <a:spLocks noChangeArrowheads="1"/>
              </p:cNvSpPr>
              <p:nvPr/>
            </p:nvSpPr>
            <p:spPr bwMode="auto">
              <a:xfrm>
                <a:off x="2573" y="2324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11" name="Oval 150"/>
              <p:cNvSpPr>
                <a:spLocks noChangeArrowheads="1"/>
              </p:cNvSpPr>
              <p:nvPr/>
            </p:nvSpPr>
            <p:spPr bwMode="auto">
              <a:xfrm>
                <a:off x="2568" y="2223"/>
                <a:ext cx="18" cy="18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12" name="Oval 151"/>
              <p:cNvSpPr>
                <a:spLocks noChangeArrowheads="1"/>
              </p:cNvSpPr>
              <p:nvPr/>
            </p:nvSpPr>
            <p:spPr bwMode="auto">
              <a:xfrm>
                <a:off x="3101" y="2193"/>
                <a:ext cx="15" cy="19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13" name="Oval 152"/>
              <p:cNvSpPr>
                <a:spLocks noChangeArrowheads="1"/>
              </p:cNvSpPr>
              <p:nvPr/>
            </p:nvSpPr>
            <p:spPr bwMode="auto">
              <a:xfrm>
                <a:off x="3158" y="2225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14" name="Oval 153"/>
              <p:cNvSpPr>
                <a:spLocks noChangeArrowheads="1"/>
              </p:cNvSpPr>
              <p:nvPr/>
            </p:nvSpPr>
            <p:spPr bwMode="auto">
              <a:xfrm>
                <a:off x="2643" y="2247"/>
                <a:ext cx="15" cy="18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15" name="Oval 154"/>
              <p:cNvSpPr>
                <a:spLocks noChangeArrowheads="1"/>
              </p:cNvSpPr>
              <p:nvPr/>
            </p:nvSpPr>
            <p:spPr bwMode="auto">
              <a:xfrm>
                <a:off x="2706" y="2383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16" name="Oval 155"/>
              <p:cNvSpPr>
                <a:spLocks noChangeArrowheads="1"/>
              </p:cNvSpPr>
              <p:nvPr/>
            </p:nvSpPr>
            <p:spPr bwMode="auto">
              <a:xfrm>
                <a:off x="2611" y="2436"/>
                <a:ext cx="15" cy="19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17" name="Oval 156"/>
              <p:cNvSpPr>
                <a:spLocks noChangeArrowheads="1"/>
              </p:cNvSpPr>
              <p:nvPr/>
            </p:nvSpPr>
            <p:spPr bwMode="auto">
              <a:xfrm>
                <a:off x="2703" y="2332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18" name="Oval 157"/>
              <p:cNvSpPr>
                <a:spLocks noChangeArrowheads="1"/>
              </p:cNvSpPr>
              <p:nvPr/>
            </p:nvSpPr>
            <p:spPr bwMode="auto">
              <a:xfrm>
                <a:off x="2978" y="2385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19" name="Oval 158"/>
              <p:cNvSpPr>
                <a:spLocks noChangeArrowheads="1"/>
              </p:cNvSpPr>
              <p:nvPr/>
            </p:nvSpPr>
            <p:spPr bwMode="auto">
              <a:xfrm>
                <a:off x="3183" y="2399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20" name="Oval 159"/>
              <p:cNvSpPr>
                <a:spLocks noChangeArrowheads="1"/>
              </p:cNvSpPr>
              <p:nvPr/>
            </p:nvSpPr>
            <p:spPr bwMode="auto">
              <a:xfrm>
                <a:off x="3223" y="2481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21" name="Oval 160"/>
              <p:cNvSpPr>
                <a:spLocks noChangeArrowheads="1"/>
              </p:cNvSpPr>
              <p:nvPr/>
            </p:nvSpPr>
            <p:spPr bwMode="auto">
              <a:xfrm>
                <a:off x="3033" y="2399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22" name="Oval 161"/>
              <p:cNvSpPr>
                <a:spLocks noChangeArrowheads="1"/>
              </p:cNvSpPr>
              <p:nvPr/>
            </p:nvSpPr>
            <p:spPr bwMode="auto">
              <a:xfrm>
                <a:off x="2581" y="2409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23" name="Oval 162"/>
              <p:cNvSpPr>
                <a:spLocks noChangeArrowheads="1"/>
              </p:cNvSpPr>
              <p:nvPr/>
            </p:nvSpPr>
            <p:spPr bwMode="auto">
              <a:xfrm>
                <a:off x="2666" y="241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24" name="Oval 163"/>
              <p:cNvSpPr>
                <a:spLocks noChangeArrowheads="1"/>
              </p:cNvSpPr>
              <p:nvPr/>
            </p:nvSpPr>
            <p:spPr bwMode="auto">
              <a:xfrm>
                <a:off x="2661" y="230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25" name="Oval 164"/>
              <p:cNvSpPr>
                <a:spLocks noChangeArrowheads="1"/>
              </p:cNvSpPr>
              <p:nvPr/>
            </p:nvSpPr>
            <p:spPr bwMode="auto">
              <a:xfrm>
                <a:off x="3103" y="228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26" name="Oval 165"/>
              <p:cNvSpPr>
                <a:spLocks noChangeArrowheads="1"/>
              </p:cNvSpPr>
              <p:nvPr/>
            </p:nvSpPr>
            <p:spPr bwMode="auto">
              <a:xfrm>
                <a:off x="3133" y="219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27" name="Oval 166"/>
              <p:cNvSpPr>
                <a:spLocks noChangeArrowheads="1"/>
              </p:cNvSpPr>
              <p:nvPr/>
            </p:nvSpPr>
            <p:spPr bwMode="auto">
              <a:xfrm>
                <a:off x="3013" y="2329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28" name="Oval 167"/>
              <p:cNvSpPr>
                <a:spLocks noChangeArrowheads="1"/>
              </p:cNvSpPr>
              <p:nvPr/>
            </p:nvSpPr>
            <p:spPr bwMode="auto">
              <a:xfrm>
                <a:off x="3063" y="235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29" name="Oval 168"/>
              <p:cNvSpPr>
                <a:spLocks noChangeArrowheads="1"/>
              </p:cNvSpPr>
              <p:nvPr/>
            </p:nvSpPr>
            <p:spPr bwMode="auto">
              <a:xfrm>
                <a:off x="3191" y="245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30" name="Oval 169"/>
              <p:cNvSpPr>
                <a:spLocks noChangeArrowheads="1"/>
              </p:cNvSpPr>
              <p:nvPr/>
            </p:nvSpPr>
            <p:spPr bwMode="auto">
              <a:xfrm>
                <a:off x="3136" y="2409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31" name="Oval 170"/>
              <p:cNvSpPr>
                <a:spLocks noChangeArrowheads="1"/>
              </p:cNvSpPr>
              <p:nvPr/>
            </p:nvSpPr>
            <p:spPr bwMode="auto">
              <a:xfrm>
                <a:off x="2561" y="218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32" name="Oval 171"/>
              <p:cNvSpPr>
                <a:spLocks noChangeArrowheads="1"/>
              </p:cNvSpPr>
              <p:nvPr/>
            </p:nvSpPr>
            <p:spPr bwMode="auto">
              <a:xfrm>
                <a:off x="2591" y="225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33" name="Oval 172"/>
              <p:cNvSpPr>
                <a:spLocks noChangeArrowheads="1"/>
              </p:cNvSpPr>
              <p:nvPr/>
            </p:nvSpPr>
            <p:spPr bwMode="auto">
              <a:xfrm>
                <a:off x="2608" y="2204"/>
                <a:ext cx="18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34" name="Oval 173"/>
              <p:cNvSpPr>
                <a:spLocks noChangeArrowheads="1"/>
              </p:cNvSpPr>
              <p:nvPr/>
            </p:nvSpPr>
            <p:spPr bwMode="auto">
              <a:xfrm>
                <a:off x="2736" y="2348"/>
                <a:ext cx="17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35" name="Oval 174"/>
              <p:cNvSpPr>
                <a:spLocks noChangeArrowheads="1"/>
              </p:cNvSpPr>
              <p:nvPr/>
            </p:nvSpPr>
            <p:spPr bwMode="auto">
              <a:xfrm>
                <a:off x="2556" y="2447"/>
                <a:ext cx="17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36" name="Oval 175"/>
              <p:cNvSpPr>
                <a:spLocks noChangeArrowheads="1"/>
              </p:cNvSpPr>
              <p:nvPr/>
            </p:nvSpPr>
            <p:spPr bwMode="auto">
              <a:xfrm>
                <a:off x="2658" y="2380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37" name="Oval 176"/>
              <p:cNvSpPr>
                <a:spLocks noChangeArrowheads="1"/>
              </p:cNvSpPr>
              <p:nvPr/>
            </p:nvSpPr>
            <p:spPr bwMode="auto">
              <a:xfrm>
                <a:off x="2578" y="2492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38" name="Oval 177"/>
              <p:cNvSpPr>
                <a:spLocks noChangeArrowheads="1"/>
              </p:cNvSpPr>
              <p:nvPr/>
            </p:nvSpPr>
            <p:spPr bwMode="auto">
              <a:xfrm>
                <a:off x="3008" y="2292"/>
                <a:ext cx="18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39" name="Oval 178"/>
              <p:cNvSpPr>
                <a:spLocks noChangeArrowheads="1"/>
              </p:cNvSpPr>
              <p:nvPr/>
            </p:nvSpPr>
            <p:spPr bwMode="auto">
              <a:xfrm>
                <a:off x="2976" y="2332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40" name="Oval 179"/>
              <p:cNvSpPr>
                <a:spLocks noChangeArrowheads="1"/>
              </p:cNvSpPr>
              <p:nvPr/>
            </p:nvSpPr>
            <p:spPr bwMode="auto">
              <a:xfrm>
                <a:off x="3071" y="2308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41" name="Oval 180"/>
              <p:cNvSpPr>
                <a:spLocks noChangeArrowheads="1"/>
              </p:cNvSpPr>
              <p:nvPr/>
            </p:nvSpPr>
            <p:spPr bwMode="auto">
              <a:xfrm>
                <a:off x="3033" y="2359"/>
                <a:ext cx="18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42" name="Oval 181"/>
              <p:cNvSpPr>
                <a:spLocks noChangeArrowheads="1"/>
              </p:cNvSpPr>
              <p:nvPr/>
            </p:nvSpPr>
            <p:spPr bwMode="auto">
              <a:xfrm>
                <a:off x="3101" y="2380"/>
                <a:ext cx="17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43" name="Oval 182"/>
              <p:cNvSpPr>
                <a:spLocks noChangeArrowheads="1"/>
              </p:cNvSpPr>
              <p:nvPr/>
            </p:nvSpPr>
            <p:spPr bwMode="auto">
              <a:xfrm>
                <a:off x="3071" y="2252"/>
                <a:ext cx="15" cy="19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44" name="Freeform 183"/>
              <p:cNvSpPr>
                <a:spLocks/>
              </p:cNvSpPr>
              <p:nvPr/>
            </p:nvSpPr>
            <p:spPr bwMode="auto">
              <a:xfrm>
                <a:off x="1791" y="2236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45" name="Freeform 184"/>
              <p:cNvSpPr>
                <a:spLocks/>
              </p:cNvSpPr>
              <p:nvPr/>
            </p:nvSpPr>
            <p:spPr bwMode="auto">
              <a:xfrm>
                <a:off x="1806" y="2164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46" name="Freeform 185"/>
              <p:cNvSpPr>
                <a:spLocks/>
              </p:cNvSpPr>
              <p:nvPr/>
            </p:nvSpPr>
            <p:spPr bwMode="auto">
              <a:xfrm>
                <a:off x="1666" y="2279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47" name="Freeform 186"/>
              <p:cNvSpPr>
                <a:spLocks/>
              </p:cNvSpPr>
              <p:nvPr/>
            </p:nvSpPr>
            <p:spPr bwMode="auto">
              <a:xfrm>
                <a:off x="1711" y="2337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7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48" name="Freeform 187"/>
              <p:cNvSpPr>
                <a:spLocks/>
              </p:cNvSpPr>
              <p:nvPr/>
            </p:nvSpPr>
            <p:spPr bwMode="auto">
              <a:xfrm>
                <a:off x="1743" y="2207"/>
                <a:ext cx="18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49" name="Freeform 188"/>
              <p:cNvSpPr>
                <a:spLocks/>
              </p:cNvSpPr>
              <p:nvPr/>
            </p:nvSpPr>
            <p:spPr bwMode="auto">
              <a:xfrm>
                <a:off x="1763" y="2260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50" name="Freeform 189"/>
              <p:cNvSpPr>
                <a:spLocks/>
              </p:cNvSpPr>
              <p:nvPr/>
            </p:nvSpPr>
            <p:spPr bwMode="auto">
              <a:xfrm>
                <a:off x="1836" y="2145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51" name="Freeform 190"/>
              <p:cNvSpPr>
                <a:spLocks/>
              </p:cNvSpPr>
              <p:nvPr/>
            </p:nvSpPr>
            <p:spPr bwMode="auto">
              <a:xfrm>
                <a:off x="1616" y="2204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52" name="Freeform 191"/>
              <p:cNvSpPr>
                <a:spLocks/>
              </p:cNvSpPr>
              <p:nvPr/>
            </p:nvSpPr>
            <p:spPr bwMode="auto">
              <a:xfrm>
                <a:off x="1781" y="2311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53" name="Freeform 192"/>
              <p:cNvSpPr>
                <a:spLocks/>
              </p:cNvSpPr>
              <p:nvPr/>
            </p:nvSpPr>
            <p:spPr bwMode="auto">
              <a:xfrm>
                <a:off x="1856" y="2297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54" name="Freeform 193"/>
              <p:cNvSpPr>
                <a:spLocks/>
              </p:cNvSpPr>
              <p:nvPr/>
            </p:nvSpPr>
            <p:spPr bwMode="auto">
              <a:xfrm>
                <a:off x="1851" y="2252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55" name="Freeform 194"/>
              <p:cNvSpPr>
                <a:spLocks/>
              </p:cNvSpPr>
              <p:nvPr/>
            </p:nvSpPr>
            <p:spPr bwMode="auto">
              <a:xfrm>
                <a:off x="1861" y="2207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56" name="Freeform 195"/>
              <p:cNvSpPr>
                <a:spLocks/>
              </p:cNvSpPr>
              <p:nvPr/>
            </p:nvSpPr>
            <p:spPr bwMode="auto">
              <a:xfrm>
                <a:off x="1878" y="2153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57" name="Freeform 196"/>
              <p:cNvSpPr>
                <a:spLocks/>
              </p:cNvSpPr>
              <p:nvPr/>
            </p:nvSpPr>
            <p:spPr bwMode="auto">
              <a:xfrm>
                <a:off x="1896" y="2177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58" name="Freeform 197"/>
              <p:cNvSpPr>
                <a:spLocks/>
              </p:cNvSpPr>
              <p:nvPr/>
            </p:nvSpPr>
            <p:spPr bwMode="auto">
              <a:xfrm>
                <a:off x="1886" y="2121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59" name="Freeform 198"/>
              <p:cNvSpPr>
                <a:spLocks/>
              </p:cNvSpPr>
              <p:nvPr/>
            </p:nvSpPr>
            <p:spPr bwMode="auto">
              <a:xfrm>
                <a:off x="1851" y="2385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60" name="Freeform 199"/>
              <p:cNvSpPr>
                <a:spLocks/>
              </p:cNvSpPr>
              <p:nvPr/>
            </p:nvSpPr>
            <p:spPr bwMode="auto">
              <a:xfrm>
                <a:off x="1896" y="2351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61" name="Freeform 200"/>
              <p:cNvSpPr>
                <a:spLocks/>
              </p:cNvSpPr>
              <p:nvPr/>
            </p:nvSpPr>
            <p:spPr bwMode="auto">
              <a:xfrm>
                <a:off x="1828" y="2345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62" name="Freeform 201"/>
              <p:cNvSpPr>
                <a:spLocks/>
              </p:cNvSpPr>
              <p:nvPr/>
            </p:nvSpPr>
            <p:spPr bwMode="auto">
              <a:xfrm>
                <a:off x="1831" y="2423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63" name="Freeform 202"/>
              <p:cNvSpPr>
                <a:spLocks/>
              </p:cNvSpPr>
              <p:nvPr/>
            </p:nvSpPr>
            <p:spPr bwMode="auto">
              <a:xfrm>
                <a:off x="2438" y="2447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64" name="Freeform 203"/>
              <p:cNvSpPr>
                <a:spLocks/>
              </p:cNvSpPr>
              <p:nvPr/>
            </p:nvSpPr>
            <p:spPr bwMode="auto">
              <a:xfrm>
                <a:off x="2478" y="2500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65" name="Freeform 204"/>
              <p:cNvSpPr>
                <a:spLocks/>
              </p:cNvSpPr>
              <p:nvPr/>
            </p:nvSpPr>
            <p:spPr bwMode="auto">
              <a:xfrm>
                <a:off x="2503" y="2447"/>
                <a:ext cx="18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66" name="Freeform 205"/>
              <p:cNvSpPr>
                <a:spLocks/>
              </p:cNvSpPr>
              <p:nvPr/>
            </p:nvSpPr>
            <p:spPr bwMode="auto">
              <a:xfrm>
                <a:off x="2498" y="2351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67" name="Freeform 206"/>
              <p:cNvSpPr>
                <a:spLocks/>
              </p:cNvSpPr>
              <p:nvPr/>
            </p:nvSpPr>
            <p:spPr bwMode="auto">
              <a:xfrm>
                <a:off x="2556" y="2377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68" name="Freeform 207"/>
              <p:cNvSpPr>
                <a:spLocks/>
              </p:cNvSpPr>
              <p:nvPr/>
            </p:nvSpPr>
            <p:spPr bwMode="auto">
              <a:xfrm>
                <a:off x="2543" y="2263"/>
                <a:ext cx="18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69" name="Freeform 208"/>
              <p:cNvSpPr>
                <a:spLocks/>
              </p:cNvSpPr>
              <p:nvPr/>
            </p:nvSpPr>
            <p:spPr bwMode="auto">
              <a:xfrm>
                <a:off x="2498" y="2257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70" name="Freeform 209"/>
              <p:cNvSpPr>
                <a:spLocks/>
              </p:cNvSpPr>
              <p:nvPr/>
            </p:nvSpPr>
            <p:spPr bwMode="auto">
              <a:xfrm>
                <a:off x="2508" y="2172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71" name="Freeform 210"/>
              <p:cNvSpPr>
                <a:spLocks/>
              </p:cNvSpPr>
              <p:nvPr/>
            </p:nvSpPr>
            <p:spPr bwMode="auto">
              <a:xfrm>
                <a:off x="2463" y="2204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72" name="Freeform 211"/>
              <p:cNvSpPr>
                <a:spLocks/>
              </p:cNvSpPr>
              <p:nvPr/>
            </p:nvSpPr>
            <p:spPr bwMode="auto">
              <a:xfrm>
                <a:off x="2513" y="2217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73" name="Freeform 212"/>
              <p:cNvSpPr>
                <a:spLocks/>
              </p:cNvSpPr>
              <p:nvPr/>
            </p:nvSpPr>
            <p:spPr bwMode="auto">
              <a:xfrm>
                <a:off x="2451" y="2327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74" name="Freeform 213"/>
              <p:cNvSpPr>
                <a:spLocks/>
              </p:cNvSpPr>
              <p:nvPr/>
            </p:nvSpPr>
            <p:spPr bwMode="auto">
              <a:xfrm>
                <a:off x="2476" y="2407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75" name="Freeform 214"/>
              <p:cNvSpPr>
                <a:spLocks/>
              </p:cNvSpPr>
              <p:nvPr/>
            </p:nvSpPr>
            <p:spPr bwMode="auto">
              <a:xfrm>
                <a:off x="3193" y="2225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76" name="Freeform 215"/>
              <p:cNvSpPr>
                <a:spLocks/>
              </p:cNvSpPr>
              <p:nvPr/>
            </p:nvSpPr>
            <p:spPr bwMode="auto">
              <a:xfrm>
                <a:off x="3241" y="2287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77" name="Freeform 216"/>
              <p:cNvSpPr>
                <a:spLocks/>
              </p:cNvSpPr>
              <p:nvPr/>
            </p:nvSpPr>
            <p:spPr bwMode="auto">
              <a:xfrm>
                <a:off x="3216" y="2311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78" name="Freeform 217"/>
              <p:cNvSpPr>
                <a:spLocks/>
              </p:cNvSpPr>
              <p:nvPr/>
            </p:nvSpPr>
            <p:spPr bwMode="auto">
              <a:xfrm>
                <a:off x="3156" y="2273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79" name="Freeform 218"/>
              <p:cNvSpPr>
                <a:spLocks/>
              </p:cNvSpPr>
              <p:nvPr/>
            </p:nvSpPr>
            <p:spPr bwMode="auto">
              <a:xfrm>
                <a:off x="3266" y="2409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80" name="Freeform 219"/>
              <p:cNvSpPr>
                <a:spLocks/>
              </p:cNvSpPr>
              <p:nvPr/>
            </p:nvSpPr>
            <p:spPr bwMode="auto">
              <a:xfrm>
                <a:off x="3231" y="2391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81" name="Freeform 220"/>
              <p:cNvSpPr>
                <a:spLocks/>
              </p:cNvSpPr>
              <p:nvPr/>
            </p:nvSpPr>
            <p:spPr bwMode="auto">
              <a:xfrm>
                <a:off x="3261" y="2447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82" name="Freeform 221"/>
              <p:cNvSpPr>
                <a:spLocks/>
              </p:cNvSpPr>
              <p:nvPr/>
            </p:nvSpPr>
            <p:spPr bwMode="auto">
              <a:xfrm>
                <a:off x="3301" y="2460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83" name="Freeform 222"/>
              <p:cNvSpPr>
                <a:spLocks/>
              </p:cNvSpPr>
              <p:nvPr/>
            </p:nvSpPr>
            <p:spPr bwMode="auto">
              <a:xfrm>
                <a:off x="3243" y="2340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84" name="Freeform 223"/>
              <p:cNvSpPr>
                <a:spLocks/>
              </p:cNvSpPr>
              <p:nvPr/>
            </p:nvSpPr>
            <p:spPr bwMode="auto">
              <a:xfrm>
                <a:off x="3193" y="2159"/>
                <a:ext cx="18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85" name="Freeform 224"/>
              <p:cNvSpPr>
                <a:spLocks/>
              </p:cNvSpPr>
              <p:nvPr/>
            </p:nvSpPr>
            <p:spPr bwMode="auto">
              <a:xfrm>
                <a:off x="3223" y="2191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86" name="Freeform 225"/>
              <p:cNvSpPr>
                <a:spLocks/>
              </p:cNvSpPr>
              <p:nvPr/>
            </p:nvSpPr>
            <p:spPr bwMode="auto">
              <a:xfrm>
                <a:off x="3226" y="2231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87" name="Freeform 226"/>
              <p:cNvSpPr>
                <a:spLocks/>
              </p:cNvSpPr>
              <p:nvPr/>
            </p:nvSpPr>
            <p:spPr bwMode="auto">
              <a:xfrm>
                <a:off x="3291" y="2332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88" name="Freeform 227"/>
              <p:cNvSpPr>
                <a:spLocks/>
              </p:cNvSpPr>
              <p:nvPr/>
            </p:nvSpPr>
            <p:spPr bwMode="auto">
              <a:xfrm>
                <a:off x="3918" y="2100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89" name="Freeform 228"/>
              <p:cNvSpPr>
                <a:spLocks/>
              </p:cNvSpPr>
              <p:nvPr/>
            </p:nvSpPr>
            <p:spPr bwMode="auto">
              <a:xfrm>
                <a:off x="3951" y="2159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90" name="Freeform 229"/>
              <p:cNvSpPr>
                <a:spLocks/>
              </p:cNvSpPr>
              <p:nvPr/>
            </p:nvSpPr>
            <p:spPr bwMode="auto">
              <a:xfrm>
                <a:off x="3901" y="2193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91" name="Freeform 230"/>
              <p:cNvSpPr>
                <a:spLocks/>
              </p:cNvSpPr>
              <p:nvPr/>
            </p:nvSpPr>
            <p:spPr bwMode="auto">
              <a:xfrm>
                <a:off x="3961" y="2231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92" name="Freeform 231"/>
              <p:cNvSpPr>
                <a:spLocks/>
              </p:cNvSpPr>
              <p:nvPr/>
            </p:nvSpPr>
            <p:spPr bwMode="auto">
              <a:xfrm>
                <a:off x="3951" y="2297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93" name="Freeform 232"/>
              <p:cNvSpPr>
                <a:spLocks/>
              </p:cNvSpPr>
              <p:nvPr/>
            </p:nvSpPr>
            <p:spPr bwMode="auto">
              <a:xfrm>
                <a:off x="3993" y="2295"/>
                <a:ext cx="18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94" name="Freeform 233"/>
              <p:cNvSpPr>
                <a:spLocks/>
              </p:cNvSpPr>
              <p:nvPr/>
            </p:nvSpPr>
            <p:spPr bwMode="auto">
              <a:xfrm>
                <a:off x="4003" y="2335"/>
                <a:ext cx="18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95" name="Freeform 234"/>
              <p:cNvSpPr>
                <a:spLocks/>
              </p:cNvSpPr>
              <p:nvPr/>
            </p:nvSpPr>
            <p:spPr bwMode="auto">
              <a:xfrm>
                <a:off x="3888" y="2073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96" name="Freeform 235"/>
              <p:cNvSpPr>
                <a:spLocks/>
              </p:cNvSpPr>
              <p:nvPr/>
            </p:nvSpPr>
            <p:spPr bwMode="auto">
              <a:xfrm>
                <a:off x="3901" y="2132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97" name="Freeform 236"/>
              <p:cNvSpPr>
                <a:spLocks/>
              </p:cNvSpPr>
              <p:nvPr/>
            </p:nvSpPr>
            <p:spPr bwMode="auto">
              <a:xfrm>
                <a:off x="3858" y="2135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98" name="Freeform 237"/>
              <p:cNvSpPr>
                <a:spLocks/>
              </p:cNvSpPr>
              <p:nvPr/>
            </p:nvSpPr>
            <p:spPr bwMode="auto">
              <a:xfrm>
                <a:off x="3866" y="2225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699" name="Freeform 238"/>
              <p:cNvSpPr>
                <a:spLocks/>
              </p:cNvSpPr>
              <p:nvPr/>
            </p:nvSpPr>
            <p:spPr bwMode="auto">
              <a:xfrm>
                <a:off x="3971" y="2180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00" name="Freeform 239"/>
              <p:cNvSpPr>
                <a:spLocks/>
              </p:cNvSpPr>
              <p:nvPr/>
            </p:nvSpPr>
            <p:spPr bwMode="auto">
              <a:xfrm>
                <a:off x="3981" y="2212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01" name="Freeform 240"/>
              <p:cNvSpPr>
                <a:spLocks/>
              </p:cNvSpPr>
              <p:nvPr/>
            </p:nvSpPr>
            <p:spPr bwMode="auto">
              <a:xfrm>
                <a:off x="3948" y="2199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02" name="Freeform 241"/>
              <p:cNvSpPr>
                <a:spLocks/>
              </p:cNvSpPr>
              <p:nvPr/>
            </p:nvSpPr>
            <p:spPr bwMode="auto">
              <a:xfrm>
                <a:off x="3991" y="2228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03" name="Freeform 242"/>
              <p:cNvSpPr>
                <a:spLocks/>
              </p:cNvSpPr>
              <p:nvPr/>
            </p:nvSpPr>
            <p:spPr bwMode="auto">
              <a:xfrm>
                <a:off x="4001" y="2249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04" name="Freeform 243"/>
              <p:cNvSpPr>
                <a:spLocks/>
              </p:cNvSpPr>
              <p:nvPr/>
            </p:nvSpPr>
            <p:spPr bwMode="auto">
              <a:xfrm>
                <a:off x="3981" y="2255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05" name="Freeform 244"/>
              <p:cNvSpPr>
                <a:spLocks/>
              </p:cNvSpPr>
              <p:nvPr/>
            </p:nvSpPr>
            <p:spPr bwMode="auto">
              <a:xfrm>
                <a:off x="4008" y="2273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06" name="Freeform 245"/>
              <p:cNvSpPr>
                <a:spLocks/>
              </p:cNvSpPr>
              <p:nvPr/>
            </p:nvSpPr>
            <p:spPr bwMode="auto">
              <a:xfrm>
                <a:off x="4018" y="2300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07" name="Freeform 246"/>
              <p:cNvSpPr>
                <a:spLocks/>
              </p:cNvSpPr>
              <p:nvPr/>
            </p:nvSpPr>
            <p:spPr bwMode="auto">
              <a:xfrm>
                <a:off x="4023" y="2324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08" name="Freeform 247"/>
              <p:cNvSpPr>
                <a:spLocks/>
              </p:cNvSpPr>
              <p:nvPr/>
            </p:nvSpPr>
            <p:spPr bwMode="auto">
              <a:xfrm>
                <a:off x="3971" y="2332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09" name="Freeform 248"/>
              <p:cNvSpPr>
                <a:spLocks/>
              </p:cNvSpPr>
              <p:nvPr/>
            </p:nvSpPr>
            <p:spPr bwMode="auto">
              <a:xfrm>
                <a:off x="3958" y="2271"/>
                <a:ext cx="18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10" name="Freeform 249"/>
              <p:cNvSpPr>
                <a:spLocks/>
              </p:cNvSpPr>
              <p:nvPr/>
            </p:nvSpPr>
            <p:spPr bwMode="auto">
              <a:xfrm>
                <a:off x="3926" y="2241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11" name="Freeform 250"/>
              <p:cNvSpPr>
                <a:spLocks/>
              </p:cNvSpPr>
              <p:nvPr/>
            </p:nvSpPr>
            <p:spPr bwMode="auto">
              <a:xfrm>
                <a:off x="3906" y="2279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12" name="Freeform 251"/>
              <p:cNvSpPr>
                <a:spLocks/>
              </p:cNvSpPr>
              <p:nvPr/>
            </p:nvSpPr>
            <p:spPr bwMode="auto">
              <a:xfrm>
                <a:off x="3918" y="2159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13" name="Freeform 252"/>
              <p:cNvSpPr>
                <a:spLocks/>
              </p:cNvSpPr>
              <p:nvPr/>
            </p:nvSpPr>
            <p:spPr bwMode="auto">
              <a:xfrm>
                <a:off x="3871" y="2177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14" name="Freeform 253"/>
              <p:cNvSpPr>
                <a:spLocks/>
              </p:cNvSpPr>
              <p:nvPr/>
            </p:nvSpPr>
            <p:spPr bwMode="auto">
              <a:xfrm>
                <a:off x="3876" y="2097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15" name="Freeform 254"/>
              <p:cNvSpPr>
                <a:spLocks/>
              </p:cNvSpPr>
              <p:nvPr/>
            </p:nvSpPr>
            <p:spPr bwMode="auto">
              <a:xfrm>
                <a:off x="3823" y="2111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16" name="Freeform 255"/>
              <p:cNvSpPr>
                <a:spLocks/>
              </p:cNvSpPr>
              <p:nvPr/>
            </p:nvSpPr>
            <p:spPr bwMode="auto">
              <a:xfrm>
                <a:off x="3921" y="2060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17" name="Freeform 256"/>
              <p:cNvSpPr>
                <a:spLocks/>
              </p:cNvSpPr>
              <p:nvPr/>
            </p:nvSpPr>
            <p:spPr bwMode="auto">
              <a:xfrm>
                <a:off x="3936" y="2087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18" name="Freeform 257"/>
              <p:cNvSpPr>
                <a:spLocks/>
              </p:cNvSpPr>
              <p:nvPr/>
            </p:nvSpPr>
            <p:spPr bwMode="auto">
              <a:xfrm>
                <a:off x="3946" y="2111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19" name="Freeform 258"/>
              <p:cNvSpPr>
                <a:spLocks/>
              </p:cNvSpPr>
              <p:nvPr/>
            </p:nvSpPr>
            <p:spPr bwMode="auto">
              <a:xfrm>
                <a:off x="3926" y="2129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20" name="Freeform 259"/>
              <p:cNvSpPr>
                <a:spLocks/>
              </p:cNvSpPr>
              <p:nvPr/>
            </p:nvSpPr>
            <p:spPr bwMode="auto">
              <a:xfrm>
                <a:off x="3951" y="2135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21" name="Freeform 260"/>
              <p:cNvSpPr>
                <a:spLocks/>
              </p:cNvSpPr>
              <p:nvPr/>
            </p:nvSpPr>
            <p:spPr bwMode="auto">
              <a:xfrm>
                <a:off x="3966" y="2153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22" name="Freeform 261"/>
              <p:cNvSpPr>
                <a:spLocks/>
              </p:cNvSpPr>
              <p:nvPr/>
            </p:nvSpPr>
            <p:spPr bwMode="auto">
              <a:xfrm>
                <a:off x="3981" y="2196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23" name="Freeform 262"/>
              <p:cNvSpPr>
                <a:spLocks/>
              </p:cNvSpPr>
              <p:nvPr/>
            </p:nvSpPr>
            <p:spPr bwMode="auto">
              <a:xfrm>
                <a:off x="3843" y="2287"/>
                <a:ext cx="18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24" name="Freeform 263"/>
              <p:cNvSpPr>
                <a:spLocks/>
              </p:cNvSpPr>
              <p:nvPr/>
            </p:nvSpPr>
            <p:spPr bwMode="auto">
              <a:xfrm>
                <a:off x="3186" y="2265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25" name="Freeform 264"/>
              <p:cNvSpPr>
                <a:spLocks/>
              </p:cNvSpPr>
              <p:nvPr/>
            </p:nvSpPr>
            <p:spPr bwMode="auto">
              <a:xfrm>
                <a:off x="3216" y="2263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26" name="Freeform 265"/>
              <p:cNvSpPr>
                <a:spLocks/>
              </p:cNvSpPr>
              <p:nvPr/>
            </p:nvSpPr>
            <p:spPr bwMode="auto">
              <a:xfrm>
                <a:off x="3191" y="2289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27" name="Freeform 266"/>
              <p:cNvSpPr>
                <a:spLocks/>
              </p:cNvSpPr>
              <p:nvPr/>
            </p:nvSpPr>
            <p:spPr bwMode="auto">
              <a:xfrm>
                <a:off x="3208" y="2281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28" name="Freeform 267"/>
              <p:cNvSpPr>
                <a:spLocks/>
              </p:cNvSpPr>
              <p:nvPr/>
            </p:nvSpPr>
            <p:spPr bwMode="auto">
              <a:xfrm>
                <a:off x="3193" y="2311"/>
                <a:ext cx="18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29" name="Freeform 268"/>
              <p:cNvSpPr>
                <a:spLocks/>
              </p:cNvSpPr>
              <p:nvPr/>
            </p:nvSpPr>
            <p:spPr bwMode="auto">
              <a:xfrm>
                <a:off x="3201" y="2332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30" name="Freeform 269"/>
              <p:cNvSpPr>
                <a:spLocks/>
              </p:cNvSpPr>
              <p:nvPr/>
            </p:nvSpPr>
            <p:spPr bwMode="auto">
              <a:xfrm>
                <a:off x="3221" y="2345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31" name="Freeform 270"/>
              <p:cNvSpPr>
                <a:spLocks/>
              </p:cNvSpPr>
              <p:nvPr/>
            </p:nvSpPr>
            <p:spPr bwMode="auto">
              <a:xfrm>
                <a:off x="3206" y="2359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32" name="Freeform 271"/>
              <p:cNvSpPr>
                <a:spLocks/>
              </p:cNvSpPr>
              <p:nvPr/>
            </p:nvSpPr>
            <p:spPr bwMode="auto">
              <a:xfrm>
                <a:off x="3223" y="2420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33" name="Freeform 272"/>
              <p:cNvSpPr>
                <a:spLocks/>
              </p:cNvSpPr>
              <p:nvPr/>
            </p:nvSpPr>
            <p:spPr bwMode="auto">
              <a:xfrm>
                <a:off x="3238" y="2449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34" name="Freeform 273"/>
              <p:cNvSpPr>
                <a:spLocks/>
              </p:cNvSpPr>
              <p:nvPr/>
            </p:nvSpPr>
            <p:spPr bwMode="auto">
              <a:xfrm>
                <a:off x="3246" y="2415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35" name="Freeform 274"/>
              <p:cNvSpPr>
                <a:spLocks/>
              </p:cNvSpPr>
              <p:nvPr/>
            </p:nvSpPr>
            <p:spPr bwMode="auto">
              <a:xfrm>
                <a:off x="3211" y="2380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36" name="Freeform 275"/>
              <p:cNvSpPr>
                <a:spLocks/>
              </p:cNvSpPr>
              <p:nvPr/>
            </p:nvSpPr>
            <p:spPr bwMode="auto">
              <a:xfrm>
                <a:off x="3236" y="2372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37" name="Freeform 276"/>
              <p:cNvSpPr>
                <a:spLocks/>
              </p:cNvSpPr>
              <p:nvPr/>
            </p:nvSpPr>
            <p:spPr bwMode="auto">
              <a:xfrm>
                <a:off x="3248" y="2468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38" name="Freeform 277"/>
              <p:cNvSpPr>
                <a:spLocks/>
              </p:cNvSpPr>
              <p:nvPr/>
            </p:nvSpPr>
            <p:spPr bwMode="auto">
              <a:xfrm>
                <a:off x="3258" y="2481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39" name="Freeform 278"/>
              <p:cNvSpPr>
                <a:spLocks/>
              </p:cNvSpPr>
              <p:nvPr/>
            </p:nvSpPr>
            <p:spPr bwMode="auto">
              <a:xfrm>
                <a:off x="3281" y="2481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40" name="Freeform 279"/>
              <p:cNvSpPr>
                <a:spLocks/>
              </p:cNvSpPr>
              <p:nvPr/>
            </p:nvSpPr>
            <p:spPr bwMode="auto">
              <a:xfrm>
                <a:off x="3168" y="2153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41" name="Freeform 280"/>
              <p:cNvSpPr>
                <a:spLocks/>
              </p:cNvSpPr>
              <p:nvPr/>
            </p:nvSpPr>
            <p:spPr bwMode="auto">
              <a:xfrm>
                <a:off x="3171" y="2177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42" name="Freeform 281"/>
              <p:cNvSpPr>
                <a:spLocks/>
              </p:cNvSpPr>
              <p:nvPr/>
            </p:nvSpPr>
            <p:spPr bwMode="auto">
              <a:xfrm>
                <a:off x="3193" y="2193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43" name="Freeform 282"/>
              <p:cNvSpPr>
                <a:spLocks/>
              </p:cNvSpPr>
              <p:nvPr/>
            </p:nvSpPr>
            <p:spPr bwMode="auto">
              <a:xfrm>
                <a:off x="3171" y="2199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44" name="Freeform 283"/>
              <p:cNvSpPr>
                <a:spLocks/>
              </p:cNvSpPr>
              <p:nvPr/>
            </p:nvSpPr>
            <p:spPr bwMode="auto">
              <a:xfrm>
                <a:off x="3173" y="2231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45" name="Freeform 284"/>
              <p:cNvSpPr>
                <a:spLocks/>
              </p:cNvSpPr>
              <p:nvPr/>
            </p:nvSpPr>
            <p:spPr bwMode="auto">
              <a:xfrm>
                <a:off x="3203" y="2247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46" name="Freeform 285"/>
              <p:cNvSpPr>
                <a:spLocks/>
              </p:cNvSpPr>
              <p:nvPr/>
            </p:nvSpPr>
            <p:spPr bwMode="auto">
              <a:xfrm>
                <a:off x="3266" y="2223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47" name="Freeform 286"/>
              <p:cNvSpPr>
                <a:spLocks/>
              </p:cNvSpPr>
              <p:nvPr/>
            </p:nvSpPr>
            <p:spPr bwMode="auto">
              <a:xfrm>
                <a:off x="3268" y="2263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48" name="Freeform 287"/>
              <p:cNvSpPr>
                <a:spLocks/>
              </p:cNvSpPr>
              <p:nvPr/>
            </p:nvSpPr>
            <p:spPr bwMode="auto">
              <a:xfrm>
                <a:off x="2533" y="2300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49" name="Freeform 288"/>
              <p:cNvSpPr>
                <a:spLocks/>
              </p:cNvSpPr>
              <p:nvPr/>
            </p:nvSpPr>
            <p:spPr bwMode="auto">
              <a:xfrm>
                <a:off x="2536" y="2324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50" name="Freeform 289"/>
              <p:cNvSpPr>
                <a:spLocks/>
              </p:cNvSpPr>
              <p:nvPr/>
            </p:nvSpPr>
            <p:spPr bwMode="auto">
              <a:xfrm>
                <a:off x="2533" y="2351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51" name="Freeform 290"/>
              <p:cNvSpPr>
                <a:spLocks/>
              </p:cNvSpPr>
              <p:nvPr/>
            </p:nvSpPr>
            <p:spPr bwMode="auto">
              <a:xfrm>
                <a:off x="2533" y="2380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52" name="Freeform 291"/>
              <p:cNvSpPr>
                <a:spLocks/>
              </p:cNvSpPr>
              <p:nvPr/>
            </p:nvSpPr>
            <p:spPr bwMode="auto">
              <a:xfrm>
                <a:off x="2531" y="2409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53" name="Freeform 292"/>
              <p:cNvSpPr>
                <a:spLocks/>
              </p:cNvSpPr>
              <p:nvPr/>
            </p:nvSpPr>
            <p:spPr bwMode="auto">
              <a:xfrm>
                <a:off x="2506" y="2399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54" name="Freeform 293"/>
              <p:cNvSpPr>
                <a:spLocks/>
              </p:cNvSpPr>
              <p:nvPr/>
            </p:nvSpPr>
            <p:spPr bwMode="auto">
              <a:xfrm>
                <a:off x="2526" y="2447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55" name="Freeform 294"/>
              <p:cNvSpPr>
                <a:spLocks/>
              </p:cNvSpPr>
              <p:nvPr/>
            </p:nvSpPr>
            <p:spPr bwMode="auto">
              <a:xfrm>
                <a:off x="2513" y="2484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56" name="Freeform 295"/>
              <p:cNvSpPr>
                <a:spLocks/>
              </p:cNvSpPr>
              <p:nvPr/>
            </p:nvSpPr>
            <p:spPr bwMode="auto">
              <a:xfrm>
                <a:off x="2486" y="2463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57" name="Freeform 296"/>
              <p:cNvSpPr>
                <a:spLocks/>
              </p:cNvSpPr>
              <p:nvPr/>
            </p:nvSpPr>
            <p:spPr bwMode="auto">
              <a:xfrm>
                <a:off x="2506" y="2508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58" name="Freeform 297"/>
              <p:cNvSpPr>
                <a:spLocks/>
              </p:cNvSpPr>
              <p:nvPr/>
            </p:nvSpPr>
            <p:spPr bwMode="auto">
              <a:xfrm>
                <a:off x="2501" y="2527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59" name="Freeform 298"/>
              <p:cNvSpPr>
                <a:spLocks/>
              </p:cNvSpPr>
              <p:nvPr/>
            </p:nvSpPr>
            <p:spPr bwMode="auto">
              <a:xfrm>
                <a:off x="2496" y="2540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60" name="Freeform 299"/>
              <p:cNvSpPr>
                <a:spLocks/>
              </p:cNvSpPr>
              <p:nvPr/>
            </p:nvSpPr>
            <p:spPr bwMode="auto">
              <a:xfrm>
                <a:off x="2526" y="2236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61" name="Freeform 300"/>
              <p:cNvSpPr>
                <a:spLocks/>
              </p:cNvSpPr>
              <p:nvPr/>
            </p:nvSpPr>
            <p:spPr bwMode="auto">
              <a:xfrm>
                <a:off x="2526" y="2255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62" name="Freeform 301"/>
              <p:cNvSpPr>
                <a:spLocks/>
              </p:cNvSpPr>
              <p:nvPr/>
            </p:nvSpPr>
            <p:spPr bwMode="auto">
              <a:xfrm>
                <a:off x="2533" y="2273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63" name="Freeform 302"/>
              <p:cNvSpPr>
                <a:spLocks/>
              </p:cNvSpPr>
              <p:nvPr/>
            </p:nvSpPr>
            <p:spPr bwMode="auto">
              <a:xfrm>
                <a:off x="2468" y="2311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64" name="Freeform 303"/>
              <p:cNvSpPr>
                <a:spLocks/>
              </p:cNvSpPr>
              <p:nvPr/>
            </p:nvSpPr>
            <p:spPr bwMode="auto">
              <a:xfrm>
                <a:off x="2503" y="2297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65" name="Freeform 304"/>
              <p:cNvSpPr>
                <a:spLocks/>
              </p:cNvSpPr>
              <p:nvPr/>
            </p:nvSpPr>
            <p:spPr bwMode="auto">
              <a:xfrm>
                <a:off x="2493" y="2196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66" name="Freeform 305"/>
              <p:cNvSpPr>
                <a:spLocks/>
              </p:cNvSpPr>
              <p:nvPr/>
            </p:nvSpPr>
            <p:spPr bwMode="auto">
              <a:xfrm>
                <a:off x="2521" y="2191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67" name="Freeform 306"/>
              <p:cNvSpPr>
                <a:spLocks/>
              </p:cNvSpPr>
              <p:nvPr/>
            </p:nvSpPr>
            <p:spPr bwMode="auto">
              <a:xfrm>
                <a:off x="2531" y="2212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68" name="Freeform 307"/>
              <p:cNvSpPr>
                <a:spLocks/>
              </p:cNvSpPr>
              <p:nvPr/>
            </p:nvSpPr>
            <p:spPr bwMode="auto">
              <a:xfrm>
                <a:off x="1868" y="2127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69" name="Freeform 308"/>
              <p:cNvSpPr>
                <a:spLocks/>
              </p:cNvSpPr>
              <p:nvPr/>
            </p:nvSpPr>
            <p:spPr bwMode="auto">
              <a:xfrm>
                <a:off x="1858" y="2159"/>
                <a:ext cx="18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770" name="Freeform 309"/>
              <p:cNvSpPr>
                <a:spLocks/>
              </p:cNvSpPr>
              <p:nvPr/>
            </p:nvSpPr>
            <p:spPr bwMode="auto">
              <a:xfrm>
                <a:off x="1851" y="2180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7432" name="Freeform 310"/>
            <p:cNvSpPr>
              <a:spLocks/>
            </p:cNvSpPr>
            <p:nvPr/>
          </p:nvSpPr>
          <p:spPr bwMode="auto">
            <a:xfrm>
              <a:off x="1838" y="2204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33" name="Freeform 311"/>
            <p:cNvSpPr>
              <a:spLocks/>
            </p:cNvSpPr>
            <p:nvPr/>
          </p:nvSpPr>
          <p:spPr bwMode="auto">
            <a:xfrm>
              <a:off x="1871" y="2183"/>
              <a:ext cx="17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34" name="Freeform 312"/>
            <p:cNvSpPr>
              <a:spLocks/>
            </p:cNvSpPr>
            <p:nvPr/>
          </p:nvSpPr>
          <p:spPr bwMode="auto">
            <a:xfrm>
              <a:off x="1891" y="2220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35" name="Freeform 313"/>
            <p:cNvSpPr>
              <a:spLocks/>
            </p:cNvSpPr>
            <p:nvPr/>
          </p:nvSpPr>
          <p:spPr bwMode="auto">
            <a:xfrm>
              <a:off x="1828" y="2231"/>
              <a:ext cx="18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36" name="Freeform 314"/>
            <p:cNvSpPr>
              <a:spLocks/>
            </p:cNvSpPr>
            <p:nvPr/>
          </p:nvSpPr>
          <p:spPr bwMode="auto">
            <a:xfrm>
              <a:off x="1828" y="2252"/>
              <a:ext cx="18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37" name="Freeform 315"/>
            <p:cNvSpPr>
              <a:spLocks/>
            </p:cNvSpPr>
            <p:nvPr/>
          </p:nvSpPr>
          <p:spPr bwMode="auto">
            <a:xfrm>
              <a:off x="1818" y="2276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38" name="Freeform 316"/>
            <p:cNvSpPr>
              <a:spLocks/>
            </p:cNvSpPr>
            <p:nvPr/>
          </p:nvSpPr>
          <p:spPr bwMode="auto">
            <a:xfrm>
              <a:off x="1813" y="2303"/>
              <a:ext cx="18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39" name="Freeform 317"/>
            <p:cNvSpPr>
              <a:spLocks/>
            </p:cNvSpPr>
            <p:nvPr/>
          </p:nvSpPr>
          <p:spPr bwMode="auto">
            <a:xfrm>
              <a:off x="1811" y="2332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40" name="Freeform 318"/>
            <p:cNvSpPr>
              <a:spLocks/>
            </p:cNvSpPr>
            <p:nvPr/>
          </p:nvSpPr>
          <p:spPr bwMode="auto">
            <a:xfrm>
              <a:off x="1806" y="2364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41" name="Freeform 319"/>
            <p:cNvSpPr>
              <a:spLocks/>
            </p:cNvSpPr>
            <p:nvPr/>
          </p:nvSpPr>
          <p:spPr bwMode="auto">
            <a:xfrm>
              <a:off x="1803" y="2396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42" name="Freeform 320"/>
            <p:cNvSpPr>
              <a:spLocks/>
            </p:cNvSpPr>
            <p:nvPr/>
          </p:nvSpPr>
          <p:spPr bwMode="auto">
            <a:xfrm>
              <a:off x="1806" y="2423"/>
              <a:ext cx="17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43" name="Freeform 321"/>
            <p:cNvSpPr>
              <a:spLocks/>
            </p:cNvSpPr>
            <p:nvPr/>
          </p:nvSpPr>
          <p:spPr bwMode="auto">
            <a:xfrm>
              <a:off x="1831" y="2383"/>
              <a:ext cx="17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44" name="Freeform 322"/>
            <p:cNvSpPr>
              <a:spLocks/>
            </p:cNvSpPr>
            <p:nvPr/>
          </p:nvSpPr>
          <p:spPr bwMode="auto">
            <a:xfrm>
              <a:off x="1856" y="2409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45" name="Freeform 323"/>
            <p:cNvSpPr>
              <a:spLocks/>
            </p:cNvSpPr>
            <p:nvPr/>
          </p:nvSpPr>
          <p:spPr bwMode="auto">
            <a:xfrm>
              <a:off x="1858" y="2343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46" name="Freeform 324"/>
            <p:cNvSpPr>
              <a:spLocks/>
            </p:cNvSpPr>
            <p:nvPr/>
          </p:nvSpPr>
          <p:spPr bwMode="auto">
            <a:xfrm>
              <a:off x="1836" y="2305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47" name="Freeform 325"/>
            <p:cNvSpPr>
              <a:spLocks/>
            </p:cNvSpPr>
            <p:nvPr/>
          </p:nvSpPr>
          <p:spPr bwMode="auto">
            <a:xfrm>
              <a:off x="1836" y="2271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48" name="Freeform 326"/>
            <p:cNvSpPr>
              <a:spLocks/>
            </p:cNvSpPr>
            <p:nvPr/>
          </p:nvSpPr>
          <p:spPr bwMode="auto">
            <a:xfrm>
              <a:off x="1848" y="2225"/>
              <a:ext cx="18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49" name="Freeform 327"/>
            <p:cNvSpPr>
              <a:spLocks/>
            </p:cNvSpPr>
            <p:nvPr/>
          </p:nvSpPr>
          <p:spPr bwMode="auto">
            <a:xfrm>
              <a:off x="1876" y="2105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50" name="Freeform 328"/>
            <p:cNvSpPr>
              <a:spLocks/>
            </p:cNvSpPr>
            <p:nvPr/>
          </p:nvSpPr>
          <p:spPr bwMode="auto">
            <a:xfrm>
              <a:off x="1901" y="2137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51" name="Freeform 329"/>
            <p:cNvSpPr>
              <a:spLocks/>
            </p:cNvSpPr>
            <p:nvPr/>
          </p:nvSpPr>
          <p:spPr bwMode="auto">
            <a:xfrm>
              <a:off x="1921" y="2175"/>
              <a:ext cx="17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52" name="Freeform 330"/>
            <p:cNvSpPr>
              <a:spLocks/>
            </p:cNvSpPr>
            <p:nvPr/>
          </p:nvSpPr>
          <p:spPr bwMode="auto">
            <a:xfrm>
              <a:off x="1908" y="2281"/>
              <a:ext cx="18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53" name="Freeform 331"/>
            <p:cNvSpPr>
              <a:spLocks/>
            </p:cNvSpPr>
            <p:nvPr/>
          </p:nvSpPr>
          <p:spPr bwMode="auto">
            <a:xfrm>
              <a:off x="1778" y="2404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54" name="Freeform 332"/>
            <p:cNvSpPr>
              <a:spLocks/>
            </p:cNvSpPr>
            <p:nvPr/>
          </p:nvSpPr>
          <p:spPr bwMode="auto">
            <a:xfrm>
              <a:off x="1648" y="2233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55" name="Freeform 333"/>
            <p:cNvSpPr>
              <a:spLocks/>
            </p:cNvSpPr>
            <p:nvPr/>
          </p:nvSpPr>
          <p:spPr bwMode="auto">
            <a:xfrm>
              <a:off x="1761" y="2169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56" name="Freeform 334"/>
            <p:cNvSpPr>
              <a:spLocks/>
            </p:cNvSpPr>
            <p:nvPr/>
          </p:nvSpPr>
          <p:spPr bwMode="auto">
            <a:xfrm>
              <a:off x="1796" y="2124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57" name="Freeform 335"/>
            <p:cNvSpPr>
              <a:spLocks/>
            </p:cNvSpPr>
            <p:nvPr/>
          </p:nvSpPr>
          <p:spPr bwMode="auto">
            <a:xfrm>
              <a:off x="1661" y="2164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58" name="Freeform 336"/>
            <p:cNvSpPr>
              <a:spLocks/>
            </p:cNvSpPr>
            <p:nvPr/>
          </p:nvSpPr>
          <p:spPr bwMode="auto">
            <a:xfrm>
              <a:off x="1693" y="2212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59" name="Freeform 337"/>
            <p:cNvSpPr>
              <a:spLocks/>
            </p:cNvSpPr>
            <p:nvPr/>
          </p:nvSpPr>
          <p:spPr bwMode="auto">
            <a:xfrm>
              <a:off x="1761" y="2364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1"/>
                    <a:pt x="7" y="3"/>
                    <a:pt x="7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60" name="Freeform 338"/>
            <p:cNvSpPr>
              <a:spLocks/>
            </p:cNvSpPr>
            <p:nvPr/>
          </p:nvSpPr>
          <p:spPr bwMode="auto">
            <a:xfrm>
              <a:off x="1733" y="2295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61" name="Freeform 339"/>
            <p:cNvSpPr>
              <a:spLocks/>
            </p:cNvSpPr>
            <p:nvPr/>
          </p:nvSpPr>
          <p:spPr bwMode="auto">
            <a:xfrm>
              <a:off x="1673" y="2129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7 w 7"/>
                <a:gd name="T5" fmla="*/ 5 h 7"/>
                <a:gd name="T6" fmla="*/ 3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1"/>
                    <a:pt x="7" y="3"/>
                    <a:pt x="7" y="5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62" name="Freeform 340"/>
            <p:cNvSpPr>
              <a:spLocks/>
            </p:cNvSpPr>
            <p:nvPr/>
          </p:nvSpPr>
          <p:spPr bwMode="auto">
            <a:xfrm>
              <a:off x="1721" y="2172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3"/>
                    <a:pt x="7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63" name="Freeform 341"/>
            <p:cNvSpPr>
              <a:spLocks/>
            </p:cNvSpPr>
            <p:nvPr/>
          </p:nvSpPr>
          <p:spPr bwMode="auto">
            <a:xfrm>
              <a:off x="1668" y="2199"/>
              <a:ext cx="18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1"/>
                  </a:cubicBezTo>
                  <a:cubicBezTo>
                    <a:pt x="6" y="2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64" name="Freeform 342"/>
            <p:cNvSpPr>
              <a:spLocks/>
            </p:cNvSpPr>
            <p:nvPr/>
          </p:nvSpPr>
          <p:spPr bwMode="auto">
            <a:xfrm>
              <a:off x="1718" y="2252"/>
              <a:ext cx="18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65" name="Freeform 343"/>
            <p:cNvSpPr>
              <a:spLocks/>
            </p:cNvSpPr>
            <p:nvPr/>
          </p:nvSpPr>
          <p:spPr bwMode="auto">
            <a:xfrm>
              <a:off x="1746" y="2124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66" name="Freeform 344"/>
            <p:cNvSpPr>
              <a:spLocks/>
            </p:cNvSpPr>
            <p:nvPr/>
          </p:nvSpPr>
          <p:spPr bwMode="auto">
            <a:xfrm>
              <a:off x="3993" y="2129"/>
              <a:ext cx="18" cy="19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6 h 7"/>
                <a:gd name="T4" fmla="*/ 0 w 7"/>
                <a:gd name="T5" fmla="*/ 4 h 7"/>
                <a:gd name="T6" fmla="*/ 2 w 7"/>
                <a:gd name="T7" fmla="*/ 1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6"/>
                  </a:cubicBezTo>
                  <a:cubicBezTo>
                    <a:pt x="3" y="7"/>
                    <a:pt x="1" y="6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67" name="Freeform 345"/>
            <p:cNvSpPr>
              <a:spLocks/>
            </p:cNvSpPr>
            <p:nvPr/>
          </p:nvSpPr>
          <p:spPr bwMode="auto">
            <a:xfrm>
              <a:off x="4031" y="2191"/>
              <a:ext cx="17" cy="18"/>
            </a:xfrm>
            <a:custGeom>
              <a:avLst/>
              <a:gdLst>
                <a:gd name="T0" fmla="*/ 7 w 7"/>
                <a:gd name="T1" fmla="*/ 3 h 7"/>
                <a:gd name="T2" fmla="*/ 5 w 7"/>
                <a:gd name="T3" fmla="*/ 7 h 7"/>
                <a:gd name="T4" fmla="*/ 1 w 7"/>
                <a:gd name="T5" fmla="*/ 5 h 7"/>
                <a:gd name="T6" fmla="*/ 3 w 7"/>
                <a:gd name="T7" fmla="*/ 1 h 7"/>
                <a:gd name="T8" fmla="*/ 7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7" y="3"/>
                  </a:moveTo>
                  <a:cubicBezTo>
                    <a:pt x="7" y="5"/>
                    <a:pt x="6" y="6"/>
                    <a:pt x="5" y="7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4" y="0"/>
                    <a:pt x="6" y="1"/>
                    <a:pt x="7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68" name="Freeform 346"/>
            <p:cNvSpPr>
              <a:spLocks/>
            </p:cNvSpPr>
            <p:nvPr/>
          </p:nvSpPr>
          <p:spPr bwMode="auto">
            <a:xfrm>
              <a:off x="4046" y="2113"/>
              <a:ext cx="17" cy="19"/>
            </a:xfrm>
            <a:custGeom>
              <a:avLst/>
              <a:gdLst>
                <a:gd name="T0" fmla="*/ 7 w 7"/>
                <a:gd name="T1" fmla="*/ 3 h 7"/>
                <a:gd name="T2" fmla="*/ 5 w 7"/>
                <a:gd name="T3" fmla="*/ 6 h 7"/>
                <a:gd name="T4" fmla="*/ 1 w 7"/>
                <a:gd name="T5" fmla="*/ 4 h 7"/>
                <a:gd name="T6" fmla="*/ 3 w 7"/>
                <a:gd name="T7" fmla="*/ 1 h 7"/>
                <a:gd name="T8" fmla="*/ 7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7" y="3"/>
                  </a:moveTo>
                  <a:cubicBezTo>
                    <a:pt x="7" y="4"/>
                    <a:pt x="6" y="6"/>
                    <a:pt x="5" y="6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5" y="0"/>
                    <a:pt x="6" y="1"/>
                    <a:pt x="7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69" name="Freeform 347"/>
            <p:cNvSpPr>
              <a:spLocks/>
            </p:cNvSpPr>
            <p:nvPr/>
          </p:nvSpPr>
          <p:spPr bwMode="auto">
            <a:xfrm>
              <a:off x="3996" y="2092"/>
              <a:ext cx="17" cy="19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6 h 7"/>
                <a:gd name="T4" fmla="*/ 0 w 7"/>
                <a:gd name="T5" fmla="*/ 4 h 7"/>
                <a:gd name="T6" fmla="*/ 2 w 7"/>
                <a:gd name="T7" fmla="*/ 1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6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70" name="Freeform 348"/>
            <p:cNvSpPr>
              <a:spLocks/>
            </p:cNvSpPr>
            <p:nvPr/>
          </p:nvSpPr>
          <p:spPr bwMode="auto">
            <a:xfrm>
              <a:off x="4086" y="2239"/>
              <a:ext cx="17" cy="18"/>
            </a:xfrm>
            <a:custGeom>
              <a:avLst/>
              <a:gdLst>
                <a:gd name="T0" fmla="*/ 7 w 7"/>
                <a:gd name="T1" fmla="*/ 3 h 7"/>
                <a:gd name="T2" fmla="*/ 5 w 7"/>
                <a:gd name="T3" fmla="*/ 7 h 7"/>
                <a:gd name="T4" fmla="*/ 1 w 7"/>
                <a:gd name="T5" fmla="*/ 5 h 7"/>
                <a:gd name="T6" fmla="*/ 3 w 7"/>
                <a:gd name="T7" fmla="*/ 1 h 7"/>
                <a:gd name="T8" fmla="*/ 7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7" y="3"/>
                  </a:moveTo>
                  <a:cubicBezTo>
                    <a:pt x="7" y="4"/>
                    <a:pt x="6" y="6"/>
                    <a:pt x="5" y="7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4" y="0"/>
                    <a:pt x="6" y="1"/>
                    <a:pt x="7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71" name="Freeform 349"/>
            <p:cNvSpPr>
              <a:spLocks/>
            </p:cNvSpPr>
            <p:nvPr/>
          </p:nvSpPr>
          <p:spPr bwMode="auto">
            <a:xfrm>
              <a:off x="4023" y="2228"/>
              <a:ext cx="18" cy="19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7 h 7"/>
                <a:gd name="T4" fmla="*/ 1 w 7"/>
                <a:gd name="T5" fmla="*/ 5 h 7"/>
                <a:gd name="T6" fmla="*/ 3 w 7"/>
                <a:gd name="T7" fmla="*/ 1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72" name="Freeform 350"/>
            <p:cNvSpPr>
              <a:spLocks/>
            </p:cNvSpPr>
            <p:nvPr/>
          </p:nvSpPr>
          <p:spPr bwMode="auto">
            <a:xfrm>
              <a:off x="4046" y="2297"/>
              <a:ext cx="17" cy="19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7 h 7"/>
                <a:gd name="T4" fmla="*/ 1 w 7"/>
                <a:gd name="T5" fmla="*/ 5 h 7"/>
                <a:gd name="T6" fmla="*/ 3 w 7"/>
                <a:gd name="T7" fmla="*/ 1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73" name="Freeform 351"/>
            <p:cNvSpPr>
              <a:spLocks/>
            </p:cNvSpPr>
            <p:nvPr/>
          </p:nvSpPr>
          <p:spPr bwMode="auto">
            <a:xfrm>
              <a:off x="3951" y="2071"/>
              <a:ext cx="17" cy="18"/>
            </a:xfrm>
            <a:custGeom>
              <a:avLst/>
              <a:gdLst>
                <a:gd name="T0" fmla="*/ 6 w 7"/>
                <a:gd name="T1" fmla="*/ 2 h 7"/>
                <a:gd name="T2" fmla="*/ 4 w 7"/>
                <a:gd name="T3" fmla="*/ 6 h 7"/>
                <a:gd name="T4" fmla="*/ 1 w 7"/>
                <a:gd name="T5" fmla="*/ 4 h 7"/>
                <a:gd name="T6" fmla="*/ 3 w 7"/>
                <a:gd name="T7" fmla="*/ 0 h 7"/>
                <a:gd name="T8" fmla="*/ 6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6" y="2"/>
                  </a:moveTo>
                  <a:cubicBezTo>
                    <a:pt x="7" y="4"/>
                    <a:pt x="6" y="6"/>
                    <a:pt x="4" y="6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3"/>
                    <a:pt x="1" y="1"/>
                    <a:pt x="3" y="0"/>
                  </a:cubicBezTo>
                  <a:cubicBezTo>
                    <a:pt x="4" y="0"/>
                    <a:pt x="6" y="1"/>
                    <a:pt x="6" y="2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74" name="Freeform 352"/>
            <p:cNvSpPr>
              <a:spLocks/>
            </p:cNvSpPr>
            <p:nvPr/>
          </p:nvSpPr>
          <p:spPr bwMode="auto">
            <a:xfrm>
              <a:off x="4061" y="2153"/>
              <a:ext cx="15" cy="19"/>
            </a:xfrm>
            <a:custGeom>
              <a:avLst/>
              <a:gdLst>
                <a:gd name="T0" fmla="*/ 6 w 6"/>
                <a:gd name="T1" fmla="*/ 3 h 7"/>
                <a:gd name="T2" fmla="*/ 4 w 6"/>
                <a:gd name="T3" fmla="*/ 7 h 7"/>
                <a:gd name="T4" fmla="*/ 0 w 6"/>
                <a:gd name="T5" fmla="*/ 5 h 7"/>
                <a:gd name="T6" fmla="*/ 2 w 6"/>
                <a:gd name="T7" fmla="*/ 1 h 7"/>
                <a:gd name="T8" fmla="*/ 6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6" y="3"/>
                  </a:moveTo>
                  <a:cubicBezTo>
                    <a:pt x="6" y="4"/>
                    <a:pt x="6" y="6"/>
                    <a:pt x="4" y="7"/>
                  </a:cubicBezTo>
                  <a:cubicBezTo>
                    <a:pt x="2" y="7"/>
                    <a:pt x="1" y="6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75" name="Freeform 353"/>
            <p:cNvSpPr>
              <a:spLocks/>
            </p:cNvSpPr>
            <p:nvPr/>
          </p:nvSpPr>
          <p:spPr bwMode="auto">
            <a:xfrm>
              <a:off x="4001" y="2175"/>
              <a:ext cx="15" cy="18"/>
            </a:xfrm>
            <a:custGeom>
              <a:avLst/>
              <a:gdLst>
                <a:gd name="T0" fmla="*/ 6 w 6"/>
                <a:gd name="T1" fmla="*/ 3 h 7"/>
                <a:gd name="T2" fmla="*/ 4 w 6"/>
                <a:gd name="T3" fmla="*/ 7 h 7"/>
                <a:gd name="T4" fmla="*/ 0 w 6"/>
                <a:gd name="T5" fmla="*/ 5 h 7"/>
                <a:gd name="T6" fmla="*/ 2 w 6"/>
                <a:gd name="T7" fmla="*/ 1 h 7"/>
                <a:gd name="T8" fmla="*/ 6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6" y="3"/>
                  </a:moveTo>
                  <a:cubicBezTo>
                    <a:pt x="6" y="4"/>
                    <a:pt x="6" y="6"/>
                    <a:pt x="4" y="7"/>
                  </a:cubicBezTo>
                  <a:cubicBezTo>
                    <a:pt x="2" y="7"/>
                    <a:pt x="1" y="6"/>
                    <a:pt x="0" y="5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4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76" name="Freeform 354"/>
            <p:cNvSpPr>
              <a:spLocks/>
            </p:cNvSpPr>
            <p:nvPr/>
          </p:nvSpPr>
          <p:spPr bwMode="auto">
            <a:xfrm>
              <a:off x="4056" y="2249"/>
              <a:ext cx="17" cy="19"/>
            </a:xfrm>
            <a:custGeom>
              <a:avLst/>
              <a:gdLst>
                <a:gd name="T0" fmla="*/ 7 w 7"/>
                <a:gd name="T1" fmla="*/ 3 h 7"/>
                <a:gd name="T2" fmla="*/ 5 w 7"/>
                <a:gd name="T3" fmla="*/ 7 h 7"/>
                <a:gd name="T4" fmla="*/ 1 w 7"/>
                <a:gd name="T5" fmla="*/ 5 h 7"/>
                <a:gd name="T6" fmla="*/ 3 w 7"/>
                <a:gd name="T7" fmla="*/ 1 h 7"/>
                <a:gd name="T8" fmla="*/ 7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7" y="3"/>
                  </a:moveTo>
                  <a:cubicBezTo>
                    <a:pt x="7" y="4"/>
                    <a:pt x="6" y="6"/>
                    <a:pt x="5" y="7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4" y="0"/>
                    <a:pt x="6" y="1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77" name="Freeform 355"/>
            <p:cNvSpPr>
              <a:spLocks/>
            </p:cNvSpPr>
            <p:nvPr/>
          </p:nvSpPr>
          <p:spPr bwMode="auto">
            <a:xfrm>
              <a:off x="4131" y="2124"/>
              <a:ext cx="17" cy="19"/>
            </a:xfrm>
            <a:custGeom>
              <a:avLst/>
              <a:gdLst>
                <a:gd name="T0" fmla="*/ 6 w 7"/>
                <a:gd name="T1" fmla="*/ 3 h 7"/>
                <a:gd name="T2" fmla="*/ 4 w 7"/>
                <a:gd name="T3" fmla="*/ 7 h 7"/>
                <a:gd name="T4" fmla="*/ 0 w 7"/>
                <a:gd name="T5" fmla="*/ 5 h 7"/>
                <a:gd name="T6" fmla="*/ 2 w 7"/>
                <a:gd name="T7" fmla="*/ 1 h 7"/>
                <a:gd name="T8" fmla="*/ 6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6" y="3"/>
                  </a:moveTo>
                  <a:cubicBezTo>
                    <a:pt x="7" y="4"/>
                    <a:pt x="6" y="6"/>
                    <a:pt x="4" y="7"/>
                  </a:cubicBezTo>
                  <a:cubicBezTo>
                    <a:pt x="2" y="7"/>
                    <a:pt x="1" y="6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78" name="Freeform 356"/>
            <p:cNvSpPr>
              <a:spLocks/>
            </p:cNvSpPr>
            <p:nvPr/>
          </p:nvSpPr>
          <p:spPr bwMode="auto">
            <a:xfrm>
              <a:off x="4078" y="2073"/>
              <a:ext cx="18" cy="19"/>
            </a:xfrm>
            <a:custGeom>
              <a:avLst/>
              <a:gdLst>
                <a:gd name="T0" fmla="*/ 6 w 7"/>
                <a:gd name="T1" fmla="*/ 2 h 7"/>
                <a:gd name="T2" fmla="*/ 4 w 7"/>
                <a:gd name="T3" fmla="*/ 6 h 7"/>
                <a:gd name="T4" fmla="*/ 0 w 7"/>
                <a:gd name="T5" fmla="*/ 4 h 7"/>
                <a:gd name="T6" fmla="*/ 2 w 7"/>
                <a:gd name="T7" fmla="*/ 0 h 7"/>
                <a:gd name="T8" fmla="*/ 6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6" y="2"/>
                  </a:moveTo>
                  <a:cubicBezTo>
                    <a:pt x="7" y="4"/>
                    <a:pt x="6" y="6"/>
                    <a:pt x="4" y="6"/>
                  </a:cubicBezTo>
                  <a:cubicBezTo>
                    <a:pt x="2" y="7"/>
                    <a:pt x="1" y="6"/>
                    <a:pt x="0" y="4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5" y="1"/>
                    <a:pt x="6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79" name="Freeform 357"/>
            <p:cNvSpPr>
              <a:spLocks/>
            </p:cNvSpPr>
            <p:nvPr/>
          </p:nvSpPr>
          <p:spPr bwMode="auto">
            <a:xfrm>
              <a:off x="4083" y="2121"/>
              <a:ext cx="18" cy="19"/>
            </a:xfrm>
            <a:custGeom>
              <a:avLst/>
              <a:gdLst>
                <a:gd name="T0" fmla="*/ 7 w 7"/>
                <a:gd name="T1" fmla="*/ 3 h 7"/>
                <a:gd name="T2" fmla="*/ 5 w 7"/>
                <a:gd name="T3" fmla="*/ 7 h 7"/>
                <a:gd name="T4" fmla="*/ 1 w 7"/>
                <a:gd name="T5" fmla="*/ 4 h 7"/>
                <a:gd name="T6" fmla="*/ 3 w 7"/>
                <a:gd name="T7" fmla="*/ 1 h 7"/>
                <a:gd name="T8" fmla="*/ 7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7" y="3"/>
                  </a:moveTo>
                  <a:cubicBezTo>
                    <a:pt x="7" y="4"/>
                    <a:pt x="6" y="6"/>
                    <a:pt x="5" y="7"/>
                  </a:cubicBezTo>
                  <a:cubicBezTo>
                    <a:pt x="3" y="7"/>
                    <a:pt x="1" y="6"/>
                    <a:pt x="1" y="4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5" y="0"/>
                    <a:pt x="6" y="1"/>
                    <a:pt x="7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80" name="Freeform 358"/>
            <p:cNvSpPr>
              <a:spLocks/>
            </p:cNvSpPr>
            <p:nvPr/>
          </p:nvSpPr>
          <p:spPr bwMode="auto">
            <a:xfrm>
              <a:off x="4111" y="2089"/>
              <a:ext cx="17" cy="16"/>
            </a:xfrm>
            <a:custGeom>
              <a:avLst/>
              <a:gdLst>
                <a:gd name="T0" fmla="*/ 7 w 7"/>
                <a:gd name="T1" fmla="*/ 2 h 6"/>
                <a:gd name="T2" fmla="*/ 5 w 7"/>
                <a:gd name="T3" fmla="*/ 6 h 6"/>
                <a:gd name="T4" fmla="*/ 1 w 7"/>
                <a:gd name="T5" fmla="*/ 4 h 6"/>
                <a:gd name="T6" fmla="*/ 3 w 7"/>
                <a:gd name="T7" fmla="*/ 0 h 6"/>
                <a:gd name="T8" fmla="*/ 7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7" y="2"/>
                  </a:moveTo>
                  <a:cubicBezTo>
                    <a:pt x="7" y="4"/>
                    <a:pt x="6" y="5"/>
                    <a:pt x="5" y="6"/>
                  </a:cubicBezTo>
                  <a:cubicBezTo>
                    <a:pt x="3" y="6"/>
                    <a:pt x="1" y="6"/>
                    <a:pt x="1" y="4"/>
                  </a:cubicBezTo>
                  <a:cubicBezTo>
                    <a:pt x="0" y="2"/>
                    <a:pt x="1" y="1"/>
                    <a:pt x="3" y="0"/>
                  </a:cubicBezTo>
                  <a:cubicBezTo>
                    <a:pt x="5" y="0"/>
                    <a:pt x="6" y="0"/>
                    <a:pt x="7" y="2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81" name="Freeform 359"/>
            <p:cNvSpPr>
              <a:spLocks/>
            </p:cNvSpPr>
            <p:nvPr/>
          </p:nvSpPr>
          <p:spPr bwMode="auto">
            <a:xfrm>
              <a:off x="4033" y="2063"/>
              <a:ext cx="18" cy="18"/>
            </a:xfrm>
            <a:custGeom>
              <a:avLst/>
              <a:gdLst>
                <a:gd name="T0" fmla="*/ 7 w 7"/>
                <a:gd name="T1" fmla="*/ 3 h 7"/>
                <a:gd name="T2" fmla="*/ 5 w 7"/>
                <a:gd name="T3" fmla="*/ 7 h 7"/>
                <a:gd name="T4" fmla="*/ 1 w 7"/>
                <a:gd name="T5" fmla="*/ 5 h 7"/>
                <a:gd name="T6" fmla="*/ 3 w 7"/>
                <a:gd name="T7" fmla="*/ 1 h 7"/>
                <a:gd name="T8" fmla="*/ 7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7" y="3"/>
                  </a:moveTo>
                  <a:cubicBezTo>
                    <a:pt x="7" y="5"/>
                    <a:pt x="6" y="6"/>
                    <a:pt x="5" y="7"/>
                  </a:cubicBezTo>
                  <a:cubicBezTo>
                    <a:pt x="3" y="7"/>
                    <a:pt x="1" y="6"/>
                    <a:pt x="1" y="5"/>
                  </a:cubicBezTo>
                  <a:cubicBezTo>
                    <a:pt x="0" y="3"/>
                    <a:pt x="1" y="1"/>
                    <a:pt x="3" y="1"/>
                  </a:cubicBezTo>
                  <a:cubicBezTo>
                    <a:pt x="4" y="0"/>
                    <a:pt x="6" y="1"/>
                    <a:pt x="7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82" name="Freeform 360"/>
            <p:cNvSpPr>
              <a:spLocks/>
            </p:cNvSpPr>
            <p:nvPr/>
          </p:nvSpPr>
          <p:spPr bwMode="auto">
            <a:xfrm>
              <a:off x="4098" y="2172"/>
              <a:ext cx="18" cy="19"/>
            </a:xfrm>
            <a:custGeom>
              <a:avLst/>
              <a:gdLst>
                <a:gd name="T0" fmla="*/ 7 w 7"/>
                <a:gd name="T1" fmla="*/ 3 h 7"/>
                <a:gd name="T2" fmla="*/ 5 w 7"/>
                <a:gd name="T3" fmla="*/ 7 h 7"/>
                <a:gd name="T4" fmla="*/ 1 w 7"/>
                <a:gd name="T5" fmla="*/ 5 h 7"/>
                <a:gd name="T6" fmla="*/ 3 w 7"/>
                <a:gd name="T7" fmla="*/ 1 h 7"/>
                <a:gd name="T8" fmla="*/ 7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7" y="3"/>
                  </a:moveTo>
                  <a:cubicBezTo>
                    <a:pt x="7" y="5"/>
                    <a:pt x="6" y="6"/>
                    <a:pt x="5" y="7"/>
                  </a:cubicBezTo>
                  <a:cubicBezTo>
                    <a:pt x="3" y="7"/>
                    <a:pt x="1" y="7"/>
                    <a:pt x="1" y="5"/>
                  </a:cubicBezTo>
                  <a:cubicBezTo>
                    <a:pt x="0" y="3"/>
                    <a:pt x="1" y="2"/>
                    <a:pt x="3" y="1"/>
                  </a:cubicBezTo>
                  <a:cubicBezTo>
                    <a:pt x="4" y="0"/>
                    <a:pt x="6" y="1"/>
                    <a:pt x="7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83" name="Freeform 361"/>
            <p:cNvSpPr>
              <a:spLocks/>
            </p:cNvSpPr>
            <p:nvPr/>
          </p:nvSpPr>
          <p:spPr bwMode="auto">
            <a:xfrm>
              <a:off x="3966" y="2100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84" name="Freeform 362"/>
            <p:cNvSpPr>
              <a:spLocks/>
            </p:cNvSpPr>
            <p:nvPr/>
          </p:nvSpPr>
          <p:spPr bwMode="auto">
            <a:xfrm>
              <a:off x="3976" y="2135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85" name="Freeform 363"/>
            <p:cNvSpPr>
              <a:spLocks/>
            </p:cNvSpPr>
            <p:nvPr/>
          </p:nvSpPr>
          <p:spPr bwMode="auto">
            <a:xfrm>
              <a:off x="4006" y="2153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86" name="Freeform 364"/>
            <p:cNvSpPr>
              <a:spLocks/>
            </p:cNvSpPr>
            <p:nvPr/>
          </p:nvSpPr>
          <p:spPr bwMode="auto">
            <a:xfrm>
              <a:off x="3981" y="2169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87" name="Freeform 365"/>
            <p:cNvSpPr>
              <a:spLocks/>
            </p:cNvSpPr>
            <p:nvPr/>
          </p:nvSpPr>
          <p:spPr bwMode="auto">
            <a:xfrm>
              <a:off x="3986" y="2196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88" name="Freeform 366"/>
            <p:cNvSpPr>
              <a:spLocks/>
            </p:cNvSpPr>
            <p:nvPr/>
          </p:nvSpPr>
          <p:spPr bwMode="auto">
            <a:xfrm>
              <a:off x="3996" y="2231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89" name="Freeform 367"/>
            <p:cNvSpPr>
              <a:spLocks/>
            </p:cNvSpPr>
            <p:nvPr/>
          </p:nvSpPr>
          <p:spPr bwMode="auto">
            <a:xfrm>
              <a:off x="4008" y="2201"/>
              <a:ext cx="18" cy="19"/>
            </a:xfrm>
            <a:custGeom>
              <a:avLst/>
              <a:gdLst>
                <a:gd name="T0" fmla="*/ 0 w 7"/>
                <a:gd name="T1" fmla="*/ 2 h 7"/>
                <a:gd name="T2" fmla="*/ 4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90" name="Freeform 368"/>
            <p:cNvSpPr>
              <a:spLocks/>
            </p:cNvSpPr>
            <p:nvPr/>
          </p:nvSpPr>
          <p:spPr bwMode="auto">
            <a:xfrm>
              <a:off x="4038" y="2212"/>
              <a:ext cx="18" cy="21"/>
            </a:xfrm>
            <a:custGeom>
              <a:avLst/>
              <a:gdLst>
                <a:gd name="T0" fmla="*/ 1 w 7"/>
                <a:gd name="T1" fmla="*/ 3 h 8"/>
                <a:gd name="T2" fmla="*/ 5 w 7"/>
                <a:gd name="T3" fmla="*/ 1 h 8"/>
                <a:gd name="T4" fmla="*/ 7 w 7"/>
                <a:gd name="T5" fmla="*/ 5 h 8"/>
                <a:gd name="T6" fmla="*/ 2 w 7"/>
                <a:gd name="T7" fmla="*/ 7 h 8"/>
                <a:gd name="T8" fmla="*/ 1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1" y="3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6" y="7"/>
                    <a:pt x="4" y="8"/>
                    <a:pt x="2" y="7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91" name="Freeform 369"/>
            <p:cNvSpPr>
              <a:spLocks/>
            </p:cNvSpPr>
            <p:nvPr/>
          </p:nvSpPr>
          <p:spPr bwMode="auto">
            <a:xfrm>
              <a:off x="4023" y="2249"/>
              <a:ext cx="18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1"/>
                  </a:cubicBezTo>
                  <a:cubicBezTo>
                    <a:pt x="6" y="2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92" name="Freeform 370"/>
            <p:cNvSpPr>
              <a:spLocks/>
            </p:cNvSpPr>
            <p:nvPr/>
          </p:nvSpPr>
          <p:spPr bwMode="auto">
            <a:xfrm>
              <a:off x="4021" y="2279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2"/>
                    <a:pt x="7" y="3"/>
                    <a:pt x="6" y="5"/>
                  </a:cubicBezTo>
                  <a:cubicBezTo>
                    <a:pt x="5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93" name="Freeform 371"/>
            <p:cNvSpPr>
              <a:spLocks/>
            </p:cNvSpPr>
            <p:nvPr/>
          </p:nvSpPr>
          <p:spPr bwMode="auto">
            <a:xfrm>
              <a:off x="4023" y="2311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94" name="Freeform 372"/>
            <p:cNvSpPr>
              <a:spLocks/>
            </p:cNvSpPr>
            <p:nvPr/>
          </p:nvSpPr>
          <p:spPr bwMode="auto">
            <a:xfrm>
              <a:off x="4023" y="2145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7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95" name="Freeform 373"/>
            <p:cNvSpPr>
              <a:spLocks/>
            </p:cNvSpPr>
            <p:nvPr/>
          </p:nvSpPr>
          <p:spPr bwMode="auto">
            <a:xfrm>
              <a:off x="4043" y="2175"/>
              <a:ext cx="18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96" name="Freeform 374"/>
            <p:cNvSpPr>
              <a:spLocks/>
            </p:cNvSpPr>
            <p:nvPr/>
          </p:nvSpPr>
          <p:spPr bwMode="auto">
            <a:xfrm>
              <a:off x="3931" y="2071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97" name="Freeform 375"/>
            <p:cNvSpPr>
              <a:spLocks/>
            </p:cNvSpPr>
            <p:nvPr/>
          </p:nvSpPr>
          <p:spPr bwMode="auto">
            <a:xfrm>
              <a:off x="3981" y="2071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98" name="Freeform 376"/>
            <p:cNvSpPr>
              <a:spLocks/>
            </p:cNvSpPr>
            <p:nvPr/>
          </p:nvSpPr>
          <p:spPr bwMode="auto">
            <a:xfrm>
              <a:off x="4016" y="2116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99" name="Freeform 377"/>
            <p:cNvSpPr>
              <a:spLocks/>
            </p:cNvSpPr>
            <p:nvPr/>
          </p:nvSpPr>
          <p:spPr bwMode="auto">
            <a:xfrm>
              <a:off x="3176" y="2311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00" name="Freeform 378"/>
            <p:cNvSpPr>
              <a:spLocks/>
            </p:cNvSpPr>
            <p:nvPr/>
          </p:nvSpPr>
          <p:spPr bwMode="auto">
            <a:xfrm>
              <a:off x="3188" y="2327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01" name="Freeform 379"/>
            <p:cNvSpPr>
              <a:spLocks/>
            </p:cNvSpPr>
            <p:nvPr/>
          </p:nvSpPr>
          <p:spPr bwMode="auto">
            <a:xfrm>
              <a:off x="3183" y="2359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5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02" name="Freeform 380"/>
            <p:cNvSpPr>
              <a:spLocks/>
            </p:cNvSpPr>
            <p:nvPr/>
          </p:nvSpPr>
          <p:spPr bwMode="auto">
            <a:xfrm>
              <a:off x="3198" y="2372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03" name="Freeform 381"/>
            <p:cNvSpPr>
              <a:spLocks/>
            </p:cNvSpPr>
            <p:nvPr/>
          </p:nvSpPr>
          <p:spPr bwMode="auto">
            <a:xfrm>
              <a:off x="3206" y="2409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7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04" name="Freeform 382"/>
            <p:cNvSpPr>
              <a:spLocks/>
            </p:cNvSpPr>
            <p:nvPr/>
          </p:nvSpPr>
          <p:spPr bwMode="auto">
            <a:xfrm>
              <a:off x="3176" y="2417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05" name="Freeform 383"/>
            <p:cNvSpPr>
              <a:spLocks/>
            </p:cNvSpPr>
            <p:nvPr/>
          </p:nvSpPr>
          <p:spPr bwMode="auto">
            <a:xfrm>
              <a:off x="3163" y="2380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06" name="Freeform 384"/>
            <p:cNvSpPr>
              <a:spLocks/>
            </p:cNvSpPr>
            <p:nvPr/>
          </p:nvSpPr>
          <p:spPr bwMode="auto">
            <a:xfrm>
              <a:off x="3131" y="2329"/>
              <a:ext cx="17" cy="22"/>
            </a:xfrm>
            <a:custGeom>
              <a:avLst/>
              <a:gdLst>
                <a:gd name="T0" fmla="*/ 0 w 7"/>
                <a:gd name="T1" fmla="*/ 3 h 8"/>
                <a:gd name="T2" fmla="*/ 5 w 7"/>
                <a:gd name="T3" fmla="*/ 1 h 8"/>
                <a:gd name="T4" fmla="*/ 6 w 7"/>
                <a:gd name="T5" fmla="*/ 5 h 8"/>
                <a:gd name="T6" fmla="*/ 2 w 7"/>
                <a:gd name="T7" fmla="*/ 7 h 8"/>
                <a:gd name="T8" fmla="*/ 0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0" y="3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8"/>
                    <a:pt x="2" y="7"/>
                  </a:cubicBezTo>
                  <a:cubicBezTo>
                    <a:pt x="0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07" name="Freeform 385"/>
            <p:cNvSpPr>
              <a:spLocks/>
            </p:cNvSpPr>
            <p:nvPr/>
          </p:nvSpPr>
          <p:spPr bwMode="auto">
            <a:xfrm>
              <a:off x="3146" y="2300"/>
              <a:ext cx="17" cy="21"/>
            </a:xfrm>
            <a:custGeom>
              <a:avLst/>
              <a:gdLst>
                <a:gd name="T0" fmla="*/ 1 w 7"/>
                <a:gd name="T1" fmla="*/ 3 h 8"/>
                <a:gd name="T2" fmla="*/ 5 w 7"/>
                <a:gd name="T3" fmla="*/ 1 h 8"/>
                <a:gd name="T4" fmla="*/ 6 w 7"/>
                <a:gd name="T5" fmla="*/ 5 h 8"/>
                <a:gd name="T6" fmla="*/ 2 w 7"/>
                <a:gd name="T7" fmla="*/ 7 h 8"/>
                <a:gd name="T8" fmla="*/ 1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1" y="3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8"/>
                    <a:pt x="2" y="7"/>
                  </a:cubicBezTo>
                  <a:cubicBezTo>
                    <a:pt x="0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08" name="Freeform 386"/>
            <p:cNvSpPr>
              <a:spLocks/>
            </p:cNvSpPr>
            <p:nvPr/>
          </p:nvSpPr>
          <p:spPr bwMode="auto">
            <a:xfrm>
              <a:off x="3173" y="2249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3"/>
                    <a:pt x="7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09" name="Freeform 387"/>
            <p:cNvSpPr>
              <a:spLocks/>
            </p:cNvSpPr>
            <p:nvPr/>
          </p:nvSpPr>
          <p:spPr bwMode="auto">
            <a:xfrm>
              <a:off x="3166" y="2201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10" name="Freeform 388"/>
            <p:cNvSpPr>
              <a:spLocks/>
            </p:cNvSpPr>
            <p:nvPr/>
          </p:nvSpPr>
          <p:spPr bwMode="auto">
            <a:xfrm>
              <a:off x="3166" y="2167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1"/>
                    <a:pt x="7" y="3"/>
                    <a:pt x="7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11" name="Freeform 389"/>
            <p:cNvSpPr>
              <a:spLocks/>
            </p:cNvSpPr>
            <p:nvPr/>
          </p:nvSpPr>
          <p:spPr bwMode="auto">
            <a:xfrm>
              <a:off x="3146" y="2172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1"/>
                    <a:pt x="7" y="3"/>
                    <a:pt x="7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12" name="Freeform 390"/>
            <p:cNvSpPr>
              <a:spLocks/>
            </p:cNvSpPr>
            <p:nvPr/>
          </p:nvSpPr>
          <p:spPr bwMode="auto">
            <a:xfrm>
              <a:off x="3133" y="2217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13" name="Freeform 391"/>
            <p:cNvSpPr>
              <a:spLocks/>
            </p:cNvSpPr>
            <p:nvPr/>
          </p:nvSpPr>
          <p:spPr bwMode="auto">
            <a:xfrm>
              <a:off x="3103" y="2247"/>
              <a:ext cx="18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14" name="Freeform 392"/>
            <p:cNvSpPr>
              <a:spLocks/>
            </p:cNvSpPr>
            <p:nvPr/>
          </p:nvSpPr>
          <p:spPr bwMode="auto">
            <a:xfrm>
              <a:off x="3123" y="2295"/>
              <a:ext cx="18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15" name="Freeform 393"/>
            <p:cNvSpPr>
              <a:spLocks/>
            </p:cNvSpPr>
            <p:nvPr/>
          </p:nvSpPr>
          <p:spPr bwMode="auto">
            <a:xfrm>
              <a:off x="3168" y="2468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0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16" name="Freeform 394"/>
            <p:cNvSpPr>
              <a:spLocks/>
            </p:cNvSpPr>
            <p:nvPr/>
          </p:nvSpPr>
          <p:spPr bwMode="auto">
            <a:xfrm>
              <a:off x="3216" y="2439"/>
              <a:ext cx="20" cy="18"/>
            </a:xfrm>
            <a:custGeom>
              <a:avLst/>
              <a:gdLst>
                <a:gd name="T0" fmla="*/ 1 w 8"/>
                <a:gd name="T1" fmla="*/ 2 h 7"/>
                <a:gd name="T2" fmla="*/ 5 w 8"/>
                <a:gd name="T3" fmla="*/ 1 h 7"/>
                <a:gd name="T4" fmla="*/ 7 w 8"/>
                <a:gd name="T5" fmla="*/ 5 h 7"/>
                <a:gd name="T6" fmla="*/ 3 w 8"/>
                <a:gd name="T7" fmla="*/ 7 h 7"/>
                <a:gd name="T8" fmla="*/ 1 w 8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7"/>
                <a:gd name="T17" fmla="*/ 8 w 8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8" y="4"/>
                    <a:pt x="7" y="5"/>
                  </a:cubicBezTo>
                  <a:cubicBezTo>
                    <a:pt x="6" y="7"/>
                    <a:pt x="4" y="7"/>
                    <a:pt x="3" y="7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17" name="Freeform 395"/>
            <p:cNvSpPr>
              <a:spLocks/>
            </p:cNvSpPr>
            <p:nvPr/>
          </p:nvSpPr>
          <p:spPr bwMode="auto">
            <a:xfrm>
              <a:off x="3228" y="2439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1"/>
                    <a:pt x="7" y="3"/>
                    <a:pt x="7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18" name="Freeform 396"/>
            <p:cNvSpPr>
              <a:spLocks/>
            </p:cNvSpPr>
            <p:nvPr/>
          </p:nvSpPr>
          <p:spPr bwMode="auto">
            <a:xfrm>
              <a:off x="3233" y="2468"/>
              <a:ext cx="18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19" name="Freeform 397"/>
            <p:cNvSpPr>
              <a:spLocks/>
            </p:cNvSpPr>
            <p:nvPr/>
          </p:nvSpPr>
          <p:spPr bwMode="auto">
            <a:xfrm>
              <a:off x="3241" y="2489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20" name="Freeform 398"/>
            <p:cNvSpPr>
              <a:spLocks/>
            </p:cNvSpPr>
            <p:nvPr/>
          </p:nvSpPr>
          <p:spPr bwMode="auto">
            <a:xfrm>
              <a:off x="3256" y="2495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21" name="Freeform 399"/>
            <p:cNvSpPr>
              <a:spLocks/>
            </p:cNvSpPr>
            <p:nvPr/>
          </p:nvSpPr>
          <p:spPr bwMode="auto">
            <a:xfrm>
              <a:off x="3188" y="2489"/>
              <a:ext cx="20" cy="19"/>
            </a:xfrm>
            <a:custGeom>
              <a:avLst/>
              <a:gdLst>
                <a:gd name="T0" fmla="*/ 1 w 8"/>
                <a:gd name="T1" fmla="*/ 2 h 7"/>
                <a:gd name="T2" fmla="*/ 5 w 8"/>
                <a:gd name="T3" fmla="*/ 1 h 7"/>
                <a:gd name="T4" fmla="*/ 7 w 8"/>
                <a:gd name="T5" fmla="*/ 5 h 7"/>
                <a:gd name="T6" fmla="*/ 3 w 8"/>
                <a:gd name="T7" fmla="*/ 6 h 7"/>
                <a:gd name="T8" fmla="*/ 1 w 8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7"/>
                <a:gd name="T17" fmla="*/ 8 w 8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1"/>
                    <a:pt x="8" y="3"/>
                    <a:pt x="7" y="5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22" name="Freeform 400"/>
            <p:cNvSpPr>
              <a:spLocks/>
            </p:cNvSpPr>
            <p:nvPr/>
          </p:nvSpPr>
          <p:spPr bwMode="auto">
            <a:xfrm>
              <a:off x="2533" y="2220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23" name="Freeform 401"/>
            <p:cNvSpPr>
              <a:spLocks/>
            </p:cNvSpPr>
            <p:nvPr/>
          </p:nvSpPr>
          <p:spPr bwMode="auto">
            <a:xfrm>
              <a:off x="2558" y="2249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3"/>
                    <a:pt x="6" y="5"/>
                  </a:cubicBezTo>
                  <a:cubicBezTo>
                    <a:pt x="5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24" name="Freeform 402"/>
            <p:cNvSpPr>
              <a:spLocks/>
            </p:cNvSpPr>
            <p:nvPr/>
          </p:nvSpPr>
          <p:spPr bwMode="auto">
            <a:xfrm>
              <a:off x="2566" y="2273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25" name="Freeform 403"/>
            <p:cNvSpPr>
              <a:spLocks/>
            </p:cNvSpPr>
            <p:nvPr/>
          </p:nvSpPr>
          <p:spPr bwMode="auto">
            <a:xfrm>
              <a:off x="2541" y="2284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7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6" y="7"/>
                    <a:pt x="4" y="7"/>
                    <a:pt x="2" y="7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26" name="Freeform 404"/>
            <p:cNvSpPr>
              <a:spLocks/>
            </p:cNvSpPr>
            <p:nvPr/>
          </p:nvSpPr>
          <p:spPr bwMode="auto">
            <a:xfrm>
              <a:off x="2546" y="2311"/>
              <a:ext cx="17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27" name="Freeform 405"/>
            <p:cNvSpPr>
              <a:spLocks/>
            </p:cNvSpPr>
            <p:nvPr/>
          </p:nvSpPr>
          <p:spPr bwMode="auto">
            <a:xfrm>
              <a:off x="2563" y="2297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28" name="Freeform 406"/>
            <p:cNvSpPr>
              <a:spLocks/>
            </p:cNvSpPr>
            <p:nvPr/>
          </p:nvSpPr>
          <p:spPr bwMode="auto">
            <a:xfrm>
              <a:off x="2593" y="2327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29" name="Freeform 407"/>
            <p:cNvSpPr>
              <a:spLocks/>
            </p:cNvSpPr>
            <p:nvPr/>
          </p:nvSpPr>
          <p:spPr bwMode="auto">
            <a:xfrm>
              <a:off x="2573" y="2351"/>
              <a:ext cx="18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30" name="Freeform 408"/>
            <p:cNvSpPr>
              <a:spLocks/>
            </p:cNvSpPr>
            <p:nvPr/>
          </p:nvSpPr>
          <p:spPr bwMode="auto">
            <a:xfrm>
              <a:off x="2546" y="2340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31" name="Freeform 409"/>
            <p:cNvSpPr>
              <a:spLocks/>
            </p:cNvSpPr>
            <p:nvPr/>
          </p:nvSpPr>
          <p:spPr bwMode="auto">
            <a:xfrm>
              <a:off x="2541" y="2369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32" name="Freeform 410"/>
            <p:cNvSpPr>
              <a:spLocks/>
            </p:cNvSpPr>
            <p:nvPr/>
          </p:nvSpPr>
          <p:spPr bwMode="auto">
            <a:xfrm>
              <a:off x="2541" y="2396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1"/>
                  </a:cubicBezTo>
                  <a:cubicBezTo>
                    <a:pt x="6" y="2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33" name="Freeform 411"/>
            <p:cNvSpPr>
              <a:spLocks/>
            </p:cNvSpPr>
            <p:nvPr/>
          </p:nvSpPr>
          <p:spPr bwMode="auto">
            <a:xfrm>
              <a:off x="2548" y="2420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34" name="Freeform 412"/>
            <p:cNvSpPr>
              <a:spLocks/>
            </p:cNvSpPr>
            <p:nvPr/>
          </p:nvSpPr>
          <p:spPr bwMode="auto">
            <a:xfrm>
              <a:off x="2603" y="2391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35" name="Freeform 413"/>
            <p:cNvSpPr>
              <a:spLocks/>
            </p:cNvSpPr>
            <p:nvPr/>
          </p:nvSpPr>
          <p:spPr bwMode="auto">
            <a:xfrm>
              <a:off x="2526" y="2468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36" name="Freeform 414"/>
            <p:cNvSpPr>
              <a:spLocks/>
            </p:cNvSpPr>
            <p:nvPr/>
          </p:nvSpPr>
          <p:spPr bwMode="auto">
            <a:xfrm>
              <a:off x="2533" y="2431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7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37" name="Freeform 415"/>
            <p:cNvSpPr>
              <a:spLocks/>
            </p:cNvSpPr>
            <p:nvPr/>
          </p:nvSpPr>
          <p:spPr bwMode="auto">
            <a:xfrm>
              <a:off x="2518" y="2497"/>
              <a:ext cx="18" cy="19"/>
            </a:xfrm>
            <a:custGeom>
              <a:avLst/>
              <a:gdLst>
                <a:gd name="T0" fmla="*/ 0 w 7"/>
                <a:gd name="T1" fmla="*/ 2 h 7"/>
                <a:gd name="T2" fmla="*/ 4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38" name="Freeform 416"/>
            <p:cNvSpPr>
              <a:spLocks/>
            </p:cNvSpPr>
            <p:nvPr/>
          </p:nvSpPr>
          <p:spPr bwMode="auto">
            <a:xfrm>
              <a:off x="2521" y="2519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1"/>
                    <a:pt x="7" y="3"/>
                    <a:pt x="7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39" name="Freeform 417"/>
            <p:cNvSpPr>
              <a:spLocks/>
            </p:cNvSpPr>
            <p:nvPr/>
          </p:nvSpPr>
          <p:spPr bwMode="auto">
            <a:xfrm>
              <a:off x="2546" y="2527"/>
              <a:ext cx="17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40" name="Freeform 418"/>
            <p:cNvSpPr>
              <a:spLocks/>
            </p:cNvSpPr>
            <p:nvPr/>
          </p:nvSpPr>
          <p:spPr bwMode="auto">
            <a:xfrm>
              <a:off x="2546" y="2489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41" name="Freeform 419"/>
            <p:cNvSpPr>
              <a:spLocks/>
            </p:cNvSpPr>
            <p:nvPr/>
          </p:nvSpPr>
          <p:spPr bwMode="auto">
            <a:xfrm>
              <a:off x="2583" y="2452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1"/>
                    <a:pt x="7" y="3"/>
                    <a:pt x="7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42" name="Freeform 420"/>
            <p:cNvSpPr>
              <a:spLocks/>
            </p:cNvSpPr>
            <p:nvPr/>
          </p:nvSpPr>
          <p:spPr bwMode="auto">
            <a:xfrm>
              <a:off x="2608" y="2476"/>
              <a:ext cx="18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43" name="Freeform 421"/>
            <p:cNvSpPr>
              <a:spLocks/>
            </p:cNvSpPr>
            <p:nvPr/>
          </p:nvSpPr>
          <p:spPr bwMode="auto">
            <a:xfrm>
              <a:off x="2523" y="2172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44" name="Freeform 422"/>
            <p:cNvSpPr>
              <a:spLocks/>
            </p:cNvSpPr>
            <p:nvPr/>
          </p:nvSpPr>
          <p:spPr bwMode="auto">
            <a:xfrm>
              <a:off x="2546" y="2199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45" name="Freeform 423"/>
            <p:cNvSpPr>
              <a:spLocks/>
            </p:cNvSpPr>
            <p:nvPr/>
          </p:nvSpPr>
          <p:spPr bwMode="auto">
            <a:xfrm>
              <a:off x="2581" y="2201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46" name="Freeform 424"/>
            <p:cNvSpPr>
              <a:spLocks/>
            </p:cNvSpPr>
            <p:nvPr/>
          </p:nvSpPr>
          <p:spPr bwMode="auto">
            <a:xfrm>
              <a:off x="1833" y="2188"/>
              <a:ext cx="18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47" name="Freeform 425"/>
            <p:cNvSpPr>
              <a:spLocks/>
            </p:cNvSpPr>
            <p:nvPr/>
          </p:nvSpPr>
          <p:spPr bwMode="auto">
            <a:xfrm>
              <a:off x="1813" y="2212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1" y="0"/>
                    <a:pt x="3" y="0"/>
                    <a:pt x="5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48" name="Freeform 426"/>
            <p:cNvSpPr>
              <a:spLocks/>
            </p:cNvSpPr>
            <p:nvPr/>
          </p:nvSpPr>
          <p:spPr bwMode="auto">
            <a:xfrm>
              <a:off x="1783" y="2196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49" name="Freeform 427"/>
            <p:cNvSpPr>
              <a:spLocks/>
            </p:cNvSpPr>
            <p:nvPr/>
          </p:nvSpPr>
          <p:spPr bwMode="auto">
            <a:xfrm>
              <a:off x="1818" y="2239"/>
              <a:ext cx="18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50" name="Freeform 428"/>
            <p:cNvSpPr>
              <a:spLocks/>
            </p:cNvSpPr>
            <p:nvPr/>
          </p:nvSpPr>
          <p:spPr bwMode="auto">
            <a:xfrm>
              <a:off x="1798" y="2265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51" name="Freeform 429"/>
            <p:cNvSpPr>
              <a:spLocks/>
            </p:cNvSpPr>
            <p:nvPr/>
          </p:nvSpPr>
          <p:spPr bwMode="auto">
            <a:xfrm>
              <a:off x="1808" y="2284"/>
              <a:ext cx="20" cy="19"/>
            </a:xfrm>
            <a:custGeom>
              <a:avLst/>
              <a:gdLst>
                <a:gd name="T0" fmla="*/ 1 w 8"/>
                <a:gd name="T1" fmla="*/ 2 h 7"/>
                <a:gd name="T2" fmla="*/ 5 w 8"/>
                <a:gd name="T3" fmla="*/ 1 h 7"/>
                <a:gd name="T4" fmla="*/ 7 w 8"/>
                <a:gd name="T5" fmla="*/ 5 h 7"/>
                <a:gd name="T6" fmla="*/ 3 w 8"/>
                <a:gd name="T7" fmla="*/ 7 h 7"/>
                <a:gd name="T8" fmla="*/ 1 w 8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7"/>
                <a:gd name="T17" fmla="*/ 8 w 8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8" y="4"/>
                    <a:pt x="7" y="5"/>
                  </a:cubicBezTo>
                  <a:cubicBezTo>
                    <a:pt x="6" y="7"/>
                    <a:pt x="4" y="7"/>
                    <a:pt x="3" y="7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52" name="Freeform 430"/>
            <p:cNvSpPr>
              <a:spLocks/>
            </p:cNvSpPr>
            <p:nvPr/>
          </p:nvSpPr>
          <p:spPr bwMode="auto">
            <a:xfrm>
              <a:off x="1803" y="2313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7"/>
                    <a:pt x="4" y="7"/>
                    <a:pt x="2" y="7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53" name="Freeform 431"/>
            <p:cNvSpPr>
              <a:spLocks/>
            </p:cNvSpPr>
            <p:nvPr/>
          </p:nvSpPr>
          <p:spPr bwMode="auto">
            <a:xfrm>
              <a:off x="1801" y="2345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3"/>
                    <a:pt x="7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54" name="Freeform 432"/>
            <p:cNvSpPr>
              <a:spLocks/>
            </p:cNvSpPr>
            <p:nvPr/>
          </p:nvSpPr>
          <p:spPr bwMode="auto">
            <a:xfrm>
              <a:off x="1773" y="2329"/>
              <a:ext cx="18" cy="22"/>
            </a:xfrm>
            <a:custGeom>
              <a:avLst/>
              <a:gdLst>
                <a:gd name="T0" fmla="*/ 1 w 7"/>
                <a:gd name="T1" fmla="*/ 3 h 8"/>
                <a:gd name="T2" fmla="*/ 5 w 7"/>
                <a:gd name="T3" fmla="*/ 1 h 8"/>
                <a:gd name="T4" fmla="*/ 7 w 7"/>
                <a:gd name="T5" fmla="*/ 5 h 8"/>
                <a:gd name="T6" fmla="*/ 2 w 7"/>
                <a:gd name="T7" fmla="*/ 7 h 8"/>
                <a:gd name="T8" fmla="*/ 1 w 7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1" y="3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6" y="7"/>
                    <a:pt x="4" y="8"/>
                    <a:pt x="2" y="7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55" name="Freeform 433"/>
            <p:cNvSpPr>
              <a:spLocks/>
            </p:cNvSpPr>
            <p:nvPr/>
          </p:nvSpPr>
          <p:spPr bwMode="auto">
            <a:xfrm>
              <a:off x="1798" y="2377"/>
              <a:ext cx="18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56" name="Freeform 434"/>
            <p:cNvSpPr>
              <a:spLocks/>
            </p:cNvSpPr>
            <p:nvPr/>
          </p:nvSpPr>
          <p:spPr bwMode="auto">
            <a:xfrm>
              <a:off x="1751" y="2385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57" name="Freeform 435"/>
            <p:cNvSpPr>
              <a:spLocks/>
            </p:cNvSpPr>
            <p:nvPr/>
          </p:nvSpPr>
          <p:spPr bwMode="auto">
            <a:xfrm>
              <a:off x="1793" y="2415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58" name="Freeform 436"/>
            <p:cNvSpPr>
              <a:spLocks/>
            </p:cNvSpPr>
            <p:nvPr/>
          </p:nvSpPr>
          <p:spPr bwMode="auto">
            <a:xfrm>
              <a:off x="1763" y="2297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0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59" name="Freeform 437"/>
            <p:cNvSpPr>
              <a:spLocks/>
            </p:cNvSpPr>
            <p:nvPr/>
          </p:nvSpPr>
          <p:spPr bwMode="auto">
            <a:xfrm>
              <a:off x="1743" y="2327"/>
              <a:ext cx="18" cy="18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0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60" name="Freeform 438"/>
            <p:cNvSpPr>
              <a:spLocks/>
            </p:cNvSpPr>
            <p:nvPr/>
          </p:nvSpPr>
          <p:spPr bwMode="auto">
            <a:xfrm>
              <a:off x="1743" y="2241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1"/>
                    <a:pt x="7" y="3"/>
                    <a:pt x="6" y="5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61" name="Freeform 439"/>
            <p:cNvSpPr>
              <a:spLocks/>
            </p:cNvSpPr>
            <p:nvPr/>
          </p:nvSpPr>
          <p:spPr bwMode="auto">
            <a:xfrm>
              <a:off x="1763" y="2225"/>
              <a:ext cx="18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7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62" name="Freeform 440"/>
            <p:cNvSpPr>
              <a:spLocks/>
            </p:cNvSpPr>
            <p:nvPr/>
          </p:nvSpPr>
          <p:spPr bwMode="auto">
            <a:xfrm>
              <a:off x="1823" y="2121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63" name="Freeform 441"/>
            <p:cNvSpPr>
              <a:spLocks/>
            </p:cNvSpPr>
            <p:nvPr/>
          </p:nvSpPr>
          <p:spPr bwMode="auto">
            <a:xfrm>
              <a:off x="1856" y="2135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7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7" y="5"/>
                  </a:cubicBezTo>
                  <a:cubicBezTo>
                    <a:pt x="6" y="7"/>
                    <a:pt x="4" y="7"/>
                    <a:pt x="2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64" name="Freeform 442"/>
            <p:cNvSpPr>
              <a:spLocks/>
            </p:cNvSpPr>
            <p:nvPr/>
          </p:nvSpPr>
          <p:spPr bwMode="auto">
            <a:xfrm>
              <a:off x="1856" y="2108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1" y="0"/>
                    <a:pt x="3" y="0"/>
                    <a:pt x="5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65" name="Freeform 443"/>
            <p:cNvSpPr>
              <a:spLocks/>
            </p:cNvSpPr>
            <p:nvPr/>
          </p:nvSpPr>
          <p:spPr bwMode="auto">
            <a:xfrm>
              <a:off x="1833" y="2164"/>
              <a:ext cx="18" cy="19"/>
            </a:xfrm>
            <a:custGeom>
              <a:avLst/>
              <a:gdLst>
                <a:gd name="T0" fmla="*/ 0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66" name="Freeform 444"/>
            <p:cNvSpPr>
              <a:spLocks/>
            </p:cNvSpPr>
            <p:nvPr/>
          </p:nvSpPr>
          <p:spPr bwMode="auto">
            <a:xfrm>
              <a:off x="1846" y="2167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7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67" name="Freeform 445"/>
            <p:cNvSpPr>
              <a:spLocks/>
            </p:cNvSpPr>
            <p:nvPr/>
          </p:nvSpPr>
          <p:spPr bwMode="auto">
            <a:xfrm>
              <a:off x="1701" y="2292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6" y="7"/>
                    <a:pt x="4" y="7"/>
                    <a:pt x="2" y="7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68" name="Freeform 446"/>
            <p:cNvSpPr>
              <a:spLocks/>
            </p:cNvSpPr>
            <p:nvPr/>
          </p:nvSpPr>
          <p:spPr bwMode="auto">
            <a:xfrm>
              <a:off x="1453" y="1889"/>
              <a:ext cx="2803" cy="486"/>
            </a:xfrm>
            <a:custGeom>
              <a:avLst/>
              <a:gdLst>
                <a:gd name="T0" fmla="*/ 1121 w 1121"/>
                <a:gd name="T1" fmla="*/ 38 h 182"/>
                <a:gd name="T2" fmla="*/ 1108 w 1121"/>
                <a:gd name="T3" fmla="*/ 0 h 182"/>
                <a:gd name="T4" fmla="*/ 1089 w 1121"/>
                <a:gd name="T5" fmla="*/ 21 h 182"/>
                <a:gd name="T6" fmla="*/ 1029 w 1121"/>
                <a:gd name="T7" fmla="*/ 21 h 182"/>
                <a:gd name="T8" fmla="*/ 951 w 1121"/>
                <a:gd name="T9" fmla="*/ 27 h 182"/>
                <a:gd name="T10" fmla="*/ 885 w 1121"/>
                <a:gd name="T11" fmla="*/ 83 h 182"/>
                <a:gd name="T12" fmla="*/ 872 w 1121"/>
                <a:gd name="T13" fmla="*/ 98 h 182"/>
                <a:gd name="T14" fmla="*/ 839 w 1121"/>
                <a:gd name="T15" fmla="*/ 122 h 182"/>
                <a:gd name="T16" fmla="*/ 797 w 1121"/>
                <a:gd name="T17" fmla="*/ 101 h 182"/>
                <a:gd name="T18" fmla="*/ 695 w 1121"/>
                <a:gd name="T19" fmla="*/ 57 h 182"/>
                <a:gd name="T20" fmla="*/ 599 w 1121"/>
                <a:gd name="T21" fmla="*/ 106 h 182"/>
                <a:gd name="T22" fmla="*/ 557 w 1121"/>
                <a:gd name="T23" fmla="*/ 129 h 182"/>
                <a:gd name="T24" fmla="*/ 527 w 1121"/>
                <a:gd name="T25" fmla="*/ 111 h 182"/>
                <a:gd name="T26" fmla="*/ 427 w 1121"/>
                <a:gd name="T27" fmla="*/ 62 h 182"/>
                <a:gd name="T28" fmla="*/ 306 w 1121"/>
                <a:gd name="T29" fmla="*/ 122 h 182"/>
                <a:gd name="T30" fmla="*/ 287 w 1121"/>
                <a:gd name="T31" fmla="*/ 133 h 182"/>
                <a:gd name="T32" fmla="*/ 254 w 1121"/>
                <a:gd name="T33" fmla="*/ 101 h 182"/>
                <a:gd name="T34" fmla="*/ 188 w 1121"/>
                <a:gd name="T35" fmla="*/ 43 h 182"/>
                <a:gd name="T36" fmla="*/ 110 w 1121"/>
                <a:gd name="T37" fmla="*/ 39 h 182"/>
                <a:gd name="T38" fmla="*/ 50 w 1121"/>
                <a:gd name="T39" fmla="*/ 39 h 182"/>
                <a:gd name="T40" fmla="*/ 30 w 1121"/>
                <a:gd name="T41" fmla="*/ 18 h 182"/>
                <a:gd name="T42" fmla="*/ 25 w 1121"/>
                <a:gd name="T43" fmla="*/ 6 h 182"/>
                <a:gd name="T44" fmla="*/ 0 w 1121"/>
                <a:gd name="T45" fmla="*/ 48 h 182"/>
                <a:gd name="T46" fmla="*/ 42 w 1121"/>
                <a:gd name="T47" fmla="*/ 78 h 182"/>
                <a:gd name="T48" fmla="*/ 111 w 1121"/>
                <a:gd name="T49" fmla="*/ 79 h 182"/>
                <a:gd name="T50" fmla="*/ 171 w 1121"/>
                <a:gd name="T51" fmla="*/ 80 h 182"/>
                <a:gd name="T52" fmla="*/ 223 w 1121"/>
                <a:gd name="T53" fmla="*/ 126 h 182"/>
                <a:gd name="T54" fmla="*/ 236 w 1121"/>
                <a:gd name="T55" fmla="*/ 141 h 182"/>
                <a:gd name="T56" fmla="*/ 281 w 1121"/>
                <a:gd name="T57" fmla="*/ 176 h 182"/>
                <a:gd name="T58" fmla="*/ 336 w 1121"/>
                <a:gd name="T59" fmla="*/ 148 h 182"/>
                <a:gd name="T60" fmla="*/ 427 w 1121"/>
                <a:gd name="T61" fmla="*/ 102 h 182"/>
                <a:gd name="T62" fmla="*/ 494 w 1121"/>
                <a:gd name="T63" fmla="*/ 134 h 182"/>
                <a:gd name="T64" fmla="*/ 559 w 1121"/>
                <a:gd name="T65" fmla="*/ 169 h 182"/>
                <a:gd name="T66" fmla="*/ 629 w 1121"/>
                <a:gd name="T67" fmla="*/ 132 h 182"/>
                <a:gd name="T68" fmla="*/ 696 w 1121"/>
                <a:gd name="T69" fmla="*/ 97 h 182"/>
                <a:gd name="T70" fmla="*/ 769 w 1121"/>
                <a:gd name="T71" fmla="*/ 129 h 182"/>
                <a:gd name="T72" fmla="*/ 845 w 1121"/>
                <a:gd name="T73" fmla="*/ 157 h 182"/>
                <a:gd name="T74" fmla="*/ 903 w 1121"/>
                <a:gd name="T75" fmla="*/ 123 h 182"/>
                <a:gd name="T76" fmla="*/ 916 w 1121"/>
                <a:gd name="T77" fmla="*/ 108 h 182"/>
                <a:gd name="T78" fmla="*/ 955 w 1121"/>
                <a:gd name="T79" fmla="*/ 68 h 182"/>
                <a:gd name="T80" fmla="*/ 987 w 1121"/>
                <a:gd name="T81" fmla="*/ 60 h 182"/>
                <a:gd name="T82" fmla="*/ 1027 w 1121"/>
                <a:gd name="T83" fmla="*/ 61 h 182"/>
                <a:gd name="T84" fmla="*/ 1097 w 1121"/>
                <a:gd name="T85" fmla="*/ 60 h 182"/>
                <a:gd name="T86" fmla="*/ 1121 w 1121"/>
                <a:gd name="T87" fmla="*/ 38 h 18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21"/>
                <a:gd name="T133" fmla="*/ 0 h 182"/>
                <a:gd name="T134" fmla="*/ 1121 w 1121"/>
                <a:gd name="T135" fmla="*/ 182 h 18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21" h="182">
                  <a:moveTo>
                    <a:pt x="1121" y="38"/>
                  </a:moveTo>
                  <a:cubicBezTo>
                    <a:pt x="1108" y="0"/>
                    <a:pt x="1108" y="0"/>
                    <a:pt x="1108" y="0"/>
                  </a:cubicBezTo>
                  <a:cubicBezTo>
                    <a:pt x="1101" y="17"/>
                    <a:pt x="1099" y="19"/>
                    <a:pt x="1089" y="21"/>
                  </a:cubicBezTo>
                  <a:cubicBezTo>
                    <a:pt x="1078" y="23"/>
                    <a:pt x="1052" y="22"/>
                    <a:pt x="1029" y="21"/>
                  </a:cubicBezTo>
                  <a:cubicBezTo>
                    <a:pt x="990" y="19"/>
                    <a:pt x="968" y="19"/>
                    <a:pt x="951" y="27"/>
                  </a:cubicBezTo>
                  <a:cubicBezTo>
                    <a:pt x="929" y="37"/>
                    <a:pt x="915" y="46"/>
                    <a:pt x="885" y="83"/>
                  </a:cubicBezTo>
                  <a:cubicBezTo>
                    <a:pt x="872" y="98"/>
                    <a:pt x="872" y="98"/>
                    <a:pt x="872" y="98"/>
                  </a:cubicBezTo>
                  <a:cubicBezTo>
                    <a:pt x="856" y="118"/>
                    <a:pt x="856" y="118"/>
                    <a:pt x="839" y="122"/>
                  </a:cubicBezTo>
                  <a:cubicBezTo>
                    <a:pt x="822" y="124"/>
                    <a:pt x="813" y="117"/>
                    <a:pt x="797" y="101"/>
                  </a:cubicBezTo>
                  <a:cubicBezTo>
                    <a:pt x="777" y="82"/>
                    <a:pt x="750" y="55"/>
                    <a:pt x="695" y="57"/>
                  </a:cubicBezTo>
                  <a:cubicBezTo>
                    <a:pt x="638" y="59"/>
                    <a:pt x="615" y="86"/>
                    <a:pt x="599" y="106"/>
                  </a:cubicBezTo>
                  <a:cubicBezTo>
                    <a:pt x="585" y="122"/>
                    <a:pt x="575" y="128"/>
                    <a:pt x="557" y="129"/>
                  </a:cubicBezTo>
                  <a:cubicBezTo>
                    <a:pt x="540" y="130"/>
                    <a:pt x="537" y="124"/>
                    <a:pt x="527" y="111"/>
                  </a:cubicBezTo>
                  <a:cubicBezTo>
                    <a:pt x="512" y="90"/>
                    <a:pt x="492" y="62"/>
                    <a:pt x="427" y="62"/>
                  </a:cubicBezTo>
                  <a:cubicBezTo>
                    <a:pt x="358" y="62"/>
                    <a:pt x="327" y="98"/>
                    <a:pt x="306" y="122"/>
                  </a:cubicBezTo>
                  <a:cubicBezTo>
                    <a:pt x="306" y="122"/>
                    <a:pt x="297" y="133"/>
                    <a:pt x="287" y="133"/>
                  </a:cubicBezTo>
                  <a:cubicBezTo>
                    <a:pt x="277" y="134"/>
                    <a:pt x="268" y="120"/>
                    <a:pt x="254" y="101"/>
                  </a:cubicBezTo>
                  <a:cubicBezTo>
                    <a:pt x="224" y="64"/>
                    <a:pt x="211" y="54"/>
                    <a:pt x="188" y="43"/>
                  </a:cubicBezTo>
                  <a:cubicBezTo>
                    <a:pt x="174" y="37"/>
                    <a:pt x="149" y="37"/>
                    <a:pt x="110" y="39"/>
                  </a:cubicBezTo>
                  <a:cubicBezTo>
                    <a:pt x="87" y="40"/>
                    <a:pt x="61" y="41"/>
                    <a:pt x="50" y="39"/>
                  </a:cubicBezTo>
                  <a:cubicBezTo>
                    <a:pt x="40" y="37"/>
                    <a:pt x="38" y="35"/>
                    <a:pt x="30" y="18"/>
                  </a:cubicBezTo>
                  <a:cubicBezTo>
                    <a:pt x="29" y="15"/>
                    <a:pt x="27" y="11"/>
                    <a:pt x="25" y="6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8" y="61"/>
                    <a:pt x="19" y="73"/>
                    <a:pt x="42" y="78"/>
                  </a:cubicBezTo>
                  <a:cubicBezTo>
                    <a:pt x="58" y="81"/>
                    <a:pt x="84" y="80"/>
                    <a:pt x="111" y="79"/>
                  </a:cubicBezTo>
                  <a:cubicBezTo>
                    <a:pt x="132" y="78"/>
                    <a:pt x="158" y="75"/>
                    <a:pt x="171" y="80"/>
                  </a:cubicBezTo>
                  <a:cubicBezTo>
                    <a:pt x="186" y="86"/>
                    <a:pt x="195" y="92"/>
                    <a:pt x="223" y="126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49" y="159"/>
                    <a:pt x="262" y="171"/>
                    <a:pt x="281" y="176"/>
                  </a:cubicBezTo>
                  <a:cubicBezTo>
                    <a:pt x="306" y="182"/>
                    <a:pt x="322" y="164"/>
                    <a:pt x="336" y="148"/>
                  </a:cubicBezTo>
                  <a:cubicBezTo>
                    <a:pt x="355" y="126"/>
                    <a:pt x="376" y="102"/>
                    <a:pt x="427" y="102"/>
                  </a:cubicBezTo>
                  <a:cubicBezTo>
                    <a:pt x="471" y="102"/>
                    <a:pt x="482" y="117"/>
                    <a:pt x="494" y="134"/>
                  </a:cubicBezTo>
                  <a:cubicBezTo>
                    <a:pt x="505" y="149"/>
                    <a:pt x="520" y="171"/>
                    <a:pt x="559" y="169"/>
                  </a:cubicBezTo>
                  <a:cubicBezTo>
                    <a:pt x="596" y="167"/>
                    <a:pt x="615" y="149"/>
                    <a:pt x="629" y="132"/>
                  </a:cubicBezTo>
                  <a:cubicBezTo>
                    <a:pt x="644" y="114"/>
                    <a:pt x="657" y="99"/>
                    <a:pt x="696" y="97"/>
                  </a:cubicBezTo>
                  <a:cubicBezTo>
                    <a:pt x="735" y="96"/>
                    <a:pt x="750" y="111"/>
                    <a:pt x="769" y="129"/>
                  </a:cubicBezTo>
                  <a:cubicBezTo>
                    <a:pt x="786" y="147"/>
                    <a:pt x="807" y="164"/>
                    <a:pt x="845" y="157"/>
                  </a:cubicBezTo>
                  <a:cubicBezTo>
                    <a:pt x="875" y="151"/>
                    <a:pt x="884" y="147"/>
                    <a:pt x="903" y="123"/>
                  </a:cubicBezTo>
                  <a:cubicBezTo>
                    <a:pt x="916" y="108"/>
                    <a:pt x="916" y="108"/>
                    <a:pt x="916" y="108"/>
                  </a:cubicBezTo>
                  <a:cubicBezTo>
                    <a:pt x="935" y="85"/>
                    <a:pt x="945" y="75"/>
                    <a:pt x="955" y="68"/>
                  </a:cubicBezTo>
                  <a:cubicBezTo>
                    <a:pt x="968" y="61"/>
                    <a:pt x="978" y="60"/>
                    <a:pt x="987" y="60"/>
                  </a:cubicBezTo>
                  <a:cubicBezTo>
                    <a:pt x="1000" y="60"/>
                    <a:pt x="1015" y="60"/>
                    <a:pt x="1027" y="61"/>
                  </a:cubicBezTo>
                  <a:cubicBezTo>
                    <a:pt x="1055" y="62"/>
                    <a:pt x="1081" y="63"/>
                    <a:pt x="1097" y="60"/>
                  </a:cubicBezTo>
                  <a:cubicBezTo>
                    <a:pt x="1109" y="58"/>
                    <a:pt x="1121" y="38"/>
                    <a:pt x="1121" y="3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69" name="Freeform 447"/>
            <p:cNvSpPr>
              <a:spLocks/>
            </p:cNvSpPr>
            <p:nvPr/>
          </p:nvSpPr>
          <p:spPr bwMode="auto">
            <a:xfrm>
              <a:off x="1361" y="2023"/>
              <a:ext cx="2937" cy="650"/>
            </a:xfrm>
            <a:custGeom>
              <a:avLst/>
              <a:gdLst>
                <a:gd name="T0" fmla="*/ 1175 w 1175"/>
                <a:gd name="T1" fmla="*/ 37 h 244"/>
                <a:gd name="T2" fmla="*/ 1162 w 1175"/>
                <a:gd name="T3" fmla="*/ 0 h 244"/>
                <a:gd name="T4" fmla="*/ 1148 w 1175"/>
                <a:gd name="T5" fmla="*/ 7 h 244"/>
                <a:gd name="T6" fmla="*/ 1120 w 1175"/>
                <a:gd name="T7" fmla="*/ 54 h 244"/>
                <a:gd name="T8" fmla="*/ 1063 w 1175"/>
                <a:gd name="T9" fmla="*/ 130 h 244"/>
                <a:gd name="T10" fmla="*/ 960 w 1175"/>
                <a:gd name="T11" fmla="*/ 126 h 244"/>
                <a:gd name="T12" fmla="*/ 882 w 1175"/>
                <a:gd name="T13" fmla="*/ 110 h 244"/>
                <a:gd name="T14" fmla="*/ 824 w 1175"/>
                <a:gd name="T15" fmla="*/ 148 h 244"/>
                <a:gd name="T16" fmla="*/ 742 w 1175"/>
                <a:gd name="T17" fmla="*/ 187 h 244"/>
                <a:gd name="T18" fmla="*/ 647 w 1175"/>
                <a:gd name="T19" fmla="*/ 150 h 244"/>
                <a:gd name="T20" fmla="*/ 584 w 1175"/>
                <a:gd name="T21" fmla="*/ 125 h 244"/>
                <a:gd name="T22" fmla="*/ 534 w 1175"/>
                <a:gd name="T23" fmla="*/ 161 h 244"/>
                <a:gd name="T24" fmla="*/ 453 w 1175"/>
                <a:gd name="T25" fmla="*/ 204 h 244"/>
                <a:gd name="T26" fmla="*/ 370 w 1175"/>
                <a:gd name="T27" fmla="*/ 161 h 244"/>
                <a:gd name="T28" fmla="*/ 323 w 1175"/>
                <a:gd name="T29" fmla="*/ 128 h 244"/>
                <a:gd name="T30" fmla="*/ 254 w 1175"/>
                <a:gd name="T31" fmla="*/ 146 h 244"/>
                <a:gd name="T32" fmla="*/ 151 w 1175"/>
                <a:gd name="T33" fmla="*/ 151 h 244"/>
                <a:gd name="T34" fmla="*/ 94 w 1175"/>
                <a:gd name="T35" fmla="*/ 74 h 244"/>
                <a:gd name="T36" fmla="*/ 66 w 1175"/>
                <a:gd name="T37" fmla="*/ 28 h 244"/>
                <a:gd name="T38" fmla="*/ 22 w 1175"/>
                <a:gd name="T39" fmla="*/ 24 h 244"/>
                <a:gd name="T40" fmla="*/ 0 w 1175"/>
                <a:gd name="T41" fmla="*/ 63 h 244"/>
                <a:gd name="T42" fmla="*/ 40 w 1175"/>
                <a:gd name="T43" fmla="*/ 63 h 244"/>
                <a:gd name="T44" fmla="*/ 49 w 1175"/>
                <a:gd name="T45" fmla="*/ 72 h 244"/>
                <a:gd name="T46" fmla="*/ 57 w 1175"/>
                <a:gd name="T47" fmla="*/ 89 h 244"/>
                <a:gd name="T48" fmla="*/ 130 w 1175"/>
                <a:gd name="T49" fmla="*/ 185 h 244"/>
                <a:gd name="T50" fmla="*/ 268 w 1175"/>
                <a:gd name="T51" fmla="*/ 184 h 244"/>
                <a:gd name="T52" fmla="*/ 307 w 1175"/>
                <a:gd name="T53" fmla="*/ 171 h 244"/>
                <a:gd name="T54" fmla="*/ 329 w 1175"/>
                <a:gd name="T55" fmla="*/ 175 h 244"/>
                <a:gd name="T56" fmla="*/ 340 w 1175"/>
                <a:gd name="T57" fmla="*/ 187 h 244"/>
                <a:gd name="T58" fmla="*/ 453 w 1175"/>
                <a:gd name="T59" fmla="*/ 244 h 244"/>
                <a:gd name="T60" fmla="*/ 563 w 1175"/>
                <a:gd name="T61" fmla="*/ 189 h 244"/>
                <a:gd name="T62" fmla="*/ 594 w 1175"/>
                <a:gd name="T63" fmla="*/ 164 h 244"/>
                <a:gd name="T64" fmla="*/ 621 w 1175"/>
                <a:gd name="T65" fmla="*/ 180 h 244"/>
                <a:gd name="T66" fmla="*/ 743 w 1175"/>
                <a:gd name="T67" fmla="*/ 227 h 244"/>
                <a:gd name="T68" fmla="*/ 853 w 1175"/>
                <a:gd name="T69" fmla="*/ 174 h 244"/>
                <a:gd name="T70" fmla="*/ 889 w 1175"/>
                <a:gd name="T71" fmla="*/ 150 h 244"/>
                <a:gd name="T72" fmla="*/ 946 w 1175"/>
                <a:gd name="T73" fmla="*/ 163 h 244"/>
                <a:gd name="T74" fmla="*/ 1083 w 1175"/>
                <a:gd name="T75" fmla="*/ 165 h 244"/>
                <a:gd name="T76" fmla="*/ 1157 w 1175"/>
                <a:gd name="T77" fmla="*/ 69 h 244"/>
                <a:gd name="T78" fmla="*/ 1173 w 1175"/>
                <a:gd name="T79" fmla="*/ 39 h 244"/>
                <a:gd name="T80" fmla="*/ 1175 w 1175"/>
                <a:gd name="T81" fmla="*/ 37 h 244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175"/>
                <a:gd name="T124" fmla="*/ 0 h 244"/>
                <a:gd name="T125" fmla="*/ 1175 w 1175"/>
                <a:gd name="T126" fmla="*/ 244 h 244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175" h="244">
                  <a:moveTo>
                    <a:pt x="1175" y="37"/>
                  </a:moveTo>
                  <a:cubicBezTo>
                    <a:pt x="1162" y="0"/>
                    <a:pt x="1162" y="0"/>
                    <a:pt x="1162" y="0"/>
                  </a:cubicBezTo>
                  <a:cubicBezTo>
                    <a:pt x="1158" y="2"/>
                    <a:pt x="1153" y="4"/>
                    <a:pt x="1148" y="7"/>
                  </a:cubicBezTo>
                  <a:cubicBezTo>
                    <a:pt x="1134" y="18"/>
                    <a:pt x="1128" y="34"/>
                    <a:pt x="1120" y="54"/>
                  </a:cubicBezTo>
                  <a:cubicBezTo>
                    <a:pt x="1109" y="80"/>
                    <a:pt x="1097" y="110"/>
                    <a:pt x="1063" y="130"/>
                  </a:cubicBezTo>
                  <a:cubicBezTo>
                    <a:pt x="1027" y="151"/>
                    <a:pt x="994" y="139"/>
                    <a:pt x="960" y="126"/>
                  </a:cubicBezTo>
                  <a:cubicBezTo>
                    <a:pt x="934" y="116"/>
                    <a:pt x="909" y="106"/>
                    <a:pt x="882" y="110"/>
                  </a:cubicBezTo>
                  <a:cubicBezTo>
                    <a:pt x="853" y="115"/>
                    <a:pt x="838" y="132"/>
                    <a:pt x="824" y="148"/>
                  </a:cubicBezTo>
                  <a:cubicBezTo>
                    <a:pt x="806" y="167"/>
                    <a:pt x="790" y="185"/>
                    <a:pt x="742" y="187"/>
                  </a:cubicBezTo>
                  <a:cubicBezTo>
                    <a:pt x="693" y="189"/>
                    <a:pt x="669" y="168"/>
                    <a:pt x="647" y="150"/>
                  </a:cubicBezTo>
                  <a:cubicBezTo>
                    <a:pt x="629" y="135"/>
                    <a:pt x="610" y="118"/>
                    <a:pt x="584" y="125"/>
                  </a:cubicBezTo>
                  <a:cubicBezTo>
                    <a:pt x="563" y="130"/>
                    <a:pt x="548" y="146"/>
                    <a:pt x="534" y="161"/>
                  </a:cubicBezTo>
                  <a:cubicBezTo>
                    <a:pt x="513" y="183"/>
                    <a:pt x="493" y="204"/>
                    <a:pt x="453" y="204"/>
                  </a:cubicBezTo>
                  <a:cubicBezTo>
                    <a:pt x="414" y="204"/>
                    <a:pt x="390" y="184"/>
                    <a:pt x="370" y="161"/>
                  </a:cubicBezTo>
                  <a:cubicBezTo>
                    <a:pt x="355" y="143"/>
                    <a:pt x="334" y="128"/>
                    <a:pt x="323" y="128"/>
                  </a:cubicBezTo>
                  <a:cubicBezTo>
                    <a:pt x="311" y="128"/>
                    <a:pt x="270" y="140"/>
                    <a:pt x="254" y="146"/>
                  </a:cubicBezTo>
                  <a:cubicBezTo>
                    <a:pt x="219" y="159"/>
                    <a:pt x="186" y="172"/>
                    <a:pt x="151" y="151"/>
                  </a:cubicBezTo>
                  <a:cubicBezTo>
                    <a:pt x="117" y="131"/>
                    <a:pt x="105" y="101"/>
                    <a:pt x="94" y="74"/>
                  </a:cubicBezTo>
                  <a:cubicBezTo>
                    <a:pt x="86" y="55"/>
                    <a:pt x="79" y="39"/>
                    <a:pt x="66" y="28"/>
                  </a:cubicBezTo>
                  <a:cubicBezTo>
                    <a:pt x="51" y="17"/>
                    <a:pt x="35" y="19"/>
                    <a:pt x="22" y="24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36" y="62"/>
                    <a:pt x="40" y="63"/>
                  </a:cubicBezTo>
                  <a:cubicBezTo>
                    <a:pt x="43" y="64"/>
                    <a:pt x="47" y="66"/>
                    <a:pt x="49" y="72"/>
                  </a:cubicBezTo>
                  <a:cubicBezTo>
                    <a:pt x="52" y="77"/>
                    <a:pt x="54" y="83"/>
                    <a:pt x="57" y="89"/>
                  </a:cubicBezTo>
                  <a:cubicBezTo>
                    <a:pt x="69" y="119"/>
                    <a:pt x="85" y="159"/>
                    <a:pt x="130" y="185"/>
                  </a:cubicBezTo>
                  <a:cubicBezTo>
                    <a:pt x="183" y="216"/>
                    <a:pt x="230" y="198"/>
                    <a:pt x="268" y="184"/>
                  </a:cubicBezTo>
                  <a:cubicBezTo>
                    <a:pt x="282" y="178"/>
                    <a:pt x="295" y="173"/>
                    <a:pt x="307" y="171"/>
                  </a:cubicBezTo>
                  <a:cubicBezTo>
                    <a:pt x="319" y="168"/>
                    <a:pt x="324" y="168"/>
                    <a:pt x="329" y="175"/>
                  </a:cubicBezTo>
                  <a:cubicBezTo>
                    <a:pt x="333" y="179"/>
                    <a:pt x="336" y="183"/>
                    <a:pt x="340" y="187"/>
                  </a:cubicBezTo>
                  <a:cubicBezTo>
                    <a:pt x="362" y="212"/>
                    <a:pt x="395" y="244"/>
                    <a:pt x="453" y="244"/>
                  </a:cubicBezTo>
                  <a:cubicBezTo>
                    <a:pt x="510" y="244"/>
                    <a:pt x="540" y="212"/>
                    <a:pt x="563" y="189"/>
                  </a:cubicBezTo>
                  <a:cubicBezTo>
                    <a:pt x="574" y="177"/>
                    <a:pt x="585" y="166"/>
                    <a:pt x="594" y="164"/>
                  </a:cubicBezTo>
                  <a:cubicBezTo>
                    <a:pt x="601" y="162"/>
                    <a:pt x="606" y="168"/>
                    <a:pt x="621" y="180"/>
                  </a:cubicBezTo>
                  <a:cubicBezTo>
                    <a:pt x="644" y="200"/>
                    <a:pt x="679" y="229"/>
                    <a:pt x="743" y="227"/>
                  </a:cubicBezTo>
                  <a:cubicBezTo>
                    <a:pt x="808" y="224"/>
                    <a:pt x="834" y="195"/>
                    <a:pt x="853" y="174"/>
                  </a:cubicBezTo>
                  <a:cubicBezTo>
                    <a:pt x="867" y="160"/>
                    <a:pt x="874" y="152"/>
                    <a:pt x="889" y="150"/>
                  </a:cubicBezTo>
                  <a:cubicBezTo>
                    <a:pt x="905" y="147"/>
                    <a:pt x="924" y="155"/>
                    <a:pt x="946" y="163"/>
                  </a:cubicBezTo>
                  <a:cubicBezTo>
                    <a:pt x="984" y="177"/>
                    <a:pt x="1031" y="195"/>
                    <a:pt x="1083" y="165"/>
                  </a:cubicBezTo>
                  <a:cubicBezTo>
                    <a:pt x="1129" y="138"/>
                    <a:pt x="1145" y="98"/>
                    <a:pt x="1157" y="69"/>
                  </a:cubicBezTo>
                  <a:cubicBezTo>
                    <a:pt x="1161" y="59"/>
                    <a:pt x="1168" y="42"/>
                    <a:pt x="1173" y="39"/>
                  </a:cubicBezTo>
                  <a:cubicBezTo>
                    <a:pt x="1174" y="38"/>
                    <a:pt x="1175" y="37"/>
                    <a:pt x="1175" y="37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70" name="Freeform 448"/>
            <p:cNvSpPr>
              <a:spLocks/>
            </p:cNvSpPr>
            <p:nvPr/>
          </p:nvSpPr>
          <p:spPr bwMode="auto">
            <a:xfrm>
              <a:off x="1416" y="1991"/>
              <a:ext cx="2850" cy="576"/>
            </a:xfrm>
            <a:custGeom>
              <a:avLst/>
              <a:gdLst>
                <a:gd name="T0" fmla="*/ 44 w 1140"/>
                <a:gd name="T1" fmla="*/ 40 h 216"/>
                <a:gd name="T2" fmla="*/ 72 w 1140"/>
                <a:gd name="T3" fmla="*/ 86 h 216"/>
                <a:gd name="T4" fmla="*/ 129 w 1140"/>
                <a:gd name="T5" fmla="*/ 163 h 216"/>
                <a:gd name="T6" fmla="*/ 232 w 1140"/>
                <a:gd name="T7" fmla="*/ 158 h 216"/>
                <a:gd name="T8" fmla="*/ 301 w 1140"/>
                <a:gd name="T9" fmla="*/ 140 h 216"/>
                <a:gd name="T10" fmla="*/ 348 w 1140"/>
                <a:gd name="T11" fmla="*/ 173 h 216"/>
                <a:gd name="T12" fmla="*/ 431 w 1140"/>
                <a:gd name="T13" fmla="*/ 216 h 216"/>
                <a:gd name="T14" fmla="*/ 512 w 1140"/>
                <a:gd name="T15" fmla="*/ 173 h 216"/>
                <a:gd name="T16" fmla="*/ 562 w 1140"/>
                <a:gd name="T17" fmla="*/ 137 h 216"/>
                <a:gd name="T18" fmla="*/ 625 w 1140"/>
                <a:gd name="T19" fmla="*/ 162 h 216"/>
                <a:gd name="T20" fmla="*/ 720 w 1140"/>
                <a:gd name="T21" fmla="*/ 199 h 216"/>
                <a:gd name="T22" fmla="*/ 802 w 1140"/>
                <a:gd name="T23" fmla="*/ 160 h 216"/>
                <a:gd name="T24" fmla="*/ 860 w 1140"/>
                <a:gd name="T25" fmla="*/ 122 h 216"/>
                <a:gd name="T26" fmla="*/ 938 w 1140"/>
                <a:gd name="T27" fmla="*/ 138 h 216"/>
                <a:gd name="T28" fmla="*/ 1041 w 1140"/>
                <a:gd name="T29" fmla="*/ 142 h 216"/>
                <a:gd name="T30" fmla="*/ 1098 w 1140"/>
                <a:gd name="T31" fmla="*/ 66 h 216"/>
                <a:gd name="T32" fmla="*/ 1126 w 1140"/>
                <a:gd name="T33" fmla="*/ 19 h 216"/>
                <a:gd name="T34" fmla="*/ 1140 w 1140"/>
                <a:gd name="T35" fmla="*/ 12 h 216"/>
                <a:gd name="T36" fmla="*/ 1137 w 1140"/>
                <a:gd name="T37" fmla="*/ 1 h 216"/>
                <a:gd name="T38" fmla="*/ 1136 w 1140"/>
                <a:gd name="T39" fmla="*/ 0 h 216"/>
                <a:gd name="T40" fmla="*/ 1112 w 1140"/>
                <a:gd name="T41" fmla="*/ 22 h 216"/>
                <a:gd name="T42" fmla="*/ 1042 w 1140"/>
                <a:gd name="T43" fmla="*/ 23 h 216"/>
                <a:gd name="T44" fmla="*/ 1002 w 1140"/>
                <a:gd name="T45" fmla="*/ 22 h 216"/>
                <a:gd name="T46" fmla="*/ 970 w 1140"/>
                <a:gd name="T47" fmla="*/ 30 h 216"/>
                <a:gd name="T48" fmla="*/ 931 w 1140"/>
                <a:gd name="T49" fmla="*/ 70 h 216"/>
                <a:gd name="T50" fmla="*/ 918 w 1140"/>
                <a:gd name="T51" fmla="*/ 85 h 216"/>
                <a:gd name="T52" fmla="*/ 860 w 1140"/>
                <a:gd name="T53" fmla="*/ 119 h 216"/>
                <a:gd name="T54" fmla="*/ 784 w 1140"/>
                <a:gd name="T55" fmla="*/ 91 h 216"/>
                <a:gd name="T56" fmla="*/ 711 w 1140"/>
                <a:gd name="T57" fmla="*/ 59 h 216"/>
                <a:gd name="T58" fmla="*/ 644 w 1140"/>
                <a:gd name="T59" fmla="*/ 94 h 216"/>
                <a:gd name="T60" fmla="*/ 574 w 1140"/>
                <a:gd name="T61" fmla="*/ 131 h 216"/>
                <a:gd name="T62" fmla="*/ 509 w 1140"/>
                <a:gd name="T63" fmla="*/ 96 h 216"/>
                <a:gd name="T64" fmla="*/ 442 w 1140"/>
                <a:gd name="T65" fmla="*/ 64 h 216"/>
                <a:gd name="T66" fmla="*/ 351 w 1140"/>
                <a:gd name="T67" fmla="*/ 110 h 216"/>
                <a:gd name="T68" fmla="*/ 296 w 1140"/>
                <a:gd name="T69" fmla="*/ 138 h 216"/>
                <a:gd name="T70" fmla="*/ 251 w 1140"/>
                <a:gd name="T71" fmla="*/ 103 h 216"/>
                <a:gd name="T72" fmla="*/ 238 w 1140"/>
                <a:gd name="T73" fmla="*/ 88 h 216"/>
                <a:gd name="T74" fmla="*/ 186 w 1140"/>
                <a:gd name="T75" fmla="*/ 42 h 216"/>
                <a:gd name="T76" fmla="*/ 126 w 1140"/>
                <a:gd name="T77" fmla="*/ 41 h 216"/>
                <a:gd name="T78" fmla="*/ 57 w 1140"/>
                <a:gd name="T79" fmla="*/ 40 h 216"/>
                <a:gd name="T80" fmla="*/ 15 w 1140"/>
                <a:gd name="T81" fmla="*/ 10 h 216"/>
                <a:gd name="T82" fmla="*/ 0 w 1140"/>
                <a:gd name="T83" fmla="*/ 36 h 216"/>
                <a:gd name="T84" fmla="*/ 44 w 1140"/>
                <a:gd name="T85" fmla="*/ 40 h 21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40"/>
                <a:gd name="T130" fmla="*/ 0 h 216"/>
                <a:gd name="T131" fmla="*/ 1140 w 1140"/>
                <a:gd name="T132" fmla="*/ 216 h 21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40" h="216">
                  <a:moveTo>
                    <a:pt x="44" y="40"/>
                  </a:moveTo>
                  <a:cubicBezTo>
                    <a:pt x="57" y="51"/>
                    <a:pt x="64" y="67"/>
                    <a:pt x="72" y="86"/>
                  </a:cubicBezTo>
                  <a:cubicBezTo>
                    <a:pt x="83" y="113"/>
                    <a:pt x="95" y="143"/>
                    <a:pt x="129" y="163"/>
                  </a:cubicBezTo>
                  <a:cubicBezTo>
                    <a:pt x="164" y="184"/>
                    <a:pt x="197" y="171"/>
                    <a:pt x="232" y="158"/>
                  </a:cubicBezTo>
                  <a:cubicBezTo>
                    <a:pt x="248" y="152"/>
                    <a:pt x="289" y="140"/>
                    <a:pt x="301" y="140"/>
                  </a:cubicBezTo>
                  <a:cubicBezTo>
                    <a:pt x="312" y="140"/>
                    <a:pt x="333" y="155"/>
                    <a:pt x="348" y="173"/>
                  </a:cubicBezTo>
                  <a:cubicBezTo>
                    <a:pt x="368" y="196"/>
                    <a:pt x="392" y="216"/>
                    <a:pt x="431" y="216"/>
                  </a:cubicBezTo>
                  <a:cubicBezTo>
                    <a:pt x="471" y="216"/>
                    <a:pt x="491" y="195"/>
                    <a:pt x="512" y="173"/>
                  </a:cubicBezTo>
                  <a:cubicBezTo>
                    <a:pt x="526" y="158"/>
                    <a:pt x="541" y="142"/>
                    <a:pt x="562" y="137"/>
                  </a:cubicBezTo>
                  <a:cubicBezTo>
                    <a:pt x="588" y="130"/>
                    <a:pt x="607" y="147"/>
                    <a:pt x="625" y="162"/>
                  </a:cubicBezTo>
                  <a:cubicBezTo>
                    <a:pt x="647" y="180"/>
                    <a:pt x="671" y="201"/>
                    <a:pt x="720" y="199"/>
                  </a:cubicBezTo>
                  <a:cubicBezTo>
                    <a:pt x="768" y="197"/>
                    <a:pt x="784" y="179"/>
                    <a:pt x="802" y="160"/>
                  </a:cubicBezTo>
                  <a:cubicBezTo>
                    <a:pt x="816" y="144"/>
                    <a:pt x="831" y="127"/>
                    <a:pt x="860" y="122"/>
                  </a:cubicBezTo>
                  <a:cubicBezTo>
                    <a:pt x="887" y="118"/>
                    <a:pt x="912" y="128"/>
                    <a:pt x="938" y="138"/>
                  </a:cubicBezTo>
                  <a:cubicBezTo>
                    <a:pt x="972" y="151"/>
                    <a:pt x="1005" y="163"/>
                    <a:pt x="1041" y="142"/>
                  </a:cubicBezTo>
                  <a:cubicBezTo>
                    <a:pt x="1075" y="122"/>
                    <a:pt x="1087" y="92"/>
                    <a:pt x="1098" y="66"/>
                  </a:cubicBezTo>
                  <a:cubicBezTo>
                    <a:pt x="1106" y="46"/>
                    <a:pt x="1112" y="30"/>
                    <a:pt x="1126" y="19"/>
                  </a:cubicBezTo>
                  <a:cubicBezTo>
                    <a:pt x="1131" y="16"/>
                    <a:pt x="1136" y="14"/>
                    <a:pt x="1140" y="12"/>
                  </a:cubicBezTo>
                  <a:cubicBezTo>
                    <a:pt x="1136" y="12"/>
                    <a:pt x="1132" y="4"/>
                    <a:pt x="1137" y="1"/>
                  </a:cubicBezTo>
                  <a:cubicBezTo>
                    <a:pt x="1136" y="0"/>
                    <a:pt x="1136" y="0"/>
                    <a:pt x="1136" y="0"/>
                  </a:cubicBezTo>
                  <a:cubicBezTo>
                    <a:pt x="1135" y="2"/>
                    <a:pt x="1124" y="20"/>
                    <a:pt x="1112" y="22"/>
                  </a:cubicBezTo>
                  <a:cubicBezTo>
                    <a:pt x="1096" y="25"/>
                    <a:pt x="1070" y="24"/>
                    <a:pt x="1042" y="23"/>
                  </a:cubicBezTo>
                  <a:cubicBezTo>
                    <a:pt x="1030" y="22"/>
                    <a:pt x="1015" y="22"/>
                    <a:pt x="1002" y="22"/>
                  </a:cubicBezTo>
                  <a:cubicBezTo>
                    <a:pt x="993" y="22"/>
                    <a:pt x="983" y="23"/>
                    <a:pt x="970" y="30"/>
                  </a:cubicBezTo>
                  <a:cubicBezTo>
                    <a:pt x="960" y="37"/>
                    <a:pt x="950" y="47"/>
                    <a:pt x="931" y="70"/>
                  </a:cubicBezTo>
                  <a:cubicBezTo>
                    <a:pt x="918" y="85"/>
                    <a:pt x="918" y="85"/>
                    <a:pt x="918" y="85"/>
                  </a:cubicBezTo>
                  <a:cubicBezTo>
                    <a:pt x="899" y="109"/>
                    <a:pt x="890" y="113"/>
                    <a:pt x="860" y="119"/>
                  </a:cubicBezTo>
                  <a:cubicBezTo>
                    <a:pt x="822" y="126"/>
                    <a:pt x="801" y="109"/>
                    <a:pt x="784" y="91"/>
                  </a:cubicBezTo>
                  <a:cubicBezTo>
                    <a:pt x="765" y="73"/>
                    <a:pt x="750" y="58"/>
                    <a:pt x="711" y="59"/>
                  </a:cubicBezTo>
                  <a:cubicBezTo>
                    <a:pt x="672" y="61"/>
                    <a:pt x="659" y="76"/>
                    <a:pt x="644" y="94"/>
                  </a:cubicBezTo>
                  <a:cubicBezTo>
                    <a:pt x="630" y="111"/>
                    <a:pt x="611" y="129"/>
                    <a:pt x="574" y="131"/>
                  </a:cubicBezTo>
                  <a:cubicBezTo>
                    <a:pt x="535" y="133"/>
                    <a:pt x="520" y="111"/>
                    <a:pt x="509" y="96"/>
                  </a:cubicBezTo>
                  <a:cubicBezTo>
                    <a:pt x="497" y="79"/>
                    <a:pt x="486" y="64"/>
                    <a:pt x="442" y="64"/>
                  </a:cubicBezTo>
                  <a:cubicBezTo>
                    <a:pt x="391" y="64"/>
                    <a:pt x="370" y="88"/>
                    <a:pt x="351" y="110"/>
                  </a:cubicBezTo>
                  <a:cubicBezTo>
                    <a:pt x="337" y="126"/>
                    <a:pt x="321" y="144"/>
                    <a:pt x="296" y="138"/>
                  </a:cubicBezTo>
                  <a:cubicBezTo>
                    <a:pt x="277" y="133"/>
                    <a:pt x="264" y="121"/>
                    <a:pt x="251" y="103"/>
                  </a:cubicBezTo>
                  <a:cubicBezTo>
                    <a:pt x="238" y="88"/>
                    <a:pt x="238" y="88"/>
                    <a:pt x="238" y="88"/>
                  </a:cubicBezTo>
                  <a:cubicBezTo>
                    <a:pt x="210" y="54"/>
                    <a:pt x="201" y="48"/>
                    <a:pt x="186" y="42"/>
                  </a:cubicBezTo>
                  <a:cubicBezTo>
                    <a:pt x="173" y="37"/>
                    <a:pt x="147" y="40"/>
                    <a:pt x="126" y="41"/>
                  </a:cubicBezTo>
                  <a:cubicBezTo>
                    <a:pt x="99" y="42"/>
                    <a:pt x="73" y="43"/>
                    <a:pt x="57" y="40"/>
                  </a:cubicBezTo>
                  <a:cubicBezTo>
                    <a:pt x="34" y="35"/>
                    <a:pt x="23" y="23"/>
                    <a:pt x="15" y="10"/>
                  </a:cubicBezTo>
                  <a:cubicBezTo>
                    <a:pt x="20" y="29"/>
                    <a:pt x="7" y="32"/>
                    <a:pt x="0" y="36"/>
                  </a:cubicBezTo>
                  <a:cubicBezTo>
                    <a:pt x="13" y="31"/>
                    <a:pt x="29" y="29"/>
                    <a:pt x="44" y="4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5" name="Group 449"/>
          <p:cNvGrpSpPr>
            <a:grpSpLocks/>
          </p:cNvGrpSpPr>
          <p:nvPr/>
        </p:nvGrpSpPr>
        <p:grpSpPr bwMode="auto">
          <a:xfrm>
            <a:off x="2071670" y="4286256"/>
            <a:ext cx="4660900" cy="1427163"/>
            <a:chOff x="1363" y="2796"/>
            <a:chExt cx="2936" cy="899"/>
          </a:xfrm>
        </p:grpSpPr>
        <p:grpSp>
          <p:nvGrpSpPr>
            <p:cNvPr id="6" name="Group 450"/>
            <p:cNvGrpSpPr>
              <a:grpSpLocks/>
            </p:cNvGrpSpPr>
            <p:nvPr/>
          </p:nvGrpSpPr>
          <p:grpSpPr bwMode="auto">
            <a:xfrm>
              <a:off x="1363" y="2796"/>
              <a:ext cx="2936" cy="899"/>
              <a:chOff x="1363" y="2796"/>
              <a:chExt cx="2936" cy="899"/>
            </a:xfrm>
          </p:grpSpPr>
          <p:sp>
            <p:nvSpPr>
              <p:cNvPr id="37231" name="Freeform 451"/>
              <p:cNvSpPr>
                <a:spLocks/>
              </p:cNvSpPr>
              <p:nvPr/>
            </p:nvSpPr>
            <p:spPr bwMode="auto">
              <a:xfrm>
                <a:off x="1363" y="3151"/>
                <a:ext cx="2936" cy="544"/>
              </a:xfrm>
              <a:custGeom>
                <a:avLst/>
                <a:gdLst>
                  <a:gd name="T0" fmla="*/ 963 w 1174"/>
                  <a:gd name="T1" fmla="*/ 66 h 204"/>
                  <a:gd name="T2" fmla="*/ 893 w 1174"/>
                  <a:gd name="T3" fmla="*/ 135 h 204"/>
                  <a:gd name="T4" fmla="*/ 803 w 1174"/>
                  <a:gd name="T5" fmla="*/ 116 h 204"/>
                  <a:gd name="T6" fmla="*/ 739 w 1174"/>
                  <a:gd name="T7" fmla="*/ 92 h 204"/>
                  <a:gd name="T8" fmla="*/ 662 w 1174"/>
                  <a:gd name="T9" fmla="*/ 126 h 204"/>
                  <a:gd name="T10" fmla="*/ 578 w 1174"/>
                  <a:gd name="T11" fmla="*/ 161 h 204"/>
                  <a:gd name="T12" fmla="*/ 511 w 1174"/>
                  <a:gd name="T13" fmla="*/ 126 h 204"/>
                  <a:gd name="T14" fmla="*/ 446 w 1174"/>
                  <a:gd name="T15" fmla="*/ 94 h 204"/>
                  <a:gd name="T16" fmla="*/ 390 w 1174"/>
                  <a:gd name="T17" fmla="*/ 116 h 204"/>
                  <a:gd name="T18" fmla="*/ 299 w 1174"/>
                  <a:gd name="T19" fmla="*/ 140 h 204"/>
                  <a:gd name="T20" fmla="*/ 224 w 1174"/>
                  <a:gd name="T21" fmla="*/ 89 h 204"/>
                  <a:gd name="T22" fmla="*/ 181 w 1174"/>
                  <a:gd name="T23" fmla="*/ 49 h 204"/>
                  <a:gd name="T24" fmla="*/ 109 w 1174"/>
                  <a:gd name="T25" fmla="*/ 37 h 204"/>
                  <a:gd name="T26" fmla="*/ 33 w 1174"/>
                  <a:gd name="T27" fmla="*/ 14 h 204"/>
                  <a:gd name="T28" fmla="*/ 22 w 1174"/>
                  <a:gd name="T29" fmla="*/ 0 h 204"/>
                  <a:gd name="T30" fmla="*/ 0 w 1174"/>
                  <a:gd name="T31" fmla="*/ 39 h 204"/>
                  <a:gd name="T32" fmla="*/ 108 w 1174"/>
                  <a:gd name="T33" fmla="*/ 77 h 204"/>
                  <a:gd name="T34" fmla="*/ 161 w 1174"/>
                  <a:gd name="T35" fmla="*/ 83 h 204"/>
                  <a:gd name="T36" fmla="*/ 194 w 1174"/>
                  <a:gd name="T37" fmla="*/ 115 h 204"/>
                  <a:gd name="T38" fmla="*/ 293 w 1174"/>
                  <a:gd name="T39" fmla="*/ 179 h 204"/>
                  <a:gd name="T40" fmla="*/ 409 w 1174"/>
                  <a:gd name="T41" fmla="*/ 151 h 204"/>
                  <a:gd name="T42" fmla="*/ 451 w 1174"/>
                  <a:gd name="T43" fmla="*/ 134 h 204"/>
                  <a:gd name="T44" fmla="*/ 483 w 1174"/>
                  <a:gd name="T45" fmla="*/ 154 h 204"/>
                  <a:gd name="T46" fmla="*/ 575 w 1174"/>
                  <a:gd name="T47" fmla="*/ 201 h 204"/>
                  <a:gd name="T48" fmla="*/ 686 w 1174"/>
                  <a:gd name="T49" fmla="*/ 158 h 204"/>
                  <a:gd name="T50" fmla="*/ 739 w 1174"/>
                  <a:gd name="T51" fmla="*/ 132 h 204"/>
                  <a:gd name="T52" fmla="*/ 782 w 1174"/>
                  <a:gd name="T53" fmla="*/ 150 h 204"/>
                  <a:gd name="T54" fmla="*/ 905 w 1174"/>
                  <a:gd name="T55" fmla="*/ 173 h 204"/>
                  <a:gd name="T56" fmla="*/ 999 w 1174"/>
                  <a:gd name="T57" fmla="*/ 85 h 204"/>
                  <a:gd name="T58" fmla="*/ 1060 w 1174"/>
                  <a:gd name="T59" fmla="*/ 65 h 204"/>
                  <a:gd name="T60" fmla="*/ 1174 w 1174"/>
                  <a:gd name="T61" fmla="*/ 48 h 204"/>
                  <a:gd name="T62" fmla="*/ 1160 w 1174"/>
                  <a:gd name="T63" fmla="*/ 6 h 204"/>
                  <a:gd name="T64" fmla="*/ 1146 w 1174"/>
                  <a:gd name="T65" fmla="*/ 17 h 204"/>
                  <a:gd name="T66" fmla="*/ 1067 w 1174"/>
                  <a:gd name="T67" fmla="*/ 25 h 204"/>
                  <a:gd name="T68" fmla="*/ 1002 w 1174"/>
                  <a:gd name="T69" fmla="*/ 24 h 204"/>
                  <a:gd name="T70" fmla="*/ 963 w 1174"/>
                  <a:gd name="T71" fmla="*/ 66 h 20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174"/>
                  <a:gd name="T109" fmla="*/ 0 h 204"/>
                  <a:gd name="T110" fmla="*/ 1174 w 1174"/>
                  <a:gd name="T111" fmla="*/ 204 h 20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174" h="204">
                    <a:moveTo>
                      <a:pt x="963" y="66"/>
                    </a:moveTo>
                    <a:cubicBezTo>
                      <a:pt x="949" y="94"/>
                      <a:pt x="934" y="122"/>
                      <a:pt x="893" y="135"/>
                    </a:cubicBezTo>
                    <a:cubicBezTo>
                      <a:pt x="855" y="147"/>
                      <a:pt x="830" y="132"/>
                      <a:pt x="803" y="116"/>
                    </a:cubicBezTo>
                    <a:cubicBezTo>
                      <a:pt x="784" y="104"/>
                      <a:pt x="763" y="91"/>
                      <a:pt x="739" y="92"/>
                    </a:cubicBezTo>
                    <a:cubicBezTo>
                      <a:pt x="708" y="92"/>
                      <a:pt x="685" y="109"/>
                      <a:pt x="662" y="126"/>
                    </a:cubicBezTo>
                    <a:cubicBezTo>
                      <a:pt x="637" y="145"/>
                      <a:pt x="613" y="163"/>
                      <a:pt x="578" y="161"/>
                    </a:cubicBezTo>
                    <a:cubicBezTo>
                      <a:pt x="544" y="159"/>
                      <a:pt x="528" y="143"/>
                      <a:pt x="511" y="126"/>
                    </a:cubicBezTo>
                    <a:cubicBezTo>
                      <a:pt x="495" y="109"/>
                      <a:pt x="477" y="91"/>
                      <a:pt x="446" y="94"/>
                    </a:cubicBezTo>
                    <a:cubicBezTo>
                      <a:pt x="426" y="96"/>
                      <a:pt x="409" y="106"/>
                      <a:pt x="390" y="116"/>
                    </a:cubicBezTo>
                    <a:cubicBezTo>
                      <a:pt x="363" y="131"/>
                      <a:pt x="336" y="145"/>
                      <a:pt x="299" y="140"/>
                    </a:cubicBezTo>
                    <a:cubicBezTo>
                      <a:pt x="263" y="134"/>
                      <a:pt x="244" y="112"/>
                      <a:pt x="224" y="89"/>
                    </a:cubicBezTo>
                    <a:cubicBezTo>
                      <a:pt x="212" y="74"/>
                      <a:pt x="199" y="59"/>
                      <a:pt x="181" y="49"/>
                    </a:cubicBezTo>
                    <a:cubicBezTo>
                      <a:pt x="163" y="38"/>
                      <a:pt x="137" y="38"/>
                      <a:pt x="109" y="37"/>
                    </a:cubicBezTo>
                    <a:cubicBezTo>
                      <a:pt x="66" y="36"/>
                      <a:pt x="37" y="34"/>
                      <a:pt x="33" y="14"/>
                    </a:cubicBezTo>
                    <a:cubicBezTo>
                      <a:pt x="32" y="8"/>
                      <a:pt x="28" y="3"/>
                      <a:pt x="22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19" y="76"/>
                      <a:pt x="70" y="77"/>
                      <a:pt x="108" y="77"/>
                    </a:cubicBezTo>
                    <a:cubicBezTo>
                      <a:pt x="129" y="78"/>
                      <a:pt x="152" y="78"/>
                      <a:pt x="161" y="83"/>
                    </a:cubicBezTo>
                    <a:cubicBezTo>
                      <a:pt x="173" y="90"/>
                      <a:pt x="182" y="102"/>
                      <a:pt x="194" y="115"/>
                    </a:cubicBezTo>
                    <a:cubicBezTo>
                      <a:pt x="215" y="140"/>
                      <a:pt x="242" y="171"/>
                      <a:pt x="293" y="179"/>
                    </a:cubicBezTo>
                    <a:cubicBezTo>
                      <a:pt x="343" y="187"/>
                      <a:pt x="379" y="167"/>
                      <a:pt x="409" y="151"/>
                    </a:cubicBezTo>
                    <a:cubicBezTo>
                      <a:pt x="425" y="143"/>
                      <a:pt x="438" y="135"/>
                      <a:pt x="451" y="134"/>
                    </a:cubicBezTo>
                    <a:cubicBezTo>
                      <a:pt x="461" y="133"/>
                      <a:pt x="468" y="138"/>
                      <a:pt x="483" y="154"/>
                    </a:cubicBezTo>
                    <a:cubicBezTo>
                      <a:pt x="501" y="172"/>
                      <a:pt x="526" y="197"/>
                      <a:pt x="575" y="201"/>
                    </a:cubicBezTo>
                    <a:cubicBezTo>
                      <a:pt x="625" y="204"/>
                      <a:pt x="659" y="179"/>
                      <a:pt x="686" y="158"/>
                    </a:cubicBezTo>
                    <a:cubicBezTo>
                      <a:pt x="705" y="144"/>
                      <a:pt x="722" y="132"/>
                      <a:pt x="739" y="132"/>
                    </a:cubicBezTo>
                    <a:cubicBezTo>
                      <a:pt x="752" y="131"/>
                      <a:pt x="766" y="140"/>
                      <a:pt x="782" y="150"/>
                    </a:cubicBezTo>
                    <a:cubicBezTo>
                      <a:pt x="812" y="168"/>
                      <a:pt x="849" y="191"/>
                      <a:pt x="905" y="173"/>
                    </a:cubicBezTo>
                    <a:cubicBezTo>
                      <a:pt x="962" y="156"/>
                      <a:pt x="983" y="115"/>
                      <a:pt x="999" y="85"/>
                    </a:cubicBezTo>
                    <a:cubicBezTo>
                      <a:pt x="1007" y="70"/>
                      <a:pt x="1015" y="53"/>
                      <a:pt x="1060" y="65"/>
                    </a:cubicBezTo>
                    <a:cubicBezTo>
                      <a:pt x="1098" y="71"/>
                      <a:pt x="1149" y="81"/>
                      <a:pt x="1174" y="48"/>
                    </a:cubicBezTo>
                    <a:cubicBezTo>
                      <a:pt x="1160" y="6"/>
                      <a:pt x="1160" y="6"/>
                      <a:pt x="1160" y="6"/>
                    </a:cubicBezTo>
                    <a:cubicBezTo>
                      <a:pt x="1154" y="7"/>
                      <a:pt x="1148" y="11"/>
                      <a:pt x="1146" y="17"/>
                    </a:cubicBezTo>
                    <a:cubicBezTo>
                      <a:pt x="1138" y="36"/>
                      <a:pt x="1110" y="33"/>
                      <a:pt x="1067" y="25"/>
                    </a:cubicBezTo>
                    <a:cubicBezTo>
                      <a:pt x="1040" y="20"/>
                      <a:pt x="1022" y="17"/>
                      <a:pt x="1002" y="24"/>
                    </a:cubicBezTo>
                    <a:cubicBezTo>
                      <a:pt x="984" y="30"/>
                      <a:pt x="979" y="40"/>
                      <a:pt x="963" y="66"/>
                    </a:cubicBezTo>
                    <a:close/>
                  </a:path>
                </a:pathLst>
              </a:custGeom>
              <a:solidFill>
                <a:srgbClr val="EFD8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32" name="Freeform 452"/>
              <p:cNvSpPr>
                <a:spLocks/>
              </p:cNvSpPr>
              <p:nvPr/>
            </p:nvSpPr>
            <p:spPr bwMode="auto">
              <a:xfrm>
                <a:off x="1553" y="2796"/>
                <a:ext cx="2621" cy="608"/>
              </a:xfrm>
              <a:custGeom>
                <a:avLst/>
                <a:gdLst>
                  <a:gd name="T0" fmla="*/ 947 w 1048"/>
                  <a:gd name="T1" fmla="*/ 70 h 228"/>
                  <a:gd name="T2" fmla="*/ 1035 w 1048"/>
                  <a:gd name="T3" fmla="*/ 0 h 228"/>
                  <a:gd name="T4" fmla="*/ 1048 w 1048"/>
                  <a:gd name="T5" fmla="*/ 37 h 228"/>
                  <a:gd name="T6" fmla="*/ 1042 w 1048"/>
                  <a:gd name="T7" fmla="*/ 39 h 228"/>
                  <a:gd name="T8" fmla="*/ 981 w 1048"/>
                  <a:gd name="T9" fmla="*/ 90 h 228"/>
                  <a:gd name="T10" fmla="*/ 943 w 1048"/>
                  <a:gd name="T11" fmla="*/ 140 h 228"/>
                  <a:gd name="T12" fmla="*/ 899 w 1048"/>
                  <a:gd name="T13" fmla="*/ 158 h 228"/>
                  <a:gd name="T14" fmla="*/ 850 w 1048"/>
                  <a:gd name="T15" fmla="*/ 151 h 228"/>
                  <a:gd name="T16" fmla="*/ 774 w 1048"/>
                  <a:gd name="T17" fmla="*/ 146 h 228"/>
                  <a:gd name="T18" fmla="*/ 729 w 1048"/>
                  <a:gd name="T19" fmla="*/ 183 h 228"/>
                  <a:gd name="T20" fmla="*/ 658 w 1048"/>
                  <a:gd name="T21" fmla="*/ 222 h 228"/>
                  <a:gd name="T22" fmla="*/ 568 w 1048"/>
                  <a:gd name="T23" fmla="*/ 185 h 228"/>
                  <a:gd name="T24" fmla="*/ 507 w 1048"/>
                  <a:gd name="T25" fmla="*/ 158 h 228"/>
                  <a:gd name="T26" fmla="*/ 450 w 1048"/>
                  <a:gd name="T27" fmla="*/ 191 h 228"/>
                  <a:gd name="T28" fmla="*/ 381 w 1048"/>
                  <a:gd name="T29" fmla="*/ 224 h 228"/>
                  <a:gd name="T30" fmla="*/ 320 w 1048"/>
                  <a:gd name="T31" fmla="*/ 189 h 228"/>
                  <a:gd name="T32" fmla="*/ 245 w 1048"/>
                  <a:gd name="T33" fmla="*/ 144 h 228"/>
                  <a:gd name="T34" fmla="*/ 172 w 1048"/>
                  <a:gd name="T35" fmla="*/ 164 h 228"/>
                  <a:gd name="T36" fmla="*/ 97 w 1048"/>
                  <a:gd name="T37" fmla="*/ 173 h 228"/>
                  <a:gd name="T38" fmla="*/ 56 w 1048"/>
                  <a:gd name="T39" fmla="*/ 106 h 228"/>
                  <a:gd name="T40" fmla="*/ 7 w 1048"/>
                  <a:gd name="T41" fmla="*/ 44 h 228"/>
                  <a:gd name="T42" fmla="*/ 0 w 1048"/>
                  <a:gd name="T43" fmla="*/ 41 h 228"/>
                  <a:gd name="T44" fmla="*/ 21 w 1048"/>
                  <a:gd name="T45" fmla="*/ 6 h 228"/>
                  <a:gd name="T46" fmla="*/ 94 w 1048"/>
                  <a:gd name="T47" fmla="*/ 93 h 228"/>
                  <a:gd name="T48" fmla="*/ 120 w 1048"/>
                  <a:gd name="T49" fmla="*/ 140 h 228"/>
                  <a:gd name="T50" fmla="*/ 149 w 1048"/>
                  <a:gd name="T51" fmla="*/ 131 h 228"/>
                  <a:gd name="T52" fmla="*/ 254 w 1048"/>
                  <a:gd name="T53" fmla="*/ 105 h 228"/>
                  <a:gd name="T54" fmla="*/ 349 w 1048"/>
                  <a:gd name="T55" fmla="*/ 161 h 228"/>
                  <a:gd name="T56" fmla="*/ 385 w 1048"/>
                  <a:gd name="T57" fmla="*/ 185 h 228"/>
                  <a:gd name="T58" fmla="*/ 421 w 1048"/>
                  <a:gd name="T59" fmla="*/ 163 h 228"/>
                  <a:gd name="T60" fmla="*/ 504 w 1048"/>
                  <a:gd name="T61" fmla="*/ 118 h 228"/>
                  <a:gd name="T62" fmla="*/ 593 w 1048"/>
                  <a:gd name="T63" fmla="*/ 153 h 228"/>
                  <a:gd name="T64" fmla="*/ 657 w 1048"/>
                  <a:gd name="T65" fmla="*/ 182 h 228"/>
                  <a:gd name="T66" fmla="*/ 695 w 1048"/>
                  <a:gd name="T67" fmla="*/ 162 h 228"/>
                  <a:gd name="T68" fmla="*/ 760 w 1048"/>
                  <a:gd name="T69" fmla="*/ 109 h 228"/>
                  <a:gd name="T70" fmla="*/ 867 w 1048"/>
                  <a:gd name="T71" fmla="*/ 115 h 228"/>
                  <a:gd name="T72" fmla="*/ 947 w 1048"/>
                  <a:gd name="T73" fmla="*/ 70 h 22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048"/>
                  <a:gd name="T112" fmla="*/ 0 h 228"/>
                  <a:gd name="T113" fmla="*/ 1048 w 1048"/>
                  <a:gd name="T114" fmla="*/ 228 h 22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048" h="228">
                    <a:moveTo>
                      <a:pt x="947" y="70"/>
                    </a:moveTo>
                    <a:cubicBezTo>
                      <a:pt x="964" y="40"/>
                      <a:pt x="986" y="5"/>
                      <a:pt x="1035" y="0"/>
                    </a:cubicBezTo>
                    <a:cubicBezTo>
                      <a:pt x="1048" y="37"/>
                      <a:pt x="1048" y="37"/>
                      <a:pt x="1048" y="37"/>
                    </a:cubicBezTo>
                    <a:cubicBezTo>
                      <a:pt x="1046" y="38"/>
                      <a:pt x="1044" y="39"/>
                      <a:pt x="1042" y="39"/>
                    </a:cubicBezTo>
                    <a:cubicBezTo>
                      <a:pt x="1012" y="41"/>
                      <a:pt x="999" y="59"/>
                      <a:pt x="981" y="90"/>
                    </a:cubicBezTo>
                    <a:cubicBezTo>
                      <a:pt x="971" y="109"/>
                      <a:pt x="960" y="127"/>
                      <a:pt x="943" y="140"/>
                    </a:cubicBezTo>
                    <a:cubicBezTo>
                      <a:pt x="930" y="152"/>
                      <a:pt x="915" y="156"/>
                      <a:pt x="899" y="158"/>
                    </a:cubicBezTo>
                    <a:cubicBezTo>
                      <a:pt x="882" y="160"/>
                      <a:pt x="862" y="157"/>
                      <a:pt x="850" y="151"/>
                    </a:cubicBezTo>
                    <a:cubicBezTo>
                      <a:pt x="829" y="141"/>
                      <a:pt x="809" y="132"/>
                      <a:pt x="774" y="146"/>
                    </a:cubicBezTo>
                    <a:cubicBezTo>
                      <a:pt x="745" y="157"/>
                      <a:pt x="737" y="170"/>
                      <a:pt x="729" y="183"/>
                    </a:cubicBezTo>
                    <a:cubicBezTo>
                      <a:pt x="715" y="204"/>
                      <a:pt x="702" y="220"/>
                      <a:pt x="658" y="222"/>
                    </a:cubicBezTo>
                    <a:cubicBezTo>
                      <a:pt x="616" y="223"/>
                      <a:pt x="591" y="203"/>
                      <a:pt x="568" y="185"/>
                    </a:cubicBezTo>
                    <a:cubicBezTo>
                      <a:pt x="548" y="168"/>
                      <a:pt x="533" y="156"/>
                      <a:pt x="507" y="158"/>
                    </a:cubicBezTo>
                    <a:cubicBezTo>
                      <a:pt x="480" y="160"/>
                      <a:pt x="466" y="175"/>
                      <a:pt x="450" y="191"/>
                    </a:cubicBezTo>
                    <a:cubicBezTo>
                      <a:pt x="433" y="208"/>
                      <a:pt x="414" y="228"/>
                      <a:pt x="381" y="224"/>
                    </a:cubicBezTo>
                    <a:cubicBezTo>
                      <a:pt x="352" y="221"/>
                      <a:pt x="336" y="205"/>
                      <a:pt x="320" y="189"/>
                    </a:cubicBezTo>
                    <a:cubicBezTo>
                      <a:pt x="303" y="171"/>
                      <a:pt x="285" y="153"/>
                      <a:pt x="245" y="144"/>
                    </a:cubicBezTo>
                    <a:cubicBezTo>
                      <a:pt x="210" y="136"/>
                      <a:pt x="191" y="149"/>
                      <a:pt x="172" y="164"/>
                    </a:cubicBezTo>
                    <a:cubicBezTo>
                      <a:pt x="154" y="177"/>
                      <a:pt x="129" y="195"/>
                      <a:pt x="97" y="173"/>
                    </a:cubicBezTo>
                    <a:cubicBezTo>
                      <a:pt x="74" y="157"/>
                      <a:pt x="65" y="131"/>
                      <a:pt x="56" y="106"/>
                    </a:cubicBezTo>
                    <a:cubicBezTo>
                      <a:pt x="44" y="72"/>
                      <a:pt x="35" y="51"/>
                      <a:pt x="7" y="44"/>
                    </a:cubicBezTo>
                    <a:cubicBezTo>
                      <a:pt x="4" y="43"/>
                      <a:pt x="2" y="42"/>
                      <a:pt x="0" y="41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68" y="21"/>
                      <a:pt x="83" y="60"/>
                      <a:pt x="94" y="93"/>
                    </a:cubicBezTo>
                    <a:cubicBezTo>
                      <a:pt x="101" y="114"/>
                      <a:pt x="107" y="132"/>
                      <a:pt x="120" y="140"/>
                    </a:cubicBezTo>
                    <a:cubicBezTo>
                      <a:pt x="127" y="145"/>
                      <a:pt x="129" y="145"/>
                      <a:pt x="149" y="131"/>
                    </a:cubicBezTo>
                    <a:cubicBezTo>
                      <a:pt x="170" y="116"/>
                      <a:pt x="201" y="93"/>
                      <a:pt x="254" y="105"/>
                    </a:cubicBezTo>
                    <a:cubicBezTo>
                      <a:pt x="305" y="117"/>
                      <a:pt x="330" y="142"/>
                      <a:pt x="349" y="161"/>
                    </a:cubicBezTo>
                    <a:cubicBezTo>
                      <a:pt x="363" y="175"/>
                      <a:pt x="371" y="183"/>
                      <a:pt x="385" y="185"/>
                    </a:cubicBezTo>
                    <a:cubicBezTo>
                      <a:pt x="398" y="186"/>
                      <a:pt x="405" y="180"/>
                      <a:pt x="421" y="163"/>
                    </a:cubicBezTo>
                    <a:cubicBezTo>
                      <a:pt x="439" y="145"/>
                      <a:pt x="462" y="121"/>
                      <a:pt x="504" y="118"/>
                    </a:cubicBezTo>
                    <a:cubicBezTo>
                      <a:pt x="545" y="115"/>
                      <a:pt x="571" y="135"/>
                      <a:pt x="593" y="153"/>
                    </a:cubicBezTo>
                    <a:cubicBezTo>
                      <a:pt x="613" y="169"/>
                      <a:pt x="630" y="183"/>
                      <a:pt x="657" y="182"/>
                    </a:cubicBezTo>
                    <a:cubicBezTo>
                      <a:pt x="683" y="181"/>
                      <a:pt x="686" y="175"/>
                      <a:pt x="695" y="162"/>
                    </a:cubicBezTo>
                    <a:cubicBezTo>
                      <a:pt x="705" y="146"/>
                      <a:pt x="718" y="125"/>
                      <a:pt x="760" y="109"/>
                    </a:cubicBezTo>
                    <a:cubicBezTo>
                      <a:pt x="811" y="89"/>
                      <a:pt x="843" y="104"/>
                      <a:pt x="867" y="115"/>
                    </a:cubicBezTo>
                    <a:cubicBezTo>
                      <a:pt x="892" y="123"/>
                      <a:pt x="918" y="124"/>
                      <a:pt x="947" y="70"/>
                    </a:cubicBezTo>
                    <a:close/>
                  </a:path>
                </a:pathLst>
              </a:custGeom>
              <a:solidFill>
                <a:srgbClr val="EFD8D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33" name="Freeform 453"/>
              <p:cNvSpPr>
                <a:spLocks/>
              </p:cNvSpPr>
              <p:nvPr/>
            </p:nvSpPr>
            <p:spPr bwMode="auto">
              <a:xfrm>
                <a:off x="2543" y="3105"/>
                <a:ext cx="458" cy="206"/>
              </a:xfrm>
              <a:custGeom>
                <a:avLst/>
                <a:gdLst>
                  <a:gd name="T0" fmla="*/ 183 w 183"/>
                  <a:gd name="T1" fmla="*/ 34 h 77"/>
                  <a:gd name="T2" fmla="*/ 108 w 183"/>
                  <a:gd name="T3" fmla="*/ 10 h 77"/>
                  <a:gd name="T4" fmla="*/ 27 w 183"/>
                  <a:gd name="T5" fmla="*/ 56 h 77"/>
                  <a:gd name="T6" fmla="*/ 0 w 183"/>
                  <a:gd name="T7" fmla="*/ 77 h 77"/>
                  <a:gd name="T8" fmla="*/ 62 w 183"/>
                  <a:gd name="T9" fmla="*/ 39 h 77"/>
                  <a:gd name="T10" fmla="*/ 183 w 183"/>
                  <a:gd name="T11" fmla="*/ 34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3"/>
                  <a:gd name="T19" fmla="*/ 0 h 77"/>
                  <a:gd name="T20" fmla="*/ 183 w 183"/>
                  <a:gd name="T21" fmla="*/ 77 h 7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3" h="77">
                    <a:moveTo>
                      <a:pt x="183" y="34"/>
                    </a:moveTo>
                    <a:cubicBezTo>
                      <a:pt x="164" y="20"/>
                      <a:pt x="141" y="8"/>
                      <a:pt x="108" y="10"/>
                    </a:cubicBezTo>
                    <a:cubicBezTo>
                      <a:pt x="66" y="14"/>
                      <a:pt x="45" y="39"/>
                      <a:pt x="27" y="56"/>
                    </a:cubicBezTo>
                    <a:cubicBezTo>
                      <a:pt x="15" y="69"/>
                      <a:pt x="8" y="76"/>
                      <a:pt x="0" y="77"/>
                    </a:cubicBezTo>
                    <a:cubicBezTo>
                      <a:pt x="22" y="74"/>
                      <a:pt x="39" y="51"/>
                      <a:pt x="62" y="39"/>
                    </a:cubicBezTo>
                    <a:cubicBezTo>
                      <a:pt x="85" y="26"/>
                      <a:pt x="99" y="0"/>
                      <a:pt x="183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34" name="Freeform 454"/>
              <p:cNvSpPr>
                <a:spLocks/>
              </p:cNvSpPr>
              <p:nvPr/>
            </p:nvSpPr>
            <p:spPr bwMode="auto">
              <a:xfrm>
                <a:off x="1418" y="2897"/>
                <a:ext cx="2843" cy="688"/>
              </a:xfrm>
              <a:custGeom>
                <a:avLst/>
                <a:gdLst>
                  <a:gd name="T0" fmla="*/ 1079 w 1137"/>
                  <a:gd name="T1" fmla="*/ 64 h 258"/>
                  <a:gd name="T2" fmla="*/ 1102 w 1137"/>
                  <a:gd name="T3" fmla="*/ 0 h 258"/>
                  <a:gd name="T4" fmla="*/ 1099 w 1137"/>
                  <a:gd name="T5" fmla="*/ 1 h 258"/>
                  <a:gd name="T6" fmla="*/ 1035 w 1137"/>
                  <a:gd name="T7" fmla="*/ 52 h 258"/>
                  <a:gd name="T8" fmla="*/ 980 w 1137"/>
                  <a:gd name="T9" fmla="*/ 113 h 258"/>
                  <a:gd name="T10" fmla="*/ 973 w 1137"/>
                  <a:gd name="T11" fmla="*/ 115 h 258"/>
                  <a:gd name="T12" fmla="*/ 967 w 1137"/>
                  <a:gd name="T13" fmla="*/ 117 h 258"/>
                  <a:gd name="T14" fmla="*/ 960 w 1137"/>
                  <a:gd name="T15" fmla="*/ 119 h 258"/>
                  <a:gd name="T16" fmla="*/ 904 w 1137"/>
                  <a:gd name="T17" fmla="*/ 113 h 258"/>
                  <a:gd name="T18" fmla="*/ 783 w 1137"/>
                  <a:gd name="T19" fmla="*/ 145 h 258"/>
                  <a:gd name="T20" fmla="*/ 622 w 1137"/>
                  <a:gd name="T21" fmla="*/ 147 h 258"/>
                  <a:gd name="T22" fmla="*/ 504 w 1137"/>
                  <a:gd name="T23" fmla="*/ 153 h 258"/>
                  <a:gd name="T24" fmla="*/ 374 w 1137"/>
                  <a:gd name="T25" fmla="*/ 151 h 258"/>
                  <a:gd name="T26" fmla="*/ 226 w 1137"/>
                  <a:gd name="T27" fmla="*/ 126 h 258"/>
                  <a:gd name="T28" fmla="*/ 110 w 1137"/>
                  <a:gd name="T29" fmla="*/ 68 h 258"/>
                  <a:gd name="T30" fmla="*/ 55 w 1137"/>
                  <a:gd name="T31" fmla="*/ 3 h 258"/>
                  <a:gd name="T32" fmla="*/ 64 w 1137"/>
                  <a:gd name="T33" fmla="*/ 71 h 258"/>
                  <a:gd name="T34" fmla="*/ 0 w 1137"/>
                  <a:gd name="T35" fmla="*/ 95 h 258"/>
                  <a:gd name="T36" fmla="*/ 87 w 1137"/>
                  <a:gd name="T37" fmla="*/ 132 h 258"/>
                  <a:gd name="T38" fmla="*/ 202 w 1137"/>
                  <a:gd name="T39" fmla="*/ 184 h 258"/>
                  <a:gd name="T40" fmla="*/ 368 w 1137"/>
                  <a:gd name="T41" fmla="*/ 211 h 258"/>
                  <a:gd name="T42" fmla="*/ 489 w 1137"/>
                  <a:gd name="T43" fmla="*/ 221 h 258"/>
                  <a:gd name="T44" fmla="*/ 640 w 1137"/>
                  <a:gd name="T45" fmla="*/ 221 h 258"/>
                  <a:gd name="T46" fmla="*/ 781 w 1137"/>
                  <a:gd name="T47" fmla="*/ 211 h 258"/>
                  <a:gd name="T48" fmla="*/ 941 w 1137"/>
                  <a:gd name="T49" fmla="*/ 161 h 258"/>
                  <a:gd name="T50" fmla="*/ 960 w 1137"/>
                  <a:gd name="T51" fmla="*/ 133 h 258"/>
                  <a:gd name="T52" fmla="*/ 962 w 1137"/>
                  <a:gd name="T53" fmla="*/ 130 h 258"/>
                  <a:gd name="T54" fmla="*/ 964 w 1137"/>
                  <a:gd name="T55" fmla="*/ 128 h 258"/>
                  <a:gd name="T56" fmla="*/ 966 w 1137"/>
                  <a:gd name="T57" fmla="*/ 126 h 258"/>
                  <a:gd name="T58" fmla="*/ 968 w 1137"/>
                  <a:gd name="T59" fmla="*/ 124 h 258"/>
                  <a:gd name="T60" fmla="*/ 971 w 1137"/>
                  <a:gd name="T61" fmla="*/ 123 h 258"/>
                  <a:gd name="T62" fmla="*/ 974 w 1137"/>
                  <a:gd name="T63" fmla="*/ 121 h 258"/>
                  <a:gd name="T64" fmla="*/ 977 w 1137"/>
                  <a:gd name="T65" fmla="*/ 120 h 258"/>
                  <a:gd name="T66" fmla="*/ 1045 w 1137"/>
                  <a:gd name="T67" fmla="*/ 120 h 258"/>
                  <a:gd name="T68" fmla="*/ 1128 w 1137"/>
                  <a:gd name="T69" fmla="*/ 107 h 258"/>
                  <a:gd name="T70" fmla="*/ 1129 w 1137"/>
                  <a:gd name="T71" fmla="*/ 105 h 258"/>
                  <a:gd name="T72" fmla="*/ 1131 w 1137"/>
                  <a:gd name="T73" fmla="*/ 104 h 2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137"/>
                  <a:gd name="T112" fmla="*/ 0 h 258"/>
                  <a:gd name="T113" fmla="*/ 1137 w 1137"/>
                  <a:gd name="T114" fmla="*/ 258 h 2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137" h="258">
                    <a:moveTo>
                      <a:pt x="1137" y="101"/>
                    </a:moveTo>
                    <a:cubicBezTo>
                      <a:pt x="1115" y="109"/>
                      <a:pt x="1089" y="92"/>
                      <a:pt x="1079" y="64"/>
                    </a:cubicBezTo>
                    <a:cubicBezTo>
                      <a:pt x="1070" y="36"/>
                      <a:pt x="1080" y="7"/>
                      <a:pt x="1102" y="0"/>
                    </a:cubicBezTo>
                    <a:cubicBezTo>
                      <a:pt x="1102" y="0"/>
                      <a:pt x="1102" y="0"/>
                      <a:pt x="1102" y="0"/>
                    </a:cubicBezTo>
                    <a:cubicBezTo>
                      <a:pt x="1102" y="0"/>
                      <a:pt x="1101" y="0"/>
                      <a:pt x="1101" y="0"/>
                    </a:cubicBezTo>
                    <a:cubicBezTo>
                      <a:pt x="1101" y="0"/>
                      <a:pt x="1100" y="0"/>
                      <a:pt x="1099" y="1"/>
                    </a:cubicBezTo>
                    <a:cubicBezTo>
                      <a:pt x="1098" y="1"/>
                      <a:pt x="1097" y="1"/>
                      <a:pt x="1096" y="1"/>
                    </a:cubicBezTo>
                    <a:cubicBezTo>
                      <a:pt x="1066" y="3"/>
                      <a:pt x="1053" y="21"/>
                      <a:pt x="1035" y="52"/>
                    </a:cubicBezTo>
                    <a:cubicBezTo>
                      <a:pt x="1025" y="71"/>
                      <a:pt x="1014" y="89"/>
                      <a:pt x="997" y="102"/>
                    </a:cubicBezTo>
                    <a:cubicBezTo>
                      <a:pt x="992" y="106"/>
                      <a:pt x="986" y="110"/>
                      <a:pt x="980" y="113"/>
                    </a:cubicBezTo>
                    <a:cubicBezTo>
                      <a:pt x="978" y="113"/>
                      <a:pt x="977" y="114"/>
                      <a:pt x="975" y="115"/>
                    </a:cubicBezTo>
                    <a:cubicBezTo>
                      <a:pt x="974" y="115"/>
                      <a:pt x="974" y="115"/>
                      <a:pt x="973" y="115"/>
                    </a:cubicBezTo>
                    <a:cubicBezTo>
                      <a:pt x="972" y="116"/>
                      <a:pt x="970" y="116"/>
                      <a:pt x="968" y="117"/>
                    </a:cubicBezTo>
                    <a:cubicBezTo>
                      <a:pt x="968" y="117"/>
                      <a:pt x="967" y="117"/>
                      <a:pt x="967" y="117"/>
                    </a:cubicBezTo>
                    <a:cubicBezTo>
                      <a:pt x="965" y="118"/>
                      <a:pt x="963" y="118"/>
                      <a:pt x="962" y="118"/>
                    </a:cubicBezTo>
                    <a:cubicBezTo>
                      <a:pt x="961" y="118"/>
                      <a:pt x="960" y="118"/>
                      <a:pt x="960" y="119"/>
                    </a:cubicBezTo>
                    <a:cubicBezTo>
                      <a:pt x="958" y="119"/>
                      <a:pt x="955" y="119"/>
                      <a:pt x="953" y="120"/>
                    </a:cubicBezTo>
                    <a:cubicBezTo>
                      <a:pt x="936" y="122"/>
                      <a:pt x="916" y="119"/>
                      <a:pt x="904" y="113"/>
                    </a:cubicBezTo>
                    <a:cubicBezTo>
                      <a:pt x="883" y="103"/>
                      <a:pt x="863" y="94"/>
                      <a:pt x="828" y="108"/>
                    </a:cubicBezTo>
                    <a:cubicBezTo>
                      <a:pt x="799" y="119"/>
                      <a:pt x="791" y="132"/>
                      <a:pt x="783" y="145"/>
                    </a:cubicBezTo>
                    <a:cubicBezTo>
                      <a:pt x="769" y="166"/>
                      <a:pt x="756" y="182"/>
                      <a:pt x="712" y="184"/>
                    </a:cubicBezTo>
                    <a:cubicBezTo>
                      <a:pt x="670" y="185"/>
                      <a:pt x="645" y="165"/>
                      <a:pt x="622" y="147"/>
                    </a:cubicBezTo>
                    <a:cubicBezTo>
                      <a:pt x="602" y="130"/>
                      <a:pt x="587" y="118"/>
                      <a:pt x="561" y="120"/>
                    </a:cubicBezTo>
                    <a:cubicBezTo>
                      <a:pt x="534" y="122"/>
                      <a:pt x="520" y="137"/>
                      <a:pt x="504" y="153"/>
                    </a:cubicBezTo>
                    <a:cubicBezTo>
                      <a:pt x="487" y="170"/>
                      <a:pt x="468" y="190"/>
                      <a:pt x="435" y="186"/>
                    </a:cubicBezTo>
                    <a:cubicBezTo>
                      <a:pt x="406" y="183"/>
                      <a:pt x="390" y="167"/>
                      <a:pt x="374" y="151"/>
                    </a:cubicBezTo>
                    <a:cubicBezTo>
                      <a:pt x="357" y="133"/>
                      <a:pt x="339" y="115"/>
                      <a:pt x="299" y="106"/>
                    </a:cubicBezTo>
                    <a:cubicBezTo>
                      <a:pt x="264" y="98"/>
                      <a:pt x="245" y="111"/>
                      <a:pt x="226" y="126"/>
                    </a:cubicBezTo>
                    <a:cubicBezTo>
                      <a:pt x="208" y="139"/>
                      <a:pt x="183" y="157"/>
                      <a:pt x="151" y="135"/>
                    </a:cubicBezTo>
                    <a:cubicBezTo>
                      <a:pt x="128" y="119"/>
                      <a:pt x="119" y="93"/>
                      <a:pt x="110" y="68"/>
                    </a:cubicBezTo>
                    <a:cubicBezTo>
                      <a:pt x="98" y="34"/>
                      <a:pt x="89" y="13"/>
                      <a:pt x="61" y="6"/>
                    </a:cubicBezTo>
                    <a:cubicBezTo>
                      <a:pt x="58" y="5"/>
                      <a:pt x="56" y="4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75" y="15"/>
                      <a:pt x="79" y="45"/>
                      <a:pt x="64" y="71"/>
                    </a:cubicBezTo>
                    <a:cubicBezTo>
                      <a:pt x="49" y="96"/>
                      <a:pt x="21" y="107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6" y="98"/>
                      <a:pt x="10" y="103"/>
                      <a:pt x="11" y="109"/>
                    </a:cubicBezTo>
                    <a:cubicBezTo>
                      <a:pt x="15" y="129"/>
                      <a:pt x="44" y="131"/>
                      <a:pt x="87" y="132"/>
                    </a:cubicBezTo>
                    <a:cubicBezTo>
                      <a:pt x="115" y="133"/>
                      <a:pt x="141" y="133"/>
                      <a:pt x="159" y="144"/>
                    </a:cubicBezTo>
                    <a:cubicBezTo>
                      <a:pt x="177" y="154"/>
                      <a:pt x="190" y="169"/>
                      <a:pt x="202" y="184"/>
                    </a:cubicBezTo>
                    <a:cubicBezTo>
                      <a:pt x="222" y="207"/>
                      <a:pt x="241" y="229"/>
                      <a:pt x="277" y="235"/>
                    </a:cubicBezTo>
                    <a:cubicBezTo>
                      <a:pt x="314" y="240"/>
                      <a:pt x="341" y="226"/>
                      <a:pt x="368" y="211"/>
                    </a:cubicBezTo>
                    <a:cubicBezTo>
                      <a:pt x="387" y="201"/>
                      <a:pt x="404" y="191"/>
                      <a:pt x="424" y="189"/>
                    </a:cubicBezTo>
                    <a:cubicBezTo>
                      <a:pt x="455" y="186"/>
                      <a:pt x="473" y="204"/>
                      <a:pt x="489" y="221"/>
                    </a:cubicBezTo>
                    <a:cubicBezTo>
                      <a:pt x="506" y="238"/>
                      <a:pt x="522" y="254"/>
                      <a:pt x="556" y="256"/>
                    </a:cubicBezTo>
                    <a:cubicBezTo>
                      <a:pt x="591" y="258"/>
                      <a:pt x="615" y="240"/>
                      <a:pt x="640" y="221"/>
                    </a:cubicBezTo>
                    <a:cubicBezTo>
                      <a:pt x="663" y="204"/>
                      <a:pt x="686" y="187"/>
                      <a:pt x="717" y="187"/>
                    </a:cubicBezTo>
                    <a:cubicBezTo>
                      <a:pt x="741" y="186"/>
                      <a:pt x="762" y="199"/>
                      <a:pt x="781" y="211"/>
                    </a:cubicBezTo>
                    <a:cubicBezTo>
                      <a:pt x="808" y="227"/>
                      <a:pt x="833" y="242"/>
                      <a:pt x="871" y="230"/>
                    </a:cubicBezTo>
                    <a:cubicBezTo>
                      <a:pt x="912" y="217"/>
                      <a:pt x="927" y="189"/>
                      <a:pt x="941" y="161"/>
                    </a:cubicBezTo>
                    <a:cubicBezTo>
                      <a:pt x="949" y="148"/>
                      <a:pt x="954" y="139"/>
                      <a:pt x="960" y="133"/>
                    </a:cubicBezTo>
                    <a:cubicBezTo>
                      <a:pt x="960" y="133"/>
                      <a:pt x="960" y="133"/>
                      <a:pt x="960" y="133"/>
                    </a:cubicBezTo>
                    <a:cubicBezTo>
                      <a:pt x="960" y="132"/>
                      <a:pt x="961" y="131"/>
                      <a:pt x="962" y="130"/>
                    </a:cubicBezTo>
                    <a:cubicBezTo>
                      <a:pt x="962" y="130"/>
                      <a:pt x="962" y="130"/>
                      <a:pt x="962" y="130"/>
                    </a:cubicBezTo>
                    <a:cubicBezTo>
                      <a:pt x="962" y="130"/>
                      <a:pt x="963" y="129"/>
                      <a:pt x="964" y="128"/>
                    </a:cubicBezTo>
                    <a:cubicBezTo>
                      <a:pt x="964" y="128"/>
                      <a:pt x="964" y="128"/>
                      <a:pt x="964" y="128"/>
                    </a:cubicBezTo>
                    <a:cubicBezTo>
                      <a:pt x="965" y="128"/>
                      <a:pt x="965" y="127"/>
                      <a:pt x="966" y="126"/>
                    </a:cubicBezTo>
                    <a:cubicBezTo>
                      <a:pt x="966" y="126"/>
                      <a:pt x="966" y="126"/>
                      <a:pt x="966" y="126"/>
                    </a:cubicBezTo>
                    <a:cubicBezTo>
                      <a:pt x="967" y="126"/>
                      <a:pt x="967" y="125"/>
                      <a:pt x="968" y="125"/>
                    </a:cubicBezTo>
                    <a:cubicBezTo>
                      <a:pt x="968" y="125"/>
                      <a:pt x="968" y="125"/>
                      <a:pt x="968" y="124"/>
                    </a:cubicBezTo>
                    <a:cubicBezTo>
                      <a:pt x="969" y="124"/>
                      <a:pt x="970" y="124"/>
                      <a:pt x="971" y="123"/>
                    </a:cubicBezTo>
                    <a:cubicBezTo>
                      <a:pt x="971" y="123"/>
                      <a:pt x="971" y="123"/>
                      <a:pt x="971" y="123"/>
                    </a:cubicBezTo>
                    <a:cubicBezTo>
                      <a:pt x="972" y="122"/>
                      <a:pt x="972" y="122"/>
                      <a:pt x="973" y="122"/>
                    </a:cubicBezTo>
                    <a:cubicBezTo>
                      <a:pt x="973" y="122"/>
                      <a:pt x="973" y="122"/>
                      <a:pt x="974" y="121"/>
                    </a:cubicBezTo>
                    <a:cubicBezTo>
                      <a:pt x="974" y="121"/>
                      <a:pt x="975" y="121"/>
                      <a:pt x="976" y="120"/>
                    </a:cubicBezTo>
                    <a:cubicBezTo>
                      <a:pt x="976" y="120"/>
                      <a:pt x="976" y="120"/>
                      <a:pt x="977" y="120"/>
                    </a:cubicBezTo>
                    <a:cubicBezTo>
                      <a:pt x="978" y="120"/>
                      <a:pt x="979" y="119"/>
                      <a:pt x="980" y="119"/>
                    </a:cubicBezTo>
                    <a:cubicBezTo>
                      <a:pt x="1000" y="112"/>
                      <a:pt x="1018" y="115"/>
                      <a:pt x="1045" y="120"/>
                    </a:cubicBezTo>
                    <a:cubicBezTo>
                      <a:pt x="1088" y="128"/>
                      <a:pt x="1116" y="131"/>
                      <a:pt x="1124" y="112"/>
                    </a:cubicBezTo>
                    <a:cubicBezTo>
                      <a:pt x="1125" y="110"/>
                      <a:pt x="1126" y="108"/>
                      <a:pt x="1128" y="107"/>
                    </a:cubicBezTo>
                    <a:cubicBezTo>
                      <a:pt x="1128" y="106"/>
                      <a:pt x="1128" y="106"/>
                      <a:pt x="1128" y="106"/>
                    </a:cubicBezTo>
                    <a:cubicBezTo>
                      <a:pt x="1129" y="106"/>
                      <a:pt x="1129" y="105"/>
                      <a:pt x="1129" y="105"/>
                    </a:cubicBezTo>
                    <a:cubicBezTo>
                      <a:pt x="1130" y="104"/>
                      <a:pt x="1131" y="104"/>
                      <a:pt x="1131" y="104"/>
                    </a:cubicBezTo>
                    <a:cubicBezTo>
                      <a:pt x="1131" y="104"/>
                      <a:pt x="1131" y="104"/>
                      <a:pt x="1131" y="104"/>
                    </a:cubicBezTo>
                    <a:cubicBezTo>
                      <a:pt x="1133" y="102"/>
                      <a:pt x="1135" y="101"/>
                      <a:pt x="1137" y="101"/>
                    </a:cubicBezTo>
                    <a:close/>
                  </a:path>
                </a:pathLst>
              </a:custGeom>
              <a:solidFill>
                <a:srgbClr val="D794A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35" name="Freeform 455"/>
              <p:cNvSpPr>
                <a:spLocks/>
              </p:cNvSpPr>
              <p:nvPr/>
            </p:nvSpPr>
            <p:spPr bwMode="auto">
              <a:xfrm>
                <a:off x="1496" y="2916"/>
                <a:ext cx="230" cy="336"/>
              </a:xfrm>
              <a:custGeom>
                <a:avLst/>
                <a:gdLst>
                  <a:gd name="T0" fmla="*/ 56 w 92"/>
                  <a:gd name="T1" fmla="*/ 125 h 126"/>
                  <a:gd name="T2" fmla="*/ 83 w 92"/>
                  <a:gd name="T3" fmla="*/ 126 h 126"/>
                  <a:gd name="T4" fmla="*/ 92 w 92"/>
                  <a:gd name="T5" fmla="*/ 94 h 126"/>
                  <a:gd name="T6" fmla="*/ 79 w 92"/>
                  <a:gd name="T7" fmla="*/ 61 h 126"/>
                  <a:gd name="T8" fmla="*/ 34 w 92"/>
                  <a:gd name="T9" fmla="*/ 0 h 126"/>
                  <a:gd name="T10" fmla="*/ 34 w 92"/>
                  <a:gd name="T11" fmla="*/ 1 h 126"/>
                  <a:gd name="T12" fmla="*/ 63 w 92"/>
                  <a:gd name="T13" fmla="*/ 63 h 126"/>
                  <a:gd name="T14" fmla="*/ 49 w 92"/>
                  <a:gd name="T15" fmla="*/ 106 h 126"/>
                  <a:gd name="T16" fmla="*/ 7 w 92"/>
                  <a:gd name="T17" fmla="*/ 122 h 126"/>
                  <a:gd name="T18" fmla="*/ 0 w 92"/>
                  <a:gd name="T19" fmla="*/ 120 h 126"/>
                  <a:gd name="T20" fmla="*/ 56 w 92"/>
                  <a:gd name="T21" fmla="*/ 125 h 1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2"/>
                  <a:gd name="T34" fmla="*/ 0 h 126"/>
                  <a:gd name="T35" fmla="*/ 92 w 92"/>
                  <a:gd name="T36" fmla="*/ 126 h 1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2" h="126">
                    <a:moveTo>
                      <a:pt x="56" y="125"/>
                    </a:moveTo>
                    <a:cubicBezTo>
                      <a:pt x="65" y="125"/>
                      <a:pt x="74" y="126"/>
                      <a:pt x="83" y="126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87" y="83"/>
                      <a:pt x="83" y="72"/>
                      <a:pt x="79" y="61"/>
                    </a:cubicBezTo>
                    <a:cubicBezTo>
                      <a:pt x="68" y="28"/>
                      <a:pt x="59" y="9"/>
                      <a:pt x="34" y="0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52" y="10"/>
                      <a:pt x="66" y="43"/>
                      <a:pt x="63" y="63"/>
                    </a:cubicBezTo>
                    <a:cubicBezTo>
                      <a:pt x="61" y="82"/>
                      <a:pt x="47" y="93"/>
                      <a:pt x="49" y="106"/>
                    </a:cubicBezTo>
                    <a:cubicBezTo>
                      <a:pt x="52" y="119"/>
                      <a:pt x="19" y="125"/>
                      <a:pt x="7" y="122"/>
                    </a:cubicBezTo>
                    <a:cubicBezTo>
                      <a:pt x="4" y="121"/>
                      <a:pt x="2" y="120"/>
                      <a:pt x="0" y="120"/>
                    </a:cubicBezTo>
                    <a:cubicBezTo>
                      <a:pt x="13" y="124"/>
                      <a:pt x="32" y="125"/>
                      <a:pt x="56" y="125"/>
                    </a:cubicBezTo>
                    <a:close/>
                  </a:path>
                </a:pathLst>
              </a:custGeom>
              <a:solidFill>
                <a:srgbClr val="CE78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36" name="Freeform 456"/>
              <p:cNvSpPr>
                <a:spLocks/>
              </p:cNvSpPr>
              <p:nvPr/>
            </p:nvSpPr>
            <p:spPr bwMode="auto">
              <a:xfrm>
                <a:off x="3978" y="3140"/>
                <a:ext cx="126" cy="88"/>
              </a:xfrm>
              <a:custGeom>
                <a:avLst/>
                <a:gdLst>
                  <a:gd name="T0" fmla="*/ 9 w 50"/>
                  <a:gd name="T1" fmla="*/ 0 h 33"/>
                  <a:gd name="T2" fmla="*/ 14 w 50"/>
                  <a:gd name="T3" fmla="*/ 14 h 33"/>
                  <a:gd name="T4" fmla="*/ 39 w 50"/>
                  <a:gd name="T5" fmla="*/ 32 h 33"/>
                  <a:gd name="T6" fmla="*/ 0 w 50"/>
                  <a:gd name="T7" fmla="*/ 26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33"/>
                  <a:gd name="T14" fmla="*/ 50 w 50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33">
                    <a:moveTo>
                      <a:pt x="9" y="0"/>
                    </a:moveTo>
                    <a:cubicBezTo>
                      <a:pt x="10" y="3"/>
                      <a:pt x="10" y="10"/>
                      <a:pt x="14" y="14"/>
                    </a:cubicBezTo>
                    <a:cubicBezTo>
                      <a:pt x="20" y="24"/>
                      <a:pt x="32" y="31"/>
                      <a:pt x="39" y="32"/>
                    </a:cubicBezTo>
                    <a:cubicBezTo>
                      <a:pt x="50" y="33"/>
                      <a:pt x="0" y="26"/>
                      <a:pt x="0" y="26"/>
                    </a:cubicBezTo>
                  </a:path>
                </a:pathLst>
              </a:custGeom>
              <a:solidFill>
                <a:srgbClr val="CE78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37" name="Freeform 457"/>
              <p:cNvSpPr>
                <a:spLocks/>
              </p:cNvSpPr>
              <p:nvPr/>
            </p:nvSpPr>
            <p:spPr bwMode="auto">
              <a:xfrm>
                <a:off x="3951" y="2900"/>
                <a:ext cx="208" cy="304"/>
              </a:xfrm>
              <a:custGeom>
                <a:avLst/>
                <a:gdLst>
                  <a:gd name="T0" fmla="*/ 83 w 83"/>
                  <a:gd name="T1" fmla="*/ 0 h 114"/>
                  <a:gd name="T2" fmla="*/ 36 w 83"/>
                  <a:gd name="T3" fmla="*/ 31 h 114"/>
                  <a:gd name="T4" fmla="*/ 0 w 83"/>
                  <a:gd name="T5" fmla="*/ 88 h 114"/>
                  <a:gd name="T6" fmla="*/ 10 w 83"/>
                  <a:gd name="T7" fmla="*/ 91 h 114"/>
                  <a:gd name="T8" fmla="*/ 12 w 83"/>
                  <a:gd name="T9" fmla="*/ 114 h 114"/>
                  <a:gd name="T10" fmla="*/ 20 w 83"/>
                  <a:gd name="T11" fmla="*/ 90 h 114"/>
                  <a:gd name="T12" fmla="*/ 83 w 83"/>
                  <a:gd name="T13" fmla="*/ 0 h 1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114"/>
                  <a:gd name="T23" fmla="*/ 83 w 83"/>
                  <a:gd name="T24" fmla="*/ 114 h 1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114">
                    <a:moveTo>
                      <a:pt x="83" y="0"/>
                    </a:moveTo>
                    <a:cubicBezTo>
                      <a:pt x="62" y="2"/>
                      <a:pt x="51" y="7"/>
                      <a:pt x="36" y="31"/>
                    </a:cubicBezTo>
                    <a:cubicBezTo>
                      <a:pt x="20" y="55"/>
                      <a:pt x="0" y="88"/>
                      <a:pt x="0" y="88"/>
                    </a:cubicBezTo>
                    <a:cubicBezTo>
                      <a:pt x="0" y="88"/>
                      <a:pt x="5" y="85"/>
                      <a:pt x="10" y="91"/>
                    </a:cubicBezTo>
                    <a:cubicBezTo>
                      <a:pt x="16" y="97"/>
                      <a:pt x="19" y="108"/>
                      <a:pt x="12" y="114"/>
                    </a:cubicBezTo>
                    <a:cubicBezTo>
                      <a:pt x="23" y="109"/>
                      <a:pt x="22" y="103"/>
                      <a:pt x="20" y="90"/>
                    </a:cubicBezTo>
                    <a:cubicBezTo>
                      <a:pt x="17" y="73"/>
                      <a:pt x="51" y="3"/>
                      <a:pt x="83" y="0"/>
                    </a:cubicBezTo>
                  </a:path>
                </a:pathLst>
              </a:custGeom>
              <a:solidFill>
                <a:srgbClr val="CE788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38" name="Freeform 458"/>
              <p:cNvSpPr>
                <a:spLocks/>
              </p:cNvSpPr>
              <p:nvPr/>
            </p:nvSpPr>
            <p:spPr bwMode="auto">
              <a:xfrm>
                <a:off x="3946" y="3076"/>
                <a:ext cx="40" cy="67"/>
              </a:xfrm>
              <a:custGeom>
                <a:avLst/>
                <a:gdLst>
                  <a:gd name="T0" fmla="*/ 16 w 16"/>
                  <a:gd name="T1" fmla="*/ 0 h 25"/>
                  <a:gd name="T2" fmla="*/ 13 w 16"/>
                  <a:gd name="T3" fmla="*/ 25 h 25"/>
                  <a:gd name="T4" fmla="*/ 0 w 16"/>
                  <a:gd name="T5" fmla="*/ 23 h 25"/>
                  <a:gd name="T6" fmla="*/ 9 w 16"/>
                  <a:gd name="T7" fmla="*/ 13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25"/>
                  <a:gd name="T14" fmla="*/ 16 w 16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25">
                    <a:moveTo>
                      <a:pt x="16" y="0"/>
                    </a:moveTo>
                    <a:cubicBezTo>
                      <a:pt x="12" y="9"/>
                      <a:pt x="12" y="16"/>
                      <a:pt x="13" y="25"/>
                    </a:cubicBezTo>
                    <a:cubicBezTo>
                      <a:pt x="9" y="24"/>
                      <a:pt x="5" y="21"/>
                      <a:pt x="0" y="23"/>
                    </a:cubicBezTo>
                    <a:cubicBezTo>
                      <a:pt x="2" y="18"/>
                      <a:pt x="5" y="15"/>
                      <a:pt x="9" y="13"/>
                    </a:cubicBezTo>
                  </a:path>
                </a:pathLst>
              </a:custGeom>
              <a:solidFill>
                <a:srgbClr val="AB0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39" name="Freeform 459"/>
              <p:cNvSpPr>
                <a:spLocks/>
              </p:cNvSpPr>
              <p:nvPr/>
            </p:nvSpPr>
            <p:spPr bwMode="auto">
              <a:xfrm>
                <a:off x="3981" y="3175"/>
                <a:ext cx="35" cy="40"/>
              </a:xfrm>
              <a:custGeom>
                <a:avLst/>
                <a:gdLst>
                  <a:gd name="T0" fmla="*/ 4 w 14"/>
                  <a:gd name="T1" fmla="*/ 0 h 15"/>
                  <a:gd name="T2" fmla="*/ 14 w 14"/>
                  <a:gd name="T3" fmla="*/ 15 h 15"/>
                  <a:gd name="T4" fmla="*/ 0 w 14"/>
                  <a:gd name="T5" fmla="*/ 11 h 15"/>
                  <a:gd name="T6" fmla="*/ 0 60000 65536"/>
                  <a:gd name="T7" fmla="*/ 0 60000 65536"/>
                  <a:gd name="T8" fmla="*/ 0 60000 65536"/>
                  <a:gd name="T9" fmla="*/ 0 w 14"/>
                  <a:gd name="T10" fmla="*/ 0 h 15"/>
                  <a:gd name="T11" fmla="*/ 14 w 14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" h="15">
                    <a:moveTo>
                      <a:pt x="4" y="0"/>
                    </a:moveTo>
                    <a:cubicBezTo>
                      <a:pt x="7" y="6"/>
                      <a:pt x="10" y="10"/>
                      <a:pt x="14" y="15"/>
                    </a:cubicBezTo>
                    <a:cubicBezTo>
                      <a:pt x="10" y="15"/>
                      <a:pt x="3" y="13"/>
                      <a:pt x="0" y="11"/>
                    </a:cubicBezTo>
                  </a:path>
                </a:pathLst>
              </a:custGeom>
              <a:solidFill>
                <a:srgbClr val="AB0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40" name="Freeform 460"/>
              <p:cNvSpPr>
                <a:spLocks/>
              </p:cNvSpPr>
              <p:nvPr/>
            </p:nvSpPr>
            <p:spPr bwMode="auto">
              <a:xfrm>
                <a:off x="1588" y="3079"/>
                <a:ext cx="2428" cy="506"/>
              </a:xfrm>
              <a:custGeom>
                <a:avLst/>
                <a:gdLst>
                  <a:gd name="T0" fmla="*/ 938 w 971"/>
                  <a:gd name="T1" fmla="*/ 26 h 190"/>
                  <a:gd name="T2" fmla="*/ 929 w 971"/>
                  <a:gd name="T3" fmla="*/ 34 h 190"/>
                  <a:gd name="T4" fmla="*/ 912 w 971"/>
                  <a:gd name="T5" fmla="*/ 45 h 190"/>
                  <a:gd name="T6" fmla="*/ 907 w 971"/>
                  <a:gd name="T7" fmla="*/ 47 h 190"/>
                  <a:gd name="T8" fmla="*/ 905 w 971"/>
                  <a:gd name="T9" fmla="*/ 47 h 190"/>
                  <a:gd name="T10" fmla="*/ 900 w 971"/>
                  <a:gd name="T11" fmla="*/ 49 h 190"/>
                  <a:gd name="T12" fmla="*/ 899 w 971"/>
                  <a:gd name="T13" fmla="*/ 49 h 190"/>
                  <a:gd name="T14" fmla="*/ 894 w 971"/>
                  <a:gd name="T15" fmla="*/ 50 h 190"/>
                  <a:gd name="T16" fmla="*/ 892 w 971"/>
                  <a:gd name="T17" fmla="*/ 51 h 190"/>
                  <a:gd name="T18" fmla="*/ 885 w 971"/>
                  <a:gd name="T19" fmla="*/ 52 h 190"/>
                  <a:gd name="T20" fmla="*/ 836 w 971"/>
                  <a:gd name="T21" fmla="*/ 45 h 190"/>
                  <a:gd name="T22" fmla="*/ 760 w 971"/>
                  <a:gd name="T23" fmla="*/ 40 h 190"/>
                  <a:gd name="T24" fmla="*/ 715 w 971"/>
                  <a:gd name="T25" fmla="*/ 77 h 190"/>
                  <a:gd name="T26" fmla="*/ 644 w 971"/>
                  <a:gd name="T27" fmla="*/ 116 h 190"/>
                  <a:gd name="T28" fmla="*/ 554 w 971"/>
                  <a:gd name="T29" fmla="*/ 79 h 190"/>
                  <a:gd name="T30" fmla="*/ 493 w 971"/>
                  <a:gd name="T31" fmla="*/ 52 h 190"/>
                  <a:gd name="T32" fmla="*/ 436 w 971"/>
                  <a:gd name="T33" fmla="*/ 85 h 190"/>
                  <a:gd name="T34" fmla="*/ 367 w 971"/>
                  <a:gd name="T35" fmla="*/ 118 h 190"/>
                  <a:gd name="T36" fmla="*/ 306 w 971"/>
                  <a:gd name="T37" fmla="*/ 83 h 190"/>
                  <a:gd name="T38" fmla="*/ 231 w 971"/>
                  <a:gd name="T39" fmla="*/ 38 h 190"/>
                  <a:gd name="T40" fmla="*/ 158 w 971"/>
                  <a:gd name="T41" fmla="*/ 58 h 190"/>
                  <a:gd name="T42" fmla="*/ 83 w 971"/>
                  <a:gd name="T43" fmla="*/ 67 h 190"/>
                  <a:gd name="T44" fmla="*/ 55 w 971"/>
                  <a:gd name="T45" fmla="*/ 34 h 190"/>
                  <a:gd name="T46" fmla="*/ 40 w 971"/>
                  <a:gd name="T47" fmla="*/ 65 h 190"/>
                  <a:gd name="T48" fmla="*/ 91 w 971"/>
                  <a:gd name="T49" fmla="*/ 76 h 190"/>
                  <a:gd name="T50" fmla="*/ 134 w 971"/>
                  <a:gd name="T51" fmla="*/ 116 h 190"/>
                  <a:gd name="T52" fmla="*/ 209 w 971"/>
                  <a:gd name="T53" fmla="*/ 167 h 190"/>
                  <a:gd name="T54" fmla="*/ 300 w 971"/>
                  <a:gd name="T55" fmla="*/ 143 h 190"/>
                  <a:gd name="T56" fmla="*/ 356 w 971"/>
                  <a:gd name="T57" fmla="*/ 121 h 190"/>
                  <a:gd name="T58" fmla="*/ 421 w 971"/>
                  <a:gd name="T59" fmla="*/ 153 h 190"/>
                  <a:gd name="T60" fmla="*/ 488 w 971"/>
                  <a:gd name="T61" fmla="*/ 188 h 190"/>
                  <a:gd name="T62" fmla="*/ 572 w 971"/>
                  <a:gd name="T63" fmla="*/ 153 h 190"/>
                  <a:gd name="T64" fmla="*/ 649 w 971"/>
                  <a:gd name="T65" fmla="*/ 119 h 190"/>
                  <a:gd name="T66" fmla="*/ 713 w 971"/>
                  <a:gd name="T67" fmla="*/ 143 h 190"/>
                  <a:gd name="T68" fmla="*/ 803 w 971"/>
                  <a:gd name="T69" fmla="*/ 162 h 190"/>
                  <a:gd name="T70" fmla="*/ 873 w 971"/>
                  <a:gd name="T71" fmla="*/ 93 h 190"/>
                  <a:gd name="T72" fmla="*/ 892 w 971"/>
                  <a:gd name="T73" fmla="*/ 65 h 190"/>
                  <a:gd name="T74" fmla="*/ 894 w 971"/>
                  <a:gd name="T75" fmla="*/ 62 h 190"/>
                  <a:gd name="T76" fmla="*/ 894 w 971"/>
                  <a:gd name="T77" fmla="*/ 62 h 190"/>
                  <a:gd name="T78" fmla="*/ 896 w 971"/>
                  <a:gd name="T79" fmla="*/ 60 h 190"/>
                  <a:gd name="T80" fmla="*/ 896 w 971"/>
                  <a:gd name="T81" fmla="*/ 60 h 190"/>
                  <a:gd name="T82" fmla="*/ 898 w 971"/>
                  <a:gd name="T83" fmla="*/ 58 h 190"/>
                  <a:gd name="T84" fmla="*/ 898 w 971"/>
                  <a:gd name="T85" fmla="*/ 58 h 190"/>
                  <a:gd name="T86" fmla="*/ 900 w 971"/>
                  <a:gd name="T87" fmla="*/ 57 h 190"/>
                  <a:gd name="T88" fmla="*/ 900 w 971"/>
                  <a:gd name="T89" fmla="*/ 56 h 190"/>
                  <a:gd name="T90" fmla="*/ 903 w 971"/>
                  <a:gd name="T91" fmla="*/ 55 h 190"/>
                  <a:gd name="T92" fmla="*/ 903 w 971"/>
                  <a:gd name="T93" fmla="*/ 55 h 190"/>
                  <a:gd name="T94" fmla="*/ 905 w 971"/>
                  <a:gd name="T95" fmla="*/ 54 h 190"/>
                  <a:gd name="T96" fmla="*/ 906 w 971"/>
                  <a:gd name="T97" fmla="*/ 53 h 190"/>
                  <a:gd name="T98" fmla="*/ 908 w 971"/>
                  <a:gd name="T99" fmla="*/ 52 h 190"/>
                  <a:gd name="T100" fmla="*/ 909 w 971"/>
                  <a:gd name="T101" fmla="*/ 52 h 190"/>
                  <a:gd name="T102" fmla="*/ 912 w 971"/>
                  <a:gd name="T103" fmla="*/ 51 h 190"/>
                  <a:gd name="T104" fmla="*/ 951 w 971"/>
                  <a:gd name="T105" fmla="*/ 48 h 190"/>
                  <a:gd name="T106" fmla="*/ 938 w 971"/>
                  <a:gd name="T107" fmla="*/ 26 h 19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971"/>
                  <a:gd name="T163" fmla="*/ 0 h 190"/>
                  <a:gd name="T164" fmla="*/ 971 w 971"/>
                  <a:gd name="T165" fmla="*/ 190 h 19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971" h="190">
                    <a:moveTo>
                      <a:pt x="938" y="26"/>
                    </a:moveTo>
                    <a:cubicBezTo>
                      <a:pt x="935" y="29"/>
                      <a:pt x="932" y="31"/>
                      <a:pt x="929" y="34"/>
                    </a:cubicBezTo>
                    <a:cubicBezTo>
                      <a:pt x="924" y="38"/>
                      <a:pt x="918" y="42"/>
                      <a:pt x="912" y="45"/>
                    </a:cubicBezTo>
                    <a:cubicBezTo>
                      <a:pt x="910" y="45"/>
                      <a:pt x="909" y="46"/>
                      <a:pt x="907" y="47"/>
                    </a:cubicBezTo>
                    <a:cubicBezTo>
                      <a:pt x="906" y="47"/>
                      <a:pt x="906" y="47"/>
                      <a:pt x="905" y="47"/>
                    </a:cubicBezTo>
                    <a:cubicBezTo>
                      <a:pt x="904" y="48"/>
                      <a:pt x="902" y="48"/>
                      <a:pt x="900" y="49"/>
                    </a:cubicBezTo>
                    <a:cubicBezTo>
                      <a:pt x="900" y="49"/>
                      <a:pt x="899" y="49"/>
                      <a:pt x="899" y="49"/>
                    </a:cubicBezTo>
                    <a:cubicBezTo>
                      <a:pt x="897" y="50"/>
                      <a:pt x="895" y="50"/>
                      <a:pt x="894" y="50"/>
                    </a:cubicBezTo>
                    <a:cubicBezTo>
                      <a:pt x="893" y="50"/>
                      <a:pt x="892" y="50"/>
                      <a:pt x="892" y="51"/>
                    </a:cubicBezTo>
                    <a:cubicBezTo>
                      <a:pt x="890" y="51"/>
                      <a:pt x="887" y="51"/>
                      <a:pt x="885" y="52"/>
                    </a:cubicBezTo>
                    <a:cubicBezTo>
                      <a:pt x="868" y="54"/>
                      <a:pt x="848" y="51"/>
                      <a:pt x="836" y="45"/>
                    </a:cubicBezTo>
                    <a:cubicBezTo>
                      <a:pt x="815" y="35"/>
                      <a:pt x="795" y="26"/>
                      <a:pt x="760" y="40"/>
                    </a:cubicBezTo>
                    <a:cubicBezTo>
                      <a:pt x="731" y="51"/>
                      <a:pt x="723" y="64"/>
                      <a:pt x="715" y="77"/>
                    </a:cubicBezTo>
                    <a:cubicBezTo>
                      <a:pt x="701" y="98"/>
                      <a:pt x="688" y="114"/>
                      <a:pt x="644" y="116"/>
                    </a:cubicBezTo>
                    <a:cubicBezTo>
                      <a:pt x="602" y="117"/>
                      <a:pt x="577" y="97"/>
                      <a:pt x="554" y="79"/>
                    </a:cubicBezTo>
                    <a:cubicBezTo>
                      <a:pt x="534" y="62"/>
                      <a:pt x="519" y="50"/>
                      <a:pt x="493" y="52"/>
                    </a:cubicBezTo>
                    <a:cubicBezTo>
                      <a:pt x="466" y="54"/>
                      <a:pt x="452" y="69"/>
                      <a:pt x="436" y="85"/>
                    </a:cubicBezTo>
                    <a:cubicBezTo>
                      <a:pt x="419" y="102"/>
                      <a:pt x="400" y="122"/>
                      <a:pt x="367" y="118"/>
                    </a:cubicBezTo>
                    <a:cubicBezTo>
                      <a:pt x="338" y="115"/>
                      <a:pt x="322" y="99"/>
                      <a:pt x="306" y="83"/>
                    </a:cubicBezTo>
                    <a:cubicBezTo>
                      <a:pt x="289" y="65"/>
                      <a:pt x="271" y="47"/>
                      <a:pt x="231" y="38"/>
                    </a:cubicBezTo>
                    <a:cubicBezTo>
                      <a:pt x="196" y="30"/>
                      <a:pt x="177" y="43"/>
                      <a:pt x="158" y="58"/>
                    </a:cubicBezTo>
                    <a:cubicBezTo>
                      <a:pt x="140" y="71"/>
                      <a:pt x="115" y="89"/>
                      <a:pt x="83" y="67"/>
                    </a:cubicBezTo>
                    <a:cubicBezTo>
                      <a:pt x="70" y="58"/>
                      <a:pt x="62" y="47"/>
                      <a:pt x="55" y="34"/>
                    </a:cubicBezTo>
                    <a:cubicBezTo>
                      <a:pt x="40" y="0"/>
                      <a:pt x="0" y="63"/>
                      <a:pt x="40" y="65"/>
                    </a:cubicBezTo>
                    <a:cubicBezTo>
                      <a:pt x="59" y="66"/>
                      <a:pt x="77" y="68"/>
                      <a:pt x="91" y="76"/>
                    </a:cubicBezTo>
                    <a:cubicBezTo>
                      <a:pt x="109" y="86"/>
                      <a:pt x="122" y="101"/>
                      <a:pt x="134" y="116"/>
                    </a:cubicBezTo>
                    <a:cubicBezTo>
                      <a:pt x="154" y="139"/>
                      <a:pt x="173" y="161"/>
                      <a:pt x="209" y="167"/>
                    </a:cubicBezTo>
                    <a:cubicBezTo>
                      <a:pt x="246" y="172"/>
                      <a:pt x="273" y="158"/>
                      <a:pt x="300" y="143"/>
                    </a:cubicBezTo>
                    <a:cubicBezTo>
                      <a:pt x="319" y="133"/>
                      <a:pt x="336" y="123"/>
                      <a:pt x="356" y="121"/>
                    </a:cubicBezTo>
                    <a:cubicBezTo>
                      <a:pt x="387" y="118"/>
                      <a:pt x="405" y="136"/>
                      <a:pt x="421" y="153"/>
                    </a:cubicBezTo>
                    <a:cubicBezTo>
                      <a:pt x="438" y="170"/>
                      <a:pt x="454" y="186"/>
                      <a:pt x="488" y="188"/>
                    </a:cubicBezTo>
                    <a:cubicBezTo>
                      <a:pt x="523" y="190"/>
                      <a:pt x="547" y="172"/>
                      <a:pt x="572" y="153"/>
                    </a:cubicBezTo>
                    <a:cubicBezTo>
                      <a:pt x="595" y="136"/>
                      <a:pt x="618" y="119"/>
                      <a:pt x="649" y="119"/>
                    </a:cubicBezTo>
                    <a:cubicBezTo>
                      <a:pt x="673" y="118"/>
                      <a:pt x="694" y="131"/>
                      <a:pt x="713" y="143"/>
                    </a:cubicBezTo>
                    <a:cubicBezTo>
                      <a:pt x="740" y="159"/>
                      <a:pt x="765" y="174"/>
                      <a:pt x="803" y="162"/>
                    </a:cubicBezTo>
                    <a:cubicBezTo>
                      <a:pt x="844" y="149"/>
                      <a:pt x="859" y="121"/>
                      <a:pt x="873" y="93"/>
                    </a:cubicBezTo>
                    <a:cubicBezTo>
                      <a:pt x="881" y="80"/>
                      <a:pt x="886" y="71"/>
                      <a:pt x="892" y="65"/>
                    </a:cubicBezTo>
                    <a:cubicBezTo>
                      <a:pt x="892" y="64"/>
                      <a:pt x="893" y="63"/>
                      <a:pt x="894" y="62"/>
                    </a:cubicBezTo>
                    <a:cubicBezTo>
                      <a:pt x="894" y="62"/>
                      <a:pt x="894" y="62"/>
                      <a:pt x="894" y="62"/>
                    </a:cubicBezTo>
                    <a:cubicBezTo>
                      <a:pt x="894" y="62"/>
                      <a:pt x="895" y="61"/>
                      <a:pt x="896" y="60"/>
                    </a:cubicBezTo>
                    <a:cubicBezTo>
                      <a:pt x="896" y="60"/>
                      <a:pt x="896" y="60"/>
                      <a:pt x="896" y="60"/>
                    </a:cubicBezTo>
                    <a:cubicBezTo>
                      <a:pt x="897" y="60"/>
                      <a:pt x="897" y="59"/>
                      <a:pt x="898" y="58"/>
                    </a:cubicBezTo>
                    <a:cubicBezTo>
                      <a:pt x="898" y="58"/>
                      <a:pt x="898" y="58"/>
                      <a:pt x="898" y="58"/>
                    </a:cubicBezTo>
                    <a:cubicBezTo>
                      <a:pt x="899" y="58"/>
                      <a:pt x="899" y="57"/>
                      <a:pt x="900" y="57"/>
                    </a:cubicBezTo>
                    <a:cubicBezTo>
                      <a:pt x="900" y="57"/>
                      <a:pt x="900" y="57"/>
                      <a:pt x="900" y="56"/>
                    </a:cubicBezTo>
                    <a:cubicBezTo>
                      <a:pt x="901" y="56"/>
                      <a:pt x="902" y="56"/>
                      <a:pt x="903" y="55"/>
                    </a:cubicBezTo>
                    <a:cubicBezTo>
                      <a:pt x="903" y="55"/>
                      <a:pt x="903" y="55"/>
                      <a:pt x="903" y="55"/>
                    </a:cubicBezTo>
                    <a:cubicBezTo>
                      <a:pt x="904" y="54"/>
                      <a:pt x="904" y="54"/>
                      <a:pt x="905" y="54"/>
                    </a:cubicBezTo>
                    <a:cubicBezTo>
                      <a:pt x="905" y="54"/>
                      <a:pt x="905" y="54"/>
                      <a:pt x="906" y="53"/>
                    </a:cubicBezTo>
                    <a:cubicBezTo>
                      <a:pt x="906" y="53"/>
                      <a:pt x="907" y="53"/>
                      <a:pt x="908" y="52"/>
                    </a:cubicBezTo>
                    <a:cubicBezTo>
                      <a:pt x="908" y="52"/>
                      <a:pt x="908" y="52"/>
                      <a:pt x="909" y="52"/>
                    </a:cubicBezTo>
                    <a:cubicBezTo>
                      <a:pt x="910" y="52"/>
                      <a:pt x="911" y="51"/>
                      <a:pt x="912" y="51"/>
                    </a:cubicBezTo>
                    <a:cubicBezTo>
                      <a:pt x="924" y="47"/>
                      <a:pt x="937" y="46"/>
                      <a:pt x="951" y="48"/>
                    </a:cubicBezTo>
                    <a:cubicBezTo>
                      <a:pt x="971" y="49"/>
                      <a:pt x="958" y="7"/>
                      <a:pt x="938" y="26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41" name="Freeform 461"/>
              <p:cNvSpPr>
                <a:spLocks/>
              </p:cNvSpPr>
              <p:nvPr/>
            </p:nvSpPr>
            <p:spPr bwMode="auto">
              <a:xfrm>
                <a:off x="3933" y="3097"/>
                <a:ext cx="83" cy="112"/>
              </a:xfrm>
              <a:custGeom>
                <a:avLst/>
                <a:gdLst>
                  <a:gd name="T0" fmla="*/ 13 w 33"/>
                  <a:gd name="T1" fmla="*/ 41 h 42"/>
                  <a:gd name="T2" fmla="*/ 0 w 33"/>
                  <a:gd name="T3" fmla="*/ 19 h 42"/>
                  <a:gd name="T4" fmla="*/ 0 60000 65536"/>
                  <a:gd name="T5" fmla="*/ 0 60000 65536"/>
                  <a:gd name="T6" fmla="*/ 0 w 33"/>
                  <a:gd name="T7" fmla="*/ 0 h 42"/>
                  <a:gd name="T8" fmla="*/ 33 w 33"/>
                  <a:gd name="T9" fmla="*/ 42 h 4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3" h="42">
                    <a:moveTo>
                      <a:pt x="13" y="41"/>
                    </a:moveTo>
                    <a:cubicBezTo>
                      <a:pt x="33" y="42"/>
                      <a:pt x="20" y="0"/>
                      <a:pt x="0" y="19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42" name="Freeform 462"/>
              <p:cNvSpPr>
                <a:spLocks/>
              </p:cNvSpPr>
              <p:nvPr/>
            </p:nvSpPr>
            <p:spPr bwMode="auto">
              <a:xfrm>
                <a:off x="3276" y="3111"/>
                <a:ext cx="375" cy="237"/>
              </a:xfrm>
              <a:custGeom>
                <a:avLst/>
                <a:gdLst>
                  <a:gd name="T0" fmla="*/ 0 w 150"/>
                  <a:gd name="T1" fmla="*/ 89 h 89"/>
                  <a:gd name="T2" fmla="*/ 41 w 150"/>
                  <a:gd name="T3" fmla="*/ 47 h 89"/>
                  <a:gd name="T4" fmla="*/ 150 w 150"/>
                  <a:gd name="T5" fmla="*/ 20 h 89"/>
                  <a:gd name="T6" fmla="*/ 39 w 150"/>
                  <a:gd name="T7" fmla="*/ 36 h 89"/>
                  <a:gd name="T8" fmla="*/ 0 w 150"/>
                  <a:gd name="T9" fmla="*/ 89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0"/>
                  <a:gd name="T16" fmla="*/ 0 h 89"/>
                  <a:gd name="T17" fmla="*/ 150 w 150"/>
                  <a:gd name="T18" fmla="*/ 89 h 8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0" h="89">
                    <a:moveTo>
                      <a:pt x="0" y="89"/>
                    </a:moveTo>
                    <a:cubicBezTo>
                      <a:pt x="19" y="83"/>
                      <a:pt x="25" y="70"/>
                      <a:pt x="41" y="47"/>
                    </a:cubicBezTo>
                    <a:cubicBezTo>
                      <a:pt x="58" y="24"/>
                      <a:pt x="102" y="0"/>
                      <a:pt x="150" y="20"/>
                    </a:cubicBezTo>
                    <a:cubicBezTo>
                      <a:pt x="117" y="0"/>
                      <a:pt x="62" y="0"/>
                      <a:pt x="39" y="36"/>
                    </a:cubicBezTo>
                    <a:cubicBezTo>
                      <a:pt x="25" y="59"/>
                      <a:pt x="14" y="83"/>
                      <a:pt x="0" y="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43" name="Freeform 463"/>
              <p:cNvSpPr>
                <a:spLocks/>
              </p:cNvSpPr>
              <p:nvPr/>
            </p:nvSpPr>
            <p:spPr bwMode="auto">
              <a:xfrm>
                <a:off x="1848" y="3097"/>
                <a:ext cx="390" cy="182"/>
              </a:xfrm>
              <a:custGeom>
                <a:avLst/>
                <a:gdLst>
                  <a:gd name="T0" fmla="*/ 0 w 156"/>
                  <a:gd name="T1" fmla="*/ 60 h 68"/>
                  <a:gd name="T2" fmla="*/ 69 w 156"/>
                  <a:gd name="T3" fmla="*/ 31 h 68"/>
                  <a:gd name="T4" fmla="*/ 156 w 156"/>
                  <a:gd name="T5" fmla="*/ 33 h 68"/>
                  <a:gd name="T6" fmla="*/ 56 w 156"/>
                  <a:gd name="T7" fmla="*/ 29 h 68"/>
                  <a:gd name="T8" fmla="*/ 0 w 156"/>
                  <a:gd name="T9" fmla="*/ 6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6"/>
                  <a:gd name="T16" fmla="*/ 0 h 68"/>
                  <a:gd name="T17" fmla="*/ 156 w 156"/>
                  <a:gd name="T18" fmla="*/ 68 h 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6" h="68">
                    <a:moveTo>
                      <a:pt x="0" y="60"/>
                    </a:moveTo>
                    <a:cubicBezTo>
                      <a:pt x="20" y="68"/>
                      <a:pt x="42" y="45"/>
                      <a:pt x="69" y="31"/>
                    </a:cubicBezTo>
                    <a:cubicBezTo>
                      <a:pt x="96" y="18"/>
                      <a:pt x="125" y="17"/>
                      <a:pt x="156" y="33"/>
                    </a:cubicBezTo>
                    <a:cubicBezTo>
                      <a:pt x="124" y="10"/>
                      <a:pt x="94" y="0"/>
                      <a:pt x="56" y="29"/>
                    </a:cubicBezTo>
                    <a:cubicBezTo>
                      <a:pt x="18" y="58"/>
                      <a:pt x="10" y="60"/>
                      <a:pt x="0" y="6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44" name="Freeform 464"/>
              <p:cNvSpPr>
                <a:spLocks/>
              </p:cNvSpPr>
              <p:nvPr/>
            </p:nvSpPr>
            <p:spPr bwMode="auto">
              <a:xfrm>
                <a:off x="3601" y="3225"/>
                <a:ext cx="285" cy="307"/>
              </a:xfrm>
              <a:custGeom>
                <a:avLst/>
                <a:gdLst>
                  <a:gd name="T0" fmla="*/ 0 w 114"/>
                  <a:gd name="T1" fmla="*/ 115 h 115"/>
                  <a:gd name="T2" fmla="*/ 68 w 114"/>
                  <a:gd name="T3" fmla="*/ 53 h 115"/>
                  <a:gd name="T4" fmla="*/ 114 w 114"/>
                  <a:gd name="T5" fmla="*/ 0 h 115"/>
                  <a:gd name="T6" fmla="*/ 76 w 114"/>
                  <a:gd name="T7" fmla="*/ 58 h 115"/>
                  <a:gd name="T8" fmla="*/ 0 w 114"/>
                  <a:gd name="T9" fmla="*/ 115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4"/>
                  <a:gd name="T16" fmla="*/ 0 h 115"/>
                  <a:gd name="T17" fmla="*/ 114 w 114"/>
                  <a:gd name="T18" fmla="*/ 115 h 1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4" h="115">
                    <a:moveTo>
                      <a:pt x="0" y="115"/>
                    </a:moveTo>
                    <a:cubicBezTo>
                      <a:pt x="31" y="108"/>
                      <a:pt x="56" y="84"/>
                      <a:pt x="68" y="53"/>
                    </a:cubicBezTo>
                    <a:cubicBezTo>
                      <a:pt x="80" y="22"/>
                      <a:pt x="96" y="4"/>
                      <a:pt x="114" y="0"/>
                    </a:cubicBezTo>
                    <a:cubicBezTo>
                      <a:pt x="99" y="9"/>
                      <a:pt x="93" y="15"/>
                      <a:pt x="76" y="58"/>
                    </a:cubicBezTo>
                    <a:cubicBezTo>
                      <a:pt x="59" y="101"/>
                      <a:pt x="0" y="115"/>
                      <a:pt x="0" y="1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45" name="Freeform 465"/>
              <p:cNvSpPr>
                <a:spLocks/>
              </p:cNvSpPr>
              <p:nvPr/>
            </p:nvSpPr>
            <p:spPr bwMode="auto">
              <a:xfrm>
                <a:off x="2078" y="3415"/>
                <a:ext cx="420" cy="162"/>
              </a:xfrm>
              <a:custGeom>
                <a:avLst/>
                <a:gdLst>
                  <a:gd name="T0" fmla="*/ 0 w 168"/>
                  <a:gd name="T1" fmla="*/ 46 h 61"/>
                  <a:gd name="T2" fmla="*/ 90 w 168"/>
                  <a:gd name="T3" fmla="*/ 33 h 61"/>
                  <a:gd name="T4" fmla="*/ 168 w 168"/>
                  <a:gd name="T5" fmla="*/ 2 h 61"/>
                  <a:gd name="T6" fmla="*/ 90 w 168"/>
                  <a:gd name="T7" fmla="*/ 41 h 61"/>
                  <a:gd name="T8" fmla="*/ 0 w 168"/>
                  <a:gd name="T9" fmla="*/ 46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8"/>
                  <a:gd name="T16" fmla="*/ 0 h 61"/>
                  <a:gd name="T17" fmla="*/ 168 w 168"/>
                  <a:gd name="T18" fmla="*/ 61 h 6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8" h="61">
                    <a:moveTo>
                      <a:pt x="0" y="46"/>
                    </a:moveTo>
                    <a:cubicBezTo>
                      <a:pt x="32" y="54"/>
                      <a:pt x="51" y="51"/>
                      <a:pt x="90" y="33"/>
                    </a:cubicBezTo>
                    <a:cubicBezTo>
                      <a:pt x="129" y="15"/>
                      <a:pt x="149" y="0"/>
                      <a:pt x="168" y="2"/>
                    </a:cubicBezTo>
                    <a:cubicBezTo>
                      <a:pt x="145" y="7"/>
                      <a:pt x="120" y="24"/>
                      <a:pt x="90" y="41"/>
                    </a:cubicBezTo>
                    <a:cubicBezTo>
                      <a:pt x="60" y="58"/>
                      <a:pt x="23" y="61"/>
                      <a:pt x="0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46" name="Freeform 466"/>
              <p:cNvSpPr>
                <a:spLocks/>
              </p:cNvSpPr>
              <p:nvPr/>
            </p:nvSpPr>
            <p:spPr bwMode="auto">
              <a:xfrm>
                <a:off x="2806" y="3409"/>
                <a:ext cx="392" cy="206"/>
              </a:xfrm>
              <a:custGeom>
                <a:avLst/>
                <a:gdLst>
                  <a:gd name="T0" fmla="*/ 0 w 157"/>
                  <a:gd name="T1" fmla="*/ 71 h 77"/>
                  <a:gd name="T2" fmla="*/ 74 w 157"/>
                  <a:gd name="T3" fmla="*/ 46 h 77"/>
                  <a:gd name="T4" fmla="*/ 157 w 157"/>
                  <a:gd name="T5" fmla="*/ 0 h 77"/>
                  <a:gd name="T6" fmla="*/ 78 w 157"/>
                  <a:gd name="T7" fmla="*/ 54 h 77"/>
                  <a:gd name="T8" fmla="*/ 0 w 157"/>
                  <a:gd name="T9" fmla="*/ 71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7"/>
                  <a:gd name="T16" fmla="*/ 0 h 77"/>
                  <a:gd name="T17" fmla="*/ 157 w 157"/>
                  <a:gd name="T18" fmla="*/ 77 h 7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7" h="77">
                    <a:moveTo>
                      <a:pt x="0" y="71"/>
                    </a:moveTo>
                    <a:cubicBezTo>
                      <a:pt x="27" y="72"/>
                      <a:pt x="48" y="67"/>
                      <a:pt x="74" y="46"/>
                    </a:cubicBezTo>
                    <a:cubicBezTo>
                      <a:pt x="100" y="25"/>
                      <a:pt x="133" y="3"/>
                      <a:pt x="157" y="0"/>
                    </a:cubicBezTo>
                    <a:cubicBezTo>
                      <a:pt x="133" y="7"/>
                      <a:pt x="109" y="31"/>
                      <a:pt x="78" y="54"/>
                    </a:cubicBezTo>
                    <a:cubicBezTo>
                      <a:pt x="47" y="77"/>
                      <a:pt x="12" y="73"/>
                      <a:pt x="0" y="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47" name="Freeform 467"/>
              <p:cNvSpPr>
                <a:spLocks/>
              </p:cNvSpPr>
              <p:nvPr/>
            </p:nvSpPr>
            <p:spPr bwMode="auto">
              <a:xfrm>
                <a:off x="1501" y="3300"/>
                <a:ext cx="527" cy="299"/>
              </a:xfrm>
              <a:custGeom>
                <a:avLst/>
                <a:gdLst>
                  <a:gd name="T0" fmla="*/ 0 w 211"/>
                  <a:gd name="T1" fmla="*/ 10 h 112"/>
                  <a:gd name="T2" fmla="*/ 110 w 211"/>
                  <a:gd name="T3" fmla="*/ 22 h 112"/>
                  <a:gd name="T4" fmla="*/ 211 w 211"/>
                  <a:gd name="T5" fmla="*/ 112 h 112"/>
                  <a:gd name="T6" fmla="*/ 122 w 211"/>
                  <a:gd name="T7" fmla="*/ 19 h 112"/>
                  <a:gd name="T8" fmla="*/ 0 w 211"/>
                  <a:gd name="T9" fmla="*/ 1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1"/>
                  <a:gd name="T16" fmla="*/ 0 h 112"/>
                  <a:gd name="T17" fmla="*/ 211 w 211"/>
                  <a:gd name="T18" fmla="*/ 112 h 1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1" h="112">
                    <a:moveTo>
                      <a:pt x="0" y="10"/>
                    </a:moveTo>
                    <a:cubicBezTo>
                      <a:pt x="30" y="18"/>
                      <a:pt x="90" y="10"/>
                      <a:pt x="110" y="22"/>
                    </a:cubicBezTo>
                    <a:cubicBezTo>
                      <a:pt x="131" y="35"/>
                      <a:pt x="165" y="95"/>
                      <a:pt x="211" y="112"/>
                    </a:cubicBezTo>
                    <a:cubicBezTo>
                      <a:pt x="171" y="91"/>
                      <a:pt x="147" y="38"/>
                      <a:pt x="122" y="19"/>
                    </a:cubicBezTo>
                    <a:cubicBezTo>
                      <a:pt x="96" y="0"/>
                      <a:pt x="24" y="16"/>
                      <a:pt x="0" y="10"/>
                    </a:cubicBezTo>
                    <a:close/>
                  </a:path>
                </a:pathLst>
              </a:custGeom>
              <a:solidFill>
                <a:srgbClr val="E1A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48" name="Freeform 468"/>
              <p:cNvSpPr>
                <a:spLocks/>
              </p:cNvSpPr>
              <p:nvPr/>
            </p:nvSpPr>
            <p:spPr bwMode="auto">
              <a:xfrm>
                <a:off x="3083" y="3460"/>
                <a:ext cx="408" cy="152"/>
              </a:xfrm>
              <a:custGeom>
                <a:avLst/>
                <a:gdLst>
                  <a:gd name="T0" fmla="*/ 56 w 163"/>
                  <a:gd name="T1" fmla="*/ 1 h 57"/>
                  <a:gd name="T2" fmla="*/ 163 w 163"/>
                  <a:gd name="T3" fmla="*/ 57 h 57"/>
                  <a:gd name="T4" fmla="*/ 59 w 163"/>
                  <a:gd name="T5" fmla="*/ 10 h 57"/>
                  <a:gd name="T6" fmla="*/ 0 w 163"/>
                  <a:gd name="T7" fmla="*/ 35 h 57"/>
                  <a:gd name="T8" fmla="*/ 56 w 163"/>
                  <a:gd name="T9" fmla="*/ 1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3"/>
                  <a:gd name="T16" fmla="*/ 0 h 57"/>
                  <a:gd name="T17" fmla="*/ 163 w 163"/>
                  <a:gd name="T18" fmla="*/ 57 h 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3" h="57">
                    <a:moveTo>
                      <a:pt x="56" y="1"/>
                    </a:moveTo>
                    <a:cubicBezTo>
                      <a:pt x="78" y="0"/>
                      <a:pt x="118" y="47"/>
                      <a:pt x="163" y="57"/>
                    </a:cubicBezTo>
                    <a:cubicBezTo>
                      <a:pt x="136" y="56"/>
                      <a:pt x="76" y="16"/>
                      <a:pt x="59" y="10"/>
                    </a:cubicBezTo>
                    <a:cubicBezTo>
                      <a:pt x="42" y="5"/>
                      <a:pt x="23" y="17"/>
                      <a:pt x="0" y="35"/>
                    </a:cubicBezTo>
                    <a:cubicBezTo>
                      <a:pt x="13" y="20"/>
                      <a:pt x="38" y="3"/>
                      <a:pt x="56" y="1"/>
                    </a:cubicBezTo>
                    <a:close/>
                  </a:path>
                </a:pathLst>
              </a:custGeom>
              <a:solidFill>
                <a:srgbClr val="E1AFB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49" name="Freeform 469"/>
              <p:cNvSpPr>
                <a:spLocks/>
              </p:cNvSpPr>
              <p:nvPr/>
            </p:nvSpPr>
            <p:spPr bwMode="auto">
              <a:xfrm>
                <a:off x="3298" y="3396"/>
                <a:ext cx="23" cy="8"/>
              </a:xfrm>
              <a:custGeom>
                <a:avLst/>
                <a:gdLst>
                  <a:gd name="T0" fmla="*/ 9 w 9"/>
                  <a:gd name="T1" fmla="*/ 3 h 3"/>
                  <a:gd name="T2" fmla="*/ 0 w 9"/>
                  <a:gd name="T3" fmla="*/ 0 h 3"/>
                  <a:gd name="T4" fmla="*/ 0 60000 65536"/>
                  <a:gd name="T5" fmla="*/ 0 60000 65536"/>
                  <a:gd name="T6" fmla="*/ 0 w 9"/>
                  <a:gd name="T7" fmla="*/ 0 h 3"/>
                  <a:gd name="T8" fmla="*/ 9 w 9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9" h="3">
                    <a:moveTo>
                      <a:pt x="9" y="3"/>
                    </a:moveTo>
                    <a:cubicBezTo>
                      <a:pt x="7" y="1"/>
                      <a:pt x="3" y="1"/>
                      <a:pt x="0" y="0"/>
                    </a:cubicBezTo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50" name="Freeform 470"/>
              <p:cNvSpPr>
                <a:spLocks/>
              </p:cNvSpPr>
              <p:nvPr/>
            </p:nvSpPr>
            <p:spPr bwMode="auto">
              <a:xfrm>
                <a:off x="3281" y="3377"/>
                <a:ext cx="30" cy="16"/>
              </a:xfrm>
              <a:custGeom>
                <a:avLst/>
                <a:gdLst>
                  <a:gd name="T0" fmla="*/ 0 w 12"/>
                  <a:gd name="T1" fmla="*/ 6 h 6"/>
                  <a:gd name="T2" fmla="*/ 12 w 12"/>
                  <a:gd name="T3" fmla="*/ 0 h 6"/>
                  <a:gd name="T4" fmla="*/ 0 60000 65536"/>
                  <a:gd name="T5" fmla="*/ 0 60000 65536"/>
                  <a:gd name="T6" fmla="*/ 0 w 12"/>
                  <a:gd name="T7" fmla="*/ 0 h 6"/>
                  <a:gd name="T8" fmla="*/ 12 w 12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2" h="6">
                    <a:moveTo>
                      <a:pt x="0" y="6"/>
                    </a:moveTo>
                    <a:cubicBezTo>
                      <a:pt x="4" y="4"/>
                      <a:pt x="8" y="2"/>
                      <a:pt x="12" y="0"/>
                    </a:cubicBezTo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51" name="Freeform 471"/>
              <p:cNvSpPr>
                <a:spLocks/>
              </p:cNvSpPr>
              <p:nvPr/>
            </p:nvSpPr>
            <p:spPr bwMode="auto">
              <a:xfrm>
                <a:off x="4094" y="3089"/>
                <a:ext cx="115" cy="136"/>
              </a:xfrm>
              <a:custGeom>
                <a:avLst/>
                <a:gdLst>
                  <a:gd name="T0" fmla="*/ 4 w 46"/>
                  <a:gd name="T1" fmla="*/ 0 h 51"/>
                  <a:gd name="T2" fmla="*/ 22 w 46"/>
                  <a:gd name="T3" fmla="*/ 37 h 51"/>
                  <a:gd name="T4" fmla="*/ 46 w 46"/>
                  <a:gd name="T5" fmla="*/ 37 h 51"/>
                  <a:gd name="T6" fmla="*/ 18 w 46"/>
                  <a:gd name="T7" fmla="*/ 23 h 51"/>
                  <a:gd name="T8" fmla="*/ 6 w 46"/>
                  <a:gd name="T9" fmla="*/ 6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6"/>
                  <a:gd name="T16" fmla="*/ 0 h 51"/>
                  <a:gd name="T17" fmla="*/ 46 w 46"/>
                  <a:gd name="T18" fmla="*/ 51 h 5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6" h="51">
                    <a:moveTo>
                      <a:pt x="4" y="0"/>
                    </a:moveTo>
                    <a:cubicBezTo>
                      <a:pt x="0" y="8"/>
                      <a:pt x="16" y="31"/>
                      <a:pt x="22" y="37"/>
                    </a:cubicBezTo>
                    <a:cubicBezTo>
                      <a:pt x="27" y="42"/>
                      <a:pt x="44" y="51"/>
                      <a:pt x="46" y="37"/>
                    </a:cubicBezTo>
                    <a:cubicBezTo>
                      <a:pt x="37" y="38"/>
                      <a:pt x="25" y="29"/>
                      <a:pt x="18" y="23"/>
                    </a:cubicBezTo>
                    <a:cubicBezTo>
                      <a:pt x="13" y="18"/>
                      <a:pt x="10" y="12"/>
                      <a:pt x="6" y="6"/>
                    </a:cubicBezTo>
                  </a:path>
                </a:pathLst>
              </a:custGeom>
              <a:solidFill>
                <a:srgbClr val="E2B3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52" name="Freeform 472"/>
              <p:cNvSpPr>
                <a:spLocks/>
              </p:cNvSpPr>
              <p:nvPr/>
            </p:nvSpPr>
            <p:spPr bwMode="auto">
              <a:xfrm>
                <a:off x="4139" y="3164"/>
                <a:ext cx="37" cy="43"/>
              </a:xfrm>
              <a:custGeom>
                <a:avLst/>
                <a:gdLst>
                  <a:gd name="T0" fmla="*/ 0 w 15"/>
                  <a:gd name="T1" fmla="*/ 0 h 16"/>
                  <a:gd name="T2" fmla="*/ 13 w 15"/>
                  <a:gd name="T3" fmla="*/ 7 h 16"/>
                  <a:gd name="T4" fmla="*/ 2 w 15"/>
                  <a:gd name="T5" fmla="*/ 1 h 16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16"/>
                  <a:gd name="T11" fmla="*/ 15 w 15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16">
                    <a:moveTo>
                      <a:pt x="0" y="0"/>
                    </a:moveTo>
                    <a:cubicBezTo>
                      <a:pt x="1" y="3"/>
                      <a:pt x="15" y="16"/>
                      <a:pt x="13" y="7"/>
                    </a:cubicBezTo>
                    <a:cubicBezTo>
                      <a:pt x="13" y="4"/>
                      <a:pt x="3" y="1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53" name="Freeform 473"/>
              <p:cNvSpPr>
                <a:spLocks/>
              </p:cNvSpPr>
              <p:nvPr/>
            </p:nvSpPr>
            <p:spPr bwMode="auto">
              <a:xfrm>
                <a:off x="4171" y="3188"/>
                <a:ext cx="20" cy="16"/>
              </a:xfrm>
              <a:custGeom>
                <a:avLst/>
                <a:gdLst>
                  <a:gd name="T0" fmla="*/ 3 w 8"/>
                  <a:gd name="T1" fmla="*/ 0 h 6"/>
                  <a:gd name="T2" fmla="*/ 8 w 8"/>
                  <a:gd name="T3" fmla="*/ 3 h 6"/>
                  <a:gd name="T4" fmla="*/ 3 w 8"/>
                  <a:gd name="T5" fmla="*/ 0 h 6"/>
                  <a:gd name="T6" fmla="*/ 0 60000 65536"/>
                  <a:gd name="T7" fmla="*/ 0 60000 65536"/>
                  <a:gd name="T8" fmla="*/ 0 60000 65536"/>
                  <a:gd name="T9" fmla="*/ 0 w 8"/>
                  <a:gd name="T10" fmla="*/ 0 h 6"/>
                  <a:gd name="T11" fmla="*/ 8 w 8"/>
                  <a:gd name="T12" fmla="*/ 6 h 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" h="6">
                    <a:moveTo>
                      <a:pt x="3" y="0"/>
                    </a:moveTo>
                    <a:cubicBezTo>
                      <a:pt x="0" y="5"/>
                      <a:pt x="5" y="6"/>
                      <a:pt x="8" y="3"/>
                    </a:cubicBezTo>
                    <a:cubicBezTo>
                      <a:pt x="8" y="0"/>
                      <a:pt x="6" y="0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54" name="Freeform 474"/>
              <p:cNvSpPr>
                <a:spLocks/>
              </p:cNvSpPr>
              <p:nvPr/>
            </p:nvSpPr>
            <p:spPr bwMode="auto">
              <a:xfrm>
                <a:off x="4126" y="3140"/>
                <a:ext cx="15" cy="19"/>
              </a:xfrm>
              <a:custGeom>
                <a:avLst/>
                <a:gdLst>
                  <a:gd name="T0" fmla="*/ 0 w 6"/>
                  <a:gd name="T1" fmla="*/ 4 h 7"/>
                  <a:gd name="T2" fmla="*/ 1 w 6"/>
                  <a:gd name="T3" fmla="*/ 7 h 7"/>
                  <a:gd name="T4" fmla="*/ 0 w 6"/>
                  <a:gd name="T5" fmla="*/ 2 h 7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7"/>
                  <a:gd name="T11" fmla="*/ 6 w 6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7">
                    <a:moveTo>
                      <a:pt x="0" y="4"/>
                    </a:moveTo>
                    <a:cubicBezTo>
                      <a:pt x="0" y="5"/>
                      <a:pt x="0" y="6"/>
                      <a:pt x="1" y="7"/>
                    </a:cubicBezTo>
                    <a:cubicBezTo>
                      <a:pt x="6" y="7"/>
                      <a:pt x="4" y="0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55" name="Freeform 475"/>
              <p:cNvSpPr>
                <a:spLocks/>
              </p:cNvSpPr>
              <p:nvPr/>
            </p:nvSpPr>
            <p:spPr bwMode="auto">
              <a:xfrm>
                <a:off x="1486" y="3108"/>
                <a:ext cx="97" cy="93"/>
              </a:xfrm>
              <a:custGeom>
                <a:avLst/>
                <a:gdLst>
                  <a:gd name="T0" fmla="*/ 38 w 39"/>
                  <a:gd name="T1" fmla="*/ 1 h 35"/>
                  <a:gd name="T2" fmla="*/ 29 w 39"/>
                  <a:gd name="T3" fmla="*/ 12 h 35"/>
                  <a:gd name="T4" fmla="*/ 17 w 39"/>
                  <a:gd name="T5" fmla="*/ 21 h 35"/>
                  <a:gd name="T6" fmla="*/ 7 w 39"/>
                  <a:gd name="T7" fmla="*/ 24 h 35"/>
                  <a:gd name="T8" fmla="*/ 4 w 39"/>
                  <a:gd name="T9" fmla="*/ 31 h 35"/>
                  <a:gd name="T10" fmla="*/ 17 w 39"/>
                  <a:gd name="T11" fmla="*/ 31 h 35"/>
                  <a:gd name="T12" fmla="*/ 31 w 39"/>
                  <a:gd name="T13" fmla="*/ 18 h 35"/>
                  <a:gd name="T14" fmla="*/ 39 w 39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9"/>
                  <a:gd name="T25" fmla="*/ 0 h 35"/>
                  <a:gd name="T26" fmla="*/ 39 w 39"/>
                  <a:gd name="T27" fmla="*/ 35 h 3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9" h="35">
                    <a:moveTo>
                      <a:pt x="38" y="1"/>
                    </a:moveTo>
                    <a:cubicBezTo>
                      <a:pt x="36" y="5"/>
                      <a:pt x="32" y="9"/>
                      <a:pt x="29" y="12"/>
                    </a:cubicBezTo>
                    <a:cubicBezTo>
                      <a:pt x="26" y="16"/>
                      <a:pt x="22" y="19"/>
                      <a:pt x="17" y="21"/>
                    </a:cubicBezTo>
                    <a:cubicBezTo>
                      <a:pt x="14" y="23"/>
                      <a:pt x="11" y="24"/>
                      <a:pt x="7" y="24"/>
                    </a:cubicBezTo>
                    <a:cubicBezTo>
                      <a:pt x="2" y="25"/>
                      <a:pt x="0" y="27"/>
                      <a:pt x="4" y="31"/>
                    </a:cubicBezTo>
                    <a:cubicBezTo>
                      <a:pt x="7" y="35"/>
                      <a:pt x="13" y="33"/>
                      <a:pt x="17" y="31"/>
                    </a:cubicBezTo>
                    <a:cubicBezTo>
                      <a:pt x="23" y="28"/>
                      <a:pt x="27" y="23"/>
                      <a:pt x="31" y="18"/>
                    </a:cubicBezTo>
                    <a:cubicBezTo>
                      <a:pt x="36" y="13"/>
                      <a:pt x="38" y="7"/>
                      <a:pt x="39" y="0"/>
                    </a:cubicBezTo>
                  </a:path>
                </a:pathLst>
              </a:custGeom>
              <a:solidFill>
                <a:srgbClr val="E2B3B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56" name="Freeform 476"/>
              <p:cNvSpPr>
                <a:spLocks/>
              </p:cNvSpPr>
              <p:nvPr/>
            </p:nvSpPr>
            <p:spPr bwMode="auto">
              <a:xfrm>
                <a:off x="1521" y="3161"/>
                <a:ext cx="25" cy="24"/>
              </a:xfrm>
              <a:custGeom>
                <a:avLst/>
                <a:gdLst>
                  <a:gd name="T0" fmla="*/ 6 w 10"/>
                  <a:gd name="T1" fmla="*/ 1 h 9"/>
                  <a:gd name="T2" fmla="*/ 6 w 10"/>
                  <a:gd name="T3" fmla="*/ 6 h 9"/>
                  <a:gd name="T4" fmla="*/ 8 w 10"/>
                  <a:gd name="T5" fmla="*/ 0 h 9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9"/>
                  <a:gd name="T11" fmla="*/ 10 w 10"/>
                  <a:gd name="T12" fmla="*/ 9 h 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9">
                    <a:moveTo>
                      <a:pt x="6" y="1"/>
                    </a:moveTo>
                    <a:cubicBezTo>
                      <a:pt x="3" y="3"/>
                      <a:pt x="0" y="9"/>
                      <a:pt x="6" y="6"/>
                    </a:cubicBezTo>
                    <a:cubicBezTo>
                      <a:pt x="10" y="4"/>
                      <a:pt x="9" y="3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57" name="Freeform 477"/>
              <p:cNvSpPr>
                <a:spLocks/>
              </p:cNvSpPr>
              <p:nvPr/>
            </p:nvSpPr>
            <p:spPr bwMode="auto">
              <a:xfrm>
                <a:off x="1546" y="3148"/>
                <a:ext cx="15" cy="13"/>
              </a:xfrm>
              <a:custGeom>
                <a:avLst/>
                <a:gdLst>
                  <a:gd name="T0" fmla="*/ 3 w 6"/>
                  <a:gd name="T1" fmla="*/ 1 h 5"/>
                  <a:gd name="T2" fmla="*/ 1 w 6"/>
                  <a:gd name="T3" fmla="*/ 5 h 5"/>
                  <a:gd name="T4" fmla="*/ 4 w 6"/>
                  <a:gd name="T5" fmla="*/ 0 h 5"/>
                  <a:gd name="T6" fmla="*/ 4 w 6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"/>
                  <a:gd name="T13" fmla="*/ 0 h 5"/>
                  <a:gd name="T14" fmla="*/ 6 w 6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" h="5">
                    <a:moveTo>
                      <a:pt x="3" y="1"/>
                    </a:moveTo>
                    <a:cubicBezTo>
                      <a:pt x="1" y="2"/>
                      <a:pt x="0" y="3"/>
                      <a:pt x="1" y="5"/>
                    </a:cubicBezTo>
                    <a:cubicBezTo>
                      <a:pt x="3" y="5"/>
                      <a:pt x="6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58" name="Freeform 478"/>
              <p:cNvSpPr>
                <a:spLocks/>
              </p:cNvSpPr>
              <p:nvPr/>
            </p:nvSpPr>
            <p:spPr bwMode="auto">
              <a:xfrm>
                <a:off x="1506" y="3180"/>
                <a:ext cx="20" cy="16"/>
              </a:xfrm>
              <a:custGeom>
                <a:avLst/>
                <a:gdLst>
                  <a:gd name="T0" fmla="*/ 2 w 8"/>
                  <a:gd name="T1" fmla="*/ 0 h 6"/>
                  <a:gd name="T2" fmla="*/ 5 w 8"/>
                  <a:gd name="T3" fmla="*/ 0 h 6"/>
                  <a:gd name="T4" fmla="*/ 0 60000 65536"/>
                  <a:gd name="T5" fmla="*/ 0 60000 65536"/>
                  <a:gd name="T6" fmla="*/ 0 w 8"/>
                  <a:gd name="T7" fmla="*/ 0 h 6"/>
                  <a:gd name="T8" fmla="*/ 8 w 8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6">
                    <a:moveTo>
                      <a:pt x="2" y="0"/>
                    </a:moveTo>
                    <a:cubicBezTo>
                      <a:pt x="0" y="6"/>
                      <a:pt x="8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59" name="Freeform 479"/>
              <p:cNvSpPr>
                <a:spLocks/>
              </p:cNvSpPr>
              <p:nvPr/>
            </p:nvSpPr>
            <p:spPr bwMode="auto">
              <a:xfrm>
                <a:off x="2131" y="3316"/>
                <a:ext cx="687" cy="203"/>
              </a:xfrm>
              <a:custGeom>
                <a:avLst/>
                <a:gdLst>
                  <a:gd name="T0" fmla="*/ 271 w 275"/>
                  <a:gd name="T1" fmla="*/ 25 h 76"/>
                  <a:gd name="T2" fmla="*/ 245 w 275"/>
                  <a:gd name="T3" fmla="*/ 24 h 76"/>
                  <a:gd name="T4" fmla="*/ 245 w 275"/>
                  <a:gd name="T5" fmla="*/ 13 h 76"/>
                  <a:gd name="T6" fmla="*/ 229 w 275"/>
                  <a:gd name="T7" fmla="*/ 18 h 76"/>
                  <a:gd name="T8" fmla="*/ 212 w 275"/>
                  <a:gd name="T9" fmla="*/ 26 h 76"/>
                  <a:gd name="T10" fmla="*/ 203 w 275"/>
                  <a:gd name="T11" fmla="*/ 21 h 76"/>
                  <a:gd name="T12" fmla="*/ 191 w 275"/>
                  <a:gd name="T13" fmla="*/ 20 h 76"/>
                  <a:gd name="T14" fmla="*/ 150 w 275"/>
                  <a:gd name="T15" fmla="*/ 29 h 76"/>
                  <a:gd name="T16" fmla="*/ 100 w 275"/>
                  <a:gd name="T17" fmla="*/ 4 h 76"/>
                  <a:gd name="T18" fmla="*/ 68 w 275"/>
                  <a:gd name="T19" fmla="*/ 20 h 76"/>
                  <a:gd name="T20" fmla="*/ 45 w 275"/>
                  <a:gd name="T21" fmla="*/ 4 h 76"/>
                  <a:gd name="T22" fmla="*/ 28 w 275"/>
                  <a:gd name="T23" fmla="*/ 17 h 76"/>
                  <a:gd name="T24" fmla="*/ 4 w 275"/>
                  <a:gd name="T25" fmla="*/ 27 h 76"/>
                  <a:gd name="T26" fmla="*/ 29 w 275"/>
                  <a:gd name="T27" fmla="*/ 37 h 76"/>
                  <a:gd name="T28" fmla="*/ 14 w 275"/>
                  <a:gd name="T29" fmla="*/ 54 h 76"/>
                  <a:gd name="T30" fmla="*/ 22 w 275"/>
                  <a:gd name="T31" fmla="*/ 66 h 76"/>
                  <a:gd name="T32" fmla="*/ 58 w 275"/>
                  <a:gd name="T33" fmla="*/ 44 h 76"/>
                  <a:gd name="T34" fmla="*/ 94 w 275"/>
                  <a:gd name="T35" fmla="*/ 34 h 76"/>
                  <a:gd name="T36" fmla="*/ 117 w 275"/>
                  <a:gd name="T37" fmla="*/ 34 h 76"/>
                  <a:gd name="T38" fmla="*/ 129 w 275"/>
                  <a:gd name="T39" fmla="*/ 34 h 76"/>
                  <a:gd name="T40" fmla="*/ 139 w 275"/>
                  <a:gd name="T41" fmla="*/ 32 h 76"/>
                  <a:gd name="T42" fmla="*/ 198 w 275"/>
                  <a:gd name="T43" fmla="*/ 57 h 76"/>
                  <a:gd name="T44" fmla="*/ 204 w 275"/>
                  <a:gd name="T45" fmla="*/ 59 h 76"/>
                  <a:gd name="T46" fmla="*/ 216 w 275"/>
                  <a:gd name="T47" fmla="*/ 69 h 76"/>
                  <a:gd name="T48" fmla="*/ 234 w 275"/>
                  <a:gd name="T49" fmla="*/ 73 h 76"/>
                  <a:gd name="T50" fmla="*/ 239 w 275"/>
                  <a:gd name="T51" fmla="*/ 59 h 76"/>
                  <a:gd name="T52" fmla="*/ 256 w 275"/>
                  <a:gd name="T53" fmla="*/ 38 h 76"/>
                  <a:gd name="T54" fmla="*/ 271 w 275"/>
                  <a:gd name="T55" fmla="*/ 25 h 7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75"/>
                  <a:gd name="T85" fmla="*/ 0 h 76"/>
                  <a:gd name="T86" fmla="*/ 275 w 275"/>
                  <a:gd name="T87" fmla="*/ 76 h 7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75" h="76">
                    <a:moveTo>
                      <a:pt x="271" y="25"/>
                    </a:moveTo>
                    <a:cubicBezTo>
                      <a:pt x="266" y="15"/>
                      <a:pt x="252" y="32"/>
                      <a:pt x="245" y="24"/>
                    </a:cubicBezTo>
                    <a:cubicBezTo>
                      <a:pt x="243" y="21"/>
                      <a:pt x="246" y="15"/>
                      <a:pt x="245" y="13"/>
                    </a:cubicBezTo>
                    <a:cubicBezTo>
                      <a:pt x="240" y="9"/>
                      <a:pt x="233" y="16"/>
                      <a:pt x="229" y="18"/>
                    </a:cubicBezTo>
                    <a:cubicBezTo>
                      <a:pt x="224" y="21"/>
                      <a:pt x="218" y="27"/>
                      <a:pt x="212" y="26"/>
                    </a:cubicBezTo>
                    <a:cubicBezTo>
                      <a:pt x="206" y="25"/>
                      <a:pt x="206" y="22"/>
                      <a:pt x="203" y="21"/>
                    </a:cubicBezTo>
                    <a:cubicBezTo>
                      <a:pt x="199" y="20"/>
                      <a:pt x="195" y="20"/>
                      <a:pt x="191" y="20"/>
                    </a:cubicBezTo>
                    <a:cubicBezTo>
                      <a:pt x="180" y="27"/>
                      <a:pt x="167" y="31"/>
                      <a:pt x="150" y="29"/>
                    </a:cubicBezTo>
                    <a:cubicBezTo>
                      <a:pt x="128" y="27"/>
                      <a:pt x="113" y="16"/>
                      <a:pt x="100" y="4"/>
                    </a:cubicBezTo>
                    <a:cubicBezTo>
                      <a:pt x="101" y="20"/>
                      <a:pt x="82" y="26"/>
                      <a:pt x="68" y="20"/>
                    </a:cubicBezTo>
                    <a:cubicBezTo>
                      <a:pt x="58" y="16"/>
                      <a:pt x="58" y="0"/>
                      <a:pt x="45" y="4"/>
                    </a:cubicBezTo>
                    <a:cubicBezTo>
                      <a:pt x="38" y="6"/>
                      <a:pt x="34" y="14"/>
                      <a:pt x="28" y="17"/>
                    </a:cubicBezTo>
                    <a:cubicBezTo>
                      <a:pt x="21" y="21"/>
                      <a:pt x="5" y="18"/>
                      <a:pt x="4" y="27"/>
                    </a:cubicBezTo>
                    <a:cubicBezTo>
                      <a:pt x="3" y="42"/>
                      <a:pt x="23" y="31"/>
                      <a:pt x="29" y="37"/>
                    </a:cubicBezTo>
                    <a:cubicBezTo>
                      <a:pt x="39" y="48"/>
                      <a:pt x="20" y="52"/>
                      <a:pt x="14" y="54"/>
                    </a:cubicBezTo>
                    <a:cubicBezTo>
                      <a:pt x="0" y="61"/>
                      <a:pt x="10" y="70"/>
                      <a:pt x="22" y="66"/>
                    </a:cubicBezTo>
                    <a:cubicBezTo>
                      <a:pt x="36" y="63"/>
                      <a:pt x="45" y="50"/>
                      <a:pt x="58" y="44"/>
                    </a:cubicBezTo>
                    <a:cubicBezTo>
                      <a:pt x="68" y="40"/>
                      <a:pt x="83" y="35"/>
                      <a:pt x="94" y="34"/>
                    </a:cubicBezTo>
                    <a:cubicBezTo>
                      <a:pt x="102" y="33"/>
                      <a:pt x="109" y="34"/>
                      <a:pt x="117" y="34"/>
                    </a:cubicBezTo>
                    <a:cubicBezTo>
                      <a:pt x="121" y="34"/>
                      <a:pt x="125" y="34"/>
                      <a:pt x="129" y="34"/>
                    </a:cubicBezTo>
                    <a:cubicBezTo>
                      <a:pt x="133" y="33"/>
                      <a:pt x="136" y="33"/>
                      <a:pt x="139" y="32"/>
                    </a:cubicBezTo>
                    <a:cubicBezTo>
                      <a:pt x="166" y="29"/>
                      <a:pt x="184" y="43"/>
                      <a:pt x="198" y="57"/>
                    </a:cubicBezTo>
                    <a:cubicBezTo>
                      <a:pt x="200" y="58"/>
                      <a:pt x="202" y="58"/>
                      <a:pt x="204" y="59"/>
                    </a:cubicBezTo>
                    <a:cubicBezTo>
                      <a:pt x="209" y="61"/>
                      <a:pt x="212" y="66"/>
                      <a:pt x="216" y="69"/>
                    </a:cubicBezTo>
                    <a:cubicBezTo>
                      <a:pt x="222" y="73"/>
                      <a:pt x="227" y="76"/>
                      <a:pt x="234" y="73"/>
                    </a:cubicBezTo>
                    <a:cubicBezTo>
                      <a:pt x="243" y="69"/>
                      <a:pt x="240" y="67"/>
                      <a:pt x="239" y="59"/>
                    </a:cubicBezTo>
                    <a:cubicBezTo>
                      <a:pt x="238" y="42"/>
                      <a:pt x="240" y="39"/>
                      <a:pt x="256" y="38"/>
                    </a:cubicBezTo>
                    <a:cubicBezTo>
                      <a:pt x="261" y="38"/>
                      <a:pt x="275" y="35"/>
                      <a:pt x="271" y="25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60" name="Freeform 480"/>
              <p:cNvSpPr>
                <a:spLocks/>
              </p:cNvSpPr>
              <p:nvPr/>
            </p:nvSpPr>
            <p:spPr bwMode="auto">
              <a:xfrm>
                <a:off x="2856" y="3321"/>
                <a:ext cx="582" cy="214"/>
              </a:xfrm>
              <a:custGeom>
                <a:avLst/>
                <a:gdLst>
                  <a:gd name="T0" fmla="*/ 142 w 233"/>
                  <a:gd name="T1" fmla="*/ 28 h 80"/>
                  <a:gd name="T2" fmla="*/ 206 w 233"/>
                  <a:gd name="T3" fmla="*/ 52 h 80"/>
                  <a:gd name="T4" fmla="*/ 214 w 233"/>
                  <a:gd name="T5" fmla="*/ 56 h 80"/>
                  <a:gd name="T6" fmla="*/ 233 w 233"/>
                  <a:gd name="T7" fmla="*/ 50 h 80"/>
                  <a:gd name="T8" fmla="*/ 197 w 233"/>
                  <a:gd name="T9" fmla="*/ 36 h 80"/>
                  <a:gd name="T10" fmla="*/ 208 w 233"/>
                  <a:gd name="T11" fmla="*/ 16 h 80"/>
                  <a:gd name="T12" fmla="*/ 198 w 233"/>
                  <a:gd name="T13" fmla="*/ 0 h 80"/>
                  <a:gd name="T14" fmla="*/ 137 w 233"/>
                  <a:gd name="T15" fmla="*/ 25 h 80"/>
                  <a:gd name="T16" fmla="*/ 81 w 233"/>
                  <a:gd name="T17" fmla="*/ 12 h 80"/>
                  <a:gd name="T18" fmla="*/ 72 w 233"/>
                  <a:gd name="T19" fmla="*/ 19 h 80"/>
                  <a:gd name="T20" fmla="*/ 56 w 233"/>
                  <a:gd name="T21" fmla="*/ 34 h 80"/>
                  <a:gd name="T22" fmla="*/ 23 w 233"/>
                  <a:gd name="T23" fmla="*/ 33 h 80"/>
                  <a:gd name="T24" fmla="*/ 21 w 233"/>
                  <a:gd name="T25" fmla="*/ 55 h 80"/>
                  <a:gd name="T26" fmla="*/ 52 w 233"/>
                  <a:gd name="T27" fmla="*/ 60 h 80"/>
                  <a:gd name="T28" fmla="*/ 39 w 233"/>
                  <a:gd name="T29" fmla="*/ 74 h 80"/>
                  <a:gd name="T30" fmla="*/ 40 w 233"/>
                  <a:gd name="T31" fmla="*/ 80 h 80"/>
                  <a:gd name="T32" fmla="*/ 65 w 233"/>
                  <a:gd name="T33" fmla="*/ 62 h 80"/>
                  <a:gd name="T34" fmla="*/ 142 w 233"/>
                  <a:gd name="T35" fmla="*/ 28 h 8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33"/>
                  <a:gd name="T55" fmla="*/ 0 h 80"/>
                  <a:gd name="T56" fmla="*/ 233 w 233"/>
                  <a:gd name="T57" fmla="*/ 80 h 8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33" h="80">
                    <a:moveTo>
                      <a:pt x="142" y="28"/>
                    </a:moveTo>
                    <a:cubicBezTo>
                      <a:pt x="166" y="27"/>
                      <a:pt x="187" y="40"/>
                      <a:pt x="206" y="52"/>
                    </a:cubicBezTo>
                    <a:cubicBezTo>
                      <a:pt x="209" y="53"/>
                      <a:pt x="211" y="55"/>
                      <a:pt x="214" y="56"/>
                    </a:cubicBezTo>
                    <a:cubicBezTo>
                      <a:pt x="222" y="56"/>
                      <a:pt x="229" y="54"/>
                      <a:pt x="233" y="50"/>
                    </a:cubicBezTo>
                    <a:cubicBezTo>
                      <a:pt x="223" y="41"/>
                      <a:pt x="207" y="44"/>
                      <a:pt x="197" y="36"/>
                    </a:cubicBezTo>
                    <a:cubicBezTo>
                      <a:pt x="182" y="24"/>
                      <a:pt x="202" y="22"/>
                      <a:pt x="208" y="16"/>
                    </a:cubicBezTo>
                    <a:cubicBezTo>
                      <a:pt x="218" y="6"/>
                      <a:pt x="210" y="2"/>
                      <a:pt x="198" y="0"/>
                    </a:cubicBezTo>
                    <a:cubicBezTo>
                      <a:pt x="187" y="14"/>
                      <a:pt x="171" y="24"/>
                      <a:pt x="137" y="25"/>
                    </a:cubicBezTo>
                    <a:cubicBezTo>
                      <a:pt x="115" y="26"/>
                      <a:pt x="97" y="20"/>
                      <a:pt x="81" y="12"/>
                    </a:cubicBezTo>
                    <a:cubicBezTo>
                      <a:pt x="78" y="13"/>
                      <a:pt x="75" y="15"/>
                      <a:pt x="72" y="19"/>
                    </a:cubicBezTo>
                    <a:cubicBezTo>
                      <a:pt x="67" y="25"/>
                      <a:pt x="64" y="31"/>
                      <a:pt x="56" y="34"/>
                    </a:cubicBezTo>
                    <a:cubicBezTo>
                      <a:pt x="45" y="38"/>
                      <a:pt x="34" y="31"/>
                      <a:pt x="23" y="33"/>
                    </a:cubicBezTo>
                    <a:cubicBezTo>
                      <a:pt x="8" y="36"/>
                      <a:pt x="0" y="56"/>
                      <a:pt x="21" y="55"/>
                    </a:cubicBezTo>
                    <a:cubicBezTo>
                      <a:pt x="31" y="55"/>
                      <a:pt x="61" y="40"/>
                      <a:pt x="52" y="60"/>
                    </a:cubicBezTo>
                    <a:cubicBezTo>
                      <a:pt x="50" y="66"/>
                      <a:pt x="40" y="69"/>
                      <a:pt x="39" y="74"/>
                    </a:cubicBezTo>
                    <a:cubicBezTo>
                      <a:pt x="38" y="77"/>
                      <a:pt x="39" y="79"/>
                      <a:pt x="40" y="80"/>
                    </a:cubicBezTo>
                    <a:cubicBezTo>
                      <a:pt x="49" y="75"/>
                      <a:pt x="57" y="69"/>
                      <a:pt x="65" y="62"/>
                    </a:cubicBezTo>
                    <a:cubicBezTo>
                      <a:pt x="88" y="45"/>
                      <a:pt x="111" y="28"/>
                      <a:pt x="142" y="28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61" name="Freeform 481"/>
              <p:cNvSpPr>
                <a:spLocks/>
              </p:cNvSpPr>
              <p:nvPr/>
            </p:nvSpPr>
            <p:spPr bwMode="auto">
              <a:xfrm>
                <a:off x="3703" y="3148"/>
                <a:ext cx="253" cy="251"/>
              </a:xfrm>
              <a:custGeom>
                <a:avLst/>
                <a:gdLst>
                  <a:gd name="T0" fmla="*/ 98 w 101"/>
                  <a:gd name="T1" fmla="*/ 21 h 94"/>
                  <a:gd name="T2" fmla="*/ 96 w 101"/>
                  <a:gd name="T3" fmla="*/ 17 h 94"/>
                  <a:gd name="T4" fmla="*/ 92 w 101"/>
                  <a:gd name="T5" fmla="*/ 0 h 94"/>
                  <a:gd name="T6" fmla="*/ 92 w 101"/>
                  <a:gd name="T7" fmla="*/ 0 h 94"/>
                  <a:gd name="T8" fmla="*/ 83 w 101"/>
                  <a:gd name="T9" fmla="*/ 8 h 94"/>
                  <a:gd name="T10" fmla="*/ 66 w 101"/>
                  <a:gd name="T11" fmla="*/ 19 h 94"/>
                  <a:gd name="T12" fmla="*/ 61 w 101"/>
                  <a:gd name="T13" fmla="*/ 21 h 94"/>
                  <a:gd name="T14" fmla="*/ 59 w 101"/>
                  <a:gd name="T15" fmla="*/ 21 h 94"/>
                  <a:gd name="T16" fmla="*/ 54 w 101"/>
                  <a:gd name="T17" fmla="*/ 23 h 94"/>
                  <a:gd name="T18" fmla="*/ 53 w 101"/>
                  <a:gd name="T19" fmla="*/ 23 h 94"/>
                  <a:gd name="T20" fmla="*/ 48 w 101"/>
                  <a:gd name="T21" fmla="*/ 24 h 94"/>
                  <a:gd name="T22" fmla="*/ 46 w 101"/>
                  <a:gd name="T23" fmla="*/ 25 h 94"/>
                  <a:gd name="T24" fmla="*/ 39 w 101"/>
                  <a:gd name="T25" fmla="*/ 26 h 94"/>
                  <a:gd name="T26" fmla="*/ 10 w 101"/>
                  <a:gd name="T27" fmla="*/ 25 h 94"/>
                  <a:gd name="T28" fmla="*/ 10 w 101"/>
                  <a:gd name="T29" fmla="*/ 25 h 94"/>
                  <a:gd name="T30" fmla="*/ 20 w 101"/>
                  <a:gd name="T31" fmla="*/ 45 h 94"/>
                  <a:gd name="T32" fmla="*/ 14 w 101"/>
                  <a:gd name="T33" fmla="*/ 54 h 94"/>
                  <a:gd name="T34" fmla="*/ 14 w 101"/>
                  <a:gd name="T35" fmla="*/ 65 h 94"/>
                  <a:gd name="T36" fmla="*/ 3 w 101"/>
                  <a:gd name="T37" fmla="*/ 84 h 94"/>
                  <a:gd name="T38" fmla="*/ 16 w 101"/>
                  <a:gd name="T39" fmla="*/ 88 h 94"/>
                  <a:gd name="T40" fmla="*/ 17 w 101"/>
                  <a:gd name="T41" fmla="*/ 87 h 94"/>
                  <a:gd name="T42" fmla="*/ 27 w 101"/>
                  <a:gd name="T43" fmla="*/ 67 h 94"/>
                  <a:gd name="T44" fmla="*/ 46 w 101"/>
                  <a:gd name="T45" fmla="*/ 39 h 94"/>
                  <a:gd name="T46" fmla="*/ 48 w 101"/>
                  <a:gd name="T47" fmla="*/ 36 h 94"/>
                  <a:gd name="T48" fmla="*/ 48 w 101"/>
                  <a:gd name="T49" fmla="*/ 36 h 94"/>
                  <a:gd name="T50" fmla="*/ 50 w 101"/>
                  <a:gd name="T51" fmla="*/ 34 h 94"/>
                  <a:gd name="T52" fmla="*/ 50 w 101"/>
                  <a:gd name="T53" fmla="*/ 34 h 94"/>
                  <a:gd name="T54" fmla="*/ 52 w 101"/>
                  <a:gd name="T55" fmla="*/ 32 h 94"/>
                  <a:gd name="T56" fmla="*/ 52 w 101"/>
                  <a:gd name="T57" fmla="*/ 32 h 94"/>
                  <a:gd name="T58" fmla="*/ 54 w 101"/>
                  <a:gd name="T59" fmla="*/ 31 h 94"/>
                  <a:gd name="T60" fmla="*/ 54 w 101"/>
                  <a:gd name="T61" fmla="*/ 30 h 94"/>
                  <a:gd name="T62" fmla="*/ 57 w 101"/>
                  <a:gd name="T63" fmla="*/ 29 h 94"/>
                  <a:gd name="T64" fmla="*/ 57 w 101"/>
                  <a:gd name="T65" fmla="*/ 29 h 94"/>
                  <a:gd name="T66" fmla="*/ 59 w 101"/>
                  <a:gd name="T67" fmla="*/ 28 h 94"/>
                  <a:gd name="T68" fmla="*/ 60 w 101"/>
                  <a:gd name="T69" fmla="*/ 27 h 94"/>
                  <a:gd name="T70" fmla="*/ 62 w 101"/>
                  <a:gd name="T71" fmla="*/ 26 h 94"/>
                  <a:gd name="T72" fmla="*/ 63 w 101"/>
                  <a:gd name="T73" fmla="*/ 26 h 94"/>
                  <a:gd name="T74" fmla="*/ 66 w 101"/>
                  <a:gd name="T75" fmla="*/ 25 h 94"/>
                  <a:gd name="T76" fmla="*/ 98 w 101"/>
                  <a:gd name="T77" fmla="*/ 21 h 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01"/>
                  <a:gd name="T118" fmla="*/ 0 h 94"/>
                  <a:gd name="T119" fmla="*/ 101 w 101"/>
                  <a:gd name="T120" fmla="*/ 94 h 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01" h="94">
                    <a:moveTo>
                      <a:pt x="98" y="21"/>
                    </a:moveTo>
                    <a:cubicBezTo>
                      <a:pt x="97" y="20"/>
                      <a:pt x="96" y="19"/>
                      <a:pt x="96" y="17"/>
                    </a:cubicBezTo>
                    <a:cubicBezTo>
                      <a:pt x="94" y="11"/>
                      <a:pt x="101" y="5"/>
                      <a:pt x="92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89" y="3"/>
                      <a:pt x="86" y="5"/>
                      <a:pt x="83" y="8"/>
                    </a:cubicBezTo>
                    <a:cubicBezTo>
                      <a:pt x="78" y="12"/>
                      <a:pt x="72" y="16"/>
                      <a:pt x="66" y="19"/>
                    </a:cubicBezTo>
                    <a:cubicBezTo>
                      <a:pt x="64" y="19"/>
                      <a:pt x="63" y="20"/>
                      <a:pt x="61" y="21"/>
                    </a:cubicBezTo>
                    <a:cubicBezTo>
                      <a:pt x="60" y="21"/>
                      <a:pt x="60" y="21"/>
                      <a:pt x="59" y="21"/>
                    </a:cubicBezTo>
                    <a:cubicBezTo>
                      <a:pt x="58" y="22"/>
                      <a:pt x="56" y="22"/>
                      <a:pt x="54" y="23"/>
                    </a:cubicBezTo>
                    <a:cubicBezTo>
                      <a:pt x="54" y="23"/>
                      <a:pt x="53" y="23"/>
                      <a:pt x="53" y="23"/>
                    </a:cubicBezTo>
                    <a:cubicBezTo>
                      <a:pt x="51" y="24"/>
                      <a:pt x="49" y="24"/>
                      <a:pt x="48" y="24"/>
                    </a:cubicBezTo>
                    <a:cubicBezTo>
                      <a:pt x="47" y="24"/>
                      <a:pt x="46" y="24"/>
                      <a:pt x="46" y="25"/>
                    </a:cubicBezTo>
                    <a:cubicBezTo>
                      <a:pt x="44" y="25"/>
                      <a:pt x="41" y="25"/>
                      <a:pt x="39" y="26"/>
                    </a:cubicBezTo>
                    <a:cubicBezTo>
                      <a:pt x="30" y="27"/>
                      <a:pt x="20" y="27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20" y="25"/>
                      <a:pt x="24" y="38"/>
                      <a:pt x="20" y="45"/>
                    </a:cubicBezTo>
                    <a:cubicBezTo>
                      <a:pt x="18" y="49"/>
                      <a:pt x="15" y="50"/>
                      <a:pt x="14" y="54"/>
                    </a:cubicBezTo>
                    <a:cubicBezTo>
                      <a:pt x="12" y="58"/>
                      <a:pt x="15" y="61"/>
                      <a:pt x="14" y="65"/>
                    </a:cubicBezTo>
                    <a:cubicBezTo>
                      <a:pt x="12" y="74"/>
                      <a:pt x="0" y="71"/>
                      <a:pt x="3" y="84"/>
                    </a:cubicBezTo>
                    <a:cubicBezTo>
                      <a:pt x="5" y="93"/>
                      <a:pt x="10" y="94"/>
                      <a:pt x="16" y="88"/>
                    </a:cubicBezTo>
                    <a:cubicBezTo>
                      <a:pt x="16" y="88"/>
                      <a:pt x="16" y="87"/>
                      <a:pt x="17" y="87"/>
                    </a:cubicBezTo>
                    <a:cubicBezTo>
                      <a:pt x="21" y="80"/>
                      <a:pt x="24" y="74"/>
                      <a:pt x="27" y="67"/>
                    </a:cubicBezTo>
                    <a:cubicBezTo>
                      <a:pt x="35" y="54"/>
                      <a:pt x="40" y="45"/>
                      <a:pt x="46" y="39"/>
                    </a:cubicBezTo>
                    <a:cubicBezTo>
                      <a:pt x="46" y="38"/>
                      <a:pt x="47" y="37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9" y="35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1" y="34"/>
                      <a:pt x="51" y="33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3" y="32"/>
                      <a:pt x="53" y="31"/>
                      <a:pt x="54" y="31"/>
                    </a:cubicBezTo>
                    <a:cubicBezTo>
                      <a:pt x="54" y="31"/>
                      <a:pt x="54" y="31"/>
                      <a:pt x="54" y="30"/>
                    </a:cubicBezTo>
                    <a:cubicBezTo>
                      <a:pt x="55" y="30"/>
                      <a:pt x="56" y="30"/>
                      <a:pt x="57" y="29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8" y="28"/>
                      <a:pt x="58" y="28"/>
                      <a:pt x="59" y="28"/>
                    </a:cubicBezTo>
                    <a:cubicBezTo>
                      <a:pt x="59" y="28"/>
                      <a:pt x="59" y="28"/>
                      <a:pt x="60" y="27"/>
                    </a:cubicBezTo>
                    <a:cubicBezTo>
                      <a:pt x="60" y="27"/>
                      <a:pt x="61" y="27"/>
                      <a:pt x="62" y="26"/>
                    </a:cubicBezTo>
                    <a:cubicBezTo>
                      <a:pt x="62" y="26"/>
                      <a:pt x="62" y="26"/>
                      <a:pt x="63" y="26"/>
                    </a:cubicBezTo>
                    <a:cubicBezTo>
                      <a:pt x="64" y="26"/>
                      <a:pt x="65" y="25"/>
                      <a:pt x="66" y="25"/>
                    </a:cubicBezTo>
                    <a:cubicBezTo>
                      <a:pt x="76" y="21"/>
                      <a:pt x="87" y="20"/>
                      <a:pt x="98" y="2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62" name="Freeform 482"/>
              <p:cNvSpPr>
                <a:spLocks/>
              </p:cNvSpPr>
              <p:nvPr/>
            </p:nvSpPr>
            <p:spPr bwMode="auto">
              <a:xfrm>
                <a:off x="1688" y="3188"/>
                <a:ext cx="150" cy="107"/>
              </a:xfrm>
              <a:custGeom>
                <a:avLst/>
                <a:gdLst>
                  <a:gd name="T0" fmla="*/ 19 w 60"/>
                  <a:gd name="T1" fmla="*/ 0 h 40"/>
                  <a:gd name="T2" fmla="*/ 8 w 60"/>
                  <a:gd name="T3" fmla="*/ 6 h 40"/>
                  <a:gd name="T4" fmla="*/ 7 w 60"/>
                  <a:gd name="T5" fmla="*/ 10 h 40"/>
                  <a:gd name="T6" fmla="*/ 3 w 60"/>
                  <a:gd name="T7" fmla="*/ 14 h 40"/>
                  <a:gd name="T8" fmla="*/ 7 w 60"/>
                  <a:gd name="T9" fmla="*/ 21 h 40"/>
                  <a:gd name="T10" fmla="*/ 18 w 60"/>
                  <a:gd name="T11" fmla="*/ 22 h 40"/>
                  <a:gd name="T12" fmla="*/ 33 w 60"/>
                  <a:gd name="T13" fmla="*/ 25 h 40"/>
                  <a:gd name="T14" fmla="*/ 44 w 60"/>
                  <a:gd name="T15" fmla="*/ 30 h 40"/>
                  <a:gd name="T16" fmla="*/ 53 w 60"/>
                  <a:gd name="T17" fmla="*/ 37 h 40"/>
                  <a:gd name="T18" fmla="*/ 60 w 60"/>
                  <a:gd name="T19" fmla="*/ 40 h 40"/>
                  <a:gd name="T20" fmla="*/ 50 w 60"/>
                  <a:gd name="T21" fmla="*/ 32 h 40"/>
                  <a:gd name="T22" fmla="*/ 40 w 60"/>
                  <a:gd name="T23" fmla="*/ 25 h 40"/>
                  <a:gd name="T24" fmla="*/ 32 w 60"/>
                  <a:gd name="T25" fmla="*/ 18 h 40"/>
                  <a:gd name="T26" fmla="*/ 28 w 60"/>
                  <a:gd name="T27" fmla="*/ 13 h 40"/>
                  <a:gd name="T28" fmla="*/ 23 w 60"/>
                  <a:gd name="T29" fmla="*/ 5 h 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0"/>
                  <a:gd name="T46" fmla="*/ 0 h 40"/>
                  <a:gd name="T47" fmla="*/ 60 w 60"/>
                  <a:gd name="T48" fmla="*/ 40 h 4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0" h="40">
                    <a:moveTo>
                      <a:pt x="19" y="0"/>
                    </a:moveTo>
                    <a:cubicBezTo>
                      <a:pt x="19" y="4"/>
                      <a:pt x="10" y="3"/>
                      <a:pt x="8" y="6"/>
                    </a:cubicBezTo>
                    <a:cubicBezTo>
                      <a:pt x="7" y="7"/>
                      <a:pt x="7" y="8"/>
                      <a:pt x="7" y="10"/>
                    </a:cubicBezTo>
                    <a:cubicBezTo>
                      <a:pt x="6" y="12"/>
                      <a:pt x="5" y="12"/>
                      <a:pt x="3" y="14"/>
                    </a:cubicBezTo>
                    <a:cubicBezTo>
                      <a:pt x="0" y="18"/>
                      <a:pt x="2" y="21"/>
                      <a:pt x="7" y="21"/>
                    </a:cubicBezTo>
                    <a:cubicBezTo>
                      <a:pt x="11" y="21"/>
                      <a:pt x="14" y="22"/>
                      <a:pt x="18" y="22"/>
                    </a:cubicBezTo>
                    <a:cubicBezTo>
                      <a:pt x="23" y="23"/>
                      <a:pt x="28" y="23"/>
                      <a:pt x="33" y="25"/>
                    </a:cubicBezTo>
                    <a:cubicBezTo>
                      <a:pt x="37" y="26"/>
                      <a:pt x="41" y="28"/>
                      <a:pt x="44" y="30"/>
                    </a:cubicBezTo>
                    <a:cubicBezTo>
                      <a:pt x="48" y="32"/>
                      <a:pt x="50" y="34"/>
                      <a:pt x="53" y="37"/>
                    </a:cubicBezTo>
                    <a:cubicBezTo>
                      <a:pt x="55" y="38"/>
                      <a:pt x="58" y="38"/>
                      <a:pt x="60" y="40"/>
                    </a:cubicBezTo>
                    <a:cubicBezTo>
                      <a:pt x="59" y="37"/>
                      <a:pt x="52" y="34"/>
                      <a:pt x="50" y="32"/>
                    </a:cubicBezTo>
                    <a:cubicBezTo>
                      <a:pt x="46" y="29"/>
                      <a:pt x="43" y="28"/>
                      <a:pt x="40" y="25"/>
                    </a:cubicBezTo>
                    <a:cubicBezTo>
                      <a:pt x="37" y="23"/>
                      <a:pt x="35" y="20"/>
                      <a:pt x="32" y="18"/>
                    </a:cubicBezTo>
                    <a:cubicBezTo>
                      <a:pt x="31" y="16"/>
                      <a:pt x="29" y="15"/>
                      <a:pt x="28" y="13"/>
                    </a:cubicBezTo>
                    <a:cubicBezTo>
                      <a:pt x="26" y="11"/>
                      <a:pt x="25" y="7"/>
                      <a:pt x="23" y="5"/>
                    </a:cubicBezTo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63" name="Freeform 483"/>
              <p:cNvSpPr>
                <a:spLocks/>
              </p:cNvSpPr>
              <p:nvPr/>
            </p:nvSpPr>
            <p:spPr bwMode="auto">
              <a:xfrm>
                <a:off x="1681" y="3081"/>
                <a:ext cx="30" cy="62"/>
              </a:xfrm>
              <a:custGeom>
                <a:avLst/>
                <a:gdLst>
                  <a:gd name="T0" fmla="*/ 4 w 12"/>
                  <a:gd name="T1" fmla="*/ 0 h 23"/>
                  <a:gd name="T2" fmla="*/ 0 w 12"/>
                  <a:gd name="T3" fmla="*/ 23 h 23"/>
                  <a:gd name="T4" fmla="*/ 12 w 12"/>
                  <a:gd name="T5" fmla="*/ 22 h 23"/>
                  <a:gd name="T6" fmla="*/ 7 w 12"/>
                  <a:gd name="T7" fmla="*/ 7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23"/>
                  <a:gd name="T14" fmla="*/ 12 w 12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23">
                    <a:moveTo>
                      <a:pt x="4" y="0"/>
                    </a:moveTo>
                    <a:cubicBezTo>
                      <a:pt x="6" y="7"/>
                      <a:pt x="6" y="19"/>
                      <a:pt x="0" y="23"/>
                    </a:cubicBezTo>
                    <a:cubicBezTo>
                      <a:pt x="3" y="22"/>
                      <a:pt x="10" y="20"/>
                      <a:pt x="12" y="22"/>
                    </a:cubicBezTo>
                    <a:cubicBezTo>
                      <a:pt x="10" y="17"/>
                      <a:pt x="7" y="12"/>
                      <a:pt x="7" y="7"/>
                    </a:cubicBezTo>
                  </a:path>
                </a:pathLst>
              </a:custGeom>
              <a:solidFill>
                <a:srgbClr val="AB0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64" name="Freeform 484"/>
              <p:cNvSpPr>
                <a:spLocks/>
              </p:cNvSpPr>
              <p:nvPr/>
            </p:nvSpPr>
            <p:spPr bwMode="auto">
              <a:xfrm>
                <a:off x="1601" y="3204"/>
                <a:ext cx="62" cy="48"/>
              </a:xfrm>
              <a:custGeom>
                <a:avLst/>
                <a:gdLst>
                  <a:gd name="T0" fmla="*/ 18 w 25"/>
                  <a:gd name="T1" fmla="*/ 0 h 18"/>
                  <a:gd name="T2" fmla="*/ 0 w 25"/>
                  <a:gd name="T3" fmla="*/ 18 h 18"/>
                  <a:gd name="T4" fmla="*/ 13 w 25"/>
                  <a:gd name="T5" fmla="*/ 17 h 18"/>
                  <a:gd name="T6" fmla="*/ 25 w 25"/>
                  <a:gd name="T7" fmla="*/ 16 h 18"/>
                  <a:gd name="T8" fmla="*/ 17 w 25"/>
                  <a:gd name="T9" fmla="*/ 6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18"/>
                  <a:gd name="T17" fmla="*/ 25 w 2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18">
                    <a:moveTo>
                      <a:pt x="18" y="0"/>
                    </a:moveTo>
                    <a:cubicBezTo>
                      <a:pt x="15" y="10"/>
                      <a:pt x="8" y="13"/>
                      <a:pt x="0" y="18"/>
                    </a:cubicBezTo>
                    <a:cubicBezTo>
                      <a:pt x="4" y="17"/>
                      <a:pt x="8" y="17"/>
                      <a:pt x="13" y="17"/>
                    </a:cubicBezTo>
                    <a:cubicBezTo>
                      <a:pt x="17" y="17"/>
                      <a:pt x="21" y="16"/>
                      <a:pt x="25" y="16"/>
                    </a:cubicBezTo>
                    <a:cubicBezTo>
                      <a:pt x="22" y="14"/>
                      <a:pt x="18" y="10"/>
                      <a:pt x="17" y="6"/>
                    </a:cubicBezTo>
                  </a:path>
                </a:pathLst>
              </a:custGeom>
              <a:solidFill>
                <a:srgbClr val="AB0A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65" name="Oval 485"/>
              <p:cNvSpPr>
                <a:spLocks noChangeArrowheads="1"/>
              </p:cNvSpPr>
              <p:nvPr/>
            </p:nvSpPr>
            <p:spPr bwMode="auto">
              <a:xfrm>
                <a:off x="2783" y="3399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66" name="Oval 486"/>
              <p:cNvSpPr>
                <a:spLocks noChangeArrowheads="1"/>
              </p:cNvSpPr>
              <p:nvPr/>
            </p:nvSpPr>
            <p:spPr bwMode="auto">
              <a:xfrm>
                <a:off x="2691" y="3497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67" name="Oval 487"/>
              <p:cNvSpPr>
                <a:spLocks noChangeArrowheads="1"/>
              </p:cNvSpPr>
              <p:nvPr/>
            </p:nvSpPr>
            <p:spPr bwMode="auto">
              <a:xfrm>
                <a:off x="2728" y="3396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68" name="Oval 488"/>
              <p:cNvSpPr>
                <a:spLocks noChangeArrowheads="1"/>
              </p:cNvSpPr>
              <p:nvPr/>
            </p:nvSpPr>
            <p:spPr bwMode="auto">
              <a:xfrm>
                <a:off x="2771" y="3433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69" name="Oval 489"/>
              <p:cNvSpPr>
                <a:spLocks noChangeArrowheads="1"/>
              </p:cNvSpPr>
              <p:nvPr/>
            </p:nvSpPr>
            <p:spPr bwMode="auto">
              <a:xfrm>
                <a:off x="2726" y="3263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70" name="Oval 490"/>
              <p:cNvSpPr>
                <a:spLocks noChangeArrowheads="1"/>
              </p:cNvSpPr>
              <p:nvPr/>
            </p:nvSpPr>
            <p:spPr bwMode="auto">
              <a:xfrm>
                <a:off x="2626" y="3436"/>
                <a:ext cx="15" cy="19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71" name="Oval 491"/>
              <p:cNvSpPr>
                <a:spLocks noChangeArrowheads="1"/>
              </p:cNvSpPr>
              <p:nvPr/>
            </p:nvSpPr>
            <p:spPr bwMode="auto">
              <a:xfrm>
                <a:off x="2846" y="3551"/>
                <a:ext cx="17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72" name="Oval 492"/>
              <p:cNvSpPr>
                <a:spLocks noChangeArrowheads="1"/>
              </p:cNvSpPr>
              <p:nvPr/>
            </p:nvSpPr>
            <p:spPr bwMode="auto">
              <a:xfrm>
                <a:off x="2958" y="3471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73" name="Oval 493"/>
              <p:cNvSpPr>
                <a:spLocks noChangeArrowheads="1"/>
              </p:cNvSpPr>
              <p:nvPr/>
            </p:nvSpPr>
            <p:spPr bwMode="auto">
              <a:xfrm>
                <a:off x="2753" y="3516"/>
                <a:ext cx="15" cy="19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74" name="Oval 494"/>
              <p:cNvSpPr>
                <a:spLocks noChangeArrowheads="1"/>
              </p:cNvSpPr>
              <p:nvPr/>
            </p:nvSpPr>
            <p:spPr bwMode="auto">
              <a:xfrm>
                <a:off x="2656" y="3468"/>
                <a:ext cx="17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75" name="Oval 495"/>
              <p:cNvSpPr>
                <a:spLocks noChangeArrowheads="1"/>
              </p:cNvSpPr>
              <p:nvPr/>
            </p:nvSpPr>
            <p:spPr bwMode="auto">
              <a:xfrm>
                <a:off x="2726" y="3353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76" name="Oval 496"/>
              <p:cNvSpPr>
                <a:spLocks noChangeArrowheads="1"/>
              </p:cNvSpPr>
              <p:nvPr/>
            </p:nvSpPr>
            <p:spPr bwMode="auto">
              <a:xfrm>
                <a:off x="2756" y="3263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77" name="Oval 497"/>
              <p:cNvSpPr>
                <a:spLocks noChangeArrowheads="1"/>
              </p:cNvSpPr>
              <p:nvPr/>
            </p:nvSpPr>
            <p:spPr bwMode="auto">
              <a:xfrm>
                <a:off x="2636" y="3399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78" name="Oval 498"/>
              <p:cNvSpPr>
                <a:spLocks noChangeArrowheads="1"/>
              </p:cNvSpPr>
              <p:nvPr/>
            </p:nvSpPr>
            <p:spPr bwMode="auto">
              <a:xfrm>
                <a:off x="2686" y="3425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79" name="Oval 499"/>
              <p:cNvSpPr>
                <a:spLocks noChangeArrowheads="1"/>
              </p:cNvSpPr>
              <p:nvPr/>
            </p:nvSpPr>
            <p:spPr bwMode="auto">
              <a:xfrm>
                <a:off x="2758" y="3479"/>
                <a:ext cx="18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80" name="Oval 500"/>
              <p:cNvSpPr>
                <a:spLocks noChangeArrowheads="1"/>
              </p:cNvSpPr>
              <p:nvPr/>
            </p:nvSpPr>
            <p:spPr bwMode="auto">
              <a:xfrm>
                <a:off x="2633" y="3361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81" name="Oval 501"/>
              <p:cNvSpPr>
                <a:spLocks noChangeArrowheads="1"/>
              </p:cNvSpPr>
              <p:nvPr/>
            </p:nvSpPr>
            <p:spPr bwMode="auto">
              <a:xfrm>
                <a:off x="2601" y="3401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82" name="Oval 502"/>
              <p:cNvSpPr>
                <a:spLocks noChangeArrowheads="1"/>
              </p:cNvSpPr>
              <p:nvPr/>
            </p:nvSpPr>
            <p:spPr bwMode="auto">
              <a:xfrm>
                <a:off x="2693" y="3375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83" name="Oval 503"/>
              <p:cNvSpPr>
                <a:spLocks noChangeArrowheads="1"/>
              </p:cNvSpPr>
              <p:nvPr/>
            </p:nvSpPr>
            <p:spPr bwMode="auto">
              <a:xfrm>
                <a:off x="2658" y="3425"/>
                <a:ext cx="15" cy="19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84" name="Oval 504"/>
              <p:cNvSpPr>
                <a:spLocks noChangeArrowheads="1"/>
              </p:cNvSpPr>
              <p:nvPr/>
            </p:nvSpPr>
            <p:spPr bwMode="auto">
              <a:xfrm>
                <a:off x="2726" y="3447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85" name="Oval 505"/>
              <p:cNvSpPr>
                <a:spLocks noChangeArrowheads="1"/>
              </p:cNvSpPr>
              <p:nvPr/>
            </p:nvSpPr>
            <p:spPr bwMode="auto">
              <a:xfrm>
                <a:off x="2696" y="3321"/>
                <a:ext cx="15" cy="16"/>
              </a:xfrm>
              <a:prstGeom prst="ellipse">
                <a:avLst/>
              </a:pr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86" name="Freeform 506"/>
              <p:cNvSpPr>
                <a:spLocks/>
              </p:cNvSpPr>
              <p:nvPr/>
            </p:nvSpPr>
            <p:spPr bwMode="auto">
              <a:xfrm>
                <a:off x="2863" y="3353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87" name="Freeform 507"/>
              <p:cNvSpPr>
                <a:spLocks/>
              </p:cNvSpPr>
              <p:nvPr/>
            </p:nvSpPr>
            <p:spPr bwMode="auto">
              <a:xfrm>
                <a:off x="2838" y="3380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88" name="Freeform 508"/>
              <p:cNvSpPr>
                <a:spLocks/>
              </p:cNvSpPr>
              <p:nvPr/>
            </p:nvSpPr>
            <p:spPr bwMode="auto">
              <a:xfrm>
                <a:off x="2781" y="3343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89" name="Freeform 509"/>
              <p:cNvSpPr>
                <a:spLocks/>
              </p:cNvSpPr>
              <p:nvPr/>
            </p:nvSpPr>
            <p:spPr bwMode="auto">
              <a:xfrm>
                <a:off x="2888" y="3476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90" name="Freeform 510"/>
              <p:cNvSpPr>
                <a:spLocks/>
              </p:cNvSpPr>
              <p:nvPr/>
            </p:nvSpPr>
            <p:spPr bwMode="auto">
              <a:xfrm>
                <a:off x="2853" y="3460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91" name="Freeform 511"/>
              <p:cNvSpPr>
                <a:spLocks/>
              </p:cNvSpPr>
              <p:nvPr/>
            </p:nvSpPr>
            <p:spPr bwMode="auto">
              <a:xfrm>
                <a:off x="2883" y="3516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92" name="Freeform 512"/>
              <p:cNvSpPr>
                <a:spLocks/>
              </p:cNvSpPr>
              <p:nvPr/>
            </p:nvSpPr>
            <p:spPr bwMode="auto">
              <a:xfrm>
                <a:off x="2923" y="3527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93" name="Freeform 513"/>
              <p:cNvSpPr>
                <a:spLocks/>
              </p:cNvSpPr>
              <p:nvPr/>
            </p:nvSpPr>
            <p:spPr bwMode="auto">
              <a:xfrm>
                <a:off x="2868" y="3407"/>
                <a:ext cx="18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94" name="Freeform 514"/>
              <p:cNvSpPr>
                <a:spLocks/>
              </p:cNvSpPr>
              <p:nvPr/>
            </p:nvSpPr>
            <p:spPr bwMode="auto">
              <a:xfrm>
                <a:off x="2921" y="3428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95" name="Freeform 515"/>
              <p:cNvSpPr>
                <a:spLocks/>
              </p:cNvSpPr>
              <p:nvPr/>
            </p:nvSpPr>
            <p:spPr bwMode="auto">
              <a:xfrm>
                <a:off x="3003" y="3420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96" name="Freeform 516"/>
              <p:cNvSpPr>
                <a:spLocks/>
              </p:cNvSpPr>
              <p:nvPr/>
            </p:nvSpPr>
            <p:spPr bwMode="auto">
              <a:xfrm>
                <a:off x="3006" y="3449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97" name="Freeform 517"/>
              <p:cNvSpPr>
                <a:spLocks/>
              </p:cNvSpPr>
              <p:nvPr/>
            </p:nvSpPr>
            <p:spPr bwMode="auto">
              <a:xfrm>
                <a:off x="3038" y="3431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98" name="Freeform 518"/>
              <p:cNvSpPr>
                <a:spLocks/>
              </p:cNvSpPr>
              <p:nvPr/>
            </p:nvSpPr>
            <p:spPr bwMode="auto">
              <a:xfrm>
                <a:off x="3048" y="3385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3"/>
                      <a:pt x="7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99" name="Freeform 519"/>
              <p:cNvSpPr>
                <a:spLocks/>
              </p:cNvSpPr>
              <p:nvPr/>
            </p:nvSpPr>
            <p:spPr bwMode="auto">
              <a:xfrm>
                <a:off x="3096" y="3385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00" name="Freeform 520"/>
              <p:cNvSpPr>
                <a:spLocks/>
              </p:cNvSpPr>
              <p:nvPr/>
            </p:nvSpPr>
            <p:spPr bwMode="auto">
              <a:xfrm>
                <a:off x="2943" y="3303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4" y="7"/>
                      <a:pt x="2" y="6"/>
                    </a:cubicBezTo>
                    <a:cubicBezTo>
                      <a:pt x="1" y="5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01" name="Freeform 521"/>
              <p:cNvSpPr>
                <a:spLocks/>
              </p:cNvSpPr>
              <p:nvPr/>
            </p:nvSpPr>
            <p:spPr bwMode="auto">
              <a:xfrm>
                <a:off x="2891" y="3359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02" name="Freeform 522"/>
              <p:cNvSpPr>
                <a:spLocks/>
              </p:cNvSpPr>
              <p:nvPr/>
            </p:nvSpPr>
            <p:spPr bwMode="auto">
              <a:xfrm>
                <a:off x="2961" y="3337"/>
                <a:ext cx="17" cy="22"/>
              </a:xfrm>
              <a:custGeom>
                <a:avLst/>
                <a:gdLst>
                  <a:gd name="T0" fmla="*/ 1 w 7"/>
                  <a:gd name="T1" fmla="*/ 3 h 8"/>
                  <a:gd name="T2" fmla="*/ 5 w 7"/>
                  <a:gd name="T3" fmla="*/ 1 h 8"/>
                  <a:gd name="T4" fmla="*/ 6 w 7"/>
                  <a:gd name="T5" fmla="*/ 5 h 8"/>
                  <a:gd name="T6" fmla="*/ 2 w 7"/>
                  <a:gd name="T7" fmla="*/ 7 h 8"/>
                  <a:gd name="T8" fmla="*/ 1 w 7"/>
                  <a:gd name="T9" fmla="*/ 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1" y="3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03" name="Freeform 523"/>
              <p:cNvSpPr>
                <a:spLocks/>
              </p:cNvSpPr>
              <p:nvPr/>
            </p:nvSpPr>
            <p:spPr bwMode="auto">
              <a:xfrm>
                <a:off x="2926" y="3399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04" name="Freeform 524"/>
              <p:cNvSpPr>
                <a:spLocks/>
              </p:cNvSpPr>
              <p:nvPr/>
            </p:nvSpPr>
            <p:spPr bwMode="auto">
              <a:xfrm>
                <a:off x="2893" y="3433"/>
                <a:ext cx="18" cy="19"/>
              </a:xfrm>
              <a:custGeom>
                <a:avLst/>
                <a:gdLst>
                  <a:gd name="T0" fmla="*/ 1 w 7"/>
                  <a:gd name="T1" fmla="*/ 3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3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05" name="Freeform 525"/>
              <p:cNvSpPr>
                <a:spLocks/>
              </p:cNvSpPr>
              <p:nvPr/>
            </p:nvSpPr>
            <p:spPr bwMode="auto">
              <a:xfrm>
                <a:off x="2663" y="3489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06" name="Freeform 526"/>
              <p:cNvSpPr>
                <a:spLocks/>
              </p:cNvSpPr>
              <p:nvPr/>
            </p:nvSpPr>
            <p:spPr bwMode="auto">
              <a:xfrm>
                <a:off x="2816" y="3359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07" name="Freeform 527"/>
              <p:cNvSpPr>
                <a:spLocks/>
              </p:cNvSpPr>
              <p:nvPr/>
            </p:nvSpPr>
            <p:spPr bwMode="auto">
              <a:xfrm>
                <a:off x="2831" y="3351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08" name="Freeform 528"/>
              <p:cNvSpPr>
                <a:spLocks/>
              </p:cNvSpPr>
              <p:nvPr/>
            </p:nvSpPr>
            <p:spPr bwMode="auto">
              <a:xfrm>
                <a:off x="2816" y="3377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09" name="Freeform 529"/>
              <p:cNvSpPr>
                <a:spLocks/>
              </p:cNvSpPr>
              <p:nvPr/>
            </p:nvSpPr>
            <p:spPr bwMode="auto">
              <a:xfrm>
                <a:off x="2733" y="3417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10" name="Freeform 530"/>
              <p:cNvSpPr>
                <a:spLocks/>
              </p:cNvSpPr>
              <p:nvPr/>
            </p:nvSpPr>
            <p:spPr bwMode="auto">
              <a:xfrm>
                <a:off x="2846" y="3415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11" name="Freeform 531"/>
              <p:cNvSpPr>
                <a:spLocks/>
              </p:cNvSpPr>
              <p:nvPr/>
            </p:nvSpPr>
            <p:spPr bwMode="auto">
              <a:xfrm>
                <a:off x="2848" y="3489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12" name="Freeform 532"/>
              <p:cNvSpPr>
                <a:spLocks/>
              </p:cNvSpPr>
              <p:nvPr/>
            </p:nvSpPr>
            <p:spPr bwMode="auto">
              <a:xfrm>
                <a:off x="2861" y="3516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13" name="Freeform 533"/>
              <p:cNvSpPr>
                <a:spLocks/>
              </p:cNvSpPr>
              <p:nvPr/>
            </p:nvSpPr>
            <p:spPr bwMode="auto">
              <a:xfrm>
                <a:off x="2871" y="3481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14" name="Freeform 534"/>
              <p:cNvSpPr>
                <a:spLocks/>
              </p:cNvSpPr>
              <p:nvPr/>
            </p:nvSpPr>
            <p:spPr bwMode="auto">
              <a:xfrm>
                <a:off x="2861" y="3439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15" name="Freeform 535"/>
              <p:cNvSpPr>
                <a:spLocks/>
              </p:cNvSpPr>
              <p:nvPr/>
            </p:nvSpPr>
            <p:spPr bwMode="auto">
              <a:xfrm>
                <a:off x="2873" y="3537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16" name="Freeform 536"/>
              <p:cNvSpPr>
                <a:spLocks/>
              </p:cNvSpPr>
              <p:nvPr/>
            </p:nvSpPr>
            <p:spPr bwMode="auto">
              <a:xfrm>
                <a:off x="2881" y="3548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17" name="Freeform 537"/>
              <p:cNvSpPr>
                <a:spLocks/>
              </p:cNvSpPr>
              <p:nvPr/>
            </p:nvSpPr>
            <p:spPr bwMode="auto">
              <a:xfrm>
                <a:off x="2903" y="3548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18" name="Freeform 538"/>
              <p:cNvSpPr>
                <a:spLocks/>
              </p:cNvSpPr>
              <p:nvPr/>
            </p:nvSpPr>
            <p:spPr bwMode="auto">
              <a:xfrm>
                <a:off x="2888" y="3292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19" name="Freeform 539"/>
              <p:cNvSpPr>
                <a:spLocks/>
              </p:cNvSpPr>
              <p:nvPr/>
            </p:nvSpPr>
            <p:spPr bwMode="auto">
              <a:xfrm>
                <a:off x="2893" y="3329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20" name="Freeform 540"/>
              <p:cNvSpPr>
                <a:spLocks/>
              </p:cNvSpPr>
              <p:nvPr/>
            </p:nvSpPr>
            <p:spPr bwMode="auto">
              <a:xfrm>
                <a:off x="2801" y="3380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21" name="Freeform 541"/>
              <p:cNvSpPr>
                <a:spLocks/>
              </p:cNvSpPr>
              <p:nvPr/>
            </p:nvSpPr>
            <p:spPr bwMode="auto">
              <a:xfrm>
                <a:off x="2811" y="3393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22" name="Freeform 542"/>
              <p:cNvSpPr>
                <a:spLocks/>
              </p:cNvSpPr>
              <p:nvPr/>
            </p:nvSpPr>
            <p:spPr bwMode="auto">
              <a:xfrm>
                <a:off x="2753" y="3399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23" name="Freeform 543"/>
              <p:cNvSpPr>
                <a:spLocks/>
              </p:cNvSpPr>
              <p:nvPr/>
            </p:nvSpPr>
            <p:spPr bwMode="auto">
              <a:xfrm>
                <a:off x="2693" y="3452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24" name="Freeform 544"/>
              <p:cNvSpPr>
                <a:spLocks/>
              </p:cNvSpPr>
              <p:nvPr/>
            </p:nvSpPr>
            <p:spPr bwMode="auto">
              <a:xfrm>
                <a:off x="2703" y="3399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7" y="3"/>
                      <a:pt x="7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25" name="Freeform 545"/>
              <p:cNvSpPr>
                <a:spLocks/>
              </p:cNvSpPr>
              <p:nvPr/>
            </p:nvSpPr>
            <p:spPr bwMode="auto">
              <a:xfrm>
                <a:off x="2708" y="3479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26" name="Freeform 546"/>
              <p:cNvSpPr>
                <a:spLocks/>
              </p:cNvSpPr>
              <p:nvPr/>
            </p:nvSpPr>
            <p:spPr bwMode="auto">
              <a:xfrm>
                <a:off x="2721" y="3428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27" name="Freeform 547"/>
              <p:cNvSpPr>
                <a:spLocks/>
              </p:cNvSpPr>
              <p:nvPr/>
            </p:nvSpPr>
            <p:spPr bwMode="auto">
              <a:xfrm>
                <a:off x="2771" y="3407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28" name="Freeform 548"/>
              <p:cNvSpPr>
                <a:spLocks/>
              </p:cNvSpPr>
              <p:nvPr/>
            </p:nvSpPr>
            <p:spPr bwMode="auto">
              <a:xfrm>
                <a:off x="2716" y="3372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29" name="Freeform 549"/>
              <p:cNvSpPr>
                <a:spLocks/>
              </p:cNvSpPr>
              <p:nvPr/>
            </p:nvSpPr>
            <p:spPr bwMode="auto">
              <a:xfrm>
                <a:off x="2696" y="3356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30" name="Freeform 550"/>
              <p:cNvSpPr>
                <a:spLocks/>
              </p:cNvSpPr>
              <p:nvPr/>
            </p:nvSpPr>
            <p:spPr bwMode="auto">
              <a:xfrm>
                <a:off x="2676" y="3375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5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31" name="Freeform 551"/>
              <p:cNvSpPr>
                <a:spLocks/>
              </p:cNvSpPr>
              <p:nvPr/>
            </p:nvSpPr>
            <p:spPr bwMode="auto">
              <a:xfrm>
                <a:off x="2663" y="3401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32" name="Freeform 552"/>
              <p:cNvSpPr>
                <a:spLocks/>
              </p:cNvSpPr>
              <p:nvPr/>
            </p:nvSpPr>
            <p:spPr bwMode="auto">
              <a:xfrm>
                <a:off x="2638" y="3444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7" y="3"/>
                      <a:pt x="7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33" name="Freeform 553"/>
              <p:cNvSpPr>
                <a:spLocks/>
              </p:cNvSpPr>
              <p:nvPr/>
            </p:nvSpPr>
            <p:spPr bwMode="auto">
              <a:xfrm>
                <a:off x="2601" y="3423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34" name="Freeform 554"/>
              <p:cNvSpPr>
                <a:spLocks/>
              </p:cNvSpPr>
              <p:nvPr/>
            </p:nvSpPr>
            <p:spPr bwMode="auto">
              <a:xfrm>
                <a:off x="2613" y="3388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35" name="Freeform 555"/>
              <p:cNvSpPr>
                <a:spLocks/>
              </p:cNvSpPr>
              <p:nvPr/>
            </p:nvSpPr>
            <p:spPr bwMode="auto">
              <a:xfrm>
                <a:off x="2643" y="3380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36" name="Freeform 556"/>
              <p:cNvSpPr>
                <a:spLocks/>
              </p:cNvSpPr>
              <p:nvPr/>
            </p:nvSpPr>
            <p:spPr bwMode="auto">
              <a:xfrm>
                <a:off x="2678" y="3473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37" name="Freeform 557"/>
              <p:cNvSpPr>
                <a:spLocks/>
              </p:cNvSpPr>
              <p:nvPr/>
            </p:nvSpPr>
            <p:spPr bwMode="auto">
              <a:xfrm>
                <a:off x="2676" y="3497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38" name="Freeform 558"/>
              <p:cNvSpPr>
                <a:spLocks/>
              </p:cNvSpPr>
              <p:nvPr/>
            </p:nvSpPr>
            <p:spPr bwMode="auto">
              <a:xfrm>
                <a:off x="2723" y="3489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39" name="Freeform 559"/>
              <p:cNvSpPr>
                <a:spLocks/>
              </p:cNvSpPr>
              <p:nvPr/>
            </p:nvSpPr>
            <p:spPr bwMode="auto">
              <a:xfrm>
                <a:off x="2933" y="3449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40" name="Freeform 560"/>
              <p:cNvSpPr>
                <a:spLocks/>
              </p:cNvSpPr>
              <p:nvPr/>
            </p:nvSpPr>
            <p:spPr bwMode="auto">
              <a:xfrm>
                <a:off x="2943" y="3420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41" name="Freeform 561"/>
              <p:cNvSpPr>
                <a:spLocks/>
              </p:cNvSpPr>
              <p:nvPr/>
            </p:nvSpPr>
            <p:spPr bwMode="auto">
              <a:xfrm>
                <a:off x="2971" y="3428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42" name="Freeform 562"/>
              <p:cNvSpPr>
                <a:spLocks/>
              </p:cNvSpPr>
              <p:nvPr/>
            </p:nvSpPr>
            <p:spPr bwMode="auto">
              <a:xfrm>
                <a:off x="2983" y="3468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43" name="Freeform 563"/>
              <p:cNvSpPr>
                <a:spLocks/>
              </p:cNvSpPr>
              <p:nvPr/>
            </p:nvSpPr>
            <p:spPr bwMode="auto">
              <a:xfrm>
                <a:off x="3018" y="3407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44" name="Freeform 564"/>
              <p:cNvSpPr>
                <a:spLocks/>
              </p:cNvSpPr>
              <p:nvPr/>
            </p:nvSpPr>
            <p:spPr bwMode="auto">
              <a:xfrm>
                <a:off x="3006" y="3393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45" name="Freeform 565"/>
              <p:cNvSpPr>
                <a:spLocks/>
              </p:cNvSpPr>
              <p:nvPr/>
            </p:nvSpPr>
            <p:spPr bwMode="auto">
              <a:xfrm>
                <a:off x="3028" y="3369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46" name="Freeform 566"/>
              <p:cNvSpPr>
                <a:spLocks/>
              </p:cNvSpPr>
              <p:nvPr/>
            </p:nvSpPr>
            <p:spPr bwMode="auto">
              <a:xfrm>
                <a:off x="3053" y="3364"/>
                <a:ext cx="18" cy="21"/>
              </a:xfrm>
              <a:custGeom>
                <a:avLst/>
                <a:gdLst>
                  <a:gd name="T0" fmla="*/ 1 w 7"/>
                  <a:gd name="T1" fmla="*/ 3 h 8"/>
                  <a:gd name="T2" fmla="*/ 5 w 7"/>
                  <a:gd name="T3" fmla="*/ 1 h 8"/>
                  <a:gd name="T4" fmla="*/ 6 w 7"/>
                  <a:gd name="T5" fmla="*/ 5 h 8"/>
                  <a:gd name="T6" fmla="*/ 2 w 7"/>
                  <a:gd name="T7" fmla="*/ 7 h 8"/>
                  <a:gd name="T8" fmla="*/ 1 w 7"/>
                  <a:gd name="T9" fmla="*/ 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1" y="3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47" name="Freeform 567"/>
              <p:cNvSpPr>
                <a:spLocks/>
              </p:cNvSpPr>
              <p:nvPr/>
            </p:nvSpPr>
            <p:spPr bwMode="auto">
              <a:xfrm>
                <a:off x="3071" y="3393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48" name="Freeform 568"/>
              <p:cNvSpPr>
                <a:spLocks/>
              </p:cNvSpPr>
              <p:nvPr/>
            </p:nvSpPr>
            <p:spPr bwMode="auto">
              <a:xfrm>
                <a:off x="3061" y="3417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7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49" name="Freeform 569"/>
              <p:cNvSpPr>
                <a:spLocks/>
              </p:cNvSpPr>
              <p:nvPr/>
            </p:nvSpPr>
            <p:spPr bwMode="auto">
              <a:xfrm>
                <a:off x="3038" y="3401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2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50" name="Freeform 570"/>
              <p:cNvSpPr>
                <a:spLocks/>
              </p:cNvSpPr>
              <p:nvPr/>
            </p:nvSpPr>
            <p:spPr bwMode="auto">
              <a:xfrm>
                <a:off x="3026" y="3391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51" name="Freeform 571"/>
              <p:cNvSpPr>
                <a:spLocks/>
              </p:cNvSpPr>
              <p:nvPr/>
            </p:nvSpPr>
            <p:spPr bwMode="auto">
              <a:xfrm>
                <a:off x="2878" y="3417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52" name="Freeform 572"/>
              <p:cNvSpPr>
                <a:spLocks/>
              </p:cNvSpPr>
              <p:nvPr/>
            </p:nvSpPr>
            <p:spPr bwMode="auto">
              <a:xfrm>
                <a:off x="2891" y="3409"/>
                <a:ext cx="20" cy="19"/>
              </a:xfrm>
              <a:custGeom>
                <a:avLst/>
                <a:gdLst>
                  <a:gd name="T0" fmla="*/ 1 w 8"/>
                  <a:gd name="T1" fmla="*/ 2 h 7"/>
                  <a:gd name="T2" fmla="*/ 5 w 8"/>
                  <a:gd name="T3" fmla="*/ 1 h 7"/>
                  <a:gd name="T4" fmla="*/ 7 w 8"/>
                  <a:gd name="T5" fmla="*/ 5 h 7"/>
                  <a:gd name="T6" fmla="*/ 3 w 8"/>
                  <a:gd name="T7" fmla="*/ 6 h 7"/>
                  <a:gd name="T8" fmla="*/ 1 w 8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7"/>
                      <a:pt x="4" y="7"/>
                      <a:pt x="3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53" name="Freeform 573"/>
              <p:cNvSpPr>
                <a:spLocks/>
              </p:cNvSpPr>
              <p:nvPr/>
            </p:nvSpPr>
            <p:spPr bwMode="auto">
              <a:xfrm>
                <a:off x="2911" y="3412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54" name="Freeform 574"/>
              <p:cNvSpPr>
                <a:spLocks/>
              </p:cNvSpPr>
              <p:nvPr/>
            </p:nvSpPr>
            <p:spPr bwMode="auto">
              <a:xfrm>
                <a:off x="2908" y="3447"/>
                <a:ext cx="20" cy="18"/>
              </a:xfrm>
              <a:custGeom>
                <a:avLst/>
                <a:gdLst>
                  <a:gd name="T0" fmla="*/ 1 w 8"/>
                  <a:gd name="T1" fmla="*/ 2 h 7"/>
                  <a:gd name="T2" fmla="*/ 5 w 8"/>
                  <a:gd name="T3" fmla="*/ 0 h 7"/>
                  <a:gd name="T4" fmla="*/ 7 w 8"/>
                  <a:gd name="T5" fmla="*/ 5 h 7"/>
                  <a:gd name="T6" fmla="*/ 3 w 8"/>
                  <a:gd name="T7" fmla="*/ 6 h 7"/>
                  <a:gd name="T8" fmla="*/ 1 w 8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6" y="6"/>
                      <a:pt x="4" y="7"/>
                      <a:pt x="3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55" name="Freeform 575"/>
              <p:cNvSpPr>
                <a:spLocks/>
              </p:cNvSpPr>
              <p:nvPr/>
            </p:nvSpPr>
            <p:spPr bwMode="auto">
              <a:xfrm>
                <a:off x="2878" y="3441"/>
                <a:ext cx="18" cy="22"/>
              </a:xfrm>
              <a:custGeom>
                <a:avLst/>
                <a:gdLst>
                  <a:gd name="T0" fmla="*/ 1 w 7"/>
                  <a:gd name="T1" fmla="*/ 3 h 8"/>
                  <a:gd name="T2" fmla="*/ 5 w 7"/>
                  <a:gd name="T3" fmla="*/ 1 h 8"/>
                  <a:gd name="T4" fmla="*/ 7 w 7"/>
                  <a:gd name="T5" fmla="*/ 5 h 8"/>
                  <a:gd name="T6" fmla="*/ 2 w 7"/>
                  <a:gd name="T7" fmla="*/ 7 h 8"/>
                  <a:gd name="T8" fmla="*/ 1 w 7"/>
                  <a:gd name="T9" fmla="*/ 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1" y="3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56" name="Freeform 576"/>
              <p:cNvSpPr>
                <a:spLocks/>
              </p:cNvSpPr>
              <p:nvPr/>
            </p:nvSpPr>
            <p:spPr bwMode="auto">
              <a:xfrm>
                <a:off x="2996" y="3436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7 w 7"/>
                  <a:gd name="T5" fmla="*/ 4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7" y="4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57" name="Freeform 577"/>
              <p:cNvSpPr>
                <a:spLocks/>
              </p:cNvSpPr>
              <p:nvPr/>
            </p:nvSpPr>
            <p:spPr bwMode="auto">
              <a:xfrm>
                <a:off x="2768" y="3369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58" name="Freeform 578"/>
              <p:cNvSpPr>
                <a:spLocks/>
              </p:cNvSpPr>
              <p:nvPr/>
            </p:nvSpPr>
            <p:spPr bwMode="auto">
              <a:xfrm>
                <a:off x="2756" y="3284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59" name="Freeform 579"/>
              <p:cNvSpPr>
                <a:spLocks/>
              </p:cNvSpPr>
              <p:nvPr/>
            </p:nvSpPr>
            <p:spPr bwMode="auto">
              <a:xfrm>
                <a:off x="2726" y="3316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60" name="Freeform 580"/>
              <p:cNvSpPr>
                <a:spLocks/>
              </p:cNvSpPr>
              <p:nvPr/>
            </p:nvSpPr>
            <p:spPr bwMode="auto">
              <a:xfrm>
                <a:off x="2746" y="3364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61" name="Freeform 581"/>
              <p:cNvSpPr>
                <a:spLocks/>
              </p:cNvSpPr>
              <p:nvPr/>
            </p:nvSpPr>
            <p:spPr bwMode="auto">
              <a:xfrm>
                <a:off x="2841" y="3508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4" y="7"/>
                      <a:pt x="2" y="6"/>
                    </a:cubicBezTo>
                    <a:cubicBezTo>
                      <a:pt x="1" y="5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62" name="Freeform 582"/>
              <p:cNvSpPr>
                <a:spLocks/>
              </p:cNvSpPr>
              <p:nvPr/>
            </p:nvSpPr>
            <p:spPr bwMode="auto">
              <a:xfrm>
                <a:off x="2853" y="3505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63" name="Freeform 583"/>
              <p:cNvSpPr>
                <a:spLocks/>
              </p:cNvSpPr>
              <p:nvPr/>
            </p:nvSpPr>
            <p:spPr bwMode="auto">
              <a:xfrm>
                <a:off x="2856" y="3535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64" name="Freeform 584"/>
              <p:cNvSpPr>
                <a:spLocks/>
              </p:cNvSpPr>
              <p:nvPr/>
            </p:nvSpPr>
            <p:spPr bwMode="auto">
              <a:xfrm>
                <a:off x="2866" y="3556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65" name="Freeform 585"/>
              <p:cNvSpPr>
                <a:spLocks/>
              </p:cNvSpPr>
              <p:nvPr/>
            </p:nvSpPr>
            <p:spPr bwMode="auto">
              <a:xfrm>
                <a:off x="2711" y="3455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4" y="7"/>
                      <a:pt x="2" y="6"/>
                    </a:cubicBezTo>
                    <a:cubicBezTo>
                      <a:pt x="1" y="5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66" name="Freeform 586"/>
              <p:cNvSpPr>
                <a:spLocks/>
              </p:cNvSpPr>
              <p:nvPr/>
            </p:nvSpPr>
            <p:spPr bwMode="auto">
              <a:xfrm>
                <a:off x="2686" y="3399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67" name="Freeform 587"/>
              <p:cNvSpPr>
                <a:spLocks/>
              </p:cNvSpPr>
              <p:nvPr/>
            </p:nvSpPr>
            <p:spPr bwMode="auto">
              <a:xfrm>
                <a:off x="2671" y="3441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68" name="Freeform 588"/>
              <p:cNvSpPr>
                <a:spLocks/>
              </p:cNvSpPr>
              <p:nvPr/>
            </p:nvSpPr>
            <p:spPr bwMode="auto">
              <a:xfrm>
                <a:off x="2701" y="3423"/>
                <a:ext cx="17" cy="21"/>
              </a:xfrm>
              <a:custGeom>
                <a:avLst/>
                <a:gdLst>
                  <a:gd name="T0" fmla="*/ 1 w 7"/>
                  <a:gd name="T1" fmla="*/ 3 h 8"/>
                  <a:gd name="T2" fmla="*/ 5 w 7"/>
                  <a:gd name="T3" fmla="*/ 1 h 8"/>
                  <a:gd name="T4" fmla="*/ 6 w 7"/>
                  <a:gd name="T5" fmla="*/ 5 h 8"/>
                  <a:gd name="T6" fmla="*/ 2 w 7"/>
                  <a:gd name="T7" fmla="*/ 7 h 8"/>
                  <a:gd name="T8" fmla="*/ 1 w 7"/>
                  <a:gd name="T9" fmla="*/ 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1" y="3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8"/>
                      <a:pt x="2" y="7"/>
                    </a:cubicBezTo>
                    <a:cubicBezTo>
                      <a:pt x="0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69" name="Freeform 589"/>
              <p:cNvSpPr>
                <a:spLocks/>
              </p:cNvSpPr>
              <p:nvPr/>
            </p:nvSpPr>
            <p:spPr bwMode="auto">
              <a:xfrm>
                <a:off x="2716" y="3409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70" name="Freeform 590"/>
              <p:cNvSpPr>
                <a:spLocks/>
              </p:cNvSpPr>
              <p:nvPr/>
            </p:nvSpPr>
            <p:spPr bwMode="auto">
              <a:xfrm>
                <a:off x="2738" y="3385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3"/>
                      <a:pt x="6" y="5"/>
                    </a:cubicBezTo>
                    <a:cubicBezTo>
                      <a:pt x="5" y="6"/>
                      <a:pt x="4" y="7"/>
                      <a:pt x="2" y="6"/>
                    </a:cubicBezTo>
                    <a:cubicBezTo>
                      <a:pt x="1" y="5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71" name="Freeform 591"/>
              <p:cNvSpPr>
                <a:spLocks/>
              </p:cNvSpPr>
              <p:nvPr/>
            </p:nvSpPr>
            <p:spPr bwMode="auto">
              <a:xfrm>
                <a:off x="2813" y="3556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72" name="Freeform 592"/>
              <p:cNvSpPr>
                <a:spLocks/>
              </p:cNvSpPr>
              <p:nvPr/>
            </p:nvSpPr>
            <p:spPr bwMode="auto">
              <a:xfrm>
                <a:off x="2806" y="3428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73" name="Freeform 593"/>
              <p:cNvSpPr>
                <a:spLocks/>
              </p:cNvSpPr>
              <p:nvPr/>
            </p:nvSpPr>
            <p:spPr bwMode="auto">
              <a:xfrm>
                <a:off x="2723" y="3473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74" name="Freeform 594"/>
              <p:cNvSpPr>
                <a:spLocks/>
              </p:cNvSpPr>
              <p:nvPr/>
            </p:nvSpPr>
            <p:spPr bwMode="auto">
              <a:xfrm>
                <a:off x="2733" y="3500"/>
                <a:ext cx="18" cy="21"/>
              </a:xfrm>
              <a:custGeom>
                <a:avLst/>
                <a:gdLst>
                  <a:gd name="T0" fmla="*/ 1 w 7"/>
                  <a:gd name="T1" fmla="*/ 3 h 8"/>
                  <a:gd name="T2" fmla="*/ 5 w 7"/>
                  <a:gd name="T3" fmla="*/ 1 h 8"/>
                  <a:gd name="T4" fmla="*/ 6 w 7"/>
                  <a:gd name="T5" fmla="*/ 5 h 8"/>
                  <a:gd name="T6" fmla="*/ 2 w 7"/>
                  <a:gd name="T7" fmla="*/ 7 h 8"/>
                  <a:gd name="T8" fmla="*/ 1 w 7"/>
                  <a:gd name="T9" fmla="*/ 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1" y="3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8"/>
                      <a:pt x="2" y="7"/>
                    </a:cubicBezTo>
                    <a:cubicBezTo>
                      <a:pt x="0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75" name="Freeform 595"/>
              <p:cNvSpPr>
                <a:spLocks/>
              </p:cNvSpPr>
              <p:nvPr/>
            </p:nvSpPr>
            <p:spPr bwMode="auto">
              <a:xfrm>
                <a:off x="2716" y="3524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76" name="Freeform 596"/>
              <p:cNvSpPr>
                <a:spLocks/>
              </p:cNvSpPr>
              <p:nvPr/>
            </p:nvSpPr>
            <p:spPr bwMode="auto">
              <a:xfrm>
                <a:off x="2713" y="3505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7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77" name="Freeform 597"/>
              <p:cNvSpPr>
                <a:spLocks/>
              </p:cNvSpPr>
              <p:nvPr/>
            </p:nvSpPr>
            <p:spPr bwMode="auto">
              <a:xfrm>
                <a:off x="2751" y="3447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78" name="Freeform 598"/>
              <p:cNvSpPr>
                <a:spLocks/>
              </p:cNvSpPr>
              <p:nvPr/>
            </p:nvSpPr>
            <p:spPr bwMode="auto">
              <a:xfrm>
                <a:off x="2741" y="3369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79" name="Freeform 599"/>
              <p:cNvSpPr>
                <a:spLocks/>
              </p:cNvSpPr>
              <p:nvPr/>
            </p:nvSpPr>
            <p:spPr bwMode="auto">
              <a:xfrm>
                <a:off x="2743" y="3313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2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80" name="Freeform 600"/>
              <p:cNvSpPr>
                <a:spLocks/>
              </p:cNvSpPr>
              <p:nvPr/>
            </p:nvSpPr>
            <p:spPr bwMode="auto">
              <a:xfrm>
                <a:off x="2716" y="3321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81" name="Freeform 601"/>
              <p:cNvSpPr>
                <a:spLocks/>
              </p:cNvSpPr>
              <p:nvPr/>
            </p:nvSpPr>
            <p:spPr bwMode="auto">
              <a:xfrm>
                <a:off x="2706" y="3343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82" name="Freeform 602"/>
              <p:cNvSpPr>
                <a:spLocks/>
              </p:cNvSpPr>
              <p:nvPr/>
            </p:nvSpPr>
            <p:spPr bwMode="auto">
              <a:xfrm>
                <a:off x="2663" y="3372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83" name="Freeform 603"/>
              <p:cNvSpPr>
                <a:spLocks/>
              </p:cNvSpPr>
              <p:nvPr/>
            </p:nvSpPr>
            <p:spPr bwMode="auto">
              <a:xfrm>
                <a:off x="2681" y="3356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84" name="Freeform 604"/>
              <p:cNvSpPr>
                <a:spLocks/>
              </p:cNvSpPr>
              <p:nvPr/>
            </p:nvSpPr>
            <p:spPr bwMode="auto">
              <a:xfrm>
                <a:off x="2663" y="3332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85" name="Freeform 605"/>
              <p:cNvSpPr>
                <a:spLocks/>
              </p:cNvSpPr>
              <p:nvPr/>
            </p:nvSpPr>
            <p:spPr bwMode="auto">
              <a:xfrm>
                <a:off x="2706" y="3289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86" name="Freeform 606"/>
              <p:cNvSpPr>
                <a:spLocks/>
              </p:cNvSpPr>
              <p:nvPr/>
            </p:nvSpPr>
            <p:spPr bwMode="auto">
              <a:xfrm>
                <a:off x="2748" y="3289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4" y="7"/>
                      <a:pt x="2" y="6"/>
                    </a:cubicBezTo>
                    <a:cubicBezTo>
                      <a:pt x="1" y="5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87" name="Freeform 607"/>
              <p:cNvSpPr>
                <a:spLocks/>
              </p:cNvSpPr>
              <p:nvPr/>
            </p:nvSpPr>
            <p:spPr bwMode="auto">
              <a:xfrm>
                <a:off x="2951" y="3399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5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88" name="Freeform 608"/>
              <p:cNvSpPr>
                <a:spLocks/>
              </p:cNvSpPr>
              <p:nvPr/>
            </p:nvSpPr>
            <p:spPr bwMode="auto">
              <a:xfrm>
                <a:off x="2988" y="3396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7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89" name="Freeform 609"/>
              <p:cNvSpPr>
                <a:spLocks/>
              </p:cNvSpPr>
              <p:nvPr/>
            </p:nvSpPr>
            <p:spPr bwMode="auto">
              <a:xfrm>
                <a:off x="3016" y="3375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90" name="Freeform 610"/>
              <p:cNvSpPr>
                <a:spLocks/>
              </p:cNvSpPr>
              <p:nvPr/>
            </p:nvSpPr>
            <p:spPr bwMode="auto">
              <a:xfrm>
                <a:off x="3031" y="3353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91" name="Freeform 611"/>
              <p:cNvSpPr>
                <a:spLocks/>
              </p:cNvSpPr>
              <p:nvPr/>
            </p:nvSpPr>
            <p:spPr bwMode="auto">
              <a:xfrm>
                <a:off x="2996" y="3343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92" name="Freeform 612"/>
              <p:cNvSpPr>
                <a:spLocks/>
              </p:cNvSpPr>
              <p:nvPr/>
            </p:nvSpPr>
            <p:spPr bwMode="auto">
              <a:xfrm>
                <a:off x="2986" y="3369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93" name="Freeform 613"/>
              <p:cNvSpPr>
                <a:spLocks/>
              </p:cNvSpPr>
              <p:nvPr/>
            </p:nvSpPr>
            <p:spPr bwMode="auto">
              <a:xfrm>
                <a:off x="2936" y="3351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94" name="Freeform 614"/>
              <p:cNvSpPr>
                <a:spLocks/>
              </p:cNvSpPr>
              <p:nvPr/>
            </p:nvSpPr>
            <p:spPr bwMode="auto">
              <a:xfrm>
                <a:off x="2931" y="3372"/>
                <a:ext cx="17" cy="19"/>
              </a:xfrm>
              <a:custGeom>
                <a:avLst/>
                <a:gdLst>
                  <a:gd name="T0" fmla="*/ 1 w 7"/>
                  <a:gd name="T1" fmla="*/ 3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3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95" name="Freeform 615"/>
              <p:cNvSpPr>
                <a:spLocks/>
              </p:cNvSpPr>
              <p:nvPr/>
            </p:nvSpPr>
            <p:spPr bwMode="auto">
              <a:xfrm>
                <a:off x="2966" y="3372"/>
                <a:ext cx="17" cy="19"/>
              </a:xfrm>
              <a:custGeom>
                <a:avLst/>
                <a:gdLst>
                  <a:gd name="T0" fmla="*/ 0 w 7"/>
                  <a:gd name="T1" fmla="*/ 3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0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96" name="Freeform 616"/>
              <p:cNvSpPr>
                <a:spLocks/>
              </p:cNvSpPr>
              <p:nvPr/>
            </p:nvSpPr>
            <p:spPr bwMode="auto">
              <a:xfrm>
                <a:off x="2971" y="3401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97" name="Freeform 617"/>
              <p:cNvSpPr>
                <a:spLocks/>
              </p:cNvSpPr>
              <p:nvPr/>
            </p:nvSpPr>
            <p:spPr bwMode="auto">
              <a:xfrm>
                <a:off x="2916" y="3460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7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98" name="Freeform 618"/>
              <p:cNvSpPr>
                <a:spLocks/>
              </p:cNvSpPr>
              <p:nvPr/>
            </p:nvSpPr>
            <p:spPr bwMode="auto">
              <a:xfrm>
                <a:off x="2953" y="3449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399" name="Freeform 619"/>
              <p:cNvSpPr>
                <a:spLocks/>
              </p:cNvSpPr>
              <p:nvPr/>
            </p:nvSpPr>
            <p:spPr bwMode="auto">
              <a:xfrm>
                <a:off x="2976" y="3457"/>
                <a:ext cx="20" cy="19"/>
              </a:xfrm>
              <a:custGeom>
                <a:avLst/>
                <a:gdLst>
                  <a:gd name="T0" fmla="*/ 1 w 8"/>
                  <a:gd name="T1" fmla="*/ 2 h 7"/>
                  <a:gd name="T2" fmla="*/ 5 w 8"/>
                  <a:gd name="T3" fmla="*/ 1 h 7"/>
                  <a:gd name="T4" fmla="*/ 7 w 8"/>
                  <a:gd name="T5" fmla="*/ 5 h 7"/>
                  <a:gd name="T6" fmla="*/ 3 w 8"/>
                  <a:gd name="T7" fmla="*/ 6 h 7"/>
                  <a:gd name="T8" fmla="*/ 1 w 8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8" y="3"/>
                      <a:pt x="7" y="5"/>
                    </a:cubicBezTo>
                    <a:cubicBezTo>
                      <a:pt x="6" y="6"/>
                      <a:pt x="4" y="7"/>
                      <a:pt x="3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00" name="Freeform 620"/>
              <p:cNvSpPr>
                <a:spLocks/>
              </p:cNvSpPr>
              <p:nvPr/>
            </p:nvSpPr>
            <p:spPr bwMode="auto">
              <a:xfrm>
                <a:off x="2973" y="3479"/>
                <a:ext cx="18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2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01" name="Freeform 621"/>
              <p:cNvSpPr>
                <a:spLocks/>
              </p:cNvSpPr>
              <p:nvPr/>
            </p:nvSpPr>
            <p:spPr bwMode="auto">
              <a:xfrm>
                <a:off x="2953" y="3492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02" name="Freeform 622"/>
              <p:cNvSpPr>
                <a:spLocks/>
              </p:cNvSpPr>
              <p:nvPr/>
            </p:nvSpPr>
            <p:spPr bwMode="auto">
              <a:xfrm>
                <a:off x="2941" y="3511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03" name="Freeform 623"/>
              <p:cNvSpPr>
                <a:spLocks/>
              </p:cNvSpPr>
              <p:nvPr/>
            </p:nvSpPr>
            <p:spPr bwMode="auto">
              <a:xfrm>
                <a:off x="2881" y="3401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04" name="Freeform 624"/>
              <p:cNvSpPr>
                <a:spLocks/>
              </p:cNvSpPr>
              <p:nvPr/>
            </p:nvSpPr>
            <p:spPr bwMode="auto">
              <a:xfrm>
                <a:off x="2896" y="3396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7" y="3"/>
                      <a:pt x="7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05" name="Freeform 625"/>
              <p:cNvSpPr>
                <a:spLocks/>
              </p:cNvSpPr>
              <p:nvPr/>
            </p:nvSpPr>
            <p:spPr bwMode="auto">
              <a:xfrm>
                <a:off x="2863" y="3425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7 w 7"/>
                  <a:gd name="T5" fmla="*/ 4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7" y="4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06" name="Freeform 626"/>
              <p:cNvSpPr>
                <a:spLocks/>
              </p:cNvSpPr>
              <p:nvPr/>
            </p:nvSpPr>
            <p:spPr bwMode="auto">
              <a:xfrm>
                <a:off x="2868" y="3457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5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07" name="Freeform 627"/>
              <p:cNvSpPr>
                <a:spLocks/>
              </p:cNvSpPr>
              <p:nvPr/>
            </p:nvSpPr>
            <p:spPr bwMode="auto">
              <a:xfrm>
                <a:off x="2811" y="3476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08" name="Freeform 628"/>
              <p:cNvSpPr>
                <a:spLocks/>
              </p:cNvSpPr>
              <p:nvPr/>
            </p:nvSpPr>
            <p:spPr bwMode="auto">
              <a:xfrm>
                <a:off x="2813" y="3527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09" name="Freeform 629"/>
              <p:cNvSpPr>
                <a:spLocks/>
              </p:cNvSpPr>
              <p:nvPr/>
            </p:nvSpPr>
            <p:spPr bwMode="auto">
              <a:xfrm>
                <a:off x="2836" y="3321"/>
                <a:ext cx="17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10" name="Freeform 630"/>
              <p:cNvSpPr>
                <a:spLocks/>
              </p:cNvSpPr>
              <p:nvPr/>
            </p:nvSpPr>
            <p:spPr bwMode="auto">
              <a:xfrm>
                <a:off x="2801" y="3399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11" name="Freeform 631"/>
              <p:cNvSpPr>
                <a:spLocks/>
              </p:cNvSpPr>
              <p:nvPr/>
            </p:nvSpPr>
            <p:spPr bwMode="auto">
              <a:xfrm>
                <a:off x="2788" y="3361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12" name="Freeform 632"/>
              <p:cNvSpPr>
                <a:spLocks/>
              </p:cNvSpPr>
              <p:nvPr/>
            </p:nvSpPr>
            <p:spPr bwMode="auto">
              <a:xfrm>
                <a:off x="2866" y="3383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0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13" name="Freeform 633"/>
              <p:cNvSpPr>
                <a:spLocks/>
              </p:cNvSpPr>
              <p:nvPr/>
            </p:nvSpPr>
            <p:spPr bwMode="auto">
              <a:xfrm>
                <a:off x="2976" y="3321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7" y="3"/>
                      <a:pt x="6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14" name="Freeform 634"/>
              <p:cNvSpPr>
                <a:spLocks/>
              </p:cNvSpPr>
              <p:nvPr/>
            </p:nvSpPr>
            <p:spPr bwMode="auto">
              <a:xfrm>
                <a:off x="2816" y="3551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15" name="Freeform 635"/>
              <p:cNvSpPr>
                <a:spLocks/>
              </p:cNvSpPr>
              <p:nvPr/>
            </p:nvSpPr>
            <p:spPr bwMode="auto">
              <a:xfrm>
                <a:off x="2898" y="3460"/>
                <a:ext cx="18" cy="21"/>
              </a:xfrm>
              <a:custGeom>
                <a:avLst/>
                <a:gdLst>
                  <a:gd name="T0" fmla="*/ 0 w 7"/>
                  <a:gd name="T1" fmla="*/ 3 h 8"/>
                  <a:gd name="T2" fmla="*/ 5 w 7"/>
                  <a:gd name="T3" fmla="*/ 1 h 8"/>
                  <a:gd name="T4" fmla="*/ 6 w 7"/>
                  <a:gd name="T5" fmla="*/ 5 h 8"/>
                  <a:gd name="T6" fmla="*/ 2 w 7"/>
                  <a:gd name="T7" fmla="*/ 7 h 8"/>
                  <a:gd name="T8" fmla="*/ 0 w 7"/>
                  <a:gd name="T9" fmla="*/ 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8"/>
                  <a:gd name="T17" fmla="*/ 7 w 7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8">
                    <a:moveTo>
                      <a:pt x="0" y="3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8"/>
                      <a:pt x="2" y="7"/>
                    </a:cubicBezTo>
                    <a:cubicBezTo>
                      <a:pt x="0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16" name="Freeform 636"/>
              <p:cNvSpPr>
                <a:spLocks/>
              </p:cNvSpPr>
              <p:nvPr/>
            </p:nvSpPr>
            <p:spPr bwMode="auto">
              <a:xfrm>
                <a:off x="2911" y="3497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7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17" name="Freeform 637"/>
              <p:cNvSpPr>
                <a:spLocks/>
              </p:cNvSpPr>
              <p:nvPr/>
            </p:nvSpPr>
            <p:spPr bwMode="auto">
              <a:xfrm>
                <a:off x="2933" y="3476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0 h 7"/>
                  <a:gd name="T4" fmla="*/ 7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7" y="1"/>
                      <a:pt x="7" y="3"/>
                      <a:pt x="7" y="5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18" name="Freeform 638"/>
              <p:cNvSpPr>
                <a:spLocks/>
              </p:cNvSpPr>
              <p:nvPr/>
            </p:nvSpPr>
            <p:spPr bwMode="auto">
              <a:xfrm>
                <a:off x="2091" y="3329"/>
                <a:ext cx="15" cy="19"/>
              </a:xfrm>
              <a:custGeom>
                <a:avLst/>
                <a:gdLst>
                  <a:gd name="T0" fmla="*/ 0 w 6"/>
                  <a:gd name="T1" fmla="*/ 3 h 7"/>
                  <a:gd name="T2" fmla="*/ 3 w 6"/>
                  <a:gd name="T3" fmla="*/ 0 h 7"/>
                  <a:gd name="T4" fmla="*/ 6 w 6"/>
                  <a:gd name="T5" fmla="*/ 4 h 7"/>
                  <a:gd name="T6" fmla="*/ 2 w 6"/>
                  <a:gd name="T7" fmla="*/ 6 h 7"/>
                  <a:gd name="T8" fmla="*/ 0 w 6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0" y="3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5" y="1"/>
                      <a:pt x="6" y="2"/>
                      <a:pt x="6" y="4"/>
                    </a:cubicBezTo>
                    <a:cubicBezTo>
                      <a:pt x="6" y="5"/>
                      <a:pt x="4" y="7"/>
                      <a:pt x="2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19" name="Freeform 639"/>
              <p:cNvSpPr>
                <a:spLocks/>
              </p:cNvSpPr>
              <p:nvPr/>
            </p:nvSpPr>
            <p:spPr bwMode="auto">
              <a:xfrm>
                <a:off x="1983" y="3412"/>
                <a:ext cx="18" cy="16"/>
              </a:xfrm>
              <a:custGeom>
                <a:avLst/>
                <a:gdLst>
                  <a:gd name="T0" fmla="*/ 0 w 7"/>
                  <a:gd name="T1" fmla="*/ 3 h 6"/>
                  <a:gd name="T2" fmla="*/ 4 w 7"/>
                  <a:gd name="T3" fmla="*/ 0 h 6"/>
                  <a:gd name="T4" fmla="*/ 7 w 7"/>
                  <a:gd name="T5" fmla="*/ 4 h 6"/>
                  <a:gd name="T6" fmla="*/ 3 w 7"/>
                  <a:gd name="T7" fmla="*/ 6 h 6"/>
                  <a:gd name="T8" fmla="*/ 0 w 7"/>
                  <a:gd name="T9" fmla="*/ 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20" name="Freeform 640"/>
              <p:cNvSpPr>
                <a:spLocks/>
              </p:cNvSpPr>
              <p:nvPr/>
            </p:nvSpPr>
            <p:spPr bwMode="auto">
              <a:xfrm>
                <a:off x="2036" y="3316"/>
                <a:ext cx="15" cy="19"/>
              </a:xfrm>
              <a:custGeom>
                <a:avLst/>
                <a:gdLst>
                  <a:gd name="T0" fmla="*/ 0 w 6"/>
                  <a:gd name="T1" fmla="*/ 3 h 7"/>
                  <a:gd name="T2" fmla="*/ 4 w 6"/>
                  <a:gd name="T3" fmla="*/ 1 h 7"/>
                  <a:gd name="T4" fmla="*/ 6 w 6"/>
                  <a:gd name="T5" fmla="*/ 4 h 7"/>
                  <a:gd name="T6" fmla="*/ 3 w 6"/>
                  <a:gd name="T7" fmla="*/ 7 h 7"/>
                  <a:gd name="T8" fmla="*/ 0 w 6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0" y="3"/>
                    </a:moveTo>
                    <a:cubicBezTo>
                      <a:pt x="0" y="2"/>
                      <a:pt x="2" y="0"/>
                      <a:pt x="4" y="1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21" name="Freeform 641"/>
              <p:cNvSpPr>
                <a:spLocks/>
              </p:cNvSpPr>
              <p:nvPr/>
            </p:nvSpPr>
            <p:spPr bwMode="auto">
              <a:xfrm>
                <a:off x="2073" y="3361"/>
                <a:ext cx="15" cy="19"/>
              </a:xfrm>
              <a:custGeom>
                <a:avLst/>
                <a:gdLst>
                  <a:gd name="T0" fmla="*/ 0 w 6"/>
                  <a:gd name="T1" fmla="*/ 3 h 7"/>
                  <a:gd name="T2" fmla="*/ 3 w 6"/>
                  <a:gd name="T3" fmla="*/ 0 h 7"/>
                  <a:gd name="T4" fmla="*/ 6 w 6"/>
                  <a:gd name="T5" fmla="*/ 4 h 7"/>
                  <a:gd name="T6" fmla="*/ 2 w 6"/>
                  <a:gd name="T7" fmla="*/ 6 h 7"/>
                  <a:gd name="T8" fmla="*/ 0 w 6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0" y="3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5" y="1"/>
                      <a:pt x="6" y="2"/>
                      <a:pt x="6" y="4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22" name="Freeform 642"/>
              <p:cNvSpPr>
                <a:spLocks/>
              </p:cNvSpPr>
              <p:nvPr/>
            </p:nvSpPr>
            <p:spPr bwMode="auto">
              <a:xfrm>
                <a:off x="1928" y="3340"/>
                <a:ext cx="18" cy="19"/>
              </a:xfrm>
              <a:custGeom>
                <a:avLst/>
                <a:gdLst>
                  <a:gd name="T0" fmla="*/ 0 w 7"/>
                  <a:gd name="T1" fmla="*/ 3 h 7"/>
                  <a:gd name="T2" fmla="*/ 4 w 7"/>
                  <a:gd name="T3" fmla="*/ 0 h 7"/>
                  <a:gd name="T4" fmla="*/ 6 w 7"/>
                  <a:gd name="T5" fmla="*/ 4 h 7"/>
                  <a:gd name="T6" fmla="*/ 3 w 7"/>
                  <a:gd name="T7" fmla="*/ 6 h 7"/>
                  <a:gd name="T8" fmla="*/ 0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7" y="2"/>
                      <a:pt x="6" y="4"/>
                    </a:cubicBezTo>
                    <a:cubicBezTo>
                      <a:pt x="6" y="6"/>
                      <a:pt x="5" y="7"/>
                      <a:pt x="3" y="6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23" name="Freeform 643"/>
              <p:cNvSpPr>
                <a:spLocks/>
              </p:cNvSpPr>
              <p:nvPr/>
            </p:nvSpPr>
            <p:spPr bwMode="auto">
              <a:xfrm>
                <a:off x="2128" y="3489"/>
                <a:ext cx="18" cy="19"/>
              </a:xfrm>
              <a:custGeom>
                <a:avLst/>
                <a:gdLst>
                  <a:gd name="T0" fmla="*/ 0 w 7"/>
                  <a:gd name="T1" fmla="*/ 3 h 7"/>
                  <a:gd name="T2" fmla="*/ 4 w 7"/>
                  <a:gd name="T3" fmla="*/ 1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3"/>
                    </a:moveTo>
                    <a:cubicBezTo>
                      <a:pt x="1" y="2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24" name="Freeform 644"/>
              <p:cNvSpPr>
                <a:spLocks/>
              </p:cNvSpPr>
              <p:nvPr/>
            </p:nvSpPr>
            <p:spPr bwMode="auto">
              <a:xfrm>
                <a:off x="2251" y="3433"/>
                <a:ext cx="15" cy="16"/>
              </a:xfrm>
              <a:custGeom>
                <a:avLst/>
                <a:gdLst>
                  <a:gd name="T0" fmla="*/ 0 w 6"/>
                  <a:gd name="T1" fmla="*/ 2 h 6"/>
                  <a:gd name="T2" fmla="*/ 4 w 6"/>
                  <a:gd name="T3" fmla="*/ 0 h 6"/>
                  <a:gd name="T4" fmla="*/ 6 w 6"/>
                  <a:gd name="T5" fmla="*/ 3 h 6"/>
                  <a:gd name="T6" fmla="*/ 3 w 6"/>
                  <a:gd name="T7" fmla="*/ 6 h 6"/>
                  <a:gd name="T8" fmla="*/ 0 w 6"/>
                  <a:gd name="T9" fmla="*/ 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"/>
                  <a:gd name="T17" fmla="*/ 6 w 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">
                    <a:moveTo>
                      <a:pt x="0" y="2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6" y="2"/>
                      <a:pt x="6" y="3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25" name="Freeform 645"/>
              <p:cNvSpPr>
                <a:spLocks/>
              </p:cNvSpPr>
              <p:nvPr/>
            </p:nvSpPr>
            <p:spPr bwMode="auto">
              <a:xfrm>
                <a:off x="2041" y="3441"/>
                <a:ext cx="17" cy="19"/>
              </a:xfrm>
              <a:custGeom>
                <a:avLst/>
                <a:gdLst>
                  <a:gd name="T0" fmla="*/ 1 w 7"/>
                  <a:gd name="T1" fmla="*/ 3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1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3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1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2" y="6"/>
                      <a:pt x="0" y="5"/>
                      <a:pt x="1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26" name="Freeform 646"/>
              <p:cNvSpPr>
                <a:spLocks/>
              </p:cNvSpPr>
              <p:nvPr/>
            </p:nvSpPr>
            <p:spPr bwMode="auto">
              <a:xfrm>
                <a:off x="1953" y="3375"/>
                <a:ext cx="18" cy="18"/>
              </a:xfrm>
              <a:custGeom>
                <a:avLst/>
                <a:gdLst>
                  <a:gd name="T0" fmla="*/ 1 w 7"/>
                  <a:gd name="T1" fmla="*/ 3 h 7"/>
                  <a:gd name="T2" fmla="*/ 4 w 7"/>
                  <a:gd name="T3" fmla="*/ 1 h 7"/>
                  <a:gd name="T4" fmla="*/ 7 w 7"/>
                  <a:gd name="T5" fmla="*/ 4 h 7"/>
                  <a:gd name="T6" fmla="*/ 3 w 7"/>
                  <a:gd name="T7" fmla="*/ 7 h 7"/>
                  <a:gd name="T8" fmla="*/ 1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3"/>
                    </a:moveTo>
                    <a:cubicBezTo>
                      <a:pt x="1" y="2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1" y="7"/>
                      <a:pt x="0" y="5"/>
                      <a:pt x="1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27" name="Freeform 647"/>
              <p:cNvSpPr>
                <a:spLocks/>
              </p:cNvSpPr>
              <p:nvPr/>
            </p:nvSpPr>
            <p:spPr bwMode="auto">
              <a:xfrm>
                <a:off x="2041" y="3276"/>
                <a:ext cx="17" cy="16"/>
              </a:xfrm>
              <a:custGeom>
                <a:avLst/>
                <a:gdLst>
                  <a:gd name="T0" fmla="*/ 0 w 7"/>
                  <a:gd name="T1" fmla="*/ 2 h 6"/>
                  <a:gd name="T2" fmla="*/ 4 w 7"/>
                  <a:gd name="T3" fmla="*/ 0 h 6"/>
                  <a:gd name="T4" fmla="*/ 6 w 7"/>
                  <a:gd name="T5" fmla="*/ 3 h 6"/>
                  <a:gd name="T6" fmla="*/ 3 w 7"/>
                  <a:gd name="T7" fmla="*/ 6 h 6"/>
                  <a:gd name="T8" fmla="*/ 0 w 7"/>
                  <a:gd name="T9" fmla="*/ 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6" y="3"/>
                    </a:cubicBez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28" name="Freeform 648"/>
              <p:cNvSpPr>
                <a:spLocks/>
              </p:cNvSpPr>
              <p:nvPr/>
            </p:nvSpPr>
            <p:spPr bwMode="auto">
              <a:xfrm>
                <a:off x="2153" y="3217"/>
                <a:ext cx="18" cy="19"/>
              </a:xfrm>
              <a:custGeom>
                <a:avLst/>
                <a:gdLst>
                  <a:gd name="T0" fmla="*/ 0 w 7"/>
                  <a:gd name="T1" fmla="*/ 3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6 h 7"/>
                  <a:gd name="T8" fmla="*/ 0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29" name="Freeform 649"/>
              <p:cNvSpPr>
                <a:spLocks/>
              </p:cNvSpPr>
              <p:nvPr/>
            </p:nvSpPr>
            <p:spPr bwMode="auto">
              <a:xfrm>
                <a:off x="1876" y="3300"/>
                <a:ext cx="17" cy="19"/>
              </a:xfrm>
              <a:custGeom>
                <a:avLst/>
                <a:gdLst>
                  <a:gd name="T0" fmla="*/ 0 w 7"/>
                  <a:gd name="T1" fmla="*/ 3 h 7"/>
                  <a:gd name="T2" fmla="*/ 4 w 7"/>
                  <a:gd name="T3" fmla="*/ 0 h 7"/>
                  <a:gd name="T4" fmla="*/ 6 w 7"/>
                  <a:gd name="T5" fmla="*/ 4 h 7"/>
                  <a:gd name="T6" fmla="*/ 3 w 7"/>
                  <a:gd name="T7" fmla="*/ 6 h 7"/>
                  <a:gd name="T8" fmla="*/ 0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7" y="2"/>
                      <a:pt x="6" y="4"/>
                    </a:cubicBezTo>
                    <a:cubicBezTo>
                      <a:pt x="6" y="6"/>
                      <a:pt x="5" y="7"/>
                      <a:pt x="3" y="6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430" name="Freeform 650"/>
              <p:cNvSpPr>
                <a:spLocks/>
              </p:cNvSpPr>
              <p:nvPr/>
            </p:nvSpPr>
            <p:spPr bwMode="auto">
              <a:xfrm>
                <a:off x="1673" y="3209"/>
                <a:ext cx="18" cy="19"/>
              </a:xfrm>
              <a:custGeom>
                <a:avLst/>
                <a:gdLst>
                  <a:gd name="T0" fmla="*/ 0 w 7"/>
                  <a:gd name="T1" fmla="*/ 3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7" y="2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" name="Group 651"/>
            <p:cNvGrpSpPr>
              <a:grpSpLocks/>
            </p:cNvGrpSpPr>
            <p:nvPr/>
          </p:nvGrpSpPr>
          <p:grpSpPr bwMode="auto">
            <a:xfrm>
              <a:off x="1663" y="3151"/>
              <a:ext cx="2043" cy="370"/>
              <a:chOff x="1663" y="3151"/>
              <a:chExt cx="2043" cy="370"/>
            </a:xfrm>
          </p:grpSpPr>
          <p:sp>
            <p:nvSpPr>
              <p:cNvPr id="37031" name="Freeform 652"/>
              <p:cNvSpPr>
                <a:spLocks/>
              </p:cNvSpPr>
              <p:nvPr/>
            </p:nvSpPr>
            <p:spPr bwMode="auto">
              <a:xfrm>
                <a:off x="1688" y="3183"/>
                <a:ext cx="15" cy="16"/>
              </a:xfrm>
              <a:custGeom>
                <a:avLst/>
                <a:gdLst>
                  <a:gd name="T0" fmla="*/ 0 w 6"/>
                  <a:gd name="T1" fmla="*/ 3 h 6"/>
                  <a:gd name="T2" fmla="*/ 4 w 6"/>
                  <a:gd name="T3" fmla="*/ 0 h 6"/>
                  <a:gd name="T4" fmla="*/ 6 w 6"/>
                  <a:gd name="T5" fmla="*/ 4 h 6"/>
                  <a:gd name="T6" fmla="*/ 3 w 6"/>
                  <a:gd name="T7" fmla="*/ 6 h 6"/>
                  <a:gd name="T8" fmla="*/ 0 w 6"/>
                  <a:gd name="T9" fmla="*/ 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"/>
                  <a:gd name="T17" fmla="*/ 6 w 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6" y="2"/>
                      <a:pt x="6" y="4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32" name="Freeform 653"/>
              <p:cNvSpPr>
                <a:spLocks/>
              </p:cNvSpPr>
              <p:nvPr/>
            </p:nvSpPr>
            <p:spPr bwMode="auto">
              <a:xfrm>
                <a:off x="1721" y="3215"/>
                <a:ext cx="17" cy="18"/>
              </a:xfrm>
              <a:custGeom>
                <a:avLst/>
                <a:gdLst>
                  <a:gd name="T0" fmla="*/ 0 w 7"/>
                  <a:gd name="T1" fmla="*/ 3 h 7"/>
                  <a:gd name="T2" fmla="*/ 4 w 7"/>
                  <a:gd name="T3" fmla="*/ 0 h 7"/>
                  <a:gd name="T4" fmla="*/ 6 w 7"/>
                  <a:gd name="T5" fmla="*/ 4 h 7"/>
                  <a:gd name="T6" fmla="*/ 3 w 7"/>
                  <a:gd name="T7" fmla="*/ 6 h 7"/>
                  <a:gd name="T8" fmla="*/ 0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7" y="2"/>
                      <a:pt x="6" y="4"/>
                    </a:cubicBezTo>
                    <a:cubicBezTo>
                      <a:pt x="6" y="6"/>
                      <a:pt x="4" y="7"/>
                      <a:pt x="3" y="6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33" name="Freeform 654"/>
              <p:cNvSpPr>
                <a:spLocks/>
              </p:cNvSpPr>
              <p:nvPr/>
            </p:nvSpPr>
            <p:spPr bwMode="auto">
              <a:xfrm>
                <a:off x="1946" y="3303"/>
                <a:ext cx="15" cy="18"/>
              </a:xfrm>
              <a:custGeom>
                <a:avLst/>
                <a:gdLst>
                  <a:gd name="T0" fmla="*/ 0 w 6"/>
                  <a:gd name="T1" fmla="*/ 3 h 7"/>
                  <a:gd name="T2" fmla="*/ 4 w 6"/>
                  <a:gd name="T3" fmla="*/ 1 h 7"/>
                  <a:gd name="T4" fmla="*/ 6 w 6"/>
                  <a:gd name="T5" fmla="*/ 4 h 7"/>
                  <a:gd name="T6" fmla="*/ 3 w 6"/>
                  <a:gd name="T7" fmla="*/ 7 h 7"/>
                  <a:gd name="T8" fmla="*/ 0 w 6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0" y="3"/>
                    </a:moveTo>
                    <a:cubicBezTo>
                      <a:pt x="0" y="2"/>
                      <a:pt x="2" y="0"/>
                      <a:pt x="4" y="1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34" name="Freeform 655"/>
              <p:cNvSpPr>
                <a:spLocks/>
              </p:cNvSpPr>
              <p:nvPr/>
            </p:nvSpPr>
            <p:spPr bwMode="auto">
              <a:xfrm>
                <a:off x="1991" y="3340"/>
                <a:ext cx="15" cy="16"/>
              </a:xfrm>
              <a:custGeom>
                <a:avLst/>
                <a:gdLst>
                  <a:gd name="T0" fmla="*/ 0 w 6"/>
                  <a:gd name="T1" fmla="*/ 2 h 6"/>
                  <a:gd name="T2" fmla="*/ 4 w 6"/>
                  <a:gd name="T3" fmla="*/ 0 h 6"/>
                  <a:gd name="T4" fmla="*/ 6 w 6"/>
                  <a:gd name="T5" fmla="*/ 3 h 6"/>
                  <a:gd name="T6" fmla="*/ 3 w 6"/>
                  <a:gd name="T7" fmla="*/ 6 h 6"/>
                  <a:gd name="T8" fmla="*/ 0 w 6"/>
                  <a:gd name="T9" fmla="*/ 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6"/>
                  <a:gd name="T17" fmla="*/ 6 w 6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6">
                    <a:moveTo>
                      <a:pt x="0" y="2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6" y="2"/>
                      <a:pt x="6" y="3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35" name="Freeform 656"/>
              <p:cNvSpPr>
                <a:spLocks/>
              </p:cNvSpPr>
              <p:nvPr/>
            </p:nvSpPr>
            <p:spPr bwMode="auto">
              <a:xfrm>
                <a:off x="2053" y="3404"/>
                <a:ext cx="18" cy="19"/>
              </a:xfrm>
              <a:custGeom>
                <a:avLst/>
                <a:gdLst>
                  <a:gd name="T0" fmla="*/ 0 w 7"/>
                  <a:gd name="T1" fmla="*/ 3 h 7"/>
                  <a:gd name="T2" fmla="*/ 4 w 7"/>
                  <a:gd name="T3" fmla="*/ 0 h 7"/>
                  <a:gd name="T4" fmla="*/ 6 w 7"/>
                  <a:gd name="T5" fmla="*/ 4 h 7"/>
                  <a:gd name="T6" fmla="*/ 3 w 7"/>
                  <a:gd name="T7" fmla="*/ 6 h 7"/>
                  <a:gd name="T8" fmla="*/ 0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7" y="2"/>
                      <a:pt x="6" y="4"/>
                    </a:cubicBezTo>
                    <a:cubicBezTo>
                      <a:pt x="6" y="6"/>
                      <a:pt x="5" y="7"/>
                      <a:pt x="3" y="6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36" name="Freeform 657"/>
              <p:cNvSpPr>
                <a:spLocks/>
              </p:cNvSpPr>
              <p:nvPr/>
            </p:nvSpPr>
            <p:spPr bwMode="auto">
              <a:xfrm>
                <a:off x="1948" y="3265"/>
                <a:ext cx="15" cy="19"/>
              </a:xfrm>
              <a:custGeom>
                <a:avLst/>
                <a:gdLst>
                  <a:gd name="T0" fmla="*/ 0 w 6"/>
                  <a:gd name="T1" fmla="*/ 3 h 7"/>
                  <a:gd name="T2" fmla="*/ 3 w 6"/>
                  <a:gd name="T3" fmla="*/ 1 h 7"/>
                  <a:gd name="T4" fmla="*/ 6 w 6"/>
                  <a:gd name="T5" fmla="*/ 4 h 7"/>
                  <a:gd name="T6" fmla="*/ 2 w 6"/>
                  <a:gd name="T7" fmla="*/ 7 h 7"/>
                  <a:gd name="T8" fmla="*/ 0 w 6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0" y="3"/>
                    </a:moveTo>
                    <a:cubicBezTo>
                      <a:pt x="0" y="2"/>
                      <a:pt x="2" y="0"/>
                      <a:pt x="3" y="1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6" y="6"/>
                      <a:pt x="4" y="7"/>
                      <a:pt x="2" y="7"/>
                    </a:cubicBezTo>
                    <a:cubicBezTo>
                      <a:pt x="1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37" name="Freeform 658"/>
              <p:cNvSpPr>
                <a:spLocks/>
              </p:cNvSpPr>
              <p:nvPr/>
            </p:nvSpPr>
            <p:spPr bwMode="auto">
              <a:xfrm>
                <a:off x="1908" y="3300"/>
                <a:ext cx="18" cy="19"/>
              </a:xfrm>
              <a:custGeom>
                <a:avLst/>
                <a:gdLst>
                  <a:gd name="T0" fmla="*/ 0 w 7"/>
                  <a:gd name="T1" fmla="*/ 3 h 7"/>
                  <a:gd name="T2" fmla="*/ 4 w 7"/>
                  <a:gd name="T3" fmla="*/ 0 h 7"/>
                  <a:gd name="T4" fmla="*/ 6 w 7"/>
                  <a:gd name="T5" fmla="*/ 4 h 7"/>
                  <a:gd name="T6" fmla="*/ 3 w 7"/>
                  <a:gd name="T7" fmla="*/ 6 h 7"/>
                  <a:gd name="T8" fmla="*/ 0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5" y="1"/>
                      <a:pt x="7" y="2"/>
                      <a:pt x="6" y="4"/>
                    </a:cubicBezTo>
                    <a:cubicBezTo>
                      <a:pt x="6" y="5"/>
                      <a:pt x="4" y="7"/>
                      <a:pt x="3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38" name="Freeform 659"/>
              <p:cNvSpPr>
                <a:spLocks/>
              </p:cNvSpPr>
              <p:nvPr/>
            </p:nvSpPr>
            <p:spPr bwMode="auto">
              <a:xfrm>
                <a:off x="1696" y="3196"/>
                <a:ext cx="17" cy="19"/>
              </a:xfrm>
              <a:custGeom>
                <a:avLst/>
                <a:gdLst>
                  <a:gd name="T0" fmla="*/ 0 w 7"/>
                  <a:gd name="T1" fmla="*/ 3 h 7"/>
                  <a:gd name="T2" fmla="*/ 4 w 7"/>
                  <a:gd name="T3" fmla="*/ 1 h 7"/>
                  <a:gd name="T4" fmla="*/ 7 w 7"/>
                  <a:gd name="T5" fmla="*/ 4 h 7"/>
                  <a:gd name="T6" fmla="*/ 3 w 7"/>
                  <a:gd name="T7" fmla="*/ 7 h 7"/>
                  <a:gd name="T8" fmla="*/ 0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3"/>
                    </a:moveTo>
                    <a:cubicBezTo>
                      <a:pt x="1" y="2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39" name="Freeform 660"/>
              <p:cNvSpPr>
                <a:spLocks/>
              </p:cNvSpPr>
              <p:nvPr/>
            </p:nvSpPr>
            <p:spPr bwMode="auto">
              <a:xfrm>
                <a:off x="1688" y="3151"/>
                <a:ext cx="18" cy="18"/>
              </a:xfrm>
              <a:custGeom>
                <a:avLst/>
                <a:gdLst>
                  <a:gd name="T0" fmla="*/ 1 w 7"/>
                  <a:gd name="T1" fmla="*/ 3 h 7"/>
                  <a:gd name="T2" fmla="*/ 4 w 7"/>
                  <a:gd name="T3" fmla="*/ 1 h 7"/>
                  <a:gd name="T4" fmla="*/ 7 w 7"/>
                  <a:gd name="T5" fmla="*/ 4 h 7"/>
                  <a:gd name="T6" fmla="*/ 3 w 7"/>
                  <a:gd name="T7" fmla="*/ 7 h 7"/>
                  <a:gd name="T8" fmla="*/ 1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3"/>
                    </a:moveTo>
                    <a:cubicBezTo>
                      <a:pt x="1" y="2"/>
                      <a:pt x="3" y="0"/>
                      <a:pt x="4" y="1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1" y="7"/>
                      <a:pt x="0" y="5"/>
                      <a:pt x="1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40" name="Freeform 661"/>
              <p:cNvSpPr>
                <a:spLocks/>
              </p:cNvSpPr>
              <p:nvPr/>
            </p:nvSpPr>
            <p:spPr bwMode="auto">
              <a:xfrm>
                <a:off x="1663" y="3180"/>
                <a:ext cx="18" cy="16"/>
              </a:xfrm>
              <a:custGeom>
                <a:avLst/>
                <a:gdLst>
                  <a:gd name="T0" fmla="*/ 0 w 7"/>
                  <a:gd name="T1" fmla="*/ 3 h 6"/>
                  <a:gd name="T2" fmla="*/ 4 w 7"/>
                  <a:gd name="T3" fmla="*/ 0 h 6"/>
                  <a:gd name="T4" fmla="*/ 6 w 7"/>
                  <a:gd name="T5" fmla="*/ 4 h 6"/>
                  <a:gd name="T6" fmla="*/ 3 w 7"/>
                  <a:gd name="T7" fmla="*/ 6 h 6"/>
                  <a:gd name="T8" fmla="*/ 0 w 7"/>
                  <a:gd name="T9" fmla="*/ 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6" y="4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41" name="Freeform 662"/>
              <p:cNvSpPr>
                <a:spLocks/>
              </p:cNvSpPr>
              <p:nvPr/>
            </p:nvSpPr>
            <p:spPr bwMode="auto">
              <a:xfrm>
                <a:off x="1733" y="3223"/>
                <a:ext cx="18" cy="16"/>
              </a:xfrm>
              <a:custGeom>
                <a:avLst/>
                <a:gdLst>
                  <a:gd name="T0" fmla="*/ 1 w 7"/>
                  <a:gd name="T1" fmla="*/ 3 h 6"/>
                  <a:gd name="T2" fmla="*/ 4 w 7"/>
                  <a:gd name="T3" fmla="*/ 0 h 6"/>
                  <a:gd name="T4" fmla="*/ 7 w 7"/>
                  <a:gd name="T5" fmla="*/ 4 h 6"/>
                  <a:gd name="T6" fmla="*/ 3 w 7"/>
                  <a:gd name="T7" fmla="*/ 6 h 6"/>
                  <a:gd name="T8" fmla="*/ 1 w 7"/>
                  <a:gd name="T9" fmla="*/ 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1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42" name="Freeform 663"/>
              <p:cNvSpPr>
                <a:spLocks/>
              </p:cNvSpPr>
              <p:nvPr/>
            </p:nvSpPr>
            <p:spPr bwMode="auto">
              <a:xfrm>
                <a:off x="2006" y="3292"/>
                <a:ext cx="15" cy="19"/>
              </a:xfrm>
              <a:custGeom>
                <a:avLst/>
                <a:gdLst>
                  <a:gd name="T0" fmla="*/ 0 w 6"/>
                  <a:gd name="T1" fmla="*/ 3 h 7"/>
                  <a:gd name="T2" fmla="*/ 4 w 6"/>
                  <a:gd name="T3" fmla="*/ 0 h 7"/>
                  <a:gd name="T4" fmla="*/ 6 w 6"/>
                  <a:gd name="T5" fmla="*/ 4 h 7"/>
                  <a:gd name="T6" fmla="*/ 3 w 6"/>
                  <a:gd name="T7" fmla="*/ 6 h 7"/>
                  <a:gd name="T8" fmla="*/ 0 w 6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6" y="2"/>
                      <a:pt x="6" y="4"/>
                    </a:cubicBezTo>
                    <a:cubicBezTo>
                      <a:pt x="6" y="5"/>
                      <a:pt x="4" y="7"/>
                      <a:pt x="3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43" name="Freeform 664"/>
              <p:cNvSpPr>
                <a:spLocks/>
              </p:cNvSpPr>
              <p:nvPr/>
            </p:nvSpPr>
            <p:spPr bwMode="auto">
              <a:xfrm>
                <a:off x="1961" y="3335"/>
                <a:ext cx="17" cy="18"/>
              </a:xfrm>
              <a:custGeom>
                <a:avLst/>
                <a:gdLst>
                  <a:gd name="T0" fmla="*/ 1 w 7"/>
                  <a:gd name="T1" fmla="*/ 3 h 7"/>
                  <a:gd name="T2" fmla="*/ 4 w 7"/>
                  <a:gd name="T3" fmla="*/ 1 h 7"/>
                  <a:gd name="T4" fmla="*/ 7 w 7"/>
                  <a:gd name="T5" fmla="*/ 4 h 7"/>
                  <a:gd name="T6" fmla="*/ 3 w 7"/>
                  <a:gd name="T7" fmla="*/ 7 h 7"/>
                  <a:gd name="T8" fmla="*/ 1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3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7" y="2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2" y="6"/>
                      <a:pt x="0" y="5"/>
                      <a:pt x="1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44" name="Freeform 665"/>
              <p:cNvSpPr>
                <a:spLocks/>
              </p:cNvSpPr>
              <p:nvPr/>
            </p:nvSpPr>
            <p:spPr bwMode="auto">
              <a:xfrm>
                <a:off x="2026" y="3367"/>
                <a:ext cx="15" cy="18"/>
              </a:xfrm>
              <a:custGeom>
                <a:avLst/>
                <a:gdLst>
                  <a:gd name="T0" fmla="*/ 0 w 6"/>
                  <a:gd name="T1" fmla="*/ 3 h 7"/>
                  <a:gd name="T2" fmla="*/ 4 w 6"/>
                  <a:gd name="T3" fmla="*/ 1 h 7"/>
                  <a:gd name="T4" fmla="*/ 6 w 6"/>
                  <a:gd name="T5" fmla="*/ 4 h 7"/>
                  <a:gd name="T6" fmla="*/ 3 w 6"/>
                  <a:gd name="T7" fmla="*/ 7 h 7"/>
                  <a:gd name="T8" fmla="*/ 0 w 6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0" y="3"/>
                    </a:moveTo>
                    <a:cubicBezTo>
                      <a:pt x="0" y="2"/>
                      <a:pt x="2" y="0"/>
                      <a:pt x="4" y="1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45" name="Freeform 666"/>
              <p:cNvSpPr>
                <a:spLocks/>
              </p:cNvSpPr>
              <p:nvPr/>
            </p:nvSpPr>
            <p:spPr bwMode="auto">
              <a:xfrm>
                <a:off x="2013" y="3239"/>
                <a:ext cx="18" cy="18"/>
              </a:xfrm>
              <a:custGeom>
                <a:avLst/>
                <a:gdLst>
                  <a:gd name="T0" fmla="*/ 1 w 7"/>
                  <a:gd name="T1" fmla="*/ 3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6 h 7"/>
                  <a:gd name="T8" fmla="*/ 1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7" y="2"/>
                      <a:pt x="7" y="4"/>
                    </a:cubicBezTo>
                    <a:cubicBezTo>
                      <a:pt x="6" y="5"/>
                      <a:pt x="5" y="7"/>
                      <a:pt x="3" y="6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46" name="Freeform 667"/>
              <p:cNvSpPr>
                <a:spLocks/>
              </p:cNvSpPr>
              <p:nvPr/>
            </p:nvSpPr>
            <p:spPr bwMode="auto">
              <a:xfrm>
                <a:off x="2176" y="3300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2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7" y="3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47" name="Freeform 668"/>
              <p:cNvSpPr>
                <a:spLocks/>
              </p:cNvSpPr>
              <p:nvPr/>
            </p:nvSpPr>
            <p:spPr bwMode="auto">
              <a:xfrm>
                <a:off x="2148" y="3321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48" name="Freeform 669"/>
              <p:cNvSpPr>
                <a:spLocks/>
              </p:cNvSpPr>
              <p:nvPr/>
            </p:nvSpPr>
            <p:spPr bwMode="auto">
              <a:xfrm>
                <a:off x="2096" y="3276"/>
                <a:ext cx="17" cy="16"/>
              </a:xfrm>
              <a:custGeom>
                <a:avLst/>
                <a:gdLst>
                  <a:gd name="T0" fmla="*/ 1 w 7"/>
                  <a:gd name="T1" fmla="*/ 1 h 6"/>
                  <a:gd name="T2" fmla="*/ 5 w 7"/>
                  <a:gd name="T3" fmla="*/ 1 h 6"/>
                  <a:gd name="T4" fmla="*/ 6 w 7"/>
                  <a:gd name="T5" fmla="*/ 5 h 6"/>
                  <a:gd name="T6" fmla="*/ 1 w 7"/>
                  <a:gd name="T7" fmla="*/ 5 h 6"/>
                  <a:gd name="T8" fmla="*/ 1 w 7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6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49" name="Freeform 670"/>
              <p:cNvSpPr>
                <a:spLocks/>
              </p:cNvSpPr>
              <p:nvPr/>
            </p:nvSpPr>
            <p:spPr bwMode="auto">
              <a:xfrm>
                <a:off x="2108" y="3204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5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5" y="6"/>
                    </a:cubicBezTo>
                    <a:cubicBezTo>
                      <a:pt x="4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50" name="Freeform 671"/>
              <p:cNvSpPr>
                <a:spLocks/>
              </p:cNvSpPr>
              <p:nvPr/>
            </p:nvSpPr>
            <p:spPr bwMode="auto">
              <a:xfrm>
                <a:off x="2181" y="3425"/>
                <a:ext cx="17" cy="19"/>
              </a:xfrm>
              <a:custGeom>
                <a:avLst/>
                <a:gdLst>
                  <a:gd name="T0" fmla="*/ 2 w 7"/>
                  <a:gd name="T1" fmla="*/ 2 h 7"/>
                  <a:gd name="T2" fmla="*/ 6 w 7"/>
                  <a:gd name="T3" fmla="*/ 2 h 7"/>
                  <a:gd name="T4" fmla="*/ 6 w 7"/>
                  <a:gd name="T5" fmla="*/ 6 h 7"/>
                  <a:gd name="T6" fmla="*/ 2 w 7"/>
                  <a:gd name="T7" fmla="*/ 6 h 7"/>
                  <a:gd name="T8" fmla="*/ 2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2" y="2"/>
                    </a:moveTo>
                    <a:cubicBezTo>
                      <a:pt x="3" y="1"/>
                      <a:pt x="5" y="0"/>
                      <a:pt x="6" y="2"/>
                    </a:cubicBezTo>
                    <a:cubicBezTo>
                      <a:pt x="7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2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51" name="Freeform 672"/>
              <p:cNvSpPr>
                <a:spLocks/>
              </p:cNvSpPr>
              <p:nvPr/>
            </p:nvSpPr>
            <p:spPr bwMode="auto">
              <a:xfrm>
                <a:off x="2151" y="3404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52" name="Freeform 673"/>
              <p:cNvSpPr>
                <a:spLocks/>
              </p:cNvSpPr>
              <p:nvPr/>
            </p:nvSpPr>
            <p:spPr bwMode="auto">
              <a:xfrm>
                <a:off x="2171" y="3463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2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2"/>
                    </a:cubicBezTo>
                    <a:cubicBezTo>
                      <a:pt x="7" y="3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53" name="Freeform 674"/>
              <p:cNvSpPr>
                <a:spLocks/>
              </p:cNvSpPr>
              <p:nvPr/>
            </p:nvSpPr>
            <p:spPr bwMode="auto">
              <a:xfrm>
                <a:off x="2196" y="3441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54" name="Freeform 675"/>
              <p:cNvSpPr>
                <a:spLocks/>
              </p:cNvSpPr>
              <p:nvPr/>
            </p:nvSpPr>
            <p:spPr bwMode="auto">
              <a:xfrm>
                <a:off x="2231" y="3431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55" name="Freeform 676"/>
              <p:cNvSpPr>
                <a:spLocks/>
              </p:cNvSpPr>
              <p:nvPr/>
            </p:nvSpPr>
            <p:spPr bwMode="auto">
              <a:xfrm>
                <a:off x="2208" y="3484"/>
                <a:ext cx="18" cy="16"/>
              </a:xfrm>
              <a:custGeom>
                <a:avLst/>
                <a:gdLst>
                  <a:gd name="T0" fmla="*/ 1 w 7"/>
                  <a:gd name="T1" fmla="*/ 1 h 6"/>
                  <a:gd name="T2" fmla="*/ 6 w 7"/>
                  <a:gd name="T3" fmla="*/ 1 h 6"/>
                  <a:gd name="T4" fmla="*/ 6 w 7"/>
                  <a:gd name="T5" fmla="*/ 5 h 6"/>
                  <a:gd name="T6" fmla="*/ 2 w 7"/>
                  <a:gd name="T7" fmla="*/ 5 h 6"/>
                  <a:gd name="T8" fmla="*/ 1 w 7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6"/>
                      <a:pt x="2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56" name="Freeform 677"/>
              <p:cNvSpPr>
                <a:spLocks/>
              </p:cNvSpPr>
              <p:nvPr/>
            </p:nvSpPr>
            <p:spPr bwMode="auto">
              <a:xfrm>
                <a:off x="2171" y="3353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7" y="3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57" name="Freeform 678"/>
              <p:cNvSpPr>
                <a:spLocks/>
              </p:cNvSpPr>
              <p:nvPr/>
            </p:nvSpPr>
            <p:spPr bwMode="auto">
              <a:xfrm>
                <a:off x="2221" y="3383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58" name="Freeform 679"/>
              <p:cNvSpPr>
                <a:spLocks/>
              </p:cNvSpPr>
              <p:nvPr/>
            </p:nvSpPr>
            <p:spPr bwMode="auto">
              <a:xfrm>
                <a:off x="2303" y="3391"/>
                <a:ext cx="18" cy="18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59" name="Freeform 680"/>
              <p:cNvSpPr>
                <a:spLocks/>
              </p:cNvSpPr>
              <p:nvPr/>
            </p:nvSpPr>
            <p:spPr bwMode="auto">
              <a:xfrm>
                <a:off x="2303" y="3420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5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5" y="6"/>
                    </a:cubicBezTo>
                    <a:cubicBezTo>
                      <a:pt x="4" y="7"/>
                      <a:pt x="2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60" name="Freeform 681"/>
              <p:cNvSpPr>
                <a:spLocks/>
              </p:cNvSpPr>
              <p:nvPr/>
            </p:nvSpPr>
            <p:spPr bwMode="auto">
              <a:xfrm>
                <a:off x="2338" y="3409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61" name="Freeform 682"/>
              <p:cNvSpPr>
                <a:spLocks/>
              </p:cNvSpPr>
              <p:nvPr/>
            </p:nvSpPr>
            <p:spPr bwMode="auto">
              <a:xfrm>
                <a:off x="2353" y="3364"/>
                <a:ext cx="18" cy="19"/>
              </a:xfrm>
              <a:custGeom>
                <a:avLst/>
                <a:gdLst>
                  <a:gd name="T0" fmla="*/ 2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2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2" y="2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2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62" name="Freeform 683"/>
              <p:cNvSpPr>
                <a:spLocks/>
              </p:cNvSpPr>
              <p:nvPr/>
            </p:nvSpPr>
            <p:spPr bwMode="auto">
              <a:xfrm>
                <a:off x="2401" y="3372"/>
                <a:ext cx="15" cy="19"/>
              </a:xfrm>
              <a:custGeom>
                <a:avLst/>
                <a:gdLst>
                  <a:gd name="T0" fmla="*/ 1 w 6"/>
                  <a:gd name="T1" fmla="*/ 1 h 7"/>
                  <a:gd name="T2" fmla="*/ 5 w 6"/>
                  <a:gd name="T3" fmla="*/ 1 h 7"/>
                  <a:gd name="T4" fmla="*/ 5 w 6"/>
                  <a:gd name="T5" fmla="*/ 5 h 7"/>
                  <a:gd name="T6" fmla="*/ 1 w 6"/>
                  <a:gd name="T7" fmla="*/ 6 h 7"/>
                  <a:gd name="T8" fmla="*/ 1 w 6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6" y="4"/>
                      <a:pt x="5" y="5"/>
                    </a:cubicBezTo>
                    <a:cubicBezTo>
                      <a:pt x="4" y="7"/>
                      <a:pt x="2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63" name="Freeform 684"/>
              <p:cNvSpPr>
                <a:spLocks/>
              </p:cNvSpPr>
              <p:nvPr/>
            </p:nvSpPr>
            <p:spPr bwMode="auto">
              <a:xfrm>
                <a:off x="2263" y="3265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64" name="Freeform 685"/>
              <p:cNvSpPr>
                <a:spLocks/>
              </p:cNvSpPr>
              <p:nvPr/>
            </p:nvSpPr>
            <p:spPr bwMode="auto">
              <a:xfrm>
                <a:off x="2203" y="3311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5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5" y="6"/>
                    </a:cubicBezTo>
                    <a:cubicBezTo>
                      <a:pt x="4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65" name="Freeform 686"/>
              <p:cNvSpPr>
                <a:spLocks/>
              </p:cNvSpPr>
              <p:nvPr/>
            </p:nvSpPr>
            <p:spPr bwMode="auto">
              <a:xfrm>
                <a:off x="2276" y="3303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66" name="Freeform 687"/>
              <p:cNvSpPr>
                <a:spLocks/>
              </p:cNvSpPr>
              <p:nvPr/>
            </p:nvSpPr>
            <p:spPr bwMode="auto">
              <a:xfrm>
                <a:off x="2231" y="3356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67" name="Freeform 688"/>
              <p:cNvSpPr>
                <a:spLocks/>
              </p:cNvSpPr>
              <p:nvPr/>
            </p:nvSpPr>
            <p:spPr bwMode="auto">
              <a:xfrm>
                <a:off x="2193" y="3385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68" name="Freeform 689"/>
              <p:cNvSpPr>
                <a:spLocks/>
              </p:cNvSpPr>
              <p:nvPr/>
            </p:nvSpPr>
            <p:spPr bwMode="auto">
              <a:xfrm>
                <a:off x="1956" y="3401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69" name="Freeform 690"/>
              <p:cNvSpPr>
                <a:spLocks/>
              </p:cNvSpPr>
              <p:nvPr/>
            </p:nvSpPr>
            <p:spPr bwMode="auto">
              <a:xfrm>
                <a:off x="2128" y="3297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70" name="Freeform 691"/>
              <p:cNvSpPr>
                <a:spLocks/>
              </p:cNvSpPr>
              <p:nvPr/>
            </p:nvSpPr>
            <p:spPr bwMode="auto">
              <a:xfrm>
                <a:off x="2146" y="3292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4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71" name="Freeform 692"/>
              <p:cNvSpPr>
                <a:spLocks/>
              </p:cNvSpPr>
              <p:nvPr/>
            </p:nvSpPr>
            <p:spPr bwMode="auto">
              <a:xfrm>
                <a:off x="2126" y="3316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72" name="Freeform 693"/>
              <p:cNvSpPr>
                <a:spLocks/>
              </p:cNvSpPr>
              <p:nvPr/>
            </p:nvSpPr>
            <p:spPr bwMode="auto">
              <a:xfrm>
                <a:off x="2038" y="3343"/>
                <a:ext cx="18" cy="18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5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73" name="Freeform 694"/>
              <p:cNvSpPr>
                <a:spLocks/>
              </p:cNvSpPr>
              <p:nvPr/>
            </p:nvSpPr>
            <p:spPr bwMode="auto">
              <a:xfrm>
                <a:off x="2148" y="3356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3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74" name="Freeform 695"/>
              <p:cNvSpPr>
                <a:spLocks/>
              </p:cNvSpPr>
              <p:nvPr/>
            </p:nvSpPr>
            <p:spPr bwMode="auto">
              <a:xfrm>
                <a:off x="2138" y="3431"/>
                <a:ext cx="18" cy="18"/>
              </a:xfrm>
              <a:custGeom>
                <a:avLst/>
                <a:gdLst>
                  <a:gd name="T0" fmla="*/ 2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2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2" y="2"/>
                    </a:moveTo>
                    <a:cubicBezTo>
                      <a:pt x="3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2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75" name="Freeform 696"/>
              <p:cNvSpPr>
                <a:spLocks/>
              </p:cNvSpPr>
              <p:nvPr/>
            </p:nvSpPr>
            <p:spPr bwMode="auto">
              <a:xfrm>
                <a:off x="2148" y="3460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2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7" y="3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76" name="Freeform 697"/>
              <p:cNvSpPr>
                <a:spLocks/>
              </p:cNvSpPr>
              <p:nvPr/>
            </p:nvSpPr>
            <p:spPr bwMode="auto">
              <a:xfrm>
                <a:off x="2163" y="3428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77" name="Freeform 698"/>
              <p:cNvSpPr>
                <a:spLocks/>
              </p:cNvSpPr>
              <p:nvPr/>
            </p:nvSpPr>
            <p:spPr bwMode="auto">
              <a:xfrm>
                <a:off x="2158" y="3385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3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78" name="Freeform 699"/>
              <p:cNvSpPr>
                <a:spLocks/>
              </p:cNvSpPr>
              <p:nvPr/>
            </p:nvSpPr>
            <p:spPr bwMode="auto">
              <a:xfrm>
                <a:off x="2156" y="3484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79" name="Freeform 700"/>
              <p:cNvSpPr>
                <a:spLocks/>
              </p:cNvSpPr>
              <p:nvPr/>
            </p:nvSpPr>
            <p:spPr bwMode="auto">
              <a:xfrm>
                <a:off x="2163" y="3497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80" name="Freeform 701"/>
              <p:cNvSpPr>
                <a:spLocks/>
              </p:cNvSpPr>
              <p:nvPr/>
            </p:nvSpPr>
            <p:spPr bwMode="auto">
              <a:xfrm>
                <a:off x="2193" y="3497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81" name="Freeform 702"/>
              <p:cNvSpPr>
                <a:spLocks/>
              </p:cNvSpPr>
              <p:nvPr/>
            </p:nvSpPr>
            <p:spPr bwMode="auto">
              <a:xfrm>
                <a:off x="2211" y="3244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82" name="Freeform 703"/>
              <p:cNvSpPr>
                <a:spLocks/>
              </p:cNvSpPr>
              <p:nvPr/>
            </p:nvSpPr>
            <p:spPr bwMode="auto">
              <a:xfrm>
                <a:off x="2208" y="3281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2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2"/>
                    </a:cubicBezTo>
                    <a:cubicBezTo>
                      <a:pt x="7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83" name="Freeform 704"/>
              <p:cNvSpPr>
                <a:spLocks/>
              </p:cNvSpPr>
              <p:nvPr/>
            </p:nvSpPr>
            <p:spPr bwMode="auto">
              <a:xfrm>
                <a:off x="2108" y="3316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84" name="Freeform 705"/>
              <p:cNvSpPr>
                <a:spLocks/>
              </p:cNvSpPr>
              <p:nvPr/>
            </p:nvSpPr>
            <p:spPr bwMode="auto">
              <a:xfrm>
                <a:off x="2118" y="3332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85" name="Freeform 706"/>
              <p:cNvSpPr>
                <a:spLocks/>
              </p:cNvSpPr>
              <p:nvPr/>
            </p:nvSpPr>
            <p:spPr bwMode="auto">
              <a:xfrm>
                <a:off x="2061" y="3327"/>
                <a:ext cx="17" cy="18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86" name="Freeform 707"/>
              <p:cNvSpPr>
                <a:spLocks/>
              </p:cNvSpPr>
              <p:nvPr/>
            </p:nvSpPr>
            <p:spPr bwMode="auto">
              <a:xfrm>
                <a:off x="1993" y="3369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87" name="Freeform 708"/>
              <p:cNvSpPr>
                <a:spLocks/>
              </p:cNvSpPr>
              <p:nvPr/>
            </p:nvSpPr>
            <p:spPr bwMode="auto">
              <a:xfrm>
                <a:off x="2011" y="3316"/>
                <a:ext cx="17" cy="19"/>
              </a:xfrm>
              <a:custGeom>
                <a:avLst/>
                <a:gdLst>
                  <a:gd name="T0" fmla="*/ 2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2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2" y="2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2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88" name="Freeform 709"/>
              <p:cNvSpPr>
                <a:spLocks/>
              </p:cNvSpPr>
              <p:nvPr/>
            </p:nvSpPr>
            <p:spPr bwMode="auto">
              <a:xfrm>
                <a:off x="2003" y="3396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89" name="Freeform 710"/>
              <p:cNvSpPr>
                <a:spLocks/>
              </p:cNvSpPr>
              <p:nvPr/>
            </p:nvSpPr>
            <p:spPr bwMode="auto">
              <a:xfrm>
                <a:off x="2023" y="3348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90" name="Freeform 711"/>
              <p:cNvSpPr>
                <a:spLocks/>
              </p:cNvSpPr>
              <p:nvPr/>
            </p:nvSpPr>
            <p:spPr bwMode="auto">
              <a:xfrm>
                <a:off x="2076" y="3337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91" name="Freeform 712"/>
              <p:cNvSpPr>
                <a:spLocks/>
              </p:cNvSpPr>
              <p:nvPr/>
            </p:nvSpPr>
            <p:spPr bwMode="auto">
              <a:xfrm>
                <a:off x="2028" y="3292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92" name="Freeform 713"/>
              <p:cNvSpPr>
                <a:spLocks/>
              </p:cNvSpPr>
              <p:nvPr/>
            </p:nvSpPr>
            <p:spPr bwMode="auto">
              <a:xfrm>
                <a:off x="2011" y="3273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93" name="Freeform 714"/>
              <p:cNvSpPr>
                <a:spLocks/>
              </p:cNvSpPr>
              <p:nvPr/>
            </p:nvSpPr>
            <p:spPr bwMode="auto">
              <a:xfrm>
                <a:off x="1988" y="3287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3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94" name="Freeform 715"/>
              <p:cNvSpPr>
                <a:spLocks/>
              </p:cNvSpPr>
              <p:nvPr/>
            </p:nvSpPr>
            <p:spPr bwMode="auto">
              <a:xfrm>
                <a:off x="2138" y="3207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95" name="Freeform 716"/>
              <p:cNvSpPr>
                <a:spLocks/>
              </p:cNvSpPr>
              <p:nvPr/>
            </p:nvSpPr>
            <p:spPr bwMode="auto">
              <a:xfrm>
                <a:off x="1971" y="3313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96" name="Freeform 717"/>
              <p:cNvSpPr>
                <a:spLocks/>
              </p:cNvSpPr>
              <p:nvPr/>
            </p:nvSpPr>
            <p:spPr bwMode="auto">
              <a:xfrm>
                <a:off x="1941" y="3351"/>
                <a:ext cx="17" cy="18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97" name="Freeform 718"/>
              <p:cNvSpPr>
                <a:spLocks/>
              </p:cNvSpPr>
              <p:nvPr/>
            </p:nvSpPr>
            <p:spPr bwMode="auto">
              <a:xfrm>
                <a:off x="1906" y="3324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3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98" name="Freeform 719"/>
              <p:cNvSpPr>
                <a:spLocks/>
              </p:cNvSpPr>
              <p:nvPr/>
            </p:nvSpPr>
            <p:spPr bwMode="auto">
              <a:xfrm>
                <a:off x="1923" y="3289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3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099" name="Freeform 720"/>
              <p:cNvSpPr>
                <a:spLocks/>
              </p:cNvSpPr>
              <p:nvPr/>
            </p:nvSpPr>
            <p:spPr bwMode="auto">
              <a:xfrm>
                <a:off x="1953" y="3287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00" name="Freeform 721"/>
              <p:cNvSpPr>
                <a:spLocks/>
              </p:cNvSpPr>
              <p:nvPr/>
            </p:nvSpPr>
            <p:spPr bwMode="auto">
              <a:xfrm>
                <a:off x="1973" y="3388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5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01" name="Freeform 722"/>
              <p:cNvSpPr>
                <a:spLocks/>
              </p:cNvSpPr>
              <p:nvPr/>
            </p:nvSpPr>
            <p:spPr bwMode="auto">
              <a:xfrm>
                <a:off x="1968" y="3409"/>
                <a:ext cx="18" cy="19"/>
              </a:xfrm>
              <a:custGeom>
                <a:avLst/>
                <a:gdLst>
                  <a:gd name="T0" fmla="*/ 2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2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2" y="2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2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02" name="Freeform 723"/>
              <p:cNvSpPr>
                <a:spLocks/>
              </p:cNvSpPr>
              <p:nvPr/>
            </p:nvSpPr>
            <p:spPr bwMode="auto">
              <a:xfrm>
                <a:off x="2016" y="3412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03" name="Freeform 724"/>
              <p:cNvSpPr>
                <a:spLocks/>
              </p:cNvSpPr>
              <p:nvPr/>
            </p:nvSpPr>
            <p:spPr bwMode="auto">
              <a:xfrm>
                <a:off x="2228" y="3407"/>
                <a:ext cx="18" cy="18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04" name="Freeform 725"/>
              <p:cNvSpPr>
                <a:spLocks/>
              </p:cNvSpPr>
              <p:nvPr/>
            </p:nvSpPr>
            <p:spPr bwMode="auto">
              <a:xfrm>
                <a:off x="2243" y="3380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05" name="Freeform 726"/>
              <p:cNvSpPr>
                <a:spLocks/>
              </p:cNvSpPr>
              <p:nvPr/>
            </p:nvSpPr>
            <p:spPr bwMode="auto">
              <a:xfrm>
                <a:off x="2271" y="3393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06" name="Freeform 727"/>
              <p:cNvSpPr>
                <a:spLocks/>
              </p:cNvSpPr>
              <p:nvPr/>
            </p:nvSpPr>
            <p:spPr bwMode="auto">
              <a:xfrm>
                <a:off x="2276" y="3436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07" name="Freeform 728"/>
              <p:cNvSpPr>
                <a:spLocks/>
              </p:cNvSpPr>
              <p:nvPr/>
            </p:nvSpPr>
            <p:spPr bwMode="auto">
              <a:xfrm>
                <a:off x="2321" y="3380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08" name="Freeform 729"/>
              <p:cNvSpPr>
                <a:spLocks/>
              </p:cNvSpPr>
              <p:nvPr/>
            </p:nvSpPr>
            <p:spPr bwMode="auto">
              <a:xfrm>
                <a:off x="2311" y="3364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09" name="Freeform 730"/>
              <p:cNvSpPr>
                <a:spLocks/>
              </p:cNvSpPr>
              <p:nvPr/>
            </p:nvSpPr>
            <p:spPr bwMode="auto">
              <a:xfrm>
                <a:off x="2336" y="3345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10" name="Freeform 731"/>
              <p:cNvSpPr>
                <a:spLocks/>
              </p:cNvSpPr>
              <p:nvPr/>
            </p:nvSpPr>
            <p:spPr bwMode="auto">
              <a:xfrm>
                <a:off x="2361" y="3345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3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11" name="Freeform 732"/>
              <p:cNvSpPr>
                <a:spLocks/>
              </p:cNvSpPr>
              <p:nvPr/>
            </p:nvSpPr>
            <p:spPr bwMode="auto">
              <a:xfrm>
                <a:off x="2373" y="3377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12" name="Freeform 733"/>
              <p:cNvSpPr>
                <a:spLocks/>
              </p:cNvSpPr>
              <p:nvPr/>
            </p:nvSpPr>
            <p:spPr bwMode="auto">
              <a:xfrm>
                <a:off x="2361" y="3396"/>
                <a:ext cx="17" cy="19"/>
              </a:xfrm>
              <a:custGeom>
                <a:avLst/>
                <a:gdLst>
                  <a:gd name="T0" fmla="*/ 2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2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2" y="2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7" y="3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2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13" name="Freeform 734"/>
              <p:cNvSpPr>
                <a:spLocks/>
              </p:cNvSpPr>
              <p:nvPr/>
            </p:nvSpPr>
            <p:spPr bwMode="auto">
              <a:xfrm>
                <a:off x="2341" y="3377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14" name="Freeform 735"/>
              <p:cNvSpPr>
                <a:spLocks/>
              </p:cNvSpPr>
              <p:nvPr/>
            </p:nvSpPr>
            <p:spPr bwMode="auto">
              <a:xfrm>
                <a:off x="2331" y="3367"/>
                <a:ext cx="17" cy="18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5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15" name="Freeform 736"/>
              <p:cNvSpPr>
                <a:spLocks/>
              </p:cNvSpPr>
              <p:nvPr/>
            </p:nvSpPr>
            <p:spPr bwMode="auto">
              <a:xfrm>
                <a:off x="2181" y="3367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16" name="Freeform 737"/>
              <p:cNvSpPr>
                <a:spLocks/>
              </p:cNvSpPr>
              <p:nvPr/>
            </p:nvSpPr>
            <p:spPr bwMode="auto">
              <a:xfrm>
                <a:off x="2196" y="3361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17" name="Freeform 738"/>
              <p:cNvSpPr>
                <a:spLocks/>
              </p:cNvSpPr>
              <p:nvPr/>
            </p:nvSpPr>
            <p:spPr bwMode="auto">
              <a:xfrm>
                <a:off x="2213" y="3367"/>
                <a:ext cx="18" cy="18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18" name="Freeform 739"/>
              <p:cNvSpPr>
                <a:spLocks/>
              </p:cNvSpPr>
              <p:nvPr/>
            </p:nvSpPr>
            <p:spPr bwMode="auto">
              <a:xfrm>
                <a:off x="2208" y="3399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5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5" y="6"/>
                    </a:cubicBezTo>
                    <a:cubicBezTo>
                      <a:pt x="4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19" name="Freeform 740"/>
              <p:cNvSpPr>
                <a:spLocks/>
              </p:cNvSpPr>
              <p:nvPr/>
            </p:nvSpPr>
            <p:spPr bwMode="auto">
              <a:xfrm>
                <a:off x="2216" y="3439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2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2"/>
                    </a:cubicBezTo>
                    <a:cubicBezTo>
                      <a:pt x="6" y="3"/>
                      <a:pt x="7" y="4"/>
                      <a:pt x="6" y="6"/>
                    </a:cubicBezTo>
                    <a:cubicBezTo>
                      <a:pt x="4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20" name="Freeform 741"/>
              <p:cNvSpPr>
                <a:spLocks/>
              </p:cNvSpPr>
              <p:nvPr/>
            </p:nvSpPr>
            <p:spPr bwMode="auto">
              <a:xfrm>
                <a:off x="2196" y="3460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21" name="Freeform 742"/>
              <p:cNvSpPr>
                <a:spLocks/>
              </p:cNvSpPr>
              <p:nvPr/>
            </p:nvSpPr>
            <p:spPr bwMode="auto">
              <a:xfrm>
                <a:off x="2178" y="3391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22" name="Freeform 743"/>
              <p:cNvSpPr>
                <a:spLocks/>
              </p:cNvSpPr>
              <p:nvPr/>
            </p:nvSpPr>
            <p:spPr bwMode="auto">
              <a:xfrm>
                <a:off x="2296" y="3404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23" name="Freeform 744"/>
              <p:cNvSpPr>
                <a:spLocks/>
              </p:cNvSpPr>
              <p:nvPr/>
            </p:nvSpPr>
            <p:spPr bwMode="auto">
              <a:xfrm>
                <a:off x="2081" y="3300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24" name="Freeform 745"/>
              <p:cNvSpPr>
                <a:spLocks/>
              </p:cNvSpPr>
              <p:nvPr/>
            </p:nvSpPr>
            <p:spPr bwMode="auto">
              <a:xfrm>
                <a:off x="2046" y="3239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25" name="Freeform 746"/>
              <p:cNvSpPr>
                <a:spLocks/>
              </p:cNvSpPr>
              <p:nvPr/>
            </p:nvSpPr>
            <p:spPr bwMode="auto">
              <a:xfrm>
                <a:off x="2058" y="3289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26" name="Freeform 747"/>
              <p:cNvSpPr>
                <a:spLocks/>
              </p:cNvSpPr>
              <p:nvPr/>
            </p:nvSpPr>
            <p:spPr bwMode="auto">
              <a:xfrm>
                <a:off x="2131" y="3449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27" name="Freeform 748"/>
              <p:cNvSpPr>
                <a:spLocks/>
              </p:cNvSpPr>
              <p:nvPr/>
            </p:nvSpPr>
            <p:spPr bwMode="auto">
              <a:xfrm>
                <a:off x="2143" y="3449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4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28" name="Freeform 749"/>
              <p:cNvSpPr>
                <a:spLocks/>
              </p:cNvSpPr>
              <p:nvPr/>
            </p:nvSpPr>
            <p:spPr bwMode="auto">
              <a:xfrm>
                <a:off x="2141" y="3479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29" name="Freeform 750"/>
              <p:cNvSpPr>
                <a:spLocks/>
              </p:cNvSpPr>
              <p:nvPr/>
            </p:nvSpPr>
            <p:spPr bwMode="auto">
              <a:xfrm>
                <a:off x="2146" y="3503"/>
                <a:ext cx="17" cy="18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30" name="Freeform 751"/>
              <p:cNvSpPr>
                <a:spLocks/>
              </p:cNvSpPr>
              <p:nvPr/>
            </p:nvSpPr>
            <p:spPr bwMode="auto">
              <a:xfrm>
                <a:off x="2011" y="3375"/>
                <a:ext cx="17" cy="18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31" name="Freeform 752"/>
              <p:cNvSpPr>
                <a:spLocks/>
              </p:cNvSpPr>
              <p:nvPr/>
            </p:nvSpPr>
            <p:spPr bwMode="auto">
              <a:xfrm>
                <a:off x="1993" y="3316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32" name="Freeform 753"/>
              <p:cNvSpPr>
                <a:spLocks/>
              </p:cNvSpPr>
              <p:nvPr/>
            </p:nvSpPr>
            <p:spPr bwMode="auto">
              <a:xfrm>
                <a:off x="1973" y="3353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33" name="Freeform 754"/>
              <p:cNvSpPr>
                <a:spLocks/>
              </p:cNvSpPr>
              <p:nvPr/>
            </p:nvSpPr>
            <p:spPr bwMode="auto">
              <a:xfrm>
                <a:off x="2003" y="3343"/>
                <a:ext cx="18" cy="18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5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5"/>
                    </a:cubicBezTo>
                    <a:cubicBezTo>
                      <a:pt x="1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34" name="Freeform 755"/>
              <p:cNvSpPr>
                <a:spLocks/>
              </p:cNvSpPr>
              <p:nvPr/>
            </p:nvSpPr>
            <p:spPr bwMode="auto">
              <a:xfrm>
                <a:off x="1691" y="3217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35" name="Freeform 756"/>
              <p:cNvSpPr>
                <a:spLocks/>
              </p:cNvSpPr>
              <p:nvPr/>
            </p:nvSpPr>
            <p:spPr bwMode="auto">
              <a:xfrm>
                <a:off x="1706" y="3225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36" name="Freeform 757"/>
              <p:cNvSpPr>
                <a:spLocks/>
              </p:cNvSpPr>
              <p:nvPr/>
            </p:nvSpPr>
            <p:spPr bwMode="auto">
              <a:xfrm>
                <a:off x="1713" y="3193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37" name="Freeform 758"/>
              <p:cNvSpPr>
                <a:spLocks/>
              </p:cNvSpPr>
              <p:nvPr/>
            </p:nvSpPr>
            <p:spPr bwMode="auto">
              <a:xfrm>
                <a:off x="2021" y="3329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38" name="Freeform 759"/>
              <p:cNvSpPr>
                <a:spLocks/>
              </p:cNvSpPr>
              <p:nvPr/>
            </p:nvSpPr>
            <p:spPr bwMode="auto">
              <a:xfrm>
                <a:off x="2048" y="3311"/>
                <a:ext cx="18" cy="18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39" name="Freeform 760"/>
              <p:cNvSpPr>
                <a:spLocks/>
              </p:cNvSpPr>
              <p:nvPr/>
            </p:nvSpPr>
            <p:spPr bwMode="auto">
              <a:xfrm>
                <a:off x="2096" y="3492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0783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40" name="Freeform 761"/>
              <p:cNvSpPr>
                <a:spLocks/>
              </p:cNvSpPr>
              <p:nvPr/>
            </p:nvSpPr>
            <p:spPr bwMode="auto">
              <a:xfrm>
                <a:off x="2108" y="3364"/>
                <a:ext cx="18" cy="16"/>
              </a:xfrm>
              <a:custGeom>
                <a:avLst/>
                <a:gdLst>
                  <a:gd name="T0" fmla="*/ 1 w 7"/>
                  <a:gd name="T1" fmla="*/ 1 h 6"/>
                  <a:gd name="T2" fmla="*/ 5 w 7"/>
                  <a:gd name="T3" fmla="*/ 1 h 6"/>
                  <a:gd name="T4" fmla="*/ 6 w 7"/>
                  <a:gd name="T5" fmla="*/ 5 h 6"/>
                  <a:gd name="T6" fmla="*/ 1 w 7"/>
                  <a:gd name="T7" fmla="*/ 5 h 6"/>
                  <a:gd name="T8" fmla="*/ 1 w 7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4" y="6"/>
                      <a:pt x="3" y="6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41" name="Freeform 762"/>
              <p:cNvSpPr>
                <a:spLocks/>
              </p:cNvSpPr>
              <p:nvPr/>
            </p:nvSpPr>
            <p:spPr bwMode="auto">
              <a:xfrm>
                <a:off x="2018" y="3396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42" name="Freeform 763"/>
              <p:cNvSpPr>
                <a:spLocks/>
              </p:cNvSpPr>
              <p:nvPr/>
            </p:nvSpPr>
            <p:spPr bwMode="auto">
              <a:xfrm>
                <a:off x="2023" y="3423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3" y="1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43" name="Freeform 764"/>
              <p:cNvSpPr>
                <a:spLocks/>
              </p:cNvSpPr>
              <p:nvPr/>
            </p:nvSpPr>
            <p:spPr bwMode="auto">
              <a:xfrm>
                <a:off x="2006" y="3444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4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44" name="Freeform 765"/>
              <p:cNvSpPr>
                <a:spLocks/>
              </p:cNvSpPr>
              <p:nvPr/>
            </p:nvSpPr>
            <p:spPr bwMode="auto">
              <a:xfrm>
                <a:off x="2006" y="3423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45" name="Freeform 766"/>
              <p:cNvSpPr>
                <a:spLocks/>
              </p:cNvSpPr>
              <p:nvPr/>
            </p:nvSpPr>
            <p:spPr bwMode="auto">
              <a:xfrm>
                <a:off x="2048" y="3372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3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46" name="Freeform 767"/>
              <p:cNvSpPr>
                <a:spLocks/>
              </p:cNvSpPr>
              <p:nvPr/>
            </p:nvSpPr>
            <p:spPr bwMode="auto">
              <a:xfrm>
                <a:off x="2053" y="3295"/>
                <a:ext cx="18" cy="16"/>
              </a:xfrm>
              <a:custGeom>
                <a:avLst/>
                <a:gdLst>
                  <a:gd name="T0" fmla="*/ 1 w 7"/>
                  <a:gd name="T1" fmla="*/ 1 h 6"/>
                  <a:gd name="T2" fmla="*/ 5 w 7"/>
                  <a:gd name="T3" fmla="*/ 1 h 6"/>
                  <a:gd name="T4" fmla="*/ 5 w 7"/>
                  <a:gd name="T5" fmla="*/ 5 h 6"/>
                  <a:gd name="T6" fmla="*/ 1 w 7"/>
                  <a:gd name="T7" fmla="*/ 5 h 6"/>
                  <a:gd name="T8" fmla="*/ 1 w 7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5" y="5"/>
                    </a:cubicBezTo>
                    <a:cubicBezTo>
                      <a:pt x="4" y="6"/>
                      <a:pt x="2" y="6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47" name="Freeform 768"/>
              <p:cNvSpPr>
                <a:spLocks/>
              </p:cNvSpPr>
              <p:nvPr/>
            </p:nvSpPr>
            <p:spPr bwMode="auto">
              <a:xfrm>
                <a:off x="2063" y="3239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48" name="Freeform 769"/>
              <p:cNvSpPr>
                <a:spLocks/>
              </p:cNvSpPr>
              <p:nvPr/>
            </p:nvSpPr>
            <p:spPr bwMode="auto">
              <a:xfrm>
                <a:off x="2036" y="3244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49" name="Freeform 770"/>
              <p:cNvSpPr>
                <a:spLocks/>
              </p:cNvSpPr>
              <p:nvPr/>
            </p:nvSpPr>
            <p:spPr bwMode="auto">
              <a:xfrm>
                <a:off x="2021" y="3263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50" name="Freeform 771"/>
              <p:cNvSpPr>
                <a:spLocks/>
              </p:cNvSpPr>
              <p:nvPr/>
            </p:nvSpPr>
            <p:spPr bwMode="auto">
              <a:xfrm>
                <a:off x="1976" y="3284"/>
                <a:ext cx="17" cy="16"/>
              </a:xfrm>
              <a:custGeom>
                <a:avLst/>
                <a:gdLst>
                  <a:gd name="T0" fmla="*/ 1 w 7"/>
                  <a:gd name="T1" fmla="*/ 1 h 6"/>
                  <a:gd name="T2" fmla="*/ 5 w 7"/>
                  <a:gd name="T3" fmla="*/ 1 h 6"/>
                  <a:gd name="T4" fmla="*/ 6 w 7"/>
                  <a:gd name="T5" fmla="*/ 5 h 6"/>
                  <a:gd name="T6" fmla="*/ 2 w 7"/>
                  <a:gd name="T7" fmla="*/ 5 h 6"/>
                  <a:gd name="T8" fmla="*/ 1 w 7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6"/>
                      <a:pt x="2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51" name="Freeform 772"/>
              <p:cNvSpPr>
                <a:spLocks/>
              </p:cNvSpPr>
              <p:nvPr/>
            </p:nvSpPr>
            <p:spPr bwMode="auto">
              <a:xfrm>
                <a:off x="1673" y="3231"/>
                <a:ext cx="18" cy="18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52" name="Freeform 773"/>
              <p:cNvSpPr>
                <a:spLocks/>
              </p:cNvSpPr>
              <p:nvPr/>
            </p:nvSpPr>
            <p:spPr bwMode="auto">
              <a:xfrm>
                <a:off x="1996" y="3271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2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7" y="3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53" name="Freeform 774"/>
              <p:cNvSpPr>
                <a:spLocks/>
              </p:cNvSpPr>
              <p:nvPr/>
            </p:nvSpPr>
            <p:spPr bwMode="auto">
              <a:xfrm>
                <a:off x="1981" y="3244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54" name="Freeform 775"/>
              <p:cNvSpPr>
                <a:spLocks/>
              </p:cNvSpPr>
              <p:nvPr/>
            </p:nvSpPr>
            <p:spPr bwMode="auto">
              <a:xfrm>
                <a:off x="2256" y="3361"/>
                <a:ext cx="17" cy="16"/>
              </a:xfrm>
              <a:custGeom>
                <a:avLst/>
                <a:gdLst>
                  <a:gd name="T0" fmla="*/ 1 w 7"/>
                  <a:gd name="T1" fmla="*/ 1 h 6"/>
                  <a:gd name="T2" fmla="*/ 5 w 7"/>
                  <a:gd name="T3" fmla="*/ 1 h 6"/>
                  <a:gd name="T4" fmla="*/ 6 w 7"/>
                  <a:gd name="T5" fmla="*/ 5 h 6"/>
                  <a:gd name="T6" fmla="*/ 1 w 7"/>
                  <a:gd name="T7" fmla="*/ 5 h 6"/>
                  <a:gd name="T8" fmla="*/ 1 w 7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6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55" name="Freeform 776"/>
              <p:cNvSpPr>
                <a:spLocks/>
              </p:cNvSpPr>
              <p:nvPr/>
            </p:nvSpPr>
            <p:spPr bwMode="auto">
              <a:xfrm>
                <a:off x="2293" y="3367"/>
                <a:ext cx="18" cy="16"/>
              </a:xfrm>
              <a:custGeom>
                <a:avLst/>
                <a:gdLst>
                  <a:gd name="T0" fmla="*/ 1 w 7"/>
                  <a:gd name="T1" fmla="*/ 1 h 6"/>
                  <a:gd name="T2" fmla="*/ 5 w 7"/>
                  <a:gd name="T3" fmla="*/ 1 h 6"/>
                  <a:gd name="T4" fmla="*/ 6 w 7"/>
                  <a:gd name="T5" fmla="*/ 5 h 6"/>
                  <a:gd name="T6" fmla="*/ 2 w 7"/>
                  <a:gd name="T7" fmla="*/ 5 h 6"/>
                  <a:gd name="T8" fmla="*/ 1 w 7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6"/>
                      <a:pt x="2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56" name="Freeform 777"/>
              <p:cNvSpPr>
                <a:spLocks/>
              </p:cNvSpPr>
              <p:nvPr/>
            </p:nvSpPr>
            <p:spPr bwMode="auto">
              <a:xfrm>
                <a:off x="2323" y="3348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57" name="Freeform 778"/>
              <p:cNvSpPr>
                <a:spLocks/>
              </p:cNvSpPr>
              <p:nvPr/>
            </p:nvSpPr>
            <p:spPr bwMode="auto">
              <a:xfrm>
                <a:off x="2341" y="3329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58" name="Freeform 779"/>
              <p:cNvSpPr>
                <a:spLocks/>
              </p:cNvSpPr>
              <p:nvPr/>
            </p:nvSpPr>
            <p:spPr bwMode="auto">
              <a:xfrm>
                <a:off x="2308" y="3313"/>
                <a:ext cx="18" cy="16"/>
              </a:xfrm>
              <a:custGeom>
                <a:avLst/>
                <a:gdLst>
                  <a:gd name="T0" fmla="*/ 1 w 7"/>
                  <a:gd name="T1" fmla="*/ 1 h 6"/>
                  <a:gd name="T2" fmla="*/ 5 w 7"/>
                  <a:gd name="T3" fmla="*/ 1 h 6"/>
                  <a:gd name="T4" fmla="*/ 6 w 7"/>
                  <a:gd name="T5" fmla="*/ 5 h 6"/>
                  <a:gd name="T6" fmla="*/ 1 w 7"/>
                  <a:gd name="T7" fmla="*/ 5 h 6"/>
                  <a:gd name="T8" fmla="*/ 1 w 7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6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59" name="Freeform 780"/>
              <p:cNvSpPr>
                <a:spLocks/>
              </p:cNvSpPr>
              <p:nvPr/>
            </p:nvSpPr>
            <p:spPr bwMode="auto">
              <a:xfrm>
                <a:off x="2293" y="3337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60" name="Freeform 781"/>
              <p:cNvSpPr>
                <a:spLocks/>
              </p:cNvSpPr>
              <p:nvPr/>
            </p:nvSpPr>
            <p:spPr bwMode="auto">
              <a:xfrm>
                <a:off x="2246" y="3311"/>
                <a:ext cx="17" cy="18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3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61" name="Freeform 782"/>
              <p:cNvSpPr>
                <a:spLocks/>
              </p:cNvSpPr>
              <p:nvPr/>
            </p:nvSpPr>
            <p:spPr bwMode="auto">
              <a:xfrm>
                <a:off x="2238" y="3332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62" name="Freeform 783"/>
              <p:cNvSpPr>
                <a:spLocks/>
              </p:cNvSpPr>
              <p:nvPr/>
            </p:nvSpPr>
            <p:spPr bwMode="auto">
              <a:xfrm>
                <a:off x="2273" y="3337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63" name="Freeform 784"/>
              <p:cNvSpPr>
                <a:spLocks/>
              </p:cNvSpPr>
              <p:nvPr/>
            </p:nvSpPr>
            <p:spPr bwMode="auto">
              <a:xfrm>
                <a:off x="2273" y="3367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64" name="Freeform 785"/>
              <p:cNvSpPr>
                <a:spLocks/>
              </p:cNvSpPr>
              <p:nvPr/>
            </p:nvSpPr>
            <p:spPr bwMode="auto">
              <a:xfrm>
                <a:off x="2213" y="3415"/>
                <a:ext cx="18" cy="18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5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5" y="5"/>
                    </a:cubicBezTo>
                    <a:cubicBezTo>
                      <a:pt x="4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65" name="Freeform 786"/>
              <p:cNvSpPr>
                <a:spLocks/>
              </p:cNvSpPr>
              <p:nvPr/>
            </p:nvSpPr>
            <p:spPr bwMode="auto">
              <a:xfrm>
                <a:off x="2248" y="3412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66" name="Freeform 787"/>
              <p:cNvSpPr>
                <a:spLocks/>
              </p:cNvSpPr>
              <p:nvPr/>
            </p:nvSpPr>
            <p:spPr bwMode="auto">
              <a:xfrm>
                <a:off x="2273" y="3423"/>
                <a:ext cx="15" cy="18"/>
              </a:xfrm>
              <a:custGeom>
                <a:avLst/>
                <a:gdLst>
                  <a:gd name="T0" fmla="*/ 1 w 6"/>
                  <a:gd name="T1" fmla="*/ 2 h 7"/>
                  <a:gd name="T2" fmla="*/ 5 w 6"/>
                  <a:gd name="T3" fmla="*/ 1 h 7"/>
                  <a:gd name="T4" fmla="*/ 5 w 6"/>
                  <a:gd name="T5" fmla="*/ 5 h 7"/>
                  <a:gd name="T6" fmla="*/ 1 w 6"/>
                  <a:gd name="T7" fmla="*/ 6 h 7"/>
                  <a:gd name="T8" fmla="*/ 1 w 6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6" y="4"/>
                      <a:pt x="5" y="5"/>
                    </a:cubicBezTo>
                    <a:cubicBezTo>
                      <a:pt x="4" y="7"/>
                      <a:pt x="2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67" name="Freeform 788"/>
              <p:cNvSpPr>
                <a:spLocks/>
              </p:cNvSpPr>
              <p:nvPr/>
            </p:nvSpPr>
            <p:spPr bwMode="auto">
              <a:xfrm>
                <a:off x="2263" y="3444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68" name="Freeform 789"/>
              <p:cNvSpPr>
                <a:spLocks/>
              </p:cNvSpPr>
              <p:nvPr/>
            </p:nvSpPr>
            <p:spPr bwMode="auto">
              <a:xfrm>
                <a:off x="2243" y="3452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4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69" name="Freeform 790"/>
              <p:cNvSpPr>
                <a:spLocks/>
              </p:cNvSpPr>
              <p:nvPr/>
            </p:nvSpPr>
            <p:spPr bwMode="auto">
              <a:xfrm>
                <a:off x="2228" y="3471"/>
                <a:ext cx="18" cy="18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70" name="Freeform 791"/>
              <p:cNvSpPr>
                <a:spLocks/>
              </p:cNvSpPr>
              <p:nvPr/>
            </p:nvSpPr>
            <p:spPr bwMode="auto">
              <a:xfrm>
                <a:off x="2186" y="3351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71" name="Freeform 792"/>
              <p:cNvSpPr>
                <a:spLocks/>
              </p:cNvSpPr>
              <p:nvPr/>
            </p:nvSpPr>
            <p:spPr bwMode="auto">
              <a:xfrm>
                <a:off x="2181" y="3215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7" y="3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72" name="Freeform 793"/>
              <p:cNvSpPr>
                <a:spLocks/>
              </p:cNvSpPr>
              <p:nvPr/>
            </p:nvSpPr>
            <p:spPr bwMode="auto">
              <a:xfrm>
                <a:off x="2111" y="3233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73" name="Freeform 794"/>
              <p:cNvSpPr>
                <a:spLocks/>
              </p:cNvSpPr>
              <p:nvPr/>
            </p:nvSpPr>
            <p:spPr bwMode="auto">
              <a:xfrm>
                <a:off x="2171" y="3255"/>
                <a:ext cx="17" cy="18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5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3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5"/>
                    </a:cubicBezTo>
                    <a:cubicBezTo>
                      <a:pt x="1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74" name="Freeform 795"/>
              <p:cNvSpPr>
                <a:spLocks/>
              </p:cNvSpPr>
              <p:nvPr/>
            </p:nvSpPr>
            <p:spPr bwMode="auto">
              <a:xfrm>
                <a:off x="2843" y="3257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6" y="3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75" name="Freeform 796"/>
              <p:cNvSpPr>
                <a:spLocks/>
              </p:cNvSpPr>
              <p:nvPr/>
            </p:nvSpPr>
            <p:spPr bwMode="auto">
              <a:xfrm>
                <a:off x="2796" y="3292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76" name="Freeform 797"/>
              <p:cNvSpPr>
                <a:spLocks/>
              </p:cNvSpPr>
              <p:nvPr/>
            </p:nvSpPr>
            <p:spPr bwMode="auto">
              <a:xfrm>
                <a:off x="3496" y="3225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3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77" name="Freeform 798"/>
              <p:cNvSpPr>
                <a:spLocks/>
              </p:cNvSpPr>
              <p:nvPr/>
            </p:nvSpPr>
            <p:spPr bwMode="auto">
              <a:xfrm>
                <a:off x="2203" y="3348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5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5" y="5"/>
                    </a:cubicBezTo>
                    <a:cubicBezTo>
                      <a:pt x="4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78" name="Freeform 799"/>
              <p:cNvSpPr>
                <a:spLocks/>
              </p:cNvSpPr>
              <p:nvPr/>
            </p:nvSpPr>
            <p:spPr bwMode="auto">
              <a:xfrm>
                <a:off x="2166" y="3369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79" name="Freeform 800"/>
              <p:cNvSpPr>
                <a:spLocks/>
              </p:cNvSpPr>
              <p:nvPr/>
            </p:nvSpPr>
            <p:spPr bwMode="auto">
              <a:xfrm>
                <a:off x="2166" y="3404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5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80" name="Freeform 801"/>
              <p:cNvSpPr>
                <a:spLocks/>
              </p:cNvSpPr>
              <p:nvPr/>
            </p:nvSpPr>
            <p:spPr bwMode="auto">
              <a:xfrm>
                <a:off x="2106" y="3412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81" name="Freeform 802"/>
              <p:cNvSpPr>
                <a:spLocks/>
              </p:cNvSpPr>
              <p:nvPr/>
            </p:nvSpPr>
            <p:spPr bwMode="auto">
              <a:xfrm>
                <a:off x="2098" y="3463"/>
                <a:ext cx="18" cy="18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5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3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5"/>
                    </a:cubicBezTo>
                    <a:cubicBezTo>
                      <a:pt x="1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82" name="Freeform 803"/>
              <p:cNvSpPr>
                <a:spLocks/>
              </p:cNvSpPr>
              <p:nvPr/>
            </p:nvSpPr>
            <p:spPr bwMode="auto">
              <a:xfrm>
                <a:off x="2153" y="3263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83" name="Freeform 804"/>
              <p:cNvSpPr>
                <a:spLocks/>
              </p:cNvSpPr>
              <p:nvPr/>
            </p:nvSpPr>
            <p:spPr bwMode="auto">
              <a:xfrm>
                <a:off x="2106" y="3335"/>
                <a:ext cx="17" cy="18"/>
              </a:xfrm>
              <a:custGeom>
                <a:avLst/>
                <a:gdLst>
                  <a:gd name="T0" fmla="*/ 2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2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84" name="Freeform 805"/>
              <p:cNvSpPr>
                <a:spLocks/>
              </p:cNvSpPr>
              <p:nvPr/>
            </p:nvSpPr>
            <p:spPr bwMode="auto">
              <a:xfrm>
                <a:off x="2098" y="3295"/>
                <a:ext cx="18" cy="18"/>
              </a:xfrm>
              <a:custGeom>
                <a:avLst/>
                <a:gdLst>
                  <a:gd name="T0" fmla="*/ 2 w 7"/>
                  <a:gd name="T1" fmla="*/ 2 h 7"/>
                  <a:gd name="T2" fmla="*/ 6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2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2" y="2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2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85" name="Freeform 806"/>
              <p:cNvSpPr>
                <a:spLocks/>
              </p:cNvSpPr>
              <p:nvPr/>
            </p:nvSpPr>
            <p:spPr bwMode="auto">
              <a:xfrm>
                <a:off x="2173" y="3329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86" name="Freeform 807"/>
              <p:cNvSpPr>
                <a:spLocks/>
              </p:cNvSpPr>
              <p:nvPr/>
            </p:nvSpPr>
            <p:spPr bwMode="auto">
              <a:xfrm>
                <a:off x="2293" y="3289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87" name="Freeform 808"/>
              <p:cNvSpPr>
                <a:spLocks/>
              </p:cNvSpPr>
              <p:nvPr/>
            </p:nvSpPr>
            <p:spPr bwMode="auto">
              <a:xfrm>
                <a:off x="2098" y="3487"/>
                <a:ext cx="18" cy="18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88" name="Freeform 809"/>
              <p:cNvSpPr>
                <a:spLocks/>
              </p:cNvSpPr>
              <p:nvPr/>
            </p:nvSpPr>
            <p:spPr bwMode="auto">
              <a:xfrm>
                <a:off x="2193" y="3412"/>
                <a:ext cx="18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89" name="Freeform 810"/>
              <p:cNvSpPr>
                <a:spLocks/>
              </p:cNvSpPr>
              <p:nvPr/>
            </p:nvSpPr>
            <p:spPr bwMode="auto">
              <a:xfrm>
                <a:off x="2161" y="3452"/>
                <a:ext cx="15" cy="19"/>
              </a:xfrm>
              <a:custGeom>
                <a:avLst/>
                <a:gdLst>
                  <a:gd name="T0" fmla="*/ 1 w 6"/>
                  <a:gd name="T1" fmla="*/ 2 h 7"/>
                  <a:gd name="T2" fmla="*/ 5 w 6"/>
                  <a:gd name="T3" fmla="*/ 1 h 7"/>
                  <a:gd name="T4" fmla="*/ 5 w 6"/>
                  <a:gd name="T5" fmla="*/ 6 h 7"/>
                  <a:gd name="T6" fmla="*/ 1 w 6"/>
                  <a:gd name="T7" fmla="*/ 6 h 7"/>
                  <a:gd name="T8" fmla="*/ 1 w 6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6" y="4"/>
                      <a:pt x="5" y="6"/>
                    </a:cubicBezTo>
                    <a:cubicBezTo>
                      <a:pt x="4" y="7"/>
                      <a:pt x="2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90" name="Freeform 811"/>
              <p:cNvSpPr>
                <a:spLocks/>
              </p:cNvSpPr>
              <p:nvPr/>
            </p:nvSpPr>
            <p:spPr bwMode="auto">
              <a:xfrm>
                <a:off x="2178" y="3484"/>
                <a:ext cx="18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1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91" name="Freeform 812"/>
              <p:cNvSpPr>
                <a:spLocks/>
              </p:cNvSpPr>
              <p:nvPr/>
            </p:nvSpPr>
            <p:spPr bwMode="auto">
              <a:xfrm>
                <a:off x="2216" y="3463"/>
                <a:ext cx="17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6"/>
                    </a:cubicBezTo>
                    <a:cubicBezTo>
                      <a:pt x="4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92" name="Freeform 813"/>
              <p:cNvSpPr>
                <a:spLocks/>
              </p:cNvSpPr>
              <p:nvPr/>
            </p:nvSpPr>
            <p:spPr bwMode="auto">
              <a:xfrm>
                <a:off x="2221" y="3324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93" name="Freeform 814"/>
              <p:cNvSpPr>
                <a:spLocks/>
              </p:cNvSpPr>
              <p:nvPr/>
            </p:nvSpPr>
            <p:spPr bwMode="auto">
              <a:xfrm>
                <a:off x="2231" y="3289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5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94" name="Freeform 815"/>
              <p:cNvSpPr>
                <a:spLocks/>
              </p:cNvSpPr>
              <p:nvPr/>
            </p:nvSpPr>
            <p:spPr bwMode="auto">
              <a:xfrm>
                <a:off x="2263" y="3319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2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5" y="2"/>
                    </a:cubicBezTo>
                    <a:cubicBezTo>
                      <a:pt x="6" y="3"/>
                      <a:pt x="7" y="5"/>
                      <a:pt x="6" y="6"/>
                    </a:cubicBezTo>
                    <a:cubicBezTo>
                      <a:pt x="4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95" name="Freeform 816"/>
              <p:cNvSpPr>
                <a:spLocks/>
              </p:cNvSpPr>
              <p:nvPr/>
            </p:nvSpPr>
            <p:spPr bwMode="auto">
              <a:xfrm>
                <a:off x="2383" y="3399"/>
                <a:ext cx="18" cy="18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96" name="Freeform 817"/>
              <p:cNvSpPr>
                <a:spLocks/>
              </p:cNvSpPr>
              <p:nvPr/>
            </p:nvSpPr>
            <p:spPr bwMode="auto">
              <a:xfrm>
                <a:off x="2316" y="3409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2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7" y="3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97" name="Freeform 818"/>
              <p:cNvSpPr>
                <a:spLocks/>
              </p:cNvSpPr>
              <p:nvPr/>
            </p:nvSpPr>
            <p:spPr bwMode="auto">
              <a:xfrm>
                <a:off x="2306" y="3444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1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6"/>
                    </a:cubicBezTo>
                    <a:cubicBezTo>
                      <a:pt x="4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98" name="Freeform 819"/>
              <p:cNvSpPr>
                <a:spLocks/>
              </p:cNvSpPr>
              <p:nvPr/>
            </p:nvSpPr>
            <p:spPr bwMode="auto">
              <a:xfrm>
                <a:off x="2271" y="3465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199" name="Freeform 820"/>
              <p:cNvSpPr>
                <a:spLocks/>
              </p:cNvSpPr>
              <p:nvPr/>
            </p:nvSpPr>
            <p:spPr bwMode="auto">
              <a:xfrm>
                <a:off x="2066" y="3473"/>
                <a:ext cx="17" cy="19"/>
              </a:xfrm>
              <a:custGeom>
                <a:avLst/>
                <a:gdLst>
                  <a:gd name="T0" fmla="*/ 1 w 7"/>
                  <a:gd name="T1" fmla="*/ 1 h 7"/>
                  <a:gd name="T2" fmla="*/ 5 w 7"/>
                  <a:gd name="T3" fmla="*/ 1 h 7"/>
                  <a:gd name="T4" fmla="*/ 6 w 7"/>
                  <a:gd name="T5" fmla="*/ 5 h 7"/>
                  <a:gd name="T6" fmla="*/ 1 w 7"/>
                  <a:gd name="T7" fmla="*/ 6 h 7"/>
                  <a:gd name="T8" fmla="*/ 1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1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ubicBezTo>
                      <a:pt x="5" y="7"/>
                      <a:pt x="3" y="7"/>
                      <a:pt x="1" y="6"/>
                    </a:cubicBezTo>
                    <a:cubicBezTo>
                      <a:pt x="0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00" name="Freeform 821"/>
              <p:cNvSpPr>
                <a:spLocks/>
              </p:cNvSpPr>
              <p:nvPr/>
            </p:nvSpPr>
            <p:spPr bwMode="auto">
              <a:xfrm>
                <a:off x="2226" y="3433"/>
                <a:ext cx="17" cy="19"/>
              </a:xfrm>
              <a:custGeom>
                <a:avLst/>
                <a:gdLst>
                  <a:gd name="T0" fmla="*/ 2 w 7"/>
                  <a:gd name="T1" fmla="*/ 1 h 7"/>
                  <a:gd name="T2" fmla="*/ 6 w 7"/>
                  <a:gd name="T3" fmla="*/ 1 h 7"/>
                  <a:gd name="T4" fmla="*/ 6 w 7"/>
                  <a:gd name="T5" fmla="*/ 5 h 7"/>
                  <a:gd name="T6" fmla="*/ 2 w 7"/>
                  <a:gd name="T7" fmla="*/ 6 h 7"/>
                  <a:gd name="T8" fmla="*/ 2 w 7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2" y="1"/>
                    </a:moveTo>
                    <a:cubicBezTo>
                      <a:pt x="3" y="0"/>
                      <a:pt x="5" y="0"/>
                      <a:pt x="6" y="1"/>
                    </a:cubicBezTo>
                    <a:cubicBezTo>
                      <a:pt x="7" y="2"/>
                      <a:pt x="7" y="4"/>
                      <a:pt x="6" y="5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1" y="5"/>
                      <a:pt x="0" y="3"/>
                      <a:pt x="2" y="1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01" name="Freeform 822"/>
              <p:cNvSpPr>
                <a:spLocks/>
              </p:cNvSpPr>
              <p:nvPr/>
            </p:nvSpPr>
            <p:spPr bwMode="auto">
              <a:xfrm>
                <a:off x="2238" y="3335"/>
                <a:ext cx="18" cy="18"/>
              </a:xfrm>
              <a:custGeom>
                <a:avLst/>
                <a:gdLst>
                  <a:gd name="T0" fmla="*/ 1 w 7"/>
                  <a:gd name="T1" fmla="*/ 2 h 7"/>
                  <a:gd name="T2" fmla="*/ 6 w 7"/>
                  <a:gd name="T3" fmla="*/ 2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1"/>
                      <a:pt x="4" y="0"/>
                      <a:pt x="6" y="2"/>
                    </a:cubicBezTo>
                    <a:cubicBezTo>
                      <a:pt x="7" y="3"/>
                      <a:pt x="7" y="5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02" name="Freeform 823"/>
              <p:cNvSpPr>
                <a:spLocks/>
              </p:cNvSpPr>
              <p:nvPr/>
            </p:nvSpPr>
            <p:spPr bwMode="auto">
              <a:xfrm>
                <a:off x="2236" y="3241"/>
                <a:ext cx="17" cy="19"/>
              </a:xfrm>
              <a:custGeom>
                <a:avLst/>
                <a:gdLst>
                  <a:gd name="T0" fmla="*/ 1 w 7"/>
                  <a:gd name="T1" fmla="*/ 2 h 7"/>
                  <a:gd name="T2" fmla="*/ 5 w 7"/>
                  <a:gd name="T3" fmla="*/ 1 h 7"/>
                  <a:gd name="T4" fmla="*/ 6 w 7"/>
                  <a:gd name="T5" fmla="*/ 6 h 7"/>
                  <a:gd name="T6" fmla="*/ 2 w 7"/>
                  <a:gd name="T7" fmla="*/ 6 h 7"/>
                  <a:gd name="T8" fmla="*/ 1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6"/>
                    </a:cubicBezTo>
                    <a:cubicBezTo>
                      <a:pt x="5" y="7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C4E7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03" name="Freeform 824"/>
              <p:cNvSpPr>
                <a:spLocks/>
              </p:cNvSpPr>
              <p:nvPr/>
            </p:nvSpPr>
            <p:spPr bwMode="auto">
              <a:xfrm>
                <a:off x="3503" y="3332"/>
                <a:ext cx="18" cy="19"/>
              </a:xfrm>
              <a:custGeom>
                <a:avLst/>
                <a:gdLst>
                  <a:gd name="T0" fmla="*/ 0 w 7"/>
                  <a:gd name="T1" fmla="*/ 5 h 7"/>
                  <a:gd name="T2" fmla="*/ 3 w 7"/>
                  <a:gd name="T3" fmla="*/ 1 h 7"/>
                  <a:gd name="T4" fmla="*/ 6 w 7"/>
                  <a:gd name="T5" fmla="*/ 3 h 7"/>
                  <a:gd name="T6" fmla="*/ 4 w 7"/>
                  <a:gd name="T7" fmla="*/ 7 h 7"/>
                  <a:gd name="T8" fmla="*/ 0 w 7"/>
                  <a:gd name="T9" fmla="*/ 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7" y="5"/>
                      <a:pt x="6" y="6"/>
                      <a:pt x="4" y="7"/>
                    </a:cubicBezTo>
                    <a:cubicBezTo>
                      <a:pt x="2" y="7"/>
                      <a:pt x="1" y="6"/>
                      <a:pt x="0" y="5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04" name="Freeform 825"/>
              <p:cNvSpPr>
                <a:spLocks/>
              </p:cNvSpPr>
              <p:nvPr/>
            </p:nvSpPr>
            <p:spPr bwMode="auto">
              <a:xfrm>
                <a:off x="3438" y="3455"/>
                <a:ext cx="18" cy="18"/>
              </a:xfrm>
              <a:custGeom>
                <a:avLst/>
                <a:gdLst>
                  <a:gd name="T0" fmla="*/ 0 w 7"/>
                  <a:gd name="T1" fmla="*/ 4 h 7"/>
                  <a:gd name="T2" fmla="*/ 3 w 7"/>
                  <a:gd name="T3" fmla="*/ 0 h 7"/>
                  <a:gd name="T4" fmla="*/ 6 w 7"/>
                  <a:gd name="T5" fmla="*/ 3 h 7"/>
                  <a:gd name="T6" fmla="*/ 4 w 7"/>
                  <a:gd name="T7" fmla="*/ 6 h 7"/>
                  <a:gd name="T8" fmla="*/ 0 w 7"/>
                  <a:gd name="T9" fmla="*/ 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4"/>
                    </a:moveTo>
                    <a:cubicBezTo>
                      <a:pt x="0" y="3"/>
                      <a:pt x="1" y="1"/>
                      <a:pt x="3" y="0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7" y="4"/>
                      <a:pt x="6" y="6"/>
                      <a:pt x="4" y="6"/>
                    </a:cubicBezTo>
                    <a:cubicBezTo>
                      <a:pt x="2" y="7"/>
                      <a:pt x="1" y="6"/>
                      <a:pt x="0" y="4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05" name="Freeform 826"/>
              <p:cNvSpPr>
                <a:spLocks/>
              </p:cNvSpPr>
              <p:nvPr/>
            </p:nvSpPr>
            <p:spPr bwMode="auto">
              <a:xfrm>
                <a:off x="3448" y="3345"/>
                <a:ext cx="18" cy="19"/>
              </a:xfrm>
              <a:custGeom>
                <a:avLst/>
                <a:gdLst>
                  <a:gd name="T0" fmla="*/ 0 w 7"/>
                  <a:gd name="T1" fmla="*/ 5 h 7"/>
                  <a:gd name="T2" fmla="*/ 3 w 7"/>
                  <a:gd name="T3" fmla="*/ 1 h 7"/>
                  <a:gd name="T4" fmla="*/ 6 w 7"/>
                  <a:gd name="T5" fmla="*/ 3 h 7"/>
                  <a:gd name="T6" fmla="*/ 4 w 7"/>
                  <a:gd name="T7" fmla="*/ 7 h 7"/>
                  <a:gd name="T8" fmla="*/ 0 w 7"/>
                  <a:gd name="T9" fmla="*/ 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7" y="5"/>
                      <a:pt x="6" y="6"/>
                      <a:pt x="4" y="7"/>
                    </a:cubicBezTo>
                    <a:cubicBezTo>
                      <a:pt x="3" y="7"/>
                      <a:pt x="1" y="6"/>
                      <a:pt x="0" y="5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06" name="Freeform 827"/>
              <p:cNvSpPr>
                <a:spLocks/>
              </p:cNvSpPr>
              <p:nvPr/>
            </p:nvSpPr>
            <p:spPr bwMode="auto">
              <a:xfrm>
                <a:off x="3498" y="3369"/>
                <a:ext cx="18" cy="19"/>
              </a:xfrm>
              <a:custGeom>
                <a:avLst/>
                <a:gdLst>
                  <a:gd name="T0" fmla="*/ 1 w 7"/>
                  <a:gd name="T1" fmla="*/ 5 h 7"/>
                  <a:gd name="T2" fmla="*/ 3 w 7"/>
                  <a:gd name="T3" fmla="*/ 1 h 7"/>
                  <a:gd name="T4" fmla="*/ 7 w 7"/>
                  <a:gd name="T5" fmla="*/ 3 h 7"/>
                  <a:gd name="T6" fmla="*/ 5 w 7"/>
                  <a:gd name="T7" fmla="*/ 7 h 7"/>
                  <a:gd name="T8" fmla="*/ 1 w 7"/>
                  <a:gd name="T9" fmla="*/ 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6" y="1"/>
                      <a:pt x="7" y="3"/>
                    </a:cubicBezTo>
                    <a:cubicBezTo>
                      <a:pt x="7" y="5"/>
                      <a:pt x="6" y="6"/>
                      <a:pt x="5" y="7"/>
                    </a:cubicBezTo>
                    <a:cubicBezTo>
                      <a:pt x="3" y="7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07" name="Freeform 828"/>
              <p:cNvSpPr>
                <a:spLocks/>
              </p:cNvSpPr>
              <p:nvPr/>
            </p:nvSpPr>
            <p:spPr bwMode="auto">
              <a:xfrm>
                <a:off x="3361" y="3415"/>
                <a:ext cx="17" cy="18"/>
              </a:xfrm>
              <a:custGeom>
                <a:avLst/>
                <a:gdLst>
                  <a:gd name="T0" fmla="*/ 0 w 7"/>
                  <a:gd name="T1" fmla="*/ 4 h 7"/>
                  <a:gd name="T2" fmla="*/ 2 w 7"/>
                  <a:gd name="T3" fmla="*/ 0 h 7"/>
                  <a:gd name="T4" fmla="*/ 6 w 7"/>
                  <a:gd name="T5" fmla="*/ 2 h 7"/>
                  <a:gd name="T6" fmla="*/ 4 w 7"/>
                  <a:gd name="T7" fmla="*/ 6 h 7"/>
                  <a:gd name="T8" fmla="*/ 0 w 7"/>
                  <a:gd name="T9" fmla="*/ 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6" y="1"/>
                      <a:pt x="6" y="2"/>
                    </a:cubicBezTo>
                    <a:cubicBezTo>
                      <a:pt x="7" y="4"/>
                      <a:pt x="6" y="6"/>
                      <a:pt x="4" y="6"/>
                    </a:cubicBezTo>
                    <a:cubicBezTo>
                      <a:pt x="2" y="7"/>
                      <a:pt x="1" y="6"/>
                      <a:pt x="0" y="4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08" name="Freeform 829"/>
              <p:cNvSpPr>
                <a:spLocks/>
              </p:cNvSpPr>
              <p:nvPr/>
            </p:nvSpPr>
            <p:spPr bwMode="auto">
              <a:xfrm>
                <a:off x="3601" y="3463"/>
                <a:ext cx="17" cy="18"/>
              </a:xfrm>
              <a:custGeom>
                <a:avLst/>
                <a:gdLst>
                  <a:gd name="T0" fmla="*/ 0 w 7"/>
                  <a:gd name="T1" fmla="*/ 4 h 7"/>
                  <a:gd name="T2" fmla="*/ 3 w 7"/>
                  <a:gd name="T3" fmla="*/ 1 h 7"/>
                  <a:gd name="T4" fmla="*/ 6 w 7"/>
                  <a:gd name="T5" fmla="*/ 3 h 7"/>
                  <a:gd name="T6" fmla="*/ 4 w 7"/>
                  <a:gd name="T7" fmla="*/ 7 h 7"/>
                  <a:gd name="T8" fmla="*/ 0 w 7"/>
                  <a:gd name="T9" fmla="*/ 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4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7" y="5"/>
                      <a:pt x="6" y="6"/>
                      <a:pt x="4" y="7"/>
                    </a:cubicBezTo>
                    <a:cubicBezTo>
                      <a:pt x="3" y="7"/>
                      <a:pt x="1" y="6"/>
                      <a:pt x="0" y="4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09" name="Freeform 830"/>
              <p:cNvSpPr>
                <a:spLocks/>
              </p:cNvSpPr>
              <p:nvPr/>
            </p:nvSpPr>
            <p:spPr bwMode="auto">
              <a:xfrm>
                <a:off x="3688" y="3356"/>
                <a:ext cx="18" cy="19"/>
              </a:xfrm>
              <a:custGeom>
                <a:avLst/>
                <a:gdLst>
                  <a:gd name="T0" fmla="*/ 1 w 7"/>
                  <a:gd name="T1" fmla="*/ 5 h 7"/>
                  <a:gd name="T2" fmla="*/ 3 w 7"/>
                  <a:gd name="T3" fmla="*/ 1 h 7"/>
                  <a:gd name="T4" fmla="*/ 7 w 7"/>
                  <a:gd name="T5" fmla="*/ 3 h 7"/>
                  <a:gd name="T6" fmla="*/ 4 w 7"/>
                  <a:gd name="T7" fmla="*/ 7 h 7"/>
                  <a:gd name="T8" fmla="*/ 1 w 7"/>
                  <a:gd name="T9" fmla="*/ 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6" y="1"/>
                      <a:pt x="7" y="3"/>
                    </a:cubicBezTo>
                    <a:cubicBezTo>
                      <a:pt x="7" y="5"/>
                      <a:pt x="6" y="6"/>
                      <a:pt x="4" y="7"/>
                    </a:cubicBezTo>
                    <a:cubicBezTo>
                      <a:pt x="3" y="7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10" name="Freeform 831"/>
              <p:cNvSpPr>
                <a:spLocks/>
              </p:cNvSpPr>
              <p:nvPr/>
            </p:nvSpPr>
            <p:spPr bwMode="auto">
              <a:xfrm>
                <a:off x="3503" y="3457"/>
                <a:ext cx="18" cy="19"/>
              </a:xfrm>
              <a:custGeom>
                <a:avLst/>
                <a:gdLst>
                  <a:gd name="T0" fmla="*/ 0 w 7"/>
                  <a:gd name="T1" fmla="*/ 4 h 7"/>
                  <a:gd name="T2" fmla="*/ 2 w 7"/>
                  <a:gd name="T3" fmla="*/ 0 h 7"/>
                  <a:gd name="T4" fmla="*/ 6 w 7"/>
                  <a:gd name="T5" fmla="*/ 3 h 7"/>
                  <a:gd name="T6" fmla="*/ 4 w 7"/>
                  <a:gd name="T7" fmla="*/ 6 h 7"/>
                  <a:gd name="T8" fmla="*/ 0 w 7"/>
                  <a:gd name="T9" fmla="*/ 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7" y="4"/>
                      <a:pt x="6" y="6"/>
                      <a:pt x="4" y="6"/>
                    </a:cubicBezTo>
                    <a:cubicBezTo>
                      <a:pt x="2" y="7"/>
                      <a:pt x="1" y="6"/>
                      <a:pt x="0" y="4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11" name="Freeform 832"/>
              <p:cNvSpPr>
                <a:spLocks/>
              </p:cNvSpPr>
              <p:nvPr/>
            </p:nvSpPr>
            <p:spPr bwMode="auto">
              <a:xfrm>
                <a:off x="3398" y="3436"/>
                <a:ext cx="15" cy="19"/>
              </a:xfrm>
              <a:custGeom>
                <a:avLst/>
                <a:gdLst>
                  <a:gd name="T0" fmla="*/ 0 w 6"/>
                  <a:gd name="T1" fmla="*/ 4 h 7"/>
                  <a:gd name="T2" fmla="*/ 2 w 6"/>
                  <a:gd name="T3" fmla="*/ 0 h 7"/>
                  <a:gd name="T4" fmla="*/ 6 w 6"/>
                  <a:gd name="T5" fmla="*/ 2 h 7"/>
                  <a:gd name="T6" fmla="*/ 4 w 6"/>
                  <a:gd name="T7" fmla="*/ 6 h 7"/>
                  <a:gd name="T8" fmla="*/ 0 w 6"/>
                  <a:gd name="T9" fmla="*/ 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6" y="1"/>
                      <a:pt x="6" y="2"/>
                    </a:cubicBezTo>
                    <a:cubicBezTo>
                      <a:pt x="6" y="4"/>
                      <a:pt x="5" y="6"/>
                      <a:pt x="4" y="6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12" name="Freeform 833"/>
              <p:cNvSpPr>
                <a:spLocks/>
              </p:cNvSpPr>
              <p:nvPr/>
            </p:nvSpPr>
            <p:spPr bwMode="auto">
              <a:xfrm>
                <a:off x="3438" y="3305"/>
                <a:ext cx="15" cy="19"/>
              </a:xfrm>
              <a:custGeom>
                <a:avLst/>
                <a:gdLst>
                  <a:gd name="T0" fmla="*/ 0 w 6"/>
                  <a:gd name="T1" fmla="*/ 4 h 7"/>
                  <a:gd name="T2" fmla="*/ 2 w 6"/>
                  <a:gd name="T3" fmla="*/ 0 h 7"/>
                  <a:gd name="T4" fmla="*/ 6 w 6"/>
                  <a:gd name="T5" fmla="*/ 3 h 7"/>
                  <a:gd name="T6" fmla="*/ 4 w 6"/>
                  <a:gd name="T7" fmla="*/ 6 h 7"/>
                  <a:gd name="T8" fmla="*/ 0 w 6"/>
                  <a:gd name="T9" fmla="*/ 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0" y="4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6" y="4"/>
                      <a:pt x="6" y="6"/>
                      <a:pt x="4" y="6"/>
                    </a:cubicBezTo>
                    <a:cubicBezTo>
                      <a:pt x="2" y="7"/>
                      <a:pt x="1" y="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13" name="Freeform 834"/>
              <p:cNvSpPr>
                <a:spLocks/>
              </p:cNvSpPr>
              <p:nvPr/>
            </p:nvSpPr>
            <p:spPr bwMode="auto">
              <a:xfrm>
                <a:off x="3361" y="3375"/>
                <a:ext cx="17" cy="16"/>
              </a:xfrm>
              <a:custGeom>
                <a:avLst/>
                <a:gdLst>
                  <a:gd name="T0" fmla="*/ 1 w 7"/>
                  <a:gd name="T1" fmla="*/ 4 h 6"/>
                  <a:gd name="T2" fmla="*/ 3 w 7"/>
                  <a:gd name="T3" fmla="*/ 0 h 6"/>
                  <a:gd name="T4" fmla="*/ 7 w 7"/>
                  <a:gd name="T5" fmla="*/ 2 h 6"/>
                  <a:gd name="T6" fmla="*/ 4 w 7"/>
                  <a:gd name="T7" fmla="*/ 6 h 6"/>
                  <a:gd name="T8" fmla="*/ 1 w 7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1" y="4"/>
                    </a:moveTo>
                    <a:cubicBezTo>
                      <a:pt x="0" y="2"/>
                      <a:pt x="1" y="1"/>
                      <a:pt x="3" y="0"/>
                    </a:cubicBezTo>
                    <a:cubicBezTo>
                      <a:pt x="4" y="0"/>
                      <a:pt x="6" y="1"/>
                      <a:pt x="7" y="2"/>
                    </a:cubicBezTo>
                    <a:cubicBezTo>
                      <a:pt x="7" y="4"/>
                      <a:pt x="6" y="6"/>
                      <a:pt x="4" y="6"/>
                    </a:cubicBezTo>
                    <a:cubicBezTo>
                      <a:pt x="3" y="6"/>
                      <a:pt x="1" y="6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14" name="Freeform 835"/>
              <p:cNvSpPr>
                <a:spLocks/>
              </p:cNvSpPr>
              <p:nvPr/>
            </p:nvSpPr>
            <p:spPr bwMode="auto">
              <a:xfrm>
                <a:off x="3416" y="3385"/>
                <a:ext cx="17" cy="19"/>
              </a:xfrm>
              <a:custGeom>
                <a:avLst/>
                <a:gdLst>
                  <a:gd name="T0" fmla="*/ 1 w 7"/>
                  <a:gd name="T1" fmla="*/ 4 h 7"/>
                  <a:gd name="T2" fmla="*/ 3 w 7"/>
                  <a:gd name="T3" fmla="*/ 1 h 7"/>
                  <a:gd name="T4" fmla="*/ 6 w 7"/>
                  <a:gd name="T5" fmla="*/ 3 h 7"/>
                  <a:gd name="T6" fmla="*/ 4 w 7"/>
                  <a:gd name="T7" fmla="*/ 7 h 7"/>
                  <a:gd name="T8" fmla="*/ 1 w 7"/>
                  <a:gd name="T9" fmla="*/ 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4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7" y="4"/>
                      <a:pt x="6" y="6"/>
                      <a:pt x="4" y="7"/>
                    </a:cubicBezTo>
                    <a:cubicBezTo>
                      <a:pt x="3" y="7"/>
                      <a:pt x="1" y="6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15" name="Freeform 836"/>
              <p:cNvSpPr>
                <a:spLocks/>
              </p:cNvSpPr>
              <p:nvPr/>
            </p:nvSpPr>
            <p:spPr bwMode="auto">
              <a:xfrm>
                <a:off x="3498" y="3417"/>
                <a:ext cx="18" cy="19"/>
              </a:xfrm>
              <a:custGeom>
                <a:avLst/>
                <a:gdLst>
                  <a:gd name="T0" fmla="*/ 1 w 7"/>
                  <a:gd name="T1" fmla="*/ 4 h 7"/>
                  <a:gd name="T2" fmla="*/ 3 w 7"/>
                  <a:gd name="T3" fmla="*/ 1 h 7"/>
                  <a:gd name="T4" fmla="*/ 7 w 7"/>
                  <a:gd name="T5" fmla="*/ 3 h 7"/>
                  <a:gd name="T6" fmla="*/ 4 w 7"/>
                  <a:gd name="T7" fmla="*/ 7 h 7"/>
                  <a:gd name="T8" fmla="*/ 1 w 7"/>
                  <a:gd name="T9" fmla="*/ 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4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6" y="1"/>
                      <a:pt x="7" y="3"/>
                    </a:cubicBezTo>
                    <a:cubicBezTo>
                      <a:pt x="7" y="4"/>
                      <a:pt x="6" y="6"/>
                      <a:pt x="4" y="7"/>
                    </a:cubicBezTo>
                    <a:cubicBezTo>
                      <a:pt x="3" y="7"/>
                      <a:pt x="1" y="6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16" name="Freeform 837"/>
              <p:cNvSpPr>
                <a:spLocks/>
              </p:cNvSpPr>
              <p:nvPr/>
            </p:nvSpPr>
            <p:spPr bwMode="auto">
              <a:xfrm>
                <a:off x="3348" y="3340"/>
                <a:ext cx="18" cy="16"/>
              </a:xfrm>
              <a:custGeom>
                <a:avLst/>
                <a:gdLst>
                  <a:gd name="T0" fmla="*/ 1 w 7"/>
                  <a:gd name="T1" fmla="*/ 4 h 6"/>
                  <a:gd name="T2" fmla="*/ 3 w 7"/>
                  <a:gd name="T3" fmla="*/ 0 h 6"/>
                  <a:gd name="T4" fmla="*/ 7 w 7"/>
                  <a:gd name="T5" fmla="*/ 2 h 6"/>
                  <a:gd name="T6" fmla="*/ 4 w 7"/>
                  <a:gd name="T7" fmla="*/ 6 h 6"/>
                  <a:gd name="T8" fmla="*/ 1 w 7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1" y="4"/>
                    </a:moveTo>
                    <a:cubicBezTo>
                      <a:pt x="0" y="2"/>
                      <a:pt x="1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6" y="6"/>
                      <a:pt x="4" y="6"/>
                    </a:cubicBezTo>
                    <a:cubicBezTo>
                      <a:pt x="3" y="6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17" name="Freeform 838"/>
              <p:cNvSpPr>
                <a:spLocks/>
              </p:cNvSpPr>
              <p:nvPr/>
            </p:nvSpPr>
            <p:spPr bwMode="auto">
              <a:xfrm>
                <a:off x="3326" y="3385"/>
                <a:ext cx="17" cy="19"/>
              </a:xfrm>
              <a:custGeom>
                <a:avLst/>
                <a:gdLst>
                  <a:gd name="T0" fmla="*/ 1 w 7"/>
                  <a:gd name="T1" fmla="*/ 5 h 7"/>
                  <a:gd name="T2" fmla="*/ 3 w 7"/>
                  <a:gd name="T3" fmla="*/ 1 h 7"/>
                  <a:gd name="T4" fmla="*/ 6 w 7"/>
                  <a:gd name="T5" fmla="*/ 3 h 7"/>
                  <a:gd name="T6" fmla="*/ 4 w 7"/>
                  <a:gd name="T7" fmla="*/ 7 h 7"/>
                  <a:gd name="T8" fmla="*/ 1 w 7"/>
                  <a:gd name="T9" fmla="*/ 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7" y="5"/>
                      <a:pt x="6" y="6"/>
                      <a:pt x="4" y="7"/>
                    </a:cubicBezTo>
                    <a:cubicBezTo>
                      <a:pt x="3" y="7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18" name="Freeform 839"/>
              <p:cNvSpPr>
                <a:spLocks/>
              </p:cNvSpPr>
              <p:nvPr/>
            </p:nvSpPr>
            <p:spPr bwMode="auto">
              <a:xfrm>
                <a:off x="3293" y="3383"/>
                <a:ext cx="18" cy="18"/>
              </a:xfrm>
              <a:custGeom>
                <a:avLst/>
                <a:gdLst>
                  <a:gd name="T0" fmla="*/ 1 w 7"/>
                  <a:gd name="T1" fmla="*/ 5 h 7"/>
                  <a:gd name="T2" fmla="*/ 3 w 7"/>
                  <a:gd name="T3" fmla="*/ 1 h 7"/>
                  <a:gd name="T4" fmla="*/ 6 w 7"/>
                  <a:gd name="T5" fmla="*/ 3 h 7"/>
                  <a:gd name="T6" fmla="*/ 4 w 7"/>
                  <a:gd name="T7" fmla="*/ 7 h 7"/>
                  <a:gd name="T8" fmla="*/ 1 w 7"/>
                  <a:gd name="T9" fmla="*/ 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7" y="5"/>
                      <a:pt x="6" y="6"/>
                      <a:pt x="4" y="7"/>
                    </a:cubicBezTo>
                    <a:cubicBezTo>
                      <a:pt x="3" y="7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19" name="Freeform 840"/>
              <p:cNvSpPr>
                <a:spLocks/>
              </p:cNvSpPr>
              <p:nvPr/>
            </p:nvSpPr>
            <p:spPr bwMode="auto">
              <a:xfrm>
                <a:off x="3411" y="3337"/>
                <a:ext cx="17" cy="16"/>
              </a:xfrm>
              <a:custGeom>
                <a:avLst/>
                <a:gdLst>
                  <a:gd name="T0" fmla="*/ 1 w 7"/>
                  <a:gd name="T1" fmla="*/ 4 h 6"/>
                  <a:gd name="T2" fmla="*/ 3 w 7"/>
                  <a:gd name="T3" fmla="*/ 0 h 6"/>
                  <a:gd name="T4" fmla="*/ 7 w 7"/>
                  <a:gd name="T5" fmla="*/ 2 h 6"/>
                  <a:gd name="T6" fmla="*/ 4 w 7"/>
                  <a:gd name="T7" fmla="*/ 6 h 6"/>
                  <a:gd name="T8" fmla="*/ 1 w 7"/>
                  <a:gd name="T9" fmla="*/ 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1" y="4"/>
                    </a:moveTo>
                    <a:cubicBezTo>
                      <a:pt x="0" y="2"/>
                      <a:pt x="1" y="0"/>
                      <a:pt x="3" y="0"/>
                    </a:cubicBezTo>
                    <a:cubicBezTo>
                      <a:pt x="4" y="0"/>
                      <a:pt x="6" y="1"/>
                      <a:pt x="7" y="2"/>
                    </a:cubicBezTo>
                    <a:cubicBezTo>
                      <a:pt x="7" y="4"/>
                      <a:pt x="6" y="6"/>
                      <a:pt x="4" y="6"/>
                    </a:cubicBezTo>
                    <a:cubicBezTo>
                      <a:pt x="3" y="6"/>
                      <a:pt x="1" y="5"/>
                      <a:pt x="1" y="4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20" name="Freeform 841"/>
              <p:cNvSpPr>
                <a:spLocks/>
              </p:cNvSpPr>
              <p:nvPr/>
            </p:nvSpPr>
            <p:spPr bwMode="auto">
              <a:xfrm>
                <a:off x="3388" y="3396"/>
                <a:ext cx="18" cy="19"/>
              </a:xfrm>
              <a:custGeom>
                <a:avLst/>
                <a:gdLst>
                  <a:gd name="T0" fmla="*/ 1 w 7"/>
                  <a:gd name="T1" fmla="*/ 4 h 7"/>
                  <a:gd name="T2" fmla="*/ 3 w 7"/>
                  <a:gd name="T3" fmla="*/ 0 h 7"/>
                  <a:gd name="T4" fmla="*/ 7 w 7"/>
                  <a:gd name="T5" fmla="*/ 2 h 7"/>
                  <a:gd name="T6" fmla="*/ 4 w 7"/>
                  <a:gd name="T7" fmla="*/ 6 h 7"/>
                  <a:gd name="T8" fmla="*/ 1 w 7"/>
                  <a:gd name="T9" fmla="*/ 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4"/>
                    </a:moveTo>
                    <a:cubicBezTo>
                      <a:pt x="0" y="2"/>
                      <a:pt x="1" y="1"/>
                      <a:pt x="3" y="0"/>
                    </a:cubicBezTo>
                    <a:cubicBezTo>
                      <a:pt x="4" y="0"/>
                      <a:pt x="6" y="1"/>
                      <a:pt x="7" y="2"/>
                    </a:cubicBezTo>
                    <a:cubicBezTo>
                      <a:pt x="7" y="4"/>
                      <a:pt x="6" y="6"/>
                      <a:pt x="4" y="6"/>
                    </a:cubicBezTo>
                    <a:cubicBezTo>
                      <a:pt x="3" y="7"/>
                      <a:pt x="1" y="6"/>
                      <a:pt x="1" y="4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21" name="Freeform 842"/>
              <p:cNvSpPr>
                <a:spLocks/>
              </p:cNvSpPr>
              <p:nvPr/>
            </p:nvSpPr>
            <p:spPr bwMode="auto">
              <a:xfrm>
                <a:off x="3458" y="3396"/>
                <a:ext cx="18" cy="19"/>
              </a:xfrm>
              <a:custGeom>
                <a:avLst/>
                <a:gdLst>
                  <a:gd name="T0" fmla="*/ 1 w 7"/>
                  <a:gd name="T1" fmla="*/ 5 h 7"/>
                  <a:gd name="T2" fmla="*/ 3 w 7"/>
                  <a:gd name="T3" fmla="*/ 1 h 7"/>
                  <a:gd name="T4" fmla="*/ 7 w 7"/>
                  <a:gd name="T5" fmla="*/ 3 h 7"/>
                  <a:gd name="T6" fmla="*/ 4 w 7"/>
                  <a:gd name="T7" fmla="*/ 7 h 7"/>
                  <a:gd name="T8" fmla="*/ 1 w 7"/>
                  <a:gd name="T9" fmla="*/ 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5"/>
                    </a:moveTo>
                    <a:cubicBezTo>
                      <a:pt x="0" y="3"/>
                      <a:pt x="1" y="1"/>
                      <a:pt x="3" y="1"/>
                    </a:cubicBezTo>
                    <a:cubicBezTo>
                      <a:pt x="5" y="0"/>
                      <a:pt x="6" y="1"/>
                      <a:pt x="7" y="3"/>
                    </a:cubicBezTo>
                    <a:cubicBezTo>
                      <a:pt x="7" y="5"/>
                      <a:pt x="6" y="6"/>
                      <a:pt x="4" y="7"/>
                    </a:cubicBezTo>
                    <a:cubicBezTo>
                      <a:pt x="3" y="7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22" name="Freeform 843"/>
              <p:cNvSpPr>
                <a:spLocks/>
              </p:cNvSpPr>
              <p:nvPr/>
            </p:nvSpPr>
            <p:spPr bwMode="auto">
              <a:xfrm>
                <a:off x="3398" y="3284"/>
                <a:ext cx="18" cy="19"/>
              </a:xfrm>
              <a:custGeom>
                <a:avLst/>
                <a:gdLst>
                  <a:gd name="T0" fmla="*/ 1 w 7"/>
                  <a:gd name="T1" fmla="*/ 4 h 7"/>
                  <a:gd name="T2" fmla="*/ 3 w 7"/>
                  <a:gd name="T3" fmla="*/ 0 h 7"/>
                  <a:gd name="T4" fmla="*/ 7 w 7"/>
                  <a:gd name="T5" fmla="*/ 3 h 7"/>
                  <a:gd name="T6" fmla="*/ 4 w 7"/>
                  <a:gd name="T7" fmla="*/ 6 h 7"/>
                  <a:gd name="T8" fmla="*/ 1 w 7"/>
                  <a:gd name="T9" fmla="*/ 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4"/>
                    </a:moveTo>
                    <a:cubicBezTo>
                      <a:pt x="0" y="3"/>
                      <a:pt x="1" y="1"/>
                      <a:pt x="3" y="0"/>
                    </a:cubicBezTo>
                    <a:cubicBezTo>
                      <a:pt x="5" y="0"/>
                      <a:pt x="6" y="1"/>
                      <a:pt x="7" y="3"/>
                    </a:cubicBezTo>
                    <a:cubicBezTo>
                      <a:pt x="7" y="4"/>
                      <a:pt x="6" y="6"/>
                      <a:pt x="4" y="6"/>
                    </a:cubicBezTo>
                    <a:cubicBezTo>
                      <a:pt x="3" y="7"/>
                      <a:pt x="1" y="6"/>
                      <a:pt x="1" y="4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23" name="Freeform 844"/>
              <p:cNvSpPr>
                <a:spLocks/>
              </p:cNvSpPr>
              <p:nvPr/>
            </p:nvSpPr>
            <p:spPr bwMode="auto">
              <a:xfrm>
                <a:off x="3571" y="3271"/>
                <a:ext cx="17" cy="18"/>
              </a:xfrm>
              <a:custGeom>
                <a:avLst/>
                <a:gdLst>
                  <a:gd name="T0" fmla="*/ 1 w 7"/>
                  <a:gd name="T1" fmla="*/ 3 h 7"/>
                  <a:gd name="T2" fmla="*/ 4 w 7"/>
                  <a:gd name="T3" fmla="*/ 0 h 7"/>
                  <a:gd name="T4" fmla="*/ 7 w 7"/>
                  <a:gd name="T5" fmla="*/ 4 h 7"/>
                  <a:gd name="T6" fmla="*/ 3 w 7"/>
                  <a:gd name="T7" fmla="*/ 6 h 7"/>
                  <a:gd name="T8" fmla="*/ 1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3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1"/>
                      <a:pt x="7" y="2"/>
                      <a:pt x="7" y="4"/>
                    </a:cubicBezTo>
                    <a:cubicBezTo>
                      <a:pt x="6" y="6"/>
                      <a:pt x="5" y="7"/>
                      <a:pt x="3" y="6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24" name="Freeform 845"/>
              <p:cNvSpPr>
                <a:spLocks/>
              </p:cNvSpPr>
              <p:nvPr/>
            </p:nvSpPr>
            <p:spPr bwMode="auto">
              <a:xfrm>
                <a:off x="3553" y="3303"/>
                <a:ext cx="18" cy="16"/>
              </a:xfrm>
              <a:custGeom>
                <a:avLst/>
                <a:gdLst>
                  <a:gd name="T0" fmla="*/ 0 w 7"/>
                  <a:gd name="T1" fmla="*/ 2 h 6"/>
                  <a:gd name="T2" fmla="*/ 4 w 7"/>
                  <a:gd name="T3" fmla="*/ 0 h 6"/>
                  <a:gd name="T4" fmla="*/ 6 w 7"/>
                  <a:gd name="T5" fmla="*/ 4 h 6"/>
                  <a:gd name="T6" fmla="*/ 3 w 7"/>
                  <a:gd name="T7" fmla="*/ 6 h 6"/>
                  <a:gd name="T8" fmla="*/ 0 w 7"/>
                  <a:gd name="T9" fmla="*/ 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6" y="4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25" name="Freeform 846"/>
              <p:cNvSpPr>
                <a:spLocks/>
              </p:cNvSpPr>
              <p:nvPr/>
            </p:nvSpPr>
            <p:spPr bwMode="auto">
              <a:xfrm>
                <a:off x="3488" y="3281"/>
                <a:ext cx="18" cy="19"/>
              </a:xfrm>
              <a:custGeom>
                <a:avLst/>
                <a:gdLst>
                  <a:gd name="T0" fmla="*/ 0 w 7"/>
                  <a:gd name="T1" fmla="*/ 3 h 7"/>
                  <a:gd name="T2" fmla="*/ 4 w 7"/>
                  <a:gd name="T3" fmla="*/ 0 h 7"/>
                  <a:gd name="T4" fmla="*/ 6 w 7"/>
                  <a:gd name="T5" fmla="*/ 4 h 7"/>
                  <a:gd name="T6" fmla="*/ 2 w 7"/>
                  <a:gd name="T7" fmla="*/ 6 h 7"/>
                  <a:gd name="T8" fmla="*/ 0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7" y="3"/>
                      <a:pt x="6" y="4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26" name="Freeform 847"/>
              <p:cNvSpPr>
                <a:spLocks/>
              </p:cNvSpPr>
              <p:nvPr/>
            </p:nvSpPr>
            <p:spPr bwMode="auto">
              <a:xfrm>
                <a:off x="3626" y="3383"/>
                <a:ext cx="17" cy="18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6 w 7"/>
                  <a:gd name="T5" fmla="*/ 4 h 7"/>
                  <a:gd name="T6" fmla="*/ 2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7" y="2"/>
                      <a:pt x="6" y="4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27" name="Freeform 848"/>
              <p:cNvSpPr>
                <a:spLocks/>
              </p:cNvSpPr>
              <p:nvPr/>
            </p:nvSpPr>
            <p:spPr bwMode="auto">
              <a:xfrm>
                <a:off x="3588" y="3375"/>
                <a:ext cx="15" cy="18"/>
              </a:xfrm>
              <a:custGeom>
                <a:avLst/>
                <a:gdLst>
                  <a:gd name="T0" fmla="*/ 0 w 6"/>
                  <a:gd name="T1" fmla="*/ 3 h 7"/>
                  <a:gd name="T2" fmla="*/ 4 w 6"/>
                  <a:gd name="T3" fmla="*/ 0 h 7"/>
                  <a:gd name="T4" fmla="*/ 6 w 6"/>
                  <a:gd name="T5" fmla="*/ 4 h 7"/>
                  <a:gd name="T6" fmla="*/ 2 w 6"/>
                  <a:gd name="T7" fmla="*/ 6 h 7"/>
                  <a:gd name="T8" fmla="*/ 0 w 6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7"/>
                  <a:gd name="T17" fmla="*/ 6 w 6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7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5" y="1"/>
                      <a:pt x="6" y="3"/>
                      <a:pt x="6" y="4"/>
                    </a:cubicBezTo>
                    <a:cubicBezTo>
                      <a:pt x="6" y="6"/>
                      <a:pt x="4" y="7"/>
                      <a:pt x="2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28" name="Freeform 849"/>
              <p:cNvSpPr>
                <a:spLocks/>
              </p:cNvSpPr>
              <p:nvPr/>
            </p:nvSpPr>
            <p:spPr bwMode="auto">
              <a:xfrm>
                <a:off x="3628" y="3420"/>
                <a:ext cx="18" cy="19"/>
              </a:xfrm>
              <a:custGeom>
                <a:avLst/>
                <a:gdLst>
                  <a:gd name="T0" fmla="*/ 1 w 7"/>
                  <a:gd name="T1" fmla="*/ 3 h 7"/>
                  <a:gd name="T2" fmla="*/ 5 w 7"/>
                  <a:gd name="T3" fmla="*/ 1 h 7"/>
                  <a:gd name="T4" fmla="*/ 7 w 7"/>
                  <a:gd name="T5" fmla="*/ 4 h 7"/>
                  <a:gd name="T6" fmla="*/ 3 w 7"/>
                  <a:gd name="T7" fmla="*/ 7 h 7"/>
                  <a:gd name="T8" fmla="*/ 1 w 7"/>
                  <a:gd name="T9" fmla="*/ 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1" y="3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2" y="6"/>
                      <a:pt x="0" y="5"/>
                      <a:pt x="1" y="3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29" name="Freeform 850"/>
              <p:cNvSpPr>
                <a:spLocks/>
              </p:cNvSpPr>
              <p:nvPr/>
            </p:nvSpPr>
            <p:spPr bwMode="auto">
              <a:xfrm>
                <a:off x="3671" y="3423"/>
                <a:ext cx="17" cy="16"/>
              </a:xfrm>
              <a:custGeom>
                <a:avLst/>
                <a:gdLst>
                  <a:gd name="T0" fmla="*/ 1 w 7"/>
                  <a:gd name="T1" fmla="*/ 2 h 6"/>
                  <a:gd name="T2" fmla="*/ 4 w 7"/>
                  <a:gd name="T3" fmla="*/ 0 h 6"/>
                  <a:gd name="T4" fmla="*/ 7 w 7"/>
                  <a:gd name="T5" fmla="*/ 4 h 6"/>
                  <a:gd name="T6" fmla="*/ 3 w 7"/>
                  <a:gd name="T7" fmla="*/ 6 h 6"/>
                  <a:gd name="T8" fmla="*/ 1 w 7"/>
                  <a:gd name="T9" fmla="*/ 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6"/>
                  <a:gd name="T17" fmla="*/ 7 w 7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6">
                    <a:moveTo>
                      <a:pt x="1" y="2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1" y="6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230" name="Freeform 851"/>
              <p:cNvSpPr>
                <a:spLocks/>
              </p:cNvSpPr>
              <p:nvPr/>
            </p:nvSpPr>
            <p:spPr bwMode="auto">
              <a:xfrm>
                <a:off x="3588" y="3321"/>
                <a:ext cx="18" cy="19"/>
              </a:xfrm>
              <a:custGeom>
                <a:avLst/>
                <a:gdLst>
                  <a:gd name="T0" fmla="*/ 0 w 7"/>
                  <a:gd name="T1" fmla="*/ 2 h 7"/>
                  <a:gd name="T2" fmla="*/ 4 w 7"/>
                  <a:gd name="T3" fmla="*/ 0 h 7"/>
                  <a:gd name="T4" fmla="*/ 6 w 7"/>
                  <a:gd name="T5" fmla="*/ 4 h 7"/>
                  <a:gd name="T6" fmla="*/ 3 w 7"/>
                  <a:gd name="T7" fmla="*/ 6 h 7"/>
                  <a:gd name="T8" fmla="*/ 0 w 7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7"/>
                  <a:gd name="T17" fmla="*/ 7 w 7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7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6" y="1"/>
                      <a:pt x="7" y="2"/>
                      <a:pt x="6" y="4"/>
                    </a:cubicBezTo>
                    <a:cubicBezTo>
                      <a:pt x="6" y="6"/>
                      <a:pt x="4" y="7"/>
                      <a:pt x="3" y="6"/>
                    </a:cubicBezTo>
                    <a:cubicBezTo>
                      <a:pt x="1" y="6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00B2E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6872" name="Freeform 852"/>
            <p:cNvSpPr>
              <a:spLocks/>
            </p:cNvSpPr>
            <p:nvPr/>
          </p:nvSpPr>
          <p:spPr bwMode="auto">
            <a:xfrm>
              <a:off x="3643" y="3327"/>
              <a:ext cx="18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3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73" name="Freeform 853"/>
            <p:cNvSpPr>
              <a:spLocks/>
            </p:cNvSpPr>
            <p:nvPr/>
          </p:nvSpPr>
          <p:spPr bwMode="auto">
            <a:xfrm>
              <a:off x="3721" y="3295"/>
              <a:ext cx="17" cy="18"/>
            </a:xfrm>
            <a:custGeom>
              <a:avLst/>
              <a:gdLst>
                <a:gd name="T0" fmla="*/ 1 w 7"/>
                <a:gd name="T1" fmla="*/ 3 h 7"/>
                <a:gd name="T2" fmla="*/ 5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74" name="Freeform 854"/>
            <p:cNvSpPr>
              <a:spLocks/>
            </p:cNvSpPr>
            <p:nvPr/>
          </p:nvSpPr>
          <p:spPr bwMode="auto">
            <a:xfrm>
              <a:off x="3733" y="3324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0 h 7"/>
                <a:gd name="T4" fmla="*/ 6 w 6"/>
                <a:gd name="T5" fmla="*/ 4 h 7"/>
                <a:gd name="T6" fmla="*/ 2 w 6"/>
                <a:gd name="T7" fmla="*/ 6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1"/>
                    <a:pt x="6" y="2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75" name="Freeform 855"/>
            <p:cNvSpPr>
              <a:spLocks/>
            </p:cNvSpPr>
            <p:nvPr/>
          </p:nvSpPr>
          <p:spPr bwMode="auto">
            <a:xfrm>
              <a:off x="3761" y="3297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0 h 7"/>
                <a:gd name="T4" fmla="*/ 6 w 6"/>
                <a:gd name="T5" fmla="*/ 4 h 7"/>
                <a:gd name="T6" fmla="*/ 2 w 6"/>
                <a:gd name="T7" fmla="*/ 6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1"/>
                    <a:pt x="6" y="2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76" name="Freeform 856"/>
            <p:cNvSpPr>
              <a:spLocks/>
            </p:cNvSpPr>
            <p:nvPr/>
          </p:nvSpPr>
          <p:spPr bwMode="auto">
            <a:xfrm>
              <a:off x="3758" y="3249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77" name="Freeform 857"/>
            <p:cNvSpPr>
              <a:spLocks/>
            </p:cNvSpPr>
            <p:nvPr/>
          </p:nvSpPr>
          <p:spPr bwMode="auto">
            <a:xfrm>
              <a:off x="3803" y="3236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4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78" name="Freeform 858"/>
            <p:cNvSpPr>
              <a:spLocks/>
            </p:cNvSpPr>
            <p:nvPr/>
          </p:nvSpPr>
          <p:spPr bwMode="auto">
            <a:xfrm>
              <a:off x="3636" y="3199"/>
              <a:ext cx="17" cy="18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79" name="Freeform 859"/>
            <p:cNvSpPr>
              <a:spLocks/>
            </p:cNvSpPr>
            <p:nvPr/>
          </p:nvSpPr>
          <p:spPr bwMode="auto">
            <a:xfrm>
              <a:off x="3598" y="3268"/>
              <a:ext cx="18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80" name="Freeform 860"/>
            <p:cNvSpPr>
              <a:spLocks/>
            </p:cNvSpPr>
            <p:nvPr/>
          </p:nvSpPr>
          <p:spPr bwMode="auto">
            <a:xfrm>
              <a:off x="3663" y="3228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4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81" name="Freeform 861"/>
            <p:cNvSpPr>
              <a:spLocks/>
            </p:cNvSpPr>
            <p:nvPr/>
          </p:nvSpPr>
          <p:spPr bwMode="auto">
            <a:xfrm>
              <a:off x="3641" y="3295"/>
              <a:ext cx="17" cy="18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5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82" name="Freeform 862"/>
            <p:cNvSpPr>
              <a:spLocks/>
            </p:cNvSpPr>
            <p:nvPr/>
          </p:nvSpPr>
          <p:spPr bwMode="auto">
            <a:xfrm>
              <a:off x="3621" y="3340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0 h 7"/>
                <a:gd name="T4" fmla="*/ 6 w 6"/>
                <a:gd name="T5" fmla="*/ 4 h 7"/>
                <a:gd name="T6" fmla="*/ 2 w 6"/>
                <a:gd name="T7" fmla="*/ 6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1"/>
                    <a:pt x="6" y="2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83" name="Freeform 863"/>
            <p:cNvSpPr>
              <a:spLocks/>
            </p:cNvSpPr>
            <p:nvPr/>
          </p:nvSpPr>
          <p:spPr bwMode="auto">
            <a:xfrm>
              <a:off x="3408" y="3457"/>
              <a:ext cx="18" cy="19"/>
            </a:xfrm>
            <a:custGeom>
              <a:avLst/>
              <a:gdLst>
                <a:gd name="T0" fmla="*/ 1 w 7"/>
                <a:gd name="T1" fmla="*/ 3 h 7"/>
                <a:gd name="T2" fmla="*/ 5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5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84" name="Freeform 864"/>
            <p:cNvSpPr>
              <a:spLocks/>
            </p:cNvSpPr>
            <p:nvPr/>
          </p:nvSpPr>
          <p:spPr bwMode="auto">
            <a:xfrm>
              <a:off x="3526" y="3287"/>
              <a:ext cx="17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85" name="Freeform 865"/>
            <p:cNvSpPr>
              <a:spLocks/>
            </p:cNvSpPr>
            <p:nvPr/>
          </p:nvSpPr>
          <p:spPr bwMode="auto">
            <a:xfrm>
              <a:off x="3538" y="3276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4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5"/>
                    <a:pt x="5" y="7"/>
                    <a:pt x="3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86" name="Freeform 866"/>
            <p:cNvSpPr>
              <a:spLocks/>
            </p:cNvSpPr>
            <p:nvPr/>
          </p:nvSpPr>
          <p:spPr bwMode="auto">
            <a:xfrm>
              <a:off x="3531" y="3305"/>
              <a:ext cx="17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5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87" name="Freeform 867"/>
            <p:cNvSpPr>
              <a:spLocks/>
            </p:cNvSpPr>
            <p:nvPr/>
          </p:nvSpPr>
          <p:spPr bwMode="auto">
            <a:xfrm>
              <a:off x="3461" y="3367"/>
              <a:ext cx="17" cy="18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88" name="Freeform 868"/>
            <p:cNvSpPr>
              <a:spLocks/>
            </p:cNvSpPr>
            <p:nvPr/>
          </p:nvSpPr>
          <p:spPr bwMode="auto">
            <a:xfrm>
              <a:off x="3568" y="3335"/>
              <a:ext cx="18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2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89" name="Freeform 869"/>
            <p:cNvSpPr>
              <a:spLocks/>
            </p:cNvSpPr>
            <p:nvPr/>
          </p:nvSpPr>
          <p:spPr bwMode="auto">
            <a:xfrm>
              <a:off x="3588" y="3404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90" name="Freeform 870"/>
            <p:cNvSpPr>
              <a:spLocks/>
            </p:cNvSpPr>
            <p:nvPr/>
          </p:nvSpPr>
          <p:spPr bwMode="auto">
            <a:xfrm>
              <a:off x="3608" y="3428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91" name="Freeform 871"/>
            <p:cNvSpPr>
              <a:spLocks/>
            </p:cNvSpPr>
            <p:nvPr/>
          </p:nvSpPr>
          <p:spPr bwMode="auto">
            <a:xfrm>
              <a:off x="3608" y="3393"/>
              <a:ext cx="18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3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92" name="Freeform 872"/>
            <p:cNvSpPr>
              <a:spLocks/>
            </p:cNvSpPr>
            <p:nvPr/>
          </p:nvSpPr>
          <p:spPr bwMode="auto">
            <a:xfrm>
              <a:off x="3588" y="3353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93" name="Freeform 873"/>
            <p:cNvSpPr>
              <a:spLocks/>
            </p:cNvSpPr>
            <p:nvPr/>
          </p:nvSpPr>
          <p:spPr bwMode="auto">
            <a:xfrm>
              <a:off x="3623" y="3444"/>
              <a:ext cx="18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94" name="Freeform 874"/>
            <p:cNvSpPr>
              <a:spLocks/>
            </p:cNvSpPr>
            <p:nvPr/>
          </p:nvSpPr>
          <p:spPr bwMode="auto">
            <a:xfrm>
              <a:off x="3636" y="3455"/>
              <a:ext cx="17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2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7" y="2"/>
                    <a:pt x="6" y="4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95" name="Freeform 875"/>
            <p:cNvSpPr>
              <a:spLocks/>
            </p:cNvSpPr>
            <p:nvPr/>
          </p:nvSpPr>
          <p:spPr bwMode="auto">
            <a:xfrm>
              <a:off x="3656" y="3447"/>
              <a:ext cx="17" cy="18"/>
            </a:xfrm>
            <a:custGeom>
              <a:avLst/>
              <a:gdLst>
                <a:gd name="T0" fmla="*/ 1 w 7"/>
                <a:gd name="T1" fmla="*/ 3 h 7"/>
                <a:gd name="T2" fmla="*/ 5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96" name="Freeform 876"/>
            <p:cNvSpPr>
              <a:spLocks/>
            </p:cNvSpPr>
            <p:nvPr/>
          </p:nvSpPr>
          <p:spPr bwMode="auto">
            <a:xfrm>
              <a:off x="3581" y="3204"/>
              <a:ext cx="17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3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97" name="Freeform 877"/>
            <p:cNvSpPr>
              <a:spLocks/>
            </p:cNvSpPr>
            <p:nvPr/>
          </p:nvSpPr>
          <p:spPr bwMode="auto">
            <a:xfrm>
              <a:off x="3593" y="3239"/>
              <a:ext cx="18" cy="18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98" name="Freeform 878"/>
            <p:cNvSpPr>
              <a:spLocks/>
            </p:cNvSpPr>
            <p:nvPr/>
          </p:nvSpPr>
          <p:spPr bwMode="auto">
            <a:xfrm>
              <a:off x="3516" y="3313"/>
              <a:ext cx="17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3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99" name="Freeform 879"/>
            <p:cNvSpPr>
              <a:spLocks/>
            </p:cNvSpPr>
            <p:nvPr/>
          </p:nvSpPr>
          <p:spPr bwMode="auto">
            <a:xfrm>
              <a:off x="3531" y="3324"/>
              <a:ext cx="17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3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00" name="Freeform 880"/>
            <p:cNvSpPr>
              <a:spLocks/>
            </p:cNvSpPr>
            <p:nvPr/>
          </p:nvSpPr>
          <p:spPr bwMode="auto">
            <a:xfrm>
              <a:off x="3476" y="3343"/>
              <a:ext cx="17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01" name="Freeform 881"/>
            <p:cNvSpPr>
              <a:spLocks/>
            </p:cNvSpPr>
            <p:nvPr/>
          </p:nvSpPr>
          <p:spPr bwMode="auto">
            <a:xfrm>
              <a:off x="3431" y="3412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0 h 7"/>
                <a:gd name="T4" fmla="*/ 6 w 6"/>
                <a:gd name="T5" fmla="*/ 4 h 7"/>
                <a:gd name="T6" fmla="*/ 2 w 6"/>
                <a:gd name="T7" fmla="*/ 6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1"/>
                    <a:pt x="6" y="2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02" name="Freeform 882"/>
            <p:cNvSpPr>
              <a:spLocks/>
            </p:cNvSpPr>
            <p:nvPr/>
          </p:nvSpPr>
          <p:spPr bwMode="auto">
            <a:xfrm>
              <a:off x="3428" y="3356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2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03" name="Freeform 883"/>
            <p:cNvSpPr>
              <a:spLocks/>
            </p:cNvSpPr>
            <p:nvPr/>
          </p:nvSpPr>
          <p:spPr bwMode="auto">
            <a:xfrm>
              <a:off x="3451" y="3433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04" name="Freeform 884"/>
            <p:cNvSpPr>
              <a:spLocks/>
            </p:cNvSpPr>
            <p:nvPr/>
          </p:nvSpPr>
          <p:spPr bwMode="auto">
            <a:xfrm>
              <a:off x="3451" y="3380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5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5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05" name="Freeform 885"/>
            <p:cNvSpPr>
              <a:spLocks/>
            </p:cNvSpPr>
            <p:nvPr/>
          </p:nvSpPr>
          <p:spPr bwMode="auto">
            <a:xfrm>
              <a:off x="3493" y="3348"/>
              <a:ext cx="18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3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06" name="Freeform 886"/>
            <p:cNvSpPr>
              <a:spLocks/>
            </p:cNvSpPr>
            <p:nvPr/>
          </p:nvSpPr>
          <p:spPr bwMode="auto">
            <a:xfrm>
              <a:off x="3433" y="3327"/>
              <a:ext cx="18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07" name="Freeform 887"/>
            <p:cNvSpPr>
              <a:spLocks/>
            </p:cNvSpPr>
            <p:nvPr/>
          </p:nvSpPr>
          <p:spPr bwMode="auto">
            <a:xfrm>
              <a:off x="3408" y="3319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1" y="1"/>
                    <a:pt x="3" y="0"/>
                    <a:pt x="5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5"/>
                    <a:pt x="5" y="7"/>
                    <a:pt x="3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08" name="Freeform 888"/>
            <p:cNvSpPr>
              <a:spLocks/>
            </p:cNvSpPr>
            <p:nvPr/>
          </p:nvSpPr>
          <p:spPr bwMode="auto">
            <a:xfrm>
              <a:off x="3396" y="3340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4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09" name="Freeform 889"/>
            <p:cNvSpPr>
              <a:spLocks/>
            </p:cNvSpPr>
            <p:nvPr/>
          </p:nvSpPr>
          <p:spPr bwMode="auto">
            <a:xfrm>
              <a:off x="3388" y="3372"/>
              <a:ext cx="18" cy="19"/>
            </a:xfrm>
            <a:custGeom>
              <a:avLst/>
              <a:gdLst>
                <a:gd name="T0" fmla="*/ 1 w 7"/>
                <a:gd name="T1" fmla="*/ 3 h 7"/>
                <a:gd name="T2" fmla="*/ 5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5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10" name="Freeform 890"/>
            <p:cNvSpPr>
              <a:spLocks/>
            </p:cNvSpPr>
            <p:nvPr/>
          </p:nvSpPr>
          <p:spPr bwMode="auto">
            <a:xfrm>
              <a:off x="3376" y="3417"/>
              <a:ext cx="17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11" name="Freeform 891"/>
            <p:cNvSpPr>
              <a:spLocks/>
            </p:cNvSpPr>
            <p:nvPr/>
          </p:nvSpPr>
          <p:spPr bwMode="auto">
            <a:xfrm>
              <a:off x="3336" y="3409"/>
              <a:ext cx="15" cy="16"/>
            </a:xfrm>
            <a:custGeom>
              <a:avLst/>
              <a:gdLst>
                <a:gd name="T0" fmla="*/ 0 w 6"/>
                <a:gd name="T1" fmla="*/ 2 h 6"/>
                <a:gd name="T2" fmla="*/ 4 w 6"/>
                <a:gd name="T3" fmla="*/ 0 h 6"/>
                <a:gd name="T4" fmla="*/ 6 w 6"/>
                <a:gd name="T5" fmla="*/ 4 h 6"/>
                <a:gd name="T6" fmla="*/ 2 w 6"/>
                <a:gd name="T7" fmla="*/ 6 h 6"/>
                <a:gd name="T8" fmla="*/ 0 w 6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0" y="2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12" name="Freeform 892"/>
            <p:cNvSpPr>
              <a:spLocks/>
            </p:cNvSpPr>
            <p:nvPr/>
          </p:nvSpPr>
          <p:spPr bwMode="auto">
            <a:xfrm>
              <a:off x="3311" y="3369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4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5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13" name="Freeform 893"/>
            <p:cNvSpPr>
              <a:spLocks/>
            </p:cNvSpPr>
            <p:nvPr/>
          </p:nvSpPr>
          <p:spPr bwMode="auto">
            <a:xfrm>
              <a:off x="3311" y="3399"/>
              <a:ext cx="17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3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14" name="Freeform 894"/>
            <p:cNvSpPr>
              <a:spLocks/>
            </p:cNvSpPr>
            <p:nvPr/>
          </p:nvSpPr>
          <p:spPr bwMode="auto">
            <a:xfrm>
              <a:off x="3378" y="3439"/>
              <a:ext cx="15" cy="18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4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5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15" name="Freeform 895"/>
            <p:cNvSpPr>
              <a:spLocks/>
            </p:cNvSpPr>
            <p:nvPr/>
          </p:nvSpPr>
          <p:spPr bwMode="auto">
            <a:xfrm>
              <a:off x="3338" y="3351"/>
              <a:ext cx="15" cy="16"/>
            </a:xfrm>
            <a:custGeom>
              <a:avLst/>
              <a:gdLst>
                <a:gd name="T0" fmla="*/ 0 w 6"/>
                <a:gd name="T1" fmla="*/ 2 h 6"/>
                <a:gd name="T2" fmla="*/ 4 w 6"/>
                <a:gd name="T3" fmla="*/ 0 h 6"/>
                <a:gd name="T4" fmla="*/ 6 w 6"/>
                <a:gd name="T5" fmla="*/ 4 h 6"/>
                <a:gd name="T6" fmla="*/ 2 w 6"/>
                <a:gd name="T7" fmla="*/ 6 h 6"/>
                <a:gd name="T8" fmla="*/ 0 w 6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0" y="2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16" name="Freeform 896"/>
            <p:cNvSpPr>
              <a:spLocks/>
            </p:cNvSpPr>
            <p:nvPr/>
          </p:nvSpPr>
          <p:spPr bwMode="auto">
            <a:xfrm>
              <a:off x="3338" y="3369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4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17" name="Freeform 897"/>
            <p:cNvSpPr>
              <a:spLocks/>
            </p:cNvSpPr>
            <p:nvPr/>
          </p:nvSpPr>
          <p:spPr bwMode="auto">
            <a:xfrm>
              <a:off x="3363" y="3353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5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18" name="Freeform 898"/>
            <p:cNvSpPr>
              <a:spLocks/>
            </p:cNvSpPr>
            <p:nvPr/>
          </p:nvSpPr>
          <p:spPr bwMode="auto">
            <a:xfrm>
              <a:off x="3421" y="3436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4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19" name="Freeform 899"/>
            <p:cNvSpPr>
              <a:spLocks/>
            </p:cNvSpPr>
            <p:nvPr/>
          </p:nvSpPr>
          <p:spPr bwMode="auto">
            <a:xfrm>
              <a:off x="3426" y="3460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0 h 7"/>
                <a:gd name="T4" fmla="*/ 6 w 6"/>
                <a:gd name="T5" fmla="*/ 4 h 7"/>
                <a:gd name="T6" fmla="*/ 2 w 6"/>
                <a:gd name="T7" fmla="*/ 6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1"/>
                    <a:pt x="6" y="2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20" name="Freeform 900"/>
            <p:cNvSpPr>
              <a:spLocks/>
            </p:cNvSpPr>
            <p:nvPr/>
          </p:nvSpPr>
          <p:spPr bwMode="auto">
            <a:xfrm>
              <a:off x="3468" y="3441"/>
              <a:ext cx="15" cy="19"/>
            </a:xfrm>
            <a:custGeom>
              <a:avLst/>
              <a:gdLst>
                <a:gd name="T0" fmla="*/ 0 w 6"/>
                <a:gd name="T1" fmla="*/ 2 h 7"/>
                <a:gd name="T2" fmla="*/ 4 w 6"/>
                <a:gd name="T3" fmla="*/ 0 h 7"/>
                <a:gd name="T4" fmla="*/ 6 w 6"/>
                <a:gd name="T5" fmla="*/ 4 h 7"/>
                <a:gd name="T6" fmla="*/ 2 w 6"/>
                <a:gd name="T7" fmla="*/ 6 h 7"/>
                <a:gd name="T8" fmla="*/ 0 w 6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2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1"/>
                    <a:pt x="6" y="2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21" name="Freeform 901"/>
            <p:cNvSpPr>
              <a:spLocks/>
            </p:cNvSpPr>
            <p:nvPr/>
          </p:nvSpPr>
          <p:spPr bwMode="auto">
            <a:xfrm>
              <a:off x="3661" y="3343"/>
              <a:ext cx="17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22" name="Freeform 902"/>
            <p:cNvSpPr>
              <a:spLocks/>
            </p:cNvSpPr>
            <p:nvPr/>
          </p:nvSpPr>
          <p:spPr bwMode="auto">
            <a:xfrm>
              <a:off x="3663" y="3313"/>
              <a:ext cx="18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23" name="Freeform 903"/>
            <p:cNvSpPr>
              <a:spLocks/>
            </p:cNvSpPr>
            <p:nvPr/>
          </p:nvSpPr>
          <p:spPr bwMode="auto">
            <a:xfrm>
              <a:off x="3693" y="3313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24" name="Freeform 904"/>
            <p:cNvSpPr>
              <a:spLocks/>
            </p:cNvSpPr>
            <p:nvPr/>
          </p:nvSpPr>
          <p:spPr bwMode="auto">
            <a:xfrm>
              <a:off x="3713" y="3348"/>
              <a:ext cx="18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25" name="Freeform 905"/>
            <p:cNvSpPr>
              <a:spLocks/>
            </p:cNvSpPr>
            <p:nvPr/>
          </p:nvSpPr>
          <p:spPr bwMode="auto">
            <a:xfrm>
              <a:off x="3733" y="3279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4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26" name="Freeform 906"/>
            <p:cNvSpPr>
              <a:spLocks/>
            </p:cNvSpPr>
            <p:nvPr/>
          </p:nvSpPr>
          <p:spPr bwMode="auto">
            <a:xfrm>
              <a:off x="3718" y="3268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27" name="Freeform 907"/>
            <p:cNvSpPr>
              <a:spLocks/>
            </p:cNvSpPr>
            <p:nvPr/>
          </p:nvSpPr>
          <p:spPr bwMode="auto">
            <a:xfrm>
              <a:off x="3736" y="3241"/>
              <a:ext cx="15" cy="16"/>
            </a:xfrm>
            <a:custGeom>
              <a:avLst/>
              <a:gdLst>
                <a:gd name="T0" fmla="*/ 0 w 6"/>
                <a:gd name="T1" fmla="*/ 2 h 6"/>
                <a:gd name="T2" fmla="*/ 4 w 6"/>
                <a:gd name="T3" fmla="*/ 0 h 6"/>
                <a:gd name="T4" fmla="*/ 6 w 6"/>
                <a:gd name="T5" fmla="*/ 4 h 6"/>
                <a:gd name="T6" fmla="*/ 2 w 6"/>
                <a:gd name="T7" fmla="*/ 6 h 6"/>
                <a:gd name="T8" fmla="*/ 0 w 6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0" y="2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28" name="Freeform 908"/>
            <p:cNvSpPr>
              <a:spLocks/>
            </p:cNvSpPr>
            <p:nvPr/>
          </p:nvSpPr>
          <p:spPr bwMode="auto">
            <a:xfrm>
              <a:off x="3758" y="3228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5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29" name="Freeform 909"/>
            <p:cNvSpPr>
              <a:spLocks/>
            </p:cNvSpPr>
            <p:nvPr/>
          </p:nvSpPr>
          <p:spPr bwMode="auto">
            <a:xfrm>
              <a:off x="3781" y="3252"/>
              <a:ext cx="17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30" name="Freeform 910"/>
            <p:cNvSpPr>
              <a:spLocks/>
            </p:cNvSpPr>
            <p:nvPr/>
          </p:nvSpPr>
          <p:spPr bwMode="auto">
            <a:xfrm>
              <a:off x="3741" y="3297"/>
              <a:ext cx="17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2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31" name="Freeform 911"/>
            <p:cNvSpPr>
              <a:spLocks/>
            </p:cNvSpPr>
            <p:nvPr/>
          </p:nvSpPr>
          <p:spPr bwMode="auto">
            <a:xfrm>
              <a:off x="3931" y="3156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32" name="Freeform 912"/>
            <p:cNvSpPr>
              <a:spLocks/>
            </p:cNvSpPr>
            <p:nvPr/>
          </p:nvSpPr>
          <p:spPr bwMode="auto">
            <a:xfrm>
              <a:off x="3911" y="3175"/>
              <a:ext cx="17" cy="18"/>
            </a:xfrm>
            <a:custGeom>
              <a:avLst/>
              <a:gdLst>
                <a:gd name="T0" fmla="*/ 1 w 7"/>
                <a:gd name="T1" fmla="*/ 3 h 7"/>
                <a:gd name="T2" fmla="*/ 5 w 7"/>
                <a:gd name="T3" fmla="*/ 1 h 7"/>
                <a:gd name="T4" fmla="*/ 7 w 7"/>
                <a:gd name="T5" fmla="*/ 5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33" name="Freeform 913"/>
            <p:cNvSpPr>
              <a:spLocks/>
            </p:cNvSpPr>
            <p:nvPr/>
          </p:nvSpPr>
          <p:spPr bwMode="auto">
            <a:xfrm>
              <a:off x="3891" y="3183"/>
              <a:ext cx="17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1" y="1"/>
                    <a:pt x="3" y="0"/>
                    <a:pt x="5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34" name="Freeform 914"/>
            <p:cNvSpPr>
              <a:spLocks/>
            </p:cNvSpPr>
            <p:nvPr/>
          </p:nvSpPr>
          <p:spPr bwMode="auto">
            <a:xfrm>
              <a:off x="3933" y="3175"/>
              <a:ext cx="18" cy="18"/>
            </a:xfrm>
            <a:custGeom>
              <a:avLst/>
              <a:gdLst>
                <a:gd name="T0" fmla="*/ 0 w 7"/>
                <a:gd name="T1" fmla="*/ 2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35" name="Freeform 915"/>
            <p:cNvSpPr>
              <a:spLocks/>
            </p:cNvSpPr>
            <p:nvPr/>
          </p:nvSpPr>
          <p:spPr bwMode="auto">
            <a:xfrm>
              <a:off x="3781" y="3228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4 w 7"/>
                <a:gd name="T3" fmla="*/ 0 h 7"/>
                <a:gd name="T4" fmla="*/ 6 w 7"/>
                <a:gd name="T5" fmla="*/ 4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36" name="Freeform 916"/>
            <p:cNvSpPr>
              <a:spLocks/>
            </p:cNvSpPr>
            <p:nvPr/>
          </p:nvSpPr>
          <p:spPr bwMode="auto">
            <a:xfrm>
              <a:off x="3778" y="3276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2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37" name="Freeform 917"/>
            <p:cNvSpPr>
              <a:spLocks/>
            </p:cNvSpPr>
            <p:nvPr/>
          </p:nvSpPr>
          <p:spPr bwMode="auto">
            <a:xfrm>
              <a:off x="3751" y="3268"/>
              <a:ext cx="17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38" name="Freeform 918"/>
            <p:cNvSpPr>
              <a:spLocks/>
            </p:cNvSpPr>
            <p:nvPr/>
          </p:nvSpPr>
          <p:spPr bwMode="auto">
            <a:xfrm>
              <a:off x="3738" y="3260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4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39" name="Freeform 919"/>
            <p:cNvSpPr>
              <a:spLocks/>
            </p:cNvSpPr>
            <p:nvPr/>
          </p:nvSpPr>
          <p:spPr bwMode="auto">
            <a:xfrm>
              <a:off x="3601" y="3329"/>
              <a:ext cx="17" cy="16"/>
            </a:xfrm>
            <a:custGeom>
              <a:avLst/>
              <a:gdLst>
                <a:gd name="T0" fmla="*/ 1 w 7"/>
                <a:gd name="T1" fmla="*/ 2 h 6"/>
                <a:gd name="T2" fmla="*/ 5 w 7"/>
                <a:gd name="T3" fmla="*/ 0 h 6"/>
                <a:gd name="T4" fmla="*/ 7 w 7"/>
                <a:gd name="T5" fmla="*/ 4 h 6"/>
                <a:gd name="T6" fmla="*/ 3 w 7"/>
                <a:gd name="T7" fmla="*/ 6 h 6"/>
                <a:gd name="T8" fmla="*/ 1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1" y="2"/>
                  </a:move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40" name="Freeform 920"/>
            <p:cNvSpPr>
              <a:spLocks/>
            </p:cNvSpPr>
            <p:nvPr/>
          </p:nvSpPr>
          <p:spPr bwMode="auto">
            <a:xfrm>
              <a:off x="3613" y="3316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0 h 7"/>
                <a:gd name="T4" fmla="*/ 6 w 6"/>
                <a:gd name="T5" fmla="*/ 4 h 7"/>
                <a:gd name="T6" fmla="*/ 2 w 6"/>
                <a:gd name="T7" fmla="*/ 6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41" name="Freeform 921"/>
            <p:cNvSpPr>
              <a:spLocks/>
            </p:cNvSpPr>
            <p:nvPr/>
          </p:nvSpPr>
          <p:spPr bwMode="auto">
            <a:xfrm>
              <a:off x="3631" y="3313"/>
              <a:ext cx="15" cy="19"/>
            </a:xfrm>
            <a:custGeom>
              <a:avLst/>
              <a:gdLst>
                <a:gd name="T0" fmla="*/ 0 w 6"/>
                <a:gd name="T1" fmla="*/ 2 h 7"/>
                <a:gd name="T2" fmla="*/ 4 w 6"/>
                <a:gd name="T3" fmla="*/ 0 h 7"/>
                <a:gd name="T4" fmla="*/ 6 w 6"/>
                <a:gd name="T5" fmla="*/ 4 h 7"/>
                <a:gd name="T6" fmla="*/ 2 w 6"/>
                <a:gd name="T7" fmla="*/ 6 h 7"/>
                <a:gd name="T8" fmla="*/ 0 w 6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2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1"/>
                    <a:pt x="6" y="2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42" name="Freeform 922"/>
            <p:cNvSpPr>
              <a:spLocks/>
            </p:cNvSpPr>
            <p:nvPr/>
          </p:nvSpPr>
          <p:spPr bwMode="auto">
            <a:xfrm>
              <a:off x="3638" y="3345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2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43" name="Freeform 923"/>
            <p:cNvSpPr>
              <a:spLocks/>
            </p:cNvSpPr>
            <p:nvPr/>
          </p:nvSpPr>
          <p:spPr bwMode="auto">
            <a:xfrm>
              <a:off x="3608" y="3351"/>
              <a:ext cx="18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2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44" name="Freeform 924"/>
            <p:cNvSpPr>
              <a:spLocks/>
            </p:cNvSpPr>
            <p:nvPr/>
          </p:nvSpPr>
          <p:spPr bwMode="auto">
            <a:xfrm>
              <a:off x="3718" y="3311"/>
              <a:ext cx="18" cy="18"/>
            </a:xfrm>
            <a:custGeom>
              <a:avLst/>
              <a:gdLst>
                <a:gd name="T0" fmla="*/ 1 w 7"/>
                <a:gd name="T1" fmla="*/ 3 h 7"/>
                <a:gd name="T2" fmla="*/ 5 w 7"/>
                <a:gd name="T3" fmla="*/ 1 h 7"/>
                <a:gd name="T4" fmla="*/ 7 w 7"/>
                <a:gd name="T5" fmla="*/ 5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45" name="Freeform 925"/>
            <p:cNvSpPr>
              <a:spLocks/>
            </p:cNvSpPr>
            <p:nvPr/>
          </p:nvSpPr>
          <p:spPr bwMode="auto">
            <a:xfrm>
              <a:off x="3483" y="3311"/>
              <a:ext cx="18" cy="18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46" name="Freeform 926"/>
            <p:cNvSpPr>
              <a:spLocks/>
            </p:cNvSpPr>
            <p:nvPr/>
          </p:nvSpPr>
          <p:spPr bwMode="auto">
            <a:xfrm>
              <a:off x="3428" y="3271"/>
              <a:ext cx="18" cy="18"/>
            </a:xfrm>
            <a:custGeom>
              <a:avLst/>
              <a:gdLst>
                <a:gd name="T0" fmla="*/ 1 w 7"/>
                <a:gd name="T1" fmla="*/ 3 h 7"/>
                <a:gd name="T2" fmla="*/ 5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5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47" name="Freeform 927"/>
            <p:cNvSpPr>
              <a:spLocks/>
            </p:cNvSpPr>
            <p:nvPr/>
          </p:nvSpPr>
          <p:spPr bwMode="auto">
            <a:xfrm>
              <a:off x="3461" y="3311"/>
              <a:ext cx="15" cy="18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0 h 7"/>
                <a:gd name="T4" fmla="*/ 6 w 6"/>
                <a:gd name="T5" fmla="*/ 4 h 7"/>
                <a:gd name="T6" fmla="*/ 2 w 6"/>
                <a:gd name="T7" fmla="*/ 6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48" name="Freeform 928"/>
            <p:cNvSpPr>
              <a:spLocks/>
            </p:cNvSpPr>
            <p:nvPr/>
          </p:nvSpPr>
          <p:spPr bwMode="auto">
            <a:xfrm>
              <a:off x="3586" y="3425"/>
              <a:ext cx="17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49" name="Freeform 929"/>
            <p:cNvSpPr>
              <a:spLocks/>
            </p:cNvSpPr>
            <p:nvPr/>
          </p:nvSpPr>
          <p:spPr bwMode="auto">
            <a:xfrm>
              <a:off x="3598" y="3420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2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50" name="Freeform 930"/>
            <p:cNvSpPr>
              <a:spLocks/>
            </p:cNvSpPr>
            <p:nvPr/>
          </p:nvSpPr>
          <p:spPr bwMode="auto">
            <a:xfrm>
              <a:off x="3608" y="3447"/>
              <a:ext cx="18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5 h 7"/>
                <a:gd name="T6" fmla="*/ 2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2"/>
                    <a:pt x="2" y="0"/>
                    <a:pt x="4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51" name="Freeform 931"/>
            <p:cNvSpPr>
              <a:spLocks/>
            </p:cNvSpPr>
            <p:nvPr/>
          </p:nvSpPr>
          <p:spPr bwMode="auto">
            <a:xfrm>
              <a:off x="3621" y="3465"/>
              <a:ext cx="17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52" name="Freeform 932"/>
            <p:cNvSpPr>
              <a:spLocks/>
            </p:cNvSpPr>
            <p:nvPr/>
          </p:nvSpPr>
          <p:spPr bwMode="auto">
            <a:xfrm>
              <a:off x="3448" y="3409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53" name="Freeform 933"/>
            <p:cNvSpPr>
              <a:spLocks/>
            </p:cNvSpPr>
            <p:nvPr/>
          </p:nvSpPr>
          <p:spPr bwMode="auto">
            <a:xfrm>
              <a:off x="3411" y="3361"/>
              <a:ext cx="17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5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2"/>
                    <a:pt x="2" y="0"/>
                    <a:pt x="4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54" name="Freeform 934"/>
            <p:cNvSpPr>
              <a:spLocks/>
            </p:cNvSpPr>
            <p:nvPr/>
          </p:nvSpPr>
          <p:spPr bwMode="auto">
            <a:xfrm>
              <a:off x="3406" y="3407"/>
              <a:ext cx="17" cy="18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55" name="Freeform 935"/>
            <p:cNvSpPr>
              <a:spLocks/>
            </p:cNvSpPr>
            <p:nvPr/>
          </p:nvSpPr>
          <p:spPr bwMode="auto">
            <a:xfrm>
              <a:off x="3431" y="3383"/>
              <a:ext cx="17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2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56" name="Freeform 936"/>
            <p:cNvSpPr>
              <a:spLocks/>
            </p:cNvSpPr>
            <p:nvPr/>
          </p:nvSpPr>
          <p:spPr bwMode="auto">
            <a:xfrm>
              <a:off x="3441" y="3364"/>
              <a:ext cx="17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57" name="Freeform 937"/>
            <p:cNvSpPr>
              <a:spLocks/>
            </p:cNvSpPr>
            <p:nvPr/>
          </p:nvSpPr>
          <p:spPr bwMode="auto">
            <a:xfrm>
              <a:off x="3458" y="3335"/>
              <a:ext cx="18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2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58" name="Freeform 938"/>
            <p:cNvSpPr>
              <a:spLocks/>
            </p:cNvSpPr>
            <p:nvPr/>
          </p:nvSpPr>
          <p:spPr bwMode="auto">
            <a:xfrm>
              <a:off x="3571" y="3481"/>
              <a:ext cx="17" cy="16"/>
            </a:xfrm>
            <a:custGeom>
              <a:avLst/>
              <a:gdLst>
                <a:gd name="T0" fmla="*/ 1 w 7"/>
                <a:gd name="T1" fmla="*/ 2 h 6"/>
                <a:gd name="T2" fmla="*/ 4 w 7"/>
                <a:gd name="T3" fmla="*/ 0 h 6"/>
                <a:gd name="T4" fmla="*/ 7 w 7"/>
                <a:gd name="T5" fmla="*/ 4 h 6"/>
                <a:gd name="T6" fmla="*/ 3 w 7"/>
                <a:gd name="T7" fmla="*/ 6 h 6"/>
                <a:gd name="T8" fmla="*/ 1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1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59" name="Freeform 939"/>
            <p:cNvSpPr>
              <a:spLocks/>
            </p:cNvSpPr>
            <p:nvPr/>
          </p:nvSpPr>
          <p:spPr bwMode="auto">
            <a:xfrm>
              <a:off x="3533" y="3356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4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60" name="Freeform 940"/>
            <p:cNvSpPr>
              <a:spLocks/>
            </p:cNvSpPr>
            <p:nvPr/>
          </p:nvSpPr>
          <p:spPr bwMode="auto">
            <a:xfrm>
              <a:off x="3466" y="3425"/>
              <a:ext cx="15" cy="16"/>
            </a:xfrm>
            <a:custGeom>
              <a:avLst/>
              <a:gdLst>
                <a:gd name="T0" fmla="*/ 0 w 6"/>
                <a:gd name="T1" fmla="*/ 2 h 6"/>
                <a:gd name="T2" fmla="*/ 4 w 6"/>
                <a:gd name="T3" fmla="*/ 0 h 6"/>
                <a:gd name="T4" fmla="*/ 6 w 6"/>
                <a:gd name="T5" fmla="*/ 4 h 6"/>
                <a:gd name="T6" fmla="*/ 2 w 6"/>
                <a:gd name="T7" fmla="*/ 6 h 6"/>
                <a:gd name="T8" fmla="*/ 0 w 6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0" y="2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61" name="Freeform 941"/>
            <p:cNvSpPr>
              <a:spLocks/>
            </p:cNvSpPr>
            <p:nvPr/>
          </p:nvSpPr>
          <p:spPr bwMode="auto">
            <a:xfrm>
              <a:off x="3481" y="3449"/>
              <a:ext cx="17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2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62" name="Freeform 942"/>
            <p:cNvSpPr>
              <a:spLocks/>
            </p:cNvSpPr>
            <p:nvPr/>
          </p:nvSpPr>
          <p:spPr bwMode="auto">
            <a:xfrm>
              <a:off x="3471" y="3476"/>
              <a:ext cx="17" cy="19"/>
            </a:xfrm>
            <a:custGeom>
              <a:avLst/>
              <a:gdLst>
                <a:gd name="T0" fmla="*/ 0 w 7"/>
                <a:gd name="T1" fmla="*/ 2 h 7"/>
                <a:gd name="T2" fmla="*/ 4 w 7"/>
                <a:gd name="T3" fmla="*/ 0 h 7"/>
                <a:gd name="T4" fmla="*/ 6 w 7"/>
                <a:gd name="T5" fmla="*/ 4 h 7"/>
                <a:gd name="T6" fmla="*/ 2 w 7"/>
                <a:gd name="T7" fmla="*/ 6 h 7"/>
                <a:gd name="T8" fmla="*/ 0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63" name="Freeform 943"/>
            <p:cNvSpPr>
              <a:spLocks/>
            </p:cNvSpPr>
            <p:nvPr/>
          </p:nvSpPr>
          <p:spPr bwMode="auto">
            <a:xfrm>
              <a:off x="3463" y="3457"/>
              <a:ext cx="18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2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64" name="Freeform 944"/>
            <p:cNvSpPr>
              <a:spLocks/>
            </p:cNvSpPr>
            <p:nvPr/>
          </p:nvSpPr>
          <p:spPr bwMode="auto">
            <a:xfrm>
              <a:off x="3483" y="3391"/>
              <a:ext cx="18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65" name="Freeform 945"/>
            <p:cNvSpPr>
              <a:spLocks/>
            </p:cNvSpPr>
            <p:nvPr/>
          </p:nvSpPr>
          <p:spPr bwMode="auto">
            <a:xfrm>
              <a:off x="3456" y="3319"/>
              <a:ext cx="17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3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66" name="Freeform 946"/>
            <p:cNvSpPr>
              <a:spLocks/>
            </p:cNvSpPr>
            <p:nvPr/>
          </p:nvSpPr>
          <p:spPr bwMode="auto">
            <a:xfrm>
              <a:off x="3443" y="3263"/>
              <a:ext cx="18" cy="18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67" name="Freeform 947"/>
            <p:cNvSpPr>
              <a:spLocks/>
            </p:cNvSpPr>
            <p:nvPr/>
          </p:nvSpPr>
          <p:spPr bwMode="auto">
            <a:xfrm>
              <a:off x="3421" y="3279"/>
              <a:ext cx="17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68" name="Freeform 948"/>
            <p:cNvSpPr>
              <a:spLocks/>
            </p:cNvSpPr>
            <p:nvPr/>
          </p:nvSpPr>
          <p:spPr bwMode="auto">
            <a:xfrm>
              <a:off x="3416" y="3303"/>
              <a:ext cx="17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69" name="Freeform 949"/>
            <p:cNvSpPr>
              <a:spLocks/>
            </p:cNvSpPr>
            <p:nvPr/>
          </p:nvSpPr>
          <p:spPr bwMode="auto">
            <a:xfrm>
              <a:off x="3381" y="3340"/>
              <a:ext cx="17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5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2"/>
                    <a:pt x="3" y="0"/>
                    <a:pt x="4" y="1"/>
                  </a:cubicBez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70" name="Freeform 950"/>
            <p:cNvSpPr>
              <a:spLocks/>
            </p:cNvSpPr>
            <p:nvPr/>
          </p:nvSpPr>
          <p:spPr bwMode="auto">
            <a:xfrm>
              <a:off x="3396" y="3321"/>
              <a:ext cx="17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5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71" name="Freeform 951"/>
            <p:cNvSpPr>
              <a:spLocks/>
            </p:cNvSpPr>
            <p:nvPr/>
          </p:nvSpPr>
          <p:spPr bwMode="auto">
            <a:xfrm>
              <a:off x="3371" y="3303"/>
              <a:ext cx="17" cy="18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72" name="Freeform 952"/>
            <p:cNvSpPr>
              <a:spLocks/>
            </p:cNvSpPr>
            <p:nvPr/>
          </p:nvSpPr>
          <p:spPr bwMode="auto">
            <a:xfrm>
              <a:off x="3666" y="3289"/>
              <a:ext cx="17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73" name="Freeform 953"/>
            <p:cNvSpPr>
              <a:spLocks/>
            </p:cNvSpPr>
            <p:nvPr/>
          </p:nvSpPr>
          <p:spPr bwMode="auto">
            <a:xfrm>
              <a:off x="3703" y="3279"/>
              <a:ext cx="18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3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74" name="Freeform 954"/>
            <p:cNvSpPr>
              <a:spLocks/>
            </p:cNvSpPr>
            <p:nvPr/>
          </p:nvSpPr>
          <p:spPr bwMode="auto">
            <a:xfrm>
              <a:off x="3723" y="3249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75" name="Freeform 955"/>
            <p:cNvSpPr>
              <a:spLocks/>
            </p:cNvSpPr>
            <p:nvPr/>
          </p:nvSpPr>
          <p:spPr bwMode="auto">
            <a:xfrm>
              <a:off x="3731" y="3223"/>
              <a:ext cx="17" cy="18"/>
            </a:xfrm>
            <a:custGeom>
              <a:avLst/>
              <a:gdLst>
                <a:gd name="T0" fmla="*/ 1 w 7"/>
                <a:gd name="T1" fmla="*/ 3 h 7"/>
                <a:gd name="T2" fmla="*/ 5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76" name="Freeform 956"/>
            <p:cNvSpPr>
              <a:spLocks/>
            </p:cNvSpPr>
            <p:nvPr/>
          </p:nvSpPr>
          <p:spPr bwMode="auto">
            <a:xfrm>
              <a:off x="3941" y="3164"/>
              <a:ext cx="17" cy="16"/>
            </a:xfrm>
            <a:custGeom>
              <a:avLst/>
              <a:gdLst>
                <a:gd name="T0" fmla="*/ 1 w 7"/>
                <a:gd name="T1" fmla="*/ 2 h 6"/>
                <a:gd name="T2" fmla="*/ 4 w 7"/>
                <a:gd name="T3" fmla="*/ 0 h 6"/>
                <a:gd name="T4" fmla="*/ 7 w 7"/>
                <a:gd name="T5" fmla="*/ 4 h 6"/>
                <a:gd name="T6" fmla="*/ 3 w 7"/>
                <a:gd name="T7" fmla="*/ 6 h 6"/>
                <a:gd name="T8" fmla="*/ 1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1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77" name="Freeform 957"/>
            <p:cNvSpPr>
              <a:spLocks/>
            </p:cNvSpPr>
            <p:nvPr/>
          </p:nvSpPr>
          <p:spPr bwMode="auto">
            <a:xfrm>
              <a:off x="3961" y="3177"/>
              <a:ext cx="17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2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78" name="Freeform 958"/>
            <p:cNvSpPr>
              <a:spLocks/>
            </p:cNvSpPr>
            <p:nvPr/>
          </p:nvSpPr>
          <p:spPr bwMode="auto">
            <a:xfrm>
              <a:off x="3961" y="3151"/>
              <a:ext cx="17" cy="16"/>
            </a:xfrm>
            <a:custGeom>
              <a:avLst/>
              <a:gdLst>
                <a:gd name="T0" fmla="*/ 1 w 7"/>
                <a:gd name="T1" fmla="*/ 2 h 6"/>
                <a:gd name="T2" fmla="*/ 4 w 7"/>
                <a:gd name="T3" fmla="*/ 0 h 6"/>
                <a:gd name="T4" fmla="*/ 7 w 7"/>
                <a:gd name="T5" fmla="*/ 4 h 6"/>
                <a:gd name="T6" fmla="*/ 3 w 7"/>
                <a:gd name="T7" fmla="*/ 6 h 6"/>
                <a:gd name="T8" fmla="*/ 1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1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79" name="Freeform 959"/>
            <p:cNvSpPr>
              <a:spLocks/>
            </p:cNvSpPr>
            <p:nvPr/>
          </p:nvSpPr>
          <p:spPr bwMode="auto">
            <a:xfrm>
              <a:off x="3938" y="3145"/>
              <a:ext cx="18" cy="19"/>
            </a:xfrm>
            <a:custGeom>
              <a:avLst/>
              <a:gdLst>
                <a:gd name="T0" fmla="*/ 1 w 7"/>
                <a:gd name="T1" fmla="*/ 3 h 7"/>
                <a:gd name="T2" fmla="*/ 5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5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80" name="Freeform 960"/>
            <p:cNvSpPr>
              <a:spLocks/>
            </p:cNvSpPr>
            <p:nvPr/>
          </p:nvSpPr>
          <p:spPr bwMode="auto">
            <a:xfrm>
              <a:off x="3803" y="3223"/>
              <a:ext cx="18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2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81" name="Freeform 961"/>
            <p:cNvSpPr>
              <a:spLocks/>
            </p:cNvSpPr>
            <p:nvPr/>
          </p:nvSpPr>
          <p:spPr bwMode="auto">
            <a:xfrm>
              <a:off x="3696" y="3223"/>
              <a:ext cx="17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82" name="Freeform 962"/>
            <p:cNvSpPr>
              <a:spLocks/>
            </p:cNvSpPr>
            <p:nvPr/>
          </p:nvSpPr>
          <p:spPr bwMode="auto">
            <a:xfrm>
              <a:off x="3693" y="3252"/>
              <a:ext cx="15" cy="19"/>
            </a:xfrm>
            <a:custGeom>
              <a:avLst/>
              <a:gdLst>
                <a:gd name="T0" fmla="*/ 0 w 6"/>
                <a:gd name="T1" fmla="*/ 2 h 7"/>
                <a:gd name="T2" fmla="*/ 4 w 6"/>
                <a:gd name="T3" fmla="*/ 0 h 7"/>
                <a:gd name="T4" fmla="*/ 6 w 6"/>
                <a:gd name="T5" fmla="*/ 4 h 7"/>
                <a:gd name="T6" fmla="*/ 2 w 6"/>
                <a:gd name="T7" fmla="*/ 6 h 7"/>
                <a:gd name="T8" fmla="*/ 0 w 6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2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1"/>
                    <a:pt x="6" y="2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83" name="Freeform 963"/>
            <p:cNvSpPr>
              <a:spLocks/>
            </p:cNvSpPr>
            <p:nvPr/>
          </p:nvSpPr>
          <p:spPr bwMode="auto">
            <a:xfrm>
              <a:off x="3638" y="3247"/>
              <a:ext cx="18" cy="18"/>
            </a:xfrm>
            <a:custGeom>
              <a:avLst/>
              <a:gdLst>
                <a:gd name="T0" fmla="*/ 1 w 7"/>
                <a:gd name="T1" fmla="*/ 3 h 7"/>
                <a:gd name="T2" fmla="*/ 5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84" name="Freeform 964"/>
            <p:cNvSpPr>
              <a:spLocks/>
            </p:cNvSpPr>
            <p:nvPr/>
          </p:nvSpPr>
          <p:spPr bwMode="auto">
            <a:xfrm>
              <a:off x="3641" y="3271"/>
              <a:ext cx="17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2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85" name="Freeform 965"/>
            <p:cNvSpPr>
              <a:spLocks/>
            </p:cNvSpPr>
            <p:nvPr/>
          </p:nvSpPr>
          <p:spPr bwMode="auto">
            <a:xfrm>
              <a:off x="3673" y="3260"/>
              <a:ext cx="18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5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86" name="Freeform 966"/>
            <p:cNvSpPr>
              <a:spLocks/>
            </p:cNvSpPr>
            <p:nvPr/>
          </p:nvSpPr>
          <p:spPr bwMode="auto">
            <a:xfrm>
              <a:off x="3686" y="3287"/>
              <a:ext cx="17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87" name="Freeform 967"/>
            <p:cNvSpPr>
              <a:spLocks/>
            </p:cNvSpPr>
            <p:nvPr/>
          </p:nvSpPr>
          <p:spPr bwMode="auto">
            <a:xfrm>
              <a:off x="3648" y="3356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5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2"/>
                    <a:pt x="2" y="0"/>
                    <a:pt x="4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88" name="Freeform 968"/>
            <p:cNvSpPr>
              <a:spLocks/>
            </p:cNvSpPr>
            <p:nvPr/>
          </p:nvSpPr>
          <p:spPr bwMode="auto">
            <a:xfrm>
              <a:off x="3681" y="3337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5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5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89" name="Freeform 969"/>
            <p:cNvSpPr>
              <a:spLocks/>
            </p:cNvSpPr>
            <p:nvPr/>
          </p:nvSpPr>
          <p:spPr bwMode="auto">
            <a:xfrm>
              <a:off x="3706" y="3340"/>
              <a:ext cx="17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3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90" name="Freeform 970"/>
            <p:cNvSpPr>
              <a:spLocks/>
            </p:cNvSpPr>
            <p:nvPr/>
          </p:nvSpPr>
          <p:spPr bwMode="auto">
            <a:xfrm>
              <a:off x="3706" y="3361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4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91" name="Freeform 971"/>
            <p:cNvSpPr>
              <a:spLocks/>
            </p:cNvSpPr>
            <p:nvPr/>
          </p:nvSpPr>
          <p:spPr bwMode="auto">
            <a:xfrm>
              <a:off x="3691" y="3380"/>
              <a:ext cx="15" cy="16"/>
            </a:xfrm>
            <a:custGeom>
              <a:avLst/>
              <a:gdLst>
                <a:gd name="T0" fmla="*/ 0 w 6"/>
                <a:gd name="T1" fmla="*/ 2 h 6"/>
                <a:gd name="T2" fmla="*/ 4 w 6"/>
                <a:gd name="T3" fmla="*/ 0 h 6"/>
                <a:gd name="T4" fmla="*/ 6 w 6"/>
                <a:gd name="T5" fmla="*/ 4 h 6"/>
                <a:gd name="T6" fmla="*/ 2 w 6"/>
                <a:gd name="T7" fmla="*/ 6 h 6"/>
                <a:gd name="T8" fmla="*/ 0 w 6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0" y="2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92" name="Freeform 972"/>
            <p:cNvSpPr>
              <a:spLocks/>
            </p:cNvSpPr>
            <p:nvPr/>
          </p:nvSpPr>
          <p:spPr bwMode="auto">
            <a:xfrm>
              <a:off x="3683" y="3401"/>
              <a:ext cx="18" cy="19"/>
            </a:xfrm>
            <a:custGeom>
              <a:avLst/>
              <a:gdLst>
                <a:gd name="T0" fmla="*/ 1 w 7"/>
                <a:gd name="T1" fmla="*/ 3 h 7"/>
                <a:gd name="T2" fmla="*/ 5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5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93" name="Freeform 973"/>
            <p:cNvSpPr>
              <a:spLocks/>
            </p:cNvSpPr>
            <p:nvPr/>
          </p:nvSpPr>
          <p:spPr bwMode="auto">
            <a:xfrm>
              <a:off x="3601" y="3311"/>
              <a:ext cx="15" cy="18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4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94" name="Freeform 974"/>
            <p:cNvSpPr>
              <a:spLocks/>
            </p:cNvSpPr>
            <p:nvPr/>
          </p:nvSpPr>
          <p:spPr bwMode="auto">
            <a:xfrm>
              <a:off x="3613" y="3300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5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95" name="Freeform 975"/>
            <p:cNvSpPr>
              <a:spLocks/>
            </p:cNvSpPr>
            <p:nvPr/>
          </p:nvSpPr>
          <p:spPr bwMode="auto">
            <a:xfrm>
              <a:off x="3588" y="3337"/>
              <a:ext cx="18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96" name="Freeform 976"/>
            <p:cNvSpPr>
              <a:spLocks/>
            </p:cNvSpPr>
            <p:nvPr/>
          </p:nvSpPr>
          <p:spPr bwMode="auto">
            <a:xfrm>
              <a:off x="3601" y="3367"/>
              <a:ext cx="17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5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97" name="Freeform 977"/>
            <p:cNvSpPr>
              <a:spLocks/>
            </p:cNvSpPr>
            <p:nvPr/>
          </p:nvSpPr>
          <p:spPr bwMode="auto">
            <a:xfrm>
              <a:off x="3548" y="3401"/>
              <a:ext cx="18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98" name="Freeform 978"/>
            <p:cNvSpPr>
              <a:spLocks/>
            </p:cNvSpPr>
            <p:nvPr/>
          </p:nvSpPr>
          <p:spPr bwMode="auto">
            <a:xfrm>
              <a:off x="3563" y="3449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99" name="Freeform 979"/>
            <p:cNvSpPr>
              <a:spLocks/>
            </p:cNvSpPr>
            <p:nvPr/>
          </p:nvSpPr>
          <p:spPr bwMode="auto">
            <a:xfrm>
              <a:off x="3536" y="3247"/>
              <a:ext cx="17" cy="16"/>
            </a:xfrm>
            <a:custGeom>
              <a:avLst/>
              <a:gdLst>
                <a:gd name="T0" fmla="*/ 0 w 7"/>
                <a:gd name="T1" fmla="*/ 2 h 6"/>
                <a:gd name="T2" fmla="*/ 4 w 7"/>
                <a:gd name="T3" fmla="*/ 0 h 6"/>
                <a:gd name="T4" fmla="*/ 6 w 7"/>
                <a:gd name="T5" fmla="*/ 4 h 6"/>
                <a:gd name="T6" fmla="*/ 3 w 7"/>
                <a:gd name="T7" fmla="*/ 6 h 6"/>
                <a:gd name="T8" fmla="*/ 0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6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00" name="Freeform 980"/>
            <p:cNvSpPr>
              <a:spLocks/>
            </p:cNvSpPr>
            <p:nvPr/>
          </p:nvSpPr>
          <p:spPr bwMode="auto">
            <a:xfrm>
              <a:off x="3521" y="3332"/>
              <a:ext cx="17" cy="16"/>
            </a:xfrm>
            <a:custGeom>
              <a:avLst/>
              <a:gdLst>
                <a:gd name="T0" fmla="*/ 1 w 7"/>
                <a:gd name="T1" fmla="*/ 2 h 6"/>
                <a:gd name="T2" fmla="*/ 4 w 7"/>
                <a:gd name="T3" fmla="*/ 0 h 6"/>
                <a:gd name="T4" fmla="*/ 7 w 7"/>
                <a:gd name="T5" fmla="*/ 4 h 6"/>
                <a:gd name="T6" fmla="*/ 3 w 7"/>
                <a:gd name="T7" fmla="*/ 6 h 6"/>
                <a:gd name="T8" fmla="*/ 1 w 7"/>
                <a:gd name="T9" fmla="*/ 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6"/>
                <a:gd name="T17" fmla="*/ 7 w 7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6">
                  <a:moveTo>
                    <a:pt x="1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01" name="Freeform 981"/>
            <p:cNvSpPr>
              <a:spLocks/>
            </p:cNvSpPr>
            <p:nvPr/>
          </p:nvSpPr>
          <p:spPr bwMode="auto">
            <a:xfrm>
              <a:off x="3498" y="3297"/>
              <a:ext cx="18" cy="19"/>
            </a:xfrm>
            <a:custGeom>
              <a:avLst/>
              <a:gdLst>
                <a:gd name="T0" fmla="*/ 1 w 7"/>
                <a:gd name="T1" fmla="*/ 3 h 7"/>
                <a:gd name="T2" fmla="*/ 5 w 7"/>
                <a:gd name="T3" fmla="*/ 1 h 7"/>
                <a:gd name="T4" fmla="*/ 7 w 7"/>
                <a:gd name="T5" fmla="*/ 5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6" y="1"/>
                    <a:pt x="7" y="3"/>
                    <a:pt x="7" y="5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02" name="Freeform 982"/>
            <p:cNvSpPr>
              <a:spLocks/>
            </p:cNvSpPr>
            <p:nvPr/>
          </p:nvSpPr>
          <p:spPr bwMode="auto">
            <a:xfrm>
              <a:off x="3578" y="3297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0 h 7"/>
                <a:gd name="T4" fmla="*/ 7 w 7"/>
                <a:gd name="T5" fmla="*/ 4 h 7"/>
                <a:gd name="T6" fmla="*/ 3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1" y="1"/>
                    <a:pt x="3" y="0"/>
                    <a:pt x="5" y="0"/>
                  </a:cubicBezTo>
                  <a:cubicBezTo>
                    <a:pt x="6" y="1"/>
                    <a:pt x="7" y="2"/>
                    <a:pt x="7" y="4"/>
                  </a:cubicBezTo>
                  <a:cubicBezTo>
                    <a:pt x="6" y="6"/>
                    <a:pt x="5" y="7"/>
                    <a:pt x="3" y="6"/>
                  </a:cubicBezTo>
                  <a:cubicBezTo>
                    <a:pt x="1" y="6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03" name="Freeform 983"/>
            <p:cNvSpPr>
              <a:spLocks/>
            </p:cNvSpPr>
            <p:nvPr/>
          </p:nvSpPr>
          <p:spPr bwMode="auto">
            <a:xfrm>
              <a:off x="3673" y="3207"/>
              <a:ext cx="15" cy="18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4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04" name="Freeform 984"/>
            <p:cNvSpPr>
              <a:spLocks/>
            </p:cNvSpPr>
            <p:nvPr/>
          </p:nvSpPr>
          <p:spPr bwMode="auto">
            <a:xfrm>
              <a:off x="3571" y="3473"/>
              <a:ext cx="17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0 h 7"/>
                <a:gd name="T4" fmla="*/ 6 w 7"/>
                <a:gd name="T5" fmla="*/ 4 h 7"/>
                <a:gd name="T6" fmla="*/ 3 w 7"/>
                <a:gd name="T7" fmla="*/ 6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6" y="1"/>
                    <a:pt x="7" y="2"/>
                    <a:pt x="6" y="4"/>
                  </a:cubicBezTo>
                  <a:cubicBezTo>
                    <a:pt x="6" y="6"/>
                    <a:pt x="4" y="7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05" name="Freeform 985"/>
            <p:cNvSpPr>
              <a:spLocks/>
            </p:cNvSpPr>
            <p:nvPr/>
          </p:nvSpPr>
          <p:spPr bwMode="auto">
            <a:xfrm>
              <a:off x="3631" y="3364"/>
              <a:ext cx="15" cy="19"/>
            </a:xfrm>
            <a:custGeom>
              <a:avLst/>
              <a:gdLst>
                <a:gd name="T0" fmla="*/ 0 w 6"/>
                <a:gd name="T1" fmla="*/ 3 h 7"/>
                <a:gd name="T2" fmla="*/ 4 w 6"/>
                <a:gd name="T3" fmla="*/ 1 h 7"/>
                <a:gd name="T4" fmla="*/ 6 w 6"/>
                <a:gd name="T5" fmla="*/ 4 h 7"/>
                <a:gd name="T6" fmla="*/ 2 w 6"/>
                <a:gd name="T7" fmla="*/ 7 h 7"/>
                <a:gd name="T8" fmla="*/ 0 w 6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"/>
                <a:gd name="T17" fmla="*/ 6 w 6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">
                  <a:moveTo>
                    <a:pt x="0" y="3"/>
                  </a:move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5" y="6"/>
                    <a:pt x="4" y="7"/>
                    <a:pt x="2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06" name="Freeform 986"/>
            <p:cNvSpPr>
              <a:spLocks/>
            </p:cNvSpPr>
            <p:nvPr/>
          </p:nvSpPr>
          <p:spPr bwMode="auto">
            <a:xfrm>
              <a:off x="3651" y="3396"/>
              <a:ext cx="17" cy="19"/>
            </a:xfrm>
            <a:custGeom>
              <a:avLst/>
              <a:gdLst>
                <a:gd name="T0" fmla="*/ 1 w 7"/>
                <a:gd name="T1" fmla="*/ 3 h 7"/>
                <a:gd name="T2" fmla="*/ 4 w 7"/>
                <a:gd name="T3" fmla="*/ 1 h 7"/>
                <a:gd name="T4" fmla="*/ 7 w 7"/>
                <a:gd name="T5" fmla="*/ 4 h 7"/>
                <a:gd name="T6" fmla="*/ 3 w 7"/>
                <a:gd name="T7" fmla="*/ 7 h 7"/>
                <a:gd name="T8" fmla="*/ 1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5" y="7"/>
                    <a:pt x="3" y="7"/>
                  </a:cubicBezTo>
                  <a:cubicBezTo>
                    <a:pt x="1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07" name="Freeform 987"/>
            <p:cNvSpPr>
              <a:spLocks/>
            </p:cNvSpPr>
            <p:nvPr/>
          </p:nvSpPr>
          <p:spPr bwMode="auto">
            <a:xfrm>
              <a:off x="3668" y="3367"/>
              <a:ext cx="18" cy="18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5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7" y="3"/>
                    <a:pt x="6" y="5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C4E7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08" name="Freeform 988"/>
            <p:cNvSpPr>
              <a:spLocks/>
            </p:cNvSpPr>
            <p:nvPr/>
          </p:nvSpPr>
          <p:spPr bwMode="auto">
            <a:xfrm>
              <a:off x="2243" y="3337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09" name="Freeform 989"/>
            <p:cNvSpPr>
              <a:spLocks/>
            </p:cNvSpPr>
            <p:nvPr/>
          </p:nvSpPr>
          <p:spPr bwMode="auto">
            <a:xfrm>
              <a:off x="2233" y="3319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1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7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10" name="Freeform 990"/>
            <p:cNvSpPr>
              <a:spLocks/>
            </p:cNvSpPr>
            <p:nvPr/>
          </p:nvSpPr>
          <p:spPr bwMode="auto">
            <a:xfrm>
              <a:off x="2218" y="3335"/>
              <a:ext cx="18" cy="18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6 h 7"/>
                <a:gd name="T6" fmla="*/ 1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3"/>
                    <a:pt x="7" y="4"/>
                    <a:pt x="6" y="6"/>
                  </a:cubicBezTo>
                  <a:cubicBezTo>
                    <a:pt x="5" y="7"/>
                    <a:pt x="3" y="7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11" name="Freeform 991"/>
            <p:cNvSpPr>
              <a:spLocks/>
            </p:cNvSpPr>
            <p:nvPr/>
          </p:nvSpPr>
          <p:spPr bwMode="auto">
            <a:xfrm>
              <a:off x="2276" y="3353"/>
              <a:ext cx="17" cy="19"/>
            </a:xfrm>
            <a:custGeom>
              <a:avLst/>
              <a:gdLst>
                <a:gd name="T0" fmla="*/ 1 w 7"/>
                <a:gd name="T1" fmla="*/ 1 h 7"/>
                <a:gd name="T2" fmla="*/ 6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1"/>
                  </a:moveTo>
                  <a:cubicBezTo>
                    <a:pt x="2" y="0"/>
                    <a:pt x="4" y="0"/>
                    <a:pt x="6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12" name="Freeform 992"/>
            <p:cNvSpPr>
              <a:spLocks/>
            </p:cNvSpPr>
            <p:nvPr/>
          </p:nvSpPr>
          <p:spPr bwMode="auto">
            <a:xfrm>
              <a:off x="2258" y="3364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6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6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13" name="Freeform 993"/>
            <p:cNvSpPr>
              <a:spLocks/>
            </p:cNvSpPr>
            <p:nvPr/>
          </p:nvSpPr>
          <p:spPr bwMode="auto">
            <a:xfrm>
              <a:off x="2383" y="3348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2 h 7"/>
                <a:gd name="T4" fmla="*/ 6 w 7"/>
                <a:gd name="T5" fmla="*/ 6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2"/>
                  </a:cubicBezTo>
                  <a:cubicBezTo>
                    <a:pt x="7" y="3"/>
                    <a:pt x="7" y="5"/>
                    <a:pt x="6" y="6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14" name="Freeform 994"/>
            <p:cNvSpPr>
              <a:spLocks/>
            </p:cNvSpPr>
            <p:nvPr/>
          </p:nvSpPr>
          <p:spPr bwMode="auto">
            <a:xfrm>
              <a:off x="2426" y="3380"/>
              <a:ext cx="17" cy="19"/>
            </a:xfrm>
            <a:custGeom>
              <a:avLst/>
              <a:gdLst>
                <a:gd name="T0" fmla="*/ 1 w 7"/>
                <a:gd name="T1" fmla="*/ 1 h 7"/>
                <a:gd name="T2" fmla="*/ 5 w 7"/>
                <a:gd name="T3" fmla="*/ 1 h 7"/>
                <a:gd name="T4" fmla="*/ 6 w 7"/>
                <a:gd name="T5" fmla="*/ 5 h 7"/>
                <a:gd name="T6" fmla="*/ 1 w 7"/>
                <a:gd name="T7" fmla="*/ 6 h 7"/>
                <a:gd name="T8" fmla="*/ 1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6"/>
                    <a:pt x="3" y="7"/>
                    <a:pt x="1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15" name="Freeform 995"/>
            <p:cNvSpPr>
              <a:spLocks/>
            </p:cNvSpPr>
            <p:nvPr/>
          </p:nvSpPr>
          <p:spPr bwMode="auto">
            <a:xfrm>
              <a:off x="2286" y="3420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16" name="Freeform 996"/>
            <p:cNvSpPr>
              <a:spLocks/>
            </p:cNvSpPr>
            <p:nvPr/>
          </p:nvSpPr>
          <p:spPr bwMode="auto">
            <a:xfrm>
              <a:off x="2253" y="3409"/>
              <a:ext cx="18" cy="19"/>
            </a:xfrm>
            <a:custGeom>
              <a:avLst/>
              <a:gdLst>
                <a:gd name="T0" fmla="*/ 1 w 7"/>
                <a:gd name="T1" fmla="*/ 2 h 7"/>
                <a:gd name="T2" fmla="*/ 6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6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17" name="Freeform 997"/>
            <p:cNvSpPr>
              <a:spLocks/>
            </p:cNvSpPr>
            <p:nvPr/>
          </p:nvSpPr>
          <p:spPr bwMode="auto">
            <a:xfrm>
              <a:off x="2231" y="3433"/>
              <a:ext cx="17" cy="19"/>
            </a:xfrm>
            <a:custGeom>
              <a:avLst/>
              <a:gdLst>
                <a:gd name="T0" fmla="*/ 2 w 7"/>
                <a:gd name="T1" fmla="*/ 2 h 7"/>
                <a:gd name="T2" fmla="*/ 6 w 7"/>
                <a:gd name="T3" fmla="*/ 1 h 7"/>
                <a:gd name="T4" fmla="*/ 6 w 7"/>
                <a:gd name="T5" fmla="*/ 6 h 7"/>
                <a:gd name="T6" fmla="*/ 2 w 7"/>
                <a:gd name="T7" fmla="*/ 6 h 7"/>
                <a:gd name="T8" fmla="*/ 2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2" y="2"/>
                  </a:moveTo>
                  <a:cubicBezTo>
                    <a:pt x="3" y="1"/>
                    <a:pt x="5" y="0"/>
                    <a:pt x="6" y="1"/>
                  </a:cubicBezTo>
                  <a:cubicBezTo>
                    <a:pt x="7" y="3"/>
                    <a:pt x="7" y="4"/>
                    <a:pt x="6" y="6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1" y="5"/>
                    <a:pt x="0" y="3"/>
                    <a:pt x="2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18" name="Freeform 998"/>
            <p:cNvSpPr>
              <a:spLocks/>
            </p:cNvSpPr>
            <p:nvPr/>
          </p:nvSpPr>
          <p:spPr bwMode="auto">
            <a:xfrm>
              <a:off x="2188" y="3473"/>
              <a:ext cx="18" cy="19"/>
            </a:xfrm>
            <a:custGeom>
              <a:avLst/>
              <a:gdLst>
                <a:gd name="T0" fmla="*/ 2 w 7"/>
                <a:gd name="T1" fmla="*/ 2 h 7"/>
                <a:gd name="T2" fmla="*/ 6 w 7"/>
                <a:gd name="T3" fmla="*/ 1 h 7"/>
                <a:gd name="T4" fmla="*/ 6 w 7"/>
                <a:gd name="T5" fmla="*/ 6 h 7"/>
                <a:gd name="T6" fmla="*/ 2 w 7"/>
                <a:gd name="T7" fmla="*/ 6 h 7"/>
                <a:gd name="T8" fmla="*/ 2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2" y="2"/>
                  </a:moveTo>
                  <a:cubicBezTo>
                    <a:pt x="3" y="0"/>
                    <a:pt x="5" y="0"/>
                    <a:pt x="6" y="1"/>
                  </a:cubicBezTo>
                  <a:cubicBezTo>
                    <a:pt x="7" y="2"/>
                    <a:pt x="7" y="4"/>
                    <a:pt x="6" y="6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1" y="5"/>
                    <a:pt x="0" y="3"/>
                    <a:pt x="2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19" name="Freeform 999"/>
            <p:cNvSpPr>
              <a:spLocks/>
            </p:cNvSpPr>
            <p:nvPr/>
          </p:nvSpPr>
          <p:spPr bwMode="auto">
            <a:xfrm>
              <a:off x="2158" y="3468"/>
              <a:ext cx="18" cy="19"/>
            </a:xfrm>
            <a:custGeom>
              <a:avLst/>
              <a:gdLst>
                <a:gd name="T0" fmla="*/ 1 w 7"/>
                <a:gd name="T1" fmla="*/ 1 h 7"/>
                <a:gd name="T2" fmla="*/ 5 w 7"/>
                <a:gd name="T3" fmla="*/ 1 h 7"/>
                <a:gd name="T4" fmla="*/ 6 w 7"/>
                <a:gd name="T5" fmla="*/ 5 h 7"/>
                <a:gd name="T6" fmla="*/ 1 w 7"/>
                <a:gd name="T7" fmla="*/ 6 h 7"/>
                <a:gd name="T8" fmla="*/ 1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7"/>
                    <a:pt x="3" y="7"/>
                    <a:pt x="1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20" name="Freeform 1000"/>
            <p:cNvSpPr>
              <a:spLocks/>
            </p:cNvSpPr>
            <p:nvPr/>
          </p:nvSpPr>
          <p:spPr bwMode="auto">
            <a:xfrm>
              <a:off x="2181" y="3449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21" name="Freeform 1001"/>
            <p:cNvSpPr>
              <a:spLocks/>
            </p:cNvSpPr>
            <p:nvPr/>
          </p:nvSpPr>
          <p:spPr bwMode="auto">
            <a:xfrm>
              <a:off x="2136" y="3372"/>
              <a:ext cx="17" cy="19"/>
            </a:xfrm>
            <a:custGeom>
              <a:avLst/>
              <a:gdLst>
                <a:gd name="T0" fmla="*/ 1 w 7"/>
                <a:gd name="T1" fmla="*/ 2 h 7"/>
                <a:gd name="T2" fmla="*/ 5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2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0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22" name="Freeform 1002"/>
            <p:cNvSpPr>
              <a:spLocks/>
            </p:cNvSpPr>
            <p:nvPr/>
          </p:nvSpPr>
          <p:spPr bwMode="auto">
            <a:xfrm>
              <a:off x="2156" y="3380"/>
              <a:ext cx="17" cy="19"/>
            </a:xfrm>
            <a:custGeom>
              <a:avLst/>
              <a:gdLst>
                <a:gd name="T0" fmla="*/ 1 w 7"/>
                <a:gd name="T1" fmla="*/ 1 h 7"/>
                <a:gd name="T2" fmla="*/ 6 w 7"/>
                <a:gd name="T3" fmla="*/ 1 h 7"/>
                <a:gd name="T4" fmla="*/ 6 w 7"/>
                <a:gd name="T5" fmla="*/ 5 h 7"/>
                <a:gd name="T6" fmla="*/ 2 w 7"/>
                <a:gd name="T7" fmla="*/ 6 h 7"/>
                <a:gd name="T8" fmla="*/ 1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1"/>
                  </a:moveTo>
                  <a:cubicBezTo>
                    <a:pt x="2" y="0"/>
                    <a:pt x="4" y="0"/>
                    <a:pt x="6" y="1"/>
                  </a:cubicBezTo>
                  <a:cubicBezTo>
                    <a:pt x="7" y="2"/>
                    <a:pt x="7" y="4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1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23" name="Freeform 1003"/>
            <p:cNvSpPr>
              <a:spLocks/>
            </p:cNvSpPr>
            <p:nvPr/>
          </p:nvSpPr>
          <p:spPr bwMode="auto">
            <a:xfrm>
              <a:off x="2136" y="3396"/>
              <a:ext cx="17" cy="19"/>
            </a:xfrm>
            <a:custGeom>
              <a:avLst/>
              <a:gdLst>
                <a:gd name="T0" fmla="*/ 1 w 7"/>
                <a:gd name="T1" fmla="*/ 1 h 7"/>
                <a:gd name="T2" fmla="*/ 5 w 7"/>
                <a:gd name="T3" fmla="*/ 1 h 7"/>
                <a:gd name="T4" fmla="*/ 6 w 7"/>
                <a:gd name="T5" fmla="*/ 5 h 7"/>
                <a:gd name="T6" fmla="*/ 1 w 7"/>
                <a:gd name="T7" fmla="*/ 6 h 7"/>
                <a:gd name="T8" fmla="*/ 1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7"/>
                    <a:pt x="1" y="6"/>
                  </a:cubicBezTo>
                  <a:cubicBezTo>
                    <a:pt x="0" y="5"/>
                    <a:pt x="0" y="3"/>
                    <a:pt x="1" y="1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24" name="Freeform 1004"/>
            <p:cNvSpPr>
              <a:spLocks/>
            </p:cNvSpPr>
            <p:nvPr/>
          </p:nvSpPr>
          <p:spPr bwMode="auto">
            <a:xfrm>
              <a:off x="2328" y="3401"/>
              <a:ext cx="15" cy="16"/>
            </a:xfrm>
            <a:custGeom>
              <a:avLst/>
              <a:gdLst>
                <a:gd name="T0" fmla="*/ 1 w 6"/>
                <a:gd name="T1" fmla="*/ 1 h 6"/>
                <a:gd name="T2" fmla="*/ 5 w 6"/>
                <a:gd name="T3" fmla="*/ 1 h 6"/>
                <a:gd name="T4" fmla="*/ 5 w 6"/>
                <a:gd name="T5" fmla="*/ 5 h 6"/>
                <a:gd name="T6" fmla="*/ 1 w 6"/>
                <a:gd name="T7" fmla="*/ 5 h 6"/>
                <a:gd name="T8" fmla="*/ 1 w 6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6"/>
                <a:gd name="T17" fmla="*/ 6 w 6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6">
                  <a:moveTo>
                    <a:pt x="1" y="1"/>
                  </a:move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6" y="4"/>
                    <a:pt x="5" y="5"/>
                  </a:cubicBezTo>
                  <a:cubicBezTo>
                    <a:pt x="4" y="6"/>
                    <a:pt x="2" y="6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25" name="Freeform 1005"/>
            <p:cNvSpPr>
              <a:spLocks/>
            </p:cNvSpPr>
            <p:nvPr/>
          </p:nvSpPr>
          <p:spPr bwMode="auto">
            <a:xfrm>
              <a:off x="2406" y="3393"/>
              <a:ext cx="17" cy="19"/>
            </a:xfrm>
            <a:custGeom>
              <a:avLst/>
              <a:gdLst>
                <a:gd name="T0" fmla="*/ 2 w 7"/>
                <a:gd name="T1" fmla="*/ 2 h 7"/>
                <a:gd name="T2" fmla="*/ 6 w 7"/>
                <a:gd name="T3" fmla="*/ 2 h 7"/>
                <a:gd name="T4" fmla="*/ 6 w 7"/>
                <a:gd name="T5" fmla="*/ 6 h 7"/>
                <a:gd name="T6" fmla="*/ 2 w 7"/>
                <a:gd name="T7" fmla="*/ 6 h 7"/>
                <a:gd name="T8" fmla="*/ 2 w 7"/>
                <a:gd name="T9" fmla="*/ 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2" y="2"/>
                  </a:moveTo>
                  <a:cubicBezTo>
                    <a:pt x="3" y="1"/>
                    <a:pt x="5" y="0"/>
                    <a:pt x="6" y="2"/>
                  </a:cubicBezTo>
                  <a:cubicBezTo>
                    <a:pt x="7" y="3"/>
                    <a:pt x="7" y="5"/>
                    <a:pt x="6" y="6"/>
                  </a:cubicBezTo>
                  <a:cubicBezTo>
                    <a:pt x="5" y="7"/>
                    <a:pt x="3" y="7"/>
                    <a:pt x="2" y="6"/>
                  </a:cubicBezTo>
                  <a:cubicBezTo>
                    <a:pt x="1" y="5"/>
                    <a:pt x="0" y="3"/>
                    <a:pt x="2" y="2"/>
                  </a:cubicBezTo>
                  <a:close/>
                </a:path>
              </a:pathLst>
            </a:custGeom>
            <a:solidFill>
              <a:srgbClr val="B0783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26" name="Freeform 1006"/>
            <p:cNvSpPr>
              <a:spLocks/>
            </p:cNvSpPr>
            <p:nvPr/>
          </p:nvSpPr>
          <p:spPr bwMode="auto">
            <a:xfrm>
              <a:off x="3948" y="3177"/>
              <a:ext cx="18" cy="19"/>
            </a:xfrm>
            <a:custGeom>
              <a:avLst/>
              <a:gdLst>
                <a:gd name="T0" fmla="*/ 0 w 7"/>
                <a:gd name="T1" fmla="*/ 3 h 7"/>
                <a:gd name="T2" fmla="*/ 4 w 7"/>
                <a:gd name="T3" fmla="*/ 1 h 7"/>
                <a:gd name="T4" fmla="*/ 6 w 7"/>
                <a:gd name="T5" fmla="*/ 4 h 7"/>
                <a:gd name="T6" fmla="*/ 3 w 7"/>
                <a:gd name="T7" fmla="*/ 7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0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6" y="1"/>
                    <a:pt x="7" y="3"/>
                    <a:pt x="6" y="4"/>
                  </a:cubicBezTo>
                  <a:cubicBezTo>
                    <a:pt x="6" y="6"/>
                    <a:pt x="4" y="7"/>
                    <a:pt x="3" y="7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00B2E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27" name="Freeform 1007"/>
            <p:cNvSpPr>
              <a:spLocks/>
            </p:cNvSpPr>
            <p:nvPr/>
          </p:nvSpPr>
          <p:spPr bwMode="auto">
            <a:xfrm>
              <a:off x="1363" y="3151"/>
              <a:ext cx="2936" cy="544"/>
            </a:xfrm>
            <a:custGeom>
              <a:avLst/>
              <a:gdLst>
                <a:gd name="T0" fmla="*/ 963 w 1174"/>
                <a:gd name="T1" fmla="*/ 66 h 204"/>
                <a:gd name="T2" fmla="*/ 893 w 1174"/>
                <a:gd name="T3" fmla="*/ 135 h 204"/>
                <a:gd name="T4" fmla="*/ 803 w 1174"/>
                <a:gd name="T5" fmla="*/ 116 h 204"/>
                <a:gd name="T6" fmla="*/ 739 w 1174"/>
                <a:gd name="T7" fmla="*/ 92 h 204"/>
                <a:gd name="T8" fmla="*/ 662 w 1174"/>
                <a:gd name="T9" fmla="*/ 126 h 204"/>
                <a:gd name="T10" fmla="*/ 578 w 1174"/>
                <a:gd name="T11" fmla="*/ 161 h 204"/>
                <a:gd name="T12" fmla="*/ 511 w 1174"/>
                <a:gd name="T13" fmla="*/ 126 h 204"/>
                <a:gd name="T14" fmla="*/ 446 w 1174"/>
                <a:gd name="T15" fmla="*/ 94 h 204"/>
                <a:gd name="T16" fmla="*/ 390 w 1174"/>
                <a:gd name="T17" fmla="*/ 116 h 204"/>
                <a:gd name="T18" fmla="*/ 299 w 1174"/>
                <a:gd name="T19" fmla="*/ 140 h 204"/>
                <a:gd name="T20" fmla="*/ 224 w 1174"/>
                <a:gd name="T21" fmla="*/ 89 h 204"/>
                <a:gd name="T22" fmla="*/ 181 w 1174"/>
                <a:gd name="T23" fmla="*/ 49 h 204"/>
                <a:gd name="T24" fmla="*/ 109 w 1174"/>
                <a:gd name="T25" fmla="*/ 37 h 204"/>
                <a:gd name="T26" fmla="*/ 33 w 1174"/>
                <a:gd name="T27" fmla="*/ 14 h 204"/>
                <a:gd name="T28" fmla="*/ 22 w 1174"/>
                <a:gd name="T29" fmla="*/ 0 h 204"/>
                <a:gd name="T30" fmla="*/ 0 w 1174"/>
                <a:gd name="T31" fmla="*/ 39 h 204"/>
                <a:gd name="T32" fmla="*/ 108 w 1174"/>
                <a:gd name="T33" fmla="*/ 77 h 204"/>
                <a:gd name="T34" fmla="*/ 161 w 1174"/>
                <a:gd name="T35" fmla="*/ 83 h 204"/>
                <a:gd name="T36" fmla="*/ 194 w 1174"/>
                <a:gd name="T37" fmla="*/ 115 h 204"/>
                <a:gd name="T38" fmla="*/ 293 w 1174"/>
                <a:gd name="T39" fmla="*/ 179 h 204"/>
                <a:gd name="T40" fmla="*/ 409 w 1174"/>
                <a:gd name="T41" fmla="*/ 151 h 204"/>
                <a:gd name="T42" fmla="*/ 451 w 1174"/>
                <a:gd name="T43" fmla="*/ 134 h 204"/>
                <a:gd name="T44" fmla="*/ 483 w 1174"/>
                <a:gd name="T45" fmla="*/ 154 h 204"/>
                <a:gd name="T46" fmla="*/ 575 w 1174"/>
                <a:gd name="T47" fmla="*/ 201 h 204"/>
                <a:gd name="T48" fmla="*/ 686 w 1174"/>
                <a:gd name="T49" fmla="*/ 158 h 204"/>
                <a:gd name="T50" fmla="*/ 739 w 1174"/>
                <a:gd name="T51" fmla="*/ 132 h 204"/>
                <a:gd name="T52" fmla="*/ 782 w 1174"/>
                <a:gd name="T53" fmla="*/ 150 h 204"/>
                <a:gd name="T54" fmla="*/ 905 w 1174"/>
                <a:gd name="T55" fmla="*/ 173 h 204"/>
                <a:gd name="T56" fmla="*/ 999 w 1174"/>
                <a:gd name="T57" fmla="*/ 85 h 204"/>
                <a:gd name="T58" fmla="*/ 1060 w 1174"/>
                <a:gd name="T59" fmla="*/ 65 h 204"/>
                <a:gd name="T60" fmla="*/ 1174 w 1174"/>
                <a:gd name="T61" fmla="*/ 48 h 204"/>
                <a:gd name="T62" fmla="*/ 1160 w 1174"/>
                <a:gd name="T63" fmla="*/ 6 h 204"/>
                <a:gd name="T64" fmla="*/ 1146 w 1174"/>
                <a:gd name="T65" fmla="*/ 17 h 204"/>
                <a:gd name="T66" fmla="*/ 1067 w 1174"/>
                <a:gd name="T67" fmla="*/ 25 h 204"/>
                <a:gd name="T68" fmla="*/ 1002 w 1174"/>
                <a:gd name="T69" fmla="*/ 24 h 204"/>
                <a:gd name="T70" fmla="*/ 963 w 1174"/>
                <a:gd name="T71" fmla="*/ 66 h 20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74"/>
                <a:gd name="T109" fmla="*/ 0 h 204"/>
                <a:gd name="T110" fmla="*/ 1174 w 1174"/>
                <a:gd name="T111" fmla="*/ 204 h 20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74" h="204">
                  <a:moveTo>
                    <a:pt x="963" y="66"/>
                  </a:moveTo>
                  <a:cubicBezTo>
                    <a:pt x="949" y="94"/>
                    <a:pt x="934" y="122"/>
                    <a:pt x="893" y="135"/>
                  </a:cubicBezTo>
                  <a:cubicBezTo>
                    <a:pt x="855" y="147"/>
                    <a:pt x="830" y="132"/>
                    <a:pt x="803" y="116"/>
                  </a:cubicBezTo>
                  <a:cubicBezTo>
                    <a:pt x="784" y="104"/>
                    <a:pt x="763" y="91"/>
                    <a:pt x="739" y="92"/>
                  </a:cubicBezTo>
                  <a:cubicBezTo>
                    <a:pt x="708" y="92"/>
                    <a:pt x="685" y="109"/>
                    <a:pt x="662" y="126"/>
                  </a:cubicBezTo>
                  <a:cubicBezTo>
                    <a:pt x="637" y="145"/>
                    <a:pt x="613" y="163"/>
                    <a:pt x="578" y="161"/>
                  </a:cubicBezTo>
                  <a:cubicBezTo>
                    <a:pt x="544" y="159"/>
                    <a:pt x="528" y="143"/>
                    <a:pt x="511" y="126"/>
                  </a:cubicBezTo>
                  <a:cubicBezTo>
                    <a:pt x="495" y="109"/>
                    <a:pt x="477" y="91"/>
                    <a:pt x="446" y="94"/>
                  </a:cubicBezTo>
                  <a:cubicBezTo>
                    <a:pt x="426" y="96"/>
                    <a:pt x="409" y="106"/>
                    <a:pt x="390" y="116"/>
                  </a:cubicBezTo>
                  <a:cubicBezTo>
                    <a:pt x="363" y="131"/>
                    <a:pt x="336" y="145"/>
                    <a:pt x="299" y="140"/>
                  </a:cubicBezTo>
                  <a:cubicBezTo>
                    <a:pt x="263" y="134"/>
                    <a:pt x="244" y="112"/>
                    <a:pt x="224" y="89"/>
                  </a:cubicBezTo>
                  <a:cubicBezTo>
                    <a:pt x="212" y="74"/>
                    <a:pt x="199" y="59"/>
                    <a:pt x="181" y="49"/>
                  </a:cubicBezTo>
                  <a:cubicBezTo>
                    <a:pt x="163" y="38"/>
                    <a:pt x="137" y="38"/>
                    <a:pt x="109" y="37"/>
                  </a:cubicBezTo>
                  <a:cubicBezTo>
                    <a:pt x="66" y="36"/>
                    <a:pt x="37" y="34"/>
                    <a:pt x="33" y="14"/>
                  </a:cubicBezTo>
                  <a:cubicBezTo>
                    <a:pt x="32" y="8"/>
                    <a:pt x="28" y="3"/>
                    <a:pt x="22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9" y="76"/>
                    <a:pt x="70" y="77"/>
                    <a:pt x="108" y="77"/>
                  </a:cubicBezTo>
                  <a:cubicBezTo>
                    <a:pt x="129" y="78"/>
                    <a:pt x="152" y="78"/>
                    <a:pt x="161" y="83"/>
                  </a:cubicBezTo>
                  <a:cubicBezTo>
                    <a:pt x="173" y="90"/>
                    <a:pt x="182" y="102"/>
                    <a:pt x="194" y="115"/>
                  </a:cubicBezTo>
                  <a:cubicBezTo>
                    <a:pt x="215" y="140"/>
                    <a:pt x="242" y="171"/>
                    <a:pt x="293" y="179"/>
                  </a:cubicBezTo>
                  <a:cubicBezTo>
                    <a:pt x="343" y="187"/>
                    <a:pt x="379" y="167"/>
                    <a:pt x="409" y="151"/>
                  </a:cubicBezTo>
                  <a:cubicBezTo>
                    <a:pt x="425" y="143"/>
                    <a:pt x="438" y="135"/>
                    <a:pt x="451" y="134"/>
                  </a:cubicBezTo>
                  <a:cubicBezTo>
                    <a:pt x="461" y="133"/>
                    <a:pt x="468" y="138"/>
                    <a:pt x="483" y="154"/>
                  </a:cubicBezTo>
                  <a:cubicBezTo>
                    <a:pt x="501" y="172"/>
                    <a:pt x="526" y="197"/>
                    <a:pt x="575" y="201"/>
                  </a:cubicBezTo>
                  <a:cubicBezTo>
                    <a:pt x="625" y="204"/>
                    <a:pt x="659" y="179"/>
                    <a:pt x="686" y="158"/>
                  </a:cubicBezTo>
                  <a:cubicBezTo>
                    <a:pt x="705" y="144"/>
                    <a:pt x="722" y="132"/>
                    <a:pt x="739" y="132"/>
                  </a:cubicBezTo>
                  <a:cubicBezTo>
                    <a:pt x="752" y="131"/>
                    <a:pt x="766" y="140"/>
                    <a:pt x="782" y="150"/>
                  </a:cubicBezTo>
                  <a:cubicBezTo>
                    <a:pt x="812" y="168"/>
                    <a:pt x="849" y="191"/>
                    <a:pt x="905" y="173"/>
                  </a:cubicBezTo>
                  <a:cubicBezTo>
                    <a:pt x="962" y="156"/>
                    <a:pt x="983" y="115"/>
                    <a:pt x="999" y="85"/>
                  </a:cubicBezTo>
                  <a:cubicBezTo>
                    <a:pt x="1007" y="70"/>
                    <a:pt x="1015" y="53"/>
                    <a:pt x="1060" y="65"/>
                  </a:cubicBezTo>
                  <a:cubicBezTo>
                    <a:pt x="1098" y="71"/>
                    <a:pt x="1149" y="81"/>
                    <a:pt x="1174" y="48"/>
                  </a:cubicBezTo>
                  <a:cubicBezTo>
                    <a:pt x="1160" y="6"/>
                    <a:pt x="1160" y="6"/>
                    <a:pt x="1160" y="6"/>
                  </a:cubicBezTo>
                  <a:cubicBezTo>
                    <a:pt x="1154" y="7"/>
                    <a:pt x="1148" y="11"/>
                    <a:pt x="1146" y="17"/>
                  </a:cubicBezTo>
                  <a:cubicBezTo>
                    <a:pt x="1138" y="36"/>
                    <a:pt x="1110" y="33"/>
                    <a:pt x="1067" y="25"/>
                  </a:cubicBezTo>
                  <a:cubicBezTo>
                    <a:pt x="1040" y="20"/>
                    <a:pt x="1022" y="17"/>
                    <a:pt x="1002" y="24"/>
                  </a:cubicBezTo>
                  <a:cubicBezTo>
                    <a:pt x="984" y="30"/>
                    <a:pt x="979" y="40"/>
                    <a:pt x="963" y="66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28" name="Freeform 1008"/>
            <p:cNvSpPr>
              <a:spLocks/>
            </p:cNvSpPr>
            <p:nvPr/>
          </p:nvSpPr>
          <p:spPr bwMode="auto">
            <a:xfrm>
              <a:off x="1553" y="2796"/>
              <a:ext cx="2621" cy="608"/>
            </a:xfrm>
            <a:custGeom>
              <a:avLst/>
              <a:gdLst>
                <a:gd name="T0" fmla="*/ 947 w 1048"/>
                <a:gd name="T1" fmla="*/ 70 h 228"/>
                <a:gd name="T2" fmla="*/ 1035 w 1048"/>
                <a:gd name="T3" fmla="*/ 0 h 228"/>
                <a:gd name="T4" fmla="*/ 1048 w 1048"/>
                <a:gd name="T5" fmla="*/ 37 h 228"/>
                <a:gd name="T6" fmla="*/ 1042 w 1048"/>
                <a:gd name="T7" fmla="*/ 39 h 228"/>
                <a:gd name="T8" fmla="*/ 981 w 1048"/>
                <a:gd name="T9" fmla="*/ 90 h 228"/>
                <a:gd name="T10" fmla="*/ 943 w 1048"/>
                <a:gd name="T11" fmla="*/ 140 h 228"/>
                <a:gd name="T12" fmla="*/ 899 w 1048"/>
                <a:gd name="T13" fmla="*/ 158 h 228"/>
                <a:gd name="T14" fmla="*/ 850 w 1048"/>
                <a:gd name="T15" fmla="*/ 151 h 228"/>
                <a:gd name="T16" fmla="*/ 774 w 1048"/>
                <a:gd name="T17" fmla="*/ 146 h 228"/>
                <a:gd name="T18" fmla="*/ 729 w 1048"/>
                <a:gd name="T19" fmla="*/ 183 h 228"/>
                <a:gd name="T20" fmla="*/ 658 w 1048"/>
                <a:gd name="T21" fmla="*/ 222 h 228"/>
                <a:gd name="T22" fmla="*/ 568 w 1048"/>
                <a:gd name="T23" fmla="*/ 185 h 228"/>
                <a:gd name="T24" fmla="*/ 507 w 1048"/>
                <a:gd name="T25" fmla="*/ 158 h 228"/>
                <a:gd name="T26" fmla="*/ 450 w 1048"/>
                <a:gd name="T27" fmla="*/ 191 h 228"/>
                <a:gd name="T28" fmla="*/ 381 w 1048"/>
                <a:gd name="T29" fmla="*/ 224 h 228"/>
                <a:gd name="T30" fmla="*/ 320 w 1048"/>
                <a:gd name="T31" fmla="*/ 189 h 228"/>
                <a:gd name="T32" fmla="*/ 245 w 1048"/>
                <a:gd name="T33" fmla="*/ 144 h 228"/>
                <a:gd name="T34" fmla="*/ 172 w 1048"/>
                <a:gd name="T35" fmla="*/ 164 h 228"/>
                <a:gd name="T36" fmla="*/ 97 w 1048"/>
                <a:gd name="T37" fmla="*/ 173 h 228"/>
                <a:gd name="T38" fmla="*/ 56 w 1048"/>
                <a:gd name="T39" fmla="*/ 106 h 228"/>
                <a:gd name="T40" fmla="*/ 7 w 1048"/>
                <a:gd name="T41" fmla="*/ 44 h 228"/>
                <a:gd name="T42" fmla="*/ 0 w 1048"/>
                <a:gd name="T43" fmla="*/ 41 h 228"/>
                <a:gd name="T44" fmla="*/ 21 w 1048"/>
                <a:gd name="T45" fmla="*/ 6 h 228"/>
                <a:gd name="T46" fmla="*/ 94 w 1048"/>
                <a:gd name="T47" fmla="*/ 93 h 228"/>
                <a:gd name="T48" fmla="*/ 120 w 1048"/>
                <a:gd name="T49" fmla="*/ 140 h 228"/>
                <a:gd name="T50" fmla="*/ 149 w 1048"/>
                <a:gd name="T51" fmla="*/ 131 h 228"/>
                <a:gd name="T52" fmla="*/ 254 w 1048"/>
                <a:gd name="T53" fmla="*/ 105 h 228"/>
                <a:gd name="T54" fmla="*/ 349 w 1048"/>
                <a:gd name="T55" fmla="*/ 161 h 228"/>
                <a:gd name="T56" fmla="*/ 385 w 1048"/>
                <a:gd name="T57" fmla="*/ 185 h 228"/>
                <a:gd name="T58" fmla="*/ 421 w 1048"/>
                <a:gd name="T59" fmla="*/ 163 h 228"/>
                <a:gd name="T60" fmla="*/ 504 w 1048"/>
                <a:gd name="T61" fmla="*/ 118 h 228"/>
                <a:gd name="T62" fmla="*/ 593 w 1048"/>
                <a:gd name="T63" fmla="*/ 153 h 228"/>
                <a:gd name="T64" fmla="*/ 657 w 1048"/>
                <a:gd name="T65" fmla="*/ 182 h 228"/>
                <a:gd name="T66" fmla="*/ 695 w 1048"/>
                <a:gd name="T67" fmla="*/ 162 h 228"/>
                <a:gd name="T68" fmla="*/ 760 w 1048"/>
                <a:gd name="T69" fmla="*/ 109 h 228"/>
                <a:gd name="T70" fmla="*/ 867 w 1048"/>
                <a:gd name="T71" fmla="*/ 115 h 228"/>
                <a:gd name="T72" fmla="*/ 947 w 1048"/>
                <a:gd name="T73" fmla="*/ 70 h 22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048"/>
                <a:gd name="T112" fmla="*/ 0 h 228"/>
                <a:gd name="T113" fmla="*/ 1048 w 1048"/>
                <a:gd name="T114" fmla="*/ 228 h 22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048" h="228">
                  <a:moveTo>
                    <a:pt x="947" y="70"/>
                  </a:moveTo>
                  <a:cubicBezTo>
                    <a:pt x="964" y="40"/>
                    <a:pt x="986" y="5"/>
                    <a:pt x="1035" y="0"/>
                  </a:cubicBezTo>
                  <a:cubicBezTo>
                    <a:pt x="1048" y="37"/>
                    <a:pt x="1048" y="37"/>
                    <a:pt x="1048" y="37"/>
                  </a:cubicBezTo>
                  <a:cubicBezTo>
                    <a:pt x="1046" y="38"/>
                    <a:pt x="1044" y="39"/>
                    <a:pt x="1042" y="39"/>
                  </a:cubicBezTo>
                  <a:cubicBezTo>
                    <a:pt x="1012" y="41"/>
                    <a:pt x="999" y="59"/>
                    <a:pt x="981" y="90"/>
                  </a:cubicBezTo>
                  <a:cubicBezTo>
                    <a:pt x="971" y="109"/>
                    <a:pt x="960" y="127"/>
                    <a:pt x="943" y="140"/>
                  </a:cubicBezTo>
                  <a:cubicBezTo>
                    <a:pt x="930" y="152"/>
                    <a:pt x="915" y="156"/>
                    <a:pt x="899" y="158"/>
                  </a:cubicBezTo>
                  <a:cubicBezTo>
                    <a:pt x="882" y="160"/>
                    <a:pt x="862" y="157"/>
                    <a:pt x="850" y="151"/>
                  </a:cubicBezTo>
                  <a:cubicBezTo>
                    <a:pt x="829" y="141"/>
                    <a:pt x="809" y="132"/>
                    <a:pt x="774" y="146"/>
                  </a:cubicBezTo>
                  <a:cubicBezTo>
                    <a:pt x="745" y="157"/>
                    <a:pt x="737" y="170"/>
                    <a:pt x="729" y="183"/>
                  </a:cubicBezTo>
                  <a:cubicBezTo>
                    <a:pt x="715" y="204"/>
                    <a:pt x="702" y="220"/>
                    <a:pt x="658" y="222"/>
                  </a:cubicBezTo>
                  <a:cubicBezTo>
                    <a:pt x="616" y="223"/>
                    <a:pt x="591" y="203"/>
                    <a:pt x="568" y="185"/>
                  </a:cubicBezTo>
                  <a:cubicBezTo>
                    <a:pt x="548" y="168"/>
                    <a:pt x="533" y="156"/>
                    <a:pt x="507" y="158"/>
                  </a:cubicBezTo>
                  <a:cubicBezTo>
                    <a:pt x="480" y="160"/>
                    <a:pt x="466" y="175"/>
                    <a:pt x="450" y="191"/>
                  </a:cubicBezTo>
                  <a:cubicBezTo>
                    <a:pt x="433" y="208"/>
                    <a:pt x="414" y="228"/>
                    <a:pt x="381" y="224"/>
                  </a:cubicBezTo>
                  <a:cubicBezTo>
                    <a:pt x="352" y="221"/>
                    <a:pt x="336" y="205"/>
                    <a:pt x="320" y="189"/>
                  </a:cubicBezTo>
                  <a:cubicBezTo>
                    <a:pt x="303" y="171"/>
                    <a:pt x="285" y="153"/>
                    <a:pt x="245" y="144"/>
                  </a:cubicBezTo>
                  <a:cubicBezTo>
                    <a:pt x="210" y="136"/>
                    <a:pt x="191" y="149"/>
                    <a:pt x="172" y="164"/>
                  </a:cubicBezTo>
                  <a:cubicBezTo>
                    <a:pt x="154" y="177"/>
                    <a:pt x="129" y="195"/>
                    <a:pt x="97" y="173"/>
                  </a:cubicBezTo>
                  <a:cubicBezTo>
                    <a:pt x="74" y="157"/>
                    <a:pt x="65" y="131"/>
                    <a:pt x="56" y="106"/>
                  </a:cubicBezTo>
                  <a:cubicBezTo>
                    <a:pt x="44" y="72"/>
                    <a:pt x="35" y="51"/>
                    <a:pt x="7" y="44"/>
                  </a:cubicBezTo>
                  <a:cubicBezTo>
                    <a:pt x="4" y="43"/>
                    <a:pt x="2" y="42"/>
                    <a:pt x="0" y="41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68" y="21"/>
                    <a:pt x="83" y="60"/>
                    <a:pt x="94" y="93"/>
                  </a:cubicBezTo>
                  <a:cubicBezTo>
                    <a:pt x="101" y="114"/>
                    <a:pt x="107" y="132"/>
                    <a:pt x="120" y="140"/>
                  </a:cubicBezTo>
                  <a:cubicBezTo>
                    <a:pt x="127" y="145"/>
                    <a:pt x="129" y="145"/>
                    <a:pt x="149" y="131"/>
                  </a:cubicBezTo>
                  <a:cubicBezTo>
                    <a:pt x="170" y="116"/>
                    <a:pt x="201" y="93"/>
                    <a:pt x="254" y="105"/>
                  </a:cubicBezTo>
                  <a:cubicBezTo>
                    <a:pt x="305" y="117"/>
                    <a:pt x="330" y="142"/>
                    <a:pt x="349" y="161"/>
                  </a:cubicBezTo>
                  <a:cubicBezTo>
                    <a:pt x="363" y="175"/>
                    <a:pt x="371" y="183"/>
                    <a:pt x="385" y="185"/>
                  </a:cubicBezTo>
                  <a:cubicBezTo>
                    <a:pt x="398" y="186"/>
                    <a:pt x="405" y="180"/>
                    <a:pt x="421" y="163"/>
                  </a:cubicBezTo>
                  <a:cubicBezTo>
                    <a:pt x="439" y="145"/>
                    <a:pt x="462" y="121"/>
                    <a:pt x="504" y="118"/>
                  </a:cubicBezTo>
                  <a:cubicBezTo>
                    <a:pt x="545" y="115"/>
                    <a:pt x="571" y="135"/>
                    <a:pt x="593" y="153"/>
                  </a:cubicBezTo>
                  <a:cubicBezTo>
                    <a:pt x="613" y="169"/>
                    <a:pt x="630" y="183"/>
                    <a:pt x="657" y="182"/>
                  </a:cubicBezTo>
                  <a:cubicBezTo>
                    <a:pt x="683" y="181"/>
                    <a:pt x="686" y="175"/>
                    <a:pt x="695" y="162"/>
                  </a:cubicBezTo>
                  <a:cubicBezTo>
                    <a:pt x="705" y="146"/>
                    <a:pt x="718" y="125"/>
                    <a:pt x="760" y="109"/>
                  </a:cubicBezTo>
                  <a:cubicBezTo>
                    <a:pt x="811" y="89"/>
                    <a:pt x="843" y="104"/>
                    <a:pt x="867" y="115"/>
                  </a:cubicBezTo>
                  <a:cubicBezTo>
                    <a:pt x="892" y="123"/>
                    <a:pt x="918" y="124"/>
                    <a:pt x="947" y="7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29" name="Freeform 1009"/>
            <p:cNvSpPr>
              <a:spLocks/>
            </p:cNvSpPr>
            <p:nvPr/>
          </p:nvSpPr>
          <p:spPr bwMode="auto">
            <a:xfrm>
              <a:off x="1418" y="2897"/>
              <a:ext cx="2843" cy="688"/>
            </a:xfrm>
            <a:custGeom>
              <a:avLst/>
              <a:gdLst>
                <a:gd name="T0" fmla="*/ 1079 w 1137"/>
                <a:gd name="T1" fmla="*/ 64 h 258"/>
                <a:gd name="T2" fmla="*/ 1102 w 1137"/>
                <a:gd name="T3" fmla="*/ 0 h 258"/>
                <a:gd name="T4" fmla="*/ 1099 w 1137"/>
                <a:gd name="T5" fmla="*/ 1 h 258"/>
                <a:gd name="T6" fmla="*/ 1035 w 1137"/>
                <a:gd name="T7" fmla="*/ 52 h 258"/>
                <a:gd name="T8" fmla="*/ 980 w 1137"/>
                <a:gd name="T9" fmla="*/ 113 h 258"/>
                <a:gd name="T10" fmla="*/ 973 w 1137"/>
                <a:gd name="T11" fmla="*/ 115 h 258"/>
                <a:gd name="T12" fmla="*/ 967 w 1137"/>
                <a:gd name="T13" fmla="*/ 117 h 258"/>
                <a:gd name="T14" fmla="*/ 960 w 1137"/>
                <a:gd name="T15" fmla="*/ 119 h 258"/>
                <a:gd name="T16" fmla="*/ 904 w 1137"/>
                <a:gd name="T17" fmla="*/ 113 h 258"/>
                <a:gd name="T18" fmla="*/ 783 w 1137"/>
                <a:gd name="T19" fmla="*/ 145 h 258"/>
                <a:gd name="T20" fmla="*/ 622 w 1137"/>
                <a:gd name="T21" fmla="*/ 147 h 258"/>
                <a:gd name="T22" fmla="*/ 504 w 1137"/>
                <a:gd name="T23" fmla="*/ 153 h 258"/>
                <a:gd name="T24" fmla="*/ 374 w 1137"/>
                <a:gd name="T25" fmla="*/ 151 h 258"/>
                <a:gd name="T26" fmla="*/ 226 w 1137"/>
                <a:gd name="T27" fmla="*/ 126 h 258"/>
                <a:gd name="T28" fmla="*/ 110 w 1137"/>
                <a:gd name="T29" fmla="*/ 68 h 258"/>
                <a:gd name="T30" fmla="*/ 55 w 1137"/>
                <a:gd name="T31" fmla="*/ 3 h 258"/>
                <a:gd name="T32" fmla="*/ 64 w 1137"/>
                <a:gd name="T33" fmla="*/ 71 h 258"/>
                <a:gd name="T34" fmla="*/ 0 w 1137"/>
                <a:gd name="T35" fmla="*/ 95 h 258"/>
                <a:gd name="T36" fmla="*/ 87 w 1137"/>
                <a:gd name="T37" fmla="*/ 132 h 258"/>
                <a:gd name="T38" fmla="*/ 202 w 1137"/>
                <a:gd name="T39" fmla="*/ 184 h 258"/>
                <a:gd name="T40" fmla="*/ 368 w 1137"/>
                <a:gd name="T41" fmla="*/ 211 h 258"/>
                <a:gd name="T42" fmla="*/ 489 w 1137"/>
                <a:gd name="T43" fmla="*/ 221 h 258"/>
                <a:gd name="T44" fmla="*/ 640 w 1137"/>
                <a:gd name="T45" fmla="*/ 221 h 258"/>
                <a:gd name="T46" fmla="*/ 781 w 1137"/>
                <a:gd name="T47" fmla="*/ 211 h 258"/>
                <a:gd name="T48" fmla="*/ 941 w 1137"/>
                <a:gd name="T49" fmla="*/ 161 h 258"/>
                <a:gd name="T50" fmla="*/ 960 w 1137"/>
                <a:gd name="T51" fmla="*/ 133 h 258"/>
                <a:gd name="T52" fmla="*/ 962 w 1137"/>
                <a:gd name="T53" fmla="*/ 130 h 258"/>
                <a:gd name="T54" fmla="*/ 964 w 1137"/>
                <a:gd name="T55" fmla="*/ 128 h 258"/>
                <a:gd name="T56" fmla="*/ 966 w 1137"/>
                <a:gd name="T57" fmla="*/ 126 h 258"/>
                <a:gd name="T58" fmla="*/ 968 w 1137"/>
                <a:gd name="T59" fmla="*/ 124 h 258"/>
                <a:gd name="T60" fmla="*/ 971 w 1137"/>
                <a:gd name="T61" fmla="*/ 123 h 258"/>
                <a:gd name="T62" fmla="*/ 974 w 1137"/>
                <a:gd name="T63" fmla="*/ 121 h 258"/>
                <a:gd name="T64" fmla="*/ 977 w 1137"/>
                <a:gd name="T65" fmla="*/ 120 h 258"/>
                <a:gd name="T66" fmla="*/ 1045 w 1137"/>
                <a:gd name="T67" fmla="*/ 120 h 258"/>
                <a:gd name="T68" fmla="*/ 1128 w 1137"/>
                <a:gd name="T69" fmla="*/ 107 h 258"/>
                <a:gd name="T70" fmla="*/ 1129 w 1137"/>
                <a:gd name="T71" fmla="*/ 105 h 258"/>
                <a:gd name="T72" fmla="*/ 1131 w 1137"/>
                <a:gd name="T73" fmla="*/ 104 h 25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37"/>
                <a:gd name="T112" fmla="*/ 0 h 258"/>
                <a:gd name="T113" fmla="*/ 1137 w 1137"/>
                <a:gd name="T114" fmla="*/ 258 h 25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37" h="258">
                  <a:moveTo>
                    <a:pt x="1137" y="101"/>
                  </a:moveTo>
                  <a:cubicBezTo>
                    <a:pt x="1115" y="109"/>
                    <a:pt x="1089" y="92"/>
                    <a:pt x="1079" y="64"/>
                  </a:cubicBezTo>
                  <a:cubicBezTo>
                    <a:pt x="1070" y="36"/>
                    <a:pt x="1080" y="7"/>
                    <a:pt x="1102" y="0"/>
                  </a:cubicBezTo>
                  <a:cubicBezTo>
                    <a:pt x="1102" y="0"/>
                    <a:pt x="1102" y="0"/>
                    <a:pt x="1102" y="0"/>
                  </a:cubicBezTo>
                  <a:cubicBezTo>
                    <a:pt x="1102" y="0"/>
                    <a:pt x="1101" y="0"/>
                    <a:pt x="1101" y="0"/>
                  </a:cubicBezTo>
                  <a:cubicBezTo>
                    <a:pt x="1101" y="0"/>
                    <a:pt x="1100" y="0"/>
                    <a:pt x="1099" y="1"/>
                  </a:cubicBezTo>
                  <a:cubicBezTo>
                    <a:pt x="1098" y="1"/>
                    <a:pt x="1097" y="1"/>
                    <a:pt x="1096" y="1"/>
                  </a:cubicBezTo>
                  <a:cubicBezTo>
                    <a:pt x="1066" y="3"/>
                    <a:pt x="1053" y="21"/>
                    <a:pt x="1035" y="52"/>
                  </a:cubicBezTo>
                  <a:cubicBezTo>
                    <a:pt x="1025" y="71"/>
                    <a:pt x="1014" y="89"/>
                    <a:pt x="997" y="102"/>
                  </a:cubicBezTo>
                  <a:cubicBezTo>
                    <a:pt x="992" y="106"/>
                    <a:pt x="986" y="110"/>
                    <a:pt x="980" y="113"/>
                  </a:cubicBezTo>
                  <a:cubicBezTo>
                    <a:pt x="978" y="113"/>
                    <a:pt x="977" y="114"/>
                    <a:pt x="975" y="115"/>
                  </a:cubicBezTo>
                  <a:cubicBezTo>
                    <a:pt x="974" y="115"/>
                    <a:pt x="974" y="115"/>
                    <a:pt x="973" y="115"/>
                  </a:cubicBezTo>
                  <a:cubicBezTo>
                    <a:pt x="972" y="116"/>
                    <a:pt x="970" y="116"/>
                    <a:pt x="968" y="117"/>
                  </a:cubicBezTo>
                  <a:cubicBezTo>
                    <a:pt x="968" y="117"/>
                    <a:pt x="967" y="117"/>
                    <a:pt x="967" y="117"/>
                  </a:cubicBezTo>
                  <a:cubicBezTo>
                    <a:pt x="965" y="118"/>
                    <a:pt x="963" y="118"/>
                    <a:pt x="962" y="118"/>
                  </a:cubicBezTo>
                  <a:cubicBezTo>
                    <a:pt x="961" y="118"/>
                    <a:pt x="960" y="118"/>
                    <a:pt x="960" y="119"/>
                  </a:cubicBezTo>
                  <a:cubicBezTo>
                    <a:pt x="958" y="119"/>
                    <a:pt x="955" y="119"/>
                    <a:pt x="953" y="120"/>
                  </a:cubicBezTo>
                  <a:cubicBezTo>
                    <a:pt x="936" y="122"/>
                    <a:pt x="916" y="119"/>
                    <a:pt x="904" y="113"/>
                  </a:cubicBezTo>
                  <a:cubicBezTo>
                    <a:pt x="883" y="103"/>
                    <a:pt x="863" y="94"/>
                    <a:pt x="828" y="108"/>
                  </a:cubicBezTo>
                  <a:cubicBezTo>
                    <a:pt x="799" y="119"/>
                    <a:pt x="791" y="132"/>
                    <a:pt x="783" y="145"/>
                  </a:cubicBezTo>
                  <a:cubicBezTo>
                    <a:pt x="769" y="166"/>
                    <a:pt x="756" y="182"/>
                    <a:pt x="712" y="184"/>
                  </a:cubicBezTo>
                  <a:cubicBezTo>
                    <a:pt x="670" y="185"/>
                    <a:pt x="645" y="165"/>
                    <a:pt x="622" y="147"/>
                  </a:cubicBezTo>
                  <a:cubicBezTo>
                    <a:pt x="602" y="130"/>
                    <a:pt x="587" y="118"/>
                    <a:pt x="561" y="120"/>
                  </a:cubicBezTo>
                  <a:cubicBezTo>
                    <a:pt x="534" y="122"/>
                    <a:pt x="520" y="137"/>
                    <a:pt x="504" y="153"/>
                  </a:cubicBezTo>
                  <a:cubicBezTo>
                    <a:pt x="487" y="170"/>
                    <a:pt x="468" y="190"/>
                    <a:pt x="435" y="186"/>
                  </a:cubicBezTo>
                  <a:cubicBezTo>
                    <a:pt x="406" y="183"/>
                    <a:pt x="390" y="167"/>
                    <a:pt x="374" y="151"/>
                  </a:cubicBezTo>
                  <a:cubicBezTo>
                    <a:pt x="357" y="133"/>
                    <a:pt x="339" y="115"/>
                    <a:pt x="299" y="106"/>
                  </a:cubicBezTo>
                  <a:cubicBezTo>
                    <a:pt x="264" y="98"/>
                    <a:pt x="245" y="111"/>
                    <a:pt x="226" y="126"/>
                  </a:cubicBezTo>
                  <a:cubicBezTo>
                    <a:pt x="208" y="139"/>
                    <a:pt x="183" y="157"/>
                    <a:pt x="151" y="135"/>
                  </a:cubicBezTo>
                  <a:cubicBezTo>
                    <a:pt x="128" y="119"/>
                    <a:pt x="119" y="93"/>
                    <a:pt x="110" y="68"/>
                  </a:cubicBezTo>
                  <a:cubicBezTo>
                    <a:pt x="98" y="34"/>
                    <a:pt x="89" y="13"/>
                    <a:pt x="61" y="6"/>
                  </a:cubicBezTo>
                  <a:cubicBezTo>
                    <a:pt x="58" y="5"/>
                    <a:pt x="56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75" y="15"/>
                    <a:pt x="79" y="45"/>
                    <a:pt x="64" y="71"/>
                  </a:cubicBezTo>
                  <a:cubicBezTo>
                    <a:pt x="49" y="96"/>
                    <a:pt x="21" y="107"/>
                    <a:pt x="0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6" y="98"/>
                    <a:pt x="10" y="103"/>
                    <a:pt x="11" y="109"/>
                  </a:cubicBezTo>
                  <a:cubicBezTo>
                    <a:pt x="15" y="129"/>
                    <a:pt x="44" y="131"/>
                    <a:pt x="87" y="132"/>
                  </a:cubicBezTo>
                  <a:cubicBezTo>
                    <a:pt x="115" y="133"/>
                    <a:pt x="141" y="133"/>
                    <a:pt x="159" y="144"/>
                  </a:cubicBezTo>
                  <a:cubicBezTo>
                    <a:pt x="177" y="154"/>
                    <a:pt x="190" y="169"/>
                    <a:pt x="202" y="184"/>
                  </a:cubicBezTo>
                  <a:cubicBezTo>
                    <a:pt x="222" y="207"/>
                    <a:pt x="241" y="229"/>
                    <a:pt x="277" y="235"/>
                  </a:cubicBezTo>
                  <a:cubicBezTo>
                    <a:pt x="314" y="240"/>
                    <a:pt x="341" y="226"/>
                    <a:pt x="368" y="211"/>
                  </a:cubicBezTo>
                  <a:cubicBezTo>
                    <a:pt x="387" y="201"/>
                    <a:pt x="404" y="191"/>
                    <a:pt x="424" y="189"/>
                  </a:cubicBezTo>
                  <a:cubicBezTo>
                    <a:pt x="455" y="186"/>
                    <a:pt x="473" y="204"/>
                    <a:pt x="489" y="221"/>
                  </a:cubicBezTo>
                  <a:cubicBezTo>
                    <a:pt x="506" y="238"/>
                    <a:pt x="522" y="254"/>
                    <a:pt x="556" y="256"/>
                  </a:cubicBezTo>
                  <a:cubicBezTo>
                    <a:pt x="591" y="258"/>
                    <a:pt x="615" y="240"/>
                    <a:pt x="640" y="221"/>
                  </a:cubicBezTo>
                  <a:cubicBezTo>
                    <a:pt x="663" y="204"/>
                    <a:pt x="686" y="187"/>
                    <a:pt x="717" y="187"/>
                  </a:cubicBezTo>
                  <a:cubicBezTo>
                    <a:pt x="741" y="186"/>
                    <a:pt x="762" y="199"/>
                    <a:pt x="781" y="211"/>
                  </a:cubicBezTo>
                  <a:cubicBezTo>
                    <a:pt x="808" y="227"/>
                    <a:pt x="833" y="242"/>
                    <a:pt x="871" y="230"/>
                  </a:cubicBezTo>
                  <a:cubicBezTo>
                    <a:pt x="912" y="217"/>
                    <a:pt x="927" y="189"/>
                    <a:pt x="941" y="161"/>
                  </a:cubicBezTo>
                  <a:cubicBezTo>
                    <a:pt x="949" y="148"/>
                    <a:pt x="954" y="139"/>
                    <a:pt x="960" y="133"/>
                  </a:cubicBezTo>
                  <a:cubicBezTo>
                    <a:pt x="960" y="133"/>
                    <a:pt x="960" y="133"/>
                    <a:pt x="960" y="133"/>
                  </a:cubicBezTo>
                  <a:cubicBezTo>
                    <a:pt x="960" y="132"/>
                    <a:pt x="961" y="131"/>
                    <a:pt x="962" y="130"/>
                  </a:cubicBezTo>
                  <a:cubicBezTo>
                    <a:pt x="962" y="130"/>
                    <a:pt x="962" y="130"/>
                    <a:pt x="962" y="130"/>
                  </a:cubicBezTo>
                  <a:cubicBezTo>
                    <a:pt x="962" y="130"/>
                    <a:pt x="963" y="129"/>
                    <a:pt x="964" y="128"/>
                  </a:cubicBezTo>
                  <a:cubicBezTo>
                    <a:pt x="964" y="128"/>
                    <a:pt x="964" y="128"/>
                    <a:pt x="964" y="128"/>
                  </a:cubicBezTo>
                  <a:cubicBezTo>
                    <a:pt x="965" y="128"/>
                    <a:pt x="965" y="127"/>
                    <a:pt x="966" y="126"/>
                  </a:cubicBezTo>
                  <a:cubicBezTo>
                    <a:pt x="966" y="126"/>
                    <a:pt x="966" y="126"/>
                    <a:pt x="966" y="126"/>
                  </a:cubicBezTo>
                  <a:cubicBezTo>
                    <a:pt x="967" y="126"/>
                    <a:pt x="967" y="125"/>
                    <a:pt x="968" y="125"/>
                  </a:cubicBezTo>
                  <a:cubicBezTo>
                    <a:pt x="968" y="125"/>
                    <a:pt x="968" y="125"/>
                    <a:pt x="968" y="124"/>
                  </a:cubicBezTo>
                  <a:cubicBezTo>
                    <a:pt x="969" y="124"/>
                    <a:pt x="970" y="124"/>
                    <a:pt x="971" y="123"/>
                  </a:cubicBezTo>
                  <a:cubicBezTo>
                    <a:pt x="971" y="123"/>
                    <a:pt x="971" y="123"/>
                    <a:pt x="971" y="123"/>
                  </a:cubicBezTo>
                  <a:cubicBezTo>
                    <a:pt x="972" y="122"/>
                    <a:pt x="972" y="122"/>
                    <a:pt x="973" y="122"/>
                  </a:cubicBezTo>
                  <a:cubicBezTo>
                    <a:pt x="973" y="122"/>
                    <a:pt x="973" y="122"/>
                    <a:pt x="974" y="121"/>
                  </a:cubicBezTo>
                  <a:cubicBezTo>
                    <a:pt x="974" y="121"/>
                    <a:pt x="975" y="121"/>
                    <a:pt x="976" y="120"/>
                  </a:cubicBezTo>
                  <a:cubicBezTo>
                    <a:pt x="976" y="120"/>
                    <a:pt x="976" y="120"/>
                    <a:pt x="977" y="120"/>
                  </a:cubicBezTo>
                  <a:cubicBezTo>
                    <a:pt x="978" y="120"/>
                    <a:pt x="979" y="119"/>
                    <a:pt x="980" y="119"/>
                  </a:cubicBezTo>
                  <a:cubicBezTo>
                    <a:pt x="1000" y="112"/>
                    <a:pt x="1018" y="115"/>
                    <a:pt x="1045" y="120"/>
                  </a:cubicBezTo>
                  <a:cubicBezTo>
                    <a:pt x="1088" y="128"/>
                    <a:pt x="1116" y="131"/>
                    <a:pt x="1124" y="112"/>
                  </a:cubicBezTo>
                  <a:cubicBezTo>
                    <a:pt x="1125" y="110"/>
                    <a:pt x="1126" y="108"/>
                    <a:pt x="1128" y="107"/>
                  </a:cubicBezTo>
                  <a:cubicBezTo>
                    <a:pt x="1128" y="106"/>
                    <a:pt x="1128" y="106"/>
                    <a:pt x="1128" y="106"/>
                  </a:cubicBezTo>
                  <a:cubicBezTo>
                    <a:pt x="1129" y="106"/>
                    <a:pt x="1129" y="105"/>
                    <a:pt x="1129" y="105"/>
                  </a:cubicBezTo>
                  <a:cubicBezTo>
                    <a:pt x="1130" y="104"/>
                    <a:pt x="1131" y="104"/>
                    <a:pt x="1131" y="104"/>
                  </a:cubicBezTo>
                  <a:cubicBezTo>
                    <a:pt x="1131" y="104"/>
                    <a:pt x="1131" y="104"/>
                    <a:pt x="1131" y="104"/>
                  </a:cubicBezTo>
                  <a:cubicBezTo>
                    <a:pt x="1133" y="102"/>
                    <a:pt x="1135" y="101"/>
                    <a:pt x="1137" y="101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30" name="Freeform 1010"/>
            <p:cNvSpPr>
              <a:spLocks/>
            </p:cNvSpPr>
            <p:nvPr/>
          </p:nvSpPr>
          <p:spPr bwMode="auto">
            <a:xfrm>
              <a:off x="1588" y="3079"/>
              <a:ext cx="138" cy="173"/>
            </a:xfrm>
            <a:custGeom>
              <a:avLst/>
              <a:gdLst>
                <a:gd name="T0" fmla="*/ 55 w 55"/>
                <a:gd name="T1" fmla="*/ 34 h 65"/>
                <a:gd name="T2" fmla="*/ 40 w 55"/>
                <a:gd name="T3" fmla="*/ 65 h 65"/>
                <a:gd name="T4" fmla="*/ 0 60000 65536"/>
                <a:gd name="T5" fmla="*/ 0 60000 65536"/>
                <a:gd name="T6" fmla="*/ 0 w 55"/>
                <a:gd name="T7" fmla="*/ 0 h 65"/>
                <a:gd name="T8" fmla="*/ 55 w 55"/>
                <a:gd name="T9" fmla="*/ 65 h 6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5" h="65">
                  <a:moveTo>
                    <a:pt x="55" y="34"/>
                  </a:moveTo>
                  <a:cubicBezTo>
                    <a:pt x="40" y="0"/>
                    <a:pt x="0" y="63"/>
                    <a:pt x="40" y="65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832757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034" y="500042"/>
            <a:ext cx="8229600" cy="5626121"/>
          </a:xfrm>
        </p:spPr>
        <p:txBody>
          <a:bodyPr>
            <a:normAutofit/>
          </a:bodyPr>
          <a:lstStyle/>
          <a:p>
            <a:endParaRPr lang="ru-RU" b="1" dirty="0" smtClean="0"/>
          </a:p>
          <a:p>
            <a:r>
              <a:rPr lang="ru-RU" b="1" dirty="0" err="1" smtClean="0"/>
              <a:t>маятникообразные</a:t>
            </a:r>
            <a:r>
              <a:rPr lang="ru-RU" b="1" dirty="0" smtClean="0"/>
              <a:t> движения,</a:t>
            </a:r>
            <a:r>
              <a:rPr lang="ru-RU" dirty="0" smtClean="0"/>
              <a:t> способствующие перемешиванию содержимого кишечника. </a:t>
            </a:r>
          </a:p>
          <a:p>
            <a:endParaRPr lang="ru-RU" dirty="0"/>
          </a:p>
        </p:txBody>
      </p:sp>
      <p:grpSp>
        <p:nvGrpSpPr>
          <p:cNvPr id="2" name="Группа 12"/>
          <p:cNvGrpSpPr/>
          <p:nvPr/>
        </p:nvGrpSpPr>
        <p:grpSpPr>
          <a:xfrm>
            <a:off x="1928794" y="3286124"/>
            <a:ext cx="4975549" cy="1462081"/>
            <a:chOff x="785786" y="4468837"/>
            <a:chExt cx="4975549" cy="1462081"/>
          </a:xfrm>
        </p:grpSpPr>
        <p:sp>
          <p:nvSpPr>
            <p:cNvPr id="8" name="Полилиния 7"/>
            <p:cNvSpPr/>
            <p:nvPr/>
          </p:nvSpPr>
          <p:spPr>
            <a:xfrm>
              <a:off x="827385" y="4468837"/>
              <a:ext cx="4933950" cy="374650"/>
            </a:xfrm>
            <a:custGeom>
              <a:avLst/>
              <a:gdLst>
                <a:gd name="connsiteX0" fmla="*/ 0 w 4933950"/>
                <a:gd name="connsiteY0" fmla="*/ 355600 h 374650"/>
                <a:gd name="connsiteX1" fmla="*/ 1095375 w 4933950"/>
                <a:gd name="connsiteY1" fmla="*/ 346075 h 374650"/>
                <a:gd name="connsiteX2" fmla="*/ 1485900 w 4933950"/>
                <a:gd name="connsiteY2" fmla="*/ 184150 h 374650"/>
                <a:gd name="connsiteX3" fmla="*/ 1885950 w 4933950"/>
                <a:gd name="connsiteY3" fmla="*/ 22225 h 374650"/>
                <a:gd name="connsiteX4" fmla="*/ 2466975 w 4933950"/>
                <a:gd name="connsiteY4" fmla="*/ 50800 h 374650"/>
                <a:gd name="connsiteX5" fmla="*/ 2867025 w 4933950"/>
                <a:gd name="connsiteY5" fmla="*/ 231775 h 374650"/>
                <a:gd name="connsiteX6" fmla="*/ 3057525 w 4933950"/>
                <a:gd name="connsiteY6" fmla="*/ 336550 h 374650"/>
                <a:gd name="connsiteX7" fmla="*/ 3543300 w 4933950"/>
                <a:gd name="connsiteY7" fmla="*/ 355600 h 374650"/>
                <a:gd name="connsiteX8" fmla="*/ 4933950 w 4933950"/>
                <a:gd name="connsiteY8" fmla="*/ 346075 h 374650"/>
                <a:gd name="connsiteX9" fmla="*/ 4933950 w 4933950"/>
                <a:gd name="connsiteY9" fmla="*/ 346075 h 37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33950" h="374650">
                  <a:moveTo>
                    <a:pt x="0" y="355600"/>
                  </a:moveTo>
                  <a:cubicBezTo>
                    <a:pt x="423862" y="365125"/>
                    <a:pt x="847725" y="374650"/>
                    <a:pt x="1095375" y="346075"/>
                  </a:cubicBezTo>
                  <a:cubicBezTo>
                    <a:pt x="1343025" y="317500"/>
                    <a:pt x="1485900" y="184150"/>
                    <a:pt x="1485900" y="184150"/>
                  </a:cubicBezTo>
                  <a:cubicBezTo>
                    <a:pt x="1617663" y="130175"/>
                    <a:pt x="1722438" y="44450"/>
                    <a:pt x="1885950" y="22225"/>
                  </a:cubicBezTo>
                  <a:cubicBezTo>
                    <a:pt x="2049462" y="0"/>
                    <a:pt x="2303463" y="15875"/>
                    <a:pt x="2466975" y="50800"/>
                  </a:cubicBezTo>
                  <a:cubicBezTo>
                    <a:pt x="2630487" y="85725"/>
                    <a:pt x="2768600" y="184150"/>
                    <a:pt x="2867025" y="231775"/>
                  </a:cubicBezTo>
                  <a:cubicBezTo>
                    <a:pt x="2965450" y="279400"/>
                    <a:pt x="2944813" y="315913"/>
                    <a:pt x="3057525" y="336550"/>
                  </a:cubicBezTo>
                  <a:cubicBezTo>
                    <a:pt x="3170237" y="357187"/>
                    <a:pt x="3543300" y="355600"/>
                    <a:pt x="3543300" y="355600"/>
                  </a:cubicBezTo>
                  <a:lnTo>
                    <a:pt x="4933950" y="346075"/>
                  </a:lnTo>
                  <a:lnTo>
                    <a:pt x="4933950" y="346075"/>
                  </a:lnTo>
                </a:path>
              </a:pathLst>
            </a:cu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" name="Полилиния 8"/>
            <p:cNvSpPr/>
            <p:nvPr/>
          </p:nvSpPr>
          <p:spPr>
            <a:xfrm flipV="1">
              <a:off x="785786" y="5357826"/>
              <a:ext cx="4933950" cy="374650"/>
            </a:xfrm>
            <a:custGeom>
              <a:avLst/>
              <a:gdLst>
                <a:gd name="connsiteX0" fmla="*/ 0 w 4933950"/>
                <a:gd name="connsiteY0" fmla="*/ 355600 h 374650"/>
                <a:gd name="connsiteX1" fmla="*/ 1095375 w 4933950"/>
                <a:gd name="connsiteY1" fmla="*/ 346075 h 374650"/>
                <a:gd name="connsiteX2" fmla="*/ 1485900 w 4933950"/>
                <a:gd name="connsiteY2" fmla="*/ 184150 h 374650"/>
                <a:gd name="connsiteX3" fmla="*/ 1885950 w 4933950"/>
                <a:gd name="connsiteY3" fmla="*/ 22225 h 374650"/>
                <a:gd name="connsiteX4" fmla="*/ 2466975 w 4933950"/>
                <a:gd name="connsiteY4" fmla="*/ 50800 h 374650"/>
                <a:gd name="connsiteX5" fmla="*/ 2867025 w 4933950"/>
                <a:gd name="connsiteY5" fmla="*/ 231775 h 374650"/>
                <a:gd name="connsiteX6" fmla="*/ 3057525 w 4933950"/>
                <a:gd name="connsiteY6" fmla="*/ 336550 h 374650"/>
                <a:gd name="connsiteX7" fmla="*/ 3543300 w 4933950"/>
                <a:gd name="connsiteY7" fmla="*/ 355600 h 374650"/>
                <a:gd name="connsiteX8" fmla="*/ 4933950 w 4933950"/>
                <a:gd name="connsiteY8" fmla="*/ 346075 h 374650"/>
                <a:gd name="connsiteX9" fmla="*/ 4933950 w 4933950"/>
                <a:gd name="connsiteY9" fmla="*/ 346075 h 374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33950" h="374650">
                  <a:moveTo>
                    <a:pt x="0" y="355600"/>
                  </a:moveTo>
                  <a:cubicBezTo>
                    <a:pt x="423862" y="365125"/>
                    <a:pt x="847725" y="374650"/>
                    <a:pt x="1095375" y="346075"/>
                  </a:cubicBezTo>
                  <a:cubicBezTo>
                    <a:pt x="1343025" y="317500"/>
                    <a:pt x="1485900" y="184150"/>
                    <a:pt x="1485900" y="184150"/>
                  </a:cubicBezTo>
                  <a:cubicBezTo>
                    <a:pt x="1617663" y="130175"/>
                    <a:pt x="1722438" y="44450"/>
                    <a:pt x="1885950" y="22225"/>
                  </a:cubicBezTo>
                  <a:cubicBezTo>
                    <a:pt x="2049462" y="0"/>
                    <a:pt x="2303463" y="15875"/>
                    <a:pt x="2466975" y="50800"/>
                  </a:cubicBezTo>
                  <a:cubicBezTo>
                    <a:pt x="2630487" y="85725"/>
                    <a:pt x="2768600" y="184150"/>
                    <a:pt x="2867025" y="231775"/>
                  </a:cubicBezTo>
                  <a:cubicBezTo>
                    <a:pt x="2965450" y="279400"/>
                    <a:pt x="2944813" y="315913"/>
                    <a:pt x="3057525" y="336550"/>
                  </a:cubicBezTo>
                  <a:cubicBezTo>
                    <a:pt x="3170237" y="357187"/>
                    <a:pt x="3543300" y="355600"/>
                    <a:pt x="3543300" y="355600"/>
                  </a:cubicBezTo>
                  <a:lnTo>
                    <a:pt x="4933950" y="346075"/>
                  </a:lnTo>
                  <a:lnTo>
                    <a:pt x="4933950" y="346075"/>
                  </a:lnTo>
                </a:path>
              </a:pathLst>
            </a:cu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2285984" y="4643446"/>
              <a:ext cx="1260814" cy="896939"/>
            </a:xfrm>
            <a:custGeom>
              <a:avLst/>
              <a:gdLst>
                <a:gd name="connsiteX0" fmla="*/ 336889 w 1260814"/>
                <a:gd name="connsiteY0" fmla="*/ 449264 h 896939"/>
                <a:gd name="connsiteX1" fmla="*/ 327364 w 1260814"/>
                <a:gd name="connsiteY1" fmla="*/ 277814 h 896939"/>
                <a:gd name="connsiteX2" fmla="*/ 413089 w 1260814"/>
                <a:gd name="connsiteY2" fmla="*/ 239714 h 896939"/>
                <a:gd name="connsiteX3" fmla="*/ 441664 w 1260814"/>
                <a:gd name="connsiteY3" fmla="*/ 220664 h 896939"/>
                <a:gd name="connsiteX4" fmla="*/ 517864 w 1260814"/>
                <a:gd name="connsiteY4" fmla="*/ 201614 h 896939"/>
                <a:gd name="connsiteX5" fmla="*/ 546439 w 1260814"/>
                <a:gd name="connsiteY5" fmla="*/ 182564 h 896939"/>
                <a:gd name="connsiteX6" fmla="*/ 717889 w 1260814"/>
                <a:gd name="connsiteY6" fmla="*/ 182564 h 896939"/>
                <a:gd name="connsiteX7" fmla="*/ 765514 w 1260814"/>
                <a:gd name="connsiteY7" fmla="*/ 220664 h 896939"/>
                <a:gd name="connsiteX8" fmla="*/ 803614 w 1260814"/>
                <a:gd name="connsiteY8" fmla="*/ 277814 h 896939"/>
                <a:gd name="connsiteX9" fmla="*/ 803614 w 1260814"/>
                <a:gd name="connsiteY9" fmla="*/ 496889 h 896939"/>
                <a:gd name="connsiteX10" fmla="*/ 727414 w 1260814"/>
                <a:gd name="connsiteY10" fmla="*/ 554039 h 896939"/>
                <a:gd name="connsiteX11" fmla="*/ 651214 w 1260814"/>
                <a:gd name="connsiteY11" fmla="*/ 582614 h 896939"/>
                <a:gd name="connsiteX12" fmla="*/ 298789 w 1260814"/>
                <a:gd name="connsiteY12" fmla="*/ 544514 h 896939"/>
                <a:gd name="connsiteX13" fmla="*/ 232114 w 1260814"/>
                <a:gd name="connsiteY13" fmla="*/ 506414 h 896939"/>
                <a:gd name="connsiteX14" fmla="*/ 165439 w 1260814"/>
                <a:gd name="connsiteY14" fmla="*/ 420689 h 896939"/>
                <a:gd name="connsiteX15" fmla="*/ 136864 w 1260814"/>
                <a:gd name="connsiteY15" fmla="*/ 315914 h 896939"/>
                <a:gd name="connsiteX16" fmla="*/ 117814 w 1260814"/>
                <a:gd name="connsiteY16" fmla="*/ 258764 h 896939"/>
                <a:gd name="connsiteX17" fmla="*/ 136864 w 1260814"/>
                <a:gd name="connsiteY17" fmla="*/ 211139 h 896939"/>
                <a:gd name="connsiteX18" fmla="*/ 174964 w 1260814"/>
                <a:gd name="connsiteY18" fmla="*/ 182564 h 896939"/>
                <a:gd name="connsiteX19" fmla="*/ 203539 w 1260814"/>
                <a:gd name="connsiteY19" fmla="*/ 153989 h 896939"/>
                <a:gd name="connsiteX20" fmla="*/ 355939 w 1260814"/>
                <a:gd name="connsiteY20" fmla="*/ 87314 h 896939"/>
                <a:gd name="connsiteX21" fmla="*/ 555964 w 1260814"/>
                <a:gd name="connsiteY21" fmla="*/ 30164 h 896939"/>
                <a:gd name="connsiteX22" fmla="*/ 851239 w 1260814"/>
                <a:gd name="connsiteY22" fmla="*/ 68264 h 896939"/>
                <a:gd name="connsiteX23" fmla="*/ 936964 w 1260814"/>
                <a:gd name="connsiteY23" fmla="*/ 153989 h 896939"/>
                <a:gd name="connsiteX24" fmla="*/ 1051264 w 1260814"/>
                <a:gd name="connsiteY24" fmla="*/ 268289 h 896939"/>
                <a:gd name="connsiteX25" fmla="*/ 1079839 w 1260814"/>
                <a:gd name="connsiteY25" fmla="*/ 344489 h 896939"/>
                <a:gd name="connsiteX26" fmla="*/ 1032214 w 1260814"/>
                <a:gd name="connsiteY26" fmla="*/ 611189 h 896939"/>
                <a:gd name="connsiteX27" fmla="*/ 965539 w 1260814"/>
                <a:gd name="connsiteY27" fmla="*/ 658814 h 896939"/>
                <a:gd name="connsiteX28" fmla="*/ 936964 w 1260814"/>
                <a:gd name="connsiteY28" fmla="*/ 668339 h 896939"/>
                <a:gd name="connsiteX29" fmla="*/ 841714 w 1260814"/>
                <a:gd name="connsiteY29" fmla="*/ 696914 h 896939"/>
                <a:gd name="connsiteX30" fmla="*/ 679789 w 1260814"/>
                <a:gd name="connsiteY30" fmla="*/ 687389 h 896939"/>
                <a:gd name="connsiteX31" fmla="*/ 641689 w 1260814"/>
                <a:gd name="connsiteY31" fmla="*/ 630239 h 896939"/>
                <a:gd name="connsiteX32" fmla="*/ 584539 w 1260814"/>
                <a:gd name="connsiteY32" fmla="*/ 573089 h 896939"/>
                <a:gd name="connsiteX33" fmla="*/ 508339 w 1260814"/>
                <a:gd name="connsiteY33" fmla="*/ 468314 h 896939"/>
                <a:gd name="connsiteX34" fmla="*/ 451189 w 1260814"/>
                <a:gd name="connsiteY34" fmla="*/ 411164 h 896939"/>
                <a:gd name="connsiteX35" fmla="*/ 365464 w 1260814"/>
                <a:gd name="connsiteY35" fmla="*/ 249239 h 896939"/>
                <a:gd name="connsiteX36" fmla="*/ 355939 w 1260814"/>
                <a:gd name="connsiteY36" fmla="*/ 163514 h 896939"/>
                <a:gd name="connsiteX37" fmla="*/ 365464 w 1260814"/>
                <a:gd name="connsiteY37" fmla="*/ 30164 h 896939"/>
                <a:gd name="connsiteX38" fmla="*/ 394039 w 1260814"/>
                <a:gd name="connsiteY38" fmla="*/ 11114 h 896939"/>
                <a:gd name="connsiteX39" fmla="*/ 508339 w 1260814"/>
                <a:gd name="connsiteY39" fmla="*/ 1589 h 896939"/>
                <a:gd name="connsiteX40" fmla="*/ 727414 w 1260814"/>
                <a:gd name="connsiteY40" fmla="*/ 11114 h 896939"/>
                <a:gd name="connsiteX41" fmla="*/ 755989 w 1260814"/>
                <a:gd name="connsiteY41" fmla="*/ 39689 h 896939"/>
                <a:gd name="connsiteX42" fmla="*/ 822664 w 1260814"/>
                <a:gd name="connsiteY42" fmla="*/ 144464 h 896939"/>
                <a:gd name="connsiteX43" fmla="*/ 851239 w 1260814"/>
                <a:gd name="connsiteY43" fmla="*/ 239714 h 896939"/>
                <a:gd name="connsiteX44" fmla="*/ 822664 w 1260814"/>
                <a:gd name="connsiteY44" fmla="*/ 468314 h 896939"/>
                <a:gd name="connsiteX45" fmla="*/ 755989 w 1260814"/>
                <a:gd name="connsiteY45" fmla="*/ 554039 h 896939"/>
                <a:gd name="connsiteX46" fmla="*/ 622639 w 1260814"/>
                <a:gd name="connsiteY46" fmla="*/ 601664 h 896939"/>
                <a:gd name="connsiteX47" fmla="*/ 479764 w 1260814"/>
                <a:gd name="connsiteY47" fmla="*/ 649289 h 896939"/>
                <a:gd name="connsiteX48" fmla="*/ 394039 w 1260814"/>
                <a:gd name="connsiteY48" fmla="*/ 592139 h 896939"/>
                <a:gd name="connsiteX49" fmla="*/ 346414 w 1260814"/>
                <a:gd name="connsiteY49" fmla="*/ 411164 h 896939"/>
                <a:gd name="connsiteX50" fmla="*/ 327364 w 1260814"/>
                <a:gd name="connsiteY50" fmla="*/ 334964 h 896939"/>
                <a:gd name="connsiteX51" fmla="*/ 355939 w 1260814"/>
                <a:gd name="connsiteY51" fmla="*/ 211139 h 896939"/>
                <a:gd name="connsiteX52" fmla="*/ 470239 w 1260814"/>
                <a:gd name="connsiteY52" fmla="*/ 134939 h 896939"/>
                <a:gd name="connsiteX53" fmla="*/ 670264 w 1260814"/>
                <a:gd name="connsiteY53" fmla="*/ 182564 h 896939"/>
                <a:gd name="connsiteX54" fmla="*/ 717889 w 1260814"/>
                <a:gd name="connsiteY54" fmla="*/ 249239 h 896939"/>
                <a:gd name="connsiteX55" fmla="*/ 746464 w 1260814"/>
                <a:gd name="connsiteY55" fmla="*/ 277814 h 896939"/>
                <a:gd name="connsiteX56" fmla="*/ 803614 w 1260814"/>
                <a:gd name="connsiteY56" fmla="*/ 420689 h 896939"/>
                <a:gd name="connsiteX57" fmla="*/ 813139 w 1260814"/>
                <a:gd name="connsiteY57" fmla="*/ 477839 h 896939"/>
                <a:gd name="connsiteX58" fmla="*/ 775039 w 1260814"/>
                <a:gd name="connsiteY58" fmla="*/ 601664 h 896939"/>
                <a:gd name="connsiteX59" fmla="*/ 727414 w 1260814"/>
                <a:gd name="connsiteY59" fmla="*/ 620714 h 896939"/>
                <a:gd name="connsiteX60" fmla="*/ 575014 w 1260814"/>
                <a:gd name="connsiteY60" fmla="*/ 677864 h 896939"/>
                <a:gd name="connsiteX61" fmla="*/ 489289 w 1260814"/>
                <a:gd name="connsiteY61" fmla="*/ 687389 h 896939"/>
                <a:gd name="connsiteX62" fmla="*/ 346414 w 1260814"/>
                <a:gd name="connsiteY62" fmla="*/ 687389 h 896939"/>
                <a:gd name="connsiteX63" fmla="*/ 298789 w 1260814"/>
                <a:gd name="connsiteY63" fmla="*/ 630239 h 896939"/>
                <a:gd name="connsiteX64" fmla="*/ 260689 w 1260814"/>
                <a:gd name="connsiteY64" fmla="*/ 534989 h 896939"/>
                <a:gd name="connsiteX65" fmla="*/ 270214 w 1260814"/>
                <a:gd name="connsiteY65" fmla="*/ 125414 h 896939"/>
                <a:gd name="connsiteX66" fmla="*/ 336889 w 1260814"/>
                <a:gd name="connsiteY66" fmla="*/ 39689 h 896939"/>
                <a:gd name="connsiteX67" fmla="*/ 374989 w 1260814"/>
                <a:gd name="connsiteY67" fmla="*/ 30164 h 896939"/>
                <a:gd name="connsiteX68" fmla="*/ 422614 w 1260814"/>
                <a:gd name="connsiteY68" fmla="*/ 11114 h 896939"/>
                <a:gd name="connsiteX69" fmla="*/ 651214 w 1260814"/>
                <a:gd name="connsiteY69" fmla="*/ 39689 h 896939"/>
                <a:gd name="connsiteX70" fmla="*/ 679789 w 1260814"/>
                <a:gd name="connsiteY70" fmla="*/ 68264 h 896939"/>
                <a:gd name="connsiteX71" fmla="*/ 746464 w 1260814"/>
                <a:gd name="connsiteY71" fmla="*/ 144464 h 896939"/>
                <a:gd name="connsiteX72" fmla="*/ 822664 w 1260814"/>
                <a:gd name="connsiteY72" fmla="*/ 325439 h 896939"/>
                <a:gd name="connsiteX73" fmla="*/ 813139 w 1260814"/>
                <a:gd name="connsiteY73" fmla="*/ 525464 h 896939"/>
                <a:gd name="connsiteX74" fmla="*/ 784564 w 1260814"/>
                <a:gd name="connsiteY74" fmla="*/ 554039 h 896939"/>
                <a:gd name="connsiteX75" fmla="*/ 698839 w 1260814"/>
                <a:gd name="connsiteY75" fmla="*/ 601664 h 896939"/>
                <a:gd name="connsiteX76" fmla="*/ 565489 w 1260814"/>
                <a:gd name="connsiteY76" fmla="*/ 677864 h 896939"/>
                <a:gd name="connsiteX77" fmla="*/ 403564 w 1260814"/>
                <a:gd name="connsiteY77" fmla="*/ 668339 h 896939"/>
                <a:gd name="connsiteX78" fmla="*/ 374989 w 1260814"/>
                <a:gd name="connsiteY78" fmla="*/ 639764 h 896939"/>
                <a:gd name="connsiteX79" fmla="*/ 336889 w 1260814"/>
                <a:gd name="connsiteY79" fmla="*/ 582614 h 896939"/>
                <a:gd name="connsiteX80" fmla="*/ 289264 w 1260814"/>
                <a:gd name="connsiteY80" fmla="*/ 449264 h 896939"/>
                <a:gd name="connsiteX81" fmla="*/ 289264 w 1260814"/>
                <a:gd name="connsiteY81" fmla="*/ 201614 h 896939"/>
                <a:gd name="connsiteX82" fmla="*/ 346414 w 1260814"/>
                <a:gd name="connsiteY82" fmla="*/ 173039 h 896939"/>
                <a:gd name="connsiteX83" fmla="*/ 403564 w 1260814"/>
                <a:gd name="connsiteY83" fmla="*/ 134939 h 896939"/>
                <a:gd name="connsiteX84" fmla="*/ 603589 w 1260814"/>
                <a:gd name="connsiteY84" fmla="*/ 106364 h 896939"/>
                <a:gd name="connsiteX85" fmla="*/ 641689 w 1260814"/>
                <a:gd name="connsiteY85" fmla="*/ 96839 h 896939"/>
                <a:gd name="connsiteX86" fmla="*/ 927439 w 1260814"/>
                <a:gd name="connsiteY86" fmla="*/ 144464 h 896939"/>
                <a:gd name="connsiteX87" fmla="*/ 956014 w 1260814"/>
                <a:gd name="connsiteY87" fmla="*/ 192089 h 896939"/>
                <a:gd name="connsiteX88" fmla="*/ 975064 w 1260814"/>
                <a:gd name="connsiteY88" fmla="*/ 220664 h 896939"/>
                <a:gd name="connsiteX89" fmla="*/ 879814 w 1260814"/>
                <a:gd name="connsiteY89" fmla="*/ 411164 h 896939"/>
                <a:gd name="connsiteX90" fmla="*/ 784564 w 1260814"/>
                <a:gd name="connsiteY90" fmla="*/ 458789 h 896939"/>
                <a:gd name="connsiteX91" fmla="*/ 736939 w 1260814"/>
                <a:gd name="connsiteY91" fmla="*/ 487364 h 896939"/>
                <a:gd name="connsiteX92" fmla="*/ 641689 w 1260814"/>
                <a:gd name="connsiteY92" fmla="*/ 534989 h 896939"/>
                <a:gd name="connsiteX93" fmla="*/ 555964 w 1260814"/>
                <a:gd name="connsiteY93" fmla="*/ 563564 h 896939"/>
                <a:gd name="connsiteX94" fmla="*/ 451189 w 1260814"/>
                <a:gd name="connsiteY94" fmla="*/ 534989 h 896939"/>
                <a:gd name="connsiteX95" fmla="*/ 403564 w 1260814"/>
                <a:gd name="connsiteY95" fmla="*/ 401639 h 896939"/>
                <a:gd name="connsiteX96" fmla="*/ 432139 w 1260814"/>
                <a:gd name="connsiteY96" fmla="*/ 296864 h 896939"/>
                <a:gd name="connsiteX97" fmla="*/ 498814 w 1260814"/>
                <a:gd name="connsiteY97" fmla="*/ 277814 h 896939"/>
                <a:gd name="connsiteX98" fmla="*/ 575014 w 1260814"/>
                <a:gd name="connsiteY98" fmla="*/ 258764 h 896939"/>
                <a:gd name="connsiteX99" fmla="*/ 651214 w 1260814"/>
                <a:gd name="connsiteY99" fmla="*/ 277814 h 896939"/>
                <a:gd name="connsiteX100" fmla="*/ 670264 w 1260814"/>
                <a:gd name="connsiteY100" fmla="*/ 315914 h 896939"/>
                <a:gd name="connsiteX101" fmla="*/ 641689 w 1260814"/>
                <a:gd name="connsiteY101" fmla="*/ 458789 h 896939"/>
                <a:gd name="connsiteX102" fmla="*/ 565489 w 1260814"/>
                <a:gd name="connsiteY102" fmla="*/ 487364 h 896939"/>
                <a:gd name="connsiteX103" fmla="*/ 413089 w 1260814"/>
                <a:gd name="connsiteY103" fmla="*/ 477839 h 896939"/>
                <a:gd name="connsiteX104" fmla="*/ 394039 w 1260814"/>
                <a:gd name="connsiteY104" fmla="*/ 363539 h 896939"/>
                <a:gd name="connsiteX105" fmla="*/ 451189 w 1260814"/>
                <a:gd name="connsiteY105" fmla="*/ 344489 h 896939"/>
                <a:gd name="connsiteX106" fmla="*/ 555964 w 1260814"/>
                <a:gd name="connsiteY106" fmla="*/ 392114 h 896939"/>
                <a:gd name="connsiteX107" fmla="*/ 546439 w 1260814"/>
                <a:gd name="connsiteY107" fmla="*/ 449264 h 896939"/>
                <a:gd name="connsiteX108" fmla="*/ 460714 w 1260814"/>
                <a:gd name="connsiteY108" fmla="*/ 439739 h 896939"/>
                <a:gd name="connsiteX109" fmla="*/ 422614 w 1260814"/>
                <a:gd name="connsiteY109" fmla="*/ 354014 h 896939"/>
                <a:gd name="connsiteX110" fmla="*/ 441664 w 1260814"/>
                <a:gd name="connsiteY110" fmla="*/ 277814 h 896939"/>
                <a:gd name="connsiteX111" fmla="*/ 470239 w 1260814"/>
                <a:gd name="connsiteY111" fmla="*/ 268289 h 896939"/>
                <a:gd name="connsiteX112" fmla="*/ 575014 w 1260814"/>
                <a:gd name="connsiteY112" fmla="*/ 249239 h 896939"/>
                <a:gd name="connsiteX113" fmla="*/ 632164 w 1260814"/>
                <a:gd name="connsiteY113" fmla="*/ 258764 h 896939"/>
                <a:gd name="connsiteX114" fmla="*/ 641689 w 1260814"/>
                <a:gd name="connsiteY114" fmla="*/ 458789 h 896939"/>
                <a:gd name="connsiteX115" fmla="*/ 594064 w 1260814"/>
                <a:gd name="connsiteY115" fmla="*/ 468314 h 896939"/>
                <a:gd name="connsiteX116" fmla="*/ 498814 w 1260814"/>
                <a:gd name="connsiteY116" fmla="*/ 458789 h 896939"/>
                <a:gd name="connsiteX117" fmla="*/ 470239 w 1260814"/>
                <a:gd name="connsiteY117" fmla="*/ 411164 h 896939"/>
                <a:gd name="connsiteX118" fmla="*/ 498814 w 1260814"/>
                <a:gd name="connsiteY118" fmla="*/ 144464 h 896939"/>
                <a:gd name="connsiteX119" fmla="*/ 527389 w 1260814"/>
                <a:gd name="connsiteY119" fmla="*/ 134939 h 896939"/>
                <a:gd name="connsiteX120" fmla="*/ 594064 w 1260814"/>
                <a:gd name="connsiteY120" fmla="*/ 106364 h 896939"/>
                <a:gd name="connsiteX121" fmla="*/ 765514 w 1260814"/>
                <a:gd name="connsiteY121" fmla="*/ 134939 h 896939"/>
                <a:gd name="connsiteX122" fmla="*/ 784564 w 1260814"/>
                <a:gd name="connsiteY122" fmla="*/ 163514 h 896939"/>
                <a:gd name="connsiteX123" fmla="*/ 813139 w 1260814"/>
                <a:gd name="connsiteY123" fmla="*/ 258764 h 896939"/>
                <a:gd name="connsiteX124" fmla="*/ 851239 w 1260814"/>
                <a:gd name="connsiteY124" fmla="*/ 344489 h 896939"/>
                <a:gd name="connsiteX125" fmla="*/ 841714 w 1260814"/>
                <a:gd name="connsiteY125" fmla="*/ 496889 h 896939"/>
                <a:gd name="connsiteX126" fmla="*/ 775039 w 1260814"/>
                <a:gd name="connsiteY126" fmla="*/ 620714 h 896939"/>
                <a:gd name="connsiteX127" fmla="*/ 689314 w 1260814"/>
                <a:gd name="connsiteY127" fmla="*/ 677864 h 896939"/>
                <a:gd name="connsiteX128" fmla="*/ 594064 w 1260814"/>
                <a:gd name="connsiteY128" fmla="*/ 706439 h 896939"/>
                <a:gd name="connsiteX129" fmla="*/ 517864 w 1260814"/>
                <a:gd name="connsiteY129" fmla="*/ 725489 h 896939"/>
                <a:gd name="connsiteX130" fmla="*/ 203539 w 1260814"/>
                <a:gd name="connsiteY130" fmla="*/ 649289 h 896939"/>
                <a:gd name="connsiteX131" fmla="*/ 98764 w 1260814"/>
                <a:gd name="connsiteY131" fmla="*/ 515939 h 896939"/>
                <a:gd name="connsiteX132" fmla="*/ 70189 w 1260814"/>
                <a:gd name="connsiteY132" fmla="*/ 449264 h 896939"/>
                <a:gd name="connsiteX133" fmla="*/ 3514 w 1260814"/>
                <a:gd name="connsiteY133" fmla="*/ 192089 h 896939"/>
                <a:gd name="connsiteX134" fmla="*/ 22564 w 1260814"/>
                <a:gd name="connsiteY134" fmla="*/ 115889 h 896939"/>
                <a:gd name="connsiteX135" fmla="*/ 51139 w 1260814"/>
                <a:gd name="connsiteY135" fmla="*/ 87314 h 896939"/>
                <a:gd name="connsiteX136" fmla="*/ 203539 w 1260814"/>
                <a:gd name="connsiteY136" fmla="*/ 39689 h 896939"/>
                <a:gd name="connsiteX137" fmla="*/ 327364 w 1260814"/>
                <a:gd name="connsiteY137" fmla="*/ 1589 h 896939"/>
                <a:gd name="connsiteX138" fmla="*/ 584539 w 1260814"/>
                <a:gd name="connsiteY138" fmla="*/ 20639 h 896939"/>
                <a:gd name="connsiteX139" fmla="*/ 670264 w 1260814"/>
                <a:gd name="connsiteY139" fmla="*/ 134939 h 896939"/>
                <a:gd name="connsiteX140" fmla="*/ 698839 w 1260814"/>
                <a:gd name="connsiteY140" fmla="*/ 192089 h 896939"/>
                <a:gd name="connsiteX141" fmla="*/ 708364 w 1260814"/>
                <a:gd name="connsiteY141" fmla="*/ 249239 h 896939"/>
                <a:gd name="connsiteX142" fmla="*/ 670264 w 1260814"/>
                <a:gd name="connsiteY142" fmla="*/ 496889 h 896939"/>
                <a:gd name="connsiteX143" fmla="*/ 603589 w 1260814"/>
                <a:gd name="connsiteY143" fmla="*/ 573089 h 896939"/>
                <a:gd name="connsiteX144" fmla="*/ 536914 w 1260814"/>
                <a:gd name="connsiteY144" fmla="*/ 611189 h 896939"/>
                <a:gd name="connsiteX145" fmla="*/ 403564 w 1260814"/>
                <a:gd name="connsiteY145" fmla="*/ 630239 h 896939"/>
                <a:gd name="connsiteX146" fmla="*/ 346414 w 1260814"/>
                <a:gd name="connsiteY146" fmla="*/ 620714 h 896939"/>
                <a:gd name="connsiteX147" fmla="*/ 298789 w 1260814"/>
                <a:gd name="connsiteY147" fmla="*/ 515939 h 896939"/>
                <a:gd name="connsiteX148" fmla="*/ 317839 w 1260814"/>
                <a:gd name="connsiteY148" fmla="*/ 325439 h 896939"/>
                <a:gd name="connsiteX149" fmla="*/ 365464 w 1260814"/>
                <a:gd name="connsiteY149" fmla="*/ 287339 h 896939"/>
                <a:gd name="connsiteX150" fmla="*/ 565489 w 1260814"/>
                <a:gd name="connsiteY150" fmla="*/ 115889 h 896939"/>
                <a:gd name="connsiteX151" fmla="*/ 632164 w 1260814"/>
                <a:gd name="connsiteY151" fmla="*/ 106364 h 896939"/>
                <a:gd name="connsiteX152" fmla="*/ 775039 w 1260814"/>
                <a:gd name="connsiteY152" fmla="*/ 77789 h 896939"/>
                <a:gd name="connsiteX153" fmla="*/ 956014 w 1260814"/>
                <a:gd name="connsiteY153" fmla="*/ 87314 h 896939"/>
                <a:gd name="connsiteX154" fmla="*/ 984589 w 1260814"/>
                <a:gd name="connsiteY154" fmla="*/ 115889 h 896939"/>
                <a:gd name="connsiteX155" fmla="*/ 1051264 w 1260814"/>
                <a:gd name="connsiteY155" fmla="*/ 173039 h 896939"/>
                <a:gd name="connsiteX156" fmla="*/ 1098889 w 1260814"/>
                <a:gd name="connsiteY156" fmla="*/ 230189 h 896939"/>
                <a:gd name="connsiteX157" fmla="*/ 1146514 w 1260814"/>
                <a:gd name="connsiteY157" fmla="*/ 315914 h 896939"/>
                <a:gd name="connsiteX158" fmla="*/ 1108414 w 1260814"/>
                <a:gd name="connsiteY158" fmla="*/ 477839 h 896939"/>
                <a:gd name="connsiteX159" fmla="*/ 936964 w 1260814"/>
                <a:gd name="connsiteY159" fmla="*/ 611189 h 896939"/>
                <a:gd name="connsiteX160" fmla="*/ 908389 w 1260814"/>
                <a:gd name="connsiteY160" fmla="*/ 620714 h 896939"/>
                <a:gd name="connsiteX161" fmla="*/ 832189 w 1260814"/>
                <a:gd name="connsiteY161" fmla="*/ 658814 h 896939"/>
                <a:gd name="connsiteX162" fmla="*/ 374989 w 1260814"/>
                <a:gd name="connsiteY162" fmla="*/ 611189 h 896939"/>
                <a:gd name="connsiteX163" fmla="*/ 336889 w 1260814"/>
                <a:gd name="connsiteY163" fmla="*/ 554039 h 896939"/>
                <a:gd name="connsiteX164" fmla="*/ 317839 w 1260814"/>
                <a:gd name="connsiteY164" fmla="*/ 477839 h 896939"/>
                <a:gd name="connsiteX165" fmla="*/ 346414 w 1260814"/>
                <a:gd name="connsiteY165" fmla="*/ 182564 h 896939"/>
                <a:gd name="connsiteX166" fmla="*/ 374989 w 1260814"/>
                <a:gd name="connsiteY166" fmla="*/ 144464 h 896939"/>
                <a:gd name="connsiteX167" fmla="*/ 413089 w 1260814"/>
                <a:gd name="connsiteY167" fmla="*/ 106364 h 896939"/>
                <a:gd name="connsiteX168" fmla="*/ 498814 w 1260814"/>
                <a:gd name="connsiteY168" fmla="*/ 58739 h 896939"/>
                <a:gd name="connsiteX169" fmla="*/ 851239 w 1260814"/>
                <a:gd name="connsiteY169" fmla="*/ 115889 h 896939"/>
                <a:gd name="connsiteX170" fmla="*/ 870289 w 1260814"/>
                <a:gd name="connsiteY170" fmla="*/ 153989 h 896939"/>
                <a:gd name="connsiteX171" fmla="*/ 889339 w 1260814"/>
                <a:gd name="connsiteY171" fmla="*/ 182564 h 896939"/>
                <a:gd name="connsiteX172" fmla="*/ 870289 w 1260814"/>
                <a:gd name="connsiteY172" fmla="*/ 506414 h 896939"/>
                <a:gd name="connsiteX173" fmla="*/ 822664 w 1260814"/>
                <a:gd name="connsiteY173" fmla="*/ 544514 h 896939"/>
                <a:gd name="connsiteX174" fmla="*/ 794089 w 1260814"/>
                <a:gd name="connsiteY174" fmla="*/ 601664 h 896939"/>
                <a:gd name="connsiteX175" fmla="*/ 698839 w 1260814"/>
                <a:gd name="connsiteY175" fmla="*/ 687389 h 896939"/>
                <a:gd name="connsiteX176" fmla="*/ 622639 w 1260814"/>
                <a:gd name="connsiteY176" fmla="*/ 706439 h 896939"/>
                <a:gd name="connsiteX177" fmla="*/ 479764 w 1260814"/>
                <a:gd name="connsiteY177" fmla="*/ 687389 h 896939"/>
                <a:gd name="connsiteX178" fmla="*/ 451189 w 1260814"/>
                <a:gd name="connsiteY178" fmla="*/ 658814 h 896939"/>
                <a:gd name="connsiteX179" fmla="*/ 403564 w 1260814"/>
                <a:gd name="connsiteY179" fmla="*/ 554039 h 896939"/>
                <a:gd name="connsiteX180" fmla="*/ 317839 w 1260814"/>
                <a:gd name="connsiteY180" fmla="*/ 411164 h 896939"/>
                <a:gd name="connsiteX181" fmla="*/ 308314 w 1260814"/>
                <a:gd name="connsiteY181" fmla="*/ 373064 h 896939"/>
                <a:gd name="connsiteX182" fmla="*/ 298789 w 1260814"/>
                <a:gd name="connsiteY182" fmla="*/ 315914 h 896939"/>
                <a:gd name="connsiteX183" fmla="*/ 279739 w 1260814"/>
                <a:gd name="connsiteY183" fmla="*/ 268289 h 896939"/>
                <a:gd name="connsiteX184" fmla="*/ 308314 w 1260814"/>
                <a:gd name="connsiteY184" fmla="*/ 144464 h 896939"/>
                <a:gd name="connsiteX185" fmla="*/ 403564 w 1260814"/>
                <a:gd name="connsiteY185" fmla="*/ 115889 h 896939"/>
                <a:gd name="connsiteX186" fmla="*/ 575014 w 1260814"/>
                <a:gd name="connsiteY186" fmla="*/ 96839 h 896939"/>
                <a:gd name="connsiteX187" fmla="*/ 717889 w 1260814"/>
                <a:gd name="connsiteY187" fmla="*/ 115889 h 896939"/>
                <a:gd name="connsiteX188" fmla="*/ 736939 w 1260814"/>
                <a:gd name="connsiteY188" fmla="*/ 144464 h 896939"/>
                <a:gd name="connsiteX189" fmla="*/ 755989 w 1260814"/>
                <a:gd name="connsiteY189" fmla="*/ 258764 h 896939"/>
                <a:gd name="connsiteX190" fmla="*/ 717889 w 1260814"/>
                <a:gd name="connsiteY190" fmla="*/ 439739 h 896939"/>
                <a:gd name="connsiteX191" fmla="*/ 555964 w 1260814"/>
                <a:gd name="connsiteY191" fmla="*/ 554039 h 896939"/>
                <a:gd name="connsiteX192" fmla="*/ 451189 w 1260814"/>
                <a:gd name="connsiteY192" fmla="*/ 601664 h 896939"/>
                <a:gd name="connsiteX193" fmla="*/ 394039 w 1260814"/>
                <a:gd name="connsiteY193" fmla="*/ 582614 h 896939"/>
                <a:gd name="connsiteX194" fmla="*/ 365464 w 1260814"/>
                <a:gd name="connsiteY194" fmla="*/ 392114 h 896939"/>
                <a:gd name="connsiteX195" fmla="*/ 403564 w 1260814"/>
                <a:gd name="connsiteY195" fmla="*/ 211139 h 896939"/>
                <a:gd name="connsiteX196" fmla="*/ 451189 w 1260814"/>
                <a:gd name="connsiteY196" fmla="*/ 163514 h 896939"/>
                <a:gd name="connsiteX197" fmla="*/ 603589 w 1260814"/>
                <a:gd name="connsiteY197" fmla="*/ 115889 h 896939"/>
                <a:gd name="connsiteX198" fmla="*/ 784564 w 1260814"/>
                <a:gd name="connsiteY198" fmla="*/ 182564 h 896939"/>
                <a:gd name="connsiteX199" fmla="*/ 794089 w 1260814"/>
                <a:gd name="connsiteY199" fmla="*/ 211139 h 896939"/>
                <a:gd name="connsiteX200" fmla="*/ 775039 w 1260814"/>
                <a:gd name="connsiteY200" fmla="*/ 449264 h 896939"/>
                <a:gd name="connsiteX201" fmla="*/ 689314 w 1260814"/>
                <a:gd name="connsiteY201" fmla="*/ 496889 h 896939"/>
                <a:gd name="connsiteX202" fmla="*/ 594064 w 1260814"/>
                <a:gd name="connsiteY202" fmla="*/ 544514 h 896939"/>
                <a:gd name="connsiteX203" fmla="*/ 489289 w 1260814"/>
                <a:gd name="connsiteY203" fmla="*/ 534989 h 896939"/>
                <a:gd name="connsiteX204" fmla="*/ 470239 w 1260814"/>
                <a:gd name="connsiteY204" fmla="*/ 506414 h 896939"/>
                <a:gd name="connsiteX205" fmla="*/ 441664 w 1260814"/>
                <a:gd name="connsiteY205" fmla="*/ 439739 h 896939"/>
                <a:gd name="connsiteX206" fmla="*/ 460714 w 1260814"/>
                <a:gd name="connsiteY206" fmla="*/ 268289 h 896939"/>
                <a:gd name="connsiteX207" fmla="*/ 794089 w 1260814"/>
                <a:gd name="connsiteY207" fmla="*/ 287339 h 896939"/>
                <a:gd name="connsiteX208" fmla="*/ 832189 w 1260814"/>
                <a:gd name="connsiteY208" fmla="*/ 363539 h 896939"/>
                <a:gd name="connsiteX209" fmla="*/ 870289 w 1260814"/>
                <a:gd name="connsiteY209" fmla="*/ 420689 h 896939"/>
                <a:gd name="connsiteX210" fmla="*/ 917914 w 1260814"/>
                <a:gd name="connsiteY210" fmla="*/ 487364 h 896939"/>
                <a:gd name="connsiteX211" fmla="*/ 889339 w 1260814"/>
                <a:gd name="connsiteY211" fmla="*/ 620714 h 896939"/>
                <a:gd name="connsiteX212" fmla="*/ 736939 w 1260814"/>
                <a:gd name="connsiteY212" fmla="*/ 763589 h 896939"/>
                <a:gd name="connsiteX213" fmla="*/ 698839 w 1260814"/>
                <a:gd name="connsiteY213" fmla="*/ 782639 h 896939"/>
                <a:gd name="connsiteX214" fmla="*/ 603589 w 1260814"/>
                <a:gd name="connsiteY214" fmla="*/ 820739 h 896939"/>
                <a:gd name="connsiteX215" fmla="*/ 508339 w 1260814"/>
                <a:gd name="connsiteY215" fmla="*/ 792164 h 896939"/>
                <a:gd name="connsiteX216" fmla="*/ 470239 w 1260814"/>
                <a:gd name="connsiteY216" fmla="*/ 715964 h 896939"/>
                <a:gd name="connsiteX217" fmla="*/ 451189 w 1260814"/>
                <a:gd name="connsiteY217" fmla="*/ 658814 h 896939"/>
                <a:gd name="connsiteX218" fmla="*/ 384514 w 1260814"/>
                <a:gd name="connsiteY218" fmla="*/ 477839 h 896939"/>
                <a:gd name="connsiteX219" fmla="*/ 394039 w 1260814"/>
                <a:gd name="connsiteY219" fmla="*/ 115889 h 896939"/>
                <a:gd name="connsiteX220" fmla="*/ 460714 w 1260814"/>
                <a:gd name="connsiteY220" fmla="*/ 87314 h 896939"/>
                <a:gd name="connsiteX221" fmla="*/ 517864 w 1260814"/>
                <a:gd name="connsiteY221" fmla="*/ 68264 h 896939"/>
                <a:gd name="connsiteX222" fmla="*/ 632164 w 1260814"/>
                <a:gd name="connsiteY222" fmla="*/ 39689 h 896939"/>
                <a:gd name="connsiteX223" fmla="*/ 794089 w 1260814"/>
                <a:gd name="connsiteY223" fmla="*/ 58739 h 896939"/>
                <a:gd name="connsiteX224" fmla="*/ 841714 w 1260814"/>
                <a:gd name="connsiteY224" fmla="*/ 134939 h 896939"/>
                <a:gd name="connsiteX225" fmla="*/ 870289 w 1260814"/>
                <a:gd name="connsiteY225" fmla="*/ 173039 h 896939"/>
                <a:gd name="connsiteX226" fmla="*/ 889339 w 1260814"/>
                <a:gd name="connsiteY226" fmla="*/ 249239 h 896939"/>
                <a:gd name="connsiteX227" fmla="*/ 879814 w 1260814"/>
                <a:gd name="connsiteY227" fmla="*/ 449264 h 896939"/>
                <a:gd name="connsiteX228" fmla="*/ 860764 w 1260814"/>
                <a:gd name="connsiteY228" fmla="*/ 477839 h 896939"/>
                <a:gd name="connsiteX229" fmla="*/ 803614 w 1260814"/>
                <a:gd name="connsiteY229" fmla="*/ 534989 h 896939"/>
                <a:gd name="connsiteX230" fmla="*/ 736939 w 1260814"/>
                <a:gd name="connsiteY230" fmla="*/ 563564 h 896939"/>
                <a:gd name="connsiteX231" fmla="*/ 422614 w 1260814"/>
                <a:gd name="connsiteY231" fmla="*/ 639764 h 896939"/>
                <a:gd name="connsiteX232" fmla="*/ 51139 w 1260814"/>
                <a:gd name="connsiteY232" fmla="*/ 582614 h 896939"/>
                <a:gd name="connsiteX233" fmla="*/ 41614 w 1260814"/>
                <a:gd name="connsiteY233" fmla="*/ 554039 h 896939"/>
                <a:gd name="connsiteX234" fmla="*/ 22564 w 1260814"/>
                <a:gd name="connsiteY234" fmla="*/ 525464 h 896939"/>
                <a:gd name="connsiteX235" fmla="*/ 32089 w 1260814"/>
                <a:gd name="connsiteY235" fmla="*/ 287339 h 896939"/>
                <a:gd name="connsiteX236" fmla="*/ 70189 w 1260814"/>
                <a:gd name="connsiteY236" fmla="*/ 258764 h 896939"/>
                <a:gd name="connsiteX237" fmla="*/ 136864 w 1260814"/>
                <a:gd name="connsiteY237" fmla="*/ 220664 h 896939"/>
                <a:gd name="connsiteX238" fmla="*/ 213064 w 1260814"/>
                <a:gd name="connsiteY238" fmla="*/ 182564 h 896939"/>
                <a:gd name="connsiteX239" fmla="*/ 498814 w 1260814"/>
                <a:gd name="connsiteY239" fmla="*/ 144464 h 896939"/>
                <a:gd name="connsiteX240" fmla="*/ 746464 w 1260814"/>
                <a:gd name="connsiteY240" fmla="*/ 153989 h 896939"/>
                <a:gd name="connsiteX241" fmla="*/ 803614 w 1260814"/>
                <a:gd name="connsiteY241" fmla="*/ 182564 h 896939"/>
                <a:gd name="connsiteX242" fmla="*/ 889339 w 1260814"/>
                <a:gd name="connsiteY242" fmla="*/ 258764 h 896939"/>
                <a:gd name="connsiteX243" fmla="*/ 889339 w 1260814"/>
                <a:gd name="connsiteY243" fmla="*/ 773114 h 896939"/>
                <a:gd name="connsiteX244" fmla="*/ 851239 w 1260814"/>
                <a:gd name="connsiteY244" fmla="*/ 839789 h 896939"/>
                <a:gd name="connsiteX245" fmla="*/ 717889 w 1260814"/>
                <a:gd name="connsiteY245" fmla="*/ 896939 h 896939"/>
                <a:gd name="connsiteX246" fmla="*/ 384514 w 1260814"/>
                <a:gd name="connsiteY246" fmla="*/ 849314 h 896939"/>
                <a:gd name="connsiteX247" fmla="*/ 317839 w 1260814"/>
                <a:gd name="connsiteY247" fmla="*/ 782639 h 896939"/>
                <a:gd name="connsiteX248" fmla="*/ 289264 w 1260814"/>
                <a:gd name="connsiteY248" fmla="*/ 763589 h 896939"/>
                <a:gd name="connsiteX249" fmla="*/ 260689 w 1260814"/>
                <a:gd name="connsiteY249" fmla="*/ 725489 h 896939"/>
                <a:gd name="connsiteX250" fmla="*/ 194014 w 1260814"/>
                <a:gd name="connsiteY250" fmla="*/ 573089 h 896939"/>
                <a:gd name="connsiteX251" fmla="*/ 241639 w 1260814"/>
                <a:gd name="connsiteY251" fmla="*/ 268289 h 896939"/>
                <a:gd name="connsiteX252" fmla="*/ 289264 w 1260814"/>
                <a:gd name="connsiteY252" fmla="*/ 220664 h 896939"/>
                <a:gd name="connsiteX253" fmla="*/ 384514 w 1260814"/>
                <a:gd name="connsiteY253" fmla="*/ 173039 h 896939"/>
                <a:gd name="connsiteX254" fmla="*/ 422614 w 1260814"/>
                <a:gd name="connsiteY254" fmla="*/ 163514 h 896939"/>
                <a:gd name="connsiteX255" fmla="*/ 508339 w 1260814"/>
                <a:gd name="connsiteY255" fmla="*/ 144464 h 896939"/>
                <a:gd name="connsiteX256" fmla="*/ 613114 w 1260814"/>
                <a:gd name="connsiteY256" fmla="*/ 106364 h 896939"/>
                <a:gd name="connsiteX257" fmla="*/ 956014 w 1260814"/>
                <a:gd name="connsiteY257" fmla="*/ 220664 h 896939"/>
                <a:gd name="connsiteX258" fmla="*/ 975064 w 1260814"/>
                <a:gd name="connsiteY258" fmla="*/ 249239 h 896939"/>
                <a:gd name="connsiteX259" fmla="*/ 984589 w 1260814"/>
                <a:gd name="connsiteY259" fmla="*/ 287339 h 896939"/>
                <a:gd name="connsiteX260" fmla="*/ 1013164 w 1260814"/>
                <a:gd name="connsiteY260" fmla="*/ 363539 h 896939"/>
                <a:gd name="connsiteX261" fmla="*/ 994114 w 1260814"/>
                <a:gd name="connsiteY261" fmla="*/ 563564 h 896939"/>
                <a:gd name="connsiteX262" fmla="*/ 975064 w 1260814"/>
                <a:gd name="connsiteY262" fmla="*/ 592139 h 896939"/>
                <a:gd name="connsiteX263" fmla="*/ 927439 w 1260814"/>
                <a:gd name="connsiteY263" fmla="*/ 649289 h 896939"/>
                <a:gd name="connsiteX264" fmla="*/ 841714 w 1260814"/>
                <a:gd name="connsiteY264" fmla="*/ 706439 h 896939"/>
                <a:gd name="connsiteX265" fmla="*/ 660739 w 1260814"/>
                <a:gd name="connsiteY265" fmla="*/ 735014 h 896939"/>
                <a:gd name="connsiteX266" fmla="*/ 479764 w 1260814"/>
                <a:gd name="connsiteY266" fmla="*/ 763589 h 896939"/>
                <a:gd name="connsiteX267" fmla="*/ 355939 w 1260814"/>
                <a:gd name="connsiteY267" fmla="*/ 744539 h 896939"/>
                <a:gd name="connsiteX268" fmla="*/ 241639 w 1260814"/>
                <a:gd name="connsiteY268" fmla="*/ 554039 h 896939"/>
                <a:gd name="connsiteX269" fmla="*/ 232114 w 1260814"/>
                <a:gd name="connsiteY269" fmla="*/ 506414 h 896939"/>
                <a:gd name="connsiteX270" fmla="*/ 203539 w 1260814"/>
                <a:gd name="connsiteY270" fmla="*/ 401639 h 896939"/>
                <a:gd name="connsiteX271" fmla="*/ 184489 w 1260814"/>
                <a:gd name="connsiteY271" fmla="*/ 277814 h 896939"/>
                <a:gd name="connsiteX272" fmla="*/ 194014 w 1260814"/>
                <a:gd name="connsiteY272" fmla="*/ 182564 h 896939"/>
                <a:gd name="connsiteX273" fmla="*/ 394039 w 1260814"/>
                <a:gd name="connsiteY273" fmla="*/ 20639 h 896939"/>
                <a:gd name="connsiteX274" fmla="*/ 508339 w 1260814"/>
                <a:gd name="connsiteY274" fmla="*/ 11114 h 896939"/>
                <a:gd name="connsiteX275" fmla="*/ 889339 w 1260814"/>
                <a:gd name="connsiteY275" fmla="*/ 87314 h 896939"/>
                <a:gd name="connsiteX276" fmla="*/ 946489 w 1260814"/>
                <a:gd name="connsiteY276" fmla="*/ 106364 h 896939"/>
                <a:gd name="connsiteX277" fmla="*/ 1079839 w 1260814"/>
                <a:gd name="connsiteY277" fmla="*/ 182564 h 896939"/>
                <a:gd name="connsiteX278" fmla="*/ 1213189 w 1260814"/>
                <a:gd name="connsiteY278" fmla="*/ 306389 h 896939"/>
                <a:gd name="connsiteX279" fmla="*/ 1241764 w 1260814"/>
                <a:gd name="connsiteY279" fmla="*/ 315914 h 896939"/>
                <a:gd name="connsiteX280" fmla="*/ 1260814 w 1260814"/>
                <a:gd name="connsiteY280" fmla="*/ 373064 h 896939"/>
                <a:gd name="connsiteX281" fmla="*/ 1241764 w 1260814"/>
                <a:gd name="connsiteY281" fmla="*/ 506414 h 896939"/>
                <a:gd name="connsiteX282" fmla="*/ 1194139 w 1260814"/>
                <a:gd name="connsiteY282" fmla="*/ 563564 h 896939"/>
                <a:gd name="connsiteX283" fmla="*/ 1022689 w 1260814"/>
                <a:gd name="connsiteY283" fmla="*/ 687389 h 896939"/>
                <a:gd name="connsiteX284" fmla="*/ 917914 w 1260814"/>
                <a:gd name="connsiteY284" fmla="*/ 715964 h 896939"/>
                <a:gd name="connsiteX285" fmla="*/ 794089 w 1260814"/>
                <a:gd name="connsiteY285" fmla="*/ 754064 h 896939"/>
                <a:gd name="connsiteX286" fmla="*/ 584539 w 1260814"/>
                <a:gd name="connsiteY286" fmla="*/ 773114 h 896939"/>
                <a:gd name="connsiteX287" fmla="*/ 432139 w 1260814"/>
                <a:gd name="connsiteY287" fmla="*/ 735014 h 896939"/>
                <a:gd name="connsiteX288" fmla="*/ 336889 w 1260814"/>
                <a:gd name="connsiteY288" fmla="*/ 573089 h 896939"/>
                <a:gd name="connsiteX289" fmla="*/ 317839 w 1260814"/>
                <a:gd name="connsiteY289" fmla="*/ 506414 h 896939"/>
                <a:gd name="connsiteX290" fmla="*/ 298789 w 1260814"/>
                <a:gd name="connsiteY290" fmla="*/ 449264 h 896939"/>
                <a:gd name="connsiteX291" fmla="*/ 289264 w 1260814"/>
                <a:gd name="connsiteY291" fmla="*/ 392114 h 896939"/>
                <a:gd name="connsiteX292" fmla="*/ 355939 w 1260814"/>
                <a:gd name="connsiteY292" fmla="*/ 106364 h 896939"/>
                <a:gd name="connsiteX293" fmla="*/ 441664 w 1260814"/>
                <a:gd name="connsiteY293" fmla="*/ 58739 h 896939"/>
                <a:gd name="connsiteX294" fmla="*/ 603589 w 1260814"/>
                <a:gd name="connsiteY294" fmla="*/ 11114 h 896939"/>
                <a:gd name="connsiteX295" fmla="*/ 841714 w 1260814"/>
                <a:gd name="connsiteY295" fmla="*/ 77789 h 896939"/>
                <a:gd name="connsiteX296" fmla="*/ 917914 w 1260814"/>
                <a:gd name="connsiteY296" fmla="*/ 144464 h 896939"/>
                <a:gd name="connsiteX297" fmla="*/ 975064 w 1260814"/>
                <a:gd name="connsiteY297" fmla="*/ 239714 h 896939"/>
                <a:gd name="connsiteX298" fmla="*/ 975064 w 1260814"/>
                <a:gd name="connsiteY298" fmla="*/ 420689 h 896939"/>
                <a:gd name="connsiteX299" fmla="*/ 851239 w 1260814"/>
                <a:gd name="connsiteY299" fmla="*/ 611189 h 896939"/>
                <a:gd name="connsiteX300" fmla="*/ 822664 w 1260814"/>
                <a:gd name="connsiteY300" fmla="*/ 639764 h 896939"/>
                <a:gd name="connsiteX301" fmla="*/ 717889 w 1260814"/>
                <a:gd name="connsiteY301" fmla="*/ 677864 h 896939"/>
                <a:gd name="connsiteX302" fmla="*/ 679789 w 1260814"/>
                <a:gd name="connsiteY302" fmla="*/ 696914 h 896939"/>
                <a:gd name="connsiteX303" fmla="*/ 555964 w 1260814"/>
                <a:gd name="connsiteY303" fmla="*/ 658814 h 896939"/>
                <a:gd name="connsiteX304" fmla="*/ 498814 w 1260814"/>
                <a:gd name="connsiteY304" fmla="*/ 573089 h 896939"/>
                <a:gd name="connsiteX305" fmla="*/ 422614 w 1260814"/>
                <a:gd name="connsiteY305" fmla="*/ 344489 h 896939"/>
                <a:gd name="connsiteX306" fmla="*/ 470239 w 1260814"/>
                <a:gd name="connsiteY306" fmla="*/ 163514 h 896939"/>
                <a:gd name="connsiteX307" fmla="*/ 736939 w 1260814"/>
                <a:gd name="connsiteY307" fmla="*/ 106364 h 896939"/>
                <a:gd name="connsiteX308" fmla="*/ 984589 w 1260814"/>
                <a:gd name="connsiteY308" fmla="*/ 144464 h 896939"/>
                <a:gd name="connsiteX309" fmla="*/ 1032214 w 1260814"/>
                <a:gd name="connsiteY309" fmla="*/ 201614 h 896939"/>
                <a:gd name="connsiteX310" fmla="*/ 1146514 w 1260814"/>
                <a:gd name="connsiteY310" fmla="*/ 392114 h 896939"/>
                <a:gd name="connsiteX311" fmla="*/ 1127464 w 1260814"/>
                <a:gd name="connsiteY311" fmla="*/ 534989 h 896939"/>
                <a:gd name="connsiteX312" fmla="*/ 1079839 w 1260814"/>
                <a:gd name="connsiteY312" fmla="*/ 573089 h 896939"/>
                <a:gd name="connsiteX313" fmla="*/ 879814 w 1260814"/>
                <a:gd name="connsiteY313" fmla="*/ 696914 h 896939"/>
                <a:gd name="connsiteX314" fmla="*/ 803614 w 1260814"/>
                <a:gd name="connsiteY314" fmla="*/ 706439 h 896939"/>
                <a:gd name="connsiteX315" fmla="*/ 536914 w 1260814"/>
                <a:gd name="connsiteY315" fmla="*/ 687389 h 896939"/>
                <a:gd name="connsiteX316" fmla="*/ 508339 w 1260814"/>
                <a:gd name="connsiteY316" fmla="*/ 668339 h 896939"/>
                <a:gd name="connsiteX317" fmla="*/ 460714 w 1260814"/>
                <a:gd name="connsiteY317" fmla="*/ 611189 h 896939"/>
                <a:gd name="connsiteX318" fmla="*/ 432139 w 1260814"/>
                <a:gd name="connsiteY318" fmla="*/ 525464 h 896939"/>
                <a:gd name="connsiteX319" fmla="*/ 413089 w 1260814"/>
                <a:gd name="connsiteY319" fmla="*/ 458789 h 896939"/>
                <a:gd name="connsiteX320" fmla="*/ 451189 w 1260814"/>
                <a:gd name="connsiteY320" fmla="*/ 173039 h 896939"/>
                <a:gd name="connsiteX321" fmla="*/ 498814 w 1260814"/>
                <a:gd name="connsiteY321" fmla="*/ 125414 h 896939"/>
                <a:gd name="connsiteX322" fmla="*/ 603589 w 1260814"/>
                <a:gd name="connsiteY322" fmla="*/ 30164 h 896939"/>
                <a:gd name="connsiteX323" fmla="*/ 736939 w 1260814"/>
                <a:gd name="connsiteY323" fmla="*/ 20639 h 896939"/>
                <a:gd name="connsiteX324" fmla="*/ 984589 w 1260814"/>
                <a:gd name="connsiteY324" fmla="*/ 68264 h 896939"/>
                <a:gd name="connsiteX325" fmla="*/ 1032214 w 1260814"/>
                <a:gd name="connsiteY325" fmla="*/ 96839 h 896939"/>
                <a:gd name="connsiteX326" fmla="*/ 1051264 w 1260814"/>
                <a:gd name="connsiteY326" fmla="*/ 134939 h 896939"/>
                <a:gd name="connsiteX327" fmla="*/ 1041739 w 1260814"/>
                <a:gd name="connsiteY327" fmla="*/ 296864 h 896939"/>
                <a:gd name="connsiteX328" fmla="*/ 1013164 w 1260814"/>
                <a:gd name="connsiteY328" fmla="*/ 325439 h 896939"/>
                <a:gd name="connsiteX329" fmla="*/ 965539 w 1260814"/>
                <a:gd name="connsiteY329" fmla="*/ 392114 h 896939"/>
                <a:gd name="connsiteX330" fmla="*/ 946489 w 1260814"/>
                <a:gd name="connsiteY330" fmla="*/ 430214 h 896939"/>
                <a:gd name="connsiteX331" fmla="*/ 917914 w 1260814"/>
                <a:gd name="connsiteY331" fmla="*/ 468314 h 89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</a:cxnLst>
              <a:rect l="l" t="t" r="r" b="b"/>
              <a:pathLst>
                <a:path w="1260814" h="896939">
                  <a:moveTo>
                    <a:pt x="336889" y="449264"/>
                  </a:moveTo>
                  <a:cubicBezTo>
                    <a:pt x="271488" y="405663"/>
                    <a:pt x="281084" y="424367"/>
                    <a:pt x="327364" y="277814"/>
                  </a:cubicBezTo>
                  <a:cubicBezTo>
                    <a:pt x="336829" y="247843"/>
                    <a:pt x="392308" y="243870"/>
                    <a:pt x="413089" y="239714"/>
                  </a:cubicBezTo>
                  <a:cubicBezTo>
                    <a:pt x="422614" y="233364"/>
                    <a:pt x="430906" y="224576"/>
                    <a:pt x="441664" y="220664"/>
                  </a:cubicBezTo>
                  <a:cubicBezTo>
                    <a:pt x="466269" y="211717"/>
                    <a:pt x="517864" y="201614"/>
                    <a:pt x="517864" y="201614"/>
                  </a:cubicBezTo>
                  <a:cubicBezTo>
                    <a:pt x="527389" y="195264"/>
                    <a:pt x="536200" y="187684"/>
                    <a:pt x="546439" y="182564"/>
                  </a:cubicBezTo>
                  <a:cubicBezTo>
                    <a:pt x="598573" y="156497"/>
                    <a:pt x="668263" y="179256"/>
                    <a:pt x="717889" y="182564"/>
                  </a:cubicBezTo>
                  <a:cubicBezTo>
                    <a:pt x="733764" y="195264"/>
                    <a:pt x="751914" y="205553"/>
                    <a:pt x="765514" y="220664"/>
                  </a:cubicBezTo>
                  <a:cubicBezTo>
                    <a:pt x="780830" y="237682"/>
                    <a:pt x="803614" y="277814"/>
                    <a:pt x="803614" y="277814"/>
                  </a:cubicBezTo>
                  <a:cubicBezTo>
                    <a:pt x="814219" y="362651"/>
                    <a:pt x="823868" y="400683"/>
                    <a:pt x="803614" y="496889"/>
                  </a:cubicBezTo>
                  <a:cubicBezTo>
                    <a:pt x="794637" y="539529"/>
                    <a:pt x="757622" y="538935"/>
                    <a:pt x="727414" y="554039"/>
                  </a:cubicBezTo>
                  <a:cubicBezTo>
                    <a:pt x="662010" y="586741"/>
                    <a:pt x="743098" y="564237"/>
                    <a:pt x="651214" y="582614"/>
                  </a:cubicBezTo>
                  <a:cubicBezTo>
                    <a:pt x="414189" y="568249"/>
                    <a:pt x="418401" y="609757"/>
                    <a:pt x="298789" y="544514"/>
                  </a:cubicBezTo>
                  <a:cubicBezTo>
                    <a:pt x="276317" y="532257"/>
                    <a:pt x="254339" y="519114"/>
                    <a:pt x="232114" y="506414"/>
                  </a:cubicBezTo>
                  <a:cubicBezTo>
                    <a:pt x="209889" y="477839"/>
                    <a:pt x="184064" y="451731"/>
                    <a:pt x="165439" y="420689"/>
                  </a:cubicBezTo>
                  <a:cubicBezTo>
                    <a:pt x="146250" y="388707"/>
                    <a:pt x="146312" y="350556"/>
                    <a:pt x="136864" y="315914"/>
                  </a:cubicBezTo>
                  <a:cubicBezTo>
                    <a:pt x="131580" y="296541"/>
                    <a:pt x="124164" y="277814"/>
                    <a:pt x="117814" y="258764"/>
                  </a:cubicBezTo>
                  <a:cubicBezTo>
                    <a:pt x="124164" y="242889"/>
                    <a:pt x="126605" y="224817"/>
                    <a:pt x="136864" y="211139"/>
                  </a:cubicBezTo>
                  <a:cubicBezTo>
                    <a:pt x="146389" y="198439"/>
                    <a:pt x="162911" y="192895"/>
                    <a:pt x="174964" y="182564"/>
                  </a:cubicBezTo>
                  <a:cubicBezTo>
                    <a:pt x="185191" y="173798"/>
                    <a:pt x="192763" y="162071"/>
                    <a:pt x="203539" y="153989"/>
                  </a:cubicBezTo>
                  <a:cubicBezTo>
                    <a:pt x="255286" y="115179"/>
                    <a:pt x="289458" y="113907"/>
                    <a:pt x="355939" y="87314"/>
                  </a:cubicBezTo>
                  <a:cubicBezTo>
                    <a:pt x="500012" y="29685"/>
                    <a:pt x="382345" y="59100"/>
                    <a:pt x="555964" y="30164"/>
                  </a:cubicBezTo>
                  <a:cubicBezTo>
                    <a:pt x="654389" y="42864"/>
                    <a:pt x="756857" y="37590"/>
                    <a:pt x="851239" y="68264"/>
                  </a:cubicBezTo>
                  <a:cubicBezTo>
                    <a:pt x="889671" y="80755"/>
                    <a:pt x="907585" y="126242"/>
                    <a:pt x="936964" y="153989"/>
                  </a:cubicBezTo>
                  <a:cubicBezTo>
                    <a:pt x="961335" y="177006"/>
                    <a:pt x="1030152" y="226066"/>
                    <a:pt x="1051264" y="268289"/>
                  </a:cubicBezTo>
                  <a:cubicBezTo>
                    <a:pt x="1063396" y="292552"/>
                    <a:pt x="1070314" y="319089"/>
                    <a:pt x="1079839" y="344489"/>
                  </a:cubicBezTo>
                  <a:cubicBezTo>
                    <a:pt x="1063964" y="433389"/>
                    <a:pt x="1063076" y="526320"/>
                    <a:pt x="1032214" y="611189"/>
                  </a:cubicBezTo>
                  <a:cubicBezTo>
                    <a:pt x="1022880" y="636857"/>
                    <a:pt x="988959" y="644762"/>
                    <a:pt x="965539" y="658814"/>
                  </a:cubicBezTo>
                  <a:cubicBezTo>
                    <a:pt x="956930" y="663980"/>
                    <a:pt x="946192" y="664384"/>
                    <a:pt x="936964" y="668339"/>
                  </a:cubicBezTo>
                  <a:cubicBezTo>
                    <a:pt x="866488" y="698543"/>
                    <a:pt x="933411" y="681631"/>
                    <a:pt x="841714" y="696914"/>
                  </a:cubicBezTo>
                  <a:lnTo>
                    <a:pt x="679789" y="687389"/>
                  </a:lnTo>
                  <a:cubicBezTo>
                    <a:pt x="658069" y="680149"/>
                    <a:pt x="656346" y="647828"/>
                    <a:pt x="641689" y="630239"/>
                  </a:cubicBezTo>
                  <a:cubicBezTo>
                    <a:pt x="624442" y="609543"/>
                    <a:pt x="601665" y="593885"/>
                    <a:pt x="584539" y="573089"/>
                  </a:cubicBezTo>
                  <a:cubicBezTo>
                    <a:pt x="557086" y="539753"/>
                    <a:pt x="535792" y="501650"/>
                    <a:pt x="508339" y="468314"/>
                  </a:cubicBezTo>
                  <a:cubicBezTo>
                    <a:pt x="491213" y="447518"/>
                    <a:pt x="467615" y="432518"/>
                    <a:pt x="451189" y="411164"/>
                  </a:cubicBezTo>
                  <a:cubicBezTo>
                    <a:pt x="431292" y="385298"/>
                    <a:pt x="374871" y="268052"/>
                    <a:pt x="365464" y="249239"/>
                  </a:cubicBezTo>
                  <a:cubicBezTo>
                    <a:pt x="362289" y="220664"/>
                    <a:pt x="355939" y="192265"/>
                    <a:pt x="355939" y="163514"/>
                  </a:cubicBezTo>
                  <a:cubicBezTo>
                    <a:pt x="355939" y="118951"/>
                    <a:pt x="354656" y="73397"/>
                    <a:pt x="365464" y="30164"/>
                  </a:cubicBezTo>
                  <a:cubicBezTo>
                    <a:pt x="368240" y="19058"/>
                    <a:pt x="382814" y="13359"/>
                    <a:pt x="394039" y="11114"/>
                  </a:cubicBezTo>
                  <a:cubicBezTo>
                    <a:pt x="431529" y="3616"/>
                    <a:pt x="470239" y="4764"/>
                    <a:pt x="508339" y="1589"/>
                  </a:cubicBezTo>
                  <a:cubicBezTo>
                    <a:pt x="581364" y="4764"/>
                    <a:pt x="655170" y="0"/>
                    <a:pt x="727414" y="11114"/>
                  </a:cubicBezTo>
                  <a:cubicBezTo>
                    <a:pt x="740728" y="13162"/>
                    <a:pt x="747574" y="29170"/>
                    <a:pt x="755989" y="39689"/>
                  </a:cubicBezTo>
                  <a:cubicBezTo>
                    <a:pt x="775420" y="63978"/>
                    <a:pt x="810347" y="109977"/>
                    <a:pt x="822664" y="144464"/>
                  </a:cubicBezTo>
                  <a:cubicBezTo>
                    <a:pt x="833813" y="175681"/>
                    <a:pt x="841714" y="207964"/>
                    <a:pt x="851239" y="239714"/>
                  </a:cubicBezTo>
                  <a:cubicBezTo>
                    <a:pt x="841714" y="315914"/>
                    <a:pt x="836163" y="392717"/>
                    <a:pt x="822664" y="468314"/>
                  </a:cubicBezTo>
                  <a:cubicBezTo>
                    <a:pt x="817436" y="497589"/>
                    <a:pt x="775924" y="542078"/>
                    <a:pt x="755989" y="554039"/>
                  </a:cubicBezTo>
                  <a:cubicBezTo>
                    <a:pt x="649954" y="617660"/>
                    <a:pt x="693389" y="575937"/>
                    <a:pt x="622639" y="601664"/>
                  </a:cubicBezTo>
                  <a:cubicBezTo>
                    <a:pt x="480048" y="653515"/>
                    <a:pt x="635566" y="610339"/>
                    <a:pt x="479764" y="649289"/>
                  </a:cubicBezTo>
                  <a:cubicBezTo>
                    <a:pt x="451189" y="630239"/>
                    <a:pt x="418323" y="616423"/>
                    <a:pt x="394039" y="592139"/>
                  </a:cubicBezTo>
                  <a:cubicBezTo>
                    <a:pt x="337182" y="535282"/>
                    <a:pt x="357749" y="486730"/>
                    <a:pt x="346414" y="411164"/>
                  </a:cubicBezTo>
                  <a:cubicBezTo>
                    <a:pt x="342530" y="385272"/>
                    <a:pt x="333714" y="360364"/>
                    <a:pt x="327364" y="334964"/>
                  </a:cubicBezTo>
                  <a:cubicBezTo>
                    <a:pt x="336889" y="293689"/>
                    <a:pt x="336210" y="248624"/>
                    <a:pt x="355939" y="211139"/>
                  </a:cubicBezTo>
                  <a:cubicBezTo>
                    <a:pt x="380215" y="165014"/>
                    <a:pt x="427783" y="151921"/>
                    <a:pt x="470239" y="134939"/>
                  </a:cubicBezTo>
                  <a:cubicBezTo>
                    <a:pt x="536914" y="150814"/>
                    <a:pt x="608034" y="153842"/>
                    <a:pt x="670264" y="182564"/>
                  </a:cubicBezTo>
                  <a:cubicBezTo>
                    <a:pt x="695063" y="194009"/>
                    <a:pt x="700827" y="227912"/>
                    <a:pt x="717889" y="249239"/>
                  </a:cubicBezTo>
                  <a:cubicBezTo>
                    <a:pt x="726304" y="259758"/>
                    <a:pt x="736939" y="268289"/>
                    <a:pt x="746464" y="277814"/>
                  </a:cubicBezTo>
                  <a:cubicBezTo>
                    <a:pt x="762126" y="314359"/>
                    <a:pt x="793024" y="383624"/>
                    <a:pt x="803614" y="420689"/>
                  </a:cubicBezTo>
                  <a:cubicBezTo>
                    <a:pt x="808920" y="439259"/>
                    <a:pt x="809964" y="458789"/>
                    <a:pt x="813139" y="477839"/>
                  </a:cubicBezTo>
                  <a:cubicBezTo>
                    <a:pt x="800439" y="519114"/>
                    <a:pt x="797257" y="564633"/>
                    <a:pt x="775039" y="601664"/>
                  </a:cubicBezTo>
                  <a:cubicBezTo>
                    <a:pt x="766242" y="616325"/>
                    <a:pt x="743038" y="613770"/>
                    <a:pt x="727414" y="620714"/>
                  </a:cubicBezTo>
                  <a:cubicBezTo>
                    <a:pt x="654314" y="653203"/>
                    <a:pt x="700180" y="648062"/>
                    <a:pt x="575014" y="677864"/>
                  </a:cubicBezTo>
                  <a:cubicBezTo>
                    <a:pt x="547045" y="684523"/>
                    <a:pt x="517864" y="684214"/>
                    <a:pt x="489289" y="687389"/>
                  </a:cubicBezTo>
                  <a:cubicBezTo>
                    <a:pt x="434552" y="714757"/>
                    <a:pt x="427376" y="727870"/>
                    <a:pt x="346414" y="687389"/>
                  </a:cubicBezTo>
                  <a:cubicBezTo>
                    <a:pt x="324234" y="676299"/>
                    <a:pt x="314664" y="649289"/>
                    <a:pt x="298789" y="630239"/>
                  </a:cubicBezTo>
                  <a:cubicBezTo>
                    <a:pt x="286089" y="598489"/>
                    <a:pt x="271503" y="567430"/>
                    <a:pt x="260689" y="534989"/>
                  </a:cubicBezTo>
                  <a:cubicBezTo>
                    <a:pt x="213560" y="393603"/>
                    <a:pt x="243782" y="301627"/>
                    <a:pt x="270214" y="125414"/>
                  </a:cubicBezTo>
                  <a:cubicBezTo>
                    <a:pt x="273459" y="103782"/>
                    <a:pt x="319237" y="50722"/>
                    <a:pt x="336889" y="39689"/>
                  </a:cubicBezTo>
                  <a:cubicBezTo>
                    <a:pt x="347990" y="32751"/>
                    <a:pt x="362570" y="34304"/>
                    <a:pt x="374989" y="30164"/>
                  </a:cubicBezTo>
                  <a:cubicBezTo>
                    <a:pt x="391209" y="24757"/>
                    <a:pt x="406739" y="17464"/>
                    <a:pt x="422614" y="11114"/>
                  </a:cubicBezTo>
                  <a:cubicBezTo>
                    <a:pt x="498814" y="20639"/>
                    <a:pt x="576250" y="23030"/>
                    <a:pt x="651214" y="39689"/>
                  </a:cubicBezTo>
                  <a:cubicBezTo>
                    <a:pt x="664364" y="42611"/>
                    <a:pt x="670728" y="58297"/>
                    <a:pt x="679789" y="68264"/>
                  </a:cubicBezTo>
                  <a:cubicBezTo>
                    <a:pt x="702492" y="93238"/>
                    <a:pt x="727343" y="116652"/>
                    <a:pt x="746464" y="144464"/>
                  </a:cubicBezTo>
                  <a:cubicBezTo>
                    <a:pt x="778144" y="190544"/>
                    <a:pt x="805010" y="276889"/>
                    <a:pt x="822664" y="325439"/>
                  </a:cubicBezTo>
                  <a:cubicBezTo>
                    <a:pt x="819489" y="392114"/>
                    <a:pt x="824113" y="459622"/>
                    <a:pt x="813139" y="525464"/>
                  </a:cubicBezTo>
                  <a:cubicBezTo>
                    <a:pt x="810924" y="538751"/>
                    <a:pt x="795772" y="546567"/>
                    <a:pt x="784564" y="554039"/>
                  </a:cubicBezTo>
                  <a:cubicBezTo>
                    <a:pt x="757365" y="572171"/>
                    <a:pt x="726679" y="584532"/>
                    <a:pt x="698839" y="601664"/>
                  </a:cubicBezTo>
                  <a:cubicBezTo>
                    <a:pt x="554760" y="690328"/>
                    <a:pt x="848415" y="536401"/>
                    <a:pt x="565489" y="677864"/>
                  </a:cubicBezTo>
                  <a:cubicBezTo>
                    <a:pt x="511514" y="674689"/>
                    <a:pt x="456582" y="678943"/>
                    <a:pt x="403564" y="668339"/>
                  </a:cubicBezTo>
                  <a:cubicBezTo>
                    <a:pt x="390355" y="665697"/>
                    <a:pt x="383259" y="650397"/>
                    <a:pt x="374989" y="639764"/>
                  </a:cubicBezTo>
                  <a:cubicBezTo>
                    <a:pt x="360933" y="621692"/>
                    <a:pt x="347128" y="603092"/>
                    <a:pt x="336889" y="582614"/>
                  </a:cubicBezTo>
                  <a:cubicBezTo>
                    <a:pt x="325014" y="558864"/>
                    <a:pt x="299311" y="479406"/>
                    <a:pt x="289264" y="449264"/>
                  </a:cubicBezTo>
                  <a:cubicBezTo>
                    <a:pt x="279314" y="369665"/>
                    <a:pt x="263394" y="279223"/>
                    <a:pt x="289264" y="201614"/>
                  </a:cubicBezTo>
                  <a:cubicBezTo>
                    <a:pt x="295999" y="181408"/>
                    <a:pt x="328017" y="183771"/>
                    <a:pt x="346414" y="173039"/>
                  </a:cubicBezTo>
                  <a:cubicBezTo>
                    <a:pt x="366190" y="161503"/>
                    <a:pt x="381974" y="142559"/>
                    <a:pt x="403564" y="134939"/>
                  </a:cubicBezTo>
                  <a:cubicBezTo>
                    <a:pt x="447610" y="119393"/>
                    <a:pt x="555825" y="111140"/>
                    <a:pt x="603589" y="106364"/>
                  </a:cubicBezTo>
                  <a:cubicBezTo>
                    <a:pt x="616289" y="103189"/>
                    <a:pt x="628605" y="96417"/>
                    <a:pt x="641689" y="96839"/>
                  </a:cubicBezTo>
                  <a:cubicBezTo>
                    <a:pt x="757509" y="100575"/>
                    <a:pt x="862337" y="57662"/>
                    <a:pt x="927439" y="144464"/>
                  </a:cubicBezTo>
                  <a:cubicBezTo>
                    <a:pt x="938547" y="159275"/>
                    <a:pt x="946202" y="176390"/>
                    <a:pt x="956014" y="192089"/>
                  </a:cubicBezTo>
                  <a:cubicBezTo>
                    <a:pt x="962081" y="201797"/>
                    <a:pt x="968714" y="211139"/>
                    <a:pt x="975064" y="220664"/>
                  </a:cubicBezTo>
                  <a:cubicBezTo>
                    <a:pt x="967466" y="239117"/>
                    <a:pt x="934847" y="377297"/>
                    <a:pt x="879814" y="411164"/>
                  </a:cubicBezTo>
                  <a:cubicBezTo>
                    <a:pt x="849582" y="429768"/>
                    <a:pt x="815885" y="442084"/>
                    <a:pt x="784564" y="458789"/>
                  </a:cubicBezTo>
                  <a:cubicBezTo>
                    <a:pt x="768229" y="467501"/>
                    <a:pt x="753274" y="478652"/>
                    <a:pt x="736939" y="487364"/>
                  </a:cubicBezTo>
                  <a:cubicBezTo>
                    <a:pt x="705618" y="504069"/>
                    <a:pt x="674405" y="521214"/>
                    <a:pt x="641689" y="534989"/>
                  </a:cubicBezTo>
                  <a:cubicBezTo>
                    <a:pt x="613929" y="546678"/>
                    <a:pt x="555964" y="563564"/>
                    <a:pt x="555964" y="563564"/>
                  </a:cubicBezTo>
                  <a:cubicBezTo>
                    <a:pt x="521039" y="554039"/>
                    <a:pt x="479457" y="557603"/>
                    <a:pt x="451189" y="534989"/>
                  </a:cubicBezTo>
                  <a:cubicBezTo>
                    <a:pt x="421937" y="511588"/>
                    <a:pt x="411236" y="440001"/>
                    <a:pt x="403564" y="401639"/>
                  </a:cubicBezTo>
                  <a:cubicBezTo>
                    <a:pt x="413089" y="366714"/>
                    <a:pt x="410067" y="325557"/>
                    <a:pt x="432139" y="296864"/>
                  </a:cubicBezTo>
                  <a:cubicBezTo>
                    <a:pt x="446232" y="278543"/>
                    <a:pt x="476480" y="283770"/>
                    <a:pt x="498814" y="277814"/>
                  </a:cubicBezTo>
                  <a:cubicBezTo>
                    <a:pt x="524112" y="271068"/>
                    <a:pt x="575014" y="258764"/>
                    <a:pt x="575014" y="258764"/>
                  </a:cubicBezTo>
                  <a:cubicBezTo>
                    <a:pt x="600414" y="265114"/>
                    <a:pt x="628763" y="264344"/>
                    <a:pt x="651214" y="277814"/>
                  </a:cubicBezTo>
                  <a:cubicBezTo>
                    <a:pt x="663390" y="285119"/>
                    <a:pt x="671010" y="301735"/>
                    <a:pt x="670264" y="315914"/>
                  </a:cubicBezTo>
                  <a:cubicBezTo>
                    <a:pt x="667711" y="364415"/>
                    <a:pt x="667015" y="417347"/>
                    <a:pt x="641689" y="458789"/>
                  </a:cubicBezTo>
                  <a:cubicBezTo>
                    <a:pt x="627544" y="481936"/>
                    <a:pt x="590889" y="477839"/>
                    <a:pt x="565489" y="487364"/>
                  </a:cubicBezTo>
                  <a:cubicBezTo>
                    <a:pt x="514689" y="484189"/>
                    <a:pt x="462896" y="488325"/>
                    <a:pt x="413089" y="477839"/>
                  </a:cubicBezTo>
                  <a:cubicBezTo>
                    <a:pt x="364027" y="467510"/>
                    <a:pt x="383363" y="380316"/>
                    <a:pt x="394039" y="363539"/>
                  </a:cubicBezTo>
                  <a:cubicBezTo>
                    <a:pt x="404820" y="346598"/>
                    <a:pt x="432139" y="350839"/>
                    <a:pt x="451189" y="344489"/>
                  </a:cubicBezTo>
                  <a:cubicBezTo>
                    <a:pt x="470993" y="348890"/>
                    <a:pt x="550827" y="345883"/>
                    <a:pt x="555964" y="392114"/>
                  </a:cubicBezTo>
                  <a:cubicBezTo>
                    <a:pt x="558097" y="411309"/>
                    <a:pt x="549614" y="430214"/>
                    <a:pt x="546439" y="449264"/>
                  </a:cubicBezTo>
                  <a:cubicBezTo>
                    <a:pt x="517864" y="446089"/>
                    <a:pt x="487253" y="450797"/>
                    <a:pt x="460714" y="439739"/>
                  </a:cubicBezTo>
                  <a:cubicBezTo>
                    <a:pt x="430083" y="426976"/>
                    <a:pt x="427443" y="378159"/>
                    <a:pt x="422614" y="354014"/>
                  </a:cubicBezTo>
                  <a:cubicBezTo>
                    <a:pt x="428964" y="328614"/>
                    <a:pt x="428949" y="300701"/>
                    <a:pt x="441664" y="277814"/>
                  </a:cubicBezTo>
                  <a:cubicBezTo>
                    <a:pt x="446540" y="269037"/>
                    <a:pt x="460499" y="270724"/>
                    <a:pt x="470239" y="268289"/>
                  </a:cubicBezTo>
                  <a:cubicBezTo>
                    <a:pt x="496864" y="261633"/>
                    <a:pt x="549538" y="253485"/>
                    <a:pt x="575014" y="249239"/>
                  </a:cubicBezTo>
                  <a:cubicBezTo>
                    <a:pt x="594064" y="252414"/>
                    <a:pt x="616342" y="247689"/>
                    <a:pt x="632164" y="258764"/>
                  </a:cubicBezTo>
                  <a:cubicBezTo>
                    <a:pt x="699157" y="305659"/>
                    <a:pt x="670612" y="400942"/>
                    <a:pt x="641689" y="458789"/>
                  </a:cubicBezTo>
                  <a:cubicBezTo>
                    <a:pt x="634449" y="473269"/>
                    <a:pt x="609939" y="465139"/>
                    <a:pt x="594064" y="468314"/>
                  </a:cubicBezTo>
                  <a:cubicBezTo>
                    <a:pt x="562314" y="465139"/>
                    <a:pt x="527785" y="472160"/>
                    <a:pt x="498814" y="458789"/>
                  </a:cubicBezTo>
                  <a:cubicBezTo>
                    <a:pt x="482005" y="451031"/>
                    <a:pt x="470239" y="429677"/>
                    <a:pt x="470239" y="411164"/>
                  </a:cubicBezTo>
                  <a:cubicBezTo>
                    <a:pt x="470239" y="321755"/>
                    <a:pt x="480699" y="232019"/>
                    <a:pt x="498814" y="144464"/>
                  </a:cubicBezTo>
                  <a:cubicBezTo>
                    <a:pt x="500848" y="134632"/>
                    <a:pt x="518067" y="138668"/>
                    <a:pt x="527389" y="134939"/>
                  </a:cubicBezTo>
                  <a:cubicBezTo>
                    <a:pt x="549840" y="125959"/>
                    <a:pt x="571839" y="115889"/>
                    <a:pt x="594064" y="106364"/>
                  </a:cubicBezTo>
                  <a:cubicBezTo>
                    <a:pt x="651214" y="115889"/>
                    <a:pt x="710019" y="118291"/>
                    <a:pt x="765514" y="134939"/>
                  </a:cubicBezTo>
                  <a:cubicBezTo>
                    <a:pt x="776479" y="138228"/>
                    <a:pt x="780312" y="152885"/>
                    <a:pt x="784564" y="163514"/>
                  </a:cubicBezTo>
                  <a:cubicBezTo>
                    <a:pt x="791921" y="181906"/>
                    <a:pt x="802582" y="233427"/>
                    <a:pt x="813139" y="258764"/>
                  </a:cubicBezTo>
                  <a:cubicBezTo>
                    <a:pt x="825166" y="287629"/>
                    <a:pt x="838539" y="315914"/>
                    <a:pt x="851239" y="344489"/>
                  </a:cubicBezTo>
                  <a:cubicBezTo>
                    <a:pt x="848064" y="395289"/>
                    <a:pt x="855250" y="447823"/>
                    <a:pt x="841714" y="496889"/>
                  </a:cubicBezTo>
                  <a:cubicBezTo>
                    <a:pt x="829248" y="542079"/>
                    <a:pt x="814044" y="594711"/>
                    <a:pt x="775039" y="620714"/>
                  </a:cubicBezTo>
                  <a:cubicBezTo>
                    <a:pt x="746464" y="639764"/>
                    <a:pt x="719132" y="660825"/>
                    <a:pt x="689314" y="677864"/>
                  </a:cubicBezTo>
                  <a:cubicBezTo>
                    <a:pt x="652046" y="699160"/>
                    <a:pt x="634416" y="697127"/>
                    <a:pt x="594064" y="706439"/>
                  </a:cubicBezTo>
                  <a:cubicBezTo>
                    <a:pt x="568553" y="712326"/>
                    <a:pt x="543264" y="719139"/>
                    <a:pt x="517864" y="725489"/>
                  </a:cubicBezTo>
                  <a:cubicBezTo>
                    <a:pt x="413089" y="700089"/>
                    <a:pt x="299967" y="697503"/>
                    <a:pt x="203539" y="649289"/>
                  </a:cubicBezTo>
                  <a:cubicBezTo>
                    <a:pt x="152978" y="624008"/>
                    <a:pt x="130121" y="562974"/>
                    <a:pt x="98764" y="515939"/>
                  </a:cubicBezTo>
                  <a:cubicBezTo>
                    <a:pt x="85351" y="495820"/>
                    <a:pt x="77835" y="472203"/>
                    <a:pt x="70189" y="449264"/>
                  </a:cubicBezTo>
                  <a:cubicBezTo>
                    <a:pt x="11888" y="274361"/>
                    <a:pt x="20620" y="311830"/>
                    <a:pt x="3514" y="192089"/>
                  </a:cubicBezTo>
                  <a:cubicBezTo>
                    <a:pt x="9864" y="166689"/>
                    <a:pt x="11730" y="139724"/>
                    <a:pt x="22564" y="115889"/>
                  </a:cubicBezTo>
                  <a:cubicBezTo>
                    <a:pt x="28138" y="103626"/>
                    <a:pt x="39588" y="94244"/>
                    <a:pt x="51139" y="87314"/>
                  </a:cubicBezTo>
                  <a:cubicBezTo>
                    <a:pt x="109638" y="52215"/>
                    <a:pt x="136679" y="57924"/>
                    <a:pt x="203539" y="39689"/>
                  </a:cubicBezTo>
                  <a:cubicBezTo>
                    <a:pt x="245202" y="28326"/>
                    <a:pt x="286089" y="14289"/>
                    <a:pt x="327364" y="1589"/>
                  </a:cubicBezTo>
                  <a:cubicBezTo>
                    <a:pt x="413089" y="7939"/>
                    <a:pt x="500864" y="951"/>
                    <a:pt x="584539" y="20639"/>
                  </a:cubicBezTo>
                  <a:cubicBezTo>
                    <a:pt x="654364" y="37068"/>
                    <a:pt x="650255" y="86918"/>
                    <a:pt x="670264" y="134939"/>
                  </a:cubicBezTo>
                  <a:cubicBezTo>
                    <a:pt x="678456" y="154599"/>
                    <a:pt x="689314" y="173039"/>
                    <a:pt x="698839" y="192089"/>
                  </a:cubicBezTo>
                  <a:cubicBezTo>
                    <a:pt x="702014" y="211139"/>
                    <a:pt x="710167" y="230011"/>
                    <a:pt x="708364" y="249239"/>
                  </a:cubicBezTo>
                  <a:cubicBezTo>
                    <a:pt x="700568" y="332396"/>
                    <a:pt x="695974" y="417423"/>
                    <a:pt x="670264" y="496889"/>
                  </a:cubicBezTo>
                  <a:cubicBezTo>
                    <a:pt x="659875" y="529001"/>
                    <a:pt x="629214" y="551124"/>
                    <a:pt x="603589" y="573089"/>
                  </a:cubicBezTo>
                  <a:cubicBezTo>
                    <a:pt x="584154" y="589748"/>
                    <a:pt x="560543" y="601344"/>
                    <a:pt x="536914" y="611189"/>
                  </a:cubicBezTo>
                  <a:cubicBezTo>
                    <a:pt x="514858" y="620379"/>
                    <a:pt x="409904" y="629535"/>
                    <a:pt x="403564" y="630239"/>
                  </a:cubicBezTo>
                  <a:cubicBezTo>
                    <a:pt x="384514" y="627064"/>
                    <a:pt x="362483" y="631427"/>
                    <a:pt x="346414" y="620714"/>
                  </a:cubicBezTo>
                  <a:cubicBezTo>
                    <a:pt x="324182" y="605893"/>
                    <a:pt x="305608" y="536395"/>
                    <a:pt x="298789" y="515939"/>
                  </a:cubicBezTo>
                  <a:cubicBezTo>
                    <a:pt x="305139" y="452439"/>
                    <a:pt x="299970" y="386703"/>
                    <a:pt x="317839" y="325439"/>
                  </a:cubicBezTo>
                  <a:cubicBezTo>
                    <a:pt x="323531" y="305922"/>
                    <a:pt x="350566" y="301173"/>
                    <a:pt x="365464" y="287339"/>
                  </a:cubicBezTo>
                  <a:cubicBezTo>
                    <a:pt x="436881" y="221023"/>
                    <a:pt x="475410" y="163299"/>
                    <a:pt x="565489" y="115889"/>
                  </a:cubicBezTo>
                  <a:cubicBezTo>
                    <a:pt x="585356" y="105433"/>
                    <a:pt x="610149" y="110767"/>
                    <a:pt x="632164" y="106364"/>
                  </a:cubicBezTo>
                  <a:lnTo>
                    <a:pt x="775039" y="77789"/>
                  </a:lnTo>
                  <a:cubicBezTo>
                    <a:pt x="835364" y="80964"/>
                    <a:pt x="896580" y="76508"/>
                    <a:pt x="956014" y="87314"/>
                  </a:cubicBezTo>
                  <a:cubicBezTo>
                    <a:pt x="969267" y="89724"/>
                    <a:pt x="974577" y="106878"/>
                    <a:pt x="984589" y="115889"/>
                  </a:cubicBezTo>
                  <a:cubicBezTo>
                    <a:pt x="1006347" y="135471"/>
                    <a:pt x="1030566" y="152341"/>
                    <a:pt x="1051264" y="173039"/>
                  </a:cubicBezTo>
                  <a:cubicBezTo>
                    <a:pt x="1068799" y="190574"/>
                    <a:pt x="1084304" y="210134"/>
                    <a:pt x="1098889" y="230189"/>
                  </a:cubicBezTo>
                  <a:cubicBezTo>
                    <a:pt x="1118025" y="256501"/>
                    <a:pt x="1132027" y="286940"/>
                    <a:pt x="1146514" y="315914"/>
                  </a:cubicBezTo>
                  <a:cubicBezTo>
                    <a:pt x="1133814" y="369889"/>
                    <a:pt x="1131650" y="427494"/>
                    <a:pt x="1108414" y="477839"/>
                  </a:cubicBezTo>
                  <a:cubicBezTo>
                    <a:pt x="1072733" y="555147"/>
                    <a:pt x="1006892" y="578915"/>
                    <a:pt x="936964" y="611189"/>
                  </a:cubicBezTo>
                  <a:cubicBezTo>
                    <a:pt x="927848" y="615396"/>
                    <a:pt x="917529" y="616559"/>
                    <a:pt x="908389" y="620714"/>
                  </a:cubicBezTo>
                  <a:cubicBezTo>
                    <a:pt x="882536" y="632465"/>
                    <a:pt x="857589" y="646114"/>
                    <a:pt x="832189" y="658814"/>
                  </a:cubicBezTo>
                  <a:cubicBezTo>
                    <a:pt x="679789" y="642939"/>
                    <a:pt x="524896" y="642900"/>
                    <a:pt x="374989" y="611189"/>
                  </a:cubicBezTo>
                  <a:cubicBezTo>
                    <a:pt x="352589" y="606451"/>
                    <a:pt x="336889" y="554039"/>
                    <a:pt x="336889" y="554039"/>
                  </a:cubicBezTo>
                  <a:cubicBezTo>
                    <a:pt x="330539" y="528639"/>
                    <a:pt x="317168" y="504012"/>
                    <a:pt x="317839" y="477839"/>
                  </a:cubicBezTo>
                  <a:cubicBezTo>
                    <a:pt x="320374" y="378987"/>
                    <a:pt x="329706" y="280027"/>
                    <a:pt x="346414" y="182564"/>
                  </a:cubicBezTo>
                  <a:cubicBezTo>
                    <a:pt x="349096" y="166917"/>
                    <a:pt x="364535" y="156411"/>
                    <a:pt x="374989" y="144464"/>
                  </a:cubicBezTo>
                  <a:cubicBezTo>
                    <a:pt x="386816" y="130947"/>
                    <a:pt x="399452" y="118053"/>
                    <a:pt x="413089" y="106364"/>
                  </a:cubicBezTo>
                  <a:cubicBezTo>
                    <a:pt x="434694" y="87845"/>
                    <a:pt x="477364" y="69464"/>
                    <a:pt x="498814" y="58739"/>
                  </a:cubicBezTo>
                  <a:cubicBezTo>
                    <a:pt x="577998" y="65726"/>
                    <a:pt x="778115" y="13516"/>
                    <a:pt x="851239" y="115889"/>
                  </a:cubicBezTo>
                  <a:cubicBezTo>
                    <a:pt x="859492" y="127443"/>
                    <a:pt x="863244" y="141661"/>
                    <a:pt x="870289" y="153989"/>
                  </a:cubicBezTo>
                  <a:cubicBezTo>
                    <a:pt x="875969" y="163928"/>
                    <a:pt x="882989" y="173039"/>
                    <a:pt x="889339" y="182564"/>
                  </a:cubicBezTo>
                  <a:cubicBezTo>
                    <a:pt x="913806" y="304898"/>
                    <a:pt x="918895" y="305913"/>
                    <a:pt x="870289" y="506414"/>
                  </a:cubicBezTo>
                  <a:cubicBezTo>
                    <a:pt x="865499" y="526172"/>
                    <a:pt x="838539" y="531814"/>
                    <a:pt x="822664" y="544514"/>
                  </a:cubicBezTo>
                  <a:cubicBezTo>
                    <a:pt x="813139" y="563564"/>
                    <a:pt x="805903" y="583943"/>
                    <a:pt x="794089" y="601664"/>
                  </a:cubicBezTo>
                  <a:cubicBezTo>
                    <a:pt x="768428" y="640156"/>
                    <a:pt x="742482" y="670603"/>
                    <a:pt x="698839" y="687389"/>
                  </a:cubicBezTo>
                  <a:cubicBezTo>
                    <a:pt x="674402" y="696788"/>
                    <a:pt x="622639" y="706439"/>
                    <a:pt x="622639" y="706439"/>
                  </a:cubicBezTo>
                  <a:cubicBezTo>
                    <a:pt x="575014" y="700089"/>
                    <a:pt x="526058" y="700248"/>
                    <a:pt x="479764" y="687389"/>
                  </a:cubicBezTo>
                  <a:cubicBezTo>
                    <a:pt x="466785" y="683784"/>
                    <a:pt x="457872" y="670510"/>
                    <a:pt x="451189" y="658814"/>
                  </a:cubicBezTo>
                  <a:cubicBezTo>
                    <a:pt x="432155" y="625505"/>
                    <a:pt x="421752" y="587817"/>
                    <a:pt x="403564" y="554039"/>
                  </a:cubicBezTo>
                  <a:cubicBezTo>
                    <a:pt x="377233" y="505138"/>
                    <a:pt x="346414" y="458789"/>
                    <a:pt x="317839" y="411164"/>
                  </a:cubicBezTo>
                  <a:cubicBezTo>
                    <a:pt x="314664" y="398464"/>
                    <a:pt x="310881" y="385901"/>
                    <a:pt x="308314" y="373064"/>
                  </a:cubicBezTo>
                  <a:cubicBezTo>
                    <a:pt x="304526" y="354126"/>
                    <a:pt x="303871" y="334546"/>
                    <a:pt x="298789" y="315914"/>
                  </a:cubicBezTo>
                  <a:cubicBezTo>
                    <a:pt x="294290" y="299419"/>
                    <a:pt x="286089" y="284164"/>
                    <a:pt x="279739" y="268289"/>
                  </a:cubicBezTo>
                  <a:cubicBezTo>
                    <a:pt x="289264" y="227014"/>
                    <a:pt x="281602" y="177340"/>
                    <a:pt x="308314" y="144464"/>
                  </a:cubicBezTo>
                  <a:cubicBezTo>
                    <a:pt x="329217" y="118737"/>
                    <a:pt x="370932" y="121716"/>
                    <a:pt x="403564" y="115889"/>
                  </a:cubicBezTo>
                  <a:cubicBezTo>
                    <a:pt x="460170" y="105781"/>
                    <a:pt x="517864" y="103189"/>
                    <a:pt x="575014" y="96839"/>
                  </a:cubicBezTo>
                  <a:cubicBezTo>
                    <a:pt x="622639" y="103189"/>
                    <a:pt x="671795" y="102332"/>
                    <a:pt x="717889" y="115889"/>
                  </a:cubicBezTo>
                  <a:cubicBezTo>
                    <a:pt x="728871" y="119119"/>
                    <a:pt x="733989" y="133403"/>
                    <a:pt x="736939" y="144464"/>
                  </a:cubicBezTo>
                  <a:cubicBezTo>
                    <a:pt x="746891" y="181785"/>
                    <a:pt x="749639" y="220664"/>
                    <a:pt x="755989" y="258764"/>
                  </a:cubicBezTo>
                  <a:cubicBezTo>
                    <a:pt x="743289" y="319089"/>
                    <a:pt x="743849" y="383824"/>
                    <a:pt x="717889" y="439739"/>
                  </a:cubicBezTo>
                  <a:cubicBezTo>
                    <a:pt x="673333" y="535706"/>
                    <a:pt x="629490" y="517276"/>
                    <a:pt x="555964" y="554039"/>
                  </a:cubicBezTo>
                  <a:cubicBezTo>
                    <a:pt x="433349" y="615346"/>
                    <a:pt x="629260" y="550787"/>
                    <a:pt x="451189" y="601664"/>
                  </a:cubicBezTo>
                  <a:cubicBezTo>
                    <a:pt x="432139" y="595314"/>
                    <a:pt x="407380" y="597622"/>
                    <a:pt x="394039" y="582614"/>
                  </a:cubicBezTo>
                  <a:cubicBezTo>
                    <a:pt x="369701" y="555234"/>
                    <a:pt x="365865" y="397322"/>
                    <a:pt x="365464" y="392114"/>
                  </a:cubicBezTo>
                  <a:cubicBezTo>
                    <a:pt x="378164" y="331789"/>
                    <a:pt x="381918" y="268861"/>
                    <a:pt x="403564" y="211139"/>
                  </a:cubicBezTo>
                  <a:cubicBezTo>
                    <a:pt x="411447" y="190118"/>
                    <a:pt x="432730" y="176293"/>
                    <a:pt x="451189" y="163514"/>
                  </a:cubicBezTo>
                  <a:cubicBezTo>
                    <a:pt x="516693" y="118165"/>
                    <a:pt x="529489" y="125151"/>
                    <a:pt x="603589" y="115889"/>
                  </a:cubicBezTo>
                  <a:cubicBezTo>
                    <a:pt x="774341" y="135977"/>
                    <a:pt x="747895" y="84781"/>
                    <a:pt x="784564" y="182564"/>
                  </a:cubicBezTo>
                  <a:cubicBezTo>
                    <a:pt x="788089" y="191965"/>
                    <a:pt x="790914" y="201614"/>
                    <a:pt x="794089" y="211139"/>
                  </a:cubicBezTo>
                  <a:cubicBezTo>
                    <a:pt x="787739" y="290514"/>
                    <a:pt x="791724" y="371403"/>
                    <a:pt x="775039" y="449264"/>
                  </a:cubicBezTo>
                  <a:cubicBezTo>
                    <a:pt x="770627" y="469854"/>
                    <a:pt x="700664" y="491593"/>
                    <a:pt x="689314" y="496889"/>
                  </a:cubicBezTo>
                  <a:cubicBezTo>
                    <a:pt x="657147" y="511900"/>
                    <a:pt x="594064" y="544514"/>
                    <a:pt x="594064" y="544514"/>
                  </a:cubicBezTo>
                  <a:cubicBezTo>
                    <a:pt x="559139" y="541339"/>
                    <a:pt x="522807" y="545302"/>
                    <a:pt x="489289" y="534989"/>
                  </a:cubicBezTo>
                  <a:cubicBezTo>
                    <a:pt x="478348" y="531622"/>
                    <a:pt x="475359" y="516653"/>
                    <a:pt x="470239" y="506414"/>
                  </a:cubicBezTo>
                  <a:cubicBezTo>
                    <a:pt x="459425" y="484787"/>
                    <a:pt x="451189" y="461964"/>
                    <a:pt x="441664" y="439739"/>
                  </a:cubicBezTo>
                  <a:cubicBezTo>
                    <a:pt x="448014" y="382589"/>
                    <a:pt x="407936" y="291112"/>
                    <a:pt x="460714" y="268289"/>
                  </a:cubicBezTo>
                  <a:cubicBezTo>
                    <a:pt x="562877" y="224110"/>
                    <a:pt x="686271" y="259693"/>
                    <a:pt x="794089" y="287339"/>
                  </a:cubicBezTo>
                  <a:cubicBezTo>
                    <a:pt x="821597" y="294392"/>
                    <a:pt x="816437" y="339910"/>
                    <a:pt x="832189" y="363539"/>
                  </a:cubicBezTo>
                  <a:cubicBezTo>
                    <a:pt x="844889" y="382589"/>
                    <a:pt x="856233" y="402617"/>
                    <a:pt x="870289" y="420689"/>
                  </a:cubicBezTo>
                  <a:cubicBezTo>
                    <a:pt x="924350" y="490196"/>
                    <a:pt x="876558" y="404652"/>
                    <a:pt x="917914" y="487364"/>
                  </a:cubicBezTo>
                  <a:cubicBezTo>
                    <a:pt x="913736" y="524966"/>
                    <a:pt x="914764" y="585119"/>
                    <a:pt x="889339" y="620714"/>
                  </a:cubicBezTo>
                  <a:cubicBezTo>
                    <a:pt x="843143" y="685389"/>
                    <a:pt x="801291" y="720688"/>
                    <a:pt x="736939" y="763589"/>
                  </a:cubicBezTo>
                  <a:cubicBezTo>
                    <a:pt x="725125" y="771465"/>
                    <a:pt x="711765" y="776763"/>
                    <a:pt x="698839" y="782639"/>
                  </a:cubicBezTo>
                  <a:cubicBezTo>
                    <a:pt x="639201" y="809747"/>
                    <a:pt x="648350" y="805819"/>
                    <a:pt x="603589" y="820739"/>
                  </a:cubicBezTo>
                  <a:cubicBezTo>
                    <a:pt x="571839" y="811214"/>
                    <a:pt x="534404" y="812644"/>
                    <a:pt x="508339" y="792164"/>
                  </a:cubicBezTo>
                  <a:cubicBezTo>
                    <a:pt x="486009" y="774619"/>
                    <a:pt x="481426" y="742066"/>
                    <a:pt x="470239" y="715964"/>
                  </a:cubicBezTo>
                  <a:cubicBezTo>
                    <a:pt x="462329" y="697507"/>
                    <a:pt x="458240" y="677616"/>
                    <a:pt x="451189" y="658814"/>
                  </a:cubicBezTo>
                  <a:cubicBezTo>
                    <a:pt x="377259" y="461668"/>
                    <a:pt x="445609" y="661125"/>
                    <a:pt x="384514" y="477839"/>
                  </a:cubicBezTo>
                  <a:cubicBezTo>
                    <a:pt x="387689" y="357189"/>
                    <a:pt x="370925" y="234347"/>
                    <a:pt x="394039" y="115889"/>
                  </a:cubicBezTo>
                  <a:cubicBezTo>
                    <a:pt x="398670" y="92156"/>
                    <a:pt x="438146" y="95994"/>
                    <a:pt x="460714" y="87314"/>
                  </a:cubicBezTo>
                  <a:cubicBezTo>
                    <a:pt x="479456" y="80106"/>
                    <a:pt x="498462" y="73438"/>
                    <a:pt x="517864" y="68264"/>
                  </a:cubicBezTo>
                  <a:cubicBezTo>
                    <a:pt x="677074" y="25808"/>
                    <a:pt x="553976" y="65752"/>
                    <a:pt x="632164" y="39689"/>
                  </a:cubicBezTo>
                  <a:cubicBezTo>
                    <a:pt x="686139" y="46039"/>
                    <a:pt x="744613" y="36250"/>
                    <a:pt x="794089" y="58739"/>
                  </a:cubicBezTo>
                  <a:cubicBezTo>
                    <a:pt x="821357" y="71134"/>
                    <a:pt x="825099" y="110017"/>
                    <a:pt x="841714" y="134939"/>
                  </a:cubicBezTo>
                  <a:cubicBezTo>
                    <a:pt x="850520" y="148148"/>
                    <a:pt x="860764" y="160339"/>
                    <a:pt x="870289" y="173039"/>
                  </a:cubicBezTo>
                  <a:cubicBezTo>
                    <a:pt x="876639" y="198439"/>
                    <a:pt x="890584" y="223087"/>
                    <a:pt x="889339" y="249239"/>
                  </a:cubicBezTo>
                  <a:cubicBezTo>
                    <a:pt x="886164" y="315914"/>
                    <a:pt x="888093" y="383029"/>
                    <a:pt x="879814" y="449264"/>
                  </a:cubicBezTo>
                  <a:cubicBezTo>
                    <a:pt x="878394" y="460623"/>
                    <a:pt x="868369" y="469283"/>
                    <a:pt x="860764" y="477839"/>
                  </a:cubicBezTo>
                  <a:cubicBezTo>
                    <a:pt x="842866" y="497975"/>
                    <a:pt x="825764" y="519654"/>
                    <a:pt x="803614" y="534989"/>
                  </a:cubicBezTo>
                  <a:cubicBezTo>
                    <a:pt x="783733" y="548753"/>
                    <a:pt x="759878" y="555918"/>
                    <a:pt x="736939" y="563564"/>
                  </a:cubicBezTo>
                  <a:cubicBezTo>
                    <a:pt x="619005" y="602875"/>
                    <a:pt x="549223" y="613110"/>
                    <a:pt x="422614" y="639764"/>
                  </a:cubicBezTo>
                  <a:cubicBezTo>
                    <a:pt x="199904" y="633401"/>
                    <a:pt x="134733" y="716364"/>
                    <a:pt x="51139" y="582614"/>
                  </a:cubicBezTo>
                  <a:cubicBezTo>
                    <a:pt x="45818" y="574100"/>
                    <a:pt x="46104" y="563019"/>
                    <a:pt x="41614" y="554039"/>
                  </a:cubicBezTo>
                  <a:cubicBezTo>
                    <a:pt x="36494" y="543800"/>
                    <a:pt x="28914" y="534989"/>
                    <a:pt x="22564" y="525464"/>
                  </a:cubicBezTo>
                  <a:cubicBezTo>
                    <a:pt x="11031" y="433198"/>
                    <a:pt x="0" y="394302"/>
                    <a:pt x="32089" y="287339"/>
                  </a:cubicBezTo>
                  <a:cubicBezTo>
                    <a:pt x="36651" y="272134"/>
                    <a:pt x="56796" y="267287"/>
                    <a:pt x="70189" y="258764"/>
                  </a:cubicBezTo>
                  <a:cubicBezTo>
                    <a:pt x="91785" y="245021"/>
                    <a:pt x="114278" y="232710"/>
                    <a:pt x="136864" y="220664"/>
                  </a:cubicBezTo>
                  <a:cubicBezTo>
                    <a:pt x="161921" y="207300"/>
                    <a:pt x="186003" y="191174"/>
                    <a:pt x="213064" y="182564"/>
                  </a:cubicBezTo>
                  <a:cubicBezTo>
                    <a:pt x="321773" y="147975"/>
                    <a:pt x="384358" y="151617"/>
                    <a:pt x="498814" y="144464"/>
                  </a:cubicBezTo>
                  <a:cubicBezTo>
                    <a:pt x="581364" y="147639"/>
                    <a:pt x="664491" y="143742"/>
                    <a:pt x="746464" y="153989"/>
                  </a:cubicBezTo>
                  <a:cubicBezTo>
                    <a:pt x="767598" y="156631"/>
                    <a:pt x="785645" y="171129"/>
                    <a:pt x="803614" y="182564"/>
                  </a:cubicBezTo>
                  <a:cubicBezTo>
                    <a:pt x="837521" y="204141"/>
                    <a:pt x="861373" y="230798"/>
                    <a:pt x="889339" y="258764"/>
                  </a:cubicBezTo>
                  <a:cubicBezTo>
                    <a:pt x="931064" y="467387"/>
                    <a:pt x="930379" y="424270"/>
                    <a:pt x="889339" y="773114"/>
                  </a:cubicBezTo>
                  <a:cubicBezTo>
                    <a:pt x="886348" y="798536"/>
                    <a:pt x="869339" y="821689"/>
                    <a:pt x="851239" y="839789"/>
                  </a:cubicBezTo>
                  <a:cubicBezTo>
                    <a:pt x="816541" y="874487"/>
                    <a:pt x="762180" y="884285"/>
                    <a:pt x="717889" y="896939"/>
                  </a:cubicBezTo>
                  <a:cubicBezTo>
                    <a:pt x="606764" y="881064"/>
                    <a:pt x="492448" y="880152"/>
                    <a:pt x="384514" y="849314"/>
                  </a:cubicBezTo>
                  <a:cubicBezTo>
                    <a:pt x="354292" y="840679"/>
                    <a:pt x="341201" y="803665"/>
                    <a:pt x="317839" y="782639"/>
                  </a:cubicBezTo>
                  <a:cubicBezTo>
                    <a:pt x="309330" y="774981"/>
                    <a:pt x="297359" y="771684"/>
                    <a:pt x="289264" y="763589"/>
                  </a:cubicBezTo>
                  <a:cubicBezTo>
                    <a:pt x="278039" y="752364"/>
                    <a:pt x="269495" y="738698"/>
                    <a:pt x="260689" y="725489"/>
                  </a:cubicBezTo>
                  <a:cubicBezTo>
                    <a:pt x="219353" y="663486"/>
                    <a:pt x="225675" y="660158"/>
                    <a:pt x="194014" y="573089"/>
                  </a:cubicBezTo>
                  <a:cubicBezTo>
                    <a:pt x="209889" y="471489"/>
                    <a:pt x="214809" y="367560"/>
                    <a:pt x="241639" y="268289"/>
                  </a:cubicBezTo>
                  <a:cubicBezTo>
                    <a:pt x="247497" y="246616"/>
                    <a:pt x="270584" y="233117"/>
                    <a:pt x="289264" y="220664"/>
                  </a:cubicBezTo>
                  <a:cubicBezTo>
                    <a:pt x="318800" y="200973"/>
                    <a:pt x="351887" y="187022"/>
                    <a:pt x="384514" y="173039"/>
                  </a:cubicBezTo>
                  <a:cubicBezTo>
                    <a:pt x="396546" y="167882"/>
                    <a:pt x="409858" y="166458"/>
                    <a:pt x="422614" y="163514"/>
                  </a:cubicBezTo>
                  <a:cubicBezTo>
                    <a:pt x="451136" y="156932"/>
                    <a:pt x="480301" y="152875"/>
                    <a:pt x="508339" y="144464"/>
                  </a:cubicBezTo>
                  <a:cubicBezTo>
                    <a:pt x="543934" y="133785"/>
                    <a:pt x="578189" y="119064"/>
                    <a:pt x="613114" y="106364"/>
                  </a:cubicBezTo>
                  <a:cubicBezTo>
                    <a:pt x="878885" y="144331"/>
                    <a:pt x="830910" y="83049"/>
                    <a:pt x="956014" y="220664"/>
                  </a:cubicBezTo>
                  <a:cubicBezTo>
                    <a:pt x="963715" y="229135"/>
                    <a:pt x="968714" y="239714"/>
                    <a:pt x="975064" y="249239"/>
                  </a:cubicBezTo>
                  <a:cubicBezTo>
                    <a:pt x="978239" y="261939"/>
                    <a:pt x="980449" y="274920"/>
                    <a:pt x="984589" y="287339"/>
                  </a:cubicBezTo>
                  <a:cubicBezTo>
                    <a:pt x="993167" y="313074"/>
                    <a:pt x="1012229" y="336428"/>
                    <a:pt x="1013164" y="363539"/>
                  </a:cubicBezTo>
                  <a:cubicBezTo>
                    <a:pt x="1015472" y="430476"/>
                    <a:pt x="1005125" y="497499"/>
                    <a:pt x="994114" y="563564"/>
                  </a:cubicBezTo>
                  <a:cubicBezTo>
                    <a:pt x="992232" y="574856"/>
                    <a:pt x="982092" y="583103"/>
                    <a:pt x="975064" y="592139"/>
                  </a:cubicBezTo>
                  <a:cubicBezTo>
                    <a:pt x="959840" y="611713"/>
                    <a:pt x="946267" y="633151"/>
                    <a:pt x="927439" y="649289"/>
                  </a:cubicBezTo>
                  <a:cubicBezTo>
                    <a:pt x="901364" y="671639"/>
                    <a:pt x="873601" y="693684"/>
                    <a:pt x="841714" y="706439"/>
                  </a:cubicBezTo>
                  <a:cubicBezTo>
                    <a:pt x="810138" y="719069"/>
                    <a:pt x="701217" y="729017"/>
                    <a:pt x="660739" y="735014"/>
                  </a:cubicBezTo>
                  <a:lnTo>
                    <a:pt x="479764" y="763589"/>
                  </a:lnTo>
                  <a:cubicBezTo>
                    <a:pt x="438489" y="757239"/>
                    <a:pt x="391447" y="766520"/>
                    <a:pt x="355939" y="744539"/>
                  </a:cubicBezTo>
                  <a:cubicBezTo>
                    <a:pt x="305191" y="713123"/>
                    <a:pt x="265531" y="607795"/>
                    <a:pt x="241639" y="554039"/>
                  </a:cubicBezTo>
                  <a:cubicBezTo>
                    <a:pt x="238464" y="538164"/>
                    <a:pt x="236041" y="522120"/>
                    <a:pt x="232114" y="506414"/>
                  </a:cubicBezTo>
                  <a:cubicBezTo>
                    <a:pt x="223334" y="471294"/>
                    <a:pt x="210922" y="437079"/>
                    <a:pt x="203539" y="401639"/>
                  </a:cubicBezTo>
                  <a:cubicBezTo>
                    <a:pt x="195022" y="360756"/>
                    <a:pt x="190839" y="319089"/>
                    <a:pt x="184489" y="277814"/>
                  </a:cubicBezTo>
                  <a:cubicBezTo>
                    <a:pt x="187664" y="246064"/>
                    <a:pt x="180296" y="211373"/>
                    <a:pt x="194014" y="182564"/>
                  </a:cubicBezTo>
                  <a:cubicBezTo>
                    <a:pt x="233133" y="100415"/>
                    <a:pt x="308836" y="45490"/>
                    <a:pt x="394039" y="20639"/>
                  </a:cubicBezTo>
                  <a:cubicBezTo>
                    <a:pt x="430742" y="9934"/>
                    <a:pt x="470239" y="14289"/>
                    <a:pt x="508339" y="11114"/>
                  </a:cubicBezTo>
                  <a:lnTo>
                    <a:pt x="889339" y="87314"/>
                  </a:lnTo>
                  <a:cubicBezTo>
                    <a:pt x="908961" y="91580"/>
                    <a:pt x="928528" y="97384"/>
                    <a:pt x="946489" y="106364"/>
                  </a:cubicBezTo>
                  <a:cubicBezTo>
                    <a:pt x="992280" y="129259"/>
                    <a:pt x="1035389" y="157164"/>
                    <a:pt x="1079839" y="182564"/>
                  </a:cubicBezTo>
                  <a:cubicBezTo>
                    <a:pt x="1137971" y="250385"/>
                    <a:pt x="1134918" y="256580"/>
                    <a:pt x="1213189" y="306389"/>
                  </a:cubicBezTo>
                  <a:cubicBezTo>
                    <a:pt x="1221660" y="311779"/>
                    <a:pt x="1232239" y="312739"/>
                    <a:pt x="1241764" y="315914"/>
                  </a:cubicBezTo>
                  <a:cubicBezTo>
                    <a:pt x="1248114" y="334964"/>
                    <a:pt x="1260814" y="352984"/>
                    <a:pt x="1260814" y="373064"/>
                  </a:cubicBezTo>
                  <a:cubicBezTo>
                    <a:pt x="1260814" y="417965"/>
                    <a:pt x="1256597" y="464034"/>
                    <a:pt x="1241764" y="506414"/>
                  </a:cubicBezTo>
                  <a:cubicBezTo>
                    <a:pt x="1233572" y="529819"/>
                    <a:pt x="1211674" y="546029"/>
                    <a:pt x="1194139" y="563564"/>
                  </a:cubicBezTo>
                  <a:cubicBezTo>
                    <a:pt x="1140510" y="617193"/>
                    <a:pt x="1093504" y="659063"/>
                    <a:pt x="1022689" y="687389"/>
                  </a:cubicBezTo>
                  <a:cubicBezTo>
                    <a:pt x="989078" y="700834"/>
                    <a:pt x="952667" y="705828"/>
                    <a:pt x="917914" y="715964"/>
                  </a:cubicBezTo>
                  <a:cubicBezTo>
                    <a:pt x="876457" y="728056"/>
                    <a:pt x="836653" y="746767"/>
                    <a:pt x="794089" y="754064"/>
                  </a:cubicBezTo>
                  <a:cubicBezTo>
                    <a:pt x="724959" y="765915"/>
                    <a:pt x="654389" y="766764"/>
                    <a:pt x="584539" y="773114"/>
                  </a:cubicBezTo>
                  <a:cubicBezTo>
                    <a:pt x="533739" y="760414"/>
                    <a:pt x="472875" y="767916"/>
                    <a:pt x="432139" y="735014"/>
                  </a:cubicBezTo>
                  <a:cubicBezTo>
                    <a:pt x="383424" y="695667"/>
                    <a:pt x="336889" y="573089"/>
                    <a:pt x="336889" y="573089"/>
                  </a:cubicBezTo>
                  <a:cubicBezTo>
                    <a:pt x="330539" y="550864"/>
                    <a:pt x="324637" y="528506"/>
                    <a:pt x="317839" y="506414"/>
                  </a:cubicBezTo>
                  <a:cubicBezTo>
                    <a:pt x="311934" y="487222"/>
                    <a:pt x="303659" y="468745"/>
                    <a:pt x="298789" y="449264"/>
                  </a:cubicBezTo>
                  <a:cubicBezTo>
                    <a:pt x="294105" y="430528"/>
                    <a:pt x="292439" y="411164"/>
                    <a:pt x="289264" y="392114"/>
                  </a:cubicBezTo>
                  <a:cubicBezTo>
                    <a:pt x="296766" y="227062"/>
                    <a:pt x="258409" y="203894"/>
                    <a:pt x="355939" y="106364"/>
                  </a:cubicBezTo>
                  <a:cubicBezTo>
                    <a:pt x="362043" y="100260"/>
                    <a:pt x="428189" y="63231"/>
                    <a:pt x="441664" y="58739"/>
                  </a:cubicBezTo>
                  <a:cubicBezTo>
                    <a:pt x="495038" y="40948"/>
                    <a:pt x="603589" y="11114"/>
                    <a:pt x="603589" y="11114"/>
                  </a:cubicBezTo>
                  <a:cubicBezTo>
                    <a:pt x="724639" y="31289"/>
                    <a:pt x="758157" y="16514"/>
                    <a:pt x="841714" y="77789"/>
                  </a:cubicBezTo>
                  <a:cubicBezTo>
                    <a:pt x="868931" y="97748"/>
                    <a:pt x="896458" y="118411"/>
                    <a:pt x="917914" y="144464"/>
                  </a:cubicBezTo>
                  <a:cubicBezTo>
                    <a:pt x="941452" y="173046"/>
                    <a:pt x="975064" y="239714"/>
                    <a:pt x="975064" y="239714"/>
                  </a:cubicBezTo>
                  <a:cubicBezTo>
                    <a:pt x="985951" y="305034"/>
                    <a:pt x="997739" y="347624"/>
                    <a:pt x="975064" y="420689"/>
                  </a:cubicBezTo>
                  <a:cubicBezTo>
                    <a:pt x="925974" y="578867"/>
                    <a:pt x="930256" y="542049"/>
                    <a:pt x="851239" y="611189"/>
                  </a:cubicBezTo>
                  <a:cubicBezTo>
                    <a:pt x="841102" y="620059"/>
                    <a:pt x="834087" y="632625"/>
                    <a:pt x="822664" y="639764"/>
                  </a:cubicBezTo>
                  <a:cubicBezTo>
                    <a:pt x="804154" y="651333"/>
                    <a:pt x="735170" y="670952"/>
                    <a:pt x="717889" y="677864"/>
                  </a:cubicBezTo>
                  <a:cubicBezTo>
                    <a:pt x="704706" y="683137"/>
                    <a:pt x="692489" y="690564"/>
                    <a:pt x="679789" y="696914"/>
                  </a:cubicBezTo>
                  <a:cubicBezTo>
                    <a:pt x="638514" y="684214"/>
                    <a:pt x="591605" y="683200"/>
                    <a:pt x="555964" y="658814"/>
                  </a:cubicBezTo>
                  <a:cubicBezTo>
                    <a:pt x="527621" y="639421"/>
                    <a:pt x="514883" y="603441"/>
                    <a:pt x="498814" y="573089"/>
                  </a:cubicBezTo>
                  <a:cubicBezTo>
                    <a:pt x="479588" y="536774"/>
                    <a:pt x="423322" y="346755"/>
                    <a:pt x="422614" y="344489"/>
                  </a:cubicBezTo>
                  <a:cubicBezTo>
                    <a:pt x="438489" y="284164"/>
                    <a:pt x="429162" y="210459"/>
                    <a:pt x="470239" y="163514"/>
                  </a:cubicBezTo>
                  <a:cubicBezTo>
                    <a:pt x="511095" y="116822"/>
                    <a:pt x="675940" y="111447"/>
                    <a:pt x="736939" y="106364"/>
                  </a:cubicBezTo>
                  <a:cubicBezTo>
                    <a:pt x="819489" y="119064"/>
                    <a:pt x="905101" y="118823"/>
                    <a:pt x="984589" y="144464"/>
                  </a:cubicBezTo>
                  <a:cubicBezTo>
                    <a:pt x="1008189" y="152077"/>
                    <a:pt x="1017994" y="181299"/>
                    <a:pt x="1032214" y="201614"/>
                  </a:cubicBezTo>
                  <a:cubicBezTo>
                    <a:pt x="1107847" y="309661"/>
                    <a:pt x="1103017" y="305120"/>
                    <a:pt x="1146514" y="392114"/>
                  </a:cubicBezTo>
                  <a:cubicBezTo>
                    <a:pt x="1140164" y="439739"/>
                    <a:pt x="1144074" y="489905"/>
                    <a:pt x="1127464" y="534989"/>
                  </a:cubicBezTo>
                  <a:cubicBezTo>
                    <a:pt x="1120436" y="554065"/>
                    <a:pt x="1096382" y="561272"/>
                    <a:pt x="1079839" y="573089"/>
                  </a:cubicBezTo>
                  <a:cubicBezTo>
                    <a:pt x="1054904" y="590900"/>
                    <a:pt x="945417" y="681775"/>
                    <a:pt x="879814" y="696914"/>
                  </a:cubicBezTo>
                  <a:cubicBezTo>
                    <a:pt x="854872" y="702670"/>
                    <a:pt x="829014" y="703264"/>
                    <a:pt x="803614" y="706439"/>
                  </a:cubicBezTo>
                  <a:cubicBezTo>
                    <a:pt x="714714" y="700089"/>
                    <a:pt x="625308" y="698795"/>
                    <a:pt x="536914" y="687389"/>
                  </a:cubicBezTo>
                  <a:cubicBezTo>
                    <a:pt x="525560" y="685924"/>
                    <a:pt x="516434" y="676434"/>
                    <a:pt x="508339" y="668339"/>
                  </a:cubicBezTo>
                  <a:cubicBezTo>
                    <a:pt x="490804" y="650804"/>
                    <a:pt x="476589" y="630239"/>
                    <a:pt x="460714" y="611189"/>
                  </a:cubicBezTo>
                  <a:cubicBezTo>
                    <a:pt x="438413" y="499682"/>
                    <a:pt x="467192" y="621861"/>
                    <a:pt x="432139" y="525464"/>
                  </a:cubicBezTo>
                  <a:cubicBezTo>
                    <a:pt x="424240" y="503741"/>
                    <a:pt x="419439" y="481014"/>
                    <a:pt x="413089" y="458789"/>
                  </a:cubicBezTo>
                  <a:cubicBezTo>
                    <a:pt x="425789" y="363539"/>
                    <a:pt x="427258" y="266104"/>
                    <a:pt x="451189" y="173039"/>
                  </a:cubicBezTo>
                  <a:cubicBezTo>
                    <a:pt x="456780" y="151296"/>
                    <a:pt x="483795" y="142101"/>
                    <a:pt x="498814" y="125414"/>
                  </a:cubicBezTo>
                  <a:cubicBezTo>
                    <a:pt x="531095" y="89546"/>
                    <a:pt x="551110" y="45158"/>
                    <a:pt x="603589" y="30164"/>
                  </a:cubicBezTo>
                  <a:cubicBezTo>
                    <a:pt x="646438" y="17922"/>
                    <a:pt x="692489" y="23814"/>
                    <a:pt x="736939" y="20639"/>
                  </a:cubicBezTo>
                  <a:cubicBezTo>
                    <a:pt x="819489" y="36514"/>
                    <a:pt x="903193" y="47259"/>
                    <a:pt x="984589" y="68264"/>
                  </a:cubicBezTo>
                  <a:cubicBezTo>
                    <a:pt x="1002515" y="72890"/>
                    <a:pt x="1019123" y="83748"/>
                    <a:pt x="1032214" y="96839"/>
                  </a:cubicBezTo>
                  <a:cubicBezTo>
                    <a:pt x="1042254" y="106879"/>
                    <a:pt x="1044914" y="122239"/>
                    <a:pt x="1051264" y="134939"/>
                  </a:cubicBezTo>
                  <a:cubicBezTo>
                    <a:pt x="1060075" y="205431"/>
                    <a:pt x="1071310" y="225894"/>
                    <a:pt x="1041739" y="296864"/>
                  </a:cubicBezTo>
                  <a:cubicBezTo>
                    <a:pt x="1036558" y="309298"/>
                    <a:pt x="1022689" y="315914"/>
                    <a:pt x="1013164" y="325439"/>
                  </a:cubicBezTo>
                  <a:cubicBezTo>
                    <a:pt x="963636" y="449259"/>
                    <a:pt x="1025900" y="319681"/>
                    <a:pt x="965539" y="392114"/>
                  </a:cubicBezTo>
                  <a:cubicBezTo>
                    <a:pt x="956449" y="403022"/>
                    <a:pt x="954014" y="418173"/>
                    <a:pt x="946489" y="430214"/>
                  </a:cubicBezTo>
                  <a:cubicBezTo>
                    <a:pt x="938075" y="443676"/>
                    <a:pt x="917914" y="468314"/>
                    <a:pt x="917914" y="468314"/>
                  </a:cubicBezTo>
                </a:path>
              </a:pathLst>
            </a:cu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12" name="Прямая со стрелкой 11"/>
            <p:cNvCxnSpPr/>
            <p:nvPr/>
          </p:nvCxnSpPr>
          <p:spPr>
            <a:xfrm>
              <a:off x="1785918" y="5929330"/>
              <a:ext cx="2286016" cy="1588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0301001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dirty="0" smtClean="0"/>
              <a:t>Это изменение характера двигательной активности вызывают </a:t>
            </a:r>
            <a:r>
              <a:rPr lang="ru-RU" dirty="0" err="1" smtClean="0"/>
              <a:t>желудочно</a:t>
            </a:r>
            <a:r>
              <a:rPr lang="ru-RU" dirty="0" smtClean="0"/>
              <a:t>–кишечные гормоны </a:t>
            </a:r>
            <a:r>
              <a:rPr lang="ru-RU" i="1" dirty="0" err="1" smtClean="0"/>
              <a:t>гастрин</a:t>
            </a:r>
            <a:r>
              <a:rPr lang="ru-RU" dirty="0" smtClean="0"/>
              <a:t> и </a:t>
            </a:r>
            <a:r>
              <a:rPr lang="ru-RU" i="1" dirty="0" err="1" smtClean="0"/>
              <a:t>холецистокинин</a:t>
            </a:r>
            <a:r>
              <a:rPr lang="ru-RU" i="1" dirty="0" smtClean="0"/>
              <a:t>.</a:t>
            </a:r>
            <a:r>
              <a:rPr lang="ru-RU" dirty="0" smtClean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1319962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214422"/>
            <a:ext cx="8229600" cy="4911741"/>
          </a:xfrm>
        </p:spPr>
        <p:txBody>
          <a:bodyPr>
            <a:normAutofit fontScale="92500" lnSpcReduction="10000"/>
          </a:bodyPr>
          <a:lstStyle/>
          <a:p>
            <a:r>
              <a:rPr lang="ru-RU" dirty="0" smtClean="0"/>
              <a:t>В результате редких периодических</a:t>
            </a:r>
            <a:r>
              <a:rPr lang="ru-RU" b="1" dirty="0" smtClean="0"/>
              <a:t> </a:t>
            </a:r>
            <a:r>
              <a:rPr lang="ru-RU" b="1" dirty="0" err="1" smtClean="0"/>
              <a:t>пропульсивных</a:t>
            </a:r>
            <a:r>
              <a:rPr lang="ru-RU" b="1" dirty="0" smtClean="0"/>
              <a:t> движений</a:t>
            </a:r>
            <a:r>
              <a:rPr lang="ru-RU" dirty="0" smtClean="0"/>
              <a:t> и </a:t>
            </a:r>
            <a:r>
              <a:rPr lang="ru-RU" i="1" dirty="0" smtClean="0"/>
              <a:t>сдвига фаз медленных волн</a:t>
            </a:r>
            <a:r>
              <a:rPr lang="ru-RU" dirty="0" smtClean="0"/>
              <a:t> содержимое кишечника медленно передвигается в направлении толстого кишечника. </a:t>
            </a:r>
          </a:p>
          <a:p>
            <a:r>
              <a:rPr lang="ru-RU" dirty="0" smtClean="0"/>
              <a:t>Скорость 1–4 см/мин (2–4 ч). </a:t>
            </a:r>
          </a:p>
          <a:p>
            <a:r>
              <a:rPr lang="ru-RU" dirty="0" smtClean="0"/>
              <a:t>Кроме того, в кишечнике существует двигательная активность меньшего масштаба </a:t>
            </a:r>
            <a:r>
              <a:rPr lang="ru-RU" i="1" dirty="0" smtClean="0"/>
              <a:t>–сокращения ворсинок,</a:t>
            </a:r>
            <a:r>
              <a:rPr lang="ru-RU" dirty="0" smtClean="0"/>
              <a:t> способствующие перемешиванию пищи и взбалтыванию </a:t>
            </a:r>
            <a:r>
              <a:rPr lang="ru-RU" i="1" dirty="0" err="1" smtClean="0"/>
              <a:t>неперемешивающегося</a:t>
            </a:r>
            <a:r>
              <a:rPr lang="ru-RU" i="1" dirty="0" smtClean="0"/>
              <a:t> слоя</a:t>
            </a:r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14359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4" name="Picture 12" descr="F15_34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lum bright="6000"/>
          </a:blip>
          <a:srcRect l="14468" r="14420"/>
          <a:stretch>
            <a:fillRect/>
          </a:stretch>
        </p:blipFill>
        <p:spPr>
          <a:xfrm>
            <a:off x="1845214" y="1500174"/>
            <a:ext cx="5338147" cy="4625989"/>
          </a:xfrm>
          <a:noFill/>
          <a:ln/>
        </p:spPr>
      </p:pic>
    </p:spTree>
    <p:extLst>
      <p:ext uri="{BB962C8B-B14F-4D97-AF65-F5344CB8AC3E}">
        <p14:creationId xmlns:p14="http://schemas.microsoft.com/office/powerpoint/2010/main" val="988872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b="1" dirty="0" err="1" smtClean="0"/>
              <a:t>Илеоцекальная</a:t>
            </a:r>
            <a:r>
              <a:rPr lang="ru-RU" b="1" dirty="0" smtClean="0"/>
              <a:t> заслонка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r>
              <a:rPr lang="ru-RU" dirty="0" smtClean="0"/>
              <a:t>Тонкий </a:t>
            </a:r>
            <a:r>
              <a:rPr lang="ru-RU" dirty="0"/>
              <a:t>кишечник заканчивается участком длиной около 4 см, который контролирует эвакуацию пищи в толстый кишечник. </a:t>
            </a:r>
            <a:endParaRPr lang="ru-RU" dirty="0" smtClean="0"/>
          </a:p>
          <a:p>
            <a:r>
              <a:rPr lang="ru-RU" dirty="0" smtClean="0"/>
              <a:t>Обычно </a:t>
            </a:r>
            <a:r>
              <a:rPr lang="ru-RU" dirty="0"/>
              <a:t>этот </a:t>
            </a:r>
            <a:r>
              <a:rPr lang="ru-RU" dirty="0" err="1"/>
              <a:t>илеоцекальный</a:t>
            </a:r>
            <a:r>
              <a:rPr lang="ru-RU" dirty="0"/>
              <a:t> </a:t>
            </a:r>
            <a:r>
              <a:rPr lang="ru-RU" i="1" dirty="0"/>
              <a:t>сфинктер </a:t>
            </a:r>
            <a:r>
              <a:rPr lang="ru-RU" dirty="0"/>
              <a:t>находится в состоянии тонического </a:t>
            </a:r>
            <a:r>
              <a:rPr lang="ru-RU" dirty="0" smtClean="0"/>
              <a:t>сокращения. </a:t>
            </a:r>
          </a:p>
          <a:p>
            <a:r>
              <a:rPr lang="ru-RU" dirty="0" smtClean="0"/>
              <a:t>При </a:t>
            </a:r>
            <a:r>
              <a:rPr lang="ru-RU" dirty="0"/>
              <a:t>растяжении концевого участка подвздошной кишки сфинктер расслабляется, а с увеличением давления в слепой кишке </a:t>
            </a:r>
            <a:r>
              <a:rPr lang="ru-RU" dirty="0" smtClean="0"/>
              <a:t>сокращается. 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400539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357686" y="1600200"/>
            <a:ext cx="4329114" cy="4525963"/>
          </a:xfrm>
        </p:spPr>
        <p:txBody>
          <a:bodyPr>
            <a:normAutofit fontScale="85000" lnSpcReduction="20000"/>
          </a:bodyPr>
          <a:lstStyle/>
          <a:p>
            <a:r>
              <a:rPr lang="ru-RU" dirty="0" smtClean="0"/>
              <a:t>В месте перехода подвздошной кишки в слепую имеются две полулунные складки, образующие </a:t>
            </a:r>
            <a:r>
              <a:rPr lang="ru-RU" b="1" i="1" u="sng" dirty="0" err="1" smtClean="0"/>
              <a:t>илеоцекальный</a:t>
            </a:r>
            <a:r>
              <a:rPr lang="ru-RU" b="1" i="1" u="sng" dirty="0" smtClean="0"/>
              <a:t> клапан</a:t>
            </a:r>
            <a:r>
              <a:rPr lang="ru-RU" i="1" dirty="0" smtClean="0"/>
              <a:t>,</a:t>
            </a:r>
            <a:r>
              <a:rPr lang="ru-RU" dirty="0" smtClean="0"/>
              <a:t> </a:t>
            </a:r>
          </a:p>
          <a:p>
            <a:r>
              <a:rPr lang="ru-RU" dirty="0" smtClean="0"/>
              <a:t>Благодаря такому анатомическому барьеру численность </a:t>
            </a:r>
            <a:r>
              <a:rPr lang="ru-RU" i="1" dirty="0" smtClean="0"/>
              <a:t>бактерий</a:t>
            </a:r>
            <a:r>
              <a:rPr lang="ru-RU" dirty="0" smtClean="0"/>
              <a:t> в подвздошной кишке в 10</a:t>
            </a:r>
            <a:r>
              <a:rPr lang="ru-RU" baseline="30000" dirty="0" smtClean="0"/>
              <a:t>5</a:t>
            </a:r>
            <a:r>
              <a:rPr lang="ru-RU" dirty="0" smtClean="0"/>
              <a:t> раз меньше, чем в слепой</a:t>
            </a:r>
            <a:endParaRPr lang="ru-RU" dirty="0"/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14282" y="1142984"/>
            <a:ext cx="4143404" cy="4550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30921402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/>
              <a:t>Всасывание в тонком </a:t>
            </a:r>
            <a:r>
              <a:rPr lang="ru-RU" b="1" dirty="0" smtClean="0"/>
              <a:t>кишечнике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ru-RU" dirty="0"/>
              <a:t>Наличие складок и ворсинок обеспечивает большую всасывающую поверхность тонкого кишечника. </a:t>
            </a:r>
            <a:endParaRPr lang="ru-RU" dirty="0" smtClean="0"/>
          </a:p>
          <a:p>
            <a:r>
              <a:rPr lang="ru-RU" dirty="0" smtClean="0"/>
              <a:t>За </a:t>
            </a:r>
            <a:r>
              <a:rPr lang="ru-RU" dirty="0"/>
              <a:t>счет круговых складок, называемых </a:t>
            </a:r>
            <a:r>
              <a:rPr lang="ru-RU" i="1" dirty="0"/>
              <a:t>складками </a:t>
            </a:r>
            <a:r>
              <a:rPr lang="ru-RU" i="1" dirty="0" err="1"/>
              <a:t>Керкринга</a:t>
            </a:r>
            <a:r>
              <a:rPr lang="ru-RU" i="1" dirty="0"/>
              <a:t>, ворсинок</a:t>
            </a:r>
            <a:r>
              <a:rPr lang="ru-RU" dirty="0"/>
              <a:t> и </a:t>
            </a:r>
            <a:r>
              <a:rPr lang="ru-RU" i="1" dirty="0" err="1"/>
              <a:t>микроворсинок</a:t>
            </a:r>
            <a:r>
              <a:rPr lang="ru-RU" i="1" dirty="0"/>
              <a:t>,</a:t>
            </a:r>
            <a:r>
              <a:rPr lang="ru-RU" dirty="0"/>
              <a:t> всасывающая поверхность цилиндрической трубки увеличивается в 600 раз и </a:t>
            </a:r>
            <a:r>
              <a:rPr lang="ru-RU" dirty="0" smtClean="0"/>
              <a:t>достигает 200 м</a:t>
            </a:r>
            <a:r>
              <a:rPr lang="ru-RU" baseline="30000" dirty="0" smtClean="0"/>
              <a:t>2</a:t>
            </a:r>
            <a:endParaRPr lang="ru-RU" baseline="30000" dirty="0"/>
          </a:p>
        </p:txBody>
      </p:sp>
    </p:spTree>
    <p:extLst>
      <p:ext uri="{BB962C8B-B14F-4D97-AF65-F5344CB8AC3E}">
        <p14:creationId xmlns:p14="http://schemas.microsoft.com/office/powerpoint/2010/main" val="4216266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/>
          <p:cNvGrpSpPr>
            <a:grpSpLocks/>
          </p:cNvGrpSpPr>
          <p:nvPr/>
        </p:nvGrpSpPr>
        <p:grpSpPr bwMode="auto">
          <a:xfrm flipH="1">
            <a:off x="1733550" y="1266825"/>
            <a:ext cx="5580063" cy="4592638"/>
            <a:chOff x="1050" y="828"/>
            <a:chExt cx="3515" cy="2893"/>
          </a:xfrm>
        </p:grpSpPr>
        <p:sp>
          <p:nvSpPr>
            <p:cNvPr id="34822" name="Freeform 4"/>
            <p:cNvSpPr>
              <a:spLocks/>
            </p:cNvSpPr>
            <p:nvPr/>
          </p:nvSpPr>
          <p:spPr bwMode="auto">
            <a:xfrm>
              <a:off x="1507" y="911"/>
              <a:ext cx="3058" cy="2810"/>
            </a:xfrm>
            <a:custGeom>
              <a:avLst/>
              <a:gdLst>
                <a:gd name="T0" fmla="*/ 1242 w 1421"/>
                <a:gd name="T1" fmla="*/ 86 h 1224"/>
                <a:gd name="T2" fmla="*/ 941 w 1421"/>
                <a:gd name="T3" fmla="*/ 14 h 1224"/>
                <a:gd name="T4" fmla="*/ 381 w 1421"/>
                <a:gd name="T5" fmla="*/ 332 h 1224"/>
                <a:gd name="T6" fmla="*/ 0 w 1421"/>
                <a:gd name="T7" fmla="*/ 515 h 1224"/>
                <a:gd name="T8" fmla="*/ 130 w 1421"/>
                <a:gd name="T9" fmla="*/ 491 h 1224"/>
                <a:gd name="T10" fmla="*/ 172 w 1421"/>
                <a:gd name="T11" fmla="*/ 494 h 1224"/>
                <a:gd name="T12" fmla="*/ 172 w 1421"/>
                <a:gd name="T13" fmla="*/ 494 h 1224"/>
                <a:gd name="T14" fmla="*/ 429 w 1421"/>
                <a:gd name="T15" fmla="*/ 361 h 1224"/>
                <a:gd name="T16" fmla="*/ 640 w 1421"/>
                <a:gd name="T17" fmla="*/ 191 h 1224"/>
                <a:gd name="T18" fmla="*/ 925 w 1421"/>
                <a:gd name="T19" fmla="*/ 530 h 1224"/>
                <a:gd name="T20" fmla="*/ 623 w 1421"/>
                <a:gd name="T21" fmla="*/ 778 h 1224"/>
                <a:gd name="T22" fmla="*/ 462 w 1421"/>
                <a:gd name="T23" fmla="*/ 887 h 1224"/>
                <a:gd name="T24" fmla="*/ 462 w 1421"/>
                <a:gd name="T25" fmla="*/ 887 h 1224"/>
                <a:gd name="T26" fmla="*/ 246 w 1421"/>
                <a:gd name="T27" fmla="*/ 1112 h 1224"/>
                <a:gd name="T28" fmla="*/ 323 w 1421"/>
                <a:gd name="T29" fmla="*/ 1088 h 1224"/>
                <a:gd name="T30" fmla="*/ 851 w 1421"/>
                <a:gd name="T31" fmla="*/ 762 h 1224"/>
                <a:gd name="T32" fmla="*/ 794 w 1421"/>
                <a:gd name="T33" fmla="*/ 1224 h 1224"/>
                <a:gd name="T34" fmla="*/ 1324 w 1421"/>
                <a:gd name="T35" fmla="*/ 1224 h 1224"/>
                <a:gd name="T36" fmla="*/ 1403 w 1421"/>
                <a:gd name="T37" fmla="*/ 590 h 1224"/>
                <a:gd name="T38" fmla="*/ 1242 w 1421"/>
                <a:gd name="T39" fmla="*/ 86 h 122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21"/>
                <a:gd name="T61" fmla="*/ 0 h 1224"/>
                <a:gd name="T62" fmla="*/ 1421 w 1421"/>
                <a:gd name="T63" fmla="*/ 1224 h 122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21" h="1224">
                  <a:moveTo>
                    <a:pt x="1242" y="86"/>
                  </a:moveTo>
                  <a:cubicBezTo>
                    <a:pt x="1192" y="52"/>
                    <a:pt x="1089" y="0"/>
                    <a:pt x="941" y="14"/>
                  </a:cubicBezTo>
                  <a:cubicBezTo>
                    <a:pt x="660" y="41"/>
                    <a:pt x="537" y="222"/>
                    <a:pt x="381" y="332"/>
                  </a:cubicBezTo>
                  <a:cubicBezTo>
                    <a:pt x="303" y="386"/>
                    <a:pt x="111" y="463"/>
                    <a:pt x="0" y="515"/>
                  </a:cubicBezTo>
                  <a:cubicBezTo>
                    <a:pt x="40" y="500"/>
                    <a:pt x="84" y="491"/>
                    <a:pt x="130" y="491"/>
                  </a:cubicBezTo>
                  <a:cubicBezTo>
                    <a:pt x="144" y="491"/>
                    <a:pt x="158" y="492"/>
                    <a:pt x="172" y="494"/>
                  </a:cubicBezTo>
                  <a:cubicBezTo>
                    <a:pt x="172" y="494"/>
                    <a:pt x="172" y="494"/>
                    <a:pt x="172" y="494"/>
                  </a:cubicBezTo>
                  <a:cubicBezTo>
                    <a:pt x="269" y="449"/>
                    <a:pt x="375" y="398"/>
                    <a:pt x="429" y="361"/>
                  </a:cubicBezTo>
                  <a:cubicBezTo>
                    <a:pt x="501" y="310"/>
                    <a:pt x="565" y="247"/>
                    <a:pt x="640" y="191"/>
                  </a:cubicBezTo>
                  <a:cubicBezTo>
                    <a:pt x="757" y="138"/>
                    <a:pt x="1003" y="290"/>
                    <a:pt x="925" y="530"/>
                  </a:cubicBezTo>
                  <a:cubicBezTo>
                    <a:pt x="853" y="597"/>
                    <a:pt x="749" y="696"/>
                    <a:pt x="623" y="778"/>
                  </a:cubicBezTo>
                  <a:cubicBezTo>
                    <a:pt x="498" y="861"/>
                    <a:pt x="462" y="887"/>
                    <a:pt x="462" y="887"/>
                  </a:cubicBezTo>
                  <a:cubicBezTo>
                    <a:pt x="462" y="887"/>
                    <a:pt x="462" y="887"/>
                    <a:pt x="462" y="887"/>
                  </a:cubicBezTo>
                  <a:cubicBezTo>
                    <a:pt x="435" y="992"/>
                    <a:pt x="353" y="1076"/>
                    <a:pt x="246" y="1112"/>
                  </a:cubicBezTo>
                  <a:cubicBezTo>
                    <a:pt x="269" y="1106"/>
                    <a:pt x="295" y="1098"/>
                    <a:pt x="323" y="1088"/>
                  </a:cubicBezTo>
                  <a:cubicBezTo>
                    <a:pt x="475" y="1038"/>
                    <a:pt x="738" y="869"/>
                    <a:pt x="851" y="762"/>
                  </a:cubicBezTo>
                  <a:cubicBezTo>
                    <a:pt x="838" y="804"/>
                    <a:pt x="749" y="1061"/>
                    <a:pt x="794" y="1224"/>
                  </a:cubicBezTo>
                  <a:cubicBezTo>
                    <a:pt x="1324" y="1224"/>
                    <a:pt x="1324" y="1224"/>
                    <a:pt x="1324" y="1224"/>
                  </a:cubicBezTo>
                  <a:cubicBezTo>
                    <a:pt x="1290" y="1114"/>
                    <a:pt x="1382" y="749"/>
                    <a:pt x="1403" y="590"/>
                  </a:cubicBezTo>
                  <a:cubicBezTo>
                    <a:pt x="1421" y="448"/>
                    <a:pt x="1410" y="199"/>
                    <a:pt x="1242" y="86"/>
                  </a:cubicBezTo>
                  <a:close/>
                </a:path>
              </a:pathLst>
            </a:custGeom>
            <a:solidFill>
              <a:srgbClr val="F6EAE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23" name="Freeform 5"/>
            <p:cNvSpPr>
              <a:spLocks/>
            </p:cNvSpPr>
            <p:nvPr/>
          </p:nvSpPr>
          <p:spPr bwMode="auto">
            <a:xfrm>
              <a:off x="1877" y="1349"/>
              <a:ext cx="1007" cy="960"/>
            </a:xfrm>
            <a:custGeom>
              <a:avLst/>
              <a:gdLst>
                <a:gd name="T0" fmla="*/ 0 w 468"/>
                <a:gd name="T1" fmla="*/ 303 h 418"/>
                <a:gd name="T2" fmla="*/ 0 w 468"/>
                <a:gd name="T3" fmla="*/ 417 h 418"/>
                <a:gd name="T4" fmla="*/ 0 w 468"/>
                <a:gd name="T5" fmla="*/ 418 h 418"/>
                <a:gd name="T6" fmla="*/ 31 w 468"/>
                <a:gd name="T7" fmla="*/ 381 h 418"/>
                <a:gd name="T8" fmla="*/ 70 w 468"/>
                <a:gd name="T9" fmla="*/ 396 h 418"/>
                <a:gd name="T10" fmla="*/ 87 w 468"/>
                <a:gd name="T11" fmla="*/ 365 h 418"/>
                <a:gd name="T12" fmla="*/ 121 w 468"/>
                <a:gd name="T13" fmla="*/ 364 h 418"/>
                <a:gd name="T14" fmla="*/ 139 w 468"/>
                <a:gd name="T15" fmla="*/ 333 h 418"/>
                <a:gd name="T16" fmla="*/ 171 w 468"/>
                <a:gd name="T17" fmla="*/ 349 h 418"/>
                <a:gd name="T18" fmla="*/ 185 w 468"/>
                <a:gd name="T19" fmla="*/ 301 h 418"/>
                <a:gd name="T20" fmla="*/ 211 w 468"/>
                <a:gd name="T21" fmla="*/ 313 h 418"/>
                <a:gd name="T22" fmla="*/ 221 w 468"/>
                <a:gd name="T23" fmla="*/ 295 h 418"/>
                <a:gd name="T24" fmla="*/ 247 w 468"/>
                <a:gd name="T25" fmla="*/ 303 h 418"/>
                <a:gd name="T26" fmla="*/ 261 w 468"/>
                <a:gd name="T27" fmla="*/ 250 h 418"/>
                <a:gd name="T28" fmla="*/ 289 w 468"/>
                <a:gd name="T29" fmla="*/ 267 h 418"/>
                <a:gd name="T30" fmla="*/ 305 w 468"/>
                <a:gd name="T31" fmla="*/ 234 h 418"/>
                <a:gd name="T32" fmla="*/ 328 w 468"/>
                <a:gd name="T33" fmla="*/ 236 h 418"/>
                <a:gd name="T34" fmla="*/ 338 w 468"/>
                <a:gd name="T35" fmla="*/ 194 h 418"/>
                <a:gd name="T36" fmla="*/ 366 w 468"/>
                <a:gd name="T37" fmla="*/ 199 h 418"/>
                <a:gd name="T38" fmla="*/ 382 w 468"/>
                <a:gd name="T39" fmla="*/ 167 h 418"/>
                <a:gd name="T40" fmla="*/ 404 w 468"/>
                <a:gd name="T41" fmla="*/ 170 h 418"/>
                <a:gd name="T42" fmla="*/ 416 w 468"/>
                <a:gd name="T43" fmla="*/ 132 h 418"/>
                <a:gd name="T44" fmla="*/ 449 w 468"/>
                <a:gd name="T45" fmla="*/ 142 h 418"/>
                <a:gd name="T46" fmla="*/ 468 w 468"/>
                <a:gd name="T47" fmla="*/ 110 h 418"/>
                <a:gd name="T48" fmla="*/ 468 w 468"/>
                <a:gd name="T49" fmla="*/ 109 h 418"/>
                <a:gd name="T50" fmla="*/ 468 w 468"/>
                <a:gd name="T51" fmla="*/ 0 h 418"/>
                <a:gd name="T52" fmla="*/ 257 w 468"/>
                <a:gd name="T53" fmla="*/ 170 h 418"/>
                <a:gd name="T54" fmla="*/ 0 w 468"/>
                <a:gd name="T55" fmla="*/ 303 h 4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68"/>
                <a:gd name="T85" fmla="*/ 0 h 418"/>
                <a:gd name="T86" fmla="*/ 468 w 468"/>
                <a:gd name="T87" fmla="*/ 418 h 4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68" h="418">
                  <a:moveTo>
                    <a:pt x="0" y="303"/>
                  </a:moveTo>
                  <a:cubicBezTo>
                    <a:pt x="0" y="417"/>
                    <a:pt x="0" y="417"/>
                    <a:pt x="0" y="417"/>
                  </a:cubicBezTo>
                  <a:cubicBezTo>
                    <a:pt x="0" y="418"/>
                    <a:pt x="0" y="418"/>
                    <a:pt x="0" y="418"/>
                  </a:cubicBezTo>
                  <a:cubicBezTo>
                    <a:pt x="26" y="414"/>
                    <a:pt x="17" y="387"/>
                    <a:pt x="31" y="381"/>
                  </a:cubicBezTo>
                  <a:cubicBezTo>
                    <a:pt x="45" y="375"/>
                    <a:pt x="58" y="401"/>
                    <a:pt x="70" y="396"/>
                  </a:cubicBezTo>
                  <a:cubicBezTo>
                    <a:pt x="82" y="391"/>
                    <a:pt x="77" y="371"/>
                    <a:pt x="87" y="365"/>
                  </a:cubicBezTo>
                  <a:cubicBezTo>
                    <a:pt x="98" y="359"/>
                    <a:pt x="103" y="374"/>
                    <a:pt x="121" y="364"/>
                  </a:cubicBezTo>
                  <a:cubicBezTo>
                    <a:pt x="139" y="354"/>
                    <a:pt x="127" y="341"/>
                    <a:pt x="139" y="333"/>
                  </a:cubicBezTo>
                  <a:cubicBezTo>
                    <a:pt x="151" y="325"/>
                    <a:pt x="155" y="357"/>
                    <a:pt x="171" y="349"/>
                  </a:cubicBezTo>
                  <a:cubicBezTo>
                    <a:pt x="187" y="341"/>
                    <a:pt x="171" y="311"/>
                    <a:pt x="185" y="301"/>
                  </a:cubicBezTo>
                  <a:cubicBezTo>
                    <a:pt x="199" y="291"/>
                    <a:pt x="201" y="318"/>
                    <a:pt x="211" y="313"/>
                  </a:cubicBezTo>
                  <a:cubicBezTo>
                    <a:pt x="221" y="308"/>
                    <a:pt x="213" y="299"/>
                    <a:pt x="221" y="295"/>
                  </a:cubicBezTo>
                  <a:cubicBezTo>
                    <a:pt x="228" y="291"/>
                    <a:pt x="231" y="315"/>
                    <a:pt x="247" y="303"/>
                  </a:cubicBezTo>
                  <a:cubicBezTo>
                    <a:pt x="263" y="291"/>
                    <a:pt x="245" y="260"/>
                    <a:pt x="261" y="250"/>
                  </a:cubicBezTo>
                  <a:cubicBezTo>
                    <a:pt x="277" y="240"/>
                    <a:pt x="275" y="275"/>
                    <a:pt x="289" y="267"/>
                  </a:cubicBezTo>
                  <a:cubicBezTo>
                    <a:pt x="303" y="259"/>
                    <a:pt x="297" y="240"/>
                    <a:pt x="305" y="234"/>
                  </a:cubicBezTo>
                  <a:cubicBezTo>
                    <a:pt x="313" y="228"/>
                    <a:pt x="318" y="244"/>
                    <a:pt x="328" y="236"/>
                  </a:cubicBezTo>
                  <a:cubicBezTo>
                    <a:pt x="339" y="229"/>
                    <a:pt x="326" y="200"/>
                    <a:pt x="338" y="194"/>
                  </a:cubicBezTo>
                  <a:cubicBezTo>
                    <a:pt x="350" y="188"/>
                    <a:pt x="352" y="205"/>
                    <a:pt x="366" y="199"/>
                  </a:cubicBezTo>
                  <a:cubicBezTo>
                    <a:pt x="380" y="193"/>
                    <a:pt x="372" y="171"/>
                    <a:pt x="382" y="167"/>
                  </a:cubicBezTo>
                  <a:cubicBezTo>
                    <a:pt x="392" y="163"/>
                    <a:pt x="390" y="176"/>
                    <a:pt x="404" y="170"/>
                  </a:cubicBezTo>
                  <a:cubicBezTo>
                    <a:pt x="418" y="164"/>
                    <a:pt x="406" y="136"/>
                    <a:pt x="416" y="132"/>
                  </a:cubicBezTo>
                  <a:cubicBezTo>
                    <a:pt x="426" y="128"/>
                    <a:pt x="431" y="148"/>
                    <a:pt x="449" y="142"/>
                  </a:cubicBezTo>
                  <a:cubicBezTo>
                    <a:pt x="467" y="136"/>
                    <a:pt x="460" y="112"/>
                    <a:pt x="468" y="110"/>
                  </a:cubicBezTo>
                  <a:cubicBezTo>
                    <a:pt x="468" y="109"/>
                    <a:pt x="468" y="109"/>
                    <a:pt x="468" y="109"/>
                  </a:cubicBezTo>
                  <a:cubicBezTo>
                    <a:pt x="468" y="0"/>
                    <a:pt x="468" y="0"/>
                    <a:pt x="468" y="0"/>
                  </a:cubicBezTo>
                  <a:cubicBezTo>
                    <a:pt x="393" y="56"/>
                    <a:pt x="329" y="119"/>
                    <a:pt x="257" y="170"/>
                  </a:cubicBezTo>
                  <a:cubicBezTo>
                    <a:pt x="203" y="207"/>
                    <a:pt x="97" y="258"/>
                    <a:pt x="0" y="303"/>
                  </a:cubicBezTo>
                  <a:close/>
                </a:path>
              </a:pathLst>
            </a:custGeom>
            <a:solidFill>
              <a:srgbClr val="EED6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24" name="Freeform 6"/>
            <p:cNvSpPr>
              <a:spLocks/>
            </p:cNvSpPr>
            <p:nvPr/>
          </p:nvSpPr>
          <p:spPr bwMode="auto">
            <a:xfrm>
              <a:off x="1050" y="2038"/>
              <a:ext cx="1451" cy="1470"/>
            </a:xfrm>
            <a:custGeom>
              <a:avLst/>
              <a:gdLst>
                <a:gd name="T0" fmla="*/ 554 w 674"/>
                <a:gd name="T1" fmla="*/ 363 h 640"/>
                <a:gd name="T2" fmla="*/ 540 w 674"/>
                <a:gd name="T3" fmla="*/ 394 h 640"/>
                <a:gd name="T4" fmla="*/ 526 w 674"/>
                <a:gd name="T5" fmla="*/ 420 h 640"/>
                <a:gd name="T6" fmla="*/ 507 w 674"/>
                <a:gd name="T7" fmla="*/ 443 h 640"/>
                <a:gd name="T8" fmla="*/ 487 w 674"/>
                <a:gd name="T9" fmla="*/ 465 h 640"/>
                <a:gd name="T10" fmla="*/ 464 w 674"/>
                <a:gd name="T11" fmla="*/ 483 h 640"/>
                <a:gd name="T12" fmla="*/ 437 w 674"/>
                <a:gd name="T13" fmla="*/ 498 h 640"/>
                <a:gd name="T14" fmla="*/ 411 w 674"/>
                <a:gd name="T15" fmla="*/ 506 h 640"/>
                <a:gd name="T16" fmla="*/ 383 w 674"/>
                <a:gd name="T17" fmla="*/ 512 h 640"/>
                <a:gd name="T18" fmla="*/ 355 w 674"/>
                <a:gd name="T19" fmla="*/ 519 h 640"/>
                <a:gd name="T20" fmla="*/ 327 w 674"/>
                <a:gd name="T21" fmla="*/ 518 h 640"/>
                <a:gd name="T22" fmla="*/ 295 w 674"/>
                <a:gd name="T23" fmla="*/ 519 h 640"/>
                <a:gd name="T24" fmla="*/ 267 w 674"/>
                <a:gd name="T25" fmla="*/ 506 h 640"/>
                <a:gd name="T26" fmla="*/ 237 w 674"/>
                <a:gd name="T27" fmla="*/ 498 h 640"/>
                <a:gd name="T28" fmla="*/ 212 w 674"/>
                <a:gd name="T29" fmla="*/ 483 h 640"/>
                <a:gd name="T30" fmla="*/ 191 w 674"/>
                <a:gd name="T31" fmla="*/ 461 h 640"/>
                <a:gd name="T32" fmla="*/ 169 w 674"/>
                <a:gd name="T33" fmla="*/ 440 h 640"/>
                <a:gd name="T34" fmla="*/ 151 w 674"/>
                <a:gd name="T35" fmla="*/ 417 h 640"/>
                <a:gd name="T36" fmla="*/ 137 w 674"/>
                <a:gd name="T37" fmla="*/ 387 h 640"/>
                <a:gd name="T38" fmla="*/ 125 w 674"/>
                <a:gd name="T39" fmla="*/ 361 h 640"/>
                <a:gd name="T40" fmla="*/ 129 w 674"/>
                <a:gd name="T41" fmla="*/ 333 h 640"/>
                <a:gd name="T42" fmla="*/ 127 w 674"/>
                <a:gd name="T43" fmla="*/ 301 h 640"/>
                <a:gd name="T44" fmla="*/ 131 w 674"/>
                <a:gd name="T45" fmla="*/ 273 h 640"/>
                <a:gd name="T46" fmla="*/ 141 w 674"/>
                <a:gd name="T47" fmla="*/ 242 h 640"/>
                <a:gd name="T48" fmla="*/ 158 w 674"/>
                <a:gd name="T49" fmla="*/ 220 h 640"/>
                <a:gd name="T50" fmla="*/ 175 w 674"/>
                <a:gd name="T51" fmla="*/ 196 h 640"/>
                <a:gd name="T52" fmla="*/ 198 w 674"/>
                <a:gd name="T53" fmla="*/ 178 h 640"/>
                <a:gd name="T54" fmla="*/ 220 w 674"/>
                <a:gd name="T55" fmla="*/ 156 h 640"/>
                <a:gd name="T56" fmla="*/ 248 w 674"/>
                <a:gd name="T57" fmla="*/ 147 h 640"/>
                <a:gd name="T58" fmla="*/ 273 w 674"/>
                <a:gd name="T59" fmla="*/ 127 h 640"/>
                <a:gd name="T60" fmla="*/ 302 w 674"/>
                <a:gd name="T61" fmla="*/ 128 h 640"/>
                <a:gd name="T62" fmla="*/ 329 w 674"/>
                <a:gd name="T63" fmla="*/ 121 h 640"/>
                <a:gd name="T64" fmla="*/ 357 w 674"/>
                <a:gd name="T65" fmla="*/ 125 h 640"/>
                <a:gd name="T66" fmla="*/ 384 w 674"/>
                <a:gd name="T67" fmla="*/ 117 h 640"/>
                <a:gd name="T68" fmla="*/ 384 w 674"/>
                <a:gd name="T69" fmla="*/ 3 h 640"/>
                <a:gd name="T70" fmla="*/ 0 w 674"/>
                <a:gd name="T71" fmla="*/ 320 h 640"/>
                <a:gd name="T72" fmla="*/ 674 w 674"/>
                <a:gd name="T73" fmla="*/ 396 h 6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74"/>
                <a:gd name="T112" fmla="*/ 0 h 640"/>
                <a:gd name="T113" fmla="*/ 674 w 674"/>
                <a:gd name="T114" fmla="*/ 640 h 6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74" h="640">
                  <a:moveTo>
                    <a:pt x="569" y="346"/>
                  </a:moveTo>
                  <a:cubicBezTo>
                    <a:pt x="569" y="351"/>
                    <a:pt x="556" y="358"/>
                    <a:pt x="554" y="363"/>
                  </a:cubicBezTo>
                  <a:cubicBezTo>
                    <a:pt x="553" y="368"/>
                    <a:pt x="562" y="381"/>
                    <a:pt x="560" y="386"/>
                  </a:cubicBezTo>
                  <a:cubicBezTo>
                    <a:pt x="559" y="391"/>
                    <a:pt x="542" y="389"/>
                    <a:pt x="540" y="394"/>
                  </a:cubicBezTo>
                  <a:cubicBezTo>
                    <a:pt x="538" y="398"/>
                    <a:pt x="542" y="405"/>
                    <a:pt x="539" y="410"/>
                  </a:cubicBezTo>
                  <a:cubicBezTo>
                    <a:pt x="537" y="414"/>
                    <a:pt x="529" y="416"/>
                    <a:pt x="526" y="420"/>
                  </a:cubicBezTo>
                  <a:cubicBezTo>
                    <a:pt x="523" y="424"/>
                    <a:pt x="530" y="435"/>
                    <a:pt x="527" y="439"/>
                  </a:cubicBezTo>
                  <a:cubicBezTo>
                    <a:pt x="524" y="443"/>
                    <a:pt x="510" y="439"/>
                    <a:pt x="507" y="443"/>
                  </a:cubicBezTo>
                  <a:cubicBezTo>
                    <a:pt x="503" y="446"/>
                    <a:pt x="508" y="455"/>
                    <a:pt x="504" y="458"/>
                  </a:cubicBezTo>
                  <a:cubicBezTo>
                    <a:pt x="501" y="462"/>
                    <a:pt x="491" y="462"/>
                    <a:pt x="487" y="465"/>
                  </a:cubicBezTo>
                  <a:cubicBezTo>
                    <a:pt x="484" y="469"/>
                    <a:pt x="489" y="483"/>
                    <a:pt x="485" y="486"/>
                  </a:cubicBezTo>
                  <a:cubicBezTo>
                    <a:pt x="480" y="489"/>
                    <a:pt x="468" y="481"/>
                    <a:pt x="464" y="483"/>
                  </a:cubicBezTo>
                  <a:cubicBezTo>
                    <a:pt x="459" y="486"/>
                    <a:pt x="459" y="495"/>
                    <a:pt x="455" y="497"/>
                  </a:cubicBezTo>
                  <a:cubicBezTo>
                    <a:pt x="450" y="500"/>
                    <a:pt x="442" y="496"/>
                    <a:pt x="437" y="498"/>
                  </a:cubicBezTo>
                  <a:cubicBezTo>
                    <a:pt x="433" y="500"/>
                    <a:pt x="431" y="508"/>
                    <a:pt x="427" y="510"/>
                  </a:cubicBezTo>
                  <a:cubicBezTo>
                    <a:pt x="422" y="512"/>
                    <a:pt x="416" y="504"/>
                    <a:pt x="411" y="506"/>
                  </a:cubicBezTo>
                  <a:cubicBezTo>
                    <a:pt x="406" y="507"/>
                    <a:pt x="405" y="522"/>
                    <a:pt x="400" y="523"/>
                  </a:cubicBezTo>
                  <a:cubicBezTo>
                    <a:pt x="395" y="524"/>
                    <a:pt x="388" y="512"/>
                    <a:pt x="383" y="512"/>
                  </a:cubicBezTo>
                  <a:cubicBezTo>
                    <a:pt x="378" y="513"/>
                    <a:pt x="375" y="523"/>
                    <a:pt x="370" y="524"/>
                  </a:cubicBezTo>
                  <a:cubicBezTo>
                    <a:pt x="365" y="524"/>
                    <a:pt x="360" y="518"/>
                    <a:pt x="355" y="519"/>
                  </a:cubicBezTo>
                  <a:cubicBezTo>
                    <a:pt x="351" y="519"/>
                    <a:pt x="347" y="527"/>
                    <a:pt x="342" y="527"/>
                  </a:cubicBezTo>
                  <a:cubicBezTo>
                    <a:pt x="337" y="527"/>
                    <a:pt x="332" y="519"/>
                    <a:pt x="327" y="518"/>
                  </a:cubicBezTo>
                  <a:cubicBezTo>
                    <a:pt x="322" y="518"/>
                    <a:pt x="315" y="531"/>
                    <a:pt x="310" y="530"/>
                  </a:cubicBezTo>
                  <a:cubicBezTo>
                    <a:pt x="305" y="529"/>
                    <a:pt x="300" y="520"/>
                    <a:pt x="295" y="519"/>
                  </a:cubicBezTo>
                  <a:cubicBezTo>
                    <a:pt x="290" y="518"/>
                    <a:pt x="283" y="523"/>
                    <a:pt x="278" y="522"/>
                  </a:cubicBezTo>
                  <a:cubicBezTo>
                    <a:pt x="273" y="520"/>
                    <a:pt x="272" y="508"/>
                    <a:pt x="267" y="506"/>
                  </a:cubicBezTo>
                  <a:cubicBezTo>
                    <a:pt x="262" y="505"/>
                    <a:pt x="253" y="513"/>
                    <a:pt x="248" y="511"/>
                  </a:cubicBezTo>
                  <a:cubicBezTo>
                    <a:pt x="244" y="509"/>
                    <a:pt x="241" y="500"/>
                    <a:pt x="237" y="498"/>
                  </a:cubicBezTo>
                  <a:cubicBezTo>
                    <a:pt x="232" y="496"/>
                    <a:pt x="224" y="503"/>
                    <a:pt x="219" y="501"/>
                  </a:cubicBezTo>
                  <a:cubicBezTo>
                    <a:pt x="215" y="498"/>
                    <a:pt x="216" y="485"/>
                    <a:pt x="212" y="483"/>
                  </a:cubicBezTo>
                  <a:cubicBezTo>
                    <a:pt x="208" y="480"/>
                    <a:pt x="199" y="482"/>
                    <a:pt x="195" y="479"/>
                  </a:cubicBezTo>
                  <a:cubicBezTo>
                    <a:pt x="191" y="476"/>
                    <a:pt x="195" y="464"/>
                    <a:pt x="191" y="461"/>
                  </a:cubicBezTo>
                  <a:cubicBezTo>
                    <a:pt x="188" y="457"/>
                    <a:pt x="173" y="465"/>
                    <a:pt x="170" y="461"/>
                  </a:cubicBezTo>
                  <a:cubicBezTo>
                    <a:pt x="167" y="458"/>
                    <a:pt x="172" y="444"/>
                    <a:pt x="169" y="440"/>
                  </a:cubicBezTo>
                  <a:cubicBezTo>
                    <a:pt x="166" y="436"/>
                    <a:pt x="156" y="438"/>
                    <a:pt x="154" y="434"/>
                  </a:cubicBezTo>
                  <a:cubicBezTo>
                    <a:pt x="151" y="430"/>
                    <a:pt x="153" y="421"/>
                    <a:pt x="151" y="417"/>
                  </a:cubicBezTo>
                  <a:cubicBezTo>
                    <a:pt x="148" y="412"/>
                    <a:pt x="135" y="413"/>
                    <a:pt x="133" y="409"/>
                  </a:cubicBezTo>
                  <a:cubicBezTo>
                    <a:pt x="131" y="404"/>
                    <a:pt x="139" y="392"/>
                    <a:pt x="137" y="387"/>
                  </a:cubicBezTo>
                  <a:cubicBezTo>
                    <a:pt x="135" y="383"/>
                    <a:pt x="125" y="384"/>
                    <a:pt x="123" y="380"/>
                  </a:cubicBezTo>
                  <a:cubicBezTo>
                    <a:pt x="122" y="375"/>
                    <a:pt x="126" y="366"/>
                    <a:pt x="125" y="361"/>
                  </a:cubicBezTo>
                  <a:cubicBezTo>
                    <a:pt x="124" y="356"/>
                    <a:pt x="116" y="356"/>
                    <a:pt x="115" y="351"/>
                  </a:cubicBezTo>
                  <a:cubicBezTo>
                    <a:pt x="114" y="347"/>
                    <a:pt x="130" y="338"/>
                    <a:pt x="129" y="333"/>
                  </a:cubicBezTo>
                  <a:cubicBezTo>
                    <a:pt x="129" y="329"/>
                    <a:pt x="113" y="322"/>
                    <a:pt x="113" y="317"/>
                  </a:cubicBezTo>
                  <a:cubicBezTo>
                    <a:pt x="113" y="312"/>
                    <a:pt x="127" y="306"/>
                    <a:pt x="127" y="301"/>
                  </a:cubicBezTo>
                  <a:cubicBezTo>
                    <a:pt x="127" y="296"/>
                    <a:pt x="119" y="293"/>
                    <a:pt x="120" y="288"/>
                  </a:cubicBezTo>
                  <a:cubicBezTo>
                    <a:pt x="121" y="283"/>
                    <a:pt x="130" y="278"/>
                    <a:pt x="131" y="273"/>
                  </a:cubicBezTo>
                  <a:cubicBezTo>
                    <a:pt x="132" y="268"/>
                    <a:pt x="124" y="258"/>
                    <a:pt x="125" y="254"/>
                  </a:cubicBezTo>
                  <a:cubicBezTo>
                    <a:pt x="127" y="249"/>
                    <a:pt x="139" y="247"/>
                    <a:pt x="141" y="242"/>
                  </a:cubicBezTo>
                  <a:cubicBezTo>
                    <a:pt x="143" y="237"/>
                    <a:pt x="140" y="232"/>
                    <a:pt x="142" y="228"/>
                  </a:cubicBezTo>
                  <a:cubicBezTo>
                    <a:pt x="145" y="223"/>
                    <a:pt x="155" y="224"/>
                    <a:pt x="158" y="220"/>
                  </a:cubicBezTo>
                  <a:cubicBezTo>
                    <a:pt x="161" y="215"/>
                    <a:pt x="151" y="201"/>
                    <a:pt x="154" y="197"/>
                  </a:cubicBezTo>
                  <a:cubicBezTo>
                    <a:pt x="157" y="193"/>
                    <a:pt x="172" y="200"/>
                    <a:pt x="175" y="196"/>
                  </a:cubicBezTo>
                  <a:cubicBezTo>
                    <a:pt x="179" y="192"/>
                    <a:pt x="176" y="182"/>
                    <a:pt x="179" y="178"/>
                  </a:cubicBezTo>
                  <a:cubicBezTo>
                    <a:pt x="183" y="175"/>
                    <a:pt x="194" y="181"/>
                    <a:pt x="198" y="178"/>
                  </a:cubicBezTo>
                  <a:cubicBezTo>
                    <a:pt x="202" y="174"/>
                    <a:pt x="197" y="159"/>
                    <a:pt x="201" y="156"/>
                  </a:cubicBezTo>
                  <a:cubicBezTo>
                    <a:pt x="205" y="153"/>
                    <a:pt x="216" y="159"/>
                    <a:pt x="220" y="156"/>
                  </a:cubicBezTo>
                  <a:cubicBezTo>
                    <a:pt x="225" y="154"/>
                    <a:pt x="223" y="141"/>
                    <a:pt x="228" y="139"/>
                  </a:cubicBezTo>
                  <a:cubicBezTo>
                    <a:pt x="232" y="136"/>
                    <a:pt x="243" y="149"/>
                    <a:pt x="248" y="147"/>
                  </a:cubicBezTo>
                  <a:cubicBezTo>
                    <a:pt x="252" y="144"/>
                    <a:pt x="251" y="128"/>
                    <a:pt x="256" y="126"/>
                  </a:cubicBezTo>
                  <a:cubicBezTo>
                    <a:pt x="260" y="124"/>
                    <a:pt x="269" y="128"/>
                    <a:pt x="273" y="127"/>
                  </a:cubicBezTo>
                  <a:cubicBezTo>
                    <a:pt x="278" y="125"/>
                    <a:pt x="279" y="118"/>
                    <a:pt x="284" y="117"/>
                  </a:cubicBezTo>
                  <a:cubicBezTo>
                    <a:pt x="289" y="115"/>
                    <a:pt x="297" y="128"/>
                    <a:pt x="302" y="128"/>
                  </a:cubicBezTo>
                  <a:cubicBezTo>
                    <a:pt x="306" y="127"/>
                    <a:pt x="309" y="112"/>
                    <a:pt x="314" y="111"/>
                  </a:cubicBezTo>
                  <a:cubicBezTo>
                    <a:pt x="318" y="111"/>
                    <a:pt x="324" y="122"/>
                    <a:pt x="329" y="121"/>
                  </a:cubicBezTo>
                  <a:cubicBezTo>
                    <a:pt x="333" y="121"/>
                    <a:pt x="338" y="113"/>
                    <a:pt x="343" y="113"/>
                  </a:cubicBezTo>
                  <a:cubicBezTo>
                    <a:pt x="348" y="113"/>
                    <a:pt x="352" y="125"/>
                    <a:pt x="357" y="125"/>
                  </a:cubicBezTo>
                  <a:cubicBezTo>
                    <a:pt x="362" y="126"/>
                    <a:pt x="369" y="111"/>
                    <a:pt x="374" y="112"/>
                  </a:cubicBezTo>
                  <a:cubicBezTo>
                    <a:pt x="379" y="112"/>
                    <a:pt x="378" y="117"/>
                    <a:pt x="384" y="117"/>
                  </a:cubicBezTo>
                  <a:cubicBezTo>
                    <a:pt x="384" y="118"/>
                    <a:pt x="384" y="118"/>
                    <a:pt x="384" y="118"/>
                  </a:cubicBezTo>
                  <a:cubicBezTo>
                    <a:pt x="384" y="3"/>
                    <a:pt x="384" y="3"/>
                    <a:pt x="384" y="3"/>
                  </a:cubicBezTo>
                  <a:cubicBezTo>
                    <a:pt x="370" y="1"/>
                    <a:pt x="356" y="0"/>
                    <a:pt x="342" y="0"/>
                  </a:cubicBezTo>
                  <a:cubicBezTo>
                    <a:pt x="153" y="0"/>
                    <a:pt x="0" y="143"/>
                    <a:pt x="0" y="320"/>
                  </a:cubicBezTo>
                  <a:cubicBezTo>
                    <a:pt x="0" y="496"/>
                    <a:pt x="153" y="640"/>
                    <a:pt x="342" y="640"/>
                  </a:cubicBezTo>
                  <a:cubicBezTo>
                    <a:pt x="503" y="640"/>
                    <a:pt x="637" y="536"/>
                    <a:pt x="674" y="396"/>
                  </a:cubicBezTo>
                  <a:lnTo>
                    <a:pt x="569" y="346"/>
                  </a:lnTo>
                  <a:close/>
                </a:path>
              </a:pathLst>
            </a:custGeom>
            <a:solidFill>
              <a:srgbClr val="E2B3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25" name="Freeform 7"/>
            <p:cNvSpPr>
              <a:spLocks/>
            </p:cNvSpPr>
            <p:nvPr/>
          </p:nvSpPr>
          <p:spPr bwMode="auto">
            <a:xfrm>
              <a:off x="1175" y="2171"/>
              <a:ext cx="1255" cy="1204"/>
            </a:xfrm>
            <a:custGeom>
              <a:avLst/>
              <a:gdLst>
                <a:gd name="T0" fmla="*/ 563 w 583"/>
                <a:gd name="T1" fmla="*/ 308 h 524"/>
                <a:gd name="T2" fmla="*/ 561 w 583"/>
                <a:gd name="T3" fmla="*/ 307 h 524"/>
                <a:gd name="T4" fmla="*/ 558 w 583"/>
                <a:gd name="T5" fmla="*/ 314 h 524"/>
                <a:gd name="T6" fmla="*/ 284 w 583"/>
                <a:gd name="T7" fmla="*/ 520 h 524"/>
                <a:gd name="T8" fmla="*/ 4 w 583"/>
                <a:gd name="T9" fmla="*/ 262 h 524"/>
                <a:gd name="T10" fmla="*/ 283 w 583"/>
                <a:gd name="T11" fmla="*/ 5 h 524"/>
                <a:gd name="T12" fmla="*/ 317 w 583"/>
                <a:gd name="T13" fmla="*/ 7 h 524"/>
                <a:gd name="T14" fmla="*/ 325 w 583"/>
                <a:gd name="T15" fmla="*/ 8 h 524"/>
                <a:gd name="T16" fmla="*/ 330 w 583"/>
                <a:gd name="T17" fmla="*/ 4 h 524"/>
                <a:gd name="T18" fmla="*/ 326 w 583"/>
                <a:gd name="T19" fmla="*/ 4 h 524"/>
                <a:gd name="T20" fmla="*/ 326 w 583"/>
                <a:gd name="T21" fmla="*/ 4 h 524"/>
                <a:gd name="T22" fmla="*/ 326 w 583"/>
                <a:gd name="T23" fmla="*/ 4 h 524"/>
                <a:gd name="T24" fmla="*/ 283 w 583"/>
                <a:gd name="T25" fmla="*/ 1 h 524"/>
                <a:gd name="T26" fmla="*/ 0 w 583"/>
                <a:gd name="T27" fmla="*/ 262 h 524"/>
                <a:gd name="T28" fmla="*/ 284 w 583"/>
                <a:gd name="T29" fmla="*/ 524 h 524"/>
                <a:gd name="T30" fmla="*/ 562 w 583"/>
                <a:gd name="T31" fmla="*/ 315 h 524"/>
                <a:gd name="T32" fmla="*/ 563 w 583"/>
                <a:gd name="T33" fmla="*/ 313 h 524"/>
                <a:gd name="T34" fmla="*/ 578 w 583"/>
                <a:gd name="T35" fmla="*/ 320 h 524"/>
                <a:gd name="T36" fmla="*/ 578 w 583"/>
                <a:gd name="T37" fmla="*/ 320 h 524"/>
                <a:gd name="T38" fmla="*/ 583 w 583"/>
                <a:gd name="T39" fmla="*/ 322 h 524"/>
                <a:gd name="T40" fmla="*/ 563 w 583"/>
                <a:gd name="T41" fmla="*/ 313 h 524"/>
                <a:gd name="T42" fmla="*/ 563 w 583"/>
                <a:gd name="T43" fmla="*/ 308 h 5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83"/>
                <a:gd name="T67" fmla="*/ 0 h 524"/>
                <a:gd name="T68" fmla="*/ 583 w 583"/>
                <a:gd name="T69" fmla="*/ 524 h 5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83" h="524">
                  <a:moveTo>
                    <a:pt x="563" y="308"/>
                  </a:moveTo>
                  <a:cubicBezTo>
                    <a:pt x="561" y="307"/>
                    <a:pt x="561" y="307"/>
                    <a:pt x="561" y="307"/>
                  </a:cubicBezTo>
                  <a:cubicBezTo>
                    <a:pt x="558" y="314"/>
                    <a:pt x="558" y="314"/>
                    <a:pt x="558" y="314"/>
                  </a:cubicBezTo>
                  <a:cubicBezTo>
                    <a:pt x="527" y="433"/>
                    <a:pt x="412" y="520"/>
                    <a:pt x="284" y="520"/>
                  </a:cubicBezTo>
                  <a:cubicBezTo>
                    <a:pt x="130" y="520"/>
                    <a:pt x="4" y="404"/>
                    <a:pt x="4" y="262"/>
                  </a:cubicBezTo>
                  <a:cubicBezTo>
                    <a:pt x="4" y="122"/>
                    <a:pt x="127" y="10"/>
                    <a:pt x="283" y="5"/>
                  </a:cubicBezTo>
                  <a:cubicBezTo>
                    <a:pt x="297" y="5"/>
                    <a:pt x="308" y="6"/>
                    <a:pt x="317" y="7"/>
                  </a:cubicBezTo>
                  <a:cubicBezTo>
                    <a:pt x="325" y="8"/>
                    <a:pt x="325" y="8"/>
                    <a:pt x="325" y="8"/>
                  </a:cubicBezTo>
                  <a:cubicBezTo>
                    <a:pt x="330" y="4"/>
                    <a:pt x="330" y="4"/>
                    <a:pt x="330" y="4"/>
                  </a:cubicBezTo>
                  <a:cubicBezTo>
                    <a:pt x="330" y="4"/>
                    <a:pt x="328" y="4"/>
                    <a:pt x="326" y="4"/>
                  </a:cubicBezTo>
                  <a:cubicBezTo>
                    <a:pt x="326" y="4"/>
                    <a:pt x="326" y="4"/>
                    <a:pt x="326" y="4"/>
                  </a:cubicBezTo>
                  <a:cubicBezTo>
                    <a:pt x="326" y="4"/>
                    <a:pt x="326" y="4"/>
                    <a:pt x="326" y="4"/>
                  </a:cubicBezTo>
                  <a:cubicBezTo>
                    <a:pt x="315" y="3"/>
                    <a:pt x="301" y="0"/>
                    <a:pt x="283" y="1"/>
                  </a:cubicBezTo>
                  <a:cubicBezTo>
                    <a:pt x="127" y="5"/>
                    <a:pt x="0" y="118"/>
                    <a:pt x="0" y="262"/>
                  </a:cubicBezTo>
                  <a:cubicBezTo>
                    <a:pt x="0" y="406"/>
                    <a:pt x="127" y="524"/>
                    <a:pt x="284" y="524"/>
                  </a:cubicBezTo>
                  <a:cubicBezTo>
                    <a:pt x="412" y="524"/>
                    <a:pt x="531" y="435"/>
                    <a:pt x="562" y="315"/>
                  </a:cubicBezTo>
                  <a:cubicBezTo>
                    <a:pt x="562" y="314"/>
                    <a:pt x="563" y="314"/>
                    <a:pt x="563" y="313"/>
                  </a:cubicBezTo>
                  <a:cubicBezTo>
                    <a:pt x="578" y="320"/>
                    <a:pt x="578" y="320"/>
                    <a:pt x="578" y="320"/>
                  </a:cubicBezTo>
                  <a:cubicBezTo>
                    <a:pt x="578" y="320"/>
                    <a:pt x="578" y="320"/>
                    <a:pt x="578" y="320"/>
                  </a:cubicBezTo>
                  <a:cubicBezTo>
                    <a:pt x="583" y="322"/>
                    <a:pt x="583" y="322"/>
                    <a:pt x="583" y="322"/>
                  </a:cubicBezTo>
                  <a:cubicBezTo>
                    <a:pt x="563" y="313"/>
                    <a:pt x="563" y="313"/>
                    <a:pt x="563" y="313"/>
                  </a:cubicBezTo>
                  <a:cubicBezTo>
                    <a:pt x="563" y="311"/>
                    <a:pt x="563" y="310"/>
                    <a:pt x="563" y="308"/>
                  </a:cubicBezTo>
                  <a:close/>
                </a:path>
              </a:pathLst>
            </a:custGeom>
            <a:solidFill>
              <a:srgbClr val="F5E7E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26" name="Freeform 8"/>
            <p:cNvSpPr>
              <a:spLocks noEditPoints="1"/>
            </p:cNvSpPr>
            <p:nvPr/>
          </p:nvSpPr>
          <p:spPr bwMode="auto">
            <a:xfrm>
              <a:off x="1050" y="2038"/>
              <a:ext cx="1451" cy="1470"/>
            </a:xfrm>
            <a:custGeom>
              <a:avLst/>
              <a:gdLst>
                <a:gd name="T0" fmla="*/ 384 w 674"/>
                <a:gd name="T1" fmla="*/ 117 h 640"/>
                <a:gd name="T2" fmla="*/ 540 w 674"/>
                <a:gd name="T3" fmla="*/ 394 h 640"/>
                <a:gd name="T4" fmla="*/ 507 w 674"/>
                <a:gd name="T5" fmla="*/ 443 h 640"/>
                <a:gd name="T6" fmla="*/ 464 w 674"/>
                <a:gd name="T7" fmla="*/ 483 h 640"/>
                <a:gd name="T8" fmla="*/ 411 w 674"/>
                <a:gd name="T9" fmla="*/ 506 h 640"/>
                <a:gd name="T10" fmla="*/ 355 w 674"/>
                <a:gd name="T11" fmla="*/ 519 h 640"/>
                <a:gd name="T12" fmla="*/ 295 w 674"/>
                <a:gd name="T13" fmla="*/ 519 h 640"/>
                <a:gd name="T14" fmla="*/ 237 w 674"/>
                <a:gd name="T15" fmla="*/ 498 h 640"/>
                <a:gd name="T16" fmla="*/ 191 w 674"/>
                <a:gd name="T17" fmla="*/ 461 h 640"/>
                <a:gd name="T18" fmla="*/ 151 w 674"/>
                <a:gd name="T19" fmla="*/ 417 h 640"/>
                <a:gd name="T20" fmla="*/ 125 w 674"/>
                <a:gd name="T21" fmla="*/ 361 h 640"/>
                <a:gd name="T22" fmla="*/ 127 w 674"/>
                <a:gd name="T23" fmla="*/ 301 h 640"/>
                <a:gd name="T24" fmla="*/ 141 w 674"/>
                <a:gd name="T25" fmla="*/ 242 h 640"/>
                <a:gd name="T26" fmla="*/ 175 w 674"/>
                <a:gd name="T27" fmla="*/ 196 h 640"/>
                <a:gd name="T28" fmla="*/ 220 w 674"/>
                <a:gd name="T29" fmla="*/ 156 h 640"/>
                <a:gd name="T30" fmla="*/ 273 w 674"/>
                <a:gd name="T31" fmla="*/ 127 h 640"/>
                <a:gd name="T32" fmla="*/ 329 w 674"/>
                <a:gd name="T33" fmla="*/ 121 h 640"/>
                <a:gd name="T34" fmla="*/ 384 w 674"/>
                <a:gd name="T35" fmla="*/ 117 h 640"/>
                <a:gd name="T36" fmla="*/ 342 w 674"/>
                <a:gd name="T37" fmla="*/ 640 h 640"/>
                <a:gd name="T38" fmla="*/ 6 w 674"/>
                <a:gd name="T39" fmla="*/ 320 h 640"/>
                <a:gd name="T40" fmla="*/ 375 w 674"/>
                <a:gd name="T41" fmla="*/ 106 h 640"/>
                <a:gd name="T42" fmla="*/ 343 w 674"/>
                <a:gd name="T43" fmla="*/ 107 h 640"/>
                <a:gd name="T44" fmla="*/ 313 w 674"/>
                <a:gd name="T45" fmla="*/ 105 h 640"/>
                <a:gd name="T46" fmla="*/ 283 w 674"/>
                <a:gd name="T47" fmla="*/ 111 h 640"/>
                <a:gd name="T48" fmla="*/ 253 w 674"/>
                <a:gd name="T49" fmla="*/ 120 h 640"/>
                <a:gd name="T50" fmla="*/ 225 w 674"/>
                <a:gd name="T51" fmla="*/ 134 h 640"/>
                <a:gd name="T52" fmla="*/ 198 w 674"/>
                <a:gd name="T53" fmla="*/ 151 h 640"/>
                <a:gd name="T54" fmla="*/ 194 w 674"/>
                <a:gd name="T55" fmla="*/ 173 h 640"/>
                <a:gd name="T56" fmla="*/ 171 w 674"/>
                <a:gd name="T57" fmla="*/ 191 h 640"/>
                <a:gd name="T58" fmla="*/ 150 w 674"/>
                <a:gd name="T59" fmla="*/ 210 h 640"/>
                <a:gd name="T60" fmla="*/ 135 w 674"/>
                <a:gd name="T61" fmla="*/ 231 h 640"/>
                <a:gd name="T62" fmla="*/ 131 w 674"/>
                <a:gd name="T63" fmla="*/ 242 h 640"/>
                <a:gd name="T64" fmla="*/ 125 w 674"/>
                <a:gd name="T65" fmla="*/ 272 h 640"/>
                <a:gd name="T66" fmla="*/ 119 w 674"/>
                <a:gd name="T67" fmla="*/ 299 h 640"/>
                <a:gd name="T68" fmla="*/ 118 w 674"/>
                <a:gd name="T69" fmla="*/ 330 h 640"/>
                <a:gd name="T70" fmla="*/ 109 w 674"/>
                <a:gd name="T71" fmla="*/ 352 h 640"/>
                <a:gd name="T72" fmla="*/ 117 w 674"/>
                <a:gd name="T73" fmla="*/ 377 h 640"/>
                <a:gd name="T74" fmla="*/ 129 w 674"/>
                <a:gd name="T75" fmla="*/ 396 h 640"/>
                <a:gd name="T76" fmla="*/ 146 w 674"/>
                <a:gd name="T77" fmla="*/ 420 h 640"/>
                <a:gd name="T78" fmla="*/ 164 w 674"/>
                <a:gd name="T79" fmla="*/ 444 h 640"/>
                <a:gd name="T80" fmla="*/ 166 w 674"/>
                <a:gd name="T81" fmla="*/ 465 h 640"/>
                <a:gd name="T82" fmla="*/ 191 w 674"/>
                <a:gd name="T83" fmla="*/ 484 h 640"/>
                <a:gd name="T84" fmla="*/ 216 w 674"/>
                <a:gd name="T85" fmla="*/ 506 h 640"/>
                <a:gd name="T86" fmla="*/ 246 w 674"/>
                <a:gd name="T87" fmla="*/ 517 h 640"/>
                <a:gd name="T88" fmla="*/ 277 w 674"/>
                <a:gd name="T89" fmla="*/ 527 h 640"/>
                <a:gd name="T90" fmla="*/ 309 w 674"/>
                <a:gd name="T91" fmla="*/ 536 h 640"/>
                <a:gd name="T92" fmla="*/ 342 w 674"/>
                <a:gd name="T93" fmla="*/ 533 h 640"/>
                <a:gd name="T94" fmla="*/ 371 w 674"/>
                <a:gd name="T95" fmla="*/ 530 h 640"/>
                <a:gd name="T96" fmla="*/ 401 w 674"/>
                <a:gd name="T97" fmla="*/ 529 h 640"/>
                <a:gd name="T98" fmla="*/ 429 w 674"/>
                <a:gd name="T99" fmla="*/ 516 h 640"/>
                <a:gd name="T100" fmla="*/ 458 w 674"/>
                <a:gd name="T101" fmla="*/ 502 h 640"/>
                <a:gd name="T102" fmla="*/ 488 w 674"/>
                <a:gd name="T103" fmla="*/ 491 h 640"/>
                <a:gd name="T104" fmla="*/ 492 w 674"/>
                <a:gd name="T105" fmla="*/ 470 h 640"/>
                <a:gd name="T106" fmla="*/ 511 w 674"/>
                <a:gd name="T107" fmla="*/ 450 h 640"/>
                <a:gd name="T108" fmla="*/ 534 w 674"/>
                <a:gd name="T109" fmla="*/ 436 h 640"/>
                <a:gd name="T110" fmla="*/ 544 w 674"/>
                <a:gd name="T111" fmla="*/ 413 h 640"/>
                <a:gd name="T112" fmla="*/ 545 w 674"/>
                <a:gd name="T113" fmla="*/ 397 h 640"/>
                <a:gd name="T114" fmla="*/ 563 w 674"/>
                <a:gd name="T115" fmla="*/ 372 h 640"/>
                <a:gd name="T116" fmla="*/ 667 w 674"/>
                <a:gd name="T117" fmla="*/ 399 h 64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74"/>
                <a:gd name="T178" fmla="*/ 0 h 640"/>
                <a:gd name="T179" fmla="*/ 674 w 674"/>
                <a:gd name="T180" fmla="*/ 640 h 64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74" h="640">
                  <a:moveTo>
                    <a:pt x="384" y="117"/>
                  </a:moveTo>
                  <a:cubicBezTo>
                    <a:pt x="384" y="117"/>
                    <a:pt x="384" y="117"/>
                    <a:pt x="384" y="117"/>
                  </a:cubicBezTo>
                  <a:cubicBezTo>
                    <a:pt x="384" y="118"/>
                    <a:pt x="384" y="118"/>
                    <a:pt x="384" y="118"/>
                  </a:cubicBezTo>
                  <a:lnTo>
                    <a:pt x="384" y="117"/>
                  </a:lnTo>
                  <a:close/>
                  <a:moveTo>
                    <a:pt x="569" y="346"/>
                  </a:moveTo>
                  <a:cubicBezTo>
                    <a:pt x="569" y="351"/>
                    <a:pt x="556" y="358"/>
                    <a:pt x="554" y="363"/>
                  </a:cubicBezTo>
                  <a:cubicBezTo>
                    <a:pt x="553" y="368"/>
                    <a:pt x="562" y="381"/>
                    <a:pt x="560" y="386"/>
                  </a:cubicBezTo>
                  <a:cubicBezTo>
                    <a:pt x="559" y="391"/>
                    <a:pt x="542" y="389"/>
                    <a:pt x="540" y="394"/>
                  </a:cubicBezTo>
                  <a:cubicBezTo>
                    <a:pt x="538" y="398"/>
                    <a:pt x="542" y="405"/>
                    <a:pt x="539" y="410"/>
                  </a:cubicBezTo>
                  <a:cubicBezTo>
                    <a:pt x="537" y="414"/>
                    <a:pt x="529" y="416"/>
                    <a:pt x="526" y="420"/>
                  </a:cubicBezTo>
                  <a:cubicBezTo>
                    <a:pt x="523" y="424"/>
                    <a:pt x="530" y="435"/>
                    <a:pt x="527" y="439"/>
                  </a:cubicBezTo>
                  <a:cubicBezTo>
                    <a:pt x="524" y="443"/>
                    <a:pt x="510" y="439"/>
                    <a:pt x="507" y="443"/>
                  </a:cubicBezTo>
                  <a:cubicBezTo>
                    <a:pt x="503" y="446"/>
                    <a:pt x="508" y="455"/>
                    <a:pt x="504" y="458"/>
                  </a:cubicBezTo>
                  <a:cubicBezTo>
                    <a:pt x="501" y="462"/>
                    <a:pt x="491" y="462"/>
                    <a:pt x="487" y="465"/>
                  </a:cubicBezTo>
                  <a:cubicBezTo>
                    <a:pt x="484" y="469"/>
                    <a:pt x="489" y="483"/>
                    <a:pt x="485" y="486"/>
                  </a:cubicBezTo>
                  <a:cubicBezTo>
                    <a:pt x="480" y="489"/>
                    <a:pt x="468" y="481"/>
                    <a:pt x="464" y="483"/>
                  </a:cubicBezTo>
                  <a:cubicBezTo>
                    <a:pt x="459" y="486"/>
                    <a:pt x="459" y="495"/>
                    <a:pt x="455" y="497"/>
                  </a:cubicBezTo>
                  <a:cubicBezTo>
                    <a:pt x="450" y="500"/>
                    <a:pt x="442" y="496"/>
                    <a:pt x="437" y="498"/>
                  </a:cubicBezTo>
                  <a:cubicBezTo>
                    <a:pt x="433" y="500"/>
                    <a:pt x="431" y="508"/>
                    <a:pt x="427" y="510"/>
                  </a:cubicBezTo>
                  <a:cubicBezTo>
                    <a:pt x="422" y="512"/>
                    <a:pt x="416" y="504"/>
                    <a:pt x="411" y="506"/>
                  </a:cubicBezTo>
                  <a:cubicBezTo>
                    <a:pt x="406" y="507"/>
                    <a:pt x="405" y="522"/>
                    <a:pt x="400" y="523"/>
                  </a:cubicBezTo>
                  <a:cubicBezTo>
                    <a:pt x="395" y="524"/>
                    <a:pt x="388" y="512"/>
                    <a:pt x="383" y="512"/>
                  </a:cubicBezTo>
                  <a:cubicBezTo>
                    <a:pt x="378" y="513"/>
                    <a:pt x="375" y="523"/>
                    <a:pt x="370" y="524"/>
                  </a:cubicBezTo>
                  <a:cubicBezTo>
                    <a:pt x="365" y="524"/>
                    <a:pt x="360" y="518"/>
                    <a:pt x="355" y="519"/>
                  </a:cubicBezTo>
                  <a:cubicBezTo>
                    <a:pt x="351" y="519"/>
                    <a:pt x="347" y="527"/>
                    <a:pt x="342" y="527"/>
                  </a:cubicBezTo>
                  <a:cubicBezTo>
                    <a:pt x="337" y="527"/>
                    <a:pt x="332" y="519"/>
                    <a:pt x="327" y="518"/>
                  </a:cubicBezTo>
                  <a:cubicBezTo>
                    <a:pt x="322" y="518"/>
                    <a:pt x="315" y="531"/>
                    <a:pt x="310" y="530"/>
                  </a:cubicBezTo>
                  <a:cubicBezTo>
                    <a:pt x="305" y="529"/>
                    <a:pt x="300" y="520"/>
                    <a:pt x="295" y="519"/>
                  </a:cubicBezTo>
                  <a:cubicBezTo>
                    <a:pt x="290" y="518"/>
                    <a:pt x="283" y="523"/>
                    <a:pt x="278" y="522"/>
                  </a:cubicBezTo>
                  <a:cubicBezTo>
                    <a:pt x="273" y="520"/>
                    <a:pt x="272" y="508"/>
                    <a:pt x="267" y="506"/>
                  </a:cubicBezTo>
                  <a:cubicBezTo>
                    <a:pt x="262" y="505"/>
                    <a:pt x="253" y="513"/>
                    <a:pt x="248" y="511"/>
                  </a:cubicBezTo>
                  <a:cubicBezTo>
                    <a:pt x="244" y="509"/>
                    <a:pt x="241" y="500"/>
                    <a:pt x="237" y="498"/>
                  </a:cubicBezTo>
                  <a:cubicBezTo>
                    <a:pt x="232" y="496"/>
                    <a:pt x="224" y="503"/>
                    <a:pt x="219" y="501"/>
                  </a:cubicBezTo>
                  <a:cubicBezTo>
                    <a:pt x="215" y="498"/>
                    <a:pt x="216" y="485"/>
                    <a:pt x="212" y="483"/>
                  </a:cubicBezTo>
                  <a:cubicBezTo>
                    <a:pt x="208" y="480"/>
                    <a:pt x="199" y="482"/>
                    <a:pt x="195" y="479"/>
                  </a:cubicBezTo>
                  <a:cubicBezTo>
                    <a:pt x="191" y="476"/>
                    <a:pt x="195" y="464"/>
                    <a:pt x="191" y="461"/>
                  </a:cubicBezTo>
                  <a:cubicBezTo>
                    <a:pt x="188" y="457"/>
                    <a:pt x="173" y="465"/>
                    <a:pt x="170" y="461"/>
                  </a:cubicBezTo>
                  <a:cubicBezTo>
                    <a:pt x="167" y="458"/>
                    <a:pt x="172" y="444"/>
                    <a:pt x="169" y="440"/>
                  </a:cubicBezTo>
                  <a:cubicBezTo>
                    <a:pt x="166" y="436"/>
                    <a:pt x="156" y="438"/>
                    <a:pt x="154" y="434"/>
                  </a:cubicBezTo>
                  <a:cubicBezTo>
                    <a:pt x="151" y="430"/>
                    <a:pt x="153" y="421"/>
                    <a:pt x="151" y="417"/>
                  </a:cubicBezTo>
                  <a:cubicBezTo>
                    <a:pt x="148" y="412"/>
                    <a:pt x="135" y="413"/>
                    <a:pt x="133" y="409"/>
                  </a:cubicBezTo>
                  <a:cubicBezTo>
                    <a:pt x="131" y="404"/>
                    <a:pt x="139" y="392"/>
                    <a:pt x="137" y="387"/>
                  </a:cubicBezTo>
                  <a:cubicBezTo>
                    <a:pt x="135" y="383"/>
                    <a:pt x="125" y="384"/>
                    <a:pt x="123" y="380"/>
                  </a:cubicBezTo>
                  <a:cubicBezTo>
                    <a:pt x="122" y="375"/>
                    <a:pt x="126" y="366"/>
                    <a:pt x="125" y="361"/>
                  </a:cubicBezTo>
                  <a:cubicBezTo>
                    <a:pt x="124" y="356"/>
                    <a:pt x="116" y="356"/>
                    <a:pt x="115" y="351"/>
                  </a:cubicBezTo>
                  <a:cubicBezTo>
                    <a:pt x="114" y="347"/>
                    <a:pt x="130" y="338"/>
                    <a:pt x="129" y="333"/>
                  </a:cubicBezTo>
                  <a:cubicBezTo>
                    <a:pt x="129" y="329"/>
                    <a:pt x="113" y="322"/>
                    <a:pt x="113" y="317"/>
                  </a:cubicBezTo>
                  <a:cubicBezTo>
                    <a:pt x="113" y="312"/>
                    <a:pt x="127" y="306"/>
                    <a:pt x="127" y="301"/>
                  </a:cubicBezTo>
                  <a:cubicBezTo>
                    <a:pt x="127" y="296"/>
                    <a:pt x="119" y="293"/>
                    <a:pt x="120" y="288"/>
                  </a:cubicBezTo>
                  <a:cubicBezTo>
                    <a:pt x="121" y="283"/>
                    <a:pt x="130" y="278"/>
                    <a:pt x="131" y="273"/>
                  </a:cubicBezTo>
                  <a:cubicBezTo>
                    <a:pt x="132" y="268"/>
                    <a:pt x="124" y="258"/>
                    <a:pt x="125" y="254"/>
                  </a:cubicBezTo>
                  <a:cubicBezTo>
                    <a:pt x="127" y="249"/>
                    <a:pt x="139" y="247"/>
                    <a:pt x="141" y="242"/>
                  </a:cubicBezTo>
                  <a:cubicBezTo>
                    <a:pt x="143" y="237"/>
                    <a:pt x="140" y="232"/>
                    <a:pt x="142" y="228"/>
                  </a:cubicBezTo>
                  <a:cubicBezTo>
                    <a:pt x="145" y="223"/>
                    <a:pt x="155" y="224"/>
                    <a:pt x="158" y="220"/>
                  </a:cubicBezTo>
                  <a:cubicBezTo>
                    <a:pt x="161" y="215"/>
                    <a:pt x="151" y="201"/>
                    <a:pt x="154" y="197"/>
                  </a:cubicBezTo>
                  <a:cubicBezTo>
                    <a:pt x="157" y="193"/>
                    <a:pt x="172" y="200"/>
                    <a:pt x="175" y="196"/>
                  </a:cubicBezTo>
                  <a:cubicBezTo>
                    <a:pt x="179" y="192"/>
                    <a:pt x="176" y="182"/>
                    <a:pt x="179" y="178"/>
                  </a:cubicBezTo>
                  <a:cubicBezTo>
                    <a:pt x="183" y="175"/>
                    <a:pt x="194" y="181"/>
                    <a:pt x="198" y="178"/>
                  </a:cubicBezTo>
                  <a:cubicBezTo>
                    <a:pt x="202" y="174"/>
                    <a:pt x="197" y="159"/>
                    <a:pt x="201" y="156"/>
                  </a:cubicBezTo>
                  <a:cubicBezTo>
                    <a:pt x="205" y="153"/>
                    <a:pt x="216" y="159"/>
                    <a:pt x="220" y="156"/>
                  </a:cubicBezTo>
                  <a:cubicBezTo>
                    <a:pt x="225" y="154"/>
                    <a:pt x="223" y="141"/>
                    <a:pt x="228" y="139"/>
                  </a:cubicBezTo>
                  <a:cubicBezTo>
                    <a:pt x="232" y="136"/>
                    <a:pt x="243" y="149"/>
                    <a:pt x="248" y="147"/>
                  </a:cubicBezTo>
                  <a:cubicBezTo>
                    <a:pt x="252" y="144"/>
                    <a:pt x="251" y="128"/>
                    <a:pt x="256" y="126"/>
                  </a:cubicBezTo>
                  <a:cubicBezTo>
                    <a:pt x="260" y="124"/>
                    <a:pt x="269" y="128"/>
                    <a:pt x="273" y="127"/>
                  </a:cubicBezTo>
                  <a:cubicBezTo>
                    <a:pt x="278" y="125"/>
                    <a:pt x="279" y="118"/>
                    <a:pt x="284" y="117"/>
                  </a:cubicBezTo>
                  <a:cubicBezTo>
                    <a:pt x="289" y="115"/>
                    <a:pt x="297" y="128"/>
                    <a:pt x="302" y="128"/>
                  </a:cubicBezTo>
                  <a:cubicBezTo>
                    <a:pt x="306" y="127"/>
                    <a:pt x="309" y="112"/>
                    <a:pt x="314" y="111"/>
                  </a:cubicBezTo>
                  <a:cubicBezTo>
                    <a:pt x="318" y="111"/>
                    <a:pt x="324" y="122"/>
                    <a:pt x="329" y="121"/>
                  </a:cubicBezTo>
                  <a:cubicBezTo>
                    <a:pt x="333" y="121"/>
                    <a:pt x="338" y="113"/>
                    <a:pt x="343" y="113"/>
                  </a:cubicBezTo>
                  <a:cubicBezTo>
                    <a:pt x="348" y="113"/>
                    <a:pt x="352" y="125"/>
                    <a:pt x="357" y="125"/>
                  </a:cubicBezTo>
                  <a:cubicBezTo>
                    <a:pt x="362" y="126"/>
                    <a:pt x="369" y="111"/>
                    <a:pt x="374" y="112"/>
                  </a:cubicBezTo>
                  <a:cubicBezTo>
                    <a:pt x="379" y="112"/>
                    <a:pt x="378" y="117"/>
                    <a:pt x="384" y="117"/>
                  </a:cubicBezTo>
                  <a:cubicBezTo>
                    <a:pt x="384" y="3"/>
                    <a:pt x="384" y="3"/>
                    <a:pt x="384" y="3"/>
                  </a:cubicBezTo>
                  <a:cubicBezTo>
                    <a:pt x="370" y="1"/>
                    <a:pt x="356" y="0"/>
                    <a:pt x="342" y="0"/>
                  </a:cubicBezTo>
                  <a:cubicBezTo>
                    <a:pt x="153" y="0"/>
                    <a:pt x="0" y="143"/>
                    <a:pt x="0" y="320"/>
                  </a:cubicBezTo>
                  <a:cubicBezTo>
                    <a:pt x="0" y="496"/>
                    <a:pt x="153" y="640"/>
                    <a:pt x="342" y="640"/>
                  </a:cubicBezTo>
                  <a:cubicBezTo>
                    <a:pt x="503" y="640"/>
                    <a:pt x="637" y="536"/>
                    <a:pt x="674" y="396"/>
                  </a:cubicBezTo>
                  <a:lnTo>
                    <a:pt x="569" y="346"/>
                  </a:lnTo>
                  <a:close/>
                  <a:moveTo>
                    <a:pt x="342" y="634"/>
                  </a:moveTo>
                  <a:cubicBezTo>
                    <a:pt x="157" y="634"/>
                    <a:pt x="6" y="493"/>
                    <a:pt x="6" y="320"/>
                  </a:cubicBezTo>
                  <a:cubicBezTo>
                    <a:pt x="6" y="147"/>
                    <a:pt x="157" y="6"/>
                    <a:pt x="342" y="6"/>
                  </a:cubicBezTo>
                  <a:cubicBezTo>
                    <a:pt x="354" y="6"/>
                    <a:pt x="366" y="7"/>
                    <a:pt x="378" y="8"/>
                  </a:cubicBezTo>
                  <a:cubicBezTo>
                    <a:pt x="378" y="107"/>
                    <a:pt x="378" y="107"/>
                    <a:pt x="378" y="107"/>
                  </a:cubicBezTo>
                  <a:cubicBezTo>
                    <a:pt x="377" y="106"/>
                    <a:pt x="376" y="106"/>
                    <a:pt x="375" y="106"/>
                  </a:cubicBezTo>
                  <a:cubicBezTo>
                    <a:pt x="369" y="105"/>
                    <a:pt x="364" y="110"/>
                    <a:pt x="361" y="115"/>
                  </a:cubicBezTo>
                  <a:cubicBezTo>
                    <a:pt x="360" y="116"/>
                    <a:pt x="358" y="118"/>
                    <a:pt x="357" y="119"/>
                  </a:cubicBezTo>
                  <a:cubicBezTo>
                    <a:pt x="356" y="118"/>
                    <a:pt x="355" y="116"/>
                    <a:pt x="355" y="116"/>
                  </a:cubicBezTo>
                  <a:cubicBezTo>
                    <a:pt x="352" y="112"/>
                    <a:pt x="348" y="107"/>
                    <a:pt x="343" y="107"/>
                  </a:cubicBezTo>
                  <a:cubicBezTo>
                    <a:pt x="338" y="107"/>
                    <a:pt x="334" y="110"/>
                    <a:pt x="332" y="113"/>
                  </a:cubicBezTo>
                  <a:cubicBezTo>
                    <a:pt x="331" y="113"/>
                    <a:pt x="330" y="114"/>
                    <a:pt x="329" y="115"/>
                  </a:cubicBezTo>
                  <a:cubicBezTo>
                    <a:pt x="328" y="114"/>
                    <a:pt x="327" y="113"/>
                    <a:pt x="326" y="112"/>
                  </a:cubicBezTo>
                  <a:cubicBezTo>
                    <a:pt x="322" y="109"/>
                    <a:pt x="318" y="105"/>
                    <a:pt x="313" y="105"/>
                  </a:cubicBezTo>
                  <a:cubicBezTo>
                    <a:pt x="307" y="106"/>
                    <a:pt x="305" y="112"/>
                    <a:pt x="302" y="117"/>
                  </a:cubicBezTo>
                  <a:cubicBezTo>
                    <a:pt x="302" y="118"/>
                    <a:pt x="301" y="119"/>
                    <a:pt x="300" y="121"/>
                  </a:cubicBezTo>
                  <a:cubicBezTo>
                    <a:pt x="299" y="120"/>
                    <a:pt x="298" y="119"/>
                    <a:pt x="297" y="118"/>
                  </a:cubicBezTo>
                  <a:cubicBezTo>
                    <a:pt x="293" y="114"/>
                    <a:pt x="288" y="109"/>
                    <a:pt x="283" y="111"/>
                  </a:cubicBezTo>
                  <a:cubicBezTo>
                    <a:pt x="278" y="112"/>
                    <a:pt x="276" y="116"/>
                    <a:pt x="274" y="118"/>
                  </a:cubicBezTo>
                  <a:cubicBezTo>
                    <a:pt x="273" y="119"/>
                    <a:pt x="272" y="121"/>
                    <a:pt x="272" y="121"/>
                  </a:cubicBezTo>
                  <a:cubicBezTo>
                    <a:pt x="271" y="121"/>
                    <a:pt x="268" y="121"/>
                    <a:pt x="266" y="120"/>
                  </a:cubicBezTo>
                  <a:cubicBezTo>
                    <a:pt x="262" y="119"/>
                    <a:pt x="257" y="119"/>
                    <a:pt x="253" y="120"/>
                  </a:cubicBezTo>
                  <a:cubicBezTo>
                    <a:pt x="248" y="122"/>
                    <a:pt x="247" y="129"/>
                    <a:pt x="246" y="135"/>
                  </a:cubicBezTo>
                  <a:cubicBezTo>
                    <a:pt x="245" y="136"/>
                    <a:pt x="245" y="138"/>
                    <a:pt x="245" y="140"/>
                  </a:cubicBezTo>
                  <a:cubicBezTo>
                    <a:pt x="243" y="139"/>
                    <a:pt x="242" y="138"/>
                    <a:pt x="241" y="138"/>
                  </a:cubicBezTo>
                  <a:cubicBezTo>
                    <a:pt x="236" y="134"/>
                    <a:pt x="230" y="131"/>
                    <a:pt x="225" y="134"/>
                  </a:cubicBezTo>
                  <a:cubicBezTo>
                    <a:pt x="220" y="136"/>
                    <a:pt x="219" y="142"/>
                    <a:pt x="218" y="147"/>
                  </a:cubicBezTo>
                  <a:cubicBezTo>
                    <a:pt x="218" y="148"/>
                    <a:pt x="217" y="150"/>
                    <a:pt x="217" y="151"/>
                  </a:cubicBezTo>
                  <a:cubicBezTo>
                    <a:pt x="216" y="151"/>
                    <a:pt x="214" y="151"/>
                    <a:pt x="212" y="150"/>
                  </a:cubicBezTo>
                  <a:cubicBezTo>
                    <a:pt x="207" y="149"/>
                    <a:pt x="202" y="148"/>
                    <a:pt x="198" y="151"/>
                  </a:cubicBezTo>
                  <a:cubicBezTo>
                    <a:pt x="194" y="154"/>
                    <a:pt x="194" y="158"/>
                    <a:pt x="194" y="162"/>
                  </a:cubicBezTo>
                  <a:cubicBezTo>
                    <a:pt x="194" y="164"/>
                    <a:pt x="194" y="166"/>
                    <a:pt x="194" y="167"/>
                  </a:cubicBezTo>
                  <a:cubicBezTo>
                    <a:pt x="194" y="169"/>
                    <a:pt x="194" y="170"/>
                    <a:pt x="194" y="172"/>
                  </a:cubicBezTo>
                  <a:cubicBezTo>
                    <a:pt x="194" y="172"/>
                    <a:pt x="194" y="172"/>
                    <a:pt x="194" y="173"/>
                  </a:cubicBezTo>
                  <a:cubicBezTo>
                    <a:pt x="193" y="173"/>
                    <a:pt x="191" y="172"/>
                    <a:pt x="190" y="172"/>
                  </a:cubicBezTo>
                  <a:cubicBezTo>
                    <a:pt x="185" y="171"/>
                    <a:pt x="179" y="170"/>
                    <a:pt x="175" y="174"/>
                  </a:cubicBezTo>
                  <a:cubicBezTo>
                    <a:pt x="172" y="178"/>
                    <a:pt x="171" y="183"/>
                    <a:pt x="171" y="187"/>
                  </a:cubicBezTo>
                  <a:cubicBezTo>
                    <a:pt x="171" y="188"/>
                    <a:pt x="171" y="190"/>
                    <a:pt x="171" y="191"/>
                  </a:cubicBezTo>
                  <a:cubicBezTo>
                    <a:pt x="169" y="191"/>
                    <a:pt x="167" y="190"/>
                    <a:pt x="166" y="190"/>
                  </a:cubicBezTo>
                  <a:cubicBezTo>
                    <a:pt x="159" y="189"/>
                    <a:pt x="152" y="188"/>
                    <a:pt x="149" y="193"/>
                  </a:cubicBezTo>
                  <a:cubicBezTo>
                    <a:pt x="147" y="195"/>
                    <a:pt x="147" y="197"/>
                    <a:pt x="147" y="199"/>
                  </a:cubicBezTo>
                  <a:cubicBezTo>
                    <a:pt x="147" y="202"/>
                    <a:pt x="148" y="206"/>
                    <a:pt x="150" y="210"/>
                  </a:cubicBezTo>
                  <a:cubicBezTo>
                    <a:pt x="151" y="212"/>
                    <a:pt x="152" y="215"/>
                    <a:pt x="152" y="217"/>
                  </a:cubicBezTo>
                  <a:cubicBezTo>
                    <a:pt x="151" y="217"/>
                    <a:pt x="150" y="217"/>
                    <a:pt x="148" y="218"/>
                  </a:cubicBezTo>
                  <a:cubicBezTo>
                    <a:pt x="144" y="219"/>
                    <a:pt x="139" y="220"/>
                    <a:pt x="137" y="225"/>
                  </a:cubicBezTo>
                  <a:cubicBezTo>
                    <a:pt x="136" y="227"/>
                    <a:pt x="135" y="229"/>
                    <a:pt x="135" y="231"/>
                  </a:cubicBezTo>
                  <a:cubicBezTo>
                    <a:pt x="135" y="233"/>
                    <a:pt x="136" y="235"/>
                    <a:pt x="136" y="236"/>
                  </a:cubicBezTo>
                  <a:cubicBezTo>
                    <a:pt x="136" y="237"/>
                    <a:pt x="136" y="238"/>
                    <a:pt x="136" y="239"/>
                  </a:cubicBezTo>
                  <a:cubicBezTo>
                    <a:pt x="136" y="239"/>
                    <a:pt x="136" y="240"/>
                    <a:pt x="136" y="240"/>
                  </a:cubicBezTo>
                  <a:cubicBezTo>
                    <a:pt x="135" y="240"/>
                    <a:pt x="133" y="241"/>
                    <a:pt x="131" y="242"/>
                  </a:cubicBezTo>
                  <a:cubicBezTo>
                    <a:pt x="127" y="244"/>
                    <a:pt x="121" y="247"/>
                    <a:pt x="120" y="252"/>
                  </a:cubicBezTo>
                  <a:cubicBezTo>
                    <a:pt x="119" y="253"/>
                    <a:pt x="119" y="254"/>
                    <a:pt x="119" y="255"/>
                  </a:cubicBezTo>
                  <a:cubicBezTo>
                    <a:pt x="119" y="259"/>
                    <a:pt x="121" y="262"/>
                    <a:pt x="123" y="266"/>
                  </a:cubicBezTo>
                  <a:cubicBezTo>
                    <a:pt x="124" y="268"/>
                    <a:pt x="125" y="271"/>
                    <a:pt x="125" y="272"/>
                  </a:cubicBezTo>
                  <a:cubicBezTo>
                    <a:pt x="125" y="273"/>
                    <a:pt x="123" y="275"/>
                    <a:pt x="121" y="276"/>
                  </a:cubicBezTo>
                  <a:cubicBezTo>
                    <a:pt x="118" y="279"/>
                    <a:pt x="115" y="282"/>
                    <a:pt x="114" y="287"/>
                  </a:cubicBezTo>
                  <a:cubicBezTo>
                    <a:pt x="114" y="288"/>
                    <a:pt x="114" y="288"/>
                    <a:pt x="114" y="289"/>
                  </a:cubicBezTo>
                  <a:cubicBezTo>
                    <a:pt x="114" y="293"/>
                    <a:pt x="117" y="297"/>
                    <a:pt x="119" y="299"/>
                  </a:cubicBezTo>
                  <a:cubicBezTo>
                    <a:pt x="120" y="299"/>
                    <a:pt x="120" y="300"/>
                    <a:pt x="121" y="301"/>
                  </a:cubicBezTo>
                  <a:cubicBezTo>
                    <a:pt x="120" y="302"/>
                    <a:pt x="118" y="303"/>
                    <a:pt x="116" y="304"/>
                  </a:cubicBezTo>
                  <a:cubicBezTo>
                    <a:pt x="111" y="308"/>
                    <a:pt x="107" y="312"/>
                    <a:pt x="107" y="317"/>
                  </a:cubicBezTo>
                  <a:cubicBezTo>
                    <a:pt x="107" y="323"/>
                    <a:pt x="112" y="326"/>
                    <a:pt x="118" y="330"/>
                  </a:cubicBezTo>
                  <a:cubicBezTo>
                    <a:pt x="119" y="331"/>
                    <a:pt x="121" y="333"/>
                    <a:pt x="122" y="334"/>
                  </a:cubicBezTo>
                  <a:cubicBezTo>
                    <a:pt x="121" y="335"/>
                    <a:pt x="119" y="337"/>
                    <a:pt x="118" y="338"/>
                  </a:cubicBezTo>
                  <a:cubicBezTo>
                    <a:pt x="113" y="342"/>
                    <a:pt x="109" y="346"/>
                    <a:pt x="109" y="351"/>
                  </a:cubicBezTo>
                  <a:cubicBezTo>
                    <a:pt x="109" y="351"/>
                    <a:pt x="109" y="352"/>
                    <a:pt x="109" y="352"/>
                  </a:cubicBezTo>
                  <a:cubicBezTo>
                    <a:pt x="110" y="358"/>
                    <a:pt x="115" y="360"/>
                    <a:pt x="117" y="362"/>
                  </a:cubicBezTo>
                  <a:cubicBezTo>
                    <a:pt x="117" y="362"/>
                    <a:pt x="119" y="363"/>
                    <a:pt x="119" y="363"/>
                  </a:cubicBezTo>
                  <a:cubicBezTo>
                    <a:pt x="119" y="364"/>
                    <a:pt x="119" y="367"/>
                    <a:pt x="118" y="369"/>
                  </a:cubicBezTo>
                  <a:cubicBezTo>
                    <a:pt x="118" y="372"/>
                    <a:pt x="117" y="375"/>
                    <a:pt x="117" y="377"/>
                  </a:cubicBezTo>
                  <a:cubicBezTo>
                    <a:pt x="117" y="379"/>
                    <a:pt x="117" y="380"/>
                    <a:pt x="117" y="381"/>
                  </a:cubicBezTo>
                  <a:cubicBezTo>
                    <a:pt x="119" y="387"/>
                    <a:pt x="125" y="388"/>
                    <a:pt x="129" y="389"/>
                  </a:cubicBezTo>
                  <a:cubicBezTo>
                    <a:pt x="129" y="389"/>
                    <a:pt x="130" y="390"/>
                    <a:pt x="131" y="390"/>
                  </a:cubicBezTo>
                  <a:cubicBezTo>
                    <a:pt x="131" y="391"/>
                    <a:pt x="130" y="394"/>
                    <a:pt x="129" y="396"/>
                  </a:cubicBezTo>
                  <a:cubicBezTo>
                    <a:pt x="128" y="400"/>
                    <a:pt x="126" y="403"/>
                    <a:pt x="126" y="407"/>
                  </a:cubicBezTo>
                  <a:cubicBezTo>
                    <a:pt x="126" y="408"/>
                    <a:pt x="127" y="410"/>
                    <a:pt x="127" y="411"/>
                  </a:cubicBezTo>
                  <a:cubicBezTo>
                    <a:pt x="130" y="416"/>
                    <a:pt x="135" y="417"/>
                    <a:pt x="140" y="419"/>
                  </a:cubicBezTo>
                  <a:cubicBezTo>
                    <a:pt x="142" y="419"/>
                    <a:pt x="145" y="419"/>
                    <a:pt x="146" y="420"/>
                  </a:cubicBezTo>
                  <a:cubicBezTo>
                    <a:pt x="146" y="421"/>
                    <a:pt x="146" y="424"/>
                    <a:pt x="146" y="425"/>
                  </a:cubicBezTo>
                  <a:cubicBezTo>
                    <a:pt x="146" y="429"/>
                    <a:pt x="146" y="434"/>
                    <a:pt x="149" y="438"/>
                  </a:cubicBezTo>
                  <a:cubicBezTo>
                    <a:pt x="152" y="442"/>
                    <a:pt x="157" y="443"/>
                    <a:pt x="160" y="443"/>
                  </a:cubicBezTo>
                  <a:cubicBezTo>
                    <a:pt x="161" y="443"/>
                    <a:pt x="163" y="443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6"/>
                    <a:pt x="163" y="448"/>
                    <a:pt x="163" y="450"/>
                  </a:cubicBezTo>
                  <a:cubicBezTo>
                    <a:pt x="163" y="452"/>
                    <a:pt x="163" y="454"/>
                    <a:pt x="163" y="456"/>
                  </a:cubicBezTo>
                  <a:cubicBezTo>
                    <a:pt x="163" y="460"/>
                    <a:pt x="163" y="463"/>
                    <a:pt x="166" y="465"/>
                  </a:cubicBezTo>
                  <a:cubicBezTo>
                    <a:pt x="170" y="470"/>
                    <a:pt x="176" y="468"/>
                    <a:pt x="182" y="467"/>
                  </a:cubicBezTo>
                  <a:cubicBezTo>
                    <a:pt x="183" y="466"/>
                    <a:pt x="185" y="466"/>
                    <a:pt x="187" y="466"/>
                  </a:cubicBezTo>
                  <a:cubicBezTo>
                    <a:pt x="187" y="467"/>
                    <a:pt x="187" y="469"/>
                    <a:pt x="187" y="470"/>
                  </a:cubicBezTo>
                  <a:cubicBezTo>
                    <a:pt x="187" y="475"/>
                    <a:pt x="187" y="480"/>
                    <a:pt x="191" y="484"/>
                  </a:cubicBezTo>
                  <a:cubicBezTo>
                    <a:pt x="195" y="487"/>
                    <a:pt x="199" y="487"/>
                    <a:pt x="203" y="487"/>
                  </a:cubicBezTo>
                  <a:cubicBezTo>
                    <a:pt x="205" y="487"/>
                    <a:pt x="207" y="487"/>
                    <a:pt x="208" y="487"/>
                  </a:cubicBezTo>
                  <a:cubicBezTo>
                    <a:pt x="209" y="488"/>
                    <a:pt x="209" y="491"/>
                    <a:pt x="210" y="493"/>
                  </a:cubicBezTo>
                  <a:cubicBezTo>
                    <a:pt x="211" y="498"/>
                    <a:pt x="212" y="503"/>
                    <a:pt x="216" y="506"/>
                  </a:cubicBezTo>
                  <a:cubicBezTo>
                    <a:pt x="221" y="509"/>
                    <a:pt x="226" y="507"/>
                    <a:pt x="230" y="505"/>
                  </a:cubicBezTo>
                  <a:cubicBezTo>
                    <a:pt x="231" y="504"/>
                    <a:pt x="233" y="504"/>
                    <a:pt x="234" y="504"/>
                  </a:cubicBezTo>
                  <a:cubicBezTo>
                    <a:pt x="235" y="504"/>
                    <a:pt x="236" y="506"/>
                    <a:pt x="237" y="508"/>
                  </a:cubicBezTo>
                  <a:cubicBezTo>
                    <a:pt x="239" y="511"/>
                    <a:pt x="242" y="515"/>
                    <a:pt x="246" y="517"/>
                  </a:cubicBezTo>
                  <a:cubicBezTo>
                    <a:pt x="251" y="519"/>
                    <a:pt x="256" y="516"/>
                    <a:pt x="260" y="514"/>
                  </a:cubicBezTo>
                  <a:cubicBezTo>
                    <a:pt x="262" y="513"/>
                    <a:pt x="264" y="513"/>
                    <a:pt x="265" y="512"/>
                  </a:cubicBezTo>
                  <a:cubicBezTo>
                    <a:pt x="266" y="513"/>
                    <a:pt x="267" y="515"/>
                    <a:pt x="267" y="516"/>
                  </a:cubicBezTo>
                  <a:cubicBezTo>
                    <a:pt x="269" y="521"/>
                    <a:pt x="272" y="526"/>
                    <a:pt x="277" y="527"/>
                  </a:cubicBezTo>
                  <a:cubicBezTo>
                    <a:pt x="281" y="529"/>
                    <a:pt x="286" y="527"/>
                    <a:pt x="289" y="526"/>
                  </a:cubicBezTo>
                  <a:cubicBezTo>
                    <a:pt x="291" y="525"/>
                    <a:pt x="293" y="524"/>
                    <a:pt x="294" y="524"/>
                  </a:cubicBezTo>
                  <a:cubicBezTo>
                    <a:pt x="295" y="525"/>
                    <a:pt x="297" y="527"/>
                    <a:pt x="298" y="528"/>
                  </a:cubicBezTo>
                  <a:cubicBezTo>
                    <a:pt x="301" y="531"/>
                    <a:pt x="304" y="535"/>
                    <a:pt x="309" y="536"/>
                  </a:cubicBezTo>
                  <a:cubicBezTo>
                    <a:pt x="315" y="537"/>
                    <a:pt x="319" y="532"/>
                    <a:pt x="323" y="528"/>
                  </a:cubicBezTo>
                  <a:cubicBezTo>
                    <a:pt x="324" y="527"/>
                    <a:pt x="326" y="525"/>
                    <a:pt x="327" y="525"/>
                  </a:cubicBezTo>
                  <a:cubicBezTo>
                    <a:pt x="328" y="525"/>
                    <a:pt x="329" y="526"/>
                    <a:pt x="330" y="527"/>
                  </a:cubicBezTo>
                  <a:cubicBezTo>
                    <a:pt x="333" y="530"/>
                    <a:pt x="337" y="533"/>
                    <a:pt x="342" y="533"/>
                  </a:cubicBezTo>
                  <a:cubicBezTo>
                    <a:pt x="347" y="533"/>
                    <a:pt x="350" y="530"/>
                    <a:pt x="353" y="527"/>
                  </a:cubicBezTo>
                  <a:cubicBezTo>
                    <a:pt x="354" y="526"/>
                    <a:pt x="355" y="525"/>
                    <a:pt x="356" y="525"/>
                  </a:cubicBezTo>
                  <a:cubicBezTo>
                    <a:pt x="357" y="525"/>
                    <a:pt x="358" y="526"/>
                    <a:pt x="360" y="526"/>
                  </a:cubicBezTo>
                  <a:cubicBezTo>
                    <a:pt x="363" y="528"/>
                    <a:pt x="366" y="530"/>
                    <a:pt x="371" y="530"/>
                  </a:cubicBezTo>
                  <a:cubicBezTo>
                    <a:pt x="376" y="529"/>
                    <a:pt x="379" y="525"/>
                    <a:pt x="381" y="522"/>
                  </a:cubicBezTo>
                  <a:cubicBezTo>
                    <a:pt x="382" y="521"/>
                    <a:pt x="383" y="520"/>
                    <a:pt x="384" y="519"/>
                  </a:cubicBezTo>
                  <a:cubicBezTo>
                    <a:pt x="385" y="520"/>
                    <a:pt x="386" y="521"/>
                    <a:pt x="387" y="522"/>
                  </a:cubicBezTo>
                  <a:cubicBezTo>
                    <a:pt x="391" y="526"/>
                    <a:pt x="396" y="530"/>
                    <a:pt x="401" y="529"/>
                  </a:cubicBezTo>
                  <a:cubicBezTo>
                    <a:pt x="407" y="528"/>
                    <a:pt x="409" y="522"/>
                    <a:pt x="411" y="516"/>
                  </a:cubicBezTo>
                  <a:cubicBezTo>
                    <a:pt x="412" y="515"/>
                    <a:pt x="412" y="513"/>
                    <a:pt x="413" y="512"/>
                  </a:cubicBezTo>
                  <a:cubicBezTo>
                    <a:pt x="414" y="512"/>
                    <a:pt x="415" y="513"/>
                    <a:pt x="416" y="513"/>
                  </a:cubicBezTo>
                  <a:cubicBezTo>
                    <a:pt x="420" y="515"/>
                    <a:pt x="424" y="518"/>
                    <a:pt x="429" y="516"/>
                  </a:cubicBezTo>
                  <a:cubicBezTo>
                    <a:pt x="433" y="514"/>
                    <a:pt x="436" y="510"/>
                    <a:pt x="437" y="507"/>
                  </a:cubicBezTo>
                  <a:cubicBezTo>
                    <a:pt x="438" y="506"/>
                    <a:pt x="439" y="504"/>
                    <a:pt x="440" y="503"/>
                  </a:cubicBezTo>
                  <a:cubicBezTo>
                    <a:pt x="441" y="503"/>
                    <a:pt x="443" y="503"/>
                    <a:pt x="445" y="504"/>
                  </a:cubicBezTo>
                  <a:cubicBezTo>
                    <a:pt x="449" y="504"/>
                    <a:pt x="454" y="505"/>
                    <a:pt x="458" y="502"/>
                  </a:cubicBezTo>
                  <a:cubicBezTo>
                    <a:pt x="462" y="500"/>
                    <a:pt x="464" y="496"/>
                    <a:pt x="465" y="492"/>
                  </a:cubicBezTo>
                  <a:cubicBezTo>
                    <a:pt x="465" y="491"/>
                    <a:pt x="466" y="490"/>
                    <a:pt x="467" y="489"/>
                  </a:cubicBezTo>
                  <a:cubicBezTo>
                    <a:pt x="468" y="489"/>
                    <a:pt x="470" y="490"/>
                    <a:pt x="472" y="490"/>
                  </a:cubicBezTo>
                  <a:cubicBezTo>
                    <a:pt x="477" y="492"/>
                    <a:pt x="484" y="494"/>
                    <a:pt x="488" y="491"/>
                  </a:cubicBezTo>
                  <a:cubicBezTo>
                    <a:pt x="492" y="488"/>
                    <a:pt x="492" y="484"/>
                    <a:pt x="492" y="480"/>
                  </a:cubicBezTo>
                  <a:cubicBezTo>
                    <a:pt x="492" y="478"/>
                    <a:pt x="492" y="477"/>
                    <a:pt x="492" y="475"/>
                  </a:cubicBezTo>
                  <a:cubicBezTo>
                    <a:pt x="492" y="474"/>
                    <a:pt x="492" y="472"/>
                    <a:pt x="492" y="471"/>
                  </a:cubicBezTo>
                  <a:cubicBezTo>
                    <a:pt x="492" y="470"/>
                    <a:pt x="492" y="470"/>
                    <a:pt x="492" y="470"/>
                  </a:cubicBezTo>
                  <a:cubicBezTo>
                    <a:pt x="493" y="469"/>
                    <a:pt x="495" y="468"/>
                    <a:pt x="497" y="468"/>
                  </a:cubicBezTo>
                  <a:cubicBezTo>
                    <a:pt x="501" y="467"/>
                    <a:pt x="505" y="466"/>
                    <a:pt x="509" y="463"/>
                  </a:cubicBezTo>
                  <a:cubicBezTo>
                    <a:pt x="511" y="460"/>
                    <a:pt x="512" y="457"/>
                    <a:pt x="512" y="454"/>
                  </a:cubicBezTo>
                  <a:cubicBezTo>
                    <a:pt x="512" y="452"/>
                    <a:pt x="512" y="451"/>
                    <a:pt x="511" y="450"/>
                  </a:cubicBezTo>
                  <a:cubicBezTo>
                    <a:pt x="511" y="449"/>
                    <a:pt x="511" y="448"/>
                    <a:pt x="511" y="447"/>
                  </a:cubicBezTo>
                  <a:cubicBezTo>
                    <a:pt x="513" y="447"/>
                    <a:pt x="515" y="447"/>
                    <a:pt x="516" y="447"/>
                  </a:cubicBezTo>
                  <a:cubicBezTo>
                    <a:pt x="522" y="447"/>
                    <a:pt x="528" y="447"/>
                    <a:pt x="532" y="443"/>
                  </a:cubicBezTo>
                  <a:cubicBezTo>
                    <a:pt x="533" y="441"/>
                    <a:pt x="534" y="438"/>
                    <a:pt x="534" y="436"/>
                  </a:cubicBezTo>
                  <a:cubicBezTo>
                    <a:pt x="534" y="433"/>
                    <a:pt x="533" y="431"/>
                    <a:pt x="532" y="428"/>
                  </a:cubicBezTo>
                  <a:cubicBezTo>
                    <a:pt x="532" y="427"/>
                    <a:pt x="532" y="424"/>
                    <a:pt x="531" y="423"/>
                  </a:cubicBezTo>
                  <a:cubicBezTo>
                    <a:pt x="532" y="422"/>
                    <a:pt x="534" y="421"/>
                    <a:pt x="535" y="420"/>
                  </a:cubicBezTo>
                  <a:cubicBezTo>
                    <a:pt x="539" y="419"/>
                    <a:pt x="542" y="417"/>
                    <a:pt x="544" y="413"/>
                  </a:cubicBezTo>
                  <a:cubicBezTo>
                    <a:pt x="546" y="410"/>
                    <a:pt x="546" y="408"/>
                    <a:pt x="546" y="406"/>
                  </a:cubicBezTo>
                  <a:cubicBezTo>
                    <a:pt x="546" y="404"/>
                    <a:pt x="546" y="402"/>
                    <a:pt x="546" y="401"/>
                  </a:cubicBezTo>
                  <a:cubicBezTo>
                    <a:pt x="546" y="400"/>
                    <a:pt x="545" y="398"/>
                    <a:pt x="545" y="397"/>
                  </a:cubicBezTo>
                  <a:cubicBezTo>
                    <a:pt x="545" y="397"/>
                    <a:pt x="545" y="397"/>
                    <a:pt x="545" y="397"/>
                  </a:cubicBezTo>
                  <a:cubicBezTo>
                    <a:pt x="547" y="396"/>
                    <a:pt x="549" y="396"/>
                    <a:pt x="551" y="396"/>
                  </a:cubicBezTo>
                  <a:cubicBezTo>
                    <a:pt x="557" y="395"/>
                    <a:pt x="564" y="393"/>
                    <a:pt x="566" y="388"/>
                  </a:cubicBezTo>
                  <a:cubicBezTo>
                    <a:pt x="566" y="386"/>
                    <a:pt x="567" y="385"/>
                    <a:pt x="567" y="384"/>
                  </a:cubicBezTo>
                  <a:cubicBezTo>
                    <a:pt x="567" y="380"/>
                    <a:pt x="565" y="376"/>
                    <a:pt x="563" y="372"/>
                  </a:cubicBezTo>
                  <a:cubicBezTo>
                    <a:pt x="562" y="369"/>
                    <a:pt x="560" y="366"/>
                    <a:pt x="560" y="364"/>
                  </a:cubicBezTo>
                  <a:cubicBezTo>
                    <a:pt x="561" y="363"/>
                    <a:pt x="564" y="361"/>
                    <a:pt x="566" y="359"/>
                  </a:cubicBezTo>
                  <a:cubicBezTo>
                    <a:pt x="568" y="357"/>
                    <a:pt x="570" y="355"/>
                    <a:pt x="572" y="353"/>
                  </a:cubicBezTo>
                  <a:cubicBezTo>
                    <a:pt x="580" y="358"/>
                    <a:pt x="659" y="396"/>
                    <a:pt x="667" y="399"/>
                  </a:cubicBezTo>
                  <a:cubicBezTo>
                    <a:pt x="628" y="538"/>
                    <a:pt x="495" y="634"/>
                    <a:pt x="342" y="634"/>
                  </a:cubicBezTo>
                  <a:close/>
                </a:path>
              </a:pathLst>
            </a:custGeom>
            <a:solidFill>
              <a:srgbClr val="F5E7E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27" name="Freeform 9"/>
            <p:cNvSpPr>
              <a:spLocks/>
            </p:cNvSpPr>
            <p:nvPr/>
          </p:nvSpPr>
          <p:spPr bwMode="auto">
            <a:xfrm>
              <a:off x="2275" y="1979"/>
              <a:ext cx="1223" cy="969"/>
            </a:xfrm>
            <a:custGeom>
              <a:avLst/>
              <a:gdLst>
                <a:gd name="T0" fmla="*/ 464 w 568"/>
                <a:gd name="T1" fmla="*/ 15 h 422"/>
                <a:gd name="T2" fmla="*/ 414 w 568"/>
                <a:gd name="T3" fmla="*/ 12 h 422"/>
                <a:gd name="T4" fmla="*/ 424 w 568"/>
                <a:gd name="T5" fmla="*/ 57 h 422"/>
                <a:gd name="T6" fmla="*/ 394 w 568"/>
                <a:gd name="T7" fmla="*/ 61 h 422"/>
                <a:gd name="T8" fmla="*/ 397 w 568"/>
                <a:gd name="T9" fmla="*/ 96 h 422"/>
                <a:gd name="T10" fmla="*/ 353 w 568"/>
                <a:gd name="T11" fmla="*/ 79 h 422"/>
                <a:gd name="T12" fmla="*/ 368 w 568"/>
                <a:gd name="T13" fmla="*/ 123 h 422"/>
                <a:gd name="T14" fmla="*/ 317 w 568"/>
                <a:gd name="T15" fmla="*/ 116 h 422"/>
                <a:gd name="T16" fmla="*/ 320 w 568"/>
                <a:gd name="T17" fmla="*/ 148 h 422"/>
                <a:gd name="T18" fmla="*/ 285 w 568"/>
                <a:gd name="T19" fmla="*/ 146 h 422"/>
                <a:gd name="T20" fmla="*/ 281 w 568"/>
                <a:gd name="T21" fmla="*/ 175 h 422"/>
                <a:gd name="T22" fmla="*/ 250 w 568"/>
                <a:gd name="T23" fmla="*/ 165 h 422"/>
                <a:gd name="T24" fmla="*/ 254 w 568"/>
                <a:gd name="T25" fmla="*/ 201 h 422"/>
                <a:gd name="T26" fmla="*/ 220 w 568"/>
                <a:gd name="T27" fmla="*/ 189 h 422"/>
                <a:gd name="T28" fmla="*/ 216 w 568"/>
                <a:gd name="T29" fmla="*/ 215 h 422"/>
                <a:gd name="T30" fmla="*/ 184 w 568"/>
                <a:gd name="T31" fmla="*/ 205 h 422"/>
                <a:gd name="T32" fmla="*/ 181 w 568"/>
                <a:gd name="T33" fmla="*/ 239 h 422"/>
                <a:gd name="T34" fmla="*/ 150 w 568"/>
                <a:gd name="T35" fmla="*/ 224 h 422"/>
                <a:gd name="T36" fmla="*/ 149 w 568"/>
                <a:gd name="T37" fmla="*/ 263 h 422"/>
                <a:gd name="T38" fmla="*/ 120 w 568"/>
                <a:gd name="T39" fmla="*/ 259 h 422"/>
                <a:gd name="T40" fmla="*/ 119 w 568"/>
                <a:gd name="T41" fmla="*/ 299 h 422"/>
                <a:gd name="T42" fmla="*/ 74 w 568"/>
                <a:gd name="T43" fmla="*/ 303 h 422"/>
                <a:gd name="T44" fmla="*/ 59 w 568"/>
                <a:gd name="T45" fmla="*/ 336 h 422"/>
                <a:gd name="T46" fmla="*/ 14 w 568"/>
                <a:gd name="T47" fmla="*/ 335 h 422"/>
                <a:gd name="T48" fmla="*/ 0 w 568"/>
                <a:gd name="T49" fmla="*/ 372 h 422"/>
                <a:gd name="T50" fmla="*/ 105 w 568"/>
                <a:gd name="T51" fmla="*/ 422 h 422"/>
                <a:gd name="T52" fmla="*/ 266 w 568"/>
                <a:gd name="T53" fmla="*/ 313 h 422"/>
                <a:gd name="T54" fmla="*/ 568 w 568"/>
                <a:gd name="T55" fmla="*/ 65 h 422"/>
                <a:gd name="T56" fmla="*/ 464 w 568"/>
                <a:gd name="T57" fmla="*/ 15 h 4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68"/>
                <a:gd name="T88" fmla="*/ 0 h 422"/>
                <a:gd name="T89" fmla="*/ 568 w 568"/>
                <a:gd name="T90" fmla="*/ 422 h 4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68" h="422">
                  <a:moveTo>
                    <a:pt x="464" y="15"/>
                  </a:moveTo>
                  <a:cubicBezTo>
                    <a:pt x="457" y="23"/>
                    <a:pt x="426" y="0"/>
                    <a:pt x="414" y="12"/>
                  </a:cubicBezTo>
                  <a:cubicBezTo>
                    <a:pt x="403" y="24"/>
                    <a:pt x="436" y="47"/>
                    <a:pt x="424" y="57"/>
                  </a:cubicBezTo>
                  <a:cubicBezTo>
                    <a:pt x="413" y="66"/>
                    <a:pt x="398" y="53"/>
                    <a:pt x="394" y="61"/>
                  </a:cubicBezTo>
                  <a:cubicBezTo>
                    <a:pt x="390" y="69"/>
                    <a:pt x="406" y="90"/>
                    <a:pt x="397" y="96"/>
                  </a:cubicBezTo>
                  <a:cubicBezTo>
                    <a:pt x="388" y="102"/>
                    <a:pt x="362" y="72"/>
                    <a:pt x="353" y="79"/>
                  </a:cubicBezTo>
                  <a:cubicBezTo>
                    <a:pt x="344" y="85"/>
                    <a:pt x="380" y="109"/>
                    <a:pt x="368" y="123"/>
                  </a:cubicBezTo>
                  <a:cubicBezTo>
                    <a:pt x="356" y="136"/>
                    <a:pt x="325" y="105"/>
                    <a:pt x="317" y="116"/>
                  </a:cubicBezTo>
                  <a:cubicBezTo>
                    <a:pt x="309" y="127"/>
                    <a:pt x="330" y="139"/>
                    <a:pt x="320" y="148"/>
                  </a:cubicBezTo>
                  <a:cubicBezTo>
                    <a:pt x="309" y="157"/>
                    <a:pt x="296" y="136"/>
                    <a:pt x="285" y="146"/>
                  </a:cubicBezTo>
                  <a:cubicBezTo>
                    <a:pt x="275" y="157"/>
                    <a:pt x="286" y="168"/>
                    <a:pt x="281" y="175"/>
                  </a:cubicBezTo>
                  <a:cubicBezTo>
                    <a:pt x="276" y="181"/>
                    <a:pt x="258" y="157"/>
                    <a:pt x="250" y="165"/>
                  </a:cubicBezTo>
                  <a:cubicBezTo>
                    <a:pt x="242" y="173"/>
                    <a:pt x="266" y="189"/>
                    <a:pt x="254" y="201"/>
                  </a:cubicBezTo>
                  <a:cubicBezTo>
                    <a:pt x="242" y="213"/>
                    <a:pt x="229" y="184"/>
                    <a:pt x="220" y="189"/>
                  </a:cubicBezTo>
                  <a:cubicBezTo>
                    <a:pt x="210" y="195"/>
                    <a:pt x="225" y="205"/>
                    <a:pt x="216" y="215"/>
                  </a:cubicBezTo>
                  <a:cubicBezTo>
                    <a:pt x="206" y="224"/>
                    <a:pt x="190" y="197"/>
                    <a:pt x="184" y="205"/>
                  </a:cubicBezTo>
                  <a:cubicBezTo>
                    <a:pt x="177" y="213"/>
                    <a:pt x="188" y="231"/>
                    <a:pt x="181" y="239"/>
                  </a:cubicBezTo>
                  <a:cubicBezTo>
                    <a:pt x="174" y="247"/>
                    <a:pt x="160" y="217"/>
                    <a:pt x="150" y="224"/>
                  </a:cubicBezTo>
                  <a:cubicBezTo>
                    <a:pt x="141" y="231"/>
                    <a:pt x="161" y="256"/>
                    <a:pt x="149" y="263"/>
                  </a:cubicBezTo>
                  <a:cubicBezTo>
                    <a:pt x="137" y="269"/>
                    <a:pt x="126" y="252"/>
                    <a:pt x="120" y="259"/>
                  </a:cubicBezTo>
                  <a:cubicBezTo>
                    <a:pt x="112" y="262"/>
                    <a:pt x="134" y="286"/>
                    <a:pt x="119" y="299"/>
                  </a:cubicBezTo>
                  <a:cubicBezTo>
                    <a:pt x="104" y="312"/>
                    <a:pt x="85" y="295"/>
                    <a:pt x="74" y="303"/>
                  </a:cubicBezTo>
                  <a:cubicBezTo>
                    <a:pt x="62" y="312"/>
                    <a:pt x="69" y="330"/>
                    <a:pt x="59" y="336"/>
                  </a:cubicBezTo>
                  <a:cubicBezTo>
                    <a:pt x="49" y="342"/>
                    <a:pt x="27" y="325"/>
                    <a:pt x="14" y="335"/>
                  </a:cubicBezTo>
                  <a:cubicBezTo>
                    <a:pt x="0" y="345"/>
                    <a:pt x="12" y="368"/>
                    <a:pt x="0" y="372"/>
                  </a:cubicBezTo>
                  <a:cubicBezTo>
                    <a:pt x="105" y="422"/>
                    <a:pt x="105" y="422"/>
                    <a:pt x="105" y="422"/>
                  </a:cubicBezTo>
                  <a:cubicBezTo>
                    <a:pt x="105" y="422"/>
                    <a:pt x="141" y="396"/>
                    <a:pt x="266" y="313"/>
                  </a:cubicBezTo>
                  <a:cubicBezTo>
                    <a:pt x="392" y="231"/>
                    <a:pt x="496" y="132"/>
                    <a:pt x="568" y="65"/>
                  </a:cubicBezTo>
                  <a:cubicBezTo>
                    <a:pt x="464" y="15"/>
                    <a:pt x="464" y="15"/>
                    <a:pt x="464" y="15"/>
                  </a:cubicBezTo>
                  <a:close/>
                </a:path>
              </a:pathLst>
            </a:custGeom>
            <a:solidFill>
              <a:srgbClr val="F0DB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28" name="Freeform 10"/>
            <p:cNvSpPr>
              <a:spLocks/>
            </p:cNvSpPr>
            <p:nvPr/>
          </p:nvSpPr>
          <p:spPr bwMode="auto">
            <a:xfrm>
              <a:off x="2884" y="1228"/>
              <a:ext cx="782" cy="900"/>
            </a:xfrm>
            <a:custGeom>
              <a:avLst/>
              <a:gdLst>
                <a:gd name="T0" fmla="*/ 0 w 363"/>
                <a:gd name="T1" fmla="*/ 53 h 392"/>
                <a:gd name="T2" fmla="*/ 0 w 363"/>
                <a:gd name="T3" fmla="*/ 163 h 392"/>
                <a:gd name="T4" fmla="*/ 11 w 363"/>
                <a:gd name="T5" fmla="*/ 174 h 392"/>
                <a:gd name="T6" fmla="*/ 23 w 363"/>
                <a:gd name="T7" fmla="*/ 161 h 392"/>
                <a:gd name="T8" fmla="*/ 31 w 363"/>
                <a:gd name="T9" fmla="*/ 174 h 392"/>
                <a:gd name="T10" fmla="*/ 44 w 363"/>
                <a:gd name="T11" fmla="*/ 161 h 392"/>
                <a:gd name="T12" fmla="*/ 56 w 363"/>
                <a:gd name="T13" fmla="*/ 178 h 392"/>
                <a:gd name="T14" fmla="*/ 74 w 363"/>
                <a:gd name="T15" fmla="*/ 175 h 392"/>
                <a:gd name="T16" fmla="*/ 80 w 363"/>
                <a:gd name="T17" fmla="*/ 194 h 392"/>
                <a:gd name="T18" fmla="*/ 101 w 363"/>
                <a:gd name="T19" fmla="*/ 192 h 392"/>
                <a:gd name="T20" fmla="*/ 106 w 363"/>
                <a:gd name="T21" fmla="*/ 208 h 392"/>
                <a:gd name="T22" fmla="*/ 124 w 363"/>
                <a:gd name="T23" fmla="*/ 207 h 392"/>
                <a:gd name="T24" fmla="*/ 123 w 363"/>
                <a:gd name="T25" fmla="*/ 229 h 392"/>
                <a:gd name="T26" fmla="*/ 145 w 363"/>
                <a:gd name="T27" fmla="*/ 229 h 392"/>
                <a:gd name="T28" fmla="*/ 140 w 363"/>
                <a:gd name="T29" fmla="*/ 254 h 392"/>
                <a:gd name="T30" fmla="*/ 164 w 363"/>
                <a:gd name="T31" fmla="*/ 252 h 392"/>
                <a:gd name="T32" fmla="*/ 154 w 363"/>
                <a:gd name="T33" fmla="*/ 276 h 392"/>
                <a:gd name="T34" fmla="*/ 177 w 363"/>
                <a:gd name="T35" fmla="*/ 282 h 392"/>
                <a:gd name="T36" fmla="*/ 162 w 363"/>
                <a:gd name="T37" fmla="*/ 302 h 392"/>
                <a:gd name="T38" fmla="*/ 178 w 363"/>
                <a:gd name="T39" fmla="*/ 312 h 392"/>
                <a:gd name="T40" fmla="*/ 166 w 363"/>
                <a:gd name="T41" fmla="*/ 328 h 392"/>
                <a:gd name="T42" fmla="*/ 181 w 363"/>
                <a:gd name="T43" fmla="*/ 342 h 392"/>
                <a:gd name="T44" fmla="*/ 285 w 363"/>
                <a:gd name="T45" fmla="*/ 392 h 392"/>
                <a:gd name="T46" fmla="*/ 0 w 363"/>
                <a:gd name="T47" fmla="*/ 53 h 39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63"/>
                <a:gd name="T73" fmla="*/ 0 h 392"/>
                <a:gd name="T74" fmla="*/ 363 w 363"/>
                <a:gd name="T75" fmla="*/ 392 h 39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63" h="392">
                  <a:moveTo>
                    <a:pt x="0" y="53"/>
                  </a:moveTo>
                  <a:cubicBezTo>
                    <a:pt x="0" y="163"/>
                    <a:pt x="0" y="163"/>
                    <a:pt x="0" y="163"/>
                  </a:cubicBezTo>
                  <a:cubicBezTo>
                    <a:pt x="9" y="162"/>
                    <a:pt x="6" y="172"/>
                    <a:pt x="11" y="174"/>
                  </a:cubicBezTo>
                  <a:cubicBezTo>
                    <a:pt x="16" y="175"/>
                    <a:pt x="16" y="160"/>
                    <a:pt x="23" y="161"/>
                  </a:cubicBezTo>
                  <a:cubicBezTo>
                    <a:pt x="29" y="161"/>
                    <a:pt x="26" y="175"/>
                    <a:pt x="31" y="174"/>
                  </a:cubicBezTo>
                  <a:cubicBezTo>
                    <a:pt x="36" y="174"/>
                    <a:pt x="37" y="159"/>
                    <a:pt x="44" y="161"/>
                  </a:cubicBezTo>
                  <a:cubicBezTo>
                    <a:pt x="51" y="163"/>
                    <a:pt x="46" y="175"/>
                    <a:pt x="56" y="178"/>
                  </a:cubicBezTo>
                  <a:cubicBezTo>
                    <a:pt x="65" y="182"/>
                    <a:pt x="67" y="172"/>
                    <a:pt x="74" y="175"/>
                  </a:cubicBezTo>
                  <a:cubicBezTo>
                    <a:pt x="81" y="179"/>
                    <a:pt x="74" y="191"/>
                    <a:pt x="80" y="194"/>
                  </a:cubicBezTo>
                  <a:cubicBezTo>
                    <a:pt x="86" y="197"/>
                    <a:pt x="97" y="187"/>
                    <a:pt x="101" y="192"/>
                  </a:cubicBezTo>
                  <a:cubicBezTo>
                    <a:pt x="106" y="196"/>
                    <a:pt x="100" y="203"/>
                    <a:pt x="106" y="208"/>
                  </a:cubicBezTo>
                  <a:cubicBezTo>
                    <a:pt x="112" y="213"/>
                    <a:pt x="119" y="202"/>
                    <a:pt x="124" y="207"/>
                  </a:cubicBezTo>
                  <a:cubicBezTo>
                    <a:pt x="129" y="211"/>
                    <a:pt x="115" y="225"/>
                    <a:pt x="123" y="229"/>
                  </a:cubicBezTo>
                  <a:cubicBezTo>
                    <a:pt x="131" y="233"/>
                    <a:pt x="139" y="222"/>
                    <a:pt x="145" y="229"/>
                  </a:cubicBezTo>
                  <a:cubicBezTo>
                    <a:pt x="151" y="235"/>
                    <a:pt x="135" y="249"/>
                    <a:pt x="140" y="254"/>
                  </a:cubicBezTo>
                  <a:cubicBezTo>
                    <a:pt x="145" y="259"/>
                    <a:pt x="160" y="246"/>
                    <a:pt x="164" y="252"/>
                  </a:cubicBezTo>
                  <a:cubicBezTo>
                    <a:pt x="168" y="257"/>
                    <a:pt x="150" y="268"/>
                    <a:pt x="154" y="276"/>
                  </a:cubicBezTo>
                  <a:cubicBezTo>
                    <a:pt x="158" y="284"/>
                    <a:pt x="175" y="275"/>
                    <a:pt x="177" y="282"/>
                  </a:cubicBezTo>
                  <a:cubicBezTo>
                    <a:pt x="179" y="290"/>
                    <a:pt x="160" y="293"/>
                    <a:pt x="162" y="302"/>
                  </a:cubicBezTo>
                  <a:cubicBezTo>
                    <a:pt x="163" y="312"/>
                    <a:pt x="178" y="302"/>
                    <a:pt x="178" y="312"/>
                  </a:cubicBezTo>
                  <a:cubicBezTo>
                    <a:pt x="178" y="321"/>
                    <a:pt x="163" y="322"/>
                    <a:pt x="166" y="328"/>
                  </a:cubicBezTo>
                  <a:cubicBezTo>
                    <a:pt x="169" y="335"/>
                    <a:pt x="184" y="336"/>
                    <a:pt x="181" y="342"/>
                  </a:cubicBezTo>
                  <a:cubicBezTo>
                    <a:pt x="285" y="392"/>
                    <a:pt x="285" y="392"/>
                    <a:pt x="285" y="392"/>
                  </a:cubicBezTo>
                  <a:cubicBezTo>
                    <a:pt x="363" y="152"/>
                    <a:pt x="117" y="0"/>
                    <a:pt x="0" y="53"/>
                  </a:cubicBezTo>
                  <a:close/>
                </a:path>
              </a:pathLst>
            </a:custGeom>
            <a:solidFill>
              <a:srgbClr val="E2B3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29" name="Freeform 11"/>
            <p:cNvSpPr>
              <a:spLocks/>
            </p:cNvSpPr>
            <p:nvPr/>
          </p:nvSpPr>
          <p:spPr bwMode="auto">
            <a:xfrm>
              <a:off x="1294" y="1593"/>
              <a:ext cx="1993" cy="1665"/>
            </a:xfrm>
            <a:custGeom>
              <a:avLst/>
              <a:gdLst>
                <a:gd name="T0" fmla="*/ 917 w 926"/>
                <a:gd name="T1" fmla="*/ 153 h 725"/>
                <a:gd name="T2" fmla="*/ 893 w 926"/>
                <a:gd name="T3" fmla="*/ 117 h 725"/>
                <a:gd name="T4" fmla="*/ 884 w 926"/>
                <a:gd name="T5" fmla="*/ 70 h 725"/>
                <a:gd name="T6" fmla="*/ 845 w 926"/>
                <a:gd name="T7" fmla="*/ 49 h 725"/>
                <a:gd name="T8" fmla="*/ 813 w 926"/>
                <a:gd name="T9" fmla="*/ 16 h 725"/>
                <a:gd name="T10" fmla="*/ 770 w 926"/>
                <a:gd name="T11" fmla="*/ 15 h 725"/>
                <a:gd name="T12" fmla="*/ 739 w 926"/>
                <a:gd name="T13" fmla="*/ 4 h 725"/>
                <a:gd name="T14" fmla="*/ 720 w 926"/>
                <a:gd name="T15" fmla="*/ 36 h 725"/>
                <a:gd name="T16" fmla="*/ 653 w 926"/>
                <a:gd name="T17" fmla="*/ 61 h 725"/>
                <a:gd name="T18" fmla="*/ 599 w 926"/>
                <a:gd name="T19" fmla="*/ 130 h 725"/>
                <a:gd name="T20" fmla="*/ 532 w 926"/>
                <a:gd name="T21" fmla="*/ 144 h 725"/>
                <a:gd name="T22" fmla="*/ 482 w 926"/>
                <a:gd name="T23" fmla="*/ 207 h 725"/>
                <a:gd name="T24" fmla="*/ 410 w 926"/>
                <a:gd name="T25" fmla="*/ 227 h 725"/>
                <a:gd name="T26" fmla="*/ 341 w 926"/>
                <a:gd name="T27" fmla="*/ 290 h 725"/>
                <a:gd name="T28" fmla="*/ 271 w 926"/>
                <a:gd name="T29" fmla="*/ 311 h 725"/>
                <a:gd name="T30" fmla="*/ 261 w 926"/>
                <a:gd name="T31" fmla="*/ 306 h 725"/>
                <a:gd name="T32" fmla="*/ 216 w 926"/>
                <a:gd name="T33" fmla="*/ 315 h 725"/>
                <a:gd name="T34" fmla="*/ 171 w 926"/>
                <a:gd name="T35" fmla="*/ 311 h 725"/>
                <a:gd name="T36" fmla="*/ 135 w 926"/>
                <a:gd name="T37" fmla="*/ 341 h 725"/>
                <a:gd name="T38" fmla="*/ 88 w 926"/>
                <a:gd name="T39" fmla="*/ 350 h 725"/>
                <a:gd name="T40" fmla="*/ 62 w 926"/>
                <a:gd name="T41" fmla="*/ 390 h 725"/>
                <a:gd name="T42" fmla="*/ 29 w 926"/>
                <a:gd name="T43" fmla="*/ 422 h 725"/>
                <a:gd name="T44" fmla="*/ 18 w 926"/>
                <a:gd name="T45" fmla="*/ 467 h 725"/>
                <a:gd name="T46" fmla="*/ 0 w 926"/>
                <a:gd name="T47" fmla="*/ 511 h 725"/>
                <a:gd name="T48" fmla="*/ 12 w 926"/>
                <a:gd name="T49" fmla="*/ 555 h 725"/>
                <a:gd name="T50" fmla="*/ 20 w 926"/>
                <a:gd name="T51" fmla="*/ 603 h 725"/>
                <a:gd name="T52" fmla="*/ 56 w 926"/>
                <a:gd name="T53" fmla="*/ 634 h 725"/>
                <a:gd name="T54" fmla="*/ 82 w 926"/>
                <a:gd name="T55" fmla="*/ 673 h 725"/>
                <a:gd name="T56" fmla="*/ 124 w 926"/>
                <a:gd name="T57" fmla="*/ 692 h 725"/>
                <a:gd name="T58" fmla="*/ 165 w 926"/>
                <a:gd name="T59" fmla="*/ 716 h 725"/>
                <a:gd name="T60" fmla="*/ 214 w 926"/>
                <a:gd name="T61" fmla="*/ 712 h 725"/>
                <a:gd name="T62" fmla="*/ 257 w 926"/>
                <a:gd name="T63" fmla="*/ 718 h 725"/>
                <a:gd name="T64" fmla="*/ 298 w 926"/>
                <a:gd name="T65" fmla="*/ 700 h 725"/>
                <a:gd name="T66" fmla="*/ 342 w 926"/>
                <a:gd name="T67" fmla="*/ 691 h 725"/>
                <a:gd name="T68" fmla="*/ 374 w 926"/>
                <a:gd name="T69" fmla="*/ 659 h 725"/>
                <a:gd name="T70" fmla="*/ 414 w 926"/>
                <a:gd name="T71" fmla="*/ 633 h 725"/>
                <a:gd name="T72" fmla="*/ 427 w 926"/>
                <a:gd name="T73" fmla="*/ 588 h 725"/>
                <a:gd name="T74" fmla="*/ 456 w 926"/>
                <a:gd name="T75" fmla="*/ 540 h 725"/>
                <a:gd name="T76" fmla="*/ 530 w 926"/>
                <a:gd name="T77" fmla="*/ 471 h 725"/>
                <a:gd name="T78" fmla="*/ 605 w 926"/>
                <a:gd name="T79" fmla="*/ 431 h 725"/>
                <a:gd name="T80" fmla="*/ 640 w 926"/>
                <a:gd name="T81" fmla="*/ 373 h 725"/>
                <a:gd name="T82" fmla="*/ 710 w 926"/>
                <a:gd name="T83" fmla="*/ 369 h 725"/>
                <a:gd name="T84" fmla="*/ 741 w 926"/>
                <a:gd name="T85" fmla="*/ 314 h 725"/>
                <a:gd name="T86" fmla="*/ 824 w 926"/>
                <a:gd name="T87" fmla="*/ 291 h 725"/>
                <a:gd name="T88" fmla="*/ 850 w 926"/>
                <a:gd name="T89" fmla="*/ 229 h 725"/>
                <a:gd name="T90" fmla="*/ 920 w 926"/>
                <a:gd name="T91" fmla="*/ 183 h 725"/>
                <a:gd name="T92" fmla="*/ 920 w 926"/>
                <a:gd name="T93" fmla="*/ 183 h 72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26"/>
                <a:gd name="T142" fmla="*/ 0 h 725"/>
                <a:gd name="T143" fmla="*/ 926 w 926"/>
                <a:gd name="T144" fmla="*/ 725 h 72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26" h="725">
                  <a:moveTo>
                    <a:pt x="920" y="183"/>
                  </a:moveTo>
                  <a:cubicBezTo>
                    <a:pt x="923" y="177"/>
                    <a:pt x="908" y="176"/>
                    <a:pt x="905" y="169"/>
                  </a:cubicBezTo>
                  <a:cubicBezTo>
                    <a:pt x="902" y="163"/>
                    <a:pt x="917" y="162"/>
                    <a:pt x="917" y="153"/>
                  </a:cubicBezTo>
                  <a:cubicBezTo>
                    <a:pt x="917" y="143"/>
                    <a:pt x="902" y="153"/>
                    <a:pt x="901" y="143"/>
                  </a:cubicBezTo>
                  <a:cubicBezTo>
                    <a:pt x="899" y="134"/>
                    <a:pt x="918" y="131"/>
                    <a:pt x="916" y="123"/>
                  </a:cubicBezTo>
                  <a:cubicBezTo>
                    <a:pt x="914" y="116"/>
                    <a:pt x="897" y="125"/>
                    <a:pt x="893" y="117"/>
                  </a:cubicBezTo>
                  <a:cubicBezTo>
                    <a:pt x="889" y="109"/>
                    <a:pt x="907" y="98"/>
                    <a:pt x="903" y="93"/>
                  </a:cubicBezTo>
                  <a:cubicBezTo>
                    <a:pt x="899" y="87"/>
                    <a:pt x="884" y="100"/>
                    <a:pt x="879" y="95"/>
                  </a:cubicBezTo>
                  <a:cubicBezTo>
                    <a:pt x="874" y="90"/>
                    <a:pt x="890" y="76"/>
                    <a:pt x="884" y="70"/>
                  </a:cubicBezTo>
                  <a:cubicBezTo>
                    <a:pt x="878" y="63"/>
                    <a:pt x="870" y="74"/>
                    <a:pt x="862" y="70"/>
                  </a:cubicBezTo>
                  <a:cubicBezTo>
                    <a:pt x="854" y="66"/>
                    <a:pt x="868" y="52"/>
                    <a:pt x="863" y="48"/>
                  </a:cubicBezTo>
                  <a:cubicBezTo>
                    <a:pt x="858" y="43"/>
                    <a:pt x="851" y="54"/>
                    <a:pt x="845" y="49"/>
                  </a:cubicBezTo>
                  <a:cubicBezTo>
                    <a:pt x="839" y="44"/>
                    <a:pt x="845" y="37"/>
                    <a:pt x="840" y="33"/>
                  </a:cubicBezTo>
                  <a:cubicBezTo>
                    <a:pt x="836" y="28"/>
                    <a:pt x="825" y="38"/>
                    <a:pt x="819" y="35"/>
                  </a:cubicBezTo>
                  <a:cubicBezTo>
                    <a:pt x="813" y="32"/>
                    <a:pt x="820" y="20"/>
                    <a:pt x="813" y="16"/>
                  </a:cubicBezTo>
                  <a:cubicBezTo>
                    <a:pt x="806" y="13"/>
                    <a:pt x="804" y="23"/>
                    <a:pt x="795" y="19"/>
                  </a:cubicBezTo>
                  <a:cubicBezTo>
                    <a:pt x="785" y="16"/>
                    <a:pt x="790" y="4"/>
                    <a:pt x="783" y="2"/>
                  </a:cubicBezTo>
                  <a:cubicBezTo>
                    <a:pt x="776" y="0"/>
                    <a:pt x="775" y="15"/>
                    <a:pt x="770" y="15"/>
                  </a:cubicBezTo>
                  <a:cubicBezTo>
                    <a:pt x="765" y="16"/>
                    <a:pt x="768" y="2"/>
                    <a:pt x="762" y="2"/>
                  </a:cubicBezTo>
                  <a:cubicBezTo>
                    <a:pt x="755" y="1"/>
                    <a:pt x="755" y="16"/>
                    <a:pt x="750" y="15"/>
                  </a:cubicBezTo>
                  <a:cubicBezTo>
                    <a:pt x="745" y="13"/>
                    <a:pt x="748" y="3"/>
                    <a:pt x="739" y="4"/>
                  </a:cubicBezTo>
                  <a:cubicBezTo>
                    <a:pt x="739" y="3"/>
                    <a:pt x="739" y="3"/>
                    <a:pt x="739" y="3"/>
                  </a:cubicBezTo>
                  <a:cubicBezTo>
                    <a:pt x="739" y="4"/>
                    <a:pt x="739" y="4"/>
                    <a:pt x="739" y="4"/>
                  </a:cubicBezTo>
                  <a:cubicBezTo>
                    <a:pt x="731" y="6"/>
                    <a:pt x="738" y="30"/>
                    <a:pt x="720" y="36"/>
                  </a:cubicBezTo>
                  <a:cubicBezTo>
                    <a:pt x="702" y="42"/>
                    <a:pt x="697" y="22"/>
                    <a:pt x="687" y="26"/>
                  </a:cubicBezTo>
                  <a:cubicBezTo>
                    <a:pt x="677" y="30"/>
                    <a:pt x="689" y="58"/>
                    <a:pt x="675" y="64"/>
                  </a:cubicBezTo>
                  <a:cubicBezTo>
                    <a:pt x="661" y="70"/>
                    <a:pt x="663" y="57"/>
                    <a:pt x="653" y="61"/>
                  </a:cubicBezTo>
                  <a:cubicBezTo>
                    <a:pt x="643" y="65"/>
                    <a:pt x="651" y="87"/>
                    <a:pt x="637" y="93"/>
                  </a:cubicBezTo>
                  <a:cubicBezTo>
                    <a:pt x="623" y="99"/>
                    <a:pt x="621" y="82"/>
                    <a:pt x="609" y="88"/>
                  </a:cubicBezTo>
                  <a:cubicBezTo>
                    <a:pt x="597" y="94"/>
                    <a:pt x="610" y="123"/>
                    <a:pt x="599" y="130"/>
                  </a:cubicBezTo>
                  <a:cubicBezTo>
                    <a:pt x="589" y="138"/>
                    <a:pt x="584" y="122"/>
                    <a:pt x="576" y="128"/>
                  </a:cubicBezTo>
                  <a:cubicBezTo>
                    <a:pt x="568" y="134"/>
                    <a:pt x="574" y="153"/>
                    <a:pt x="560" y="161"/>
                  </a:cubicBezTo>
                  <a:cubicBezTo>
                    <a:pt x="546" y="169"/>
                    <a:pt x="548" y="134"/>
                    <a:pt x="532" y="144"/>
                  </a:cubicBezTo>
                  <a:cubicBezTo>
                    <a:pt x="516" y="154"/>
                    <a:pt x="534" y="185"/>
                    <a:pt x="518" y="197"/>
                  </a:cubicBezTo>
                  <a:cubicBezTo>
                    <a:pt x="502" y="209"/>
                    <a:pt x="499" y="185"/>
                    <a:pt x="492" y="189"/>
                  </a:cubicBezTo>
                  <a:cubicBezTo>
                    <a:pt x="484" y="193"/>
                    <a:pt x="492" y="202"/>
                    <a:pt x="482" y="207"/>
                  </a:cubicBezTo>
                  <a:cubicBezTo>
                    <a:pt x="472" y="212"/>
                    <a:pt x="470" y="185"/>
                    <a:pt x="456" y="195"/>
                  </a:cubicBezTo>
                  <a:cubicBezTo>
                    <a:pt x="442" y="205"/>
                    <a:pt x="458" y="235"/>
                    <a:pt x="442" y="243"/>
                  </a:cubicBezTo>
                  <a:cubicBezTo>
                    <a:pt x="426" y="251"/>
                    <a:pt x="422" y="219"/>
                    <a:pt x="410" y="227"/>
                  </a:cubicBezTo>
                  <a:cubicBezTo>
                    <a:pt x="398" y="235"/>
                    <a:pt x="410" y="248"/>
                    <a:pt x="392" y="258"/>
                  </a:cubicBezTo>
                  <a:cubicBezTo>
                    <a:pt x="374" y="268"/>
                    <a:pt x="369" y="253"/>
                    <a:pt x="358" y="259"/>
                  </a:cubicBezTo>
                  <a:cubicBezTo>
                    <a:pt x="348" y="265"/>
                    <a:pt x="353" y="285"/>
                    <a:pt x="341" y="290"/>
                  </a:cubicBezTo>
                  <a:cubicBezTo>
                    <a:pt x="329" y="295"/>
                    <a:pt x="316" y="269"/>
                    <a:pt x="302" y="275"/>
                  </a:cubicBezTo>
                  <a:cubicBezTo>
                    <a:pt x="288" y="281"/>
                    <a:pt x="297" y="308"/>
                    <a:pt x="271" y="312"/>
                  </a:cubicBezTo>
                  <a:cubicBezTo>
                    <a:pt x="271" y="311"/>
                    <a:pt x="271" y="311"/>
                    <a:pt x="271" y="311"/>
                  </a:cubicBezTo>
                  <a:cubicBezTo>
                    <a:pt x="271" y="312"/>
                    <a:pt x="271" y="312"/>
                    <a:pt x="271" y="312"/>
                  </a:cubicBezTo>
                  <a:cubicBezTo>
                    <a:pt x="271" y="311"/>
                    <a:pt x="271" y="311"/>
                    <a:pt x="271" y="311"/>
                  </a:cubicBezTo>
                  <a:cubicBezTo>
                    <a:pt x="265" y="311"/>
                    <a:pt x="266" y="306"/>
                    <a:pt x="261" y="306"/>
                  </a:cubicBezTo>
                  <a:cubicBezTo>
                    <a:pt x="256" y="305"/>
                    <a:pt x="249" y="320"/>
                    <a:pt x="244" y="319"/>
                  </a:cubicBezTo>
                  <a:cubicBezTo>
                    <a:pt x="239" y="319"/>
                    <a:pt x="235" y="307"/>
                    <a:pt x="230" y="307"/>
                  </a:cubicBezTo>
                  <a:cubicBezTo>
                    <a:pt x="225" y="307"/>
                    <a:pt x="220" y="315"/>
                    <a:pt x="216" y="315"/>
                  </a:cubicBezTo>
                  <a:cubicBezTo>
                    <a:pt x="211" y="316"/>
                    <a:pt x="205" y="305"/>
                    <a:pt x="201" y="305"/>
                  </a:cubicBezTo>
                  <a:cubicBezTo>
                    <a:pt x="196" y="306"/>
                    <a:pt x="193" y="321"/>
                    <a:pt x="189" y="322"/>
                  </a:cubicBezTo>
                  <a:cubicBezTo>
                    <a:pt x="184" y="322"/>
                    <a:pt x="176" y="309"/>
                    <a:pt x="171" y="311"/>
                  </a:cubicBezTo>
                  <a:cubicBezTo>
                    <a:pt x="166" y="312"/>
                    <a:pt x="165" y="319"/>
                    <a:pt x="160" y="321"/>
                  </a:cubicBezTo>
                  <a:cubicBezTo>
                    <a:pt x="156" y="322"/>
                    <a:pt x="147" y="318"/>
                    <a:pt x="143" y="320"/>
                  </a:cubicBezTo>
                  <a:cubicBezTo>
                    <a:pt x="138" y="322"/>
                    <a:pt x="139" y="338"/>
                    <a:pt x="135" y="341"/>
                  </a:cubicBezTo>
                  <a:cubicBezTo>
                    <a:pt x="130" y="343"/>
                    <a:pt x="119" y="330"/>
                    <a:pt x="115" y="333"/>
                  </a:cubicBezTo>
                  <a:cubicBezTo>
                    <a:pt x="110" y="335"/>
                    <a:pt x="112" y="348"/>
                    <a:pt x="107" y="350"/>
                  </a:cubicBezTo>
                  <a:cubicBezTo>
                    <a:pt x="103" y="353"/>
                    <a:pt x="92" y="347"/>
                    <a:pt x="88" y="350"/>
                  </a:cubicBezTo>
                  <a:cubicBezTo>
                    <a:pt x="84" y="353"/>
                    <a:pt x="89" y="368"/>
                    <a:pt x="85" y="372"/>
                  </a:cubicBezTo>
                  <a:cubicBezTo>
                    <a:pt x="81" y="375"/>
                    <a:pt x="70" y="369"/>
                    <a:pt x="66" y="372"/>
                  </a:cubicBezTo>
                  <a:cubicBezTo>
                    <a:pt x="63" y="376"/>
                    <a:pt x="66" y="386"/>
                    <a:pt x="62" y="390"/>
                  </a:cubicBezTo>
                  <a:cubicBezTo>
                    <a:pt x="59" y="394"/>
                    <a:pt x="44" y="387"/>
                    <a:pt x="41" y="391"/>
                  </a:cubicBezTo>
                  <a:cubicBezTo>
                    <a:pt x="38" y="395"/>
                    <a:pt x="48" y="409"/>
                    <a:pt x="45" y="414"/>
                  </a:cubicBezTo>
                  <a:cubicBezTo>
                    <a:pt x="42" y="418"/>
                    <a:pt x="32" y="417"/>
                    <a:pt x="29" y="422"/>
                  </a:cubicBezTo>
                  <a:cubicBezTo>
                    <a:pt x="27" y="426"/>
                    <a:pt x="30" y="431"/>
                    <a:pt x="28" y="436"/>
                  </a:cubicBezTo>
                  <a:cubicBezTo>
                    <a:pt x="26" y="441"/>
                    <a:pt x="14" y="443"/>
                    <a:pt x="12" y="448"/>
                  </a:cubicBezTo>
                  <a:cubicBezTo>
                    <a:pt x="11" y="452"/>
                    <a:pt x="19" y="462"/>
                    <a:pt x="18" y="467"/>
                  </a:cubicBezTo>
                  <a:cubicBezTo>
                    <a:pt x="17" y="472"/>
                    <a:pt x="8" y="477"/>
                    <a:pt x="7" y="482"/>
                  </a:cubicBezTo>
                  <a:cubicBezTo>
                    <a:pt x="6" y="487"/>
                    <a:pt x="14" y="490"/>
                    <a:pt x="14" y="495"/>
                  </a:cubicBezTo>
                  <a:cubicBezTo>
                    <a:pt x="14" y="500"/>
                    <a:pt x="0" y="506"/>
                    <a:pt x="0" y="511"/>
                  </a:cubicBezTo>
                  <a:cubicBezTo>
                    <a:pt x="0" y="516"/>
                    <a:pt x="16" y="523"/>
                    <a:pt x="16" y="527"/>
                  </a:cubicBezTo>
                  <a:cubicBezTo>
                    <a:pt x="17" y="532"/>
                    <a:pt x="1" y="541"/>
                    <a:pt x="2" y="545"/>
                  </a:cubicBezTo>
                  <a:cubicBezTo>
                    <a:pt x="3" y="550"/>
                    <a:pt x="11" y="550"/>
                    <a:pt x="12" y="555"/>
                  </a:cubicBezTo>
                  <a:cubicBezTo>
                    <a:pt x="13" y="560"/>
                    <a:pt x="9" y="569"/>
                    <a:pt x="10" y="574"/>
                  </a:cubicBezTo>
                  <a:cubicBezTo>
                    <a:pt x="12" y="578"/>
                    <a:pt x="22" y="577"/>
                    <a:pt x="24" y="581"/>
                  </a:cubicBezTo>
                  <a:cubicBezTo>
                    <a:pt x="26" y="586"/>
                    <a:pt x="18" y="598"/>
                    <a:pt x="20" y="603"/>
                  </a:cubicBezTo>
                  <a:cubicBezTo>
                    <a:pt x="22" y="607"/>
                    <a:pt x="35" y="606"/>
                    <a:pt x="38" y="611"/>
                  </a:cubicBezTo>
                  <a:cubicBezTo>
                    <a:pt x="40" y="615"/>
                    <a:pt x="38" y="624"/>
                    <a:pt x="41" y="628"/>
                  </a:cubicBezTo>
                  <a:cubicBezTo>
                    <a:pt x="43" y="632"/>
                    <a:pt x="53" y="630"/>
                    <a:pt x="56" y="634"/>
                  </a:cubicBezTo>
                  <a:cubicBezTo>
                    <a:pt x="59" y="638"/>
                    <a:pt x="54" y="652"/>
                    <a:pt x="57" y="655"/>
                  </a:cubicBezTo>
                  <a:cubicBezTo>
                    <a:pt x="60" y="659"/>
                    <a:pt x="75" y="651"/>
                    <a:pt x="78" y="655"/>
                  </a:cubicBezTo>
                  <a:cubicBezTo>
                    <a:pt x="82" y="658"/>
                    <a:pt x="78" y="670"/>
                    <a:pt x="82" y="673"/>
                  </a:cubicBezTo>
                  <a:cubicBezTo>
                    <a:pt x="86" y="676"/>
                    <a:pt x="95" y="674"/>
                    <a:pt x="99" y="677"/>
                  </a:cubicBezTo>
                  <a:cubicBezTo>
                    <a:pt x="103" y="679"/>
                    <a:pt x="102" y="692"/>
                    <a:pt x="106" y="695"/>
                  </a:cubicBezTo>
                  <a:cubicBezTo>
                    <a:pt x="111" y="697"/>
                    <a:pt x="119" y="690"/>
                    <a:pt x="124" y="692"/>
                  </a:cubicBezTo>
                  <a:cubicBezTo>
                    <a:pt x="128" y="694"/>
                    <a:pt x="131" y="703"/>
                    <a:pt x="135" y="705"/>
                  </a:cubicBezTo>
                  <a:cubicBezTo>
                    <a:pt x="140" y="707"/>
                    <a:pt x="149" y="699"/>
                    <a:pt x="154" y="700"/>
                  </a:cubicBezTo>
                  <a:cubicBezTo>
                    <a:pt x="159" y="702"/>
                    <a:pt x="160" y="714"/>
                    <a:pt x="165" y="716"/>
                  </a:cubicBezTo>
                  <a:cubicBezTo>
                    <a:pt x="170" y="717"/>
                    <a:pt x="177" y="712"/>
                    <a:pt x="182" y="713"/>
                  </a:cubicBezTo>
                  <a:cubicBezTo>
                    <a:pt x="187" y="714"/>
                    <a:pt x="192" y="723"/>
                    <a:pt x="197" y="724"/>
                  </a:cubicBezTo>
                  <a:cubicBezTo>
                    <a:pt x="202" y="725"/>
                    <a:pt x="209" y="712"/>
                    <a:pt x="214" y="712"/>
                  </a:cubicBezTo>
                  <a:cubicBezTo>
                    <a:pt x="219" y="713"/>
                    <a:pt x="224" y="721"/>
                    <a:pt x="229" y="721"/>
                  </a:cubicBezTo>
                  <a:cubicBezTo>
                    <a:pt x="234" y="721"/>
                    <a:pt x="238" y="713"/>
                    <a:pt x="242" y="713"/>
                  </a:cubicBezTo>
                  <a:cubicBezTo>
                    <a:pt x="247" y="712"/>
                    <a:pt x="252" y="718"/>
                    <a:pt x="257" y="718"/>
                  </a:cubicBezTo>
                  <a:cubicBezTo>
                    <a:pt x="262" y="717"/>
                    <a:pt x="265" y="707"/>
                    <a:pt x="270" y="706"/>
                  </a:cubicBezTo>
                  <a:cubicBezTo>
                    <a:pt x="275" y="706"/>
                    <a:pt x="282" y="718"/>
                    <a:pt x="287" y="717"/>
                  </a:cubicBezTo>
                  <a:cubicBezTo>
                    <a:pt x="292" y="716"/>
                    <a:pt x="293" y="701"/>
                    <a:pt x="298" y="700"/>
                  </a:cubicBezTo>
                  <a:cubicBezTo>
                    <a:pt x="303" y="698"/>
                    <a:pt x="309" y="706"/>
                    <a:pt x="314" y="704"/>
                  </a:cubicBezTo>
                  <a:cubicBezTo>
                    <a:pt x="318" y="702"/>
                    <a:pt x="320" y="694"/>
                    <a:pt x="324" y="692"/>
                  </a:cubicBezTo>
                  <a:cubicBezTo>
                    <a:pt x="329" y="690"/>
                    <a:pt x="337" y="694"/>
                    <a:pt x="342" y="691"/>
                  </a:cubicBezTo>
                  <a:cubicBezTo>
                    <a:pt x="346" y="689"/>
                    <a:pt x="346" y="680"/>
                    <a:pt x="351" y="677"/>
                  </a:cubicBezTo>
                  <a:cubicBezTo>
                    <a:pt x="355" y="675"/>
                    <a:pt x="367" y="683"/>
                    <a:pt x="372" y="680"/>
                  </a:cubicBezTo>
                  <a:cubicBezTo>
                    <a:pt x="376" y="677"/>
                    <a:pt x="371" y="663"/>
                    <a:pt x="374" y="659"/>
                  </a:cubicBezTo>
                  <a:cubicBezTo>
                    <a:pt x="378" y="656"/>
                    <a:pt x="388" y="656"/>
                    <a:pt x="391" y="652"/>
                  </a:cubicBezTo>
                  <a:cubicBezTo>
                    <a:pt x="395" y="649"/>
                    <a:pt x="390" y="640"/>
                    <a:pt x="394" y="637"/>
                  </a:cubicBezTo>
                  <a:cubicBezTo>
                    <a:pt x="397" y="633"/>
                    <a:pt x="411" y="637"/>
                    <a:pt x="414" y="633"/>
                  </a:cubicBezTo>
                  <a:cubicBezTo>
                    <a:pt x="417" y="629"/>
                    <a:pt x="410" y="618"/>
                    <a:pt x="413" y="614"/>
                  </a:cubicBezTo>
                  <a:cubicBezTo>
                    <a:pt x="416" y="610"/>
                    <a:pt x="424" y="608"/>
                    <a:pt x="426" y="604"/>
                  </a:cubicBezTo>
                  <a:cubicBezTo>
                    <a:pt x="429" y="599"/>
                    <a:pt x="425" y="592"/>
                    <a:pt x="427" y="588"/>
                  </a:cubicBezTo>
                  <a:cubicBezTo>
                    <a:pt x="429" y="583"/>
                    <a:pt x="446" y="585"/>
                    <a:pt x="447" y="580"/>
                  </a:cubicBezTo>
                  <a:cubicBezTo>
                    <a:pt x="449" y="575"/>
                    <a:pt x="440" y="562"/>
                    <a:pt x="441" y="557"/>
                  </a:cubicBezTo>
                  <a:cubicBezTo>
                    <a:pt x="443" y="552"/>
                    <a:pt x="456" y="545"/>
                    <a:pt x="456" y="540"/>
                  </a:cubicBezTo>
                  <a:cubicBezTo>
                    <a:pt x="468" y="536"/>
                    <a:pt x="456" y="513"/>
                    <a:pt x="470" y="503"/>
                  </a:cubicBezTo>
                  <a:cubicBezTo>
                    <a:pt x="483" y="493"/>
                    <a:pt x="505" y="510"/>
                    <a:pt x="515" y="504"/>
                  </a:cubicBezTo>
                  <a:cubicBezTo>
                    <a:pt x="525" y="498"/>
                    <a:pt x="518" y="480"/>
                    <a:pt x="530" y="471"/>
                  </a:cubicBezTo>
                  <a:cubicBezTo>
                    <a:pt x="541" y="463"/>
                    <a:pt x="560" y="480"/>
                    <a:pt x="575" y="467"/>
                  </a:cubicBezTo>
                  <a:cubicBezTo>
                    <a:pt x="590" y="454"/>
                    <a:pt x="568" y="430"/>
                    <a:pt x="576" y="427"/>
                  </a:cubicBezTo>
                  <a:cubicBezTo>
                    <a:pt x="582" y="420"/>
                    <a:pt x="593" y="437"/>
                    <a:pt x="605" y="431"/>
                  </a:cubicBezTo>
                  <a:cubicBezTo>
                    <a:pt x="617" y="424"/>
                    <a:pt x="597" y="399"/>
                    <a:pt x="606" y="392"/>
                  </a:cubicBezTo>
                  <a:cubicBezTo>
                    <a:pt x="616" y="385"/>
                    <a:pt x="630" y="415"/>
                    <a:pt x="637" y="407"/>
                  </a:cubicBezTo>
                  <a:cubicBezTo>
                    <a:pt x="644" y="399"/>
                    <a:pt x="633" y="381"/>
                    <a:pt x="640" y="373"/>
                  </a:cubicBezTo>
                  <a:cubicBezTo>
                    <a:pt x="646" y="365"/>
                    <a:pt x="662" y="392"/>
                    <a:pt x="672" y="383"/>
                  </a:cubicBezTo>
                  <a:cubicBezTo>
                    <a:pt x="681" y="373"/>
                    <a:pt x="666" y="363"/>
                    <a:pt x="676" y="357"/>
                  </a:cubicBezTo>
                  <a:cubicBezTo>
                    <a:pt x="685" y="352"/>
                    <a:pt x="698" y="381"/>
                    <a:pt x="710" y="369"/>
                  </a:cubicBezTo>
                  <a:cubicBezTo>
                    <a:pt x="722" y="357"/>
                    <a:pt x="698" y="341"/>
                    <a:pt x="706" y="333"/>
                  </a:cubicBezTo>
                  <a:cubicBezTo>
                    <a:pt x="714" y="325"/>
                    <a:pt x="732" y="349"/>
                    <a:pt x="737" y="343"/>
                  </a:cubicBezTo>
                  <a:cubicBezTo>
                    <a:pt x="742" y="336"/>
                    <a:pt x="731" y="325"/>
                    <a:pt x="741" y="314"/>
                  </a:cubicBezTo>
                  <a:cubicBezTo>
                    <a:pt x="752" y="304"/>
                    <a:pt x="765" y="325"/>
                    <a:pt x="776" y="316"/>
                  </a:cubicBezTo>
                  <a:cubicBezTo>
                    <a:pt x="786" y="307"/>
                    <a:pt x="765" y="295"/>
                    <a:pt x="773" y="284"/>
                  </a:cubicBezTo>
                  <a:cubicBezTo>
                    <a:pt x="781" y="273"/>
                    <a:pt x="812" y="304"/>
                    <a:pt x="824" y="291"/>
                  </a:cubicBezTo>
                  <a:cubicBezTo>
                    <a:pt x="836" y="277"/>
                    <a:pt x="800" y="253"/>
                    <a:pt x="809" y="247"/>
                  </a:cubicBezTo>
                  <a:cubicBezTo>
                    <a:pt x="818" y="240"/>
                    <a:pt x="844" y="270"/>
                    <a:pt x="853" y="264"/>
                  </a:cubicBezTo>
                  <a:cubicBezTo>
                    <a:pt x="862" y="258"/>
                    <a:pt x="846" y="237"/>
                    <a:pt x="850" y="229"/>
                  </a:cubicBezTo>
                  <a:cubicBezTo>
                    <a:pt x="854" y="221"/>
                    <a:pt x="869" y="234"/>
                    <a:pt x="880" y="225"/>
                  </a:cubicBezTo>
                  <a:cubicBezTo>
                    <a:pt x="892" y="215"/>
                    <a:pt x="859" y="192"/>
                    <a:pt x="870" y="180"/>
                  </a:cubicBezTo>
                  <a:cubicBezTo>
                    <a:pt x="882" y="168"/>
                    <a:pt x="913" y="191"/>
                    <a:pt x="920" y="183"/>
                  </a:cubicBezTo>
                  <a:cubicBezTo>
                    <a:pt x="920" y="183"/>
                    <a:pt x="920" y="183"/>
                    <a:pt x="920" y="183"/>
                  </a:cubicBezTo>
                  <a:cubicBezTo>
                    <a:pt x="926" y="186"/>
                    <a:pt x="926" y="186"/>
                    <a:pt x="926" y="186"/>
                  </a:cubicBezTo>
                  <a:lnTo>
                    <a:pt x="920" y="183"/>
                  </a:lnTo>
                  <a:close/>
                </a:path>
              </a:pathLst>
            </a:custGeom>
            <a:solidFill>
              <a:srgbClr val="BD3C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30" name="Freeform 12"/>
            <p:cNvSpPr>
              <a:spLocks/>
            </p:cNvSpPr>
            <p:nvPr/>
          </p:nvSpPr>
          <p:spPr bwMode="auto">
            <a:xfrm>
              <a:off x="1199" y="2199"/>
              <a:ext cx="579" cy="567"/>
            </a:xfrm>
            <a:custGeom>
              <a:avLst/>
              <a:gdLst>
                <a:gd name="T0" fmla="*/ 0 w 269"/>
                <a:gd name="T1" fmla="*/ 247 h 247"/>
                <a:gd name="T2" fmla="*/ 269 w 269"/>
                <a:gd name="T3" fmla="*/ 0 h 247"/>
                <a:gd name="T4" fmla="*/ 0 w 269"/>
                <a:gd name="T5" fmla="*/ 247 h 247"/>
                <a:gd name="T6" fmla="*/ 0 60000 65536"/>
                <a:gd name="T7" fmla="*/ 0 60000 65536"/>
                <a:gd name="T8" fmla="*/ 0 60000 65536"/>
                <a:gd name="T9" fmla="*/ 0 w 269"/>
                <a:gd name="T10" fmla="*/ 0 h 247"/>
                <a:gd name="T11" fmla="*/ 269 w 269"/>
                <a:gd name="T12" fmla="*/ 247 h 24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9" h="247">
                  <a:moveTo>
                    <a:pt x="0" y="247"/>
                  </a:moveTo>
                  <a:cubicBezTo>
                    <a:pt x="0" y="113"/>
                    <a:pt x="118" y="4"/>
                    <a:pt x="269" y="0"/>
                  </a:cubicBezTo>
                  <a:cubicBezTo>
                    <a:pt x="192" y="7"/>
                    <a:pt x="16" y="53"/>
                    <a:pt x="0" y="247"/>
                  </a:cubicBezTo>
                  <a:close/>
                </a:path>
              </a:pathLst>
            </a:custGeom>
            <a:solidFill>
              <a:srgbClr val="D081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31" name="Freeform 13"/>
            <p:cNvSpPr>
              <a:spLocks/>
            </p:cNvSpPr>
            <p:nvPr/>
          </p:nvSpPr>
          <p:spPr bwMode="auto">
            <a:xfrm>
              <a:off x="2101" y="2957"/>
              <a:ext cx="140" cy="216"/>
            </a:xfrm>
            <a:custGeom>
              <a:avLst/>
              <a:gdLst>
                <a:gd name="T0" fmla="*/ 43 w 65"/>
                <a:gd name="T1" fmla="*/ 50 h 94"/>
                <a:gd name="T2" fmla="*/ 52 w 65"/>
                <a:gd name="T3" fmla="*/ 33 h 94"/>
                <a:gd name="T4" fmla="*/ 56 w 65"/>
                <a:gd name="T5" fmla="*/ 21 h 94"/>
                <a:gd name="T6" fmla="*/ 61 w 65"/>
                <a:gd name="T7" fmla="*/ 0 h 94"/>
                <a:gd name="T8" fmla="*/ 55 w 65"/>
                <a:gd name="T9" fmla="*/ 18 h 94"/>
                <a:gd name="T10" fmla="*/ 48 w 65"/>
                <a:gd name="T11" fmla="*/ 28 h 94"/>
                <a:gd name="T12" fmla="*/ 32 w 65"/>
                <a:gd name="T13" fmla="*/ 49 h 94"/>
                <a:gd name="T14" fmla="*/ 27 w 65"/>
                <a:gd name="T15" fmla="*/ 52 h 94"/>
                <a:gd name="T16" fmla="*/ 25 w 65"/>
                <a:gd name="T17" fmla="*/ 60 h 94"/>
                <a:gd name="T18" fmla="*/ 11 w 65"/>
                <a:gd name="T19" fmla="*/ 70 h 94"/>
                <a:gd name="T20" fmla="*/ 6 w 65"/>
                <a:gd name="T21" fmla="*/ 78 h 94"/>
                <a:gd name="T22" fmla="*/ 0 w 65"/>
                <a:gd name="T23" fmla="*/ 94 h 94"/>
                <a:gd name="T24" fmla="*/ 10 w 65"/>
                <a:gd name="T25" fmla="*/ 78 h 94"/>
                <a:gd name="T26" fmla="*/ 20 w 65"/>
                <a:gd name="T27" fmla="*/ 70 h 94"/>
                <a:gd name="T28" fmla="*/ 31 w 65"/>
                <a:gd name="T29" fmla="*/ 57 h 94"/>
                <a:gd name="T30" fmla="*/ 43 w 65"/>
                <a:gd name="T31" fmla="*/ 50 h 9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5"/>
                <a:gd name="T49" fmla="*/ 0 h 94"/>
                <a:gd name="T50" fmla="*/ 65 w 65"/>
                <a:gd name="T51" fmla="*/ 94 h 9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5" h="94">
                  <a:moveTo>
                    <a:pt x="43" y="50"/>
                  </a:moveTo>
                  <a:cubicBezTo>
                    <a:pt x="50" y="47"/>
                    <a:pt x="53" y="37"/>
                    <a:pt x="52" y="33"/>
                  </a:cubicBezTo>
                  <a:cubicBezTo>
                    <a:pt x="51" y="26"/>
                    <a:pt x="51" y="25"/>
                    <a:pt x="56" y="21"/>
                  </a:cubicBezTo>
                  <a:cubicBezTo>
                    <a:pt x="61" y="18"/>
                    <a:pt x="65" y="7"/>
                    <a:pt x="61" y="0"/>
                  </a:cubicBezTo>
                  <a:cubicBezTo>
                    <a:pt x="62" y="8"/>
                    <a:pt x="61" y="14"/>
                    <a:pt x="55" y="18"/>
                  </a:cubicBezTo>
                  <a:cubicBezTo>
                    <a:pt x="50" y="23"/>
                    <a:pt x="46" y="22"/>
                    <a:pt x="48" y="28"/>
                  </a:cubicBezTo>
                  <a:cubicBezTo>
                    <a:pt x="52" y="43"/>
                    <a:pt x="42" y="49"/>
                    <a:pt x="32" y="49"/>
                  </a:cubicBezTo>
                  <a:cubicBezTo>
                    <a:pt x="28" y="49"/>
                    <a:pt x="27" y="50"/>
                    <a:pt x="27" y="52"/>
                  </a:cubicBezTo>
                  <a:cubicBezTo>
                    <a:pt x="27" y="54"/>
                    <a:pt x="27" y="57"/>
                    <a:pt x="25" y="60"/>
                  </a:cubicBezTo>
                  <a:cubicBezTo>
                    <a:pt x="23" y="65"/>
                    <a:pt x="19" y="69"/>
                    <a:pt x="11" y="70"/>
                  </a:cubicBezTo>
                  <a:cubicBezTo>
                    <a:pt x="4" y="71"/>
                    <a:pt x="6" y="72"/>
                    <a:pt x="6" y="78"/>
                  </a:cubicBezTo>
                  <a:cubicBezTo>
                    <a:pt x="7" y="84"/>
                    <a:pt x="7" y="90"/>
                    <a:pt x="0" y="94"/>
                  </a:cubicBezTo>
                  <a:cubicBezTo>
                    <a:pt x="7" y="90"/>
                    <a:pt x="10" y="85"/>
                    <a:pt x="10" y="78"/>
                  </a:cubicBezTo>
                  <a:cubicBezTo>
                    <a:pt x="11" y="71"/>
                    <a:pt x="14" y="73"/>
                    <a:pt x="20" y="70"/>
                  </a:cubicBezTo>
                  <a:cubicBezTo>
                    <a:pt x="25" y="68"/>
                    <a:pt x="28" y="65"/>
                    <a:pt x="31" y="57"/>
                  </a:cubicBezTo>
                  <a:cubicBezTo>
                    <a:pt x="33" y="50"/>
                    <a:pt x="35" y="52"/>
                    <a:pt x="43" y="50"/>
                  </a:cubicBezTo>
                  <a:close/>
                </a:path>
              </a:pathLst>
            </a:custGeom>
            <a:solidFill>
              <a:srgbClr val="D081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32" name="Freeform 14"/>
            <p:cNvSpPr>
              <a:spLocks/>
            </p:cNvSpPr>
            <p:nvPr/>
          </p:nvSpPr>
          <p:spPr bwMode="auto">
            <a:xfrm>
              <a:off x="2529" y="2458"/>
              <a:ext cx="213" cy="226"/>
            </a:xfrm>
            <a:custGeom>
              <a:avLst/>
              <a:gdLst>
                <a:gd name="T0" fmla="*/ 0 w 99"/>
                <a:gd name="T1" fmla="*/ 98 h 98"/>
                <a:gd name="T2" fmla="*/ 9 w 99"/>
                <a:gd name="T3" fmla="*/ 62 h 98"/>
                <a:gd name="T4" fmla="*/ 19 w 99"/>
                <a:gd name="T5" fmla="*/ 60 h 98"/>
                <a:gd name="T6" fmla="*/ 40 w 99"/>
                <a:gd name="T7" fmla="*/ 43 h 98"/>
                <a:gd name="T8" fmla="*/ 39 w 99"/>
                <a:gd name="T9" fmla="*/ 21 h 98"/>
                <a:gd name="T10" fmla="*/ 66 w 99"/>
                <a:gd name="T11" fmla="*/ 36 h 98"/>
                <a:gd name="T12" fmla="*/ 72 w 99"/>
                <a:gd name="T13" fmla="*/ 3 h 98"/>
                <a:gd name="T14" fmla="*/ 99 w 99"/>
                <a:gd name="T15" fmla="*/ 10 h 98"/>
                <a:gd name="T16" fmla="*/ 77 w 99"/>
                <a:gd name="T17" fmla="*/ 11 h 98"/>
                <a:gd name="T18" fmla="*/ 67 w 99"/>
                <a:gd name="T19" fmla="*/ 39 h 98"/>
                <a:gd name="T20" fmla="*/ 42 w 99"/>
                <a:gd name="T21" fmla="*/ 31 h 98"/>
                <a:gd name="T22" fmla="*/ 37 w 99"/>
                <a:gd name="T23" fmla="*/ 61 h 98"/>
                <a:gd name="T24" fmla="*/ 16 w 99"/>
                <a:gd name="T25" fmla="*/ 63 h 98"/>
                <a:gd name="T26" fmla="*/ 0 w 99"/>
                <a:gd name="T27" fmla="*/ 98 h 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9"/>
                <a:gd name="T43" fmla="*/ 0 h 98"/>
                <a:gd name="T44" fmla="*/ 99 w 99"/>
                <a:gd name="T45" fmla="*/ 98 h 9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9" h="98">
                  <a:moveTo>
                    <a:pt x="0" y="98"/>
                  </a:moveTo>
                  <a:cubicBezTo>
                    <a:pt x="12" y="91"/>
                    <a:pt x="17" y="78"/>
                    <a:pt x="9" y="62"/>
                  </a:cubicBezTo>
                  <a:cubicBezTo>
                    <a:pt x="1" y="47"/>
                    <a:pt x="12" y="56"/>
                    <a:pt x="19" y="60"/>
                  </a:cubicBezTo>
                  <a:cubicBezTo>
                    <a:pt x="26" y="64"/>
                    <a:pt x="43" y="60"/>
                    <a:pt x="40" y="43"/>
                  </a:cubicBezTo>
                  <a:cubicBezTo>
                    <a:pt x="36" y="26"/>
                    <a:pt x="35" y="19"/>
                    <a:pt x="39" y="21"/>
                  </a:cubicBezTo>
                  <a:cubicBezTo>
                    <a:pt x="43" y="23"/>
                    <a:pt x="54" y="42"/>
                    <a:pt x="66" y="36"/>
                  </a:cubicBezTo>
                  <a:cubicBezTo>
                    <a:pt x="77" y="30"/>
                    <a:pt x="66" y="6"/>
                    <a:pt x="72" y="3"/>
                  </a:cubicBezTo>
                  <a:cubicBezTo>
                    <a:pt x="78" y="0"/>
                    <a:pt x="84" y="19"/>
                    <a:pt x="99" y="10"/>
                  </a:cubicBezTo>
                  <a:cubicBezTo>
                    <a:pt x="93" y="16"/>
                    <a:pt x="82" y="14"/>
                    <a:pt x="77" y="11"/>
                  </a:cubicBezTo>
                  <a:cubicBezTo>
                    <a:pt x="72" y="7"/>
                    <a:pt x="82" y="32"/>
                    <a:pt x="67" y="39"/>
                  </a:cubicBezTo>
                  <a:cubicBezTo>
                    <a:pt x="52" y="46"/>
                    <a:pt x="43" y="27"/>
                    <a:pt x="42" y="31"/>
                  </a:cubicBezTo>
                  <a:cubicBezTo>
                    <a:pt x="42" y="35"/>
                    <a:pt x="50" y="52"/>
                    <a:pt x="37" y="61"/>
                  </a:cubicBezTo>
                  <a:cubicBezTo>
                    <a:pt x="24" y="69"/>
                    <a:pt x="16" y="63"/>
                    <a:pt x="16" y="63"/>
                  </a:cubicBezTo>
                  <a:cubicBezTo>
                    <a:pt x="20" y="74"/>
                    <a:pt x="14" y="94"/>
                    <a:pt x="0" y="9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33" name="Freeform 15"/>
            <p:cNvSpPr>
              <a:spLocks/>
            </p:cNvSpPr>
            <p:nvPr/>
          </p:nvSpPr>
          <p:spPr bwMode="auto">
            <a:xfrm>
              <a:off x="3125" y="2015"/>
              <a:ext cx="108" cy="193"/>
            </a:xfrm>
            <a:custGeom>
              <a:avLst/>
              <a:gdLst>
                <a:gd name="T0" fmla="*/ 23 w 50"/>
                <a:gd name="T1" fmla="*/ 0 h 84"/>
                <a:gd name="T2" fmla="*/ 35 w 50"/>
                <a:gd name="T3" fmla="*/ 43 h 84"/>
                <a:gd name="T4" fmla="*/ 6 w 50"/>
                <a:gd name="T5" fmla="*/ 49 h 84"/>
                <a:gd name="T6" fmla="*/ 6 w 50"/>
                <a:gd name="T7" fmla="*/ 84 h 84"/>
                <a:gd name="T8" fmla="*/ 11 w 50"/>
                <a:gd name="T9" fmla="*/ 59 h 84"/>
                <a:gd name="T10" fmla="*/ 39 w 50"/>
                <a:gd name="T11" fmla="*/ 49 h 84"/>
                <a:gd name="T12" fmla="*/ 23 w 50"/>
                <a:gd name="T13" fmla="*/ 0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84"/>
                <a:gd name="T23" fmla="*/ 50 w 50"/>
                <a:gd name="T24" fmla="*/ 84 h 8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84">
                  <a:moveTo>
                    <a:pt x="23" y="0"/>
                  </a:moveTo>
                  <a:cubicBezTo>
                    <a:pt x="16" y="9"/>
                    <a:pt x="44" y="32"/>
                    <a:pt x="35" y="43"/>
                  </a:cubicBezTo>
                  <a:cubicBezTo>
                    <a:pt x="25" y="54"/>
                    <a:pt x="12" y="45"/>
                    <a:pt x="6" y="49"/>
                  </a:cubicBezTo>
                  <a:cubicBezTo>
                    <a:pt x="0" y="53"/>
                    <a:pt x="17" y="73"/>
                    <a:pt x="6" y="84"/>
                  </a:cubicBezTo>
                  <a:cubicBezTo>
                    <a:pt x="13" y="76"/>
                    <a:pt x="14" y="67"/>
                    <a:pt x="11" y="59"/>
                  </a:cubicBezTo>
                  <a:cubicBezTo>
                    <a:pt x="8" y="50"/>
                    <a:pt x="29" y="61"/>
                    <a:pt x="39" y="49"/>
                  </a:cubicBezTo>
                  <a:cubicBezTo>
                    <a:pt x="50" y="38"/>
                    <a:pt x="24" y="13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34" name="Freeform 16"/>
            <p:cNvSpPr>
              <a:spLocks/>
            </p:cNvSpPr>
            <p:nvPr/>
          </p:nvSpPr>
          <p:spPr bwMode="auto">
            <a:xfrm>
              <a:off x="3179" y="1549"/>
              <a:ext cx="265" cy="501"/>
            </a:xfrm>
            <a:custGeom>
              <a:avLst/>
              <a:gdLst>
                <a:gd name="T0" fmla="*/ 0 w 123"/>
                <a:gd name="T1" fmla="*/ 0 h 218"/>
                <a:gd name="T2" fmla="*/ 87 w 123"/>
                <a:gd name="T3" fmla="*/ 218 h 218"/>
                <a:gd name="T4" fmla="*/ 58 w 123"/>
                <a:gd name="T5" fmla="*/ 203 h 218"/>
                <a:gd name="T6" fmla="*/ 85 w 123"/>
                <a:gd name="T7" fmla="*/ 192 h 218"/>
                <a:gd name="T8" fmla="*/ 0 w 123"/>
                <a:gd name="T9" fmla="*/ 0 h 2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3"/>
                <a:gd name="T16" fmla="*/ 0 h 218"/>
                <a:gd name="T17" fmla="*/ 123 w 123"/>
                <a:gd name="T18" fmla="*/ 218 h 2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3" h="218">
                  <a:moveTo>
                    <a:pt x="0" y="0"/>
                  </a:moveTo>
                  <a:cubicBezTo>
                    <a:pt x="27" y="10"/>
                    <a:pt x="123" y="96"/>
                    <a:pt x="87" y="218"/>
                  </a:cubicBezTo>
                  <a:cubicBezTo>
                    <a:pt x="58" y="203"/>
                    <a:pt x="58" y="203"/>
                    <a:pt x="58" y="203"/>
                  </a:cubicBezTo>
                  <a:cubicBezTo>
                    <a:pt x="69" y="206"/>
                    <a:pt x="80" y="204"/>
                    <a:pt x="85" y="192"/>
                  </a:cubicBezTo>
                  <a:cubicBezTo>
                    <a:pt x="90" y="180"/>
                    <a:pt x="102" y="72"/>
                    <a:pt x="0" y="0"/>
                  </a:cubicBezTo>
                  <a:close/>
                </a:path>
              </a:pathLst>
            </a:custGeom>
            <a:solidFill>
              <a:srgbClr val="F1DD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35" name="Freeform 17"/>
            <p:cNvSpPr>
              <a:spLocks/>
            </p:cNvSpPr>
            <p:nvPr/>
          </p:nvSpPr>
          <p:spPr bwMode="auto">
            <a:xfrm>
              <a:off x="2897" y="1446"/>
              <a:ext cx="252" cy="144"/>
            </a:xfrm>
            <a:custGeom>
              <a:avLst/>
              <a:gdLst>
                <a:gd name="T0" fmla="*/ 0 w 117"/>
                <a:gd name="T1" fmla="*/ 63 h 63"/>
                <a:gd name="T2" fmla="*/ 0 w 117"/>
                <a:gd name="T3" fmla="*/ 27 h 63"/>
                <a:gd name="T4" fmla="*/ 117 w 117"/>
                <a:gd name="T5" fmla="*/ 34 h 63"/>
                <a:gd name="T6" fmla="*/ 15 w 117"/>
                <a:gd name="T7" fmla="*/ 33 h 63"/>
                <a:gd name="T8" fmla="*/ 0 w 117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"/>
                <a:gd name="T16" fmla="*/ 0 h 63"/>
                <a:gd name="T17" fmla="*/ 117 w 117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" h="63">
                  <a:moveTo>
                    <a:pt x="0" y="63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15" y="19"/>
                    <a:pt x="53" y="0"/>
                    <a:pt x="117" y="34"/>
                  </a:cubicBezTo>
                  <a:cubicBezTo>
                    <a:pt x="87" y="27"/>
                    <a:pt x="43" y="7"/>
                    <a:pt x="15" y="33"/>
                  </a:cubicBezTo>
                  <a:cubicBezTo>
                    <a:pt x="4" y="43"/>
                    <a:pt x="0" y="63"/>
                    <a:pt x="0" y="63"/>
                  </a:cubicBezTo>
                  <a:close/>
                </a:path>
              </a:pathLst>
            </a:custGeom>
            <a:solidFill>
              <a:srgbClr val="D081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36" name="Freeform 18"/>
            <p:cNvSpPr>
              <a:spLocks noEditPoints="1"/>
            </p:cNvSpPr>
            <p:nvPr/>
          </p:nvSpPr>
          <p:spPr bwMode="auto">
            <a:xfrm>
              <a:off x="1294" y="1593"/>
              <a:ext cx="1993" cy="1270"/>
            </a:xfrm>
            <a:custGeom>
              <a:avLst/>
              <a:gdLst>
                <a:gd name="T0" fmla="*/ 8 w 926"/>
                <a:gd name="T1" fmla="*/ 508 h 553"/>
                <a:gd name="T2" fmla="*/ 920 w 926"/>
                <a:gd name="T3" fmla="*/ 183 h 553"/>
                <a:gd name="T4" fmla="*/ 901 w 926"/>
                <a:gd name="T5" fmla="*/ 143 h 553"/>
                <a:gd name="T6" fmla="*/ 892 w 926"/>
                <a:gd name="T7" fmla="*/ 115 h 553"/>
                <a:gd name="T8" fmla="*/ 892 w 926"/>
                <a:gd name="T9" fmla="*/ 112 h 553"/>
                <a:gd name="T10" fmla="*/ 894 w 926"/>
                <a:gd name="T11" fmla="*/ 109 h 553"/>
                <a:gd name="T12" fmla="*/ 896 w 926"/>
                <a:gd name="T13" fmla="*/ 106 h 553"/>
                <a:gd name="T14" fmla="*/ 900 w 926"/>
                <a:gd name="T15" fmla="*/ 101 h 553"/>
                <a:gd name="T16" fmla="*/ 882 w 926"/>
                <a:gd name="T17" fmla="*/ 96 h 553"/>
                <a:gd name="T18" fmla="*/ 880 w 926"/>
                <a:gd name="T19" fmla="*/ 96 h 553"/>
                <a:gd name="T20" fmla="*/ 878 w 926"/>
                <a:gd name="T21" fmla="*/ 94 h 553"/>
                <a:gd name="T22" fmla="*/ 862 w 926"/>
                <a:gd name="T23" fmla="*/ 70 h 553"/>
                <a:gd name="T24" fmla="*/ 840 w 926"/>
                <a:gd name="T25" fmla="*/ 33 h 553"/>
                <a:gd name="T26" fmla="*/ 795 w 926"/>
                <a:gd name="T27" fmla="*/ 19 h 553"/>
                <a:gd name="T28" fmla="*/ 762 w 926"/>
                <a:gd name="T29" fmla="*/ 2 h 553"/>
                <a:gd name="T30" fmla="*/ 739 w 926"/>
                <a:gd name="T31" fmla="*/ 3 h 553"/>
                <a:gd name="T32" fmla="*/ 687 w 926"/>
                <a:gd name="T33" fmla="*/ 26 h 553"/>
                <a:gd name="T34" fmla="*/ 637 w 926"/>
                <a:gd name="T35" fmla="*/ 93 h 553"/>
                <a:gd name="T36" fmla="*/ 576 w 926"/>
                <a:gd name="T37" fmla="*/ 128 h 553"/>
                <a:gd name="T38" fmla="*/ 518 w 926"/>
                <a:gd name="T39" fmla="*/ 197 h 553"/>
                <a:gd name="T40" fmla="*/ 456 w 926"/>
                <a:gd name="T41" fmla="*/ 195 h 553"/>
                <a:gd name="T42" fmla="*/ 392 w 926"/>
                <a:gd name="T43" fmla="*/ 258 h 553"/>
                <a:gd name="T44" fmla="*/ 302 w 926"/>
                <a:gd name="T45" fmla="*/ 275 h 553"/>
                <a:gd name="T46" fmla="*/ 271 w 926"/>
                <a:gd name="T47" fmla="*/ 312 h 553"/>
                <a:gd name="T48" fmla="*/ 244 w 926"/>
                <a:gd name="T49" fmla="*/ 319 h 553"/>
                <a:gd name="T50" fmla="*/ 201 w 926"/>
                <a:gd name="T51" fmla="*/ 305 h 553"/>
                <a:gd name="T52" fmla="*/ 160 w 926"/>
                <a:gd name="T53" fmla="*/ 321 h 553"/>
                <a:gd name="T54" fmla="*/ 115 w 926"/>
                <a:gd name="T55" fmla="*/ 333 h 553"/>
                <a:gd name="T56" fmla="*/ 85 w 926"/>
                <a:gd name="T57" fmla="*/ 372 h 553"/>
                <a:gd name="T58" fmla="*/ 41 w 926"/>
                <a:gd name="T59" fmla="*/ 391 h 553"/>
                <a:gd name="T60" fmla="*/ 28 w 926"/>
                <a:gd name="T61" fmla="*/ 436 h 553"/>
                <a:gd name="T62" fmla="*/ 7 w 926"/>
                <a:gd name="T63" fmla="*/ 482 h 553"/>
                <a:gd name="T64" fmla="*/ 33 w 926"/>
                <a:gd name="T65" fmla="*/ 488 h 553"/>
                <a:gd name="T66" fmla="*/ 59 w 926"/>
                <a:gd name="T67" fmla="*/ 541 h 553"/>
                <a:gd name="T68" fmla="*/ 92 w 926"/>
                <a:gd name="T69" fmla="*/ 506 h 553"/>
                <a:gd name="T70" fmla="*/ 147 w 926"/>
                <a:gd name="T71" fmla="*/ 449 h 553"/>
                <a:gd name="T72" fmla="*/ 180 w 926"/>
                <a:gd name="T73" fmla="*/ 512 h 553"/>
                <a:gd name="T74" fmla="*/ 182 w 926"/>
                <a:gd name="T75" fmla="*/ 488 h 553"/>
                <a:gd name="T76" fmla="*/ 267 w 926"/>
                <a:gd name="T77" fmla="*/ 395 h 553"/>
                <a:gd name="T78" fmla="*/ 316 w 926"/>
                <a:gd name="T79" fmla="*/ 473 h 553"/>
                <a:gd name="T80" fmla="*/ 348 w 926"/>
                <a:gd name="T81" fmla="*/ 344 h 553"/>
                <a:gd name="T82" fmla="*/ 425 w 926"/>
                <a:gd name="T83" fmla="*/ 400 h 553"/>
                <a:gd name="T84" fmla="*/ 446 w 926"/>
                <a:gd name="T85" fmla="*/ 291 h 553"/>
                <a:gd name="T86" fmla="*/ 539 w 926"/>
                <a:gd name="T87" fmla="*/ 317 h 553"/>
                <a:gd name="T88" fmla="*/ 629 w 926"/>
                <a:gd name="T89" fmla="*/ 210 h 553"/>
                <a:gd name="T90" fmla="*/ 705 w 926"/>
                <a:gd name="T91" fmla="*/ 143 h 553"/>
                <a:gd name="T92" fmla="*/ 766 w 926"/>
                <a:gd name="T93" fmla="*/ 175 h 553"/>
                <a:gd name="T94" fmla="*/ 819 w 926"/>
                <a:gd name="T95" fmla="*/ 200 h 553"/>
                <a:gd name="T96" fmla="*/ 849 w 926"/>
                <a:gd name="T97" fmla="*/ 206 h 553"/>
                <a:gd name="T98" fmla="*/ 879 w 926"/>
                <a:gd name="T99" fmla="*/ 209 h 553"/>
                <a:gd name="T100" fmla="*/ 902 w 926"/>
                <a:gd name="T101" fmla="*/ 182 h 553"/>
                <a:gd name="T102" fmla="*/ 908 w 926"/>
                <a:gd name="T103" fmla="*/ 183 h 553"/>
                <a:gd name="T104" fmla="*/ 913 w 926"/>
                <a:gd name="T105" fmla="*/ 184 h 553"/>
                <a:gd name="T106" fmla="*/ 916 w 926"/>
                <a:gd name="T107" fmla="*/ 184 h 553"/>
                <a:gd name="T108" fmla="*/ 920 w 926"/>
                <a:gd name="T109" fmla="*/ 183 h 553"/>
                <a:gd name="T110" fmla="*/ 920 w 926"/>
                <a:gd name="T111" fmla="*/ 183 h 5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6"/>
                <a:gd name="T169" fmla="*/ 0 h 553"/>
                <a:gd name="T170" fmla="*/ 926 w 926"/>
                <a:gd name="T171" fmla="*/ 553 h 5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6" h="553">
                  <a:moveTo>
                    <a:pt x="0" y="511"/>
                  </a:moveTo>
                  <a:cubicBezTo>
                    <a:pt x="0" y="513"/>
                    <a:pt x="2" y="515"/>
                    <a:pt x="5" y="517"/>
                  </a:cubicBezTo>
                  <a:cubicBezTo>
                    <a:pt x="6" y="514"/>
                    <a:pt x="7" y="511"/>
                    <a:pt x="8" y="508"/>
                  </a:cubicBezTo>
                  <a:cubicBezTo>
                    <a:pt x="9" y="505"/>
                    <a:pt x="11" y="502"/>
                    <a:pt x="12" y="498"/>
                  </a:cubicBezTo>
                  <a:cubicBezTo>
                    <a:pt x="9" y="503"/>
                    <a:pt x="0" y="507"/>
                    <a:pt x="0" y="511"/>
                  </a:cubicBezTo>
                  <a:close/>
                  <a:moveTo>
                    <a:pt x="920" y="183"/>
                  </a:moveTo>
                  <a:cubicBezTo>
                    <a:pt x="923" y="177"/>
                    <a:pt x="908" y="176"/>
                    <a:pt x="905" y="169"/>
                  </a:cubicBezTo>
                  <a:cubicBezTo>
                    <a:pt x="902" y="163"/>
                    <a:pt x="917" y="162"/>
                    <a:pt x="917" y="153"/>
                  </a:cubicBezTo>
                  <a:cubicBezTo>
                    <a:pt x="917" y="143"/>
                    <a:pt x="902" y="153"/>
                    <a:pt x="901" y="143"/>
                  </a:cubicBezTo>
                  <a:cubicBezTo>
                    <a:pt x="899" y="134"/>
                    <a:pt x="918" y="131"/>
                    <a:pt x="916" y="123"/>
                  </a:cubicBezTo>
                  <a:cubicBezTo>
                    <a:pt x="914" y="116"/>
                    <a:pt x="897" y="125"/>
                    <a:pt x="893" y="117"/>
                  </a:cubicBezTo>
                  <a:cubicBezTo>
                    <a:pt x="893" y="116"/>
                    <a:pt x="892" y="115"/>
                    <a:pt x="892" y="115"/>
                  </a:cubicBezTo>
                  <a:cubicBezTo>
                    <a:pt x="892" y="115"/>
                    <a:pt x="892" y="115"/>
                    <a:pt x="892" y="114"/>
                  </a:cubicBezTo>
                  <a:cubicBezTo>
                    <a:pt x="892" y="114"/>
                    <a:pt x="892" y="114"/>
                    <a:pt x="892" y="113"/>
                  </a:cubicBezTo>
                  <a:cubicBezTo>
                    <a:pt x="892" y="113"/>
                    <a:pt x="892" y="113"/>
                    <a:pt x="892" y="112"/>
                  </a:cubicBezTo>
                  <a:cubicBezTo>
                    <a:pt x="893" y="112"/>
                    <a:pt x="893" y="112"/>
                    <a:pt x="893" y="111"/>
                  </a:cubicBezTo>
                  <a:cubicBezTo>
                    <a:pt x="893" y="111"/>
                    <a:pt x="893" y="111"/>
                    <a:pt x="893" y="111"/>
                  </a:cubicBezTo>
                  <a:cubicBezTo>
                    <a:pt x="893" y="110"/>
                    <a:pt x="894" y="110"/>
                    <a:pt x="894" y="109"/>
                  </a:cubicBezTo>
                  <a:cubicBezTo>
                    <a:pt x="894" y="109"/>
                    <a:pt x="894" y="109"/>
                    <a:pt x="894" y="109"/>
                  </a:cubicBezTo>
                  <a:cubicBezTo>
                    <a:pt x="894" y="108"/>
                    <a:pt x="895" y="108"/>
                    <a:pt x="895" y="108"/>
                  </a:cubicBezTo>
                  <a:cubicBezTo>
                    <a:pt x="895" y="107"/>
                    <a:pt x="896" y="106"/>
                    <a:pt x="896" y="106"/>
                  </a:cubicBezTo>
                  <a:cubicBezTo>
                    <a:pt x="896" y="106"/>
                    <a:pt x="897" y="106"/>
                    <a:pt x="897" y="105"/>
                  </a:cubicBezTo>
                  <a:cubicBezTo>
                    <a:pt x="898" y="104"/>
                    <a:pt x="899" y="103"/>
                    <a:pt x="900" y="101"/>
                  </a:cubicBezTo>
                  <a:cubicBezTo>
                    <a:pt x="900" y="101"/>
                    <a:pt x="900" y="101"/>
                    <a:pt x="900" y="101"/>
                  </a:cubicBezTo>
                  <a:cubicBezTo>
                    <a:pt x="903" y="98"/>
                    <a:pt x="905" y="95"/>
                    <a:pt x="903" y="93"/>
                  </a:cubicBezTo>
                  <a:cubicBezTo>
                    <a:pt x="900" y="89"/>
                    <a:pt x="893" y="94"/>
                    <a:pt x="886" y="95"/>
                  </a:cubicBezTo>
                  <a:cubicBezTo>
                    <a:pt x="885" y="96"/>
                    <a:pt x="883" y="96"/>
                    <a:pt x="882" y="96"/>
                  </a:cubicBezTo>
                  <a:cubicBezTo>
                    <a:pt x="882" y="96"/>
                    <a:pt x="882" y="96"/>
                    <a:pt x="882" y="96"/>
                  </a:cubicBezTo>
                  <a:cubicBezTo>
                    <a:pt x="881" y="96"/>
                    <a:pt x="881" y="96"/>
                    <a:pt x="880" y="96"/>
                  </a:cubicBezTo>
                  <a:cubicBezTo>
                    <a:pt x="880" y="96"/>
                    <a:pt x="880" y="96"/>
                    <a:pt x="880" y="96"/>
                  </a:cubicBezTo>
                  <a:cubicBezTo>
                    <a:pt x="880" y="96"/>
                    <a:pt x="879" y="96"/>
                    <a:pt x="879" y="95"/>
                  </a:cubicBezTo>
                  <a:cubicBezTo>
                    <a:pt x="878" y="95"/>
                    <a:pt x="878" y="94"/>
                    <a:pt x="878" y="94"/>
                  </a:cubicBezTo>
                  <a:cubicBezTo>
                    <a:pt x="878" y="94"/>
                    <a:pt x="878" y="94"/>
                    <a:pt x="878" y="94"/>
                  </a:cubicBezTo>
                  <a:cubicBezTo>
                    <a:pt x="878" y="93"/>
                    <a:pt x="878" y="93"/>
                    <a:pt x="878" y="92"/>
                  </a:cubicBezTo>
                  <a:cubicBezTo>
                    <a:pt x="878" y="86"/>
                    <a:pt x="889" y="75"/>
                    <a:pt x="884" y="70"/>
                  </a:cubicBezTo>
                  <a:cubicBezTo>
                    <a:pt x="878" y="63"/>
                    <a:pt x="870" y="74"/>
                    <a:pt x="862" y="70"/>
                  </a:cubicBezTo>
                  <a:cubicBezTo>
                    <a:pt x="854" y="66"/>
                    <a:pt x="868" y="52"/>
                    <a:pt x="863" y="48"/>
                  </a:cubicBezTo>
                  <a:cubicBezTo>
                    <a:pt x="858" y="43"/>
                    <a:pt x="851" y="54"/>
                    <a:pt x="845" y="49"/>
                  </a:cubicBezTo>
                  <a:cubicBezTo>
                    <a:pt x="839" y="44"/>
                    <a:pt x="845" y="37"/>
                    <a:pt x="840" y="33"/>
                  </a:cubicBezTo>
                  <a:cubicBezTo>
                    <a:pt x="836" y="28"/>
                    <a:pt x="825" y="38"/>
                    <a:pt x="819" y="35"/>
                  </a:cubicBezTo>
                  <a:cubicBezTo>
                    <a:pt x="813" y="32"/>
                    <a:pt x="820" y="20"/>
                    <a:pt x="813" y="16"/>
                  </a:cubicBezTo>
                  <a:cubicBezTo>
                    <a:pt x="806" y="13"/>
                    <a:pt x="804" y="23"/>
                    <a:pt x="795" y="19"/>
                  </a:cubicBezTo>
                  <a:cubicBezTo>
                    <a:pt x="785" y="16"/>
                    <a:pt x="790" y="4"/>
                    <a:pt x="783" y="2"/>
                  </a:cubicBezTo>
                  <a:cubicBezTo>
                    <a:pt x="776" y="0"/>
                    <a:pt x="775" y="15"/>
                    <a:pt x="770" y="15"/>
                  </a:cubicBezTo>
                  <a:cubicBezTo>
                    <a:pt x="765" y="16"/>
                    <a:pt x="768" y="2"/>
                    <a:pt x="762" y="2"/>
                  </a:cubicBezTo>
                  <a:cubicBezTo>
                    <a:pt x="755" y="1"/>
                    <a:pt x="755" y="16"/>
                    <a:pt x="750" y="15"/>
                  </a:cubicBezTo>
                  <a:cubicBezTo>
                    <a:pt x="745" y="13"/>
                    <a:pt x="748" y="3"/>
                    <a:pt x="739" y="4"/>
                  </a:cubicBezTo>
                  <a:cubicBezTo>
                    <a:pt x="739" y="3"/>
                    <a:pt x="739" y="3"/>
                    <a:pt x="739" y="3"/>
                  </a:cubicBezTo>
                  <a:cubicBezTo>
                    <a:pt x="739" y="4"/>
                    <a:pt x="739" y="4"/>
                    <a:pt x="739" y="4"/>
                  </a:cubicBezTo>
                  <a:cubicBezTo>
                    <a:pt x="731" y="6"/>
                    <a:pt x="738" y="30"/>
                    <a:pt x="720" y="36"/>
                  </a:cubicBezTo>
                  <a:cubicBezTo>
                    <a:pt x="702" y="42"/>
                    <a:pt x="697" y="22"/>
                    <a:pt x="687" y="26"/>
                  </a:cubicBezTo>
                  <a:cubicBezTo>
                    <a:pt x="677" y="30"/>
                    <a:pt x="689" y="58"/>
                    <a:pt x="675" y="64"/>
                  </a:cubicBezTo>
                  <a:cubicBezTo>
                    <a:pt x="661" y="70"/>
                    <a:pt x="663" y="57"/>
                    <a:pt x="653" y="61"/>
                  </a:cubicBezTo>
                  <a:cubicBezTo>
                    <a:pt x="643" y="65"/>
                    <a:pt x="651" y="87"/>
                    <a:pt x="637" y="93"/>
                  </a:cubicBezTo>
                  <a:cubicBezTo>
                    <a:pt x="623" y="99"/>
                    <a:pt x="621" y="82"/>
                    <a:pt x="609" y="88"/>
                  </a:cubicBezTo>
                  <a:cubicBezTo>
                    <a:pt x="597" y="94"/>
                    <a:pt x="610" y="123"/>
                    <a:pt x="599" y="130"/>
                  </a:cubicBezTo>
                  <a:cubicBezTo>
                    <a:pt x="589" y="138"/>
                    <a:pt x="584" y="122"/>
                    <a:pt x="576" y="128"/>
                  </a:cubicBezTo>
                  <a:cubicBezTo>
                    <a:pt x="568" y="134"/>
                    <a:pt x="574" y="153"/>
                    <a:pt x="560" y="161"/>
                  </a:cubicBezTo>
                  <a:cubicBezTo>
                    <a:pt x="546" y="169"/>
                    <a:pt x="548" y="134"/>
                    <a:pt x="532" y="144"/>
                  </a:cubicBezTo>
                  <a:cubicBezTo>
                    <a:pt x="516" y="154"/>
                    <a:pt x="534" y="185"/>
                    <a:pt x="518" y="197"/>
                  </a:cubicBezTo>
                  <a:cubicBezTo>
                    <a:pt x="502" y="209"/>
                    <a:pt x="499" y="185"/>
                    <a:pt x="492" y="189"/>
                  </a:cubicBezTo>
                  <a:cubicBezTo>
                    <a:pt x="484" y="193"/>
                    <a:pt x="492" y="202"/>
                    <a:pt x="482" y="207"/>
                  </a:cubicBezTo>
                  <a:cubicBezTo>
                    <a:pt x="472" y="212"/>
                    <a:pt x="470" y="185"/>
                    <a:pt x="456" y="195"/>
                  </a:cubicBezTo>
                  <a:cubicBezTo>
                    <a:pt x="442" y="205"/>
                    <a:pt x="458" y="235"/>
                    <a:pt x="442" y="243"/>
                  </a:cubicBezTo>
                  <a:cubicBezTo>
                    <a:pt x="426" y="251"/>
                    <a:pt x="422" y="219"/>
                    <a:pt x="410" y="227"/>
                  </a:cubicBezTo>
                  <a:cubicBezTo>
                    <a:pt x="398" y="235"/>
                    <a:pt x="410" y="248"/>
                    <a:pt x="392" y="258"/>
                  </a:cubicBezTo>
                  <a:cubicBezTo>
                    <a:pt x="374" y="268"/>
                    <a:pt x="369" y="253"/>
                    <a:pt x="358" y="259"/>
                  </a:cubicBezTo>
                  <a:cubicBezTo>
                    <a:pt x="348" y="265"/>
                    <a:pt x="353" y="285"/>
                    <a:pt x="341" y="290"/>
                  </a:cubicBezTo>
                  <a:cubicBezTo>
                    <a:pt x="329" y="295"/>
                    <a:pt x="316" y="269"/>
                    <a:pt x="302" y="275"/>
                  </a:cubicBezTo>
                  <a:cubicBezTo>
                    <a:pt x="288" y="281"/>
                    <a:pt x="297" y="308"/>
                    <a:pt x="271" y="312"/>
                  </a:cubicBezTo>
                  <a:cubicBezTo>
                    <a:pt x="271" y="311"/>
                    <a:pt x="271" y="311"/>
                    <a:pt x="271" y="311"/>
                  </a:cubicBezTo>
                  <a:cubicBezTo>
                    <a:pt x="271" y="312"/>
                    <a:pt x="271" y="312"/>
                    <a:pt x="271" y="312"/>
                  </a:cubicBezTo>
                  <a:cubicBezTo>
                    <a:pt x="271" y="311"/>
                    <a:pt x="271" y="311"/>
                    <a:pt x="271" y="311"/>
                  </a:cubicBezTo>
                  <a:cubicBezTo>
                    <a:pt x="265" y="311"/>
                    <a:pt x="266" y="306"/>
                    <a:pt x="261" y="306"/>
                  </a:cubicBezTo>
                  <a:cubicBezTo>
                    <a:pt x="256" y="305"/>
                    <a:pt x="249" y="320"/>
                    <a:pt x="244" y="319"/>
                  </a:cubicBezTo>
                  <a:cubicBezTo>
                    <a:pt x="239" y="319"/>
                    <a:pt x="235" y="307"/>
                    <a:pt x="230" y="307"/>
                  </a:cubicBezTo>
                  <a:cubicBezTo>
                    <a:pt x="225" y="307"/>
                    <a:pt x="220" y="315"/>
                    <a:pt x="216" y="315"/>
                  </a:cubicBezTo>
                  <a:cubicBezTo>
                    <a:pt x="211" y="316"/>
                    <a:pt x="205" y="305"/>
                    <a:pt x="201" y="305"/>
                  </a:cubicBezTo>
                  <a:cubicBezTo>
                    <a:pt x="196" y="306"/>
                    <a:pt x="193" y="321"/>
                    <a:pt x="189" y="322"/>
                  </a:cubicBezTo>
                  <a:cubicBezTo>
                    <a:pt x="184" y="322"/>
                    <a:pt x="176" y="309"/>
                    <a:pt x="171" y="311"/>
                  </a:cubicBezTo>
                  <a:cubicBezTo>
                    <a:pt x="166" y="312"/>
                    <a:pt x="165" y="319"/>
                    <a:pt x="160" y="321"/>
                  </a:cubicBezTo>
                  <a:cubicBezTo>
                    <a:pt x="156" y="322"/>
                    <a:pt x="147" y="318"/>
                    <a:pt x="143" y="320"/>
                  </a:cubicBezTo>
                  <a:cubicBezTo>
                    <a:pt x="138" y="322"/>
                    <a:pt x="139" y="338"/>
                    <a:pt x="135" y="341"/>
                  </a:cubicBezTo>
                  <a:cubicBezTo>
                    <a:pt x="130" y="343"/>
                    <a:pt x="119" y="330"/>
                    <a:pt x="115" y="333"/>
                  </a:cubicBezTo>
                  <a:cubicBezTo>
                    <a:pt x="110" y="335"/>
                    <a:pt x="112" y="348"/>
                    <a:pt x="107" y="350"/>
                  </a:cubicBezTo>
                  <a:cubicBezTo>
                    <a:pt x="103" y="353"/>
                    <a:pt x="92" y="347"/>
                    <a:pt x="88" y="350"/>
                  </a:cubicBezTo>
                  <a:cubicBezTo>
                    <a:pt x="84" y="353"/>
                    <a:pt x="89" y="368"/>
                    <a:pt x="85" y="372"/>
                  </a:cubicBezTo>
                  <a:cubicBezTo>
                    <a:pt x="81" y="375"/>
                    <a:pt x="70" y="369"/>
                    <a:pt x="66" y="372"/>
                  </a:cubicBezTo>
                  <a:cubicBezTo>
                    <a:pt x="63" y="376"/>
                    <a:pt x="66" y="386"/>
                    <a:pt x="62" y="390"/>
                  </a:cubicBezTo>
                  <a:cubicBezTo>
                    <a:pt x="59" y="394"/>
                    <a:pt x="44" y="387"/>
                    <a:pt x="41" y="391"/>
                  </a:cubicBezTo>
                  <a:cubicBezTo>
                    <a:pt x="38" y="395"/>
                    <a:pt x="48" y="409"/>
                    <a:pt x="45" y="414"/>
                  </a:cubicBezTo>
                  <a:cubicBezTo>
                    <a:pt x="42" y="418"/>
                    <a:pt x="32" y="417"/>
                    <a:pt x="29" y="422"/>
                  </a:cubicBezTo>
                  <a:cubicBezTo>
                    <a:pt x="27" y="426"/>
                    <a:pt x="30" y="431"/>
                    <a:pt x="28" y="436"/>
                  </a:cubicBezTo>
                  <a:cubicBezTo>
                    <a:pt x="26" y="441"/>
                    <a:pt x="14" y="443"/>
                    <a:pt x="12" y="448"/>
                  </a:cubicBezTo>
                  <a:cubicBezTo>
                    <a:pt x="11" y="452"/>
                    <a:pt x="19" y="462"/>
                    <a:pt x="18" y="467"/>
                  </a:cubicBezTo>
                  <a:cubicBezTo>
                    <a:pt x="17" y="472"/>
                    <a:pt x="8" y="477"/>
                    <a:pt x="7" y="482"/>
                  </a:cubicBezTo>
                  <a:cubicBezTo>
                    <a:pt x="6" y="487"/>
                    <a:pt x="14" y="490"/>
                    <a:pt x="14" y="495"/>
                  </a:cubicBezTo>
                  <a:cubicBezTo>
                    <a:pt x="14" y="496"/>
                    <a:pt x="14" y="496"/>
                    <a:pt x="14" y="496"/>
                  </a:cubicBezTo>
                  <a:cubicBezTo>
                    <a:pt x="18" y="489"/>
                    <a:pt x="24" y="484"/>
                    <a:pt x="33" y="488"/>
                  </a:cubicBezTo>
                  <a:cubicBezTo>
                    <a:pt x="38" y="489"/>
                    <a:pt x="42" y="499"/>
                    <a:pt x="48" y="505"/>
                  </a:cubicBezTo>
                  <a:cubicBezTo>
                    <a:pt x="56" y="514"/>
                    <a:pt x="66" y="520"/>
                    <a:pt x="69" y="525"/>
                  </a:cubicBezTo>
                  <a:cubicBezTo>
                    <a:pt x="75" y="535"/>
                    <a:pt x="59" y="530"/>
                    <a:pt x="59" y="541"/>
                  </a:cubicBezTo>
                  <a:cubicBezTo>
                    <a:pt x="58" y="548"/>
                    <a:pt x="59" y="548"/>
                    <a:pt x="65" y="553"/>
                  </a:cubicBezTo>
                  <a:cubicBezTo>
                    <a:pt x="75" y="548"/>
                    <a:pt x="73" y="528"/>
                    <a:pt x="81" y="519"/>
                  </a:cubicBezTo>
                  <a:cubicBezTo>
                    <a:pt x="84" y="514"/>
                    <a:pt x="90" y="512"/>
                    <a:pt x="92" y="506"/>
                  </a:cubicBezTo>
                  <a:cubicBezTo>
                    <a:pt x="96" y="497"/>
                    <a:pt x="91" y="486"/>
                    <a:pt x="93" y="476"/>
                  </a:cubicBezTo>
                  <a:cubicBezTo>
                    <a:pt x="96" y="462"/>
                    <a:pt x="107" y="441"/>
                    <a:pt x="121" y="435"/>
                  </a:cubicBezTo>
                  <a:cubicBezTo>
                    <a:pt x="139" y="426"/>
                    <a:pt x="140" y="439"/>
                    <a:pt x="147" y="449"/>
                  </a:cubicBezTo>
                  <a:cubicBezTo>
                    <a:pt x="152" y="455"/>
                    <a:pt x="155" y="462"/>
                    <a:pt x="158" y="471"/>
                  </a:cubicBezTo>
                  <a:cubicBezTo>
                    <a:pt x="162" y="480"/>
                    <a:pt x="174" y="489"/>
                    <a:pt x="176" y="499"/>
                  </a:cubicBezTo>
                  <a:cubicBezTo>
                    <a:pt x="177" y="505"/>
                    <a:pt x="181" y="507"/>
                    <a:pt x="180" y="512"/>
                  </a:cubicBezTo>
                  <a:cubicBezTo>
                    <a:pt x="179" y="516"/>
                    <a:pt x="173" y="523"/>
                    <a:pt x="175" y="528"/>
                  </a:cubicBezTo>
                  <a:cubicBezTo>
                    <a:pt x="178" y="534"/>
                    <a:pt x="175" y="540"/>
                    <a:pt x="182" y="543"/>
                  </a:cubicBezTo>
                  <a:cubicBezTo>
                    <a:pt x="177" y="524"/>
                    <a:pt x="179" y="507"/>
                    <a:pt x="182" y="488"/>
                  </a:cubicBezTo>
                  <a:cubicBezTo>
                    <a:pt x="186" y="468"/>
                    <a:pt x="186" y="452"/>
                    <a:pt x="194" y="433"/>
                  </a:cubicBezTo>
                  <a:cubicBezTo>
                    <a:pt x="203" y="413"/>
                    <a:pt x="209" y="404"/>
                    <a:pt x="231" y="399"/>
                  </a:cubicBezTo>
                  <a:cubicBezTo>
                    <a:pt x="241" y="396"/>
                    <a:pt x="258" y="390"/>
                    <a:pt x="267" y="395"/>
                  </a:cubicBezTo>
                  <a:cubicBezTo>
                    <a:pt x="276" y="399"/>
                    <a:pt x="280" y="416"/>
                    <a:pt x="283" y="426"/>
                  </a:cubicBezTo>
                  <a:cubicBezTo>
                    <a:pt x="286" y="434"/>
                    <a:pt x="292" y="448"/>
                    <a:pt x="296" y="457"/>
                  </a:cubicBezTo>
                  <a:cubicBezTo>
                    <a:pt x="300" y="467"/>
                    <a:pt x="308" y="463"/>
                    <a:pt x="316" y="473"/>
                  </a:cubicBezTo>
                  <a:cubicBezTo>
                    <a:pt x="322" y="482"/>
                    <a:pt x="316" y="487"/>
                    <a:pt x="324" y="492"/>
                  </a:cubicBezTo>
                  <a:cubicBezTo>
                    <a:pt x="304" y="477"/>
                    <a:pt x="322" y="424"/>
                    <a:pt x="329" y="407"/>
                  </a:cubicBezTo>
                  <a:cubicBezTo>
                    <a:pt x="337" y="386"/>
                    <a:pt x="335" y="363"/>
                    <a:pt x="348" y="344"/>
                  </a:cubicBezTo>
                  <a:cubicBezTo>
                    <a:pt x="356" y="350"/>
                    <a:pt x="356" y="356"/>
                    <a:pt x="362" y="364"/>
                  </a:cubicBezTo>
                  <a:cubicBezTo>
                    <a:pt x="367" y="370"/>
                    <a:pt x="364" y="367"/>
                    <a:pt x="378" y="362"/>
                  </a:cubicBezTo>
                  <a:cubicBezTo>
                    <a:pt x="396" y="356"/>
                    <a:pt x="414" y="389"/>
                    <a:pt x="425" y="400"/>
                  </a:cubicBezTo>
                  <a:cubicBezTo>
                    <a:pt x="423" y="397"/>
                    <a:pt x="424" y="386"/>
                    <a:pt x="425" y="380"/>
                  </a:cubicBezTo>
                  <a:cubicBezTo>
                    <a:pt x="428" y="363"/>
                    <a:pt x="428" y="347"/>
                    <a:pt x="428" y="331"/>
                  </a:cubicBezTo>
                  <a:cubicBezTo>
                    <a:pt x="428" y="311"/>
                    <a:pt x="430" y="302"/>
                    <a:pt x="446" y="291"/>
                  </a:cubicBezTo>
                  <a:cubicBezTo>
                    <a:pt x="456" y="284"/>
                    <a:pt x="468" y="277"/>
                    <a:pt x="480" y="276"/>
                  </a:cubicBezTo>
                  <a:cubicBezTo>
                    <a:pt x="498" y="273"/>
                    <a:pt x="507" y="280"/>
                    <a:pt x="516" y="292"/>
                  </a:cubicBezTo>
                  <a:cubicBezTo>
                    <a:pt x="523" y="302"/>
                    <a:pt x="529" y="308"/>
                    <a:pt x="539" y="317"/>
                  </a:cubicBezTo>
                  <a:cubicBezTo>
                    <a:pt x="531" y="306"/>
                    <a:pt x="537" y="260"/>
                    <a:pt x="549" y="250"/>
                  </a:cubicBezTo>
                  <a:cubicBezTo>
                    <a:pt x="559" y="242"/>
                    <a:pt x="585" y="249"/>
                    <a:pt x="591" y="261"/>
                  </a:cubicBezTo>
                  <a:cubicBezTo>
                    <a:pt x="587" y="235"/>
                    <a:pt x="600" y="205"/>
                    <a:pt x="629" y="210"/>
                  </a:cubicBezTo>
                  <a:cubicBezTo>
                    <a:pt x="644" y="212"/>
                    <a:pt x="639" y="215"/>
                    <a:pt x="640" y="196"/>
                  </a:cubicBezTo>
                  <a:cubicBezTo>
                    <a:pt x="641" y="182"/>
                    <a:pt x="645" y="155"/>
                    <a:pt x="653" y="143"/>
                  </a:cubicBezTo>
                  <a:cubicBezTo>
                    <a:pt x="666" y="123"/>
                    <a:pt x="688" y="136"/>
                    <a:pt x="705" y="143"/>
                  </a:cubicBezTo>
                  <a:cubicBezTo>
                    <a:pt x="724" y="150"/>
                    <a:pt x="737" y="154"/>
                    <a:pt x="757" y="159"/>
                  </a:cubicBezTo>
                  <a:cubicBezTo>
                    <a:pt x="757" y="157"/>
                    <a:pt x="759" y="161"/>
                    <a:pt x="760" y="159"/>
                  </a:cubicBezTo>
                  <a:cubicBezTo>
                    <a:pt x="763" y="164"/>
                    <a:pt x="764" y="171"/>
                    <a:pt x="766" y="175"/>
                  </a:cubicBezTo>
                  <a:cubicBezTo>
                    <a:pt x="771" y="184"/>
                    <a:pt x="776" y="180"/>
                    <a:pt x="786" y="181"/>
                  </a:cubicBezTo>
                  <a:cubicBezTo>
                    <a:pt x="795" y="181"/>
                    <a:pt x="794" y="185"/>
                    <a:pt x="799" y="192"/>
                  </a:cubicBezTo>
                  <a:cubicBezTo>
                    <a:pt x="804" y="200"/>
                    <a:pt x="809" y="200"/>
                    <a:pt x="819" y="200"/>
                  </a:cubicBezTo>
                  <a:cubicBezTo>
                    <a:pt x="824" y="201"/>
                    <a:pt x="824" y="200"/>
                    <a:pt x="828" y="203"/>
                  </a:cubicBezTo>
                  <a:cubicBezTo>
                    <a:pt x="832" y="205"/>
                    <a:pt x="833" y="207"/>
                    <a:pt x="837" y="208"/>
                  </a:cubicBezTo>
                  <a:cubicBezTo>
                    <a:pt x="842" y="209"/>
                    <a:pt x="845" y="206"/>
                    <a:pt x="849" y="206"/>
                  </a:cubicBezTo>
                  <a:cubicBezTo>
                    <a:pt x="853" y="206"/>
                    <a:pt x="854" y="207"/>
                    <a:pt x="858" y="210"/>
                  </a:cubicBezTo>
                  <a:cubicBezTo>
                    <a:pt x="865" y="214"/>
                    <a:pt x="870" y="213"/>
                    <a:pt x="877" y="210"/>
                  </a:cubicBezTo>
                  <a:cubicBezTo>
                    <a:pt x="877" y="209"/>
                    <a:pt x="878" y="209"/>
                    <a:pt x="879" y="209"/>
                  </a:cubicBezTo>
                  <a:cubicBezTo>
                    <a:pt x="873" y="199"/>
                    <a:pt x="863" y="187"/>
                    <a:pt x="870" y="180"/>
                  </a:cubicBezTo>
                  <a:cubicBezTo>
                    <a:pt x="877" y="173"/>
                    <a:pt x="889" y="177"/>
                    <a:pt x="901" y="181"/>
                  </a:cubicBezTo>
                  <a:cubicBezTo>
                    <a:pt x="901" y="181"/>
                    <a:pt x="902" y="181"/>
                    <a:pt x="902" y="182"/>
                  </a:cubicBezTo>
                  <a:cubicBezTo>
                    <a:pt x="903" y="182"/>
                    <a:pt x="904" y="182"/>
                    <a:pt x="904" y="182"/>
                  </a:cubicBezTo>
                  <a:cubicBezTo>
                    <a:pt x="905" y="182"/>
                    <a:pt x="906" y="183"/>
                    <a:pt x="907" y="183"/>
                  </a:cubicBezTo>
                  <a:cubicBezTo>
                    <a:pt x="907" y="183"/>
                    <a:pt x="907" y="183"/>
                    <a:pt x="908" y="183"/>
                  </a:cubicBezTo>
                  <a:cubicBezTo>
                    <a:pt x="908" y="183"/>
                    <a:pt x="909" y="184"/>
                    <a:pt x="910" y="184"/>
                  </a:cubicBezTo>
                  <a:cubicBezTo>
                    <a:pt x="910" y="184"/>
                    <a:pt x="910" y="184"/>
                    <a:pt x="911" y="184"/>
                  </a:cubicBezTo>
                  <a:cubicBezTo>
                    <a:pt x="911" y="184"/>
                    <a:pt x="912" y="184"/>
                    <a:pt x="913" y="184"/>
                  </a:cubicBezTo>
                  <a:cubicBezTo>
                    <a:pt x="913" y="184"/>
                    <a:pt x="913" y="184"/>
                    <a:pt x="914" y="184"/>
                  </a:cubicBezTo>
                  <a:cubicBezTo>
                    <a:pt x="914" y="184"/>
                    <a:pt x="915" y="184"/>
                    <a:pt x="915" y="184"/>
                  </a:cubicBezTo>
                  <a:cubicBezTo>
                    <a:pt x="916" y="184"/>
                    <a:pt x="916" y="184"/>
                    <a:pt x="916" y="184"/>
                  </a:cubicBezTo>
                  <a:cubicBezTo>
                    <a:pt x="917" y="184"/>
                    <a:pt x="917" y="184"/>
                    <a:pt x="917" y="184"/>
                  </a:cubicBezTo>
                  <a:cubicBezTo>
                    <a:pt x="918" y="184"/>
                    <a:pt x="918" y="184"/>
                    <a:pt x="918" y="184"/>
                  </a:cubicBezTo>
                  <a:cubicBezTo>
                    <a:pt x="919" y="184"/>
                    <a:pt x="919" y="183"/>
                    <a:pt x="920" y="183"/>
                  </a:cubicBezTo>
                  <a:cubicBezTo>
                    <a:pt x="920" y="183"/>
                    <a:pt x="920" y="183"/>
                    <a:pt x="920" y="183"/>
                  </a:cubicBezTo>
                  <a:cubicBezTo>
                    <a:pt x="926" y="186"/>
                    <a:pt x="926" y="186"/>
                    <a:pt x="926" y="186"/>
                  </a:cubicBezTo>
                  <a:lnTo>
                    <a:pt x="920" y="183"/>
                  </a:lnTo>
                  <a:close/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37" name="Freeform 19"/>
            <p:cNvSpPr>
              <a:spLocks/>
            </p:cNvSpPr>
            <p:nvPr/>
          </p:nvSpPr>
          <p:spPr bwMode="auto">
            <a:xfrm>
              <a:off x="1423" y="2677"/>
              <a:ext cx="84" cy="349"/>
            </a:xfrm>
            <a:custGeom>
              <a:avLst/>
              <a:gdLst>
                <a:gd name="T0" fmla="*/ 0 w 39"/>
                <a:gd name="T1" fmla="*/ 75 h 152"/>
                <a:gd name="T2" fmla="*/ 7 w 39"/>
                <a:gd name="T3" fmla="*/ 100 h 152"/>
                <a:gd name="T4" fmla="*/ 12 w 39"/>
                <a:gd name="T5" fmla="*/ 119 h 152"/>
                <a:gd name="T6" fmla="*/ 16 w 39"/>
                <a:gd name="T7" fmla="*/ 138 h 152"/>
                <a:gd name="T8" fmla="*/ 29 w 39"/>
                <a:gd name="T9" fmla="*/ 152 h 152"/>
                <a:gd name="T10" fmla="*/ 27 w 39"/>
                <a:gd name="T11" fmla="*/ 122 h 152"/>
                <a:gd name="T12" fmla="*/ 22 w 39"/>
                <a:gd name="T13" fmla="*/ 108 h 152"/>
                <a:gd name="T14" fmla="*/ 21 w 39"/>
                <a:gd name="T15" fmla="*/ 85 h 152"/>
                <a:gd name="T16" fmla="*/ 30 w 39"/>
                <a:gd name="T17" fmla="*/ 64 h 152"/>
                <a:gd name="T18" fmla="*/ 28 w 39"/>
                <a:gd name="T19" fmla="*/ 45 h 152"/>
                <a:gd name="T20" fmla="*/ 32 w 39"/>
                <a:gd name="T21" fmla="*/ 0 h 152"/>
                <a:gd name="T22" fmla="*/ 20 w 39"/>
                <a:gd name="T23" fmla="*/ 20 h 152"/>
                <a:gd name="T24" fmla="*/ 15 w 39"/>
                <a:gd name="T25" fmla="*/ 41 h 152"/>
                <a:gd name="T26" fmla="*/ 6 w 39"/>
                <a:gd name="T27" fmla="*/ 64 h 1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"/>
                <a:gd name="T43" fmla="*/ 0 h 152"/>
                <a:gd name="T44" fmla="*/ 39 w 39"/>
                <a:gd name="T45" fmla="*/ 152 h 15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" h="152">
                  <a:moveTo>
                    <a:pt x="0" y="75"/>
                  </a:moveTo>
                  <a:cubicBezTo>
                    <a:pt x="5" y="84"/>
                    <a:pt x="8" y="89"/>
                    <a:pt x="7" y="100"/>
                  </a:cubicBezTo>
                  <a:cubicBezTo>
                    <a:pt x="6" y="107"/>
                    <a:pt x="7" y="113"/>
                    <a:pt x="12" y="119"/>
                  </a:cubicBezTo>
                  <a:cubicBezTo>
                    <a:pt x="17" y="127"/>
                    <a:pt x="15" y="129"/>
                    <a:pt x="16" y="138"/>
                  </a:cubicBezTo>
                  <a:cubicBezTo>
                    <a:pt x="16" y="148"/>
                    <a:pt x="22" y="147"/>
                    <a:pt x="29" y="152"/>
                  </a:cubicBezTo>
                  <a:cubicBezTo>
                    <a:pt x="15" y="149"/>
                    <a:pt x="27" y="130"/>
                    <a:pt x="27" y="122"/>
                  </a:cubicBezTo>
                  <a:cubicBezTo>
                    <a:pt x="28" y="116"/>
                    <a:pt x="25" y="113"/>
                    <a:pt x="22" y="108"/>
                  </a:cubicBezTo>
                  <a:cubicBezTo>
                    <a:pt x="18" y="100"/>
                    <a:pt x="19" y="93"/>
                    <a:pt x="21" y="85"/>
                  </a:cubicBezTo>
                  <a:cubicBezTo>
                    <a:pt x="23" y="77"/>
                    <a:pt x="27" y="71"/>
                    <a:pt x="30" y="64"/>
                  </a:cubicBezTo>
                  <a:cubicBezTo>
                    <a:pt x="32" y="57"/>
                    <a:pt x="29" y="51"/>
                    <a:pt x="28" y="45"/>
                  </a:cubicBezTo>
                  <a:cubicBezTo>
                    <a:pt x="26" y="31"/>
                    <a:pt x="39" y="14"/>
                    <a:pt x="32" y="0"/>
                  </a:cubicBezTo>
                  <a:cubicBezTo>
                    <a:pt x="23" y="3"/>
                    <a:pt x="21" y="12"/>
                    <a:pt x="20" y="20"/>
                  </a:cubicBezTo>
                  <a:cubicBezTo>
                    <a:pt x="20" y="27"/>
                    <a:pt x="17" y="34"/>
                    <a:pt x="15" y="41"/>
                  </a:cubicBezTo>
                  <a:cubicBezTo>
                    <a:pt x="13" y="50"/>
                    <a:pt x="12" y="56"/>
                    <a:pt x="6" y="64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38" name="Freeform 20"/>
            <p:cNvSpPr>
              <a:spLocks/>
            </p:cNvSpPr>
            <p:nvPr/>
          </p:nvSpPr>
          <p:spPr bwMode="auto">
            <a:xfrm>
              <a:off x="1664" y="2500"/>
              <a:ext cx="153" cy="507"/>
            </a:xfrm>
            <a:custGeom>
              <a:avLst/>
              <a:gdLst>
                <a:gd name="T0" fmla="*/ 0 w 71"/>
                <a:gd name="T1" fmla="*/ 99 h 221"/>
                <a:gd name="T2" fmla="*/ 7 w 71"/>
                <a:gd name="T3" fmla="*/ 124 h 221"/>
                <a:gd name="T4" fmla="*/ 8 w 71"/>
                <a:gd name="T5" fmla="*/ 144 h 221"/>
                <a:gd name="T6" fmla="*/ 18 w 71"/>
                <a:gd name="T7" fmla="*/ 156 h 221"/>
                <a:gd name="T8" fmla="*/ 20 w 71"/>
                <a:gd name="T9" fmla="*/ 177 h 221"/>
                <a:gd name="T10" fmla="*/ 33 w 71"/>
                <a:gd name="T11" fmla="*/ 186 h 221"/>
                <a:gd name="T12" fmla="*/ 41 w 71"/>
                <a:gd name="T13" fmla="*/ 208 h 221"/>
                <a:gd name="T14" fmla="*/ 70 w 71"/>
                <a:gd name="T15" fmla="*/ 221 h 221"/>
                <a:gd name="T16" fmla="*/ 52 w 71"/>
                <a:gd name="T17" fmla="*/ 200 h 221"/>
                <a:gd name="T18" fmla="*/ 43 w 71"/>
                <a:gd name="T19" fmla="*/ 182 h 221"/>
                <a:gd name="T20" fmla="*/ 36 w 71"/>
                <a:gd name="T21" fmla="*/ 175 h 221"/>
                <a:gd name="T22" fmla="*/ 35 w 71"/>
                <a:gd name="T23" fmla="*/ 161 h 221"/>
                <a:gd name="T24" fmla="*/ 30 w 71"/>
                <a:gd name="T25" fmla="*/ 143 h 221"/>
                <a:gd name="T26" fmla="*/ 28 w 71"/>
                <a:gd name="T27" fmla="*/ 127 h 221"/>
                <a:gd name="T28" fmla="*/ 21 w 71"/>
                <a:gd name="T29" fmla="*/ 113 h 221"/>
                <a:gd name="T30" fmla="*/ 20 w 71"/>
                <a:gd name="T31" fmla="*/ 93 h 221"/>
                <a:gd name="T32" fmla="*/ 25 w 71"/>
                <a:gd name="T33" fmla="*/ 53 h 221"/>
                <a:gd name="T34" fmla="*/ 52 w 71"/>
                <a:gd name="T35" fmla="*/ 2 h 221"/>
                <a:gd name="T36" fmla="*/ 31 w 71"/>
                <a:gd name="T37" fmla="*/ 0 h 221"/>
                <a:gd name="T38" fmla="*/ 13 w 71"/>
                <a:gd name="T39" fmla="*/ 36 h 22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1"/>
                <a:gd name="T61" fmla="*/ 0 h 221"/>
                <a:gd name="T62" fmla="*/ 71 w 71"/>
                <a:gd name="T63" fmla="*/ 221 h 22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1" h="221">
                  <a:moveTo>
                    <a:pt x="0" y="99"/>
                  </a:moveTo>
                  <a:cubicBezTo>
                    <a:pt x="4" y="109"/>
                    <a:pt x="9" y="112"/>
                    <a:pt x="7" y="124"/>
                  </a:cubicBezTo>
                  <a:cubicBezTo>
                    <a:pt x="5" y="133"/>
                    <a:pt x="0" y="137"/>
                    <a:pt x="8" y="144"/>
                  </a:cubicBezTo>
                  <a:cubicBezTo>
                    <a:pt x="14" y="148"/>
                    <a:pt x="17" y="148"/>
                    <a:pt x="18" y="156"/>
                  </a:cubicBezTo>
                  <a:cubicBezTo>
                    <a:pt x="20" y="163"/>
                    <a:pt x="16" y="171"/>
                    <a:pt x="20" y="177"/>
                  </a:cubicBezTo>
                  <a:cubicBezTo>
                    <a:pt x="24" y="181"/>
                    <a:pt x="30" y="181"/>
                    <a:pt x="33" y="186"/>
                  </a:cubicBezTo>
                  <a:cubicBezTo>
                    <a:pt x="37" y="192"/>
                    <a:pt x="37" y="203"/>
                    <a:pt x="41" y="208"/>
                  </a:cubicBezTo>
                  <a:cubicBezTo>
                    <a:pt x="51" y="218"/>
                    <a:pt x="65" y="200"/>
                    <a:pt x="70" y="221"/>
                  </a:cubicBezTo>
                  <a:cubicBezTo>
                    <a:pt x="71" y="205"/>
                    <a:pt x="59" y="208"/>
                    <a:pt x="52" y="200"/>
                  </a:cubicBezTo>
                  <a:cubicBezTo>
                    <a:pt x="47" y="196"/>
                    <a:pt x="47" y="187"/>
                    <a:pt x="43" y="182"/>
                  </a:cubicBezTo>
                  <a:cubicBezTo>
                    <a:pt x="41" y="180"/>
                    <a:pt x="38" y="178"/>
                    <a:pt x="36" y="175"/>
                  </a:cubicBezTo>
                  <a:cubicBezTo>
                    <a:pt x="34" y="171"/>
                    <a:pt x="35" y="166"/>
                    <a:pt x="35" y="161"/>
                  </a:cubicBezTo>
                  <a:cubicBezTo>
                    <a:pt x="35" y="155"/>
                    <a:pt x="31" y="149"/>
                    <a:pt x="30" y="143"/>
                  </a:cubicBezTo>
                  <a:cubicBezTo>
                    <a:pt x="29" y="138"/>
                    <a:pt x="30" y="133"/>
                    <a:pt x="28" y="127"/>
                  </a:cubicBezTo>
                  <a:cubicBezTo>
                    <a:pt x="26" y="122"/>
                    <a:pt x="22" y="119"/>
                    <a:pt x="21" y="113"/>
                  </a:cubicBezTo>
                  <a:cubicBezTo>
                    <a:pt x="20" y="107"/>
                    <a:pt x="20" y="99"/>
                    <a:pt x="20" y="93"/>
                  </a:cubicBezTo>
                  <a:cubicBezTo>
                    <a:pt x="20" y="79"/>
                    <a:pt x="23" y="67"/>
                    <a:pt x="25" y="53"/>
                  </a:cubicBezTo>
                  <a:cubicBezTo>
                    <a:pt x="29" y="34"/>
                    <a:pt x="34" y="12"/>
                    <a:pt x="52" y="2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3" y="36"/>
                    <a:pt x="13" y="36"/>
                    <a:pt x="13" y="36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39" name="Freeform 21"/>
            <p:cNvSpPr>
              <a:spLocks/>
            </p:cNvSpPr>
            <p:nvPr/>
          </p:nvSpPr>
          <p:spPr bwMode="auto">
            <a:xfrm>
              <a:off x="1963" y="2601"/>
              <a:ext cx="80" cy="186"/>
            </a:xfrm>
            <a:custGeom>
              <a:avLst/>
              <a:gdLst>
                <a:gd name="T0" fmla="*/ 6 w 37"/>
                <a:gd name="T1" fmla="*/ 0 h 81"/>
                <a:gd name="T2" fmla="*/ 15 w 37"/>
                <a:gd name="T3" fmla="*/ 29 h 81"/>
                <a:gd name="T4" fmla="*/ 21 w 37"/>
                <a:gd name="T5" fmla="*/ 46 h 81"/>
                <a:gd name="T6" fmla="*/ 27 w 37"/>
                <a:gd name="T7" fmla="*/ 56 h 81"/>
                <a:gd name="T8" fmla="*/ 29 w 37"/>
                <a:gd name="T9" fmla="*/ 68 h 81"/>
                <a:gd name="T10" fmla="*/ 37 w 37"/>
                <a:gd name="T11" fmla="*/ 81 h 81"/>
                <a:gd name="T12" fmla="*/ 21 w 37"/>
                <a:gd name="T13" fmla="*/ 75 h 81"/>
                <a:gd name="T14" fmla="*/ 17 w 37"/>
                <a:gd name="T15" fmla="*/ 52 h 81"/>
                <a:gd name="T16" fmla="*/ 3 w 37"/>
                <a:gd name="T17" fmla="*/ 46 h 81"/>
                <a:gd name="T18" fmla="*/ 3 w 37"/>
                <a:gd name="T19" fmla="*/ 33 h 81"/>
                <a:gd name="T20" fmla="*/ 1 w 37"/>
                <a:gd name="T21" fmla="*/ 18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7"/>
                <a:gd name="T34" fmla="*/ 0 h 81"/>
                <a:gd name="T35" fmla="*/ 37 w 37"/>
                <a:gd name="T36" fmla="*/ 81 h 8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7" h="81">
                  <a:moveTo>
                    <a:pt x="6" y="0"/>
                  </a:moveTo>
                  <a:cubicBezTo>
                    <a:pt x="6" y="11"/>
                    <a:pt x="10" y="20"/>
                    <a:pt x="15" y="29"/>
                  </a:cubicBezTo>
                  <a:cubicBezTo>
                    <a:pt x="19" y="35"/>
                    <a:pt x="18" y="41"/>
                    <a:pt x="21" y="46"/>
                  </a:cubicBezTo>
                  <a:cubicBezTo>
                    <a:pt x="24" y="50"/>
                    <a:pt x="26" y="51"/>
                    <a:pt x="27" y="56"/>
                  </a:cubicBezTo>
                  <a:cubicBezTo>
                    <a:pt x="29" y="60"/>
                    <a:pt x="27" y="65"/>
                    <a:pt x="29" y="68"/>
                  </a:cubicBezTo>
                  <a:cubicBezTo>
                    <a:pt x="30" y="73"/>
                    <a:pt x="36" y="74"/>
                    <a:pt x="37" y="81"/>
                  </a:cubicBezTo>
                  <a:cubicBezTo>
                    <a:pt x="32" y="77"/>
                    <a:pt x="25" y="79"/>
                    <a:pt x="21" y="75"/>
                  </a:cubicBezTo>
                  <a:cubicBezTo>
                    <a:pt x="16" y="69"/>
                    <a:pt x="22" y="57"/>
                    <a:pt x="17" y="52"/>
                  </a:cubicBezTo>
                  <a:cubicBezTo>
                    <a:pt x="11" y="48"/>
                    <a:pt x="6" y="56"/>
                    <a:pt x="3" y="46"/>
                  </a:cubicBezTo>
                  <a:cubicBezTo>
                    <a:pt x="2" y="42"/>
                    <a:pt x="4" y="37"/>
                    <a:pt x="3" y="33"/>
                  </a:cubicBezTo>
                  <a:cubicBezTo>
                    <a:pt x="2" y="28"/>
                    <a:pt x="0" y="24"/>
                    <a:pt x="1" y="18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40" name="Freeform 22"/>
            <p:cNvSpPr>
              <a:spLocks/>
            </p:cNvSpPr>
            <p:nvPr/>
          </p:nvSpPr>
          <p:spPr bwMode="auto">
            <a:xfrm>
              <a:off x="1967" y="2477"/>
              <a:ext cx="46" cy="209"/>
            </a:xfrm>
            <a:custGeom>
              <a:avLst/>
              <a:gdLst>
                <a:gd name="T0" fmla="*/ 21 w 21"/>
                <a:gd name="T1" fmla="*/ 0 h 91"/>
                <a:gd name="T2" fmla="*/ 13 w 21"/>
                <a:gd name="T3" fmla="*/ 56 h 91"/>
                <a:gd name="T4" fmla="*/ 13 w 21"/>
                <a:gd name="T5" fmla="*/ 91 h 91"/>
                <a:gd name="T6" fmla="*/ 1 w 21"/>
                <a:gd name="T7" fmla="*/ 50 h 91"/>
                <a:gd name="T8" fmla="*/ 11 w 21"/>
                <a:gd name="T9" fmla="*/ 14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91"/>
                <a:gd name="T17" fmla="*/ 21 w 21"/>
                <a:gd name="T18" fmla="*/ 91 h 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91">
                  <a:moveTo>
                    <a:pt x="21" y="0"/>
                  </a:moveTo>
                  <a:cubicBezTo>
                    <a:pt x="19" y="18"/>
                    <a:pt x="15" y="37"/>
                    <a:pt x="13" y="56"/>
                  </a:cubicBezTo>
                  <a:cubicBezTo>
                    <a:pt x="13" y="67"/>
                    <a:pt x="10" y="80"/>
                    <a:pt x="13" y="91"/>
                  </a:cubicBezTo>
                  <a:cubicBezTo>
                    <a:pt x="5" y="82"/>
                    <a:pt x="2" y="61"/>
                    <a:pt x="1" y="50"/>
                  </a:cubicBezTo>
                  <a:cubicBezTo>
                    <a:pt x="0" y="36"/>
                    <a:pt x="3" y="25"/>
                    <a:pt x="11" y="14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41" name="Freeform 23"/>
            <p:cNvSpPr>
              <a:spLocks/>
            </p:cNvSpPr>
            <p:nvPr/>
          </p:nvSpPr>
          <p:spPr bwMode="auto">
            <a:xfrm>
              <a:off x="2062" y="2344"/>
              <a:ext cx="78" cy="140"/>
            </a:xfrm>
            <a:custGeom>
              <a:avLst/>
              <a:gdLst>
                <a:gd name="T0" fmla="*/ 3 w 36"/>
                <a:gd name="T1" fmla="*/ 29 h 61"/>
                <a:gd name="T2" fmla="*/ 5 w 36"/>
                <a:gd name="T3" fmla="*/ 61 h 61"/>
                <a:gd name="T4" fmla="*/ 9 w 36"/>
                <a:gd name="T5" fmla="*/ 45 h 61"/>
                <a:gd name="T6" fmla="*/ 29 w 36"/>
                <a:gd name="T7" fmla="*/ 28 h 61"/>
                <a:gd name="T8" fmla="*/ 19 w 36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61"/>
                <a:gd name="T17" fmla="*/ 36 w 36"/>
                <a:gd name="T18" fmla="*/ 61 h 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61">
                  <a:moveTo>
                    <a:pt x="3" y="29"/>
                  </a:moveTo>
                  <a:cubicBezTo>
                    <a:pt x="0" y="38"/>
                    <a:pt x="2" y="52"/>
                    <a:pt x="5" y="61"/>
                  </a:cubicBezTo>
                  <a:cubicBezTo>
                    <a:pt x="5" y="55"/>
                    <a:pt x="6" y="50"/>
                    <a:pt x="9" y="45"/>
                  </a:cubicBezTo>
                  <a:cubicBezTo>
                    <a:pt x="14" y="37"/>
                    <a:pt x="25" y="35"/>
                    <a:pt x="29" y="28"/>
                  </a:cubicBezTo>
                  <a:cubicBezTo>
                    <a:pt x="36" y="18"/>
                    <a:pt x="13" y="12"/>
                    <a:pt x="19" y="0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42" name="Freeform 24"/>
            <p:cNvSpPr>
              <a:spLocks/>
            </p:cNvSpPr>
            <p:nvPr/>
          </p:nvSpPr>
          <p:spPr bwMode="auto">
            <a:xfrm>
              <a:off x="2202" y="2224"/>
              <a:ext cx="131" cy="441"/>
            </a:xfrm>
            <a:custGeom>
              <a:avLst/>
              <a:gdLst>
                <a:gd name="T0" fmla="*/ 0 w 61"/>
                <a:gd name="T1" fmla="*/ 98 h 192"/>
                <a:gd name="T2" fmla="*/ 2 w 61"/>
                <a:gd name="T3" fmla="*/ 117 h 192"/>
                <a:gd name="T4" fmla="*/ 11 w 61"/>
                <a:gd name="T5" fmla="*/ 127 h 192"/>
                <a:gd name="T6" fmla="*/ 13 w 61"/>
                <a:gd name="T7" fmla="*/ 139 h 192"/>
                <a:gd name="T8" fmla="*/ 24 w 61"/>
                <a:gd name="T9" fmla="*/ 148 h 192"/>
                <a:gd name="T10" fmla="*/ 33 w 61"/>
                <a:gd name="T11" fmla="*/ 160 h 192"/>
                <a:gd name="T12" fmla="*/ 38 w 61"/>
                <a:gd name="T13" fmla="*/ 172 h 192"/>
                <a:gd name="T14" fmla="*/ 45 w 61"/>
                <a:gd name="T15" fmla="*/ 184 h 192"/>
                <a:gd name="T16" fmla="*/ 61 w 61"/>
                <a:gd name="T17" fmla="*/ 184 h 192"/>
                <a:gd name="T18" fmla="*/ 45 w 61"/>
                <a:gd name="T19" fmla="*/ 159 h 192"/>
                <a:gd name="T20" fmla="*/ 39 w 61"/>
                <a:gd name="T21" fmla="*/ 156 h 192"/>
                <a:gd name="T22" fmla="*/ 37 w 61"/>
                <a:gd name="T23" fmla="*/ 140 h 192"/>
                <a:gd name="T24" fmla="*/ 24 w 61"/>
                <a:gd name="T25" fmla="*/ 123 h 192"/>
                <a:gd name="T26" fmla="*/ 21 w 61"/>
                <a:gd name="T27" fmla="*/ 68 h 192"/>
                <a:gd name="T28" fmla="*/ 24 w 61"/>
                <a:gd name="T29" fmla="*/ 38 h 192"/>
                <a:gd name="T30" fmla="*/ 41 w 61"/>
                <a:gd name="T31" fmla="*/ 4 h 192"/>
                <a:gd name="T32" fmla="*/ 30 w 61"/>
                <a:gd name="T33" fmla="*/ 0 h 192"/>
                <a:gd name="T34" fmla="*/ 17 w 61"/>
                <a:gd name="T35" fmla="*/ 4 h 192"/>
                <a:gd name="T36" fmla="*/ 6 w 61"/>
                <a:gd name="T37" fmla="*/ 6 h 192"/>
                <a:gd name="T38" fmla="*/ 4 w 61"/>
                <a:gd name="T39" fmla="*/ 29 h 192"/>
                <a:gd name="T40" fmla="*/ 2 w 61"/>
                <a:gd name="T41" fmla="*/ 47 h 192"/>
                <a:gd name="T42" fmla="*/ 2 w 61"/>
                <a:gd name="T43" fmla="*/ 80 h 19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1"/>
                <a:gd name="T67" fmla="*/ 0 h 192"/>
                <a:gd name="T68" fmla="*/ 61 w 61"/>
                <a:gd name="T69" fmla="*/ 192 h 19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1" h="192">
                  <a:moveTo>
                    <a:pt x="0" y="98"/>
                  </a:moveTo>
                  <a:cubicBezTo>
                    <a:pt x="8" y="102"/>
                    <a:pt x="2" y="111"/>
                    <a:pt x="2" y="117"/>
                  </a:cubicBezTo>
                  <a:cubicBezTo>
                    <a:pt x="3" y="124"/>
                    <a:pt x="7" y="122"/>
                    <a:pt x="11" y="127"/>
                  </a:cubicBezTo>
                  <a:cubicBezTo>
                    <a:pt x="15" y="131"/>
                    <a:pt x="12" y="134"/>
                    <a:pt x="13" y="139"/>
                  </a:cubicBezTo>
                  <a:cubicBezTo>
                    <a:pt x="14" y="147"/>
                    <a:pt x="18" y="147"/>
                    <a:pt x="24" y="148"/>
                  </a:cubicBezTo>
                  <a:cubicBezTo>
                    <a:pt x="33" y="150"/>
                    <a:pt x="31" y="152"/>
                    <a:pt x="33" y="160"/>
                  </a:cubicBezTo>
                  <a:cubicBezTo>
                    <a:pt x="34" y="165"/>
                    <a:pt x="35" y="168"/>
                    <a:pt x="38" y="172"/>
                  </a:cubicBezTo>
                  <a:cubicBezTo>
                    <a:pt x="41" y="176"/>
                    <a:pt x="42" y="179"/>
                    <a:pt x="45" y="184"/>
                  </a:cubicBezTo>
                  <a:cubicBezTo>
                    <a:pt x="50" y="191"/>
                    <a:pt x="55" y="186"/>
                    <a:pt x="61" y="184"/>
                  </a:cubicBezTo>
                  <a:cubicBezTo>
                    <a:pt x="51" y="192"/>
                    <a:pt x="48" y="163"/>
                    <a:pt x="45" y="159"/>
                  </a:cubicBezTo>
                  <a:cubicBezTo>
                    <a:pt x="43" y="157"/>
                    <a:pt x="41" y="158"/>
                    <a:pt x="39" y="156"/>
                  </a:cubicBezTo>
                  <a:cubicBezTo>
                    <a:pt x="37" y="153"/>
                    <a:pt x="38" y="145"/>
                    <a:pt x="37" y="140"/>
                  </a:cubicBezTo>
                  <a:cubicBezTo>
                    <a:pt x="35" y="131"/>
                    <a:pt x="31" y="128"/>
                    <a:pt x="24" y="123"/>
                  </a:cubicBezTo>
                  <a:cubicBezTo>
                    <a:pt x="11" y="112"/>
                    <a:pt x="18" y="84"/>
                    <a:pt x="21" y="68"/>
                  </a:cubicBezTo>
                  <a:cubicBezTo>
                    <a:pt x="22" y="55"/>
                    <a:pt x="22" y="50"/>
                    <a:pt x="24" y="38"/>
                  </a:cubicBezTo>
                  <a:cubicBezTo>
                    <a:pt x="26" y="30"/>
                    <a:pt x="39" y="11"/>
                    <a:pt x="41" y="4"/>
                  </a:cubicBezTo>
                  <a:cubicBezTo>
                    <a:pt x="42" y="1"/>
                    <a:pt x="30" y="4"/>
                    <a:pt x="30" y="0"/>
                  </a:cubicBezTo>
                  <a:cubicBezTo>
                    <a:pt x="25" y="1"/>
                    <a:pt x="21" y="3"/>
                    <a:pt x="17" y="4"/>
                  </a:cubicBezTo>
                  <a:cubicBezTo>
                    <a:pt x="14" y="5"/>
                    <a:pt x="8" y="4"/>
                    <a:pt x="6" y="6"/>
                  </a:cubicBezTo>
                  <a:cubicBezTo>
                    <a:pt x="1" y="11"/>
                    <a:pt x="4" y="23"/>
                    <a:pt x="4" y="29"/>
                  </a:cubicBezTo>
                  <a:cubicBezTo>
                    <a:pt x="3" y="35"/>
                    <a:pt x="3" y="41"/>
                    <a:pt x="2" y="47"/>
                  </a:cubicBezTo>
                  <a:cubicBezTo>
                    <a:pt x="0" y="59"/>
                    <a:pt x="2" y="69"/>
                    <a:pt x="2" y="80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43" name="Freeform 25"/>
            <p:cNvSpPr>
              <a:spLocks/>
            </p:cNvSpPr>
            <p:nvPr/>
          </p:nvSpPr>
          <p:spPr bwMode="auto">
            <a:xfrm>
              <a:off x="2456" y="2596"/>
              <a:ext cx="88" cy="85"/>
            </a:xfrm>
            <a:custGeom>
              <a:avLst/>
              <a:gdLst>
                <a:gd name="T0" fmla="*/ 13 w 41"/>
                <a:gd name="T1" fmla="*/ 4 h 37"/>
                <a:gd name="T2" fmla="*/ 14 w 41"/>
                <a:gd name="T3" fmla="*/ 22 h 37"/>
                <a:gd name="T4" fmla="*/ 0 w 41"/>
                <a:gd name="T5" fmla="*/ 30 h 37"/>
                <a:gd name="T6" fmla="*/ 26 w 41"/>
                <a:gd name="T7" fmla="*/ 34 h 37"/>
                <a:gd name="T8" fmla="*/ 40 w 41"/>
                <a:gd name="T9" fmla="*/ 20 h 37"/>
                <a:gd name="T10" fmla="*/ 34 w 41"/>
                <a:gd name="T11" fmla="*/ 1 h 37"/>
                <a:gd name="T12" fmla="*/ 20 w 41"/>
                <a:gd name="T13" fmla="*/ 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7"/>
                <a:gd name="T23" fmla="*/ 41 w 41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7">
                  <a:moveTo>
                    <a:pt x="13" y="4"/>
                  </a:moveTo>
                  <a:cubicBezTo>
                    <a:pt x="17" y="7"/>
                    <a:pt x="17" y="18"/>
                    <a:pt x="14" y="22"/>
                  </a:cubicBezTo>
                  <a:cubicBezTo>
                    <a:pt x="11" y="26"/>
                    <a:pt x="4" y="28"/>
                    <a:pt x="0" y="30"/>
                  </a:cubicBezTo>
                  <a:cubicBezTo>
                    <a:pt x="4" y="37"/>
                    <a:pt x="20" y="36"/>
                    <a:pt x="26" y="34"/>
                  </a:cubicBezTo>
                  <a:cubicBezTo>
                    <a:pt x="34" y="32"/>
                    <a:pt x="39" y="28"/>
                    <a:pt x="40" y="20"/>
                  </a:cubicBezTo>
                  <a:cubicBezTo>
                    <a:pt x="41" y="15"/>
                    <a:pt x="39" y="5"/>
                    <a:pt x="34" y="1"/>
                  </a:cubicBezTo>
                  <a:cubicBezTo>
                    <a:pt x="33" y="0"/>
                    <a:pt x="22" y="0"/>
                    <a:pt x="20" y="3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44" name="Freeform 26"/>
            <p:cNvSpPr>
              <a:spLocks/>
            </p:cNvSpPr>
            <p:nvPr/>
          </p:nvSpPr>
          <p:spPr bwMode="auto">
            <a:xfrm>
              <a:off x="2544" y="2502"/>
              <a:ext cx="65" cy="87"/>
            </a:xfrm>
            <a:custGeom>
              <a:avLst/>
              <a:gdLst>
                <a:gd name="T0" fmla="*/ 0 w 30"/>
                <a:gd name="T1" fmla="*/ 30 h 38"/>
                <a:gd name="T2" fmla="*/ 25 w 30"/>
                <a:gd name="T3" fmla="*/ 31 h 38"/>
                <a:gd name="T4" fmla="*/ 26 w 30"/>
                <a:gd name="T5" fmla="*/ 15 h 38"/>
                <a:gd name="T6" fmla="*/ 25 w 30"/>
                <a:gd name="T7" fmla="*/ 0 h 38"/>
                <a:gd name="T8" fmla="*/ 22 w 30"/>
                <a:gd name="T9" fmla="*/ 13 h 38"/>
                <a:gd name="T10" fmla="*/ 7 w 30"/>
                <a:gd name="T11" fmla="*/ 27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38"/>
                <a:gd name="T20" fmla="*/ 30 w 30"/>
                <a:gd name="T21" fmla="*/ 38 h 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38">
                  <a:moveTo>
                    <a:pt x="0" y="30"/>
                  </a:moveTo>
                  <a:cubicBezTo>
                    <a:pt x="7" y="32"/>
                    <a:pt x="18" y="38"/>
                    <a:pt x="25" y="31"/>
                  </a:cubicBezTo>
                  <a:cubicBezTo>
                    <a:pt x="30" y="26"/>
                    <a:pt x="28" y="20"/>
                    <a:pt x="26" y="15"/>
                  </a:cubicBezTo>
                  <a:cubicBezTo>
                    <a:pt x="25" y="9"/>
                    <a:pt x="24" y="6"/>
                    <a:pt x="25" y="0"/>
                  </a:cubicBezTo>
                  <a:cubicBezTo>
                    <a:pt x="22" y="3"/>
                    <a:pt x="22" y="8"/>
                    <a:pt x="22" y="13"/>
                  </a:cubicBezTo>
                  <a:cubicBezTo>
                    <a:pt x="22" y="24"/>
                    <a:pt x="18" y="23"/>
                    <a:pt x="7" y="27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45" name="Freeform 27"/>
            <p:cNvSpPr>
              <a:spLocks/>
            </p:cNvSpPr>
            <p:nvPr/>
          </p:nvSpPr>
          <p:spPr bwMode="auto">
            <a:xfrm>
              <a:off x="2617" y="2426"/>
              <a:ext cx="56" cy="120"/>
            </a:xfrm>
            <a:custGeom>
              <a:avLst/>
              <a:gdLst>
                <a:gd name="T0" fmla="*/ 1 w 26"/>
                <a:gd name="T1" fmla="*/ 6 h 52"/>
                <a:gd name="T2" fmla="*/ 20 w 26"/>
                <a:gd name="T3" fmla="*/ 6 h 52"/>
                <a:gd name="T4" fmla="*/ 22 w 26"/>
                <a:gd name="T5" fmla="*/ 20 h 52"/>
                <a:gd name="T6" fmla="*/ 24 w 26"/>
                <a:gd name="T7" fmla="*/ 40 h 52"/>
                <a:gd name="T8" fmla="*/ 7 w 26"/>
                <a:gd name="T9" fmla="*/ 38 h 52"/>
                <a:gd name="T10" fmla="*/ 0 w 26"/>
                <a:gd name="T11" fmla="*/ 9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6"/>
                <a:gd name="T19" fmla="*/ 0 h 52"/>
                <a:gd name="T20" fmla="*/ 26 w 26"/>
                <a:gd name="T21" fmla="*/ 52 h 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6" h="52">
                  <a:moveTo>
                    <a:pt x="1" y="6"/>
                  </a:moveTo>
                  <a:cubicBezTo>
                    <a:pt x="7" y="5"/>
                    <a:pt x="15" y="0"/>
                    <a:pt x="20" y="6"/>
                  </a:cubicBezTo>
                  <a:cubicBezTo>
                    <a:pt x="22" y="9"/>
                    <a:pt x="21" y="16"/>
                    <a:pt x="22" y="20"/>
                  </a:cubicBezTo>
                  <a:cubicBezTo>
                    <a:pt x="23" y="26"/>
                    <a:pt x="26" y="34"/>
                    <a:pt x="24" y="40"/>
                  </a:cubicBezTo>
                  <a:cubicBezTo>
                    <a:pt x="20" y="52"/>
                    <a:pt x="13" y="43"/>
                    <a:pt x="7" y="38"/>
                  </a:cubicBezTo>
                  <a:cubicBezTo>
                    <a:pt x="25" y="38"/>
                    <a:pt x="10" y="11"/>
                    <a:pt x="0" y="9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46" name="Freeform 28"/>
            <p:cNvSpPr>
              <a:spLocks/>
            </p:cNvSpPr>
            <p:nvPr/>
          </p:nvSpPr>
          <p:spPr bwMode="auto">
            <a:xfrm>
              <a:off x="2708" y="2422"/>
              <a:ext cx="43" cy="48"/>
            </a:xfrm>
            <a:custGeom>
              <a:avLst/>
              <a:gdLst>
                <a:gd name="T0" fmla="*/ 0 w 20"/>
                <a:gd name="T1" fmla="*/ 19 h 21"/>
                <a:gd name="T2" fmla="*/ 14 w 20"/>
                <a:gd name="T3" fmla="*/ 0 h 21"/>
                <a:gd name="T4" fmla="*/ 14 w 20"/>
                <a:gd name="T5" fmla="*/ 21 h 21"/>
                <a:gd name="T6" fmla="*/ 0 60000 65536"/>
                <a:gd name="T7" fmla="*/ 0 60000 65536"/>
                <a:gd name="T8" fmla="*/ 0 60000 65536"/>
                <a:gd name="T9" fmla="*/ 0 w 20"/>
                <a:gd name="T10" fmla="*/ 0 h 21"/>
                <a:gd name="T11" fmla="*/ 20 w 20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21">
                  <a:moveTo>
                    <a:pt x="0" y="19"/>
                  </a:moveTo>
                  <a:cubicBezTo>
                    <a:pt x="12" y="21"/>
                    <a:pt x="9" y="0"/>
                    <a:pt x="14" y="0"/>
                  </a:cubicBezTo>
                  <a:cubicBezTo>
                    <a:pt x="17" y="0"/>
                    <a:pt x="20" y="21"/>
                    <a:pt x="14" y="21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47" name="Freeform 29"/>
            <p:cNvSpPr>
              <a:spLocks/>
            </p:cNvSpPr>
            <p:nvPr/>
          </p:nvSpPr>
          <p:spPr bwMode="auto">
            <a:xfrm>
              <a:off x="2777" y="2357"/>
              <a:ext cx="51" cy="99"/>
            </a:xfrm>
            <a:custGeom>
              <a:avLst/>
              <a:gdLst>
                <a:gd name="T0" fmla="*/ 0 w 24"/>
                <a:gd name="T1" fmla="*/ 0 h 43"/>
                <a:gd name="T2" fmla="*/ 5 w 24"/>
                <a:gd name="T3" fmla="*/ 35 h 43"/>
                <a:gd name="T4" fmla="*/ 22 w 24"/>
                <a:gd name="T5" fmla="*/ 24 h 43"/>
                <a:gd name="T6" fmla="*/ 15 w 24"/>
                <a:gd name="T7" fmla="*/ 10 h 43"/>
                <a:gd name="T8" fmla="*/ 15 w 24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"/>
                <a:gd name="T16" fmla="*/ 0 h 43"/>
                <a:gd name="T17" fmla="*/ 24 w 24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" h="43">
                  <a:moveTo>
                    <a:pt x="0" y="0"/>
                  </a:moveTo>
                  <a:cubicBezTo>
                    <a:pt x="5" y="12"/>
                    <a:pt x="19" y="21"/>
                    <a:pt x="5" y="35"/>
                  </a:cubicBezTo>
                  <a:cubicBezTo>
                    <a:pt x="14" y="43"/>
                    <a:pt x="24" y="35"/>
                    <a:pt x="22" y="24"/>
                  </a:cubicBezTo>
                  <a:cubicBezTo>
                    <a:pt x="21" y="19"/>
                    <a:pt x="16" y="15"/>
                    <a:pt x="15" y="10"/>
                  </a:cubicBezTo>
                  <a:cubicBezTo>
                    <a:pt x="14" y="6"/>
                    <a:pt x="15" y="2"/>
                    <a:pt x="15" y="0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48" name="Freeform 30"/>
            <p:cNvSpPr>
              <a:spLocks/>
            </p:cNvSpPr>
            <p:nvPr/>
          </p:nvSpPr>
          <p:spPr bwMode="auto">
            <a:xfrm>
              <a:off x="2848" y="2279"/>
              <a:ext cx="54" cy="108"/>
            </a:xfrm>
            <a:custGeom>
              <a:avLst/>
              <a:gdLst>
                <a:gd name="T0" fmla="*/ 0 w 25"/>
                <a:gd name="T1" fmla="*/ 0 h 47"/>
                <a:gd name="T2" fmla="*/ 6 w 25"/>
                <a:gd name="T3" fmla="*/ 21 h 47"/>
                <a:gd name="T4" fmla="*/ 3 w 25"/>
                <a:gd name="T5" fmla="*/ 40 h 47"/>
                <a:gd name="T6" fmla="*/ 16 w 25"/>
                <a:gd name="T7" fmla="*/ 44 h 47"/>
                <a:gd name="T8" fmla="*/ 15 w 25"/>
                <a:gd name="T9" fmla="*/ 28 h 47"/>
                <a:gd name="T10" fmla="*/ 23 w 25"/>
                <a:gd name="T11" fmla="*/ 14 h 47"/>
                <a:gd name="T12" fmla="*/ 18 w 25"/>
                <a:gd name="T13" fmla="*/ 3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7"/>
                <a:gd name="T23" fmla="*/ 25 w 25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7">
                  <a:moveTo>
                    <a:pt x="0" y="0"/>
                  </a:moveTo>
                  <a:cubicBezTo>
                    <a:pt x="12" y="7"/>
                    <a:pt x="6" y="11"/>
                    <a:pt x="6" y="21"/>
                  </a:cubicBezTo>
                  <a:cubicBezTo>
                    <a:pt x="5" y="28"/>
                    <a:pt x="12" y="36"/>
                    <a:pt x="3" y="40"/>
                  </a:cubicBezTo>
                  <a:cubicBezTo>
                    <a:pt x="7" y="41"/>
                    <a:pt x="11" y="47"/>
                    <a:pt x="16" y="44"/>
                  </a:cubicBezTo>
                  <a:cubicBezTo>
                    <a:pt x="22" y="41"/>
                    <a:pt x="15" y="33"/>
                    <a:pt x="15" y="28"/>
                  </a:cubicBezTo>
                  <a:cubicBezTo>
                    <a:pt x="15" y="22"/>
                    <a:pt x="21" y="19"/>
                    <a:pt x="23" y="14"/>
                  </a:cubicBezTo>
                  <a:cubicBezTo>
                    <a:pt x="25" y="9"/>
                    <a:pt x="21" y="7"/>
                    <a:pt x="18" y="3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49" name="Freeform 31"/>
            <p:cNvSpPr>
              <a:spLocks/>
            </p:cNvSpPr>
            <p:nvPr/>
          </p:nvSpPr>
          <p:spPr bwMode="auto">
            <a:xfrm>
              <a:off x="2996" y="2165"/>
              <a:ext cx="73" cy="107"/>
            </a:xfrm>
            <a:custGeom>
              <a:avLst/>
              <a:gdLst>
                <a:gd name="T0" fmla="*/ 5 w 34"/>
                <a:gd name="T1" fmla="*/ 0 h 47"/>
                <a:gd name="T2" fmla="*/ 7 w 34"/>
                <a:gd name="T3" fmla="*/ 10 h 47"/>
                <a:gd name="T4" fmla="*/ 15 w 34"/>
                <a:gd name="T5" fmla="*/ 23 h 47"/>
                <a:gd name="T6" fmla="*/ 0 w 34"/>
                <a:gd name="T7" fmla="*/ 37 h 47"/>
                <a:gd name="T8" fmla="*/ 21 w 34"/>
                <a:gd name="T9" fmla="*/ 46 h 47"/>
                <a:gd name="T10" fmla="*/ 33 w 34"/>
                <a:gd name="T11" fmla="*/ 32 h 47"/>
                <a:gd name="T12" fmla="*/ 15 w 34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47"/>
                <a:gd name="T23" fmla="*/ 34 w 34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47">
                  <a:moveTo>
                    <a:pt x="5" y="0"/>
                  </a:moveTo>
                  <a:cubicBezTo>
                    <a:pt x="10" y="3"/>
                    <a:pt x="6" y="6"/>
                    <a:pt x="7" y="10"/>
                  </a:cubicBezTo>
                  <a:cubicBezTo>
                    <a:pt x="9" y="15"/>
                    <a:pt x="15" y="17"/>
                    <a:pt x="15" y="23"/>
                  </a:cubicBezTo>
                  <a:cubicBezTo>
                    <a:pt x="16" y="32"/>
                    <a:pt x="8" y="36"/>
                    <a:pt x="0" y="37"/>
                  </a:cubicBezTo>
                  <a:cubicBezTo>
                    <a:pt x="7" y="40"/>
                    <a:pt x="14" y="47"/>
                    <a:pt x="21" y="46"/>
                  </a:cubicBezTo>
                  <a:cubicBezTo>
                    <a:pt x="29" y="46"/>
                    <a:pt x="34" y="40"/>
                    <a:pt x="33" y="32"/>
                  </a:cubicBezTo>
                  <a:cubicBezTo>
                    <a:pt x="30" y="19"/>
                    <a:pt x="17" y="12"/>
                    <a:pt x="15" y="0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0" name="Freeform 32"/>
            <p:cNvSpPr>
              <a:spLocks/>
            </p:cNvSpPr>
            <p:nvPr/>
          </p:nvSpPr>
          <p:spPr bwMode="auto">
            <a:xfrm>
              <a:off x="2559" y="2054"/>
              <a:ext cx="106" cy="237"/>
            </a:xfrm>
            <a:custGeom>
              <a:avLst/>
              <a:gdLst>
                <a:gd name="T0" fmla="*/ 0 w 49"/>
                <a:gd name="T1" fmla="*/ 48 h 103"/>
                <a:gd name="T2" fmla="*/ 8 w 49"/>
                <a:gd name="T3" fmla="*/ 56 h 103"/>
                <a:gd name="T4" fmla="*/ 8 w 49"/>
                <a:gd name="T5" fmla="*/ 67 h 103"/>
                <a:gd name="T6" fmla="*/ 24 w 49"/>
                <a:gd name="T7" fmla="*/ 78 h 103"/>
                <a:gd name="T8" fmla="*/ 30 w 49"/>
                <a:gd name="T9" fmla="*/ 96 h 103"/>
                <a:gd name="T10" fmla="*/ 49 w 49"/>
                <a:gd name="T11" fmla="*/ 103 h 103"/>
                <a:gd name="T12" fmla="*/ 37 w 49"/>
                <a:gd name="T13" fmla="*/ 82 h 103"/>
                <a:gd name="T14" fmla="*/ 32 w 49"/>
                <a:gd name="T15" fmla="*/ 68 h 103"/>
                <a:gd name="T16" fmla="*/ 20 w 49"/>
                <a:gd name="T17" fmla="*/ 61 h 103"/>
                <a:gd name="T18" fmla="*/ 21 w 49"/>
                <a:gd name="T19" fmla="*/ 14 h 103"/>
                <a:gd name="T20" fmla="*/ 24 w 49"/>
                <a:gd name="T21" fmla="*/ 2 h 103"/>
                <a:gd name="T22" fmla="*/ 9 w 49"/>
                <a:gd name="T23" fmla="*/ 2 h 10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9"/>
                <a:gd name="T37" fmla="*/ 0 h 103"/>
                <a:gd name="T38" fmla="*/ 49 w 49"/>
                <a:gd name="T39" fmla="*/ 103 h 10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9" h="103">
                  <a:moveTo>
                    <a:pt x="0" y="48"/>
                  </a:moveTo>
                  <a:cubicBezTo>
                    <a:pt x="2" y="53"/>
                    <a:pt x="6" y="52"/>
                    <a:pt x="8" y="56"/>
                  </a:cubicBezTo>
                  <a:cubicBezTo>
                    <a:pt x="10" y="59"/>
                    <a:pt x="8" y="64"/>
                    <a:pt x="8" y="67"/>
                  </a:cubicBezTo>
                  <a:cubicBezTo>
                    <a:pt x="9" y="78"/>
                    <a:pt x="17" y="75"/>
                    <a:pt x="24" y="78"/>
                  </a:cubicBezTo>
                  <a:cubicBezTo>
                    <a:pt x="32" y="82"/>
                    <a:pt x="27" y="89"/>
                    <a:pt x="30" y="96"/>
                  </a:cubicBezTo>
                  <a:cubicBezTo>
                    <a:pt x="34" y="103"/>
                    <a:pt x="42" y="101"/>
                    <a:pt x="49" y="103"/>
                  </a:cubicBezTo>
                  <a:cubicBezTo>
                    <a:pt x="38" y="100"/>
                    <a:pt x="37" y="91"/>
                    <a:pt x="37" y="82"/>
                  </a:cubicBezTo>
                  <a:cubicBezTo>
                    <a:pt x="37" y="76"/>
                    <a:pt x="37" y="71"/>
                    <a:pt x="32" y="68"/>
                  </a:cubicBezTo>
                  <a:cubicBezTo>
                    <a:pt x="27" y="65"/>
                    <a:pt x="24" y="67"/>
                    <a:pt x="20" y="61"/>
                  </a:cubicBezTo>
                  <a:cubicBezTo>
                    <a:pt x="10" y="46"/>
                    <a:pt x="13" y="29"/>
                    <a:pt x="21" y="14"/>
                  </a:cubicBezTo>
                  <a:cubicBezTo>
                    <a:pt x="23" y="11"/>
                    <a:pt x="29" y="5"/>
                    <a:pt x="24" y="2"/>
                  </a:cubicBezTo>
                  <a:cubicBezTo>
                    <a:pt x="21" y="0"/>
                    <a:pt x="13" y="3"/>
                    <a:pt x="9" y="2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1" name="Freeform 33"/>
            <p:cNvSpPr>
              <a:spLocks/>
            </p:cNvSpPr>
            <p:nvPr/>
          </p:nvSpPr>
          <p:spPr bwMode="auto">
            <a:xfrm>
              <a:off x="2430" y="2093"/>
              <a:ext cx="91" cy="294"/>
            </a:xfrm>
            <a:custGeom>
              <a:avLst/>
              <a:gdLst>
                <a:gd name="T0" fmla="*/ 0 w 42"/>
                <a:gd name="T1" fmla="*/ 87 h 128"/>
                <a:gd name="T2" fmla="*/ 12 w 42"/>
                <a:gd name="T3" fmla="*/ 98 h 128"/>
                <a:gd name="T4" fmla="*/ 18 w 42"/>
                <a:gd name="T5" fmla="*/ 114 h 128"/>
                <a:gd name="T6" fmla="*/ 42 w 42"/>
                <a:gd name="T7" fmla="*/ 128 h 128"/>
                <a:gd name="T8" fmla="*/ 40 w 42"/>
                <a:gd name="T9" fmla="*/ 115 h 128"/>
                <a:gd name="T10" fmla="*/ 31 w 42"/>
                <a:gd name="T11" fmla="*/ 106 h 128"/>
                <a:gd name="T12" fmla="*/ 18 w 42"/>
                <a:gd name="T13" fmla="*/ 67 h 128"/>
                <a:gd name="T14" fmla="*/ 22 w 42"/>
                <a:gd name="T15" fmla="*/ 47 h 128"/>
                <a:gd name="T16" fmla="*/ 24 w 42"/>
                <a:gd name="T17" fmla="*/ 23 h 128"/>
                <a:gd name="T18" fmla="*/ 20 w 42"/>
                <a:gd name="T19" fmla="*/ 0 h 1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128"/>
                <a:gd name="T32" fmla="*/ 42 w 42"/>
                <a:gd name="T33" fmla="*/ 128 h 1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128">
                  <a:moveTo>
                    <a:pt x="0" y="87"/>
                  </a:moveTo>
                  <a:cubicBezTo>
                    <a:pt x="5" y="91"/>
                    <a:pt x="9" y="93"/>
                    <a:pt x="12" y="98"/>
                  </a:cubicBezTo>
                  <a:cubicBezTo>
                    <a:pt x="15" y="103"/>
                    <a:pt x="15" y="111"/>
                    <a:pt x="18" y="114"/>
                  </a:cubicBezTo>
                  <a:cubicBezTo>
                    <a:pt x="27" y="122"/>
                    <a:pt x="40" y="111"/>
                    <a:pt x="42" y="128"/>
                  </a:cubicBezTo>
                  <a:cubicBezTo>
                    <a:pt x="41" y="124"/>
                    <a:pt x="42" y="118"/>
                    <a:pt x="40" y="115"/>
                  </a:cubicBezTo>
                  <a:cubicBezTo>
                    <a:pt x="38" y="110"/>
                    <a:pt x="34" y="109"/>
                    <a:pt x="31" y="106"/>
                  </a:cubicBezTo>
                  <a:cubicBezTo>
                    <a:pt x="22" y="97"/>
                    <a:pt x="15" y="80"/>
                    <a:pt x="18" y="67"/>
                  </a:cubicBezTo>
                  <a:cubicBezTo>
                    <a:pt x="19" y="60"/>
                    <a:pt x="21" y="55"/>
                    <a:pt x="22" y="47"/>
                  </a:cubicBezTo>
                  <a:cubicBezTo>
                    <a:pt x="22" y="39"/>
                    <a:pt x="24" y="31"/>
                    <a:pt x="24" y="23"/>
                  </a:cubicBezTo>
                  <a:cubicBezTo>
                    <a:pt x="25" y="15"/>
                    <a:pt x="25" y="6"/>
                    <a:pt x="20" y="0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2" name="Freeform 34"/>
            <p:cNvSpPr>
              <a:spLocks/>
            </p:cNvSpPr>
            <p:nvPr/>
          </p:nvSpPr>
          <p:spPr bwMode="auto">
            <a:xfrm>
              <a:off x="1294" y="2562"/>
              <a:ext cx="92" cy="425"/>
            </a:xfrm>
            <a:custGeom>
              <a:avLst/>
              <a:gdLst>
                <a:gd name="T0" fmla="*/ 43 w 43"/>
                <a:gd name="T1" fmla="*/ 69 h 185"/>
                <a:gd name="T2" fmla="*/ 38 w 43"/>
                <a:gd name="T3" fmla="*/ 1 h 185"/>
                <a:gd name="T4" fmla="*/ 38 w 43"/>
                <a:gd name="T5" fmla="*/ 0 h 185"/>
                <a:gd name="T6" fmla="*/ 28 w 43"/>
                <a:gd name="T7" fmla="*/ 4 h 185"/>
                <a:gd name="T8" fmla="*/ 28 w 43"/>
                <a:gd name="T9" fmla="*/ 14 h 185"/>
                <a:gd name="T10" fmla="*/ 12 w 43"/>
                <a:gd name="T11" fmla="*/ 26 h 185"/>
                <a:gd name="T12" fmla="*/ 18 w 43"/>
                <a:gd name="T13" fmla="*/ 45 h 185"/>
                <a:gd name="T14" fmla="*/ 7 w 43"/>
                <a:gd name="T15" fmla="*/ 60 h 185"/>
                <a:gd name="T16" fmla="*/ 14 w 43"/>
                <a:gd name="T17" fmla="*/ 73 h 185"/>
                <a:gd name="T18" fmla="*/ 0 w 43"/>
                <a:gd name="T19" fmla="*/ 89 h 185"/>
                <a:gd name="T20" fmla="*/ 16 w 43"/>
                <a:gd name="T21" fmla="*/ 105 h 185"/>
                <a:gd name="T22" fmla="*/ 2 w 43"/>
                <a:gd name="T23" fmla="*/ 123 h 185"/>
                <a:gd name="T24" fmla="*/ 12 w 43"/>
                <a:gd name="T25" fmla="*/ 133 h 185"/>
                <a:gd name="T26" fmla="*/ 10 w 43"/>
                <a:gd name="T27" fmla="*/ 152 h 185"/>
                <a:gd name="T28" fmla="*/ 24 w 43"/>
                <a:gd name="T29" fmla="*/ 159 h 185"/>
                <a:gd name="T30" fmla="*/ 20 w 43"/>
                <a:gd name="T31" fmla="*/ 181 h 185"/>
                <a:gd name="T32" fmla="*/ 30 w 43"/>
                <a:gd name="T33" fmla="*/ 185 h 185"/>
                <a:gd name="T34" fmla="*/ 30 w 43"/>
                <a:gd name="T35" fmla="*/ 179 h 185"/>
                <a:gd name="T36" fmla="*/ 24 w 43"/>
                <a:gd name="T37" fmla="*/ 152 h 185"/>
                <a:gd name="T38" fmla="*/ 27 w 43"/>
                <a:gd name="T39" fmla="*/ 135 h 185"/>
                <a:gd name="T40" fmla="*/ 25 w 43"/>
                <a:gd name="T41" fmla="*/ 115 h 185"/>
                <a:gd name="T42" fmla="*/ 28 w 43"/>
                <a:gd name="T43" fmla="*/ 97 h 185"/>
                <a:gd name="T44" fmla="*/ 43 w 43"/>
                <a:gd name="T45" fmla="*/ 69 h 18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3"/>
                <a:gd name="T70" fmla="*/ 0 h 185"/>
                <a:gd name="T71" fmla="*/ 43 w 43"/>
                <a:gd name="T72" fmla="*/ 185 h 18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3" h="185">
                  <a:moveTo>
                    <a:pt x="43" y="69"/>
                  </a:move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9" y="1"/>
                    <a:pt x="38" y="0"/>
                  </a:cubicBezTo>
                  <a:cubicBezTo>
                    <a:pt x="34" y="1"/>
                    <a:pt x="31" y="2"/>
                    <a:pt x="28" y="4"/>
                  </a:cubicBezTo>
                  <a:cubicBezTo>
                    <a:pt x="28" y="7"/>
                    <a:pt x="30" y="11"/>
                    <a:pt x="28" y="14"/>
                  </a:cubicBezTo>
                  <a:cubicBezTo>
                    <a:pt x="26" y="19"/>
                    <a:pt x="14" y="21"/>
                    <a:pt x="12" y="26"/>
                  </a:cubicBezTo>
                  <a:cubicBezTo>
                    <a:pt x="11" y="30"/>
                    <a:pt x="19" y="40"/>
                    <a:pt x="18" y="45"/>
                  </a:cubicBezTo>
                  <a:cubicBezTo>
                    <a:pt x="17" y="50"/>
                    <a:pt x="8" y="55"/>
                    <a:pt x="7" y="60"/>
                  </a:cubicBezTo>
                  <a:cubicBezTo>
                    <a:pt x="6" y="65"/>
                    <a:pt x="14" y="68"/>
                    <a:pt x="14" y="73"/>
                  </a:cubicBezTo>
                  <a:cubicBezTo>
                    <a:pt x="14" y="78"/>
                    <a:pt x="0" y="84"/>
                    <a:pt x="0" y="89"/>
                  </a:cubicBezTo>
                  <a:cubicBezTo>
                    <a:pt x="0" y="94"/>
                    <a:pt x="16" y="101"/>
                    <a:pt x="16" y="105"/>
                  </a:cubicBezTo>
                  <a:cubicBezTo>
                    <a:pt x="17" y="110"/>
                    <a:pt x="1" y="119"/>
                    <a:pt x="2" y="123"/>
                  </a:cubicBezTo>
                  <a:cubicBezTo>
                    <a:pt x="3" y="128"/>
                    <a:pt x="11" y="128"/>
                    <a:pt x="12" y="133"/>
                  </a:cubicBezTo>
                  <a:cubicBezTo>
                    <a:pt x="13" y="138"/>
                    <a:pt x="9" y="147"/>
                    <a:pt x="10" y="152"/>
                  </a:cubicBezTo>
                  <a:cubicBezTo>
                    <a:pt x="12" y="156"/>
                    <a:pt x="22" y="155"/>
                    <a:pt x="24" y="159"/>
                  </a:cubicBezTo>
                  <a:cubicBezTo>
                    <a:pt x="26" y="164"/>
                    <a:pt x="18" y="176"/>
                    <a:pt x="20" y="181"/>
                  </a:cubicBezTo>
                  <a:cubicBezTo>
                    <a:pt x="21" y="183"/>
                    <a:pt x="26" y="184"/>
                    <a:pt x="30" y="185"/>
                  </a:cubicBezTo>
                  <a:cubicBezTo>
                    <a:pt x="30" y="183"/>
                    <a:pt x="30" y="181"/>
                    <a:pt x="30" y="179"/>
                  </a:cubicBezTo>
                  <a:cubicBezTo>
                    <a:pt x="29" y="169"/>
                    <a:pt x="26" y="161"/>
                    <a:pt x="24" y="152"/>
                  </a:cubicBezTo>
                  <a:cubicBezTo>
                    <a:pt x="23" y="145"/>
                    <a:pt x="27" y="142"/>
                    <a:pt x="27" y="135"/>
                  </a:cubicBezTo>
                  <a:cubicBezTo>
                    <a:pt x="26" y="128"/>
                    <a:pt x="23" y="123"/>
                    <a:pt x="25" y="115"/>
                  </a:cubicBezTo>
                  <a:cubicBezTo>
                    <a:pt x="27" y="108"/>
                    <a:pt x="29" y="105"/>
                    <a:pt x="28" y="97"/>
                  </a:cubicBezTo>
                  <a:cubicBezTo>
                    <a:pt x="27" y="88"/>
                    <a:pt x="29" y="62"/>
                    <a:pt x="43" y="69"/>
                  </a:cubicBezTo>
                  <a:close/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3" name="Freeform 35"/>
            <p:cNvSpPr>
              <a:spLocks/>
            </p:cNvSpPr>
            <p:nvPr/>
          </p:nvSpPr>
          <p:spPr bwMode="auto">
            <a:xfrm>
              <a:off x="1866" y="3051"/>
              <a:ext cx="256" cy="103"/>
            </a:xfrm>
            <a:custGeom>
              <a:avLst/>
              <a:gdLst>
                <a:gd name="T0" fmla="*/ 0 w 119"/>
                <a:gd name="T1" fmla="*/ 9 h 45"/>
                <a:gd name="T2" fmla="*/ 22 w 119"/>
                <a:gd name="T3" fmla="*/ 6 h 45"/>
                <a:gd name="T4" fmla="*/ 37 w 119"/>
                <a:gd name="T5" fmla="*/ 16 h 45"/>
                <a:gd name="T6" fmla="*/ 50 w 119"/>
                <a:gd name="T7" fmla="*/ 18 h 45"/>
                <a:gd name="T8" fmla="*/ 70 w 119"/>
                <a:gd name="T9" fmla="*/ 23 h 45"/>
                <a:gd name="T10" fmla="*/ 86 w 119"/>
                <a:gd name="T11" fmla="*/ 33 h 45"/>
                <a:gd name="T12" fmla="*/ 97 w 119"/>
                <a:gd name="T13" fmla="*/ 44 h 45"/>
                <a:gd name="T14" fmla="*/ 106 w 119"/>
                <a:gd name="T15" fmla="*/ 42 h 45"/>
                <a:gd name="T16" fmla="*/ 106 w 119"/>
                <a:gd name="T17" fmla="*/ 32 h 45"/>
                <a:gd name="T18" fmla="*/ 119 w 119"/>
                <a:gd name="T19" fmla="*/ 20 h 45"/>
                <a:gd name="T20" fmla="*/ 98 w 119"/>
                <a:gd name="T21" fmla="*/ 30 h 45"/>
                <a:gd name="T22" fmla="*/ 85 w 119"/>
                <a:gd name="T23" fmla="*/ 15 h 45"/>
                <a:gd name="T24" fmla="*/ 72 w 119"/>
                <a:gd name="T25" fmla="*/ 15 h 45"/>
                <a:gd name="T26" fmla="*/ 60 w 119"/>
                <a:gd name="T27" fmla="*/ 17 h 45"/>
                <a:gd name="T28" fmla="*/ 48 w 119"/>
                <a:gd name="T29" fmla="*/ 5 h 45"/>
                <a:gd name="T30" fmla="*/ 27 w 119"/>
                <a:gd name="T31" fmla="*/ 8 h 45"/>
                <a:gd name="T32" fmla="*/ 18 w 119"/>
                <a:gd name="T33" fmla="*/ 0 h 45"/>
                <a:gd name="T34" fmla="*/ 2 w 119"/>
                <a:gd name="T35" fmla="*/ 6 h 4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9"/>
                <a:gd name="T55" fmla="*/ 0 h 45"/>
                <a:gd name="T56" fmla="*/ 119 w 119"/>
                <a:gd name="T57" fmla="*/ 45 h 4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9" h="45">
                  <a:moveTo>
                    <a:pt x="0" y="9"/>
                  </a:moveTo>
                  <a:cubicBezTo>
                    <a:pt x="3" y="18"/>
                    <a:pt x="17" y="4"/>
                    <a:pt x="22" y="6"/>
                  </a:cubicBezTo>
                  <a:cubicBezTo>
                    <a:pt x="30" y="10"/>
                    <a:pt x="26" y="19"/>
                    <a:pt x="37" y="16"/>
                  </a:cubicBezTo>
                  <a:cubicBezTo>
                    <a:pt x="46" y="13"/>
                    <a:pt x="44" y="8"/>
                    <a:pt x="50" y="18"/>
                  </a:cubicBezTo>
                  <a:cubicBezTo>
                    <a:pt x="56" y="26"/>
                    <a:pt x="62" y="24"/>
                    <a:pt x="70" y="23"/>
                  </a:cubicBezTo>
                  <a:cubicBezTo>
                    <a:pt x="81" y="23"/>
                    <a:pt x="82" y="24"/>
                    <a:pt x="86" y="33"/>
                  </a:cubicBezTo>
                  <a:cubicBezTo>
                    <a:pt x="88" y="39"/>
                    <a:pt x="90" y="43"/>
                    <a:pt x="97" y="44"/>
                  </a:cubicBezTo>
                  <a:cubicBezTo>
                    <a:pt x="101" y="45"/>
                    <a:pt x="103" y="45"/>
                    <a:pt x="106" y="42"/>
                  </a:cubicBezTo>
                  <a:cubicBezTo>
                    <a:pt x="110" y="38"/>
                    <a:pt x="106" y="37"/>
                    <a:pt x="106" y="32"/>
                  </a:cubicBezTo>
                  <a:cubicBezTo>
                    <a:pt x="106" y="24"/>
                    <a:pt x="113" y="23"/>
                    <a:pt x="119" y="20"/>
                  </a:cubicBezTo>
                  <a:cubicBezTo>
                    <a:pt x="112" y="23"/>
                    <a:pt x="101" y="21"/>
                    <a:pt x="98" y="30"/>
                  </a:cubicBezTo>
                  <a:cubicBezTo>
                    <a:pt x="93" y="27"/>
                    <a:pt x="91" y="19"/>
                    <a:pt x="85" y="15"/>
                  </a:cubicBezTo>
                  <a:cubicBezTo>
                    <a:pt x="81" y="13"/>
                    <a:pt x="76" y="14"/>
                    <a:pt x="72" y="15"/>
                  </a:cubicBezTo>
                  <a:cubicBezTo>
                    <a:pt x="69" y="16"/>
                    <a:pt x="64" y="18"/>
                    <a:pt x="60" y="17"/>
                  </a:cubicBezTo>
                  <a:cubicBezTo>
                    <a:pt x="54" y="15"/>
                    <a:pt x="54" y="7"/>
                    <a:pt x="48" y="5"/>
                  </a:cubicBezTo>
                  <a:cubicBezTo>
                    <a:pt x="40" y="0"/>
                    <a:pt x="35" y="11"/>
                    <a:pt x="27" y="8"/>
                  </a:cubicBezTo>
                  <a:cubicBezTo>
                    <a:pt x="24" y="7"/>
                    <a:pt x="26" y="0"/>
                    <a:pt x="18" y="0"/>
                  </a:cubicBezTo>
                  <a:cubicBezTo>
                    <a:pt x="13" y="0"/>
                    <a:pt x="8" y="5"/>
                    <a:pt x="2" y="6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4" name="Freeform 36"/>
            <p:cNvSpPr>
              <a:spLocks/>
            </p:cNvSpPr>
            <p:nvPr/>
          </p:nvSpPr>
          <p:spPr bwMode="auto">
            <a:xfrm>
              <a:off x="2122" y="2860"/>
              <a:ext cx="132" cy="42"/>
            </a:xfrm>
            <a:custGeom>
              <a:avLst/>
              <a:gdLst>
                <a:gd name="T0" fmla="*/ 1 w 61"/>
                <a:gd name="T1" fmla="*/ 4 h 18"/>
                <a:gd name="T2" fmla="*/ 17 w 61"/>
                <a:gd name="T3" fmla="*/ 6 h 18"/>
                <a:gd name="T4" fmla="*/ 32 w 61"/>
                <a:gd name="T5" fmla="*/ 14 h 18"/>
                <a:gd name="T6" fmla="*/ 45 w 61"/>
                <a:gd name="T7" fmla="*/ 15 h 18"/>
                <a:gd name="T8" fmla="*/ 61 w 61"/>
                <a:gd name="T9" fmla="*/ 18 h 18"/>
                <a:gd name="T10" fmla="*/ 57 w 61"/>
                <a:gd name="T11" fmla="*/ 3 h 18"/>
                <a:gd name="T12" fmla="*/ 49 w 61"/>
                <a:gd name="T13" fmla="*/ 9 h 18"/>
                <a:gd name="T14" fmla="*/ 33 w 61"/>
                <a:gd name="T15" fmla="*/ 7 h 18"/>
                <a:gd name="T16" fmla="*/ 27 w 61"/>
                <a:gd name="T17" fmla="*/ 8 h 18"/>
                <a:gd name="T18" fmla="*/ 19 w 61"/>
                <a:gd name="T19" fmla="*/ 2 h 18"/>
                <a:gd name="T20" fmla="*/ 0 w 61"/>
                <a:gd name="T21" fmla="*/ 2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1"/>
                <a:gd name="T34" fmla="*/ 0 h 18"/>
                <a:gd name="T35" fmla="*/ 61 w 61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1" h="18">
                  <a:moveTo>
                    <a:pt x="1" y="4"/>
                  </a:moveTo>
                  <a:cubicBezTo>
                    <a:pt x="9" y="3"/>
                    <a:pt x="11" y="3"/>
                    <a:pt x="17" y="6"/>
                  </a:cubicBezTo>
                  <a:cubicBezTo>
                    <a:pt x="22" y="9"/>
                    <a:pt x="26" y="14"/>
                    <a:pt x="32" y="14"/>
                  </a:cubicBezTo>
                  <a:cubicBezTo>
                    <a:pt x="39" y="14"/>
                    <a:pt x="38" y="12"/>
                    <a:pt x="45" y="15"/>
                  </a:cubicBezTo>
                  <a:cubicBezTo>
                    <a:pt x="50" y="17"/>
                    <a:pt x="55" y="17"/>
                    <a:pt x="61" y="18"/>
                  </a:cubicBezTo>
                  <a:cubicBezTo>
                    <a:pt x="58" y="14"/>
                    <a:pt x="54" y="8"/>
                    <a:pt x="57" y="3"/>
                  </a:cubicBezTo>
                  <a:cubicBezTo>
                    <a:pt x="54" y="6"/>
                    <a:pt x="53" y="9"/>
                    <a:pt x="49" y="9"/>
                  </a:cubicBezTo>
                  <a:cubicBezTo>
                    <a:pt x="43" y="9"/>
                    <a:pt x="40" y="6"/>
                    <a:pt x="33" y="7"/>
                  </a:cubicBezTo>
                  <a:cubicBezTo>
                    <a:pt x="31" y="7"/>
                    <a:pt x="29" y="9"/>
                    <a:pt x="27" y="8"/>
                  </a:cubicBezTo>
                  <a:cubicBezTo>
                    <a:pt x="25" y="7"/>
                    <a:pt x="22" y="3"/>
                    <a:pt x="19" y="2"/>
                  </a:cubicBezTo>
                  <a:cubicBezTo>
                    <a:pt x="12" y="0"/>
                    <a:pt x="6" y="4"/>
                    <a:pt x="0" y="2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5" name="Freeform 37"/>
            <p:cNvSpPr>
              <a:spLocks/>
            </p:cNvSpPr>
            <p:nvPr/>
          </p:nvSpPr>
          <p:spPr bwMode="auto">
            <a:xfrm>
              <a:off x="1715" y="3124"/>
              <a:ext cx="214" cy="122"/>
            </a:xfrm>
            <a:custGeom>
              <a:avLst/>
              <a:gdLst>
                <a:gd name="T0" fmla="*/ 0 w 99"/>
                <a:gd name="T1" fmla="*/ 0 h 53"/>
                <a:gd name="T2" fmla="*/ 9 w 99"/>
                <a:gd name="T3" fmla="*/ 13 h 53"/>
                <a:gd name="T4" fmla="*/ 26 w 99"/>
                <a:gd name="T5" fmla="*/ 10 h 53"/>
                <a:gd name="T6" fmla="*/ 35 w 99"/>
                <a:gd name="T7" fmla="*/ 21 h 53"/>
                <a:gd name="T8" fmla="*/ 51 w 99"/>
                <a:gd name="T9" fmla="*/ 22 h 53"/>
                <a:gd name="T10" fmla="*/ 65 w 99"/>
                <a:gd name="T11" fmla="*/ 32 h 53"/>
                <a:gd name="T12" fmla="*/ 78 w 99"/>
                <a:gd name="T13" fmla="*/ 40 h 53"/>
                <a:gd name="T14" fmla="*/ 90 w 99"/>
                <a:gd name="T15" fmla="*/ 51 h 53"/>
                <a:gd name="T16" fmla="*/ 99 w 99"/>
                <a:gd name="T17" fmla="*/ 31 h 53"/>
                <a:gd name="T18" fmla="*/ 89 w 99"/>
                <a:gd name="T19" fmla="*/ 38 h 53"/>
                <a:gd name="T20" fmla="*/ 74 w 99"/>
                <a:gd name="T21" fmla="*/ 25 h 53"/>
                <a:gd name="T22" fmla="*/ 49 w 99"/>
                <a:gd name="T23" fmla="*/ 16 h 53"/>
                <a:gd name="T24" fmla="*/ 28 w 99"/>
                <a:gd name="T25" fmla="*/ 4 h 53"/>
                <a:gd name="T26" fmla="*/ 2 w 99"/>
                <a:gd name="T27" fmla="*/ 5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9"/>
                <a:gd name="T43" fmla="*/ 0 h 53"/>
                <a:gd name="T44" fmla="*/ 99 w 99"/>
                <a:gd name="T45" fmla="*/ 53 h 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9" h="53">
                  <a:moveTo>
                    <a:pt x="0" y="0"/>
                  </a:moveTo>
                  <a:cubicBezTo>
                    <a:pt x="0" y="6"/>
                    <a:pt x="2" y="12"/>
                    <a:pt x="9" y="13"/>
                  </a:cubicBezTo>
                  <a:cubicBezTo>
                    <a:pt x="15" y="13"/>
                    <a:pt x="20" y="8"/>
                    <a:pt x="26" y="10"/>
                  </a:cubicBezTo>
                  <a:cubicBezTo>
                    <a:pt x="31" y="11"/>
                    <a:pt x="31" y="17"/>
                    <a:pt x="35" y="21"/>
                  </a:cubicBezTo>
                  <a:cubicBezTo>
                    <a:pt x="41" y="26"/>
                    <a:pt x="45" y="22"/>
                    <a:pt x="51" y="22"/>
                  </a:cubicBezTo>
                  <a:cubicBezTo>
                    <a:pt x="57" y="23"/>
                    <a:pt x="61" y="29"/>
                    <a:pt x="65" y="32"/>
                  </a:cubicBezTo>
                  <a:cubicBezTo>
                    <a:pt x="70" y="34"/>
                    <a:pt x="75" y="36"/>
                    <a:pt x="78" y="40"/>
                  </a:cubicBezTo>
                  <a:cubicBezTo>
                    <a:pt x="81" y="43"/>
                    <a:pt x="85" y="53"/>
                    <a:pt x="90" y="51"/>
                  </a:cubicBezTo>
                  <a:cubicBezTo>
                    <a:pt x="96" y="50"/>
                    <a:pt x="99" y="35"/>
                    <a:pt x="99" y="31"/>
                  </a:cubicBezTo>
                  <a:cubicBezTo>
                    <a:pt x="96" y="36"/>
                    <a:pt x="96" y="40"/>
                    <a:pt x="89" y="38"/>
                  </a:cubicBezTo>
                  <a:cubicBezTo>
                    <a:pt x="84" y="36"/>
                    <a:pt x="78" y="29"/>
                    <a:pt x="74" y="25"/>
                  </a:cubicBezTo>
                  <a:cubicBezTo>
                    <a:pt x="65" y="17"/>
                    <a:pt x="60" y="13"/>
                    <a:pt x="49" y="16"/>
                  </a:cubicBezTo>
                  <a:cubicBezTo>
                    <a:pt x="36" y="18"/>
                    <a:pt x="39" y="4"/>
                    <a:pt x="28" y="4"/>
                  </a:cubicBezTo>
                  <a:cubicBezTo>
                    <a:pt x="20" y="4"/>
                    <a:pt x="8" y="14"/>
                    <a:pt x="2" y="5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6" name="Freeform 38"/>
            <p:cNvSpPr>
              <a:spLocks/>
            </p:cNvSpPr>
            <p:nvPr/>
          </p:nvSpPr>
          <p:spPr bwMode="auto">
            <a:xfrm>
              <a:off x="1634" y="3186"/>
              <a:ext cx="200" cy="60"/>
            </a:xfrm>
            <a:custGeom>
              <a:avLst/>
              <a:gdLst>
                <a:gd name="T0" fmla="*/ 0 w 93"/>
                <a:gd name="T1" fmla="*/ 0 h 26"/>
                <a:gd name="T2" fmla="*/ 10 w 93"/>
                <a:gd name="T3" fmla="*/ 9 h 26"/>
                <a:gd name="T4" fmla="*/ 29 w 93"/>
                <a:gd name="T5" fmla="*/ 9 h 26"/>
                <a:gd name="T6" fmla="*/ 49 w 93"/>
                <a:gd name="T7" fmla="*/ 19 h 26"/>
                <a:gd name="T8" fmla="*/ 58 w 93"/>
                <a:gd name="T9" fmla="*/ 20 h 26"/>
                <a:gd name="T10" fmla="*/ 70 w 93"/>
                <a:gd name="T11" fmla="*/ 26 h 26"/>
                <a:gd name="T12" fmla="*/ 93 w 93"/>
                <a:gd name="T13" fmla="*/ 22 h 26"/>
                <a:gd name="T14" fmla="*/ 73 w 93"/>
                <a:gd name="T15" fmla="*/ 15 h 26"/>
                <a:gd name="T16" fmla="*/ 49 w 93"/>
                <a:gd name="T17" fmla="*/ 13 h 26"/>
                <a:gd name="T18" fmla="*/ 30 w 93"/>
                <a:gd name="T19" fmla="*/ 3 h 26"/>
                <a:gd name="T20" fmla="*/ 20 w 93"/>
                <a:gd name="T21" fmla="*/ 4 h 26"/>
                <a:gd name="T22" fmla="*/ 6 w 93"/>
                <a:gd name="T23" fmla="*/ 2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3"/>
                <a:gd name="T37" fmla="*/ 0 h 26"/>
                <a:gd name="T38" fmla="*/ 93 w 93"/>
                <a:gd name="T39" fmla="*/ 26 h 2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3" h="26">
                  <a:moveTo>
                    <a:pt x="0" y="0"/>
                  </a:moveTo>
                  <a:cubicBezTo>
                    <a:pt x="5" y="1"/>
                    <a:pt x="5" y="7"/>
                    <a:pt x="10" y="9"/>
                  </a:cubicBezTo>
                  <a:cubicBezTo>
                    <a:pt x="15" y="13"/>
                    <a:pt x="23" y="8"/>
                    <a:pt x="29" y="9"/>
                  </a:cubicBezTo>
                  <a:cubicBezTo>
                    <a:pt x="38" y="10"/>
                    <a:pt x="41" y="19"/>
                    <a:pt x="49" y="19"/>
                  </a:cubicBezTo>
                  <a:cubicBezTo>
                    <a:pt x="53" y="19"/>
                    <a:pt x="53" y="18"/>
                    <a:pt x="58" y="20"/>
                  </a:cubicBezTo>
                  <a:cubicBezTo>
                    <a:pt x="62" y="22"/>
                    <a:pt x="64" y="26"/>
                    <a:pt x="70" y="26"/>
                  </a:cubicBezTo>
                  <a:cubicBezTo>
                    <a:pt x="81" y="26"/>
                    <a:pt x="83" y="14"/>
                    <a:pt x="93" y="22"/>
                  </a:cubicBezTo>
                  <a:cubicBezTo>
                    <a:pt x="86" y="19"/>
                    <a:pt x="81" y="12"/>
                    <a:pt x="73" y="15"/>
                  </a:cubicBezTo>
                  <a:cubicBezTo>
                    <a:pt x="64" y="17"/>
                    <a:pt x="59" y="19"/>
                    <a:pt x="49" y="13"/>
                  </a:cubicBezTo>
                  <a:cubicBezTo>
                    <a:pt x="44" y="10"/>
                    <a:pt x="37" y="5"/>
                    <a:pt x="30" y="3"/>
                  </a:cubicBezTo>
                  <a:cubicBezTo>
                    <a:pt x="26" y="1"/>
                    <a:pt x="25" y="3"/>
                    <a:pt x="20" y="4"/>
                  </a:cubicBezTo>
                  <a:cubicBezTo>
                    <a:pt x="15" y="4"/>
                    <a:pt x="11" y="3"/>
                    <a:pt x="6" y="2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7" name="Freeform 39"/>
            <p:cNvSpPr>
              <a:spLocks/>
            </p:cNvSpPr>
            <p:nvPr/>
          </p:nvSpPr>
          <p:spPr bwMode="auto">
            <a:xfrm>
              <a:off x="2350" y="2640"/>
              <a:ext cx="91" cy="62"/>
            </a:xfrm>
            <a:custGeom>
              <a:avLst/>
              <a:gdLst>
                <a:gd name="T0" fmla="*/ 0 w 42"/>
                <a:gd name="T1" fmla="*/ 9 h 27"/>
                <a:gd name="T2" fmla="*/ 17 w 42"/>
                <a:gd name="T3" fmla="*/ 14 h 27"/>
                <a:gd name="T4" fmla="*/ 33 w 42"/>
                <a:gd name="T5" fmla="*/ 27 h 27"/>
                <a:gd name="T6" fmla="*/ 42 w 42"/>
                <a:gd name="T7" fmla="*/ 11 h 27"/>
                <a:gd name="T8" fmla="*/ 33 w 42"/>
                <a:gd name="T9" fmla="*/ 11 h 27"/>
                <a:gd name="T10" fmla="*/ 23 w 42"/>
                <a:gd name="T11" fmla="*/ 4 h 27"/>
                <a:gd name="T12" fmla="*/ 2 w 42"/>
                <a:gd name="T13" fmla="*/ 8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2"/>
                <a:gd name="T22" fmla="*/ 0 h 27"/>
                <a:gd name="T23" fmla="*/ 42 w 42"/>
                <a:gd name="T24" fmla="*/ 27 h 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2" h="27">
                  <a:moveTo>
                    <a:pt x="0" y="9"/>
                  </a:moveTo>
                  <a:cubicBezTo>
                    <a:pt x="1" y="19"/>
                    <a:pt x="11" y="13"/>
                    <a:pt x="17" y="14"/>
                  </a:cubicBezTo>
                  <a:cubicBezTo>
                    <a:pt x="24" y="15"/>
                    <a:pt x="27" y="24"/>
                    <a:pt x="33" y="27"/>
                  </a:cubicBezTo>
                  <a:cubicBezTo>
                    <a:pt x="33" y="19"/>
                    <a:pt x="34" y="15"/>
                    <a:pt x="42" y="11"/>
                  </a:cubicBezTo>
                  <a:cubicBezTo>
                    <a:pt x="39" y="11"/>
                    <a:pt x="35" y="12"/>
                    <a:pt x="33" y="11"/>
                  </a:cubicBezTo>
                  <a:cubicBezTo>
                    <a:pt x="29" y="10"/>
                    <a:pt x="27" y="5"/>
                    <a:pt x="23" y="4"/>
                  </a:cubicBezTo>
                  <a:cubicBezTo>
                    <a:pt x="13" y="0"/>
                    <a:pt x="13" y="15"/>
                    <a:pt x="2" y="8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8" name="Freeform 40"/>
            <p:cNvSpPr>
              <a:spLocks/>
            </p:cNvSpPr>
            <p:nvPr/>
          </p:nvSpPr>
          <p:spPr bwMode="auto">
            <a:xfrm>
              <a:off x="1974" y="2734"/>
              <a:ext cx="163" cy="156"/>
            </a:xfrm>
            <a:custGeom>
              <a:avLst/>
              <a:gdLst>
                <a:gd name="T0" fmla="*/ 4 w 76"/>
                <a:gd name="T1" fmla="*/ 0 h 68"/>
                <a:gd name="T2" fmla="*/ 5 w 76"/>
                <a:gd name="T3" fmla="*/ 16 h 68"/>
                <a:gd name="T4" fmla="*/ 22 w 76"/>
                <a:gd name="T5" fmla="*/ 27 h 68"/>
                <a:gd name="T6" fmla="*/ 34 w 76"/>
                <a:gd name="T7" fmla="*/ 45 h 68"/>
                <a:gd name="T8" fmla="*/ 46 w 76"/>
                <a:gd name="T9" fmla="*/ 47 h 68"/>
                <a:gd name="T10" fmla="*/ 54 w 76"/>
                <a:gd name="T11" fmla="*/ 51 h 68"/>
                <a:gd name="T12" fmla="*/ 62 w 76"/>
                <a:gd name="T13" fmla="*/ 64 h 68"/>
                <a:gd name="T14" fmla="*/ 76 w 76"/>
                <a:gd name="T15" fmla="*/ 64 h 68"/>
                <a:gd name="T16" fmla="*/ 62 w 76"/>
                <a:gd name="T17" fmla="*/ 68 h 68"/>
                <a:gd name="T18" fmla="*/ 50 w 76"/>
                <a:gd name="T19" fmla="*/ 58 h 68"/>
                <a:gd name="T20" fmla="*/ 27 w 76"/>
                <a:gd name="T21" fmla="*/ 46 h 68"/>
                <a:gd name="T22" fmla="*/ 13 w 76"/>
                <a:gd name="T23" fmla="*/ 30 h 68"/>
                <a:gd name="T24" fmla="*/ 0 w 76"/>
                <a:gd name="T25" fmla="*/ 16 h 68"/>
                <a:gd name="T26" fmla="*/ 4 w 76"/>
                <a:gd name="T27" fmla="*/ 1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"/>
                <a:gd name="T43" fmla="*/ 0 h 68"/>
                <a:gd name="T44" fmla="*/ 76 w 76"/>
                <a:gd name="T45" fmla="*/ 68 h 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" h="68">
                  <a:moveTo>
                    <a:pt x="4" y="0"/>
                  </a:moveTo>
                  <a:cubicBezTo>
                    <a:pt x="10" y="3"/>
                    <a:pt x="3" y="12"/>
                    <a:pt x="5" y="16"/>
                  </a:cubicBezTo>
                  <a:cubicBezTo>
                    <a:pt x="7" y="23"/>
                    <a:pt x="15" y="26"/>
                    <a:pt x="22" y="27"/>
                  </a:cubicBezTo>
                  <a:cubicBezTo>
                    <a:pt x="32" y="29"/>
                    <a:pt x="27" y="39"/>
                    <a:pt x="34" y="45"/>
                  </a:cubicBezTo>
                  <a:cubicBezTo>
                    <a:pt x="38" y="48"/>
                    <a:pt x="41" y="47"/>
                    <a:pt x="46" y="47"/>
                  </a:cubicBezTo>
                  <a:cubicBezTo>
                    <a:pt x="52" y="47"/>
                    <a:pt x="51" y="45"/>
                    <a:pt x="54" y="51"/>
                  </a:cubicBezTo>
                  <a:cubicBezTo>
                    <a:pt x="57" y="57"/>
                    <a:pt x="58" y="62"/>
                    <a:pt x="62" y="64"/>
                  </a:cubicBezTo>
                  <a:cubicBezTo>
                    <a:pt x="65" y="65"/>
                    <a:pt x="71" y="64"/>
                    <a:pt x="76" y="64"/>
                  </a:cubicBezTo>
                  <a:cubicBezTo>
                    <a:pt x="72" y="65"/>
                    <a:pt x="67" y="68"/>
                    <a:pt x="62" y="68"/>
                  </a:cubicBezTo>
                  <a:cubicBezTo>
                    <a:pt x="56" y="68"/>
                    <a:pt x="54" y="62"/>
                    <a:pt x="50" y="58"/>
                  </a:cubicBezTo>
                  <a:cubicBezTo>
                    <a:pt x="43" y="51"/>
                    <a:pt x="33" y="55"/>
                    <a:pt x="27" y="46"/>
                  </a:cubicBezTo>
                  <a:cubicBezTo>
                    <a:pt x="20" y="37"/>
                    <a:pt x="26" y="33"/>
                    <a:pt x="13" y="30"/>
                  </a:cubicBezTo>
                  <a:cubicBezTo>
                    <a:pt x="8" y="29"/>
                    <a:pt x="1" y="22"/>
                    <a:pt x="0" y="16"/>
                  </a:cubicBezTo>
                  <a:cubicBezTo>
                    <a:pt x="0" y="11"/>
                    <a:pt x="7" y="5"/>
                    <a:pt x="4" y="1"/>
                  </a:cubicBezTo>
                </a:path>
              </a:pathLst>
            </a:custGeom>
            <a:solidFill>
              <a:srgbClr val="D490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59" name="Freeform 41"/>
            <p:cNvSpPr>
              <a:spLocks/>
            </p:cNvSpPr>
            <p:nvPr/>
          </p:nvSpPr>
          <p:spPr bwMode="auto">
            <a:xfrm>
              <a:off x="1985" y="2771"/>
              <a:ext cx="62" cy="66"/>
            </a:xfrm>
            <a:custGeom>
              <a:avLst/>
              <a:gdLst>
                <a:gd name="T0" fmla="*/ 29 w 29"/>
                <a:gd name="T1" fmla="*/ 29 h 29"/>
                <a:gd name="T2" fmla="*/ 17 w 29"/>
                <a:gd name="T3" fmla="*/ 11 h 29"/>
                <a:gd name="T4" fmla="*/ 0 w 29"/>
                <a:gd name="T5" fmla="*/ 0 h 29"/>
                <a:gd name="T6" fmla="*/ 11 w 29"/>
                <a:gd name="T7" fmla="*/ 13 h 29"/>
                <a:gd name="T8" fmla="*/ 21 w 29"/>
                <a:gd name="T9" fmla="*/ 19 h 29"/>
                <a:gd name="T10" fmla="*/ 29 w 29"/>
                <a:gd name="T11" fmla="*/ 29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29"/>
                <a:gd name="T20" fmla="*/ 29 w 29"/>
                <a:gd name="T21" fmla="*/ 29 h 2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29">
                  <a:moveTo>
                    <a:pt x="29" y="29"/>
                  </a:moveTo>
                  <a:cubicBezTo>
                    <a:pt x="22" y="23"/>
                    <a:pt x="27" y="13"/>
                    <a:pt x="17" y="11"/>
                  </a:cubicBezTo>
                  <a:cubicBezTo>
                    <a:pt x="10" y="10"/>
                    <a:pt x="2" y="7"/>
                    <a:pt x="0" y="0"/>
                  </a:cubicBezTo>
                  <a:cubicBezTo>
                    <a:pt x="1" y="6"/>
                    <a:pt x="5" y="10"/>
                    <a:pt x="11" y="13"/>
                  </a:cubicBezTo>
                  <a:cubicBezTo>
                    <a:pt x="17" y="15"/>
                    <a:pt x="19" y="13"/>
                    <a:pt x="21" y="19"/>
                  </a:cubicBezTo>
                  <a:cubicBezTo>
                    <a:pt x="24" y="25"/>
                    <a:pt x="27" y="27"/>
                    <a:pt x="29" y="2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0" name="Freeform 42"/>
            <p:cNvSpPr>
              <a:spLocks/>
            </p:cNvSpPr>
            <p:nvPr/>
          </p:nvSpPr>
          <p:spPr bwMode="auto">
            <a:xfrm>
              <a:off x="2333" y="2433"/>
              <a:ext cx="132" cy="193"/>
            </a:xfrm>
            <a:custGeom>
              <a:avLst/>
              <a:gdLst>
                <a:gd name="T0" fmla="*/ 2 w 61"/>
                <a:gd name="T1" fmla="*/ 0 h 84"/>
                <a:gd name="T2" fmla="*/ 5 w 61"/>
                <a:gd name="T3" fmla="*/ 15 h 84"/>
                <a:gd name="T4" fmla="*/ 13 w 61"/>
                <a:gd name="T5" fmla="*/ 32 h 84"/>
                <a:gd name="T6" fmla="*/ 25 w 61"/>
                <a:gd name="T7" fmla="*/ 48 h 84"/>
                <a:gd name="T8" fmla="*/ 38 w 61"/>
                <a:gd name="T9" fmla="*/ 59 h 84"/>
                <a:gd name="T10" fmla="*/ 51 w 61"/>
                <a:gd name="T11" fmla="*/ 64 h 84"/>
                <a:gd name="T12" fmla="*/ 61 w 61"/>
                <a:gd name="T13" fmla="*/ 84 h 84"/>
                <a:gd name="T14" fmla="*/ 47 w 61"/>
                <a:gd name="T15" fmla="*/ 68 h 84"/>
                <a:gd name="T16" fmla="*/ 30 w 61"/>
                <a:gd name="T17" fmla="*/ 63 h 84"/>
                <a:gd name="T18" fmla="*/ 17 w 61"/>
                <a:gd name="T19" fmla="*/ 42 h 84"/>
                <a:gd name="T20" fmla="*/ 1 w 61"/>
                <a:gd name="T21" fmla="*/ 23 h 84"/>
                <a:gd name="T22" fmla="*/ 2 w 61"/>
                <a:gd name="T23" fmla="*/ 0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84"/>
                <a:gd name="T38" fmla="*/ 61 w 61"/>
                <a:gd name="T39" fmla="*/ 84 h 8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84">
                  <a:moveTo>
                    <a:pt x="2" y="0"/>
                  </a:moveTo>
                  <a:cubicBezTo>
                    <a:pt x="7" y="2"/>
                    <a:pt x="6" y="6"/>
                    <a:pt x="5" y="15"/>
                  </a:cubicBezTo>
                  <a:cubicBezTo>
                    <a:pt x="4" y="24"/>
                    <a:pt x="7" y="26"/>
                    <a:pt x="13" y="32"/>
                  </a:cubicBezTo>
                  <a:cubicBezTo>
                    <a:pt x="18" y="37"/>
                    <a:pt x="21" y="39"/>
                    <a:pt x="25" y="48"/>
                  </a:cubicBezTo>
                  <a:cubicBezTo>
                    <a:pt x="28" y="57"/>
                    <a:pt x="27" y="57"/>
                    <a:pt x="38" y="59"/>
                  </a:cubicBezTo>
                  <a:cubicBezTo>
                    <a:pt x="49" y="60"/>
                    <a:pt x="45" y="57"/>
                    <a:pt x="51" y="64"/>
                  </a:cubicBezTo>
                  <a:cubicBezTo>
                    <a:pt x="58" y="71"/>
                    <a:pt x="54" y="83"/>
                    <a:pt x="61" y="84"/>
                  </a:cubicBezTo>
                  <a:cubicBezTo>
                    <a:pt x="49" y="84"/>
                    <a:pt x="52" y="72"/>
                    <a:pt x="47" y="68"/>
                  </a:cubicBezTo>
                  <a:cubicBezTo>
                    <a:pt x="41" y="64"/>
                    <a:pt x="39" y="68"/>
                    <a:pt x="30" y="63"/>
                  </a:cubicBezTo>
                  <a:cubicBezTo>
                    <a:pt x="22" y="58"/>
                    <a:pt x="22" y="47"/>
                    <a:pt x="17" y="42"/>
                  </a:cubicBezTo>
                  <a:cubicBezTo>
                    <a:pt x="11" y="37"/>
                    <a:pt x="3" y="34"/>
                    <a:pt x="1" y="23"/>
                  </a:cubicBezTo>
                  <a:cubicBezTo>
                    <a:pt x="0" y="11"/>
                    <a:pt x="8" y="5"/>
                    <a:pt x="2" y="0"/>
                  </a:cubicBezTo>
                  <a:close/>
                </a:path>
              </a:pathLst>
            </a:custGeom>
            <a:solidFill>
              <a:srgbClr val="D490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1" name="Freeform 43"/>
            <p:cNvSpPr>
              <a:spLocks/>
            </p:cNvSpPr>
            <p:nvPr/>
          </p:nvSpPr>
          <p:spPr bwMode="auto">
            <a:xfrm>
              <a:off x="2462" y="2374"/>
              <a:ext cx="155" cy="87"/>
            </a:xfrm>
            <a:custGeom>
              <a:avLst/>
              <a:gdLst>
                <a:gd name="T0" fmla="*/ 0 w 72"/>
                <a:gd name="T1" fmla="*/ 0 h 38"/>
                <a:gd name="T2" fmla="*/ 21 w 72"/>
                <a:gd name="T3" fmla="*/ 5 h 38"/>
                <a:gd name="T4" fmla="*/ 29 w 72"/>
                <a:gd name="T5" fmla="*/ 28 h 38"/>
                <a:gd name="T6" fmla="*/ 52 w 72"/>
                <a:gd name="T7" fmla="*/ 27 h 38"/>
                <a:gd name="T8" fmla="*/ 72 w 72"/>
                <a:gd name="T9" fmla="*/ 36 h 38"/>
                <a:gd name="T10" fmla="*/ 49 w 72"/>
                <a:gd name="T11" fmla="*/ 33 h 38"/>
                <a:gd name="T12" fmla="*/ 23 w 72"/>
                <a:gd name="T13" fmla="*/ 32 h 38"/>
                <a:gd name="T14" fmla="*/ 14 w 72"/>
                <a:gd name="T15" fmla="*/ 8 h 38"/>
                <a:gd name="T16" fmla="*/ 0 w 72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2"/>
                <a:gd name="T28" fmla="*/ 0 h 38"/>
                <a:gd name="T29" fmla="*/ 72 w 72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2" h="38">
                  <a:moveTo>
                    <a:pt x="0" y="0"/>
                  </a:moveTo>
                  <a:cubicBezTo>
                    <a:pt x="9" y="5"/>
                    <a:pt x="15" y="1"/>
                    <a:pt x="21" y="5"/>
                  </a:cubicBezTo>
                  <a:cubicBezTo>
                    <a:pt x="26" y="9"/>
                    <a:pt x="19" y="25"/>
                    <a:pt x="29" y="28"/>
                  </a:cubicBezTo>
                  <a:cubicBezTo>
                    <a:pt x="39" y="32"/>
                    <a:pt x="43" y="24"/>
                    <a:pt x="52" y="27"/>
                  </a:cubicBezTo>
                  <a:cubicBezTo>
                    <a:pt x="61" y="31"/>
                    <a:pt x="67" y="37"/>
                    <a:pt x="72" y="36"/>
                  </a:cubicBezTo>
                  <a:cubicBezTo>
                    <a:pt x="62" y="37"/>
                    <a:pt x="56" y="34"/>
                    <a:pt x="49" y="33"/>
                  </a:cubicBezTo>
                  <a:cubicBezTo>
                    <a:pt x="42" y="31"/>
                    <a:pt x="32" y="38"/>
                    <a:pt x="23" y="32"/>
                  </a:cubicBezTo>
                  <a:cubicBezTo>
                    <a:pt x="14" y="26"/>
                    <a:pt x="21" y="11"/>
                    <a:pt x="14" y="8"/>
                  </a:cubicBezTo>
                  <a:cubicBezTo>
                    <a:pt x="7" y="6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D490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2" name="Freeform 44"/>
            <p:cNvSpPr>
              <a:spLocks/>
            </p:cNvSpPr>
            <p:nvPr/>
          </p:nvSpPr>
          <p:spPr bwMode="auto">
            <a:xfrm>
              <a:off x="2566" y="2229"/>
              <a:ext cx="170" cy="133"/>
            </a:xfrm>
            <a:custGeom>
              <a:avLst/>
              <a:gdLst>
                <a:gd name="T0" fmla="*/ 14 w 79"/>
                <a:gd name="T1" fmla="*/ 12 h 58"/>
                <a:gd name="T2" fmla="*/ 17 w 79"/>
                <a:gd name="T3" fmla="*/ 32 h 58"/>
                <a:gd name="T4" fmla="*/ 39 w 79"/>
                <a:gd name="T5" fmla="*/ 38 h 58"/>
                <a:gd name="T6" fmla="*/ 57 w 79"/>
                <a:gd name="T7" fmla="*/ 56 h 58"/>
                <a:gd name="T8" fmla="*/ 79 w 79"/>
                <a:gd name="T9" fmla="*/ 47 h 58"/>
                <a:gd name="T10" fmla="*/ 61 w 79"/>
                <a:gd name="T11" fmla="*/ 51 h 58"/>
                <a:gd name="T12" fmla="*/ 44 w 79"/>
                <a:gd name="T13" fmla="*/ 34 h 58"/>
                <a:gd name="T14" fmla="*/ 24 w 79"/>
                <a:gd name="T15" fmla="*/ 29 h 58"/>
                <a:gd name="T16" fmla="*/ 21 w 79"/>
                <a:gd name="T17" fmla="*/ 11 h 58"/>
                <a:gd name="T18" fmla="*/ 0 w 79"/>
                <a:gd name="T19" fmla="*/ 0 h 58"/>
                <a:gd name="T20" fmla="*/ 14 w 79"/>
                <a:gd name="T21" fmla="*/ 12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58"/>
                <a:gd name="T35" fmla="*/ 79 w 79"/>
                <a:gd name="T36" fmla="*/ 58 h 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58">
                  <a:moveTo>
                    <a:pt x="14" y="12"/>
                  </a:moveTo>
                  <a:cubicBezTo>
                    <a:pt x="20" y="15"/>
                    <a:pt x="10" y="26"/>
                    <a:pt x="17" y="32"/>
                  </a:cubicBezTo>
                  <a:cubicBezTo>
                    <a:pt x="24" y="37"/>
                    <a:pt x="32" y="37"/>
                    <a:pt x="39" y="38"/>
                  </a:cubicBezTo>
                  <a:cubicBezTo>
                    <a:pt x="46" y="39"/>
                    <a:pt x="45" y="53"/>
                    <a:pt x="57" y="56"/>
                  </a:cubicBezTo>
                  <a:cubicBezTo>
                    <a:pt x="70" y="58"/>
                    <a:pt x="72" y="52"/>
                    <a:pt x="79" y="47"/>
                  </a:cubicBezTo>
                  <a:cubicBezTo>
                    <a:pt x="74" y="46"/>
                    <a:pt x="71" y="52"/>
                    <a:pt x="61" y="51"/>
                  </a:cubicBezTo>
                  <a:cubicBezTo>
                    <a:pt x="51" y="50"/>
                    <a:pt x="50" y="37"/>
                    <a:pt x="44" y="34"/>
                  </a:cubicBezTo>
                  <a:cubicBezTo>
                    <a:pt x="38" y="30"/>
                    <a:pt x="30" y="33"/>
                    <a:pt x="24" y="29"/>
                  </a:cubicBezTo>
                  <a:cubicBezTo>
                    <a:pt x="17" y="24"/>
                    <a:pt x="23" y="16"/>
                    <a:pt x="21" y="11"/>
                  </a:cubicBezTo>
                  <a:cubicBezTo>
                    <a:pt x="18" y="6"/>
                    <a:pt x="5" y="6"/>
                    <a:pt x="0" y="0"/>
                  </a:cubicBezTo>
                  <a:cubicBezTo>
                    <a:pt x="3" y="6"/>
                    <a:pt x="13" y="8"/>
                    <a:pt x="14" y="12"/>
                  </a:cubicBezTo>
                  <a:close/>
                </a:path>
              </a:pathLst>
            </a:custGeom>
            <a:solidFill>
              <a:srgbClr val="D490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3" name="Freeform 45"/>
            <p:cNvSpPr>
              <a:spLocks/>
            </p:cNvSpPr>
            <p:nvPr/>
          </p:nvSpPr>
          <p:spPr bwMode="auto">
            <a:xfrm>
              <a:off x="2932" y="1995"/>
              <a:ext cx="165" cy="101"/>
            </a:xfrm>
            <a:custGeom>
              <a:avLst/>
              <a:gdLst>
                <a:gd name="T0" fmla="*/ 4 w 77"/>
                <a:gd name="T1" fmla="*/ 14 h 44"/>
                <a:gd name="T2" fmla="*/ 26 w 77"/>
                <a:gd name="T3" fmla="*/ 20 h 44"/>
                <a:gd name="T4" fmla="*/ 40 w 77"/>
                <a:gd name="T5" fmla="*/ 35 h 44"/>
                <a:gd name="T6" fmla="*/ 58 w 77"/>
                <a:gd name="T7" fmla="*/ 36 h 44"/>
                <a:gd name="T8" fmla="*/ 77 w 77"/>
                <a:gd name="T9" fmla="*/ 42 h 44"/>
                <a:gd name="T10" fmla="*/ 61 w 77"/>
                <a:gd name="T11" fmla="*/ 33 h 44"/>
                <a:gd name="T12" fmla="*/ 44 w 77"/>
                <a:gd name="T13" fmla="*/ 32 h 44"/>
                <a:gd name="T14" fmla="*/ 30 w 77"/>
                <a:gd name="T15" fmla="*/ 17 h 44"/>
                <a:gd name="T16" fmla="*/ 13 w 77"/>
                <a:gd name="T17" fmla="*/ 12 h 44"/>
                <a:gd name="T18" fmla="*/ 0 w 77"/>
                <a:gd name="T19" fmla="*/ 0 h 44"/>
                <a:gd name="T20" fmla="*/ 4 w 77"/>
                <a:gd name="T21" fmla="*/ 14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7"/>
                <a:gd name="T34" fmla="*/ 0 h 44"/>
                <a:gd name="T35" fmla="*/ 77 w 77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7" h="44">
                  <a:moveTo>
                    <a:pt x="4" y="14"/>
                  </a:moveTo>
                  <a:cubicBezTo>
                    <a:pt x="11" y="19"/>
                    <a:pt x="20" y="17"/>
                    <a:pt x="26" y="20"/>
                  </a:cubicBezTo>
                  <a:cubicBezTo>
                    <a:pt x="31" y="22"/>
                    <a:pt x="32" y="31"/>
                    <a:pt x="40" y="35"/>
                  </a:cubicBezTo>
                  <a:cubicBezTo>
                    <a:pt x="47" y="40"/>
                    <a:pt x="55" y="34"/>
                    <a:pt x="58" y="36"/>
                  </a:cubicBezTo>
                  <a:cubicBezTo>
                    <a:pt x="62" y="39"/>
                    <a:pt x="71" y="44"/>
                    <a:pt x="77" y="42"/>
                  </a:cubicBezTo>
                  <a:cubicBezTo>
                    <a:pt x="69" y="42"/>
                    <a:pt x="66" y="36"/>
                    <a:pt x="61" y="33"/>
                  </a:cubicBezTo>
                  <a:cubicBezTo>
                    <a:pt x="56" y="29"/>
                    <a:pt x="54" y="35"/>
                    <a:pt x="44" y="32"/>
                  </a:cubicBezTo>
                  <a:cubicBezTo>
                    <a:pt x="35" y="29"/>
                    <a:pt x="37" y="22"/>
                    <a:pt x="30" y="17"/>
                  </a:cubicBezTo>
                  <a:cubicBezTo>
                    <a:pt x="23" y="11"/>
                    <a:pt x="22" y="13"/>
                    <a:pt x="13" y="12"/>
                  </a:cubicBezTo>
                  <a:cubicBezTo>
                    <a:pt x="4" y="12"/>
                    <a:pt x="6" y="12"/>
                    <a:pt x="0" y="0"/>
                  </a:cubicBezTo>
                  <a:cubicBezTo>
                    <a:pt x="0" y="5"/>
                    <a:pt x="0" y="10"/>
                    <a:pt x="4" y="14"/>
                  </a:cubicBezTo>
                  <a:close/>
                </a:path>
              </a:pathLst>
            </a:custGeom>
            <a:solidFill>
              <a:srgbClr val="D490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4" name="Freeform 46"/>
            <p:cNvSpPr>
              <a:spLocks/>
            </p:cNvSpPr>
            <p:nvPr/>
          </p:nvSpPr>
          <p:spPr bwMode="auto">
            <a:xfrm>
              <a:off x="2822" y="2047"/>
              <a:ext cx="144" cy="129"/>
            </a:xfrm>
            <a:custGeom>
              <a:avLst/>
              <a:gdLst>
                <a:gd name="T0" fmla="*/ 0 w 67"/>
                <a:gd name="T1" fmla="*/ 0 h 56"/>
                <a:gd name="T2" fmla="*/ 16 w 67"/>
                <a:gd name="T3" fmla="*/ 10 h 56"/>
                <a:gd name="T4" fmla="*/ 21 w 67"/>
                <a:gd name="T5" fmla="*/ 25 h 56"/>
                <a:gd name="T6" fmla="*/ 33 w 67"/>
                <a:gd name="T7" fmla="*/ 29 h 56"/>
                <a:gd name="T8" fmla="*/ 42 w 67"/>
                <a:gd name="T9" fmla="*/ 41 h 56"/>
                <a:gd name="T10" fmla="*/ 55 w 67"/>
                <a:gd name="T11" fmla="*/ 45 h 56"/>
                <a:gd name="T12" fmla="*/ 67 w 67"/>
                <a:gd name="T13" fmla="*/ 54 h 56"/>
                <a:gd name="T14" fmla="*/ 52 w 67"/>
                <a:gd name="T15" fmla="*/ 48 h 56"/>
                <a:gd name="T16" fmla="*/ 38 w 67"/>
                <a:gd name="T17" fmla="*/ 42 h 56"/>
                <a:gd name="T18" fmla="*/ 29 w 67"/>
                <a:gd name="T19" fmla="*/ 35 h 56"/>
                <a:gd name="T20" fmla="*/ 15 w 67"/>
                <a:gd name="T21" fmla="*/ 27 h 56"/>
                <a:gd name="T22" fmla="*/ 12 w 67"/>
                <a:gd name="T23" fmla="*/ 10 h 56"/>
                <a:gd name="T24" fmla="*/ 0 w 67"/>
                <a:gd name="T25" fmla="*/ 0 h 5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7"/>
                <a:gd name="T40" fmla="*/ 0 h 56"/>
                <a:gd name="T41" fmla="*/ 67 w 67"/>
                <a:gd name="T42" fmla="*/ 56 h 5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7" h="56">
                  <a:moveTo>
                    <a:pt x="0" y="0"/>
                  </a:moveTo>
                  <a:cubicBezTo>
                    <a:pt x="4" y="5"/>
                    <a:pt x="14" y="5"/>
                    <a:pt x="16" y="10"/>
                  </a:cubicBezTo>
                  <a:cubicBezTo>
                    <a:pt x="17" y="14"/>
                    <a:pt x="15" y="20"/>
                    <a:pt x="21" y="25"/>
                  </a:cubicBezTo>
                  <a:cubicBezTo>
                    <a:pt x="27" y="31"/>
                    <a:pt x="30" y="25"/>
                    <a:pt x="33" y="29"/>
                  </a:cubicBezTo>
                  <a:cubicBezTo>
                    <a:pt x="37" y="32"/>
                    <a:pt x="34" y="36"/>
                    <a:pt x="42" y="41"/>
                  </a:cubicBezTo>
                  <a:cubicBezTo>
                    <a:pt x="49" y="45"/>
                    <a:pt x="50" y="41"/>
                    <a:pt x="55" y="45"/>
                  </a:cubicBezTo>
                  <a:cubicBezTo>
                    <a:pt x="61" y="50"/>
                    <a:pt x="60" y="53"/>
                    <a:pt x="67" y="54"/>
                  </a:cubicBezTo>
                  <a:cubicBezTo>
                    <a:pt x="58" y="56"/>
                    <a:pt x="56" y="50"/>
                    <a:pt x="52" y="48"/>
                  </a:cubicBezTo>
                  <a:cubicBezTo>
                    <a:pt x="49" y="46"/>
                    <a:pt x="44" y="48"/>
                    <a:pt x="38" y="42"/>
                  </a:cubicBezTo>
                  <a:cubicBezTo>
                    <a:pt x="35" y="39"/>
                    <a:pt x="33" y="36"/>
                    <a:pt x="29" y="35"/>
                  </a:cubicBezTo>
                  <a:cubicBezTo>
                    <a:pt x="24" y="32"/>
                    <a:pt x="18" y="30"/>
                    <a:pt x="15" y="27"/>
                  </a:cubicBezTo>
                  <a:cubicBezTo>
                    <a:pt x="10" y="21"/>
                    <a:pt x="15" y="12"/>
                    <a:pt x="12" y="10"/>
                  </a:cubicBezTo>
                  <a:cubicBezTo>
                    <a:pt x="8" y="8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D490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5" name="Freeform 47"/>
            <p:cNvSpPr>
              <a:spLocks/>
            </p:cNvSpPr>
            <p:nvPr/>
          </p:nvSpPr>
          <p:spPr bwMode="auto">
            <a:xfrm>
              <a:off x="2684" y="2192"/>
              <a:ext cx="138" cy="99"/>
            </a:xfrm>
            <a:custGeom>
              <a:avLst/>
              <a:gdLst>
                <a:gd name="T0" fmla="*/ 64 w 64"/>
                <a:gd name="T1" fmla="*/ 43 h 43"/>
                <a:gd name="T2" fmla="*/ 50 w 64"/>
                <a:gd name="T3" fmla="*/ 23 h 43"/>
                <a:gd name="T4" fmla="*/ 30 w 64"/>
                <a:gd name="T5" fmla="*/ 20 h 43"/>
                <a:gd name="T6" fmla="*/ 20 w 64"/>
                <a:gd name="T7" fmla="*/ 3 h 43"/>
                <a:gd name="T8" fmla="*/ 0 w 64"/>
                <a:gd name="T9" fmla="*/ 1 h 43"/>
                <a:gd name="T10" fmla="*/ 16 w 64"/>
                <a:gd name="T11" fmla="*/ 6 h 43"/>
                <a:gd name="T12" fmla="*/ 25 w 64"/>
                <a:gd name="T13" fmla="*/ 22 h 43"/>
                <a:gd name="T14" fmla="*/ 47 w 64"/>
                <a:gd name="T15" fmla="*/ 28 h 43"/>
                <a:gd name="T16" fmla="*/ 64 w 64"/>
                <a:gd name="T17" fmla="*/ 43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"/>
                <a:gd name="T28" fmla="*/ 0 h 43"/>
                <a:gd name="T29" fmla="*/ 64 w 6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" h="43">
                  <a:moveTo>
                    <a:pt x="64" y="43"/>
                  </a:moveTo>
                  <a:cubicBezTo>
                    <a:pt x="56" y="40"/>
                    <a:pt x="54" y="26"/>
                    <a:pt x="50" y="23"/>
                  </a:cubicBezTo>
                  <a:cubicBezTo>
                    <a:pt x="45" y="19"/>
                    <a:pt x="37" y="24"/>
                    <a:pt x="30" y="20"/>
                  </a:cubicBezTo>
                  <a:cubicBezTo>
                    <a:pt x="23" y="15"/>
                    <a:pt x="25" y="6"/>
                    <a:pt x="20" y="3"/>
                  </a:cubicBezTo>
                  <a:cubicBezTo>
                    <a:pt x="15" y="0"/>
                    <a:pt x="6" y="7"/>
                    <a:pt x="0" y="1"/>
                  </a:cubicBezTo>
                  <a:cubicBezTo>
                    <a:pt x="4" y="6"/>
                    <a:pt x="10" y="5"/>
                    <a:pt x="16" y="6"/>
                  </a:cubicBezTo>
                  <a:cubicBezTo>
                    <a:pt x="21" y="8"/>
                    <a:pt x="19" y="17"/>
                    <a:pt x="25" y="22"/>
                  </a:cubicBezTo>
                  <a:cubicBezTo>
                    <a:pt x="31" y="26"/>
                    <a:pt x="42" y="24"/>
                    <a:pt x="47" y="28"/>
                  </a:cubicBezTo>
                  <a:cubicBezTo>
                    <a:pt x="52" y="32"/>
                    <a:pt x="57" y="42"/>
                    <a:pt x="64" y="43"/>
                  </a:cubicBezTo>
                  <a:close/>
                </a:path>
              </a:pathLst>
            </a:custGeom>
            <a:solidFill>
              <a:srgbClr val="D490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6" name="Freeform 48"/>
            <p:cNvSpPr>
              <a:spLocks/>
            </p:cNvSpPr>
            <p:nvPr/>
          </p:nvSpPr>
          <p:spPr bwMode="auto">
            <a:xfrm>
              <a:off x="2219" y="2573"/>
              <a:ext cx="149" cy="120"/>
            </a:xfrm>
            <a:custGeom>
              <a:avLst/>
              <a:gdLst>
                <a:gd name="T0" fmla="*/ 69 w 69"/>
                <a:gd name="T1" fmla="*/ 52 h 52"/>
                <a:gd name="T2" fmla="*/ 56 w 69"/>
                <a:gd name="T3" fmla="*/ 42 h 52"/>
                <a:gd name="T4" fmla="*/ 41 w 69"/>
                <a:gd name="T5" fmla="*/ 44 h 52"/>
                <a:gd name="T6" fmla="*/ 32 w 69"/>
                <a:gd name="T7" fmla="*/ 28 h 52"/>
                <a:gd name="T8" fmla="*/ 20 w 69"/>
                <a:gd name="T9" fmla="*/ 19 h 52"/>
                <a:gd name="T10" fmla="*/ 16 w 69"/>
                <a:gd name="T11" fmla="*/ 5 h 52"/>
                <a:gd name="T12" fmla="*/ 0 w 69"/>
                <a:gd name="T13" fmla="*/ 0 h 52"/>
                <a:gd name="T14" fmla="*/ 11 w 69"/>
                <a:gd name="T15" fmla="*/ 10 h 52"/>
                <a:gd name="T16" fmla="*/ 16 w 69"/>
                <a:gd name="T17" fmla="*/ 23 h 52"/>
                <a:gd name="T18" fmla="*/ 29 w 69"/>
                <a:gd name="T19" fmla="*/ 32 h 52"/>
                <a:gd name="T20" fmla="*/ 39 w 69"/>
                <a:gd name="T21" fmla="*/ 47 h 52"/>
                <a:gd name="T22" fmla="*/ 55 w 69"/>
                <a:gd name="T23" fmla="*/ 47 h 52"/>
                <a:gd name="T24" fmla="*/ 69 w 69"/>
                <a:gd name="T25" fmla="*/ 52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52"/>
                <a:gd name="T41" fmla="*/ 69 w 69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52">
                  <a:moveTo>
                    <a:pt x="69" y="52"/>
                  </a:moveTo>
                  <a:cubicBezTo>
                    <a:pt x="59" y="49"/>
                    <a:pt x="60" y="44"/>
                    <a:pt x="56" y="42"/>
                  </a:cubicBezTo>
                  <a:cubicBezTo>
                    <a:pt x="52" y="40"/>
                    <a:pt x="49" y="47"/>
                    <a:pt x="41" y="44"/>
                  </a:cubicBezTo>
                  <a:cubicBezTo>
                    <a:pt x="32" y="40"/>
                    <a:pt x="37" y="33"/>
                    <a:pt x="32" y="28"/>
                  </a:cubicBezTo>
                  <a:cubicBezTo>
                    <a:pt x="27" y="22"/>
                    <a:pt x="25" y="25"/>
                    <a:pt x="20" y="19"/>
                  </a:cubicBezTo>
                  <a:cubicBezTo>
                    <a:pt x="14" y="14"/>
                    <a:pt x="19" y="10"/>
                    <a:pt x="16" y="5"/>
                  </a:cubicBezTo>
                  <a:cubicBezTo>
                    <a:pt x="12" y="0"/>
                    <a:pt x="5" y="5"/>
                    <a:pt x="0" y="0"/>
                  </a:cubicBezTo>
                  <a:cubicBezTo>
                    <a:pt x="3" y="6"/>
                    <a:pt x="8" y="5"/>
                    <a:pt x="11" y="10"/>
                  </a:cubicBezTo>
                  <a:cubicBezTo>
                    <a:pt x="14" y="14"/>
                    <a:pt x="10" y="19"/>
                    <a:pt x="16" y="23"/>
                  </a:cubicBezTo>
                  <a:cubicBezTo>
                    <a:pt x="21" y="27"/>
                    <a:pt x="26" y="28"/>
                    <a:pt x="29" y="32"/>
                  </a:cubicBezTo>
                  <a:cubicBezTo>
                    <a:pt x="32" y="36"/>
                    <a:pt x="30" y="44"/>
                    <a:pt x="39" y="47"/>
                  </a:cubicBezTo>
                  <a:cubicBezTo>
                    <a:pt x="47" y="50"/>
                    <a:pt x="51" y="44"/>
                    <a:pt x="55" y="47"/>
                  </a:cubicBezTo>
                  <a:cubicBezTo>
                    <a:pt x="59" y="50"/>
                    <a:pt x="66" y="51"/>
                    <a:pt x="69" y="52"/>
                  </a:cubicBezTo>
                  <a:close/>
                </a:path>
              </a:pathLst>
            </a:custGeom>
            <a:solidFill>
              <a:srgbClr val="D490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7" name="Freeform 49"/>
            <p:cNvSpPr>
              <a:spLocks/>
            </p:cNvSpPr>
            <p:nvPr/>
          </p:nvSpPr>
          <p:spPr bwMode="auto">
            <a:xfrm>
              <a:off x="2394" y="2560"/>
              <a:ext cx="49" cy="20"/>
            </a:xfrm>
            <a:custGeom>
              <a:avLst/>
              <a:gdLst>
                <a:gd name="T0" fmla="*/ 23 w 23"/>
                <a:gd name="T1" fmla="*/ 9 h 9"/>
                <a:gd name="T2" fmla="*/ 10 w 23"/>
                <a:gd name="T3" fmla="*/ 4 h 9"/>
                <a:gd name="T4" fmla="*/ 0 w 23"/>
                <a:gd name="T5" fmla="*/ 0 h 9"/>
                <a:gd name="T6" fmla="*/ 10 w 23"/>
                <a:gd name="T7" fmla="*/ 6 h 9"/>
                <a:gd name="T8" fmla="*/ 23 w 23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9"/>
                <a:gd name="T17" fmla="*/ 23 w 23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9">
                  <a:moveTo>
                    <a:pt x="23" y="9"/>
                  </a:moveTo>
                  <a:cubicBezTo>
                    <a:pt x="17" y="2"/>
                    <a:pt x="21" y="5"/>
                    <a:pt x="10" y="4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1" y="5"/>
                    <a:pt x="5" y="6"/>
                    <a:pt x="10" y="6"/>
                  </a:cubicBezTo>
                  <a:cubicBezTo>
                    <a:pt x="16" y="6"/>
                    <a:pt x="20" y="5"/>
                    <a:pt x="23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8" name="Freeform 50"/>
            <p:cNvSpPr>
              <a:spLocks/>
            </p:cNvSpPr>
            <p:nvPr/>
          </p:nvSpPr>
          <p:spPr bwMode="auto">
            <a:xfrm>
              <a:off x="2338" y="2468"/>
              <a:ext cx="49" cy="78"/>
            </a:xfrm>
            <a:custGeom>
              <a:avLst/>
              <a:gdLst>
                <a:gd name="T0" fmla="*/ 23 w 23"/>
                <a:gd name="T1" fmla="*/ 33 h 34"/>
                <a:gd name="T2" fmla="*/ 11 w 23"/>
                <a:gd name="T3" fmla="*/ 17 h 34"/>
                <a:gd name="T4" fmla="*/ 3 w 23"/>
                <a:gd name="T5" fmla="*/ 0 h 34"/>
                <a:gd name="T6" fmla="*/ 9 w 23"/>
                <a:gd name="T7" fmla="*/ 19 h 34"/>
                <a:gd name="T8" fmla="*/ 22 w 2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34"/>
                <a:gd name="T17" fmla="*/ 23 w 23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34">
                  <a:moveTo>
                    <a:pt x="23" y="33"/>
                  </a:moveTo>
                  <a:cubicBezTo>
                    <a:pt x="19" y="24"/>
                    <a:pt x="16" y="22"/>
                    <a:pt x="11" y="17"/>
                  </a:cubicBezTo>
                  <a:cubicBezTo>
                    <a:pt x="5" y="11"/>
                    <a:pt x="2" y="9"/>
                    <a:pt x="3" y="0"/>
                  </a:cubicBezTo>
                  <a:cubicBezTo>
                    <a:pt x="0" y="8"/>
                    <a:pt x="5" y="15"/>
                    <a:pt x="9" y="19"/>
                  </a:cubicBezTo>
                  <a:cubicBezTo>
                    <a:pt x="13" y="23"/>
                    <a:pt x="21" y="27"/>
                    <a:pt x="22" y="34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69" name="Freeform 51"/>
            <p:cNvSpPr>
              <a:spLocks/>
            </p:cNvSpPr>
            <p:nvPr/>
          </p:nvSpPr>
          <p:spPr bwMode="auto">
            <a:xfrm>
              <a:off x="2262" y="2617"/>
              <a:ext cx="45" cy="57"/>
            </a:xfrm>
            <a:custGeom>
              <a:avLst/>
              <a:gdLst>
                <a:gd name="T0" fmla="*/ 21 w 21"/>
                <a:gd name="T1" fmla="*/ 25 h 25"/>
                <a:gd name="T2" fmla="*/ 12 w 21"/>
                <a:gd name="T3" fmla="*/ 9 h 25"/>
                <a:gd name="T4" fmla="*/ 0 w 21"/>
                <a:gd name="T5" fmla="*/ 0 h 25"/>
                <a:gd name="T6" fmla="*/ 12 w 21"/>
                <a:gd name="T7" fmla="*/ 12 h 25"/>
                <a:gd name="T8" fmla="*/ 21 w 21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5"/>
                <a:gd name="T17" fmla="*/ 21 w 21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5">
                  <a:moveTo>
                    <a:pt x="21" y="25"/>
                  </a:moveTo>
                  <a:cubicBezTo>
                    <a:pt x="12" y="21"/>
                    <a:pt x="17" y="14"/>
                    <a:pt x="12" y="9"/>
                  </a:cubicBezTo>
                  <a:cubicBezTo>
                    <a:pt x="7" y="3"/>
                    <a:pt x="5" y="6"/>
                    <a:pt x="0" y="0"/>
                  </a:cubicBezTo>
                  <a:cubicBezTo>
                    <a:pt x="3" y="6"/>
                    <a:pt x="11" y="8"/>
                    <a:pt x="12" y="12"/>
                  </a:cubicBezTo>
                  <a:cubicBezTo>
                    <a:pt x="13" y="16"/>
                    <a:pt x="17" y="25"/>
                    <a:pt x="21" y="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70" name="Freeform 52"/>
            <p:cNvSpPr>
              <a:spLocks/>
            </p:cNvSpPr>
            <p:nvPr/>
          </p:nvSpPr>
          <p:spPr bwMode="auto">
            <a:xfrm>
              <a:off x="1651" y="2817"/>
              <a:ext cx="258" cy="289"/>
            </a:xfrm>
            <a:custGeom>
              <a:avLst/>
              <a:gdLst>
                <a:gd name="T0" fmla="*/ 120 w 120"/>
                <a:gd name="T1" fmla="*/ 118 h 126"/>
                <a:gd name="T2" fmla="*/ 102 w 120"/>
                <a:gd name="T3" fmla="*/ 119 h 126"/>
                <a:gd name="T4" fmla="*/ 92 w 120"/>
                <a:gd name="T5" fmla="*/ 108 h 126"/>
                <a:gd name="T6" fmla="*/ 78 w 120"/>
                <a:gd name="T7" fmla="*/ 104 h 126"/>
                <a:gd name="T8" fmla="*/ 69 w 120"/>
                <a:gd name="T9" fmla="*/ 82 h 126"/>
                <a:gd name="T10" fmla="*/ 48 w 120"/>
                <a:gd name="T11" fmla="*/ 76 h 126"/>
                <a:gd name="T12" fmla="*/ 38 w 120"/>
                <a:gd name="T13" fmla="*/ 54 h 126"/>
                <a:gd name="T14" fmla="*/ 21 w 120"/>
                <a:gd name="T15" fmla="*/ 40 h 126"/>
                <a:gd name="T16" fmla="*/ 20 w 120"/>
                <a:gd name="T17" fmla="*/ 18 h 126"/>
                <a:gd name="T18" fmla="*/ 0 w 120"/>
                <a:gd name="T19" fmla="*/ 0 h 126"/>
                <a:gd name="T20" fmla="*/ 16 w 120"/>
                <a:gd name="T21" fmla="*/ 26 h 126"/>
                <a:gd name="T22" fmla="*/ 18 w 120"/>
                <a:gd name="T23" fmla="*/ 48 h 126"/>
                <a:gd name="T24" fmla="*/ 38 w 120"/>
                <a:gd name="T25" fmla="*/ 75 h 126"/>
                <a:gd name="T26" fmla="*/ 62 w 120"/>
                <a:gd name="T27" fmla="*/ 89 h 126"/>
                <a:gd name="T28" fmla="*/ 76 w 120"/>
                <a:gd name="T29" fmla="*/ 110 h 126"/>
                <a:gd name="T30" fmla="*/ 95 w 120"/>
                <a:gd name="T31" fmla="*/ 120 h 126"/>
                <a:gd name="T32" fmla="*/ 120 w 120"/>
                <a:gd name="T33" fmla="*/ 118 h 1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0"/>
                <a:gd name="T52" fmla="*/ 0 h 126"/>
                <a:gd name="T53" fmla="*/ 120 w 120"/>
                <a:gd name="T54" fmla="*/ 126 h 1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0" h="126">
                  <a:moveTo>
                    <a:pt x="120" y="118"/>
                  </a:moveTo>
                  <a:cubicBezTo>
                    <a:pt x="112" y="116"/>
                    <a:pt x="110" y="123"/>
                    <a:pt x="102" y="119"/>
                  </a:cubicBezTo>
                  <a:cubicBezTo>
                    <a:pt x="94" y="115"/>
                    <a:pt x="97" y="110"/>
                    <a:pt x="92" y="108"/>
                  </a:cubicBezTo>
                  <a:cubicBezTo>
                    <a:pt x="88" y="105"/>
                    <a:pt x="86" y="109"/>
                    <a:pt x="78" y="104"/>
                  </a:cubicBezTo>
                  <a:cubicBezTo>
                    <a:pt x="69" y="98"/>
                    <a:pt x="76" y="87"/>
                    <a:pt x="69" y="82"/>
                  </a:cubicBezTo>
                  <a:cubicBezTo>
                    <a:pt x="62" y="78"/>
                    <a:pt x="57" y="83"/>
                    <a:pt x="48" y="76"/>
                  </a:cubicBezTo>
                  <a:cubicBezTo>
                    <a:pt x="38" y="70"/>
                    <a:pt x="42" y="62"/>
                    <a:pt x="38" y="54"/>
                  </a:cubicBezTo>
                  <a:cubicBezTo>
                    <a:pt x="33" y="47"/>
                    <a:pt x="26" y="49"/>
                    <a:pt x="21" y="40"/>
                  </a:cubicBezTo>
                  <a:cubicBezTo>
                    <a:pt x="16" y="30"/>
                    <a:pt x="24" y="25"/>
                    <a:pt x="20" y="18"/>
                  </a:cubicBezTo>
                  <a:cubicBezTo>
                    <a:pt x="15" y="12"/>
                    <a:pt x="4" y="12"/>
                    <a:pt x="0" y="0"/>
                  </a:cubicBezTo>
                  <a:cubicBezTo>
                    <a:pt x="2" y="12"/>
                    <a:pt x="15" y="16"/>
                    <a:pt x="16" y="26"/>
                  </a:cubicBezTo>
                  <a:cubicBezTo>
                    <a:pt x="16" y="37"/>
                    <a:pt x="10" y="42"/>
                    <a:pt x="18" y="48"/>
                  </a:cubicBezTo>
                  <a:cubicBezTo>
                    <a:pt x="28" y="57"/>
                    <a:pt x="34" y="66"/>
                    <a:pt x="38" y="75"/>
                  </a:cubicBezTo>
                  <a:cubicBezTo>
                    <a:pt x="42" y="84"/>
                    <a:pt x="52" y="88"/>
                    <a:pt x="62" y="89"/>
                  </a:cubicBezTo>
                  <a:cubicBezTo>
                    <a:pt x="71" y="90"/>
                    <a:pt x="65" y="104"/>
                    <a:pt x="76" y="110"/>
                  </a:cubicBezTo>
                  <a:cubicBezTo>
                    <a:pt x="86" y="115"/>
                    <a:pt x="87" y="113"/>
                    <a:pt x="95" y="120"/>
                  </a:cubicBezTo>
                  <a:cubicBezTo>
                    <a:pt x="103" y="126"/>
                    <a:pt x="114" y="122"/>
                    <a:pt x="120" y="118"/>
                  </a:cubicBezTo>
                  <a:close/>
                </a:path>
              </a:pathLst>
            </a:custGeom>
            <a:solidFill>
              <a:srgbClr val="D490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71" name="Freeform 53"/>
            <p:cNvSpPr>
              <a:spLocks/>
            </p:cNvSpPr>
            <p:nvPr/>
          </p:nvSpPr>
          <p:spPr bwMode="auto">
            <a:xfrm>
              <a:off x="1573" y="2984"/>
              <a:ext cx="198" cy="202"/>
            </a:xfrm>
            <a:custGeom>
              <a:avLst/>
              <a:gdLst>
                <a:gd name="T0" fmla="*/ 13 w 92"/>
                <a:gd name="T1" fmla="*/ 16 h 88"/>
                <a:gd name="T2" fmla="*/ 14 w 92"/>
                <a:gd name="T3" fmla="*/ 34 h 88"/>
                <a:gd name="T4" fmla="*/ 33 w 92"/>
                <a:gd name="T5" fmla="*/ 45 h 88"/>
                <a:gd name="T6" fmla="*/ 40 w 92"/>
                <a:gd name="T7" fmla="*/ 61 h 88"/>
                <a:gd name="T8" fmla="*/ 57 w 92"/>
                <a:gd name="T9" fmla="*/ 68 h 88"/>
                <a:gd name="T10" fmla="*/ 69 w 92"/>
                <a:gd name="T11" fmla="*/ 83 h 88"/>
                <a:gd name="T12" fmla="*/ 92 w 92"/>
                <a:gd name="T13" fmla="*/ 81 h 88"/>
                <a:gd name="T14" fmla="*/ 72 w 92"/>
                <a:gd name="T15" fmla="*/ 80 h 88"/>
                <a:gd name="T16" fmla="*/ 62 w 92"/>
                <a:gd name="T17" fmla="*/ 64 h 88"/>
                <a:gd name="T18" fmla="*/ 49 w 92"/>
                <a:gd name="T19" fmla="*/ 61 h 88"/>
                <a:gd name="T20" fmla="*/ 40 w 92"/>
                <a:gd name="T21" fmla="*/ 42 h 88"/>
                <a:gd name="T22" fmla="*/ 20 w 92"/>
                <a:gd name="T23" fmla="*/ 33 h 88"/>
                <a:gd name="T24" fmla="*/ 19 w 92"/>
                <a:gd name="T25" fmla="*/ 16 h 88"/>
                <a:gd name="T26" fmla="*/ 0 w 92"/>
                <a:gd name="T27" fmla="*/ 0 h 88"/>
                <a:gd name="T28" fmla="*/ 13 w 92"/>
                <a:gd name="T29" fmla="*/ 16 h 8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88"/>
                <a:gd name="T47" fmla="*/ 92 w 92"/>
                <a:gd name="T48" fmla="*/ 88 h 8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88">
                  <a:moveTo>
                    <a:pt x="13" y="16"/>
                  </a:moveTo>
                  <a:cubicBezTo>
                    <a:pt x="15" y="19"/>
                    <a:pt x="10" y="27"/>
                    <a:pt x="14" y="34"/>
                  </a:cubicBezTo>
                  <a:cubicBezTo>
                    <a:pt x="18" y="41"/>
                    <a:pt x="26" y="43"/>
                    <a:pt x="33" y="45"/>
                  </a:cubicBezTo>
                  <a:cubicBezTo>
                    <a:pt x="40" y="47"/>
                    <a:pt x="36" y="55"/>
                    <a:pt x="40" y="61"/>
                  </a:cubicBezTo>
                  <a:cubicBezTo>
                    <a:pt x="44" y="67"/>
                    <a:pt x="52" y="67"/>
                    <a:pt x="57" y="68"/>
                  </a:cubicBezTo>
                  <a:cubicBezTo>
                    <a:pt x="63" y="70"/>
                    <a:pt x="60" y="78"/>
                    <a:pt x="69" y="83"/>
                  </a:cubicBezTo>
                  <a:cubicBezTo>
                    <a:pt x="77" y="88"/>
                    <a:pt x="84" y="85"/>
                    <a:pt x="92" y="81"/>
                  </a:cubicBezTo>
                  <a:cubicBezTo>
                    <a:pt x="86" y="79"/>
                    <a:pt x="84" y="85"/>
                    <a:pt x="72" y="80"/>
                  </a:cubicBezTo>
                  <a:cubicBezTo>
                    <a:pt x="60" y="75"/>
                    <a:pt x="67" y="67"/>
                    <a:pt x="62" y="64"/>
                  </a:cubicBezTo>
                  <a:cubicBezTo>
                    <a:pt x="58" y="61"/>
                    <a:pt x="55" y="66"/>
                    <a:pt x="49" y="61"/>
                  </a:cubicBezTo>
                  <a:cubicBezTo>
                    <a:pt x="43" y="55"/>
                    <a:pt x="46" y="48"/>
                    <a:pt x="40" y="42"/>
                  </a:cubicBezTo>
                  <a:cubicBezTo>
                    <a:pt x="34" y="36"/>
                    <a:pt x="25" y="41"/>
                    <a:pt x="20" y="33"/>
                  </a:cubicBezTo>
                  <a:cubicBezTo>
                    <a:pt x="14" y="25"/>
                    <a:pt x="22" y="22"/>
                    <a:pt x="19" y="16"/>
                  </a:cubicBezTo>
                  <a:cubicBezTo>
                    <a:pt x="16" y="10"/>
                    <a:pt x="4" y="11"/>
                    <a:pt x="0" y="0"/>
                  </a:cubicBezTo>
                  <a:cubicBezTo>
                    <a:pt x="1" y="4"/>
                    <a:pt x="12" y="14"/>
                    <a:pt x="13" y="16"/>
                  </a:cubicBezTo>
                  <a:close/>
                </a:path>
              </a:pathLst>
            </a:custGeom>
            <a:solidFill>
              <a:srgbClr val="D490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72" name="Freeform 54"/>
            <p:cNvSpPr>
              <a:spLocks/>
            </p:cNvSpPr>
            <p:nvPr/>
          </p:nvSpPr>
          <p:spPr bwMode="auto">
            <a:xfrm>
              <a:off x="1399" y="2798"/>
              <a:ext cx="144" cy="336"/>
            </a:xfrm>
            <a:custGeom>
              <a:avLst/>
              <a:gdLst>
                <a:gd name="T0" fmla="*/ 15 w 67"/>
                <a:gd name="T1" fmla="*/ 0 h 146"/>
                <a:gd name="T2" fmla="*/ 6 w 67"/>
                <a:gd name="T3" fmla="*/ 21 h 146"/>
                <a:gd name="T4" fmla="*/ 15 w 67"/>
                <a:gd name="T5" fmla="*/ 39 h 146"/>
                <a:gd name="T6" fmla="*/ 13 w 67"/>
                <a:gd name="T7" fmla="*/ 55 h 146"/>
                <a:gd name="T8" fmla="*/ 22 w 67"/>
                <a:gd name="T9" fmla="*/ 73 h 146"/>
                <a:gd name="T10" fmla="*/ 23 w 67"/>
                <a:gd name="T11" fmla="*/ 92 h 146"/>
                <a:gd name="T12" fmla="*/ 38 w 67"/>
                <a:gd name="T13" fmla="*/ 105 h 146"/>
                <a:gd name="T14" fmla="*/ 43 w 67"/>
                <a:gd name="T15" fmla="*/ 119 h 146"/>
                <a:gd name="T16" fmla="*/ 61 w 67"/>
                <a:gd name="T17" fmla="*/ 127 h 146"/>
                <a:gd name="T18" fmla="*/ 67 w 67"/>
                <a:gd name="T19" fmla="*/ 146 h 146"/>
                <a:gd name="T20" fmla="*/ 57 w 67"/>
                <a:gd name="T21" fmla="*/ 129 h 146"/>
                <a:gd name="T22" fmla="*/ 39 w 67"/>
                <a:gd name="T23" fmla="*/ 120 h 146"/>
                <a:gd name="T24" fmla="*/ 30 w 67"/>
                <a:gd name="T25" fmla="*/ 105 h 146"/>
                <a:gd name="T26" fmla="*/ 19 w 67"/>
                <a:gd name="T27" fmla="*/ 91 h 146"/>
                <a:gd name="T28" fmla="*/ 18 w 67"/>
                <a:gd name="T29" fmla="*/ 72 h 146"/>
                <a:gd name="T30" fmla="*/ 8 w 67"/>
                <a:gd name="T31" fmla="*/ 55 h 146"/>
                <a:gd name="T32" fmla="*/ 11 w 67"/>
                <a:gd name="T33" fmla="*/ 40 h 146"/>
                <a:gd name="T34" fmla="*/ 1 w 67"/>
                <a:gd name="T35" fmla="*/ 19 h 146"/>
                <a:gd name="T36" fmla="*/ 15 w 67"/>
                <a:gd name="T37" fmla="*/ 0 h 1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7"/>
                <a:gd name="T58" fmla="*/ 0 h 146"/>
                <a:gd name="T59" fmla="*/ 67 w 67"/>
                <a:gd name="T60" fmla="*/ 146 h 1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7" h="146">
                  <a:moveTo>
                    <a:pt x="15" y="0"/>
                  </a:moveTo>
                  <a:cubicBezTo>
                    <a:pt x="16" y="3"/>
                    <a:pt x="4" y="10"/>
                    <a:pt x="6" y="21"/>
                  </a:cubicBezTo>
                  <a:cubicBezTo>
                    <a:pt x="7" y="31"/>
                    <a:pt x="14" y="32"/>
                    <a:pt x="15" y="39"/>
                  </a:cubicBezTo>
                  <a:cubicBezTo>
                    <a:pt x="15" y="47"/>
                    <a:pt x="11" y="47"/>
                    <a:pt x="13" y="55"/>
                  </a:cubicBezTo>
                  <a:cubicBezTo>
                    <a:pt x="15" y="63"/>
                    <a:pt x="21" y="66"/>
                    <a:pt x="22" y="73"/>
                  </a:cubicBezTo>
                  <a:cubicBezTo>
                    <a:pt x="23" y="81"/>
                    <a:pt x="19" y="83"/>
                    <a:pt x="23" y="92"/>
                  </a:cubicBezTo>
                  <a:cubicBezTo>
                    <a:pt x="27" y="101"/>
                    <a:pt x="34" y="99"/>
                    <a:pt x="38" y="105"/>
                  </a:cubicBezTo>
                  <a:cubicBezTo>
                    <a:pt x="41" y="111"/>
                    <a:pt x="37" y="113"/>
                    <a:pt x="43" y="119"/>
                  </a:cubicBezTo>
                  <a:cubicBezTo>
                    <a:pt x="49" y="126"/>
                    <a:pt x="57" y="123"/>
                    <a:pt x="61" y="127"/>
                  </a:cubicBezTo>
                  <a:cubicBezTo>
                    <a:pt x="66" y="131"/>
                    <a:pt x="61" y="140"/>
                    <a:pt x="67" y="146"/>
                  </a:cubicBezTo>
                  <a:cubicBezTo>
                    <a:pt x="59" y="141"/>
                    <a:pt x="63" y="132"/>
                    <a:pt x="57" y="129"/>
                  </a:cubicBezTo>
                  <a:cubicBezTo>
                    <a:pt x="51" y="126"/>
                    <a:pt x="43" y="127"/>
                    <a:pt x="39" y="120"/>
                  </a:cubicBezTo>
                  <a:cubicBezTo>
                    <a:pt x="35" y="114"/>
                    <a:pt x="35" y="108"/>
                    <a:pt x="30" y="105"/>
                  </a:cubicBezTo>
                  <a:cubicBezTo>
                    <a:pt x="26" y="101"/>
                    <a:pt x="21" y="100"/>
                    <a:pt x="19" y="91"/>
                  </a:cubicBezTo>
                  <a:cubicBezTo>
                    <a:pt x="16" y="83"/>
                    <a:pt x="19" y="76"/>
                    <a:pt x="18" y="72"/>
                  </a:cubicBezTo>
                  <a:cubicBezTo>
                    <a:pt x="17" y="68"/>
                    <a:pt x="9" y="63"/>
                    <a:pt x="8" y="55"/>
                  </a:cubicBezTo>
                  <a:cubicBezTo>
                    <a:pt x="7" y="46"/>
                    <a:pt x="12" y="44"/>
                    <a:pt x="11" y="40"/>
                  </a:cubicBezTo>
                  <a:cubicBezTo>
                    <a:pt x="10" y="36"/>
                    <a:pt x="2" y="30"/>
                    <a:pt x="1" y="19"/>
                  </a:cubicBezTo>
                  <a:cubicBezTo>
                    <a:pt x="0" y="9"/>
                    <a:pt x="13" y="5"/>
                    <a:pt x="15" y="0"/>
                  </a:cubicBezTo>
                  <a:close/>
                </a:path>
              </a:pathLst>
            </a:custGeom>
            <a:solidFill>
              <a:srgbClr val="D490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73" name="Freeform 55"/>
            <p:cNvSpPr>
              <a:spLocks/>
            </p:cNvSpPr>
            <p:nvPr/>
          </p:nvSpPr>
          <p:spPr bwMode="auto">
            <a:xfrm>
              <a:off x="1421" y="2888"/>
              <a:ext cx="28" cy="122"/>
            </a:xfrm>
            <a:custGeom>
              <a:avLst/>
              <a:gdLst>
                <a:gd name="T0" fmla="*/ 13 w 13"/>
                <a:gd name="T1" fmla="*/ 53 h 53"/>
                <a:gd name="T2" fmla="*/ 12 w 13"/>
                <a:gd name="T3" fmla="*/ 34 h 53"/>
                <a:gd name="T4" fmla="*/ 3 w 13"/>
                <a:gd name="T5" fmla="*/ 16 h 53"/>
                <a:gd name="T6" fmla="*/ 5 w 13"/>
                <a:gd name="T7" fmla="*/ 0 h 53"/>
                <a:gd name="T8" fmla="*/ 1 w 13"/>
                <a:gd name="T9" fmla="*/ 18 h 53"/>
                <a:gd name="T10" fmla="*/ 10 w 13"/>
                <a:gd name="T11" fmla="*/ 35 h 53"/>
                <a:gd name="T12" fmla="*/ 13 w 13"/>
                <a:gd name="T13" fmla="*/ 53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53"/>
                <a:gd name="T23" fmla="*/ 13 w 13"/>
                <a:gd name="T24" fmla="*/ 53 h 5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53">
                  <a:moveTo>
                    <a:pt x="13" y="53"/>
                  </a:moveTo>
                  <a:cubicBezTo>
                    <a:pt x="9" y="44"/>
                    <a:pt x="13" y="42"/>
                    <a:pt x="12" y="34"/>
                  </a:cubicBezTo>
                  <a:cubicBezTo>
                    <a:pt x="11" y="27"/>
                    <a:pt x="5" y="24"/>
                    <a:pt x="3" y="16"/>
                  </a:cubicBezTo>
                  <a:cubicBezTo>
                    <a:pt x="1" y="8"/>
                    <a:pt x="5" y="8"/>
                    <a:pt x="5" y="0"/>
                  </a:cubicBezTo>
                  <a:cubicBezTo>
                    <a:pt x="5" y="3"/>
                    <a:pt x="0" y="12"/>
                    <a:pt x="1" y="18"/>
                  </a:cubicBezTo>
                  <a:cubicBezTo>
                    <a:pt x="2" y="23"/>
                    <a:pt x="10" y="29"/>
                    <a:pt x="10" y="35"/>
                  </a:cubicBezTo>
                  <a:cubicBezTo>
                    <a:pt x="10" y="40"/>
                    <a:pt x="11" y="50"/>
                    <a:pt x="13" y="5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74" name="Freeform 56"/>
            <p:cNvSpPr>
              <a:spLocks/>
            </p:cNvSpPr>
            <p:nvPr/>
          </p:nvSpPr>
          <p:spPr bwMode="auto">
            <a:xfrm>
              <a:off x="1711" y="2927"/>
              <a:ext cx="41" cy="64"/>
            </a:xfrm>
            <a:custGeom>
              <a:avLst/>
              <a:gdLst>
                <a:gd name="T0" fmla="*/ 2 w 19"/>
                <a:gd name="T1" fmla="*/ 0 h 28"/>
                <a:gd name="T2" fmla="*/ 9 w 19"/>
                <a:gd name="T3" fmla="*/ 5 h 28"/>
                <a:gd name="T4" fmla="*/ 12 w 19"/>
                <a:gd name="T5" fmla="*/ 13 h 28"/>
                <a:gd name="T6" fmla="*/ 19 w 19"/>
                <a:gd name="T7" fmla="*/ 28 h 28"/>
                <a:gd name="T8" fmla="*/ 10 w 19"/>
                <a:gd name="T9" fmla="*/ 15 h 28"/>
                <a:gd name="T10" fmla="*/ 7 w 19"/>
                <a:gd name="T11" fmla="*/ 6 h 28"/>
                <a:gd name="T12" fmla="*/ 0 w 19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28"/>
                <a:gd name="T23" fmla="*/ 19 w 19"/>
                <a:gd name="T24" fmla="*/ 28 h 2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28">
                  <a:moveTo>
                    <a:pt x="2" y="0"/>
                  </a:moveTo>
                  <a:cubicBezTo>
                    <a:pt x="4" y="2"/>
                    <a:pt x="8" y="3"/>
                    <a:pt x="9" y="5"/>
                  </a:cubicBezTo>
                  <a:cubicBezTo>
                    <a:pt x="11" y="7"/>
                    <a:pt x="11" y="11"/>
                    <a:pt x="12" y="13"/>
                  </a:cubicBezTo>
                  <a:cubicBezTo>
                    <a:pt x="13" y="19"/>
                    <a:pt x="16" y="23"/>
                    <a:pt x="19" y="28"/>
                  </a:cubicBezTo>
                  <a:cubicBezTo>
                    <a:pt x="14" y="25"/>
                    <a:pt x="12" y="20"/>
                    <a:pt x="10" y="15"/>
                  </a:cubicBezTo>
                  <a:cubicBezTo>
                    <a:pt x="9" y="12"/>
                    <a:pt x="10" y="9"/>
                    <a:pt x="7" y="6"/>
                  </a:cubicBezTo>
                  <a:cubicBezTo>
                    <a:pt x="5" y="4"/>
                    <a:pt x="3" y="0"/>
                    <a:pt x="0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75" name="Freeform 57"/>
            <p:cNvSpPr>
              <a:spLocks/>
            </p:cNvSpPr>
            <p:nvPr/>
          </p:nvSpPr>
          <p:spPr bwMode="auto">
            <a:xfrm>
              <a:off x="1827" y="3058"/>
              <a:ext cx="31" cy="20"/>
            </a:xfrm>
            <a:custGeom>
              <a:avLst/>
              <a:gdLst>
                <a:gd name="T0" fmla="*/ 0 w 14"/>
                <a:gd name="T1" fmla="*/ 1 h 9"/>
                <a:gd name="T2" fmla="*/ 10 w 14"/>
                <a:gd name="T3" fmla="*/ 2 h 9"/>
                <a:gd name="T4" fmla="*/ 14 w 14"/>
                <a:gd name="T5" fmla="*/ 9 h 9"/>
                <a:gd name="T6" fmla="*/ 0 w 14"/>
                <a:gd name="T7" fmla="*/ 1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9"/>
                <a:gd name="T14" fmla="*/ 14 w 14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9">
                  <a:moveTo>
                    <a:pt x="0" y="1"/>
                  </a:moveTo>
                  <a:cubicBezTo>
                    <a:pt x="3" y="1"/>
                    <a:pt x="7" y="0"/>
                    <a:pt x="10" y="2"/>
                  </a:cubicBezTo>
                  <a:cubicBezTo>
                    <a:pt x="12" y="3"/>
                    <a:pt x="13" y="7"/>
                    <a:pt x="14" y="9"/>
                  </a:cubicBezTo>
                  <a:cubicBezTo>
                    <a:pt x="11" y="3"/>
                    <a:pt x="5" y="4"/>
                    <a:pt x="0" y="1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76" name="Freeform 58"/>
            <p:cNvSpPr>
              <a:spLocks/>
            </p:cNvSpPr>
            <p:nvPr/>
          </p:nvSpPr>
          <p:spPr bwMode="auto">
            <a:xfrm>
              <a:off x="1632" y="3069"/>
              <a:ext cx="40" cy="37"/>
            </a:xfrm>
            <a:custGeom>
              <a:avLst/>
              <a:gdLst>
                <a:gd name="T0" fmla="*/ 0 w 19"/>
                <a:gd name="T1" fmla="*/ 0 h 16"/>
                <a:gd name="T2" fmla="*/ 19 w 19"/>
                <a:gd name="T3" fmla="*/ 16 h 16"/>
                <a:gd name="T4" fmla="*/ 0 w 19"/>
                <a:gd name="T5" fmla="*/ 0 h 16"/>
                <a:gd name="T6" fmla="*/ 0 60000 65536"/>
                <a:gd name="T7" fmla="*/ 0 60000 65536"/>
                <a:gd name="T8" fmla="*/ 0 60000 65536"/>
                <a:gd name="T9" fmla="*/ 0 w 19"/>
                <a:gd name="T10" fmla="*/ 0 h 16"/>
                <a:gd name="T11" fmla="*/ 19 w 19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" h="16">
                  <a:moveTo>
                    <a:pt x="0" y="0"/>
                  </a:moveTo>
                  <a:cubicBezTo>
                    <a:pt x="8" y="0"/>
                    <a:pt x="16" y="1"/>
                    <a:pt x="19" y="16"/>
                  </a:cubicBezTo>
                  <a:cubicBezTo>
                    <a:pt x="17" y="10"/>
                    <a:pt x="12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77" name="Freeform 59"/>
            <p:cNvSpPr>
              <a:spLocks/>
            </p:cNvSpPr>
            <p:nvPr/>
          </p:nvSpPr>
          <p:spPr bwMode="auto">
            <a:xfrm>
              <a:off x="2508" y="2406"/>
              <a:ext cx="75" cy="41"/>
            </a:xfrm>
            <a:custGeom>
              <a:avLst/>
              <a:gdLst>
                <a:gd name="T0" fmla="*/ 2 w 35"/>
                <a:gd name="T1" fmla="*/ 0 h 18"/>
                <a:gd name="T2" fmla="*/ 12 w 35"/>
                <a:gd name="T3" fmla="*/ 14 h 18"/>
                <a:gd name="T4" fmla="*/ 35 w 35"/>
                <a:gd name="T5" fmla="*/ 14 h 18"/>
                <a:gd name="T6" fmla="*/ 12 w 35"/>
                <a:gd name="T7" fmla="*/ 16 h 18"/>
                <a:gd name="T8" fmla="*/ 2 w 35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18"/>
                <a:gd name="T17" fmla="*/ 35 w 35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18">
                  <a:moveTo>
                    <a:pt x="2" y="0"/>
                  </a:moveTo>
                  <a:cubicBezTo>
                    <a:pt x="2" y="11"/>
                    <a:pt x="4" y="14"/>
                    <a:pt x="12" y="14"/>
                  </a:cubicBezTo>
                  <a:cubicBezTo>
                    <a:pt x="19" y="14"/>
                    <a:pt x="24" y="9"/>
                    <a:pt x="35" y="14"/>
                  </a:cubicBezTo>
                  <a:cubicBezTo>
                    <a:pt x="30" y="12"/>
                    <a:pt x="21" y="15"/>
                    <a:pt x="12" y="16"/>
                  </a:cubicBezTo>
                  <a:cubicBezTo>
                    <a:pt x="2" y="18"/>
                    <a:pt x="0" y="13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78" name="Freeform 60"/>
            <p:cNvSpPr>
              <a:spLocks/>
            </p:cNvSpPr>
            <p:nvPr/>
          </p:nvSpPr>
          <p:spPr bwMode="auto">
            <a:xfrm>
              <a:off x="2609" y="2279"/>
              <a:ext cx="64" cy="44"/>
            </a:xfrm>
            <a:custGeom>
              <a:avLst/>
              <a:gdLst>
                <a:gd name="T0" fmla="*/ 1 w 30"/>
                <a:gd name="T1" fmla="*/ 0 h 19"/>
                <a:gd name="T2" fmla="*/ 15 w 30"/>
                <a:gd name="T3" fmla="*/ 10 h 19"/>
                <a:gd name="T4" fmla="*/ 30 w 30"/>
                <a:gd name="T5" fmla="*/ 19 h 19"/>
                <a:gd name="T6" fmla="*/ 15 w 30"/>
                <a:gd name="T7" fmla="*/ 13 h 19"/>
                <a:gd name="T8" fmla="*/ 1 w 30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19"/>
                <a:gd name="T17" fmla="*/ 30 w 30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19">
                  <a:moveTo>
                    <a:pt x="1" y="0"/>
                  </a:moveTo>
                  <a:cubicBezTo>
                    <a:pt x="4" y="8"/>
                    <a:pt x="7" y="9"/>
                    <a:pt x="15" y="10"/>
                  </a:cubicBezTo>
                  <a:cubicBezTo>
                    <a:pt x="23" y="11"/>
                    <a:pt x="26" y="12"/>
                    <a:pt x="30" y="19"/>
                  </a:cubicBezTo>
                  <a:cubicBezTo>
                    <a:pt x="26" y="14"/>
                    <a:pt x="22" y="13"/>
                    <a:pt x="15" y="13"/>
                  </a:cubicBezTo>
                  <a:cubicBezTo>
                    <a:pt x="8" y="13"/>
                    <a:pt x="0" y="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79" name="Freeform 61"/>
            <p:cNvSpPr>
              <a:spLocks/>
            </p:cNvSpPr>
            <p:nvPr/>
          </p:nvSpPr>
          <p:spPr bwMode="auto">
            <a:xfrm>
              <a:off x="2734" y="2215"/>
              <a:ext cx="62" cy="39"/>
            </a:xfrm>
            <a:custGeom>
              <a:avLst/>
              <a:gdLst>
                <a:gd name="T0" fmla="*/ 0 w 29"/>
                <a:gd name="T1" fmla="*/ 0 h 17"/>
                <a:gd name="T2" fmla="*/ 12 w 29"/>
                <a:gd name="T3" fmla="*/ 12 h 17"/>
                <a:gd name="T4" fmla="*/ 29 w 29"/>
                <a:gd name="T5" fmla="*/ 17 h 17"/>
                <a:gd name="T6" fmla="*/ 13 w 29"/>
                <a:gd name="T7" fmla="*/ 14 h 17"/>
                <a:gd name="T8" fmla="*/ 0 w 29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17"/>
                <a:gd name="T17" fmla="*/ 29 w 29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17">
                  <a:moveTo>
                    <a:pt x="0" y="0"/>
                  </a:moveTo>
                  <a:cubicBezTo>
                    <a:pt x="2" y="6"/>
                    <a:pt x="6" y="11"/>
                    <a:pt x="12" y="12"/>
                  </a:cubicBezTo>
                  <a:cubicBezTo>
                    <a:pt x="17" y="12"/>
                    <a:pt x="25" y="8"/>
                    <a:pt x="29" y="17"/>
                  </a:cubicBezTo>
                  <a:cubicBezTo>
                    <a:pt x="26" y="13"/>
                    <a:pt x="21" y="13"/>
                    <a:pt x="13" y="14"/>
                  </a:cubicBezTo>
                  <a:cubicBezTo>
                    <a:pt x="6" y="1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80" name="Freeform 62"/>
            <p:cNvSpPr>
              <a:spLocks/>
            </p:cNvSpPr>
            <p:nvPr/>
          </p:nvSpPr>
          <p:spPr bwMode="auto">
            <a:xfrm>
              <a:off x="2854" y="2080"/>
              <a:ext cx="58" cy="62"/>
            </a:xfrm>
            <a:custGeom>
              <a:avLst/>
              <a:gdLst>
                <a:gd name="T0" fmla="*/ 1 w 27"/>
                <a:gd name="T1" fmla="*/ 0 h 27"/>
                <a:gd name="T2" fmla="*/ 7 w 27"/>
                <a:gd name="T3" fmla="*/ 13 h 27"/>
                <a:gd name="T4" fmla="*/ 18 w 27"/>
                <a:gd name="T5" fmla="*/ 15 h 27"/>
                <a:gd name="T6" fmla="*/ 27 w 27"/>
                <a:gd name="T7" fmla="*/ 27 h 27"/>
                <a:gd name="T8" fmla="*/ 18 w 27"/>
                <a:gd name="T9" fmla="*/ 17 h 27"/>
                <a:gd name="T10" fmla="*/ 5 w 27"/>
                <a:gd name="T11" fmla="*/ 14 h 27"/>
                <a:gd name="T12" fmla="*/ 1 w 27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27"/>
                <a:gd name="T23" fmla="*/ 27 w 27"/>
                <a:gd name="T24" fmla="*/ 27 h 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27">
                  <a:moveTo>
                    <a:pt x="1" y="0"/>
                  </a:moveTo>
                  <a:cubicBezTo>
                    <a:pt x="2" y="6"/>
                    <a:pt x="2" y="10"/>
                    <a:pt x="7" y="13"/>
                  </a:cubicBezTo>
                  <a:cubicBezTo>
                    <a:pt x="12" y="15"/>
                    <a:pt x="16" y="12"/>
                    <a:pt x="18" y="15"/>
                  </a:cubicBezTo>
                  <a:cubicBezTo>
                    <a:pt x="21" y="17"/>
                    <a:pt x="21" y="24"/>
                    <a:pt x="27" y="27"/>
                  </a:cubicBezTo>
                  <a:cubicBezTo>
                    <a:pt x="23" y="25"/>
                    <a:pt x="20" y="19"/>
                    <a:pt x="18" y="17"/>
                  </a:cubicBezTo>
                  <a:cubicBezTo>
                    <a:pt x="15" y="15"/>
                    <a:pt x="9" y="17"/>
                    <a:pt x="5" y="14"/>
                  </a:cubicBezTo>
                  <a:cubicBezTo>
                    <a:pt x="1" y="11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81" name="Freeform 63"/>
            <p:cNvSpPr>
              <a:spLocks/>
            </p:cNvSpPr>
            <p:nvPr/>
          </p:nvSpPr>
          <p:spPr bwMode="auto">
            <a:xfrm>
              <a:off x="2953" y="2018"/>
              <a:ext cx="67" cy="48"/>
            </a:xfrm>
            <a:custGeom>
              <a:avLst/>
              <a:gdLst>
                <a:gd name="T0" fmla="*/ 0 w 31"/>
                <a:gd name="T1" fmla="*/ 2 h 21"/>
                <a:gd name="T2" fmla="*/ 18 w 31"/>
                <a:gd name="T3" fmla="*/ 4 h 21"/>
                <a:gd name="T4" fmla="*/ 31 w 31"/>
                <a:gd name="T5" fmla="*/ 21 h 21"/>
                <a:gd name="T6" fmla="*/ 16 w 31"/>
                <a:gd name="T7" fmla="*/ 6 h 21"/>
                <a:gd name="T8" fmla="*/ 0 w 31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1"/>
                <a:gd name="T17" fmla="*/ 31 w 31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1">
                  <a:moveTo>
                    <a:pt x="0" y="2"/>
                  </a:moveTo>
                  <a:cubicBezTo>
                    <a:pt x="6" y="4"/>
                    <a:pt x="12" y="0"/>
                    <a:pt x="18" y="4"/>
                  </a:cubicBezTo>
                  <a:cubicBezTo>
                    <a:pt x="24" y="7"/>
                    <a:pt x="27" y="19"/>
                    <a:pt x="31" y="21"/>
                  </a:cubicBezTo>
                  <a:cubicBezTo>
                    <a:pt x="25" y="19"/>
                    <a:pt x="21" y="7"/>
                    <a:pt x="16" y="6"/>
                  </a:cubicBezTo>
                  <a:cubicBezTo>
                    <a:pt x="11" y="4"/>
                    <a:pt x="4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82" name="Freeform 64"/>
            <p:cNvSpPr>
              <a:spLocks/>
            </p:cNvSpPr>
            <p:nvPr/>
          </p:nvSpPr>
          <p:spPr bwMode="auto">
            <a:xfrm>
              <a:off x="1337" y="2667"/>
              <a:ext cx="75" cy="159"/>
            </a:xfrm>
            <a:custGeom>
              <a:avLst/>
              <a:gdLst>
                <a:gd name="T0" fmla="*/ 0 w 35"/>
                <a:gd name="T1" fmla="*/ 69 h 69"/>
                <a:gd name="T2" fmla="*/ 32 w 35"/>
                <a:gd name="T3" fmla="*/ 40 h 69"/>
                <a:gd name="T4" fmla="*/ 18 w 35"/>
                <a:gd name="T5" fmla="*/ 0 h 69"/>
                <a:gd name="T6" fmla="*/ 11 w 35"/>
                <a:gd name="T7" fmla="*/ 7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69"/>
                <a:gd name="T14" fmla="*/ 35 w 35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69">
                  <a:moveTo>
                    <a:pt x="0" y="69"/>
                  </a:moveTo>
                  <a:cubicBezTo>
                    <a:pt x="4" y="51"/>
                    <a:pt x="12" y="40"/>
                    <a:pt x="32" y="40"/>
                  </a:cubicBezTo>
                  <a:cubicBezTo>
                    <a:pt x="35" y="28"/>
                    <a:pt x="28" y="8"/>
                    <a:pt x="18" y="0"/>
                  </a:cubicBezTo>
                  <a:cubicBezTo>
                    <a:pt x="15" y="1"/>
                    <a:pt x="12" y="5"/>
                    <a:pt x="11" y="7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83" name="Freeform 65"/>
            <p:cNvSpPr>
              <a:spLocks/>
            </p:cNvSpPr>
            <p:nvPr/>
          </p:nvSpPr>
          <p:spPr bwMode="auto">
            <a:xfrm>
              <a:off x="1457" y="2500"/>
              <a:ext cx="187" cy="229"/>
            </a:xfrm>
            <a:custGeom>
              <a:avLst/>
              <a:gdLst>
                <a:gd name="T0" fmla="*/ 17 w 87"/>
                <a:gd name="T1" fmla="*/ 100 h 100"/>
                <a:gd name="T2" fmla="*/ 56 w 87"/>
                <a:gd name="T3" fmla="*/ 57 h 100"/>
                <a:gd name="T4" fmla="*/ 87 w 87"/>
                <a:gd name="T5" fmla="*/ 81 h 100"/>
                <a:gd name="T6" fmla="*/ 48 w 87"/>
                <a:gd name="T7" fmla="*/ 2 h 100"/>
                <a:gd name="T8" fmla="*/ 18 w 87"/>
                <a:gd name="T9" fmla="*/ 29 h 100"/>
                <a:gd name="T10" fmla="*/ 1 w 87"/>
                <a:gd name="T11" fmla="*/ 89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7"/>
                <a:gd name="T19" fmla="*/ 0 h 100"/>
                <a:gd name="T20" fmla="*/ 87 w 87"/>
                <a:gd name="T21" fmla="*/ 100 h 1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7" h="100">
                  <a:moveTo>
                    <a:pt x="17" y="100"/>
                  </a:moveTo>
                  <a:cubicBezTo>
                    <a:pt x="23" y="81"/>
                    <a:pt x="27" y="54"/>
                    <a:pt x="56" y="57"/>
                  </a:cubicBezTo>
                  <a:cubicBezTo>
                    <a:pt x="66" y="58"/>
                    <a:pt x="83" y="71"/>
                    <a:pt x="87" y="81"/>
                  </a:cubicBezTo>
                  <a:cubicBezTo>
                    <a:pt x="82" y="62"/>
                    <a:pt x="77" y="0"/>
                    <a:pt x="48" y="2"/>
                  </a:cubicBezTo>
                  <a:cubicBezTo>
                    <a:pt x="34" y="2"/>
                    <a:pt x="25" y="19"/>
                    <a:pt x="18" y="29"/>
                  </a:cubicBezTo>
                  <a:cubicBezTo>
                    <a:pt x="6" y="48"/>
                    <a:pt x="0" y="67"/>
                    <a:pt x="1" y="89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84" name="Freeform 66"/>
            <p:cNvSpPr>
              <a:spLocks/>
            </p:cNvSpPr>
            <p:nvPr/>
          </p:nvSpPr>
          <p:spPr bwMode="auto">
            <a:xfrm>
              <a:off x="2985" y="1623"/>
              <a:ext cx="285" cy="328"/>
            </a:xfrm>
            <a:custGeom>
              <a:avLst/>
              <a:gdLst>
                <a:gd name="T0" fmla="*/ 131 w 132"/>
                <a:gd name="T1" fmla="*/ 140 h 143"/>
                <a:gd name="T2" fmla="*/ 115 w 132"/>
                <a:gd name="T3" fmla="*/ 130 h 143"/>
                <a:gd name="T4" fmla="*/ 130 w 132"/>
                <a:gd name="T5" fmla="*/ 110 h 143"/>
                <a:gd name="T6" fmla="*/ 107 w 132"/>
                <a:gd name="T7" fmla="*/ 104 h 143"/>
                <a:gd name="T8" fmla="*/ 106 w 132"/>
                <a:gd name="T9" fmla="*/ 102 h 143"/>
                <a:gd name="T10" fmla="*/ 106 w 132"/>
                <a:gd name="T11" fmla="*/ 101 h 143"/>
                <a:gd name="T12" fmla="*/ 106 w 132"/>
                <a:gd name="T13" fmla="*/ 100 h 143"/>
                <a:gd name="T14" fmla="*/ 106 w 132"/>
                <a:gd name="T15" fmla="*/ 99 h 143"/>
                <a:gd name="T16" fmla="*/ 107 w 132"/>
                <a:gd name="T17" fmla="*/ 98 h 143"/>
                <a:gd name="T18" fmla="*/ 107 w 132"/>
                <a:gd name="T19" fmla="*/ 98 h 143"/>
                <a:gd name="T20" fmla="*/ 108 w 132"/>
                <a:gd name="T21" fmla="*/ 96 h 143"/>
                <a:gd name="T22" fmla="*/ 108 w 132"/>
                <a:gd name="T23" fmla="*/ 96 h 143"/>
                <a:gd name="T24" fmla="*/ 109 w 132"/>
                <a:gd name="T25" fmla="*/ 95 h 143"/>
                <a:gd name="T26" fmla="*/ 110 w 132"/>
                <a:gd name="T27" fmla="*/ 93 h 143"/>
                <a:gd name="T28" fmla="*/ 111 w 132"/>
                <a:gd name="T29" fmla="*/ 92 h 143"/>
                <a:gd name="T30" fmla="*/ 114 w 132"/>
                <a:gd name="T31" fmla="*/ 88 h 143"/>
                <a:gd name="T32" fmla="*/ 114 w 132"/>
                <a:gd name="T33" fmla="*/ 88 h 143"/>
                <a:gd name="T34" fmla="*/ 117 w 132"/>
                <a:gd name="T35" fmla="*/ 80 h 143"/>
                <a:gd name="T36" fmla="*/ 100 w 132"/>
                <a:gd name="T37" fmla="*/ 82 h 143"/>
                <a:gd name="T38" fmla="*/ 96 w 132"/>
                <a:gd name="T39" fmla="*/ 83 h 143"/>
                <a:gd name="T40" fmla="*/ 96 w 132"/>
                <a:gd name="T41" fmla="*/ 83 h 143"/>
                <a:gd name="T42" fmla="*/ 94 w 132"/>
                <a:gd name="T43" fmla="*/ 83 h 143"/>
                <a:gd name="T44" fmla="*/ 94 w 132"/>
                <a:gd name="T45" fmla="*/ 83 h 143"/>
                <a:gd name="T46" fmla="*/ 93 w 132"/>
                <a:gd name="T47" fmla="*/ 82 h 143"/>
                <a:gd name="T48" fmla="*/ 92 w 132"/>
                <a:gd name="T49" fmla="*/ 81 h 143"/>
                <a:gd name="T50" fmla="*/ 92 w 132"/>
                <a:gd name="T51" fmla="*/ 81 h 143"/>
                <a:gd name="T52" fmla="*/ 92 w 132"/>
                <a:gd name="T53" fmla="*/ 79 h 143"/>
                <a:gd name="T54" fmla="*/ 98 w 132"/>
                <a:gd name="T55" fmla="*/ 57 h 143"/>
                <a:gd name="T56" fmla="*/ 76 w 132"/>
                <a:gd name="T57" fmla="*/ 57 h 143"/>
                <a:gd name="T58" fmla="*/ 77 w 132"/>
                <a:gd name="T59" fmla="*/ 35 h 143"/>
                <a:gd name="T60" fmla="*/ 59 w 132"/>
                <a:gd name="T61" fmla="*/ 36 h 143"/>
                <a:gd name="T62" fmla="*/ 54 w 132"/>
                <a:gd name="T63" fmla="*/ 20 h 143"/>
                <a:gd name="T64" fmla="*/ 33 w 132"/>
                <a:gd name="T65" fmla="*/ 22 h 143"/>
                <a:gd name="T66" fmla="*/ 27 w 132"/>
                <a:gd name="T67" fmla="*/ 3 h 143"/>
                <a:gd name="T68" fmla="*/ 9 w 132"/>
                <a:gd name="T69" fmla="*/ 6 h 143"/>
                <a:gd name="T70" fmla="*/ 6 w 132"/>
                <a:gd name="T71" fmla="*/ 5 h 143"/>
                <a:gd name="T72" fmla="*/ 4 w 132"/>
                <a:gd name="T73" fmla="*/ 18 h 143"/>
                <a:gd name="T74" fmla="*/ 0 w 132"/>
                <a:gd name="T75" fmla="*/ 26 h 143"/>
                <a:gd name="T76" fmla="*/ 4 w 132"/>
                <a:gd name="T77" fmla="*/ 35 h 143"/>
                <a:gd name="T78" fmla="*/ 4 w 132"/>
                <a:gd name="T79" fmla="*/ 53 h 143"/>
                <a:gd name="T80" fmla="*/ 12 w 132"/>
                <a:gd name="T81" fmla="*/ 67 h 143"/>
                <a:gd name="T82" fmla="*/ 18 w 132"/>
                <a:gd name="T83" fmla="*/ 81 h 143"/>
                <a:gd name="T84" fmla="*/ 28 w 132"/>
                <a:gd name="T85" fmla="*/ 96 h 143"/>
                <a:gd name="T86" fmla="*/ 42 w 132"/>
                <a:gd name="T87" fmla="*/ 103 h 143"/>
                <a:gd name="T88" fmla="*/ 52 w 132"/>
                <a:gd name="T89" fmla="*/ 114 h 143"/>
                <a:gd name="T90" fmla="*/ 63 w 132"/>
                <a:gd name="T91" fmla="*/ 116 h 143"/>
                <a:gd name="T92" fmla="*/ 74 w 132"/>
                <a:gd name="T93" fmla="*/ 123 h 143"/>
                <a:gd name="T94" fmla="*/ 86 w 132"/>
                <a:gd name="T95" fmla="*/ 124 h 143"/>
                <a:gd name="T96" fmla="*/ 98 w 132"/>
                <a:gd name="T97" fmla="*/ 132 h 143"/>
                <a:gd name="T98" fmla="*/ 111 w 132"/>
                <a:gd name="T99" fmla="*/ 136 h 143"/>
                <a:gd name="T100" fmla="*/ 131 w 132"/>
                <a:gd name="T101" fmla="*/ 143 h 143"/>
                <a:gd name="T102" fmla="*/ 131 w 132"/>
                <a:gd name="T103" fmla="*/ 140 h 1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2"/>
                <a:gd name="T157" fmla="*/ 0 h 143"/>
                <a:gd name="T158" fmla="*/ 132 w 132"/>
                <a:gd name="T159" fmla="*/ 143 h 14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2" h="143">
                  <a:moveTo>
                    <a:pt x="131" y="140"/>
                  </a:moveTo>
                  <a:cubicBezTo>
                    <a:pt x="131" y="130"/>
                    <a:pt x="116" y="140"/>
                    <a:pt x="115" y="130"/>
                  </a:cubicBezTo>
                  <a:cubicBezTo>
                    <a:pt x="113" y="121"/>
                    <a:pt x="132" y="118"/>
                    <a:pt x="130" y="110"/>
                  </a:cubicBezTo>
                  <a:cubicBezTo>
                    <a:pt x="128" y="103"/>
                    <a:pt x="111" y="112"/>
                    <a:pt x="107" y="104"/>
                  </a:cubicBezTo>
                  <a:cubicBezTo>
                    <a:pt x="107" y="103"/>
                    <a:pt x="106" y="102"/>
                    <a:pt x="106" y="102"/>
                  </a:cubicBezTo>
                  <a:cubicBezTo>
                    <a:pt x="106" y="102"/>
                    <a:pt x="106" y="102"/>
                    <a:pt x="106" y="101"/>
                  </a:cubicBezTo>
                  <a:cubicBezTo>
                    <a:pt x="106" y="101"/>
                    <a:pt x="106" y="101"/>
                    <a:pt x="106" y="100"/>
                  </a:cubicBezTo>
                  <a:cubicBezTo>
                    <a:pt x="106" y="100"/>
                    <a:pt x="106" y="100"/>
                    <a:pt x="106" y="99"/>
                  </a:cubicBezTo>
                  <a:cubicBezTo>
                    <a:pt x="107" y="99"/>
                    <a:pt x="107" y="99"/>
                    <a:pt x="107" y="98"/>
                  </a:cubicBezTo>
                  <a:cubicBezTo>
                    <a:pt x="107" y="98"/>
                    <a:pt x="107" y="98"/>
                    <a:pt x="107" y="98"/>
                  </a:cubicBezTo>
                  <a:cubicBezTo>
                    <a:pt x="107" y="97"/>
                    <a:pt x="108" y="97"/>
                    <a:pt x="108" y="96"/>
                  </a:cubicBezTo>
                  <a:cubicBezTo>
                    <a:pt x="108" y="96"/>
                    <a:pt x="108" y="96"/>
                    <a:pt x="108" y="96"/>
                  </a:cubicBezTo>
                  <a:cubicBezTo>
                    <a:pt x="108" y="95"/>
                    <a:pt x="109" y="95"/>
                    <a:pt x="109" y="95"/>
                  </a:cubicBezTo>
                  <a:cubicBezTo>
                    <a:pt x="109" y="94"/>
                    <a:pt x="110" y="93"/>
                    <a:pt x="110" y="93"/>
                  </a:cubicBezTo>
                  <a:cubicBezTo>
                    <a:pt x="110" y="93"/>
                    <a:pt x="111" y="93"/>
                    <a:pt x="111" y="92"/>
                  </a:cubicBezTo>
                  <a:cubicBezTo>
                    <a:pt x="112" y="91"/>
                    <a:pt x="113" y="90"/>
                    <a:pt x="114" y="88"/>
                  </a:cubicBezTo>
                  <a:cubicBezTo>
                    <a:pt x="114" y="88"/>
                    <a:pt x="114" y="88"/>
                    <a:pt x="114" y="88"/>
                  </a:cubicBezTo>
                  <a:cubicBezTo>
                    <a:pt x="117" y="85"/>
                    <a:pt x="119" y="82"/>
                    <a:pt x="117" y="80"/>
                  </a:cubicBezTo>
                  <a:cubicBezTo>
                    <a:pt x="114" y="76"/>
                    <a:pt x="107" y="81"/>
                    <a:pt x="100" y="82"/>
                  </a:cubicBezTo>
                  <a:cubicBezTo>
                    <a:pt x="99" y="83"/>
                    <a:pt x="97" y="83"/>
                    <a:pt x="96" y="83"/>
                  </a:cubicBezTo>
                  <a:cubicBezTo>
                    <a:pt x="96" y="83"/>
                    <a:pt x="96" y="83"/>
                    <a:pt x="96" y="83"/>
                  </a:cubicBezTo>
                  <a:cubicBezTo>
                    <a:pt x="95" y="83"/>
                    <a:pt x="95" y="83"/>
                    <a:pt x="94" y="83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4" y="83"/>
                    <a:pt x="93" y="83"/>
                    <a:pt x="93" y="82"/>
                  </a:cubicBezTo>
                  <a:cubicBezTo>
                    <a:pt x="92" y="82"/>
                    <a:pt x="92" y="81"/>
                    <a:pt x="92" y="81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92" y="80"/>
                    <a:pt x="92" y="80"/>
                    <a:pt x="92" y="79"/>
                  </a:cubicBezTo>
                  <a:cubicBezTo>
                    <a:pt x="92" y="73"/>
                    <a:pt x="103" y="62"/>
                    <a:pt x="98" y="57"/>
                  </a:cubicBezTo>
                  <a:cubicBezTo>
                    <a:pt x="92" y="50"/>
                    <a:pt x="84" y="61"/>
                    <a:pt x="76" y="57"/>
                  </a:cubicBezTo>
                  <a:cubicBezTo>
                    <a:pt x="68" y="53"/>
                    <a:pt x="82" y="39"/>
                    <a:pt x="77" y="35"/>
                  </a:cubicBezTo>
                  <a:cubicBezTo>
                    <a:pt x="72" y="30"/>
                    <a:pt x="65" y="41"/>
                    <a:pt x="59" y="36"/>
                  </a:cubicBezTo>
                  <a:cubicBezTo>
                    <a:pt x="53" y="31"/>
                    <a:pt x="59" y="24"/>
                    <a:pt x="54" y="20"/>
                  </a:cubicBezTo>
                  <a:cubicBezTo>
                    <a:pt x="50" y="15"/>
                    <a:pt x="39" y="25"/>
                    <a:pt x="33" y="22"/>
                  </a:cubicBezTo>
                  <a:cubicBezTo>
                    <a:pt x="27" y="19"/>
                    <a:pt x="34" y="7"/>
                    <a:pt x="27" y="3"/>
                  </a:cubicBezTo>
                  <a:cubicBezTo>
                    <a:pt x="20" y="0"/>
                    <a:pt x="18" y="10"/>
                    <a:pt x="9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9"/>
                    <a:pt x="6" y="13"/>
                    <a:pt x="4" y="18"/>
                  </a:cubicBezTo>
                  <a:cubicBezTo>
                    <a:pt x="2" y="21"/>
                    <a:pt x="0" y="22"/>
                    <a:pt x="0" y="26"/>
                  </a:cubicBezTo>
                  <a:cubicBezTo>
                    <a:pt x="1" y="29"/>
                    <a:pt x="4" y="32"/>
                    <a:pt x="4" y="35"/>
                  </a:cubicBezTo>
                  <a:cubicBezTo>
                    <a:pt x="6" y="41"/>
                    <a:pt x="3" y="47"/>
                    <a:pt x="4" y="53"/>
                  </a:cubicBezTo>
                  <a:cubicBezTo>
                    <a:pt x="5" y="59"/>
                    <a:pt x="11" y="61"/>
                    <a:pt x="12" y="67"/>
                  </a:cubicBezTo>
                  <a:cubicBezTo>
                    <a:pt x="14" y="75"/>
                    <a:pt x="13" y="75"/>
                    <a:pt x="18" y="81"/>
                  </a:cubicBezTo>
                  <a:cubicBezTo>
                    <a:pt x="22" y="85"/>
                    <a:pt x="24" y="93"/>
                    <a:pt x="28" y="96"/>
                  </a:cubicBezTo>
                  <a:cubicBezTo>
                    <a:pt x="32" y="100"/>
                    <a:pt x="38" y="97"/>
                    <a:pt x="42" y="103"/>
                  </a:cubicBezTo>
                  <a:cubicBezTo>
                    <a:pt x="46" y="108"/>
                    <a:pt x="45" y="112"/>
                    <a:pt x="52" y="114"/>
                  </a:cubicBezTo>
                  <a:cubicBezTo>
                    <a:pt x="57" y="114"/>
                    <a:pt x="59" y="112"/>
                    <a:pt x="63" y="116"/>
                  </a:cubicBezTo>
                  <a:cubicBezTo>
                    <a:pt x="67" y="119"/>
                    <a:pt x="67" y="123"/>
                    <a:pt x="74" y="123"/>
                  </a:cubicBezTo>
                  <a:cubicBezTo>
                    <a:pt x="80" y="123"/>
                    <a:pt x="80" y="121"/>
                    <a:pt x="86" y="124"/>
                  </a:cubicBezTo>
                  <a:cubicBezTo>
                    <a:pt x="90" y="126"/>
                    <a:pt x="93" y="130"/>
                    <a:pt x="98" y="132"/>
                  </a:cubicBezTo>
                  <a:cubicBezTo>
                    <a:pt x="102" y="135"/>
                    <a:pt x="107" y="134"/>
                    <a:pt x="111" y="136"/>
                  </a:cubicBezTo>
                  <a:cubicBezTo>
                    <a:pt x="117" y="140"/>
                    <a:pt x="124" y="142"/>
                    <a:pt x="131" y="143"/>
                  </a:cubicBezTo>
                  <a:cubicBezTo>
                    <a:pt x="131" y="142"/>
                    <a:pt x="131" y="141"/>
                    <a:pt x="131" y="140"/>
                  </a:cubicBezTo>
                  <a:close/>
                </a:path>
              </a:pathLst>
            </a:custGeom>
            <a:solidFill>
              <a:srgbClr val="9A0B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85" name="Freeform 67"/>
            <p:cNvSpPr>
              <a:spLocks/>
            </p:cNvSpPr>
            <p:nvPr/>
          </p:nvSpPr>
          <p:spPr bwMode="auto">
            <a:xfrm>
              <a:off x="2794" y="1595"/>
              <a:ext cx="215" cy="216"/>
            </a:xfrm>
            <a:custGeom>
              <a:avLst/>
              <a:gdLst>
                <a:gd name="T0" fmla="*/ 85 w 100"/>
                <a:gd name="T1" fmla="*/ 2 h 94"/>
                <a:gd name="T2" fmla="*/ 71 w 100"/>
                <a:gd name="T3" fmla="*/ 12 h 94"/>
                <a:gd name="T4" fmla="*/ 65 w 100"/>
                <a:gd name="T5" fmla="*/ 1 h 94"/>
                <a:gd name="T6" fmla="*/ 57 w 100"/>
                <a:gd name="T7" fmla="*/ 7 h 94"/>
                <a:gd name="T8" fmla="*/ 49 w 100"/>
                <a:gd name="T9" fmla="*/ 13 h 94"/>
                <a:gd name="T10" fmla="*/ 41 w 100"/>
                <a:gd name="T11" fmla="*/ 7 h 94"/>
                <a:gd name="T12" fmla="*/ 31 w 100"/>
                <a:gd name="T13" fmla="*/ 28 h 94"/>
                <a:gd name="T14" fmla="*/ 15 w 100"/>
                <a:gd name="T15" fmla="*/ 39 h 94"/>
                <a:gd name="T16" fmla="*/ 4 w 100"/>
                <a:gd name="T17" fmla="*/ 56 h 94"/>
                <a:gd name="T18" fmla="*/ 10 w 100"/>
                <a:gd name="T19" fmla="*/ 75 h 94"/>
                <a:gd name="T20" fmla="*/ 7 w 100"/>
                <a:gd name="T21" fmla="*/ 94 h 94"/>
                <a:gd name="T22" fmla="*/ 25 w 100"/>
                <a:gd name="T23" fmla="*/ 67 h 94"/>
                <a:gd name="T24" fmla="*/ 40 w 100"/>
                <a:gd name="T25" fmla="*/ 47 h 94"/>
                <a:gd name="T26" fmla="*/ 53 w 100"/>
                <a:gd name="T27" fmla="*/ 42 h 94"/>
                <a:gd name="T28" fmla="*/ 70 w 100"/>
                <a:gd name="T29" fmla="*/ 32 h 94"/>
                <a:gd name="T30" fmla="*/ 82 w 100"/>
                <a:gd name="T31" fmla="*/ 42 h 94"/>
                <a:gd name="T32" fmla="*/ 93 w 100"/>
                <a:gd name="T33" fmla="*/ 28 h 94"/>
                <a:gd name="T34" fmla="*/ 90 w 100"/>
                <a:gd name="T35" fmla="*/ 8 h 9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0"/>
                <a:gd name="T55" fmla="*/ 0 h 94"/>
                <a:gd name="T56" fmla="*/ 100 w 100"/>
                <a:gd name="T57" fmla="*/ 94 h 9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0" h="94">
                  <a:moveTo>
                    <a:pt x="85" y="2"/>
                  </a:moveTo>
                  <a:cubicBezTo>
                    <a:pt x="81" y="4"/>
                    <a:pt x="78" y="16"/>
                    <a:pt x="71" y="12"/>
                  </a:cubicBezTo>
                  <a:cubicBezTo>
                    <a:pt x="68" y="10"/>
                    <a:pt x="70" y="1"/>
                    <a:pt x="65" y="1"/>
                  </a:cubicBezTo>
                  <a:cubicBezTo>
                    <a:pt x="62" y="0"/>
                    <a:pt x="59" y="5"/>
                    <a:pt x="57" y="7"/>
                  </a:cubicBezTo>
                  <a:cubicBezTo>
                    <a:pt x="55" y="10"/>
                    <a:pt x="54" y="14"/>
                    <a:pt x="49" y="13"/>
                  </a:cubicBezTo>
                  <a:cubicBezTo>
                    <a:pt x="46" y="12"/>
                    <a:pt x="46" y="5"/>
                    <a:pt x="41" y="7"/>
                  </a:cubicBezTo>
                  <a:cubicBezTo>
                    <a:pt x="37" y="8"/>
                    <a:pt x="35" y="24"/>
                    <a:pt x="31" y="28"/>
                  </a:cubicBezTo>
                  <a:cubicBezTo>
                    <a:pt x="27" y="36"/>
                    <a:pt x="22" y="35"/>
                    <a:pt x="15" y="39"/>
                  </a:cubicBezTo>
                  <a:cubicBezTo>
                    <a:pt x="11" y="41"/>
                    <a:pt x="4" y="51"/>
                    <a:pt x="4" y="56"/>
                  </a:cubicBezTo>
                  <a:cubicBezTo>
                    <a:pt x="4" y="63"/>
                    <a:pt x="12" y="66"/>
                    <a:pt x="10" y="75"/>
                  </a:cubicBezTo>
                  <a:cubicBezTo>
                    <a:pt x="9" y="79"/>
                    <a:pt x="0" y="92"/>
                    <a:pt x="7" y="94"/>
                  </a:cubicBezTo>
                  <a:cubicBezTo>
                    <a:pt x="12" y="81"/>
                    <a:pt x="29" y="83"/>
                    <a:pt x="25" y="67"/>
                  </a:cubicBezTo>
                  <a:cubicBezTo>
                    <a:pt x="22" y="55"/>
                    <a:pt x="26" y="48"/>
                    <a:pt x="40" y="47"/>
                  </a:cubicBezTo>
                  <a:cubicBezTo>
                    <a:pt x="46" y="47"/>
                    <a:pt x="48" y="46"/>
                    <a:pt x="53" y="42"/>
                  </a:cubicBezTo>
                  <a:cubicBezTo>
                    <a:pt x="58" y="38"/>
                    <a:pt x="63" y="34"/>
                    <a:pt x="70" y="32"/>
                  </a:cubicBezTo>
                  <a:cubicBezTo>
                    <a:pt x="75" y="32"/>
                    <a:pt x="81" y="36"/>
                    <a:pt x="82" y="42"/>
                  </a:cubicBezTo>
                  <a:cubicBezTo>
                    <a:pt x="86" y="40"/>
                    <a:pt x="90" y="32"/>
                    <a:pt x="93" y="28"/>
                  </a:cubicBezTo>
                  <a:cubicBezTo>
                    <a:pt x="100" y="20"/>
                    <a:pt x="89" y="18"/>
                    <a:pt x="90" y="8"/>
                  </a:cubicBezTo>
                </a:path>
              </a:pathLst>
            </a:custGeom>
            <a:solidFill>
              <a:srgbClr val="9A0B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86" name="Freeform 68"/>
            <p:cNvSpPr>
              <a:spLocks/>
            </p:cNvSpPr>
            <p:nvPr/>
          </p:nvSpPr>
          <p:spPr bwMode="auto">
            <a:xfrm>
              <a:off x="2800" y="1751"/>
              <a:ext cx="91" cy="152"/>
            </a:xfrm>
            <a:custGeom>
              <a:avLst/>
              <a:gdLst>
                <a:gd name="T0" fmla="*/ 22 w 42"/>
                <a:gd name="T1" fmla="*/ 0 h 66"/>
                <a:gd name="T2" fmla="*/ 31 w 42"/>
                <a:gd name="T3" fmla="*/ 20 h 66"/>
                <a:gd name="T4" fmla="*/ 28 w 42"/>
                <a:gd name="T5" fmla="*/ 39 h 66"/>
                <a:gd name="T6" fmla="*/ 38 w 42"/>
                <a:gd name="T7" fmla="*/ 51 h 66"/>
                <a:gd name="T8" fmla="*/ 39 w 42"/>
                <a:gd name="T9" fmla="*/ 66 h 66"/>
                <a:gd name="T10" fmla="*/ 27 w 42"/>
                <a:gd name="T11" fmla="*/ 58 h 66"/>
                <a:gd name="T12" fmla="*/ 22 w 42"/>
                <a:gd name="T13" fmla="*/ 39 h 66"/>
                <a:gd name="T14" fmla="*/ 13 w 42"/>
                <a:gd name="T15" fmla="*/ 27 h 66"/>
                <a:gd name="T16" fmla="*/ 4 w 42"/>
                <a:gd name="T17" fmla="*/ 24 h 66"/>
                <a:gd name="T18" fmla="*/ 8 w 42"/>
                <a:gd name="T19" fmla="*/ 5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66"/>
                <a:gd name="T32" fmla="*/ 42 w 42"/>
                <a:gd name="T33" fmla="*/ 66 h 6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66">
                  <a:moveTo>
                    <a:pt x="22" y="0"/>
                  </a:moveTo>
                  <a:cubicBezTo>
                    <a:pt x="23" y="8"/>
                    <a:pt x="30" y="13"/>
                    <a:pt x="31" y="20"/>
                  </a:cubicBezTo>
                  <a:cubicBezTo>
                    <a:pt x="32" y="26"/>
                    <a:pt x="29" y="32"/>
                    <a:pt x="28" y="39"/>
                  </a:cubicBezTo>
                  <a:cubicBezTo>
                    <a:pt x="26" y="50"/>
                    <a:pt x="32" y="45"/>
                    <a:pt x="38" y="51"/>
                  </a:cubicBezTo>
                  <a:cubicBezTo>
                    <a:pt x="42" y="54"/>
                    <a:pt x="40" y="62"/>
                    <a:pt x="39" y="66"/>
                  </a:cubicBezTo>
                  <a:cubicBezTo>
                    <a:pt x="40" y="57"/>
                    <a:pt x="34" y="59"/>
                    <a:pt x="27" y="58"/>
                  </a:cubicBezTo>
                  <a:cubicBezTo>
                    <a:pt x="17" y="56"/>
                    <a:pt x="22" y="47"/>
                    <a:pt x="22" y="39"/>
                  </a:cubicBezTo>
                  <a:cubicBezTo>
                    <a:pt x="22" y="30"/>
                    <a:pt x="21" y="29"/>
                    <a:pt x="13" y="27"/>
                  </a:cubicBezTo>
                  <a:cubicBezTo>
                    <a:pt x="10" y="27"/>
                    <a:pt x="5" y="26"/>
                    <a:pt x="4" y="24"/>
                  </a:cubicBezTo>
                  <a:cubicBezTo>
                    <a:pt x="0" y="18"/>
                    <a:pt x="9" y="11"/>
                    <a:pt x="8" y="5"/>
                  </a:cubicBezTo>
                </a:path>
              </a:pathLst>
            </a:custGeom>
            <a:solidFill>
              <a:srgbClr val="9A0B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87" name="Freeform 69"/>
            <p:cNvSpPr>
              <a:spLocks/>
            </p:cNvSpPr>
            <p:nvPr/>
          </p:nvSpPr>
          <p:spPr bwMode="auto">
            <a:xfrm>
              <a:off x="2710" y="1636"/>
              <a:ext cx="110" cy="182"/>
            </a:xfrm>
            <a:custGeom>
              <a:avLst/>
              <a:gdLst>
                <a:gd name="T0" fmla="*/ 44 w 51"/>
                <a:gd name="T1" fmla="*/ 16 h 79"/>
                <a:gd name="T2" fmla="*/ 27 w 51"/>
                <a:gd name="T3" fmla="*/ 10 h 79"/>
                <a:gd name="T4" fmla="*/ 25 w 51"/>
                <a:gd name="T5" fmla="*/ 32 h 79"/>
                <a:gd name="T6" fmla="*/ 5 w 51"/>
                <a:gd name="T7" fmla="*/ 44 h 79"/>
                <a:gd name="T8" fmla="*/ 12 w 51"/>
                <a:gd name="T9" fmla="*/ 58 h 79"/>
                <a:gd name="T10" fmla="*/ 14 w 51"/>
                <a:gd name="T11" fmla="*/ 79 h 79"/>
                <a:gd name="T12" fmla="*/ 22 w 51"/>
                <a:gd name="T13" fmla="*/ 69 h 79"/>
                <a:gd name="T14" fmla="*/ 26 w 51"/>
                <a:gd name="T15" fmla="*/ 63 h 79"/>
                <a:gd name="T16" fmla="*/ 25 w 51"/>
                <a:gd name="T17" fmla="*/ 57 h 79"/>
                <a:gd name="T18" fmla="*/ 36 w 51"/>
                <a:gd name="T19" fmla="*/ 45 h 79"/>
                <a:gd name="T20" fmla="*/ 44 w 51"/>
                <a:gd name="T21" fmla="*/ 24 h 79"/>
                <a:gd name="T22" fmla="*/ 50 w 51"/>
                <a:gd name="T23" fmla="*/ 20 h 79"/>
                <a:gd name="T24" fmla="*/ 46 w 51"/>
                <a:gd name="T25" fmla="*/ 13 h 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1"/>
                <a:gd name="T40" fmla="*/ 0 h 79"/>
                <a:gd name="T41" fmla="*/ 51 w 51"/>
                <a:gd name="T42" fmla="*/ 79 h 7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1" h="79">
                  <a:moveTo>
                    <a:pt x="44" y="16"/>
                  </a:moveTo>
                  <a:cubicBezTo>
                    <a:pt x="39" y="12"/>
                    <a:pt x="30" y="0"/>
                    <a:pt x="27" y="10"/>
                  </a:cubicBezTo>
                  <a:cubicBezTo>
                    <a:pt x="25" y="16"/>
                    <a:pt x="27" y="25"/>
                    <a:pt x="25" y="32"/>
                  </a:cubicBezTo>
                  <a:cubicBezTo>
                    <a:pt x="23" y="42"/>
                    <a:pt x="15" y="51"/>
                    <a:pt x="5" y="44"/>
                  </a:cubicBezTo>
                  <a:cubicBezTo>
                    <a:pt x="0" y="48"/>
                    <a:pt x="10" y="55"/>
                    <a:pt x="12" y="58"/>
                  </a:cubicBezTo>
                  <a:cubicBezTo>
                    <a:pt x="17" y="66"/>
                    <a:pt x="16" y="71"/>
                    <a:pt x="14" y="79"/>
                  </a:cubicBezTo>
                  <a:cubicBezTo>
                    <a:pt x="17" y="76"/>
                    <a:pt x="19" y="72"/>
                    <a:pt x="22" y="69"/>
                  </a:cubicBezTo>
                  <a:cubicBezTo>
                    <a:pt x="23" y="67"/>
                    <a:pt x="26" y="65"/>
                    <a:pt x="26" y="63"/>
                  </a:cubicBezTo>
                  <a:cubicBezTo>
                    <a:pt x="27" y="61"/>
                    <a:pt x="25" y="58"/>
                    <a:pt x="25" y="57"/>
                  </a:cubicBezTo>
                  <a:cubicBezTo>
                    <a:pt x="26" y="51"/>
                    <a:pt x="33" y="50"/>
                    <a:pt x="36" y="45"/>
                  </a:cubicBezTo>
                  <a:cubicBezTo>
                    <a:pt x="40" y="38"/>
                    <a:pt x="36" y="29"/>
                    <a:pt x="44" y="24"/>
                  </a:cubicBezTo>
                  <a:cubicBezTo>
                    <a:pt x="46" y="23"/>
                    <a:pt x="49" y="24"/>
                    <a:pt x="50" y="20"/>
                  </a:cubicBezTo>
                  <a:cubicBezTo>
                    <a:pt x="51" y="17"/>
                    <a:pt x="50" y="15"/>
                    <a:pt x="46" y="13"/>
                  </a:cubicBezTo>
                </a:path>
              </a:pathLst>
            </a:custGeom>
            <a:solidFill>
              <a:srgbClr val="9A0B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88" name="Freeform 70"/>
            <p:cNvSpPr>
              <a:spLocks/>
            </p:cNvSpPr>
            <p:nvPr/>
          </p:nvSpPr>
          <p:spPr bwMode="auto">
            <a:xfrm>
              <a:off x="2576" y="1731"/>
              <a:ext cx="158" cy="254"/>
            </a:xfrm>
            <a:custGeom>
              <a:avLst/>
              <a:gdLst>
                <a:gd name="T0" fmla="*/ 58 w 73"/>
                <a:gd name="T1" fmla="*/ 0 h 111"/>
                <a:gd name="T2" fmla="*/ 46 w 73"/>
                <a:gd name="T3" fmla="*/ 25 h 111"/>
                <a:gd name="T4" fmla="*/ 32 w 73"/>
                <a:gd name="T5" fmla="*/ 33 h 111"/>
                <a:gd name="T6" fmla="*/ 19 w 73"/>
                <a:gd name="T7" fmla="*/ 25 h 111"/>
                <a:gd name="T8" fmla="*/ 7 w 73"/>
                <a:gd name="T9" fmla="*/ 38 h 111"/>
                <a:gd name="T10" fmla="*/ 7 w 73"/>
                <a:gd name="T11" fmla="*/ 65 h 111"/>
                <a:gd name="T12" fmla="*/ 5 w 73"/>
                <a:gd name="T13" fmla="*/ 74 h 111"/>
                <a:gd name="T14" fmla="*/ 18 w 73"/>
                <a:gd name="T15" fmla="*/ 90 h 111"/>
                <a:gd name="T16" fmla="*/ 22 w 73"/>
                <a:gd name="T17" fmla="*/ 110 h 111"/>
                <a:gd name="T18" fmla="*/ 23 w 73"/>
                <a:gd name="T19" fmla="*/ 111 h 111"/>
                <a:gd name="T20" fmla="*/ 26 w 73"/>
                <a:gd name="T21" fmla="*/ 76 h 111"/>
                <a:gd name="T22" fmla="*/ 32 w 73"/>
                <a:gd name="T23" fmla="*/ 50 h 111"/>
                <a:gd name="T24" fmla="*/ 55 w 73"/>
                <a:gd name="T25" fmla="*/ 31 h 111"/>
                <a:gd name="T26" fmla="*/ 73 w 73"/>
                <a:gd name="T27" fmla="*/ 21 h 111"/>
                <a:gd name="T28" fmla="*/ 71 w 73"/>
                <a:gd name="T29" fmla="*/ 16 h 1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3"/>
                <a:gd name="T46" fmla="*/ 0 h 111"/>
                <a:gd name="T47" fmla="*/ 73 w 73"/>
                <a:gd name="T48" fmla="*/ 111 h 1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3" h="111">
                  <a:moveTo>
                    <a:pt x="58" y="0"/>
                  </a:moveTo>
                  <a:cubicBezTo>
                    <a:pt x="48" y="5"/>
                    <a:pt x="50" y="16"/>
                    <a:pt x="46" y="25"/>
                  </a:cubicBezTo>
                  <a:cubicBezTo>
                    <a:pt x="43" y="32"/>
                    <a:pt x="39" y="36"/>
                    <a:pt x="32" y="33"/>
                  </a:cubicBezTo>
                  <a:cubicBezTo>
                    <a:pt x="27" y="30"/>
                    <a:pt x="25" y="25"/>
                    <a:pt x="19" y="25"/>
                  </a:cubicBezTo>
                  <a:cubicBezTo>
                    <a:pt x="11" y="26"/>
                    <a:pt x="9" y="32"/>
                    <a:pt x="7" y="38"/>
                  </a:cubicBezTo>
                  <a:cubicBezTo>
                    <a:pt x="6" y="46"/>
                    <a:pt x="9" y="58"/>
                    <a:pt x="7" y="65"/>
                  </a:cubicBezTo>
                  <a:cubicBezTo>
                    <a:pt x="5" y="72"/>
                    <a:pt x="0" y="69"/>
                    <a:pt x="5" y="74"/>
                  </a:cubicBezTo>
                  <a:cubicBezTo>
                    <a:pt x="11" y="81"/>
                    <a:pt x="17" y="81"/>
                    <a:pt x="18" y="90"/>
                  </a:cubicBezTo>
                  <a:cubicBezTo>
                    <a:pt x="19" y="96"/>
                    <a:pt x="17" y="106"/>
                    <a:pt x="22" y="110"/>
                  </a:cubicBezTo>
                  <a:cubicBezTo>
                    <a:pt x="22" y="111"/>
                    <a:pt x="23" y="111"/>
                    <a:pt x="23" y="111"/>
                  </a:cubicBezTo>
                  <a:cubicBezTo>
                    <a:pt x="19" y="98"/>
                    <a:pt x="31" y="89"/>
                    <a:pt x="26" y="76"/>
                  </a:cubicBezTo>
                  <a:cubicBezTo>
                    <a:pt x="23" y="66"/>
                    <a:pt x="19" y="53"/>
                    <a:pt x="32" y="50"/>
                  </a:cubicBezTo>
                  <a:cubicBezTo>
                    <a:pt x="46" y="47"/>
                    <a:pt x="52" y="45"/>
                    <a:pt x="55" y="31"/>
                  </a:cubicBezTo>
                  <a:cubicBezTo>
                    <a:pt x="57" y="19"/>
                    <a:pt x="63" y="20"/>
                    <a:pt x="73" y="21"/>
                  </a:cubicBezTo>
                  <a:cubicBezTo>
                    <a:pt x="72" y="20"/>
                    <a:pt x="71" y="18"/>
                    <a:pt x="71" y="16"/>
                  </a:cubicBezTo>
                </a:path>
              </a:pathLst>
            </a:custGeom>
            <a:solidFill>
              <a:srgbClr val="9A0B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89" name="Freeform 71"/>
            <p:cNvSpPr>
              <a:spLocks/>
            </p:cNvSpPr>
            <p:nvPr/>
          </p:nvSpPr>
          <p:spPr bwMode="auto">
            <a:xfrm>
              <a:off x="2075" y="2002"/>
              <a:ext cx="327" cy="280"/>
            </a:xfrm>
            <a:custGeom>
              <a:avLst/>
              <a:gdLst>
                <a:gd name="T0" fmla="*/ 0 w 152"/>
                <a:gd name="T1" fmla="*/ 122 h 122"/>
                <a:gd name="T2" fmla="*/ 5 w 152"/>
                <a:gd name="T3" fmla="*/ 111 h 122"/>
                <a:gd name="T4" fmla="*/ 7 w 152"/>
                <a:gd name="T5" fmla="*/ 94 h 122"/>
                <a:gd name="T6" fmla="*/ 25 w 152"/>
                <a:gd name="T7" fmla="*/ 80 h 122"/>
                <a:gd name="T8" fmla="*/ 39 w 152"/>
                <a:gd name="T9" fmla="*/ 68 h 122"/>
                <a:gd name="T10" fmla="*/ 51 w 152"/>
                <a:gd name="T11" fmla="*/ 48 h 122"/>
                <a:gd name="T12" fmla="*/ 68 w 152"/>
                <a:gd name="T13" fmla="*/ 62 h 122"/>
                <a:gd name="T14" fmla="*/ 84 w 152"/>
                <a:gd name="T15" fmla="*/ 54 h 122"/>
                <a:gd name="T16" fmla="*/ 103 w 152"/>
                <a:gd name="T17" fmla="*/ 17 h 122"/>
                <a:gd name="T18" fmla="*/ 115 w 152"/>
                <a:gd name="T19" fmla="*/ 28 h 122"/>
                <a:gd name="T20" fmla="*/ 124 w 152"/>
                <a:gd name="T21" fmla="*/ 18 h 122"/>
                <a:gd name="T22" fmla="*/ 152 w 152"/>
                <a:gd name="T23" fmla="*/ 21 h 122"/>
                <a:gd name="T24" fmla="*/ 144 w 152"/>
                <a:gd name="T25" fmla="*/ 25 h 122"/>
                <a:gd name="T26" fmla="*/ 135 w 152"/>
                <a:gd name="T27" fmla="*/ 27 h 122"/>
                <a:gd name="T28" fmla="*/ 129 w 152"/>
                <a:gd name="T29" fmla="*/ 35 h 122"/>
                <a:gd name="T30" fmla="*/ 113 w 152"/>
                <a:gd name="T31" fmla="*/ 39 h 122"/>
                <a:gd name="T32" fmla="*/ 95 w 152"/>
                <a:gd name="T33" fmla="*/ 43 h 122"/>
                <a:gd name="T34" fmla="*/ 80 w 152"/>
                <a:gd name="T35" fmla="*/ 72 h 122"/>
                <a:gd name="T36" fmla="*/ 55 w 152"/>
                <a:gd name="T37" fmla="*/ 74 h 122"/>
                <a:gd name="T38" fmla="*/ 36 w 152"/>
                <a:gd name="T39" fmla="*/ 89 h 122"/>
                <a:gd name="T40" fmla="*/ 11 w 152"/>
                <a:gd name="T41" fmla="*/ 97 h 122"/>
                <a:gd name="T42" fmla="*/ 6 w 152"/>
                <a:gd name="T43" fmla="*/ 110 h 1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2"/>
                <a:gd name="T67" fmla="*/ 0 h 122"/>
                <a:gd name="T68" fmla="*/ 152 w 152"/>
                <a:gd name="T69" fmla="*/ 122 h 12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2" h="122">
                  <a:moveTo>
                    <a:pt x="0" y="122"/>
                  </a:moveTo>
                  <a:cubicBezTo>
                    <a:pt x="1" y="118"/>
                    <a:pt x="4" y="115"/>
                    <a:pt x="5" y="111"/>
                  </a:cubicBezTo>
                  <a:cubicBezTo>
                    <a:pt x="7" y="105"/>
                    <a:pt x="5" y="100"/>
                    <a:pt x="7" y="94"/>
                  </a:cubicBezTo>
                  <a:cubicBezTo>
                    <a:pt x="10" y="84"/>
                    <a:pt x="16" y="83"/>
                    <a:pt x="25" y="80"/>
                  </a:cubicBezTo>
                  <a:cubicBezTo>
                    <a:pt x="31" y="78"/>
                    <a:pt x="35" y="74"/>
                    <a:pt x="39" y="68"/>
                  </a:cubicBezTo>
                  <a:cubicBezTo>
                    <a:pt x="42" y="63"/>
                    <a:pt x="44" y="50"/>
                    <a:pt x="51" y="48"/>
                  </a:cubicBezTo>
                  <a:cubicBezTo>
                    <a:pt x="58" y="46"/>
                    <a:pt x="63" y="59"/>
                    <a:pt x="68" y="62"/>
                  </a:cubicBezTo>
                  <a:cubicBezTo>
                    <a:pt x="76" y="67"/>
                    <a:pt x="83" y="62"/>
                    <a:pt x="84" y="54"/>
                  </a:cubicBezTo>
                  <a:cubicBezTo>
                    <a:pt x="86" y="45"/>
                    <a:pt x="88" y="4"/>
                    <a:pt x="103" y="17"/>
                  </a:cubicBezTo>
                  <a:cubicBezTo>
                    <a:pt x="106" y="20"/>
                    <a:pt x="111" y="27"/>
                    <a:pt x="115" y="28"/>
                  </a:cubicBezTo>
                  <a:cubicBezTo>
                    <a:pt x="122" y="29"/>
                    <a:pt x="122" y="22"/>
                    <a:pt x="124" y="18"/>
                  </a:cubicBezTo>
                  <a:cubicBezTo>
                    <a:pt x="130" y="0"/>
                    <a:pt x="140" y="31"/>
                    <a:pt x="152" y="21"/>
                  </a:cubicBezTo>
                  <a:cubicBezTo>
                    <a:pt x="149" y="22"/>
                    <a:pt x="146" y="23"/>
                    <a:pt x="144" y="25"/>
                  </a:cubicBezTo>
                  <a:cubicBezTo>
                    <a:pt x="141" y="27"/>
                    <a:pt x="138" y="26"/>
                    <a:pt x="135" y="27"/>
                  </a:cubicBezTo>
                  <a:cubicBezTo>
                    <a:pt x="132" y="29"/>
                    <a:pt x="131" y="32"/>
                    <a:pt x="129" y="35"/>
                  </a:cubicBezTo>
                  <a:cubicBezTo>
                    <a:pt x="125" y="39"/>
                    <a:pt x="119" y="40"/>
                    <a:pt x="113" y="39"/>
                  </a:cubicBezTo>
                  <a:cubicBezTo>
                    <a:pt x="105" y="38"/>
                    <a:pt x="101" y="34"/>
                    <a:pt x="95" y="43"/>
                  </a:cubicBezTo>
                  <a:cubicBezTo>
                    <a:pt x="89" y="52"/>
                    <a:pt x="88" y="65"/>
                    <a:pt x="80" y="72"/>
                  </a:cubicBezTo>
                  <a:cubicBezTo>
                    <a:pt x="72" y="80"/>
                    <a:pt x="64" y="73"/>
                    <a:pt x="55" y="74"/>
                  </a:cubicBezTo>
                  <a:cubicBezTo>
                    <a:pt x="45" y="75"/>
                    <a:pt x="44" y="84"/>
                    <a:pt x="36" y="89"/>
                  </a:cubicBezTo>
                  <a:cubicBezTo>
                    <a:pt x="30" y="93"/>
                    <a:pt x="16" y="91"/>
                    <a:pt x="11" y="97"/>
                  </a:cubicBezTo>
                  <a:cubicBezTo>
                    <a:pt x="9" y="99"/>
                    <a:pt x="7" y="107"/>
                    <a:pt x="6" y="110"/>
                  </a:cubicBezTo>
                </a:path>
              </a:pathLst>
            </a:custGeom>
            <a:solidFill>
              <a:srgbClr val="9A0B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90" name="Freeform 72"/>
            <p:cNvSpPr>
              <a:spLocks/>
            </p:cNvSpPr>
            <p:nvPr/>
          </p:nvSpPr>
          <p:spPr bwMode="auto">
            <a:xfrm>
              <a:off x="2389" y="1882"/>
              <a:ext cx="170" cy="191"/>
            </a:xfrm>
            <a:custGeom>
              <a:avLst/>
              <a:gdLst>
                <a:gd name="T0" fmla="*/ 13 w 79"/>
                <a:gd name="T1" fmla="*/ 62 h 83"/>
                <a:gd name="T2" fmla="*/ 15 w 79"/>
                <a:gd name="T3" fmla="*/ 42 h 83"/>
                <a:gd name="T4" fmla="*/ 20 w 79"/>
                <a:gd name="T5" fmla="*/ 24 h 83"/>
                <a:gd name="T6" fmla="*/ 31 w 79"/>
                <a:gd name="T7" fmla="*/ 17 h 83"/>
                <a:gd name="T8" fmla="*/ 41 w 79"/>
                <a:gd name="T9" fmla="*/ 30 h 83"/>
                <a:gd name="T10" fmla="*/ 60 w 79"/>
                <a:gd name="T11" fmla="*/ 18 h 83"/>
                <a:gd name="T12" fmla="*/ 68 w 79"/>
                <a:gd name="T13" fmla="*/ 3 h 83"/>
                <a:gd name="T14" fmla="*/ 79 w 79"/>
                <a:gd name="T15" fmla="*/ 3 h 83"/>
                <a:gd name="T16" fmla="*/ 67 w 79"/>
                <a:gd name="T17" fmla="*/ 26 h 83"/>
                <a:gd name="T18" fmla="*/ 57 w 79"/>
                <a:gd name="T19" fmla="*/ 42 h 83"/>
                <a:gd name="T20" fmla="*/ 38 w 79"/>
                <a:gd name="T21" fmla="*/ 41 h 83"/>
                <a:gd name="T22" fmla="*/ 0 w 79"/>
                <a:gd name="T23" fmla="*/ 78 h 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9"/>
                <a:gd name="T37" fmla="*/ 0 h 83"/>
                <a:gd name="T38" fmla="*/ 79 w 79"/>
                <a:gd name="T39" fmla="*/ 83 h 8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9" h="83">
                  <a:moveTo>
                    <a:pt x="13" y="62"/>
                  </a:moveTo>
                  <a:cubicBezTo>
                    <a:pt x="16" y="56"/>
                    <a:pt x="15" y="48"/>
                    <a:pt x="15" y="42"/>
                  </a:cubicBezTo>
                  <a:cubicBezTo>
                    <a:pt x="16" y="35"/>
                    <a:pt x="17" y="30"/>
                    <a:pt x="20" y="24"/>
                  </a:cubicBezTo>
                  <a:cubicBezTo>
                    <a:pt x="22" y="21"/>
                    <a:pt x="26" y="15"/>
                    <a:pt x="31" y="17"/>
                  </a:cubicBezTo>
                  <a:cubicBezTo>
                    <a:pt x="35" y="18"/>
                    <a:pt x="38" y="27"/>
                    <a:pt x="41" y="30"/>
                  </a:cubicBezTo>
                  <a:cubicBezTo>
                    <a:pt x="50" y="42"/>
                    <a:pt x="57" y="28"/>
                    <a:pt x="60" y="18"/>
                  </a:cubicBezTo>
                  <a:cubicBezTo>
                    <a:pt x="62" y="14"/>
                    <a:pt x="63" y="6"/>
                    <a:pt x="68" y="3"/>
                  </a:cubicBezTo>
                  <a:cubicBezTo>
                    <a:pt x="72" y="0"/>
                    <a:pt x="75" y="3"/>
                    <a:pt x="79" y="3"/>
                  </a:cubicBezTo>
                  <a:cubicBezTo>
                    <a:pt x="70" y="1"/>
                    <a:pt x="70" y="21"/>
                    <a:pt x="67" y="26"/>
                  </a:cubicBezTo>
                  <a:cubicBezTo>
                    <a:pt x="65" y="31"/>
                    <a:pt x="62" y="38"/>
                    <a:pt x="57" y="42"/>
                  </a:cubicBezTo>
                  <a:cubicBezTo>
                    <a:pt x="50" y="47"/>
                    <a:pt x="45" y="43"/>
                    <a:pt x="38" y="41"/>
                  </a:cubicBezTo>
                  <a:cubicBezTo>
                    <a:pt x="22" y="36"/>
                    <a:pt x="23" y="83"/>
                    <a:pt x="0" y="78"/>
                  </a:cubicBezTo>
                </a:path>
              </a:pathLst>
            </a:custGeom>
            <a:solidFill>
              <a:srgbClr val="9A0B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91" name="Freeform 73"/>
            <p:cNvSpPr>
              <a:spLocks/>
            </p:cNvSpPr>
            <p:nvPr/>
          </p:nvSpPr>
          <p:spPr bwMode="auto">
            <a:xfrm>
              <a:off x="1881" y="2188"/>
              <a:ext cx="185" cy="124"/>
            </a:xfrm>
            <a:custGeom>
              <a:avLst/>
              <a:gdLst>
                <a:gd name="T0" fmla="*/ 0 w 86"/>
                <a:gd name="T1" fmla="*/ 51 h 54"/>
                <a:gd name="T2" fmla="*/ 21 w 86"/>
                <a:gd name="T3" fmla="*/ 28 h 54"/>
                <a:gd name="T4" fmla="*/ 46 w 86"/>
                <a:gd name="T5" fmla="*/ 21 h 54"/>
                <a:gd name="T6" fmla="*/ 71 w 86"/>
                <a:gd name="T7" fmla="*/ 27 h 54"/>
                <a:gd name="T8" fmla="*/ 86 w 86"/>
                <a:gd name="T9" fmla="*/ 0 h 54"/>
                <a:gd name="T10" fmla="*/ 79 w 86"/>
                <a:gd name="T11" fmla="*/ 23 h 54"/>
                <a:gd name="T12" fmla="*/ 58 w 86"/>
                <a:gd name="T13" fmla="*/ 39 h 54"/>
                <a:gd name="T14" fmla="*/ 42 w 86"/>
                <a:gd name="T15" fmla="*/ 32 h 54"/>
                <a:gd name="T16" fmla="*/ 30 w 86"/>
                <a:gd name="T17" fmla="*/ 39 h 54"/>
                <a:gd name="T18" fmla="*/ 18 w 86"/>
                <a:gd name="T19" fmla="*/ 50 h 54"/>
                <a:gd name="T20" fmla="*/ 1 w 86"/>
                <a:gd name="T21" fmla="*/ 53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54"/>
                <a:gd name="T35" fmla="*/ 86 w 86"/>
                <a:gd name="T36" fmla="*/ 54 h 5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54">
                  <a:moveTo>
                    <a:pt x="0" y="51"/>
                  </a:moveTo>
                  <a:cubicBezTo>
                    <a:pt x="11" y="52"/>
                    <a:pt x="18" y="35"/>
                    <a:pt x="21" y="28"/>
                  </a:cubicBezTo>
                  <a:cubicBezTo>
                    <a:pt x="27" y="16"/>
                    <a:pt x="35" y="14"/>
                    <a:pt x="46" y="21"/>
                  </a:cubicBezTo>
                  <a:cubicBezTo>
                    <a:pt x="52" y="26"/>
                    <a:pt x="63" y="32"/>
                    <a:pt x="71" y="27"/>
                  </a:cubicBezTo>
                  <a:cubicBezTo>
                    <a:pt x="79" y="22"/>
                    <a:pt x="75" y="4"/>
                    <a:pt x="86" y="0"/>
                  </a:cubicBezTo>
                  <a:cubicBezTo>
                    <a:pt x="79" y="4"/>
                    <a:pt x="81" y="16"/>
                    <a:pt x="79" y="23"/>
                  </a:cubicBezTo>
                  <a:cubicBezTo>
                    <a:pt x="76" y="33"/>
                    <a:pt x="69" y="43"/>
                    <a:pt x="58" y="39"/>
                  </a:cubicBezTo>
                  <a:cubicBezTo>
                    <a:pt x="52" y="38"/>
                    <a:pt x="48" y="32"/>
                    <a:pt x="42" y="32"/>
                  </a:cubicBezTo>
                  <a:cubicBezTo>
                    <a:pt x="37" y="32"/>
                    <a:pt x="33" y="36"/>
                    <a:pt x="30" y="39"/>
                  </a:cubicBezTo>
                  <a:cubicBezTo>
                    <a:pt x="26" y="42"/>
                    <a:pt x="22" y="47"/>
                    <a:pt x="18" y="50"/>
                  </a:cubicBezTo>
                  <a:cubicBezTo>
                    <a:pt x="13" y="54"/>
                    <a:pt x="7" y="53"/>
                    <a:pt x="1" y="53"/>
                  </a:cubicBezTo>
                </a:path>
              </a:pathLst>
            </a:custGeom>
            <a:solidFill>
              <a:srgbClr val="9A0B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92" name="Freeform 74"/>
            <p:cNvSpPr>
              <a:spLocks/>
            </p:cNvSpPr>
            <p:nvPr/>
          </p:nvSpPr>
          <p:spPr bwMode="auto">
            <a:xfrm>
              <a:off x="2325" y="1940"/>
              <a:ext cx="1532" cy="1384"/>
            </a:xfrm>
            <a:custGeom>
              <a:avLst/>
              <a:gdLst>
                <a:gd name="T0" fmla="*/ 161 w 712"/>
                <a:gd name="T1" fmla="*/ 515 h 603"/>
                <a:gd name="T2" fmla="*/ 582 w 712"/>
                <a:gd name="T3" fmla="*/ 203 h 603"/>
                <a:gd name="T4" fmla="*/ 689 w 712"/>
                <a:gd name="T5" fmla="*/ 0 h 603"/>
                <a:gd name="T6" fmla="*/ 505 w 712"/>
                <a:gd name="T7" fmla="*/ 240 h 603"/>
                <a:gd name="T8" fmla="*/ 148 w 712"/>
                <a:gd name="T9" fmla="*/ 407 h 603"/>
                <a:gd name="T10" fmla="*/ 94 w 712"/>
                <a:gd name="T11" fmla="*/ 446 h 603"/>
                <a:gd name="T12" fmla="*/ 0 w 712"/>
                <a:gd name="T13" fmla="*/ 603 h 603"/>
                <a:gd name="T14" fmla="*/ 161 w 712"/>
                <a:gd name="T15" fmla="*/ 515 h 6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2"/>
                <a:gd name="T25" fmla="*/ 0 h 603"/>
                <a:gd name="T26" fmla="*/ 712 w 712"/>
                <a:gd name="T27" fmla="*/ 603 h 60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2" h="603">
                  <a:moveTo>
                    <a:pt x="161" y="515"/>
                  </a:moveTo>
                  <a:cubicBezTo>
                    <a:pt x="286" y="438"/>
                    <a:pt x="477" y="303"/>
                    <a:pt x="582" y="203"/>
                  </a:cubicBezTo>
                  <a:cubicBezTo>
                    <a:pt x="712" y="79"/>
                    <a:pt x="689" y="0"/>
                    <a:pt x="689" y="0"/>
                  </a:cubicBezTo>
                  <a:cubicBezTo>
                    <a:pt x="681" y="42"/>
                    <a:pt x="647" y="114"/>
                    <a:pt x="505" y="240"/>
                  </a:cubicBezTo>
                  <a:cubicBezTo>
                    <a:pt x="363" y="366"/>
                    <a:pt x="138" y="455"/>
                    <a:pt x="148" y="407"/>
                  </a:cubicBezTo>
                  <a:cubicBezTo>
                    <a:pt x="134" y="421"/>
                    <a:pt x="94" y="446"/>
                    <a:pt x="94" y="446"/>
                  </a:cubicBezTo>
                  <a:cubicBezTo>
                    <a:pt x="92" y="470"/>
                    <a:pt x="49" y="563"/>
                    <a:pt x="0" y="603"/>
                  </a:cubicBezTo>
                  <a:cubicBezTo>
                    <a:pt x="22" y="594"/>
                    <a:pt x="116" y="543"/>
                    <a:pt x="161" y="515"/>
                  </a:cubicBezTo>
                  <a:close/>
                </a:path>
              </a:pathLst>
            </a:custGeom>
            <a:solidFill>
              <a:srgbClr val="F3E3E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93" name="Freeform 75"/>
            <p:cNvSpPr>
              <a:spLocks/>
            </p:cNvSpPr>
            <p:nvPr/>
          </p:nvSpPr>
          <p:spPr bwMode="auto">
            <a:xfrm>
              <a:off x="2325" y="2174"/>
              <a:ext cx="1427" cy="1150"/>
            </a:xfrm>
            <a:custGeom>
              <a:avLst/>
              <a:gdLst>
                <a:gd name="T0" fmla="*/ 431 w 663"/>
                <a:gd name="T1" fmla="*/ 212 h 501"/>
                <a:gd name="T2" fmla="*/ 0 w 663"/>
                <a:gd name="T3" fmla="*/ 501 h 501"/>
                <a:gd name="T4" fmla="*/ 161 w 663"/>
                <a:gd name="T5" fmla="*/ 413 h 501"/>
                <a:gd name="T6" fmla="*/ 582 w 663"/>
                <a:gd name="T7" fmla="*/ 101 h 501"/>
                <a:gd name="T8" fmla="*/ 663 w 663"/>
                <a:gd name="T9" fmla="*/ 0 h 501"/>
                <a:gd name="T10" fmla="*/ 431 w 663"/>
                <a:gd name="T11" fmla="*/ 212 h 5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63"/>
                <a:gd name="T19" fmla="*/ 0 h 501"/>
                <a:gd name="T20" fmla="*/ 663 w 663"/>
                <a:gd name="T21" fmla="*/ 501 h 50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63" h="501">
                  <a:moveTo>
                    <a:pt x="431" y="212"/>
                  </a:moveTo>
                  <a:cubicBezTo>
                    <a:pt x="305" y="313"/>
                    <a:pt x="141" y="425"/>
                    <a:pt x="0" y="501"/>
                  </a:cubicBezTo>
                  <a:cubicBezTo>
                    <a:pt x="22" y="492"/>
                    <a:pt x="116" y="441"/>
                    <a:pt x="161" y="413"/>
                  </a:cubicBezTo>
                  <a:cubicBezTo>
                    <a:pt x="286" y="336"/>
                    <a:pt x="477" y="201"/>
                    <a:pt x="582" y="101"/>
                  </a:cubicBezTo>
                  <a:cubicBezTo>
                    <a:pt x="622" y="62"/>
                    <a:pt x="647" y="29"/>
                    <a:pt x="663" y="0"/>
                  </a:cubicBezTo>
                  <a:cubicBezTo>
                    <a:pt x="626" y="43"/>
                    <a:pt x="561" y="118"/>
                    <a:pt x="431" y="212"/>
                  </a:cubicBezTo>
                  <a:close/>
                </a:path>
              </a:pathLst>
            </a:custGeom>
            <a:solidFill>
              <a:srgbClr val="EACB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94" name="Freeform 76"/>
            <p:cNvSpPr>
              <a:spLocks/>
            </p:cNvSpPr>
            <p:nvPr/>
          </p:nvSpPr>
          <p:spPr bwMode="auto">
            <a:xfrm>
              <a:off x="3470" y="2289"/>
              <a:ext cx="357" cy="284"/>
            </a:xfrm>
            <a:custGeom>
              <a:avLst/>
              <a:gdLst>
                <a:gd name="T0" fmla="*/ 0 w 166"/>
                <a:gd name="T1" fmla="*/ 124 h 124"/>
                <a:gd name="T2" fmla="*/ 97 w 166"/>
                <a:gd name="T3" fmla="*/ 38 h 124"/>
                <a:gd name="T4" fmla="*/ 121 w 166"/>
                <a:gd name="T5" fmla="*/ 7 h 124"/>
                <a:gd name="T6" fmla="*/ 166 w 166"/>
                <a:gd name="T7" fmla="*/ 8 h 124"/>
                <a:gd name="T8" fmla="*/ 121 w 166"/>
                <a:gd name="T9" fmla="*/ 30 h 124"/>
                <a:gd name="T10" fmla="*/ 95 w 166"/>
                <a:gd name="T11" fmla="*/ 60 h 124"/>
                <a:gd name="T12" fmla="*/ 55 w 166"/>
                <a:gd name="T13" fmla="*/ 93 h 124"/>
                <a:gd name="T14" fmla="*/ 24 w 166"/>
                <a:gd name="T15" fmla="*/ 106 h 1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6"/>
                <a:gd name="T25" fmla="*/ 0 h 124"/>
                <a:gd name="T26" fmla="*/ 166 w 166"/>
                <a:gd name="T27" fmla="*/ 124 h 1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6" h="124">
                  <a:moveTo>
                    <a:pt x="0" y="124"/>
                  </a:moveTo>
                  <a:cubicBezTo>
                    <a:pt x="30" y="93"/>
                    <a:pt x="69" y="72"/>
                    <a:pt x="97" y="38"/>
                  </a:cubicBezTo>
                  <a:cubicBezTo>
                    <a:pt x="104" y="30"/>
                    <a:pt x="112" y="13"/>
                    <a:pt x="121" y="7"/>
                  </a:cubicBezTo>
                  <a:cubicBezTo>
                    <a:pt x="134" y="0"/>
                    <a:pt x="153" y="11"/>
                    <a:pt x="166" y="8"/>
                  </a:cubicBezTo>
                  <a:cubicBezTo>
                    <a:pt x="151" y="12"/>
                    <a:pt x="133" y="19"/>
                    <a:pt x="121" y="30"/>
                  </a:cubicBezTo>
                  <a:cubicBezTo>
                    <a:pt x="110" y="38"/>
                    <a:pt x="104" y="50"/>
                    <a:pt x="95" y="60"/>
                  </a:cubicBezTo>
                  <a:cubicBezTo>
                    <a:pt x="83" y="73"/>
                    <a:pt x="70" y="84"/>
                    <a:pt x="55" y="93"/>
                  </a:cubicBezTo>
                  <a:cubicBezTo>
                    <a:pt x="45" y="98"/>
                    <a:pt x="33" y="98"/>
                    <a:pt x="24" y="106"/>
                  </a:cubicBezTo>
                </a:path>
              </a:pathLst>
            </a:custGeom>
            <a:solidFill>
              <a:srgbClr val="F3E3E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95" name="Freeform 77"/>
            <p:cNvSpPr>
              <a:spLocks/>
            </p:cNvSpPr>
            <p:nvPr/>
          </p:nvSpPr>
          <p:spPr bwMode="auto">
            <a:xfrm>
              <a:off x="4148" y="1127"/>
              <a:ext cx="379" cy="2594"/>
            </a:xfrm>
            <a:custGeom>
              <a:avLst/>
              <a:gdLst>
                <a:gd name="T0" fmla="*/ 79 w 176"/>
                <a:gd name="T1" fmla="*/ 1130 h 1130"/>
                <a:gd name="T2" fmla="*/ 158 w 176"/>
                <a:gd name="T3" fmla="*/ 496 h 1130"/>
                <a:gd name="T4" fmla="*/ 0 w 176"/>
                <a:gd name="T5" fmla="*/ 0 h 1130"/>
                <a:gd name="T6" fmla="*/ 122 w 176"/>
                <a:gd name="T7" fmla="*/ 432 h 1130"/>
                <a:gd name="T8" fmla="*/ 79 w 176"/>
                <a:gd name="T9" fmla="*/ 1130 h 1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"/>
                <a:gd name="T16" fmla="*/ 0 h 1130"/>
                <a:gd name="T17" fmla="*/ 176 w 176"/>
                <a:gd name="T18" fmla="*/ 1130 h 11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" h="1130">
                  <a:moveTo>
                    <a:pt x="79" y="1130"/>
                  </a:moveTo>
                  <a:cubicBezTo>
                    <a:pt x="45" y="1020"/>
                    <a:pt x="137" y="655"/>
                    <a:pt x="158" y="496"/>
                  </a:cubicBezTo>
                  <a:cubicBezTo>
                    <a:pt x="176" y="354"/>
                    <a:pt x="167" y="113"/>
                    <a:pt x="0" y="0"/>
                  </a:cubicBezTo>
                  <a:cubicBezTo>
                    <a:pt x="52" y="46"/>
                    <a:pt x="144" y="228"/>
                    <a:pt x="122" y="432"/>
                  </a:cubicBezTo>
                  <a:cubicBezTo>
                    <a:pt x="100" y="636"/>
                    <a:pt x="0" y="898"/>
                    <a:pt x="79" y="1130"/>
                  </a:cubicBezTo>
                  <a:close/>
                </a:path>
              </a:pathLst>
            </a:custGeom>
            <a:solidFill>
              <a:srgbClr val="F3E3E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96" name="Freeform 78"/>
            <p:cNvSpPr>
              <a:spLocks/>
            </p:cNvSpPr>
            <p:nvPr/>
          </p:nvSpPr>
          <p:spPr bwMode="auto">
            <a:xfrm>
              <a:off x="4307" y="1372"/>
              <a:ext cx="218" cy="2000"/>
            </a:xfrm>
            <a:custGeom>
              <a:avLst/>
              <a:gdLst>
                <a:gd name="T0" fmla="*/ 2 w 101"/>
                <a:gd name="T1" fmla="*/ 871 h 871"/>
                <a:gd name="T2" fmla="*/ 84 w 101"/>
                <a:gd name="T3" fmla="*/ 389 h 871"/>
                <a:gd name="T4" fmla="*/ 25 w 101"/>
                <a:gd name="T5" fmla="*/ 0 h 871"/>
                <a:gd name="T6" fmla="*/ 68 w 101"/>
                <a:gd name="T7" fmla="*/ 404 h 871"/>
                <a:gd name="T8" fmla="*/ 2 w 101"/>
                <a:gd name="T9" fmla="*/ 871 h 8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"/>
                <a:gd name="T16" fmla="*/ 0 h 871"/>
                <a:gd name="T17" fmla="*/ 101 w 101"/>
                <a:gd name="T18" fmla="*/ 871 h 8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" h="871">
                  <a:moveTo>
                    <a:pt x="2" y="871"/>
                  </a:moveTo>
                  <a:cubicBezTo>
                    <a:pt x="19" y="715"/>
                    <a:pt x="69" y="501"/>
                    <a:pt x="84" y="389"/>
                  </a:cubicBezTo>
                  <a:cubicBezTo>
                    <a:pt x="97" y="283"/>
                    <a:pt x="96" y="122"/>
                    <a:pt x="25" y="0"/>
                  </a:cubicBezTo>
                  <a:cubicBezTo>
                    <a:pt x="61" y="84"/>
                    <a:pt x="101" y="221"/>
                    <a:pt x="68" y="404"/>
                  </a:cubicBezTo>
                  <a:cubicBezTo>
                    <a:pt x="34" y="587"/>
                    <a:pt x="0" y="833"/>
                    <a:pt x="2" y="871"/>
                  </a:cubicBezTo>
                  <a:close/>
                </a:path>
              </a:pathLst>
            </a:custGeom>
            <a:solidFill>
              <a:srgbClr val="EACB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97" name="Freeform 79"/>
            <p:cNvSpPr>
              <a:spLocks/>
            </p:cNvSpPr>
            <p:nvPr/>
          </p:nvSpPr>
          <p:spPr bwMode="auto">
            <a:xfrm>
              <a:off x="3179" y="2743"/>
              <a:ext cx="181" cy="942"/>
            </a:xfrm>
            <a:custGeom>
              <a:avLst/>
              <a:gdLst>
                <a:gd name="T0" fmla="*/ 34 w 84"/>
                <a:gd name="T1" fmla="*/ 410 h 410"/>
                <a:gd name="T2" fmla="*/ 84 w 84"/>
                <a:gd name="T3" fmla="*/ 0 h 410"/>
                <a:gd name="T4" fmla="*/ 34 w 84"/>
                <a:gd name="T5" fmla="*/ 410 h 410"/>
                <a:gd name="T6" fmla="*/ 0 60000 65536"/>
                <a:gd name="T7" fmla="*/ 0 60000 65536"/>
                <a:gd name="T8" fmla="*/ 0 60000 65536"/>
                <a:gd name="T9" fmla="*/ 0 w 84"/>
                <a:gd name="T10" fmla="*/ 0 h 410"/>
                <a:gd name="T11" fmla="*/ 84 w 84"/>
                <a:gd name="T12" fmla="*/ 410 h 4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4" h="410">
                  <a:moveTo>
                    <a:pt x="34" y="410"/>
                  </a:moveTo>
                  <a:cubicBezTo>
                    <a:pt x="0" y="246"/>
                    <a:pt x="60" y="68"/>
                    <a:pt x="84" y="0"/>
                  </a:cubicBezTo>
                  <a:cubicBezTo>
                    <a:pt x="77" y="31"/>
                    <a:pt x="14" y="286"/>
                    <a:pt x="34" y="4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98" name="Freeform 80"/>
            <p:cNvSpPr>
              <a:spLocks/>
            </p:cNvSpPr>
            <p:nvPr/>
          </p:nvSpPr>
          <p:spPr bwMode="auto">
            <a:xfrm>
              <a:off x="3773" y="1949"/>
              <a:ext cx="123" cy="298"/>
            </a:xfrm>
            <a:custGeom>
              <a:avLst/>
              <a:gdLst>
                <a:gd name="T0" fmla="*/ 42 w 57"/>
                <a:gd name="T1" fmla="*/ 0 h 130"/>
                <a:gd name="T2" fmla="*/ 0 w 57"/>
                <a:gd name="T3" fmla="*/ 130 h 130"/>
                <a:gd name="T4" fmla="*/ 42 w 57"/>
                <a:gd name="T5" fmla="*/ 0 h 130"/>
                <a:gd name="T6" fmla="*/ 0 60000 65536"/>
                <a:gd name="T7" fmla="*/ 0 60000 65536"/>
                <a:gd name="T8" fmla="*/ 0 60000 65536"/>
                <a:gd name="T9" fmla="*/ 0 w 57"/>
                <a:gd name="T10" fmla="*/ 0 h 130"/>
                <a:gd name="T11" fmla="*/ 57 w 57"/>
                <a:gd name="T12" fmla="*/ 130 h 13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" h="130">
                  <a:moveTo>
                    <a:pt x="42" y="0"/>
                  </a:moveTo>
                  <a:cubicBezTo>
                    <a:pt x="50" y="26"/>
                    <a:pt x="25" y="110"/>
                    <a:pt x="0" y="130"/>
                  </a:cubicBezTo>
                  <a:cubicBezTo>
                    <a:pt x="46" y="106"/>
                    <a:pt x="57" y="50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99" name="Freeform 81"/>
            <p:cNvSpPr>
              <a:spLocks/>
            </p:cNvSpPr>
            <p:nvPr/>
          </p:nvSpPr>
          <p:spPr bwMode="auto">
            <a:xfrm>
              <a:off x="1743" y="1384"/>
              <a:ext cx="1062" cy="634"/>
            </a:xfrm>
            <a:custGeom>
              <a:avLst/>
              <a:gdLst>
                <a:gd name="T0" fmla="*/ 0 w 493"/>
                <a:gd name="T1" fmla="*/ 275 h 276"/>
                <a:gd name="T2" fmla="*/ 60 w 493"/>
                <a:gd name="T3" fmla="*/ 276 h 276"/>
                <a:gd name="T4" fmla="*/ 313 w 493"/>
                <a:gd name="T5" fmla="*/ 148 h 276"/>
                <a:gd name="T6" fmla="*/ 493 w 493"/>
                <a:gd name="T7" fmla="*/ 0 h 276"/>
                <a:gd name="T8" fmla="*/ 283 w 493"/>
                <a:gd name="T9" fmla="*/ 156 h 276"/>
                <a:gd name="T10" fmla="*/ 60 w 493"/>
                <a:gd name="T11" fmla="*/ 263 h 276"/>
                <a:gd name="T12" fmla="*/ 0 w 493"/>
                <a:gd name="T13" fmla="*/ 275 h 2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93"/>
                <a:gd name="T22" fmla="*/ 0 h 276"/>
                <a:gd name="T23" fmla="*/ 493 w 493"/>
                <a:gd name="T24" fmla="*/ 276 h 27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93" h="276">
                  <a:moveTo>
                    <a:pt x="0" y="275"/>
                  </a:moveTo>
                  <a:cubicBezTo>
                    <a:pt x="20" y="270"/>
                    <a:pt x="60" y="276"/>
                    <a:pt x="60" y="276"/>
                  </a:cubicBezTo>
                  <a:cubicBezTo>
                    <a:pt x="60" y="276"/>
                    <a:pt x="257" y="191"/>
                    <a:pt x="313" y="148"/>
                  </a:cubicBezTo>
                  <a:cubicBezTo>
                    <a:pt x="369" y="106"/>
                    <a:pt x="493" y="0"/>
                    <a:pt x="493" y="0"/>
                  </a:cubicBezTo>
                  <a:cubicBezTo>
                    <a:pt x="471" y="19"/>
                    <a:pt x="343" y="119"/>
                    <a:pt x="283" y="156"/>
                  </a:cubicBezTo>
                  <a:cubicBezTo>
                    <a:pt x="223" y="194"/>
                    <a:pt x="80" y="259"/>
                    <a:pt x="60" y="263"/>
                  </a:cubicBezTo>
                  <a:cubicBezTo>
                    <a:pt x="40" y="267"/>
                    <a:pt x="12" y="268"/>
                    <a:pt x="0" y="27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00" name="Freeform 82"/>
            <p:cNvSpPr>
              <a:spLocks/>
            </p:cNvSpPr>
            <p:nvPr/>
          </p:nvSpPr>
          <p:spPr bwMode="auto">
            <a:xfrm>
              <a:off x="3231" y="1361"/>
              <a:ext cx="383" cy="652"/>
            </a:xfrm>
            <a:custGeom>
              <a:avLst/>
              <a:gdLst>
                <a:gd name="T0" fmla="*/ 0 w 178"/>
                <a:gd name="T1" fmla="*/ 0 h 284"/>
                <a:gd name="T2" fmla="*/ 146 w 178"/>
                <a:gd name="T3" fmla="*/ 284 h 284"/>
                <a:gd name="T4" fmla="*/ 0 w 178"/>
                <a:gd name="T5" fmla="*/ 0 h 284"/>
                <a:gd name="T6" fmla="*/ 0 60000 65536"/>
                <a:gd name="T7" fmla="*/ 0 60000 65536"/>
                <a:gd name="T8" fmla="*/ 0 60000 65536"/>
                <a:gd name="T9" fmla="*/ 0 w 178"/>
                <a:gd name="T10" fmla="*/ 0 h 284"/>
                <a:gd name="T11" fmla="*/ 178 w 178"/>
                <a:gd name="T12" fmla="*/ 284 h 2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8" h="284">
                  <a:moveTo>
                    <a:pt x="0" y="0"/>
                  </a:moveTo>
                  <a:cubicBezTo>
                    <a:pt x="36" y="9"/>
                    <a:pt x="178" y="102"/>
                    <a:pt x="146" y="284"/>
                  </a:cubicBezTo>
                  <a:cubicBezTo>
                    <a:pt x="172" y="213"/>
                    <a:pt x="161" y="4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01" name="Freeform 83"/>
            <p:cNvSpPr>
              <a:spLocks/>
            </p:cNvSpPr>
            <p:nvPr/>
          </p:nvSpPr>
          <p:spPr bwMode="auto">
            <a:xfrm>
              <a:off x="2951" y="828"/>
              <a:ext cx="1091" cy="354"/>
            </a:xfrm>
            <a:custGeom>
              <a:avLst/>
              <a:gdLst>
                <a:gd name="T0" fmla="*/ 0 w 507"/>
                <a:gd name="T1" fmla="*/ 154 h 154"/>
                <a:gd name="T2" fmla="*/ 507 w 507"/>
                <a:gd name="T3" fmla="*/ 101 h 154"/>
                <a:gd name="T4" fmla="*/ 0 w 507"/>
                <a:gd name="T5" fmla="*/ 154 h 154"/>
                <a:gd name="T6" fmla="*/ 0 60000 65536"/>
                <a:gd name="T7" fmla="*/ 0 60000 65536"/>
                <a:gd name="T8" fmla="*/ 0 60000 65536"/>
                <a:gd name="T9" fmla="*/ 0 w 507"/>
                <a:gd name="T10" fmla="*/ 0 h 154"/>
                <a:gd name="T11" fmla="*/ 507 w 507"/>
                <a:gd name="T12" fmla="*/ 154 h 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7" h="154">
                  <a:moveTo>
                    <a:pt x="0" y="154"/>
                  </a:moveTo>
                  <a:cubicBezTo>
                    <a:pt x="51" y="116"/>
                    <a:pt x="302" y="0"/>
                    <a:pt x="507" y="101"/>
                  </a:cubicBezTo>
                  <a:cubicBezTo>
                    <a:pt x="423" y="82"/>
                    <a:pt x="280" y="20"/>
                    <a:pt x="0" y="15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02" name="Freeform 84"/>
            <p:cNvSpPr>
              <a:spLocks/>
            </p:cNvSpPr>
            <p:nvPr/>
          </p:nvSpPr>
          <p:spPr bwMode="auto">
            <a:xfrm>
              <a:off x="3117" y="1671"/>
              <a:ext cx="131" cy="140"/>
            </a:xfrm>
            <a:custGeom>
              <a:avLst/>
              <a:gdLst>
                <a:gd name="T0" fmla="*/ 0 w 61"/>
                <a:gd name="T1" fmla="*/ 10 h 61"/>
                <a:gd name="T2" fmla="*/ 18 w 61"/>
                <a:gd name="T3" fmla="*/ 9 h 61"/>
                <a:gd name="T4" fmla="*/ 19 w 61"/>
                <a:gd name="T5" fmla="*/ 32 h 61"/>
                <a:gd name="T6" fmla="*/ 40 w 61"/>
                <a:gd name="T7" fmla="*/ 31 h 61"/>
                <a:gd name="T8" fmla="*/ 39 w 61"/>
                <a:gd name="T9" fmla="*/ 54 h 61"/>
                <a:gd name="T10" fmla="*/ 51 w 61"/>
                <a:gd name="T11" fmla="*/ 53 h 61"/>
                <a:gd name="T12" fmla="*/ 61 w 61"/>
                <a:gd name="T13" fmla="*/ 59 h 61"/>
                <a:gd name="T14" fmla="*/ 50 w 61"/>
                <a:gd name="T15" fmla="*/ 48 h 61"/>
                <a:gd name="T16" fmla="*/ 45 w 61"/>
                <a:gd name="T17" fmla="*/ 27 h 61"/>
                <a:gd name="T18" fmla="*/ 25 w 61"/>
                <a:gd name="T19" fmla="*/ 25 h 61"/>
                <a:gd name="T20" fmla="*/ 20 w 61"/>
                <a:gd name="T21" fmla="*/ 4 h 61"/>
                <a:gd name="T22" fmla="*/ 0 w 61"/>
                <a:gd name="T23" fmla="*/ 10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61"/>
                <a:gd name="T38" fmla="*/ 61 w 61"/>
                <a:gd name="T39" fmla="*/ 61 h 6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61">
                  <a:moveTo>
                    <a:pt x="0" y="10"/>
                  </a:moveTo>
                  <a:cubicBezTo>
                    <a:pt x="4" y="13"/>
                    <a:pt x="13" y="3"/>
                    <a:pt x="18" y="9"/>
                  </a:cubicBezTo>
                  <a:cubicBezTo>
                    <a:pt x="23" y="15"/>
                    <a:pt x="15" y="29"/>
                    <a:pt x="19" y="32"/>
                  </a:cubicBezTo>
                  <a:cubicBezTo>
                    <a:pt x="22" y="35"/>
                    <a:pt x="34" y="26"/>
                    <a:pt x="40" y="31"/>
                  </a:cubicBezTo>
                  <a:cubicBezTo>
                    <a:pt x="46" y="35"/>
                    <a:pt x="43" y="47"/>
                    <a:pt x="39" y="54"/>
                  </a:cubicBezTo>
                  <a:cubicBezTo>
                    <a:pt x="35" y="61"/>
                    <a:pt x="45" y="55"/>
                    <a:pt x="51" y="53"/>
                  </a:cubicBezTo>
                  <a:cubicBezTo>
                    <a:pt x="58" y="51"/>
                    <a:pt x="58" y="55"/>
                    <a:pt x="61" y="59"/>
                  </a:cubicBezTo>
                  <a:cubicBezTo>
                    <a:pt x="58" y="50"/>
                    <a:pt x="53" y="47"/>
                    <a:pt x="50" y="48"/>
                  </a:cubicBezTo>
                  <a:cubicBezTo>
                    <a:pt x="47" y="49"/>
                    <a:pt x="51" y="32"/>
                    <a:pt x="45" y="27"/>
                  </a:cubicBezTo>
                  <a:cubicBezTo>
                    <a:pt x="40" y="23"/>
                    <a:pt x="27" y="30"/>
                    <a:pt x="25" y="25"/>
                  </a:cubicBezTo>
                  <a:cubicBezTo>
                    <a:pt x="23" y="20"/>
                    <a:pt x="29" y="10"/>
                    <a:pt x="20" y="4"/>
                  </a:cubicBezTo>
                  <a:cubicBezTo>
                    <a:pt x="14" y="0"/>
                    <a:pt x="5" y="14"/>
                    <a:pt x="0" y="10"/>
                  </a:cubicBezTo>
                  <a:close/>
                </a:path>
              </a:pathLst>
            </a:custGeom>
            <a:solidFill>
              <a:srgbClr val="FBF4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03" name="Freeform 85"/>
            <p:cNvSpPr>
              <a:spLocks/>
            </p:cNvSpPr>
            <p:nvPr/>
          </p:nvSpPr>
          <p:spPr bwMode="auto">
            <a:xfrm>
              <a:off x="3005" y="1609"/>
              <a:ext cx="157" cy="92"/>
            </a:xfrm>
            <a:custGeom>
              <a:avLst/>
              <a:gdLst>
                <a:gd name="T0" fmla="*/ 0 w 73"/>
                <a:gd name="T1" fmla="*/ 9 h 40"/>
                <a:gd name="T2" fmla="*/ 20 w 73"/>
                <a:gd name="T3" fmla="*/ 5 h 40"/>
                <a:gd name="T4" fmla="*/ 27 w 73"/>
                <a:gd name="T5" fmla="*/ 23 h 40"/>
                <a:gd name="T6" fmla="*/ 47 w 73"/>
                <a:gd name="T7" fmla="*/ 22 h 40"/>
                <a:gd name="T8" fmla="*/ 53 w 73"/>
                <a:gd name="T9" fmla="*/ 38 h 40"/>
                <a:gd name="T10" fmla="*/ 68 w 73"/>
                <a:gd name="T11" fmla="*/ 35 h 40"/>
                <a:gd name="T12" fmla="*/ 70 w 73"/>
                <a:gd name="T13" fmla="*/ 30 h 40"/>
                <a:gd name="T14" fmla="*/ 57 w 73"/>
                <a:gd name="T15" fmla="*/ 34 h 40"/>
                <a:gd name="T16" fmla="*/ 48 w 73"/>
                <a:gd name="T17" fmla="*/ 19 h 40"/>
                <a:gd name="T18" fmla="*/ 28 w 73"/>
                <a:gd name="T19" fmla="*/ 19 h 40"/>
                <a:gd name="T20" fmla="*/ 22 w 73"/>
                <a:gd name="T21" fmla="*/ 3 h 40"/>
                <a:gd name="T22" fmla="*/ 0 w 73"/>
                <a:gd name="T23" fmla="*/ 9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3"/>
                <a:gd name="T37" fmla="*/ 0 h 40"/>
                <a:gd name="T38" fmla="*/ 73 w 73"/>
                <a:gd name="T39" fmla="*/ 40 h 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3" h="40">
                  <a:moveTo>
                    <a:pt x="0" y="9"/>
                  </a:moveTo>
                  <a:cubicBezTo>
                    <a:pt x="8" y="10"/>
                    <a:pt x="13" y="2"/>
                    <a:pt x="20" y="5"/>
                  </a:cubicBezTo>
                  <a:cubicBezTo>
                    <a:pt x="27" y="9"/>
                    <a:pt x="22" y="20"/>
                    <a:pt x="27" y="23"/>
                  </a:cubicBezTo>
                  <a:cubicBezTo>
                    <a:pt x="31" y="25"/>
                    <a:pt x="41" y="18"/>
                    <a:pt x="47" y="22"/>
                  </a:cubicBezTo>
                  <a:cubicBezTo>
                    <a:pt x="54" y="26"/>
                    <a:pt x="49" y="36"/>
                    <a:pt x="53" y="38"/>
                  </a:cubicBezTo>
                  <a:cubicBezTo>
                    <a:pt x="57" y="40"/>
                    <a:pt x="62" y="33"/>
                    <a:pt x="68" y="35"/>
                  </a:cubicBezTo>
                  <a:cubicBezTo>
                    <a:pt x="73" y="37"/>
                    <a:pt x="70" y="30"/>
                    <a:pt x="70" y="30"/>
                  </a:cubicBezTo>
                  <a:cubicBezTo>
                    <a:pt x="70" y="30"/>
                    <a:pt x="62" y="31"/>
                    <a:pt x="57" y="34"/>
                  </a:cubicBezTo>
                  <a:cubicBezTo>
                    <a:pt x="52" y="37"/>
                    <a:pt x="57" y="24"/>
                    <a:pt x="48" y="19"/>
                  </a:cubicBezTo>
                  <a:cubicBezTo>
                    <a:pt x="39" y="15"/>
                    <a:pt x="31" y="22"/>
                    <a:pt x="28" y="19"/>
                  </a:cubicBezTo>
                  <a:cubicBezTo>
                    <a:pt x="26" y="17"/>
                    <a:pt x="28" y="5"/>
                    <a:pt x="22" y="3"/>
                  </a:cubicBezTo>
                  <a:cubicBezTo>
                    <a:pt x="16" y="0"/>
                    <a:pt x="4" y="8"/>
                    <a:pt x="0" y="9"/>
                  </a:cubicBezTo>
                  <a:close/>
                </a:path>
              </a:pathLst>
            </a:custGeom>
            <a:solidFill>
              <a:srgbClr val="FBF4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04" name="Freeform 86"/>
            <p:cNvSpPr>
              <a:spLocks/>
            </p:cNvSpPr>
            <p:nvPr/>
          </p:nvSpPr>
          <p:spPr bwMode="auto">
            <a:xfrm>
              <a:off x="1050" y="2038"/>
              <a:ext cx="1451" cy="1470"/>
            </a:xfrm>
            <a:custGeom>
              <a:avLst/>
              <a:gdLst>
                <a:gd name="T0" fmla="*/ 554 w 674"/>
                <a:gd name="T1" fmla="*/ 363 h 640"/>
                <a:gd name="T2" fmla="*/ 540 w 674"/>
                <a:gd name="T3" fmla="*/ 394 h 640"/>
                <a:gd name="T4" fmla="*/ 526 w 674"/>
                <a:gd name="T5" fmla="*/ 420 h 640"/>
                <a:gd name="T6" fmla="*/ 507 w 674"/>
                <a:gd name="T7" fmla="*/ 443 h 640"/>
                <a:gd name="T8" fmla="*/ 487 w 674"/>
                <a:gd name="T9" fmla="*/ 465 h 640"/>
                <a:gd name="T10" fmla="*/ 464 w 674"/>
                <a:gd name="T11" fmla="*/ 483 h 640"/>
                <a:gd name="T12" fmla="*/ 437 w 674"/>
                <a:gd name="T13" fmla="*/ 498 h 640"/>
                <a:gd name="T14" fmla="*/ 411 w 674"/>
                <a:gd name="T15" fmla="*/ 506 h 640"/>
                <a:gd name="T16" fmla="*/ 383 w 674"/>
                <a:gd name="T17" fmla="*/ 512 h 640"/>
                <a:gd name="T18" fmla="*/ 355 w 674"/>
                <a:gd name="T19" fmla="*/ 519 h 640"/>
                <a:gd name="T20" fmla="*/ 327 w 674"/>
                <a:gd name="T21" fmla="*/ 518 h 640"/>
                <a:gd name="T22" fmla="*/ 295 w 674"/>
                <a:gd name="T23" fmla="*/ 519 h 640"/>
                <a:gd name="T24" fmla="*/ 267 w 674"/>
                <a:gd name="T25" fmla="*/ 506 h 640"/>
                <a:gd name="T26" fmla="*/ 237 w 674"/>
                <a:gd name="T27" fmla="*/ 498 h 640"/>
                <a:gd name="T28" fmla="*/ 212 w 674"/>
                <a:gd name="T29" fmla="*/ 483 h 640"/>
                <a:gd name="T30" fmla="*/ 191 w 674"/>
                <a:gd name="T31" fmla="*/ 461 h 640"/>
                <a:gd name="T32" fmla="*/ 169 w 674"/>
                <a:gd name="T33" fmla="*/ 440 h 640"/>
                <a:gd name="T34" fmla="*/ 151 w 674"/>
                <a:gd name="T35" fmla="*/ 417 h 640"/>
                <a:gd name="T36" fmla="*/ 137 w 674"/>
                <a:gd name="T37" fmla="*/ 387 h 640"/>
                <a:gd name="T38" fmla="*/ 125 w 674"/>
                <a:gd name="T39" fmla="*/ 361 h 640"/>
                <a:gd name="T40" fmla="*/ 129 w 674"/>
                <a:gd name="T41" fmla="*/ 333 h 640"/>
                <a:gd name="T42" fmla="*/ 127 w 674"/>
                <a:gd name="T43" fmla="*/ 301 h 640"/>
                <a:gd name="T44" fmla="*/ 131 w 674"/>
                <a:gd name="T45" fmla="*/ 273 h 640"/>
                <a:gd name="T46" fmla="*/ 141 w 674"/>
                <a:gd name="T47" fmla="*/ 242 h 640"/>
                <a:gd name="T48" fmla="*/ 158 w 674"/>
                <a:gd name="T49" fmla="*/ 220 h 640"/>
                <a:gd name="T50" fmla="*/ 175 w 674"/>
                <a:gd name="T51" fmla="*/ 196 h 640"/>
                <a:gd name="T52" fmla="*/ 198 w 674"/>
                <a:gd name="T53" fmla="*/ 178 h 640"/>
                <a:gd name="T54" fmla="*/ 220 w 674"/>
                <a:gd name="T55" fmla="*/ 156 h 640"/>
                <a:gd name="T56" fmla="*/ 248 w 674"/>
                <a:gd name="T57" fmla="*/ 147 h 640"/>
                <a:gd name="T58" fmla="*/ 273 w 674"/>
                <a:gd name="T59" fmla="*/ 127 h 640"/>
                <a:gd name="T60" fmla="*/ 302 w 674"/>
                <a:gd name="T61" fmla="*/ 128 h 640"/>
                <a:gd name="T62" fmla="*/ 329 w 674"/>
                <a:gd name="T63" fmla="*/ 121 h 640"/>
                <a:gd name="T64" fmla="*/ 357 w 674"/>
                <a:gd name="T65" fmla="*/ 125 h 640"/>
                <a:gd name="T66" fmla="*/ 384 w 674"/>
                <a:gd name="T67" fmla="*/ 117 h 640"/>
                <a:gd name="T68" fmla="*/ 384 w 674"/>
                <a:gd name="T69" fmla="*/ 3 h 640"/>
                <a:gd name="T70" fmla="*/ 0 w 674"/>
                <a:gd name="T71" fmla="*/ 320 h 640"/>
                <a:gd name="T72" fmla="*/ 674 w 674"/>
                <a:gd name="T73" fmla="*/ 396 h 6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74"/>
                <a:gd name="T112" fmla="*/ 0 h 640"/>
                <a:gd name="T113" fmla="*/ 674 w 674"/>
                <a:gd name="T114" fmla="*/ 640 h 6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74" h="640">
                  <a:moveTo>
                    <a:pt x="569" y="346"/>
                  </a:moveTo>
                  <a:cubicBezTo>
                    <a:pt x="569" y="351"/>
                    <a:pt x="556" y="358"/>
                    <a:pt x="554" y="363"/>
                  </a:cubicBezTo>
                  <a:cubicBezTo>
                    <a:pt x="553" y="368"/>
                    <a:pt x="562" y="381"/>
                    <a:pt x="560" y="386"/>
                  </a:cubicBezTo>
                  <a:cubicBezTo>
                    <a:pt x="559" y="391"/>
                    <a:pt x="542" y="389"/>
                    <a:pt x="540" y="394"/>
                  </a:cubicBezTo>
                  <a:cubicBezTo>
                    <a:pt x="538" y="398"/>
                    <a:pt x="542" y="405"/>
                    <a:pt x="539" y="410"/>
                  </a:cubicBezTo>
                  <a:cubicBezTo>
                    <a:pt x="537" y="414"/>
                    <a:pt x="529" y="416"/>
                    <a:pt x="526" y="420"/>
                  </a:cubicBezTo>
                  <a:cubicBezTo>
                    <a:pt x="523" y="424"/>
                    <a:pt x="530" y="435"/>
                    <a:pt x="527" y="439"/>
                  </a:cubicBezTo>
                  <a:cubicBezTo>
                    <a:pt x="524" y="443"/>
                    <a:pt x="510" y="439"/>
                    <a:pt x="507" y="443"/>
                  </a:cubicBezTo>
                  <a:cubicBezTo>
                    <a:pt x="503" y="446"/>
                    <a:pt x="508" y="455"/>
                    <a:pt x="504" y="458"/>
                  </a:cubicBezTo>
                  <a:cubicBezTo>
                    <a:pt x="501" y="462"/>
                    <a:pt x="491" y="462"/>
                    <a:pt x="487" y="465"/>
                  </a:cubicBezTo>
                  <a:cubicBezTo>
                    <a:pt x="484" y="469"/>
                    <a:pt x="489" y="483"/>
                    <a:pt x="485" y="486"/>
                  </a:cubicBezTo>
                  <a:cubicBezTo>
                    <a:pt x="480" y="489"/>
                    <a:pt x="468" y="481"/>
                    <a:pt x="464" y="483"/>
                  </a:cubicBezTo>
                  <a:cubicBezTo>
                    <a:pt x="459" y="486"/>
                    <a:pt x="459" y="495"/>
                    <a:pt x="455" y="497"/>
                  </a:cubicBezTo>
                  <a:cubicBezTo>
                    <a:pt x="450" y="500"/>
                    <a:pt x="442" y="496"/>
                    <a:pt x="437" y="498"/>
                  </a:cubicBezTo>
                  <a:cubicBezTo>
                    <a:pt x="433" y="500"/>
                    <a:pt x="431" y="508"/>
                    <a:pt x="427" y="510"/>
                  </a:cubicBezTo>
                  <a:cubicBezTo>
                    <a:pt x="422" y="512"/>
                    <a:pt x="416" y="504"/>
                    <a:pt x="411" y="506"/>
                  </a:cubicBezTo>
                  <a:cubicBezTo>
                    <a:pt x="406" y="507"/>
                    <a:pt x="405" y="522"/>
                    <a:pt x="400" y="523"/>
                  </a:cubicBezTo>
                  <a:cubicBezTo>
                    <a:pt x="395" y="524"/>
                    <a:pt x="388" y="512"/>
                    <a:pt x="383" y="512"/>
                  </a:cubicBezTo>
                  <a:cubicBezTo>
                    <a:pt x="378" y="513"/>
                    <a:pt x="375" y="523"/>
                    <a:pt x="370" y="524"/>
                  </a:cubicBezTo>
                  <a:cubicBezTo>
                    <a:pt x="365" y="524"/>
                    <a:pt x="360" y="518"/>
                    <a:pt x="355" y="519"/>
                  </a:cubicBezTo>
                  <a:cubicBezTo>
                    <a:pt x="351" y="519"/>
                    <a:pt x="347" y="527"/>
                    <a:pt x="342" y="527"/>
                  </a:cubicBezTo>
                  <a:cubicBezTo>
                    <a:pt x="337" y="527"/>
                    <a:pt x="332" y="519"/>
                    <a:pt x="327" y="518"/>
                  </a:cubicBezTo>
                  <a:cubicBezTo>
                    <a:pt x="322" y="518"/>
                    <a:pt x="315" y="531"/>
                    <a:pt x="310" y="530"/>
                  </a:cubicBezTo>
                  <a:cubicBezTo>
                    <a:pt x="305" y="529"/>
                    <a:pt x="300" y="520"/>
                    <a:pt x="295" y="519"/>
                  </a:cubicBezTo>
                  <a:cubicBezTo>
                    <a:pt x="290" y="518"/>
                    <a:pt x="283" y="523"/>
                    <a:pt x="278" y="522"/>
                  </a:cubicBezTo>
                  <a:cubicBezTo>
                    <a:pt x="273" y="520"/>
                    <a:pt x="272" y="508"/>
                    <a:pt x="267" y="506"/>
                  </a:cubicBezTo>
                  <a:cubicBezTo>
                    <a:pt x="262" y="505"/>
                    <a:pt x="253" y="513"/>
                    <a:pt x="248" y="511"/>
                  </a:cubicBezTo>
                  <a:cubicBezTo>
                    <a:pt x="244" y="509"/>
                    <a:pt x="241" y="500"/>
                    <a:pt x="237" y="498"/>
                  </a:cubicBezTo>
                  <a:cubicBezTo>
                    <a:pt x="232" y="496"/>
                    <a:pt x="224" y="503"/>
                    <a:pt x="219" y="501"/>
                  </a:cubicBezTo>
                  <a:cubicBezTo>
                    <a:pt x="215" y="498"/>
                    <a:pt x="216" y="485"/>
                    <a:pt x="212" y="483"/>
                  </a:cubicBezTo>
                  <a:cubicBezTo>
                    <a:pt x="208" y="480"/>
                    <a:pt x="199" y="482"/>
                    <a:pt x="195" y="479"/>
                  </a:cubicBezTo>
                  <a:cubicBezTo>
                    <a:pt x="191" y="476"/>
                    <a:pt x="195" y="464"/>
                    <a:pt x="191" y="461"/>
                  </a:cubicBezTo>
                  <a:cubicBezTo>
                    <a:pt x="188" y="457"/>
                    <a:pt x="173" y="465"/>
                    <a:pt x="170" y="461"/>
                  </a:cubicBezTo>
                  <a:cubicBezTo>
                    <a:pt x="167" y="458"/>
                    <a:pt x="172" y="444"/>
                    <a:pt x="169" y="440"/>
                  </a:cubicBezTo>
                  <a:cubicBezTo>
                    <a:pt x="166" y="436"/>
                    <a:pt x="156" y="438"/>
                    <a:pt x="154" y="434"/>
                  </a:cubicBezTo>
                  <a:cubicBezTo>
                    <a:pt x="151" y="430"/>
                    <a:pt x="153" y="421"/>
                    <a:pt x="151" y="417"/>
                  </a:cubicBezTo>
                  <a:cubicBezTo>
                    <a:pt x="148" y="412"/>
                    <a:pt x="135" y="413"/>
                    <a:pt x="133" y="409"/>
                  </a:cubicBezTo>
                  <a:cubicBezTo>
                    <a:pt x="131" y="404"/>
                    <a:pt x="139" y="392"/>
                    <a:pt x="137" y="387"/>
                  </a:cubicBezTo>
                  <a:cubicBezTo>
                    <a:pt x="135" y="383"/>
                    <a:pt x="125" y="384"/>
                    <a:pt x="123" y="380"/>
                  </a:cubicBezTo>
                  <a:cubicBezTo>
                    <a:pt x="122" y="375"/>
                    <a:pt x="126" y="366"/>
                    <a:pt x="125" y="361"/>
                  </a:cubicBezTo>
                  <a:cubicBezTo>
                    <a:pt x="124" y="356"/>
                    <a:pt x="116" y="356"/>
                    <a:pt x="115" y="351"/>
                  </a:cubicBezTo>
                  <a:cubicBezTo>
                    <a:pt x="114" y="347"/>
                    <a:pt x="130" y="338"/>
                    <a:pt x="129" y="333"/>
                  </a:cubicBezTo>
                  <a:cubicBezTo>
                    <a:pt x="129" y="329"/>
                    <a:pt x="113" y="322"/>
                    <a:pt x="113" y="317"/>
                  </a:cubicBezTo>
                  <a:cubicBezTo>
                    <a:pt x="113" y="312"/>
                    <a:pt x="127" y="306"/>
                    <a:pt x="127" y="301"/>
                  </a:cubicBezTo>
                  <a:cubicBezTo>
                    <a:pt x="127" y="296"/>
                    <a:pt x="119" y="293"/>
                    <a:pt x="120" y="288"/>
                  </a:cubicBezTo>
                  <a:cubicBezTo>
                    <a:pt x="121" y="283"/>
                    <a:pt x="130" y="278"/>
                    <a:pt x="131" y="273"/>
                  </a:cubicBezTo>
                  <a:cubicBezTo>
                    <a:pt x="132" y="268"/>
                    <a:pt x="124" y="258"/>
                    <a:pt x="125" y="254"/>
                  </a:cubicBezTo>
                  <a:cubicBezTo>
                    <a:pt x="127" y="249"/>
                    <a:pt x="139" y="247"/>
                    <a:pt x="141" y="242"/>
                  </a:cubicBezTo>
                  <a:cubicBezTo>
                    <a:pt x="143" y="237"/>
                    <a:pt x="140" y="232"/>
                    <a:pt x="142" y="228"/>
                  </a:cubicBezTo>
                  <a:cubicBezTo>
                    <a:pt x="145" y="223"/>
                    <a:pt x="155" y="224"/>
                    <a:pt x="158" y="220"/>
                  </a:cubicBezTo>
                  <a:cubicBezTo>
                    <a:pt x="161" y="215"/>
                    <a:pt x="151" y="201"/>
                    <a:pt x="154" y="197"/>
                  </a:cubicBezTo>
                  <a:cubicBezTo>
                    <a:pt x="157" y="193"/>
                    <a:pt x="172" y="200"/>
                    <a:pt x="175" y="196"/>
                  </a:cubicBezTo>
                  <a:cubicBezTo>
                    <a:pt x="179" y="192"/>
                    <a:pt x="176" y="182"/>
                    <a:pt x="179" y="178"/>
                  </a:cubicBezTo>
                  <a:cubicBezTo>
                    <a:pt x="183" y="175"/>
                    <a:pt x="194" y="181"/>
                    <a:pt x="198" y="178"/>
                  </a:cubicBezTo>
                  <a:cubicBezTo>
                    <a:pt x="202" y="174"/>
                    <a:pt x="197" y="159"/>
                    <a:pt x="201" y="156"/>
                  </a:cubicBezTo>
                  <a:cubicBezTo>
                    <a:pt x="205" y="153"/>
                    <a:pt x="216" y="159"/>
                    <a:pt x="220" y="156"/>
                  </a:cubicBezTo>
                  <a:cubicBezTo>
                    <a:pt x="225" y="154"/>
                    <a:pt x="223" y="141"/>
                    <a:pt x="228" y="139"/>
                  </a:cubicBezTo>
                  <a:cubicBezTo>
                    <a:pt x="232" y="136"/>
                    <a:pt x="243" y="149"/>
                    <a:pt x="248" y="147"/>
                  </a:cubicBezTo>
                  <a:cubicBezTo>
                    <a:pt x="252" y="144"/>
                    <a:pt x="251" y="128"/>
                    <a:pt x="256" y="126"/>
                  </a:cubicBezTo>
                  <a:cubicBezTo>
                    <a:pt x="260" y="124"/>
                    <a:pt x="269" y="128"/>
                    <a:pt x="273" y="127"/>
                  </a:cubicBezTo>
                  <a:cubicBezTo>
                    <a:pt x="278" y="125"/>
                    <a:pt x="279" y="118"/>
                    <a:pt x="284" y="117"/>
                  </a:cubicBezTo>
                  <a:cubicBezTo>
                    <a:pt x="289" y="115"/>
                    <a:pt x="297" y="128"/>
                    <a:pt x="302" y="128"/>
                  </a:cubicBezTo>
                  <a:cubicBezTo>
                    <a:pt x="306" y="127"/>
                    <a:pt x="309" y="112"/>
                    <a:pt x="314" y="111"/>
                  </a:cubicBezTo>
                  <a:cubicBezTo>
                    <a:pt x="318" y="111"/>
                    <a:pt x="324" y="122"/>
                    <a:pt x="329" y="121"/>
                  </a:cubicBezTo>
                  <a:cubicBezTo>
                    <a:pt x="333" y="121"/>
                    <a:pt x="338" y="113"/>
                    <a:pt x="343" y="113"/>
                  </a:cubicBezTo>
                  <a:cubicBezTo>
                    <a:pt x="348" y="113"/>
                    <a:pt x="352" y="125"/>
                    <a:pt x="357" y="125"/>
                  </a:cubicBezTo>
                  <a:cubicBezTo>
                    <a:pt x="362" y="126"/>
                    <a:pt x="369" y="111"/>
                    <a:pt x="374" y="112"/>
                  </a:cubicBezTo>
                  <a:cubicBezTo>
                    <a:pt x="379" y="112"/>
                    <a:pt x="378" y="117"/>
                    <a:pt x="384" y="117"/>
                  </a:cubicBezTo>
                  <a:cubicBezTo>
                    <a:pt x="384" y="118"/>
                    <a:pt x="384" y="118"/>
                    <a:pt x="384" y="118"/>
                  </a:cubicBezTo>
                  <a:cubicBezTo>
                    <a:pt x="384" y="3"/>
                    <a:pt x="384" y="3"/>
                    <a:pt x="384" y="3"/>
                  </a:cubicBezTo>
                  <a:cubicBezTo>
                    <a:pt x="370" y="1"/>
                    <a:pt x="356" y="0"/>
                    <a:pt x="342" y="0"/>
                  </a:cubicBezTo>
                  <a:cubicBezTo>
                    <a:pt x="153" y="0"/>
                    <a:pt x="0" y="143"/>
                    <a:pt x="0" y="320"/>
                  </a:cubicBezTo>
                  <a:cubicBezTo>
                    <a:pt x="0" y="496"/>
                    <a:pt x="153" y="640"/>
                    <a:pt x="342" y="640"/>
                  </a:cubicBezTo>
                  <a:cubicBezTo>
                    <a:pt x="503" y="640"/>
                    <a:pt x="637" y="536"/>
                    <a:pt x="674" y="396"/>
                  </a:cubicBezTo>
                  <a:lnTo>
                    <a:pt x="569" y="346"/>
                  </a:ln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05" name="Freeform 87"/>
            <p:cNvSpPr>
              <a:spLocks/>
            </p:cNvSpPr>
            <p:nvPr/>
          </p:nvSpPr>
          <p:spPr bwMode="auto">
            <a:xfrm>
              <a:off x="3339" y="1898"/>
              <a:ext cx="555" cy="763"/>
            </a:xfrm>
            <a:custGeom>
              <a:avLst/>
              <a:gdLst>
                <a:gd name="T0" fmla="*/ 228 w 258"/>
                <a:gd name="T1" fmla="*/ 0 h 332"/>
                <a:gd name="T2" fmla="*/ 0 w 258"/>
                <a:gd name="T3" fmla="*/ 332 h 332"/>
                <a:gd name="T4" fmla="*/ 0 60000 65536"/>
                <a:gd name="T5" fmla="*/ 0 60000 65536"/>
                <a:gd name="T6" fmla="*/ 0 w 258"/>
                <a:gd name="T7" fmla="*/ 0 h 332"/>
                <a:gd name="T8" fmla="*/ 258 w 258"/>
                <a:gd name="T9" fmla="*/ 332 h 3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8" h="332">
                  <a:moveTo>
                    <a:pt x="228" y="0"/>
                  </a:moveTo>
                  <a:cubicBezTo>
                    <a:pt x="258" y="154"/>
                    <a:pt x="60" y="274"/>
                    <a:pt x="0" y="332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06" name="Freeform 88"/>
            <p:cNvSpPr>
              <a:spLocks/>
            </p:cNvSpPr>
            <p:nvPr/>
          </p:nvSpPr>
          <p:spPr bwMode="auto">
            <a:xfrm>
              <a:off x="1877" y="1228"/>
              <a:ext cx="1789" cy="1720"/>
            </a:xfrm>
            <a:custGeom>
              <a:avLst/>
              <a:gdLst>
                <a:gd name="T0" fmla="*/ 185 w 831"/>
                <a:gd name="T1" fmla="*/ 699 h 749"/>
                <a:gd name="T2" fmla="*/ 290 w 831"/>
                <a:gd name="T3" fmla="*/ 749 h 749"/>
                <a:gd name="T4" fmla="*/ 451 w 831"/>
                <a:gd name="T5" fmla="*/ 640 h 749"/>
                <a:gd name="T6" fmla="*/ 753 w 831"/>
                <a:gd name="T7" fmla="*/ 392 h 749"/>
                <a:gd name="T8" fmla="*/ 468 w 831"/>
                <a:gd name="T9" fmla="*/ 53 h 749"/>
                <a:gd name="T10" fmla="*/ 257 w 831"/>
                <a:gd name="T11" fmla="*/ 223 h 749"/>
                <a:gd name="T12" fmla="*/ 0 w 831"/>
                <a:gd name="T13" fmla="*/ 356 h 749"/>
                <a:gd name="T14" fmla="*/ 0 w 831"/>
                <a:gd name="T15" fmla="*/ 471 h 7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31"/>
                <a:gd name="T25" fmla="*/ 0 h 749"/>
                <a:gd name="T26" fmla="*/ 831 w 831"/>
                <a:gd name="T27" fmla="*/ 749 h 74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31" h="749">
                  <a:moveTo>
                    <a:pt x="185" y="699"/>
                  </a:moveTo>
                  <a:cubicBezTo>
                    <a:pt x="290" y="749"/>
                    <a:pt x="290" y="749"/>
                    <a:pt x="290" y="749"/>
                  </a:cubicBezTo>
                  <a:cubicBezTo>
                    <a:pt x="290" y="749"/>
                    <a:pt x="326" y="723"/>
                    <a:pt x="451" y="640"/>
                  </a:cubicBezTo>
                  <a:cubicBezTo>
                    <a:pt x="577" y="558"/>
                    <a:pt x="681" y="459"/>
                    <a:pt x="753" y="392"/>
                  </a:cubicBezTo>
                  <a:cubicBezTo>
                    <a:pt x="831" y="152"/>
                    <a:pt x="585" y="0"/>
                    <a:pt x="468" y="53"/>
                  </a:cubicBezTo>
                  <a:cubicBezTo>
                    <a:pt x="393" y="109"/>
                    <a:pt x="329" y="172"/>
                    <a:pt x="257" y="223"/>
                  </a:cubicBezTo>
                  <a:cubicBezTo>
                    <a:pt x="203" y="260"/>
                    <a:pt x="97" y="311"/>
                    <a:pt x="0" y="356"/>
                  </a:cubicBezTo>
                  <a:cubicBezTo>
                    <a:pt x="0" y="471"/>
                    <a:pt x="0" y="471"/>
                    <a:pt x="0" y="47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07" name="Freeform 89"/>
            <p:cNvSpPr>
              <a:spLocks/>
            </p:cNvSpPr>
            <p:nvPr/>
          </p:nvSpPr>
          <p:spPr bwMode="auto">
            <a:xfrm>
              <a:off x="2275" y="1979"/>
              <a:ext cx="1223" cy="969"/>
            </a:xfrm>
            <a:custGeom>
              <a:avLst/>
              <a:gdLst>
                <a:gd name="T0" fmla="*/ 464 w 568"/>
                <a:gd name="T1" fmla="*/ 15 h 422"/>
                <a:gd name="T2" fmla="*/ 414 w 568"/>
                <a:gd name="T3" fmla="*/ 12 h 422"/>
                <a:gd name="T4" fmla="*/ 424 w 568"/>
                <a:gd name="T5" fmla="*/ 57 h 422"/>
                <a:gd name="T6" fmla="*/ 394 w 568"/>
                <a:gd name="T7" fmla="*/ 61 h 422"/>
                <a:gd name="T8" fmla="*/ 397 w 568"/>
                <a:gd name="T9" fmla="*/ 96 h 422"/>
                <a:gd name="T10" fmla="*/ 353 w 568"/>
                <a:gd name="T11" fmla="*/ 79 h 422"/>
                <a:gd name="T12" fmla="*/ 368 w 568"/>
                <a:gd name="T13" fmla="*/ 123 h 422"/>
                <a:gd name="T14" fmla="*/ 317 w 568"/>
                <a:gd name="T15" fmla="*/ 116 h 422"/>
                <a:gd name="T16" fmla="*/ 320 w 568"/>
                <a:gd name="T17" fmla="*/ 148 h 422"/>
                <a:gd name="T18" fmla="*/ 285 w 568"/>
                <a:gd name="T19" fmla="*/ 146 h 422"/>
                <a:gd name="T20" fmla="*/ 281 w 568"/>
                <a:gd name="T21" fmla="*/ 175 h 422"/>
                <a:gd name="T22" fmla="*/ 250 w 568"/>
                <a:gd name="T23" fmla="*/ 165 h 422"/>
                <a:gd name="T24" fmla="*/ 254 w 568"/>
                <a:gd name="T25" fmla="*/ 201 h 422"/>
                <a:gd name="T26" fmla="*/ 220 w 568"/>
                <a:gd name="T27" fmla="*/ 189 h 422"/>
                <a:gd name="T28" fmla="*/ 216 w 568"/>
                <a:gd name="T29" fmla="*/ 215 h 422"/>
                <a:gd name="T30" fmla="*/ 184 w 568"/>
                <a:gd name="T31" fmla="*/ 205 h 422"/>
                <a:gd name="T32" fmla="*/ 181 w 568"/>
                <a:gd name="T33" fmla="*/ 239 h 422"/>
                <a:gd name="T34" fmla="*/ 150 w 568"/>
                <a:gd name="T35" fmla="*/ 224 h 422"/>
                <a:gd name="T36" fmla="*/ 149 w 568"/>
                <a:gd name="T37" fmla="*/ 263 h 422"/>
                <a:gd name="T38" fmla="*/ 120 w 568"/>
                <a:gd name="T39" fmla="*/ 259 h 422"/>
                <a:gd name="T40" fmla="*/ 119 w 568"/>
                <a:gd name="T41" fmla="*/ 299 h 422"/>
                <a:gd name="T42" fmla="*/ 74 w 568"/>
                <a:gd name="T43" fmla="*/ 303 h 422"/>
                <a:gd name="T44" fmla="*/ 59 w 568"/>
                <a:gd name="T45" fmla="*/ 336 h 422"/>
                <a:gd name="T46" fmla="*/ 14 w 568"/>
                <a:gd name="T47" fmla="*/ 335 h 422"/>
                <a:gd name="T48" fmla="*/ 0 w 568"/>
                <a:gd name="T49" fmla="*/ 372 h 422"/>
                <a:gd name="T50" fmla="*/ 105 w 568"/>
                <a:gd name="T51" fmla="*/ 422 h 422"/>
                <a:gd name="T52" fmla="*/ 266 w 568"/>
                <a:gd name="T53" fmla="*/ 313 h 422"/>
                <a:gd name="T54" fmla="*/ 568 w 568"/>
                <a:gd name="T55" fmla="*/ 65 h 422"/>
                <a:gd name="T56" fmla="*/ 464 w 568"/>
                <a:gd name="T57" fmla="*/ 15 h 4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68"/>
                <a:gd name="T88" fmla="*/ 0 h 422"/>
                <a:gd name="T89" fmla="*/ 568 w 568"/>
                <a:gd name="T90" fmla="*/ 422 h 4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68" h="422">
                  <a:moveTo>
                    <a:pt x="464" y="15"/>
                  </a:moveTo>
                  <a:cubicBezTo>
                    <a:pt x="457" y="23"/>
                    <a:pt x="426" y="0"/>
                    <a:pt x="414" y="12"/>
                  </a:cubicBezTo>
                  <a:cubicBezTo>
                    <a:pt x="403" y="24"/>
                    <a:pt x="436" y="47"/>
                    <a:pt x="424" y="57"/>
                  </a:cubicBezTo>
                  <a:cubicBezTo>
                    <a:pt x="413" y="66"/>
                    <a:pt x="398" y="53"/>
                    <a:pt x="394" y="61"/>
                  </a:cubicBezTo>
                  <a:cubicBezTo>
                    <a:pt x="390" y="69"/>
                    <a:pt x="406" y="90"/>
                    <a:pt x="397" y="96"/>
                  </a:cubicBezTo>
                  <a:cubicBezTo>
                    <a:pt x="388" y="102"/>
                    <a:pt x="362" y="72"/>
                    <a:pt x="353" y="79"/>
                  </a:cubicBezTo>
                  <a:cubicBezTo>
                    <a:pt x="344" y="85"/>
                    <a:pt x="380" y="109"/>
                    <a:pt x="368" y="123"/>
                  </a:cubicBezTo>
                  <a:cubicBezTo>
                    <a:pt x="356" y="136"/>
                    <a:pt x="325" y="105"/>
                    <a:pt x="317" y="116"/>
                  </a:cubicBezTo>
                  <a:cubicBezTo>
                    <a:pt x="309" y="127"/>
                    <a:pt x="330" y="139"/>
                    <a:pt x="320" y="148"/>
                  </a:cubicBezTo>
                  <a:cubicBezTo>
                    <a:pt x="309" y="157"/>
                    <a:pt x="296" y="136"/>
                    <a:pt x="285" y="146"/>
                  </a:cubicBezTo>
                  <a:cubicBezTo>
                    <a:pt x="275" y="157"/>
                    <a:pt x="286" y="168"/>
                    <a:pt x="281" y="175"/>
                  </a:cubicBezTo>
                  <a:cubicBezTo>
                    <a:pt x="276" y="181"/>
                    <a:pt x="258" y="157"/>
                    <a:pt x="250" y="165"/>
                  </a:cubicBezTo>
                  <a:cubicBezTo>
                    <a:pt x="242" y="173"/>
                    <a:pt x="266" y="189"/>
                    <a:pt x="254" y="201"/>
                  </a:cubicBezTo>
                  <a:cubicBezTo>
                    <a:pt x="242" y="213"/>
                    <a:pt x="229" y="184"/>
                    <a:pt x="220" y="189"/>
                  </a:cubicBezTo>
                  <a:cubicBezTo>
                    <a:pt x="210" y="195"/>
                    <a:pt x="225" y="205"/>
                    <a:pt x="216" y="215"/>
                  </a:cubicBezTo>
                  <a:cubicBezTo>
                    <a:pt x="206" y="224"/>
                    <a:pt x="190" y="197"/>
                    <a:pt x="184" y="205"/>
                  </a:cubicBezTo>
                  <a:cubicBezTo>
                    <a:pt x="177" y="213"/>
                    <a:pt x="188" y="231"/>
                    <a:pt x="181" y="239"/>
                  </a:cubicBezTo>
                  <a:cubicBezTo>
                    <a:pt x="174" y="247"/>
                    <a:pt x="160" y="217"/>
                    <a:pt x="150" y="224"/>
                  </a:cubicBezTo>
                  <a:cubicBezTo>
                    <a:pt x="141" y="231"/>
                    <a:pt x="161" y="256"/>
                    <a:pt x="149" y="263"/>
                  </a:cubicBezTo>
                  <a:cubicBezTo>
                    <a:pt x="137" y="269"/>
                    <a:pt x="126" y="252"/>
                    <a:pt x="120" y="259"/>
                  </a:cubicBezTo>
                  <a:cubicBezTo>
                    <a:pt x="112" y="262"/>
                    <a:pt x="134" y="286"/>
                    <a:pt x="119" y="299"/>
                  </a:cubicBezTo>
                  <a:cubicBezTo>
                    <a:pt x="104" y="312"/>
                    <a:pt x="85" y="295"/>
                    <a:pt x="74" y="303"/>
                  </a:cubicBezTo>
                  <a:cubicBezTo>
                    <a:pt x="62" y="312"/>
                    <a:pt x="69" y="330"/>
                    <a:pt x="59" y="336"/>
                  </a:cubicBezTo>
                  <a:cubicBezTo>
                    <a:pt x="49" y="342"/>
                    <a:pt x="27" y="325"/>
                    <a:pt x="14" y="335"/>
                  </a:cubicBezTo>
                  <a:cubicBezTo>
                    <a:pt x="0" y="345"/>
                    <a:pt x="12" y="368"/>
                    <a:pt x="0" y="372"/>
                  </a:cubicBezTo>
                  <a:cubicBezTo>
                    <a:pt x="105" y="422"/>
                    <a:pt x="105" y="422"/>
                    <a:pt x="105" y="422"/>
                  </a:cubicBezTo>
                  <a:cubicBezTo>
                    <a:pt x="105" y="422"/>
                    <a:pt x="141" y="396"/>
                    <a:pt x="266" y="313"/>
                  </a:cubicBezTo>
                  <a:cubicBezTo>
                    <a:pt x="392" y="231"/>
                    <a:pt x="496" y="132"/>
                    <a:pt x="568" y="65"/>
                  </a:cubicBezTo>
                  <a:cubicBezTo>
                    <a:pt x="464" y="15"/>
                    <a:pt x="464" y="15"/>
                    <a:pt x="464" y="15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08" name="Freeform 90"/>
            <p:cNvSpPr>
              <a:spLocks/>
            </p:cNvSpPr>
            <p:nvPr/>
          </p:nvSpPr>
          <p:spPr bwMode="auto">
            <a:xfrm>
              <a:off x="1877" y="1349"/>
              <a:ext cx="1007" cy="960"/>
            </a:xfrm>
            <a:custGeom>
              <a:avLst/>
              <a:gdLst>
                <a:gd name="T0" fmla="*/ 0 w 468"/>
                <a:gd name="T1" fmla="*/ 303 h 418"/>
                <a:gd name="T2" fmla="*/ 0 w 468"/>
                <a:gd name="T3" fmla="*/ 417 h 418"/>
                <a:gd name="T4" fmla="*/ 0 w 468"/>
                <a:gd name="T5" fmla="*/ 418 h 418"/>
                <a:gd name="T6" fmla="*/ 31 w 468"/>
                <a:gd name="T7" fmla="*/ 381 h 418"/>
                <a:gd name="T8" fmla="*/ 70 w 468"/>
                <a:gd name="T9" fmla="*/ 396 h 418"/>
                <a:gd name="T10" fmla="*/ 87 w 468"/>
                <a:gd name="T11" fmla="*/ 365 h 418"/>
                <a:gd name="T12" fmla="*/ 121 w 468"/>
                <a:gd name="T13" fmla="*/ 364 h 418"/>
                <a:gd name="T14" fmla="*/ 139 w 468"/>
                <a:gd name="T15" fmla="*/ 333 h 418"/>
                <a:gd name="T16" fmla="*/ 171 w 468"/>
                <a:gd name="T17" fmla="*/ 349 h 418"/>
                <a:gd name="T18" fmla="*/ 185 w 468"/>
                <a:gd name="T19" fmla="*/ 301 h 418"/>
                <a:gd name="T20" fmla="*/ 211 w 468"/>
                <a:gd name="T21" fmla="*/ 313 h 418"/>
                <a:gd name="T22" fmla="*/ 221 w 468"/>
                <a:gd name="T23" fmla="*/ 295 h 418"/>
                <a:gd name="T24" fmla="*/ 247 w 468"/>
                <a:gd name="T25" fmla="*/ 303 h 418"/>
                <a:gd name="T26" fmla="*/ 261 w 468"/>
                <a:gd name="T27" fmla="*/ 250 h 418"/>
                <a:gd name="T28" fmla="*/ 289 w 468"/>
                <a:gd name="T29" fmla="*/ 267 h 418"/>
                <a:gd name="T30" fmla="*/ 305 w 468"/>
                <a:gd name="T31" fmla="*/ 234 h 418"/>
                <a:gd name="T32" fmla="*/ 328 w 468"/>
                <a:gd name="T33" fmla="*/ 236 h 418"/>
                <a:gd name="T34" fmla="*/ 338 w 468"/>
                <a:gd name="T35" fmla="*/ 194 h 418"/>
                <a:gd name="T36" fmla="*/ 366 w 468"/>
                <a:gd name="T37" fmla="*/ 199 h 418"/>
                <a:gd name="T38" fmla="*/ 382 w 468"/>
                <a:gd name="T39" fmla="*/ 167 h 418"/>
                <a:gd name="T40" fmla="*/ 404 w 468"/>
                <a:gd name="T41" fmla="*/ 170 h 418"/>
                <a:gd name="T42" fmla="*/ 416 w 468"/>
                <a:gd name="T43" fmla="*/ 132 h 418"/>
                <a:gd name="T44" fmla="*/ 449 w 468"/>
                <a:gd name="T45" fmla="*/ 142 h 418"/>
                <a:gd name="T46" fmla="*/ 468 w 468"/>
                <a:gd name="T47" fmla="*/ 110 h 418"/>
                <a:gd name="T48" fmla="*/ 468 w 468"/>
                <a:gd name="T49" fmla="*/ 109 h 418"/>
                <a:gd name="T50" fmla="*/ 468 w 468"/>
                <a:gd name="T51" fmla="*/ 0 h 418"/>
                <a:gd name="T52" fmla="*/ 257 w 468"/>
                <a:gd name="T53" fmla="*/ 170 h 418"/>
                <a:gd name="T54" fmla="*/ 0 w 468"/>
                <a:gd name="T55" fmla="*/ 303 h 4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68"/>
                <a:gd name="T85" fmla="*/ 0 h 418"/>
                <a:gd name="T86" fmla="*/ 468 w 468"/>
                <a:gd name="T87" fmla="*/ 418 h 4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68" h="418">
                  <a:moveTo>
                    <a:pt x="0" y="303"/>
                  </a:moveTo>
                  <a:cubicBezTo>
                    <a:pt x="0" y="417"/>
                    <a:pt x="0" y="417"/>
                    <a:pt x="0" y="417"/>
                  </a:cubicBezTo>
                  <a:cubicBezTo>
                    <a:pt x="0" y="418"/>
                    <a:pt x="0" y="418"/>
                    <a:pt x="0" y="418"/>
                  </a:cubicBezTo>
                  <a:cubicBezTo>
                    <a:pt x="26" y="414"/>
                    <a:pt x="17" y="387"/>
                    <a:pt x="31" y="381"/>
                  </a:cubicBezTo>
                  <a:cubicBezTo>
                    <a:pt x="45" y="375"/>
                    <a:pt x="58" y="401"/>
                    <a:pt x="70" y="396"/>
                  </a:cubicBezTo>
                  <a:cubicBezTo>
                    <a:pt x="82" y="391"/>
                    <a:pt x="77" y="371"/>
                    <a:pt x="87" y="365"/>
                  </a:cubicBezTo>
                  <a:cubicBezTo>
                    <a:pt x="98" y="359"/>
                    <a:pt x="103" y="374"/>
                    <a:pt x="121" y="364"/>
                  </a:cubicBezTo>
                  <a:cubicBezTo>
                    <a:pt x="139" y="354"/>
                    <a:pt x="127" y="341"/>
                    <a:pt x="139" y="333"/>
                  </a:cubicBezTo>
                  <a:cubicBezTo>
                    <a:pt x="151" y="325"/>
                    <a:pt x="155" y="357"/>
                    <a:pt x="171" y="349"/>
                  </a:cubicBezTo>
                  <a:cubicBezTo>
                    <a:pt x="187" y="341"/>
                    <a:pt x="171" y="311"/>
                    <a:pt x="185" y="301"/>
                  </a:cubicBezTo>
                  <a:cubicBezTo>
                    <a:pt x="199" y="291"/>
                    <a:pt x="201" y="318"/>
                    <a:pt x="211" y="313"/>
                  </a:cubicBezTo>
                  <a:cubicBezTo>
                    <a:pt x="221" y="308"/>
                    <a:pt x="213" y="299"/>
                    <a:pt x="221" y="295"/>
                  </a:cubicBezTo>
                  <a:cubicBezTo>
                    <a:pt x="228" y="291"/>
                    <a:pt x="231" y="315"/>
                    <a:pt x="247" y="303"/>
                  </a:cubicBezTo>
                  <a:cubicBezTo>
                    <a:pt x="263" y="291"/>
                    <a:pt x="245" y="260"/>
                    <a:pt x="261" y="250"/>
                  </a:cubicBezTo>
                  <a:cubicBezTo>
                    <a:pt x="277" y="240"/>
                    <a:pt x="275" y="275"/>
                    <a:pt x="289" y="267"/>
                  </a:cubicBezTo>
                  <a:cubicBezTo>
                    <a:pt x="303" y="259"/>
                    <a:pt x="297" y="240"/>
                    <a:pt x="305" y="234"/>
                  </a:cubicBezTo>
                  <a:cubicBezTo>
                    <a:pt x="313" y="228"/>
                    <a:pt x="318" y="244"/>
                    <a:pt x="328" y="236"/>
                  </a:cubicBezTo>
                  <a:cubicBezTo>
                    <a:pt x="339" y="229"/>
                    <a:pt x="326" y="200"/>
                    <a:pt x="338" y="194"/>
                  </a:cubicBezTo>
                  <a:cubicBezTo>
                    <a:pt x="350" y="188"/>
                    <a:pt x="352" y="205"/>
                    <a:pt x="366" y="199"/>
                  </a:cubicBezTo>
                  <a:cubicBezTo>
                    <a:pt x="380" y="193"/>
                    <a:pt x="372" y="171"/>
                    <a:pt x="382" y="167"/>
                  </a:cubicBezTo>
                  <a:cubicBezTo>
                    <a:pt x="392" y="163"/>
                    <a:pt x="390" y="176"/>
                    <a:pt x="404" y="170"/>
                  </a:cubicBezTo>
                  <a:cubicBezTo>
                    <a:pt x="418" y="164"/>
                    <a:pt x="406" y="136"/>
                    <a:pt x="416" y="132"/>
                  </a:cubicBezTo>
                  <a:cubicBezTo>
                    <a:pt x="426" y="128"/>
                    <a:pt x="431" y="148"/>
                    <a:pt x="449" y="142"/>
                  </a:cubicBezTo>
                  <a:cubicBezTo>
                    <a:pt x="467" y="136"/>
                    <a:pt x="460" y="112"/>
                    <a:pt x="468" y="110"/>
                  </a:cubicBezTo>
                  <a:cubicBezTo>
                    <a:pt x="468" y="109"/>
                    <a:pt x="468" y="109"/>
                    <a:pt x="468" y="109"/>
                  </a:cubicBezTo>
                  <a:cubicBezTo>
                    <a:pt x="468" y="0"/>
                    <a:pt x="468" y="0"/>
                    <a:pt x="468" y="0"/>
                  </a:cubicBezTo>
                  <a:cubicBezTo>
                    <a:pt x="393" y="56"/>
                    <a:pt x="329" y="119"/>
                    <a:pt x="257" y="170"/>
                  </a:cubicBezTo>
                  <a:cubicBezTo>
                    <a:pt x="203" y="207"/>
                    <a:pt x="97" y="258"/>
                    <a:pt x="0" y="303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09" name="Freeform 91"/>
            <p:cNvSpPr>
              <a:spLocks/>
            </p:cNvSpPr>
            <p:nvPr/>
          </p:nvSpPr>
          <p:spPr bwMode="auto">
            <a:xfrm>
              <a:off x="2884" y="1228"/>
              <a:ext cx="782" cy="900"/>
            </a:xfrm>
            <a:custGeom>
              <a:avLst/>
              <a:gdLst>
                <a:gd name="T0" fmla="*/ 0 w 363"/>
                <a:gd name="T1" fmla="*/ 53 h 392"/>
                <a:gd name="T2" fmla="*/ 0 w 363"/>
                <a:gd name="T3" fmla="*/ 163 h 392"/>
                <a:gd name="T4" fmla="*/ 11 w 363"/>
                <a:gd name="T5" fmla="*/ 174 h 392"/>
                <a:gd name="T6" fmla="*/ 23 w 363"/>
                <a:gd name="T7" fmla="*/ 161 h 392"/>
                <a:gd name="T8" fmla="*/ 31 w 363"/>
                <a:gd name="T9" fmla="*/ 174 h 392"/>
                <a:gd name="T10" fmla="*/ 44 w 363"/>
                <a:gd name="T11" fmla="*/ 161 h 392"/>
                <a:gd name="T12" fmla="*/ 56 w 363"/>
                <a:gd name="T13" fmla="*/ 178 h 392"/>
                <a:gd name="T14" fmla="*/ 74 w 363"/>
                <a:gd name="T15" fmla="*/ 175 h 392"/>
                <a:gd name="T16" fmla="*/ 80 w 363"/>
                <a:gd name="T17" fmla="*/ 194 h 392"/>
                <a:gd name="T18" fmla="*/ 101 w 363"/>
                <a:gd name="T19" fmla="*/ 192 h 392"/>
                <a:gd name="T20" fmla="*/ 106 w 363"/>
                <a:gd name="T21" fmla="*/ 208 h 392"/>
                <a:gd name="T22" fmla="*/ 124 w 363"/>
                <a:gd name="T23" fmla="*/ 207 h 392"/>
                <a:gd name="T24" fmla="*/ 123 w 363"/>
                <a:gd name="T25" fmla="*/ 229 h 392"/>
                <a:gd name="T26" fmla="*/ 145 w 363"/>
                <a:gd name="T27" fmla="*/ 229 h 392"/>
                <a:gd name="T28" fmla="*/ 140 w 363"/>
                <a:gd name="T29" fmla="*/ 254 h 392"/>
                <a:gd name="T30" fmla="*/ 164 w 363"/>
                <a:gd name="T31" fmla="*/ 252 h 392"/>
                <a:gd name="T32" fmla="*/ 154 w 363"/>
                <a:gd name="T33" fmla="*/ 276 h 392"/>
                <a:gd name="T34" fmla="*/ 177 w 363"/>
                <a:gd name="T35" fmla="*/ 282 h 392"/>
                <a:gd name="T36" fmla="*/ 162 w 363"/>
                <a:gd name="T37" fmla="*/ 302 h 392"/>
                <a:gd name="T38" fmla="*/ 178 w 363"/>
                <a:gd name="T39" fmla="*/ 312 h 392"/>
                <a:gd name="T40" fmla="*/ 166 w 363"/>
                <a:gd name="T41" fmla="*/ 328 h 392"/>
                <a:gd name="T42" fmla="*/ 181 w 363"/>
                <a:gd name="T43" fmla="*/ 342 h 392"/>
                <a:gd name="T44" fmla="*/ 285 w 363"/>
                <a:gd name="T45" fmla="*/ 392 h 392"/>
                <a:gd name="T46" fmla="*/ 0 w 363"/>
                <a:gd name="T47" fmla="*/ 53 h 39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63"/>
                <a:gd name="T73" fmla="*/ 0 h 392"/>
                <a:gd name="T74" fmla="*/ 363 w 363"/>
                <a:gd name="T75" fmla="*/ 392 h 39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63" h="392">
                  <a:moveTo>
                    <a:pt x="0" y="53"/>
                  </a:moveTo>
                  <a:cubicBezTo>
                    <a:pt x="0" y="163"/>
                    <a:pt x="0" y="163"/>
                    <a:pt x="0" y="163"/>
                  </a:cubicBezTo>
                  <a:cubicBezTo>
                    <a:pt x="9" y="162"/>
                    <a:pt x="6" y="172"/>
                    <a:pt x="11" y="174"/>
                  </a:cubicBezTo>
                  <a:cubicBezTo>
                    <a:pt x="16" y="175"/>
                    <a:pt x="16" y="160"/>
                    <a:pt x="23" y="161"/>
                  </a:cubicBezTo>
                  <a:cubicBezTo>
                    <a:pt x="29" y="161"/>
                    <a:pt x="26" y="175"/>
                    <a:pt x="31" y="174"/>
                  </a:cubicBezTo>
                  <a:cubicBezTo>
                    <a:pt x="36" y="174"/>
                    <a:pt x="37" y="159"/>
                    <a:pt x="44" y="161"/>
                  </a:cubicBezTo>
                  <a:cubicBezTo>
                    <a:pt x="51" y="163"/>
                    <a:pt x="46" y="175"/>
                    <a:pt x="56" y="178"/>
                  </a:cubicBezTo>
                  <a:cubicBezTo>
                    <a:pt x="65" y="182"/>
                    <a:pt x="67" y="172"/>
                    <a:pt x="74" y="175"/>
                  </a:cubicBezTo>
                  <a:cubicBezTo>
                    <a:pt x="81" y="179"/>
                    <a:pt x="74" y="191"/>
                    <a:pt x="80" y="194"/>
                  </a:cubicBezTo>
                  <a:cubicBezTo>
                    <a:pt x="86" y="197"/>
                    <a:pt x="97" y="187"/>
                    <a:pt x="101" y="192"/>
                  </a:cubicBezTo>
                  <a:cubicBezTo>
                    <a:pt x="106" y="196"/>
                    <a:pt x="100" y="203"/>
                    <a:pt x="106" y="208"/>
                  </a:cubicBezTo>
                  <a:cubicBezTo>
                    <a:pt x="112" y="213"/>
                    <a:pt x="119" y="202"/>
                    <a:pt x="124" y="207"/>
                  </a:cubicBezTo>
                  <a:cubicBezTo>
                    <a:pt x="129" y="211"/>
                    <a:pt x="115" y="225"/>
                    <a:pt x="123" y="229"/>
                  </a:cubicBezTo>
                  <a:cubicBezTo>
                    <a:pt x="131" y="233"/>
                    <a:pt x="139" y="222"/>
                    <a:pt x="145" y="229"/>
                  </a:cubicBezTo>
                  <a:cubicBezTo>
                    <a:pt x="151" y="235"/>
                    <a:pt x="135" y="249"/>
                    <a:pt x="140" y="254"/>
                  </a:cubicBezTo>
                  <a:cubicBezTo>
                    <a:pt x="145" y="259"/>
                    <a:pt x="160" y="246"/>
                    <a:pt x="164" y="252"/>
                  </a:cubicBezTo>
                  <a:cubicBezTo>
                    <a:pt x="168" y="257"/>
                    <a:pt x="150" y="268"/>
                    <a:pt x="154" y="276"/>
                  </a:cubicBezTo>
                  <a:cubicBezTo>
                    <a:pt x="158" y="284"/>
                    <a:pt x="175" y="275"/>
                    <a:pt x="177" y="282"/>
                  </a:cubicBezTo>
                  <a:cubicBezTo>
                    <a:pt x="179" y="290"/>
                    <a:pt x="160" y="293"/>
                    <a:pt x="162" y="302"/>
                  </a:cubicBezTo>
                  <a:cubicBezTo>
                    <a:pt x="163" y="312"/>
                    <a:pt x="178" y="302"/>
                    <a:pt x="178" y="312"/>
                  </a:cubicBezTo>
                  <a:cubicBezTo>
                    <a:pt x="178" y="321"/>
                    <a:pt x="163" y="322"/>
                    <a:pt x="166" y="328"/>
                  </a:cubicBezTo>
                  <a:cubicBezTo>
                    <a:pt x="169" y="335"/>
                    <a:pt x="184" y="336"/>
                    <a:pt x="181" y="342"/>
                  </a:cubicBezTo>
                  <a:cubicBezTo>
                    <a:pt x="285" y="392"/>
                    <a:pt x="285" y="392"/>
                    <a:pt x="285" y="392"/>
                  </a:cubicBezTo>
                  <a:cubicBezTo>
                    <a:pt x="363" y="152"/>
                    <a:pt x="117" y="0"/>
                    <a:pt x="0" y="53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10" name="Freeform 92"/>
            <p:cNvSpPr>
              <a:spLocks/>
            </p:cNvSpPr>
            <p:nvPr/>
          </p:nvSpPr>
          <p:spPr bwMode="auto">
            <a:xfrm>
              <a:off x="1507" y="911"/>
              <a:ext cx="3058" cy="2810"/>
            </a:xfrm>
            <a:custGeom>
              <a:avLst/>
              <a:gdLst>
                <a:gd name="T0" fmla="*/ 1324 w 1421"/>
                <a:gd name="T1" fmla="*/ 1224 h 1224"/>
                <a:gd name="T2" fmla="*/ 1403 w 1421"/>
                <a:gd name="T3" fmla="*/ 590 h 1224"/>
                <a:gd name="T4" fmla="*/ 1242 w 1421"/>
                <a:gd name="T5" fmla="*/ 86 h 1224"/>
                <a:gd name="T6" fmla="*/ 941 w 1421"/>
                <a:gd name="T7" fmla="*/ 14 h 1224"/>
                <a:gd name="T8" fmla="*/ 381 w 1421"/>
                <a:gd name="T9" fmla="*/ 332 h 1224"/>
                <a:gd name="T10" fmla="*/ 0 w 1421"/>
                <a:gd name="T11" fmla="*/ 515 h 1224"/>
                <a:gd name="T12" fmla="*/ 130 w 1421"/>
                <a:gd name="T13" fmla="*/ 491 h 1224"/>
                <a:gd name="T14" fmla="*/ 172 w 1421"/>
                <a:gd name="T15" fmla="*/ 494 h 1224"/>
                <a:gd name="T16" fmla="*/ 172 w 1421"/>
                <a:gd name="T17" fmla="*/ 494 h 1224"/>
                <a:gd name="T18" fmla="*/ 429 w 1421"/>
                <a:gd name="T19" fmla="*/ 361 h 1224"/>
                <a:gd name="T20" fmla="*/ 640 w 1421"/>
                <a:gd name="T21" fmla="*/ 191 h 1224"/>
                <a:gd name="T22" fmla="*/ 925 w 1421"/>
                <a:gd name="T23" fmla="*/ 530 h 1224"/>
                <a:gd name="T24" fmla="*/ 623 w 1421"/>
                <a:gd name="T25" fmla="*/ 778 h 1224"/>
                <a:gd name="T26" fmla="*/ 462 w 1421"/>
                <a:gd name="T27" fmla="*/ 887 h 1224"/>
                <a:gd name="T28" fmla="*/ 462 w 1421"/>
                <a:gd name="T29" fmla="*/ 887 h 1224"/>
                <a:gd name="T30" fmla="*/ 246 w 1421"/>
                <a:gd name="T31" fmla="*/ 1112 h 1224"/>
                <a:gd name="T32" fmla="*/ 323 w 1421"/>
                <a:gd name="T33" fmla="*/ 1088 h 1224"/>
                <a:gd name="T34" fmla="*/ 851 w 1421"/>
                <a:gd name="T35" fmla="*/ 762 h 1224"/>
                <a:gd name="T36" fmla="*/ 794 w 1421"/>
                <a:gd name="T37" fmla="*/ 1224 h 12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21"/>
                <a:gd name="T58" fmla="*/ 0 h 1224"/>
                <a:gd name="T59" fmla="*/ 1421 w 1421"/>
                <a:gd name="T60" fmla="*/ 1224 h 12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21" h="1224">
                  <a:moveTo>
                    <a:pt x="1324" y="1224"/>
                  </a:moveTo>
                  <a:cubicBezTo>
                    <a:pt x="1290" y="1114"/>
                    <a:pt x="1382" y="749"/>
                    <a:pt x="1403" y="590"/>
                  </a:cubicBezTo>
                  <a:cubicBezTo>
                    <a:pt x="1421" y="448"/>
                    <a:pt x="1410" y="199"/>
                    <a:pt x="1242" y="86"/>
                  </a:cubicBezTo>
                  <a:cubicBezTo>
                    <a:pt x="1192" y="52"/>
                    <a:pt x="1089" y="0"/>
                    <a:pt x="941" y="14"/>
                  </a:cubicBezTo>
                  <a:cubicBezTo>
                    <a:pt x="660" y="41"/>
                    <a:pt x="537" y="222"/>
                    <a:pt x="381" y="332"/>
                  </a:cubicBezTo>
                  <a:cubicBezTo>
                    <a:pt x="303" y="386"/>
                    <a:pt x="111" y="463"/>
                    <a:pt x="0" y="515"/>
                  </a:cubicBezTo>
                  <a:cubicBezTo>
                    <a:pt x="40" y="500"/>
                    <a:pt x="84" y="491"/>
                    <a:pt x="130" y="491"/>
                  </a:cubicBezTo>
                  <a:cubicBezTo>
                    <a:pt x="144" y="491"/>
                    <a:pt x="158" y="492"/>
                    <a:pt x="172" y="494"/>
                  </a:cubicBezTo>
                  <a:cubicBezTo>
                    <a:pt x="172" y="494"/>
                    <a:pt x="172" y="494"/>
                    <a:pt x="172" y="494"/>
                  </a:cubicBezTo>
                  <a:cubicBezTo>
                    <a:pt x="269" y="449"/>
                    <a:pt x="375" y="398"/>
                    <a:pt x="429" y="361"/>
                  </a:cubicBezTo>
                  <a:cubicBezTo>
                    <a:pt x="501" y="310"/>
                    <a:pt x="565" y="247"/>
                    <a:pt x="640" y="191"/>
                  </a:cubicBezTo>
                  <a:cubicBezTo>
                    <a:pt x="757" y="138"/>
                    <a:pt x="1003" y="290"/>
                    <a:pt x="925" y="530"/>
                  </a:cubicBezTo>
                  <a:cubicBezTo>
                    <a:pt x="853" y="597"/>
                    <a:pt x="749" y="696"/>
                    <a:pt x="623" y="778"/>
                  </a:cubicBezTo>
                  <a:cubicBezTo>
                    <a:pt x="498" y="861"/>
                    <a:pt x="462" y="887"/>
                    <a:pt x="462" y="887"/>
                  </a:cubicBezTo>
                  <a:cubicBezTo>
                    <a:pt x="462" y="887"/>
                    <a:pt x="462" y="887"/>
                    <a:pt x="462" y="887"/>
                  </a:cubicBezTo>
                  <a:cubicBezTo>
                    <a:pt x="435" y="992"/>
                    <a:pt x="353" y="1076"/>
                    <a:pt x="246" y="1112"/>
                  </a:cubicBezTo>
                  <a:cubicBezTo>
                    <a:pt x="269" y="1106"/>
                    <a:pt x="295" y="1098"/>
                    <a:pt x="323" y="1088"/>
                  </a:cubicBezTo>
                  <a:cubicBezTo>
                    <a:pt x="475" y="1038"/>
                    <a:pt x="738" y="869"/>
                    <a:pt x="851" y="762"/>
                  </a:cubicBezTo>
                  <a:cubicBezTo>
                    <a:pt x="838" y="804"/>
                    <a:pt x="749" y="1061"/>
                    <a:pt x="794" y="1224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11" name="Freeform 93"/>
            <p:cNvSpPr>
              <a:spLocks/>
            </p:cNvSpPr>
            <p:nvPr/>
          </p:nvSpPr>
          <p:spPr bwMode="auto">
            <a:xfrm>
              <a:off x="3735" y="2224"/>
              <a:ext cx="232" cy="51"/>
            </a:xfrm>
            <a:custGeom>
              <a:avLst/>
              <a:gdLst>
                <a:gd name="T0" fmla="*/ 0 w 108"/>
                <a:gd name="T1" fmla="*/ 18 h 22"/>
                <a:gd name="T2" fmla="*/ 108 w 108"/>
                <a:gd name="T3" fmla="*/ 0 h 22"/>
                <a:gd name="T4" fmla="*/ 0 60000 65536"/>
                <a:gd name="T5" fmla="*/ 0 60000 65536"/>
                <a:gd name="T6" fmla="*/ 0 w 108"/>
                <a:gd name="T7" fmla="*/ 0 h 22"/>
                <a:gd name="T8" fmla="*/ 108 w 108"/>
                <a:gd name="T9" fmla="*/ 22 h 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08" h="22">
                  <a:moveTo>
                    <a:pt x="0" y="18"/>
                  </a:moveTo>
                  <a:cubicBezTo>
                    <a:pt x="32" y="22"/>
                    <a:pt x="74" y="22"/>
                    <a:pt x="108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12" name="Freeform 94"/>
            <p:cNvSpPr>
              <a:spLocks/>
            </p:cNvSpPr>
            <p:nvPr/>
          </p:nvSpPr>
          <p:spPr bwMode="auto">
            <a:xfrm>
              <a:off x="1294" y="1593"/>
              <a:ext cx="1993" cy="1665"/>
            </a:xfrm>
            <a:custGeom>
              <a:avLst/>
              <a:gdLst>
                <a:gd name="T0" fmla="*/ 917 w 926"/>
                <a:gd name="T1" fmla="*/ 153 h 725"/>
                <a:gd name="T2" fmla="*/ 893 w 926"/>
                <a:gd name="T3" fmla="*/ 117 h 725"/>
                <a:gd name="T4" fmla="*/ 884 w 926"/>
                <a:gd name="T5" fmla="*/ 70 h 725"/>
                <a:gd name="T6" fmla="*/ 845 w 926"/>
                <a:gd name="T7" fmla="*/ 49 h 725"/>
                <a:gd name="T8" fmla="*/ 813 w 926"/>
                <a:gd name="T9" fmla="*/ 16 h 725"/>
                <a:gd name="T10" fmla="*/ 770 w 926"/>
                <a:gd name="T11" fmla="*/ 15 h 725"/>
                <a:gd name="T12" fmla="*/ 739 w 926"/>
                <a:gd name="T13" fmla="*/ 4 h 725"/>
                <a:gd name="T14" fmla="*/ 720 w 926"/>
                <a:gd name="T15" fmla="*/ 36 h 725"/>
                <a:gd name="T16" fmla="*/ 653 w 926"/>
                <a:gd name="T17" fmla="*/ 61 h 725"/>
                <a:gd name="T18" fmla="*/ 599 w 926"/>
                <a:gd name="T19" fmla="*/ 130 h 725"/>
                <a:gd name="T20" fmla="*/ 532 w 926"/>
                <a:gd name="T21" fmla="*/ 144 h 725"/>
                <a:gd name="T22" fmla="*/ 482 w 926"/>
                <a:gd name="T23" fmla="*/ 207 h 725"/>
                <a:gd name="T24" fmla="*/ 410 w 926"/>
                <a:gd name="T25" fmla="*/ 227 h 725"/>
                <a:gd name="T26" fmla="*/ 341 w 926"/>
                <a:gd name="T27" fmla="*/ 290 h 725"/>
                <a:gd name="T28" fmla="*/ 271 w 926"/>
                <a:gd name="T29" fmla="*/ 311 h 725"/>
                <a:gd name="T30" fmla="*/ 261 w 926"/>
                <a:gd name="T31" fmla="*/ 306 h 725"/>
                <a:gd name="T32" fmla="*/ 216 w 926"/>
                <a:gd name="T33" fmla="*/ 315 h 725"/>
                <a:gd name="T34" fmla="*/ 171 w 926"/>
                <a:gd name="T35" fmla="*/ 311 h 725"/>
                <a:gd name="T36" fmla="*/ 135 w 926"/>
                <a:gd name="T37" fmla="*/ 341 h 725"/>
                <a:gd name="T38" fmla="*/ 88 w 926"/>
                <a:gd name="T39" fmla="*/ 350 h 725"/>
                <a:gd name="T40" fmla="*/ 62 w 926"/>
                <a:gd name="T41" fmla="*/ 390 h 725"/>
                <a:gd name="T42" fmla="*/ 29 w 926"/>
                <a:gd name="T43" fmla="*/ 422 h 725"/>
                <a:gd name="T44" fmla="*/ 18 w 926"/>
                <a:gd name="T45" fmla="*/ 467 h 725"/>
                <a:gd name="T46" fmla="*/ 0 w 926"/>
                <a:gd name="T47" fmla="*/ 511 h 725"/>
                <a:gd name="T48" fmla="*/ 12 w 926"/>
                <a:gd name="T49" fmla="*/ 555 h 725"/>
                <a:gd name="T50" fmla="*/ 20 w 926"/>
                <a:gd name="T51" fmla="*/ 603 h 725"/>
                <a:gd name="T52" fmla="*/ 56 w 926"/>
                <a:gd name="T53" fmla="*/ 634 h 725"/>
                <a:gd name="T54" fmla="*/ 82 w 926"/>
                <a:gd name="T55" fmla="*/ 673 h 725"/>
                <a:gd name="T56" fmla="*/ 124 w 926"/>
                <a:gd name="T57" fmla="*/ 692 h 725"/>
                <a:gd name="T58" fmla="*/ 165 w 926"/>
                <a:gd name="T59" fmla="*/ 716 h 725"/>
                <a:gd name="T60" fmla="*/ 214 w 926"/>
                <a:gd name="T61" fmla="*/ 712 h 725"/>
                <a:gd name="T62" fmla="*/ 257 w 926"/>
                <a:gd name="T63" fmla="*/ 718 h 725"/>
                <a:gd name="T64" fmla="*/ 298 w 926"/>
                <a:gd name="T65" fmla="*/ 700 h 725"/>
                <a:gd name="T66" fmla="*/ 342 w 926"/>
                <a:gd name="T67" fmla="*/ 691 h 725"/>
                <a:gd name="T68" fmla="*/ 374 w 926"/>
                <a:gd name="T69" fmla="*/ 659 h 725"/>
                <a:gd name="T70" fmla="*/ 414 w 926"/>
                <a:gd name="T71" fmla="*/ 633 h 725"/>
                <a:gd name="T72" fmla="*/ 427 w 926"/>
                <a:gd name="T73" fmla="*/ 588 h 725"/>
                <a:gd name="T74" fmla="*/ 456 w 926"/>
                <a:gd name="T75" fmla="*/ 540 h 725"/>
                <a:gd name="T76" fmla="*/ 530 w 926"/>
                <a:gd name="T77" fmla="*/ 471 h 725"/>
                <a:gd name="T78" fmla="*/ 605 w 926"/>
                <a:gd name="T79" fmla="*/ 431 h 725"/>
                <a:gd name="T80" fmla="*/ 640 w 926"/>
                <a:gd name="T81" fmla="*/ 373 h 725"/>
                <a:gd name="T82" fmla="*/ 710 w 926"/>
                <a:gd name="T83" fmla="*/ 369 h 725"/>
                <a:gd name="T84" fmla="*/ 741 w 926"/>
                <a:gd name="T85" fmla="*/ 314 h 725"/>
                <a:gd name="T86" fmla="*/ 824 w 926"/>
                <a:gd name="T87" fmla="*/ 291 h 725"/>
                <a:gd name="T88" fmla="*/ 850 w 926"/>
                <a:gd name="T89" fmla="*/ 229 h 725"/>
                <a:gd name="T90" fmla="*/ 920 w 926"/>
                <a:gd name="T91" fmla="*/ 183 h 725"/>
                <a:gd name="T92" fmla="*/ 920 w 926"/>
                <a:gd name="T93" fmla="*/ 183 h 72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26"/>
                <a:gd name="T142" fmla="*/ 0 h 725"/>
                <a:gd name="T143" fmla="*/ 926 w 926"/>
                <a:gd name="T144" fmla="*/ 725 h 72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26" h="725">
                  <a:moveTo>
                    <a:pt x="920" y="183"/>
                  </a:moveTo>
                  <a:cubicBezTo>
                    <a:pt x="923" y="177"/>
                    <a:pt x="908" y="176"/>
                    <a:pt x="905" y="169"/>
                  </a:cubicBezTo>
                  <a:cubicBezTo>
                    <a:pt x="902" y="163"/>
                    <a:pt x="917" y="162"/>
                    <a:pt x="917" y="153"/>
                  </a:cubicBezTo>
                  <a:cubicBezTo>
                    <a:pt x="917" y="143"/>
                    <a:pt x="902" y="153"/>
                    <a:pt x="901" y="143"/>
                  </a:cubicBezTo>
                  <a:cubicBezTo>
                    <a:pt x="899" y="134"/>
                    <a:pt x="918" y="131"/>
                    <a:pt x="916" y="123"/>
                  </a:cubicBezTo>
                  <a:cubicBezTo>
                    <a:pt x="914" y="116"/>
                    <a:pt x="897" y="125"/>
                    <a:pt x="893" y="117"/>
                  </a:cubicBezTo>
                  <a:cubicBezTo>
                    <a:pt x="889" y="109"/>
                    <a:pt x="907" y="98"/>
                    <a:pt x="903" y="93"/>
                  </a:cubicBezTo>
                  <a:cubicBezTo>
                    <a:pt x="899" y="87"/>
                    <a:pt x="884" y="100"/>
                    <a:pt x="879" y="95"/>
                  </a:cubicBezTo>
                  <a:cubicBezTo>
                    <a:pt x="874" y="90"/>
                    <a:pt x="890" y="76"/>
                    <a:pt x="884" y="70"/>
                  </a:cubicBezTo>
                  <a:cubicBezTo>
                    <a:pt x="878" y="63"/>
                    <a:pt x="870" y="74"/>
                    <a:pt x="862" y="70"/>
                  </a:cubicBezTo>
                  <a:cubicBezTo>
                    <a:pt x="854" y="66"/>
                    <a:pt x="868" y="52"/>
                    <a:pt x="863" y="48"/>
                  </a:cubicBezTo>
                  <a:cubicBezTo>
                    <a:pt x="858" y="43"/>
                    <a:pt x="851" y="54"/>
                    <a:pt x="845" y="49"/>
                  </a:cubicBezTo>
                  <a:cubicBezTo>
                    <a:pt x="839" y="44"/>
                    <a:pt x="845" y="37"/>
                    <a:pt x="840" y="33"/>
                  </a:cubicBezTo>
                  <a:cubicBezTo>
                    <a:pt x="836" y="28"/>
                    <a:pt x="825" y="38"/>
                    <a:pt x="819" y="35"/>
                  </a:cubicBezTo>
                  <a:cubicBezTo>
                    <a:pt x="813" y="32"/>
                    <a:pt x="820" y="20"/>
                    <a:pt x="813" y="16"/>
                  </a:cubicBezTo>
                  <a:cubicBezTo>
                    <a:pt x="806" y="13"/>
                    <a:pt x="804" y="23"/>
                    <a:pt x="795" y="19"/>
                  </a:cubicBezTo>
                  <a:cubicBezTo>
                    <a:pt x="785" y="16"/>
                    <a:pt x="790" y="4"/>
                    <a:pt x="783" y="2"/>
                  </a:cubicBezTo>
                  <a:cubicBezTo>
                    <a:pt x="776" y="0"/>
                    <a:pt x="775" y="15"/>
                    <a:pt x="770" y="15"/>
                  </a:cubicBezTo>
                  <a:cubicBezTo>
                    <a:pt x="765" y="16"/>
                    <a:pt x="768" y="2"/>
                    <a:pt x="762" y="2"/>
                  </a:cubicBezTo>
                  <a:cubicBezTo>
                    <a:pt x="755" y="1"/>
                    <a:pt x="755" y="16"/>
                    <a:pt x="750" y="15"/>
                  </a:cubicBezTo>
                  <a:cubicBezTo>
                    <a:pt x="745" y="13"/>
                    <a:pt x="748" y="3"/>
                    <a:pt x="739" y="4"/>
                  </a:cubicBezTo>
                  <a:cubicBezTo>
                    <a:pt x="739" y="3"/>
                    <a:pt x="739" y="3"/>
                    <a:pt x="739" y="3"/>
                  </a:cubicBezTo>
                  <a:cubicBezTo>
                    <a:pt x="739" y="4"/>
                    <a:pt x="739" y="4"/>
                    <a:pt x="739" y="4"/>
                  </a:cubicBezTo>
                  <a:cubicBezTo>
                    <a:pt x="731" y="6"/>
                    <a:pt x="738" y="30"/>
                    <a:pt x="720" y="36"/>
                  </a:cubicBezTo>
                  <a:cubicBezTo>
                    <a:pt x="702" y="42"/>
                    <a:pt x="697" y="22"/>
                    <a:pt x="687" y="26"/>
                  </a:cubicBezTo>
                  <a:cubicBezTo>
                    <a:pt x="677" y="30"/>
                    <a:pt x="689" y="58"/>
                    <a:pt x="675" y="64"/>
                  </a:cubicBezTo>
                  <a:cubicBezTo>
                    <a:pt x="661" y="70"/>
                    <a:pt x="663" y="57"/>
                    <a:pt x="653" y="61"/>
                  </a:cubicBezTo>
                  <a:cubicBezTo>
                    <a:pt x="643" y="65"/>
                    <a:pt x="651" y="87"/>
                    <a:pt x="637" y="93"/>
                  </a:cubicBezTo>
                  <a:cubicBezTo>
                    <a:pt x="623" y="99"/>
                    <a:pt x="621" y="82"/>
                    <a:pt x="609" y="88"/>
                  </a:cubicBezTo>
                  <a:cubicBezTo>
                    <a:pt x="597" y="94"/>
                    <a:pt x="610" y="123"/>
                    <a:pt x="599" y="130"/>
                  </a:cubicBezTo>
                  <a:cubicBezTo>
                    <a:pt x="589" y="138"/>
                    <a:pt x="584" y="122"/>
                    <a:pt x="576" y="128"/>
                  </a:cubicBezTo>
                  <a:cubicBezTo>
                    <a:pt x="568" y="134"/>
                    <a:pt x="574" y="153"/>
                    <a:pt x="560" y="161"/>
                  </a:cubicBezTo>
                  <a:cubicBezTo>
                    <a:pt x="546" y="169"/>
                    <a:pt x="548" y="134"/>
                    <a:pt x="532" y="144"/>
                  </a:cubicBezTo>
                  <a:cubicBezTo>
                    <a:pt x="516" y="154"/>
                    <a:pt x="534" y="185"/>
                    <a:pt x="518" y="197"/>
                  </a:cubicBezTo>
                  <a:cubicBezTo>
                    <a:pt x="502" y="209"/>
                    <a:pt x="499" y="185"/>
                    <a:pt x="492" y="189"/>
                  </a:cubicBezTo>
                  <a:cubicBezTo>
                    <a:pt x="484" y="193"/>
                    <a:pt x="492" y="202"/>
                    <a:pt x="482" y="207"/>
                  </a:cubicBezTo>
                  <a:cubicBezTo>
                    <a:pt x="472" y="212"/>
                    <a:pt x="470" y="185"/>
                    <a:pt x="456" y="195"/>
                  </a:cubicBezTo>
                  <a:cubicBezTo>
                    <a:pt x="442" y="205"/>
                    <a:pt x="458" y="235"/>
                    <a:pt x="442" y="243"/>
                  </a:cubicBezTo>
                  <a:cubicBezTo>
                    <a:pt x="426" y="251"/>
                    <a:pt x="422" y="219"/>
                    <a:pt x="410" y="227"/>
                  </a:cubicBezTo>
                  <a:cubicBezTo>
                    <a:pt x="398" y="235"/>
                    <a:pt x="410" y="248"/>
                    <a:pt x="392" y="258"/>
                  </a:cubicBezTo>
                  <a:cubicBezTo>
                    <a:pt x="374" y="268"/>
                    <a:pt x="369" y="253"/>
                    <a:pt x="358" y="259"/>
                  </a:cubicBezTo>
                  <a:cubicBezTo>
                    <a:pt x="348" y="265"/>
                    <a:pt x="353" y="285"/>
                    <a:pt x="341" y="290"/>
                  </a:cubicBezTo>
                  <a:cubicBezTo>
                    <a:pt x="329" y="295"/>
                    <a:pt x="316" y="269"/>
                    <a:pt x="302" y="275"/>
                  </a:cubicBezTo>
                  <a:cubicBezTo>
                    <a:pt x="288" y="281"/>
                    <a:pt x="297" y="308"/>
                    <a:pt x="271" y="312"/>
                  </a:cubicBezTo>
                  <a:cubicBezTo>
                    <a:pt x="271" y="311"/>
                    <a:pt x="271" y="311"/>
                    <a:pt x="271" y="311"/>
                  </a:cubicBezTo>
                  <a:cubicBezTo>
                    <a:pt x="271" y="312"/>
                    <a:pt x="271" y="312"/>
                    <a:pt x="271" y="312"/>
                  </a:cubicBezTo>
                  <a:cubicBezTo>
                    <a:pt x="271" y="311"/>
                    <a:pt x="271" y="311"/>
                    <a:pt x="271" y="311"/>
                  </a:cubicBezTo>
                  <a:cubicBezTo>
                    <a:pt x="265" y="311"/>
                    <a:pt x="266" y="306"/>
                    <a:pt x="261" y="306"/>
                  </a:cubicBezTo>
                  <a:cubicBezTo>
                    <a:pt x="256" y="305"/>
                    <a:pt x="249" y="320"/>
                    <a:pt x="244" y="319"/>
                  </a:cubicBezTo>
                  <a:cubicBezTo>
                    <a:pt x="239" y="319"/>
                    <a:pt x="235" y="307"/>
                    <a:pt x="230" y="307"/>
                  </a:cubicBezTo>
                  <a:cubicBezTo>
                    <a:pt x="225" y="307"/>
                    <a:pt x="220" y="315"/>
                    <a:pt x="216" y="315"/>
                  </a:cubicBezTo>
                  <a:cubicBezTo>
                    <a:pt x="211" y="316"/>
                    <a:pt x="205" y="305"/>
                    <a:pt x="201" y="305"/>
                  </a:cubicBezTo>
                  <a:cubicBezTo>
                    <a:pt x="196" y="306"/>
                    <a:pt x="193" y="321"/>
                    <a:pt x="189" y="322"/>
                  </a:cubicBezTo>
                  <a:cubicBezTo>
                    <a:pt x="184" y="322"/>
                    <a:pt x="176" y="309"/>
                    <a:pt x="171" y="311"/>
                  </a:cubicBezTo>
                  <a:cubicBezTo>
                    <a:pt x="166" y="312"/>
                    <a:pt x="165" y="319"/>
                    <a:pt x="160" y="321"/>
                  </a:cubicBezTo>
                  <a:cubicBezTo>
                    <a:pt x="156" y="322"/>
                    <a:pt x="147" y="318"/>
                    <a:pt x="143" y="320"/>
                  </a:cubicBezTo>
                  <a:cubicBezTo>
                    <a:pt x="138" y="322"/>
                    <a:pt x="139" y="338"/>
                    <a:pt x="135" y="341"/>
                  </a:cubicBezTo>
                  <a:cubicBezTo>
                    <a:pt x="130" y="343"/>
                    <a:pt x="119" y="330"/>
                    <a:pt x="115" y="333"/>
                  </a:cubicBezTo>
                  <a:cubicBezTo>
                    <a:pt x="110" y="335"/>
                    <a:pt x="112" y="348"/>
                    <a:pt x="107" y="350"/>
                  </a:cubicBezTo>
                  <a:cubicBezTo>
                    <a:pt x="103" y="353"/>
                    <a:pt x="92" y="347"/>
                    <a:pt x="88" y="350"/>
                  </a:cubicBezTo>
                  <a:cubicBezTo>
                    <a:pt x="84" y="353"/>
                    <a:pt x="89" y="368"/>
                    <a:pt x="85" y="372"/>
                  </a:cubicBezTo>
                  <a:cubicBezTo>
                    <a:pt x="81" y="375"/>
                    <a:pt x="70" y="369"/>
                    <a:pt x="66" y="372"/>
                  </a:cubicBezTo>
                  <a:cubicBezTo>
                    <a:pt x="63" y="376"/>
                    <a:pt x="66" y="386"/>
                    <a:pt x="62" y="390"/>
                  </a:cubicBezTo>
                  <a:cubicBezTo>
                    <a:pt x="59" y="394"/>
                    <a:pt x="44" y="387"/>
                    <a:pt x="41" y="391"/>
                  </a:cubicBezTo>
                  <a:cubicBezTo>
                    <a:pt x="38" y="395"/>
                    <a:pt x="48" y="409"/>
                    <a:pt x="45" y="414"/>
                  </a:cubicBezTo>
                  <a:cubicBezTo>
                    <a:pt x="42" y="418"/>
                    <a:pt x="32" y="417"/>
                    <a:pt x="29" y="422"/>
                  </a:cubicBezTo>
                  <a:cubicBezTo>
                    <a:pt x="27" y="426"/>
                    <a:pt x="30" y="431"/>
                    <a:pt x="28" y="436"/>
                  </a:cubicBezTo>
                  <a:cubicBezTo>
                    <a:pt x="26" y="441"/>
                    <a:pt x="14" y="443"/>
                    <a:pt x="12" y="448"/>
                  </a:cubicBezTo>
                  <a:cubicBezTo>
                    <a:pt x="11" y="452"/>
                    <a:pt x="19" y="462"/>
                    <a:pt x="18" y="467"/>
                  </a:cubicBezTo>
                  <a:cubicBezTo>
                    <a:pt x="17" y="472"/>
                    <a:pt x="8" y="477"/>
                    <a:pt x="7" y="482"/>
                  </a:cubicBezTo>
                  <a:cubicBezTo>
                    <a:pt x="6" y="487"/>
                    <a:pt x="14" y="490"/>
                    <a:pt x="14" y="495"/>
                  </a:cubicBezTo>
                  <a:cubicBezTo>
                    <a:pt x="14" y="500"/>
                    <a:pt x="0" y="506"/>
                    <a:pt x="0" y="511"/>
                  </a:cubicBezTo>
                  <a:cubicBezTo>
                    <a:pt x="0" y="516"/>
                    <a:pt x="16" y="523"/>
                    <a:pt x="16" y="527"/>
                  </a:cubicBezTo>
                  <a:cubicBezTo>
                    <a:pt x="17" y="532"/>
                    <a:pt x="1" y="541"/>
                    <a:pt x="2" y="545"/>
                  </a:cubicBezTo>
                  <a:cubicBezTo>
                    <a:pt x="3" y="550"/>
                    <a:pt x="11" y="550"/>
                    <a:pt x="12" y="555"/>
                  </a:cubicBezTo>
                  <a:cubicBezTo>
                    <a:pt x="13" y="560"/>
                    <a:pt x="9" y="569"/>
                    <a:pt x="10" y="574"/>
                  </a:cubicBezTo>
                  <a:cubicBezTo>
                    <a:pt x="12" y="578"/>
                    <a:pt x="22" y="577"/>
                    <a:pt x="24" y="581"/>
                  </a:cubicBezTo>
                  <a:cubicBezTo>
                    <a:pt x="26" y="586"/>
                    <a:pt x="18" y="598"/>
                    <a:pt x="20" y="603"/>
                  </a:cubicBezTo>
                  <a:cubicBezTo>
                    <a:pt x="22" y="607"/>
                    <a:pt x="35" y="606"/>
                    <a:pt x="38" y="611"/>
                  </a:cubicBezTo>
                  <a:cubicBezTo>
                    <a:pt x="40" y="615"/>
                    <a:pt x="38" y="624"/>
                    <a:pt x="41" y="628"/>
                  </a:cubicBezTo>
                  <a:cubicBezTo>
                    <a:pt x="43" y="632"/>
                    <a:pt x="53" y="630"/>
                    <a:pt x="56" y="634"/>
                  </a:cubicBezTo>
                  <a:cubicBezTo>
                    <a:pt x="59" y="638"/>
                    <a:pt x="54" y="652"/>
                    <a:pt x="57" y="655"/>
                  </a:cubicBezTo>
                  <a:cubicBezTo>
                    <a:pt x="60" y="659"/>
                    <a:pt x="75" y="651"/>
                    <a:pt x="78" y="655"/>
                  </a:cubicBezTo>
                  <a:cubicBezTo>
                    <a:pt x="82" y="658"/>
                    <a:pt x="78" y="670"/>
                    <a:pt x="82" y="673"/>
                  </a:cubicBezTo>
                  <a:cubicBezTo>
                    <a:pt x="86" y="676"/>
                    <a:pt x="95" y="674"/>
                    <a:pt x="99" y="677"/>
                  </a:cubicBezTo>
                  <a:cubicBezTo>
                    <a:pt x="103" y="679"/>
                    <a:pt x="102" y="692"/>
                    <a:pt x="106" y="695"/>
                  </a:cubicBezTo>
                  <a:cubicBezTo>
                    <a:pt x="111" y="697"/>
                    <a:pt x="119" y="690"/>
                    <a:pt x="124" y="692"/>
                  </a:cubicBezTo>
                  <a:cubicBezTo>
                    <a:pt x="128" y="694"/>
                    <a:pt x="131" y="703"/>
                    <a:pt x="135" y="705"/>
                  </a:cubicBezTo>
                  <a:cubicBezTo>
                    <a:pt x="140" y="707"/>
                    <a:pt x="149" y="699"/>
                    <a:pt x="154" y="700"/>
                  </a:cubicBezTo>
                  <a:cubicBezTo>
                    <a:pt x="159" y="702"/>
                    <a:pt x="160" y="714"/>
                    <a:pt x="165" y="716"/>
                  </a:cubicBezTo>
                  <a:cubicBezTo>
                    <a:pt x="170" y="717"/>
                    <a:pt x="177" y="712"/>
                    <a:pt x="182" y="713"/>
                  </a:cubicBezTo>
                  <a:cubicBezTo>
                    <a:pt x="187" y="714"/>
                    <a:pt x="192" y="723"/>
                    <a:pt x="197" y="724"/>
                  </a:cubicBezTo>
                  <a:cubicBezTo>
                    <a:pt x="202" y="725"/>
                    <a:pt x="209" y="712"/>
                    <a:pt x="214" y="712"/>
                  </a:cubicBezTo>
                  <a:cubicBezTo>
                    <a:pt x="219" y="713"/>
                    <a:pt x="224" y="721"/>
                    <a:pt x="229" y="721"/>
                  </a:cubicBezTo>
                  <a:cubicBezTo>
                    <a:pt x="234" y="721"/>
                    <a:pt x="238" y="713"/>
                    <a:pt x="242" y="713"/>
                  </a:cubicBezTo>
                  <a:cubicBezTo>
                    <a:pt x="247" y="712"/>
                    <a:pt x="252" y="718"/>
                    <a:pt x="257" y="718"/>
                  </a:cubicBezTo>
                  <a:cubicBezTo>
                    <a:pt x="262" y="717"/>
                    <a:pt x="265" y="707"/>
                    <a:pt x="270" y="706"/>
                  </a:cubicBezTo>
                  <a:cubicBezTo>
                    <a:pt x="275" y="706"/>
                    <a:pt x="282" y="718"/>
                    <a:pt x="287" y="717"/>
                  </a:cubicBezTo>
                  <a:cubicBezTo>
                    <a:pt x="292" y="716"/>
                    <a:pt x="293" y="701"/>
                    <a:pt x="298" y="700"/>
                  </a:cubicBezTo>
                  <a:cubicBezTo>
                    <a:pt x="303" y="698"/>
                    <a:pt x="309" y="706"/>
                    <a:pt x="314" y="704"/>
                  </a:cubicBezTo>
                  <a:cubicBezTo>
                    <a:pt x="318" y="702"/>
                    <a:pt x="320" y="694"/>
                    <a:pt x="324" y="692"/>
                  </a:cubicBezTo>
                  <a:cubicBezTo>
                    <a:pt x="329" y="690"/>
                    <a:pt x="337" y="694"/>
                    <a:pt x="342" y="691"/>
                  </a:cubicBezTo>
                  <a:cubicBezTo>
                    <a:pt x="346" y="689"/>
                    <a:pt x="346" y="680"/>
                    <a:pt x="351" y="677"/>
                  </a:cubicBezTo>
                  <a:cubicBezTo>
                    <a:pt x="355" y="675"/>
                    <a:pt x="367" y="683"/>
                    <a:pt x="372" y="680"/>
                  </a:cubicBezTo>
                  <a:cubicBezTo>
                    <a:pt x="376" y="677"/>
                    <a:pt x="371" y="663"/>
                    <a:pt x="374" y="659"/>
                  </a:cubicBezTo>
                  <a:cubicBezTo>
                    <a:pt x="378" y="656"/>
                    <a:pt x="388" y="656"/>
                    <a:pt x="391" y="652"/>
                  </a:cubicBezTo>
                  <a:cubicBezTo>
                    <a:pt x="395" y="649"/>
                    <a:pt x="390" y="640"/>
                    <a:pt x="394" y="637"/>
                  </a:cubicBezTo>
                  <a:cubicBezTo>
                    <a:pt x="397" y="633"/>
                    <a:pt x="411" y="637"/>
                    <a:pt x="414" y="633"/>
                  </a:cubicBezTo>
                  <a:cubicBezTo>
                    <a:pt x="417" y="629"/>
                    <a:pt x="410" y="618"/>
                    <a:pt x="413" y="614"/>
                  </a:cubicBezTo>
                  <a:cubicBezTo>
                    <a:pt x="416" y="610"/>
                    <a:pt x="424" y="608"/>
                    <a:pt x="426" y="604"/>
                  </a:cubicBezTo>
                  <a:cubicBezTo>
                    <a:pt x="429" y="599"/>
                    <a:pt x="425" y="592"/>
                    <a:pt x="427" y="588"/>
                  </a:cubicBezTo>
                  <a:cubicBezTo>
                    <a:pt x="429" y="583"/>
                    <a:pt x="446" y="585"/>
                    <a:pt x="447" y="580"/>
                  </a:cubicBezTo>
                  <a:cubicBezTo>
                    <a:pt x="449" y="575"/>
                    <a:pt x="440" y="562"/>
                    <a:pt x="441" y="557"/>
                  </a:cubicBezTo>
                  <a:cubicBezTo>
                    <a:pt x="443" y="552"/>
                    <a:pt x="456" y="545"/>
                    <a:pt x="456" y="540"/>
                  </a:cubicBezTo>
                  <a:cubicBezTo>
                    <a:pt x="468" y="536"/>
                    <a:pt x="456" y="513"/>
                    <a:pt x="470" y="503"/>
                  </a:cubicBezTo>
                  <a:cubicBezTo>
                    <a:pt x="483" y="493"/>
                    <a:pt x="505" y="510"/>
                    <a:pt x="515" y="504"/>
                  </a:cubicBezTo>
                  <a:cubicBezTo>
                    <a:pt x="525" y="498"/>
                    <a:pt x="518" y="480"/>
                    <a:pt x="530" y="471"/>
                  </a:cubicBezTo>
                  <a:cubicBezTo>
                    <a:pt x="541" y="463"/>
                    <a:pt x="560" y="480"/>
                    <a:pt x="575" y="467"/>
                  </a:cubicBezTo>
                  <a:cubicBezTo>
                    <a:pt x="590" y="454"/>
                    <a:pt x="568" y="430"/>
                    <a:pt x="576" y="427"/>
                  </a:cubicBezTo>
                  <a:cubicBezTo>
                    <a:pt x="582" y="420"/>
                    <a:pt x="593" y="437"/>
                    <a:pt x="605" y="431"/>
                  </a:cubicBezTo>
                  <a:cubicBezTo>
                    <a:pt x="617" y="424"/>
                    <a:pt x="597" y="399"/>
                    <a:pt x="606" y="392"/>
                  </a:cubicBezTo>
                  <a:cubicBezTo>
                    <a:pt x="616" y="385"/>
                    <a:pt x="630" y="415"/>
                    <a:pt x="637" y="407"/>
                  </a:cubicBezTo>
                  <a:cubicBezTo>
                    <a:pt x="644" y="399"/>
                    <a:pt x="633" y="381"/>
                    <a:pt x="640" y="373"/>
                  </a:cubicBezTo>
                  <a:cubicBezTo>
                    <a:pt x="646" y="365"/>
                    <a:pt x="662" y="392"/>
                    <a:pt x="672" y="383"/>
                  </a:cubicBezTo>
                  <a:cubicBezTo>
                    <a:pt x="681" y="373"/>
                    <a:pt x="666" y="363"/>
                    <a:pt x="676" y="357"/>
                  </a:cubicBezTo>
                  <a:cubicBezTo>
                    <a:pt x="685" y="352"/>
                    <a:pt x="698" y="381"/>
                    <a:pt x="710" y="369"/>
                  </a:cubicBezTo>
                  <a:cubicBezTo>
                    <a:pt x="722" y="357"/>
                    <a:pt x="698" y="341"/>
                    <a:pt x="706" y="333"/>
                  </a:cubicBezTo>
                  <a:cubicBezTo>
                    <a:pt x="714" y="325"/>
                    <a:pt x="732" y="349"/>
                    <a:pt x="737" y="343"/>
                  </a:cubicBezTo>
                  <a:cubicBezTo>
                    <a:pt x="742" y="336"/>
                    <a:pt x="731" y="325"/>
                    <a:pt x="741" y="314"/>
                  </a:cubicBezTo>
                  <a:cubicBezTo>
                    <a:pt x="752" y="304"/>
                    <a:pt x="765" y="325"/>
                    <a:pt x="776" y="316"/>
                  </a:cubicBezTo>
                  <a:cubicBezTo>
                    <a:pt x="786" y="307"/>
                    <a:pt x="765" y="295"/>
                    <a:pt x="773" y="284"/>
                  </a:cubicBezTo>
                  <a:cubicBezTo>
                    <a:pt x="781" y="273"/>
                    <a:pt x="812" y="304"/>
                    <a:pt x="824" y="291"/>
                  </a:cubicBezTo>
                  <a:cubicBezTo>
                    <a:pt x="836" y="277"/>
                    <a:pt x="800" y="253"/>
                    <a:pt x="809" y="247"/>
                  </a:cubicBezTo>
                  <a:cubicBezTo>
                    <a:pt x="818" y="240"/>
                    <a:pt x="844" y="270"/>
                    <a:pt x="853" y="264"/>
                  </a:cubicBezTo>
                  <a:cubicBezTo>
                    <a:pt x="862" y="258"/>
                    <a:pt x="846" y="237"/>
                    <a:pt x="850" y="229"/>
                  </a:cubicBezTo>
                  <a:cubicBezTo>
                    <a:pt x="854" y="221"/>
                    <a:pt x="869" y="234"/>
                    <a:pt x="880" y="225"/>
                  </a:cubicBezTo>
                  <a:cubicBezTo>
                    <a:pt x="892" y="215"/>
                    <a:pt x="859" y="192"/>
                    <a:pt x="870" y="180"/>
                  </a:cubicBezTo>
                  <a:cubicBezTo>
                    <a:pt x="882" y="168"/>
                    <a:pt x="913" y="191"/>
                    <a:pt x="920" y="183"/>
                  </a:cubicBezTo>
                  <a:cubicBezTo>
                    <a:pt x="920" y="183"/>
                    <a:pt x="920" y="183"/>
                    <a:pt x="920" y="183"/>
                  </a:cubicBezTo>
                  <a:cubicBezTo>
                    <a:pt x="926" y="186"/>
                    <a:pt x="926" y="186"/>
                    <a:pt x="926" y="186"/>
                  </a:cubicBezTo>
                  <a:lnTo>
                    <a:pt x="920" y="183"/>
                  </a:ln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13" name="Freeform 95"/>
            <p:cNvSpPr>
              <a:spLocks/>
            </p:cNvSpPr>
            <p:nvPr/>
          </p:nvSpPr>
          <p:spPr bwMode="auto">
            <a:xfrm>
              <a:off x="3808" y="1882"/>
              <a:ext cx="54" cy="87"/>
            </a:xfrm>
            <a:custGeom>
              <a:avLst/>
              <a:gdLst>
                <a:gd name="T0" fmla="*/ 18 w 25"/>
                <a:gd name="T1" fmla="*/ 0 h 38"/>
                <a:gd name="T2" fmla="*/ 3 w 25"/>
                <a:gd name="T3" fmla="*/ 19 h 38"/>
                <a:gd name="T4" fmla="*/ 25 w 25"/>
                <a:gd name="T5" fmla="*/ 18 h 38"/>
                <a:gd name="T6" fmla="*/ 7 w 25"/>
                <a:gd name="T7" fmla="*/ 35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"/>
                <a:gd name="T13" fmla="*/ 0 h 38"/>
                <a:gd name="T14" fmla="*/ 25 w 25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" h="38">
                  <a:moveTo>
                    <a:pt x="18" y="0"/>
                  </a:moveTo>
                  <a:cubicBezTo>
                    <a:pt x="12" y="1"/>
                    <a:pt x="0" y="9"/>
                    <a:pt x="3" y="19"/>
                  </a:cubicBezTo>
                  <a:cubicBezTo>
                    <a:pt x="7" y="19"/>
                    <a:pt x="20" y="18"/>
                    <a:pt x="25" y="18"/>
                  </a:cubicBezTo>
                  <a:cubicBezTo>
                    <a:pt x="25" y="26"/>
                    <a:pt x="12" y="38"/>
                    <a:pt x="7" y="35"/>
                  </a:cubicBezTo>
                </a:path>
              </a:pathLst>
            </a:custGeom>
            <a:noFill/>
            <a:ln w="28575">
              <a:solidFill>
                <a:srgbClr val="F6EAEB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14" name="Freeform 96"/>
            <p:cNvSpPr>
              <a:spLocks/>
            </p:cNvSpPr>
            <p:nvPr/>
          </p:nvSpPr>
          <p:spPr bwMode="auto">
            <a:xfrm>
              <a:off x="3864" y="2190"/>
              <a:ext cx="110" cy="115"/>
            </a:xfrm>
            <a:custGeom>
              <a:avLst/>
              <a:gdLst>
                <a:gd name="T0" fmla="*/ 48 w 51"/>
                <a:gd name="T1" fmla="*/ 22 h 50"/>
                <a:gd name="T2" fmla="*/ 40 w 51"/>
                <a:gd name="T3" fmla="*/ 13 h 50"/>
                <a:gd name="T4" fmla="*/ 44 w 51"/>
                <a:gd name="T5" fmla="*/ 33 h 50"/>
                <a:gd name="T6" fmla="*/ 36 w 51"/>
                <a:gd name="T7" fmla="*/ 35 h 50"/>
                <a:gd name="T8" fmla="*/ 27 w 51"/>
                <a:gd name="T9" fmla="*/ 26 h 50"/>
                <a:gd name="T10" fmla="*/ 21 w 51"/>
                <a:gd name="T11" fmla="*/ 16 h 50"/>
                <a:gd name="T12" fmla="*/ 17 w 51"/>
                <a:gd name="T13" fmla="*/ 14 h 50"/>
                <a:gd name="T14" fmla="*/ 6 w 51"/>
                <a:gd name="T15" fmla="*/ 29 h 50"/>
                <a:gd name="T16" fmla="*/ 5 w 51"/>
                <a:gd name="T17" fmla="*/ 5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1"/>
                <a:gd name="T28" fmla="*/ 0 h 50"/>
                <a:gd name="T29" fmla="*/ 51 w 51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1" h="50">
                  <a:moveTo>
                    <a:pt x="48" y="22"/>
                  </a:moveTo>
                  <a:cubicBezTo>
                    <a:pt x="51" y="14"/>
                    <a:pt x="39" y="0"/>
                    <a:pt x="40" y="13"/>
                  </a:cubicBezTo>
                  <a:cubicBezTo>
                    <a:pt x="40" y="20"/>
                    <a:pt x="47" y="25"/>
                    <a:pt x="44" y="33"/>
                  </a:cubicBezTo>
                  <a:cubicBezTo>
                    <a:pt x="42" y="38"/>
                    <a:pt x="41" y="38"/>
                    <a:pt x="36" y="35"/>
                  </a:cubicBezTo>
                  <a:cubicBezTo>
                    <a:pt x="33" y="33"/>
                    <a:pt x="29" y="30"/>
                    <a:pt x="27" y="26"/>
                  </a:cubicBezTo>
                  <a:cubicBezTo>
                    <a:pt x="25" y="24"/>
                    <a:pt x="23" y="18"/>
                    <a:pt x="21" y="16"/>
                  </a:cubicBezTo>
                  <a:cubicBezTo>
                    <a:pt x="19" y="15"/>
                    <a:pt x="19" y="14"/>
                    <a:pt x="17" y="14"/>
                  </a:cubicBezTo>
                  <a:cubicBezTo>
                    <a:pt x="10" y="13"/>
                    <a:pt x="7" y="25"/>
                    <a:pt x="6" y="29"/>
                  </a:cubicBezTo>
                  <a:cubicBezTo>
                    <a:pt x="5" y="33"/>
                    <a:pt x="0" y="47"/>
                    <a:pt x="5" y="50"/>
                  </a:cubicBezTo>
                </a:path>
              </a:pathLst>
            </a:custGeom>
            <a:noFill/>
            <a:ln w="28575">
              <a:solidFill>
                <a:srgbClr val="F6EAEB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15" name="Freeform 97"/>
            <p:cNvSpPr>
              <a:spLocks/>
            </p:cNvSpPr>
            <p:nvPr/>
          </p:nvSpPr>
          <p:spPr bwMode="auto">
            <a:xfrm>
              <a:off x="1929" y="2355"/>
              <a:ext cx="325" cy="558"/>
            </a:xfrm>
            <a:custGeom>
              <a:avLst/>
              <a:gdLst>
                <a:gd name="T0" fmla="*/ 19 w 151"/>
                <a:gd name="T1" fmla="*/ 0 h 243"/>
                <a:gd name="T2" fmla="*/ 22 w 151"/>
                <a:gd name="T3" fmla="*/ 10 h 243"/>
                <a:gd name="T4" fmla="*/ 12 w 151"/>
                <a:gd name="T5" fmla="*/ 21 h 243"/>
                <a:gd name="T6" fmla="*/ 15 w 151"/>
                <a:gd name="T7" fmla="*/ 31 h 243"/>
                <a:gd name="T8" fmla="*/ 8 w 151"/>
                <a:gd name="T9" fmla="*/ 40 h 243"/>
                <a:gd name="T10" fmla="*/ 13 w 151"/>
                <a:gd name="T11" fmla="*/ 55 h 243"/>
                <a:gd name="T12" fmla="*/ 5 w 151"/>
                <a:gd name="T13" fmla="*/ 70 h 243"/>
                <a:gd name="T14" fmla="*/ 17 w 151"/>
                <a:gd name="T15" fmla="*/ 84 h 243"/>
                <a:gd name="T16" fmla="*/ 1 w 151"/>
                <a:gd name="T17" fmla="*/ 101 h 243"/>
                <a:gd name="T18" fmla="*/ 13 w 151"/>
                <a:gd name="T19" fmla="*/ 113 h 243"/>
                <a:gd name="T20" fmla="*/ 5 w 151"/>
                <a:gd name="T21" fmla="*/ 132 h 243"/>
                <a:gd name="T22" fmla="*/ 19 w 151"/>
                <a:gd name="T23" fmla="*/ 140 h 243"/>
                <a:gd name="T24" fmla="*/ 21 w 151"/>
                <a:gd name="T25" fmla="*/ 156 h 243"/>
                <a:gd name="T26" fmla="*/ 35 w 151"/>
                <a:gd name="T27" fmla="*/ 163 h 243"/>
                <a:gd name="T28" fmla="*/ 37 w 151"/>
                <a:gd name="T29" fmla="*/ 183 h 243"/>
                <a:gd name="T30" fmla="*/ 53 w 151"/>
                <a:gd name="T31" fmla="*/ 187 h 243"/>
                <a:gd name="T32" fmla="*/ 61 w 151"/>
                <a:gd name="T33" fmla="*/ 205 h 243"/>
                <a:gd name="T34" fmla="*/ 79 w 151"/>
                <a:gd name="T35" fmla="*/ 205 h 243"/>
                <a:gd name="T36" fmla="*/ 87 w 151"/>
                <a:gd name="T37" fmla="*/ 224 h 243"/>
                <a:gd name="T38" fmla="*/ 103 w 151"/>
                <a:gd name="T39" fmla="*/ 225 h 243"/>
                <a:gd name="T40" fmla="*/ 116 w 151"/>
                <a:gd name="T41" fmla="*/ 236 h 243"/>
                <a:gd name="T42" fmla="*/ 131 w 151"/>
                <a:gd name="T43" fmla="*/ 233 h 243"/>
                <a:gd name="T44" fmla="*/ 151 w 151"/>
                <a:gd name="T45" fmla="*/ 241 h 2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1"/>
                <a:gd name="T70" fmla="*/ 0 h 243"/>
                <a:gd name="T71" fmla="*/ 151 w 151"/>
                <a:gd name="T72" fmla="*/ 243 h 24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1" h="243">
                  <a:moveTo>
                    <a:pt x="19" y="0"/>
                  </a:moveTo>
                  <a:cubicBezTo>
                    <a:pt x="18" y="3"/>
                    <a:pt x="23" y="6"/>
                    <a:pt x="22" y="10"/>
                  </a:cubicBezTo>
                  <a:cubicBezTo>
                    <a:pt x="21" y="13"/>
                    <a:pt x="13" y="17"/>
                    <a:pt x="12" y="21"/>
                  </a:cubicBezTo>
                  <a:cubicBezTo>
                    <a:pt x="12" y="24"/>
                    <a:pt x="15" y="28"/>
                    <a:pt x="15" y="31"/>
                  </a:cubicBezTo>
                  <a:cubicBezTo>
                    <a:pt x="14" y="34"/>
                    <a:pt x="9" y="37"/>
                    <a:pt x="8" y="40"/>
                  </a:cubicBezTo>
                  <a:cubicBezTo>
                    <a:pt x="8" y="45"/>
                    <a:pt x="14" y="50"/>
                    <a:pt x="13" y="55"/>
                  </a:cubicBezTo>
                  <a:cubicBezTo>
                    <a:pt x="13" y="59"/>
                    <a:pt x="6" y="65"/>
                    <a:pt x="5" y="70"/>
                  </a:cubicBezTo>
                  <a:cubicBezTo>
                    <a:pt x="5" y="74"/>
                    <a:pt x="16" y="80"/>
                    <a:pt x="17" y="84"/>
                  </a:cubicBezTo>
                  <a:cubicBezTo>
                    <a:pt x="17" y="89"/>
                    <a:pt x="0" y="96"/>
                    <a:pt x="1" y="101"/>
                  </a:cubicBezTo>
                  <a:cubicBezTo>
                    <a:pt x="1" y="106"/>
                    <a:pt x="12" y="108"/>
                    <a:pt x="13" y="113"/>
                  </a:cubicBezTo>
                  <a:cubicBezTo>
                    <a:pt x="13" y="118"/>
                    <a:pt x="3" y="127"/>
                    <a:pt x="5" y="132"/>
                  </a:cubicBezTo>
                  <a:cubicBezTo>
                    <a:pt x="6" y="136"/>
                    <a:pt x="18" y="136"/>
                    <a:pt x="19" y="140"/>
                  </a:cubicBezTo>
                  <a:cubicBezTo>
                    <a:pt x="21" y="144"/>
                    <a:pt x="19" y="152"/>
                    <a:pt x="21" y="156"/>
                  </a:cubicBezTo>
                  <a:cubicBezTo>
                    <a:pt x="23" y="160"/>
                    <a:pt x="32" y="159"/>
                    <a:pt x="35" y="163"/>
                  </a:cubicBezTo>
                  <a:cubicBezTo>
                    <a:pt x="37" y="167"/>
                    <a:pt x="33" y="178"/>
                    <a:pt x="37" y="183"/>
                  </a:cubicBezTo>
                  <a:cubicBezTo>
                    <a:pt x="40" y="187"/>
                    <a:pt x="49" y="183"/>
                    <a:pt x="53" y="187"/>
                  </a:cubicBezTo>
                  <a:cubicBezTo>
                    <a:pt x="56" y="191"/>
                    <a:pt x="57" y="201"/>
                    <a:pt x="61" y="205"/>
                  </a:cubicBezTo>
                  <a:cubicBezTo>
                    <a:pt x="65" y="208"/>
                    <a:pt x="75" y="202"/>
                    <a:pt x="79" y="205"/>
                  </a:cubicBezTo>
                  <a:cubicBezTo>
                    <a:pt x="84" y="207"/>
                    <a:pt x="82" y="221"/>
                    <a:pt x="87" y="224"/>
                  </a:cubicBezTo>
                  <a:cubicBezTo>
                    <a:pt x="91" y="226"/>
                    <a:pt x="98" y="223"/>
                    <a:pt x="103" y="225"/>
                  </a:cubicBezTo>
                  <a:cubicBezTo>
                    <a:pt x="108" y="226"/>
                    <a:pt x="111" y="234"/>
                    <a:pt x="116" y="236"/>
                  </a:cubicBezTo>
                  <a:cubicBezTo>
                    <a:pt x="121" y="237"/>
                    <a:pt x="126" y="232"/>
                    <a:pt x="131" y="233"/>
                  </a:cubicBezTo>
                  <a:cubicBezTo>
                    <a:pt x="136" y="234"/>
                    <a:pt x="141" y="243"/>
                    <a:pt x="151" y="24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16" name="Freeform 98"/>
            <p:cNvSpPr>
              <a:spLocks/>
            </p:cNvSpPr>
            <p:nvPr/>
          </p:nvSpPr>
          <p:spPr bwMode="auto">
            <a:xfrm>
              <a:off x="1644" y="2344"/>
              <a:ext cx="429" cy="808"/>
            </a:xfrm>
            <a:custGeom>
              <a:avLst/>
              <a:gdLst>
                <a:gd name="T0" fmla="*/ 47 w 199"/>
                <a:gd name="T1" fmla="*/ 0 h 352"/>
                <a:gd name="T2" fmla="*/ 35 w 199"/>
                <a:gd name="T3" fmla="*/ 5 h 352"/>
                <a:gd name="T4" fmla="*/ 33 w 199"/>
                <a:gd name="T5" fmla="*/ 22 h 352"/>
                <a:gd name="T6" fmla="*/ 21 w 199"/>
                <a:gd name="T7" fmla="*/ 30 h 352"/>
                <a:gd name="T8" fmla="*/ 22 w 199"/>
                <a:gd name="T9" fmla="*/ 46 h 352"/>
                <a:gd name="T10" fmla="*/ 13 w 199"/>
                <a:gd name="T11" fmla="*/ 56 h 352"/>
                <a:gd name="T12" fmla="*/ 15 w 199"/>
                <a:gd name="T13" fmla="*/ 72 h 352"/>
                <a:gd name="T14" fmla="*/ 2 w 199"/>
                <a:gd name="T15" fmla="*/ 82 h 352"/>
                <a:gd name="T16" fmla="*/ 9 w 199"/>
                <a:gd name="T17" fmla="*/ 102 h 352"/>
                <a:gd name="T18" fmla="*/ 1 w 199"/>
                <a:gd name="T19" fmla="*/ 124 h 352"/>
                <a:gd name="T20" fmla="*/ 14 w 199"/>
                <a:gd name="T21" fmla="*/ 143 h 352"/>
                <a:gd name="T22" fmla="*/ 6 w 199"/>
                <a:gd name="T23" fmla="*/ 164 h 352"/>
                <a:gd name="T24" fmla="*/ 17 w 199"/>
                <a:gd name="T25" fmla="*/ 182 h 352"/>
                <a:gd name="T26" fmla="*/ 11 w 199"/>
                <a:gd name="T27" fmla="*/ 206 h 352"/>
                <a:gd name="T28" fmla="*/ 29 w 199"/>
                <a:gd name="T29" fmla="*/ 221 h 352"/>
                <a:gd name="T30" fmla="*/ 28 w 199"/>
                <a:gd name="T31" fmla="*/ 244 h 352"/>
                <a:gd name="T32" fmla="*/ 45 w 199"/>
                <a:gd name="T33" fmla="*/ 255 h 352"/>
                <a:gd name="T34" fmla="*/ 53 w 199"/>
                <a:gd name="T35" fmla="*/ 277 h 352"/>
                <a:gd name="T36" fmla="*/ 76 w 199"/>
                <a:gd name="T37" fmla="*/ 283 h 352"/>
                <a:gd name="T38" fmla="*/ 84 w 199"/>
                <a:gd name="T39" fmla="*/ 306 h 352"/>
                <a:gd name="T40" fmla="*/ 99 w 199"/>
                <a:gd name="T41" fmla="*/ 306 h 352"/>
                <a:gd name="T42" fmla="*/ 107 w 199"/>
                <a:gd name="T43" fmla="*/ 320 h 352"/>
                <a:gd name="T44" fmla="*/ 124 w 199"/>
                <a:gd name="T45" fmla="*/ 316 h 352"/>
                <a:gd name="T46" fmla="*/ 135 w 199"/>
                <a:gd name="T47" fmla="*/ 327 h 352"/>
                <a:gd name="T48" fmla="*/ 150 w 199"/>
                <a:gd name="T49" fmla="*/ 320 h 352"/>
                <a:gd name="T50" fmla="*/ 162 w 199"/>
                <a:gd name="T51" fmla="*/ 334 h 352"/>
                <a:gd name="T52" fmla="*/ 183 w 199"/>
                <a:gd name="T53" fmla="*/ 331 h 352"/>
                <a:gd name="T54" fmla="*/ 199 w 199"/>
                <a:gd name="T55" fmla="*/ 352 h 35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99"/>
                <a:gd name="T85" fmla="*/ 0 h 352"/>
                <a:gd name="T86" fmla="*/ 199 w 199"/>
                <a:gd name="T87" fmla="*/ 352 h 35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99" h="352">
                  <a:moveTo>
                    <a:pt x="47" y="0"/>
                  </a:moveTo>
                  <a:cubicBezTo>
                    <a:pt x="44" y="3"/>
                    <a:pt x="37" y="1"/>
                    <a:pt x="35" y="5"/>
                  </a:cubicBezTo>
                  <a:cubicBezTo>
                    <a:pt x="32" y="9"/>
                    <a:pt x="35" y="17"/>
                    <a:pt x="33" y="22"/>
                  </a:cubicBezTo>
                  <a:cubicBezTo>
                    <a:pt x="31" y="26"/>
                    <a:pt x="23" y="26"/>
                    <a:pt x="21" y="30"/>
                  </a:cubicBezTo>
                  <a:cubicBezTo>
                    <a:pt x="20" y="34"/>
                    <a:pt x="24" y="42"/>
                    <a:pt x="22" y="46"/>
                  </a:cubicBezTo>
                  <a:cubicBezTo>
                    <a:pt x="21" y="51"/>
                    <a:pt x="14" y="52"/>
                    <a:pt x="13" y="56"/>
                  </a:cubicBezTo>
                  <a:cubicBezTo>
                    <a:pt x="11" y="61"/>
                    <a:pt x="16" y="67"/>
                    <a:pt x="15" y="72"/>
                  </a:cubicBezTo>
                  <a:cubicBezTo>
                    <a:pt x="14" y="76"/>
                    <a:pt x="2" y="78"/>
                    <a:pt x="2" y="82"/>
                  </a:cubicBezTo>
                  <a:cubicBezTo>
                    <a:pt x="0" y="89"/>
                    <a:pt x="9" y="95"/>
                    <a:pt x="9" y="102"/>
                  </a:cubicBezTo>
                  <a:cubicBezTo>
                    <a:pt x="8" y="109"/>
                    <a:pt x="1" y="117"/>
                    <a:pt x="1" y="124"/>
                  </a:cubicBezTo>
                  <a:cubicBezTo>
                    <a:pt x="1" y="131"/>
                    <a:pt x="14" y="136"/>
                    <a:pt x="14" y="143"/>
                  </a:cubicBezTo>
                  <a:cubicBezTo>
                    <a:pt x="14" y="150"/>
                    <a:pt x="5" y="157"/>
                    <a:pt x="6" y="164"/>
                  </a:cubicBezTo>
                  <a:cubicBezTo>
                    <a:pt x="7" y="171"/>
                    <a:pt x="16" y="175"/>
                    <a:pt x="17" y="182"/>
                  </a:cubicBezTo>
                  <a:cubicBezTo>
                    <a:pt x="19" y="188"/>
                    <a:pt x="9" y="200"/>
                    <a:pt x="11" y="206"/>
                  </a:cubicBezTo>
                  <a:cubicBezTo>
                    <a:pt x="13" y="213"/>
                    <a:pt x="26" y="215"/>
                    <a:pt x="29" y="221"/>
                  </a:cubicBezTo>
                  <a:cubicBezTo>
                    <a:pt x="32" y="227"/>
                    <a:pt x="25" y="238"/>
                    <a:pt x="28" y="244"/>
                  </a:cubicBezTo>
                  <a:cubicBezTo>
                    <a:pt x="32" y="249"/>
                    <a:pt x="41" y="250"/>
                    <a:pt x="45" y="255"/>
                  </a:cubicBezTo>
                  <a:cubicBezTo>
                    <a:pt x="49" y="260"/>
                    <a:pt x="48" y="272"/>
                    <a:pt x="53" y="277"/>
                  </a:cubicBezTo>
                  <a:cubicBezTo>
                    <a:pt x="58" y="282"/>
                    <a:pt x="70" y="279"/>
                    <a:pt x="76" y="283"/>
                  </a:cubicBezTo>
                  <a:cubicBezTo>
                    <a:pt x="81" y="288"/>
                    <a:pt x="78" y="301"/>
                    <a:pt x="84" y="306"/>
                  </a:cubicBezTo>
                  <a:cubicBezTo>
                    <a:pt x="90" y="311"/>
                    <a:pt x="93" y="304"/>
                    <a:pt x="99" y="306"/>
                  </a:cubicBezTo>
                  <a:cubicBezTo>
                    <a:pt x="105" y="309"/>
                    <a:pt x="98" y="317"/>
                    <a:pt x="107" y="320"/>
                  </a:cubicBezTo>
                  <a:cubicBezTo>
                    <a:pt x="117" y="324"/>
                    <a:pt x="115" y="314"/>
                    <a:pt x="124" y="316"/>
                  </a:cubicBezTo>
                  <a:cubicBezTo>
                    <a:pt x="133" y="317"/>
                    <a:pt x="129" y="325"/>
                    <a:pt x="135" y="327"/>
                  </a:cubicBezTo>
                  <a:cubicBezTo>
                    <a:pt x="141" y="329"/>
                    <a:pt x="145" y="318"/>
                    <a:pt x="150" y="320"/>
                  </a:cubicBezTo>
                  <a:cubicBezTo>
                    <a:pt x="155" y="321"/>
                    <a:pt x="155" y="332"/>
                    <a:pt x="162" y="334"/>
                  </a:cubicBezTo>
                  <a:cubicBezTo>
                    <a:pt x="168" y="335"/>
                    <a:pt x="176" y="329"/>
                    <a:pt x="183" y="331"/>
                  </a:cubicBezTo>
                  <a:cubicBezTo>
                    <a:pt x="189" y="332"/>
                    <a:pt x="192" y="350"/>
                    <a:pt x="199" y="352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17" name="Freeform 99"/>
            <p:cNvSpPr>
              <a:spLocks/>
            </p:cNvSpPr>
            <p:nvPr/>
          </p:nvSpPr>
          <p:spPr bwMode="auto">
            <a:xfrm>
              <a:off x="1408" y="2534"/>
              <a:ext cx="333" cy="705"/>
            </a:xfrm>
            <a:custGeom>
              <a:avLst/>
              <a:gdLst>
                <a:gd name="T0" fmla="*/ 155 w 155"/>
                <a:gd name="T1" fmla="*/ 307 h 307"/>
                <a:gd name="T2" fmla="*/ 138 w 155"/>
                <a:gd name="T3" fmla="*/ 294 h 307"/>
                <a:gd name="T4" fmla="*/ 119 w 155"/>
                <a:gd name="T5" fmla="*/ 295 h 307"/>
                <a:gd name="T6" fmla="*/ 108 w 155"/>
                <a:gd name="T7" fmla="*/ 283 h 307"/>
                <a:gd name="T8" fmla="*/ 89 w 155"/>
                <a:gd name="T9" fmla="*/ 281 h 307"/>
                <a:gd name="T10" fmla="*/ 78 w 155"/>
                <a:gd name="T11" fmla="*/ 265 h 307"/>
                <a:gd name="T12" fmla="*/ 65 w 155"/>
                <a:gd name="T13" fmla="*/ 258 h 307"/>
                <a:gd name="T14" fmla="*/ 61 w 155"/>
                <a:gd name="T15" fmla="*/ 238 h 307"/>
                <a:gd name="T16" fmla="*/ 42 w 155"/>
                <a:gd name="T17" fmla="*/ 231 h 307"/>
                <a:gd name="T18" fmla="*/ 39 w 155"/>
                <a:gd name="T19" fmla="*/ 217 h 307"/>
                <a:gd name="T20" fmla="*/ 22 w 155"/>
                <a:gd name="T21" fmla="*/ 206 h 307"/>
                <a:gd name="T22" fmla="*/ 22 w 155"/>
                <a:gd name="T23" fmla="*/ 184 h 307"/>
                <a:gd name="T24" fmla="*/ 13 w 155"/>
                <a:gd name="T25" fmla="*/ 169 h 307"/>
                <a:gd name="T26" fmla="*/ 15 w 155"/>
                <a:gd name="T27" fmla="*/ 151 h 307"/>
                <a:gd name="T28" fmla="*/ 5 w 155"/>
                <a:gd name="T29" fmla="*/ 135 h 307"/>
                <a:gd name="T30" fmla="*/ 18 w 155"/>
                <a:gd name="T31" fmla="*/ 115 h 307"/>
                <a:gd name="T32" fmla="*/ 0 w 155"/>
                <a:gd name="T33" fmla="*/ 98 h 307"/>
                <a:gd name="T34" fmla="*/ 9 w 155"/>
                <a:gd name="T35" fmla="*/ 78 h 307"/>
                <a:gd name="T36" fmla="*/ 4 w 155"/>
                <a:gd name="T37" fmla="*/ 61 h 307"/>
                <a:gd name="T38" fmla="*/ 14 w 155"/>
                <a:gd name="T39" fmla="*/ 49 h 307"/>
                <a:gd name="T40" fmla="*/ 7 w 155"/>
                <a:gd name="T41" fmla="*/ 32 h 307"/>
                <a:gd name="T42" fmla="*/ 19 w 155"/>
                <a:gd name="T43" fmla="*/ 18 h 307"/>
                <a:gd name="T44" fmla="*/ 26 w 155"/>
                <a:gd name="T45" fmla="*/ 0 h 30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5"/>
                <a:gd name="T70" fmla="*/ 0 h 307"/>
                <a:gd name="T71" fmla="*/ 155 w 155"/>
                <a:gd name="T72" fmla="*/ 307 h 30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5" h="307">
                  <a:moveTo>
                    <a:pt x="155" y="307"/>
                  </a:moveTo>
                  <a:cubicBezTo>
                    <a:pt x="149" y="305"/>
                    <a:pt x="143" y="295"/>
                    <a:pt x="138" y="294"/>
                  </a:cubicBezTo>
                  <a:cubicBezTo>
                    <a:pt x="133" y="292"/>
                    <a:pt x="124" y="297"/>
                    <a:pt x="119" y="295"/>
                  </a:cubicBezTo>
                  <a:cubicBezTo>
                    <a:pt x="114" y="293"/>
                    <a:pt x="113" y="286"/>
                    <a:pt x="108" y="283"/>
                  </a:cubicBezTo>
                  <a:cubicBezTo>
                    <a:pt x="103" y="281"/>
                    <a:pt x="93" y="284"/>
                    <a:pt x="89" y="281"/>
                  </a:cubicBezTo>
                  <a:cubicBezTo>
                    <a:pt x="84" y="278"/>
                    <a:pt x="82" y="269"/>
                    <a:pt x="78" y="265"/>
                  </a:cubicBezTo>
                  <a:cubicBezTo>
                    <a:pt x="74" y="262"/>
                    <a:pt x="69" y="262"/>
                    <a:pt x="65" y="258"/>
                  </a:cubicBezTo>
                  <a:cubicBezTo>
                    <a:pt x="61" y="254"/>
                    <a:pt x="65" y="242"/>
                    <a:pt x="61" y="238"/>
                  </a:cubicBezTo>
                  <a:cubicBezTo>
                    <a:pt x="58" y="233"/>
                    <a:pt x="45" y="235"/>
                    <a:pt x="42" y="231"/>
                  </a:cubicBezTo>
                  <a:cubicBezTo>
                    <a:pt x="39" y="226"/>
                    <a:pt x="42" y="222"/>
                    <a:pt x="39" y="217"/>
                  </a:cubicBezTo>
                  <a:cubicBezTo>
                    <a:pt x="36" y="212"/>
                    <a:pt x="24" y="211"/>
                    <a:pt x="22" y="206"/>
                  </a:cubicBezTo>
                  <a:cubicBezTo>
                    <a:pt x="20" y="200"/>
                    <a:pt x="24" y="190"/>
                    <a:pt x="22" y="184"/>
                  </a:cubicBezTo>
                  <a:cubicBezTo>
                    <a:pt x="20" y="178"/>
                    <a:pt x="14" y="175"/>
                    <a:pt x="13" y="169"/>
                  </a:cubicBezTo>
                  <a:cubicBezTo>
                    <a:pt x="11" y="163"/>
                    <a:pt x="17" y="157"/>
                    <a:pt x="15" y="151"/>
                  </a:cubicBezTo>
                  <a:cubicBezTo>
                    <a:pt x="14" y="145"/>
                    <a:pt x="6" y="141"/>
                    <a:pt x="5" y="135"/>
                  </a:cubicBezTo>
                  <a:cubicBezTo>
                    <a:pt x="5" y="129"/>
                    <a:pt x="18" y="121"/>
                    <a:pt x="18" y="115"/>
                  </a:cubicBezTo>
                  <a:cubicBezTo>
                    <a:pt x="18" y="109"/>
                    <a:pt x="0" y="104"/>
                    <a:pt x="0" y="98"/>
                  </a:cubicBezTo>
                  <a:cubicBezTo>
                    <a:pt x="0" y="92"/>
                    <a:pt x="9" y="84"/>
                    <a:pt x="9" y="78"/>
                  </a:cubicBezTo>
                  <a:cubicBezTo>
                    <a:pt x="9" y="72"/>
                    <a:pt x="3" y="67"/>
                    <a:pt x="4" y="61"/>
                  </a:cubicBezTo>
                  <a:cubicBezTo>
                    <a:pt x="4" y="56"/>
                    <a:pt x="13" y="53"/>
                    <a:pt x="14" y="49"/>
                  </a:cubicBezTo>
                  <a:cubicBezTo>
                    <a:pt x="15" y="43"/>
                    <a:pt x="6" y="37"/>
                    <a:pt x="7" y="32"/>
                  </a:cubicBezTo>
                  <a:cubicBezTo>
                    <a:pt x="8" y="27"/>
                    <a:pt x="18" y="23"/>
                    <a:pt x="19" y="18"/>
                  </a:cubicBezTo>
                  <a:cubicBezTo>
                    <a:pt x="21" y="11"/>
                    <a:pt x="21" y="3"/>
                    <a:pt x="26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18" name="Freeform 100"/>
            <p:cNvSpPr>
              <a:spLocks/>
            </p:cNvSpPr>
            <p:nvPr/>
          </p:nvSpPr>
          <p:spPr bwMode="auto">
            <a:xfrm>
              <a:off x="1573" y="2936"/>
              <a:ext cx="302" cy="278"/>
            </a:xfrm>
            <a:custGeom>
              <a:avLst/>
              <a:gdLst>
                <a:gd name="T0" fmla="*/ 140 w 140"/>
                <a:gd name="T1" fmla="*/ 121 h 121"/>
                <a:gd name="T2" fmla="*/ 121 w 140"/>
                <a:gd name="T3" fmla="*/ 106 h 121"/>
                <a:gd name="T4" fmla="*/ 104 w 140"/>
                <a:gd name="T5" fmla="*/ 107 h 121"/>
                <a:gd name="T6" fmla="*/ 95 w 140"/>
                <a:gd name="T7" fmla="*/ 94 h 121"/>
                <a:gd name="T8" fmla="*/ 74 w 140"/>
                <a:gd name="T9" fmla="*/ 97 h 121"/>
                <a:gd name="T10" fmla="*/ 67 w 140"/>
                <a:gd name="T11" fmla="*/ 80 h 121"/>
                <a:gd name="T12" fmla="*/ 52 w 140"/>
                <a:gd name="T13" fmla="*/ 76 h 121"/>
                <a:gd name="T14" fmla="*/ 46 w 140"/>
                <a:gd name="T15" fmla="*/ 57 h 121"/>
                <a:gd name="T16" fmla="*/ 24 w 140"/>
                <a:gd name="T17" fmla="*/ 52 h 121"/>
                <a:gd name="T18" fmla="*/ 23 w 140"/>
                <a:gd name="T19" fmla="*/ 33 h 121"/>
                <a:gd name="T20" fmla="*/ 6 w 140"/>
                <a:gd name="T21" fmla="*/ 22 h 121"/>
                <a:gd name="T22" fmla="*/ 2 w 140"/>
                <a:gd name="T23" fmla="*/ 0 h 1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40"/>
                <a:gd name="T37" fmla="*/ 0 h 121"/>
                <a:gd name="T38" fmla="*/ 140 w 140"/>
                <a:gd name="T39" fmla="*/ 121 h 12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40" h="121">
                  <a:moveTo>
                    <a:pt x="140" y="121"/>
                  </a:moveTo>
                  <a:cubicBezTo>
                    <a:pt x="125" y="116"/>
                    <a:pt x="128" y="109"/>
                    <a:pt x="121" y="106"/>
                  </a:cubicBezTo>
                  <a:cubicBezTo>
                    <a:pt x="113" y="104"/>
                    <a:pt x="110" y="110"/>
                    <a:pt x="104" y="107"/>
                  </a:cubicBezTo>
                  <a:cubicBezTo>
                    <a:pt x="99" y="104"/>
                    <a:pt x="102" y="98"/>
                    <a:pt x="95" y="94"/>
                  </a:cubicBezTo>
                  <a:cubicBezTo>
                    <a:pt x="88" y="90"/>
                    <a:pt x="82" y="102"/>
                    <a:pt x="74" y="97"/>
                  </a:cubicBezTo>
                  <a:cubicBezTo>
                    <a:pt x="67" y="92"/>
                    <a:pt x="70" y="84"/>
                    <a:pt x="67" y="80"/>
                  </a:cubicBezTo>
                  <a:cubicBezTo>
                    <a:pt x="64" y="76"/>
                    <a:pt x="57" y="81"/>
                    <a:pt x="52" y="76"/>
                  </a:cubicBezTo>
                  <a:cubicBezTo>
                    <a:pt x="48" y="73"/>
                    <a:pt x="50" y="61"/>
                    <a:pt x="46" y="57"/>
                  </a:cubicBezTo>
                  <a:cubicBezTo>
                    <a:pt x="41" y="53"/>
                    <a:pt x="28" y="57"/>
                    <a:pt x="24" y="52"/>
                  </a:cubicBezTo>
                  <a:cubicBezTo>
                    <a:pt x="20" y="47"/>
                    <a:pt x="27" y="38"/>
                    <a:pt x="23" y="33"/>
                  </a:cubicBezTo>
                  <a:cubicBezTo>
                    <a:pt x="19" y="28"/>
                    <a:pt x="10" y="28"/>
                    <a:pt x="6" y="22"/>
                  </a:cubicBezTo>
                  <a:cubicBezTo>
                    <a:pt x="2" y="17"/>
                    <a:pt x="0" y="9"/>
                    <a:pt x="2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19" name="Freeform 101"/>
            <p:cNvSpPr>
              <a:spLocks/>
            </p:cNvSpPr>
            <p:nvPr/>
          </p:nvSpPr>
          <p:spPr bwMode="auto">
            <a:xfrm>
              <a:off x="2185" y="2275"/>
              <a:ext cx="234" cy="427"/>
            </a:xfrm>
            <a:custGeom>
              <a:avLst/>
              <a:gdLst>
                <a:gd name="T0" fmla="*/ 3 w 109"/>
                <a:gd name="T1" fmla="*/ 0 h 186"/>
                <a:gd name="T2" fmla="*/ 6 w 109"/>
                <a:gd name="T3" fmla="*/ 8 h 186"/>
                <a:gd name="T4" fmla="*/ 1 w 109"/>
                <a:gd name="T5" fmla="*/ 14 h 186"/>
                <a:gd name="T6" fmla="*/ 8 w 109"/>
                <a:gd name="T7" fmla="*/ 28 h 186"/>
                <a:gd name="T8" fmla="*/ 1 w 109"/>
                <a:gd name="T9" fmla="*/ 43 h 186"/>
                <a:gd name="T10" fmla="*/ 6 w 109"/>
                <a:gd name="T11" fmla="*/ 55 h 186"/>
                <a:gd name="T12" fmla="*/ 4 w 109"/>
                <a:gd name="T13" fmla="*/ 72 h 186"/>
                <a:gd name="T14" fmla="*/ 14 w 109"/>
                <a:gd name="T15" fmla="*/ 85 h 186"/>
                <a:gd name="T16" fmla="*/ 10 w 109"/>
                <a:gd name="T17" fmla="*/ 100 h 186"/>
                <a:gd name="T18" fmla="*/ 22 w 109"/>
                <a:gd name="T19" fmla="*/ 110 h 186"/>
                <a:gd name="T20" fmla="*/ 21 w 109"/>
                <a:gd name="T21" fmla="*/ 125 h 186"/>
                <a:gd name="T22" fmla="*/ 37 w 109"/>
                <a:gd name="T23" fmla="*/ 130 h 186"/>
                <a:gd name="T24" fmla="*/ 40 w 109"/>
                <a:gd name="T25" fmla="*/ 146 h 186"/>
                <a:gd name="T26" fmla="*/ 51 w 109"/>
                <a:gd name="T27" fmla="*/ 153 h 186"/>
                <a:gd name="T28" fmla="*/ 57 w 109"/>
                <a:gd name="T29" fmla="*/ 167 h 186"/>
                <a:gd name="T30" fmla="*/ 75 w 109"/>
                <a:gd name="T31" fmla="*/ 165 h 186"/>
                <a:gd name="T32" fmla="*/ 84 w 109"/>
                <a:gd name="T33" fmla="*/ 176 h 186"/>
                <a:gd name="T34" fmla="*/ 99 w 109"/>
                <a:gd name="T35" fmla="*/ 174 h 186"/>
                <a:gd name="T36" fmla="*/ 109 w 109"/>
                <a:gd name="T37" fmla="*/ 186 h 18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9"/>
                <a:gd name="T58" fmla="*/ 0 h 186"/>
                <a:gd name="T59" fmla="*/ 109 w 109"/>
                <a:gd name="T60" fmla="*/ 186 h 18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9" h="186">
                  <a:moveTo>
                    <a:pt x="3" y="0"/>
                  </a:moveTo>
                  <a:cubicBezTo>
                    <a:pt x="2" y="3"/>
                    <a:pt x="6" y="5"/>
                    <a:pt x="6" y="8"/>
                  </a:cubicBezTo>
                  <a:cubicBezTo>
                    <a:pt x="5" y="10"/>
                    <a:pt x="1" y="12"/>
                    <a:pt x="1" y="14"/>
                  </a:cubicBezTo>
                  <a:cubicBezTo>
                    <a:pt x="1" y="19"/>
                    <a:pt x="8" y="23"/>
                    <a:pt x="8" y="28"/>
                  </a:cubicBezTo>
                  <a:cubicBezTo>
                    <a:pt x="8" y="33"/>
                    <a:pt x="0" y="39"/>
                    <a:pt x="1" y="43"/>
                  </a:cubicBezTo>
                  <a:cubicBezTo>
                    <a:pt x="1" y="48"/>
                    <a:pt x="5" y="50"/>
                    <a:pt x="6" y="55"/>
                  </a:cubicBezTo>
                  <a:cubicBezTo>
                    <a:pt x="6" y="60"/>
                    <a:pt x="3" y="67"/>
                    <a:pt x="4" y="72"/>
                  </a:cubicBezTo>
                  <a:cubicBezTo>
                    <a:pt x="4" y="76"/>
                    <a:pt x="13" y="80"/>
                    <a:pt x="14" y="85"/>
                  </a:cubicBezTo>
                  <a:cubicBezTo>
                    <a:pt x="15" y="89"/>
                    <a:pt x="9" y="96"/>
                    <a:pt x="10" y="100"/>
                  </a:cubicBezTo>
                  <a:cubicBezTo>
                    <a:pt x="12" y="104"/>
                    <a:pt x="20" y="106"/>
                    <a:pt x="22" y="110"/>
                  </a:cubicBezTo>
                  <a:cubicBezTo>
                    <a:pt x="23" y="114"/>
                    <a:pt x="19" y="121"/>
                    <a:pt x="21" y="125"/>
                  </a:cubicBezTo>
                  <a:cubicBezTo>
                    <a:pt x="23" y="129"/>
                    <a:pt x="35" y="127"/>
                    <a:pt x="37" y="130"/>
                  </a:cubicBezTo>
                  <a:cubicBezTo>
                    <a:pt x="40" y="134"/>
                    <a:pt x="37" y="143"/>
                    <a:pt x="40" y="146"/>
                  </a:cubicBezTo>
                  <a:cubicBezTo>
                    <a:pt x="43" y="150"/>
                    <a:pt x="48" y="150"/>
                    <a:pt x="51" y="153"/>
                  </a:cubicBezTo>
                  <a:cubicBezTo>
                    <a:pt x="54" y="156"/>
                    <a:pt x="54" y="165"/>
                    <a:pt x="57" y="167"/>
                  </a:cubicBezTo>
                  <a:cubicBezTo>
                    <a:pt x="61" y="170"/>
                    <a:pt x="71" y="163"/>
                    <a:pt x="75" y="165"/>
                  </a:cubicBezTo>
                  <a:cubicBezTo>
                    <a:pt x="79" y="167"/>
                    <a:pt x="79" y="175"/>
                    <a:pt x="84" y="176"/>
                  </a:cubicBezTo>
                  <a:cubicBezTo>
                    <a:pt x="88" y="178"/>
                    <a:pt x="94" y="173"/>
                    <a:pt x="99" y="174"/>
                  </a:cubicBezTo>
                  <a:cubicBezTo>
                    <a:pt x="103" y="175"/>
                    <a:pt x="104" y="185"/>
                    <a:pt x="109" y="186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20" name="Freeform 102"/>
            <p:cNvSpPr>
              <a:spLocks/>
            </p:cNvSpPr>
            <p:nvPr/>
          </p:nvSpPr>
          <p:spPr bwMode="auto">
            <a:xfrm>
              <a:off x="2803" y="1675"/>
              <a:ext cx="383" cy="414"/>
            </a:xfrm>
            <a:custGeom>
              <a:avLst/>
              <a:gdLst>
                <a:gd name="T0" fmla="*/ 8 w 178"/>
                <a:gd name="T1" fmla="*/ 0 h 180"/>
                <a:gd name="T2" fmla="*/ 8 w 178"/>
                <a:gd name="T3" fmla="*/ 5 h 180"/>
                <a:gd name="T4" fmla="*/ 1 w 178"/>
                <a:gd name="T5" fmla="*/ 22 h 180"/>
                <a:gd name="T6" fmla="*/ 9 w 178"/>
                <a:gd name="T7" fmla="*/ 38 h 180"/>
                <a:gd name="T8" fmla="*/ 2 w 178"/>
                <a:gd name="T9" fmla="*/ 58 h 180"/>
                <a:gd name="T10" fmla="*/ 23 w 178"/>
                <a:gd name="T11" fmla="*/ 64 h 180"/>
                <a:gd name="T12" fmla="*/ 21 w 178"/>
                <a:gd name="T13" fmla="*/ 89 h 180"/>
                <a:gd name="T14" fmla="*/ 39 w 178"/>
                <a:gd name="T15" fmla="*/ 95 h 180"/>
                <a:gd name="T16" fmla="*/ 41 w 178"/>
                <a:gd name="T17" fmla="*/ 113 h 180"/>
                <a:gd name="T18" fmla="*/ 58 w 178"/>
                <a:gd name="T19" fmla="*/ 123 h 180"/>
                <a:gd name="T20" fmla="*/ 68 w 178"/>
                <a:gd name="T21" fmla="*/ 144 h 180"/>
                <a:gd name="T22" fmla="*/ 91 w 178"/>
                <a:gd name="T23" fmla="*/ 147 h 180"/>
                <a:gd name="T24" fmla="*/ 106 w 178"/>
                <a:gd name="T25" fmla="*/ 166 h 180"/>
                <a:gd name="T26" fmla="*/ 124 w 178"/>
                <a:gd name="T27" fmla="*/ 164 h 180"/>
                <a:gd name="T28" fmla="*/ 135 w 178"/>
                <a:gd name="T29" fmla="*/ 176 h 180"/>
                <a:gd name="T30" fmla="*/ 151 w 178"/>
                <a:gd name="T31" fmla="*/ 170 h 180"/>
                <a:gd name="T32" fmla="*/ 165 w 178"/>
                <a:gd name="T33" fmla="*/ 180 h 180"/>
                <a:gd name="T34" fmla="*/ 178 w 178"/>
                <a:gd name="T35" fmla="*/ 173 h 18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78"/>
                <a:gd name="T55" fmla="*/ 0 h 180"/>
                <a:gd name="T56" fmla="*/ 178 w 178"/>
                <a:gd name="T57" fmla="*/ 180 h 18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78" h="180">
                  <a:moveTo>
                    <a:pt x="8" y="0"/>
                  </a:moveTo>
                  <a:cubicBezTo>
                    <a:pt x="8" y="2"/>
                    <a:pt x="8" y="4"/>
                    <a:pt x="8" y="5"/>
                  </a:cubicBezTo>
                  <a:cubicBezTo>
                    <a:pt x="7" y="11"/>
                    <a:pt x="1" y="15"/>
                    <a:pt x="1" y="22"/>
                  </a:cubicBezTo>
                  <a:cubicBezTo>
                    <a:pt x="1" y="27"/>
                    <a:pt x="8" y="32"/>
                    <a:pt x="9" y="38"/>
                  </a:cubicBezTo>
                  <a:cubicBezTo>
                    <a:pt x="10" y="44"/>
                    <a:pt x="0" y="52"/>
                    <a:pt x="2" y="58"/>
                  </a:cubicBezTo>
                  <a:cubicBezTo>
                    <a:pt x="4" y="63"/>
                    <a:pt x="20" y="58"/>
                    <a:pt x="23" y="64"/>
                  </a:cubicBezTo>
                  <a:cubicBezTo>
                    <a:pt x="25" y="69"/>
                    <a:pt x="18" y="84"/>
                    <a:pt x="21" y="89"/>
                  </a:cubicBezTo>
                  <a:cubicBezTo>
                    <a:pt x="24" y="94"/>
                    <a:pt x="35" y="91"/>
                    <a:pt x="39" y="95"/>
                  </a:cubicBezTo>
                  <a:cubicBezTo>
                    <a:pt x="42" y="99"/>
                    <a:pt x="38" y="109"/>
                    <a:pt x="41" y="113"/>
                  </a:cubicBezTo>
                  <a:cubicBezTo>
                    <a:pt x="46" y="118"/>
                    <a:pt x="53" y="119"/>
                    <a:pt x="58" y="123"/>
                  </a:cubicBezTo>
                  <a:cubicBezTo>
                    <a:pt x="63" y="128"/>
                    <a:pt x="62" y="140"/>
                    <a:pt x="68" y="144"/>
                  </a:cubicBezTo>
                  <a:cubicBezTo>
                    <a:pt x="73" y="148"/>
                    <a:pt x="85" y="143"/>
                    <a:pt x="91" y="147"/>
                  </a:cubicBezTo>
                  <a:cubicBezTo>
                    <a:pt x="97" y="150"/>
                    <a:pt x="100" y="163"/>
                    <a:pt x="106" y="166"/>
                  </a:cubicBezTo>
                  <a:cubicBezTo>
                    <a:pt x="113" y="169"/>
                    <a:pt x="119" y="163"/>
                    <a:pt x="124" y="164"/>
                  </a:cubicBezTo>
                  <a:cubicBezTo>
                    <a:pt x="128" y="166"/>
                    <a:pt x="131" y="175"/>
                    <a:pt x="135" y="176"/>
                  </a:cubicBezTo>
                  <a:cubicBezTo>
                    <a:pt x="140" y="177"/>
                    <a:pt x="146" y="170"/>
                    <a:pt x="151" y="170"/>
                  </a:cubicBezTo>
                  <a:cubicBezTo>
                    <a:pt x="156" y="171"/>
                    <a:pt x="160" y="180"/>
                    <a:pt x="165" y="180"/>
                  </a:cubicBezTo>
                  <a:cubicBezTo>
                    <a:pt x="169" y="180"/>
                    <a:pt x="173" y="173"/>
                    <a:pt x="178" y="173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21" name="Freeform 103"/>
            <p:cNvSpPr>
              <a:spLocks/>
            </p:cNvSpPr>
            <p:nvPr/>
          </p:nvSpPr>
          <p:spPr bwMode="auto">
            <a:xfrm>
              <a:off x="2983" y="1623"/>
              <a:ext cx="278" cy="330"/>
            </a:xfrm>
            <a:custGeom>
              <a:avLst/>
              <a:gdLst>
                <a:gd name="T0" fmla="*/ 4 w 129"/>
                <a:gd name="T1" fmla="*/ 0 h 144"/>
                <a:gd name="T2" fmla="*/ 9 w 129"/>
                <a:gd name="T3" fmla="*/ 14 h 144"/>
                <a:gd name="T4" fmla="*/ 1 w 129"/>
                <a:gd name="T5" fmla="*/ 27 h 144"/>
                <a:gd name="T6" fmla="*/ 8 w 129"/>
                <a:gd name="T7" fmla="*/ 37 h 144"/>
                <a:gd name="T8" fmla="*/ 5 w 129"/>
                <a:gd name="T9" fmla="*/ 56 h 144"/>
                <a:gd name="T10" fmla="*/ 15 w 129"/>
                <a:gd name="T11" fmla="*/ 65 h 144"/>
                <a:gd name="T12" fmla="*/ 15 w 129"/>
                <a:gd name="T13" fmla="*/ 79 h 144"/>
                <a:gd name="T14" fmla="*/ 25 w 129"/>
                <a:gd name="T15" fmla="*/ 83 h 144"/>
                <a:gd name="T16" fmla="*/ 28 w 129"/>
                <a:gd name="T17" fmla="*/ 98 h 144"/>
                <a:gd name="T18" fmla="*/ 41 w 129"/>
                <a:gd name="T19" fmla="*/ 101 h 144"/>
                <a:gd name="T20" fmla="*/ 47 w 129"/>
                <a:gd name="T21" fmla="*/ 115 h 144"/>
                <a:gd name="T22" fmla="*/ 63 w 129"/>
                <a:gd name="T23" fmla="*/ 113 h 144"/>
                <a:gd name="T24" fmla="*/ 70 w 129"/>
                <a:gd name="T25" fmla="*/ 125 h 144"/>
                <a:gd name="T26" fmla="*/ 85 w 129"/>
                <a:gd name="T27" fmla="*/ 123 h 144"/>
                <a:gd name="T28" fmla="*/ 98 w 129"/>
                <a:gd name="T29" fmla="*/ 135 h 144"/>
                <a:gd name="T30" fmla="*/ 109 w 129"/>
                <a:gd name="T31" fmla="*/ 134 h 144"/>
                <a:gd name="T32" fmla="*/ 129 w 129"/>
                <a:gd name="T33" fmla="*/ 144 h 1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144"/>
                <a:gd name="T53" fmla="*/ 129 w 129"/>
                <a:gd name="T54" fmla="*/ 144 h 1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144">
                  <a:moveTo>
                    <a:pt x="4" y="0"/>
                  </a:moveTo>
                  <a:cubicBezTo>
                    <a:pt x="4" y="4"/>
                    <a:pt x="9" y="9"/>
                    <a:pt x="9" y="14"/>
                  </a:cubicBezTo>
                  <a:cubicBezTo>
                    <a:pt x="10" y="17"/>
                    <a:pt x="0" y="23"/>
                    <a:pt x="1" y="27"/>
                  </a:cubicBezTo>
                  <a:cubicBezTo>
                    <a:pt x="1" y="31"/>
                    <a:pt x="7" y="33"/>
                    <a:pt x="8" y="37"/>
                  </a:cubicBezTo>
                  <a:cubicBezTo>
                    <a:pt x="9" y="41"/>
                    <a:pt x="4" y="52"/>
                    <a:pt x="5" y="56"/>
                  </a:cubicBezTo>
                  <a:cubicBezTo>
                    <a:pt x="7" y="60"/>
                    <a:pt x="14" y="62"/>
                    <a:pt x="15" y="65"/>
                  </a:cubicBezTo>
                  <a:cubicBezTo>
                    <a:pt x="17" y="69"/>
                    <a:pt x="13" y="75"/>
                    <a:pt x="15" y="79"/>
                  </a:cubicBezTo>
                  <a:cubicBezTo>
                    <a:pt x="17" y="82"/>
                    <a:pt x="22" y="80"/>
                    <a:pt x="25" y="83"/>
                  </a:cubicBezTo>
                  <a:cubicBezTo>
                    <a:pt x="27" y="86"/>
                    <a:pt x="26" y="95"/>
                    <a:pt x="28" y="98"/>
                  </a:cubicBezTo>
                  <a:cubicBezTo>
                    <a:pt x="31" y="101"/>
                    <a:pt x="38" y="98"/>
                    <a:pt x="41" y="101"/>
                  </a:cubicBezTo>
                  <a:cubicBezTo>
                    <a:pt x="44" y="103"/>
                    <a:pt x="44" y="113"/>
                    <a:pt x="47" y="115"/>
                  </a:cubicBezTo>
                  <a:cubicBezTo>
                    <a:pt x="50" y="118"/>
                    <a:pt x="60" y="111"/>
                    <a:pt x="63" y="113"/>
                  </a:cubicBezTo>
                  <a:cubicBezTo>
                    <a:pt x="67" y="115"/>
                    <a:pt x="66" y="123"/>
                    <a:pt x="70" y="125"/>
                  </a:cubicBezTo>
                  <a:cubicBezTo>
                    <a:pt x="74" y="126"/>
                    <a:pt x="81" y="122"/>
                    <a:pt x="85" y="123"/>
                  </a:cubicBezTo>
                  <a:cubicBezTo>
                    <a:pt x="88" y="124"/>
                    <a:pt x="94" y="133"/>
                    <a:pt x="98" y="135"/>
                  </a:cubicBezTo>
                  <a:cubicBezTo>
                    <a:pt x="101" y="136"/>
                    <a:pt x="105" y="133"/>
                    <a:pt x="109" y="134"/>
                  </a:cubicBezTo>
                  <a:cubicBezTo>
                    <a:pt x="112" y="134"/>
                    <a:pt x="110" y="142"/>
                    <a:pt x="129" y="144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22" name="Freeform 104"/>
            <p:cNvSpPr>
              <a:spLocks/>
            </p:cNvSpPr>
            <p:nvPr/>
          </p:nvSpPr>
          <p:spPr bwMode="auto">
            <a:xfrm>
              <a:off x="2583" y="1894"/>
              <a:ext cx="321" cy="413"/>
            </a:xfrm>
            <a:custGeom>
              <a:avLst/>
              <a:gdLst>
                <a:gd name="T0" fmla="*/ 0 w 149"/>
                <a:gd name="T1" fmla="*/ 0 h 180"/>
                <a:gd name="T2" fmla="*/ 15 w 149"/>
                <a:gd name="T3" fmla="*/ 14 h 180"/>
                <a:gd name="T4" fmla="*/ 13 w 149"/>
                <a:gd name="T5" fmla="*/ 34 h 180"/>
                <a:gd name="T6" fmla="*/ 25 w 149"/>
                <a:gd name="T7" fmla="*/ 50 h 180"/>
                <a:gd name="T8" fmla="*/ 20 w 149"/>
                <a:gd name="T9" fmla="*/ 68 h 180"/>
                <a:gd name="T10" fmla="*/ 38 w 149"/>
                <a:gd name="T11" fmla="*/ 74 h 180"/>
                <a:gd name="T12" fmla="*/ 36 w 149"/>
                <a:gd name="T13" fmla="*/ 98 h 180"/>
                <a:gd name="T14" fmla="*/ 54 w 149"/>
                <a:gd name="T15" fmla="*/ 104 h 180"/>
                <a:gd name="T16" fmla="*/ 51 w 149"/>
                <a:gd name="T17" fmla="*/ 127 h 180"/>
                <a:gd name="T18" fmla="*/ 69 w 149"/>
                <a:gd name="T19" fmla="*/ 129 h 180"/>
                <a:gd name="T20" fmla="*/ 79 w 149"/>
                <a:gd name="T21" fmla="*/ 146 h 180"/>
                <a:gd name="T22" fmla="*/ 98 w 149"/>
                <a:gd name="T23" fmla="*/ 147 h 180"/>
                <a:gd name="T24" fmla="*/ 112 w 149"/>
                <a:gd name="T25" fmla="*/ 168 h 180"/>
                <a:gd name="T26" fmla="*/ 133 w 149"/>
                <a:gd name="T27" fmla="*/ 168 h 180"/>
                <a:gd name="T28" fmla="*/ 149 w 149"/>
                <a:gd name="T29" fmla="*/ 180 h 1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9"/>
                <a:gd name="T46" fmla="*/ 0 h 180"/>
                <a:gd name="T47" fmla="*/ 149 w 149"/>
                <a:gd name="T48" fmla="*/ 180 h 18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9" h="180">
                  <a:moveTo>
                    <a:pt x="0" y="0"/>
                  </a:moveTo>
                  <a:cubicBezTo>
                    <a:pt x="0" y="6"/>
                    <a:pt x="14" y="8"/>
                    <a:pt x="15" y="14"/>
                  </a:cubicBezTo>
                  <a:cubicBezTo>
                    <a:pt x="16" y="19"/>
                    <a:pt x="12" y="29"/>
                    <a:pt x="13" y="34"/>
                  </a:cubicBezTo>
                  <a:cubicBezTo>
                    <a:pt x="15" y="39"/>
                    <a:pt x="24" y="45"/>
                    <a:pt x="25" y="50"/>
                  </a:cubicBezTo>
                  <a:cubicBezTo>
                    <a:pt x="27" y="55"/>
                    <a:pt x="18" y="63"/>
                    <a:pt x="20" y="68"/>
                  </a:cubicBezTo>
                  <a:cubicBezTo>
                    <a:pt x="22" y="73"/>
                    <a:pt x="35" y="69"/>
                    <a:pt x="38" y="74"/>
                  </a:cubicBezTo>
                  <a:cubicBezTo>
                    <a:pt x="40" y="78"/>
                    <a:pt x="33" y="93"/>
                    <a:pt x="36" y="98"/>
                  </a:cubicBezTo>
                  <a:cubicBezTo>
                    <a:pt x="38" y="102"/>
                    <a:pt x="51" y="100"/>
                    <a:pt x="54" y="104"/>
                  </a:cubicBezTo>
                  <a:cubicBezTo>
                    <a:pt x="57" y="108"/>
                    <a:pt x="48" y="123"/>
                    <a:pt x="51" y="127"/>
                  </a:cubicBezTo>
                  <a:cubicBezTo>
                    <a:pt x="55" y="131"/>
                    <a:pt x="66" y="126"/>
                    <a:pt x="69" y="129"/>
                  </a:cubicBezTo>
                  <a:cubicBezTo>
                    <a:pt x="74" y="133"/>
                    <a:pt x="74" y="142"/>
                    <a:pt x="79" y="146"/>
                  </a:cubicBezTo>
                  <a:cubicBezTo>
                    <a:pt x="84" y="150"/>
                    <a:pt x="93" y="144"/>
                    <a:pt x="98" y="147"/>
                  </a:cubicBezTo>
                  <a:cubicBezTo>
                    <a:pt x="104" y="151"/>
                    <a:pt x="107" y="165"/>
                    <a:pt x="112" y="168"/>
                  </a:cubicBezTo>
                  <a:cubicBezTo>
                    <a:pt x="118" y="171"/>
                    <a:pt x="127" y="166"/>
                    <a:pt x="133" y="168"/>
                  </a:cubicBezTo>
                  <a:cubicBezTo>
                    <a:pt x="139" y="171"/>
                    <a:pt x="143" y="178"/>
                    <a:pt x="149" y="18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23" name="Freeform 105"/>
            <p:cNvSpPr>
              <a:spLocks/>
            </p:cNvSpPr>
            <p:nvPr/>
          </p:nvSpPr>
          <p:spPr bwMode="auto">
            <a:xfrm>
              <a:off x="2402" y="2070"/>
              <a:ext cx="276" cy="377"/>
            </a:xfrm>
            <a:custGeom>
              <a:avLst/>
              <a:gdLst>
                <a:gd name="T0" fmla="*/ 11 w 128"/>
                <a:gd name="T1" fmla="*/ 0 h 164"/>
                <a:gd name="T2" fmla="*/ 0 w 128"/>
                <a:gd name="T3" fmla="*/ 19 h 164"/>
                <a:gd name="T4" fmla="*/ 13 w 128"/>
                <a:gd name="T5" fmla="*/ 35 h 164"/>
                <a:gd name="T6" fmla="*/ 3 w 128"/>
                <a:gd name="T7" fmla="*/ 58 h 164"/>
                <a:gd name="T8" fmla="*/ 16 w 128"/>
                <a:gd name="T9" fmla="*/ 75 h 164"/>
                <a:gd name="T10" fmla="*/ 9 w 128"/>
                <a:gd name="T11" fmla="*/ 97 h 164"/>
                <a:gd name="T12" fmla="*/ 26 w 128"/>
                <a:gd name="T13" fmla="*/ 106 h 164"/>
                <a:gd name="T14" fmla="*/ 33 w 128"/>
                <a:gd name="T15" fmla="*/ 127 h 164"/>
                <a:gd name="T16" fmla="*/ 52 w 128"/>
                <a:gd name="T17" fmla="*/ 132 h 164"/>
                <a:gd name="T18" fmla="*/ 59 w 128"/>
                <a:gd name="T19" fmla="*/ 154 h 164"/>
                <a:gd name="T20" fmla="*/ 81 w 128"/>
                <a:gd name="T21" fmla="*/ 152 h 164"/>
                <a:gd name="T22" fmla="*/ 96 w 128"/>
                <a:gd name="T23" fmla="*/ 162 h 164"/>
                <a:gd name="T24" fmla="*/ 114 w 128"/>
                <a:gd name="T25" fmla="*/ 156 h 164"/>
                <a:gd name="T26" fmla="*/ 128 w 128"/>
                <a:gd name="T27" fmla="*/ 163 h 16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8"/>
                <a:gd name="T43" fmla="*/ 0 h 164"/>
                <a:gd name="T44" fmla="*/ 128 w 128"/>
                <a:gd name="T45" fmla="*/ 164 h 16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8" h="164">
                  <a:moveTo>
                    <a:pt x="11" y="0"/>
                  </a:moveTo>
                  <a:cubicBezTo>
                    <a:pt x="10" y="7"/>
                    <a:pt x="0" y="13"/>
                    <a:pt x="0" y="19"/>
                  </a:cubicBezTo>
                  <a:cubicBezTo>
                    <a:pt x="0" y="26"/>
                    <a:pt x="13" y="28"/>
                    <a:pt x="13" y="35"/>
                  </a:cubicBezTo>
                  <a:cubicBezTo>
                    <a:pt x="14" y="41"/>
                    <a:pt x="2" y="52"/>
                    <a:pt x="3" y="58"/>
                  </a:cubicBezTo>
                  <a:cubicBezTo>
                    <a:pt x="4" y="65"/>
                    <a:pt x="15" y="69"/>
                    <a:pt x="16" y="75"/>
                  </a:cubicBezTo>
                  <a:cubicBezTo>
                    <a:pt x="18" y="81"/>
                    <a:pt x="7" y="92"/>
                    <a:pt x="9" y="97"/>
                  </a:cubicBezTo>
                  <a:cubicBezTo>
                    <a:pt x="11" y="103"/>
                    <a:pt x="23" y="101"/>
                    <a:pt x="26" y="106"/>
                  </a:cubicBezTo>
                  <a:cubicBezTo>
                    <a:pt x="29" y="111"/>
                    <a:pt x="29" y="122"/>
                    <a:pt x="33" y="127"/>
                  </a:cubicBezTo>
                  <a:cubicBezTo>
                    <a:pt x="36" y="131"/>
                    <a:pt x="47" y="128"/>
                    <a:pt x="52" y="132"/>
                  </a:cubicBezTo>
                  <a:cubicBezTo>
                    <a:pt x="57" y="136"/>
                    <a:pt x="53" y="151"/>
                    <a:pt x="59" y="154"/>
                  </a:cubicBezTo>
                  <a:cubicBezTo>
                    <a:pt x="64" y="157"/>
                    <a:pt x="75" y="150"/>
                    <a:pt x="81" y="152"/>
                  </a:cubicBezTo>
                  <a:cubicBezTo>
                    <a:pt x="86" y="154"/>
                    <a:pt x="90" y="161"/>
                    <a:pt x="96" y="162"/>
                  </a:cubicBezTo>
                  <a:cubicBezTo>
                    <a:pt x="101" y="164"/>
                    <a:pt x="108" y="155"/>
                    <a:pt x="114" y="156"/>
                  </a:cubicBezTo>
                  <a:cubicBezTo>
                    <a:pt x="120" y="156"/>
                    <a:pt x="122" y="163"/>
                    <a:pt x="128" y="163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24" name="Freeform 106"/>
            <p:cNvSpPr>
              <a:spLocks/>
            </p:cNvSpPr>
            <p:nvPr/>
          </p:nvSpPr>
          <p:spPr bwMode="auto">
            <a:xfrm>
              <a:off x="2329" y="2378"/>
              <a:ext cx="200" cy="244"/>
            </a:xfrm>
            <a:custGeom>
              <a:avLst/>
              <a:gdLst>
                <a:gd name="T0" fmla="*/ 93 w 93"/>
                <a:gd name="T1" fmla="*/ 88 h 106"/>
                <a:gd name="T2" fmla="*/ 85 w 93"/>
                <a:gd name="T3" fmla="*/ 96 h 106"/>
                <a:gd name="T4" fmla="*/ 67 w 93"/>
                <a:gd name="T5" fmla="*/ 102 h 106"/>
                <a:gd name="T6" fmla="*/ 56 w 93"/>
                <a:gd name="T7" fmla="*/ 81 h 106"/>
                <a:gd name="T8" fmla="*/ 33 w 93"/>
                <a:gd name="T9" fmla="*/ 75 h 106"/>
                <a:gd name="T10" fmla="*/ 27 w 93"/>
                <a:gd name="T11" fmla="*/ 59 h 106"/>
                <a:gd name="T12" fmla="*/ 13 w 93"/>
                <a:gd name="T13" fmla="*/ 46 h 106"/>
                <a:gd name="T14" fmla="*/ 15 w 93"/>
                <a:gd name="T15" fmla="*/ 25 h 106"/>
                <a:gd name="T16" fmla="*/ 2 w 93"/>
                <a:gd name="T17" fmla="*/ 16 h 106"/>
                <a:gd name="T18" fmla="*/ 1 w 93"/>
                <a:gd name="T19" fmla="*/ 0 h 10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3"/>
                <a:gd name="T31" fmla="*/ 0 h 106"/>
                <a:gd name="T32" fmla="*/ 93 w 93"/>
                <a:gd name="T33" fmla="*/ 106 h 10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3" h="106">
                  <a:moveTo>
                    <a:pt x="93" y="88"/>
                  </a:moveTo>
                  <a:cubicBezTo>
                    <a:pt x="93" y="100"/>
                    <a:pt x="89" y="97"/>
                    <a:pt x="85" y="96"/>
                  </a:cubicBezTo>
                  <a:cubicBezTo>
                    <a:pt x="78" y="93"/>
                    <a:pt x="73" y="106"/>
                    <a:pt x="67" y="102"/>
                  </a:cubicBezTo>
                  <a:cubicBezTo>
                    <a:pt x="61" y="98"/>
                    <a:pt x="62" y="85"/>
                    <a:pt x="56" y="81"/>
                  </a:cubicBezTo>
                  <a:cubicBezTo>
                    <a:pt x="51" y="76"/>
                    <a:pt x="38" y="80"/>
                    <a:pt x="33" y="75"/>
                  </a:cubicBezTo>
                  <a:cubicBezTo>
                    <a:pt x="29" y="71"/>
                    <a:pt x="29" y="63"/>
                    <a:pt x="27" y="59"/>
                  </a:cubicBezTo>
                  <a:cubicBezTo>
                    <a:pt x="24" y="55"/>
                    <a:pt x="16" y="50"/>
                    <a:pt x="13" y="46"/>
                  </a:cubicBezTo>
                  <a:cubicBezTo>
                    <a:pt x="11" y="41"/>
                    <a:pt x="16" y="30"/>
                    <a:pt x="15" y="25"/>
                  </a:cubicBezTo>
                  <a:cubicBezTo>
                    <a:pt x="13" y="20"/>
                    <a:pt x="5" y="21"/>
                    <a:pt x="2" y="16"/>
                  </a:cubicBezTo>
                  <a:cubicBezTo>
                    <a:pt x="0" y="10"/>
                    <a:pt x="1" y="0"/>
                    <a:pt x="1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25" name="Freeform 107"/>
            <p:cNvSpPr>
              <a:spLocks/>
            </p:cNvSpPr>
            <p:nvPr/>
          </p:nvSpPr>
          <p:spPr bwMode="auto">
            <a:xfrm>
              <a:off x="2538" y="2121"/>
              <a:ext cx="286" cy="243"/>
            </a:xfrm>
            <a:custGeom>
              <a:avLst/>
              <a:gdLst>
                <a:gd name="T0" fmla="*/ 133 w 133"/>
                <a:gd name="T1" fmla="*/ 101 h 106"/>
                <a:gd name="T2" fmla="*/ 114 w 133"/>
                <a:gd name="T3" fmla="*/ 105 h 106"/>
                <a:gd name="T4" fmla="*/ 94 w 133"/>
                <a:gd name="T5" fmla="*/ 87 h 106"/>
                <a:gd name="T6" fmla="*/ 74 w 133"/>
                <a:gd name="T7" fmla="*/ 92 h 106"/>
                <a:gd name="T8" fmla="*/ 61 w 133"/>
                <a:gd name="T9" fmla="*/ 74 h 106"/>
                <a:gd name="T10" fmla="*/ 42 w 133"/>
                <a:gd name="T11" fmla="*/ 71 h 106"/>
                <a:gd name="T12" fmla="*/ 39 w 133"/>
                <a:gd name="T13" fmla="*/ 53 h 106"/>
                <a:gd name="T14" fmla="*/ 21 w 133"/>
                <a:gd name="T15" fmla="*/ 46 h 106"/>
                <a:gd name="T16" fmla="*/ 18 w 133"/>
                <a:gd name="T17" fmla="*/ 27 h 106"/>
                <a:gd name="T18" fmla="*/ 5 w 133"/>
                <a:gd name="T19" fmla="*/ 20 h 106"/>
                <a:gd name="T20" fmla="*/ 1 w 133"/>
                <a:gd name="T21" fmla="*/ 0 h 1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3"/>
                <a:gd name="T34" fmla="*/ 0 h 106"/>
                <a:gd name="T35" fmla="*/ 133 w 133"/>
                <a:gd name="T36" fmla="*/ 106 h 10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3" h="106">
                  <a:moveTo>
                    <a:pt x="133" y="101"/>
                  </a:moveTo>
                  <a:cubicBezTo>
                    <a:pt x="127" y="101"/>
                    <a:pt x="120" y="106"/>
                    <a:pt x="114" y="105"/>
                  </a:cubicBezTo>
                  <a:cubicBezTo>
                    <a:pt x="109" y="103"/>
                    <a:pt x="99" y="90"/>
                    <a:pt x="94" y="87"/>
                  </a:cubicBezTo>
                  <a:cubicBezTo>
                    <a:pt x="88" y="85"/>
                    <a:pt x="79" y="95"/>
                    <a:pt x="74" y="92"/>
                  </a:cubicBezTo>
                  <a:cubicBezTo>
                    <a:pt x="68" y="89"/>
                    <a:pt x="66" y="77"/>
                    <a:pt x="61" y="74"/>
                  </a:cubicBezTo>
                  <a:cubicBezTo>
                    <a:pt x="55" y="70"/>
                    <a:pt x="46" y="75"/>
                    <a:pt x="42" y="71"/>
                  </a:cubicBezTo>
                  <a:cubicBezTo>
                    <a:pt x="38" y="67"/>
                    <a:pt x="42" y="56"/>
                    <a:pt x="39" y="53"/>
                  </a:cubicBezTo>
                  <a:cubicBezTo>
                    <a:pt x="35" y="49"/>
                    <a:pt x="23" y="50"/>
                    <a:pt x="21" y="46"/>
                  </a:cubicBezTo>
                  <a:cubicBezTo>
                    <a:pt x="17" y="42"/>
                    <a:pt x="21" y="32"/>
                    <a:pt x="18" y="27"/>
                  </a:cubicBezTo>
                  <a:cubicBezTo>
                    <a:pt x="16" y="23"/>
                    <a:pt x="11" y="26"/>
                    <a:pt x="5" y="20"/>
                  </a:cubicBezTo>
                  <a:cubicBezTo>
                    <a:pt x="0" y="14"/>
                    <a:pt x="0" y="6"/>
                    <a:pt x="1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26" name="Freeform 108"/>
            <p:cNvSpPr>
              <a:spLocks/>
            </p:cNvSpPr>
            <p:nvPr/>
          </p:nvSpPr>
          <p:spPr bwMode="auto">
            <a:xfrm>
              <a:off x="2813" y="2024"/>
              <a:ext cx="226" cy="145"/>
            </a:xfrm>
            <a:custGeom>
              <a:avLst/>
              <a:gdLst>
                <a:gd name="T0" fmla="*/ 105 w 105"/>
                <a:gd name="T1" fmla="*/ 57 h 63"/>
                <a:gd name="T2" fmla="*/ 92 w 105"/>
                <a:gd name="T3" fmla="*/ 62 h 63"/>
                <a:gd name="T4" fmla="*/ 84 w 105"/>
                <a:gd name="T5" fmla="*/ 52 h 63"/>
                <a:gd name="T6" fmla="*/ 69 w 105"/>
                <a:gd name="T7" fmla="*/ 59 h 63"/>
                <a:gd name="T8" fmla="*/ 60 w 105"/>
                <a:gd name="T9" fmla="*/ 49 h 63"/>
                <a:gd name="T10" fmla="*/ 46 w 105"/>
                <a:gd name="T11" fmla="*/ 46 h 63"/>
                <a:gd name="T12" fmla="*/ 41 w 105"/>
                <a:gd name="T13" fmla="*/ 35 h 63"/>
                <a:gd name="T14" fmla="*/ 27 w 105"/>
                <a:gd name="T15" fmla="*/ 31 h 63"/>
                <a:gd name="T16" fmla="*/ 24 w 105"/>
                <a:gd name="T17" fmla="*/ 15 h 63"/>
                <a:gd name="T18" fmla="*/ 0 w 105"/>
                <a:gd name="T19" fmla="*/ 0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5"/>
                <a:gd name="T31" fmla="*/ 0 h 63"/>
                <a:gd name="T32" fmla="*/ 105 w 105"/>
                <a:gd name="T33" fmla="*/ 63 h 6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5" h="63">
                  <a:moveTo>
                    <a:pt x="105" y="57"/>
                  </a:moveTo>
                  <a:cubicBezTo>
                    <a:pt x="103" y="57"/>
                    <a:pt x="95" y="63"/>
                    <a:pt x="92" y="62"/>
                  </a:cubicBezTo>
                  <a:cubicBezTo>
                    <a:pt x="88" y="61"/>
                    <a:pt x="89" y="53"/>
                    <a:pt x="84" y="52"/>
                  </a:cubicBezTo>
                  <a:cubicBezTo>
                    <a:pt x="81" y="50"/>
                    <a:pt x="73" y="60"/>
                    <a:pt x="69" y="59"/>
                  </a:cubicBezTo>
                  <a:cubicBezTo>
                    <a:pt x="65" y="57"/>
                    <a:pt x="64" y="51"/>
                    <a:pt x="60" y="49"/>
                  </a:cubicBezTo>
                  <a:cubicBezTo>
                    <a:pt x="57" y="47"/>
                    <a:pt x="49" y="49"/>
                    <a:pt x="46" y="46"/>
                  </a:cubicBezTo>
                  <a:cubicBezTo>
                    <a:pt x="43" y="44"/>
                    <a:pt x="44" y="37"/>
                    <a:pt x="41" y="35"/>
                  </a:cubicBezTo>
                  <a:cubicBezTo>
                    <a:pt x="38" y="32"/>
                    <a:pt x="30" y="34"/>
                    <a:pt x="27" y="31"/>
                  </a:cubicBezTo>
                  <a:cubicBezTo>
                    <a:pt x="24" y="29"/>
                    <a:pt x="26" y="18"/>
                    <a:pt x="24" y="15"/>
                  </a:cubicBezTo>
                  <a:cubicBezTo>
                    <a:pt x="21" y="11"/>
                    <a:pt x="10" y="13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27" name="Freeform 109"/>
            <p:cNvSpPr>
              <a:spLocks/>
            </p:cNvSpPr>
            <p:nvPr/>
          </p:nvSpPr>
          <p:spPr bwMode="auto">
            <a:xfrm>
              <a:off x="2706" y="1735"/>
              <a:ext cx="60" cy="186"/>
            </a:xfrm>
            <a:custGeom>
              <a:avLst/>
              <a:gdLst>
                <a:gd name="T0" fmla="*/ 5 w 28"/>
                <a:gd name="T1" fmla="*/ 0 h 81"/>
                <a:gd name="T2" fmla="*/ 16 w 28"/>
                <a:gd name="T3" fmla="*/ 22 h 81"/>
                <a:gd name="T4" fmla="*/ 14 w 28"/>
                <a:gd name="T5" fmla="*/ 42 h 81"/>
                <a:gd name="T6" fmla="*/ 25 w 28"/>
                <a:gd name="T7" fmla="*/ 55 h 81"/>
                <a:gd name="T8" fmla="*/ 19 w 28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81"/>
                <a:gd name="T17" fmla="*/ 28 w 28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81">
                  <a:moveTo>
                    <a:pt x="5" y="0"/>
                  </a:moveTo>
                  <a:cubicBezTo>
                    <a:pt x="0" y="11"/>
                    <a:pt x="10" y="11"/>
                    <a:pt x="16" y="22"/>
                  </a:cubicBezTo>
                  <a:cubicBezTo>
                    <a:pt x="22" y="33"/>
                    <a:pt x="10" y="36"/>
                    <a:pt x="14" y="42"/>
                  </a:cubicBezTo>
                  <a:cubicBezTo>
                    <a:pt x="18" y="48"/>
                    <a:pt x="22" y="49"/>
                    <a:pt x="25" y="55"/>
                  </a:cubicBezTo>
                  <a:cubicBezTo>
                    <a:pt x="28" y="61"/>
                    <a:pt x="15" y="73"/>
                    <a:pt x="19" y="8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28" name="Freeform 110"/>
            <p:cNvSpPr>
              <a:spLocks/>
            </p:cNvSpPr>
            <p:nvPr/>
          </p:nvSpPr>
          <p:spPr bwMode="auto">
            <a:xfrm>
              <a:off x="2053" y="2192"/>
              <a:ext cx="69" cy="269"/>
            </a:xfrm>
            <a:custGeom>
              <a:avLst/>
              <a:gdLst>
                <a:gd name="T0" fmla="*/ 32 w 32"/>
                <a:gd name="T1" fmla="*/ 0 h 117"/>
                <a:gd name="T2" fmla="*/ 15 w 32"/>
                <a:gd name="T3" fmla="*/ 14 h 117"/>
                <a:gd name="T4" fmla="*/ 15 w 32"/>
                <a:gd name="T5" fmla="*/ 32 h 117"/>
                <a:gd name="T6" fmla="*/ 6 w 32"/>
                <a:gd name="T7" fmla="*/ 48 h 117"/>
                <a:gd name="T8" fmla="*/ 7 w 32"/>
                <a:gd name="T9" fmla="*/ 65 h 117"/>
                <a:gd name="T10" fmla="*/ 1 w 32"/>
                <a:gd name="T11" fmla="*/ 83 h 117"/>
                <a:gd name="T12" fmla="*/ 6 w 32"/>
                <a:gd name="T13" fmla="*/ 100 h 117"/>
                <a:gd name="T14" fmla="*/ 7 w 32"/>
                <a:gd name="T15" fmla="*/ 117 h 1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2"/>
                <a:gd name="T25" fmla="*/ 0 h 117"/>
                <a:gd name="T26" fmla="*/ 32 w 32"/>
                <a:gd name="T27" fmla="*/ 117 h 1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2" h="117">
                  <a:moveTo>
                    <a:pt x="32" y="0"/>
                  </a:moveTo>
                  <a:cubicBezTo>
                    <a:pt x="21" y="3"/>
                    <a:pt x="17" y="8"/>
                    <a:pt x="15" y="14"/>
                  </a:cubicBezTo>
                  <a:cubicBezTo>
                    <a:pt x="13" y="20"/>
                    <a:pt x="18" y="26"/>
                    <a:pt x="15" y="32"/>
                  </a:cubicBezTo>
                  <a:cubicBezTo>
                    <a:pt x="12" y="38"/>
                    <a:pt x="6" y="41"/>
                    <a:pt x="6" y="48"/>
                  </a:cubicBezTo>
                  <a:cubicBezTo>
                    <a:pt x="6" y="55"/>
                    <a:pt x="8" y="57"/>
                    <a:pt x="7" y="65"/>
                  </a:cubicBezTo>
                  <a:cubicBezTo>
                    <a:pt x="6" y="73"/>
                    <a:pt x="0" y="72"/>
                    <a:pt x="1" y="83"/>
                  </a:cubicBezTo>
                  <a:cubicBezTo>
                    <a:pt x="2" y="94"/>
                    <a:pt x="5" y="92"/>
                    <a:pt x="6" y="100"/>
                  </a:cubicBezTo>
                  <a:cubicBezTo>
                    <a:pt x="7" y="108"/>
                    <a:pt x="6" y="109"/>
                    <a:pt x="7" y="117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29" name="Freeform 111"/>
            <p:cNvSpPr>
              <a:spLocks/>
            </p:cNvSpPr>
            <p:nvPr/>
          </p:nvSpPr>
          <p:spPr bwMode="auto">
            <a:xfrm>
              <a:off x="2310" y="2378"/>
              <a:ext cx="34" cy="37"/>
            </a:xfrm>
            <a:custGeom>
              <a:avLst/>
              <a:gdLst>
                <a:gd name="T0" fmla="*/ 13 w 16"/>
                <a:gd name="T1" fmla="*/ 1 h 16"/>
                <a:gd name="T2" fmla="*/ 2 w 16"/>
                <a:gd name="T3" fmla="*/ 6 h 16"/>
                <a:gd name="T4" fmla="*/ 15 w 16"/>
                <a:gd name="T5" fmla="*/ 5 h 16"/>
                <a:gd name="T6" fmla="*/ 0 w 16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6"/>
                <a:gd name="T14" fmla="*/ 16 w 16"/>
                <a:gd name="T15" fmla="*/ 16 h 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6">
                  <a:moveTo>
                    <a:pt x="13" y="1"/>
                  </a:moveTo>
                  <a:cubicBezTo>
                    <a:pt x="9" y="0"/>
                    <a:pt x="4" y="2"/>
                    <a:pt x="2" y="6"/>
                  </a:cubicBezTo>
                  <a:cubicBezTo>
                    <a:pt x="6" y="8"/>
                    <a:pt x="10" y="5"/>
                    <a:pt x="15" y="5"/>
                  </a:cubicBezTo>
                  <a:cubicBezTo>
                    <a:pt x="16" y="12"/>
                    <a:pt x="3" y="15"/>
                    <a:pt x="0" y="16"/>
                  </a:cubicBezTo>
                </a:path>
              </a:pathLst>
            </a:custGeom>
            <a:noFill/>
            <a:ln w="14288">
              <a:solidFill>
                <a:srgbClr val="BD3C67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30" name="Freeform 112"/>
            <p:cNvSpPr>
              <a:spLocks/>
            </p:cNvSpPr>
            <p:nvPr/>
          </p:nvSpPr>
          <p:spPr bwMode="auto">
            <a:xfrm>
              <a:off x="2809" y="2020"/>
              <a:ext cx="24" cy="30"/>
            </a:xfrm>
            <a:custGeom>
              <a:avLst/>
              <a:gdLst>
                <a:gd name="T0" fmla="*/ 0 w 11"/>
                <a:gd name="T1" fmla="*/ 9 h 13"/>
                <a:gd name="T2" fmla="*/ 11 w 11"/>
                <a:gd name="T3" fmla="*/ 1 h 13"/>
                <a:gd name="T4" fmla="*/ 5 w 11"/>
                <a:gd name="T5" fmla="*/ 13 h 13"/>
                <a:gd name="T6" fmla="*/ 0 60000 65536"/>
                <a:gd name="T7" fmla="*/ 0 60000 65536"/>
                <a:gd name="T8" fmla="*/ 0 60000 65536"/>
                <a:gd name="T9" fmla="*/ 0 w 11"/>
                <a:gd name="T10" fmla="*/ 0 h 13"/>
                <a:gd name="T11" fmla="*/ 11 w 11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13">
                  <a:moveTo>
                    <a:pt x="0" y="9"/>
                  </a:moveTo>
                  <a:cubicBezTo>
                    <a:pt x="1" y="4"/>
                    <a:pt x="7" y="0"/>
                    <a:pt x="11" y="1"/>
                  </a:cubicBezTo>
                  <a:cubicBezTo>
                    <a:pt x="11" y="6"/>
                    <a:pt x="8" y="10"/>
                    <a:pt x="5" y="13"/>
                  </a:cubicBezTo>
                </a:path>
              </a:pathLst>
            </a:custGeom>
            <a:noFill/>
            <a:ln w="14288">
              <a:solidFill>
                <a:srgbClr val="BD3C67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31" name="Freeform 113"/>
            <p:cNvSpPr>
              <a:spLocks/>
            </p:cNvSpPr>
            <p:nvPr/>
          </p:nvSpPr>
          <p:spPr bwMode="auto">
            <a:xfrm>
              <a:off x="2731" y="1896"/>
              <a:ext cx="31" cy="16"/>
            </a:xfrm>
            <a:custGeom>
              <a:avLst/>
              <a:gdLst>
                <a:gd name="T0" fmla="*/ 4 w 14"/>
                <a:gd name="T1" fmla="*/ 7 h 7"/>
                <a:gd name="T2" fmla="*/ 14 w 14"/>
                <a:gd name="T3" fmla="*/ 4 h 7"/>
                <a:gd name="T4" fmla="*/ 0 w 14"/>
                <a:gd name="T5" fmla="*/ 3 h 7"/>
                <a:gd name="T6" fmla="*/ 0 60000 65536"/>
                <a:gd name="T7" fmla="*/ 0 60000 65536"/>
                <a:gd name="T8" fmla="*/ 0 60000 65536"/>
                <a:gd name="T9" fmla="*/ 0 w 14"/>
                <a:gd name="T10" fmla="*/ 0 h 7"/>
                <a:gd name="T11" fmla="*/ 14 w 14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7">
                  <a:moveTo>
                    <a:pt x="4" y="7"/>
                  </a:moveTo>
                  <a:cubicBezTo>
                    <a:pt x="8" y="7"/>
                    <a:pt x="11" y="7"/>
                    <a:pt x="14" y="4"/>
                  </a:cubicBezTo>
                  <a:cubicBezTo>
                    <a:pt x="11" y="0"/>
                    <a:pt x="3" y="0"/>
                    <a:pt x="0" y="3"/>
                  </a:cubicBezTo>
                </a:path>
              </a:pathLst>
            </a:custGeom>
            <a:noFill/>
            <a:ln w="14288">
              <a:solidFill>
                <a:srgbClr val="BD3C67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32" name="Freeform 114"/>
            <p:cNvSpPr>
              <a:spLocks/>
            </p:cNvSpPr>
            <p:nvPr/>
          </p:nvSpPr>
          <p:spPr bwMode="auto">
            <a:xfrm>
              <a:off x="2049" y="2431"/>
              <a:ext cx="24" cy="30"/>
            </a:xfrm>
            <a:custGeom>
              <a:avLst/>
              <a:gdLst>
                <a:gd name="T0" fmla="*/ 11 w 11"/>
                <a:gd name="T1" fmla="*/ 7 h 13"/>
                <a:gd name="T2" fmla="*/ 10 w 11"/>
                <a:gd name="T3" fmla="*/ 0 h 13"/>
                <a:gd name="T4" fmla="*/ 0 60000 65536"/>
                <a:gd name="T5" fmla="*/ 0 60000 65536"/>
                <a:gd name="T6" fmla="*/ 0 w 11"/>
                <a:gd name="T7" fmla="*/ 0 h 13"/>
                <a:gd name="T8" fmla="*/ 11 w 11"/>
                <a:gd name="T9" fmla="*/ 13 h 1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" h="13">
                  <a:moveTo>
                    <a:pt x="11" y="7"/>
                  </a:moveTo>
                  <a:cubicBezTo>
                    <a:pt x="3" y="13"/>
                    <a:pt x="0" y="2"/>
                    <a:pt x="10" y="0"/>
                  </a:cubicBezTo>
                </a:path>
              </a:pathLst>
            </a:custGeom>
            <a:noFill/>
            <a:ln w="14288">
              <a:solidFill>
                <a:srgbClr val="BD3C67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33" name="Freeform 115"/>
            <p:cNvSpPr>
              <a:spLocks/>
            </p:cNvSpPr>
            <p:nvPr/>
          </p:nvSpPr>
          <p:spPr bwMode="auto">
            <a:xfrm>
              <a:off x="1556" y="2934"/>
              <a:ext cx="37" cy="41"/>
            </a:xfrm>
            <a:custGeom>
              <a:avLst/>
              <a:gdLst>
                <a:gd name="T0" fmla="*/ 15 w 17"/>
                <a:gd name="T1" fmla="*/ 3 h 18"/>
                <a:gd name="T2" fmla="*/ 10 w 17"/>
                <a:gd name="T3" fmla="*/ 9 h 18"/>
                <a:gd name="T4" fmla="*/ 17 w 17"/>
                <a:gd name="T5" fmla="*/ 11 h 18"/>
                <a:gd name="T6" fmla="*/ 6 w 17"/>
                <a:gd name="T7" fmla="*/ 17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8"/>
                <a:gd name="T14" fmla="*/ 17 w 1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8">
                  <a:moveTo>
                    <a:pt x="15" y="3"/>
                  </a:moveTo>
                  <a:cubicBezTo>
                    <a:pt x="8" y="0"/>
                    <a:pt x="0" y="8"/>
                    <a:pt x="10" y="9"/>
                  </a:cubicBezTo>
                  <a:cubicBezTo>
                    <a:pt x="13" y="10"/>
                    <a:pt x="17" y="5"/>
                    <a:pt x="17" y="11"/>
                  </a:cubicBezTo>
                  <a:cubicBezTo>
                    <a:pt x="17" y="15"/>
                    <a:pt x="9" y="18"/>
                    <a:pt x="6" y="17"/>
                  </a:cubicBezTo>
                </a:path>
              </a:pathLst>
            </a:custGeom>
            <a:noFill/>
            <a:ln w="14288">
              <a:solidFill>
                <a:srgbClr val="BD3C67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34" name="Freeform 116"/>
            <p:cNvSpPr>
              <a:spLocks/>
            </p:cNvSpPr>
            <p:nvPr/>
          </p:nvSpPr>
          <p:spPr bwMode="auto">
            <a:xfrm>
              <a:off x="2402" y="2075"/>
              <a:ext cx="47" cy="28"/>
            </a:xfrm>
            <a:custGeom>
              <a:avLst/>
              <a:gdLst>
                <a:gd name="T0" fmla="*/ 5 w 22"/>
                <a:gd name="T1" fmla="*/ 0 h 12"/>
                <a:gd name="T2" fmla="*/ 0 w 22"/>
                <a:gd name="T3" fmla="*/ 6 h 12"/>
                <a:gd name="T4" fmla="*/ 0 60000 65536"/>
                <a:gd name="T5" fmla="*/ 0 60000 65536"/>
                <a:gd name="T6" fmla="*/ 0 w 22"/>
                <a:gd name="T7" fmla="*/ 0 h 12"/>
                <a:gd name="T8" fmla="*/ 22 w 22"/>
                <a:gd name="T9" fmla="*/ 12 h 1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" h="12">
                  <a:moveTo>
                    <a:pt x="5" y="0"/>
                  </a:moveTo>
                  <a:cubicBezTo>
                    <a:pt x="22" y="4"/>
                    <a:pt x="1" y="12"/>
                    <a:pt x="0" y="6"/>
                  </a:cubicBezTo>
                </a:path>
              </a:pathLst>
            </a:custGeom>
            <a:noFill/>
            <a:ln w="14288" cap="rnd">
              <a:solidFill>
                <a:srgbClr val="AD0A5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35" name="Freeform 117"/>
            <p:cNvSpPr>
              <a:spLocks/>
            </p:cNvSpPr>
            <p:nvPr/>
          </p:nvSpPr>
          <p:spPr bwMode="auto">
            <a:xfrm>
              <a:off x="2514" y="2116"/>
              <a:ext cx="41" cy="35"/>
            </a:xfrm>
            <a:custGeom>
              <a:avLst/>
              <a:gdLst>
                <a:gd name="T0" fmla="*/ 17 w 19"/>
                <a:gd name="T1" fmla="*/ 3 h 15"/>
                <a:gd name="T2" fmla="*/ 19 w 19"/>
                <a:gd name="T3" fmla="*/ 9 h 15"/>
                <a:gd name="T4" fmla="*/ 0 60000 65536"/>
                <a:gd name="T5" fmla="*/ 0 60000 65536"/>
                <a:gd name="T6" fmla="*/ 0 w 19"/>
                <a:gd name="T7" fmla="*/ 0 h 15"/>
                <a:gd name="T8" fmla="*/ 19 w 19"/>
                <a:gd name="T9" fmla="*/ 15 h 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9" h="15">
                  <a:moveTo>
                    <a:pt x="17" y="3"/>
                  </a:moveTo>
                  <a:cubicBezTo>
                    <a:pt x="0" y="0"/>
                    <a:pt x="4" y="15"/>
                    <a:pt x="19" y="9"/>
                  </a:cubicBezTo>
                </a:path>
              </a:pathLst>
            </a:custGeom>
            <a:noFill/>
            <a:ln w="14288" cap="rnd">
              <a:solidFill>
                <a:srgbClr val="AD0A5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36" name="Freeform 118"/>
            <p:cNvSpPr>
              <a:spLocks/>
            </p:cNvSpPr>
            <p:nvPr/>
          </p:nvSpPr>
          <p:spPr bwMode="auto">
            <a:xfrm>
              <a:off x="2185" y="2275"/>
              <a:ext cx="23" cy="11"/>
            </a:xfrm>
            <a:custGeom>
              <a:avLst/>
              <a:gdLst>
                <a:gd name="T0" fmla="*/ 0 w 11"/>
                <a:gd name="T1" fmla="*/ 5 h 5"/>
                <a:gd name="T2" fmla="*/ 11 w 11"/>
                <a:gd name="T3" fmla="*/ 0 h 5"/>
                <a:gd name="T4" fmla="*/ 0 60000 65536"/>
                <a:gd name="T5" fmla="*/ 0 60000 65536"/>
                <a:gd name="T6" fmla="*/ 0 w 11"/>
                <a:gd name="T7" fmla="*/ 0 h 5"/>
                <a:gd name="T8" fmla="*/ 11 w 11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" h="5">
                  <a:moveTo>
                    <a:pt x="0" y="5"/>
                  </a:moveTo>
                  <a:cubicBezTo>
                    <a:pt x="4" y="4"/>
                    <a:pt x="7" y="1"/>
                    <a:pt x="11" y="0"/>
                  </a:cubicBezTo>
                </a:path>
              </a:pathLst>
            </a:custGeom>
            <a:noFill/>
            <a:ln w="14288" cap="rnd">
              <a:solidFill>
                <a:srgbClr val="AD0A5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37" name="Freeform 119"/>
            <p:cNvSpPr>
              <a:spLocks/>
            </p:cNvSpPr>
            <p:nvPr/>
          </p:nvSpPr>
          <p:spPr bwMode="auto">
            <a:xfrm>
              <a:off x="2174" y="2293"/>
              <a:ext cx="41" cy="35"/>
            </a:xfrm>
            <a:custGeom>
              <a:avLst/>
              <a:gdLst>
                <a:gd name="T0" fmla="*/ 13 w 19"/>
                <a:gd name="T1" fmla="*/ 6 h 15"/>
                <a:gd name="T2" fmla="*/ 1 w 19"/>
                <a:gd name="T3" fmla="*/ 8 h 15"/>
                <a:gd name="T4" fmla="*/ 19 w 19"/>
                <a:gd name="T5" fmla="*/ 9 h 15"/>
                <a:gd name="T6" fmla="*/ 0 60000 65536"/>
                <a:gd name="T7" fmla="*/ 0 60000 65536"/>
                <a:gd name="T8" fmla="*/ 0 60000 65536"/>
                <a:gd name="T9" fmla="*/ 0 w 19"/>
                <a:gd name="T10" fmla="*/ 0 h 15"/>
                <a:gd name="T11" fmla="*/ 19 w 19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" h="15">
                  <a:moveTo>
                    <a:pt x="13" y="6"/>
                  </a:moveTo>
                  <a:cubicBezTo>
                    <a:pt x="10" y="5"/>
                    <a:pt x="0" y="0"/>
                    <a:pt x="1" y="8"/>
                  </a:cubicBezTo>
                  <a:cubicBezTo>
                    <a:pt x="2" y="15"/>
                    <a:pt x="15" y="10"/>
                    <a:pt x="19" y="9"/>
                  </a:cubicBezTo>
                </a:path>
              </a:pathLst>
            </a:custGeom>
            <a:noFill/>
            <a:ln w="14288" cap="rnd">
              <a:solidFill>
                <a:srgbClr val="AD0A5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38" name="Freeform 120"/>
            <p:cNvSpPr>
              <a:spLocks/>
            </p:cNvSpPr>
            <p:nvPr/>
          </p:nvSpPr>
          <p:spPr bwMode="auto">
            <a:xfrm>
              <a:off x="1961" y="2357"/>
              <a:ext cx="21" cy="14"/>
            </a:xfrm>
            <a:custGeom>
              <a:avLst/>
              <a:gdLst>
                <a:gd name="T0" fmla="*/ 10 w 10"/>
                <a:gd name="T1" fmla="*/ 0 h 6"/>
                <a:gd name="T2" fmla="*/ 0 w 10"/>
                <a:gd name="T3" fmla="*/ 6 h 6"/>
                <a:gd name="T4" fmla="*/ 0 60000 65536"/>
                <a:gd name="T5" fmla="*/ 0 60000 65536"/>
                <a:gd name="T6" fmla="*/ 0 w 10"/>
                <a:gd name="T7" fmla="*/ 0 h 6"/>
                <a:gd name="T8" fmla="*/ 10 w 10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0" h="6">
                  <a:moveTo>
                    <a:pt x="10" y="0"/>
                  </a:moveTo>
                  <a:cubicBezTo>
                    <a:pt x="7" y="2"/>
                    <a:pt x="3" y="3"/>
                    <a:pt x="0" y="6"/>
                  </a:cubicBezTo>
                </a:path>
              </a:pathLst>
            </a:custGeom>
            <a:noFill/>
            <a:ln w="14288" cap="rnd">
              <a:solidFill>
                <a:srgbClr val="AD0A5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39" name="Freeform 121"/>
            <p:cNvSpPr>
              <a:spLocks/>
            </p:cNvSpPr>
            <p:nvPr/>
          </p:nvSpPr>
          <p:spPr bwMode="auto">
            <a:xfrm>
              <a:off x="1944" y="2380"/>
              <a:ext cx="36" cy="33"/>
            </a:xfrm>
            <a:custGeom>
              <a:avLst/>
              <a:gdLst>
                <a:gd name="T0" fmla="*/ 8 w 17"/>
                <a:gd name="T1" fmla="*/ 0 h 14"/>
                <a:gd name="T2" fmla="*/ 15 w 17"/>
                <a:gd name="T3" fmla="*/ 8 h 14"/>
                <a:gd name="T4" fmla="*/ 0 w 17"/>
                <a:gd name="T5" fmla="*/ 8 h 14"/>
                <a:gd name="T6" fmla="*/ 0 60000 65536"/>
                <a:gd name="T7" fmla="*/ 0 60000 65536"/>
                <a:gd name="T8" fmla="*/ 0 60000 65536"/>
                <a:gd name="T9" fmla="*/ 0 w 17"/>
                <a:gd name="T10" fmla="*/ 0 h 14"/>
                <a:gd name="T11" fmla="*/ 17 w 17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" h="14">
                  <a:moveTo>
                    <a:pt x="8" y="0"/>
                  </a:moveTo>
                  <a:cubicBezTo>
                    <a:pt x="12" y="3"/>
                    <a:pt x="17" y="3"/>
                    <a:pt x="15" y="8"/>
                  </a:cubicBezTo>
                  <a:cubicBezTo>
                    <a:pt x="13" y="14"/>
                    <a:pt x="3" y="11"/>
                    <a:pt x="0" y="8"/>
                  </a:cubicBezTo>
                </a:path>
              </a:pathLst>
            </a:custGeom>
            <a:noFill/>
            <a:ln w="14288" cap="rnd">
              <a:solidFill>
                <a:srgbClr val="AD0A5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40" name="Freeform 122"/>
            <p:cNvSpPr>
              <a:spLocks/>
            </p:cNvSpPr>
            <p:nvPr/>
          </p:nvSpPr>
          <p:spPr bwMode="auto">
            <a:xfrm>
              <a:off x="1720" y="2332"/>
              <a:ext cx="28" cy="39"/>
            </a:xfrm>
            <a:custGeom>
              <a:avLst/>
              <a:gdLst>
                <a:gd name="T0" fmla="*/ 9 w 13"/>
                <a:gd name="T1" fmla="*/ 0 h 17"/>
                <a:gd name="T2" fmla="*/ 11 w 13"/>
                <a:gd name="T3" fmla="*/ 12 h 17"/>
                <a:gd name="T4" fmla="*/ 0 w 13"/>
                <a:gd name="T5" fmla="*/ 6 h 17"/>
                <a:gd name="T6" fmla="*/ 0 60000 65536"/>
                <a:gd name="T7" fmla="*/ 0 60000 65536"/>
                <a:gd name="T8" fmla="*/ 0 60000 65536"/>
                <a:gd name="T9" fmla="*/ 0 w 13"/>
                <a:gd name="T10" fmla="*/ 0 h 17"/>
                <a:gd name="T11" fmla="*/ 13 w 13"/>
                <a:gd name="T12" fmla="*/ 17 h 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17">
                  <a:moveTo>
                    <a:pt x="9" y="0"/>
                  </a:moveTo>
                  <a:cubicBezTo>
                    <a:pt x="8" y="3"/>
                    <a:pt x="13" y="9"/>
                    <a:pt x="11" y="12"/>
                  </a:cubicBezTo>
                  <a:cubicBezTo>
                    <a:pt x="7" y="17"/>
                    <a:pt x="3" y="8"/>
                    <a:pt x="0" y="6"/>
                  </a:cubicBezTo>
                </a:path>
              </a:pathLst>
            </a:custGeom>
            <a:noFill/>
            <a:ln w="14288" cap="rnd">
              <a:solidFill>
                <a:srgbClr val="AD0A5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41" name="Freeform 123"/>
            <p:cNvSpPr>
              <a:spLocks/>
            </p:cNvSpPr>
            <p:nvPr/>
          </p:nvSpPr>
          <p:spPr bwMode="auto">
            <a:xfrm>
              <a:off x="1418" y="2532"/>
              <a:ext cx="67" cy="69"/>
            </a:xfrm>
            <a:custGeom>
              <a:avLst/>
              <a:gdLst>
                <a:gd name="T0" fmla="*/ 22 w 31"/>
                <a:gd name="T1" fmla="*/ 6 h 30"/>
                <a:gd name="T2" fmla="*/ 12 w 31"/>
                <a:gd name="T3" fmla="*/ 7 h 30"/>
                <a:gd name="T4" fmla="*/ 19 w 31"/>
                <a:gd name="T5" fmla="*/ 18 h 30"/>
                <a:gd name="T6" fmla="*/ 2 w 31"/>
                <a:gd name="T7" fmla="*/ 17 h 30"/>
                <a:gd name="T8" fmla="*/ 17 w 31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30"/>
                <a:gd name="T17" fmla="*/ 31 w 31"/>
                <a:gd name="T18" fmla="*/ 30 h 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30">
                  <a:moveTo>
                    <a:pt x="22" y="6"/>
                  </a:moveTo>
                  <a:cubicBezTo>
                    <a:pt x="18" y="0"/>
                    <a:pt x="7" y="0"/>
                    <a:pt x="12" y="7"/>
                  </a:cubicBezTo>
                  <a:cubicBezTo>
                    <a:pt x="14" y="9"/>
                    <a:pt x="31" y="13"/>
                    <a:pt x="19" y="18"/>
                  </a:cubicBezTo>
                  <a:cubicBezTo>
                    <a:pt x="15" y="19"/>
                    <a:pt x="6" y="9"/>
                    <a:pt x="2" y="17"/>
                  </a:cubicBezTo>
                  <a:cubicBezTo>
                    <a:pt x="0" y="24"/>
                    <a:pt x="13" y="27"/>
                    <a:pt x="17" y="30"/>
                  </a:cubicBezTo>
                </a:path>
              </a:pathLst>
            </a:custGeom>
            <a:noFill/>
            <a:ln w="14288" cap="rnd">
              <a:solidFill>
                <a:srgbClr val="AD0A5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42" name="Freeform 124"/>
            <p:cNvSpPr>
              <a:spLocks/>
            </p:cNvSpPr>
            <p:nvPr/>
          </p:nvSpPr>
          <p:spPr bwMode="auto">
            <a:xfrm>
              <a:off x="1123" y="2116"/>
              <a:ext cx="1307" cy="1314"/>
            </a:xfrm>
            <a:custGeom>
              <a:avLst/>
              <a:gdLst>
                <a:gd name="T0" fmla="*/ 308 w 607"/>
                <a:gd name="T1" fmla="*/ 0 h 572"/>
                <a:gd name="T2" fmla="*/ 0 w 607"/>
                <a:gd name="T3" fmla="*/ 286 h 572"/>
                <a:gd name="T4" fmla="*/ 308 w 607"/>
                <a:gd name="T5" fmla="*/ 572 h 572"/>
                <a:gd name="T6" fmla="*/ 607 w 607"/>
                <a:gd name="T7" fmla="*/ 347 h 572"/>
                <a:gd name="T8" fmla="*/ 607 w 607"/>
                <a:gd name="T9" fmla="*/ 347 h 572"/>
                <a:gd name="T10" fmla="*/ 587 w 607"/>
                <a:gd name="T11" fmla="*/ 337 h 572"/>
                <a:gd name="T12" fmla="*/ 586 w 607"/>
                <a:gd name="T13" fmla="*/ 339 h 572"/>
                <a:gd name="T14" fmla="*/ 308 w 607"/>
                <a:gd name="T15" fmla="*/ 548 h 572"/>
                <a:gd name="T16" fmla="*/ 24 w 607"/>
                <a:gd name="T17" fmla="*/ 286 h 572"/>
                <a:gd name="T18" fmla="*/ 307 w 607"/>
                <a:gd name="T19" fmla="*/ 25 h 572"/>
                <a:gd name="T20" fmla="*/ 350 w 607"/>
                <a:gd name="T21" fmla="*/ 28 h 572"/>
                <a:gd name="T22" fmla="*/ 350 w 607"/>
                <a:gd name="T23" fmla="*/ 28 h 572"/>
                <a:gd name="T24" fmla="*/ 350 w 607"/>
                <a:gd name="T25" fmla="*/ 3 h 572"/>
                <a:gd name="T26" fmla="*/ 348 w 607"/>
                <a:gd name="T27" fmla="*/ 3 h 572"/>
                <a:gd name="T28" fmla="*/ 308 w 607"/>
                <a:gd name="T29" fmla="*/ 0 h 5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07"/>
                <a:gd name="T46" fmla="*/ 0 h 572"/>
                <a:gd name="T47" fmla="*/ 607 w 607"/>
                <a:gd name="T48" fmla="*/ 572 h 57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07" h="572">
                  <a:moveTo>
                    <a:pt x="308" y="0"/>
                  </a:moveTo>
                  <a:cubicBezTo>
                    <a:pt x="138" y="0"/>
                    <a:pt x="0" y="128"/>
                    <a:pt x="0" y="286"/>
                  </a:cubicBezTo>
                  <a:cubicBezTo>
                    <a:pt x="0" y="443"/>
                    <a:pt x="138" y="572"/>
                    <a:pt x="308" y="572"/>
                  </a:cubicBezTo>
                  <a:cubicBezTo>
                    <a:pt x="450" y="572"/>
                    <a:pt x="574" y="475"/>
                    <a:pt x="607" y="347"/>
                  </a:cubicBezTo>
                  <a:cubicBezTo>
                    <a:pt x="607" y="347"/>
                    <a:pt x="607" y="347"/>
                    <a:pt x="607" y="347"/>
                  </a:cubicBezTo>
                  <a:cubicBezTo>
                    <a:pt x="587" y="337"/>
                    <a:pt x="587" y="337"/>
                    <a:pt x="587" y="337"/>
                  </a:cubicBezTo>
                  <a:cubicBezTo>
                    <a:pt x="587" y="338"/>
                    <a:pt x="586" y="338"/>
                    <a:pt x="586" y="339"/>
                  </a:cubicBezTo>
                  <a:cubicBezTo>
                    <a:pt x="555" y="459"/>
                    <a:pt x="436" y="548"/>
                    <a:pt x="308" y="548"/>
                  </a:cubicBezTo>
                  <a:cubicBezTo>
                    <a:pt x="151" y="548"/>
                    <a:pt x="24" y="430"/>
                    <a:pt x="24" y="286"/>
                  </a:cubicBezTo>
                  <a:cubicBezTo>
                    <a:pt x="24" y="142"/>
                    <a:pt x="151" y="29"/>
                    <a:pt x="307" y="25"/>
                  </a:cubicBezTo>
                  <a:cubicBezTo>
                    <a:pt x="325" y="24"/>
                    <a:pt x="339" y="27"/>
                    <a:pt x="350" y="28"/>
                  </a:cubicBezTo>
                  <a:cubicBezTo>
                    <a:pt x="350" y="28"/>
                    <a:pt x="350" y="28"/>
                    <a:pt x="350" y="28"/>
                  </a:cubicBezTo>
                  <a:cubicBezTo>
                    <a:pt x="350" y="3"/>
                    <a:pt x="350" y="3"/>
                    <a:pt x="350" y="3"/>
                  </a:cubicBezTo>
                  <a:cubicBezTo>
                    <a:pt x="350" y="3"/>
                    <a:pt x="349" y="3"/>
                    <a:pt x="348" y="3"/>
                  </a:cubicBezTo>
                  <a:cubicBezTo>
                    <a:pt x="335" y="2"/>
                    <a:pt x="320" y="0"/>
                    <a:pt x="308" y="0"/>
                  </a:cubicBezTo>
                  <a:close/>
                </a:path>
              </a:pathLst>
            </a:custGeom>
            <a:solidFill>
              <a:srgbClr val="C865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43" name="Freeform 125"/>
            <p:cNvSpPr>
              <a:spLocks/>
            </p:cNvSpPr>
            <p:nvPr/>
          </p:nvSpPr>
          <p:spPr bwMode="auto">
            <a:xfrm>
              <a:off x="1068" y="2057"/>
              <a:ext cx="1418" cy="1433"/>
            </a:xfrm>
            <a:custGeom>
              <a:avLst/>
              <a:gdLst>
                <a:gd name="T0" fmla="*/ 334 w 659"/>
                <a:gd name="T1" fmla="*/ 598 h 624"/>
                <a:gd name="T2" fmla="*/ 26 w 659"/>
                <a:gd name="T3" fmla="*/ 312 h 624"/>
                <a:gd name="T4" fmla="*/ 334 w 659"/>
                <a:gd name="T5" fmla="*/ 26 h 624"/>
                <a:gd name="T6" fmla="*/ 374 w 659"/>
                <a:gd name="T7" fmla="*/ 29 h 624"/>
                <a:gd name="T8" fmla="*/ 376 w 659"/>
                <a:gd name="T9" fmla="*/ 29 h 624"/>
                <a:gd name="T10" fmla="*/ 376 w 659"/>
                <a:gd name="T11" fmla="*/ 3 h 624"/>
                <a:gd name="T12" fmla="*/ 375 w 659"/>
                <a:gd name="T13" fmla="*/ 3 h 624"/>
                <a:gd name="T14" fmla="*/ 334 w 659"/>
                <a:gd name="T15" fmla="*/ 0 h 624"/>
                <a:gd name="T16" fmla="*/ 0 w 659"/>
                <a:gd name="T17" fmla="*/ 312 h 624"/>
                <a:gd name="T18" fmla="*/ 334 w 659"/>
                <a:gd name="T19" fmla="*/ 624 h 624"/>
                <a:gd name="T20" fmla="*/ 658 w 659"/>
                <a:gd name="T21" fmla="*/ 386 h 624"/>
                <a:gd name="T22" fmla="*/ 659 w 659"/>
                <a:gd name="T23" fmla="*/ 385 h 624"/>
                <a:gd name="T24" fmla="*/ 633 w 659"/>
                <a:gd name="T25" fmla="*/ 372 h 624"/>
                <a:gd name="T26" fmla="*/ 628 w 659"/>
                <a:gd name="T27" fmla="*/ 370 h 624"/>
                <a:gd name="T28" fmla="*/ 628 w 659"/>
                <a:gd name="T29" fmla="*/ 370 h 624"/>
                <a:gd name="T30" fmla="*/ 633 w 659"/>
                <a:gd name="T31" fmla="*/ 373 h 624"/>
                <a:gd name="T32" fmla="*/ 633 w 659"/>
                <a:gd name="T33" fmla="*/ 373 h 624"/>
                <a:gd name="T34" fmla="*/ 334 w 659"/>
                <a:gd name="T35" fmla="*/ 598 h 6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59"/>
                <a:gd name="T55" fmla="*/ 0 h 624"/>
                <a:gd name="T56" fmla="*/ 659 w 659"/>
                <a:gd name="T57" fmla="*/ 624 h 6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59" h="624">
                  <a:moveTo>
                    <a:pt x="334" y="598"/>
                  </a:moveTo>
                  <a:cubicBezTo>
                    <a:pt x="164" y="598"/>
                    <a:pt x="26" y="469"/>
                    <a:pt x="26" y="312"/>
                  </a:cubicBezTo>
                  <a:cubicBezTo>
                    <a:pt x="26" y="154"/>
                    <a:pt x="164" y="26"/>
                    <a:pt x="334" y="26"/>
                  </a:cubicBezTo>
                  <a:cubicBezTo>
                    <a:pt x="346" y="26"/>
                    <a:pt x="361" y="28"/>
                    <a:pt x="374" y="29"/>
                  </a:cubicBezTo>
                  <a:cubicBezTo>
                    <a:pt x="375" y="29"/>
                    <a:pt x="376" y="29"/>
                    <a:pt x="376" y="29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3"/>
                    <a:pt x="376" y="3"/>
                    <a:pt x="375" y="3"/>
                  </a:cubicBezTo>
                  <a:cubicBezTo>
                    <a:pt x="361" y="1"/>
                    <a:pt x="347" y="0"/>
                    <a:pt x="334" y="0"/>
                  </a:cubicBezTo>
                  <a:cubicBezTo>
                    <a:pt x="150" y="0"/>
                    <a:pt x="0" y="140"/>
                    <a:pt x="0" y="312"/>
                  </a:cubicBezTo>
                  <a:cubicBezTo>
                    <a:pt x="0" y="484"/>
                    <a:pt x="150" y="624"/>
                    <a:pt x="334" y="624"/>
                  </a:cubicBezTo>
                  <a:cubicBezTo>
                    <a:pt x="488" y="624"/>
                    <a:pt x="621" y="526"/>
                    <a:pt x="658" y="386"/>
                  </a:cubicBezTo>
                  <a:cubicBezTo>
                    <a:pt x="658" y="386"/>
                    <a:pt x="658" y="385"/>
                    <a:pt x="659" y="385"/>
                  </a:cubicBezTo>
                  <a:cubicBezTo>
                    <a:pt x="633" y="372"/>
                    <a:pt x="633" y="372"/>
                    <a:pt x="633" y="372"/>
                  </a:cubicBezTo>
                  <a:cubicBezTo>
                    <a:pt x="628" y="370"/>
                    <a:pt x="628" y="370"/>
                    <a:pt x="628" y="370"/>
                  </a:cubicBezTo>
                  <a:cubicBezTo>
                    <a:pt x="628" y="370"/>
                    <a:pt x="628" y="370"/>
                    <a:pt x="628" y="370"/>
                  </a:cubicBezTo>
                  <a:cubicBezTo>
                    <a:pt x="633" y="373"/>
                    <a:pt x="633" y="373"/>
                    <a:pt x="633" y="373"/>
                  </a:cubicBezTo>
                  <a:cubicBezTo>
                    <a:pt x="633" y="373"/>
                    <a:pt x="633" y="373"/>
                    <a:pt x="633" y="373"/>
                  </a:cubicBezTo>
                  <a:cubicBezTo>
                    <a:pt x="600" y="501"/>
                    <a:pt x="476" y="598"/>
                    <a:pt x="334" y="598"/>
                  </a:cubicBezTo>
                  <a:close/>
                </a:path>
              </a:pathLst>
            </a:custGeom>
            <a:solidFill>
              <a:srgbClr val="F7C3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44" name="Freeform 126"/>
            <p:cNvSpPr>
              <a:spLocks/>
            </p:cNvSpPr>
            <p:nvPr/>
          </p:nvSpPr>
          <p:spPr bwMode="auto">
            <a:xfrm>
              <a:off x="2884" y="1402"/>
              <a:ext cx="629" cy="689"/>
            </a:xfrm>
            <a:custGeom>
              <a:avLst/>
              <a:gdLst>
                <a:gd name="T0" fmla="*/ 252 w 292"/>
                <a:gd name="T1" fmla="*/ 300 h 300"/>
                <a:gd name="T2" fmla="*/ 187 w 292"/>
                <a:gd name="T3" fmla="*/ 60 h 300"/>
                <a:gd name="T4" fmla="*/ 47 w 292"/>
                <a:gd name="T5" fmla="*/ 3 h 300"/>
                <a:gd name="T6" fmla="*/ 0 w 292"/>
                <a:gd name="T7" fmla="*/ 13 h 300"/>
                <a:gd name="T8" fmla="*/ 0 w 292"/>
                <a:gd name="T9" fmla="*/ 37 h 300"/>
                <a:gd name="T10" fmla="*/ 10 w 292"/>
                <a:gd name="T11" fmla="*/ 35 h 300"/>
                <a:gd name="T12" fmla="*/ 49 w 292"/>
                <a:gd name="T13" fmla="*/ 26 h 300"/>
                <a:gd name="T14" fmla="*/ 171 w 292"/>
                <a:gd name="T15" fmla="*/ 78 h 300"/>
                <a:gd name="T16" fmla="*/ 230 w 292"/>
                <a:gd name="T17" fmla="*/ 290 h 300"/>
                <a:gd name="T18" fmla="*/ 252 w 292"/>
                <a:gd name="T19" fmla="*/ 300 h 3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92"/>
                <a:gd name="T31" fmla="*/ 0 h 300"/>
                <a:gd name="T32" fmla="*/ 292 w 292"/>
                <a:gd name="T33" fmla="*/ 300 h 3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92" h="300">
                  <a:moveTo>
                    <a:pt x="252" y="300"/>
                  </a:moveTo>
                  <a:cubicBezTo>
                    <a:pt x="292" y="170"/>
                    <a:pt x="220" y="89"/>
                    <a:pt x="187" y="60"/>
                  </a:cubicBezTo>
                  <a:cubicBezTo>
                    <a:pt x="145" y="22"/>
                    <a:pt x="90" y="0"/>
                    <a:pt x="47" y="3"/>
                  </a:cubicBezTo>
                  <a:cubicBezTo>
                    <a:pt x="20" y="4"/>
                    <a:pt x="0" y="13"/>
                    <a:pt x="0" y="13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3" y="37"/>
                    <a:pt x="6" y="36"/>
                    <a:pt x="10" y="35"/>
                  </a:cubicBezTo>
                  <a:cubicBezTo>
                    <a:pt x="10" y="35"/>
                    <a:pt x="26" y="28"/>
                    <a:pt x="49" y="26"/>
                  </a:cubicBezTo>
                  <a:cubicBezTo>
                    <a:pt x="86" y="25"/>
                    <a:pt x="134" y="45"/>
                    <a:pt x="171" y="78"/>
                  </a:cubicBezTo>
                  <a:cubicBezTo>
                    <a:pt x="200" y="103"/>
                    <a:pt x="263" y="175"/>
                    <a:pt x="230" y="290"/>
                  </a:cubicBezTo>
                  <a:lnTo>
                    <a:pt x="252" y="300"/>
                  </a:lnTo>
                  <a:close/>
                </a:path>
              </a:pathLst>
            </a:custGeom>
            <a:solidFill>
              <a:srgbClr val="C865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45" name="Freeform 127"/>
            <p:cNvSpPr>
              <a:spLocks/>
            </p:cNvSpPr>
            <p:nvPr/>
          </p:nvSpPr>
          <p:spPr bwMode="auto">
            <a:xfrm>
              <a:off x="1877" y="1349"/>
              <a:ext cx="1007" cy="715"/>
            </a:xfrm>
            <a:custGeom>
              <a:avLst/>
              <a:gdLst>
                <a:gd name="T0" fmla="*/ 0 w 468"/>
                <a:gd name="T1" fmla="*/ 303 h 311"/>
                <a:gd name="T2" fmla="*/ 0 w 468"/>
                <a:gd name="T3" fmla="*/ 311 h 311"/>
                <a:gd name="T4" fmla="*/ 4 w 468"/>
                <a:gd name="T5" fmla="*/ 310 h 311"/>
                <a:gd name="T6" fmla="*/ 261 w 468"/>
                <a:gd name="T7" fmla="*/ 176 h 311"/>
                <a:gd name="T8" fmla="*/ 372 w 468"/>
                <a:gd name="T9" fmla="*/ 88 h 311"/>
                <a:gd name="T10" fmla="*/ 468 w 468"/>
                <a:gd name="T11" fmla="*/ 10 h 311"/>
                <a:gd name="T12" fmla="*/ 468 w 468"/>
                <a:gd name="T13" fmla="*/ 0 h 311"/>
                <a:gd name="T14" fmla="*/ 257 w 468"/>
                <a:gd name="T15" fmla="*/ 170 h 311"/>
                <a:gd name="T16" fmla="*/ 0 w 468"/>
                <a:gd name="T17" fmla="*/ 303 h 3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8"/>
                <a:gd name="T28" fmla="*/ 0 h 311"/>
                <a:gd name="T29" fmla="*/ 468 w 468"/>
                <a:gd name="T30" fmla="*/ 311 h 3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8" h="311">
                  <a:moveTo>
                    <a:pt x="0" y="303"/>
                  </a:moveTo>
                  <a:cubicBezTo>
                    <a:pt x="0" y="311"/>
                    <a:pt x="0" y="311"/>
                    <a:pt x="0" y="311"/>
                  </a:cubicBezTo>
                  <a:cubicBezTo>
                    <a:pt x="1" y="311"/>
                    <a:pt x="3" y="310"/>
                    <a:pt x="4" y="310"/>
                  </a:cubicBezTo>
                  <a:cubicBezTo>
                    <a:pt x="110" y="261"/>
                    <a:pt x="209" y="213"/>
                    <a:pt x="261" y="176"/>
                  </a:cubicBezTo>
                  <a:cubicBezTo>
                    <a:pt x="300" y="149"/>
                    <a:pt x="337" y="118"/>
                    <a:pt x="372" y="88"/>
                  </a:cubicBezTo>
                  <a:cubicBezTo>
                    <a:pt x="403" y="62"/>
                    <a:pt x="434" y="35"/>
                    <a:pt x="468" y="10"/>
                  </a:cubicBezTo>
                  <a:cubicBezTo>
                    <a:pt x="468" y="0"/>
                    <a:pt x="468" y="0"/>
                    <a:pt x="468" y="0"/>
                  </a:cubicBezTo>
                  <a:cubicBezTo>
                    <a:pt x="393" y="56"/>
                    <a:pt x="329" y="119"/>
                    <a:pt x="257" y="170"/>
                  </a:cubicBezTo>
                  <a:cubicBezTo>
                    <a:pt x="203" y="207"/>
                    <a:pt x="97" y="258"/>
                    <a:pt x="0" y="303"/>
                  </a:cubicBezTo>
                  <a:close/>
                </a:path>
              </a:pathLst>
            </a:cu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46" name="Freeform 128"/>
            <p:cNvSpPr>
              <a:spLocks/>
            </p:cNvSpPr>
            <p:nvPr/>
          </p:nvSpPr>
          <p:spPr bwMode="auto">
            <a:xfrm>
              <a:off x="1877" y="1372"/>
              <a:ext cx="1007" cy="751"/>
            </a:xfrm>
            <a:custGeom>
              <a:avLst/>
              <a:gdLst>
                <a:gd name="T0" fmla="*/ 261 w 468"/>
                <a:gd name="T1" fmla="*/ 166 h 327"/>
                <a:gd name="T2" fmla="*/ 4 w 468"/>
                <a:gd name="T3" fmla="*/ 300 h 327"/>
                <a:gd name="T4" fmla="*/ 0 w 468"/>
                <a:gd name="T5" fmla="*/ 301 h 327"/>
                <a:gd name="T6" fmla="*/ 0 w 468"/>
                <a:gd name="T7" fmla="*/ 327 h 327"/>
                <a:gd name="T8" fmla="*/ 4 w 468"/>
                <a:gd name="T9" fmla="*/ 326 h 327"/>
                <a:gd name="T10" fmla="*/ 261 w 468"/>
                <a:gd name="T11" fmla="*/ 192 h 327"/>
                <a:gd name="T12" fmla="*/ 372 w 468"/>
                <a:gd name="T13" fmla="*/ 104 h 327"/>
                <a:gd name="T14" fmla="*/ 468 w 468"/>
                <a:gd name="T15" fmla="*/ 26 h 327"/>
                <a:gd name="T16" fmla="*/ 468 w 468"/>
                <a:gd name="T17" fmla="*/ 0 h 327"/>
                <a:gd name="T18" fmla="*/ 372 w 468"/>
                <a:gd name="T19" fmla="*/ 78 h 327"/>
                <a:gd name="T20" fmla="*/ 261 w 468"/>
                <a:gd name="T21" fmla="*/ 166 h 3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8"/>
                <a:gd name="T34" fmla="*/ 0 h 327"/>
                <a:gd name="T35" fmla="*/ 468 w 468"/>
                <a:gd name="T36" fmla="*/ 327 h 32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8" h="327">
                  <a:moveTo>
                    <a:pt x="261" y="166"/>
                  </a:moveTo>
                  <a:cubicBezTo>
                    <a:pt x="209" y="203"/>
                    <a:pt x="110" y="251"/>
                    <a:pt x="4" y="300"/>
                  </a:cubicBezTo>
                  <a:cubicBezTo>
                    <a:pt x="3" y="300"/>
                    <a:pt x="1" y="301"/>
                    <a:pt x="0" y="301"/>
                  </a:cubicBezTo>
                  <a:cubicBezTo>
                    <a:pt x="0" y="327"/>
                    <a:pt x="0" y="327"/>
                    <a:pt x="0" y="327"/>
                  </a:cubicBezTo>
                  <a:cubicBezTo>
                    <a:pt x="4" y="326"/>
                    <a:pt x="4" y="326"/>
                    <a:pt x="4" y="326"/>
                  </a:cubicBezTo>
                  <a:cubicBezTo>
                    <a:pt x="110" y="277"/>
                    <a:pt x="209" y="229"/>
                    <a:pt x="261" y="192"/>
                  </a:cubicBezTo>
                  <a:cubicBezTo>
                    <a:pt x="300" y="165"/>
                    <a:pt x="337" y="134"/>
                    <a:pt x="372" y="104"/>
                  </a:cubicBezTo>
                  <a:cubicBezTo>
                    <a:pt x="403" y="78"/>
                    <a:pt x="434" y="51"/>
                    <a:pt x="468" y="26"/>
                  </a:cubicBezTo>
                  <a:cubicBezTo>
                    <a:pt x="468" y="0"/>
                    <a:pt x="468" y="0"/>
                    <a:pt x="468" y="0"/>
                  </a:cubicBezTo>
                  <a:cubicBezTo>
                    <a:pt x="434" y="25"/>
                    <a:pt x="403" y="52"/>
                    <a:pt x="372" y="78"/>
                  </a:cubicBezTo>
                  <a:cubicBezTo>
                    <a:pt x="337" y="108"/>
                    <a:pt x="300" y="139"/>
                    <a:pt x="261" y="166"/>
                  </a:cubicBezTo>
                  <a:close/>
                </a:path>
              </a:pathLst>
            </a:custGeom>
            <a:solidFill>
              <a:srgbClr val="FBE0C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47" name="Freeform 129"/>
            <p:cNvSpPr>
              <a:spLocks/>
            </p:cNvSpPr>
            <p:nvPr/>
          </p:nvSpPr>
          <p:spPr bwMode="auto">
            <a:xfrm>
              <a:off x="2486" y="2119"/>
              <a:ext cx="1012" cy="829"/>
            </a:xfrm>
            <a:custGeom>
              <a:avLst/>
              <a:gdLst>
                <a:gd name="T0" fmla="*/ 451 w 470"/>
                <a:gd name="T1" fmla="*/ 11 h 361"/>
                <a:gd name="T2" fmla="*/ 164 w 470"/>
                <a:gd name="T3" fmla="*/ 246 h 361"/>
                <a:gd name="T4" fmla="*/ 2 w 470"/>
                <a:gd name="T5" fmla="*/ 355 h 361"/>
                <a:gd name="T6" fmla="*/ 0 w 470"/>
                <a:gd name="T7" fmla="*/ 358 h 361"/>
                <a:gd name="T8" fmla="*/ 7 w 470"/>
                <a:gd name="T9" fmla="*/ 361 h 361"/>
                <a:gd name="T10" fmla="*/ 7 w 470"/>
                <a:gd name="T11" fmla="*/ 361 h 361"/>
                <a:gd name="T12" fmla="*/ 168 w 470"/>
                <a:gd name="T13" fmla="*/ 252 h 361"/>
                <a:gd name="T14" fmla="*/ 470 w 470"/>
                <a:gd name="T15" fmla="*/ 4 h 361"/>
                <a:gd name="T16" fmla="*/ 462 w 470"/>
                <a:gd name="T17" fmla="*/ 0 h 361"/>
                <a:gd name="T18" fmla="*/ 451 w 470"/>
                <a:gd name="T19" fmla="*/ 11 h 3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70"/>
                <a:gd name="T31" fmla="*/ 0 h 361"/>
                <a:gd name="T32" fmla="*/ 470 w 470"/>
                <a:gd name="T33" fmla="*/ 361 h 36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70" h="361">
                  <a:moveTo>
                    <a:pt x="451" y="11"/>
                  </a:moveTo>
                  <a:cubicBezTo>
                    <a:pt x="379" y="77"/>
                    <a:pt x="281" y="168"/>
                    <a:pt x="164" y="246"/>
                  </a:cubicBezTo>
                  <a:cubicBezTo>
                    <a:pt x="40" y="327"/>
                    <a:pt x="3" y="355"/>
                    <a:pt x="2" y="355"/>
                  </a:cubicBezTo>
                  <a:cubicBezTo>
                    <a:pt x="1" y="356"/>
                    <a:pt x="0" y="357"/>
                    <a:pt x="0" y="358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7" y="361"/>
                    <a:pt x="43" y="335"/>
                    <a:pt x="168" y="252"/>
                  </a:cubicBezTo>
                  <a:cubicBezTo>
                    <a:pt x="294" y="170"/>
                    <a:pt x="398" y="71"/>
                    <a:pt x="470" y="4"/>
                  </a:cubicBezTo>
                  <a:cubicBezTo>
                    <a:pt x="462" y="0"/>
                    <a:pt x="462" y="0"/>
                    <a:pt x="462" y="0"/>
                  </a:cubicBezTo>
                  <a:lnTo>
                    <a:pt x="451" y="11"/>
                  </a:lnTo>
                  <a:close/>
                </a:path>
              </a:pathLst>
            </a:cu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48" name="Freeform 130"/>
            <p:cNvSpPr>
              <a:spLocks/>
            </p:cNvSpPr>
            <p:nvPr/>
          </p:nvSpPr>
          <p:spPr bwMode="auto">
            <a:xfrm>
              <a:off x="2884" y="1310"/>
              <a:ext cx="700" cy="818"/>
            </a:xfrm>
            <a:custGeom>
              <a:avLst/>
              <a:gdLst>
                <a:gd name="T0" fmla="*/ 206 w 325"/>
                <a:gd name="T1" fmla="*/ 79 h 356"/>
                <a:gd name="T2" fmla="*/ 3 w 325"/>
                <a:gd name="T3" fmla="*/ 24 h 356"/>
                <a:gd name="T4" fmla="*/ 0 w 325"/>
                <a:gd name="T5" fmla="*/ 25 h 356"/>
                <a:gd name="T6" fmla="*/ 0 w 325"/>
                <a:gd name="T7" fmla="*/ 53 h 356"/>
                <a:gd name="T8" fmla="*/ 47 w 325"/>
                <a:gd name="T9" fmla="*/ 43 h 356"/>
                <a:gd name="T10" fmla="*/ 187 w 325"/>
                <a:gd name="T11" fmla="*/ 100 h 356"/>
                <a:gd name="T12" fmla="*/ 252 w 325"/>
                <a:gd name="T13" fmla="*/ 340 h 356"/>
                <a:gd name="T14" fmla="*/ 285 w 325"/>
                <a:gd name="T15" fmla="*/ 356 h 356"/>
                <a:gd name="T16" fmla="*/ 277 w 325"/>
                <a:gd name="T17" fmla="*/ 353 h 356"/>
                <a:gd name="T18" fmla="*/ 206 w 325"/>
                <a:gd name="T19" fmla="*/ 79 h 3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5"/>
                <a:gd name="T31" fmla="*/ 0 h 356"/>
                <a:gd name="T32" fmla="*/ 325 w 325"/>
                <a:gd name="T33" fmla="*/ 356 h 3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5" h="356">
                  <a:moveTo>
                    <a:pt x="206" y="79"/>
                  </a:moveTo>
                  <a:cubicBezTo>
                    <a:pt x="143" y="22"/>
                    <a:pt x="57" y="0"/>
                    <a:pt x="3" y="24"/>
                  </a:cubicBezTo>
                  <a:cubicBezTo>
                    <a:pt x="2" y="25"/>
                    <a:pt x="1" y="25"/>
                    <a:pt x="0" y="25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20" y="44"/>
                    <a:pt x="47" y="43"/>
                  </a:cubicBezTo>
                  <a:cubicBezTo>
                    <a:pt x="90" y="40"/>
                    <a:pt x="145" y="62"/>
                    <a:pt x="187" y="100"/>
                  </a:cubicBezTo>
                  <a:cubicBezTo>
                    <a:pt x="220" y="129"/>
                    <a:pt x="292" y="210"/>
                    <a:pt x="252" y="340"/>
                  </a:cubicBezTo>
                  <a:cubicBezTo>
                    <a:pt x="285" y="356"/>
                    <a:pt x="285" y="356"/>
                    <a:pt x="285" y="356"/>
                  </a:cubicBezTo>
                  <a:cubicBezTo>
                    <a:pt x="277" y="353"/>
                    <a:pt x="277" y="353"/>
                    <a:pt x="277" y="353"/>
                  </a:cubicBezTo>
                  <a:cubicBezTo>
                    <a:pt x="325" y="205"/>
                    <a:pt x="243" y="112"/>
                    <a:pt x="206" y="79"/>
                  </a:cubicBezTo>
                  <a:close/>
                </a:path>
              </a:pathLst>
            </a:custGeom>
            <a:solidFill>
              <a:srgbClr val="F7C3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49" name="Freeform 131"/>
            <p:cNvSpPr>
              <a:spLocks/>
            </p:cNvSpPr>
            <p:nvPr/>
          </p:nvSpPr>
          <p:spPr bwMode="auto">
            <a:xfrm>
              <a:off x="1050" y="2038"/>
              <a:ext cx="1451" cy="1470"/>
            </a:xfrm>
            <a:custGeom>
              <a:avLst/>
              <a:gdLst>
                <a:gd name="T0" fmla="*/ 667 w 674"/>
                <a:gd name="T1" fmla="*/ 393 h 640"/>
                <a:gd name="T2" fmla="*/ 666 w 674"/>
                <a:gd name="T3" fmla="*/ 394 h 640"/>
                <a:gd name="T4" fmla="*/ 342 w 674"/>
                <a:gd name="T5" fmla="*/ 632 h 640"/>
                <a:gd name="T6" fmla="*/ 8 w 674"/>
                <a:gd name="T7" fmla="*/ 320 h 640"/>
                <a:gd name="T8" fmla="*/ 342 w 674"/>
                <a:gd name="T9" fmla="*/ 8 h 640"/>
                <a:gd name="T10" fmla="*/ 383 w 674"/>
                <a:gd name="T11" fmla="*/ 11 h 640"/>
                <a:gd name="T12" fmla="*/ 384 w 674"/>
                <a:gd name="T13" fmla="*/ 11 h 640"/>
                <a:gd name="T14" fmla="*/ 384 w 674"/>
                <a:gd name="T15" fmla="*/ 3 h 640"/>
                <a:gd name="T16" fmla="*/ 342 w 674"/>
                <a:gd name="T17" fmla="*/ 0 h 640"/>
                <a:gd name="T18" fmla="*/ 0 w 674"/>
                <a:gd name="T19" fmla="*/ 320 h 640"/>
                <a:gd name="T20" fmla="*/ 342 w 674"/>
                <a:gd name="T21" fmla="*/ 640 h 640"/>
                <a:gd name="T22" fmla="*/ 674 w 674"/>
                <a:gd name="T23" fmla="*/ 396 h 640"/>
                <a:gd name="T24" fmla="*/ 667 w 674"/>
                <a:gd name="T25" fmla="*/ 393 h 6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74"/>
                <a:gd name="T40" fmla="*/ 0 h 640"/>
                <a:gd name="T41" fmla="*/ 674 w 674"/>
                <a:gd name="T42" fmla="*/ 640 h 64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74" h="640">
                  <a:moveTo>
                    <a:pt x="667" y="393"/>
                  </a:moveTo>
                  <a:cubicBezTo>
                    <a:pt x="666" y="393"/>
                    <a:pt x="666" y="394"/>
                    <a:pt x="666" y="394"/>
                  </a:cubicBezTo>
                  <a:cubicBezTo>
                    <a:pt x="629" y="534"/>
                    <a:pt x="496" y="632"/>
                    <a:pt x="342" y="632"/>
                  </a:cubicBezTo>
                  <a:cubicBezTo>
                    <a:pt x="158" y="632"/>
                    <a:pt x="8" y="492"/>
                    <a:pt x="8" y="320"/>
                  </a:cubicBezTo>
                  <a:cubicBezTo>
                    <a:pt x="8" y="148"/>
                    <a:pt x="158" y="8"/>
                    <a:pt x="342" y="8"/>
                  </a:cubicBezTo>
                  <a:cubicBezTo>
                    <a:pt x="355" y="8"/>
                    <a:pt x="369" y="9"/>
                    <a:pt x="383" y="11"/>
                  </a:cubicBezTo>
                  <a:cubicBezTo>
                    <a:pt x="384" y="11"/>
                    <a:pt x="384" y="11"/>
                    <a:pt x="384" y="11"/>
                  </a:cubicBezTo>
                  <a:cubicBezTo>
                    <a:pt x="384" y="3"/>
                    <a:pt x="384" y="3"/>
                    <a:pt x="384" y="3"/>
                  </a:cubicBezTo>
                  <a:cubicBezTo>
                    <a:pt x="370" y="1"/>
                    <a:pt x="356" y="0"/>
                    <a:pt x="342" y="0"/>
                  </a:cubicBezTo>
                  <a:cubicBezTo>
                    <a:pt x="153" y="0"/>
                    <a:pt x="0" y="143"/>
                    <a:pt x="0" y="320"/>
                  </a:cubicBezTo>
                  <a:cubicBezTo>
                    <a:pt x="0" y="496"/>
                    <a:pt x="153" y="640"/>
                    <a:pt x="342" y="640"/>
                  </a:cubicBezTo>
                  <a:cubicBezTo>
                    <a:pt x="503" y="640"/>
                    <a:pt x="637" y="536"/>
                    <a:pt x="674" y="396"/>
                  </a:cubicBezTo>
                  <a:lnTo>
                    <a:pt x="667" y="393"/>
                  </a:lnTo>
                  <a:close/>
                </a:path>
              </a:pathLst>
            </a:custGeom>
            <a:solidFill>
              <a:srgbClr val="D897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50" name="Freeform 132"/>
            <p:cNvSpPr>
              <a:spLocks/>
            </p:cNvSpPr>
            <p:nvPr/>
          </p:nvSpPr>
          <p:spPr bwMode="auto">
            <a:xfrm>
              <a:off x="2884" y="1228"/>
              <a:ext cx="782" cy="900"/>
            </a:xfrm>
            <a:custGeom>
              <a:avLst/>
              <a:gdLst>
                <a:gd name="T0" fmla="*/ 0 w 363"/>
                <a:gd name="T1" fmla="*/ 53 h 392"/>
                <a:gd name="T2" fmla="*/ 0 w 363"/>
                <a:gd name="T3" fmla="*/ 61 h 392"/>
                <a:gd name="T4" fmla="*/ 3 w 363"/>
                <a:gd name="T5" fmla="*/ 60 h 392"/>
                <a:gd name="T6" fmla="*/ 206 w 363"/>
                <a:gd name="T7" fmla="*/ 115 h 392"/>
                <a:gd name="T8" fmla="*/ 277 w 363"/>
                <a:gd name="T9" fmla="*/ 389 h 392"/>
                <a:gd name="T10" fmla="*/ 285 w 363"/>
                <a:gd name="T11" fmla="*/ 392 h 392"/>
                <a:gd name="T12" fmla="*/ 0 w 363"/>
                <a:gd name="T13" fmla="*/ 53 h 3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63"/>
                <a:gd name="T22" fmla="*/ 0 h 392"/>
                <a:gd name="T23" fmla="*/ 363 w 363"/>
                <a:gd name="T24" fmla="*/ 392 h 3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63" h="392">
                  <a:moveTo>
                    <a:pt x="0" y="53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1" y="61"/>
                    <a:pt x="2" y="61"/>
                    <a:pt x="3" y="60"/>
                  </a:cubicBezTo>
                  <a:cubicBezTo>
                    <a:pt x="57" y="36"/>
                    <a:pt x="143" y="58"/>
                    <a:pt x="206" y="115"/>
                  </a:cubicBezTo>
                  <a:cubicBezTo>
                    <a:pt x="243" y="148"/>
                    <a:pt x="325" y="241"/>
                    <a:pt x="277" y="389"/>
                  </a:cubicBezTo>
                  <a:cubicBezTo>
                    <a:pt x="285" y="392"/>
                    <a:pt x="285" y="392"/>
                    <a:pt x="285" y="392"/>
                  </a:cubicBezTo>
                  <a:cubicBezTo>
                    <a:pt x="363" y="152"/>
                    <a:pt x="117" y="0"/>
                    <a:pt x="0" y="53"/>
                  </a:cubicBezTo>
                  <a:close/>
                </a:path>
              </a:pathLst>
            </a:custGeom>
            <a:solidFill>
              <a:srgbClr val="D897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51" name="Freeform 133"/>
            <p:cNvSpPr>
              <a:spLocks/>
            </p:cNvSpPr>
            <p:nvPr/>
          </p:nvSpPr>
          <p:spPr bwMode="auto">
            <a:xfrm>
              <a:off x="2430" y="2091"/>
              <a:ext cx="1051" cy="857"/>
            </a:xfrm>
            <a:custGeom>
              <a:avLst/>
              <a:gdLst>
                <a:gd name="T0" fmla="*/ 480 w 488"/>
                <a:gd name="T1" fmla="*/ 9 h 373"/>
                <a:gd name="T2" fmla="*/ 463 w 488"/>
                <a:gd name="T3" fmla="*/ 0 h 373"/>
                <a:gd name="T4" fmla="*/ 463 w 488"/>
                <a:gd name="T5" fmla="*/ 0 h 373"/>
                <a:gd name="T6" fmla="*/ 462 w 488"/>
                <a:gd name="T7" fmla="*/ 0 h 373"/>
                <a:gd name="T8" fmla="*/ 452 w 488"/>
                <a:gd name="T9" fmla="*/ 10 h 373"/>
                <a:gd name="T10" fmla="*/ 165 w 488"/>
                <a:gd name="T11" fmla="*/ 245 h 373"/>
                <a:gd name="T12" fmla="*/ 3 w 488"/>
                <a:gd name="T13" fmla="*/ 354 h 373"/>
                <a:gd name="T14" fmla="*/ 0 w 488"/>
                <a:gd name="T15" fmla="*/ 357 h 373"/>
                <a:gd name="T16" fmla="*/ 33 w 488"/>
                <a:gd name="T17" fmla="*/ 373 h 373"/>
                <a:gd name="T18" fmla="*/ 33 w 488"/>
                <a:gd name="T19" fmla="*/ 373 h 373"/>
                <a:gd name="T20" fmla="*/ 26 w 488"/>
                <a:gd name="T21" fmla="*/ 370 h 373"/>
                <a:gd name="T22" fmla="*/ 28 w 488"/>
                <a:gd name="T23" fmla="*/ 367 h 373"/>
                <a:gd name="T24" fmla="*/ 190 w 488"/>
                <a:gd name="T25" fmla="*/ 258 h 373"/>
                <a:gd name="T26" fmla="*/ 477 w 488"/>
                <a:gd name="T27" fmla="*/ 23 h 373"/>
                <a:gd name="T28" fmla="*/ 488 w 488"/>
                <a:gd name="T29" fmla="*/ 12 h 373"/>
                <a:gd name="T30" fmla="*/ 480 w 488"/>
                <a:gd name="T31" fmla="*/ 9 h 3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88"/>
                <a:gd name="T49" fmla="*/ 0 h 373"/>
                <a:gd name="T50" fmla="*/ 488 w 488"/>
                <a:gd name="T51" fmla="*/ 373 h 37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88" h="373">
                  <a:moveTo>
                    <a:pt x="480" y="9"/>
                  </a:moveTo>
                  <a:cubicBezTo>
                    <a:pt x="463" y="0"/>
                    <a:pt x="463" y="0"/>
                    <a:pt x="463" y="0"/>
                  </a:cubicBezTo>
                  <a:cubicBezTo>
                    <a:pt x="463" y="0"/>
                    <a:pt x="463" y="0"/>
                    <a:pt x="463" y="0"/>
                  </a:cubicBezTo>
                  <a:cubicBezTo>
                    <a:pt x="462" y="0"/>
                    <a:pt x="462" y="0"/>
                    <a:pt x="462" y="0"/>
                  </a:cubicBezTo>
                  <a:cubicBezTo>
                    <a:pt x="452" y="10"/>
                    <a:pt x="452" y="10"/>
                    <a:pt x="452" y="10"/>
                  </a:cubicBezTo>
                  <a:cubicBezTo>
                    <a:pt x="380" y="76"/>
                    <a:pt x="282" y="167"/>
                    <a:pt x="165" y="245"/>
                  </a:cubicBezTo>
                  <a:cubicBezTo>
                    <a:pt x="41" y="326"/>
                    <a:pt x="4" y="354"/>
                    <a:pt x="3" y="354"/>
                  </a:cubicBezTo>
                  <a:cubicBezTo>
                    <a:pt x="2" y="355"/>
                    <a:pt x="0" y="357"/>
                    <a:pt x="0" y="357"/>
                  </a:cubicBezTo>
                  <a:cubicBezTo>
                    <a:pt x="33" y="373"/>
                    <a:pt x="33" y="373"/>
                    <a:pt x="33" y="373"/>
                  </a:cubicBezTo>
                  <a:cubicBezTo>
                    <a:pt x="33" y="373"/>
                    <a:pt x="33" y="373"/>
                    <a:pt x="33" y="373"/>
                  </a:cubicBezTo>
                  <a:cubicBezTo>
                    <a:pt x="26" y="370"/>
                    <a:pt x="26" y="370"/>
                    <a:pt x="26" y="370"/>
                  </a:cubicBezTo>
                  <a:cubicBezTo>
                    <a:pt x="26" y="369"/>
                    <a:pt x="27" y="368"/>
                    <a:pt x="28" y="367"/>
                  </a:cubicBezTo>
                  <a:cubicBezTo>
                    <a:pt x="29" y="367"/>
                    <a:pt x="66" y="339"/>
                    <a:pt x="190" y="258"/>
                  </a:cubicBezTo>
                  <a:cubicBezTo>
                    <a:pt x="307" y="180"/>
                    <a:pt x="405" y="89"/>
                    <a:pt x="477" y="23"/>
                  </a:cubicBezTo>
                  <a:cubicBezTo>
                    <a:pt x="488" y="12"/>
                    <a:pt x="488" y="12"/>
                    <a:pt x="488" y="12"/>
                  </a:cubicBezTo>
                  <a:lnTo>
                    <a:pt x="480" y="9"/>
                  </a:lnTo>
                  <a:close/>
                </a:path>
              </a:pathLst>
            </a:custGeom>
            <a:solidFill>
              <a:srgbClr val="FBE0C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52" name="Freeform 134"/>
            <p:cNvSpPr>
              <a:spLocks/>
            </p:cNvSpPr>
            <p:nvPr/>
          </p:nvSpPr>
          <p:spPr bwMode="auto">
            <a:xfrm>
              <a:off x="2370" y="2066"/>
              <a:ext cx="1057" cy="845"/>
            </a:xfrm>
            <a:custGeom>
              <a:avLst/>
              <a:gdLst>
                <a:gd name="T0" fmla="*/ 469 w 491"/>
                <a:gd name="T1" fmla="*/ 0 h 368"/>
                <a:gd name="T2" fmla="*/ 491 w 491"/>
                <a:gd name="T3" fmla="*/ 11 h 368"/>
                <a:gd name="T4" fmla="*/ 490 w 491"/>
                <a:gd name="T5" fmla="*/ 11 h 368"/>
                <a:gd name="T6" fmla="*/ 480 w 491"/>
                <a:gd name="T7" fmla="*/ 21 h 368"/>
                <a:gd name="T8" fmla="*/ 193 w 491"/>
                <a:gd name="T9" fmla="*/ 256 h 368"/>
                <a:gd name="T10" fmla="*/ 31 w 491"/>
                <a:gd name="T11" fmla="*/ 365 h 368"/>
                <a:gd name="T12" fmla="*/ 28 w 491"/>
                <a:gd name="T13" fmla="*/ 368 h 368"/>
                <a:gd name="T14" fmla="*/ 8 w 491"/>
                <a:gd name="T15" fmla="*/ 359 h 368"/>
                <a:gd name="T16" fmla="*/ 1 w 491"/>
                <a:gd name="T17" fmla="*/ 329 h 368"/>
                <a:gd name="T18" fmla="*/ 28 w 491"/>
                <a:gd name="T19" fmla="*/ 319 h 368"/>
                <a:gd name="T20" fmla="*/ 41 w 491"/>
                <a:gd name="T21" fmla="*/ 300 h 368"/>
                <a:gd name="T22" fmla="*/ 57 w 491"/>
                <a:gd name="T23" fmla="*/ 287 h 368"/>
                <a:gd name="T24" fmla="*/ 91 w 491"/>
                <a:gd name="T25" fmla="*/ 278 h 368"/>
                <a:gd name="T26" fmla="*/ 102 w 491"/>
                <a:gd name="T27" fmla="*/ 252 h 368"/>
                <a:gd name="T28" fmla="*/ 108 w 491"/>
                <a:gd name="T29" fmla="*/ 247 h 368"/>
                <a:gd name="T30" fmla="*/ 118 w 491"/>
                <a:gd name="T31" fmla="*/ 244 h 368"/>
                <a:gd name="T32" fmla="*/ 130 w 491"/>
                <a:gd name="T33" fmla="*/ 227 h 368"/>
                <a:gd name="T34" fmla="*/ 135 w 491"/>
                <a:gd name="T35" fmla="*/ 223 h 368"/>
                <a:gd name="T36" fmla="*/ 139 w 491"/>
                <a:gd name="T37" fmla="*/ 223 h 368"/>
                <a:gd name="T38" fmla="*/ 155 w 491"/>
                <a:gd name="T39" fmla="*/ 215 h 368"/>
                <a:gd name="T40" fmla="*/ 161 w 491"/>
                <a:gd name="T41" fmla="*/ 203 h 368"/>
                <a:gd name="T42" fmla="*/ 167 w 491"/>
                <a:gd name="T43" fmla="*/ 199 h 368"/>
                <a:gd name="T44" fmla="*/ 188 w 491"/>
                <a:gd name="T45" fmla="*/ 193 h 368"/>
                <a:gd name="T46" fmla="*/ 193 w 491"/>
                <a:gd name="T47" fmla="*/ 187 h 368"/>
                <a:gd name="T48" fmla="*/ 199 w 491"/>
                <a:gd name="T49" fmla="*/ 185 h 368"/>
                <a:gd name="T50" fmla="*/ 226 w 491"/>
                <a:gd name="T51" fmla="*/ 179 h 368"/>
                <a:gd name="T52" fmla="*/ 235 w 491"/>
                <a:gd name="T53" fmla="*/ 164 h 368"/>
                <a:gd name="T54" fmla="*/ 240 w 491"/>
                <a:gd name="T55" fmla="*/ 159 h 368"/>
                <a:gd name="T56" fmla="*/ 255 w 491"/>
                <a:gd name="T57" fmla="*/ 151 h 368"/>
                <a:gd name="T58" fmla="*/ 260 w 491"/>
                <a:gd name="T59" fmla="*/ 135 h 368"/>
                <a:gd name="T60" fmla="*/ 265 w 491"/>
                <a:gd name="T61" fmla="*/ 132 h 368"/>
                <a:gd name="T62" fmla="*/ 292 w 491"/>
                <a:gd name="T63" fmla="*/ 127 h 368"/>
                <a:gd name="T64" fmla="*/ 301 w 491"/>
                <a:gd name="T65" fmla="*/ 108 h 368"/>
                <a:gd name="T66" fmla="*/ 304 w 491"/>
                <a:gd name="T67" fmla="*/ 106 h 368"/>
                <a:gd name="T68" fmla="*/ 341 w 491"/>
                <a:gd name="T69" fmla="*/ 100 h 368"/>
                <a:gd name="T70" fmla="*/ 348 w 491"/>
                <a:gd name="T71" fmla="*/ 82 h 368"/>
                <a:gd name="T72" fmla="*/ 352 w 491"/>
                <a:gd name="T73" fmla="*/ 80 h 368"/>
                <a:gd name="T74" fmla="*/ 367 w 491"/>
                <a:gd name="T75" fmla="*/ 76 h 368"/>
                <a:gd name="T76" fmla="*/ 378 w 491"/>
                <a:gd name="T77" fmla="*/ 56 h 368"/>
                <a:gd name="T78" fmla="*/ 377 w 491"/>
                <a:gd name="T79" fmla="*/ 48 h 368"/>
                <a:gd name="T80" fmla="*/ 381 w 491"/>
                <a:gd name="T81" fmla="*/ 43 h 368"/>
                <a:gd name="T82" fmla="*/ 396 w 491"/>
                <a:gd name="T83" fmla="*/ 36 h 368"/>
                <a:gd name="T84" fmla="*/ 405 w 491"/>
                <a:gd name="T85" fmla="*/ 18 h 368"/>
                <a:gd name="T86" fmla="*/ 422 w 491"/>
                <a:gd name="T87" fmla="*/ 3 h 368"/>
                <a:gd name="T88" fmla="*/ 469 w 491"/>
                <a:gd name="T89" fmla="*/ 0 h 36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1"/>
                <a:gd name="T136" fmla="*/ 0 h 368"/>
                <a:gd name="T137" fmla="*/ 491 w 491"/>
                <a:gd name="T138" fmla="*/ 368 h 36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1" h="368">
                  <a:moveTo>
                    <a:pt x="469" y="0"/>
                  </a:moveTo>
                  <a:cubicBezTo>
                    <a:pt x="491" y="11"/>
                    <a:pt x="491" y="11"/>
                    <a:pt x="491" y="11"/>
                  </a:cubicBezTo>
                  <a:cubicBezTo>
                    <a:pt x="490" y="11"/>
                    <a:pt x="490" y="11"/>
                    <a:pt x="490" y="11"/>
                  </a:cubicBezTo>
                  <a:cubicBezTo>
                    <a:pt x="480" y="21"/>
                    <a:pt x="480" y="21"/>
                    <a:pt x="480" y="21"/>
                  </a:cubicBezTo>
                  <a:cubicBezTo>
                    <a:pt x="408" y="87"/>
                    <a:pt x="310" y="178"/>
                    <a:pt x="193" y="256"/>
                  </a:cubicBezTo>
                  <a:cubicBezTo>
                    <a:pt x="69" y="337"/>
                    <a:pt x="32" y="365"/>
                    <a:pt x="31" y="365"/>
                  </a:cubicBezTo>
                  <a:cubicBezTo>
                    <a:pt x="30" y="366"/>
                    <a:pt x="28" y="368"/>
                    <a:pt x="28" y="368"/>
                  </a:cubicBezTo>
                  <a:cubicBezTo>
                    <a:pt x="8" y="359"/>
                    <a:pt x="8" y="359"/>
                    <a:pt x="8" y="359"/>
                  </a:cubicBezTo>
                  <a:cubicBezTo>
                    <a:pt x="10" y="350"/>
                    <a:pt x="0" y="336"/>
                    <a:pt x="1" y="329"/>
                  </a:cubicBezTo>
                  <a:cubicBezTo>
                    <a:pt x="4" y="317"/>
                    <a:pt x="17" y="323"/>
                    <a:pt x="28" y="319"/>
                  </a:cubicBezTo>
                  <a:cubicBezTo>
                    <a:pt x="38" y="315"/>
                    <a:pt x="39" y="306"/>
                    <a:pt x="41" y="300"/>
                  </a:cubicBezTo>
                  <a:cubicBezTo>
                    <a:pt x="42" y="296"/>
                    <a:pt x="45" y="287"/>
                    <a:pt x="57" y="287"/>
                  </a:cubicBezTo>
                  <a:cubicBezTo>
                    <a:pt x="67" y="288"/>
                    <a:pt x="79" y="288"/>
                    <a:pt x="91" y="278"/>
                  </a:cubicBezTo>
                  <a:cubicBezTo>
                    <a:pt x="100" y="270"/>
                    <a:pt x="102" y="261"/>
                    <a:pt x="102" y="252"/>
                  </a:cubicBezTo>
                  <a:cubicBezTo>
                    <a:pt x="102" y="248"/>
                    <a:pt x="106" y="247"/>
                    <a:pt x="108" y="247"/>
                  </a:cubicBezTo>
                  <a:cubicBezTo>
                    <a:pt x="111" y="247"/>
                    <a:pt x="114" y="246"/>
                    <a:pt x="118" y="244"/>
                  </a:cubicBezTo>
                  <a:cubicBezTo>
                    <a:pt x="125" y="239"/>
                    <a:pt x="129" y="233"/>
                    <a:pt x="130" y="227"/>
                  </a:cubicBezTo>
                  <a:cubicBezTo>
                    <a:pt x="130" y="225"/>
                    <a:pt x="131" y="223"/>
                    <a:pt x="135" y="223"/>
                  </a:cubicBezTo>
                  <a:cubicBezTo>
                    <a:pt x="136" y="223"/>
                    <a:pt x="138" y="223"/>
                    <a:pt x="139" y="223"/>
                  </a:cubicBezTo>
                  <a:cubicBezTo>
                    <a:pt x="145" y="223"/>
                    <a:pt x="151" y="220"/>
                    <a:pt x="155" y="215"/>
                  </a:cubicBezTo>
                  <a:cubicBezTo>
                    <a:pt x="158" y="211"/>
                    <a:pt x="160" y="207"/>
                    <a:pt x="161" y="203"/>
                  </a:cubicBezTo>
                  <a:cubicBezTo>
                    <a:pt x="161" y="199"/>
                    <a:pt x="165" y="199"/>
                    <a:pt x="167" y="199"/>
                  </a:cubicBezTo>
                  <a:cubicBezTo>
                    <a:pt x="174" y="201"/>
                    <a:pt x="181" y="200"/>
                    <a:pt x="188" y="193"/>
                  </a:cubicBezTo>
                  <a:cubicBezTo>
                    <a:pt x="190" y="191"/>
                    <a:pt x="192" y="189"/>
                    <a:pt x="193" y="187"/>
                  </a:cubicBezTo>
                  <a:cubicBezTo>
                    <a:pt x="194" y="184"/>
                    <a:pt x="198" y="185"/>
                    <a:pt x="199" y="185"/>
                  </a:cubicBezTo>
                  <a:cubicBezTo>
                    <a:pt x="209" y="189"/>
                    <a:pt x="218" y="187"/>
                    <a:pt x="226" y="179"/>
                  </a:cubicBezTo>
                  <a:cubicBezTo>
                    <a:pt x="231" y="174"/>
                    <a:pt x="234" y="169"/>
                    <a:pt x="235" y="164"/>
                  </a:cubicBezTo>
                  <a:cubicBezTo>
                    <a:pt x="235" y="160"/>
                    <a:pt x="238" y="159"/>
                    <a:pt x="240" y="159"/>
                  </a:cubicBezTo>
                  <a:cubicBezTo>
                    <a:pt x="249" y="159"/>
                    <a:pt x="253" y="154"/>
                    <a:pt x="255" y="151"/>
                  </a:cubicBezTo>
                  <a:cubicBezTo>
                    <a:pt x="259" y="146"/>
                    <a:pt x="260" y="140"/>
                    <a:pt x="260" y="135"/>
                  </a:cubicBezTo>
                  <a:cubicBezTo>
                    <a:pt x="260" y="132"/>
                    <a:pt x="263" y="132"/>
                    <a:pt x="265" y="132"/>
                  </a:cubicBezTo>
                  <a:cubicBezTo>
                    <a:pt x="272" y="134"/>
                    <a:pt x="282" y="135"/>
                    <a:pt x="292" y="127"/>
                  </a:cubicBezTo>
                  <a:cubicBezTo>
                    <a:pt x="298" y="121"/>
                    <a:pt x="301" y="114"/>
                    <a:pt x="301" y="108"/>
                  </a:cubicBezTo>
                  <a:cubicBezTo>
                    <a:pt x="301" y="105"/>
                    <a:pt x="303" y="106"/>
                    <a:pt x="304" y="106"/>
                  </a:cubicBezTo>
                  <a:cubicBezTo>
                    <a:pt x="316" y="110"/>
                    <a:pt x="330" y="112"/>
                    <a:pt x="341" y="100"/>
                  </a:cubicBezTo>
                  <a:cubicBezTo>
                    <a:pt x="346" y="94"/>
                    <a:pt x="348" y="88"/>
                    <a:pt x="348" y="82"/>
                  </a:cubicBezTo>
                  <a:cubicBezTo>
                    <a:pt x="348" y="81"/>
                    <a:pt x="348" y="79"/>
                    <a:pt x="352" y="80"/>
                  </a:cubicBezTo>
                  <a:cubicBezTo>
                    <a:pt x="357" y="80"/>
                    <a:pt x="362" y="79"/>
                    <a:pt x="367" y="76"/>
                  </a:cubicBezTo>
                  <a:cubicBezTo>
                    <a:pt x="375" y="71"/>
                    <a:pt x="378" y="63"/>
                    <a:pt x="378" y="56"/>
                  </a:cubicBezTo>
                  <a:cubicBezTo>
                    <a:pt x="378" y="53"/>
                    <a:pt x="377" y="50"/>
                    <a:pt x="377" y="48"/>
                  </a:cubicBezTo>
                  <a:cubicBezTo>
                    <a:pt x="376" y="44"/>
                    <a:pt x="379" y="43"/>
                    <a:pt x="381" y="43"/>
                  </a:cubicBezTo>
                  <a:cubicBezTo>
                    <a:pt x="385" y="42"/>
                    <a:pt x="391" y="40"/>
                    <a:pt x="396" y="36"/>
                  </a:cubicBezTo>
                  <a:cubicBezTo>
                    <a:pt x="402" y="30"/>
                    <a:pt x="405" y="24"/>
                    <a:pt x="405" y="18"/>
                  </a:cubicBezTo>
                  <a:cubicBezTo>
                    <a:pt x="404" y="10"/>
                    <a:pt x="409" y="3"/>
                    <a:pt x="422" y="3"/>
                  </a:cubicBezTo>
                  <a:cubicBezTo>
                    <a:pt x="438" y="3"/>
                    <a:pt x="462" y="4"/>
                    <a:pt x="469" y="0"/>
                  </a:cubicBezTo>
                  <a:close/>
                </a:path>
              </a:pathLst>
            </a:custGeom>
            <a:solidFill>
              <a:srgbClr val="DFAA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53" name="Freeform 135"/>
            <p:cNvSpPr>
              <a:spLocks/>
            </p:cNvSpPr>
            <p:nvPr/>
          </p:nvSpPr>
          <p:spPr bwMode="auto">
            <a:xfrm>
              <a:off x="1877" y="1432"/>
              <a:ext cx="1007" cy="749"/>
            </a:xfrm>
            <a:custGeom>
              <a:avLst/>
              <a:gdLst>
                <a:gd name="T0" fmla="*/ 76 w 468"/>
                <a:gd name="T1" fmla="*/ 308 h 326"/>
                <a:gd name="T2" fmla="*/ 106 w 468"/>
                <a:gd name="T3" fmla="*/ 308 h 326"/>
                <a:gd name="T4" fmla="*/ 114 w 468"/>
                <a:gd name="T5" fmla="*/ 303 h 326"/>
                <a:gd name="T6" fmla="*/ 129 w 468"/>
                <a:gd name="T7" fmla="*/ 277 h 326"/>
                <a:gd name="T8" fmla="*/ 156 w 468"/>
                <a:gd name="T9" fmla="*/ 277 h 326"/>
                <a:gd name="T10" fmla="*/ 160 w 468"/>
                <a:gd name="T11" fmla="*/ 275 h 326"/>
                <a:gd name="T12" fmla="*/ 174 w 468"/>
                <a:gd name="T13" fmla="*/ 245 h 326"/>
                <a:gd name="T14" fmla="*/ 195 w 468"/>
                <a:gd name="T15" fmla="*/ 240 h 326"/>
                <a:gd name="T16" fmla="*/ 202 w 468"/>
                <a:gd name="T17" fmla="*/ 243 h 326"/>
                <a:gd name="T18" fmla="*/ 207 w 468"/>
                <a:gd name="T19" fmla="*/ 242 h 326"/>
                <a:gd name="T20" fmla="*/ 212 w 468"/>
                <a:gd name="T21" fmla="*/ 238 h 326"/>
                <a:gd name="T22" fmla="*/ 232 w 468"/>
                <a:gd name="T23" fmla="*/ 238 h 326"/>
                <a:gd name="T24" fmla="*/ 236 w 468"/>
                <a:gd name="T25" fmla="*/ 236 h 326"/>
                <a:gd name="T26" fmla="*/ 235 w 468"/>
                <a:gd name="T27" fmla="*/ 228 h 326"/>
                <a:gd name="T28" fmla="*/ 251 w 468"/>
                <a:gd name="T29" fmla="*/ 194 h 326"/>
                <a:gd name="T30" fmla="*/ 272 w 468"/>
                <a:gd name="T31" fmla="*/ 190 h 326"/>
                <a:gd name="T32" fmla="*/ 281 w 468"/>
                <a:gd name="T33" fmla="*/ 195 h 326"/>
                <a:gd name="T34" fmla="*/ 284 w 468"/>
                <a:gd name="T35" fmla="*/ 193 h 326"/>
                <a:gd name="T36" fmla="*/ 294 w 468"/>
                <a:gd name="T37" fmla="*/ 178 h 326"/>
                <a:gd name="T38" fmla="*/ 310 w 468"/>
                <a:gd name="T39" fmla="*/ 174 h 326"/>
                <a:gd name="T40" fmla="*/ 315 w 468"/>
                <a:gd name="T41" fmla="*/ 168 h 326"/>
                <a:gd name="T42" fmla="*/ 330 w 468"/>
                <a:gd name="T43" fmla="*/ 137 h 326"/>
                <a:gd name="T44" fmla="*/ 355 w 468"/>
                <a:gd name="T45" fmla="*/ 136 h 326"/>
                <a:gd name="T46" fmla="*/ 358 w 468"/>
                <a:gd name="T47" fmla="*/ 134 h 326"/>
                <a:gd name="T48" fmla="*/ 375 w 468"/>
                <a:gd name="T49" fmla="*/ 109 h 326"/>
                <a:gd name="T50" fmla="*/ 389 w 468"/>
                <a:gd name="T51" fmla="*/ 108 h 326"/>
                <a:gd name="T52" fmla="*/ 393 w 468"/>
                <a:gd name="T53" fmla="*/ 103 h 326"/>
                <a:gd name="T54" fmla="*/ 408 w 468"/>
                <a:gd name="T55" fmla="*/ 73 h 326"/>
                <a:gd name="T56" fmla="*/ 444 w 468"/>
                <a:gd name="T57" fmla="*/ 67 h 326"/>
                <a:gd name="T58" fmla="*/ 468 w 468"/>
                <a:gd name="T59" fmla="*/ 25 h 326"/>
                <a:gd name="T60" fmla="*/ 468 w 468"/>
                <a:gd name="T61" fmla="*/ 0 h 326"/>
                <a:gd name="T62" fmla="*/ 372 w 468"/>
                <a:gd name="T63" fmla="*/ 78 h 326"/>
                <a:gd name="T64" fmla="*/ 261 w 468"/>
                <a:gd name="T65" fmla="*/ 166 h 326"/>
                <a:gd name="T66" fmla="*/ 4 w 468"/>
                <a:gd name="T67" fmla="*/ 300 h 326"/>
                <a:gd name="T68" fmla="*/ 0 w 468"/>
                <a:gd name="T69" fmla="*/ 301 h 326"/>
                <a:gd name="T70" fmla="*/ 0 w 468"/>
                <a:gd name="T71" fmla="*/ 326 h 326"/>
                <a:gd name="T72" fmla="*/ 14 w 468"/>
                <a:gd name="T73" fmla="*/ 322 h 326"/>
                <a:gd name="T74" fmla="*/ 28 w 468"/>
                <a:gd name="T75" fmla="*/ 315 h 326"/>
                <a:gd name="T76" fmla="*/ 60 w 468"/>
                <a:gd name="T77" fmla="*/ 322 h 326"/>
                <a:gd name="T78" fmla="*/ 76 w 468"/>
                <a:gd name="T79" fmla="*/ 308 h 32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68"/>
                <a:gd name="T121" fmla="*/ 0 h 326"/>
                <a:gd name="T122" fmla="*/ 468 w 468"/>
                <a:gd name="T123" fmla="*/ 326 h 32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68" h="326">
                  <a:moveTo>
                    <a:pt x="76" y="308"/>
                  </a:moveTo>
                  <a:cubicBezTo>
                    <a:pt x="88" y="301"/>
                    <a:pt x="101" y="306"/>
                    <a:pt x="106" y="308"/>
                  </a:cubicBezTo>
                  <a:cubicBezTo>
                    <a:pt x="110" y="309"/>
                    <a:pt x="113" y="307"/>
                    <a:pt x="114" y="303"/>
                  </a:cubicBezTo>
                  <a:cubicBezTo>
                    <a:pt x="115" y="296"/>
                    <a:pt x="116" y="285"/>
                    <a:pt x="129" y="277"/>
                  </a:cubicBezTo>
                  <a:cubicBezTo>
                    <a:pt x="136" y="272"/>
                    <a:pt x="145" y="269"/>
                    <a:pt x="156" y="277"/>
                  </a:cubicBezTo>
                  <a:cubicBezTo>
                    <a:pt x="159" y="279"/>
                    <a:pt x="160" y="276"/>
                    <a:pt x="160" y="275"/>
                  </a:cubicBezTo>
                  <a:cubicBezTo>
                    <a:pt x="161" y="265"/>
                    <a:pt x="163" y="253"/>
                    <a:pt x="174" y="245"/>
                  </a:cubicBezTo>
                  <a:cubicBezTo>
                    <a:pt x="182" y="240"/>
                    <a:pt x="190" y="239"/>
                    <a:pt x="195" y="240"/>
                  </a:cubicBezTo>
                  <a:cubicBezTo>
                    <a:pt x="197" y="241"/>
                    <a:pt x="200" y="242"/>
                    <a:pt x="202" y="243"/>
                  </a:cubicBezTo>
                  <a:cubicBezTo>
                    <a:pt x="204" y="244"/>
                    <a:pt x="206" y="243"/>
                    <a:pt x="207" y="242"/>
                  </a:cubicBezTo>
                  <a:cubicBezTo>
                    <a:pt x="208" y="240"/>
                    <a:pt x="210" y="239"/>
                    <a:pt x="212" y="238"/>
                  </a:cubicBezTo>
                  <a:cubicBezTo>
                    <a:pt x="216" y="236"/>
                    <a:pt x="224" y="234"/>
                    <a:pt x="232" y="238"/>
                  </a:cubicBezTo>
                  <a:cubicBezTo>
                    <a:pt x="233" y="239"/>
                    <a:pt x="236" y="240"/>
                    <a:pt x="236" y="236"/>
                  </a:cubicBezTo>
                  <a:cubicBezTo>
                    <a:pt x="236" y="233"/>
                    <a:pt x="235" y="231"/>
                    <a:pt x="235" y="228"/>
                  </a:cubicBezTo>
                  <a:cubicBezTo>
                    <a:pt x="235" y="217"/>
                    <a:pt x="237" y="203"/>
                    <a:pt x="251" y="194"/>
                  </a:cubicBezTo>
                  <a:cubicBezTo>
                    <a:pt x="260" y="189"/>
                    <a:pt x="268" y="189"/>
                    <a:pt x="272" y="190"/>
                  </a:cubicBezTo>
                  <a:cubicBezTo>
                    <a:pt x="276" y="191"/>
                    <a:pt x="278" y="193"/>
                    <a:pt x="281" y="195"/>
                  </a:cubicBezTo>
                  <a:cubicBezTo>
                    <a:pt x="283" y="196"/>
                    <a:pt x="284" y="194"/>
                    <a:pt x="284" y="193"/>
                  </a:cubicBezTo>
                  <a:cubicBezTo>
                    <a:pt x="286" y="188"/>
                    <a:pt x="289" y="182"/>
                    <a:pt x="294" y="178"/>
                  </a:cubicBezTo>
                  <a:cubicBezTo>
                    <a:pt x="299" y="175"/>
                    <a:pt x="305" y="173"/>
                    <a:pt x="310" y="174"/>
                  </a:cubicBezTo>
                  <a:cubicBezTo>
                    <a:pt x="314" y="174"/>
                    <a:pt x="315" y="171"/>
                    <a:pt x="315" y="168"/>
                  </a:cubicBezTo>
                  <a:cubicBezTo>
                    <a:pt x="315" y="157"/>
                    <a:pt x="317" y="143"/>
                    <a:pt x="330" y="137"/>
                  </a:cubicBezTo>
                  <a:cubicBezTo>
                    <a:pt x="340" y="131"/>
                    <a:pt x="349" y="133"/>
                    <a:pt x="355" y="136"/>
                  </a:cubicBezTo>
                  <a:cubicBezTo>
                    <a:pt x="357" y="138"/>
                    <a:pt x="358" y="135"/>
                    <a:pt x="358" y="134"/>
                  </a:cubicBezTo>
                  <a:cubicBezTo>
                    <a:pt x="359" y="126"/>
                    <a:pt x="362" y="114"/>
                    <a:pt x="375" y="109"/>
                  </a:cubicBezTo>
                  <a:cubicBezTo>
                    <a:pt x="380" y="107"/>
                    <a:pt x="385" y="107"/>
                    <a:pt x="389" y="108"/>
                  </a:cubicBezTo>
                  <a:cubicBezTo>
                    <a:pt x="390" y="108"/>
                    <a:pt x="393" y="106"/>
                    <a:pt x="393" y="103"/>
                  </a:cubicBezTo>
                  <a:cubicBezTo>
                    <a:pt x="393" y="94"/>
                    <a:pt x="395" y="81"/>
                    <a:pt x="408" y="73"/>
                  </a:cubicBezTo>
                  <a:cubicBezTo>
                    <a:pt x="422" y="63"/>
                    <a:pt x="433" y="77"/>
                    <a:pt x="444" y="67"/>
                  </a:cubicBezTo>
                  <a:cubicBezTo>
                    <a:pt x="454" y="58"/>
                    <a:pt x="458" y="33"/>
                    <a:pt x="468" y="25"/>
                  </a:cubicBezTo>
                  <a:cubicBezTo>
                    <a:pt x="468" y="0"/>
                    <a:pt x="468" y="0"/>
                    <a:pt x="468" y="0"/>
                  </a:cubicBezTo>
                  <a:cubicBezTo>
                    <a:pt x="434" y="25"/>
                    <a:pt x="403" y="52"/>
                    <a:pt x="372" y="78"/>
                  </a:cubicBezTo>
                  <a:cubicBezTo>
                    <a:pt x="337" y="108"/>
                    <a:pt x="300" y="139"/>
                    <a:pt x="261" y="166"/>
                  </a:cubicBezTo>
                  <a:cubicBezTo>
                    <a:pt x="209" y="203"/>
                    <a:pt x="110" y="251"/>
                    <a:pt x="4" y="300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5" y="325"/>
                    <a:pt x="10" y="323"/>
                    <a:pt x="14" y="322"/>
                  </a:cubicBezTo>
                  <a:cubicBezTo>
                    <a:pt x="18" y="320"/>
                    <a:pt x="23" y="315"/>
                    <a:pt x="28" y="315"/>
                  </a:cubicBezTo>
                  <a:cubicBezTo>
                    <a:pt x="38" y="314"/>
                    <a:pt x="51" y="326"/>
                    <a:pt x="60" y="322"/>
                  </a:cubicBezTo>
                  <a:cubicBezTo>
                    <a:pt x="65" y="319"/>
                    <a:pt x="66" y="314"/>
                    <a:pt x="76" y="308"/>
                  </a:cubicBezTo>
                  <a:close/>
                </a:path>
              </a:pathLst>
            </a:custGeom>
            <a:solidFill>
              <a:srgbClr val="DFAA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54" name="Freeform 136"/>
            <p:cNvSpPr>
              <a:spLocks noEditPoints="1"/>
            </p:cNvSpPr>
            <p:nvPr/>
          </p:nvSpPr>
          <p:spPr bwMode="auto">
            <a:xfrm>
              <a:off x="1123" y="2116"/>
              <a:ext cx="1307" cy="1314"/>
            </a:xfrm>
            <a:custGeom>
              <a:avLst/>
              <a:gdLst>
                <a:gd name="T0" fmla="*/ 607 w 607"/>
                <a:gd name="T1" fmla="*/ 347 h 572"/>
                <a:gd name="T2" fmla="*/ 587 w 607"/>
                <a:gd name="T3" fmla="*/ 337 h 572"/>
                <a:gd name="T4" fmla="*/ 586 w 607"/>
                <a:gd name="T5" fmla="*/ 339 h 572"/>
                <a:gd name="T6" fmla="*/ 308 w 607"/>
                <a:gd name="T7" fmla="*/ 548 h 572"/>
                <a:gd name="T8" fmla="*/ 24 w 607"/>
                <a:gd name="T9" fmla="*/ 286 h 572"/>
                <a:gd name="T10" fmla="*/ 307 w 607"/>
                <a:gd name="T11" fmla="*/ 25 h 572"/>
                <a:gd name="T12" fmla="*/ 350 w 607"/>
                <a:gd name="T13" fmla="*/ 28 h 572"/>
                <a:gd name="T14" fmla="*/ 350 w 607"/>
                <a:gd name="T15" fmla="*/ 28 h 572"/>
                <a:gd name="T16" fmla="*/ 350 w 607"/>
                <a:gd name="T17" fmla="*/ 3 h 572"/>
                <a:gd name="T18" fmla="*/ 348 w 607"/>
                <a:gd name="T19" fmla="*/ 3 h 572"/>
                <a:gd name="T20" fmla="*/ 308 w 607"/>
                <a:gd name="T21" fmla="*/ 0 h 572"/>
                <a:gd name="T22" fmla="*/ 0 w 607"/>
                <a:gd name="T23" fmla="*/ 286 h 572"/>
                <a:gd name="T24" fmla="*/ 308 w 607"/>
                <a:gd name="T25" fmla="*/ 572 h 572"/>
                <a:gd name="T26" fmla="*/ 607 w 607"/>
                <a:gd name="T27" fmla="*/ 347 h 572"/>
                <a:gd name="T28" fmla="*/ 607 w 607"/>
                <a:gd name="T29" fmla="*/ 347 h 572"/>
                <a:gd name="T30" fmla="*/ 308 w 607"/>
                <a:gd name="T31" fmla="*/ 568 h 572"/>
                <a:gd name="T32" fmla="*/ 4 w 607"/>
                <a:gd name="T33" fmla="*/ 286 h 572"/>
                <a:gd name="T34" fmla="*/ 308 w 607"/>
                <a:gd name="T35" fmla="*/ 4 h 572"/>
                <a:gd name="T36" fmla="*/ 346 w 607"/>
                <a:gd name="T37" fmla="*/ 7 h 572"/>
                <a:gd name="T38" fmla="*/ 346 w 607"/>
                <a:gd name="T39" fmla="*/ 24 h 572"/>
                <a:gd name="T40" fmla="*/ 343 w 607"/>
                <a:gd name="T41" fmla="*/ 23 h 572"/>
                <a:gd name="T42" fmla="*/ 307 w 607"/>
                <a:gd name="T43" fmla="*/ 21 h 572"/>
                <a:gd name="T44" fmla="*/ 20 w 607"/>
                <a:gd name="T45" fmla="*/ 286 h 572"/>
                <a:gd name="T46" fmla="*/ 308 w 607"/>
                <a:gd name="T47" fmla="*/ 552 h 572"/>
                <a:gd name="T48" fmla="*/ 589 w 607"/>
                <a:gd name="T49" fmla="*/ 342 h 572"/>
                <a:gd name="T50" fmla="*/ 602 w 607"/>
                <a:gd name="T51" fmla="*/ 349 h 572"/>
                <a:gd name="T52" fmla="*/ 308 w 607"/>
                <a:gd name="T53" fmla="*/ 568 h 5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07"/>
                <a:gd name="T82" fmla="*/ 0 h 572"/>
                <a:gd name="T83" fmla="*/ 607 w 607"/>
                <a:gd name="T84" fmla="*/ 572 h 57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07" h="572">
                  <a:moveTo>
                    <a:pt x="607" y="347"/>
                  </a:moveTo>
                  <a:cubicBezTo>
                    <a:pt x="587" y="337"/>
                    <a:pt x="587" y="337"/>
                    <a:pt x="587" y="337"/>
                  </a:cubicBezTo>
                  <a:cubicBezTo>
                    <a:pt x="587" y="338"/>
                    <a:pt x="586" y="338"/>
                    <a:pt x="586" y="339"/>
                  </a:cubicBezTo>
                  <a:cubicBezTo>
                    <a:pt x="555" y="459"/>
                    <a:pt x="436" y="548"/>
                    <a:pt x="308" y="548"/>
                  </a:cubicBezTo>
                  <a:cubicBezTo>
                    <a:pt x="151" y="548"/>
                    <a:pt x="24" y="430"/>
                    <a:pt x="24" y="286"/>
                  </a:cubicBezTo>
                  <a:cubicBezTo>
                    <a:pt x="24" y="142"/>
                    <a:pt x="151" y="29"/>
                    <a:pt x="307" y="25"/>
                  </a:cubicBezTo>
                  <a:cubicBezTo>
                    <a:pt x="325" y="24"/>
                    <a:pt x="339" y="27"/>
                    <a:pt x="350" y="28"/>
                  </a:cubicBezTo>
                  <a:cubicBezTo>
                    <a:pt x="350" y="28"/>
                    <a:pt x="350" y="28"/>
                    <a:pt x="350" y="28"/>
                  </a:cubicBezTo>
                  <a:cubicBezTo>
                    <a:pt x="350" y="3"/>
                    <a:pt x="350" y="3"/>
                    <a:pt x="350" y="3"/>
                  </a:cubicBezTo>
                  <a:cubicBezTo>
                    <a:pt x="350" y="3"/>
                    <a:pt x="349" y="3"/>
                    <a:pt x="348" y="3"/>
                  </a:cubicBezTo>
                  <a:cubicBezTo>
                    <a:pt x="335" y="2"/>
                    <a:pt x="320" y="0"/>
                    <a:pt x="308" y="0"/>
                  </a:cubicBezTo>
                  <a:cubicBezTo>
                    <a:pt x="138" y="0"/>
                    <a:pt x="0" y="128"/>
                    <a:pt x="0" y="286"/>
                  </a:cubicBezTo>
                  <a:cubicBezTo>
                    <a:pt x="0" y="443"/>
                    <a:pt x="138" y="572"/>
                    <a:pt x="308" y="572"/>
                  </a:cubicBezTo>
                  <a:cubicBezTo>
                    <a:pt x="450" y="572"/>
                    <a:pt x="574" y="475"/>
                    <a:pt x="607" y="347"/>
                  </a:cubicBezTo>
                  <a:cubicBezTo>
                    <a:pt x="607" y="347"/>
                    <a:pt x="607" y="347"/>
                    <a:pt x="607" y="347"/>
                  </a:cubicBezTo>
                  <a:close/>
                  <a:moveTo>
                    <a:pt x="308" y="568"/>
                  </a:moveTo>
                  <a:cubicBezTo>
                    <a:pt x="140" y="568"/>
                    <a:pt x="4" y="441"/>
                    <a:pt x="4" y="286"/>
                  </a:cubicBezTo>
                  <a:cubicBezTo>
                    <a:pt x="4" y="131"/>
                    <a:pt x="140" y="4"/>
                    <a:pt x="308" y="4"/>
                  </a:cubicBezTo>
                  <a:cubicBezTo>
                    <a:pt x="321" y="4"/>
                    <a:pt x="336" y="6"/>
                    <a:pt x="346" y="7"/>
                  </a:cubicBezTo>
                  <a:cubicBezTo>
                    <a:pt x="346" y="24"/>
                    <a:pt x="346" y="24"/>
                    <a:pt x="346" y="24"/>
                  </a:cubicBezTo>
                  <a:cubicBezTo>
                    <a:pt x="344" y="24"/>
                    <a:pt x="343" y="23"/>
                    <a:pt x="343" y="23"/>
                  </a:cubicBezTo>
                  <a:cubicBezTo>
                    <a:pt x="333" y="22"/>
                    <a:pt x="321" y="20"/>
                    <a:pt x="307" y="21"/>
                  </a:cubicBezTo>
                  <a:cubicBezTo>
                    <a:pt x="146" y="25"/>
                    <a:pt x="20" y="142"/>
                    <a:pt x="20" y="286"/>
                  </a:cubicBezTo>
                  <a:cubicBezTo>
                    <a:pt x="20" y="432"/>
                    <a:pt x="149" y="552"/>
                    <a:pt x="308" y="552"/>
                  </a:cubicBezTo>
                  <a:cubicBezTo>
                    <a:pt x="439" y="552"/>
                    <a:pt x="557" y="464"/>
                    <a:pt x="589" y="342"/>
                  </a:cubicBezTo>
                  <a:cubicBezTo>
                    <a:pt x="594" y="344"/>
                    <a:pt x="599" y="347"/>
                    <a:pt x="602" y="349"/>
                  </a:cubicBezTo>
                  <a:cubicBezTo>
                    <a:pt x="568" y="476"/>
                    <a:pt x="444" y="568"/>
                    <a:pt x="308" y="568"/>
                  </a:cubicBezTo>
                  <a:close/>
                </a:path>
              </a:pathLst>
            </a:custGeom>
            <a:solidFill>
              <a:srgbClr val="B823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55" name="Freeform 137"/>
            <p:cNvSpPr>
              <a:spLocks/>
            </p:cNvSpPr>
            <p:nvPr/>
          </p:nvSpPr>
          <p:spPr bwMode="auto">
            <a:xfrm>
              <a:off x="1147" y="2520"/>
              <a:ext cx="261" cy="724"/>
            </a:xfrm>
            <a:custGeom>
              <a:avLst/>
              <a:gdLst>
                <a:gd name="T0" fmla="*/ 14 w 121"/>
                <a:gd name="T1" fmla="*/ 0 h 315"/>
                <a:gd name="T2" fmla="*/ 13 w 121"/>
                <a:gd name="T3" fmla="*/ 24 h 315"/>
                <a:gd name="T4" fmla="*/ 5 w 121"/>
                <a:gd name="T5" fmla="*/ 46 h 315"/>
                <a:gd name="T6" fmla="*/ 2 w 121"/>
                <a:gd name="T7" fmla="*/ 96 h 315"/>
                <a:gd name="T8" fmla="*/ 4 w 121"/>
                <a:gd name="T9" fmla="*/ 147 h 315"/>
                <a:gd name="T10" fmla="*/ 12 w 121"/>
                <a:gd name="T11" fmla="*/ 193 h 315"/>
                <a:gd name="T12" fmla="*/ 28 w 121"/>
                <a:gd name="T13" fmla="*/ 231 h 315"/>
                <a:gd name="T14" fmla="*/ 51 w 121"/>
                <a:gd name="T15" fmla="*/ 280 h 315"/>
                <a:gd name="T16" fmla="*/ 93 w 121"/>
                <a:gd name="T17" fmla="*/ 311 h 315"/>
                <a:gd name="T18" fmla="*/ 121 w 121"/>
                <a:gd name="T19" fmla="*/ 315 h 3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1"/>
                <a:gd name="T31" fmla="*/ 0 h 315"/>
                <a:gd name="T32" fmla="*/ 121 w 121"/>
                <a:gd name="T33" fmla="*/ 315 h 3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1" h="315">
                  <a:moveTo>
                    <a:pt x="14" y="0"/>
                  </a:moveTo>
                  <a:cubicBezTo>
                    <a:pt x="12" y="7"/>
                    <a:pt x="14" y="17"/>
                    <a:pt x="13" y="24"/>
                  </a:cubicBezTo>
                  <a:cubicBezTo>
                    <a:pt x="12" y="32"/>
                    <a:pt x="8" y="39"/>
                    <a:pt x="5" y="46"/>
                  </a:cubicBezTo>
                  <a:cubicBezTo>
                    <a:pt x="0" y="63"/>
                    <a:pt x="4" y="79"/>
                    <a:pt x="2" y="96"/>
                  </a:cubicBezTo>
                  <a:cubicBezTo>
                    <a:pt x="0" y="113"/>
                    <a:pt x="4" y="130"/>
                    <a:pt x="4" y="147"/>
                  </a:cubicBezTo>
                  <a:cubicBezTo>
                    <a:pt x="3" y="162"/>
                    <a:pt x="10" y="177"/>
                    <a:pt x="12" y="193"/>
                  </a:cubicBezTo>
                  <a:cubicBezTo>
                    <a:pt x="13" y="210"/>
                    <a:pt x="20" y="217"/>
                    <a:pt x="28" y="231"/>
                  </a:cubicBezTo>
                  <a:cubicBezTo>
                    <a:pt x="38" y="249"/>
                    <a:pt x="35" y="264"/>
                    <a:pt x="51" y="280"/>
                  </a:cubicBezTo>
                  <a:cubicBezTo>
                    <a:pt x="62" y="291"/>
                    <a:pt x="77" y="305"/>
                    <a:pt x="93" y="311"/>
                  </a:cubicBezTo>
                  <a:cubicBezTo>
                    <a:pt x="104" y="314"/>
                    <a:pt x="110" y="315"/>
                    <a:pt x="121" y="3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56" name="Freeform 138"/>
            <p:cNvSpPr>
              <a:spLocks/>
            </p:cNvSpPr>
            <p:nvPr/>
          </p:nvSpPr>
          <p:spPr bwMode="auto">
            <a:xfrm>
              <a:off x="1225" y="3106"/>
              <a:ext cx="64" cy="90"/>
            </a:xfrm>
            <a:custGeom>
              <a:avLst/>
              <a:gdLst>
                <a:gd name="T0" fmla="*/ 0 w 30"/>
                <a:gd name="T1" fmla="*/ 0 h 39"/>
                <a:gd name="T2" fmla="*/ 30 w 30"/>
                <a:gd name="T3" fmla="*/ 39 h 39"/>
                <a:gd name="T4" fmla="*/ 30 w 30"/>
                <a:gd name="T5" fmla="*/ 37 h 39"/>
                <a:gd name="T6" fmla="*/ 0 60000 65536"/>
                <a:gd name="T7" fmla="*/ 0 60000 65536"/>
                <a:gd name="T8" fmla="*/ 0 60000 65536"/>
                <a:gd name="T9" fmla="*/ 0 w 30"/>
                <a:gd name="T10" fmla="*/ 0 h 39"/>
                <a:gd name="T11" fmla="*/ 30 w 30"/>
                <a:gd name="T12" fmla="*/ 39 h 3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39">
                  <a:moveTo>
                    <a:pt x="0" y="0"/>
                  </a:moveTo>
                  <a:cubicBezTo>
                    <a:pt x="15" y="3"/>
                    <a:pt x="30" y="23"/>
                    <a:pt x="30" y="39"/>
                  </a:cubicBezTo>
                  <a:cubicBezTo>
                    <a:pt x="30" y="38"/>
                    <a:pt x="30" y="38"/>
                    <a:pt x="30" y="3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57" name="Freeform 139"/>
            <p:cNvSpPr>
              <a:spLocks/>
            </p:cNvSpPr>
            <p:nvPr/>
          </p:nvSpPr>
          <p:spPr bwMode="auto">
            <a:xfrm>
              <a:off x="1287" y="3166"/>
              <a:ext cx="381" cy="225"/>
            </a:xfrm>
            <a:custGeom>
              <a:avLst/>
              <a:gdLst>
                <a:gd name="T0" fmla="*/ 0 w 177"/>
                <a:gd name="T1" fmla="*/ 0 h 98"/>
                <a:gd name="T2" fmla="*/ 12 w 177"/>
                <a:gd name="T3" fmla="*/ 8 h 98"/>
                <a:gd name="T4" fmla="*/ 23 w 177"/>
                <a:gd name="T5" fmla="*/ 8 h 98"/>
                <a:gd name="T6" fmla="*/ 30 w 177"/>
                <a:gd name="T7" fmla="*/ 13 h 98"/>
                <a:gd name="T8" fmla="*/ 42 w 177"/>
                <a:gd name="T9" fmla="*/ 39 h 98"/>
                <a:gd name="T10" fmla="*/ 48 w 177"/>
                <a:gd name="T11" fmla="*/ 50 h 98"/>
                <a:gd name="T12" fmla="*/ 61 w 177"/>
                <a:gd name="T13" fmla="*/ 55 h 98"/>
                <a:gd name="T14" fmla="*/ 74 w 177"/>
                <a:gd name="T15" fmla="*/ 69 h 98"/>
                <a:gd name="T16" fmla="*/ 95 w 177"/>
                <a:gd name="T17" fmla="*/ 74 h 98"/>
                <a:gd name="T18" fmla="*/ 131 w 177"/>
                <a:gd name="T19" fmla="*/ 88 h 98"/>
                <a:gd name="T20" fmla="*/ 147 w 177"/>
                <a:gd name="T21" fmla="*/ 91 h 98"/>
                <a:gd name="T22" fmla="*/ 163 w 177"/>
                <a:gd name="T23" fmla="*/ 96 h 98"/>
                <a:gd name="T24" fmla="*/ 177 w 177"/>
                <a:gd name="T25" fmla="*/ 88 h 9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7"/>
                <a:gd name="T40" fmla="*/ 0 h 98"/>
                <a:gd name="T41" fmla="*/ 177 w 177"/>
                <a:gd name="T42" fmla="*/ 98 h 9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7" h="98">
                  <a:moveTo>
                    <a:pt x="0" y="0"/>
                  </a:moveTo>
                  <a:cubicBezTo>
                    <a:pt x="3" y="3"/>
                    <a:pt x="8" y="7"/>
                    <a:pt x="12" y="8"/>
                  </a:cubicBezTo>
                  <a:cubicBezTo>
                    <a:pt x="16" y="9"/>
                    <a:pt x="19" y="7"/>
                    <a:pt x="23" y="8"/>
                  </a:cubicBezTo>
                  <a:cubicBezTo>
                    <a:pt x="26" y="8"/>
                    <a:pt x="28" y="10"/>
                    <a:pt x="30" y="13"/>
                  </a:cubicBezTo>
                  <a:cubicBezTo>
                    <a:pt x="35" y="20"/>
                    <a:pt x="38" y="31"/>
                    <a:pt x="42" y="39"/>
                  </a:cubicBezTo>
                  <a:cubicBezTo>
                    <a:pt x="44" y="42"/>
                    <a:pt x="45" y="47"/>
                    <a:pt x="48" y="50"/>
                  </a:cubicBezTo>
                  <a:cubicBezTo>
                    <a:pt x="52" y="53"/>
                    <a:pt x="57" y="52"/>
                    <a:pt x="61" y="55"/>
                  </a:cubicBezTo>
                  <a:cubicBezTo>
                    <a:pt x="66" y="60"/>
                    <a:pt x="68" y="66"/>
                    <a:pt x="74" y="69"/>
                  </a:cubicBezTo>
                  <a:cubicBezTo>
                    <a:pt x="80" y="72"/>
                    <a:pt x="88" y="72"/>
                    <a:pt x="95" y="74"/>
                  </a:cubicBezTo>
                  <a:cubicBezTo>
                    <a:pt x="108" y="76"/>
                    <a:pt x="118" y="86"/>
                    <a:pt x="131" y="88"/>
                  </a:cubicBezTo>
                  <a:cubicBezTo>
                    <a:pt x="137" y="88"/>
                    <a:pt x="142" y="88"/>
                    <a:pt x="147" y="91"/>
                  </a:cubicBezTo>
                  <a:cubicBezTo>
                    <a:pt x="153" y="94"/>
                    <a:pt x="155" y="98"/>
                    <a:pt x="163" y="96"/>
                  </a:cubicBezTo>
                  <a:cubicBezTo>
                    <a:pt x="169" y="95"/>
                    <a:pt x="172" y="90"/>
                    <a:pt x="177" y="8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58" name="Freeform 140"/>
            <p:cNvSpPr>
              <a:spLocks/>
            </p:cNvSpPr>
            <p:nvPr/>
          </p:nvSpPr>
          <p:spPr bwMode="auto">
            <a:xfrm>
              <a:off x="1401" y="3246"/>
              <a:ext cx="198" cy="126"/>
            </a:xfrm>
            <a:custGeom>
              <a:avLst/>
              <a:gdLst>
                <a:gd name="T0" fmla="*/ 0 w 92"/>
                <a:gd name="T1" fmla="*/ 0 h 55"/>
                <a:gd name="T2" fmla="*/ 10 w 92"/>
                <a:gd name="T3" fmla="*/ 22 h 55"/>
                <a:gd name="T4" fmla="*/ 36 w 92"/>
                <a:gd name="T5" fmla="*/ 27 h 55"/>
                <a:gd name="T6" fmla="*/ 48 w 92"/>
                <a:gd name="T7" fmla="*/ 38 h 55"/>
                <a:gd name="T8" fmla="*/ 80 w 92"/>
                <a:gd name="T9" fmla="*/ 43 h 55"/>
                <a:gd name="T10" fmla="*/ 92 w 92"/>
                <a:gd name="T11" fmla="*/ 55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2"/>
                <a:gd name="T19" fmla="*/ 0 h 55"/>
                <a:gd name="T20" fmla="*/ 92 w 92"/>
                <a:gd name="T21" fmla="*/ 55 h 5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2" h="55">
                  <a:moveTo>
                    <a:pt x="0" y="0"/>
                  </a:moveTo>
                  <a:cubicBezTo>
                    <a:pt x="9" y="0"/>
                    <a:pt x="9" y="16"/>
                    <a:pt x="10" y="22"/>
                  </a:cubicBezTo>
                  <a:cubicBezTo>
                    <a:pt x="16" y="18"/>
                    <a:pt x="30" y="25"/>
                    <a:pt x="36" y="27"/>
                  </a:cubicBezTo>
                  <a:cubicBezTo>
                    <a:pt x="41" y="29"/>
                    <a:pt x="45" y="33"/>
                    <a:pt x="48" y="38"/>
                  </a:cubicBezTo>
                  <a:cubicBezTo>
                    <a:pt x="61" y="31"/>
                    <a:pt x="70" y="34"/>
                    <a:pt x="80" y="43"/>
                  </a:cubicBezTo>
                  <a:cubicBezTo>
                    <a:pt x="83" y="47"/>
                    <a:pt x="88" y="51"/>
                    <a:pt x="92" y="5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59" name="Freeform 141"/>
            <p:cNvSpPr>
              <a:spLocks/>
            </p:cNvSpPr>
            <p:nvPr/>
          </p:nvSpPr>
          <p:spPr bwMode="auto">
            <a:xfrm>
              <a:off x="1502" y="3333"/>
              <a:ext cx="58" cy="44"/>
            </a:xfrm>
            <a:custGeom>
              <a:avLst/>
              <a:gdLst>
                <a:gd name="T0" fmla="*/ 0 w 27"/>
                <a:gd name="T1" fmla="*/ 0 h 19"/>
                <a:gd name="T2" fmla="*/ 9 w 27"/>
                <a:gd name="T3" fmla="*/ 17 h 19"/>
                <a:gd name="T4" fmla="*/ 27 w 27"/>
                <a:gd name="T5" fmla="*/ 13 h 19"/>
                <a:gd name="T6" fmla="*/ 0 60000 65536"/>
                <a:gd name="T7" fmla="*/ 0 60000 65536"/>
                <a:gd name="T8" fmla="*/ 0 60000 65536"/>
                <a:gd name="T9" fmla="*/ 0 w 27"/>
                <a:gd name="T10" fmla="*/ 0 h 19"/>
                <a:gd name="T11" fmla="*/ 27 w 27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" h="19">
                  <a:moveTo>
                    <a:pt x="0" y="0"/>
                  </a:moveTo>
                  <a:cubicBezTo>
                    <a:pt x="0" y="5"/>
                    <a:pt x="3" y="15"/>
                    <a:pt x="9" y="17"/>
                  </a:cubicBezTo>
                  <a:cubicBezTo>
                    <a:pt x="14" y="19"/>
                    <a:pt x="21" y="14"/>
                    <a:pt x="27" y="1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60" name="Freeform 142"/>
            <p:cNvSpPr>
              <a:spLocks/>
            </p:cNvSpPr>
            <p:nvPr/>
          </p:nvSpPr>
          <p:spPr bwMode="auto">
            <a:xfrm>
              <a:off x="1132" y="2667"/>
              <a:ext cx="19" cy="95"/>
            </a:xfrm>
            <a:custGeom>
              <a:avLst/>
              <a:gdLst>
                <a:gd name="T0" fmla="*/ 9 w 9"/>
                <a:gd name="T1" fmla="*/ 0 h 41"/>
                <a:gd name="T2" fmla="*/ 2 w 9"/>
                <a:gd name="T3" fmla="*/ 27 h 41"/>
                <a:gd name="T4" fmla="*/ 8 w 9"/>
                <a:gd name="T5" fmla="*/ 41 h 41"/>
                <a:gd name="T6" fmla="*/ 0 60000 65536"/>
                <a:gd name="T7" fmla="*/ 0 60000 65536"/>
                <a:gd name="T8" fmla="*/ 0 60000 65536"/>
                <a:gd name="T9" fmla="*/ 0 w 9"/>
                <a:gd name="T10" fmla="*/ 0 h 41"/>
                <a:gd name="T11" fmla="*/ 9 w 9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41">
                  <a:moveTo>
                    <a:pt x="9" y="0"/>
                  </a:moveTo>
                  <a:cubicBezTo>
                    <a:pt x="7" y="10"/>
                    <a:pt x="0" y="16"/>
                    <a:pt x="2" y="27"/>
                  </a:cubicBezTo>
                  <a:cubicBezTo>
                    <a:pt x="3" y="32"/>
                    <a:pt x="7" y="38"/>
                    <a:pt x="8" y="4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61" name="Freeform 143"/>
            <p:cNvSpPr>
              <a:spLocks/>
            </p:cNvSpPr>
            <p:nvPr/>
          </p:nvSpPr>
          <p:spPr bwMode="auto">
            <a:xfrm>
              <a:off x="1136" y="2789"/>
              <a:ext cx="20" cy="99"/>
            </a:xfrm>
            <a:custGeom>
              <a:avLst/>
              <a:gdLst>
                <a:gd name="T0" fmla="*/ 6 w 9"/>
                <a:gd name="T1" fmla="*/ 0 h 43"/>
                <a:gd name="T2" fmla="*/ 1 w 9"/>
                <a:gd name="T3" fmla="*/ 10 h 43"/>
                <a:gd name="T4" fmla="*/ 2 w 9"/>
                <a:gd name="T5" fmla="*/ 29 h 43"/>
                <a:gd name="T6" fmla="*/ 9 w 9"/>
                <a:gd name="T7" fmla="*/ 43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43"/>
                <a:gd name="T14" fmla="*/ 9 w 9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43">
                  <a:moveTo>
                    <a:pt x="6" y="0"/>
                  </a:moveTo>
                  <a:cubicBezTo>
                    <a:pt x="5" y="4"/>
                    <a:pt x="2" y="7"/>
                    <a:pt x="1" y="10"/>
                  </a:cubicBezTo>
                  <a:cubicBezTo>
                    <a:pt x="0" y="16"/>
                    <a:pt x="1" y="24"/>
                    <a:pt x="2" y="29"/>
                  </a:cubicBezTo>
                  <a:cubicBezTo>
                    <a:pt x="3" y="35"/>
                    <a:pt x="7" y="39"/>
                    <a:pt x="9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62" name="Freeform 144"/>
            <p:cNvSpPr>
              <a:spLocks/>
            </p:cNvSpPr>
            <p:nvPr/>
          </p:nvSpPr>
          <p:spPr bwMode="auto">
            <a:xfrm>
              <a:off x="1156" y="2713"/>
              <a:ext cx="19" cy="108"/>
            </a:xfrm>
            <a:custGeom>
              <a:avLst/>
              <a:gdLst>
                <a:gd name="T0" fmla="*/ 0 w 9"/>
                <a:gd name="T1" fmla="*/ 0 h 47"/>
                <a:gd name="T2" fmla="*/ 0 w 9"/>
                <a:gd name="T3" fmla="*/ 47 h 47"/>
                <a:gd name="T4" fmla="*/ 0 60000 65536"/>
                <a:gd name="T5" fmla="*/ 0 60000 65536"/>
                <a:gd name="T6" fmla="*/ 0 w 9"/>
                <a:gd name="T7" fmla="*/ 0 h 47"/>
                <a:gd name="T8" fmla="*/ 9 w 9"/>
                <a:gd name="T9" fmla="*/ 47 h 4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9" h="47">
                  <a:moveTo>
                    <a:pt x="0" y="0"/>
                  </a:moveTo>
                  <a:cubicBezTo>
                    <a:pt x="7" y="15"/>
                    <a:pt x="9" y="32"/>
                    <a:pt x="0" y="4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63" name="Freeform 145"/>
            <p:cNvSpPr>
              <a:spLocks/>
            </p:cNvSpPr>
            <p:nvPr/>
          </p:nvSpPr>
          <p:spPr bwMode="auto">
            <a:xfrm>
              <a:off x="1156" y="2594"/>
              <a:ext cx="26" cy="94"/>
            </a:xfrm>
            <a:custGeom>
              <a:avLst/>
              <a:gdLst>
                <a:gd name="T0" fmla="*/ 0 w 12"/>
                <a:gd name="T1" fmla="*/ 41 h 41"/>
                <a:gd name="T2" fmla="*/ 10 w 12"/>
                <a:gd name="T3" fmla="*/ 11 h 41"/>
                <a:gd name="T4" fmla="*/ 6 w 12"/>
                <a:gd name="T5" fmla="*/ 0 h 41"/>
                <a:gd name="T6" fmla="*/ 0 60000 65536"/>
                <a:gd name="T7" fmla="*/ 0 60000 65536"/>
                <a:gd name="T8" fmla="*/ 0 60000 65536"/>
                <a:gd name="T9" fmla="*/ 0 w 12"/>
                <a:gd name="T10" fmla="*/ 0 h 41"/>
                <a:gd name="T11" fmla="*/ 12 w 12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41">
                  <a:moveTo>
                    <a:pt x="0" y="41"/>
                  </a:moveTo>
                  <a:cubicBezTo>
                    <a:pt x="10" y="35"/>
                    <a:pt x="12" y="22"/>
                    <a:pt x="10" y="11"/>
                  </a:cubicBezTo>
                  <a:cubicBezTo>
                    <a:pt x="9" y="8"/>
                    <a:pt x="7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64" name="Freeform 146"/>
            <p:cNvSpPr>
              <a:spLocks/>
            </p:cNvSpPr>
            <p:nvPr/>
          </p:nvSpPr>
          <p:spPr bwMode="auto">
            <a:xfrm>
              <a:off x="1177" y="2279"/>
              <a:ext cx="175" cy="276"/>
            </a:xfrm>
            <a:custGeom>
              <a:avLst/>
              <a:gdLst>
                <a:gd name="T0" fmla="*/ 0 w 81"/>
                <a:gd name="T1" fmla="*/ 120 h 120"/>
                <a:gd name="T2" fmla="*/ 14 w 81"/>
                <a:gd name="T3" fmla="*/ 101 h 120"/>
                <a:gd name="T4" fmla="*/ 17 w 81"/>
                <a:gd name="T5" fmla="*/ 79 h 120"/>
                <a:gd name="T6" fmla="*/ 33 w 81"/>
                <a:gd name="T7" fmla="*/ 66 h 120"/>
                <a:gd name="T8" fmla="*/ 48 w 81"/>
                <a:gd name="T9" fmla="*/ 47 h 120"/>
                <a:gd name="T10" fmla="*/ 76 w 81"/>
                <a:gd name="T11" fmla="*/ 25 h 120"/>
                <a:gd name="T12" fmla="*/ 80 w 81"/>
                <a:gd name="T13" fmla="*/ 0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1"/>
                <a:gd name="T22" fmla="*/ 0 h 120"/>
                <a:gd name="T23" fmla="*/ 81 w 81"/>
                <a:gd name="T24" fmla="*/ 120 h 1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1" h="120">
                  <a:moveTo>
                    <a:pt x="0" y="120"/>
                  </a:moveTo>
                  <a:cubicBezTo>
                    <a:pt x="5" y="114"/>
                    <a:pt x="11" y="108"/>
                    <a:pt x="14" y="101"/>
                  </a:cubicBezTo>
                  <a:cubicBezTo>
                    <a:pt x="16" y="94"/>
                    <a:pt x="14" y="85"/>
                    <a:pt x="17" y="79"/>
                  </a:cubicBezTo>
                  <a:cubicBezTo>
                    <a:pt x="20" y="72"/>
                    <a:pt x="27" y="69"/>
                    <a:pt x="33" y="66"/>
                  </a:cubicBezTo>
                  <a:cubicBezTo>
                    <a:pt x="42" y="60"/>
                    <a:pt x="45" y="57"/>
                    <a:pt x="48" y="47"/>
                  </a:cubicBezTo>
                  <a:cubicBezTo>
                    <a:pt x="54" y="33"/>
                    <a:pt x="67" y="35"/>
                    <a:pt x="76" y="25"/>
                  </a:cubicBezTo>
                  <a:cubicBezTo>
                    <a:pt x="81" y="20"/>
                    <a:pt x="81" y="5"/>
                    <a:pt x="8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65" name="Freeform 147"/>
            <p:cNvSpPr>
              <a:spLocks/>
            </p:cNvSpPr>
            <p:nvPr/>
          </p:nvSpPr>
          <p:spPr bwMode="auto">
            <a:xfrm>
              <a:off x="1304" y="2236"/>
              <a:ext cx="110" cy="124"/>
            </a:xfrm>
            <a:custGeom>
              <a:avLst/>
              <a:gdLst>
                <a:gd name="T0" fmla="*/ 0 w 51"/>
                <a:gd name="T1" fmla="*/ 54 h 54"/>
                <a:gd name="T2" fmla="*/ 37 w 51"/>
                <a:gd name="T3" fmla="*/ 21 h 54"/>
                <a:gd name="T4" fmla="*/ 47 w 51"/>
                <a:gd name="T5" fmla="*/ 9 h 54"/>
                <a:gd name="T6" fmla="*/ 51 w 51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54"/>
                <a:gd name="T14" fmla="*/ 51 w 51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54">
                  <a:moveTo>
                    <a:pt x="0" y="54"/>
                  </a:moveTo>
                  <a:cubicBezTo>
                    <a:pt x="3" y="30"/>
                    <a:pt x="18" y="27"/>
                    <a:pt x="37" y="21"/>
                  </a:cubicBezTo>
                  <a:cubicBezTo>
                    <a:pt x="45" y="18"/>
                    <a:pt x="44" y="16"/>
                    <a:pt x="47" y="9"/>
                  </a:cubicBezTo>
                  <a:cubicBezTo>
                    <a:pt x="48" y="6"/>
                    <a:pt x="51" y="2"/>
                    <a:pt x="5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66" name="Freeform 148"/>
            <p:cNvSpPr>
              <a:spLocks/>
            </p:cNvSpPr>
            <p:nvPr/>
          </p:nvSpPr>
          <p:spPr bwMode="auto">
            <a:xfrm>
              <a:off x="1412" y="2132"/>
              <a:ext cx="461" cy="118"/>
            </a:xfrm>
            <a:custGeom>
              <a:avLst/>
              <a:gdLst>
                <a:gd name="T0" fmla="*/ 0 w 214"/>
                <a:gd name="T1" fmla="*/ 46 h 51"/>
                <a:gd name="T2" fmla="*/ 29 w 214"/>
                <a:gd name="T3" fmla="*/ 32 h 51"/>
                <a:gd name="T4" fmla="*/ 53 w 214"/>
                <a:gd name="T5" fmla="*/ 27 h 51"/>
                <a:gd name="T6" fmla="*/ 79 w 214"/>
                <a:gd name="T7" fmla="*/ 13 h 51"/>
                <a:gd name="T8" fmla="*/ 103 w 214"/>
                <a:gd name="T9" fmla="*/ 15 h 51"/>
                <a:gd name="T10" fmla="*/ 118 w 214"/>
                <a:gd name="T11" fmla="*/ 6 h 51"/>
                <a:gd name="T12" fmla="*/ 133 w 214"/>
                <a:gd name="T13" fmla="*/ 2 h 51"/>
                <a:gd name="T14" fmla="*/ 152 w 214"/>
                <a:gd name="T15" fmla="*/ 12 h 51"/>
                <a:gd name="T16" fmla="*/ 163 w 214"/>
                <a:gd name="T17" fmla="*/ 6 h 51"/>
                <a:gd name="T18" fmla="*/ 177 w 214"/>
                <a:gd name="T19" fmla="*/ 3 h 51"/>
                <a:gd name="T20" fmla="*/ 199 w 214"/>
                <a:gd name="T21" fmla="*/ 8 h 51"/>
                <a:gd name="T22" fmla="*/ 214 w 214"/>
                <a:gd name="T23" fmla="*/ 7 h 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4"/>
                <a:gd name="T37" fmla="*/ 0 h 51"/>
                <a:gd name="T38" fmla="*/ 214 w 214"/>
                <a:gd name="T39" fmla="*/ 51 h 5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4" h="51">
                  <a:moveTo>
                    <a:pt x="0" y="46"/>
                  </a:moveTo>
                  <a:cubicBezTo>
                    <a:pt x="14" y="51"/>
                    <a:pt x="21" y="41"/>
                    <a:pt x="29" y="32"/>
                  </a:cubicBezTo>
                  <a:cubicBezTo>
                    <a:pt x="37" y="22"/>
                    <a:pt x="42" y="28"/>
                    <a:pt x="53" y="27"/>
                  </a:cubicBezTo>
                  <a:cubicBezTo>
                    <a:pt x="65" y="26"/>
                    <a:pt x="69" y="15"/>
                    <a:pt x="79" y="13"/>
                  </a:cubicBezTo>
                  <a:cubicBezTo>
                    <a:pt x="87" y="12"/>
                    <a:pt x="96" y="15"/>
                    <a:pt x="103" y="15"/>
                  </a:cubicBezTo>
                  <a:cubicBezTo>
                    <a:pt x="112" y="14"/>
                    <a:pt x="113" y="11"/>
                    <a:pt x="118" y="6"/>
                  </a:cubicBezTo>
                  <a:cubicBezTo>
                    <a:pt x="122" y="1"/>
                    <a:pt x="127" y="0"/>
                    <a:pt x="133" y="2"/>
                  </a:cubicBezTo>
                  <a:cubicBezTo>
                    <a:pt x="140" y="3"/>
                    <a:pt x="145" y="11"/>
                    <a:pt x="152" y="12"/>
                  </a:cubicBezTo>
                  <a:cubicBezTo>
                    <a:pt x="158" y="12"/>
                    <a:pt x="158" y="8"/>
                    <a:pt x="163" y="6"/>
                  </a:cubicBezTo>
                  <a:cubicBezTo>
                    <a:pt x="167" y="3"/>
                    <a:pt x="172" y="2"/>
                    <a:pt x="177" y="3"/>
                  </a:cubicBezTo>
                  <a:cubicBezTo>
                    <a:pt x="186" y="5"/>
                    <a:pt x="190" y="9"/>
                    <a:pt x="199" y="8"/>
                  </a:cubicBezTo>
                  <a:cubicBezTo>
                    <a:pt x="204" y="8"/>
                    <a:pt x="209" y="8"/>
                    <a:pt x="214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67" name="Freeform 149"/>
            <p:cNvSpPr>
              <a:spLocks/>
            </p:cNvSpPr>
            <p:nvPr/>
          </p:nvSpPr>
          <p:spPr bwMode="auto">
            <a:xfrm>
              <a:off x="1449" y="2155"/>
              <a:ext cx="116" cy="101"/>
            </a:xfrm>
            <a:custGeom>
              <a:avLst/>
              <a:gdLst>
                <a:gd name="T0" fmla="*/ 0 w 54"/>
                <a:gd name="T1" fmla="*/ 34 h 44"/>
                <a:gd name="T2" fmla="*/ 32 w 54"/>
                <a:gd name="T3" fmla="*/ 16 h 44"/>
                <a:gd name="T4" fmla="*/ 54 w 54"/>
                <a:gd name="T5" fmla="*/ 6 h 44"/>
                <a:gd name="T6" fmla="*/ 0 60000 65536"/>
                <a:gd name="T7" fmla="*/ 0 60000 65536"/>
                <a:gd name="T8" fmla="*/ 0 60000 65536"/>
                <a:gd name="T9" fmla="*/ 0 w 54"/>
                <a:gd name="T10" fmla="*/ 0 h 44"/>
                <a:gd name="T11" fmla="*/ 54 w 54"/>
                <a:gd name="T12" fmla="*/ 44 h 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4" h="44">
                  <a:moveTo>
                    <a:pt x="0" y="34"/>
                  </a:moveTo>
                  <a:cubicBezTo>
                    <a:pt x="13" y="44"/>
                    <a:pt x="26" y="25"/>
                    <a:pt x="32" y="16"/>
                  </a:cubicBezTo>
                  <a:cubicBezTo>
                    <a:pt x="37" y="9"/>
                    <a:pt x="45" y="0"/>
                    <a:pt x="54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68" name="Freeform 150"/>
            <p:cNvSpPr>
              <a:spLocks/>
            </p:cNvSpPr>
            <p:nvPr/>
          </p:nvSpPr>
          <p:spPr bwMode="auto">
            <a:xfrm>
              <a:off x="1604" y="2137"/>
              <a:ext cx="120" cy="28"/>
            </a:xfrm>
            <a:custGeom>
              <a:avLst/>
              <a:gdLst>
                <a:gd name="T0" fmla="*/ 0 w 56"/>
                <a:gd name="T1" fmla="*/ 12 h 12"/>
                <a:gd name="T2" fmla="*/ 14 w 56"/>
                <a:gd name="T3" fmla="*/ 2 h 12"/>
                <a:gd name="T4" fmla="*/ 34 w 56"/>
                <a:gd name="T5" fmla="*/ 6 h 12"/>
                <a:gd name="T6" fmla="*/ 56 w 56"/>
                <a:gd name="T7" fmla="*/ 4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12"/>
                <a:gd name="T14" fmla="*/ 56 w 56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12">
                  <a:moveTo>
                    <a:pt x="0" y="12"/>
                  </a:moveTo>
                  <a:cubicBezTo>
                    <a:pt x="5" y="8"/>
                    <a:pt x="6" y="4"/>
                    <a:pt x="14" y="2"/>
                  </a:cubicBezTo>
                  <a:cubicBezTo>
                    <a:pt x="22" y="0"/>
                    <a:pt x="26" y="3"/>
                    <a:pt x="34" y="6"/>
                  </a:cubicBezTo>
                  <a:cubicBezTo>
                    <a:pt x="41" y="9"/>
                    <a:pt x="49" y="8"/>
                    <a:pt x="56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69" name="Freeform 151"/>
            <p:cNvSpPr>
              <a:spLocks/>
            </p:cNvSpPr>
            <p:nvPr/>
          </p:nvSpPr>
          <p:spPr bwMode="auto">
            <a:xfrm>
              <a:off x="1724" y="2128"/>
              <a:ext cx="52" cy="18"/>
            </a:xfrm>
            <a:custGeom>
              <a:avLst/>
              <a:gdLst>
                <a:gd name="T0" fmla="*/ 0 w 24"/>
                <a:gd name="T1" fmla="*/ 8 h 8"/>
                <a:gd name="T2" fmla="*/ 24 w 24"/>
                <a:gd name="T3" fmla="*/ 5 h 8"/>
                <a:gd name="T4" fmla="*/ 0 60000 65536"/>
                <a:gd name="T5" fmla="*/ 0 60000 65536"/>
                <a:gd name="T6" fmla="*/ 0 w 24"/>
                <a:gd name="T7" fmla="*/ 0 h 8"/>
                <a:gd name="T8" fmla="*/ 24 w 24"/>
                <a:gd name="T9" fmla="*/ 8 h 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4" h="8">
                  <a:moveTo>
                    <a:pt x="0" y="8"/>
                  </a:moveTo>
                  <a:cubicBezTo>
                    <a:pt x="5" y="0"/>
                    <a:pt x="18" y="0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70" name="Freeform 152"/>
            <p:cNvSpPr>
              <a:spLocks/>
            </p:cNvSpPr>
            <p:nvPr/>
          </p:nvSpPr>
          <p:spPr bwMode="auto">
            <a:xfrm>
              <a:off x="1750" y="2148"/>
              <a:ext cx="64" cy="26"/>
            </a:xfrm>
            <a:custGeom>
              <a:avLst/>
              <a:gdLst>
                <a:gd name="T0" fmla="*/ 0 w 30"/>
                <a:gd name="T1" fmla="*/ 3 h 11"/>
                <a:gd name="T2" fmla="*/ 30 w 30"/>
                <a:gd name="T3" fmla="*/ 0 h 11"/>
                <a:gd name="T4" fmla="*/ 0 60000 65536"/>
                <a:gd name="T5" fmla="*/ 0 60000 65536"/>
                <a:gd name="T6" fmla="*/ 0 w 30"/>
                <a:gd name="T7" fmla="*/ 0 h 11"/>
                <a:gd name="T8" fmla="*/ 30 w 30"/>
                <a:gd name="T9" fmla="*/ 11 h 1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0" h="11">
                  <a:moveTo>
                    <a:pt x="0" y="3"/>
                  </a:moveTo>
                  <a:cubicBezTo>
                    <a:pt x="7" y="11"/>
                    <a:pt x="23" y="6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71" name="Freeform 153"/>
            <p:cNvSpPr>
              <a:spLocks/>
            </p:cNvSpPr>
            <p:nvPr/>
          </p:nvSpPr>
          <p:spPr bwMode="auto">
            <a:xfrm>
              <a:off x="1819" y="2126"/>
              <a:ext cx="54" cy="22"/>
            </a:xfrm>
            <a:custGeom>
              <a:avLst/>
              <a:gdLst>
                <a:gd name="T0" fmla="*/ 0 w 25"/>
                <a:gd name="T1" fmla="*/ 10 h 10"/>
                <a:gd name="T2" fmla="*/ 25 w 25"/>
                <a:gd name="T3" fmla="*/ 3 h 10"/>
                <a:gd name="T4" fmla="*/ 0 60000 65536"/>
                <a:gd name="T5" fmla="*/ 0 60000 65536"/>
                <a:gd name="T6" fmla="*/ 0 w 25"/>
                <a:gd name="T7" fmla="*/ 0 h 10"/>
                <a:gd name="T8" fmla="*/ 25 w 25"/>
                <a:gd name="T9" fmla="*/ 10 h 1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" h="10">
                  <a:moveTo>
                    <a:pt x="0" y="10"/>
                  </a:moveTo>
                  <a:cubicBezTo>
                    <a:pt x="7" y="6"/>
                    <a:pt x="17" y="0"/>
                    <a:pt x="25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72" name="Freeform 154"/>
            <p:cNvSpPr>
              <a:spLocks/>
            </p:cNvSpPr>
            <p:nvPr/>
          </p:nvSpPr>
          <p:spPr bwMode="auto">
            <a:xfrm>
              <a:off x="1847" y="2155"/>
              <a:ext cx="30" cy="19"/>
            </a:xfrm>
            <a:custGeom>
              <a:avLst/>
              <a:gdLst>
                <a:gd name="T0" fmla="*/ 0 w 14"/>
                <a:gd name="T1" fmla="*/ 0 h 8"/>
                <a:gd name="T2" fmla="*/ 14 w 14"/>
                <a:gd name="T3" fmla="*/ 8 h 8"/>
                <a:gd name="T4" fmla="*/ 0 60000 65536"/>
                <a:gd name="T5" fmla="*/ 0 60000 65536"/>
                <a:gd name="T6" fmla="*/ 0 w 14"/>
                <a:gd name="T7" fmla="*/ 0 h 8"/>
                <a:gd name="T8" fmla="*/ 14 w 14"/>
                <a:gd name="T9" fmla="*/ 8 h 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4" h="8">
                  <a:moveTo>
                    <a:pt x="0" y="0"/>
                  </a:moveTo>
                  <a:cubicBezTo>
                    <a:pt x="2" y="5"/>
                    <a:pt x="10" y="8"/>
                    <a:pt x="14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73" name="Freeform 155"/>
            <p:cNvSpPr>
              <a:spLocks/>
            </p:cNvSpPr>
            <p:nvPr/>
          </p:nvSpPr>
          <p:spPr bwMode="auto">
            <a:xfrm>
              <a:off x="1324" y="2243"/>
              <a:ext cx="137" cy="137"/>
            </a:xfrm>
            <a:custGeom>
              <a:avLst/>
              <a:gdLst>
                <a:gd name="T0" fmla="*/ 0 w 64"/>
                <a:gd name="T1" fmla="*/ 60 h 60"/>
                <a:gd name="T2" fmla="*/ 14 w 64"/>
                <a:gd name="T3" fmla="*/ 36 h 60"/>
                <a:gd name="T4" fmla="*/ 22 w 64"/>
                <a:gd name="T5" fmla="*/ 34 h 60"/>
                <a:gd name="T6" fmla="*/ 28 w 64"/>
                <a:gd name="T7" fmla="*/ 25 h 60"/>
                <a:gd name="T8" fmla="*/ 47 w 64"/>
                <a:gd name="T9" fmla="*/ 15 h 60"/>
                <a:gd name="T10" fmla="*/ 64 w 64"/>
                <a:gd name="T11" fmla="*/ 0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"/>
                <a:gd name="T19" fmla="*/ 0 h 60"/>
                <a:gd name="T20" fmla="*/ 64 w 64"/>
                <a:gd name="T21" fmla="*/ 60 h 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" h="60">
                  <a:moveTo>
                    <a:pt x="0" y="60"/>
                  </a:moveTo>
                  <a:cubicBezTo>
                    <a:pt x="2" y="51"/>
                    <a:pt x="4" y="39"/>
                    <a:pt x="14" y="36"/>
                  </a:cubicBezTo>
                  <a:cubicBezTo>
                    <a:pt x="16" y="35"/>
                    <a:pt x="20" y="36"/>
                    <a:pt x="22" y="34"/>
                  </a:cubicBezTo>
                  <a:cubicBezTo>
                    <a:pt x="26" y="32"/>
                    <a:pt x="26" y="28"/>
                    <a:pt x="28" y="25"/>
                  </a:cubicBezTo>
                  <a:cubicBezTo>
                    <a:pt x="33" y="15"/>
                    <a:pt x="37" y="17"/>
                    <a:pt x="47" y="15"/>
                  </a:cubicBezTo>
                  <a:cubicBezTo>
                    <a:pt x="54" y="13"/>
                    <a:pt x="60" y="6"/>
                    <a:pt x="6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74" name="Freeform 156"/>
            <p:cNvSpPr>
              <a:spLocks/>
            </p:cNvSpPr>
            <p:nvPr/>
          </p:nvSpPr>
          <p:spPr bwMode="auto">
            <a:xfrm>
              <a:off x="1498" y="2190"/>
              <a:ext cx="50" cy="34"/>
            </a:xfrm>
            <a:custGeom>
              <a:avLst/>
              <a:gdLst>
                <a:gd name="T0" fmla="*/ 0 w 23"/>
                <a:gd name="T1" fmla="*/ 14 h 15"/>
                <a:gd name="T2" fmla="*/ 20 w 23"/>
                <a:gd name="T3" fmla="*/ 9 h 15"/>
                <a:gd name="T4" fmla="*/ 23 w 23"/>
                <a:gd name="T5" fmla="*/ 0 h 15"/>
                <a:gd name="T6" fmla="*/ 0 60000 65536"/>
                <a:gd name="T7" fmla="*/ 0 60000 65536"/>
                <a:gd name="T8" fmla="*/ 0 60000 65536"/>
                <a:gd name="T9" fmla="*/ 0 w 23"/>
                <a:gd name="T10" fmla="*/ 0 h 15"/>
                <a:gd name="T11" fmla="*/ 23 w 23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" h="15">
                  <a:moveTo>
                    <a:pt x="0" y="14"/>
                  </a:moveTo>
                  <a:cubicBezTo>
                    <a:pt x="5" y="15"/>
                    <a:pt x="16" y="14"/>
                    <a:pt x="20" y="9"/>
                  </a:cubicBezTo>
                  <a:cubicBezTo>
                    <a:pt x="22" y="7"/>
                    <a:pt x="22" y="3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75" name="Freeform 157"/>
            <p:cNvSpPr>
              <a:spLocks/>
            </p:cNvSpPr>
            <p:nvPr/>
          </p:nvSpPr>
          <p:spPr bwMode="auto">
            <a:xfrm>
              <a:off x="1543" y="2167"/>
              <a:ext cx="58" cy="41"/>
            </a:xfrm>
            <a:custGeom>
              <a:avLst/>
              <a:gdLst>
                <a:gd name="T0" fmla="*/ 0 w 27"/>
                <a:gd name="T1" fmla="*/ 18 h 18"/>
                <a:gd name="T2" fmla="*/ 18 w 27"/>
                <a:gd name="T3" fmla="*/ 9 h 18"/>
                <a:gd name="T4" fmla="*/ 27 w 27"/>
                <a:gd name="T5" fmla="*/ 0 h 18"/>
                <a:gd name="T6" fmla="*/ 0 60000 65536"/>
                <a:gd name="T7" fmla="*/ 0 60000 65536"/>
                <a:gd name="T8" fmla="*/ 0 60000 65536"/>
                <a:gd name="T9" fmla="*/ 0 w 27"/>
                <a:gd name="T10" fmla="*/ 0 h 18"/>
                <a:gd name="T11" fmla="*/ 27 w 27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" h="18">
                  <a:moveTo>
                    <a:pt x="0" y="18"/>
                  </a:moveTo>
                  <a:cubicBezTo>
                    <a:pt x="7" y="18"/>
                    <a:pt x="12" y="14"/>
                    <a:pt x="18" y="9"/>
                  </a:cubicBezTo>
                  <a:cubicBezTo>
                    <a:pt x="20" y="7"/>
                    <a:pt x="27" y="0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76" name="Freeform 158"/>
            <p:cNvSpPr>
              <a:spLocks/>
            </p:cNvSpPr>
            <p:nvPr/>
          </p:nvSpPr>
          <p:spPr bwMode="auto">
            <a:xfrm>
              <a:off x="1586" y="2167"/>
              <a:ext cx="56" cy="41"/>
            </a:xfrm>
            <a:custGeom>
              <a:avLst/>
              <a:gdLst>
                <a:gd name="T0" fmla="*/ 0 w 26"/>
                <a:gd name="T1" fmla="*/ 10 h 18"/>
                <a:gd name="T2" fmla="*/ 26 w 26"/>
                <a:gd name="T3" fmla="*/ 0 h 18"/>
                <a:gd name="T4" fmla="*/ 0 60000 65536"/>
                <a:gd name="T5" fmla="*/ 0 60000 65536"/>
                <a:gd name="T6" fmla="*/ 0 w 26"/>
                <a:gd name="T7" fmla="*/ 0 h 18"/>
                <a:gd name="T8" fmla="*/ 26 w 26"/>
                <a:gd name="T9" fmla="*/ 18 h 1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6" h="18">
                  <a:moveTo>
                    <a:pt x="0" y="10"/>
                  </a:moveTo>
                  <a:cubicBezTo>
                    <a:pt x="11" y="18"/>
                    <a:pt x="18" y="4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77" name="Freeform 159"/>
            <p:cNvSpPr>
              <a:spLocks/>
            </p:cNvSpPr>
            <p:nvPr/>
          </p:nvSpPr>
          <p:spPr bwMode="auto">
            <a:xfrm>
              <a:off x="1644" y="2151"/>
              <a:ext cx="87" cy="37"/>
            </a:xfrm>
            <a:custGeom>
              <a:avLst/>
              <a:gdLst>
                <a:gd name="T0" fmla="*/ 0 w 40"/>
                <a:gd name="T1" fmla="*/ 16 h 16"/>
                <a:gd name="T2" fmla="*/ 25 w 40"/>
                <a:gd name="T3" fmla="*/ 2 h 16"/>
                <a:gd name="T4" fmla="*/ 40 w 40"/>
                <a:gd name="T5" fmla="*/ 8 h 16"/>
                <a:gd name="T6" fmla="*/ 0 60000 65536"/>
                <a:gd name="T7" fmla="*/ 0 60000 65536"/>
                <a:gd name="T8" fmla="*/ 0 60000 65536"/>
                <a:gd name="T9" fmla="*/ 0 w 40"/>
                <a:gd name="T10" fmla="*/ 0 h 16"/>
                <a:gd name="T11" fmla="*/ 40 w 4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" h="16">
                  <a:moveTo>
                    <a:pt x="0" y="16"/>
                  </a:moveTo>
                  <a:cubicBezTo>
                    <a:pt x="7" y="9"/>
                    <a:pt x="14" y="0"/>
                    <a:pt x="25" y="2"/>
                  </a:cubicBezTo>
                  <a:cubicBezTo>
                    <a:pt x="30" y="3"/>
                    <a:pt x="36" y="7"/>
                    <a:pt x="40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78" name="Freeform 160"/>
            <p:cNvSpPr>
              <a:spLocks/>
            </p:cNvSpPr>
            <p:nvPr/>
          </p:nvSpPr>
          <p:spPr bwMode="auto">
            <a:xfrm>
              <a:off x="1257" y="2403"/>
              <a:ext cx="47" cy="60"/>
            </a:xfrm>
            <a:custGeom>
              <a:avLst/>
              <a:gdLst>
                <a:gd name="T0" fmla="*/ 22 w 22"/>
                <a:gd name="T1" fmla="*/ 0 h 26"/>
                <a:gd name="T2" fmla="*/ 1 w 22"/>
                <a:gd name="T3" fmla="*/ 26 h 26"/>
                <a:gd name="T4" fmla="*/ 0 60000 65536"/>
                <a:gd name="T5" fmla="*/ 0 60000 65536"/>
                <a:gd name="T6" fmla="*/ 0 w 22"/>
                <a:gd name="T7" fmla="*/ 0 h 26"/>
                <a:gd name="T8" fmla="*/ 22 w 22"/>
                <a:gd name="T9" fmla="*/ 26 h 2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" h="26">
                  <a:moveTo>
                    <a:pt x="22" y="0"/>
                  </a:moveTo>
                  <a:cubicBezTo>
                    <a:pt x="9" y="6"/>
                    <a:pt x="0" y="10"/>
                    <a:pt x="1" y="2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79" name="Freeform 161"/>
            <p:cNvSpPr>
              <a:spLocks/>
            </p:cNvSpPr>
            <p:nvPr/>
          </p:nvSpPr>
          <p:spPr bwMode="auto">
            <a:xfrm>
              <a:off x="1210" y="2436"/>
              <a:ext cx="32" cy="71"/>
            </a:xfrm>
            <a:custGeom>
              <a:avLst/>
              <a:gdLst>
                <a:gd name="T0" fmla="*/ 0 w 15"/>
                <a:gd name="T1" fmla="*/ 31 h 31"/>
                <a:gd name="T2" fmla="*/ 15 w 15"/>
                <a:gd name="T3" fmla="*/ 0 h 31"/>
                <a:gd name="T4" fmla="*/ 0 60000 65536"/>
                <a:gd name="T5" fmla="*/ 0 60000 65536"/>
                <a:gd name="T6" fmla="*/ 0 w 15"/>
                <a:gd name="T7" fmla="*/ 0 h 31"/>
                <a:gd name="T8" fmla="*/ 15 w 15"/>
                <a:gd name="T9" fmla="*/ 31 h 3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5" h="31">
                  <a:moveTo>
                    <a:pt x="0" y="31"/>
                  </a:moveTo>
                  <a:cubicBezTo>
                    <a:pt x="13" y="27"/>
                    <a:pt x="15" y="10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80" name="Freeform 162"/>
            <p:cNvSpPr>
              <a:spLocks/>
            </p:cNvSpPr>
            <p:nvPr/>
          </p:nvSpPr>
          <p:spPr bwMode="auto">
            <a:xfrm>
              <a:off x="1190" y="2518"/>
              <a:ext cx="39" cy="87"/>
            </a:xfrm>
            <a:custGeom>
              <a:avLst/>
              <a:gdLst>
                <a:gd name="T0" fmla="*/ 18 w 18"/>
                <a:gd name="T1" fmla="*/ 0 h 38"/>
                <a:gd name="T2" fmla="*/ 2 w 18"/>
                <a:gd name="T3" fmla="*/ 38 h 38"/>
                <a:gd name="T4" fmla="*/ 0 60000 65536"/>
                <a:gd name="T5" fmla="*/ 0 60000 65536"/>
                <a:gd name="T6" fmla="*/ 0 w 18"/>
                <a:gd name="T7" fmla="*/ 0 h 38"/>
                <a:gd name="T8" fmla="*/ 18 w 18"/>
                <a:gd name="T9" fmla="*/ 38 h 3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8" h="38">
                  <a:moveTo>
                    <a:pt x="18" y="0"/>
                  </a:moveTo>
                  <a:cubicBezTo>
                    <a:pt x="4" y="8"/>
                    <a:pt x="0" y="22"/>
                    <a:pt x="2" y="3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81" name="Freeform 163"/>
            <p:cNvSpPr>
              <a:spLocks/>
            </p:cNvSpPr>
            <p:nvPr/>
          </p:nvSpPr>
          <p:spPr bwMode="auto">
            <a:xfrm>
              <a:off x="1147" y="2890"/>
              <a:ext cx="26" cy="92"/>
            </a:xfrm>
            <a:custGeom>
              <a:avLst/>
              <a:gdLst>
                <a:gd name="T0" fmla="*/ 4 w 12"/>
                <a:gd name="T1" fmla="*/ 0 h 40"/>
                <a:gd name="T2" fmla="*/ 4 w 12"/>
                <a:gd name="T3" fmla="*/ 29 h 40"/>
                <a:gd name="T4" fmla="*/ 12 w 12"/>
                <a:gd name="T5" fmla="*/ 40 h 40"/>
                <a:gd name="T6" fmla="*/ 0 60000 65536"/>
                <a:gd name="T7" fmla="*/ 0 60000 65536"/>
                <a:gd name="T8" fmla="*/ 0 60000 65536"/>
                <a:gd name="T9" fmla="*/ 0 w 12"/>
                <a:gd name="T10" fmla="*/ 0 h 40"/>
                <a:gd name="T11" fmla="*/ 12 w 12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40">
                  <a:moveTo>
                    <a:pt x="4" y="0"/>
                  </a:moveTo>
                  <a:cubicBezTo>
                    <a:pt x="0" y="9"/>
                    <a:pt x="0" y="19"/>
                    <a:pt x="4" y="29"/>
                  </a:cubicBezTo>
                  <a:cubicBezTo>
                    <a:pt x="6" y="32"/>
                    <a:pt x="12" y="40"/>
                    <a:pt x="12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82" name="Freeform 164"/>
            <p:cNvSpPr>
              <a:spLocks/>
            </p:cNvSpPr>
            <p:nvPr/>
          </p:nvSpPr>
          <p:spPr bwMode="auto">
            <a:xfrm>
              <a:off x="1173" y="2945"/>
              <a:ext cx="30" cy="92"/>
            </a:xfrm>
            <a:custGeom>
              <a:avLst/>
              <a:gdLst>
                <a:gd name="T0" fmla="*/ 0 w 14"/>
                <a:gd name="T1" fmla="*/ 0 h 40"/>
                <a:gd name="T2" fmla="*/ 13 w 14"/>
                <a:gd name="T3" fmla="*/ 18 h 40"/>
                <a:gd name="T4" fmla="*/ 12 w 14"/>
                <a:gd name="T5" fmla="*/ 40 h 40"/>
                <a:gd name="T6" fmla="*/ 0 60000 65536"/>
                <a:gd name="T7" fmla="*/ 0 60000 65536"/>
                <a:gd name="T8" fmla="*/ 0 60000 65536"/>
                <a:gd name="T9" fmla="*/ 0 w 14"/>
                <a:gd name="T10" fmla="*/ 0 h 40"/>
                <a:gd name="T11" fmla="*/ 14 w 14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40">
                  <a:moveTo>
                    <a:pt x="0" y="0"/>
                  </a:moveTo>
                  <a:cubicBezTo>
                    <a:pt x="6" y="7"/>
                    <a:pt x="11" y="8"/>
                    <a:pt x="13" y="18"/>
                  </a:cubicBezTo>
                  <a:cubicBezTo>
                    <a:pt x="14" y="25"/>
                    <a:pt x="14" y="34"/>
                    <a:pt x="12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83" name="Freeform 165"/>
            <p:cNvSpPr>
              <a:spLocks/>
            </p:cNvSpPr>
            <p:nvPr/>
          </p:nvSpPr>
          <p:spPr bwMode="auto">
            <a:xfrm>
              <a:off x="1214" y="3005"/>
              <a:ext cx="54" cy="85"/>
            </a:xfrm>
            <a:custGeom>
              <a:avLst/>
              <a:gdLst>
                <a:gd name="T0" fmla="*/ 3 w 25"/>
                <a:gd name="T1" fmla="*/ 0 h 37"/>
                <a:gd name="T2" fmla="*/ 8 w 25"/>
                <a:gd name="T3" fmla="*/ 29 h 37"/>
                <a:gd name="T4" fmla="*/ 25 w 25"/>
                <a:gd name="T5" fmla="*/ 37 h 37"/>
                <a:gd name="T6" fmla="*/ 0 60000 65536"/>
                <a:gd name="T7" fmla="*/ 0 60000 65536"/>
                <a:gd name="T8" fmla="*/ 0 60000 65536"/>
                <a:gd name="T9" fmla="*/ 0 w 25"/>
                <a:gd name="T10" fmla="*/ 0 h 37"/>
                <a:gd name="T11" fmla="*/ 25 w 25"/>
                <a:gd name="T12" fmla="*/ 37 h 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37">
                  <a:moveTo>
                    <a:pt x="3" y="0"/>
                  </a:moveTo>
                  <a:cubicBezTo>
                    <a:pt x="2" y="11"/>
                    <a:pt x="0" y="20"/>
                    <a:pt x="8" y="29"/>
                  </a:cubicBezTo>
                  <a:cubicBezTo>
                    <a:pt x="13" y="34"/>
                    <a:pt x="22" y="35"/>
                    <a:pt x="25" y="3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84" name="Freeform 166"/>
            <p:cNvSpPr>
              <a:spLocks/>
            </p:cNvSpPr>
            <p:nvPr/>
          </p:nvSpPr>
          <p:spPr bwMode="auto">
            <a:xfrm>
              <a:off x="1259" y="3085"/>
              <a:ext cx="47" cy="74"/>
            </a:xfrm>
            <a:custGeom>
              <a:avLst/>
              <a:gdLst>
                <a:gd name="T0" fmla="*/ 0 w 22"/>
                <a:gd name="T1" fmla="*/ 0 h 32"/>
                <a:gd name="T2" fmla="*/ 22 w 22"/>
                <a:gd name="T3" fmla="*/ 30 h 32"/>
                <a:gd name="T4" fmla="*/ 0 60000 65536"/>
                <a:gd name="T5" fmla="*/ 0 60000 65536"/>
                <a:gd name="T6" fmla="*/ 0 w 22"/>
                <a:gd name="T7" fmla="*/ 0 h 32"/>
                <a:gd name="T8" fmla="*/ 22 w 22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" h="32">
                  <a:moveTo>
                    <a:pt x="0" y="0"/>
                  </a:moveTo>
                  <a:cubicBezTo>
                    <a:pt x="3" y="13"/>
                    <a:pt x="3" y="32"/>
                    <a:pt x="22" y="3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85" name="Freeform 167"/>
            <p:cNvSpPr>
              <a:spLocks/>
            </p:cNvSpPr>
            <p:nvPr/>
          </p:nvSpPr>
          <p:spPr bwMode="auto">
            <a:xfrm>
              <a:off x="1634" y="3340"/>
              <a:ext cx="340" cy="76"/>
            </a:xfrm>
            <a:custGeom>
              <a:avLst/>
              <a:gdLst>
                <a:gd name="T0" fmla="*/ 0 w 158"/>
                <a:gd name="T1" fmla="*/ 21 h 33"/>
                <a:gd name="T2" fmla="*/ 25 w 158"/>
                <a:gd name="T3" fmla="*/ 31 h 33"/>
                <a:gd name="T4" fmla="*/ 46 w 158"/>
                <a:gd name="T5" fmla="*/ 26 h 33"/>
                <a:gd name="T6" fmla="*/ 76 w 158"/>
                <a:gd name="T7" fmla="*/ 32 h 33"/>
                <a:gd name="T8" fmla="*/ 101 w 158"/>
                <a:gd name="T9" fmla="*/ 24 h 33"/>
                <a:gd name="T10" fmla="*/ 130 w 158"/>
                <a:gd name="T11" fmla="*/ 25 h 33"/>
                <a:gd name="T12" fmla="*/ 158 w 158"/>
                <a:gd name="T13" fmla="*/ 2 h 33"/>
                <a:gd name="T14" fmla="*/ 157 w 158"/>
                <a:gd name="T15" fmla="*/ 2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8"/>
                <a:gd name="T25" fmla="*/ 0 h 33"/>
                <a:gd name="T26" fmla="*/ 158 w 158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8" h="33">
                  <a:moveTo>
                    <a:pt x="0" y="21"/>
                  </a:moveTo>
                  <a:cubicBezTo>
                    <a:pt x="8" y="24"/>
                    <a:pt x="15" y="31"/>
                    <a:pt x="25" y="31"/>
                  </a:cubicBezTo>
                  <a:cubicBezTo>
                    <a:pt x="33" y="31"/>
                    <a:pt x="38" y="27"/>
                    <a:pt x="46" y="26"/>
                  </a:cubicBezTo>
                  <a:cubicBezTo>
                    <a:pt x="57" y="25"/>
                    <a:pt x="65" y="33"/>
                    <a:pt x="76" y="32"/>
                  </a:cubicBezTo>
                  <a:cubicBezTo>
                    <a:pt x="85" y="32"/>
                    <a:pt x="93" y="27"/>
                    <a:pt x="101" y="24"/>
                  </a:cubicBezTo>
                  <a:cubicBezTo>
                    <a:pt x="112" y="20"/>
                    <a:pt x="120" y="24"/>
                    <a:pt x="130" y="25"/>
                  </a:cubicBezTo>
                  <a:cubicBezTo>
                    <a:pt x="144" y="26"/>
                    <a:pt x="156" y="15"/>
                    <a:pt x="158" y="2"/>
                  </a:cubicBezTo>
                  <a:cubicBezTo>
                    <a:pt x="158" y="0"/>
                    <a:pt x="157" y="2"/>
                    <a:pt x="157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86" name="Freeform 168"/>
            <p:cNvSpPr>
              <a:spLocks/>
            </p:cNvSpPr>
            <p:nvPr/>
          </p:nvSpPr>
          <p:spPr bwMode="auto">
            <a:xfrm>
              <a:off x="1748" y="3377"/>
              <a:ext cx="101" cy="21"/>
            </a:xfrm>
            <a:custGeom>
              <a:avLst/>
              <a:gdLst>
                <a:gd name="T0" fmla="*/ 0 w 47"/>
                <a:gd name="T1" fmla="*/ 9 h 9"/>
                <a:gd name="T2" fmla="*/ 37 w 47"/>
                <a:gd name="T3" fmla="*/ 3 h 9"/>
                <a:gd name="T4" fmla="*/ 47 w 47"/>
                <a:gd name="T5" fmla="*/ 6 h 9"/>
                <a:gd name="T6" fmla="*/ 0 60000 65536"/>
                <a:gd name="T7" fmla="*/ 0 60000 65536"/>
                <a:gd name="T8" fmla="*/ 0 60000 65536"/>
                <a:gd name="T9" fmla="*/ 0 w 47"/>
                <a:gd name="T10" fmla="*/ 0 h 9"/>
                <a:gd name="T11" fmla="*/ 47 w 47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7" h="9">
                  <a:moveTo>
                    <a:pt x="0" y="9"/>
                  </a:moveTo>
                  <a:cubicBezTo>
                    <a:pt x="11" y="1"/>
                    <a:pt x="24" y="0"/>
                    <a:pt x="37" y="3"/>
                  </a:cubicBezTo>
                  <a:cubicBezTo>
                    <a:pt x="39" y="4"/>
                    <a:pt x="47" y="6"/>
                    <a:pt x="47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87" name="Freeform 169"/>
            <p:cNvSpPr>
              <a:spLocks/>
            </p:cNvSpPr>
            <p:nvPr/>
          </p:nvSpPr>
          <p:spPr bwMode="auto">
            <a:xfrm>
              <a:off x="1821" y="3398"/>
              <a:ext cx="75" cy="32"/>
            </a:xfrm>
            <a:custGeom>
              <a:avLst/>
              <a:gdLst>
                <a:gd name="T0" fmla="*/ 0 w 35"/>
                <a:gd name="T1" fmla="*/ 5 h 14"/>
                <a:gd name="T2" fmla="*/ 35 w 35"/>
                <a:gd name="T3" fmla="*/ 0 h 14"/>
                <a:gd name="T4" fmla="*/ 0 60000 65536"/>
                <a:gd name="T5" fmla="*/ 0 60000 65536"/>
                <a:gd name="T6" fmla="*/ 0 w 35"/>
                <a:gd name="T7" fmla="*/ 0 h 14"/>
                <a:gd name="T8" fmla="*/ 35 w 35"/>
                <a:gd name="T9" fmla="*/ 14 h 1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5" h="14">
                  <a:moveTo>
                    <a:pt x="0" y="5"/>
                  </a:moveTo>
                  <a:cubicBezTo>
                    <a:pt x="9" y="14"/>
                    <a:pt x="30" y="9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88" name="Freeform 170"/>
            <p:cNvSpPr>
              <a:spLocks/>
            </p:cNvSpPr>
            <p:nvPr/>
          </p:nvSpPr>
          <p:spPr bwMode="auto">
            <a:xfrm>
              <a:off x="1963" y="3134"/>
              <a:ext cx="321" cy="245"/>
            </a:xfrm>
            <a:custGeom>
              <a:avLst/>
              <a:gdLst>
                <a:gd name="T0" fmla="*/ 0 w 149"/>
                <a:gd name="T1" fmla="*/ 104 h 107"/>
                <a:gd name="T2" fmla="*/ 10 w 149"/>
                <a:gd name="T3" fmla="*/ 105 h 107"/>
                <a:gd name="T4" fmla="*/ 36 w 149"/>
                <a:gd name="T5" fmla="*/ 100 h 107"/>
                <a:gd name="T6" fmla="*/ 69 w 149"/>
                <a:gd name="T7" fmla="*/ 82 h 107"/>
                <a:gd name="T8" fmla="*/ 81 w 149"/>
                <a:gd name="T9" fmla="*/ 80 h 107"/>
                <a:gd name="T10" fmla="*/ 86 w 149"/>
                <a:gd name="T11" fmla="*/ 68 h 107"/>
                <a:gd name="T12" fmla="*/ 110 w 149"/>
                <a:gd name="T13" fmla="*/ 52 h 107"/>
                <a:gd name="T14" fmla="*/ 122 w 149"/>
                <a:gd name="T15" fmla="*/ 35 h 107"/>
                <a:gd name="T16" fmla="*/ 141 w 149"/>
                <a:gd name="T17" fmla="*/ 25 h 107"/>
                <a:gd name="T18" fmla="*/ 145 w 149"/>
                <a:gd name="T19" fmla="*/ 0 h 1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9"/>
                <a:gd name="T31" fmla="*/ 0 h 107"/>
                <a:gd name="T32" fmla="*/ 149 w 149"/>
                <a:gd name="T33" fmla="*/ 107 h 10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9" h="107">
                  <a:moveTo>
                    <a:pt x="0" y="104"/>
                  </a:moveTo>
                  <a:cubicBezTo>
                    <a:pt x="4" y="103"/>
                    <a:pt x="7" y="104"/>
                    <a:pt x="10" y="105"/>
                  </a:cubicBezTo>
                  <a:cubicBezTo>
                    <a:pt x="20" y="107"/>
                    <a:pt x="28" y="105"/>
                    <a:pt x="36" y="100"/>
                  </a:cubicBezTo>
                  <a:cubicBezTo>
                    <a:pt x="49" y="93"/>
                    <a:pt x="54" y="83"/>
                    <a:pt x="69" y="82"/>
                  </a:cubicBezTo>
                  <a:cubicBezTo>
                    <a:pt x="73" y="81"/>
                    <a:pt x="78" y="83"/>
                    <a:pt x="81" y="80"/>
                  </a:cubicBezTo>
                  <a:cubicBezTo>
                    <a:pt x="85" y="76"/>
                    <a:pt x="83" y="72"/>
                    <a:pt x="86" y="68"/>
                  </a:cubicBezTo>
                  <a:cubicBezTo>
                    <a:pt x="91" y="60"/>
                    <a:pt x="103" y="58"/>
                    <a:pt x="110" y="52"/>
                  </a:cubicBezTo>
                  <a:cubicBezTo>
                    <a:pt x="115" y="47"/>
                    <a:pt x="117" y="40"/>
                    <a:pt x="122" y="35"/>
                  </a:cubicBezTo>
                  <a:cubicBezTo>
                    <a:pt x="127" y="30"/>
                    <a:pt x="135" y="29"/>
                    <a:pt x="141" y="25"/>
                  </a:cubicBezTo>
                  <a:cubicBezTo>
                    <a:pt x="149" y="20"/>
                    <a:pt x="147" y="6"/>
                    <a:pt x="14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89" name="Freeform 171"/>
            <p:cNvSpPr>
              <a:spLocks/>
            </p:cNvSpPr>
            <p:nvPr/>
          </p:nvSpPr>
          <p:spPr bwMode="auto">
            <a:xfrm>
              <a:off x="2239" y="3065"/>
              <a:ext cx="92" cy="137"/>
            </a:xfrm>
            <a:custGeom>
              <a:avLst/>
              <a:gdLst>
                <a:gd name="T0" fmla="*/ 0 w 43"/>
                <a:gd name="T1" fmla="*/ 60 h 60"/>
                <a:gd name="T2" fmla="*/ 33 w 43"/>
                <a:gd name="T3" fmla="*/ 26 h 60"/>
                <a:gd name="T4" fmla="*/ 37 w 43"/>
                <a:gd name="T5" fmla="*/ 10 h 60"/>
                <a:gd name="T6" fmla="*/ 37 w 43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60"/>
                <a:gd name="T14" fmla="*/ 43 w 43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60">
                  <a:moveTo>
                    <a:pt x="0" y="60"/>
                  </a:moveTo>
                  <a:cubicBezTo>
                    <a:pt x="4" y="41"/>
                    <a:pt x="17" y="34"/>
                    <a:pt x="33" y="26"/>
                  </a:cubicBezTo>
                  <a:cubicBezTo>
                    <a:pt x="43" y="22"/>
                    <a:pt x="40" y="18"/>
                    <a:pt x="37" y="10"/>
                  </a:cubicBezTo>
                  <a:cubicBezTo>
                    <a:pt x="37" y="7"/>
                    <a:pt x="38" y="3"/>
                    <a:pt x="3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90" name="Freeform 172"/>
            <p:cNvSpPr>
              <a:spLocks/>
            </p:cNvSpPr>
            <p:nvPr/>
          </p:nvSpPr>
          <p:spPr bwMode="auto">
            <a:xfrm>
              <a:off x="2206" y="3198"/>
              <a:ext cx="48" cy="55"/>
            </a:xfrm>
            <a:custGeom>
              <a:avLst/>
              <a:gdLst>
                <a:gd name="T0" fmla="*/ 0 w 22"/>
                <a:gd name="T1" fmla="*/ 24 h 24"/>
                <a:gd name="T2" fmla="*/ 22 w 22"/>
                <a:gd name="T3" fmla="*/ 0 h 24"/>
                <a:gd name="T4" fmla="*/ 0 60000 65536"/>
                <a:gd name="T5" fmla="*/ 0 60000 65536"/>
                <a:gd name="T6" fmla="*/ 0 w 22"/>
                <a:gd name="T7" fmla="*/ 0 h 24"/>
                <a:gd name="T8" fmla="*/ 22 w 22"/>
                <a:gd name="T9" fmla="*/ 24 h 2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" h="24">
                  <a:moveTo>
                    <a:pt x="0" y="24"/>
                  </a:moveTo>
                  <a:cubicBezTo>
                    <a:pt x="10" y="21"/>
                    <a:pt x="22" y="9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91" name="Freeform 173"/>
            <p:cNvSpPr>
              <a:spLocks/>
            </p:cNvSpPr>
            <p:nvPr/>
          </p:nvSpPr>
          <p:spPr bwMode="auto">
            <a:xfrm>
              <a:off x="2322" y="2909"/>
              <a:ext cx="93" cy="183"/>
            </a:xfrm>
            <a:custGeom>
              <a:avLst/>
              <a:gdLst>
                <a:gd name="T0" fmla="*/ 0 w 43"/>
                <a:gd name="T1" fmla="*/ 80 h 80"/>
                <a:gd name="T2" fmla="*/ 6 w 43"/>
                <a:gd name="T3" fmla="*/ 70 h 80"/>
                <a:gd name="T4" fmla="*/ 19 w 43"/>
                <a:gd name="T5" fmla="*/ 57 h 80"/>
                <a:gd name="T6" fmla="*/ 29 w 43"/>
                <a:gd name="T7" fmla="*/ 24 h 80"/>
                <a:gd name="T8" fmla="*/ 38 w 43"/>
                <a:gd name="T9" fmla="*/ 16 h 80"/>
                <a:gd name="T10" fmla="*/ 39 w 43"/>
                <a:gd name="T11" fmla="*/ 8 h 80"/>
                <a:gd name="T12" fmla="*/ 43 w 43"/>
                <a:gd name="T13" fmla="*/ 0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80"/>
                <a:gd name="T23" fmla="*/ 43 w 43"/>
                <a:gd name="T24" fmla="*/ 80 h 8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80">
                  <a:moveTo>
                    <a:pt x="0" y="80"/>
                  </a:moveTo>
                  <a:cubicBezTo>
                    <a:pt x="2" y="77"/>
                    <a:pt x="4" y="73"/>
                    <a:pt x="6" y="70"/>
                  </a:cubicBezTo>
                  <a:cubicBezTo>
                    <a:pt x="9" y="65"/>
                    <a:pt x="15" y="62"/>
                    <a:pt x="19" y="57"/>
                  </a:cubicBezTo>
                  <a:cubicBezTo>
                    <a:pt x="27" y="47"/>
                    <a:pt x="21" y="32"/>
                    <a:pt x="29" y="24"/>
                  </a:cubicBezTo>
                  <a:cubicBezTo>
                    <a:pt x="32" y="21"/>
                    <a:pt x="36" y="19"/>
                    <a:pt x="38" y="16"/>
                  </a:cubicBezTo>
                  <a:cubicBezTo>
                    <a:pt x="39" y="13"/>
                    <a:pt x="39" y="11"/>
                    <a:pt x="39" y="8"/>
                  </a:cubicBezTo>
                  <a:cubicBezTo>
                    <a:pt x="41" y="5"/>
                    <a:pt x="43" y="2"/>
                    <a:pt x="4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92" name="Freeform 174"/>
            <p:cNvSpPr>
              <a:spLocks/>
            </p:cNvSpPr>
            <p:nvPr/>
          </p:nvSpPr>
          <p:spPr bwMode="auto">
            <a:xfrm>
              <a:off x="2370" y="2952"/>
              <a:ext cx="34" cy="76"/>
            </a:xfrm>
            <a:custGeom>
              <a:avLst/>
              <a:gdLst>
                <a:gd name="T0" fmla="*/ 16 w 16"/>
                <a:gd name="T1" fmla="*/ 0 h 33"/>
                <a:gd name="T2" fmla="*/ 0 w 16"/>
                <a:gd name="T3" fmla="*/ 33 h 33"/>
                <a:gd name="T4" fmla="*/ 0 60000 65536"/>
                <a:gd name="T5" fmla="*/ 0 60000 65536"/>
                <a:gd name="T6" fmla="*/ 0 w 16"/>
                <a:gd name="T7" fmla="*/ 0 h 33"/>
                <a:gd name="T8" fmla="*/ 16 w 16"/>
                <a:gd name="T9" fmla="*/ 33 h 3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6" h="33">
                  <a:moveTo>
                    <a:pt x="16" y="0"/>
                  </a:moveTo>
                  <a:cubicBezTo>
                    <a:pt x="16" y="13"/>
                    <a:pt x="14" y="29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93" name="Freeform 175"/>
            <p:cNvSpPr>
              <a:spLocks/>
            </p:cNvSpPr>
            <p:nvPr/>
          </p:nvSpPr>
          <p:spPr bwMode="auto">
            <a:xfrm>
              <a:off x="2322" y="3046"/>
              <a:ext cx="37" cy="65"/>
            </a:xfrm>
            <a:custGeom>
              <a:avLst/>
              <a:gdLst>
                <a:gd name="T0" fmla="*/ 16 w 17"/>
                <a:gd name="T1" fmla="*/ 0 h 28"/>
                <a:gd name="T2" fmla="*/ 0 w 17"/>
                <a:gd name="T3" fmla="*/ 28 h 28"/>
                <a:gd name="T4" fmla="*/ 0 60000 65536"/>
                <a:gd name="T5" fmla="*/ 0 60000 65536"/>
                <a:gd name="T6" fmla="*/ 0 w 17"/>
                <a:gd name="T7" fmla="*/ 0 h 28"/>
                <a:gd name="T8" fmla="*/ 17 w 17"/>
                <a:gd name="T9" fmla="*/ 28 h 2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7" h="28">
                  <a:moveTo>
                    <a:pt x="16" y="0"/>
                  </a:moveTo>
                  <a:cubicBezTo>
                    <a:pt x="17" y="8"/>
                    <a:pt x="10" y="27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94" name="Freeform 176"/>
            <p:cNvSpPr>
              <a:spLocks/>
            </p:cNvSpPr>
            <p:nvPr/>
          </p:nvSpPr>
          <p:spPr bwMode="auto">
            <a:xfrm>
              <a:off x="2344" y="2980"/>
              <a:ext cx="32" cy="80"/>
            </a:xfrm>
            <a:custGeom>
              <a:avLst/>
              <a:gdLst>
                <a:gd name="T0" fmla="*/ 15 w 15"/>
                <a:gd name="T1" fmla="*/ 0 h 35"/>
                <a:gd name="T2" fmla="*/ 2 w 15"/>
                <a:gd name="T3" fmla="*/ 19 h 35"/>
                <a:gd name="T4" fmla="*/ 0 w 15"/>
                <a:gd name="T5" fmla="*/ 35 h 35"/>
                <a:gd name="T6" fmla="*/ 0 60000 65536"/>
                <a:gd name="T7" fmla="*/ 0 60000 65536"/>
                <a:gd name="T8" fmla="*/ 0 60000 65536"/>
                <a:gd name="T9" fmla="*/ 0 w 15"/>
                <a:gd name="T10" fmla="*/ 0 h 35"/>
                <a:gd name="T11" fmla="*/ 15 w 15"/>
                <a:gd name="T12" fmla="*/ 35 h 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35">
                  <a:moveTo>
                    <a:pt x="15" y="0"/>
                  </a:moveTo>
                  <a:cubicBezTo>
                    <a:pt x="9" y="6"/>
                    <a:pt x="4" y="10"/>
                    <a:pt x="2" y="19"/>
                  </a:cubicBezTo>
                  <a:cubicBezTo>
                    <a:pt x="0" y="23"/>
                    <a:pt x="1" y="33"/>
                    <a:pt x="0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95" name="Freeform 177"/>
            <p:cNvSpPr>
              <a:spLocks/>
            </p:cNvSpPr>
            <p:nvPr/>
          </p:nvSpPr>
          <p:spPr bwMode="auto">
            <a:xfrm>
              <a:off x="2086" y="3274"/>
              <a:ext cx="64" cy="52"/>
            </a:xfrm>
            <a:custGeom>
              <a:avLst/>
              <a:gdLst>
                <a:gd name="T0" fmla="*/ 1 w 30"/>
                <a:gd name="T1" fmla="*/ 23 h 23"/>
                <a:gd name="T2" fmla="*/ 30 w 30"/>
                <a:gd name="T3" fmla="*/ 5 h 23"/>
                <a:gd name="T4" fmla="*/ 0 60000 65536"/>
                <a:gd name="T5" fmla="*/ 0 60000 65536"/>
                <a:gd name="T6" fmla="*/ 0 w 30"/>
                <a:gd name="T7" fmla="*/ 0 h 23"/>
                <a:gd name="T8" fmla="*/ 30 w 30"/>
                <a:gd name="T9" fmla="*/ 23 h 2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0" h="23">
                  <a:moveTo>
                    <a:pt x="1" y="23"/>
                  </a:moveTo>
                  <a:cubicBezTo>
                    <a:pt x="0" y="11"/>
                    <a:pt x="20" y="0"/>
                    <a:pt x="30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96" name="Freeform 178"/>
            <p:cNvSpPr>
              <a:spLocks/>
            </p:cNvSpPr>
            <p:nvPr/>
          </p:nvSpPr>
          <p:spPr bwMode="auto">
            <a:xfrm>
              <a:off x="2170" y="3212"/>
              <a:ext cx="53" cy="59"/>
            </a:xfrm>
            <a:custGeom>
              <a:avLst/>
              <a:gdLst>
                <a:gd name="T0" fmla="*/ 0 w 25"/>
                <a:gd name="T1" fmla="*/ 26 h 26"/>
                <a:gd name="T2" fmla="*/ 25 w 25"/>
                <a:gd name="T3" fmla="*/ 0 h 26"/>
                <a:gd name="T4" fmla="*/ 0 60000 65536"/>
                <a:gd name="T5" fmla="*/ 0 60000 65536"/>
                <a:gd name="T6" fmla="*/ 0 w 25"/>
                <a:gd name="T7" fmla="*/ 0 h 26"/>
                <a:gd name="T8" fmla="*/ 25 w 25"/>
                <a:gd name="T9" fmla="*/ 26 h 2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" h="26">
                  <a:moveTo>
                    <a:pt x="0" y="26"/>
                  </a:moveTo>
                  <a:cubicBezTo>
                    <a:pt x="6" y="14"/>
                    <a:pt x="11" y="0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97" name="Freeform 179"/>
            <p:cNvSpPr>
              <a:spLocks/>
            </p:cNvSpPr>
            <p:nvPr/>
          </p:nvSpPr>
          <p:spPr bwMode="auto">
            <a:xfrm>
              <a:off x="1969" y="3336"/>
              <a:ext cx="89" cy="34"/>
            </a:xfrm>
            <a:custGeom>
              <a:avLst/>
              <a:gdLst>
                <a:gd name="T0" fmla="*/ 0 w 41"/>
                <a:gd name="T1" fmla="*/ 15 h 15"/>
                <a:gd name="T2" fmla="*/ 28 w 41"/>
                <a:gd name="T3" fmla="*/ 2 h 15"/>
                <a:gd name="T4" fmla="*/ 41 w 41"/>
                <a:gd name="T5" fmla="*/ 6 h 15"/>
                <a:gd name="T6" fmla="*/ 0 60000 65536"/>
                <a:gd name="T7" fmla="*/ 0 60000 65536"/>
                <a:gd name="T8" fmla="*/ 0 60000 65536"/>
                <a:gd name="T9" fmla="*/ 0 w 41"/>
                <a:gd name="T10" fmla="*/ 0 h 15"/>
                <a:gd name="T11" fmla="*/ 41 w 41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1" h="15">
                  <a:moveTo>
                    <a:pt x="0" y="15"/>
                  </a:moveTo>
                  <a:cubicBezTo>
                    <a:pt x="9" y="6"/>
                    <a:pt x="14" y="0"/>
                    <a:pt x="28" y="2"/>
                  </a:cubicBezTo>
                  <a:cubicBezTo>
                    <a:pt x="33" y="2"/>
                    <a:pt x="37" y="3"/>
                    <a:pt x="41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98" name="Freeform 180"/>
            <p:cNvSpPr>
              <a:spLocks/>
            </p:cNvSpPr>
            <p:nvPr/>
          </p:nvSpPr>
          <p:spPr bwMode="auto">
            <a:xfrm>
              <a:off x="1888" y="3356"/>
              <a:ext cx="79" cy="35"/>
            </a:xfrm>
            <a:custGeom>
              <a:avLst/>
              <a:gdLst>
                <a:gd name="T0" fmla="*/ 0 w 37"/>
                <a:gd name="T1" fmla="*/ 15 h 15"/>
                <a:gd name="T2" fmla="*/ 24 w 37"/>
                <a:gd name="T3" fmla="*/ 2 h 15"/>
                <a:gd name="T4" fmla="*/ 37 w 37"/>
                <a:gd name="T5" fmla="*/ 3 h 15"/>
                <a:gd name="T6" fmla="*/ 0 60000 65536"/>
                <a:gd name="T7" fmla="*/ 0 60000 65536"/>
                <a:gd name="T8" fmla="*/ 0 60000 65536"/>
                <a:gd name="T9" fmla="*/ 0 w 37"/>
                <a:gd name="T10" fmla="*/ 0 h 15"/>
                <a:gd name="T11" fmla="*/ 37 w 37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" h="15">
                  <a:moveTo>
                    <a:pt x="0" y="15"/>
                  </a:moveTo>
                  <a:cubicBezTo>
                    <a:pt x="8" y="7"/>
                    <a:pt x="12" y="4"/>
                    <a:pt x="24" y="2"/>
                  </a:cubicBezTo>
                  <a:cubicBezTo>
                    <a:pt x="27" y="1"/>
                    <a:pt x="34" y="0"/>
                    <a:pt x="37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99" name="Freeform 181"/>
            <p:cNvSpPr>
              <a:spLocks/>
            </p:cNvSpPr>
            <p:nvPr/>
          </p:nvSpPr>
          <p:spPr bwMode="auto">
            <a:xfrm>
              <a:off x="2038" y="3304"/>
              <a:ext cx="56" cy="36"/>
            </a:xfrm>
            <a:custGeom>
              <a:avLst/>
              <a:gdLst>
                <a:gd name="T0" fmla="*/ 0 w 26"/>
                <a:gd name="T1" fmla="*/ 16 h 16"/>
                <a:gd name="T2" fmla="*/ 26 w 26"/>
                <a:gd name="T3" fmla="*/ 0 h 16"/>
                <a:gd name="T4" fmla="*/ 0 60000 65536"/>
                <a:gd name="T5" fmla="*/ 0 60000 65536"/>
                <a:gd name="T6" fmla="*/ 0 w 26"/>
                <a:gd name="T7" fmla="*/ 0 h 16"/>
                <a:gd name="T8" fmla="*/ 26 w 26"/>
                <a:gd name="T9" fmla="*/ 16 h 1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6" h="16">
                  <a:moveTo>
                    <a:pt x="0" y="16"/>
                  </a:moveTo>
                  <a:cubicBezTo>
                    <a:pt x="4" y="9"/>
                    <a:pt x="17" y="0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00" name="Freeform 182"/>
            <p:cNvSpPr>
              <a:spLocks/>
            </p:cNvSpPr>
            <p:nvPr/>
          </p:nvSpPr>
          <p:spPr bwMode="auto">
            <a:xfrm>
              <a:off x="1655" y="3377"/>
              <a:ext cx="50" cy="28"/>
            </a:xfrm>
            <a:custGeom>
              <a:avLst/>
              <a:gdLst>
                <a:gd name="T0" fmla="*/ 0 w 23"/>
                <a:gd name="T1" fmla="*/ 1 h 12"/>
                <a:gd name="T2" fmla="*/ 23 w 23"/>
                <a:gd name="T3" fmla="*/ 12 h 12"/>
                <a:gd name="T4" fmla="*/ 0 60000 65536"/>
                <a:gd name="T5" fmla="*/ 0 60000 65536"/>
                <a:gd name="T6" fmla="*/ 0 w 23"/>
                <a:gd name="T7" fmla="*/ 0 h 12"/>
                <a:gd name="T8" fmla="*/ 23 w 23"/>
                <a:gd name="T9" fmla="*/ 12 h 1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3" h="12">
                  <a:moveTo>
                    <a:pt x="0" y="1"/>
                  </a:moveTo>
                  <a:cubicBezTo>
                    <a:pt x="9" y="0"/>
                    <a:pt x="17" y="5"/>
                    <a:pt x="23" y="1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01" name="Freeform 183"/>
            <p:cNvSpPr>
              <a:spLocks/>
            </p:cNvSpPr>
            <p:nvPr/>
          </p:nvSpPr>
          <p:spPr bwMode="auto">
            <a:xfrm>
              <a:off x="1713" y="3407"/>
              <a:ext cx="54" cy="21"/>
            </a:xfrm>
            <a:custGeom>
              <a:avLst/>
              <a:gdLst>
                <a:gd name="T0" fmla="*/ 0 w 25"/>
                <a:gd name="T1" fmla="*/ 0 h 9"/>
                <a:gd name="T2" fmla="*/ 25 w 25"/>
                <a:gd name="T3" fmla="*/ 1 h 9"/>
                <a:gd name="T4" fmla="*/ 0 60000 65536"/>
                <a:gd name="T5" fmla="*/ 0 60000 65536"/>
                <a:gd name="T6" fmla="*/ 0 w 25"/>
                <a:gd name="T7" fmla="*/ 0 h 9"/>
                <a:gd name="T8" fmla="*/ 25 w 25"/>
                <a:gd name="T9" fmla="*/ 9 h 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" h="9">
                  <a:moveTo>
                    <a:pt x="0" y="0"/>
                  </a:moveTo>
                  <a:cubicBezTo>
                    <a:pt x="10" y="9"/>
                    <a:pt x="16" y="5"/>
                    <a:pt x="25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02" name="Freeform 184"/>
            <p:cNvSpPr>
              <a:spLocks/>
            </p:cNvSpPr>
            <p:nvPr/>
          </p:nvSpPr>
          <p:spPr bwMode="auto">
            <a:xfrm>
              <a:off x="1156" y="2819"/>
              <a:ext cx="13" cy="78"/>
            </a:xfrm>
            <a:custGeom>
              <a:avLst/>
              <a:gdLst>
                <a:gd name="T0" fmla="*/ 0 w 6"/>
                <a:gd name="T1" fmla="*/ 0 h 34"/>
                <a:gd name="T2" fmla="*/ 5 w 6"/>
                <a:gd name="T3" fmla="*/ 7 h 34"/>
                <a:gd name="T4" fmla="*/ 5 w 6"/>
                <a:gd name="T5" fmla="*/ 22 h 34"/>
                <a:gd name="T6" fmla="*/ 2 w 6"/>
                <a:gd name="T7" fmla="*/ 34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4"/>
                <a:gd name="T14" fmla="*/ 6 w 6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4">
                  <a:moveTo>
                    <a:pt x="0" y="0"/>
                  </a:moveTo>
                  <a:cubicBezTo>
                    <a:pt x="1" y="2"/>
                    <a:pt x="4" y="4"/>
                    <a:pt x="5" y="7"/>
                  </a:cubicBezTo>
                  <a:cubicBezTo>
                    <a:pt x="6" y="11"/>
                    <a:pt x="6" y="17"/>
                    <a:pt x="5" y="22"/>
                  </a:cubicBezTo>
                  <a:cubicBezTo>
                    <a:pt x="5" y="26"/>
                    <a:pt x="4" y="31"/>
                    <a:pt x="2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03" name="Freeform 185"/>
            <p:cNvSpPr>
              <a:spLocks/>
            </p:cNvSpPr>
            <p:nvPr/>
          </p:nvSpPr>
          <p:spPr bwMode="auto">
            <a:xfrm>
              <a:off x="1171" y="2851"/>
              <a:ext cx="28" cy="90"/>
            </a:xfrm>
            <a:custGeom>
              <a:avLst/>
              <a:gdLst>
                <a:gd name="T0" fmla="*/ 4 w 13"/>
                <a:gd name="T1" fmla="*/ 0 h 39"/>
                <a:gd name="T2" fmla="*/ 0 w 13"/>
                <a:gd name="T3" fmla="*/ 14 h 39"/>
                <a:gd name="T4" fmla="*/ 6 w 13"/>
                <a:gd name="T5" fmla="*/ 33 h 39"/>
                <a:gd name="T6" fmla="*/ 13 w 13"/>
                <a:gd name="T7" fmla="*/ 39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39"/>
                <a:gd name="T14" fmla="*/ 13 w 13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39">
                  <a:moveTo>
                    <a:pt x="4" y="0"/>
                  </a:moveTo>
                  <a:cubicBezTo>
                    <a:pt x="2" y="5"/>
                    <a:pt x="0" y="9"/>
                    <a:pt x="0" y="14"/>
                  </a:cubicBezTo>
                  <a:cubicBezTo>
                    <a:pt x="0" y="19"/>
                    <a:pt x="2" y="28"/>
                    <a:pt x="6" y="33"/>
                  </a:cubicBezTo>
                  <a:cubicBezTo>
                    <a:pt x="7" y="34"/>
                    <a:pt x="13" y="38"/>
                    <a:pt x="13" y="3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04" name="Freeform 186"/>
            <p:cNvSpPr>
              <a:spLocks/>
            </p:cNvSpPr>
            <p:nvPr/>
          </p:nvSpPr>
          <p:spPr bwMode="auto">
            <a:xfrm>
              <a:off x="1332" y="3248"/>
              <a:ext cx="61" cy="51"/>
            </a:xfrm>
            <a:custGeom>
              <a:avLst/>
              <a:gdLst>
                <a:gd name="T0" fmla="*/ 0 w 28"/>
                <a:gd name="T1" fmla="*/ 0 h 22"/>
                <a:gd name="T2" fmla="*/ 23 w 28"/>
                <a:gd name="T3" fmla="*/ 10 h 22"/>
                <a:gd name="T4" fmla="*/ 27 w 28"/>
                <a:gd name="T5" fmla="*/ 22 h 22"/>
                <a:gd name="T6" fmla="*/ 0 60000 65536"/>
                <a:gd name="T7" fmla="*/ 0 60000 65536"/>
                <a:gd name="T8" fmla="*/ 0 60000 65536"/>
                <a:gd name="T9" fmla="*/ 0 w 28"/>
                <a:gd name="T10" fmla="*/ 0 h 22"/>
                <a:gd name="T11" fmla="*/ 28 w 28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" h="22">
                  <a:moveTo>
                    <a:pt x="0" y="0"/>
                  </a:moveTo>
                  <a:cubicBezTo>
                    <a:pt x="8" y="0"/>
                    <a:pt x="18" y="3"/>
                    <a:pt x="23" y="10"/>
                  </a:cubicBezTo>
                  <a:cubicBezTo>
                    <a:pt x="25" y="13"/>
                    <a:pt x="28" y="19"/>
                    <a:pt x="27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05" name="Freeform 187"/>
            <p:cNvSpPr>
              <a:spLocks/>
            </p:cNvSpPr>
            <p:nvPr/>
          </p:nvSpPr>
          <p:spPr bwMode="auto">
            <a:xfrm>
              <a:off x="2886" y="1432"/>
              <a:ext cx="267" cy="53"/>
            </a:xfrm>
            <a:custGeom>
              <a:avLst/>
              <a:gdLst>
                <a:gd name="T0" fmla="*/ 0 w 124"/>
                <a:gd name="T1" fmla="*/ 23 h 23"/>
                <a:gd name="T2" fmla="*/ 33 w 124"/>
                <a:gd name="T3" fmla="*/ 6 h 23"/>
                <a:gd name="T4" fmla="*/ 48 w 124"/>
                <a:gd name="T5" fmla="*/ 7 h 23"/>
                <a:gd name="T6" fmla="*/ 69 w 124"/>
                <a:gd name="T7" fmla="*/ 0 h 23"/>
                <a:gd name="T8" fmla="*/ 103 w 124"/>
                <a:gd name="T9" fmla="*/ 14 h 23"/>
                <a:gd name="T10" fmla="*/ 124 w 124"/>
                <a:gd name="T11" fmla="*/ 6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4"/>
                <a:gd name="T19" fmla="*/ 0 h 23"/>
                <a:gd name="T20" fmla="*/ 124 w 124"/>
                <a:gd name="T21" fmla="*/ 23 h 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4" h="23">
                  <a:moveTo>
                    <a:pt x="0" y="23"/>
                  </a:moveTo>
                  <a:cubicBezTo>
                    <a:pt x="11" y="11"/>
                    <a:pt x="17" y="6"/>
                    <a:pt x="33" y="6"/>
                  </a:cubicBezTo>
                  <a:cubicBezTo>
                    <a:pt x="38" y="6"/>
                    <a:pt x="42" y="9"/>
                    <a:pt x="48" y="7"/>
                  </a:cubicBezTo>
                  <a:cubicBezTo>
                    <a:pt x="55" y="6"/>
                    <a:pt x="62" y="0"/>
                    <a:pt x="69" y="0"/>
                  </a:cubicBezTo>
                  <a:cubicBezTo>
                    <a:pt x="80" y="1"/>
                    <a:pt x="90" y="15"/>
                    <a:pt x="103" y="14"/>
                  </a:cubicBezTo>
                  <a:cubicBezTo>
                    <a:pt x="108" y="14"/>
                    <a:pt x="119" y="8"/>
                    <a:pt x="124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06" name="Freeform 188"/>
            <p:cNvSpPr>
              <a:spLocks/>
            </p:cNvSpPr>
            <p:nvPr/>
          </p:nvSpPr>
          <p:spPr bwMode="auto">
            <a:xfrm>
              <a:off x="3110" y="1464"/>
              <a:ext cx="192" cy="172"/>
            </a:xfrm>
            <a:custGeom>
              <a:avLst/>
              <a:gdLst>
                <a:gd name="T0" fmla="*/ 0 w 89"/>
                <a:gd name="T1" fmla="*/ 0 h 75"/>
                <a:gd name="T2" fmla="*/ 15 w 89"/>
                <a:gd name="T3" fmla="*/ 13 h 75"/>
                <a:gd name="T4" fmla="*/ 35 w 89"/>
                <a:gd name="T5" fmla="*/ 14 h 75"/>
                <a:gd name="T6" fmla="*/ 57 w 89"/>
                <a:gd name="T7" fmla="*/ 36 h 75"/>
                <a:gd name="T8" fmla="*/ 89 w 89"/>
                <a:gd name="T9" fmla="*/ 75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75"/>
                <a:gd name="T17" fmla="*/ 89 w 89"/>
                <a:gd name="T18" fmla="*/ 75 h 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75">
                  <a:moveTo>
                    <a:pt x="0" y="0"/>
                  </a:moveTo>
                  <a:cubicBezTo>
                    <a:pt x="6" y="3"/>
                    <a:pt x="9" y="10"/>
                    <a:pt x="15" y="13"/>
                  </a:cubicBezTo>
                  <a:cubicBezTo>
                    <a:pt x="22" y="16"/>
                    <a:pt x="29" y="13"/>
                    <a:pt x="35" y="14"/>
                  </a:cubicBezTo>
                  <a:cubicBezTo>
                    <a:pt x="48" y="17"/>
                    <a:pt x="52" y="24"/>
                    <a:pt x="57" y="36"/>
                  </a:cubicBezTo>
                  <a:cubicBezTo>
                    <a:pt x="82" y="26"/>
                    <a:pt x="83" y="61"/>
                    <a:pt x="89" y="7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07" name="Freeform 189"/>
            <p:cNvSpPr>
              <a:spLocks/>
            </p:cNvSpPr>
            <p:nvPr/>
          </p:nvSpPr>
          <p:spPr bwMode="auto">
            <a:xfrm>
              <a:off x="3065" y="1425"/>
              <a:ext cx="67" cy="30"/>
            </a:xfrm>
            <a:custGeom>
              <a:avLst/>
              <a:gdLst>
                <a:gd name="T0" fmla="*/ 0 w 31"/>
                <a:gd name="T1" fmla="*/ 9 h 13"/>
                <a:gd name="T2" fmla="*/ 24 w 31"/>
                <a:gd name="T3" fmla="*/ 4 h 13"/>
                <a:gd name="T4" fmla="*/ 31 w 31"/>
                <a:gd name="T5" fmla="*/ 13 h 13"/>
                <a:gd name="T6" fmla="*/ 0 60000 65536"/>
                <a:gd name="T7" fmla="*/ 0 60000 65536"/>
                <a:gd name="T8" fmla="*/ 0 60000 65536"/>
                <a:gd name="T9" fmla="*/ 0 w 31"/>
                <a:gd name="T10" fmla="*/ 0 h 13"/>
                <a:gd name="T11" fmla="*/ 31 w 31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1" h="13">
                  <a:moveTo>
                    <a:pt x="0" y="9"/>
                  </a:moveTo>
                  <a:cubicBezTo>
                    <a:pt x="6" y="5"/>
                    <a:pt x="16" y="0"/>
                    <a:pt x="24" y="4"/>
                  </a:cubicBezTo>
                  <a:cubicBezTo>
                    <a:pt x="27" y="6"/>
                    <a:pt x="31" y="12"/>
                    <a:pt x="31" y="1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08" name="Freeform 190"/>
            <p:cNvSpPr>
              <a:spLocks/>
            </p:cNvSpPr>
            <p:nvPr/>
          </p:nvSpPr>
          <p:spPr bwMode="auto">
            <a:xfrm>
              <a:off x="3121" y="1460"/>
              <a:ext cx="69" cy="39"/>
            </a:xfrm>
            <a:custGeom>
              <a:avLst/>
              <a:gdLst>
                <a:gd name="T0" fmla="*/ 0 w 32"/>
                <a:gd name="T1" fmla="*/ 7 h 17"/>
                <a:gd name="T2" fmla="*/ 27 w 32"/>
                <a:gd name="T3" fmla="*/ 9 h 17"/>
                <a:gd name="T4" fmla="*/ 32 w 32"/>
                <a:gd name="T5" fmla="*/ 17 h 17"/>
                <a:gd name="T6" fmla="*/ 0 60000 65536"/>
                <a:gd name="T7" fmla="*/ 0 60000 65536"/>
                <a:gd name="T8" fmla="*/ 0 60000 65536"/>
                <a:gd name="T9" fmla="*/ 0 w 32"/>
                <a:gd name="T10" fmla="*/ 0 h 17"/>
                <a:gd name="T11" fmla="*/ 32 w 32"/>
                <a:gd name="T12" fmla="*/ 17 h 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17">
                  <a:moveTo>
                    <a:pt x="0" y="7"/>
                  </a:moveTo>
                  <a:cubicBezTo>
                    <a:pt x="10" y="3"/>
                    <a:pt x="19" y="0"/>
                    <a:pt x="27" y="9"/>
                  </a:cubicBezTo>
                  <a:cubicBezTo>
                    <a:pt x="28" y="11"/>
                    <a:pt x="32" y="16"/>
                    <a:pt x="32" y="1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09" name="Freeform 191"/>
            <p:cNvSpPr>
              <a:spLocks/>
            </p:cNvSpPr>
            <p:nvPr/>
          </p:nvSpPr>
          <p:spPr bwMode="auto">
            <a:xfrm>
              <a:off x="3173" y="1499"/>
              <a:ext cx="47" cy="29"/>
            </a:xfrm>
            <a:custGeom>
              <a:avLst/>
              <a:gdLst>
                <a:gd name="T0" fmla="*/ 0 w 22"/>
                <a:gd name="T1" fmla="*/ 0 h 13"/>
                <a:gd name="T2" fmla="*/ 13 w 22"/>
                <a:gd name="T3" fmla="*/ 13 h 13"/>
                <a:gd name="T4" fmla="*/ 22 w 22"/>
                <a:gd name="T5" fmla="*/ 12 h 13"/>
                <a:gd name="T6" fmla="*/ 0 60000 65536"/>
                <a:gd name="T7" fmla="*/ 0 60000 65536"/>
                <a:gd name="T8" fmla="*/ 0 60000 65536"/>
                <a:gd name="T9" fmla="*/ 0 w 22"/>
                <a:gd name="T10" fmla="*/ 0 h 13"/>
                <a:gd name="T11" fmla="*/ 22 w 22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" h="13">
                  <a:moveTo>
                    <a:pt x="0" y="0"/>
                  </a:moveTo>
                  <a:cubicBezTo>
                    <a:pt x="3" y="6"/>
                    <a:pt x="5" y="12"/>
                    <a:pt x="13" y="13"/>
                  </a:cubicBezTo>
                  <a:cubicBezTo>
                    <a:pt x="16" y="13"/>
                    <a:pt x="19" y="12"/>
                    <a:pt x="22" y="1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10" name="Freeform 192"/>
            <p:cNvSpPr>
              <a:spLocks/>
            </p:cNvSpPr>
            <p:nvPr/>
          </p:nvSpPr>
          <p:spPr bwMode="auto">
            <a:xfrm>
              <a:off x="3233" y="1547"/>
              <a:ext cx="183" cy="190"/>
            </a:xfrm>
            <a:custGeom>
              <a:avLst/>
              <a:gdLst>
                <a:gd name="T0" fmla="*/ 0 w 85"/>
                <a:gd name="T1" fmla="*/ 0 h 83"/>
                <a:gd name="T2" fmla="*/ 25 w 85"/>
                <a:gd name="T3" fmla="*/ 11 h 83"/>
                <a:gd name="T4" fmla="*/ 35 w 85"/>
                <a:gd name="T5" fmla="*/ 21 h 83"/>
                <a:gd name="T6" fmla="*/ 45 w 85"/>
                <a:gd name="T7" fmla="*/ 39 h 83"/>
                <a:gd name="T8" fmla="*/ 56 w 85"/>
                <a:gd name="T9" fmla="*/ 51 h 83"/>
                <a:gd name="T10" fmla="*/ 69 w 85"/>
                <a:gd name="T11" fmla="*/ 69 h 83"/>
                <a:gd name="T12" fmla="*/ 77 w 85"/>
                <a:gd name="T13" fmla="*/ 73 h 83"/>
                <a:gd name="T14" fmla="*/ 80 w 85"/>
                <a:gd name="T15" fmla="*/ 80 h 83"/>
                <a:gd name="T16" fmla="*/ 85 w 85"/>
                <a:gd name="T17" fmla="*/ 83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5"/>
                <a:gd name="T28" fmla="*/ 0 h 83"/>
                <a:gd name="T29" fmla="*/ 85 w 85"/>
                <a:gd name="T30" fmla="*/ 83 h 8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5" h="83">
                  <a:moveTo>
                    <a:pt x="0" y="0"/>
                  </a:moveTo>
                  <a:cubicBezTo>
                    <a:pt x="3" y="10"/>
                    <a:pt x="17" y="7"/>
                    <a:pt x="25" y="11"/>
                  </a:cubicBezTo>
                  <a:cubicBezTo>
                    <a:pt x="29" y="13"/>
                    <a:pt x="32" y="17"/>
                    <a:pt x="35" y="21"/>
                  </a:cubicBezTo>
                  <a:cubicBezTo>
                    <a:pt x="39" y="28"/>
                    <a:pt x="38" y="35"/>
                    <a:pt x="45" y="39"/>
                  </a:cubicBezTo>
                  <a:cubicBezTo>
                    <a:pt x="50" y="43"/>
                    <a:pt x="55" y="44"/>
                    <a:pt x="56" y="51"/>
                  </a:cubicBezTo>
                  <a:cubicBezTo>
                    <a:pt x="57" y="62"/>
                    <a:pt x="59" y="65"/>
                    <a:pt x="69" y="69"/>
                  </a:cubicBezTo>
                  <a:cubicBezTo>
                    <a:pt x="73" y="70"/>
                    <a:pt x="75" y="70"/>
                    <a:pt x="77" y="73"/>
                  </a:cubicBezTo>
                  <a:cubicBezTo>
                    <a:pt x="79" y="75"/>
                    <a:pt x="78" y="78"/>
                    <a:pt x="80" y="80"/>
                  </a:cubicBezTo>
                  <a:cubicBezTo>
                    <a:pt x="82" y="82"/>
                    <a:pt x="84" y="82"/>
                    <a:pt x="85" y="8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11" name="Freeform 193"/>
            <p:cNvSpPr>
              <a:spLocks/>
            </p:cNvSpPr>
            <p:nvPr/>
          </p:nvSpPr>
          <p:spPr bwMode="auto">
            <a:xfrm>
              <a:off x="3369" y="1698"/>
              <a:ext cx="58" cy="60"/>
            </a:xfrm>
            <a:custGeom>
              <a:avLst/>
              <a:gdLst>
                <a:gd name="T0" fmla="*/ 0 w 27"/>
                <a:gd name="T1" fmla="*/ 0 h 26"/>
                <a:gd name="T2" fmla="*/ 27 w 27"/>
                <a:gd name="T3" fmla="*/ 25 h 26"/>
                <a:gd name="T4" fmla="*/ 0 60000 65536"/>
                <a:gd name="T5" fmla="*/ 0 60000 65536"/>
                <a:gd name="T6" fmla="*/ 0 w 27"/>
                <a:gd name="T7" fmla="*/ 0 h 26"/>
                <a:gd name="T8" fmla="*/ 27 w 27"/>
                <a:gd name="T9" fmla="*/ 26 h 2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" h="26">
                  <a:moveTo>
                    <a:pt x="0" y="0"/>
                  </a:moveTo>
                  <a:cubicBezTo>
                    <a:pt x="3" y="12"/>
                    <a:pt x="14" y="26"/>
                    <a:pt x="27" y="2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12" name="Freeform 194"/>
            <p:cNvSpPr>
              <a:spLocks/>
            </p:cNvSpPr>
            <p:nvPr/>
          </p:nvSpPr>
          <p:spPr bwMode="auto">
            <a:xfrm>
              <a:off x="3401" y="1753"/>
              <a:ext cx="24" cy="182"/>
            </a:xfrm>
            <a:custGeom>
              <a:avLst/>
              <a:gdLst>
                <a:gd name="T0" fmla="*/ 3 w 11"/>
                <a:gd name="T1" fmla="*/ 0 h 79"/>
                <a:gd name="T2" fmla="*/ 6 w 11"/>
                <a:gd name="T3" fmla="*/ 7 h 79"/>
                <a:gd name="T4" fmla="*/ 8 w 11"/>
                <a:gd name="T5" fmla="*/ 23 h 79"/>
                <a:gd name="T6" fmla="*/ 8 w 11"/>
                <a:gd name="T7" fmla="*/ 40 h 79"/>
                <a:gd name="T8" fmla="*/ 0 w 11"/>
                <a:gd name="T9" fmla="*/ 7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79"/>
                <a:gd name="T17" fmla="*/ 11 w 11"/>
                <a:gd name="T18" fmla="*/ 79 h 7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79">
                  <a:moveTo>
                    <a:pt x="3" y="0"/>
                  </a:moveTo>
                  <a:cubicBezTo>
                    <a:pt x="3" y="2"/>
                    <a:pt x="4" y="5"/>
                    <a:pt x="6" y="7"/>
                  </a:cubicBezTo>
                  <a:cubicBezTo>
                    <a:pt x="9" y="13"/>
                    <a:pt x="9" y="16"/>
                    <a:pt x="8" y="23"/>
                  </a:cubicBezTo>
                  <a:cubicBezTo>
                    <a:pt x="6" y="30"/>
                    <a:pt x="5" y="33"/>
                    <a:pt x="8" y="40"/>
                  </a:cubicBezTo>
                  <a:cubicBezTo>
                    <a:pt x="11" y="49"/>
                    <a:pt x="9" y="74"/>
                    <a:pt x="0" y="7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13" name="Freeform 195"/>
            <p:cNvSpPr>
              <a:spLocks/>
            </p:cNvSpPr>
            <p:nvPr/>
          </p:nvSpPr>
          <p:spPr bwMode="auto">
            <a:xfrm>
              <a:off x="3403" y="1843"/>
              <a:ext cx="13" cy="80"/>
            </a:xfrm>
            <a:custGeom>
              <a:avLst/>
              <a:gdLst>
                <a:gd name="T0" fmla="*/ 6 w 6"/>
                <a:gd name="T1" fmla="*/ 0 h 35"/>
                <a:gd name="T2" fmla="*/ 0 w 6"/>
                <a:gd name="T3" fmla="*/ 22 h 35"/>
                <a:gd name="T4" fmla="*/ 2 w 6"/>
                <a:gd name="T5" fmla="*/ 35 h 35"/>
                <a:gd name="T6" fmla="*/ 0 60000 65536"/>
                <a:gd name="T7" fmla="*/ 0 60000 65536"/>
                <a:gd name="T8" fmla="*/ 0 60000 65536"/>
                <a:gd name="T9" fmla="*/ 0 w 6"/>
                <a:gd name="T10" fmla="*/ 0 h 35"/>
                <a:gd name="T11" fmla="*/ 6 w 6"/>
                <a:gd name="T12" fmla="*/ 35 h 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5">
                  <a:moveTo>
                    <a:pt x="6" y="0"/>
                  </a:moveTo>
                  <a:cubicBezTo>
                    <a:pt x="1" y="5"/>
                    <a:pt x="0" y="15"/>
                    <a:pt x="0" y="22"/>
                  </a:cubicBezTo>
                  <a:cubicBezTo>
                    <a:pt x="0" y="26"/>
                    <a:pt x="4" y="32"/>
                    <a:pt x="2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14" name="Freeform 196"/>
            <p:cNvSpPr>
              <a:spLocks/>
            </p:cNvSpPr>
            <p:nvPr/>
          </p:nvSpPr>
          <p:spPr bwMode="auto">
            <a:xfrm>
              <a:off x="3405" y="1866"/>
              <a:ext cx="41" cy="211"/>
            </a:xfrm>
            <a:custGeom>
              <a:avLst/>
              <a:gdLst>
                <a:gd name="T0" fmla="*/ 7 w 19"/>
                <a:gd name="T1" fmla="*/ 0 h 92"/>
                <a:gd name="T2" fmla="*/ 15 w 19"/>
                <a:gd name="T3" fmla="*/ 13 h 92"/>
                <a:gd name="T4" fmla="*/ 16 w 19"/>
                <a:gd name="T5" fmla="*/ 34 h 92"/>
                <a:gd name="T6" fmla="*/ 10 w 19"/>
                <a:gd name="T7" fmla="*/ 65 h 92"/>
                <a:gd name="T8" fmla="*/ 5 w 19"/>
                <a:gd name="T9" fmla="*/ 83 h 92"/>
                <a:gd name="T10" fmla="*/ 0 w 19"/>
                <a:gd name="T11" fmla="*/ 92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92"/>
                <a:gd name="T20" fmla="*/ 19 w 19"/>
                <a:gd name="T21" fmla="*/ 92 h 9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92">
                  <a:moveTo>
                    <a:pt x="7" y="0"/>
                  </a:moveTo>
                  <a:cubicBezTo>
                    <a:pt x="7" y="4"/>
                    <a:pt x="13" y="10"/>
                    <a:pt x="15" y="13"/>
                  </a:cubicBezTo>
                  <a:cubicBezTo>
                    <a:pt x="19" y="21"/>
                    <a:pt x="19" y="26"/>
                    <a:pt x="16" y="34"/>
                  </a:cubicBezTo>
                  <a:cubicBezTo>
                    <a:pt x="11" y="45"/>
                    <a:pt x="7" y="53"/>
                    <a:pt x="10" y="65"/>
                  </a:cubicBezTo>
                  <a:cubicBezTo>
                    <a:pt x="12" y="73"/>
                    <a:pt x="8" y="77"/>
                    <a:pt x="5" y="83"/>
                  </a:cubicBezTo>
                  <a:cubicBezTo>
                    <a:pt x="3" y="87"/>
                    <a:pt x="3" y="89"/>
                    <a:pt x="0" y="9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15" name="Freeform 197"/>
            <p:cNvSpPr>
              <a:spLocks/>
            </p:cNvSpPr>
            <p:nvPr/>
          </p:nvSpPr>
          <p:spPr bwMode="auto">
            <a:xfrm>
              <a:off x="3405" y="1990"/>
              <a:ext cx="17" cy="80"/>
            </a:xfrm>
            <a:custGeom>
              <a:avLst/>
              <a:gdLst>
                <a:gd name="T0" fmla="*/ 8 w 8"/>
                <a:gd name="T1" fmla="*/ 0 h 35"/>
                <a:gd name="T2" fmla="*/ 0 w 8"/>
                <a:gd name="T3" fmla="*/ 24 h 35"/>
                <a:gd name="T4" fmla="*/ 2 w 8"/>
                <a:gd name="T5" fmla="*/ 35 h 35"/>
                <a:gd name="T6" fmla="*/ 0 60000 65536"/>
                <a:gd name="T7" fmla="*/ 0 60000 65536"/>
                <a:gd name="T8" fmla="*/ 0 60000 65536"/>
                <a:gd name="T9" fmla="*/ 0 w 8"/>
                <a:gd name="T10" fmla="*/ 0 h 35"/>
                <a:gd name="T11" fmla="*/ 8 w 8"/>
                <a:gd name="T12" fmla="*/ 35 h 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35">
                  <a:moveTo>
                    <a:pt x="8" y="0"/>
                  </a:moveTo>
                  <a:cubicBezTo>
                    <a:pt x="2" y="8"/>
                    <a:pt x="0" y="14"/>
                    <a:pt x="0" y="24"/>
                  </a:cubicBezTo>
                  <a:cubicBezTo>
                    <a:pt x="0" y="27"/>
                    <a:pt x="1" y="35"/>
                    <a:pt x="2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16" name="Freeform 198"/>
            <p:cNvSpPr>
              <a:spLocks/>
            </p:cNvSpPr>
            <p:nvPr/>
          </p:nvSpPr>
          <p:spPr bwMode="auto">
            <a:xfrm>
              <a:off x="3418" y="1887"/>
              <a:ext cx="13" cy="73"/>
            </a:xfrm>
            <a:custGeom>
              <a:avLst/>
              <a:gdLst>
                <a:gd name="T0" fmla="*/ 5 w 6"/>
                <a:gd name="T1" fmla="*/ 0 h 32"/>
                <a:gd name="T2" fmla="*/ 2 w 6"/>
                <a:gd name="T3" fmla="*/ 19 h 32"/>
                <a:gd name="T4" fmla="*/ 6 w 6"/>
                <a:gd name="T5" fmla="*/ 32 h 32"/>
                <a:gd name="T6" fmla="*/ 0 60000 65536"/>
                <a:gd name="T7" fmla="*/ 0 60000 65536"/>
                <a:gd name="T8" fmla="*/ 0 60000 65536"/>
                <a:gd name="T9" fmla="*/ 0 w 6"/>
                <a:gd name="T10" fmla="*/ 0 h 32"/>
                <a:gd name="T11" fmla="*/ 6 w 6"/>
                <a:gd name="T12" fmla="*/ 32 h 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2">
                  <a:moveTo>
                    <a:pt x="5" y="0"/>
                  </a:moveTo>
                  <a:cubicBezTo>
                    <a:pt x="3" y="7"/>
                    <a:pt x="0" y="11"/>
                    <a:pt x="2" y="19"/>
                  </a:cubicBezTo>
                  <a:cubicBezTo>
                    <a:pt x="3" y="22"/>
                    <a:pt x="6" y="31"/>
                    <a:pt x="6" y="3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17" name="Freeform 199"/>
            <p:cNvSpPr>
              <a:spLocks/>
            </p:cNvSpPr>
            <p:nvPr/>
          </p:nvSpPr>
          <p:spPr bwMode="auto">
            <a:xfrm>
              <a:off x="3392" y="1928"/>
              <a:ext cx="28" cy="90"/>
            </a:xfrm>
            <a:custGeom>
              <a:avLst/>
              <a:gdLst>
                <a:gd name="T0" fmla="*/ 8 w 13"/>
                <a:gd name="T1" fmla="*/ 0 h 39"/>
                <a:gd name="T2" fmla="*/ 0 w 13"/>
                <a:gd name="T3" fmla="*/ 39 h 39"/>
                <a:gd name="T4" fmla="*/ 0 60000 65536"/>
                <a:gd name="T5" fmla="*/ 0 60000 65536"/>
                <a:gd name="T6" fmla="*/ 0 w 13"/>
                <a:gd name="T7" fmla="*/ 0 h 39"/>
                <a:gd name="T8" fmla="*/ 13 w 13"/>
                <a:gd name="T9" fmla="*/ 39 h 3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3" h="39">
                  <a:moveTo>
                    <a:pt x="8" y="0"/>
                  </a:moveTo>
                  <a:cubicBezTo>
                    <a:pt x="13" y="10"/>
                    <a:pt x="12" y="34"/>
                    <a:pt x="0" y="3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18" name="Freeform 200"/>
            <p:cNvSpPr>
              <a:spLocks/>
            </p:cNvSpPr>
            <p:nvPr/>
          </p:nvSpPr>
          <p:spPr bwMode="auto">
            <a:xfrm>
              <a:off x="3418" y="1799"/>
              <a:ext cx="22" cy="79"/>
            </a:xfrm>
            <a:custGeom>
              <a:avLst/>
              <a:gdLst>
                <a:gd name="T0" fmla="*/ 0 w 10"/>
                <a:gd name="T1" fmla="*/ 0 h 34"/>
                <a:gd name="T2" fmla="*/ 8 w 10"/>
                <a:gd name="T3" fmla="*/ 24 h 34"/>
                <a:gd name="T4" fmla="*/ 2 w 10"/>
                <a:gd name="T5" fmla="*/ 34 h 34"/>
                <a:gd name="T6" fmla="*/ 3 w 10"/>
                <a:gd name="T7" fmla="*/ 33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34"/>
                <a:gd name="T14" fmla="*/ 10 w 10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34">
                  <a:moveTo>
                    <a:pt x="0" y="0"/>
                  </a:moveTo>
                  <a:cubicBezTo>
                    <a:pt x="5" y="7"/>
                    <a:pt x="10" y="15"/>
                    <a:pt x="8" y="24"/>
                  </a:cubicBezTo>
                  <a:cubicBezTo>
                    <a:pt x="7" y="28"/>
                    <a:pt x="4" y="31"/>
                    <a:pt x="2" y="34"/>
                  </a:cubicBezTo>
                  <a:cubicBezTo>
                    <a:pt x="3" y="34"/>
                    <a:pt x="3" y="33"/>
                    <a:pt x="3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19" name="Freeform 201"/>
            <p:cNvSpPr>
              <a:spLocks/>
            </p:cNvSpPr>
            <p:nvPr/>
          </p:nvSpPr>
          <p:spPr bwMode="auto">
            <a:xfrm>
              <a:off x="3369" y="1733"/>
              <a:ext cx="47" cy="80"/>
            </a:xfrm>
            <a:custGeom>
              <a:avLst/>
              <a:gdLst>
                <a:gd name="T0" fmla="*/ 7 w 22"/>
                <a:gd name="T1" fmla="*/ 0 h 35"/>
                <a:gd name="T2" fmla="*/ 22 w 22"/>
                <a:gd name="T3" fmla="*/ 35 h 35"/>
                <a:gd name="T4" fmla="*/ 21 w 22"/>
                <a:gd name="T5" fmla="*/ 35 h 35"/>
                <a:gd name="T6" fmla="*/ 0 60000 65536"/>
                <a:gd name="T7" fmla="*/ 0 60000 65536"/>
                <a:gd name="T8" fmla="*/ 0 60000 65536"/>
                <a:gd name="T9" fmla="*/ 0 w 22"/>
                <a:gd name="T10" fmla="*/ 0 h 35"/>
                <a:gd name="T11" fmla="*/ 22 w 22"/>
                <a:gd name="T12" fmla="*/ 35 h 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" h="35">
                  <a:moveTo>
                    <a:pt x="7" y="0"/>
                  </a:moveTo>
                  <a:cubicBezTo>
                    <a:pt x="0" y="12"/>
                    <a:pt x="14" y="27"/>
                    <a:pt x="22" y="35"/>
                  </a:cubicBezTo>
                  <a:cubicBezTo>
                    <a:pt x="21" y="35"/>
                    <a:pt x="21" y="35"/>
                    <a:pt x="21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20" name="Freeform 202"/>
            <p:cNvSpPr>
              <a:spLocks/>
            </p:cNvSpPr>
            <p:nvPr/>
          </p:nvSpPr>
          <p:spPr bwMode="auto">
            <a:xfrm>
              <a:off x="3306" y="1593"/>
              <a:ext cx="39" cy="53"/>
            </a:xfrm>
            <a:custGeom>
              <a:avLst/>
              <a:gdLst>
                <a:gd name="T0" fmla="*/ 0 w 18"/>
                <a:gd name="T1" fmla="*/ 0 h 23"/>
                <a:gd name="T2" fmla="*/ 17 w 18"/>
                <a:gd name="T3" fmla="*/ 13 h 23"/>
                <a:gd name="T4" fmla="*/ 18 w 18"/>
                <a:gd name="T5" fmla="*/ 23 h 23"/>
                <a:gd name="T6" fmla="*/ 0 60000 65536"/>
                <a:gd name="T7" fmla="*/ 0 60000 65536"/>
                <a:gd name="T8" fmla="*/ 0 60000 65536"/>
                <a:gd name="T9" fmla="*/ 0 w 18"/>
                <a:gd name="T10" fmla="*/ 0 h 23"/>
                <a:gd name="T11" fmla="*/ 18 w 18"/>
                <a:gd name="T12" fmla="*/ 23 h 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23">
                  <a:moveTo>
                    <a:pt x="0" y="0"/>
                  </a:moveTo>
                  <a:cubicBezTo>
                    <a:pt x="8" y="2"/>
                    <a:pt x="15" y="4"/>
                    <a:pt x="17" y="13"/>
                  </a:cubicBezTo>
                  <a:cubicBezTo>
                    <a:pt x="17" y="16"/>
                    <a:pt x="18" y="21"/>
                    <a:pt x="18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21" name="Freeform 203"/>
            <p:cNvSpPr>
              <a:spLocks/>
            </p:cNvSpPr>
            <p:nvPr/>
          </p:nvSpPr>
          <p:spPr bwMode="auto">
            <a:xfrm>
              <a:off x="3351" y="1657"/>
              <a:ext cx="39" cy="46"/>
            </a:xfrm>
            <a:custGeom>
              <a:avLst/>
              <a:gdLst>
                <a:gd name="T0" fmla="*/ 0 w 18"/>
                <a:gd name="T1" fmla="*/ 1 h 20"/>
                <a:gd name="T2" fmla="*/ 17 w 18"/>
                <a:gd name="T3" fmla="*/ 20 h 20"/>
                <a:gd name="T4" fmla="*/ 0 60000 65536"/>
                <a:gd name="T5" fmla="*/ 0 60000 65536"/>
                <a:gd name="T6" fmla="*/ 0 w 18"/>
                <a:gd name="T7" fmla="*/ 0 h 20"/>
                <a:gd name="T8" fmla="*/ 18 w 18"/>
                <a:gd name="T9" fmla="*/ 20 h 2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8" h="20">
                  <a:moveTo>
                    <a:pt x="0" y="1"/>
                  </a:moveTo>
                  <a:cubicBezTo>
                    <a:pt x="9" y="0"/>
                    <a:pt x="18" y="11"/>
                    <a:pt x="17" y="2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22" name="Freeform 204"/>
            <p:cNvSpPr>
              <a:spLocks/>
            </p:cNvSpPr>
            <p:nvPr/>
          </p:nvSpPr>
          <p:spPr bwMode="auto">
            <a:xfrm>
              <a:off x="3321" y="1634"/>
              <a:ext cx="37" cy="53"/>
            </a:xfrm>
            <a:custGeom>
              <a:avLst/>
              <a:gdLst>
                <a:gd name="T0" fmla="*/ 1 w 17"/>
                <a:gd name="T1" fmla="*/ 0 h 23"/>
                <a:gd name="T2" fmla="*/ 17 w 17"/>
                <a:gd name="T3" fmla="*/ 23 h 23"/>
                <a:gd name="T4" fmla="*/ 0 60000 65536"/>
                <a:gd name="T5" fmla="*/ 0 60000 65536"/>
                <a:gd name="T6" fmla="*/ 0 w 17"/>
                <a:gd name="T7" fmla="*/ 0 h 23"/>
                <a:gd name="T8" fmla="*/ 17 w 17"/>
                <a:gd name="T9" fmla="*/ 23 h 2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7" h="23">
                  <a:moveTo>
                    <a:pt x="1" y="0"/>
                  </a:moveTo>
                  <a:cubicBezTo>
                    <a:pt x="0" y="11"/>
                    <a:pt x="5" y="20"/>
                    <a:pt x="17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23" name="Freeform 205"/>
            <p:cNvSpPr>
              <a:spLocks/>
            </p:cNvSpPr>
            <p:nvPr/>
          </p:nvSpPr>
          <p:spPr bwMode="auto">
            <a:xfrm>
              <a:off x="3201" y="1476"/>
              <a:ext cx="58" cy="41"/>
            </a:xfrm>
            <a:custGeom>
              <a:avLst/>
              <a:gdLst>
                <a:gd name="T0" fmla="*/ 0 w 27"/>
                <a:gd name="T1" fmla="*/ 0 h 18"/>
                <a:gd name="T2" fmla="*/ 18 w 27"/>
                <a:gd name="T3" fmla="*/ 18 h 18"/>
                <a:gd name="T4" fmla="*/ 26 w 27"/>
                <a:gd name="T5" fmla="*/ 18 h 18"/>
                <a:gd name="T6" fmla="*/ 0 60000 65536"/>
                <a:gd name="T7" fmla="*/ 0 60000 65536"/>
                <a:gd name="T8" fmla="*/ 0 60000 65536"/>
                <a:gd name="T9" fmla="*/ 0 w 27"/>
                <a:gd name="T10" fmla="*/ 0 h 18"/>
                <a:gd name="T11" fmla="*/ 27 w 27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" h="18">
                  <a:moveTo>
                    <a:pt x="0" y="0"/>
                  </a:moveTo>
                  <a:cubicBezTo>
                    <a:pt x="3" y="10"/>
                    <a:pt x="6" y="17"/>
                    <a:pt x="18" y="18"/>
                  </a:cubicBezTo>
                  <a:cubicBezTo>
                    <a:pt x="20" y="18"/>
                    <a:pt x="27" y="17"/>
                    <a:pt x="26" y="1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24" name="Freeform 206"/>
            <p:cNvSpPr>
              <a:spLocks/>
            </p:cNvSpPr>
            <p:nvPr/>
          </p:nvSpPr>
          <p:spPr bwMode="auto">
            <a:xfrm>
              <a:off x="2949" y="1421"/>
              <a:ext cx="69" cy="22"/>
            </a:xfrm>
            <a:custGeom>
              <a:avLst/>
              <a:gdLst>
                <a:gd name="T0" fmla="*/ 0 w 32"/>
                <a:gd name="T1" fmla="*/ 10 h 10"/>
                <a:gd name="T2" fmla="*/ 18 w 32"/>
                <a:gd name="T3" fmla="*/ 1 h 10"/>
                <a:gd name="T4" fmla="*/ 32 w 32"/>
                <a:gd name="T5" fmla="*/ 6 h 10"/>
                <a:gd name="T6" fmla="*/ 0 60000 65536"/>
                <a:gd name="T7" fmla="*/ 0 60000 65536"/>
                <a:gd name="T8" fmla="*/ 0 60000 65536"/>
                <a:gd name="T9" fmla="*/ 0 w 32"/>
                <a:gd name="T10" fmla="*/ 0 h 10"/>
                <a:gd name="T11" fmla="*/ 32 w 3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10">
                  <a:moveTo>
                    <a:pt x="0" y="10"/>
                  </a:moveTo>
                  <a:cubicBezTo>
                    <a:pt x="6" y="6"/>
                    <a:pt x="10" y="0"/>
                    <a:pt x="18" y="1"/>
                  </a:cubicBezTo>
                  <a:cubicBezTo>
                    <a:pt x="21" y="1"/>
                    <a:pt x="30" y="4"/>
                    <a:pt x="32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25" name="Freeform 207"/>
            <p:cNvSpPr>
              <a:spLocks/>
            </p:cNvSpPr>
            <p:nvPr/>
          </p:nvSpPr>
          <p:spPr bwMode="auto">
            <a:xfrm>
              <a:off x="3013" y="1443"/>
              <a:ext cx="50" cy="17"/>
            </a:xfrm>
            <a:custGeom>
              <a:avLst/>
              <a:gdLst>
                <a:gd name="T0" fmla="*/ 0 w 23"/>
                <a:gd name="T1" fmla="*/ 0 h 7"/>
                <a:gd name="T2" fmla="*/ 16 w 23"/>
                <a:gd name="T3" fmla="*/ 6 h 7"/>
                <a:gd name="T4" fmla="*/ 23 w 23"/>
                <a:gd name="T5" fmla="*/ 2 h 7"/>
                <a:gd name="T6" fmla="*/ 0 60000 65536"/>
                <a:gd name="T7" fmla="*/ 0 60000 65536"/>
                <a:gd name="T8" fmla="*/ 0 60000 65536"/>
                <a:gd name="T9" fmla="*/ 0 w 23"/>
                <a:gd name="T10" fmla="*/ 0 h 7"/>
                <a:gd name="T11" fmla="*/ 23 w 23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" h="7">
                  <a:moveTo>
                    <a:pt x="0" y="0"/>
                  </a:moveTo>
                  <a:cubicBezTo>
                    <a:pt x="4" y="2"/>
                    <a:pt x="11" y="7"/>
                    <a:pt x="16" y="6"/>
                  </a:cubicBezTo>
                  <a:cubicBezTo>
                    <a:pt x="18" y="5"/>
                    <a:pt x="22" y="2"/>
                    <a:pt x="23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26" name="Freeform 208"/>
            <p:cNvSpPr>
              <a:spLocks/>
            </p:cNvSpPr>
            <p:nvPr/>
          </p:nvSpPr>
          <p:spPr bwMode="auto">
            <a:xfrm>
              <a:off x="2884" y="1421"/>
              <a:ext cx="54" cy="39"/>
            </a:xfrm>
            <a:custGeom>
              <a:avLst/>
              <a:gdLst>
                <a:gd name="T0" fmla="*/ 0 w 25"/>
                <a:gd name="T1" fmla="*/ 11 h 17"/>
                <a:gd name="T2" fmla="*/ 25 w 25"/>
                <a:gd name="T3" fmla="*/ 0 h 17"/>
                <a:gd name="T4" fmla="*/ 0 60000 65536"/>
                <a:gd name="T5" fmla="*/ 0 60000 65536"/>
                <a:gd name="T6" fmla="*/ 0 w 25"/>
                <a:gd name="T7" fmla="*/ 0 h 17"/>
                <a:gd name="T8" fmla="*/ 25 w 25"/>
                <a:gd name="T9" fmla="*/ 17 h 1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" h="17">
                  <a:moveTo>
                    <a:pt x="0" y="11"/>
                  </a:moveTo>
                  <a:cubicBezTo>
                    <a:pt x="10" y="17"/>
                    <a:pt x="23" y="11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27" name="Freeform 209"/>
            <p:cNvSpPr>
              <a:spLocks/>
            </p:cNvSpPr>
            <p:nvPr/>
          </p:nvSpPr>
          <p:spPr bwMode="auto">
            <a:xfrm>
              <a:off x="2381" y="2897"/>
              <a:ext cx="13" cy="62"/>
            </a:xfrm>
            <a:custGeom>
              <a:avLst/>
              <a:gdLst>
                <a:gd name="T0" fmla="*/ 5 w 6"/>
                <a:gd name="T1" fmla="*/ 27 h 27"/>
                <a:gd name="T2" fmla="*/ 6 w 6"/>
                <a:gd name="T3" fmla="*/ 0 h 27"/>
                <a:gd name="T4" fmla="*/ 0 60000 65536"/>
                <a:gd name="T5" fmla="*/ 0 60000 65536"/>
                <a:gd name="T6" fmla="*/ 0 w 6"/>
                <a:gd name="T7" fmla="*/ 0 h 27"/>
                <a:gd name="T8" fmla="*/ 6 w 6"/>
                <a:gd name="T9" fmla="*/ 27 h 2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27">
                  <a:moveTo>
                    <a:pt x="5" y="27"/>
                  </a:moveTo>
                  <a:cubicBezTo>
                    <a:pt x="3" y="20"/>
                    <a:pt x="0" y="5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28" name="Freeform 210"/>
            <p:cNvSpPr>
              <a:spLocks/>
            </p:cNvSpPr>
            <p:nvPr/>
          </p:nvSpPr>
          <p:spPr bwMode="auto">
            <a:xfrm>
              <a:off x="2428" y="2695"/>
              <a:ext cx="256" cy="188"/>
            </a:xfrm>
            <a:custGeom>
              <a:avLst/>
              <a:gdLst>
                <a:gd name="T0" fmla="*/ 0 w 119"/>
                <a:gd name="T1" fmla="*/ 82 h 82"/>
                <a:gd name="T2" fmla="*/ 51 w 119"/>
                <a:gd name="T3" fmla="*/ 46 h 82"/>
                <a:gd name="T4" fmla="*/ 119 w 119"/>
                <a:gd name="T5" fmla="*/ 0 h 82"/>
                <a:gd name="T6" fmla="*/ 0 60000 65536"/>
                <a:gd name="T7" fmla="*/ 0 60000 65536"/>
                <a:gd name="T8" fmla="*/ 0 60000 65536"/>
                <a:gd name="T9" fmla="*/ 0 w 119"/>
                <a:gd name="T10" fmla="*/ 0 h 82"/>
                <a:gd name="T11" fmla="*/ 119 w 119"/>
                <a:gd name="T12" fmla="*/ 82 h 8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9" h="82">
                  <a:moveTo>
                    <a:pt x="0" y="82"/>
                  </a:moveTo>
                  <a:cubicBezTo>
                    <a:pt x="9" y="65"/>
                    <a:pt x="35" y="55"/>
                    <a:pt x="51" y="46"/>
                  </a:cubicBezTo>
                  <a:cubicBezTo>
                    <a:pt x="75" y="32"/>
                    <a:pt x="97" y="17"/>
                    <a:pt x="1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29" name="Freeform 211"/>
            <p:cNvSpPr>
              <a:spLocks/>
            </p:cNvSpPr>
            <p:nvPr/>
          </p:nvSpPr>
          <p:spPr bwMode="auto">
            <a:xfrm>
              <a:off x="2521" y="2661"/>
              <a:ext cx="157" cy="124"/>
            </a:xfrm>
            <a:custGeom>
              <a:avLst/>
              <a:gdLst>
                <a:gd name="T0" fmla="*/ 0 w 73"/>
                <a:gd name="T1" fmla="*/ 54 h 54"/>
                <a:gd name="T2" fmla="*/ 31 w 73"/>
                <a:gd name="T3" fmla="*/ 35 h 54"/>
                <a:gd name="T4" fmla="*/ 73 w 73"/>
                <a:gd name="T5" fmla="*/ 0 h 54"/>
                <a:gd name="T6" fmla="*/ 0 60000 65536"/>
                <a:gd name="T7" fmla="*/ 0 60000 65536"/>
                <a:gd name="T8" fmla="*/ 0 60000 65536"/>
                <a:gd name="T9" fmla="*/ 0 w 73"/>
                <a:gd name="T10" fmla="*/ 0 h 54"/>
                <a:gd name="T11" fmla="*/ 73 w 73"/>
                <a:gd name="T12" fmla="*/ 54 h 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3" h="54">
                  <a:moveTo>
                    <a:pt x="0" y="54"/>
                  </a:moveTo>
                  <a:cubicBezTo>
                    <a:pt x="8" y="44"/>
                    <a:pt x="20" y="40"/>
                    <a:pt x="31" y="35"/>
                  </a:cubicBezTo>
                  <a:cubicBezTo>
                    <a:pt x="46" y="26"/>
                    <a:pt x="61" y="13"/>
                    <a:pt x="7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30" name="Freeform 212"/>
            <p:cNvSpPr>
              <a:spLocks/>
            </p:cNvSpPr>
            <p:nvPr/>
          </p:nvSpPr>
          <p:spPr bwMode="auto">
            <a:xfrm>
              <a:off x="2637" y="2608"/>
              <a:ext cx="79" cy="66"/>
            </a:xfrm>
            <a:custGeom>
              <a:avLst/>
              <a:gdLst>
                <a:gd name="T0" fmla="*/ 0 w 37"/>
                <a:gd name="T1" fmla="*/ 29 h 29"/>
                <a:gd name="T2" fmla="*/ 37 w 37"/>
                <a:gd name="T3" fmla="*/ 0 h 29"/>
                <a:gd name="T4" fmla="*/ 0 60000 65536"/>
                <a:gd name="T5" fmla="*/ 0 60000 65536"/>
                <a:gd name="T6" fmla="*/ 0 w 37"/>
                <a:gd name="T7" fmla="*/ 0 h 29"/>
                <a:gd name="T8" fmla="*/ 37 w 37"/>
                <a:gd name="T9" fmla="*/ 29 h 2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" h="29">
                  <a:moveTo>
                    <a:pt x="0" y="29"/>
                  </a:moveTo>
                  <a:cubicBezTo>
                    <a:pt x="8" y="15"/>
                    <a:pt x="25" y="11"/>
                    <a:pt x="3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31" name="Freeform 213"/>
            <p:cNvSpPr>
              <a:spLocks/>
            </p:cNvSpPr>
            <p:nvPr/>
          </p:nvSpPr>
          <p:spPr bwMode="auto">
            <a:xfrm>
              <a:off x="2400" y="2819"/>
              <a:ext cx="47" cy="62"/>
            </a:xfrm>
            <a:custGeom>
              <a:avLst/>
              <a:gdLst>
                <a:gd name="T0" fmla="*/ 22 w 22"/>
                <a:gd name="T1" fmla="*/ 0 h 27"/>
                <a:gd name="T2" fmla="*/ 1 w 22"/>
                <a:gd name="T3" fmla="*/ 27 h 27"/>
                <a:gd name="T4" fmla="*/ 0 60000 65536"/>
                <a:gd name="T5" fmla="*/ 0 60000 65536"/>
                <a:gd name="T6" fmla="*/ 0 w 22"/>
                <a:gd name="T7" fmla="*/ 0 h 27"/>
                <a:gd name="T8" fmla="*/ 22 w 22"/>
                <a:gd name="T9" fmla="*/ 27 h 2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" h="27">
                  <a:moveTo>
                    <a:pt x="22" y="0"/>
                  </a:moveTo>
                  <a:cubicBezTo>
                    <a:pt x="16" y="11"/>
                    <a:pt x="0" y="13"/>
                    <a:pt x="1" y="2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32" name="Freeform 214"/>
            <p:cNvSpPr>
              <a:spLocks/>
            </p:cNvSpPr>
            <p:nvPr/>
          </p:nvSpPr>
          <p:spPr bwMode="auto">
            <a:xfrm>
              <a:off x="2719" y="2527"/>
              <a:ext cx="178" cy="138"/>
            </a:xfrm>
            <a:custGeom>
              <a:avLst/>
              <a:gdLst>
                <a:gd name="T0" fmla="*/ 0 w 83"/>
                <a:gd name="T1" fmla="*/ 60 h 60"/>
                <a:gd name="T2" fmla="*/ 36 w 83"/>
                <a:gd name="T3" fmla="*/ 38 h 60"/>
                <a:gd name="T4" fmla="*/ 83 w 83"/>
                <a:gd name="T5" fmla="*/ 0 h 60"/>
                <a:gd name="T6" fmla="*/ 0 60000 65536"/>
                <a:gd name="T7" fmla="*/ 0 60000 65536"/>
                <a:gd name="T8" fmla="*/ 0 60000 65536"/>
                <a:gd name="T9" fmla="*/ 0 w 83"/>
                <a:gd name="T10" fmla="*/ 0 h 60"/>
                <a:gd name="T11" fmla="*/ 83 w 83"/>
                <a:gd name="T12" fmla="*/ 60 h 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3" h="60">
                  <a:moveTo>
                    <a:pt x="0" y="60"/>
                  </a:moveTo>
                  <a:cubicBezTo>
                    <a:pt x="12" y="54"/>
                    <a:pt x="25" y="45"/>
                    <a:pt x="36" y="38"/>
                  </a:cubicBezTo>
                  <a:cubicBezTo>
                    <a:pt x="53" y="27"/>
                    <a:pt x="66" y="10"/>
                    <a:pt x="8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33" name="Freeform 215"/>
            <p:cNvSpPr>
              <a:spLocks/>
            </p:cNvSpPr>
            <p:nvPr/>
          </p:nvSpPr>
          <p:spPr bwMode="auto">
            <a:xfrm>
              <a:off x="2770" y="2495"/>
              <a:ext cx="149" cy="113"/>
            </a:xfrm>
            <a:custGeom>
              <a:avLst/>
              <a:gdLst>
                <a:gd name="T0" fmla="*/ 0 w 69"/>
                <a:gd name="T1" fmla="*/ 49 h 49"/>
                <a:gd name="T2" fmla="*/ 69 w 69"/>
                <a:gd name="T3" fmla="*/ 0 h 49"/>
                <a:gd name="T4" fmla="*/ 0 60000 65536"/>
                <a:gd name="T5" fmla="*/ 0 60000 65536"/>
                <a:gd name="T6" fmla="*/ 0 w 69"/>
                <a:gd name="T7" fmla="*/ 0 h 49"/>
                <a:gd name="T8" fmla="*/ 69 w 69"/>
                <a:gd name="T9" fmla="*/ 49 h 4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9" h="49">
                  <a:moveTo>
                    <a:pt x="0" y="49"/>
                  </a:moveTo>
                  <a:cubicBezTo>
                    <a:pt x="24" y="36"/>
                    <a:pt x="40" y="4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34" name="Freeform 216"/>
            <p:cNvSpPr>
              <a:spLocks/>
            </p:cNvSpPr>
            <p:nvPr/>
          </p:nvSpPr>
          <p:spPr bwMode="auto">
            <a:xfrm>
              <a:off x="2744" y="2514"/>
              <a:ext cx="97" cy="73"/>
            </a:xfrm>
            <a:custGeom>
              <a:avLst/>
              <a:gdLst>
                <a:gd name="T0" fmla="*/ 0 w 45"/>
                <a:gd name="T1" fmla="*/ 32 h 32"/>
                <a:gd name="T2" fmla="*/ 20 w 45"/>
                <a:gd name="T3" fmla="*/ 14 h 32"/>
                <a:gd name="T4" fmla="*/ 45 w 45"/>
                <a:gd name="T5" fmla="*/ 0 h 32"/>
                <a:gd name="T6" fmla="*/ 0 60000 65536"/>
                <a:gd name="T7" fmla="*/ 0 60000 65536"/>
                <a:gd name="T8" fmla="*/ 0 60000 65536"/>
                <a:gd name="T9" fmla="*/ 0 w 45"/>
                <a:gd name="T10" fmla="*/ 0 h 32"/>
                <a:gd name="T11" fmla="*/ 45 w 45"/>
                <a:gd name="T12" fmla="*/ 32 h 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" h="32">
                  <a:moveTo>
                    <a:pt x="0" y="32"/>
                  </a:moveTo>
                  <a:cubicBezTo>
                    <a:pt x="2" y="25"/>
                    <a:pt x="14" y="17"/>
                    <a:pt x="20" y="14"/>
                  </a:cubicBezTo>
                  <a:cubicBezTo>
                    <a:pt x="27" y="8"/>
                    <a:pt x="38" y="6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35" name="Freeform 217"/>
            <p:cNvSpPr>
              <a:spLocks/>
            </p:cNvSpPr>
            <p:nvPr/>
          </p:nvSpPr>
          <p:spPr bwMode="auto">
            <a:xfrm>
              <a:off x="2912" y="2348"/>
              <a:ext cx="147" cy="113"/>
            </a:xfrm>
            <a:custGeom>
              <a:avLst/>
              <a:gdLst>
                <a:gd name="T0" fmla="*/ 0 w 68"/>
                <a:gd name="T1" fmla="*/ 49 h 49"/>
                <a:gd name="T2" fmla="*/ 68 w 68"/>
                <a:gd name="T3" fmla="*/ 0 h 49"/>
                <a:gd name="T4" fmla="*/ 0 60000 65536"/>
                <a:gd name="T5" fmla="*/ 0 60000 65536"/>
                <a:gd name="T6" fmla="*/ 0 w 68"/>
                <a:gd name="T7" fmla="*/ 0 h 49"/>
                <a:gd name="T8" fmla="*/ 68 w 68"/>
                <a:gd name="T9" fmla="*/ 49 h 4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8" h="49">
                  <a:moveTo>
                    <a:pt x="0" y="49"/>
                  </a:moveTo>
                  <a:cubicBezTo>
                    <a:pt x="30" y="44"/>
                    <a:pt x="40" y="9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36" name="Freeform 218"/>
            <p:cNvSpPr>
              <a:spLocks/>
            </p:cNvSpPr>
            <p:nvPr/>
          </p:nvSpPr>
          <p:spPr bwMode="auto">
            <a:xfrm>
              <a:off x="2930" y="2344"/>
              <a:ext cx="193" cy="170"/>
            </a:xfrm>
            <a:custGeom>
              <a:avLst/>
              <a:gdLst>
                <a:gd name="T0" fmla="*/ 0 w 90"/>
                <a:gd name="T1" fmla="*/ 74 h 74"/>
                <a:gd name="T2" fmla="*/ 90 w 90"/>
                <a:gd name="T3" fmla="*/ 0 h 74"/>
                <a:gd name="T4" fmla="*/ 0 60000 65536"/>
                <a:gd name="T5" fmla="*/ 0 60000 65536"/>
                <a:gd name="T6" fmla="*/ 0 w 90"/>
                <a:gd name="T7" fmla="*/ 0 h 74"/>
                <a:gd name="T8" fmla="*/ 90 w 90"/>
                <a:gd name="T9" fmla="*/ 74 h 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90" h="74">
                  <a:moveTo>
                    <a:pt x="0" y="74"/>
                  </a:moveTo>
                  <a:cubicBezTo>
                    <a:pt x="33" y="52"/>
                    <a:pt x="56" y="19"/>
                    <a:pt x="9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37" name="Freeform 219"/>
            <p:cNvSpPr>
              <a:spLocks/>
            </p:cNvSpPr>
            <p:nvPr/>
          </p:nvSpPr>
          <p:spPr bwMode="auto">
            <a:xfrm>
              <a:off x="3011" y="2293"/>
              <a:ext cx="129" cy="120"/>
            </a:xfrm>
            <a:custGeom>
              <a:avLst/>
              <a:gdLst>
                <a:gd name="T0" fmla="*/ 0 w 60"/>
                <a:gd name="T1" fmla="*/ 52 h 52"/>
                <a:gd name="T2" fmla="*/ 60 w 60"/>
                <a:gd name="T3" fmla="*/ 0 h 52"/>
                <a:gd name="T4" fmla="*/ 0 60000 65536"/>
                <a:gd name="T5" fmla="*/ 0 60000 65536"/>
                <a:gd name="T6" fmla="*/ 0 w 60"/>
                <a:gd name="T7" fmla="*/ 0 h 52"/>
                <a:gd name="T8" fmla="*/ 60 w 60"/>
                <a:gd name="T9" fmla="*/ 52 h 5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0" h="52">
                  <a:moveTo>
                    <a:pt x="0" y="52"/>
                  </a:moveTo>
                  <a:cubicBezTo>
                    <a:pt x="15" y="29"/>
                    <a:pt x="44" y="22"/>
                    <a:pt x="6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38" name="Freeform 220"/>
            <p:cNvSpPr>
              <a:spLocks/>
            </p:cNvSpPr>
            <p:nvPr/>
          </p:nvSpPr>
          <p:spPr bwMode="auto">
            <a:xfrm>
              <a:off x="3259" y="2098"/>
              <a:ext cx="135" cy="126"/>
            </a:xfrm>
            <a:custGeom>
              <a:avLst/>
              <a:gdLst>
                <a:gd name="T0" fmla="*/ 63 w 63"/>
                <a:gd name="T1" fmla="*/ 0 h 55"/>
                <a:gd name="T2" fmla="*/ 38 w 63"/>
                <a:gd name="T3" fmla="*/ 18 h 55"/>
                <a:gd name="T4" fmla="*/ 0 w 63"/>
                <a:gd name="T5" fmla="*/ 55 h 55"/>
                <a:gd name="T6" fmla="*/ 0 60000 65536"/>
                <a:gd name="T7" fmla="*/ 0 60000 65536"/>
                <a:gd name="T8" fmla="*/ 0 60000 65536"/>
                <a:gd name="T9" fmla="*/ 0 w 63"/>
                <a:gd name="T10" fmla="*/ 0 h 55"/>
                <a:gd name="T11" fmla="*/ 63 w 63"/>
                <a:gd name="T12" fmla="*/ 55 h 5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3" h="55">
                  <a:moveTo>
                    <a:pt x="63" y="0"/>
                  </a:moveTo>
                  <a:cubicBezTo>
                    <a:pt x="54" y="6"/>
                    <a:pt x="46" y="10"/>
                    <a:pt x="38" y="18"/>
                  </a:cubicBezTo>
                  <a:cubicBezTo>
                    <a:pt x="24" y="30"/>
                    <a:pt x="14" y="44"/>
                    <a:pt x="0" y="5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39" name="Freeform 221"/>
            <p:cNvSpPr>
              <a:spLocks/>
            </p:cNvSpPr>
            <p:nvPr/>
          </p:nvSpPr>
          <p:spPr bwMode="auto">
            <a:xfrm>
              <a:off x="3304" y="2098"/>
              <a:ext cx="47" cy="57"/>
            </a:xfrm>
            <a:custGeom>
              <a:avLst/>
              <a:gdLst>
                <a:gd name="T0" fmla="*/ 22 w 22"/>
                <a:gd name="T1" fmla="*/ 0 h 25"/>
                <a:gd name="T2" fmla="*/ 0 w 22"/>
                <a:gd name="T3" fmla="*/ 25 h 25"/>
                <a:gd name="T4" fmla="*/ 0 60000 65536"/>
                <a:gd name="T5" fmla="*/ 0 60000 65536"/>
                <a:gd name="T6" fmla="*/ 0 w 22"/>
                <a:gd name="T7" fmla="*/ 0 h 25"/>
                <a:gd name="T8" fmla="*/ 22 w 22"/>
                <a:gd name="T9" fmla="*/ 25 h 2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" h="25">
                  <a:moveTo>
                    <a:pt x="22" y="0"/>
                  </a:moveTo>
                  <a:cubicBezTo>
                    <a:pt x="15" y="8"/>
                    <a:pt x="0" y="14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40" name="Freeform 222"/>
            <p:cNvSpPr>
              <a:spLocks/>
            </p:cNvSpPr>
            <p:nvPr/>
          </p:nvSpPr>
          <p:spPr bwMode="auto">
            <a:xfrm>
              <a:off x="3173" y="2105"/>
              <a:ext cx="118" cy="156"/>
            </a:xfrm>
            <a:custGeom>
              <a:avLst/>
              <a:gdLst>
                <a:gd name="T0" fmla="*/ 55 w 55"/>
                <a:gd name="T1" fmla="*/ 0 h 68"/>
                <a:gd name="T2" fmla="*/ 31 w 55"/>
                <a:gd name="T3" fmla="*/ 28 h 68"/>
                <a:gd name="T4" fmla="*/ 0 w 55"/>
                <a:gd name="T5" fmla="*/ 68 h 68"/>
                <a:gd name="T6" fmla="*/ 0 60000 65536"/>
                <a:gd name="T7" fmla="*/ 0 60000 65536"/>
                <a:gd name="T8" fmla="*/ 0 60000 65536"/>
                <a:gd name="T9" fmla="*/ 0 w 55"/>
                <a:gd name="T10" fmla="*/ 0 h 68"/>
                <a:gd name="T11" fmla="*/ 55 w 55"/>
                <a:gd name="T12" fmla="*/ 68 h 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" h="68">
                  <a:moveTo>
                    <a:pt x="55" y="0"/>
                  </a:moveTo>
                  <a:cubicBezTo>
                    <a:pt x="43" y="5"/>
                    <a:pt x="38" y="17"/>
                    <a:pt x="31" y="28"/>
                  </a:cubicBezTo>
                  <a:cubicBezTo>
                    <a:pt x="22" y="42"/>
                    <a:pt x="13" y="58"/>
                    <a:pt x="0" y="6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41" name="Freeform 223"/>
            <p:cNvSpPr>
              <a:spLocks/>
            </p:cNvSpPr>
            <p:nvPr/>
          </p:nvSpPr>
          <p:spPr bwMode="auto">
            <a:xfrm>
              <a:off x="3162" y="2243"/>
              <a:ext cx="65" cy="66"/>
            </a:xfrm>
            <a:custGeom>
              <a:avLst/>
              <a:gdLst>
                <a:gd name="T0" fmla="*/ 30 w 30"/>
                <a:gd name="T1" fmla="*/ 0 h 29"/>
                <a:gd name="T2" fmla="*/ 0 w 30"/>
                <a:gd name="T3" fmla="*/ 29 h 29"/>
                <a:gd name="T4" fmla="*/ 0 60000 65536"/>
                <a:gd name="T5" fmla="*/ 0 60000 65536"/>
                <a:gd name="T6" fmla="*/ 0 w 30"/>
                <a:gd name="T7" fmla="*/ 0 h 29"/>
                <a:gd name="T8" fmla="*/ 30 w 30"/>
                <a:gd name="T9" fmla="*/ 29 h 2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0" h="29">
                  <a:moveTo>
                    <a:pt x="30" y="0"/>
                  </a:moveTo>
                  <a:cubicBezTo>
                    <a:pt x="22" y="10"/>
                    <a:pt x="12" y="21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42" name="Freeform 224"/>
            <p:cNvSpPr>
              <a:spLocks/>
            </p:cNvSpPr>
            <p:nvPr/>
          </p:nvSpPr>
          <p:spPr bwMode="auto">
            <a:xfrm>
              <a:off x="2484" y="2702"/>
              <a:ext cx="125" cy="80"/>
            </a:xfrm>
            <a:custGeom>
              <a:avLst/>
              <a:gdLst>
                <a:gd name="T0" fmla="*/ 0 w 58"/>
                <a:gd name="T1" fmla="*/ 35 h 35"/>
                <a:gd name="T2" fmla="*/ 26 w 58"/>
                <a:gd name="T3" fmla="*/ 18 h 35"/>
                <a:gd name="T4" fmla="*/ 58 w 58"/>
                <a:gd name="T5" fmla="*/ 0 h 35"/>
                <a:gd name="T6" fmla="*/ 0 60000 65536"/>
                <a:gd name="T7" fmla="*/ 0 60000 65536"/>
                <a:gd name="T8" fmla="*/ 0 60000 65536"/>
                <a:gd name="T9" fmla="*/ 0 w 58"/>
                <a:gd name="T10" fmla="*/ 0 h 35"/>
                <a:gd name="T11" fmla="*/ 58 w 58"/>
                <a:gd name="T12" fmla="*/ 35 h 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" h="35">
                  <a:moveTo>
                    <a:pt x="0" y="35"/>
                  </a:moveTo>
                  <a:cubicBezTo>
                    <a:pt x="8" y="26"/>
                    <a:pt x="15" y="22"/>
                    <a:pt x="26" y="18"/>
                  </a:cubicBezTo>
                  <a:cubicBezTo>
                    <a:pt x="36" y="14"/>
                    <a:pt x="51" y="8"/>
                    <a:pt x="5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43" name="Freeform 225"/>
            <p:cNvSpPr>
              <a:spLocks/>
            </p:cNvSpPr>
            <p:nvPr/>
          </p:nvSpPr>
          <p:spPr bwMode="auto">
            <a:xfrm>
              <a:off x="1905" y="2034"/>
              <a:ext cx="189" cy="101"/>
            </a:xfrm>
            <a:custGeom>
              <a:avLst/>
              <a:gdLst>
                <a:gd name="T0" fmla="*/ 0 w 88"/>
                <a:gd name="T1" fmla="*/ 44 h 44"/>
                <a:gd name="T2" fmla="*/ 11 w 88"/>
                <a:gd name="T3" fmla="*/ 38 h 44"/>
                <a:gd name="T4" fmla="*/ 42 w 88"/>
                <a:gd name="T5" fmla="*/ 24 h 44"/>
                <a:gd name="T6" fmla="*/ 88 w 88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8"/>
                <a:gd name="T13" fmla="*/ 0 h 44"/>
                <a:gd name="T14" fmla="*/ 88 w 88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8" h="44">
                  <a:moveTo>
                    <a:pt x="0" y="44"/>
                  </a:moveTo>
                  <a:cubicBezTo>
                    <a:pt x="4" y="43"/>
                    <a:pt x="7" y="40"/>
                    <a:pt x="11" y="38"/>
                  </a:cubicBezTo>
                  <a:cubicBezTo>
                    <a:pt x="21" y="32"/>
                    <a:pt x="31" y="28"/>
                    <a:pt x="42" y="24"/>
                  </a:cubicBezTo>
                  <a:cubicBezTo>
                    <a:pt x="58" y="18"/>
                    <a:pt x="71" y="3"/>
                    <a:pt x="8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44" name="Freeform 226"/>
            <p:cNvSpPr>
              <a:spLocks/>
            </p:cNvSpPr>
            <p:nvPr/>
          </p:nvSpPr>
          <p:spPr bwMode="auto">
            <a:xfrm>
              <a:off x="1997" y="2041"/>
              <a:ext cx="119" cy="75"/>
            </a:xfrm>
            <a:custGeom>
              <a:avLst/>
              <a:gdLst>
                <a:gd name="T0" fmla="*/ 0 w 55"/>
                <a:gd name="T1" fmla="*/ 33 h 33"/>
                <a:gd name="T2" fmla="*/ 30 w 55"/>
                <a:gd name="T3" fmla="*/ 15 h 33"/>
                <a:gd name="T4" fmla="*/ 55 w 55"/>
                <a:gd name="T5" fmla="*/ 0 h 33"/>
                <a:gd name="T6" fmla="*/ 0 60000 65536"/>
                <a:gd name="T7" fmla="*/ 0 60000 65536"/>
                <a:gd name="T8" fmla="*/ 0 60000 65536"/>
                <a:gd name="T9" fmla="*/ 0 w 55"/>
                <a:gd name="T10" fmla="*/ 0 h 33"/>
                <a:gd name="T11" fmla="*/ 55 w 55"/>
                <a:gd name="T12" fmla="*/ 33 h 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" h="33">
                  <a:moveTo>
                    <a:pt x="0" y="33"/>
                  </a:moveTo>
                  <a:cubicBezTo>
                    <a:pt x="10" y="26"/>
                    <a:pt x="20" y="22"/>
                    <a:pt x="30" y="15"/>
                  </a:cubicBezTo>
                  <a:cubicBezTo>
                    <a:pt x="38" y="10"/>
                    <a:pt x="46" y="3"/>
                    <a:pt x="5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45" name="Freeform 227"/>
            <p:cNvSpPr>
              <a:spLocks/>
            </p:cNvSpPr>
            <p:nvPr/>
          </p:nvSpPr>
          <p:spPr bwMode="auto">
            <a:xfrm>
              <a:off x="2137" y="1935"/>
              <a:ext cx="149" cy="83"/>
            </a:xfrm>
            <a:custGeom>
              <a:avLst/>
              <a:gdLst>
                <a:gd name="T0" fmla="*/ 0 w 69"/>
                <a:gd name="T1" fmla="*/ 36 h 36"/>
                <a:gd name="T2" fmla="*/ 69 w 69"/>
                <a:gd name="T3" fmla="*/ 0 h 36"/>
                <a:gd name="T4" fmla="*/ 0 60000 65536"/>
                <a:gd name="T5" fmla="*/ 0 60000 65536"/>
                <a:gd name="T6" fmla="*/ 0 w 69"/>
                <a:gd name="T7" fmla="*/ 0 h 36"/>
                <a:gd name="T8" fmla="*/ 69 w 69"/>
                <a:gd name="T9" fmla="*/ 36 h 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9" h="36">
                  <a:moveTo>
                    <a:pt x="0" y="36"/>
                  </a:moveTo>
                  <a:cubicBezTo>
                    <a:pt x="20" y="20"/>
                    <a:pt x="47" y="12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46" name="Freeform 228"/>
            <p:cNvSpPr>
              <a:spLocks/>
            </p:cNvSpPr>
            <p:nvPr/>
          </p:nvSpPr>
          <p:spPr bwMode="auto">
            <a:xfrm>
              <a:off x="2099" y="1999"/>
              <a:ext cx="124" cy="92"/>
            </a:xfrm>
            <a:custGeom>
              <a:avLst/>
              <a:gdLst>
                <a:gd name="T0" fmla="*/ 0 w 58"/>
                <a:gd name="T1" fmla="*/ 40 h 40"/>
                <a:gd name="T2" fmla="*/ 31 w 58"/>
                <a:gd name="T3" fmla="*/ 16 h 40"/>
                <a:gd name="T4" fmla="*/ 58 w 58"/>
                <a:gd name="T5" fmla="*/ 0 h 40"/>
                <a:gd name="T6" fmla="*/ 0 60000 65536"/>
                <a:gd name="T7" fmla="*/ 0 60000 65536"/>
                <a:gd name="T8" fmla="*/ 0 60000 65536"/>
                <a:gd name="T9" fmla="*/ 0 w 58"/>
                <a:gd name="T10" fmla="*/ 0 h 40"/>
                <a:gd name="T11" fmla="*/ 58 w 58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" h="40">
                  <a:moveTo>
                    <a:pt x="0" y="40"/>
                  </a:moveTo>
                  <a:cubicBezTo>
                    <a:pt x="6" y="30"/>
                    <a:pt x="20" y="21"/>
                    <a:pt x="31" y="16"/>
                  </a:cubicBezTo>
                  <a:cubicBezTo>
                    <a:pt x="40" y="12"/>
                    <a:pt x="52" y="10"/>
                    <a:pt x="5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47" name="Freeform 229"/>
            <p:cNvSpPr>
              <a:spLocks/>
            </p:cNvSpPr>
            <p:nvPr/>
          </p:nvSpPr>
          <p:spPr bwMode="auto">
            <a:xfrm>
              <a:off x="2327" y="1848"/>
              <a:ext cx="107" cy="66"/>
            </a:xfrm>
            <a:custGeom>
              <a:avLst/>
              <a:gdLst>
                <a:gd name="T0" fmla="*/ 0 w 50"/>
                <a:gd name="T1" fmla="*/ 29 h 29"/>
                <a:gd name="T2" fmla="*/ 50 w 50"/>
                <a:gd name="T3" fmla="*/ 0 h 29"/>
                <a:gd name="T4" fmla="*/ 0 60000 65536"/>
                <a:gd name="T5" fmla="*/ 0 60000 65536"/>
                <a:gd name="T6" fmla="*/ 0 w 50"/>
                <a:gd name="T7" fmla="*/ 0 h 29"/>
                <a:gd name="T8" fmla="*/ 50 w 50"/>
                <a:gd name="T9" fmla="*/ 29 h 2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0" h="29">
                  <a:moveTo>
                    <a:pt x="0" y="29"/>
                  </a:moveTo>
                  <a:cubicBezTo>
                    <a:pt x="14" y="16"/>
                    <a:pt x="33" y="7"/>
                    <a:pt x="5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48" name="Freeform 230"/>
            <p:cNvSpPr>
              <a:spLocks/>
            </p:cNvSpPr>
            <p:nvPr/>
          </p:nvSpPr>
          <p:spPr bwMode="auto">
            <a:xfrm>
              <a:off x="2282" y="1910"/>
              <a:ext cx="88" cy="57"/>
            </a:xfrm>
            <a:custGeom>
              <a:avLst/>
              <a:gdLst>
                <a:gd name="T0" fmla="*/ 0 w 41"/>
                <a:gd name="T1" fmla="*/ 25 h 25"/>
                <a:gd name="T2" fmla="*/ 41 w 41"/>
                <a:gd name="T3" fmla="*/ 0 h 25"/>
                <a:gd name="T4" fmla="*/ 0 60000 65536"/>
                <a:gd name="T5" fmla="*/ 0 60000 65536"/>
                <a:gd name="T6" fmla="*/ 0 w 41"/>
                <a:gd name="T7" fmla="*/ 0 h 25"/>
                <a:gd name="T8" fmla="*/ 41 w 41"/>
                <a:gd name="T9" fmla="*/ 25 h 2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1" h="25">
                  <a:moveTo>
                    <a:pt x="0" y="25"/>
                  </a:moveTo>
                  <a:cubicBezTo>
                    <a:pt x="14" y="16"/>
                    <a:pt x="27" y="8"/>
                    <a:pt x="4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49" name="Freeform 231"/>
            <p:cNvSpPr>
              <a:spLocks/>
            </p:cNvSpPr>
            <p:nvPr/>
          </p:nvSpPr>
          <p:spPr bwMode="auto">
            <a:xfrm>
              <a:off x="2331" y="1930"/>
              <a:ext cx="32" cy="28"/>
            </a:xfrm>
            <a:custGeom>
              <a:avLst/>
              <a:gdLst>
                <a:gd name="T0" fmla="*/ 0 w 15"/>
                <a:gd name="T1" fmla="*/ 12 h 12"/>
                <a:gd name="T2" fmla="*/ 15 w 15"/>
                <a:gd name="T3" fmla="*/ 0 h 12"/>
                <a:gd name="T4" fmla="*/ 0 60000 65536"/>
                <a:gd name="T5" fmla="*/ 0 60000 65536"/>
                <a:gd name="T6" fmla="*/ 0 w 15"/>
                <a:gd name="T7" fmla="*/ 0 h 12"/>
                <a:gd name="T8" fmla="*/ 15 w 15"/>
                <a:gd name="T9" fmla="*/ 12 h 1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5" h="12">
                  <a:moveTo>
                    <a:pt x="0" y="12"/>
                  </a:moveTo>
                  <a:cubicBezTo>
                    <a:pt x="6" y="8"/>
                    <a:pt x="11" y="5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50" name="Freeform 232"/>
            <p:cNvSpPr>
              <a:spLocks/>
            </p:cNvSpPr>
            <p:nvPr/>
          </p:nvSpPr>
          <p:spPr bwMode="auto">
            <a:xfrm>
              <a:off x="2452" y="1747"/>
              <a:ext cx="105" cy="87"/>
            </a:xfrm>
            <a:custGeom>
              <a:avLst/>
              <a:gdLst>
                <a:gd name="T0" fmla="*/ 0 w 49"/>
                <a:gd name="T1" fmla="*/ 38 h 38"/>
                <a:gd name="T2" fmla="*/ 49 w 49"/>
                <a:gd name="T3" fmla="*/ 0 h 38"/>
                <a:gd name="T4" fmla="*/ 0 60000 65536"/>
                <a:gd name="T5" fmla="*/ 0 60000 65536"/>
                <a:gd name="T6" fmla="*/ 0 w 49"/>
                <a:gd name="T7" fmla="*/ 0 h 38"/>
                <a:gd name="T8" fmla="*/ 49 w 49"/>
                <a:gd name="T9" fmla="*/ 38 h 3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" h="38">
                  <a:moveTo>
                    <a:pt x="0" y="38"/>
                  </a:moveTo>
                  <a:cubicBezTo>
                    <a:pt x="14" y="22"/>
                    <a:pt x="36" y="17"/>
                    <a:pt x="4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51" name="Freeform 233"/>
            <p:cNvSpPr>
              <a:spLocks/>
            </p:cNvSpPr>
            <p:nvPr/>
          </p:nvSpPr>
          <p:spPr bwMode="auto">
            <a:xfrm>
              <a:off x="2473" y="1809"/>
              <a:ext cx="48" cy="39"/>
            </a:xfrm>
            <a:custGeom>
              <a:avLst/>
              <a:gdLst>
                <a:gd name="T0" fmla="*/ 0 w 22"/>
                <a:gd name="T1" fmla="*/ 17 h 17"/>
                <a:gd name="T2" fmla="*/ 22 w 22"/>
                <a:gd name="T3" fmla="*/ 0 h 17"/>
                <a:gd name="T4" fmla="*/ 0 60000 65536"/>
                <a:gd name="T5" fmla="*/ 0 60000 65536"/>
                <a:gd name="T6" fmla="*/ 0 w 22"/>
                <a:gd name="T7" fmla="*/ 0 h 17"/>
                <a:gd name="T8" fmla="*/ 22 w 22"/>
                <a:gd name="T9" fmla="*/ 17 h 1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" h="17">
                  <a:moveTo>
                    <a:pt x="0" y="17"/>
                  </a:moveTo>
                  <a:cubicBezTo>
                    <a:pt x="3" y="8"/>
                    <a:pt x="16" y="4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52" name="Freeform 234"/>
            <p:cNvSpPr>
              <a:spLocks/>
            </p:cNvSpPr>
            <p:nvPr/>
          </p:nvSpPr>
          <p:spPr bwMode="auto">
            <a:xfrm>
              <a:off x="2579" y="1600"/>
              <a:ext cx="148" cy="133"/>
            </a:xfrm>
            <a:custGeom>
              <a:avLst/>
              <a:gdLst>
                <a:gd name="T0" fmla="*/ 0 w 69"/>
                <a:gd name="T1" fmla="*/ 58 h 58"/>
                <a:gd name="T2" fmla="*/ 35 w 69"/>
                <a:gd name="T3" fmla="*/ 36 h 58"/>
                <a:gd name="T4" fmla="*/ 69 w 69"/>
                <a:gd name="T5" fmla="*/ 0 h 58"/>
                <a:gd name="T6" fmla="*/ 0 60000 65536"/>
                <a:gd name="T7" fmla="*/ 0 60000 65536"/>
                <a:gd name="T8" fmla="*/ 0 60000 65536"/>
                <a:gd name="T9" fmla="*/ 0 w 69"/>
                <a:gd name="T10" fmla="*/ 0 h 58"/>
                <a:gd name="T11" fmla="*/ 69 w 69"/>
                <a:gd name="T12" fmla="*/ 58 h 5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9" h="58">
                  <a:moveTo>
                    <a:pt x="0" y="58"/>
                  </a:moveTo>
                  <a:cubicBezTo>
                    <a:pt x="10" y="48"/>
                    <a:pt x="25" y="46"/>
                    <a:pt x="35" y="36"/>
                  </a:cubicBezTo>
                  <a:cubicBezTo>
                    <a:pt x="47" y="24"/>
                    <a:pt x="54" y="9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53" name="Freeform 235"/>
            <p:cNvSpPr>
              <a:spLocks/>
            </p:cNvSpPr>
            <p:nvPr/>
          </p:nvSpPr>
          <p:spPr bwMode="auto">
            <a:xfrm>
              <a:off x="2611" y="1639"/>
              <a:ext cx="60" cy="62"/>
            </a:xfrm>
            <a:custGeom>
              <a:avLst/>
              <a:gdLst>
                <a:gd name="T0" fmla="*/ 28 w 28"/>
                <a:gd name="T1" fmla="*/ 0 h 27"/>
                <a:gd name="T2" fmla="*/ 0 w 28"/>
                <a:gd name="T3" fmla="*/ 27 h 27"/>
                <a:gd name="T4" fmla="*/ 0 60000 65536"/>
                <a:gd name="T5" fmla="*/ 0 60000 65536"/>
                <a:gd name="T6" fmla="*/ 0 w 28"/>
                <a:gd name="T7" fmla="*/ 0 h 27"/>
                <a:gd name="T8" fmla="*/ 28 w 28"/>
                <a:gd name="T9" fmla="*/ 27 h 2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8" h="27">
                  <a:moveTo>
                    <a:pt x="28" y="0"/>
                  </a:moveTo>
                  <a:cubicBezTo>
                    <a:pt x="19" y="10"/>
                    <a:pt x="10" y="18"/>
                    <a:pt x="0" y="2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54" name="Freeform 236"/>
            <p:cNvSpPr>
              <a:spLocks/>
            </p:cNvSpPr>
            <p:nvPr/>
          </p:nvSpPr>
          <p:spPr bwMode="auto">
            <a:xfrm>
              <a:off x="2766" y="1478"/>
              <a:ext cx="101" cy="103"/>
            </a:xfrm>
            <a:custGeom>
              <a:avLst/>
              <a:gdLst>
                <a:gd name="T0" fmla="*/ 0 w 47"/>
                <a:gd name="T1" fmla="*/ 45 h 45"/>
                <a:gd name="T2" fmla="*/ 27 w 47"/>
                <a:gd name="T3" fmla="*/ 28 h 45"/>
                <a:gd name="T4" fmla="*/ 47 w 47"/>
                <a:gd name="T5" fmla="*/ 0 h 45"/>
                <a:gd name="T6" fmla="*/ 0 60000 65536"/>
                <a:gd name="T7" fmla="*/ 0 60000 65536"/>
                <a:gd name="T8" fmla="*/ 0 60000 65536"/>
                <a:gd name="T9" fmla="*/ 0 w 47"/>
                <a:gd name="T10" fmla="*/ 0 h 45"/>
                <a:gd name="T11" fmla="*/ 47 w 47"/>
                <a:gd name="T12" fmla="*/ 45 h 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7" h="45">
                  <a:moveTo>
                    <a:pt x="0" y="45"/>
                  </a:moveTo>
                  <a:cubicBezTo>
                    <a:pt x="8" y="38"/>
                    <a:pt x="18" y="35"/>
                    <a:pt x="27" y="28"/>
                  </a:cubicBezTo>
                  <a:cubicBezTo>
                    <a:pt x="32" y="23"/>
                    <a:pt x="47" y="7"/>
                    <a:pt x="4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55" name="Freeform 237"/>
            <p:cNvSpPr>
              <a:spLocks/>
            </p:cNvSpPr>
            <p:nvPr/>
          </p:nvSpPr>
          <p:spPr bwMode="auto">
            <a:xfrm>
              <a:off x="2792" y="1466"/>
              <a:ext cx="69" cy="65"/>
            </a:xfrm>
            <a:custGeom>
              <a:avLst/>
              <a:gdLst>
                <a:gd name="T0" fmla="*/ 32 w 32"/>
                <a:gd name="T1" fmla="*/ 0 h 28"/>
                <a:gd name="T2" fmla="*/ 0 w 32"/>
                <a:gd name="T3" fmla="*/ 28 h 28"/>
                <a:gd name="T4" fmla="*/ 0 60000 65536"/>
                <a:gd name="T5" fmla="*/ 0 60000 65536"/>
                <a:gd name="T6" fmla="*/ 0 w 32"/>
                <a:gd name="T7" fmla="*/ 0 h 28"/>
                <a:gd name="T8" fmla="*/ 32 w 32"/>
                <a:gd name="T9" fmla="*/ 28 h 2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2" h="28">
                  <a:moveTo>
                    <a:pt x="32" y="0"/>
                  </a:moveTo>
                  <a:cubicBezTo>
                    <a:pt x="22" y="9"/>
                    <a:pt x="14" y="24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56" name="Freeform 238"/>
            <p:cNvSpPr>
              <a:spLocks/>
            </p:cNvSpPr>
            <p:nvPr/>
          </p:nvSpPr>
          <p:spPr bwMode="auto">
            <a:xfrm>
              <a:off x="2809" y="1558"/>
              <a:ext cx="26" cy="19"/>
            </a:xfrm>
            <a:custGeom>
              <a:avLst/>
              <a:gdLst>
                <a:gd name="T0" fmla="*/ 0 w 12"/>
                <a:gd name="T1" fmla="*/ 8 h 8"/>
                <a:gd name="T2" fmla="*/ 12 w 12"/>
                <a:gd name="T3" fmla="*/ 0 h 8"/>
                <a:gd name="T4" fmla="*/ 0 60000 65536"/>
                <a:gd name="T5" fmla="*/ 0 60000 65536"/>
                <a:gd name="T6" fmla="*/ 0 w 12"/>
                <a:gd name="T7" fmla="*/ 0 h 8"/>
                <a:gd name="T8" fmla="*/ 12 w 12"/>
                <a:gd name="T9" fmla="*/ 8 h 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2" h="8">
                  <a:moveTo>
                    <a:pt x="0" y="8"/>
                  </a:moveTo>
                  <a:cubicBezTo>
                    <a:pt x="5" y="6"/>
                    <a:pt x="8" y="4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57" name="Freeform 239"/>
            <p:cNvSpPr>
              <a:spLocks/>
            </p:cNvSpPr>
            <p:nvPr/>
          </p:nvSpPr>
          <p:spPr bwMode="auto">
            <a:xfrm>
              <a:off x="1959" y="2109"/>
              <a:ext cx="109" cy="37"/>
            </a:xfrm>
            <a:custGeom>
              <a:avLst/>
              <a:gdLst>
                <a:gd name="T0" fmla="*/ 0 w 51"/>
                <a:gd name="T1" fmla="*/ 13 h 16"/>
                <a:gd name="T2" fmla="*/ 25 w 51"/>
                <a:gd name="T3" fmla="*/ 11 h 16"/>
                <a:gd name="T4" fmla="*/ 39 w 51"/>
                <a:gd name="T5" fmla="*/ 3 h 16"/>
                <a:gd name="T6" fmla="*/ 51 w 51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16"/>
                <a:gd name="T14" fmla="*/ 51 w 51"/>
                <a:gd name="T15" fmla="*/ 16 h 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16">
                  <a:moveTo>
                    <a:pt x="0" y="13"/>
                  </a:moveTo>
                  <a:cubicBezTo>
                    <a:pt x="9" y="16"/>
                    <a:pt x="17" y="16"/>
                    <a:pt x="25" y="11"/>
                  </a:cubicBezTo>
                  <a:cubicBezTo>
                    <a:pt x="29" y="8"/>
                    <a:pt x="33" y="5"/>
                    <a:pt x="39" y="3"/>
                  </a:cubicBezTo>
                  <a:cubicBezTo>
                    <a:pt x="43" y="2"/>
                    <a:pt x="47" y="2"/>
                    <a:pt x="5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58" name="Freeform 240"/>
            <p:cNvSpPr>
              <a:spLocks/>
            </p:cNvSpPr>
            <p:nvPr/>
          </p:nvSpPr>
          <p:spPr bwMode="auto">
            <a:xfrm>
              <a:off x="3233" y="2165"/>
              <a:ext cx="43" cy="57"/>
            </a:xfrm>
            <a:custGeom>
              <a:avLst/>
              <a:gdLst>
                <a:gd name="T0" fmla="*/ 20 w 20"/>
                <a:gd name="T1" fmla="*/ 0 h 25"/>
                <a:gd name="T2" fmla="*/ 11 w 20"/>
                <a:gd name="T3" fmla="*/ 11 h 25"/>
                <a:gd name="T4" fmla="*/ 0 w 20"/>
                <a:gd name="T5" fmla="*/ 25 h 25"/>
                <a:gd name="T6" fmla="*/ 0 60000 65536"/>
                <a:gd name="T7" fmla="*/ 0 60000 65536"/>
                <a:gd name="T8" fmla="*/ 0 60000 65536"/>
                <a:gd name="T9" fmla="*/ 0 w 20"/>
                <a:gd name="T10" fmla="*/ 0 h 25"/>
                <a:gd name="T11" fmla="*/ 20 w 20"/>
                <a:gd name="T12" fmla="*/ 25 h 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25">
                  <a:moveTo>
                    <a:pt x="20" y="0"/>
                  </a:moveTo>
                  <a:cubicBezTo>
                    <a:pt x="18" y="5"/>
                    <a:pt x="15" y="8"/>
                    <a:pt x="11" y="11"/>
                  </a:cubicBezTo>
                  <a:cubicBezTo>
                    <a:pt x="6" y="15"/>
                    <a:pt x="3" y="19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59" name="Freeform 241"/>
            <p:cNvSpPr>
              <a:spLocks/>
            </p:cNvSpPr>
            <p:nvPr/>
          </p:nvSpPr>
          <p:spPr bwMode="auto">
            <a:xfrm>
              <a:off x="2663" y="2550"/>
              <a:ext cx="73" cy="69"/>
            </a:xfrm>
            <a:custGeom>
              <a:avLst/>
              <a:gdLst>
                <a:gd name="T0" fmla="*/ 0 w 34"/>
                <a:gd name="T1" fmla="*/ 30 h 30"/>
                <a:gd name="T2" fmla="*/ 9 w 34"/>
                <a:gd name="T3" fmla="*/ 22 h 30"/>
                <a:gd name="T4" fmla="*/ 21 w 34"/>
                <a:gd name="T5" fmla="*/ 16 h 30"/>
                <a:gd name="T6" fmla="*/ 34 w 34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0"/>
                <a:gd name="T14" fmla="*/ 34 w 34"/>
                <a:gd name="T15" fmla="*/ 30 h 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0">
                  <a:moveTo>
                    <a:pt x="0" y="30"/>
                  </a:moveTo>
                  <a:cubicBezTo>
                    <a:pt x="2" y="26"/>
                    <a:pt x="5" y="24"/>
                    <a:pt x="9" y="22"/>
                  </a:cubicBezTo>
                  <a:cubicBezTo>
                    <a:pt x="13" y="20"/>
                    <a:pt x="18" y="19"/>
                    <a:pt x="21" y="16"/>
                  </a:cubicBezTo>
                  <a:cubicBezTo>
                    <a:pt x="26" y="12"/>
                    <a:pt x="32" y="6"/>
                    <a:pt x="3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60" name="Freeform 242"/>
            <p:cNvSpPr>
              <a:spLocks/>
            </p:cNvSpPr>
            <p:nvPr/>
          </p:nvSpPr>
          <p:spPr bwMode="auto">
            <a:xfrm>
              <a:off x="1457" y="2077"/>
              <a:ext cx="237" cy="99"/>
            </a:xfrm>
            <a:custGeom>
              <a:avLst/>
              <a:gdLst>
                <a:gd name="T0" fmla="*/ 0 w 110"/>
                <a:gd name="T1" fmla="*/ 43 h 43"/>
                <a:gd name="T2" fmla="*/ 63 w 110"/>
                <a:gd name="T3" fmla="*/ 12 h 43"/>
                <a:gd name="T4" fmla="*/ 93 w 110"/>
                <a:gd name="T5" fmla="*/ 4 h 43"/>
                <a:gd name="T6" fmla="*/ 110 w 110"/>
                <a:gd name="T7" fmla="*/ 1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0"/>
                <a:gd name="T13" fmla="*/ 0 h 43"/>
                <a:gd name="T14" fmla="*/ 110 w 110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0" h="43">
                  <a:moveTo>
                    <a:pt x="0" y="43"/>
                  </a:moveTo>
                  <a:cubicBezTo>
                    <a:pt x="15" y="23"/>
                    <a:pt x="39" y="15"/>
                    <a:pt x="63" y="12"/>
                  </a:cubicBezTo>
                  <a:cubicBezTo>
                    <a:pt x="73" y="10"/>
                    <a:pt x="83" y="8"/>
                    <a:pt x="93" y="4"/>
                  </a:cubicBezTo>
                  <a:cubicBezTo>
                    <a:pt x="98" y="3"/>
                    <a:pt x="104" y="0"/>
                    <a:pt x="110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61" name="Freeform 243"/>
            <p:cNvSpPr>
              <a:spLocks/>
            </p:cNvSpPr>
            <p:nvPr/>
          </p:nvSpPr>
          <p:spPr bwMode="auto">
            <a:xfrm>
              <a:off x="1604" y="2089"/>
              <a:ext cx="180" cy="25"/>
            </a:xfrm>
            <a:custGeom>
              <a:avLst/>
              <a:gdLst>
                <a:gd name="T0" fmla="*/ 0 w 84"/>
                <a:gd name="T1" fmla="*/ 11 h 11"/>
                <a:gd name="T2" fmla="*/ 12 w 84"/>
                <a:gd name="T3" fmla="*/ 9 h 11"/>
                <a:gd name="T4" fmla="*/ 38 w 84"/>
                <a:gd name="T5" fmla="*/ 3 h 11"/>
                <a:gd name="T6" fmla="*/ 84 w 84"/>
                <a:gd name="T7" fmla="*/ 1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11"/>
                <a:gd name="T14" fmla="*/ 84 w 84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11">
                  <a:moveTo>
                    <a:pt x="0" y="11"/>
                  </a:moveTo>
                  <a:cubicBezTo>
                    <a:pt x="4" y="11"/>
                    <a:pt x="8" y="10"/>
                    <a:pt x="12" y="9"/>
                  </a:cubicBezTo>
                  <a:cubicBezTo>
                    <a:pt x="20" y="6"/>
                    <a:pt x="29" y="4"/>
                    <a:pt x="38" y="3"/>
                  </a:cubicBezTo>
                  <a:cubicBezTo>
                    <a:pt x="54" y="0"/>
                    <a:pt x="69" y="2"/>
                    <a:pt x="84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62" name="Freeform 244"/>
            <p:cNvSpPr>
              <a:spLocks/>
            </p:cNvSpPr>
            <p:nvPr/>
          </p:nvSpPr>
          <p:spPr bwMode="auto">
            <a:xfrm>
              <a:off x="1765" y="2073"/>
              <a:ext cx="114" cy="13"/>
            </a:xfrm>
            <a:custGeom>
              <a:avLst/>
              <a:gdLst>
                <a:gd name="T0" fmla="*/ 0 w 53"/>
                <a:gd name="T1" fmla="*/ 2 h 6"/>
                <a:gd name="T2" fmla="*/ 27 w 53"/>
                <a:gd name="T3" fmla="*/ 4 h 6"/>
                <a:gd name="T4" fmla="*/ 53 w 53"/>
                <a:gd name="T5" fmla="*/ 6 h 6"/>
                <a:gd name="T6" fmla="*/ 0 60000 65536"/>
                <a:gd name="T7" fmla="*/ 0 60000 65536"/>
                <a:gd name="T8" fmla="*/ 0 60000 65536"/>
                <a:gd name="T9" fmla="*/ 0 w 53"/>
                <a:gd name="T10" fmla="*/ 0 h 6"/>
                <a:gd name="T11" fmla="*/ 53 w 53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3" h="6">
                  <a:moveTo>
                    <a:pt x="0" y="2"/>
                  </a:moveTo>
                  <a:cubicBezTo>
                    <a:pt x="10" y="0"/>
                    <a:pt x="18" y="2"/>
                    <a:pt x="27" y="4"/>
                  </a:cubicBezTo>
                  <a:cubicBezTo>
                    <a:pt x="35" y="6"/>
                    <a:pt x="45" y="3"/>
                    <a:pt x="53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63" name="Freeform 245"/>
            <p:cNvSpPr>
              <a:spLocks/>
            </p:cNvSpPr>
            <p:nvPr/>
          </p:nvSpPr>
          <p:spPr bwMode="auto">
            <a:xfrm>
              <a:off x="1827" y="2096"/>
              <a:ext cx="46" cy="7"/>
            </a:xfrm>
            <a:custGeom>
              <a:avLst/>
              <a:gdLst>
                <a:gd name="T0" fmla="*/ 0 w 21"/>
                <a:gd name="T1" fmla="*/ 2 h 3"/>
                <a:gd name="T2" fmla="*/ 21 w 21"/>
                <a:gd name="T3" fmla="*/ 3 h 3"/>
                <a:gd name="T4" fmla="*/ 0 60000 65536"/>
                <a:gd name="T5" fmla="*/ 0 60000 65536"/>
                <a:gd name="T6" fmla="*/ 0 w 21"/>
                <a:gd name="T7" fmla="*/ 0 h 3"/>
                <a:gd name="T8" fmla="*/ 21 w 21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" h="3">
                  <a:moveTo>
                    <a:pt x="0" y="2"/>
                  </a:moveTo>
                  <a:cubicBezTo>
                    <a:pt x="7" y="1"/>
                    <a:pt x="14" y="0"/>
                    <a:pt x="21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64" name="Freeform 246"/>
            <p:cNvSpPr>
              <a:spLocks/>
            </p:cNvSpPr>
            <p:nvPr/>
          </p:nvSpPr>
          <p:spPr bwMode="auto">
            <a:xfrm>
              <a:off x="1270" y="2178"/>
              <a:ext cx="155" cy="122"/>
            </a:xfrm>
            <a:custGeom>
              <a:avLst/>
              <a:gdLst>
                <a:gd name="T0" fmla="*/ 72 w 72"/>
                <a:gd name="T1" fmla="*/ 0 h 53"/>
                <a:gd name="T2" fmla="*/ 41 w 72"/>
                <a:gd name="T3" fmla="*/ 23 h 53"/>
                <a:gd name="T4" fmla="*/ 20 w 72"/>
                <a:gd name="T5" fmla="*/ 35 h 53"/>
                <a:gd name="T6" fmla="*/ 0 w 72"/>
                <a:gd name="T7" fmla="*/ 53 h 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"/>
                <a:gd name="T13" fmla="*/ 0 h 53"/>
                <a:gd name="T14" fmla="*/ 72 w 72"/>
                <a:gd name="T15" fmla="*/ 53 h 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" h="53">
                  <a:moveTo>
                    <a:pt x="72" y="0"/>
                  </a:moveTo>
                  <a:cubicBezTo>
                    <a:pt x="61" y="6"/>
                    <a:pt x="52" y="15"/>
                    <a:pt x="41" y="23"/>
                  </a:cubicBezTo>
                  <a:cubicBezTo>
                    <a:pt x="34" y="29"/>
                    <a:pt x="28" y="32"/>
                    <a:pt x="20" y="35"/>
                  </a:cubicBezTo>
                  <a:cubicBezTo>
                    <a:pt x="11" y="40"/>
                    <a:pt x="6" y="45"/>
                    <a:pt x="0" y="5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65" name="Freeform 247"/>
            <p:cNvSpPr>
              <a:spLocks/>
            </p:cNvSpPr>
            <p:nvPr/>
          </p:nvSpPr>
          <p:spPr bwMode="auto">
            <a:xfrm>
              <a:off x="1380" y="2188"/>
              <a:ext cx="69" cy="43"/>
            </a:xfrm>
            <a:custGeom>
              <a:avLst/>
              <a:gdLst>
                <a:gd name="T0" fmla="*/ 0 w 32"/>
                <a:gd name="T1" fmla="*/ 19 h 19"/>
                <a:gd name="T2" fmla="*/ 32 w 32"/>
                <a:gd name="T3" fmla="*/ 0 h 19"/>
                <a:gd name="T4" fmla="*/ 0 60000 65536"/>
                <a:gd name="T5" fmla="*/ 0 60000 65536"/>
                <a:gd name="T6" fmla="*/ 0 w 32"/>
                <a:gd name="T7" fmla="*/ 0 h 19"/>
                <a:gd name="T8" fmla="*/ 32 w 32"/>
                <a:gd name="T9" fmla="*/ 19 h 1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2" h="19">
                  <a:moveTo>
                    <a:pt x="0" y="19"/>
                  </a:moveTo>
                  <a:cubicBezTo>
                    <a:pt x="8" y="12"/>
                    <a:pt x="21" y="1"/>
                    <a:pt x="3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66" name="Freeform 248"/>
            <p:cNvSpPr>
              <a:spLocks/>
            </p:cNvSpPr>
            <p:nvPr/>
          </p:nvSpPr>
          <p:spPr bwMode="auto">
            <a:xfrm>
              <a:off x="1233" y="2275"/>
              <a:ext cx="91" cy="101"/>
            </a:xfrm>
            <a:custGeom>
              <a:avLst/>
              <a:gdLst>
                <a:gd name="T0" fmla="*/ 42 w 42"/>
                <a:gd name="T1" fmla="*/ 0 h 44"/>
                <a:gd name="T2" fmla="*/ 23 w 42"/>
                <a:gd name="T3" fmla="*/ 15 h 44"/>
                <a:gd name="T4" fmla="*/ 0 w 42"/>
                <a:gd name="T5" fmla="*/ 44 h 44"/>
                <a:gd name="T6" fmla="*/ 0 60000 65536"/>
                <a:gd name="T7" fmla="*/ 0 60000 65536"/>
                <a:gd name="T8" fmla="*/ 0 60000 65536"/>
                <a:gd name="T9" fmla="*/ 0 w 42"/>
                <a:gd name="T10" fmla="*/ 0 h 44"/>
                <a:gd name="T11" fmla="*/ 42 w 42"/>
                <a:gd name="T12" fmla="*/ 44 h 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2" h="44">
                  <a:moveTo>
                    <a:pt x="42" y="0"/>
                  </a:moveTo>
                  <a:cubicBezTo>
                    <a:pt x="35" y="5"/>
                    <a:pt x="28" y="9"/>
                    <a:pt x="23" y="15"/>
                  </a:cubicBezTo>
                  <a:cubicBezTo>
                    <a:pt x="15" y="24"/>
                    <a:pt x="11" y="37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67" name="Freeform 249"/>
            <p:cNvSpPr>
              <a:spLocks/>
            </p:cNvSpPr>
            <p:nvPr/>
          </p:nvSpPr>
          <p:spPr bwMode="auto">
            <a:xfrm>
              <a:off x="1151" y="2323"/>
              <a:ext cx="93" cy="154"/>
            </a:xfrm>
            <a:custGeom>
              <a:avLst/>
              <a:gdLst>
                <a:gd name="T0" fmla="*/ 43 w 43"/>
                <a:gd name="T1" fmla="*/ 0 h 67"/>
                <a:gd name="T2" fmla="*/ 24 w 43"/>
                <a:gd name="T3" fmla="*/ 27 h 67"/>
                <a:gd name="T4" fmla="*/ 0 w 43"/>
                <a:gd name="T5" fmla="*/ 67 h 67"/>
                <a:gd name="T6" fmla="*/ 0 60000 65536"/>
                <a:gd name="T7" fmla="*/ 0 60000 65536"/>
                <a:gd name="T8" fmla="*/ 0 60000 65536"/>
                <a:gd name="T9" fmla="*/ 0 w 43"/>
                <a:gd name="T10" fmla="*/ 0 h 67"/>
                <a:gd name="T11" fmla="*/ 43 w 43"/>
                <a:gd name="T12" fmla="*/ 67 h 6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" h="67">
                  <a:moveTo>
                    <a:pt x="43" y="0"/>
                  </a:moveTo>
                  <a:cubicBezTo>
                    <a:pt x="40" y="9"/>
                    <a:pt x="30" y="19"/>
                    <a:pt x="24" y="27"/>
                  </a:cubicBezTo>
                  <a:cubicBezTo>
                    <a:pt x="14" y="38"/>
                    <a:pt x="4" y="53"/>
                    <a:pt x="0" y="6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68" name="Freeform 250"/>
            <p:cNvSpPr>
              <a:spLocks/>
            </p:cNvSpPr>
            <p:nvPr/>
          </p:nvSpPr>
          <p:spPr bwMode="auto">
            <a:xfrm>
              <a:off x="1130" y="2406"/>
              <a:ext cx="82" cy="149"/>
            </a:xfrm>
            <a:custGeom>
              <a:avLst/>
              <a:gdLst>
                <a:gd name="T0" fmla="*/ 38 w 38"/>
                <a:gd name="T1" fmla="*/ 0 h 65"/>
                <a:gd name="T2" fmla="*/ 20 w 38"/>
                <a:gd name="T3" fmla="*/ 25 h 65"/>
                <a:gd name="T4" fmla="*/ 0 w 38"/>
                <a:gd name="T5" fmla="*/ 65 h 65"/>
                <a:gd name="T6" fmla="*/ 0 60000 65536"/>
                <a:gd name="T7" fmla="*/ 0 60000 65536"/>
                <a:gd name="T8" fmla="*/ 0 60000 65536"/>
                <a:gd name="T9" fmla="*/ 0 w 38"/>
                <a:gd name="T10" fmla="*/ 0 h 65"/>
                <a:gd name="T11" fmla="*/ 38 w 38"/>
                <a:gd name="T12" fmla="*/ 65 h 6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" h="65">
                  <a:moveTo>
                    <a:pt x="38" y="0"/>
                  </a:moveTo>
                  <a:cubicBezTo>
                    <a:pt x="33" y="9"/>
                    <a:pt x="24" y="15"/>
                    <a:pt x="20" y="25"/>
                  </a:cubicBezTo>
                  <a:cubicBezTo>
                    <a:pt x="13" y="38"/>
                    <a:pt x="4" y="51"/>
                    <a:pt x="0" y="6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69" name="Freeform 251"/>
            <p:cNvSpPr>
              <a:spLocks/>
            </p:cNvSpPr>
            <p:nvPr/>
          </p:nvSpPr>
          <p:spPr bwMode="auto">
            <a:xfrm>
              <a:off x="1115" y="2525"/>
              <a:ext cx="41" cy="108"/>
            </a:xfrm>
            <a:custGeom>
              <a:avLst/>
              <a:gdLst>
                <a:gd name="T0" fmla="*/ 19 w 19"/>
                <a:gd name="T1" fmla="*/ 0 h 47"/>
                <a:gd name="T2" fmla="*/ 0 w 19"/>
                <a:gd name="T3" fmla="*/ 47 h 47"/>
                <a:gd name="T4" fmla="*/ 0 60000 65536"/>
                <a:gd name="T5" fmla="*/ 0 60000 65536"/>
                <a:gd name="T6" fmla="*/ 0 w 19"/>
                <a:gd name="T7" fmla="*/ 0 h 47"/>
                <a:gd name="T8" fmla="*/ 19 w 19"/>
                <a:gd name="T9" fmla="*/ 47 h 4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9" h="47">
                  <a:moveTo>
                    <a:pt x="19" y="0"/>
                  </a:moveTo>
                  <a:cubicBezTo>
                    <a:pt x="9" y="12"/>
                    <a:pt x="4" y="32"/>
                    <a:pt x="0" y="4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70" name="Freeform 252"/>
            <p:cNvSpPr>
              <a:spLocks/>
            </p:cNvSpPr>
            <p:nvPr/>
          </p:nvSpPr>
          <p:spPr bwMode="auto">
            <a:xfrm>
              <a:off x="1087" y="2569"/>
              <a:ext cx="28" cy="142"/>
            </a:xfrm>
            <a:custGeom>
              <a:avLst/>
              <a:gdLst>
                <a:gd name="T0" fmla="*/ 13 w 13"/>
                <a:gd name="T1" fmla="*/ 0 h 62"/>
                <a:gd name="T2" fmla="*/ 4 w 13"/>
                <a:gd name="T3" fmla="*/ 27 h 62"/>
                <a:gd name="T4" fmla="*/ 0 w 13"/>
                <a:gd name="T5" fmla="*/ 62 h 62"/>
                <a:gd name="T6" fmla="*/ 0 60000 65536"/>
                <a:gd name="T7" fmla="*/ 0 60000 65536"/>
                <a:gd name="T8" fmla="*/ 0 60000 65536"/>
                <a:gd name="T9" fmla="*/ 0 w 13"/>
                <a:gd name="T10" fmla="*/ 0 h 62"/>
                <a:gd name="T11" fmla="*/ 13 w 13"/>
                <a:gd name="T12" fmla="*/ 62 h 6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62">
                  <a:moveTo>
                    <a:pt x="13" y="0"/>
                  </a:moveTo>
                  <a:cubicBezTo>
                    <a:pt x="10" y="8"/>
                    <a:pt x="5" y="18"/>
                    <a:pt x="4" y="27"/>
                  </a:cubicBezTo>
                  <a:cubicBezTo>
                    <a:pt x="3" y="39"/>
                    <a:pt x="2" y="50"/>
                    <a:pt x="0" y="6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71" name="Freeform 253"/>
            <p:cNvSpPr>
              <a:spLocks/>
            </p:cNvSpPr>
            <p:nvPr/>
          </p:nvSpPr>
          <p:spPr bwMode="auto">
            <a:xfrm>
              <a:off x="1098" y="2672"/>
              <a:ext cx="15" cy="145"/>
            </a:xfrm>
            <a:custGeom>
              <a:avLst/>
              <a:gdLst>
                <a:gd name="T0" fmla="*/ 7 w 7"/>
                <a:gd name="T1" fmla="*/ 0 h 63"/>
                <a:gd name="T2" fmla="*/ 3 w 7"/>
                <a:gd name="T3" fmla="*/ 19 h 63"/>
                <a:gd name="T4" fmla="*/ 1 w 7"/>
                <a:gd name="T5" fmla="*/ 35 h 63"/>
                <a:gd name="T6" fmla="*/ 4 w 7"/>
                <a:gd name="T7" fmla="*/ 63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63"/>
                <a:gd name="T14" fmla="*/ 7 w 7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63">
                  <a:moveTo>
                    <a:pt x="7" y="0"/>
                  </a:moveTo>
                  <a:cubicBezTo>
                    <a:pt x="3" y="6"/>
                    <a:pt x="4" y="12"/>
                    <a:pt x="3" y="19"/>
                  </a:cubicBezTo>
                  <a:cubicBezTo>
                    <a:pt x="2" y="25"/>
                    <a:pt x="1" y="30"/>
                    <a:pt x="1" y="35"/>
                  </a:cubicBezTo>
                  <a:cubicBezTo>
                    <a:pt x="0" y="45"/>
                    <a:pt x="4" y="53"/>
                    <a:pt x="4" y="6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72" name="Freeform 254"/>
            <p:cNvSpPr>
              <a:spLocks/>
            </p:cNvSpPr>
            <p:nvPr/>
          </p:nvSpPr>
          <p:spPr bwMode="auto">
            <a:xfrm>
              <a:off x="1080" y="2743"/>
              <a:ext cx="18" cy="170"/>
            </a:xfrm>
            <a:custGeom>
              <a:avLst/>
              <a:gdLst>
                <a:gd name="T0" fmla="*/ 3 w 8"/>
                <a:gd name="T1" fmla="*/ 0 h 74"/>
                <a:gd name="T2" fmla="*/ 1 w 8"/>
                <a:gd name="T3" fmla="*/ 34 h 74"/>
                <a:gd name="T4" fmla="*/ 8 w 8"/>
                <a:gd name="T5" fmla="*/ 74 h 74"/>
                <a:gd name="T6" fmla="*/ 0 60000 65536"/>
                <a:gd name="T7" fmla="*/ 0 60000 65536"/>
                <a:gd name="T8" fmla="*/ 0 60000 65536"/>
                <a:gd name="T9" fmla="*/ 0 w 8"/>
                <a:gd name="T10" fmla="*/ 0 h 74"/>
                <a:gd name="T11" fmla="*/ 8 w 8"/>
                <a:gd name="T12" fmla="*/ 74 h 7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74">
                  <a:moveTo>
                    <a:pt x="3" y="0"/>
                  </a:moveTo>
                  <a:cubicBezTo>
                    <a:pt x="3" y="11"/>
                    <a:pt x="2" y="23"/>
                    <a:pt x="1" y="34"/>
                  </a:cubicBezTo>
                  <a:cubicBezTo>
                    <a:pt x="0" y="47"/>
                    <a:pt x="4" y="61"/>
                    <a:pt x="8" y="7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73" name="Freeform 255"/>
            <p:cNvSpPr>
              <a:spLocks/>
            </p:cNvSpPr>
            <p:nvPr/>
          </p:nvSpPr>
          <p:spPr bwMode="auto">
            <a:xfrm>
              <a:off x="1104" y="2844"/>
              <a:ext cx="22" cy="154"/>
            </a:xfrm>
            <a:custGeom>
              <a:avLst/>
              <a:gdLst>
                <a:gd name="T0" fmla="*/ 0 w 10"/>
                <a:gd name="T1" fmla="*/ 0 h 67"/>
                <a:gd name="T2" fmla="*/ 1 w 10"/>
                <a:gd name="T3" fmla="*/ 16 h 67"/>
                <a:gd name="T4" fmla="*/ 5 w 10"/>
                <a:gd name="T5" fmla="*/ 36 h 67"/>
                <a:gd name="T6" fmla="*/ 10 w 10"/>
                <a:gd name="T7" fmla="*/ 67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67"/>
                <a:gd name="T14" fmla="*/ 10 w 1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67">
                  <a:moveTo>
                    <a:pt x="0" y="0"/>
                  </a:moveTo>
                  <a:cubicBezTo>
                    <a:pt x="1" y="5"/>
                    <a:pt x="0" y="11"/>
                    <a:pt x="1" y="16"/>
                  </a:cubicBezTo>
                  <a:cubicBezTo>
                    <a:pt x="2" y="23"/>
                    <a:pt x="4" y="29"/>
                    <a:pt x="5" y="36"/>
                  </a:cubicBezTo>
                  <a:cubicBezTo>
                    <a:pt x="6" y="47"/>
                    <a:pt x="4" y="57"/>
                    <a:pt x="10" y="6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74" name="Freeform 256"/>
            <p:cNvSpPr>
              <a:spLocks/>
            </p:cNvSpPr>
            <p:nvPr/>
          </p:nvSpPr>
          <p:spPr bwMode="auto">
            <a:xfrm>
              <a:off x="1130" y="2938"/>
              <a:ext cx="49" cy="129"/>
            </a:xfrm>
            <a:custGeom>
              <a:avLst/>
              <a:gdLst>
                <a:gd name="T0" fmla="*/ 0 w 23"/>
                <a:gd name="T1" fmla="*/ 0 h 56"/>
                <a:gd name="T2" fmla="*/ 5 w 23"/>
                <a:gd name="T3" fmla="*/ 24 h 56"/>
                <a:gd name="T4" fmla="*/ 23 w 23"/>
                <a:gd name="T5" fmla="*/ 56 h 56"/>
                <a:gd name="T6" fmla="*/ 0 60000 65536"/>
                <a:gd name="T7" fmla="*/ 0 60000 65536"/>
                <a:gd name="T8" fmla="*/ 0 60000 65536"/>
                <a:gd name="T9" fmla="*/ 0 w 23"/>
                <a:gd name="T10" fmla="*/ 0 h 56"/>
                <a:gd name="T11" fmla="*/ 23 w 23"/>
                <a:gd name="T12" fmla="*/ 56 h 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" h="56">
                  <a:moveTo>
                    <a:pt x="0" y="0"/>
                  </a:moveTo>
                  <a:cubicBezTo>
                    <a:pt x="3" y="7"/>
                    <a:pt x="3" y="16"/>
                    <a:pt x="5" y="24"/>
                  </a:cubicBezTo>
                  <a:cubicBezTo>
                    <a:pt x="9" y="36"/>
                    <a:pt x="15" y="46"/>
                    <a:pt x="23" y="5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75" name="Freeform 257"/>
            <p:cNvSpPr>
              <a:spLocks/>
            </p:cNvSpPr>
            <p:nvPr/>
          </p:nvSpPr>
          <p:spPr bwMode="auto">
            <a:xfrm>
              <a:off x="1139" y="3023"/>
              <a:ext cx="47" cy="111"/>
            </a:xfrm>
            <a:custGeom>
              <a:avLst/>
              <a:gdLst>
                <a:gd name="T0" fmla="*/ 0 w 22"/>
                <a:gd name="T1" fmla="*/ 0 h 48"/>
                <a:gd name="T2" fmla="*/ 22 w 22"/>
                <a:gd name="T3" fmla="*/ 48 h 48"/>
                <a:gd name="T4" fmla="*/ 0 60000 65536"/>
                <a:gd name="T5" fmla="*/ 0 60000 65536"/>
                <a:gd name="T6" fmla="*/ 0 w 22"/>
                <a:gd name="T7" fmla="*/ 0 h 48"/>
                <a:gd name="T8" fmla="*/ 22 w 22"/>
                <a:gd name="T9" fmla="*/ 48 h 4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" h="48">
                  <a:moveTo>
                    <a:pt x="0" y="0"/>
                  </a:moveTo>
                  <a:cubicBezTo>
                    <a:pt x="0" y="16"/>
                    <a:pt x="13" y="36"/>
                    <a:pt x="22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76" name="Freeform 258"/>
            <p:cNvSpPr>
              <a:spLocks/>
            </p:cNvSpPr>
            <p:nvPr/>
          </p:nvSpPr>
          <p:spPr bwMode="auto">
            <a:xfrm>
              <a:off x="1182" y="3090"/>
              <a:ext cx="43" cy="101"/>
            </a:xfrm>
            <a:custGeom>
              <a:avLst/>
              <a:gdLst>
                <a:gd name="T0" fmla="*/ 0 w 20"/>
                <a:gd name="T1" fmla="*/ 0 h 44"/>
                <a:gd name="T2" fmla="*/ 20 w 20"/>
                <a:gd name="T3" fmla="*/ 44 h 44"/>
                <a:gd name="T4" fmla="*/ 0 60000 65536"/>
                <a:gd name="T5" fmla="*/ 0 60000 65536"/>
                <a:gd name="T6" fmla="*/ 0 w 20"/>
                <a:gd name="T7" fmla="*/ 0 h 44"/>
                <a:gd name="T8" fmla="*/ 20 w 20"/>
                <a:gd name="T9" fmla="*/ 44 h 4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0" h="44">
                  <a:moveTo>
                    <a:pt x="0" y="0"/>
                  </a:moveTo>
                  <a:cubicBezTo>
                    <a:pt x="11" y="12"/>
                    <a:pt x="19" y="28"/>
                    <a:pt x="20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77" name="Freeform 259"/>
            <p:cNvSpPr>
              <a:spLocks/>
            </p:cNvSpPr>
            <p:nvPr/>
          </p:nvSpPr>
          <p:spPr bwMode="auto">
            <a:xfrm>
              <a:off x="1242" y="3175"/>
              <a:ext cx="90" cy="103"/>
            </a:xfrm>
            <a:custGeom>
              <a:avLst/>
              <a:gdLst>
                <a:gd name="T0" fmla="*/ 0 w 42"/>
                <a:gd name="T1" fmla="*/ 0 h 45"/>
                <a:gd name="T2" fmla="*/ 16 w 42"/>
                <a:gd name="T3" fmla="*/ 24 h 45"/>
                <a:gd name="T4" fmla="*/ 42 w 42"/>
                <a:gd name="T5" fmla="*/ 45 h 45"/>
                <a:gd name="T6" fmla="*/ 0 60000 65536"/>
                <a:gd name="T7" fmla="*/ 0 60000 65536"/>
                <a:gd name="T8" fmla="*/ 0 60000 65536"/>
                <a:gd name="T9" fmla="*/ 0 w 42"/>
                <a:gd name="T10" fmla="*/ 0 h 45"/>
                <a:gd name="T11" fmla="*/ 42 w 42"/>
                <a:gd name="T12" fmla="*/ 45 h 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2" h="45">
                  <a:moveTo>
                    <a:pt x="0" y="0"/>
                  </a:moveTo>
                  <a:cubicBezTo>
                    <a:pt x="8" y="4"/>
                    <a:pt x="10" y="17"/>
                    <a:pt x="16" y="24"/>
                  </a:cubicBezTo>
                  <a:cubicBezTo>
                    <a:pt x="23" y="32"/>
                    <a:pt x="35" y="35"/>
                    <a:pt x="42" y="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78" name="Freeform 260"/>
            <p:cNvSpPr>
              <a:spLocks/>
            </p:cNvSpPr>
            <p:nvPr/>
          </p:nvSpPr>
          <p:spPr bwMode="auto">
            <a:xfrm>
              <a:off x="1298" y="3271"/>
              <a:ext cx="125" cy="95"/>
            </a:xfrm>
            <a:custGeom>
              <a:avLst/>
              <a:gdLst>
                <a:gd name="T0" fmla="*/ 0 w 58"/>
                <a:gd name="T1" fmla="*/ 0 h 41"/>
                <a:gd name="T2" fmla="*/ 23 w 58"/>
                <a:gd name="T3" fmla="*/ 23 h 41"/>
                <a:gd name="T4" fmla="*/ 58 w 58"/>
                <a:gd name="T5" fmla="*/ 41 h 41"/>
                <a:gd name="T6" fmla="*/ 0 60000 65536"/>
                <a:gd name="T7" fmla="*/ 0 60000 65536"/>
                <a:gd name="T8" fmla="*/ 0 60000 65536"/>
                <a:gd name="T9" fmla="*/ 0 w 58"/>
                <a:gd name="T10" fmla="*/ 0 h 41"/>
                <a:gd name="T11" fmla="*/ 58 w 58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" h="41">
                  <a:moveTo>
                    <a:pt x="0" y="0"/>
                  </a:moveTo>
                  <a:cubicBezTo>
                    <a:pt x="9" y="6"/>
                    <a:pt x="16" y="15"/>
                    <a:pt x="23" y="23"/>
                  </a:cubicBezTo>
                  <a:cubicBezTo>
                    <a:pt x="29" y="29"/>
                    <a:pt x="49" y="40"/>
                    <a:pt x="58" y="4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79" name="Freeform 261"/>
            <p:cNvSpPr>
              <a:spLocks/>
            </p:cNvSpPr>
            <p:nvPr/>
          </p:nvSpPr>
          <p:spPr bwMode="auto">
            <a:xfrm>
              <a:off x="1362" y="3301"/>
              <a:ext cx="143" cy="81"/>
            </a:xfrm>
            <a:custGeom>
              <a:avLst/>
              <a:gdLst>
                <a:gd name="T0" fmla="*/ 0 w 66"/>
                <a:gd name="T1" fmla="*/ 0 h 35"/>
                <a:gd name="T2" fmla="*/ 10 w 66"/>
                <a:gd name="T3" fmla="*/ 10 h 35"/>
                <a:gd name="T4" fmla="*/ 27 w 66"/>
                <a:gd name="T5" fmla="*/ 18 h 35"/>
                <a:gd name="T6" fmla="*/ 66 w 66"/>
                <a:gd name="T7" fmla="*/ 34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35"/>
                <a:gd name="T14" fmla="*/ 66 w 6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35">
                  <a:moveTo>
                    <a:pt x="0" y="0"/>
                  </a:moveTo>
                  <a:cubicBezTo>
                    <a:pt x="4" y="2"/>
                    <a:pt x="6" y="7"/>
                    <a:pt x="10" y="10"/>
                  </a:cubicBezTo>
                  <a:cubicBezTo>
                    <a:pt x="15" y="14"/>
                    <a:pt x="22" y="15"/>
                    <a:pt x="27" y="18"/>
                  </a:cubicBezTo>
                  <a:cubicBezTo>
                    <a:pt x="37" y="24"/>
                    <a:pt x="54" y="35"/>
                    <a:pt x="66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80" name="Freeform 262"/>
            <p:cNvSpPr>
              <a:spLocks/>
            </p:cNvSpPr>
            <p:nvPr/>
          </p:nvSpPr>
          <p:spPr bwMode="auto">
            <a:xfrm>
              <a:off x="1449" y="3379"/>
              <a:ext cx="120" cy="49"/>
            </a:xfrm>
            <a:custGeom>
              <a:avLst/>
              <a:gdLst>
                <a:gd name="T0" fmla="*/ 0 w 56"/>
                <a:gd name="T1" fmla="*/ 0 h 21"/>
                <a:gd name="T2" fmla="*/ 56 w 56"/>
                <a:gd name="T3" fmla="*/ 21 h 21"/>
                <a:gd name="T4" fmla="*/ 0 60000 65536"/>
                <a:gd name="T5" fmla="*/ 0 60000 65536"/>
                <a:gd name="T6" fmla="*/ 0 w 56"/>
                <a:gd name="T7" fmla="*/ 0 h 21"/>
                <a:gd name="T8" fmla="*/ 56 w 56"/>
                <a:gd name="T9" fmla="*/ 21 h 2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6" h="21">
                  <a:moveTo>
                    <a:pt x="0" y="0"/>
                  </a:moveTo>
                  <a:cubicBezTo>
                    <a:pt x="17" y="11"/>
                    <a:pt x="38" y="14"/>
                    <a:pt x="56" y="2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81" name="Freeform 263"/>
            <p:cNvSpPr>
              <a:spLocks/>
            </p:cNvSpPr>
            <p:nvPr/>
          </p:nvSpPr>
          <p:spPr bwMode="auto">
            <a:xfrm>
              <a:off x="1541" y="3402"/>
              <a:ext cx="179" cy="39"/>
            </a:xfrm>
            <a:custGeom>
              <a:avLst/>
              <a:gdLst>
                <a:gd name="T0" fmla="*/ 0 w 83"/>
                <a:gd name="T1" fmla="*/ 0 h 17"/>
                <a:gd name="T2" fmla="*/ 31 w 83"/>
                <a:gd name="T3" fmla="*/ 9 h 17"/>
                <a:gd name="T4" fmla="*/ 83 w 83"/>
                <a:gd name="T5" fmla="*/ 17 h 17"/>
                <a:gd name="T6" fmla="*/ 0 60000 65536"/>
                <a:gd name="T7" fmla="*/ 0 60000 65536"/>
                <a:gd name="T8" fmla="*/ 0 60000 65536"/>
                <a:gd name="T9" fmla="*/ 0 w 83"/>
                <a:gd name="T10" fmla="*/ 0 h 17"/>
                <a:gd name="T11" fmla="*/ 83 w 83"/>
                <a:gd name="T12" fmla="*/ 17 h 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3" h="17">
                  <a:moveTo>
                    <a:pt x="0" y="0"/>
                  </a:moveTo>
                  <a:cubicBezTo>
                    <a:pt x="11" y="1"/>
                    <a:pt x="20" y="6"/>
                    <a:pt x="31" y="9"/>
                  </a:cubicBezTo>
                  <a:cubicBezTo>
                    <a:pt x="48" y="15"/>
                    <a:pt x="64" y="16"/>
                    <a:pt x="83" y="1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82" name="Freeform 264"/>
            <p:cNvSpPr>
              <a:spLocks/>
            </p:cNvSpPr>
            <p:nvPr/>
          </p:nvSpPr>
          <p:spPr bwMode="auto">
            <a:xfrm>
              <a:off x="1608" y="3444"/>
              <a:ext cx="237" cy="29"/>
            </a:xfrm>
            <a:custGeom>
              <a:avLst/>
              <a:gdLst>
                <a:gd name="T0" fmla="*/ 0 w 110"/>
                <a:gd name="T1" fmla="*/ 0 h 13"/>
                <a:gd name="T2" fmla="*/ 19 w 110"/>
                <a:gd name="T3" fmla="*/ 7 h 13"/>
                <a:gd name="T4" fmla="*/ 55 w 110"/>
                <a:gd name="T5" fmla="*/ 7 h 13"/>
                <a:gd name="T6" fmla="*/ 110 w 110"/>
                <a:gd name="T7" fmla="*/ 9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0"/>
                <a:gd name="T13" fmla="*/ 0 h 13"/>
                <a:gd name="T14" fmla="*/ 110 w 110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0" h="13">
                  <a:moveTo>
                    <a:pt x="0" y="0"/>
                  </a:moveTo>
                  <a:cubicBezTo>
                    <a:pt x="7" y="3"/>
                    <a:pt x="11" y="6"/>
                    <a:pt x="19" y="7"/>
                  </a:cubicBezTo>
                  <a:cubicBezTo>
                    <a:pt x="31" y="8"/>
                    <a:pt x="43" y="7"/>
                    <a:pt x="55" y="7"/>
                  </a:cubicBezTo>
                  <a:cubicBezTo>
                    <a:pt x="74" y="7"/>
                    <a:pt x="90" y="13"/>
                    <a:pt x="110" y="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83" name="Freeform 265"/>
            <p:cNvSpPr>
              <a:spLocks/>
            </p:cNvSpPr>
            <p:nvPr/>
          </p:nvSpPr>
          <p:spPr bwMode="auto">
            <a:xfrm>
              <a:off x="1793" y="3423"/>
              <a:ext cx="187" cy="27"/>
            </a:xfrm>
            <a:custGeom>
              <a:avLst/>
              <a:gdLst>
                <a:gd name="T0" fmla="*/ 0 w 87"/>
                <a:gd name="T1" fmla="*/ 12 h 12"/>
                <a:gd name="T2" fmla="*/ 50 w 87"/>
                <a:gd name="T3" fmla="*/ 8 h 12"/>
                <a:gd name="T4" fmla="*/ 87 w 87"/>
                <a:gd name="T5" fmla="*/ 0 h 12"/>
                <a:gd name="T6" fmla="*/ 0 60000 65536"/>
                <a:gd name="T7" fmla="*/ 0 60000 65536"/>
                <a:gd name="T8" fmla="*/ 0 60000 65536"/>
                <a:gd name="T9" fmla="*/ 0 w 87"/>
                <a:gd name="T10" fmla="*/ 0 h 12"/>
                <a:gd name="T11" fmla="*/ 87 w 87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7" h="12">
                  <a:moveTo>
                    <a:pt x="0" y="12"/>
                  </a:moveTo>
                  <a:cubicBezTo>
                    <a:pt x="17" y="10"/>
                    <a:pt x="33" y="10"/>
                    <a:pt x="50" y="8"/>
                  </a:cubicBezTo>
                  <a:cubicBezTo>
                    <a:pt x="62" y="7"/>
                    <a:pt x="75" y="0"/>
                    <a:pt x="8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84" name="Freeform 266"/>
            <p:cNvSpPr>
              <a:spLocks/>
            </p:cNvSpPr>
            <p:nvPr/>
          </p:nvSpPr>
          <p:spPr bwMode="auto">
            <a:xfrm>
              <a:off x="1905" y="3428"/>
              <a:ext cx="112" cy="36"/>
            </a:xfrm>
            <a:custGeom>
              <a:avLst/>
              <a:gdLst>
                <a:gd name="T0" fmla="*/ 0 w 52"/>
                <a:gd name="T1" fmla="*/ 16 h 16"/>
                <a:gd name="T2" fmla="*/ 52 w 52"/>
                <a:gd name="T3" fmla="*/ 0 h 16"/>
                <a:gd name="T4" fmla="*/ 0 60000 65536"/>
                <a:gd name="T5" fmla="*/ 0 60000 65536"/>
                <a:gd name="T6" fmla="*/ 0 w 52"/>
                <a:gd name="T7" fmla="*/ 0 h 16"/>
                <a:gd name="T8" fmla="*/ 52 w 52"/>
                <a:gd name="T9" fmla="*/ 16 h 1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2" h="16">
                  <a:moveTo>
                    <a:pt x="0" y="16"/>
                  </a:moveTo>
                  <a:cubicBezTo>
                    <a:pt x="17" y="10"/>
                    <a:pt x="36" y="8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85" name="Freeform 267"/>
            <p:cNvSpPr>
              <a:spLocks/>
            </p:cNvSpPr>
            <p:nvPr/>
          </p:nvSpPr>
          <p:spPr bwMode="auto">
            <a:xfrm>
              <a:off x="2383" y="2932"/>
              <a:ext cx="60" cy="165"/>
            </a:xfrm>
            <a:custGeom>
              <a:avLst/>
              <a:gdLst>
                <a:gd name="T0" fmla="*/ 28 w 28"/>
                <a:gd name="T1" fmla="*/ 0 h 72"/>
                <a:gd name="T2" fmla="*/ 23 w 28"/>
                <a:gd name="T3" fmla="*/ 22 h 72"/>
                <a:gd name="T4" fmla="*/ 0 w 28"/>
                <a:gd name="T5" fmla="*/ 72 h 72"/>
                <a:gd name="T6" fmla="*/ 0 60000 65536"/>
                <a:gd name="T7" fmla="*/ 0 60000 65536"/>
                <a:gd name="T8" fmla="*/ 0 60000 65536"/>
                <a:gd name="T9" fmla="*/ 0 w 28"/>
                <a:gd name="T10" fmla="*/ 0 h 72"/>
                <a:gd name="T11" fmla="*/ 28 w 28"/>
                <a:gd name="T12" fmla="*/ 72 h 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" h="72">
                  <a:moveTo>
                    <a:pt x="28" y="0"/>
                  </a:moveTo>
                  <a:cubicBezTo>
                    <a:pt x="25" y="7"/>
                    <a:pt x="25" y="15"/>
                    <a:pt x="23" y="22"/>
                  </a:cubicBezTo>
                  <a:cubicBezTo>
                    <a:pt x="18" y="38"/>
                    <a:pt x="10" y="57"/>
                    <a:pt x="0" y="7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86" name="Freeform 268"/>
            <p:cNvSpPr>
              <a:spLocks/>
            </p:cNvSpPr>
            <p:nvPr/>
          </p:nvSpPr>
          <p:spPr bwMode="auto">
            <a:xfrm>
              <a:off x="2331" y="3044"/>
              <a:ext cx="95" cy="142"/>
            </a:xfrm>
            <a:custGeom>
              <a:avLst/>
              <a:gdLst>
                <a:gd name="T0" fmla="*/ 44 w 44"/>
                <a:gd name="T1" fmla="*/ 0 h 62"/>
                <a:gd name="T2" fmla="*/ 0 w 44"/>
                <a:gd name="T3" fmla="*/ 62 h 62"/>
                <a:gd name="T4" fmla="*/ 0 60000 65536"/>
                <a:gd name="T5" fmla="*/ 0 60000 65536"/>
                <a:gd name="T6" fmla="*/ 0 w 44"/>
                <a:gd name="T7" fmla="*/ 0 h 62"/>
                <a:gd name="T8" fmla="*/ 44 w 44"/>
                <a:gd name="T9" fmla="*/ 62 h 6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4" h="62">
                  <a:moveTo>
                    <a:pt x="44" y="0"/>
                  </a:moveTo>
                  <a:cubicBezTo>
                    <a:pt x="34" y="23"/>
                    <a:pt x="22" y="47"/>
                    <a:pt x="0" y="6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87" name="Freeform 269"/>
            <p:cNvSpPr>
              <a:spLocks/>
            </p:cNvSpPr>
            <p:nvPr/>
          </p:nvSpPr>
          <p:spPr bwMode="auto">
            <a:xfrm>
              <a:off x="2452" y="2936"/>
              <a:ext cx="17" cy="53"/>
            </a:xfrm>
            <a:custGeom>
              <a:avLst/>
              <a:gdLst>
                <a:gd name="T0" fmla="*/ 0 w 8"/>
                <a:gd name="T1" fmla="*/ 23 h 23"/>
                <a:gd name="T2" fmla="*/ 8 w 8"/>
                <a:gd name="T3" fmla="*/ 0 h 23"/>
                <a:gd name="T4" fmla="*/ 0 60000 65536"/>
                <a:gd name="T5" fmla="*/ 0 60000 65536"/>
                <a:gd name="T6" fmla="*/ 0 w 8"/>
                <a:gd name="T7" fmla="*/ 0 h 23"/>
                <a:gd name="T8" fmla="*/ 8 w 8"/>
                <a:gd name="T9" fmla="*/ 23 h 2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" h="23">
                  <a:moveTo>
                    <a:pt x="0" y="23"/>
                  </a:moveTo>
                  <a:cubicBezTo>
                    <a:pt x="2" y="15"/>
                    <a:pt x="6" y="8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88" name="Freeform 270"/>
            <p:cNvSpPr>
              <a:spLocks/>
            </p:cNvSpPr>
            <p:nvPr/>
          </p:nvSpPr>
          <p:spPr bwMode="auto">
            <a:xfrm>
              <a:off x="2221" y="3189"/>
              <a:ext cx="93" cy="105"/>
            </a:xfrm>
            <a:custGeom>
              <a:avLst/>
              <a:gdLst>
                <a:gd name="T0" fmla="*/ 43 w 43"/>
                <a:gd name="T1" fmla="*/ 0 h 46"/>
                <a:gd name="T2" fmla="*/ 28 w 43"/>
                <a:gd name="T3" fmla="*/ 20 h 46"/>
                <a:gd name="T4" fmla="*/ 0 w 43"/>
                <a:gd name="T5" fmla="*/ 46 h 46"/>
                <a:gd name="T6" fmla="*/ 0 60000 65536"/>
                <a:gd name="T7" fmla="*/ 0 60000 65536"/>
                <a:gd name="T8" fmla="*/ 0 60000 65536"/>
                <a:gd name="T9" fmla="*/ 0 w 43"/>
                <a:gd name="T10" fmla="*/ 0 h 46"/>
                <a:gd name="T11" fmla="*/ 43 w 43"/>
                <a:gd name="T12" fmla="*/ 46 h 4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" h="46">
                  <a:moveTo>
                    <a:pt x="43" y="0"/>
                  </a:moveTo>
                  <a:cubicBezTo>
                    <a:pt x="37" y="6"/>
                    <a:pt x="33" y="14"/>
                    <a:pt x="28" y="20"/>
                  </a:cubicBezTo>
                  <a:cubicBezTo>
                    <a:pt x="20" y="31"/>
                    <a:pt x="8" y="36"/>
                    <a:pt x="0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89" name="Freeform 271"/>
            <p:cNvSpPr>
              <a:spLocks/>
            </p:cNvSpPr>
            <p:nvPr/>
          </p:nvSpPr>
          <p:spPr bwMode="auto">
            <a:xfrm>
              <a:off x="2193" y="3237"/>
              <a:ext cx="104" cy="96"/>
            </a:xfrm>
            <a:custGeom>
              <a:avLst/>
              <a:gdLst>
                <a:gd name="T0" fmla="*/ 48 w 48"/>
                <a:gd name="T1" fmla="*/ 0 h 42"/>
                <a:gd name="T2" fmla="*/ 0 w 48"/>
                <a:gd name="T3" fmla="*/ 42 h 42"/>
                <a:gd name="T4" fmla="*/ 0 60000 65536"/>
                <a:gd name="T5" fmla="*/ 0 60000 65536"/>
                <a:gd name="T6" fmla="*/ 0 w 48"/>
                <a:gd name="T7" fmla="*/ 0 h 42"/>
                <a:gd name="T8" fmla="*/ 48 w 48"/>
                <a:gd name="T9" fmla="*/ 42 h 4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8" h="42">
                  <a:moveTo>
                    <a:pt x="48" y="0"/>
                  </a:moveTo>
                  <a:cubicBezTo>
                    <a:pt x="35" y="18"/>
                    <a:pt x="18" y="30"/>
                    <a:pt x="0" y="4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90" name="Freeform 272"/>
            <p:cNvSpPr>
              <a:spLocks/>
            </p:cNvSpPr>
            <p:nvPr/>
          </p:nvSpPr>
          <p:spPr bwMode="auto">
            <a:xfrm>
              <a:off x="2116" y="3313"/>
              <a:ext cx="77" cy="53"/>
            </a:xfrm>
            <a:custGeom>
              <a:avLst/>
              <a:gdLst>
                <a:gd name="T0" fmla="*/ 36 w 36"/>
                <a:gd name="T1" fmla="*/ 0 h 23"/>
                <a:gd name="T2" fmla="*/ 0 w 36"/>
                <a:gd name="T3" fmla="*/ 23 h 23"/>
                <a:gd name="T4" fmla="*/ 0 60000 65536"/>
                <a:gd name="T5" fmla="*/ 0 60000 65536"/>
                <a:gd name="T6" fmla="*/ 0 w 36"/>
                <a:gd name="T7" fmla="*/ 0 h 23"/>
                <a:gd name="T8" fmla="*/ 36 w 36"/>
                <a:gd name="T9" fmla="*/ 23 h 2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" h="23">
                  <a:moveTo>
                    <a:pt x="36" y="0"/>
                  </a:moveTo>
                  <a:cubicBezTo>
                    <a:pt x="22" y="5"/>
                    <a:pt x="12" y="18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91" name="Freeform 273"/>
            <p:cNvSpPr>
              <a:spLocks/>
            </p:cNvSpPr>
            <p:nvPr/>
          </p:nvSpPr>
          <p:spPr bwMode="auto">
            <a:xfrm>
              <a:off x="2043" y="3338"/>
              <a:ext cx="142" cy="62"/>
            </a:xfrm>
            <a:custGeom>
              <a:avLst/>
              <a:gdLst>
                <a:gd name="T0" fmla="*/ 0 w 66"/>
                <a:gd name="T1" fmla="*/ 27 h 27"/>
                <a:gd name="T2" fmla="*/ 66 w 66"/>
                <a:gd name="T3" fmla="*/ 0 h 27"/>
                <a:gd name="T4" fmla="*/ 0 60000 65536"/>
                <a:gd name="T5" fmla="*/ 0 60000 65536"/>
                <a:gd name="T6" fmla="*/ 0 w 66"/>
                <a:gd name="T7" fmla="*/ 0 h 27"/>
                <a:gd name="T8" fmla="*/ 66 w 66"/>
                <a:gd name="T9" fmla="*/ 27 h 2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6" h="27">
                  <a:moveTo>
                    <a:pt x="0" y="27"/>
                  </a:moveTo>
                  <a:cubicBezTo>
                    <a:pt x="24" y="19"/>
                    <a:pt x="47" y="20"/>
                    <a:pt x="6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92" name="Freeform 274"/>
            <p:cNvSpPr>
              <a:spLocks/>
            </p:cNvSpPr>
            <p:nvPr/>
          </p:nvSpPr>
          <p:spPr bwMode="auto">
            <a:xfrm>
              <a:off x="1881" y="1972"/>
              <a:ext cx="181" cy="114"/>
            </a:xfrm>
            <a:custGeom>
              <a:avLst/>
              <a:gdLst>
                <a:gd name="T0" fmla="*/ 0 w 84"/>
                <a:gd name="T1" fmla="*/ 44 h 50"/>
                <a:gd name="T2" fmla="*/ 21 w 84"/>
                <a:gd name="T3" fmla="*/ 47 h 50"/>
                <a:gd name="T4" fmla="*/ 40 w 84"/>
                <a:gd name="T5" fmla="*/ 35 h 50"/>
                <a:gd name="T6" fmla="*/ 55 w 84"/>
                <a:gd name="T7" fmla="*/ 31 h 50"/>
                <a:gd name="T8" fmla="*/ 77 w 84"/>
                <a:gd name="T9" fmla="*/ 14 h 50"/>
                <a:gd name="T10" fmla="*/ 84 w 84"/>
                <a:gd name="T11" fmla="*/ 0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4"/>
                <a:gd name="T19" fmla="*/ 0 h 50"/>
                <a:gd name="T20" fmla="*/ 84 w 84"/>
                <a:gd name="T21" fmla="*/ 50 h 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4" h="50">
                  <a:moveTo>
                    <a:pt x="0" y="44"/>
                  </a:moveTo>
                  <a:cubicBezTo>
                    <a:pt x="7" y="41"/>
                    <a:pt x="12" y="50"/>
                    <a:pt x="21" y="47"/>
                  </a:cubicBezTo>
                  <a:cubicBezTo>
                    <a:pt x="28" y="45"/>
                    <a:pt x="33" y="38"/>
                    <a:pt x="40" y="35"/>
                  </a:cubicBezTo>
                  <a:cubicBezTo>
                    <a:pt x="45" y="33"/>
                    <a:pt x="50" y="32"/>
                    <a:pt x="55" y="31"/>
                  </a:cubicBezTo>
                  <a:cubicBezTo>
                    <a:pt x="66" y="29"/>
                    <a:pt x="70" y="21"/>
                    <a:pt x="77" y="14"/>
                  </a:cubicBezTo>
                  <a:cubicBezTo>
                    <a:pt x="83" y="9"/>
                    <a:pt x="81" y="6"/>
                    <a:pt x="8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93" name="Freeform 275"/>
            <p:cNvSpPr>
              <a:spLocks/>
            </p:cNvSpPr>
            <p:nvPr/>
          </p:nvSpPr>
          <p:spPr bwMode="auto">
            <a:xfrm>
              <a:off x="2036" y="1923"/>
              <a:ext cx="209" cy="92"/>
            </a:xfrm>
            <a:custGeom>
              <a:avLst/>
              <a:gdLst>
                <a:gd name="T0" fmla="*/ 0 w 97"/>
                <a:gd name="T1" fmla="*/ 40 h 40"/>
                <a:gd name="T2" fmla="*/ 16 w 97"/>
                <a:gd name="T3" fmla="*/ 39 h 40"/>
                <a:gd name="T4" fmla="*/ 33 w 97"/>
                <a:gd name="T5" fmla="*/ 29 h 40"/>
                <a:gd name="T6" fmla="*/ 46 w 97"/>
                <a:gd name="T7" fmla="*/ 21 h 40"/>
                <a:gd name="T8" fmla="*/ 62 w 97"/>
                <a:gd name="T9" fmla="*/ 18 h 40"/>
                <a:gd name="T10" fmla="*/ 77 w 97"/>
                <a:gd name="T11" fmla="*/ 2 h 40"/>
                <a:gd name="T12" fmla="*/ 89 w 97"/>
                <a:gd name="T13" fmla="*/ 0 h 40"/>
                <a:gd name="T14" fmla="*/ 97 w 97"/>
                <a:gd name="T15" fmla="*/ 2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7"/>
                <a:gd name="T25" fmla="*/ 0 h 40"/>
                <a:gd name="T26" fmla="*/ 97 w 97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7" h="40">
                  <a:moveTo>
                    <a:pt x="0" y="40"/>
                  </a:moveTo>
                  <a:cubicBezTo>
                    <a:pt x="6" y="39"/>
                    <a:pt x="11" y="40"/>
                    <a:pt x="16" y="39"/>
                  </a:cubicBezTo>
                  <a:cubicBezTo>
                    <a:pt x="23" y="38"/>
                    <a:pt x="28" y="33"/>
                    <a:pt x="33" y="29"/>
                  </a:cubicBezTo>
                  <a:cubicBezTo>
                    <a:pt x="38" y="25"/>
                    <a:pt x="40" y="23"/>
                    <a:pt x="46" y="21"/>
                  </a:cubicBezTo>
                  <a:cubicBezTo>
                    <a:pt x="50" y="20"/>
                    <a:pt x="58" y="20"/>
                    <a:pt x="62" y="18"/>
                  </a:cubicBezTo>
                  <a:cubicBezTo>
                    <a:pt x="68" y="15"/>
                    <a:pt x="69" y="6"/>
                    <a:pt x="77" y="2"/>
                  </a:cubicBezTo>
                  <a:cubicBezTo>
                    <a:pt x="80" y="1"/>
                    <a:pt x="85" y="0"/>
                    <a:pt x="89" y="0"/>
                  </a:cubicBezTo>
                  <a:cubicBezTo>
                    <a:pt x="92" y="0"/>
                    <a:pt x="95" y="3"/>
                    <a:pt x="97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94" name="Freeform 276"/>
            <p:cNvSpPr>
              <a:spLocks/>
            </p:cNvSpPr>
            <p:nvPr/>
          </p:nvSpPr>
          <p:spPr bwMode="auto">
            <a:xfrm>
              <a:off x="2058" y="1944"/>
              <a:ext cx="122" cy="48"/>
            </a:xfrm>
            <a:custGeom>
              <a:avLst/>
              <a:gdLst>
                <a:gd name="T0" fmla="*/ 0 w 57"/>
                <a:gd name="T1" fmla="*/ 20 h 21"/>
                <a:gd name="T2" fmla="*/ 19 w 57"/>
                <a:gd name="T3" fmla="*/ 18 h 21"/>
                <a:gd name="T4" fmla="*/ 29 w 57"/>
                <a:gd name="T5" fmla="*/ 9 h 21"/>
                <a:gd name="T6" fmla="*/ 57 w 57"/>
                <a:gd name="T7" fmla="*/ 3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"/>
                <a:gd name="T13" fmla="*/ 0 h 21"/>
                <a:gd name="T14" fmla="*/ 57 w 57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" h="21">
                  <a:moveTo>
                    <a:pt x="0" y="20"/>
                  </a:moveTo>
                  <a:cubicBezTo>
                    <a:pt x="8" y="15"/>
                    <a:pt x="11" y="21"/>
                    <a:pt x="19" y="18"/>
                  </a:cubicBezTo>
                  <a:cubicBezTo>
                    <a:pt x="24" y="17"/>
                    <a:pt x="25" y="12"/>
                    <a:pt x="29" y="9"/>
                  </a:cubicBezTo>
                  <a:cubicBezTo>
                    <a:pt x="38" y="0"/>
                    <a:pt x="46" y="2"/>
                    <a:pt x="57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95" name="Freeform 277"/>
            <p:cNvSpPr>
              <a:spLocks/>
            </p:cNvSpPr>
            <p:nvPr/>
          </p:nvSpPr>
          <p:spPr bwMode="auto">
            <a:xfrm>
              <a:off x="1980" y="1995"/>
              <a:ext cx="71" cy="50"/>
            </a:xfrm>
            <a:custGeom>
              <a:avLst/>
              <a:gdLst>
                <a:gd name="T0" fmla="*/ 0 w 33"/>
                <a:gd name="T1" fmla="*/ 22 h 22"/>
                <a:gd name="T2" fmla="*/ 19 w 33"/>
                <a:gd name="T3" fmla="*/ 2 h 22"/>
                <a:gd name="T4" fmla="*/ 33 w 33"/>
                <a:gd name="T5" fmla="*/ 2 h 22"/>
                <a:gd name="T6" fmla="*/ 0 60000 65536"/>
                <a:gd name="T7" fmla="*/ 0 60000 65536"/>
                <a:gd name="T8" fmla="*/ 0 60000 65536"/>
                <a:gd name="T9" fmla="*/ 0 w 33"/>
                <a:gd name="T10" fmla="*/ 0 h 22"/>
                <a:gd name="T11" fmla="*/ 33 w 33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" h="22">
                  <a:moveTo>
                    <a:pt x="0" y="22"/>
                  </a:moveTo>
                  <a:cubicBezTo>
                    <a:pt x="2" y="14"/>
                    <a:pt x="11" y="5"/>
                    <a:pt x="19" y="2"/>
                  </a:cubicBezTo>
                  <a:cubicBezTo>
                    <a:pt x="24" y="0"/>
                    <a:pt x="30" y="4"/>
                    <a:pt x="33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96" name="Freeform 278"/>
            <p:cNvSpPr>
              <a:spLocks/>
            </p:cNvSpPr>
            <p:nvPr/>
          </p:nvSpPr>
          <p:spPr bwMode="auto">
            <a:xfrm>
              <a:off x="1948" y="2043"/>
              <a:ext cx="45" cy="34"/>
            </a:xfrm>
            <a:custGeom>
              <a:avLst/>
              <a:gdLst>
                <a:gd name="T0" fmla="*/ 0 w 21"/>
                <a:gd name="T1" fmla="*/ 11 h 15"/>
                <a:gd name="T2" fmla="*/ 21 w 21"/>
                <a:gd name="T3" fmla="*/ 0 h 15"/>
                <a:gd name="T4" fmla="*/ 0 60000 65536"/>
                <a:gd name="T5" fmla="*/ 0 60000 65536"/>
                <a:gd name="T6" fmla="*/ 0 w 21"/>
                <a:gd name="T7" fmla="*/ 0 h 15"/>
                <a:gd name="T8" fmla="*/ 21 w 21"/>
                <a:gd name="T9" fmla="*/ 15 h 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" h="15">
                  <a:moveTo>
                    <a:pt x="0" y="11"/>
                  </a:moveTo>
                  <a:cubicBezTo>
                    <a:pt x="9" y="15"/>
                    <a:pt x="20" y="9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97" name="Freeform 279"/>
            <p:cNvSpPr>
              <a:spLocks/>
            </p:cNvSpPr>
            <p:nvPr/>
          </p:nvSpPr>
          <p:spPr bwMode="auto">
            <a:xfrm>
              <a:off x="1901" y="2022"/>
              <a:ext cx="71" cy="55"/>
            </a:xfrm>
            <a:custGeom>
              <a:avLst/>
              <a:gdLst>
                <a:gd name="T0" fmla="*/ 0 w 33"/>
                <a:gd name="T1" fmla="*/ 24 h 24"/>
                <a:gd name="T2" fmla="*/ 33 w 33"/>
                <a:gd name="T3" fmla="*/ 9 h 24"/>
                <a:gd name="T4" fmla="*/ 0 60000 65536"/>
                <a:gd name="T5" fmla="*/ 0 60000 65536"/>
                <a:gd name="T6" fmla="*/ 0 w 33"/>
                <a:gd name="T7" fmla="*/ 0 h 24"/>
                <a:gd name="T8" fmla="*/ 33 w 33"/>
                <a:gd name="T9" fmla="*/ 24 h 2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3" h="24">
                  <a:moveTo>
                    <a:pt x="0" y="24"/>
                  </a:moveTo>
                  <a:cubicBezTo>
                    <a:pt x="6" y="14"/>
                    <a:pt x="22" y="0"/>
                    <a:pt x="33" y="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98" name="Freeform 280"/>
            <p:cNvSpPr>
              <a:spLocks/>
            </p:cNvSpPr>
            <p:nvPr/>
          </p:nvSpPr>
          <p:spPr bwMode="auto">
            <a:xfrm>
              <a:off x="2155" y="1912"/>
              <a:ext cx="60" cy="39"/>
            </a:xfrm>
            <a:custGeom>
              <a:avLst/>
              <a:gdLst>
                <a:gd name="T0" fmla="*/ 0 w 28"/>
                <a:gd name="T1" fmla="*/ 17 h 17"/>
                <a:gd name="T2" fmla="*/ 18 w 28"/>
                <a:gd name="T3" fmla="*/ 2 h 17"/>
                <a:gd name="T4" fmla="*/ 28 w 28"/>
                <a:gd name="T5" fmla="*/ 4 h 17"/>
                <a:gd name="T6" fmla="*/ 0 60000 65536"/>
                <a:gd name="T7" fmla="*/ 0 60000 65536"/>
                <a:gd name="T8" fmla="*/ 0 60000 65536"/>
                <a:gd name="T9" fmla="*/ 0 w 28"/>
                <a:gd name="T10" fmla="*/ 0 h 17"/>
                <a:gd name="T11" fmla="*/ 28 w 28"/>
                <a:gd name="T12" fmla="*/ 17 h 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" h="17">
                  <a:moveTo>
                    <a:pt x="0" y="17"/>
                  </a:moveTo>
                  <a:cubicBezTo>
                    <a:pt x="1" y="8"/>
                    <a:pt x="8" y="0"/>
                    <a:pt x="18" y="2"/>
                  </a:cubicBezTo>
                  <a:cubicBezTo>
                    <a:pt x="21" y="2"/>
                    <a:pt x="25" y="5"/>
                    <a:pt x="28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99" name="Freeform 281"/>
            <p:cNvSpPr>
              <a:spLocks/>
            </p:cNvSpPr>
            <p:nvPr/>
          </p:nvSpPr>
          <p:spPr bwMode="auto">
            <a:xfrm>
              <a:off x="2228" y="1774"/>
              <a:ext cx="196" cy="147"/>
            </a:xfrm>
            <a:custGeom>
              <a:avLst/>
              <a:gdLst>
                <a:gd name="T0" fmla="*/ 0 w 91"/>
                <a:gd name="T1" fmla="*/ 64 h 64"/>
                <a:gd name="T2" fmla="*/ 27 w 91"/>
                <a:gd name="T3" fmla="*/ 43 h 64"/>
                <a:gd name="T4" fmla="*/ 48 w 91"/>
                <a:gd name="T5" fmla="*/ 39 h 64"/>
                <a:gd name="T6" fmla="*/ 59 w 91"/>
                <a:gd name="T7" fmla="*/ 28 h 64"/>
                <a:gd name="T8" fmla="*/ 85 w 91"/>
                <a:gd name="T9" fmla="*/ 19 h 64"/>
                <a:gd name="T10" fmla="*/ 91 w 91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1"/>
                <a:gd name="T19" fmla="*/ 0 h 64"/>
                <a:gd name="T20" fmla="*/ 91 w 91"/>
                <a:gd name="T21" fmla="*/ 64 h 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1" h="64">
                  <a:moveTo>
                    <a:pt x="0" y="64"/>
                  </a:moveTo>
                  <a:cubicBezTo>
                    <a:pt x="11" y="62"/>
                    <a:pt x="17" y="48"/>
                    <a:pt x="27" y="43"/>
                  </a:cubicBezTo>
                  <a:cubicBezTo>
                    <a:pt x="33" y="40"/>
                    <a:pt x="41" y="42"/>
                    <a:pt x="48" y="39"/>
                  </a:cubicBezTo>
                  <a:cubicBezTo>
                    <a:pt x="54" y="36"/>
                    <a:pt x="55" y="33"/>
                    <a:pt x="59" y="28"/>
                  </a:cubicBezTo>
                  <a:cubicBezTo>
                    <a:pt x="66" y="21"/>
                    <a:pt x="78" y="26"/>
                    <a:pt x="85" y="19"/>
                  </a:cubicBezTo>
                  <a:cubicBezTo>
                    <a:pt x="89" y="15"/>
                    <a:pt x="90" y="5"/>
                    <a:pt x="9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00" name="Freeform 282"/>
            <p:cNvSpPr>
              <a:spLocks/>
            </p:cNvSpPr>
            <p:nvPr/>
          </p:nvSpPr>
          <p:spPr bwMode="auto">
            <a:xfrm>
              <a:off x="2372" y="1781"/>
              <a:ext cx="52" cy="48"/>
            </a:xfrm>
            <a:custGeom>
              <a:avLst/>
              <a:gdLst>
                <a:gd name="T0" fmla="*/ 2 w 24"/>
                <a:gd name="T1" fmla="*/ 21 h 21"/>
                <a:gd name="T2" fmla="*/ 24 w 24"/>
                <a:gd name="T3" fmla="*/ 0 h 21"/>
                <a:gd name="T4" fmla="*/ 0 60000 65536"/>
                <a:gd name="T5" fmla="*/ 0 60000 65536"/>
                <a:gd name="T6" fmla="*/ 0 w 24"/>
                <a:gd name="T7" fmla="*/ 0 h 21"/>
                <a:gd name="T8" fmla="*/ 24 w 24"/>
                <a:gd name="T9" fmla="*/ 21 h 2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4" h="21">
                  <a:moveTo>
                    <a:pt x="2" y="21"/>
                  </a:moveTo>
                  <a:cubicBezTo>
                    <a:pt x="0" y="10"/>
                    <a:pt x="16" y="3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01" name="Freeform 283"/>
            <p:cNvSpPr>
              <a:spLocks/>
            </p:cNvSpPr>
            <p:nvPr/>
          </p:nvSpPr>
          <p:spPr bwMode="auto">
            <a:xfrm>
              <a:off x="2342" y="1827"/>
              <a:ext cx="49" cy="39"/>
            </a:xfrm>
            <a:custGeom>
              <a:avLst/>
              <a:gdLst>
                <a:gd name="T0" fmla="*/ 0 w 23"/>
                <a:gd name="T1" fmla="*/ 14 h 17"/>
                <a:gd name="T2" fmla="*/ 23 w 23"/>
                <a:gd name="T3" fmla="*/ 0 h 17"/>
                <a:gd name="T4" fmla="*/ 0 60000 65536"/>
                <a:gd name="T5" fmla="*/ 0 60000 65536"/>
                <a:gd name="T6" fmla="*/ 0 w 23"/>
                <a:gd name="T7" fmla="*/ 0 h 17"/>
                <a:gd name="T8" fmla="*/ 23 w 23"/>
                <a:gd name="T9" fmla="*/ 17 h 1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3" h="17">
                  <a:moveTo>
                    <a:pt x="0" y="14"/>
                  </a:moveTo>
                  <a:cubicBezTo>
                    <a:pt x="10" y="17"/>
                    <a:pt x="20" y="9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02" name="Freeform 284"/>
            <p:cNvSpPr>
              <a:spLocks/>
            </p:cNvSpPr>
            <p:nvPr/>
          </p:nvSpPr>
          <p:spPr bwMode="auto">
            <a:xfrm>
              <a:off x="2297" y="1820"/>
              <a:ext cx="56" cy="48"/>
            </a:xfrm>
            <a:custGeom>
              <a:avLst/>
              <a:gdLst>
                <a:gd name="T0" fmla="*/ 0 w 26"/>
                <a:gd name="T1" fmla="*/ 21 h 21"/>
                <a:gd name="T2" fmla="*/ 26 w 26"/>
                <a:gd name="T3" fmla="*/ 8 h 21"/>
                <a:gd name="T4" fmla="*/ 0 60000 65536"/>
                <a:gd name="T5" fmla="*/ 0 60000 65536"/>
                <a:gd name="T6" fmla="*/ 0 w 26"/>
                <a:gd name="T7" fmla="*/ 0 h 21"/>
                <a:gd name="T8" fmla="*/ 26 w 26"/>
                <a:gd name="T9" fmla="*/ 21 h 2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6" h="21">
                  <a:moveTo>
                    <a:pt x="0" y="21"/>
                  </a:moveTo>
                  <a:cubicBezTo>
                    <a:pt x="4" y="12"/>
                    <a:pt x="17" y="0"/>
                    <a:pt x="26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03" name="Freeform 285"/>
            <p:cNvSpPr>
              <a:spLocks/>
            </p:cNvSpPr>
            <p:nvPr/>
          </p:nvSpPr>
          <p:spPr bwMode="auto">
            <a:xfrm>
              <a:off x="2258" y="1871"/>
              <a:ext cx="47" cy="36"/>
            </a:xfrm>
            <a:custGeom>
              <a:avLst/>
              <a:gdLst>
                <a:gd name="T0" fmla="*/ 0 w 22"/>
                <a:gd name="T1" fmla="*/ 14 h 16"/>
                <a:gd name="T2" fmla="*/ 22 w 22"/>
                <a:gd name="T3" fmla="*/ 0 h 16"/>
                <a:gd name="T4" fmla="*/ 0 60000 65536"/>
                <a:gd name="T5" fmla="*/ 0 60000 65536"/>
                <a:gd name="T6" fmla="*/ 0 w 22"/>
                <a:gd name="T7" fmla="*/ 0 h 16"/>
                <a:gd name="T8" fmla="*/ 22 w 22"/>
                <a:gd name="T9" fmla="*/ 16 h 1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" h="16">
                  <a:moveTo>
                    <a:pt x="0" y="14"/>
                  </a:moveTo>
                  <a:cubicBezTo>
                    <a:pt x="10" y="16"/>
                    <a:pt x="21" y="12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04" name="Freeform 286"/>
            <p:cNvSpPr>
              <a:spLocks/>
            </p:cNvSpPr>
            <p:nvPr/>
          </p:nvSpPr>
          <p:spPr bwMode="auto">
            <a:xfrm>
              <a:off x="2422" y="1650"/>
              <a:ext cx="154" cy="145"/>
            </a:xfrm>
            <a:custGeom>
              <a:avLst/>
              <a:gdLst>
                <a:gd name="T0" fmla="*/ 0 w 72"/>
                <a:gd name="T1" fmla="*/ 63 h 63"/>
                <a:gd name="T2" fmla="*/ 22 w 72"/>
                <a:gd name="T3" fmla="*/ 47 h 63"/>
                <a:gd name="T4" fmla="*/ 47 w 72"/>
                <a:gd name="T5" fmla="*/ 31 h 63"/>
                <a:gd name="T6" fmla="*/ 54 w 72"/>
                <a:gd name="T7" fmla="*/ 20 h 63"/>
                <a:gd name="T8" fmla="*/ 63 w 72"/>
                <a:gd name="T9" fmla="*/ 15 h 63"/>
                <a:gd name="T10" fmla="*/ 71 w 72"/>
                <a:gd name="T11" fmla="*/ 0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2"/>
                <a:gd name="T19" fmla="*/ 0 h 63"/>
                <a:gd name="T20" fmla="*/ 72 w 72"/>
                <a:gd name="T21" fmla="*/ 63 h 6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2" h="63">
                  <a:moveTo>
                    <a:pt x="0" y="63"/>
                  </a:moveTo>
                  <a:cubicBezTo>
                    <a:pt x="11" y="62"/>
                    <a:pt x="17" y="56"/>
                    <a:pt x="22" y="47"/>
                  </a:cubicBezTo>
                  <a:cubicBezTo>
                    <a:pt x="29" y="37"/>
                    <a:pt x="38" y="38"/>
                    <a:pt x="47" y="31"/>
                  </a:cubicBezTo>
                  <a:cubicBezTo>
                    <a:pt x="50" y="28"/>
                    <a:pt x="51" y="23"/>
                    <a:pt x="54" y="20"/>
                  </a:cubicBezTo>
                  <a:cubicBezTo>
                    <a:pt x="57" y="16"/>
                    <a:pt x="59" y="17"/>
                    <a:pt x="63" y="15"/>
                  </a:cubicBezTo>
                  <a:cubicBezTo>
                    <a:pt x="72" y="11"/>
                    <a:pt x="71" y="5"/>
                    <a:pt x="7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05" name="Freeform 287"/>
            <p:cNvSpPr>
              <a:spLocks/>
            </p:cNvSpPr>
            <p:nvPr/>
          </p:nvSpPr>
          <p:spPr bwMode="auto">
            <a:xfrm>
              <a:off x="2477" y="1694"/>
              <a:ext cx="59" cy="50"/>
            </a:xfrm>
            <a:custGeom>
              <a:avLst/>
              <a:gdLst>
                <a:gd name="T0" fmla="*/ 0 w 27"/>
                <a:gd name="T1" fmla="*/ 22 h 22"/>
                <a:gd name="T2" fmla="*/ 27 w 27"/>
                <a:gd name="T3" fmla="*/ 2 h 22"/>
                <a:gd name="T4" fmla="*/ 0 60000 65536"/>
                <a:gd name="T5" fmla="*/ 0 60000 65536"/>
                <a:gd name="T6" fmla="*/ 0 w 27"/>
                <a:gd name="T7" fmla="*/ 0 h 22"/>
                <a:gd name="T8" fmla="*/ 27 w 27"/>
                <a:gd name="T9" fmla="*/ 22 h 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" h="22">
                  <a:moveTo>
                    <a:pt x="0" y="22"/>
                  </a:moveTo>
                  <a:cubicBezTo>
                    <a:pt x="3" y="13"/>
                    <a:pt x="16" y="0"/>
                    <a:pt x="27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06" name="Freeform 288"/>
            <p:cNvSpPr>
              <a:spLocks/>
            </p:cNvSpPr>
            <p:nvPr/>
          </p:nvSpPr>
          <p:spPr bwMode="auto">
            <a:xfrm>
              <a:off x="2529" y="1678"/>
              <a:ext cx="41" cy="43"/>
            </a:xfrm>
            <a:custGeom>
              <a:avLst/>
              <a:gdLst>
                <a:gd name="T0" fmla="*/ 0 w 19"/>
                <a:gd name="T1" fmla="*/ 18 h 19"/>
                <a:gd name="T2" fmla="*/ 19 w 19"/>
                <a:gd name="T3" fmla="*/ 0 h 19"/>
                <a:gd name="T4" fmla="*/ 0 60000 65536"/>
                <a:gd name="T5" fmla="*/ 0 60000 65536"/>
                <a:gd name="T6" fmla="*/ 0 w 19"/>
                <a:gd name="T7" fmla="*/ 0 h 19"/>
                <a:gd name="T8" fmla="*/ 19 w 19"/>
                <a:gd name="T9" fmla="*/ 19 h 1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9" h="19">
                  <a:moveTo>
                    <a:pt x="0" y="18"/>
                  </a:moveTo>
                  <a:cubicBezTo>
                    <a:pt x="12" y="19"/>
                    <a:pt x="17" y="9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07" name="Freeform 289"/>
            <p:cNvSpPr>
              <a:spLocks/>
            </p:cNvSpPr>
            <p:nvPr/>
          </p:nvSpPr>
          <p:spPr bwMode="auto">
            <a:xfrm>
              <a:off x="2454" y="1733"/>
              <a:ext cx="47" cy="50"/>
            </a:xfrm>
            <a:custGeom>
              <a:avLst/>
              <a:gdLst>
                <a:gd name="T0" fmla="*/ 0 w 22"/>
                <a:gd name="T1" fmla="*/ 22 h 22"/>
                <a:gd name="T2" fmla="*/ 21 w 22"/>
                <a:gd name="T3" fmla="*/ 0 h 22"/>
                <a:gd name="T4" fmla="*/ 0 60000 65536"/>
                <a:gd name="T5" fmla="*/ 0 60000 65536"/>
                <a:gd name="T6" fmla="*/ 0 w 22"/>
                <a:gd name="T7" fmla="*/ 0 h 22"/>
                <a:gd name="T8" fmla="*/ 22 w 22"/>
                <a:gd name="T9" fmla="*/ 22 h 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" h="22">
                  <a:moveTo>
                    <a:pt x="0" y="22"/>
                  </a:moveTo>
                  <a:cubicBezTo>
                    <a:pt x="10" y="21"/>
                    <a:pt x="22" y="11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08" name="Freeform 290"/>
            <p:cNvSpPr>
              <a:spLocks/>
            </p:cNvSpPr>
            <p:nvPr/>
          </p:nvSpPr>
          <p:spPr bwMode="auto">
            <a:xfrm>
              <a:off x="2576" y="1508"/>
              <a:ext cx="158" cy="154"/>
            </a:xfrm>
            <a:custGeom>
              <a:avLst/>
              <a:gdLst>
                <a:gd name="T0" fmla="*/ 0 w 73"/>
                <a:gd name="T1" fmla="*/ 67 h 67"/>
                <a:gd name="T2" fmla="*/ 23 w 73"/>
                <a:gd name="T3" fmla="*/ 52 h 67"/>
                <a:gd name="T4" fmla="*/ 46 w 73"/>
                <a:gd name="T5" fmla="*/ 35 h 67"/>
                <a:gd name="T6" fmla="*/ 64 w 73"/>
                <a:gd name="T7" fmla="*/ 20 h 67"/>
                <a:gd name="T8" fmla="*/ 72 w 73"/>
                <a:gd name="T9" fmla="*/ 11 h 67"/>
                <a:gd name="T10" fmla="*/ 72 w 73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3"/>
                <a:gd name="T19" fmla="*/ 0 h 67"/>
                <a:gd name="T20" fmla="*/ 73 w 73"/>
                <a:gd name="T21" fmla="*/ 67 h 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3" h="67">
                  <a:moveTo>
                    <a:pt x="0" y="67"/>
                  </a:moveTo>
                  <a:cubicBezTo>
                    <a:pt x="8" y="61"/>
                    <a:pt x="17" y="60"/>
                    <a:pt x="23" y="52"/>
                  </a:cubicBezTo>
                  <a:cubicBezTo>
                    <a:pt x="31" y="42"/>
                    <a:pt x="34" y="39"/>
                    <a:pt x="46" y="35"/>
                  </a:cubicBezTo>
                  <a:cubicBezTo>
                    <a:pt x="56" y="32"/>
                    <a:pt x="57" y="25"/>
                    <a:pt x="64" y="20"/>
                  </a:cubicBezTo>
                  <a:cubicBezTo>
                    <a:pt x="69" y="17"/>
                    <a:pt x="71" y="18"/>
                    <a:pt x="72" y="11"/>
                  </a:cubicBezTo>
                  <a:cubicBezTo>
                    <a:pt x="73" y="7"/>
                    <a:pt x="72" y="4"/>
                    <a:pt x="7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09" name="Freeform 291"/>
            <p:cNvSpPr>
              <a:spLocks/>
            </p:cNvSpPr>
            <p:nvPr/>
          </p:nvSpPr>
          <p:spPr bwMode="auto">
            <a:xfrm>
              <a:off x="2703" y="1512"/>
              <a:ext cx="28" cy="42"/>
            </a:xfrm>
            <a:custGeom>
              <a:avLst/>
              <a:gdLst>
                <a:gd name="T0" fmla="*/ 3 w 13"/>
                <a:gd name="T1" fmla="*/ 18 h 18"/>
                <a:gd name="T2" fmla="*/ 13 w 13"/>
                <a:gd name="T3" fmla="*/ 0 h 18"/>
                <a:gd name="T4" fmla="*/ 0 60000 65536"/>
                <a:gd name="T5" fmla="*/ 0 60000 65536"/>
                <a:gd name="T6" fmla="*/ 0 w 13"/>
                <a:gd name="T7" fmla="*/ 0 h 18"/>
                <a:gd name="T8" fmla="*/ 13 w 13"/>
                <a:gd name="T9" fmla="*/ 18 h 1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3" h="18">
                  <a:moveTo>
                    <a:pt x="3" y="18"/>
                  </a:moveTo>
                  <a:cubicBezTo>
                    <a:pt x="0" y="10"/>
                    <a:pt x="7" y="3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10" name="Freeform 292"/>
            <p:cNvSpPr>
              <a:spLocks/>
            </p:cNvSpPr>
            <p:nvPr/>
          </p:nvSpPr>
          <p:spPr bwMode="auto">
            <a:xfrm>
              <a:off x="2656" y="1549"/>
              <a:ext cx="54" cy="46"/>
            </a:xfrm>
            <a:custGeom>
              <a:avLst/>
              <a:gdLst>
                <a:gd name="T0" fmla="*/ 0 w 25"/>
                <a:gd name="T1" fmla="*/ 20 h 20"/>
                <a:gd name="T2" fmla="*/ 25 w 25"/>
                <a:gd name="T3" fmla="*/ 0 h 20"/>
                <a:gd name="T4" fmla="*/ 0 60000 65536"/>
                <a:gd name="T5" fmla="*/ 0 60000 65536"/>
                <a:gd name="T6" fmla="*/ 0 w 25"/>
                <a:gd name="T7" fmla="*/ 0 h 20"/>
                <a:gd name="T8" fmla="*/ 25 w 25"/>
                <a:gd name="T9" fmla="*/ 20 h 2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" h="20">
                  <a:moveTo>
                    <a:pt x="0" y="20"/>
                  </a:moveTo>
                  <a:cubicBezTo>
                    <a:pt x="6" y="9"/>
                    <a:pt x="13" y="2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11" name="Freeform 293"/>
            <p:cNvSpPr>
              <a:spLocks/>
            </p:cNvSpPr>
            <p:nvPr/>
          </p:nvSpPr>
          <p:spPr bwMode="auto">
            <a:xfrm>
              <a:off x="2736" y="1400"/>
              <a:ext cx="142" cy="124"/>
            </a:xfrm>
            <a:custGeom>
              <a:avLst/>
              <a:gdLst>
                <a:gd name="T0" fmla="*/ 0 w 66"/>
                <a:gd name="T1" fmla="*/ 54 h 54"/>
                <a:gd name="T2" fmla="*/ 22 w 66"/>
                <a:gd name="T3" fmla="*/ 35 h 54"/>
                <a:gd name="T4" fmla="*/ 42 w 66"/>
                <a:gd name="T5" fmla="*/ 23 h 54"/>
                <a:gd name="T6" fmla="*/ 55 w 66"/>
                <a:gd name="T7" fmla="*/ 9 h 54"/>
                <a:gd name="T8" fmla="*/ 66 w 66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54"/>
                <a:gd name="T17" fmla="*/ 66 w 66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54">
                  <a:moveTo>
                    <a:pt x="0" y="54"/>
                  </a:moveTo>
                  <a:cubicBezTo>
                    <a:pt x="8" y="50"/>
                    <a:pt x="16" y="42"/>
                    <a:pt x="22" y="35"/>
                  </a:cubicBezTo>
                  <a:cubicBezTo>
                    <a:pt x="28" y="25"/>
                    <a:pt x="32" y="28"/>
                    <a:pt x="42" y="23"/>
                  </a:cubicBezTo>
                  <a:cubicBezTo>
                    <a:pt x="48" y="19"/>
                    <a:pt x="50" y="12"/>
                    <a:pt x="55" y="9"/>
                  </a:cubicBezTo>
                  <a:cubicBezTo>
                    <a:pt x="60" y="6"/>
                    <a:pt x="63" y="4"/>
                    <a:pt x="6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12" name="Freeform 294"/>
            <p:cNvSpPr>
              <a:spLocks/>
            </p:cNvSpPr>
            <p:nvPr/>
          </p:nvSpPr>
          <p:spPr bwMode="auto">
            <a:xfrm>
              <a:off x="2848" y="1418"/>
              <a:ext cx="38" cy="14"/>
            </a:xfrm>
            <a:custGeom>
              <a:avLst/>
              <a:gdLst>
                <a:gd name="T0" fmla="*/ 0 w 18"/>
                <a:gd name="T1" fmla="*/ 6 h 6"/>
                <a:gd name="T2" fmla="*/ 18 w 18"/>
                <a:gd name="T3" fmla="*/ 0 h 6"/>
                <a:gd name="T4" fmla="*/ 0 60000 65536"/>
                <a:gd name="T5" fmla="*/ 0 60000 65536"/>
                <a:gd name="T6" fmla="*/ 0 w 18"/>
                <a:gd name="T7" fmla="*/ 0 h 6"/>
                <a:gd name="T8" fmla="*/ 18 w 18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8" h="6">
                  <a:moveTo>
                    <a:pt x="0" y="6"/>
                  </a:moveTo>
                  <a:cubicBezTo>
                    <a:pt x="6" y="6"/>
                    <a:pt x="15" y="6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13" name="Freeform 295"/>
            <p:cNvSpPr>
              <a:spLocks/>
            </p:cNvSpPr>
            <p:nvPr/>
          </p:nvSpPr>
          <p:spPr bwMode="auto">
            <a:xfrm>
              <a:off x="2775" y="1460"/>
              <a:ext cx="43" cy="39"/>
            </a:xfrm>
            <a:custGeom>
              <a:avLst/>
              <a:gdLst>
                <a:gd name="T0" fmla="*/ 0 w 20"/>
                <a:gd name="T1" fmla="*/ 13 h 17"/>
                <a:gd name="T2" fmla="*/ 20 w 20"/>
                <a:gd name="T3" fmla="*/ 0 h 17"/>
                <a:gd name="T4" fmla="*/ 0 60000 65536"/>
                <a:gd name="T5" fmla="*/ 0 60000 65536"/>
                <a:gd name="T6" fmla="*/ 0 w 20"/>
                <a:gd name="T7" fmla="*/ 0 h 17"/>
                <a:gd name="T8" fmla="*/ 20 w 20"/>
                <a:gd name="T9" fmla="*/ 17 h 1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0" h="17">
                  <a:moveTo>
                    <a:pt x="0" y="13"/>
                  </a:moveTo>
                  <a:cubicBezTo>
                    <a:pt x="11" y="17"/>
                    <a:pt x="16" y="7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14" name="Freeform 296"/>
            <p:cNvSpPr>
              <a:spLocks/>
            </p:cNvSpPr>
            <p:nvPr/>
          </p:nvSpPr>
          <p:spPr bwMode="auto">
            <a:xfrm>
              <a:off x="2624" y="1590"/>
              <a:ext cx="39" cy="49"/>
            </a:xfrm>
            <a:custGeom>
              <a:avLst/>
              <a:gdLst>
                <a:gd name="T0" fmla="*/ 0 w 18"/>
                <a:gd name="T1" fmla="*/ 17 h 21"/>
                <a:gd name="T2" fmla="*/ 18 w 18"/>
                <a:gd name="T3" fmla="*/ 0 h 21"/>
                <a:gd name="T4" fmla="*/ 0 60000 65536"/>
                <a:gd name="T5" fmla="*/ 0 60000 65536"/>
                <a:gd name="T6" fmla="*/ 0 w 18"/>
                <a:gd name="T7" fmla="*/ 0 h 21"/>
                <a:gd name="T8" fmla="*/ 18 w 18"/>
                <a:gd name="T9" fmla="*/ 21 h 2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8" h="21">
                  <a:moveTo>
                    <a:pt x="0" y="17"/>
                  </a:moveTo>
                  <a:cubicBezTo>
                    <a:pt x="10" y="21"/>
                    <a:pt x="17" y="7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15" name="Freeform 297"/>
            <p:cNvSpPr>
              <a:spLocks/>
            </p:cNvSpPr>
            <p:nvPr/>
          </p:nvSpPr>
          <p:spPr bwMode="auto">
            <a:xfrm>
              <a:off x="2579" y="1632"/>
              <a:ext cx="49" cy="55"/>
            </a:xfrm>
            <a:custGeom>
              <a:avLst/>
              <a:gdLst>
                <a:gd name="T0" fmla="*/ 0 w 23"/>
                <a:gd name="T1" fmla="*/ 14 h 24"/>
                <a:gd name="T2" fmla="*/ 23 w 23"/>
                <a:gd name="T3" fmla="*/ 0 h 24"/>
                <a:gd name="T4" fmla="*/ 0 60000 65536"/>
                <a:gd name="T5" fmla="*/ 0 60000 65536"/>
                <a:gd name="T6" fmla="*/ 0 w 23"/>
                <a:gd name="T7" fmla="*/ 0 h 24"/>
                <a:gd name="T8" fmla="*/ 23 w 23"/>
                <a:gd name="T9" fmla="*/ 24 h 2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3" h="24">
                  <a:moveTo>
                    <a:pt x="0" y="14"/>
                  </a:moveTo>
                  <a:cubicBezTo>
                    <a:pt x="11" y="24"/>
                    <a:pt x="21" y="10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16" name="Freeform 298"/>
            <p:cNvSpPr>
              <a:spLocks/>
            </p:cNvSpPr>
            <p:nvPr/>
          </p:nvSpPr>
          <p:spPr bwMode="auto">
            <a:xfrm>
              <a:off x="2596" y="1600"/>
              <a:ext cx="43" cy="50"/>
            </a:xfrm>
            <a:custGeom>
              <a:avLst/>
              <a:gdLst>
                <a:gd name="T0" fmla="*/ 1 w 20"/>
                <a:gd name="T1" fmla="*/ 22 h 22"/>
                <a:gd name="T2" fmla="*/ 20 w 20"/>
                <a:gd name="T3" fmla="*/ 4 h 22"/>
                <a:gd name="T4" fmla="*/ 0 60000 65536"/>
                <a:gd name="T5" fmla="*/ 0 60000 65536"/>
                <a:gd name="T6" fmla="*/ 0 w 20"/>
                <a:gd name="T7" fmla="*/ 0 h 22"/>
                <a:gd name="T8" fmla="*/ 20 w 20"/>
                <a:gd name="T9" fmla="*/ 22 h 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0" h="22">
                  <a:moveTo>
                    <a:pt x="1" y="22"/>
                  </a:moveTo>
                  <a:cubicBezTo>
                    <a:pt x="0" y="15"/>
                    <a:pt x="12" y="0"/>
                    <a:pt x="20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17" name="Freeform 299"/>
            <p:cNvSpPr>
              <a:spLocks/>
            </p:cNvSpPr>
            <p:nvPr/>
          </p:nvSpPr>
          <p:spPr bwMode="auto">
            <a:xfrm>
              <a:off x="2807" y="1418"/>
              <a:ext cx="45" cy="46"/>
            </a:xfrm>
            <a:custGeom>
              <a:avLst/>
              <a:gdLst>
                <a:gd name="T0" fmla="*/ 0 w 21"/>
                <a:gd name="T1" fmla="*/ 20 h 20"/>
                <a:gd name="T2" fmla="*/ 21 w 21"/>
                <a:gd name="T3" fmla="*/ 0 h 20"/>
                <a:gd name="T4" fmla="*/ 0 60000 65536"/>
                <a:gd name="T5" fmla="*/ 0 60000 65536"/>
                <a:gd name="T6" fmla="*/ 0 w 21"/>
                <a:gd name="T7" fmla="*/ 0 h 20"/>
                <a:gd name="T8" fmla="*/ 21 w 21"/>
                <a:gd name="T9" fmla="*/ 20 h 2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" h="20">
                  <a:moveTo>
                    <a:pt x="0" y="20"/>
                  </a:moveTo>
                  <a:cubicBezTo>
                    <a:pt x="3" y="9"/>
                    <a:pt x="9" y="1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18" name="Freeform 300"/>
            <p:cNvSpPr>
              <a:spLocks/>
            </p:cNvSpPr>
            <p:nvPr/>
          </p:nvSpPr>
          <p:spPr bwMode="auto">
            <a:xfrm>
              <a:off x="2445" y="2750"/>
              <a:ext cx="209" cy="172"/>
            </a:xfrm>
            <a:custGeom>
              <a:avLst/>
              <a:gdLst>
                <a:gd name="T0" fmla="*/ 0 w 97"/>
                <a:gd name="T1" fmla="*/ 75 h 75"/>
                <a:gd name="T2" fmla="*/ 12 w 97"/>
                <a:gd name="T3" fmla="*/ 66 h 75"/>
                <a:gd name="T4" fmla="*/ 20 w 97"/>
                <a:gd name="T5" fmla="*/ 53 h 75"/>
                <a:gd name="T6" fmla="*/ 38 w 97"/>
                <a:gd name="T7" fmla="*/ 46 h 75"/>
                <a:gd name="T8" fmla="*/ 53 w 97"/>
                <a:gd name="T9" fmla="*/ 32 h 75"/>
                <a:gd name="T10" fmla="*/ 73 w 97"/>
                <a:gd name="T11" fmla="*/ 32 h 75"/>
                <a:gd name="T12" fmla="*/ 88 w 97"/>
                <a:gd name="T13" fmla="*/ 19 h 75"/>
                <a:gd name="T14" fmla="*/ 95 w 97"/>
                <a:gd name="T15" fmla="*/ 8 h 75"/>
                <a:gd name="T16" fmla="*/ 97 w 97"/>
                <a:gd name="T17" fmla="*/ 0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75"/>
                <a:gd name="T29" fmla="*/ 97 w 97"/>
                <a:gd name="T30" fmla="*/ 75 h 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75">
                  <a:moveTo>
                    <a:pt x="0" y="75"/>
                  </a:moveTo>
                  <a:cubicBezTo>
                    <a:pt x="4" y="72"/>
                    <a:pt x="9" y="69"/>
                    <a:pt x="12" y="66"/>
                  </a:cubicBezTo>
                  <a:cubicBezTo>
                    <a:pt x="16" y="62"/>
                    <a:pt x="16" y="56"/>
                    <a:pt x="20" y="53"/>
                  </a:cubicBezTo>
                  <a:cubicBezTo>
                    <a:pt x="24" y="49"/>
                    <a:pt x="32" y="48"/>
                    <a:pt x="38" y="46"/>
                  </a:cubicBezTo>
                  <a:cubicBezTo>
                    <a:pt x="44" y="43"/>
                    <a:pt x="47" y="35"/>
                    <a:pt x="53" y="32"/>
                  </a:cubicBezTo>
                  <a:cubicBezTo>
                    <a:pt x="59" y="30"/>
                    <a:pt x="67" y="35"/>
                    <a:pt x="73" y="32"/>
                  </a:cubicBezTo>
                  <a:cubicBezTo>
                    <a:pt x="79" y="30"/>
                    <a:pt x="84" y="23"/>
                    <a:pt x="88" y="19"/>
                  </a:cubicBezTo>
                  <a:cubicBezTo>
                    <a:pt x="93" y="14"/>
                    <a:pt x="93" y="15"/>
                    <a:pt x="95" y="8"/>
                  </a:cubicBezTo>
                  <a:cubicBezTo>
                    <a:pt x="95" y="5"/>
                    <a:pt x="95" y="2"/>
                    <a:pt x="9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19" name="Freeform 301"/>
            <p:cNvSpPr>
              <a:spLocks/>
            </p:cNvSpPr>
            <p:nvPr/>
          </p:nvSpPr>
          <p:spPr bwMode="auto">
            <a:xfrm>
              <a:off x="2611" y="2647"/>
              <a:ext cx="187" cy="165"/>
            </a:xfrm>
            <a:custGeom>
              <a:avLst/>
              <a:gdLst>
                <a:gd name="T0" fmla="*/ 0 w 87"/>
                <a:gd name="T1" fmla="*/ 72 h 72"/>
                <a:gd name="T2" fmla="*/ 17 w 87"/>
                <a:gd name="T3" fmla="*/ 56 h 72"/>
                <a:gd name="T4" fmla="*/ 34 w 87"/>
                <a:gd name="T5" fmla="*/ 46 h 72"/>
                <a:gd name="T6" fmla="*/ 42 w 87"/>
                <a:gd name="T7" fmla="*/ 36 h 72"/>
                <a:gd name="T8" fmla="*/ 57 w 87"/>
                <a:gd name="T9" fmla="*/ 32 h 72"/>
                <a:gd name="T10" fmla="*/ 69 w 87"/>
                <a:gd name="T11" fmla="*/ 19 h 72"/>
                <a:gd name="T12" fmla="*/ 84 w 87"/>
                <a:gd name="T13" fmla="*/ 10 h 72"/>
                <a:gd name="T14" fmla="*/ 87 w 87"/>
                <a:gd name="T15" fmla="*/ 0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7"/>
                <a:gd name="T25" fmla="*/ 0 h 72"/>
                <a:gd name="T26" fmla="*/ 87 w 87"/>
                <a:gd name="T27" fmla="*/ 72 h 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7" h="72">
                  <a:moveTo>
                    <a:pt x="0" y="72"/>
                  </a:moveTo>
                  <a:cubicBezTo>
                    <a:pt x="0" y="59"/>
                    <a:pt x="7" y="58"/>
                    <a:pt x="17" y="56"/>
                  </a:cubicBezTo>
                  <a:cubicBezTo>
                    <a:pt x="24" y="55"/>
                    <a:pt x="30" y="52"/>
                    <a:pt x="34" y="46"/>
                  </a:cubicBezTo>
                  <a:cubicBezTo>
                    <a:pt x="37" y="42"/>
                    <a:pt x="37" y="39"/>
                    <a:pt x="42" y="36"/>
                  </a:cubicBezTo>
                  <a:cubicBezTo>
                    <a:pt x="47" y="33"/>
                    <a:pt x="52" y="36"/>
                    <a:pt x="57" y="32"/>
                  </a:cubicBezTo>
                  <a:cubicBezTo>
                    <a:pt x="62" y="28"/>
                    <a:pt x="62" y="21"/>
                    <a:pt x="69" y="19"/>
                  </a:cubicBezTo>
                  <a:cubicBezTo>
                    <a:pt x="79" y="17"/>
                    <a:pt x="81" y="22"/>
                    <a:pt x="84" y="10"/>
                  </a:cubicBezTo>
                  <a:cubicBezTo>
                    <a:pt x="85" y="6"/>
                    <a:pt x="85" y="3"/>
                    <a:pt x="8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20" name="Freeform 302"/>
            <p:cNvSpPr>
              <a:spLocks/>
            </p:cNvSpPr>
            <p:nvPr/>
          </p:nvSpPr>
          <p:spPr bwMode="auto">
            <a:xfrm>
              <a:off x="2762" y="2569"/>
              <a:ext cx="144" cy="119"/>
            </a:xfrm>
            <a:custGeom>
              <a:avLst/>
              <a:gdLst>
                <a:gd name="T0" fmla="*/ 0 w 67"/>
                <a:gd name="T1" fmla="*/ 52 h 52"/>
                <a:gd name="T2" fmla="*/ 15 w 67"/>
                <a:gd name="T3" fmla="*/ 38 h 52"/>
                <a:gd name="T4" fmla="*/ 29 w 67"/>
                <a:gd name="T5" fmla="*/ 36 h 52"/>
                <a:gd name="T6" fmla="*/ 35 w 67"/>
                <a:gd name="T7" fmla="*/ 27 h 52"/>
                <a:gd name="T8" fmla="*/ 56 w 67"/>
                <a:gd name="T9" fmla="*/ 18 h 52"/>
                <a:gd name="T10" fmla="*/ 64 w 67"/>
                <a:gd name="T11" fmla="*/ 0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"/>
                <a:gd name="T19" fmla="*/ 0 h 52"/>
                <a:gd name="T20" fmla="*/ 67 w 67"/>
                <a:gd name="T21" fmla="*/ 52 h 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" h="52">
                  <a:moveTo>
                    <a:pt x="0" y="52"/>
                  </a:moveTo>
                  <a:cubicBezTo>
                    <a:pt x="1" y="43"/>
                    <a:pt x="7" y="39"/>
                    <a:pt x="15" y="38"/>
                  </a:cubicBezTo>
                  <a:cubicBezTo>
                    <a:pt x="19" y="37"/>
                    <a:pt x="25" y="38"/>
                    <a:pt x="29" y="36"/>
                  </a:cubicBezTo>
                  <a:cubicBezTo>
                    <a:pt x="33" y="33"/>
                    <a:pt x="32" y="29"/>
                    <a:pt x="35" y="27"/>
                  </a:cubicBezTo>
                  <a:cubicBezTo>
                    <a:pt x="41" y="21"/>
                    <a:pt x="50" y="24"/>
                    <a:pt x="56" y="18"/>
                  </a:cubicBezTo>
                  <a:cubicBezTo>
                    <a:pt x="59" y="14"/>
                    <a:pt x="67" y="6"/>
                    <a:pt x="6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21" name="Freeform 303"/>
            <p:cNvSpPr>
              <a:spLocks/>
            </p:cNvSpPr>
            <p:nvPr/>
          </p:nvSpPr>
          <p:spPr bwMode="auto">
            <a:xfrm>
              <a:off x="2473" y="2858"/>
              <a:ext cx="43" cy="69"/>
            </a:xfrm>
            <a:custGeom>
              <a:avLst/>
              <a:gdLst>
                <a:gd name="T0" fmla="*/ 0 w 20"/>
                <a:gd name="T1" fmla="*/ 20 h 30"/>
                <a:gd name="T2" fmla="*/ 20 w 20"/>
                <a:gd name="T3" fmla="*/ 0 h 30"/>
                <a:gd name="T4" fmla="*/ 0 60000 65536"/>
                <a:gd name="T5" fmla="*/ 0 60000 65536"/>
                <a:gd name="T6" fmla="*/ 0 w 20"/>
                <a:gd name="T7" fmla="*/ 0 h 30"/>
                <a:gd name="T8" fmla="*/ 20 w 20"/>
                <a:gd name="T9" fmla="*/ 30 h 3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0" h="30">
                  <a:moveTo>
                    <a:pt x="0" y="20"/>
                  </a:moveTo>
                  <a:cubicBezTo>
                    <a:pt x="11" y="30"/>
                    <a:pt x="19" y="7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22" name="Freeform 304"/>
            <p:cNvSpPr>
              <a:spLocks/>
            </p:cNvSpPr>
            <p:nvPr/>
          </p:nvSpPr>
          <p:spPr bwMode="auto">
            <a:xfrm>
              <a:off x="2516" y="2821"/>
              <a:ext cx="65" cy="53"/>
            </a:xfrm>
            <a:custGeom>
              <a:avLst/>
              <a:gdLst>
                <a:gd name="T0" fmla="*/ 0 w 30"/>
                <a:gd name="T1" fmla="*/ 18 h 23"/>
                <a:gd name="T2" fmla="*/ 22 w 30"/>
                <a:gd name="T3" fmla="*/ 14 h 23"/>
                <a:gd name="T4" fmla="*/ 30 w 30"/>
                <a:gd name="T5" fmla="*/ 0 h 23"/>
                <a:gd name="T6" fmla="*/ 0 60000 65536"/>
                <a:gd name="T7" fmla="*/ 0 60000 65536"/>
                <a:gd name="T8" fmla="*/ 0 60000 65536"/>
                <a:gd name="T9" fmla="*/ 0 w 30"/>
                <a:gd name="T10" fmla="*/ 0 h 23"/>
                <a:gd name="T11" fmla="*/ 30 w 30"/>
                <a:gd name="T12" fmla="*/ 23 h 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23">
                  <a:moveTo>
                    <a:pt x="0" y="18"/>
                  </a:moveTo>
                  <a:cubicBezTo>
                    <a:pt x="7" y="23"/>
                    <a:pt x="16" y="19"/>
                    <a:pt x="22" y="14"/>
                  </a:cubicBezTo>
                  <a:cubicBezTo>
                    <a:pt x="26" y="11"/>
                    <a:pt x="28" y="2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23" name="Freeform 305"/>
            <p:cNvSpPr>
              <a:spLocks/>
            </p:cNvSpPr>
            <p:nvPr/>
          </p:nvSpPr>
          <p:spPr bwMode="auto">
            <a:xfrm>
              <a:off x="2678" y="2725"/>
              <a:ext cx="51" cy="46"/>
            </a:xfrm>
            <a:custGeom>
              <a:avLst/>
              <a:gdLst>
                <a:gd name="T0" fmla="*/ 0 w 24"/>
                <a:gd name="T1" fmla="*/ 17 h 20"/>
                <a:gd name="T2" fmla="*/ 24 w 24"/>
                <a:gd name="T3" fmla="*/ 0 h 20"/>
                <a:gd name="T4" fmla="*/ 0 60000 65536"/>
                <a:gd name="T5" fmla="*/ 0 60000 65536"/>
                <a:gd name="T6" fmla="*/ 0 w 24"/>
                <a:gd name="T7" fmla="*/ 0 h 20"/>
                <a:gd name="T8" fmla="*/ 24 w 24"/>
                <a:gd name="T9" fmla="*/ 20 h 2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4" h="20">
                  <a:moveTo>
                    <a:pt x="0" y="17"/>
                  </a:moveTo>
                  <a:cubicBezTo>
                    <a:pt x="13" y="20"/>
                    <a:pt x="21" y="10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24" name="Freeform 306"/>
            <p:cNvSpPr>
              <a:spLocks/>
            </p:cNvSpPr>
            <p:nvPr/>
          </p:nvSpPr>
          <p:spPr bwMode="auto">
            <a:xfrm>
              <a:off x="2740" y="2686"/>
              <a:ext cx="52" cy="46"/>
            </a:xfrm>
            <a:custGeom>
              <a:avLst/>
              <a:gdLst>
                <a:gd name="T0" fmla="*/ 0 w 24"/>
                <a:gd name="T1" fmla="*/ 13 h 20"/>
                <a:gd name="T2" fmla="*/ 21 w 24"/>
                <a:gd name="T3" fmla="*/ 0 h 20"/>
                <a:gd name="T4" fmla="*/ 0 60000 65536"/>
                <a:gd name="T5" fmla="*/ 0 60000 65536"/>
                <a:gd name="T6" fmla="*/ 0 w 24"/>
                <a:gd name="T7" fmla="*/ 0 h 20"/>
                <a:gd name="T8" fmla="*/ 24 w 24"/>
                <a:gd name="T9" fmla="*/ 20 h 2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4" h="20">
                  <a:moveTo>
                    <a:pt x="0" y="13"/>
                  </a:moveTo>
                  <a:cubicBezTo>
                    <a:pt x="8" y="20"/>
                    <a:pt x="24" y="9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25" name="Freeform 307"/>
            <p:cNvSpPr>
              <a:spLocks/>
            </p:cNvSpPr>
            <p:nvPr/>
          </p:nvSpPr>
          <p:spPr bwMode="auto">
            <a:xfrm>
              <a:off x="2822" y="2619"/>
              <a:ext cx="49" cy="42"/>
            </a:xfrm>
            <a:custGeom>
              <a:avLst/>
              <a:gdLst>
                <a:gd name="T0" fmla="*/ 0 w 23"/>
                <a:gd name="T1" fmla="*/ 15 h 18"/>
                <a:gd name="T2" fmla="*/ 23 w 23"/>
                <a:gd name="T3" fmla="*/ 0 h 18"/>
                <a:gd name="T4" fmla="*/ 0 60000 65536"/>
                <a:gd name="T5" fmla="*/ 0 60000 65536"/>
                <a:gd name="T6" fmla="*/ 0 w 23"/>
                <a:gd name="T7" fmla="*/ 0 h 18"/>
                <a:gd name="T8" fmla="*/ 23 w 23"/>
                <a:gd name="T9" fmla="*/ 18 h 1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3" h="18">
                  <a:moveTo>
                    <a:pt x="0" y="15"/>
                  </a:moveTo>
                  <a:cubicBezTo>
                    <a:pt x="11" y="18"/>
                    <a:pt x="21" y="10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26" name="Freeform 308"/>
            <p:cNvSpPr>
              <a:spLocks/>
            </p:cNvSpPr>
            <p:nvPr/>
          </p:nvSpPr>
          <p:spPr bwMode="auto">
            <a:xfrm>
              <a:off x="2902" y="2433"/>
              <a:ext cx="170" cy="154"/>
            </a:xfrm>
            <a:custGeom>
              <a:avLst/>
              <a:gdLst>
                <a:gd name="T0" fmla="*/ 0 w 79"/>
                <a:gd name="T1" fmla="*/ 67 h 67"/>
                <a:gd name="T2" fmla="*/ 17 w 79"/>
                <a:gd name="T3" fmla="*/ 61 h 67"/>
                <a:gd name="T4" fmla="*/ 31 w 79"/>
                <a:gd name="T5" fmla="*/ 44 h 67"/>
                <a:gd name="T6" fmla="*/ 57 w 79"/>
                <a:gd name="T7" fmla="*/ 31 h 67"/>
                <a:gd name="T8" fmla="*/ 65 w 79"/>
                <a:gd name="T9" fmla="*/ 21 h 67"/>
                <a:gd name="T10" fmla="*/ 75 w 79"/>
                <a:gd name="T11" fmla="*/ 15 h 67"/>
                <a:gd name="T12" fmla="*/ 79 w 79"/>
                <a:gd name="T13" fmla="*/ 0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9"/>
                <a:gd name="T22" fmla="*/ 0 h 67"/>
                <a:gd name="T23" fmla="*/ 79 w 79"/>
                <a:gd name="T24" fmla="*/ 67 h 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9" h="67">
                  <a:moveTo>
                    <a:pt x="0" y="67"/>
                  </a:moveTo>
                  <a:cubicBezTo>
                    <a:pt x="5" y="63"/>
                    <a:pt x="11" y="63"/>
                    <a:pt x="17" y="61"/>
                  </a:cubicBezTo>
                  <a:cubicBezTo>
                    <a:pt x="25" y="56"/>
                    <a:pt x="25" y="51"/>
                    <a:pt x="31" y="44"/>
                  </a:cubicBezTo>
                  <a:cubicBezTo>
                    <a:pt x="37" y="36"/>
                    <a:pt x="50" y="40"/>
                    <a:pt x="57" y="31"/>
                  </a:cubicBezTo>
                  <a:cubicBezTo>
                    <a:pt x="60" y="28"/>
                    <a:pt x="62" y="24"/>
                    <a:pt x="65" y="21"/>
                  </a:cubicBezTo>
                  <a:cubicBezTo>
                    <a:pt x="68" y="19"/>
                    <a:pt x="73" y="18"/>
                    <a:pt x="75" y="15"/>
                  </a:cubicBezTo>
                  <a:cubicBezTo>
                    <a:pt x="79" y="10"/>
                    <a:pt x="77" y="5"/>
                    <a:pt x="7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27" name="Freeform 309"/>
            <p:cNvSpPr>
              <a:spLocks/>
            </p:cNvSpPr>
            <p:nvPr/>
          </p:nvSpPr>
          <p:spPr bwMode="auto">
            <a:xfrm>
              <a:off x="2979" y="2486"/>
              <a:ext cx="58" cy="39"/>
            </a:xfrm>
            <a:custGeom>
              <a:avLst/>
              <a:gdLst>
                <a:gd name="T0" fmla="*/ 0 w 27"/>
                <a:gd name="T1" fmla="*/ 17 h 17"/>
                <a:gd name="T2" fmla="*/ 27 w 27"/>
                <a:gd name="T3" fmla="*/ 0 h 17"/>
                <a:gd name="T4" fmla="*/ 0 60000 65536"/>
                <a:gd name="T5" fmla="*/ 0 60000 65536"/>
                <a:gd name="T6" fmla="*/ 0 w 27"/>
                <a:gd name="T7" fmla="*/ 0 h 17"/>
                <a:gd name="T8" fmla="*/ 27 w 27"/>
                <a:gd name="T9" fmla="*/ 17 h 1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" h="17">
                  <a:moveTo>
                    <a:pt x="0" y="17"/>
                  </a:moveTo>
                  <a:cubicBezTo>
                    <a:pt x="3" y="4"/>
                    <a:pt x="14" y="0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28" name="Freeform 310"/>
            <p:cNvSpPr>
              <a:spLocks/>
            </p:cNvSpPr>
            <p:nvPr/>
          </p:nvSpPr>
          <p:spPr bwMode="auto">
            <a:xfrm>
              <a:off x="2955" y="2516"/>
              <a:ext cx="56" cy="44"/>
            </a:xfrm>
            <a:custGeom>
              <a:avLst/>
              <a:gdLst>
                <a:gd name="T0" fmla="*/ 0 w 26"/>
                <a:gd name="T1" fmla="*/ 19 h 19"/>
                <a:gd name="T2" fmla="*/ 26 w 26"/>
                <a:gd name="T3" fmla="*/ 0 h 19"/>
                <a:gd name="T4" fmla="*/ 0 60000 65536"/>
                <a:gd name="T5" fmla="*/ 0 60000 65536"/>
                <a:gd name="T6" fmla="*/ 0 w 26"/>
                <a:gd name="T7" fmla="*/ 0 h 19"/>
                <a:gd name="T8" fmla="*/ 26 w 26"/>
                <a:gd name="T9" fmla="*/ 19 h 1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6" h="19">
                  <a:moveTo>
                    <a:pt x="0" y="19"/>
                  </a:moveTo>
                  <a:cubicBezTo>
                    <a:pt x="15" y="19"/>
                    <a:pt x="22" y="12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29" name="Freeform 311"/>
            <p:cNvSpPr>
              <a:spLocks/>
            </p:cNvSpPr>
            <p:nvPr/>
          </p:nvSpPr>
          <p:spPr bwMode="auto">
            <a:xfrm>
              <a:off x="2878" y="2573"/>
              <a:ext cx="52" cy="60"/>
            </a:xfrm>
            <a:custGeom>
              <a:avLst/>
              <a:gdLst>
                <a:gd name="T0" fmla="*/ 0 w 24"/>
                <a:gd name="T1" fmla="*/ 19 h 26"/>
                <a:gd name="T2" fmla="*/ 24 w 24"/>
                <a:gd name="T3" fmla="*/ 0 h 26"/>
                <a:gd name="T4" fmla="*/ 0 60000 65536"/>
                <a:gd name="T5" fmla="*/ 0 60000 65536"/>
                <a:gd name="T6" fmla="*/ 0 w 24"/>
                <a:gd name="T7" fmla="*/ 0 h 26"/>
                <a:gd name="T8" fmla="*/ 24 w 24"/>
                <a:gd name="T9" fmla="*/ 26 h 2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4" h="26">
                  <a:moveTo>
                    <a:pt x="0" y="19"/>
                  </a:moveTo>
                  <a:cubicBezTo>
                    <a:pt x="11" y="26"/>
                    <a:pt x="23" y="9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30" name="Freeform 312"/>
            <p:cNvSpPr>
              <a:spLocks/>
            </p:cNvSpPr>
            <p:nvPr/>
          </p:nvSpPr>
          <p:spPr bwMode="auto">
            <a:xfrm>
              <a:off x="2800" y="2651"/>
              <a:ext cx="65" cy="51"/>
            </a:xfrm>
            <a:custGeom>
              <a:avLst/>
              <a:gdLst>
                <a:gd name="T0" fmla="*/ 0 w 30"/>
                <a:gd name="T1" fmla="*/ 22 h 22"/>
                <a:gd name="T2" fmla="*/ 17 w 30"/>
                <a:gd name="T3" fmla="*/ 2 h 22"/>
                <a:gd name="T4" fmla="*/ 30 w 30"/>
                <a:gd name="T5" fmla="*/ 0 h 22"/>
                <a:gd name="T6" fmla="*/ 0 60000 65536"/>
                <a:gd name="T7" fmla="*/ 0 60000 65536"/>
                <a:gd name="T8" fmla="*/ 0 60000 65536"/>
                <a:gd name="T9" fmla="*/ 0 w 30"/>
                <a:gd name="T10" fmla="*/ 0 h 22"/>
                <a:gd name="T11" fmla="*/ 30 w 30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22">
                  <a:moveTo>
                    <a:pt x="0" y="22"/>
                  </a:moveTo>
                  <a:cubicBezTo>
                    <a:pt x="3" y="14"/>
                    <a:pt x="9" y="5"/>
                    <a:pt x="17" y="2"/>
                  </a:cubicBezTo>
                  <a:cubicBezTo>
                    <a:pt x="21" y="0"/>
                    <a:pt x="27" y="1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31" name="Freeform 313"/>
            <p:cNvSpPr>
              <a:spLocks/>
            </p:cNvSpPr>
            <p:nvPr/>
          </p:nvSpPr>
          <p:spPr bwMode="auto">
            <a:xfrm>
              <a:off x="2592" y="2803"/>
              <a:ext cx="68" cy="50"/>
            </a:xfrm>
            <a:custGeom>
              <a:avLst/>
              <a:gdLst>
                <a:gd name="T0" fmla="*/ 0 w 32"/>
                <a:gd name="T1" fmla="*/ 22 h 22"/>
                <a:gd name="T2" fmla="*/ 13 w 32"/>
                <a:gd name="T3" fmla="*/ 5 h 22"/>
                <a:gd name="T4" fmla="*/ 32 w 32"/>
                <a:gd name="T5" fmla="*/ 0 h 22"/>
                <a:gd name="T6" fmla="*/ 0 60000 65536"/>
                <a:gd name="T7" fmla="*/ 0 60000 65536"/>
                <a:gd name="T8" fmla="*/ 0 60000 65536"/>
                <a:gd name="T9" fmla="*/ 0 w 32"/>
                <a:gd name="T10" fmla="*/ 0 h 22"/>
                <a:gd name="T11" fmla="*/ 32 w 32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22">
                  <a:moveTo>
                    <a:pt x="0" y="22"/>
                  </a:moveTo>
                  <a:cubicBezTo>
                    <a:pt x="5" y="16"/>
                    <a:pt x="6" y="9"/>
                    <a:pt x="13" y="5"/>
                  </a:cubicBezTo>
                  <a:cubicBezTo>
                    <a:pt x="19" y="1"/>
                    <a:pt x="25" y="0"/>
                    <a:pt x="3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32" name="Freeform 314"/>
            <p:cNvSpPr>
              <a:spLocks/>
            </p:cNvSpPr>
            <p:nvPr/>
          </p:nvSpPr>
          <p:spPr bwMode="auto">
            <a:xfrm>
              <a:off x="3029" y="2463"/>
              <a:ext cx="40" cy="64"/>
            </a:xfrm>
            <a:custGeom>
              <a:avLst/>
              <a:gdLst>
                <a:gd name="T0" fmla="*/ 0 w 19"/>
                <a:gd name="T1" fmla="*/ 21 h 28"/>
                <a:gd name="T2" fmla="*/ 19 w 19"/>
                <a:gd name="T3" fmla="*/ 0 h 28"/>
                <a:gd name="T4" fmla="*/ 0 60000 65536"/>
                <a:gd name="T5" fmla="*/ 0 60000 65536"/>
                <a:gd name="T6" fmla="*/ 0 w 19"/>
                <a:gd name="T7" fmla="*/ 0 h 28"/>
                <a:gd name="T8" fmla="*/ 19 w 19"/>
                <a:gd name="T9" fmla="*/ 28 h 2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9" h="28">
                  <a:moveTo>
                    <a:pt x="0" y="21"/>
                  </a:moveTo>
                  <a:cubicBezTo>
                    <a:pt x="14" y="28"/>
                    <a:pt x="17" y="7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33" name="Freeform 315"/>
            <p:cNvSpPr>
              <a:spLocks/>
            </p:cNvSpPr>
            <p:nvPr/>
          </p:nvSpPr>
          <p:spPr bwMode="auto">
            <a:xfrm>
              <a:off x="3067" y="2275"/>
              <a:ext cx="185" cy="188"/>
            </a:xfrm>
            <a:custGeom>
              <a:avLst/>
              <a:gdLst>
                <a:gd name="T0" fmla="*/ 0 w 86"/>
                <a:gd name="T1" fmla="*/ 82 h 82"/>
                <a:gd name="T2" fmla="*/ 13 w 86"/>
                <a:gd name="T3" fmla="*/ 70 h 82"/>
                <a:gd name="T4" fmla="*/ 32 w 86"/>
                <a:gd name="T5" fmla="*/ 61 h 82"/>
                <a:gd name="T6" fmla="*/ 42 w 86"/>
                <a:gd name="T7" fmla="*/ 46 h 82"/>
                <a:gd name="T8" fmla="*/ 60 w 86"/>
                <a:gd name="T9" fmla="*/ 38 h 82"/>
                <a:gd name="T10" fmla="*/ 75 w 86"/>
                <a:gd name="T11" fmla="*/ 16 h 82"/>
                <a:gd name="T12" fmla="*/ 81 w 86"/>
                <a:gd name="T13" fmla="*/ 0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6"/>
                <a:gd name="T22" fmla="*/ 0 h 82"/>
                <a:gd name="T23" fmla="*/ 86 w 86"/>
                <a:gd name="T24" fmla="*/ 82 h 8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6" h="82">
                  <a:moveTo>
                    <a:pt x="0" y="82"/>
                  </a:moveTo>
                  <a:cubicBezTo>
                    <a:pt x="4" y="78"/>
                    <a:pt x="8" y="73"/>
                    <a:pt x="13" y="70"/>
                  </a:cubicBezTo>
                  <a:cubicBezTo>
                    <a:pt x="19" y="67"/>
                    <a:pt x="27" y="66"/>
                    <a:pt x="32" y="61"/>
                  </a:cubicBezTo>
                  <a:cubicBezTo>
                    <a:pt x="37" y="57"/>
                    <a:pt x="37" y="50"/>
                    <a:pt x="42" y="46"/>
                  </a:cubicBezTo>
                  <a:cubicBezTo>
                    <a:pt x="47" y="41"/>
                    <a:pt x="55" y="41"/>
                    <a:pt x="60" y="38"/>
                  </a:cubicBezTo>
                  <a:cubicBezTo>
                    <a:pt x="70" y="33"/>
                    <a:pt x="68" y="22"/>
                    <a:pt x="75" y="16"/>
                  </a:cubicBezTo>
                  <a:cubicBezTo>
                    <a:pt x="80" y="11"/>
                    <a:pt x="86" y="8"/>
                    <a:pt x="8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34" name="Freeform 316"/>
            <p:cNvSpPr>
              <a:spLocks/>
            </p:cNvSpPr>
            <p:nvPr/>
          </p:nvSpPr>
          <p:spPr bwMode="auto">
            <a:xfrm>
              <a:off x="3095" y="2380"/>
              <a:ext cx="58" cy="56"/>
            </a:xfrm>
            <a:custGeom>
              <a:avLst/>
              <a:gdLst>
                <a:gd name="T0" fmla="*/ 0 w 27"/>
                <a:gd name="T1" fmla="*/ 24 h 24"/>
                <a:gd name="T2" fmla="*/ 3 w 27"/>
                <a:gd name="T3" fmla="*/ 15 h 24"/>
                <a:gd name="T4" fmla="*/ 13 w 27"/>
                <a:gd name="T5" fmla="*/ 4 h 24"/>
                <a:gd name="T6" fmla="*/ 27 w 27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24"/>
                <a:gd name="T14" fmla="*/ 27 w 27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24">
                  <a:moveTo>
                    <a:pt x="0" y="24"/>
                  </a:moveTo>
                  <a:cubicBezTo>
                    <a:pt x="3" y="21"/>
                    <a:pt x="1" y="18"/>
                    <a:pt x="3" y="15"/>
                  </a:cubicBezTo>
                  <a:cubicBezTo>
                    <a:pt x="4" y="10"/>
                    <a:pt x="8" y="7"/>
                    <a:pt x="13" y="4"/>
                  </a:cubicBezTo>
                  <a:cubicBezTo>
                    <a:pt x="18" y="2"/>
                    <a:pt x="24" y="2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35" name="Freeform 317"/>
            <p:cNvSpPr>
              <a:spLocks/>
            </p:cNvSpPr>
            <p:nvPr/>
          </p:nvSpPr>
          <p:spPr bwMode="auto">
            <a:xfrm>
              <a:off x="3140" y="2369"/>
              <a:ext cx="52" cy="41"/>
            </a:xfrm>
            <a:custGeom>
              <a:avLst/>
              <a:gdLst>
                <a:gd name="T0" fmla="*/ 0 w 24"/>
                <a:gd name="T1" fmla="*/ 17 h 18"/>
                <a:gd name="T2" fmla="*/ 24 w 24"/>
                <a:gd name="T3" fmla="*/ 0 h 18"/>
                <a:gd name="T4" fmla="*/ 0 60000 65536"/>
                <a:gd name="T5" fmla="*/ 0 60000 65536"/>
                <a:gd name="T6" fmla="*/ 0 w 24"/>
                <a:gd name="T7" fmla="*/ 0 h 18"/>
                <a:gd name="T8" fmla="*/ 24 w 24"/>
                <a:gd name="T9" fmla="*/ 18 h 1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4" h="18">
                  <a:moveTo>
                    <a:pt x="0" y="17"/>
                  </a:moveTo>
                  <a:cubicBezTo>
                    <a:pt x="15" y="18"/>
                    <a:pt x="17" y="8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36" name="Freeform 318"/>
            <p:cNvSpPr>
              <a:spLocks/>
            </p:cNvSpPr>
            <p:nvPr/>
          </p:nvSpPr>
          <p:spPr bwMode="auto">
            <a:xfrm>
              <a:off x="3248" y="2098"/>
              <a:ext cx="187" cy="193"/>
            </a:xfrm>
            <a:custGeom>
              <a:avLst/>
              <a:gdLst>
                <a:gd name="T0" fmla="*/ 0 w 87"/>
                <a:gd name="T1" fmla="*/ 83 h 84"/>
                <a:gd name="T2" fmla="*/ 18 w 87"/>
                <a:gd name="T3" fmla="*/ 77 h 84"/>
                <a:gd name="T4" fmla="*/ 35 w 87"/>
                <a:gd name="T5" fmla="*/ 57 h 84"/>
                <a:gd name="T6" fmla="*/ 53 w 87"/>
                <a:gd name="T7" fmla="*/ 48 h 84"/>
                <a:gd name="T8" fmla="*/ 60 w 87"/>
                <a:gd name="T9" fmla="*/ 32 h 84"/>
                <a:gd name="T10" fmla="*/ 84 w 87"/>
                <a:gd name="T11" fmla="*/ 14 h 84"/>
                <a:gd name="T12" fmla="*/ 87 w 87"/>
                <a:gd name="T13" fmla="*/ 0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7"/>
                <a:gd name="T22" fmla="*/ 0 h 84"/>
                <a:gd name="T23" fmla="*/ 87 w 87"/>
                <a:gd name="T24" fmla="*/ 84 h 8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7" h="84">
                  <a:moveTo>
                    <a:pt x="0" y="83"/>
                  </a:moveTo>
                  <a:cubicBezTo>
                    <a:pt x="6" y="84"/>
                    <a:pt x="14" y="79"/>
                    <a:pt x="18" y="77"/>
                  </a:cubicBezTo>
                  <a:cubicBezTo>
                    <a:pt x="28" y="71"/>
                    <a:pt x="28" y="63"/>
                    <a:pt x="35" y="57"/>
                  </a:cubicBezTo>
                  <a:cubicBezTo>
                    <a:pt x="41" y="52"/>
                    <a:pt x="49" y="53"/>
                    <a:pt x="53" y="48"/>
                  </a:cubicBezTo>
                  <a:cubicBezTo>
                    <a:pt x="58" y="43"/>
                    <a:pt x="56" y="37"/>
                    <a:pt x="60" y="32"/>
                  </a:cubicBezTo>
                  <a:cubicBezTo>
                    <a:pt x="67" y="24"/>
                    <a:pt x="79" y="24"/>
                    <a:pt x="84" y="14"/>
                  </a:cubicBezTo>
                  <a:cubicBezTo>
                    <a:pt x="86" y="10"/>
                    <a:pt x="87" y="4"/>
                    <a:pt x="8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37" name="Freeform 319"/>
            <p:cNvSpPr>
              <a:spLocks/>
            </p:cNvSpPr>
            <p:nvPr/>
          </p:nvSpPr>
          <p:spPr bwMode="auto">
            <a:xfrm>
              <a:off x="3429" y="2112"/>
              <a:ext cx="32" cy="18"/>
            </a:xfrm>
            <a:custGeom>
              <a:avLst/>
              <a:gdLst>
                <a:gd name="T0" fmla="*/ 0 w 15"/>
                <a:gd name="T1" fmla="*/ 8 h 8"/>
                <a:gd name="T2" fmla="*/ 15 w 15"/>
                <a:gd name="T3" fmla="*/ 0 h 8"/>
                <a:gd name="T4" fmla="*/ 0 60000 65536"/>
                <a:gd name="T5" fmla="*/ 0 60000 65536"/>
                <a:gd name="T6" fmla="*/ 0 w 15"/>
                <a:gd name="T7" fmla="*/ 0 h 8"/>
                <a:gd name="T8" fmla="*/ 15 w 15"/>
                <a:gd name="T9" fmla="*/ 8 h 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5" h="8">
                  <a:moveTo>
                    <a:pt x="0" y="8"/>
                  </a:moveTo>
                  <a:cubicBezTo>
                    <a:pt x="6" y="6"/>
                    <a:pt x="11" y="4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38" name="Freeform 320"/>
            <p:cNvSpPr>
              <a:spLocks/>
            </p:cNvSpPr>
            <p:nvPr/>
          </p:nvSpPr>
          <p:spPr bwMode="auto">
            <a:xfrm>
              <a:off x="3369" y="2151"/>
              <a:ext cx="43" cy="55"/>
            </a:xfrm>
            <a:custGeom>
              <a:avLst/>
              <a:gdLst>
                <a:gd name="T0" fmla="*/ 0 w 20"/>
                <a:gd name="T1" fmla="*/ 22 h 24"/>
                <a:gd name="T2" fmla="*/ 17 w 20"/>
                <a:gd name="T3" fmla="*/ 13 h 24"/>
                <a:gd name="T4" fmla="*/ 20 w 20"/>
                <a:gd name="T5" fmla="*/ 0 h 24"/>
                <a:gd name="T6" fmla="*/ 0 60000 65536"/>
                <a:gd name="T7" fmla="*/ 0 60000 65536"/>
                <a:gd name="T8" fmla="*/ 0 60000 65536"/>
                <a:gd name="T9" fmla="*/ 0 w 20"/>
                <a:gd name="T10" fmla="*/ 0 h 24"/>
                <a:gd name="T11" fmla="*/ 20 w 20"/>
                <a:gd name="T12" fmla="*/ 24 h 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24">
                  <a:moveTo>
                    <a:pt x="0" y="22"/>
                  </a:moveTo>
                  <a:cubicBezTo>
                    <a:pt x="6" y="24"/>
                    <a:pt x="14" y="17"/>
                    <a:pt x="17" y="13"/>
                  </a:cubicBezTo>
                  <a:cubicBezTo>
                    <a:pt x="20" y="8"/>
                    <a:pt x="19" y="4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39" name="Freeform 321"/>
            <p:cNvSpPr>
              <a:spLocks/>
            </p:cNvSpPr>
            <p:nvPr/>
          </p:nvSpPr>
          <p:spPr bwMode="auto">
            <a:xfrm>
              <a:off x="3328" y="2174"/>
              <a:ext cx="49" cy="50"/>
            </a:xfrm>
            <a:custGeom>
              <a:avLst/>
              <a:gdLst>
                <a:gd name="T0" fmla="*/ 0 w 23"/>
                <a:gd name="T1" fmla="*/ 22 h 22"/>
                <a:gd name="T2" fmla="*/ 23 w 23"/>
                <a:gd name="T3" fmla="*/ 0 h 22"/>
                <a:gd name="T4" fmla="*/ 0 60000 65536"/>
                <a:gd name="T5" fmla="*/ 0 60000 65536"/>
                <a:gd name="T6" fmla="*/ 0 w 23"/>
                <a:gd name="T7" fmla="*/ 0 h 22"/>
                <a:gd name="T8" fmla="*/ 23 w 23"/>
                <a:gd name="T9" fmla="*/ 22 h 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3" h="22">
                  <a:moveTo>
                    <a:pt x="0" y="22"/>
                  </a:moveTo>
                  <a:cubicBezTo>
                    <a:pt x="4" y="9"/>
                    <a:pt x="8" y="0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40" name="Freeform 322"/>
            <p:cNvSpPr>
              <a:spLocks/>
            </p:cNvSpPr>
            <p:nvPr/>
          </p:nvSpPr>
          <p:spPr bwMode="auto">
            <a:xfrm>
              <a:off x="3306" y="2215"/>
              <a:ext cx="45" cy="48"/>
            </a:xfrm>
            <a:custGeom>
              <a:avLst/>
              <a:gdLst>
                <a:gd name="T0" fmla="*/ 0 w 21"/>
                <a:gd name="T1" fmla="*/ 20 h 21"/>
                <a:gd name="T2" fmla="*/ 21 w 21"/>
                <a:gd name="T3" fmla="*/ 0 h 21"/>
                <a:gd name="T4" fmla="*/ 0 60000 65536"/>
                <a:gd name="T5" fmla="*/ 0 60000 65536"/>
                <a:gd name="T6" fmla="*/ 0 w 21"/>
                <a:gd name="T7" fmla="*/ 0 h 21"/>
                <a:gd name="T8" fmla="*/ 21 w 21"/>
                <a:gd name="T9" fmla="*/ 21 h 2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" h="21">
                  <a:moveTo>
                    <a:pt x="0" y="20"/>
                  </a:moveTo>
                  <a:cubicBezTo>
                    <a:pt x="14" y="21"/>
                    <a:pt x="19" y="7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41" name="Freeform 323"/>
            <p:cNvSpPr>
              <a:spLocks/>
            </p:cNvSpPr>
            <p:nvPr/>
          </p:nvSpPr>
          <p:spPr bwMode="auto">
            <a:xfrm>
              <a:off x="3263" y="2233"/>
              <a:ext cx="58" cy="51"/>
            </a:xfrm>
            <a:custGeom>
              <a:avLst/>
              <a:gdLst>
                <a:gd name="T0" fmla="*/ 0 w 27"/>
                <a:gd name="T1" fmla="*/ 22 h 22"/>
                <a:gd name="T2" fmla="*/ 27 w 27"/>
                <a:gd name="T3" fmla="*/ 0 h 22"/>
                <a:gd name="T4" fmla="*/ 0 60000 65536"/>
                <a:gd name="T5" fmla="*/ 0 60000 65536"/>
                <a:gd name="T6" fmla="*/ 0 w 27"/>
                <a:gd name="T7" fmla="*/ 0 h 22"/>
                <a:gd name="T8" fmla="*/ 27 w 27"/>
                <a:gd name="T9" fmla="*/ 22 h 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" h="22">
                  <a:moveTo>
                    <a:pt x="0" y="22"/>
                  </a:moveTo>
                  <a:cubicBezTo>
                    <a:pt x="5" y="5"/>
                    <a:pt x="13" y="4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42" name="Freeform 324"/>
            <p:cNvSpPr>
              <a:spLocks/>
            </p:cNvSpPr>
            <p:nvPr/>
          </p:nvSpPr>
          <p:spPr bwMode="auto">
            <a:xfrm>
              <a:off x="3216" y="2289"/>
              <a:ext cx="49" cy="45"/>
            </a:xfrm>
            <a:custGeom>
              <a:avLst/>
              <a:gdLst>
                <a:gd name="T0" fmla="*/ 0 w 23"/>
                <a:gd name="T1" fmla="*/ 20 h 20"/>
                <a:gd name="T2" fmla="*/ 23 w 23"/>
                <a:gd name="T3" fmla="*/ 0 h 20"/>
                <a:gd name="T4" fmla="*/ 0 60000 65536"/>
                <a:gd name="T5" fmla="*/ 0 60000 65536"/>
                <a:gd name="T6" fmla="*/ 0 w 23"/>
                <a:gd name="T7" fmla="*/ 0 h 20"/>
                <a:gd name="T8" fmla="*/ 23 w 23"/>
                <a:gd name="T9" fmla="*/ 20 h 2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3" h="20">
                  <a:moveTo>
                    <a:pt x="0" y="20"/>
                  </a:moveTo>
                  <a:cubicBezTo>
                    <a:pt x="11" y="20"/>
                    <a:pt x="18" y="8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43" name="Freeform 325"/>
            <p:cNvSpPr>
              <a:spLocks/>
            </p:cNvSpPr>
            <p:nvPr/>
          </p:nvSpPr>
          <p:spPr bwMode="auto">
            <a:xfrm>
              <a:off x="3175" y="2318"/>
              <a:ext cx="45" cy="49"/>
            </a:xfrm>
            <a:custGeom>
              <a:avLst/>
              <a:gdLst>
                <a:gd name="T0" fmla="*/ 1 w 21"/>
                <a:gd name="T1" fmla="*/ 21 h 21"/>
                <a:gd name="T2" fmla="*/ 4 w 21"/>
                <a:gd name="T3" fmla="*/ 9 h 21"/>
                <a:gd name="T4" fmla="*/ 21 w 21"/>
                <a:gd name="T5" fmla="*/ 0 h 21"/>
                <a:gd name="T6" fmla="*/ 0 60000 65536"/>
                <a:gd name="T7" fmla="*/ 0 60000 65536"/>
                <a:gd name="T8" fmla="*/ 0 60000 65536"/>
                <a:gd name="T9" fmla="*/ 0 w 21"/>
                <a:gd name="T10" fmla="*/ 0 h 21"/>
                <a:gd name="T11" fmla="*/ 21 w 21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21">
                  <a:moveTo>
                    <a:pt x="1" y="21"/>
                  </a:moveTo>
                  <a:cubicBezTo>
                    <a:pt x="1" y="16"/>
                    <a:pt x="0" y="13"/>
                    <a:pt x="4" y="9"/>
                  </a:cubicBezTo>
                  <a:cubicBezTo>
                    <a:pt x="8" y="4"/>
                    <a:pt x="16" y="3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44" name="Freeform 326"/>
            <p:cNvSpPr>
              <a:spLocks/>
            </p:cNvSpPr>
            <p:nvPr/>
          </p:nvSpPr>
          <p:spPr bwMode="auto">
            <a:xfrm>
              <a:off x="3078" y="2419"/>
              <a:ext cx="50" cy="39"/>
            </a:xfrm>
            <a:custGeom>
              <a:avLst/>
              <a:gdLst>
                <a:gd name="T0" fmla="*/ 0 w 23"/>
                <a:gd name="T1" fmla="*/ 17 h 17"/>
                <a:gd name="T2" fmla="*/ 23 w 23"/>
                <a:gd name="T3" fmla="*/ 0 h 17"/>
                <a:gd name="T4" fmla="*/ 0 60000 65536"/>
                <a:gd name="T5" fmla="*/ 0 60000 65536"/>
                <a:gd name="T6" fmla="*/ 0 w 23"/>
                <a:gd name="T7" fmla="*/ 0 h 17"/>
                <a:gd name="T8" fmla="*/ 23 w 23"/>
                <a:gd name="T9" fmla="*/ 17 h 1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3" h="17">
                  <a:moveTo>
                    <a:pt x="0" y="17"/>
                  </a:moveTo>
                  <a:cubicBezTo>
                    <a:pt x="16" y="17"/>
                    <a:pt x="20" y="14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45" name="Freeform 327"/>
            <p:cNvSpPr>
              <a:spLocks/>
            </p:cNvSpPr>
            <p:nvPr/>
          </p:nvSpPr>
          <p:spPr bwMode="auto">
            <a:xfrm>
              <a:off x="2891" y="1352"/>
              <a:ext cx="176" cy="46"/>
            </a:xfrm>
            <a:custGeom>
              <a:avLst/>
              <a:gdLst>
                <a:gd name="T0" fmla="*/ 0 w 82"/>
                <a:gd name="T1" fmla="*/ 20 h 20"/>
                <a:gd name="T2" fmla="*/ 82 w 82"/>
                <a:gd name="T3" fmla="*/ 6 h 20"/>
                <a:gd name="T4" fmla="*/ 0 60000 65536"/>
                <a:gd name="T5" fmla="*/ 0 60000 65536"/>
                <a:gd name="T6" fmla="*/ 0 w 82"/>
                <a:gd name="T7" fmla="*/ 0 h 20"/>
                <a:gd name="T8" fmla="*/ 82 w 82"/>
                <a:gd name="T9" fmla="*/ 20 h 2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2" h="20">
                  <a:moveTo>
                    <a:pt x="0" y="20"/>
                  </a:moveTo>
                  <a:cubicBezTo>
                    <a:pt x="21" y="0"/>
                    <a:pt x="56" y="7"/>
                    <a:pt x="82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46" name="Freeform 328"/>
            <p:cNvSpPr>
              <a:spLocks/>
            </p:cNvSpPr>
            <p:nvPr/>
          </p:nvSpPr>
          <p:spPr bwMode="auto">
            <a:xfrm>
              <a:off x="2960" y="1379"/>
              <a:ext cx="185" cy="39"/>
            </a:xfrm>
            <a:custGeom>
              <a:avLst/>
              <a:gdLst>
                <a:gd name="T0" fmla="*/ 0 w 86"/>
                <a:gd name="T1" fmla="*/ 5 h 17"/>
                <a:gd name="T2" fmla="*/ 41 w 86"/>
                <a:gd name="T3" fmla="*/ 2 h 17"/>
                <a:gd name="T4" fmla="*/ 64 w 86"/>
                <a:gd name="T5" fmla="*/ 7 h 17"/>
                <a:gd name="T6" fmla="*/ 86 w 86"/>
                <a:gd name="T7" fmla="*/ 17 h 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6"/>
                <a:gd name="T13" fmla="*/ 0 h 17"/>
                <a:gd name="T14" fmla="*/ 86 w 86"/>
                <a:gd name="T15" fmla="*/ 17 h 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6" h="17">
                  <a:moveTo>
                    <a:pt x="0" y="5"/>
                  </a:moveTo>
                  <a:cubicBezTo>
                    <a:pt x="14" y="4"/>
                    <a:pt x="27" y="0"/>
                    <a:pt x="41" y="2"/>
                  </a:cubicBezTo>
                  <a:cubicBezTo>
                    <a:pt x="48" y="2"/>
                    <a:pt x="57" y="4"/>
                    <a:pt x="64" y="7"/>
                  </a:cubicBezTo>
                  <a:cubicBezTo>
                    <a:pt x="71" y="11"/>
                    <a:pt x="77" y="16"/>
                    <a:pt x="86" y="1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47" name="Freeform 329"/>
            <p:cNvSpPr>
              <a:spLocks/>
            </p:cNvSpPr>
            <p:nvPr/>
          </p:nvSpPr>
          <p:spPr bwMode="auto">
            <a:xfrm>
              <a:off x="3132" y="1388"/>
              <a:ext cx="125" cy="78"/>
            </a:xfrm>
            <a:custGeom>
              <a:avLst/>
              <a:gdLst>
                <a:gd name="T0" fmla="*/ 0 w 58"/>
                <a:gd name="T1" fmla="*/ 0 h 34"/>
                <a:gd name="T2" fmla="*/ 30 w 58"/>
                <a:gd name="T3" fmla="*/ 13 h 34"/>
                <a:gd name="T4" fmla="*/ 58 w 58"/>
                <a:gd name="T5" fmla="*/ 34 h 34"/>
                <a:gd name="T6" fmla="*/ 0 60000 65536"/>
                <a:gd name="T7" fmla="*/ 0 60000 65536"/>
                <a:gd name="T8" fmla="*/ 0 60000 65536"/>
                <a:gd name="T9" fmla="*/ 0 w 58"/>
                <a:gd name="T10" fmla="*/ 0 h 34"/>
                <a:gd name="T11" fmla="*/ 58 w 58"/>
                <a:gd name="T12" fmla="*/ 34 h 3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" h="34">
                  <a:moveTo>
                    <a:pt x="0" y="0"/>
                  </a:moveTo>
                  <a:cubicBezTo>
                    <a:pt x="10" y="4"/>
                    <a:pt x="20" y="7"/>
                    <a:pt x="30" y="13"/>
                  </a:cubicBezTo>
                  <a:cubicBezTo>
                    <a:pt x="41" y="19"/>
                    <a:pt x="48" y="28"/>
                    <a:pt x="58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48" name="Freeform 330"/>
            <p:cNvSpPr>
              <a:spLocks/>
            </p:cNvSpPr>
            <p:nvPr/>
          </p:nvSpPr>
          <p:spPr bwMode="auto">
            <a:xfrm>
              <a:off x="3179" y="1430"/>
              <a:ext cx="112" cy="78"/>
            </a:xfrm>
            <a:custGeom>
              <a:avLst/>
              <a:gdLst>
                <a:gd name="T0" fmla="*/ 0 w 52"/>
                <a:gd name="T1" fmla="*/ 0 h 34"/>
                <a:gd name="T2" fmla="*/ 12 w 52"/>
                <a:gd name="T3" fmla="*/ 7 h 34"/>
                <a:gd name="T4" fmla="*/ 28 w 52"/>
                <a:gd name="T5" fmla="*/ 19 h 34"/>
                <a:gd name="T6" fmla="*/ 52 w 52"/>
                <a:gd name="T7" fmla="*/ 34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34"/>
                <a:gd name="T14" fmla="*/ 52 w 52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34">
                  <a:moveTo>
                    <a:pt x="0" y="0"/>
                  </a:moveTo>
                  <a:cubicBezTo>
                    <a:pt x="3" y="3"/>
                    <a:pt x="8" y="5"/>
                    <a:pt x="12" y="7"/>
                  </a:cubicBezTo>
                  <a:cubicBezTo>
                    <a:pt x="18" y="10"/>
                    <a:pt x="23" y="15"/>
                    <a:pt x="28" y="19"/>
                  </a:cubicBezTo>
                  <a:cubicBezTo>
                    <a:pt x="36" y="24"/>
                    <a:pt x="44" y="31"/>
                    <a:pt x="52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49" name="Freeform 331"/>
            <p:cNvSpPr>
              <a:spLocks/>
            </p:cNvSpPr>
            <p:nvPr/>
          </p:nvSpPr>
          <p:spPr bwMode="auto">
            <a:xfrm>
              <a:off x="3274" y="1476"/>
              <a:ext cx="95" cy="91"/>
            </a:xfrm>
            <a:custGeom>
              <a:avLst/>
              <a:gdLst>
                <a:gd name="T0" fmla="*/ 0 w 44"/>
                <a:gd name="T1" fmla="*/ 0 h 40"/>
                <a:gd name="T2" fmla="*/ 21 w 44"/>
                <a:gd name="T3" fmla="*/ 10 h 40"/>
                <a:gd name="T4" fmla="*/ 44 w 44"/>
                <a:gd name="T5" fmla="*/ 40 h 40"/>
                <a:gd name="T6" fmla="*/ 0 60000 65536"/>
                <a:gd name="T7" fmla="*/ 0 60000 65536"/>
                <a:gd name="T8" fmla="*/ 0 60000 65536"/>
                <a:gd name="T9" fmla="*/ 0 w 44"/>
                <a:gd name="T10" fmla="*/ 0 h 40"/>
                <a:gd name="T11" fmla="*/ 44 w 44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" h="40">
                  <a:moveTo>
                    <a:pt x="0" y="0"/>
                  </a:moveTo>
                  <a:cubicBezTo>
                    <a:pt x="7" y="3"/>
                    <a:pt x="14" y="5"/>
                    <a:pt x="21" y="10"/>
                  </a:cubicBezTo>
                  <a:cubicBezTo>
                    <a:pt x="32" y="18"/>
                    <a:pt x="37" y="28"/>
                    <a:pt x="44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50" name="Freeform 332"/>
            <p:cNvSpPr>
              <a:spLocks/>
            </p:cNvSpPr>
            <p:nvPr/>
          </p:nvSpPr>
          <p:spPr bwMode="auto">
            <a:xfrm>
              <a:off x="3306" y="1515"/>
              <a:ext cx="106" cy="114"/>
            </a:xfrm>
            <a:custGeom>
              <a:avLst/>
              <a:gdLst>
                <a:gd name="T0" fmla="*/ 0 w 49"/>
                <a:gd name="T1" fmla="*/ 0 h 50"/>
                <a:gd name="T2" fmla="*/ 49 w 49"/>
                <a:gd name="T3" fmla="*/ 50 h 50"/>
                <a:gd name="T4" fmla="*/ 0 60000 65536"/>
                <a:gd name="T5" fmla="*/ 0 60000 65536"/>
                <a:gd name="T6" fmla="*/ 0 w 49"/>
                <a:gd name="T7" fmla="*/ 0 h 50"/>
                <a:gd name="T8" fmla="*/ 49 w 49"/>
                <a:gd name="T9" fmla="*/ 50 h 5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" h="50">
                  <a:moveTo>
                    <a:pt x="0" y="0"/>
                  </a:moveTo>
                  <a:cubicBezTo>
                    <a:pt x="23" y="10"/>
                    <a:pt x="27" y="38"/>
                    <a:pt x="49" y="5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51" name="Freeform 333"/>
            <p:cNvSpPr>
              <a:spLocks/>
            </p:cNvSpPr>
            <p:nvPr/>
          </p:nvSpPr>
          <p:spPr bwMode="auto">
            <a:xfrm>
              <a:off x="3330" y="1563"/>
              <a:ext cx="71" cy="87"/>
            </a:xfrm>
            <a:custGeom>
              <a:avLst/>
              <a:gdLst>
                <a:gd name="T0" fmla="*/ 0 w 33"/>
                <a:gd name="T1" fmla="*/ 0 h 38"/>
                <a:gd name="T2" fmla="*/ 14 w 33"/>
                <a:gd name="T3" fmla="*/ 17 h 38"/>
                <a:gd name="T4" fmla="*/ 33 w 33"/>
                <a:gd name="T5" fmla="*/ 38 h 38"/>
                <a:gd name="T6" fmla="*/ 0 60000 65536"/>
                <a:gd name="T7" fmla="*/ 0 60000 65536"/>
                <a:gd name="T8" fmla="*/ 0 60000 65536"/>
                <a:gd name="T9" fmla="*/ 0 w 33"/>
                <a:gd name="T10" fmla="*/ 0 h 38"/>
                <a:gd name="T11" fmla="*/ 33 w 33"/>
                <a:gd name="T12" fmla="*/ 38 h 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" h="38">
                  <a:moveTo>
                    <a:pt x="0" y="0"/>
                  </a:moveTo>
                  <a:cubicBezTo>
                    <a:pt x="6" y="5"/>
                    <a:pt x="9" y="10"/>
                    <a:pt x="14" y="17"/>
                  </a:cubicBezTo>
                  <a:cubicBezTo>
                    <a:pt x="18" y="23"/>
                    <a:pt x="26" y="34"/>
                    <a:pt x="33" y="3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52" name="Freeform 334"/>
            <p:cNvSpPr>
              <a:spLocks/>
            </p:cNvSpPr>
            <p:nvPr/>
          </p:nvSpPr>
          <p:spPr bwMode="auto">
            <a:xfrm>
              <a:off x="3416" y="1659"/>
              <a:ext cx="43" cy="131"/>
            </a:xfrm>
            <a:custGeom>
              <a:avLst/>
              <a:gdLst>
                <a:gd name="T0" fmla="*/ 0 w 20"/>
                <a:gd name="T1" fmla="*/ 0 h 57"/>
                <a:gd name="T2" fmla="*/ 12 w 20"/>
                <a:gd name="T3" fmla="*/ 22 h 57"/>
                <a:gd name="T4" fmla="*/ 20 w 20"/>
                <a:gd name="T5" fmla="*/ 57 h 57"/>
                <a:gd name="T6" fmla="*/ 0 60000 65536"/>
                <a:gd name="T7" fmla="*/ 0 60000 65536"/>
                <a:gd name="T8" fmla="*/ 0 60000 65536"/>
                <a:gd name="T9" fmla="*/ 0 w 20"/>
                <a:gd name="T10" fmla="*/ 0 h 57"/>
                <a:gd name="T11" fmla="*/ 20 w 20"/>
                <a:gd name="T12" fmla="*/ 57 h 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57">
                  <a:moveTo>
                    <a:pt x="0" y="0"/>
                  </a:moveTo>
                  <a:cubicBezTo>
                    <a:pt x="5" y="7"/>
                    <a:pt x="9" y="14"/>
                    <a:pt x="12" y="22"/>
                  </a:cubicBezTo>
                  <a:cubicBezTo>
                    <a:pt x="17" y="34"/>
                    <a:pt x="17" y="45"/>
                    <a:pt x="20" y="5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53" name="Freeform 335"/>
            <p:cNvSpPr>
              <a:spLocks/>
            </p:cNvSpPr>
            <p:nvPr/>
          </p:nvSpPr>
          <p:spPr bwMode="auto">
            <a:xfrm>
              <a:off x="3450" y="1705"/>
              <a:ext cx="31" cy="170"/>
            </a:xfrm>
            <a:custGeom>
              <a:avLst/>
              <a:gdLst>
                <a:gd name="T0" fmla="*/ 0 w 14"/>
                <a:gd name="T1" fmla="*/ 0 h 74"/>
                <a:gd name="T2" fmla="*/ 10 w 14"/>
                <a:gd name="T3" fmla="*/ 42 h 74"/>
                <a:gd name="T4" fmla="*/ 12 w 14"/>
                <a:gd name="T5" fmla="*/ 74 h 74"/>
                <a:gd name="T6" fmla="*/ 0 60000 65536"/>
                <a:gd name="T7" fmla="*/ 0 60000 65536"/>
                <a:gd name="T8" fmla="*/ 0 60000 65536"/>
                <a:gd name="T9" fmla="*/ 0 w 14"/>
                <a:gd name="T10" fmla="*/ 0 h 74"/>
                <a:gd name="T11" fmla="*/ 14 w 14"/>
                <a:gd name="T12" fmla="*/ 74 h 7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74">
                  <a:moveTo>
                    <a:pt x="0" y="0"/>
                  </a:moveTo>
                  <a:cubicBezTo>
                    <a:pt x="6" y="6"/>
                    <a:pt x="9" y="34"/>
                    <a:pt x="10" y="42"/>
                  </a:cubicBezTo>
                  <a:cubicBezTo>
                    <a:pt x="12" y="52"/>
                    <a:pt x="14" y="64"/>
                    <a:pt x="12" y="7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54" name="Freeform 336"/>
            <p:cNvSpPr>
              <a:spLocks/>
            </p:cNvSpPr>
            <p:nvPr/>
          </p:nvSpPr>
          <p:spPr bwMode="auto">
            <a:xfrm>
              <a:off x="3481" y="1843"/>
              <a:ext cx="10" cy="170"/>
            </a:xfrm>
            <a:custGeom>
              <a:avLst/>
              <a:gdLst>
                <a:gd name="T0" fmla="*/ 4 w 5"/>
                <a:gd name="T1" fmla="*/ 0 h 74"/>
                <a:gd name="T2" fmla="*/ 4 w 5"/>
                <a:gd name="T3" fmla="*/ 32 h 74"/>
                <a:gd name="T4" fmla="*/ 5 w 5"/>
                <a:gd name="T5" fmla="*/ 74 h 74"/>
                <a:gd name="T6" fmla="*/ 0 60000 65536"/>
                <a:gd name="T7" fmla="*/ 0 60000 65536"/>
                <a:gd name="T8" fmla="*/ 0 60000 65536"/>
                <a:gd name="T9" fmla="*/ 0 w 5"/>
                <a:gd name="T10" fmla="*/ 0 h 74"/>
                <a:gd name="T11" fmla="*/ 5 w 5"/>
                <a:gd name="T12" fmla="*/ 74 h 7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74">
                  <a:moveTo>
                    <a:pt x="4" y="0"/>
                  </a:moveTo>
                  <a:cubicBezTo>
                    <a:pt x="2" y="9"/>
                    <a:pt x="4" y="23"/>
                    <a:pt x="4" y="32"/>
                  </a:cubicBezTo>
                  <a:cubicBezTo>
                    <a:pt x="4" y="45"/>
                    <a:pt x="0" y="62"/>
                    <a:pt x="5" y="7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55" name="Freeform 337"/>
            <p:cNvSpPr>
              <a:spLocks/>
            </p:cNvSpPr>
            <p:nvPr/>
          </p:nvSpPr>
          <p:spPr bwMode="auto">
            <a:xfrm>
              <a:off x="3457" y="1912"/>
              <a:ext cx="24" cy="138"/>
            </a:xfrm>
            <a:custGeom>
              <a:avLst/>
              <a:gdLst>
                <a:gd name="T0" fmla="*/ 7 w 11"/>
                <a:gd name="T1" fmla="*/ 0 h 60"/>
                <a:gd name="T2" fmla="*/ 0 w 11"/>
                <a:gd name="T3" fmla="*/ 60 h 60"/>
                <a:gd name="T4" fmla="*/ 0 60000 65536"/>
                <a:gd name="T5" fmla="*/ 0 60000 65536"/>
                <a:gd name="T6" fmla="*/ 0 w 11"/>
                <a:gd name="T7" fmla="*/ 0 h 60"/>
                <a:gd name="T8" fmla="*/ 11 w 11"/>
                <a:gd name="T9" fmla="*/ 60 h 6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" h="60">
                  <a:moveTo>
                    <a:pt x="7" y="0"/>
                  </a:moveTo>
                  <a:cubicBezTo>
                    <a:pt x="11" y="20"/>
                    <a:pt x="4" y="41"/>
                    <a:pt x="0" y="6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56" name="Freeform 338"/>
            <p:cNvSpPr>
              <a:spLocks/>
            </p:cNvSpPr>
            <p:nvPr/>
          </p:nvSpPr>
          <p:spPr bwMode="auto">
            <a:xfrm>
              <a:off x="3468" y="2027"/>
              <a:ext cx="10" cy="53"/>
            </a:xfrm>
            <a:custGeom>
              <a:avLst/>
              <a:gdLst>
                <a:gd name="T0" fmla="*/ 4 w 5"/>
                <a:gd name="T1" fmla="*/ 0 h 23"/>
                <a:gd name="T2" fmla="*/ 0 w 5"/>
                <a:gd name="T3" fmla="*/ 23 h 23"/>
                <a:gd name="T4" fmla="*/ 0 60000 65536"/>
                <a:gd name="T5" fmla="*/ 0 60000 65536"/>
                <a:gd name="T6" fmla="*/ 0 w 5"/>
                <a:gd name="T7" fmla="*/ 0 h 23"/>
                <a:gd name="T8" fmla="*/ 5 w 5"/>
                <a:gd name="T9" fmla="*/ 23 h 2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" h="23">
                  <a:moveTo>
                    <a:pt x="4" y="0"/>
                  </a:moveTo>
                  <a:cubicBezTo>
                    <a:pt x="5" y="7"/>
                    <a:pt x="2" y="16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57" name="Freeform 339"/>
            <p:cNvSpPr>
              <a:spLocks/>
            </p:cNvSpPr>
            <p:nvPr/>
          </p:nvSpPr>
          <p:spPr bwMode="auto">
            <a:xfrm>
              <a:off x="3448" y="2070"/>
              <a:ext cx="2" cy="10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0 60000 65536"/>
                <a:gd name="T5" fmla="*/ 0 60000 65536"/>
                <a:gd name="T6" fmla="*/ 0 w 1"/>
                <a:gd name="T7" fmla="*/ 0 h 4"/>
                <a:gd name="T8" fmla="*/ 1 w 1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4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58" name="Freeform 340"/>
            <p:cNvSpPr>
              <a:spLocks/>
            </p:cNvSpPr>
            <p:nvPr/>
          </p:nvSpPr>
          <p:spPr bwMode="auto">
            <a:xfrm>
              <a:off x="3410" y="1680"/>
              <a:ext cx="19" cy="34"/>
            </a:xfrm>
            <a:custGeom>
              <a:avLst/>
              <a:gdLst>
                <a:gd name="T0" fmla="*/ 0 w 9"/>
                <a:gd name="T1" fmla="*/ 0 h 15"/>
                <a:gd name="T2" fmla="*/ 9 w 9"/>
                <a:gd name="T3" fmla="*/ 15 h 15"/>
                <a:gd name="T4" fmla="*/ 0 60000 65536"/>
                <a:gd name="T5" fmla="*/ 0 60000 65536"/>
                <a:gd name="T6" fmla="*/ 0 w 9"/>
                <a:gd name="T7" fmla="*/ 0 h 15"/>
                <a:gd name="T8" fmla="*/ 9 w 9"/>
                <a:gd name="T9" fmla="*/ 15 h 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9" h="15">
                  <a:moveTo>
                    <a:pt x="0" y="0"/>
                  </a:moveTo>
                  <a:cubicBezTo>
                    <a:pt x="5" y="3"/>
                    <a:pt x="6" y="10"/>
                    <a:pt x="9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59" name="Freeform 341"/>
            <p:cNvSpPr>
              <a:spLocks/>
            </p:cNvSpPr>
            <p:nvPr/>
          </p:nvSpPr>
          <p:spPr bwMode="auto">
            <a:xfrm>
              <a:off x="2370" y="2066"/>
              <a:ext cx="1057" cy="845"/>
            </a:xfrm>
            <a:custGeom>
              <a:avLst/>
              <a:gdLst>
                <a:gd name="T0" fmla="*/ 469 w 491"/>
                <a:gd name="T1" fmla="*/ 0 h 368"/>
                <a:gd name="T2" fmla="*/ 491 w 491"/>
                <a:gd name="T3" fmla="*/ 11 h 368"/>
                <a:gd name="T4" fmla="*/ 490 w 491"/>
                <a:gd name="T5" fmla="*/ 11 h 368"/>
                <a:gd name="T6" fmla="*/ 480 w 491"/>
                <a:gd name="T7" fmla="*/ 21 h 368"/>
                <a:gd name="T8" fmla="*/ 193 w 491"/>
                <a:gd name="T9" fmla="*/ 256 h 368"/>
                <a:gd name="T10" fmla="*/ 31 w 491"/>
                <a:gd name="T11" fmla="*/ 365 h 368"/>
                <a:gd name="T12" fmla="*/ 28 w 491"/>
                <a:gd name="T13" fmla="*/ 368 h 368"/>
                <a:gd name="T14" fmla="*/ 8 w 491"/>
                <a:gd name="T15" fmla="*/ 359 h 368"/>
                <a:gd name="T16" fmla="*/ 1 w 491"/>
                <a:gd name="T17" fmla="*/ 329 h 368"/>
                <a:gd name="T18" fmla="*/ 28 w 491"/>
                <a:gd name="T19" fmla="*/ 319 h 368"/>
                <a:gd name="T20" fmla="*/ 41 w 491"/>
                <a:gd name="T21" fmla="*/ 300 h 368"/>
                <a:gd name="T22" fmla="*/ 57 w 491"/>
                <a:gd name="T23" fmla="*/ 287 h 368"/>
                <a:gd name="T24" fmla="*/ 91 w 491"/>
                <a:gd name="T25" fmla="*/ 278 h 368"/>
                <a:gd name="T26" fmla="*/ 102 w 491"/>
                <a:gd name="T27" fmla="*/ 252 h 368"/>
                <a:gd name="T28" fmla="*/ 108 w 491"/>
                <a:gd name="T29" fmla="*/ 247 h 368"/>
                <a:gd name="T30" fmla="*/ 118 w 491"/>
                <a:gd name="T31" fmla="*/ 244 h 368"/>
                <a:gd name="T32" fmla="*/ 130 w 491"/>
                <a:gd name="T33" fmla="*/ 227 h 368"/>
                <a:gd name="T34" fmla="*/ 135 w 491"/>
                <a:gd name="T35" fmla="*/ 223 h 368"/>
                <a:gd name="T36" fmla="*/ 139 w 491"/>
                <a:gd name="T37" fmla="*/ 223 h 368"/>
                <a:gd name="T38" fmla="*/ 155 w 491"/>
                <a:gd name="T39" fmla="*/ 215 h 368"/>
                <a:gd name="T40" fmla="*/ 161 w 491"/>
                <a:gd name="T41" fmla="*/ 203 h 368"/>
                <a:gd name="T42" fmla="*/ 167 w 491"/>
                <a:gd name="T43" fmla="*/ 199 h 368"/>
                <a:gd name="T44" fmla="*/ 188 w 491"/>
                <a:gd name="T45" fmla="*/ 193 h 368"/>
                <a:gd name="T46" fmla="*/ 193 w 491"/>
                <a:gd name="T47" fmla="*/ 187 h 368"/>
                <a:gd name="T48" fmla="*/ 199 w 491"/>
                <a:gd name="T49" fmla="*/ 185 h 368"/>
                <a:gd name="T50" fmla="*/ 226 w 491"/>
                <a:gd name="T51" fmla="*/ 179 h 368"/>
                <a:gd name="T52" fmla="*/ 235 w 491"/>
                <a:gd name="T53" fmla="*/ 164 h 368"/>
                <a:gd name="T54" fmla="*/ 240 w 491"/>
                <a:gd name="T55" fmla="*/ 159 h 368"/>
                <a:gd name="T56" fmla="*/ 255 w 491"/>
                <a:gd name="T57" fmla="*/ 151 h 368"/>
                <a:gd name="T58" fmla="*/ 260 w 491"/>
                <a:gd name="T59" fmla="*/ 135 h 368"/>
                <a:gd name="T60" fmla="*/ 265 w 491"/>
                <a:gd name="T61" fmla="*/ 132 h 368"/>
                <a:gd name="T62" fmla="*/ 292 w 491"/>
                <a:gd name="T63" fmla="*/ 127 h 368"/>
                <a:gd name="T64" fmla="*/ 301 w 491"/>
                <a:gd name="T65" fmla="*/ 108 h 368"/>
                <a:gd name="T66" fmla="*/ 304 w 491"/>
                <a:gd name="T67" fmla="*/ 106 h 368"/>
                <a:gd name="T68" fmla="*/ 341 w 491"/>
                <a:gd name="T69" fmla="*/ 100 h 368"/>
                <a:gd name="T70" fmla="*/ 348 w 491"/>
                <a:gd name="T71" fmla="*/ 82 h 368"/>
                <a:gd name="T72" fmla="*/ 352 w 491"/>
                <a:gd name="T73" fmla="*/ 80 h 368"/>
                <a:gd name="T74" fmla="*/ 367 w 491"/>
                <a:gd name="T75" fmla="*/ 76 h 368"/>
                <a:gd name="T76" fmla="*/ 378 w 491"/>
                <a:gd name="T77" fmla="*/ 56 h 368"/>
                <a:gd name="T78" fmla="*/ 377 w 491"/>
                <a:gd name="T79" fmla="*/ 48 h 368"/>
                <a:gd name="T80" fmla="*/ 381 w 491"/>
                <a:gd name="T81" fmla="*/ 43 h 368"/>
                <a:gd name="T82" fmla="*/ 396 w 491"/>
                <a:gd name="T83" fmla="*/ 36 h 368"/>
                <a:gd name="T84" fmla="*/ 405 w 491"/>
                <a:gd name="T85" fmla="*/ 18 h 368"/>
                <a:gd name="T86" fmla="*/ 422 w 491"/>
                <a:gd name="T87" fmla="*/ 3 h 368"/>
                <a:gd name="T88" fmla="*/ 469 w 491"/>
                <a:gd name="T89" fmla="*/ 0 h 36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1"/>
                <a:gd name="T136" fmla="*/ 0 h 368"/>
                <a:gd name="T137" fmla="*/ 491 w 491"/>
                <a:gd name="T138" fmla="*/ 368 h 36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1" h="368">
                  <a:moveTo>
                    <a:pt x="469" y="0"/>
                  </a:moveTo>
                  <a:cubicBezTo>
                    <a:pt x="491" y="11"/>
                    <a:pt x="491" y="11"/>
                    <a:pt x="491" y="11"/>
                  </a:cubicBezTo>
                  <a:cubicBezTo>
                    <a:pt x="490" y="11"/>
                    <a:pt x="490" y="11"/>
                    <a:pt x="490" y="11"/>
                  </a:cubicBezTo>
                  <a:cubicBezTo>
                    <a:pt x="480" y="21"/>
                    <a:pt x="480" y="21"/>
                    <a:pt x="480" y="21"/>
                  </a:cubicBezTo>
                  <a:cubicBezTo>
                    <a:pt x="408" y="87"/>
                    <a:pt x="310" y="178"/>
                    <a:pt x="193" y="256"/>
                  </a:cubicBezTo>
                  <a:cubicBezTo>
                    <a:pt x="69" y="337"/>
                    <a:pt x="32" y="365"/>
                    <a:pt x="31" y="365"/>
                  </a:cubicBezTo>
                  <a:cubicBezTo>
                    <a:pt x="30" y="366"/>
                    <a:pt x="28" y="368"/>
                    <a:pt x="28" y="368"/>
                  </a:cubicBezTo>
                  <a:cubicBezTo>
                    <a:pt x="8" y="359"/>
                    <a:pt x="8" y="359"/>
                    <a:pt x="8" y="359"/>
                  </a:cubicBezTo>
                  <a:cubicBezTo>
                    <a:pt x="10" y="350"/>
                    <a:pt x="0" y="336"/>
                    <a:pt x="1" y="329"/>
                  </a:cubicBezTo>
                  <a:cubicBezTo>
                    <a:pt x="4" y="317"/>
                    <a:pt x="17" y="323"/>
                    <a:pt x="28" y="319"/>
                  </a:cubicBezTo>
                  <a:cubicBezTo>
                    <a:pt x="38" y="315"/>
                    <a:pt x="39" y="306"/>
                    <a:pt x="41" y="300"/>
                  </a:cubicBezTo>
                  <a:cubicBezTo>
                    <a:pt x="42" y="296"/>
                    <a:pt x="45" y="287"/>
                    <a:pt x="57" y="287"/>
                  </a:cubicBezTo>
                  <a:cubicBezTo>
                    <a:pt x="67" y="288"/>
                    <a:pt x="79" y="288"/>
                    <a:pt x="91" y="278"/>
                  </a:cubicBezTo>
                  <a:cubicBezTo>
                    <a:pt x="100" y="270"/>
                    <a:pt x="102" y="261"/>
                    <a:pt x="102" y="252"/>
                  </a:cubicBezTo>
                  <a:cubicBezTo>
                    <a:pt x="102" y="248"/>
                    <a:pt x="106" y="247"/>
                    <a:pt x="108" y="247"/>
                  </a:cubicBezTo>
                  <a:cubicBezTo>
                    <a:pt x="111" y="247"/>
                    <a:pt x="114" y="246"/>
                    <a:pt x="118" y="244"/>
                  </a:cubicBezTo>
                  <a:cubicBezTo>
                    <a:pt x="125" y="239"/>
                    <a:pt x="129" y="233"/>
                    <a:pt x="130" y="227"/>
                  </a:cubicBezTo>
                  <a:cubicBezTo>
                    <a:pt x="130" y="225"/>
                    <a:pt x="131" y="223"/>
                    <a:pt x="135" y="223"/>
                  </a:cubicBezTo>
                  <a:cubicBezTo>
                    <a:pt x="136" y="223"/>
                    <a:pt x="138" y="223"/>
                    <a:pt x="139" y="223"/>
                  </a:cubicBezTo>
                  <a:cubicBezTo>
                    <a:pt x="145" y="223"/>
                    <a:pt x="151" y="220"/>
                    <a:pt x="155" y="215"/>
                  </a:cubicBezTo>
                  <a:cubicBezTo>
                    <a:pt x="158" y="211"/>
                    <a:pt x="160" y="207"/>
                    <a:pt x="161" y="203"/>
                  </a:cubicBezTo>
                  <a:cubicBezTo>
                    <a:pt x="161" y="199"/>
                    <a:pt x="165" y="199"/>
                    <a:pt x="167" y="199"/>
                  </a:cubicBezTo>
                  <a:cubicBezTo>
                    <a:pt x="174" y="201"/>
                    <a:pt x="181" y="200"/>
                    <a:pt x="188" y="193"/>
                  </a:cubicBezTo>
                  <a:cubicBezTo>
                    <a:pt x="190" y="191"/>
                    <a:pt x="192" y="189"/>
                    <a:pt x="193" y="187"/>
                  </a:cubicBezTo>
                  <a:cubicBezTo>
                    <a:pt x="194" y="184"/>
                    <a:pt x="198" y="185"/>
                    <a:pt x="199" y="185"/>
                  </a:cubicBezTo>
                  <a:cubicBezTo>
                    <a:pt x="209" y="189"/>
                    <a:pt x="218" y="187"/>
                    <a:pt x="226" y="179"/>
                  </a:cubicBezTo>
                  <a:cubicBezTo>
                    <a:pt x="231" y="174"/>
                    <a:pt x="234" y="169"/>
                    <a:pt x="235" y="164"/>
                  </a:cubicBezTo>
                  <a:cubicBezTo>
                    <a:pt x="235" y="160"/>
                    <a:pt x="238" y="159"/>
                    <a:pt x="240" y="159"/>
                  </a:cubicBezTo>
                  <a:cubicBezTo>
                    <a:pt x="249" y="159"/>
                    <a:pt x="253" y="154"/>
                    <a:pt x="255" y="151"/>
                  </a:cubicBezTo>
                  <a:cubicBezTo>
                    <a:pt x="259" y="146"/>
                    <a:pt x="260" y="140"/>
                    <a:pt x="260" y="135"/>
                  </a:cubicBezTo>
                  <a:cubicBezTo>
                    <a:pt x="260" y="132"/>
                    <a:pt x="263" y="132"/>
                    <a:pt x="265" y="132"/>
                  </a:cubicBezTo>
                  <a:cubicBezTo>
                    <a:pt x="272" y="134"/>
                    <a:pt x="282" y="135"/>
                    <a:pt x="292" y="127"/>
                  </a:cubicBezTo>
                  <a:cubicBezTo>
                    <a:pt x="298" y="121"/>
                    <a:pt x="301" y="114"/>
                    <a:pt x="301" y="108"/>
                  </a:cubicBezTo>
                  <a:cubicBezTo>
                    <a:pt x="301" y="105"/>
                    <a:pt x="303" y="106"/>
                    <a:pt x="304" y="106"/>
                  </a:cubicBezTo>
                  <a:cubicBezTo>
                    <a:pt x="316" y="110"/>
                    <a:pt x="330" y="112"/>
                    <a:pt x="341" y="100"/>
                  </a:cubicBezTo>
                  <a:cubicBezTo>
                    <a:pt x="346" y="94"/>
                    <a:pt x="348" y="88"/>
                    <a:pt x="348" y="82"/>
                  </a:cubicBezTo>
                  <a:cubicBezTo>
                    <a:pt x="348" y="81"/>
                    <a:pt x="348" y="79"/>
                    <a:pt x="352" y="80"/>
                  </a:cubicBezTo>
                  <a:cubicBezTo>
                    <a:pt x="357" y="80"/>
                    <a:pt x="362" y="79"/>
                    <a:pt x="367" y="76"/>
                  </a:cubicBezTo>
                  <a:cubicBezTo>
                    <a:pt x="375" y="71"/>
                    <a:pt x="378" y="63"/>
                    <a:pt x="378" y="56"/>
                  </a:cubicBezTo>
                  <a:cubicBezTo>
                    <a:pt x="378" y="53"/>
                    <a:pt x="377" y="50"/>
                    <a:pt x="377" y="48"/>
                  </a:cubicBezTo>
                  <a:cubicBezTo>
                    <a:pt x="376" y="44"/>
                    <a:pt x="379" y="43"/>
                    <a:pt x="381" y="43"/>
                  </a:cubicBezTo>
                  <a:cubicBezTo>
                    <a:pt x="385" y="42"/>
                    <a:pt x="391" y="40"/>
                    <a:pt x="396" y="36"/>
                  </a:cubicBezTo>
                  <a:cubicBezTo>
                    <a:pt x="402" y="30"/>
                    <a:pt x="405" y="24"/>
                    <a:pt x="405" y="18"/>
                  </a:cubicBezTo>
                  <a:cubicBezTo>
                    <a:pt x="404" y="10"/>
                    <a:pt x="409" y="3"/>
                    <a:pt x="422" y="3"/>
                  </a:cubicBezTo>
                  <a:cubicBezTo>
                    <a:pt x="438" y="3"/>
                    <a:pt x="462" y="4"/>
                    <a:pt x="469" y="0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60" name="Freeform 342"/>
            <p:cNvSpPr>
              <a:spLocks/>
            </p:cNvSpPr>
            <p:nvPr/>
          </p:nvSpPr>
          <p:spPr bwMode="auto">
            <a:xfrm>
              <a:off x="1068" y="2057"/>
              <a:ext cx="1418" cy="1433"/>
            </a:xfrm>
            <a:custGeom>
              <a:avLst/>
              <a:gdLst>
                <a:gd name="T0" fmla="*/ 334 w 659"/>
                <a:gd name="T1" fmla="*/ 598 h 624"/>
                <a:gd name="T2" fmla="*/ 26 w 659"/>
                <a:gd name="T3" fmla="*/ 312 h 624"/>
                <a:gd name="T4" fmla="*/ 334 w 659"/>
                <a:gd name="T5" fmla="*/ 26 h 624"/>
                <a:gd name="T6" fmla="*/ 374 w 659"/>
                <a:gd name="T7" fmla="*/ 29 h 624"/>
                <a:gd name="T8" fmla="*/ 376 w 659"/>
                <a:gd name="T9" fmla="*/ 29 h 624"/>
                <a:gd name="T10" fmla="*/ 376 w 659"/>
                <a:gd name="T11" fmla="*/ 3 h 624"/>
                <a:gd name="T12" fmla="*/ 375 w 659"/>
                <a:gd name="T13" fmla="*/ 3 h 624"/>
                <a:gd name="T14" fmla="*/ 334 w 659"/>
                <a:gd name="T15" fmla="*/ 0 h 624"/>
                <a:gd name="T16" fmla="*/ 0 w 659"/>
                <a:gd name="T17" fmla="*/ 312 h 624"/>
                <a:gd name="T18" fmla="*/ 334 w 659"/>
                <a:gd name="T19" fmla="*/ 624 h 624"/>
                <a:gd name="T20" fmla="*/ 658 w 659"/>
                <a:gd name="T21" fmla="*/ 386 h 624"/>
                <a:gd name="T22" fmla="*/ 659 w 659"/>
                <a:gd name="T23" fmla="*/ 385 h 624"/>
                <a:gd name="T24" fmla="*/ 633 w 659"/>
                <a:gd name="T25" fmla="*/ 372 h 624"/>
                <a:gd name="T26" fmla="*/ 628 w 659"/>
                <a:gd name="T27" fmla="*/ 370 h 624"/>
                <a:gd name="T28" fmla="*/ 628 w 659"/>
                <a:gd name="T29" fmla="*/ 370 h 624"/>
                <a:gd name="T30" fmla="*/ 633 w 659"/>
                <a:gd name="T31" fmla="*/ 373 h 624"/>
                <a:gd name="T32" fmla="*/ 633 w 659"/>
                <a:gd name="T33" fmla="*/ 373 h 624"/>
                <a:gd name="T34" fmla="*/ 334 w 659"/>
                <a:gd name="T35" fmla="*/ 598 h 6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59"/>
                <a:gd name="T55" fmla="*/ 0 h 624"/>
                <a:gd name="T56" fmla="*/ 659 w 659"/>
                <a:gd name="T57" fmla="*/ 624 h 6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59" h="624">
                  <a:moveTo>
                    <a:pt x="334" y="598"/>
                  </a:moveTo>
                  <a:cubicBezTo>
                    <a:pt x="164" y="598"/>
                    <a:pt x="26" y="469"/>
                    <a:pt x="26" y="312"/>
                  </a:cubicBezTo>
                  <a:cubicBezTo>
                    <a:pt x="26" y="154"/>
                    <a:pt x="164" y="26"/>
                    <a:pt x="334" y="26"/>
                  </a:cubicBezTo>
                  <a:cubicBezTo>
                    <a:pt x="346" y="26"/>
                    <a:pt x="361" y="28"/>
                    <a:pt x="374" y="29"/>
                  </a:cubicBezTo>
                  <a:cubicBezTo>
                    <a:pt x="375" y="29"/>
                    <a:pt x="376" y="29"/>
                    <a:pt x="376" y="29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3"/>
                    <a:pt x="376" y="3"/>
                    <a:pt x="375" y="3"/>
                  </a:cubicBezTo>
                  <a:cubicBezTo>
                    <a:pt x="361" y="1"/>
                    <a:pt x="347" y="0"/>
                    <a:pt x="334" y="0"/>
                  </a:cubicBezTo>
                  <a:cubicBezTo>
                    <a:pt x="150" y="0"/>
                    <a:pt x="0" y="140"/>
                    <a:pt x="0" y="312"/>
                  </a:cubicBezTo>
                  <a:cubicBezTo>
                    <a:pt x="0" y="484"/>
                    <a:pt x="150" y="624"/>
                    <a:pt x="334" y="624"/>
                  </a:cubicBezTo>
                  <a:cubicBezTo>
                    <a:pt x="488" y="624"/>
                    <a:pt x="621" y="526"/>
                    <a:pt x="658" y="386"/>
                  </a:cubicBezTo>
                  <a:cubicBezTo>
                    <a:pt x="658" y="386"/>
                    <a:pt x="658" y="385"/>
                    <a:pt x="659" y="385"/>
                  </a:cubicBezTo>
                  <a:cubicBezTo>
                    <a:pt x="633" y="372"/>
                    <a:pt x="633" y="372"/>
                    <a:pt x="633" y="372"/>
                  </a:cubicBezTo>
                  <a:cubicBezTo>
                    <a:pt x="628" y="370"/>
                    <a:pt x="628" y="370"/>
                    <a:pt x="628" y="370"/>
                  </a:cubicBezTo>
                  <a:cubicBezTo>
                    <a:pt x="628" y="370"/>
                    <a:pt x="628" y="370"/>
                    <a:pt x="628" y="370"/>
                  </a:cubicBezTo>
                  <a:cubicBezTo>
                    <a:pt x="633" y="373"/>
                    <a:pt x="633" y="373"/>
                    <a:pt x="633" y="373"/>
                  </a:cubicBezTo>
                  <a:cubicBezTo>
                    <a:pt x="633" y="373"/>
                    <a:pt x="633" y="373"/>
                    <a:pt x="633" y="373"/>
                  </a:cubicBezTo>
                  <a:cubicBezTo>
                    <a:pt x="600" y="501"/>
                    <a:pt x="476" y="598"/>
                    <a:pt x="334" y="598"/>
                  </a:cubicBezTo>
                  <a:close/>
                </a:path>
              </a:pathLst>
            </a:custGeom>
            <a:noFill/>
            <a:ln w="11113" cap="rnd">
              <a:solidFill>
                <a:srgbClr val="BBBCBD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61" name="Freeform 343"/>
            <p:cNvSpPr>
              <a:spLocks/>
            </p:cNvSpPr>
            <p:nvPr/>
          </p:nvSpPr>
          <p:spPr bwMode="auto">
            <a:xfrm>
              <a:off x="1068" y="2057"/>
              <a:ext cx="1418" cy="1433"/>
            </a:xfrm>
            <a:custGeom>
              <a:avLst/>
              <a:gdLst>
                <a:gd name="T0" fmla="*/ 334 w 659"/>
                <a:gd name="T1" fmla="*/ 598 h 624"/>
                <a:gd name="T2" fmla="*/ 26 w 659"/>
                <a:gd name="T3" fmla="*/ 312 h 624"/>
                <a:gd name="T4" fmla="*/ 334 w 659"/>
                <a:gd name="T5" fmla="*/ 26 h 624"/>
                <a:gd name="T6" fmla="*/ 374 w 659"/>
                <a:gd name="T7" fmla="*/ 29 h 624"/>
                <a:gd name="T8" fmla="*/ 376 w 659"/>
                <a:gd name="T9" fmla="*/ 29 h 624"/>
                <a:gd name="T10" fmla="*/ 376 w 659"/>
                <a:gd name="T11" fmla="*/ 3 h 624"/>
                <a:gd name="T12" fmla="*/ 375 w 659"/>
                <a:gd name="T13" fmla="*/ 3 h 624"/>
                <a:gd name="T14" fmla="*/ 334 w 659"/>
                <a:gd name="T15" fmla="*/ 0 h 624"/>
                <a:gd name="T16" fmla="*/ 0 w 659"/>
                <a:gd name="T17" fmla="*/ 312 h 624"/>
                <a:gd name="T18" fmla="*/ 334 w 659"/>
                <a:gd name="T19" fmla="*/ 624 h 624"/>
                <a:gd name="T20" fmla="*/ 658 w 659"/>
                <a:gd name="T21" fmla="*/ 386 h 624"/>
                <a:gd name="T22" fmla="*/ 659 w 659"/>
                <a:gd name="T23" fmla="*/ 385 h 624"/>
                <a:gd name="T24" fmla="*/ 633 w 659"/>
                <a:gd name="T25" fmla="*/ 372 h 624"/>
                <a:gd name="T26" fmla="*/ 628 w 659"/>
                <a:gd name="T27" fmla="*/ 370 h 624"/>
                <a:gd name="T28" fmla="*/ 628 w 659"/>
                <a:gd name="T29" fmla="*/ 370 h 624"/>
                <a:gd name="T30" fmla="*/ 633 w 659"/>
                <a:gd name="T31" fmla="*/ 373 h 624"/>
                <a:gd name="T32" fmla="*/ 633 w 659"/>
                <a:gd name="T33" fmla="*/ 373 h 624"/>
                <a:gd name="T34" fmla="*/ 334 w 659"/>
                <a:gd name="T35" fmla="*/ 598 h 6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59"/>
                <a:gd name="T55" fmla="*/ 0 h 624"/>
                <a:gd name="T56" fmla="*/ 659 w 659"/>
                <a:gd name="T57" fmla="*/ 624 h 6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59" h="624">
                  <a:moveTo>
                    <a:pt x="334" y="598"/>
                  </a:moveTo>
                  <a:cubicBezTo>
                    <a:pt x="164" y="598"/>
                    <a:pt x="26" y="469"/>
                    <a:pt x="26" y="312"/>
                  </a:cubicBezTo>
                  <a:cubicBezTo>
                    <a:pt x="26" y="154"/>
                    <a:pt x="164" y="26"/>
                    <a:pt x="334" y="26"/>
                  </a:cubicBezTo>
                  <a:cubicBezTo>
                    <a:pt x="346" y="26"/>
                    <a:pt x="361" y="28"/>
                    <a:pt x="374" y="29"/>
                  </a:cubicBezTo>
                  <a:cubicBezTo>
                    <a:pt x="375" y="29"/>
                    <a:pt x="376" y="29"/>
                    <a:pt x="376" y="29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3"/>
                    <a:pt x="376" y="3"/>
                    <a:pt x="375" y="3"/>
                  </a:cubicBezTo>
                  <a:cubicBezTo>
                    <a:pt x="361" y="1"/>
                    <a:pt x="347" y="0"/>
                    <a:pt x="334" y="0"/>
                  </a:cubicBezTo>
                  <a:cubicBezTo>
                    <a:pt x="150" y="0"/>
                    <a:pt x="0" y="140"/>
                    <a:pt x="0" y="312"/>
                  </a:cubicBezTo>
                  <a:cubicBezTo>
                    <a:pt x="0" y="484"/>
                    <a:pt x="150" y="624"/>
                    <a:pt x="334" y="624"/>
                  </a:cubicBezTo>
                  <a:cubicBezTo>
                    <a:pt x="488" y="624"/>
                    <a:pt x="621" y="526"/>
                    <a:pt x="658" y="386"/>
                  </a:cubicBezTo>
                  <a:cubicBezTo>
                    <a:pt x="658" y="386"/>
                    <a:pt x="658" y="385"/>
                    <a:pt x="659" y="385"/>
                  </a:cubicBezTo>
                  <a:cubicBezTo>
                    <a:pt x="633" y="372"/>
                    <a:pt x="633" y="372"/>
                    <a:pt x="633" y="372"/>
                  </a:cubicBezTo>
                  <a:cubicBezTo>
                    <a:pt x="628" y="370"/>
                    <a:pt x="628" y="370"/>
                    <a:pt x="628" y="370"/>
                  </a:cubicBezTo>
                  <a:cubicBezTo>
                    <a:pt x="628" y="370"/>
                    <a:pt x="628" y="370"/>
                    <a:pt x="628" y="370"/>
                  </a:cubicBezTo>
                  <a:cubicBezTo>
                    <a:pt x="633" y="373"/>
                    <a:pt x="633" y="373"/>
                    <a:pt x="633" y="373"/>
                  </a:cubicBezTo>
                  <a:cubicBezTo>
                    <a:pt x="633" y="373"/>
                    <a:pt x="633" y="373"/>
                    <a:pt x="633" y="373"/>
                  </a:cubicBezTo>
                  <a:cubicBezTo>
                    <a:pt x="600" y="501"/>
                    <a:pt x="476" y="598"/>
                    <a:pt x="334" y="598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62" name="Freeform 344"/>
            <p:cNvSpPr>
              <a:spLocks/>
            </p:cNvSpPr>
            <p:nvPr/>
          </p:nvSpPr>
          <p:spPr bwMode="auto">
            <a:xfrm>
              <a:off x="2884" y="1402"/>
              <a:ext cx="629" cy="689"/>
            </a:xfrm>
            <a:custGeom>
              <a:avLst/>
              <a:gdLst>
                <a:gd name="T0" fmla="*/ 252 w 292"/>
                <a:gd name="T1" fmla="*/ 300 h 300"/>
                <a:gd name="T2" fmla="*/ 187 w 292"/>
                <a:gd name="T3" fmla="*/ 60 h 300"/>
                <a:gd name="T4" fmla="*/ 47 w 292"/>
                <a:gd name="T5" fmla="*/ 3 h 300"/>
                <a:gd name="T6" fmla="*/ 0 w 292"/>
                <a:gd name="T7" fmla="*/ 13 h 300"/>
                <a:gd name="T8" fmla="*/ 0 w 292"/>
                <a:gd name="T9" fmla="*/ 37 h 300"/>
                <a:gd name="T10" fmla="*/ 10 w 292"/>
                <a:gd name="T11" fmla="*/ 35 h 300"/>
                <a:gd name="T12" fmla="*/ 49 w 292"/>
                <a:gd name="T13" fmla="*/ 26 h 300"/>
                <a:gd name="T14" fmla="*/ 171 w 292"/>
                <a:gd name="T15" fmla="*/ 78 h 300"/>
                <a:gd name="T16" fmla="*/ 230 w 292"/>
                <a:gd name="T17" fmla="*/ 290 h 300"/>
                <a:gd name="T18" fmla="*/ 252 w 292"/>
                <a:gd name="T19" fmla="*/ 300 h 3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92"/>
                <a:gd name="T31" fmla="*/ 0 h 300"/>
                <a:gd name="T32" fmla="*/ 292 w 292"/>
                <a:gd name="T33" fmla="*/ 300 h 3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92" h="300">
                  <a:moveTo>
                    <a:pt x="252" y="300"/>
                  </a:moveTo>
                  <a:cubicBezTo>
                    <a:pt x="292" y="170"/>
                    <a:pt x="220" y="89"/>
                    <a:pt x="187" y="60"/>
                  </a:cubicBezTo>
                  <a:cubicBezTo>
                    <a:pt x="145" y="22"/>
                    <a:pt x="90" y="0"/>
                    <a:pt x="47" y="3"/>
                  </a:cubicBezTo>
                  <a:cubicBezTo>
                    <a:pt x="20" y="4"/>
                    <a:pt x="0" y="13"/>
                    <a:pt x="0" y="13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3" y="37"/>
                    <a:pt x="6" y="36"/>
                    <a:pt x="10" y="35"/>
                  </a:cubicBezTo>
                  <a:cubicBezTo>
                    <a:pt x="10" y="35"/>
                    <a:pt x="26" y="28"/>
                    <a:pt x="49" y="26"/>
                  </a:cubicBezTo>
                  <a:cubicBezTo>
                    <a:pt x="86" y="25"/>
                    <a:pt x="134" y="45"/>
                    <a:pt x="171" y="78"/>
                  </a:cubicBezTo>
                  <a:cubicBezTo>
                    <a:pt x="200" y="103"/>
                    <a:pt x="263" y="175"/>
                    <a:pt x="230" y="290"/>
                  </a:cubicBezTo>
                  <a:lnTo>
                    <a:pt x="252" y="300"/>
                  </a:ln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63" name="Freeform 345"/>
            <p:cNvSpPr>
              <a:spLocks/>
            </p:cNvSpPr>
            <p:nvPr/>
          </p:nvSpPr>
          <p:spPr bwMode="auto">
            <a:xfrm>
              <a:off x="1877" y="1349"/>
              <a:ext cx="1007" cy="715"/>
            </a:xfrm>
            <a:custGeom>
              <a:avLst/>
              <a:gdLst>
                <a:gd name="T0" fmla="*/ 0 w 468"/>
                <a:gd name="T1" fmla="*/ 303 h 311"/>
                <a:gd name="T2" fmla="*/ 0 w 468"/>
                <a:gd name="T3" fmla="*/ 311 h 311"/>
                <a:gd name="T4" fmla="*/ 4 w 468"/>
                <a:gd name="T5" fmla="*/ 310 h 311"/>
                <a:gd name="T6" fmla="*/ 261 w 468"/>
                <a:gd name="T7" fmla="*/ 176 h 311"/>
                <a:gd name="T8" fmla="*/ 372 w 468"/>
                <a:gd name="T9" fmla="*/ 88 h 311"/>
                <a:gd name="T10" fmla="*/ 468 w 468"/>
                <a:gd name="T11" fmla="*/ 10 h 311"/>
                <a:gd name="T12" fmla="*/ 468 w 468"/>
                <a:gd name="T13" fmla="*/ 0 h 311"/>
                <a:gd name="T14" fmla="*/ 257 w 468"/>
                <a:gd name="T15" fmla="*/ 170 h 311"/>
                <a:gd name="T16" fmla="*/ 0 w 468"/>
                <a:gd name="T17" fmla="*/ 303 h 3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8"/>
                <a:gd name="T28" fmla="*/ 0 h 311"/>
                <a:gd name="T29" fmla="*/ 468 w 468"/>
                <a:gd name="T30" fmla="*/ 311 h 3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8" h="311">
                  <a:moveTo>
                    <a:pt x="0" y="303"/>
                  </a:moveTo>
                  <a:cubicBezTo>
                    <a:pt x="0" y="311"/>
                    <a:pt x="0" y="311"/>
                    <a:pt x="0" y="311"/>
                  </a:cubicBezTo>
                  <a:cubicBezTo>
                    <a:pt x="1" y="311"/>
                    <a:pt x="3" y="310"/>
                    <a:pt x="4" y="310"/>
                  </a:cubicBezTo>
                  <a:cubicBezTo>
                    <a:pt x="110" y="261"/>
                    <a:pt x="209" y="213"/>
                    <a:pt x="261" y="176"/>
                  </a:cubicBezTo>
                  <a:cubicBezTo>
                    <a:pt x="300" y="149"/>
                    <a:pt x="337" y="118"/>
                    <a:pt x="372" y="88"/>
                  </a:cubicBezTo>
                  <a:cubicBezTo>
                    <a:pt x="403" y="62"/>
                    <a:pt x="434" y="35"/>
                    <a:pt x="468" y="10"/>
                  </a:cubicBezTo>
                  <a:cubicBezTo>
                    <a:pt x="468" y="0"/>
                    <a:pt x="468" y="0"/>
                    <a:pt x="468" y="0"/>
                  </a:cubicBezTo>
                  <a:cubicBezTo>
                    <a:pt x="393" y="56"/>
                    <a:pt x="329" y="119"/>
                    <a:pt x="257" y="170"/>
                  </a:cubicBezTo>
                  <a:cubicBezTo>
                    <a:pt x="203" y="207"/>
                    <a:pt x="97" y="258"/>
                    <a:pt x="0" y="303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64" name="Freeform 346"/>
            <p:cNvSpPr>
              <a:spLocks/>
            </p:cNvSpPr>
            <p:nvPr/>
          </p:nvSpPr>
          <p:spPr bwMode="auto">
            <a:xfrm>
              <a:off x="1877" y="1372"/>
              <a:ext cx="1007" cy="751"/>
            </a:xfrm>
            <a:custGeom>
              <a:avLst/>
              <a:gdLst>
                <a:gd name="T0" fmla="*/ 261 w 468"/>
                <a:gd name="T1" fmla="*/ 166 h 327"/>
                <a:gd name="T2" fmla="*/ 4 w 468"/>
                <a:gd name="T3" fmla="*/ 300 h 327"/>
                <a:gd name="T4" fmla="*/ 0 w 468"/>
                <a:gd name="T5" fmla="*/ 301 h 327"/>
                <a:gd name="T6" fmla="*/ 0 w 468"/>
                <a:gd name="T7" fmla="*/ 327 h 327"/>
                <a:gd name="T8" fmla="*/ 4 w 468"/>
                <a:gd name="T9" fmla="*/ 326 h 327"/>
                <a:gd name="T10" fmla="*/ 261 w 468"/>
                <a:gd name="T11" fmla="*/ 192 h 327"/>
                <a:gd name="T12" fmla="*/ 372 w 468"/>
                <a:gd name="T13" fmla="*/ 104 h 327"/>
                <a:gd name="T14" fmla="*/ 468 w 468"/>
                <a:gd name="T15" fmla="*/ 26 h 327"/>
                <a:gd name="T16" fmla="*/ 468 w 468"/>
                <a:gd name="T17" fmla="*/ 0 h 327"/>
                <a:gd name="T18" fmla="*/ 372 w 468"/>
                <a:gd name="T19" fmla="*/ 78 h 327"/>
                <a:gd name="T20" fmla="*/ 261 w 468"/>
                <a:gd name="T21" fmla="*/ 166 h 3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8"/>
                <a:gd name="T34" fmla="*/ 0 h 327"/>
                <a:gd name="T35" fmla="*/ 468 w 468"/>
                <a:gd name="T36" fmla="*/ 327 h 32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8" h="327">
                  <a:moveTo>
                    <a:pt x="261" y="166"/>
                  </a:moveTo>
                  <a:cubicBezTo>
                    <a:pt x="209" y="203"/>
                    <a:pt x="110" y="251"/>
                    <a:pt x="4" y="300"/>
                  </a:cubicBezTo>
                  <a:cubicBezTo>
                    <a:pt x="3" y="300"/>
                    <a:pt x="1" y="301"/>
                    <a:pt x="0" y="301"/>
                  </a:cubicBezTo>
                  <a:cubicBezTo>
                    <a:pt x="0" y="327"/>
                    <a:pt x="0" y="327"/>
                    <a:pt x="0" y="327"/>
                  </a:cubicBezTo>
                  <a:cubicBezTo>
                    <a:pt x="4" y="326"/>
                    <a:pt x="4" y="326"/>
                    <a:pt x="4" y="326"/>
                  </a:cubicBezTo>
                  <a:cubicBezTo>
                    <a:pt x="110" y="277"/>
                    <a:pt x="209" y="229"/>
                    <a:pt x="261" y="192"/>
                  </a:cubicBezTo>
                  <a:cubicBezTo>
                    <a:pt x="300" y="165"/>
                    <a:pt x="337" y="134"/>
                    <a:pt x="372" y="104"/>
                  </a:cubicBezTo>
                  <a:cubicBezTo>
                    <a:pt x="403" y="78"/>
                    <a:pt x="434" y="51"/>
                    <a:pt x="468" y="26"/>
                  </a:cubicBezTo>
                  <a:cubicBezTo>
                    <a:pt x="468" y="0"/>
                    <a:pt x="468" y="0"/>
                    <a:pt x="468" y="0"/>
                  </a:cubicBezTo>
                  <a:cubicBezTo>
                    <a:pt x="434" y="25"/>
                    <a:pt x="403" y="52"/>
                    <a:pt x="372" y="78"/>
                  </a:cubicBezTo>
                  <a:cubicBezTo>
                    <a:pt x="337" y="108"/>
                    <a:pt x="300" y="139"/>
                    <a:pt x="261" y="166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65" name="Freeform 347"/>
            <p:cNvSpPr>
              <a:spLocks/>
            </p:cNvSpPr>
            <p:nvPr/>
          </p:nvSpPr>
          <p:spPr bwMode="auto">
            <a:xfrm>
              <a:off x="1050" y="2038"/>
              <a:ext cx="1451" cy="1470"/>
            </a:xfrm>
            <a:custGeom>
              <a:avLst/>
              <a:gdLst>
                <a:gd name="T0" fmla="*/ 667 w 674"/>
                <a:gd name="T1" fmla="*/ 393 h 640"/>
                <a:gd name="T2" fmla="*/ 666 w 674"/>
                <a:gd name="T3" fmla="*/ 394 h 640"/>
                <a:gd name="T4" fmla="*/ 342 w 674"/>
                <a:gd name="T5" fmla="*/ 632 h 640"/>
                <a:gd name="T6" fmla="*/ 8 w 674"/>
                <a:gd name="T7" fmla="*/ 320 h 640"/>
                <a:gd name="T8" fmla="*/ 342 w 674"/>
                <a:gd name="T9" fmla="*/ 8 h 640"/>
                <a:gd name="T10" fmla="*/ 383 w 674"/>
                <a:gd name="T11" fmla="*/ 11 h 640"/>
                <a:gd name="T12" fmla="*/ 384 w 674"/>
                <a:gd name="T13" fmla="*/ 11 h 640"/>
                <a:gd name="T14" fmla="*/ 384 w 674"/>
                <a:gd name="T15" fmla="*/ 3 h 640"/>
                <a:gd name="T16" fmla="*/ 342 w 674"/>
                <a:gd name="T17" fmla="*/ 0 h 640"/>
                <a:gd name="T18" fmla="*/ 0 w 674"/>
                <a:gd name="T19" fmla="*/ 320 h 640"/>
                <a:gd name="T20" fmla="*/ 342 w 674"/>
                <a:gd name="T21" fmla="*/ 640 h 640"/>
                <a:gd name="T22" fmla="*/ 674 w 674"/>
                <a:gd name="T23" fmla="*/ 396 h 640"/>
                <a:gd name="T24" fmla="*/ 667 w 674"/>
                <a:gd name="T25" fmla="*/ 393 h 6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74"/>
                <a:gd name="T40" fmla="*/ 0 h 640"/>
                <a:gd name="T41" fmla="*/ 674 w 674"/>
                <a:gd name="T42" fmla="*/ 640 h 64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74" h="640">
                  <a:moveTo>
                    <a:pt x="667" y="393"/>
                  </a:moveTo>
                  <a:cubicBezTo>
                    <a:pt x="666" y="393"/>
                    <a:pt x="666" y="394"/>
                    <a:pt x="666" y="394"/>
                  </a:cubicBezTo>
                  <a:cubicBezTo>
                    <a:pt x="629" y="534"/>
                    <a:pt x="496" y="632"/>
                    <a:pt x="342" y="632"/>
                  </a:cubicBezTo>
                  <a:cubicBezTo>
                    <a:pt x="158" y="632"/>
                    <a:pt x="8" y="492"/>
                    <a:pt x="8" y="320"/>
                  </a:cubicBezTo>
                  <a:cubicBezTo>
                    <a:pt x="8" y="148"/>
                    <a:pt x="158" y="8"/>
                    <a:pt x="342" y="8"/>
                  </a:cubicBezTo>
                  <a:cubicBezTo>
                    <a:pt x="355" y="8"/>
                    <a:pt x="369" y="9"/>
                    <a:pt x="383" y="11"/>
                  </a:cubicBezTo>
                  <a:cubicBezTo>
                    <a:pt x="384" y="11"/>
                    <a:pt x="384" y="11"/>
                    <a:pt x="384" y="11"/>
                  </a:cubicBezTo>
                  <a:cubicBezTo>
                    <a:pt x="384" y="3"/>
                    <a:pt x="384" y="3"/>
                    <a:pt x="384" y="3"/>
                  </a:cubicBezTo>
                  <a:cubicBezTo>
                    <a:pt x="370" y="1"/>
                    <a:pt x="356" y="0"/>
                    <a:pt x="342" y="0"/>
                  </a:cubicBezTo>
                  <a:cubicBezTo>
                    <a:pt x="153" y="0"/>
                    <a:pt x="0" y="143"/>
                    <a:pt x="0" y="320"/>
                  </a:cubicBezTo>
                  <a:cubicBezTo>
                    <a:pt x="0" y="496"/>
                    <a:pt x="153" y="640"/>
                    <a:pt x="342" y="640"/>
                  </a:cubicBezTo>
                  <a:cubicBezTo>
                    <a:pt x="503" y="640"/>
                    <a:pt x="637" y="536"/>
                    <a:pt x="674" y="396"/>
                  </a:cubicBezTo>
                  <a:lnTo>
                    <a:pt x="667" y="393"/>
                  </a:ln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66" name="Freeform 348"/>
            <p:cNvSpPr>
              <a:spLocks/>
            </p:cNvSpPr>
            <p:nvPr/>
          </p:nvSpPr>
          <p:spPr bwMode="auto">
            <a:xfrm>
              <a:off x="2486" y="2119"/>
              <a:ext cx="1012" cy="829"/>
            </a:xfrm>
            <a:custGeom>
              <a:avLst/>
              <a:gdLst>
                <a:gd name="T0" fmla="*/ 451 w 470"/>
                <a:gd name="T1" fmla="*/ 11 h 361"/>
                <a:gd name="T2" fmla="*/ 164 w 470"/>
                <a:gd name="T3" fmla="*/ 246 h 361"/>
                <a:gd name="T4" fmla="*/ 2 w 470"/>
                <a:gd name="T5" fmla="*/ 355 h 361"/>
                <a:gd name="T6" fmla="*/ 0 w 470"/>
                <a:gd name="T7" fmla="*/ 358 h 361"/>
                <a:gd name="T8" fmla="*/ 7 w 470"/>
                <a:gd name="T9" fmla="*/ 361 h 361"/>
                <a:gd name="T10" fmla="*/ 7 w 470"/>
                <a:gd name="T11" fmla="*/ 361 h 361"/>
                <a:gd name="T12" fmla="*/ 168 w 470"/>
                <a:gd name="T13" fmla="*/ 252 h 361"/>
                <a:gd name="T14" fmla="*/ 470 w 470"/>
                <a:gd name="T15" fmla="*/ 4 h 361"/>
                <a:gd name="T16" fmla="*/ 462 w 470"/>
                <a:gd name="T17" fmla="*/ 0 h 361"/>
                <a:gd name="T18" fmla="*/ 451 w 470"/>
                <a:gd name="T19" fmla="*/ 11 h 3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70"/>
                <a:gd name="T31" fmla="*/ 0 h 361"/>
                <a:gd name="T32" fmla="*/ 470 w 470"/>
                <a:gd name="T33" fmla="*/ 361 h 36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70" h="361">
                  <a:moveTo>
                    <a:pt x="451" y="11"/>
                  </a:moveTo>
                  <a:cubicBezTo>
                    <a:pt x="379" y="77"/>
                    <a:pt x="281" y="168"/>
                    <a:pt x="164" y="246"/>
                  </a:cubicBezTo>
                  <a:cubicBezTo>
                    <a:pt x="40" y="327"/>
                    <a:pt x="3" y="355"/>
                    <a:pt x="2" y="355"/>
                  </a:cubicBezTo>
                  <a:cubicBezTo>
                    <a:pt x="1" y="356"/>
                    <a:pt x="0" y="357"/>
                    <a:pt x="0" y="358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7" y="361"/>
                    <a:pt x="43" y="335"/>
                    <a:pt x="168" y="252"/>
                  </a:cubicBezTo>
                  <a:cubicBezTo>
                    <a:pt x="294" y="170"/>
                    <a:pt x="398" y="71"/>
                    <a:pt x="470" y="4"/>
                  </a:cubicBezTo>
                  <a:cubicBezTo>
                    <a:pt x="462" y="0"/>
                    <a:pt x="462" y="0"/>
                    <a:pt x="462" y="0"/>
                  </a:cubicBezTo>
                  <a:lnTo>
                    <a:pt x="451" y="11"/>
                  </a:ln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67" name="Freeform 349"/>
            <p:cNvSpPr>
              <a:spLocks/>
            </p:cNvSpPr>
            <p:nvPr/>
          </p:nvSpPr>
          <p:spPr bwMode="auto">
            <a:xfrm>
              <a:off x="2884" y="1228"/>
              <a:ext cx="782" cy="900"/>
            </a:xfrm>
            <a:custGeom>
              <a:avLst/>
              <a:gdLst>
                <a:gd name="T0" fmla="*/ 0 w 363"/>
                <a:gd name="T1" fmla="*/ 53 h 392"/>
                <a:gd name="T2" fmla="*/ 0 w 363"/>
                <a:gd name="T3" fmla="*/ 61 h 392"/>
                <a:gd name="T4" fmla="*/ 3 w 363"/>
                <a:gd name="T5" fmla="*/ 60 h 392"/>
                <a:gd name="T6" fmla="*/ 206 w 363"/>
                <a:gd name="T7" fmla="*/ 115 h 392"/>
                <a:gd name="T8" fmla="*/ 277 w 363"/>
                <a:gd name="T9" fmla="*/ 389 h 392"/>
                <a:gd name="T10" fmla="*/ 285 w 363"/>
                <a:gd name="T11" fmla="*/ 392 h 392"/>
                <a:gd name="T12" fmla="*/ 0 w 363"/>
                <a:gd name="T13" fmla="*/ 53 h 3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63"/>
                <a:gd name="T22" fmla="*/ 0 h 392"/>
                <a:gd name="T23" fmla="*/ 363 w 363"/>
                <a:gd name="T24" fmla="*/ 392 h 3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63" h="392">
                  <a:moveTo>
                    <a:pt x="0" y="53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1" y="61"/>
                    <a:pt x="2" y="61"/>
                    <a:pt x="3" y="60"/>
                  </a:cubicBezTo>
                  <a:cubicBezTo>
                    <a:pt x="57" y="36"/>
                    <a:pt x="143" y="58"/>
                    <a:pt x="206" y="115"/>
                  </a:cubicBezTo>
                  <a:cubicBezTo>
                    <a:pt x="243" y="148"/>
                    <a:pt x="325" y="241"/>
                    <a:pt x="277" y="389"/>
                  </a:cubicBezTo>
                  <a:cubicBezTo>
                    <a:pt x="285" y="392"/>
                    <a:pt x="285" y="392"/>
                    <a:pt x="285" y="392"/>
                  </a:cubicBezTo>
                  <a:cubicBezTo>
                    <a:pt x="363" y="152"/>
                    <a:pt x="117" y="0"/>
                    <a:pt x="0" y="53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68" name="Freeform 350"/>
            <p:cNvSpPr>
              <a:spLocks/>
            </p:cNvSpPr>
            <p:nvPr/>
          </p:nvSpPr>
          <p:spPr bwMode="auto">
            <a:xfrm>
              <a:off x="2884" y="1310"/>
              <a:ext cx="700" cy="818"/>
            </a:xfrm>
            <a:custGeom>
              <a:avLst/>
              <a:gdLst>
                <a:gd name="T0" fmla="*/ 206 w 325"/>
                <a:gd name="T1" fmla="*/ 79 h 356"/>
                <a:gd name="T2" fmla="*/ 3 w 325"/>
                <a:gd name="T3" fmla="*/ 24 h 356"/>
                <a:gd name="T4" fmla="*/ 0 w 325"/>
                <a:gd name="T5" fmla="*/ 25 h 356"/>
                <a:gd name="T6" fmla="*/ 0 w 325"/>
                <a:gd name="T7" fmla="*/ 53 h 356"/>
                <a:gd name="T8" fmla="*/ 47 w 325"/>
                <a:gd name="T9" fmla="*/ 43 h 356"/>
                <a:gd name="T10" fmla="*/ 187 w 325"/>
                <a:gd name="T11" fmla="*/ 100 h 356"/>
                <a:gd name="T12" fmla="*/ 252 w 325"/>
                <a:gd name="T13" fmla="*/ 340 h 356"/>
                <a:gd name="T14" fmla="*/ 285 w 325"/>
                <a:gd name="T15" fmla="*/ 356 h 356"/>
                <a:gd name="T16" fmla="*/ 277 w 325"/>
                <a:gd name="T17" fmla="*/ 353 h 356"/>
                <a:gd name="T18" fmla="*/ 206 w 325"/>
                <a:gd name="T19" fmla="*/ 79 h 3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5"/>
                <a:gd name="T31" fmla="*/ 0 h 356"/>
                <a:gd name="T32" fmla="*/ 325 w 325"/>
                <a:gd name="T33" fmla="*/ 356 h 3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5" h="356">
                  <a:moveTo>
                    <a:pt x="206" y="79"/>
                  </a:moveTo>
                  <a:cubicBezTo>
                    <a:pt x="143" y="22"/>
                    <a:pt x="57" y="0"/>
                    <a:pt x="3" y="24"/>
                  </a:cubicBezTo>
                  <a:cubicBezTo>
                    <a:pt x="2" y="25"/>
                    <a:pt x="1" y="25"/>
                    <a:pt x="0" y="25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20" y="44"/>
                    <a:pt x="47" y="43"/>
                  </a:cubicBezTo>
                  <a:cubicBezTo>
                    <a:pt x="90" y="40"/>
                    <a:pt x="145" y="62"/>
                    <a:pt x="187" y="100"/>
                  </a:cubicBezTo>
                  <a:cubicBezTo>
                    <a:pt x="220" y="129"/>
                    <a:pt x="292" y="210"/>
                    <a:pt x="252" y="340"/>
                  </a:cubicBezTo>
                  <a:cubicBezTo>
                    <a:pt x="285" y="356"/>
                    <a:pt x="285" y="356"/>
                    <a:pt x="285" y="356"/>
                  </a:cubicBezTo>
                  <a:cubicBezTo>
                    <a:pt x="277" y="353"/>
                    <a:pt x="277" y="353"/>
                    <a:pt x="277" y="353"/>
                  </a:cubicBezTo>
                  <a:cubicBezTo>
                    <a:pt x="325" y="205"/>
                    <a:pt x="243" y="112"/>
                    <a:pt x="206" y="79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69" name="Freeform 351"/>
            <p:cNvSpPr>
              <a:spLocks/>
            </p:cNvSpPr>
            <p:nvPr/>
          </p:nvSpPr>
          <p:spPr bwMode="auto">
            <a:xfrm>
              <a:off x="3481" y="2116"/>
              <a:ext cx="2" cy="5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0 h 2"/>
                <a:gd name="T6" fmla="*/ 0 w 1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70" name="Freeform 352"/>
            <p:cNvSpPr>
              <a:spLocks/>
            </p:cNvSpPr>
            <p:nvPr/>
          </p:nvSpPr>
          <p:spPr bwMode="auto">
            <a:xfrm>
              <a:off x="2430" y="2091"/>
              <a:ext cx="1051" cy="857"/>
            </a:xfrm>
            <a:custGeom>
              <a:avLst/>
              <a:gdLst>
                <a:gd name="T0" fmla="*/ 480 w 488"/>
                <a:gd name="T1" fmla="*/ 9 h 373"/>
                <a:gd name="T2" fmla="*/ 463 w 488"/>
                <a:gd name="T3" fmla="*/ 0 h 373"/>
                <a:gd name="T4" fmla="*/ 463 w 488"/>
                <a:gd name="T5" fmla="*/ 0 h 373"/>
                <a:gd name="T6" fmla="*/ 462 w 488"/>
                <a:gd name="T7" fmla="*/ 0 h 373"/>
                <a:gd name="T8" fmla="*/ 452 w 488"/>
                <a:gd name="T9" fmla="*/ 10 h 373"/>
                <a:gd name="T10" fmla="*/ 165 w 488"/>
                <a:gd name="T11" fmla="*/ 245 h 373"/>
                <a:gd name="T12" fmla="*/ 3 w 488"/>
                <a:gd name="T13" fmla="*/ 354 h 373"/>
                <a:gd name="T14" fmla="*/ 0 w 488"/>
                <a:gd name="T15" fmla="*/ 357 h 373"/>
                <a:gd name="T16" fmla="*/ 33 w 488"/>
                <a:gd name="T17" fmla="*/ 373 h 373"/>
                <a:gd name="T18" fmla="*/ 33 w 488"/>
                <a:gd name="T19" fmla="*/ 373 h 373"/>
                <a:gd name="T20" fmla="*/ 26 w 488"/>
                <a:gd name="T21" fmla="*/ 370 h 373"/>
                <a:gd name="T22" fmla="*/ 28 w 488"/>
                <a:gd name="T23" fmla="*/ 367 h 373"/>
                <a:gd name="T24" fmla="*/ 190 w 488"/>
                <a:gd name="T25" fmla="*/ 258 h 373"/>
                <a:gd name="T26" fmla="*/ 477 w 488"/>
                <a:gd name="T27" fmla="*/ 23 h 373"/>
                <a:gd name="T28" fmla="*/ 488 w 488"/>
                <a:gd name="T29" fmla="*/ 12 h 373"/>
                <a:gd name="T30" fmla="*/ 480 w 488"/>
                <a:gd name="T31" fmla="*/ 9 h 3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88"/>
                <a:gd name="T49" fmla="*/ 0 h 373"/>
                <a:gd name="T50" fmla="*/ 488 w 488"/>
                <a:gd name="T51" fmla="*/ 373 h 37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88" h="373">
                  <a:moveTo>
                    <a:pt x="480" y="9"/>
                  </a:moveTo>
                  <a:cubicBezTo>
                    <a:pt x="463" y="0"/>
                    <a:pt x="463" y="0"/>
                    <a:pt x="463" y="0"/>
                  </a:cubicBezTo>
                  <a:cubicBezTo>
                    <a:pt x="463" y="0"/>
                    <a:pt x="463" y="0"/>
                    <a:pt x="463" y="0"/>
                  </a:cubicBezTo>
                  <a:cubicBezTo>
                    <a:pt x="462" y="0"/>
                    <a:pt x="462" y="0"/>
                    <a:pt x="462" y="0"/>
                  </a:cubicBezTo>
                  <a:cubicBezTo>
                    <a:pt x="452" y="10"/>
                    <a:pt x="452" y="10"/>
                    <a:pt x="452" y="10"/>
                  </a:cubicBezTo>
                  <a:cubicBezTo>
                    <a:pt x="380" y="76"/>
                    <a:pt x="282" y="167"/>
                    <a:pt x="165" y="245"/>
                  </a:cubicBezTo>
                  <a:cubicBezTo>
                    <a:pt x="41" y="326"/>
                    <a:pt x="4" y="354"/>
                    <a:pt x="3" y="354"/>
                  </a:cubicBezTo>
                  <a:cubicBezTo>
                    <a:pt x="2" y="355"/>
                    <a:pt x="0" y="357"/>
                    <a:pt x="0" y="357"/>
                  </a:cubicBezTo>
                  <a:cubicBezTo>
                    <a:pt x="33" y="373"/>
                    <a:pt x="33" y="373"/>
                    <a:pt x="33" y="373"/>
                  </a:cubicBezTo>
                  <a:cubicBezTo>
                    <a:pt x="33" y="373"/>
                    <a:pt x="33" y="373"/>
                    <a:pt x="33" y="373"/>
                  </a:cubicBezTo>
                  <a:cubicBezTo>
                    <a:pt x="26" y="370"/>
                    <a:pt x="26" y="370"/>
                    <a:pt x="26" y="370"/>
                  </a:cubicBezTo>
                  <a:cubicBezTo>
                    <a:pt x="26" y="369"/>
                    <a:pt x="27" y="368"/>
                    <a:pt x="28" y="367"/>
                  </a:cubicBezTo>
                  <a:cubicBezTo>
                    <a:pt x="29" y="367"/>
                    <a:pt x="66" y="339"/>
                    <a:pt x="190" y="258"/>
                  </a:cubicBezTo>
                  <a:cubicBezTo>
                    <a:pt x="307" y="180"/>
                    <a:pt x="405" y="89"/>
                    <a:pt x="477" y="23"/>
                  </a:cubicBezTo>
                  <a:cubicBezTo>
                    <a:pt x="488" y="12"/>
                    <a:pt x="488" y="12"/>
                    <a:pt x="488" y="12"/>
                  </a:cubicBezTo>
                  <a:lnTo>
                    <a:pt x="480" y="9"/>
                  </a:ln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71" name="Freeform 353"/>
            <p:cNvSpPr>
              <a:spLocks/>
            </p:cNvSpPr>
            <p:nvPr/>
          </p:nvSpPr>
          <p:spPr bwMode="auto">
            <a:xfrm>
              <a:off x="1123" y="2116"/>
              <a:ext cx="1307" cy="1314"/>
            </a:xfrm>
            <a:custGeom>
              <a:avLst/>
              <a:gdLst>
                <a:gd name="T0" fmla="*/ 308 w 607"/>
                <a:gd name="T1" fmla="*/ 0 h 572"/>
                <a:gd name="T2" fmla="*/ 0 w 607"/>
                <a:gd name="T3" fmla="*/ 286 h 572"/>
                <a:gd name="T4" fmla="*/ 308 w 607"/>
                <a:gd name="T5" fmla="*/ 572 h 572"/>
                <a:gd name="T6" fmla="*/ 607 w 607"/>
                <a:gd name="T7" fmla="*/ 347 h 572"/>
                <a:gd name="T8" fmla="*/ 607 w 607"/>
                <a:gd name="T9" fmla="*/ 347 h 572"/>
                <a:gd name="T10" fmla="*/ 587 w 607"/>
                <a:gd name="T11" fmla="*/ 337 h 572"/>
                <a:gd name="T12" fmla="*/ 586 w 607"/>
                <a:gd name="T13" fmla="*/ 339 h 572"/>
                <a:gd name="T14" fmla="*/ 308 w 607"/>
                <a:gd name="T15" fmla="*/ 548 h 572"/>
                <a:gd name="T16" fmla="*/ 24 w 607"/>
                <a:gd name="T17" fmla="*/ 286 h 572"/>
                <a:gd name="T18" fmla="*/ 307 w 607"/>
                <a:gd name="T19" fmla="*/ 25 h 572"/>
                <a:gd name="T20" fmla="*/ 350 w 607"/>
                <a:gd name="T21" fmla="*/ 28 h 572"/>
                <a:gd name="T22" fmla="*/ 350 w 607"/>
                <a:gd name="T23" fmla="*/ 28 h 572"/>
                <a:gd name="T24" fmla="*/ 350 w 607"/>
                <a:gd name="T25" fmla="*/ 3 h 572"/>
                <a:gd name="T26" fmla="*/ 348 w 607"/>
                <a:gd name="T27" fmla="*/ 3 h 572"/>
                <a:gd name="T28" fmla="*/ 308 w 607"/>
                <a:gd name="T29" fmla="*/ 0 h 5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07"/>
                <a:gd name="T46" fmla="*/ 0 h 572"/>
                <a:gd name="T47" fmla="*/ 607 w 607"/>
                <a:gd name="T48" fmla="*/ 572 h 57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07" h="572">
                  <a:moveTo>
                    <a:pt x="308" y="0"/>
                  </a:moveTo>
                  <a:cubicBezTo>
                    <a:pt x="138" y="0"/>
                    <a:pt x="0" y="128"/>
                    <a:pt x="0" y="286"/>
                  </a:cubicBezTo>
                  <a:cubicBezTo>
                    <a:pt x="0" y="443"/>
                    <a:pt x="138" y="572"/>
                    <a:pt x="308" y="572"/>
                  </a:cubicBezTo>
                  <a:cubicBezTo>
                    <a:pt x="450" y="572"/>
                    <a:pt x="574" y="475"/>
                    <a:pt x="607" y="347"/>
                  </a:cubicBezTo>
                  <a:cubicBezTo>
                    <a:pt x="607" y="347"/>
                    <a:pt x="607" y="347"/>
                    <a:pt x="607" y="347"/>
                  </a:cubicBezTo>
                  <a:cubicBezTo>
                    <a:pt x="587" y="337"/>
                    <a:pt x="587" y="337"/>
                    <a:pt x="587" y="337"/>
                  </a:cubicBezTo>
                  <a:cubicBezTo>
                    <a:pt x="587" y="338"/>
                    <a:pt x="586" y="338"/>
                    <a:pt x="586" y="339"/>
                  </a:cubicBezTo>
                  <a:cubicBezTo>
                    <a:pt x="555" y="459"/>
                    <a:pt x="436" y="548"/>
                    <a:pt x="308" y="548"/>
                  </a:cubicBezTo>
                  <a:cubicBezTo>
                    <a:pt x="151" y="548"/>
                    <a:pt x="24" y="430"/>
                    <a:pt x="24" y="286"/>
                  </a:cubicBezTo>
                  <a:cubicBezTo>
                    <a:pt x="24" y="142"/>
                    <a:pt x="151" y="29"/>
                    <a:pt x="307" y="25"/>
                  </a:cubicBezTo>
                  <a:cubicBezTo>
                    <a:pt x="325" y="24"/>
                    <a:pt x="339" y="27"/>
                    <a:pt x="350" y="28"/>
                  </a:cubicBezTo>
                  <a:cubicBezTo>
                    <a:pt x="350" y="28"/>
                    <a:pt x="350" y="28"/>
                    <a:pt x="350" y="28"/>
                  </a:cubicBezTo>
                  <a:cubicBezTo>
                    <a:pt x="350" y="3"/>
                    <a:pt x="350" y="3"/>
                    <a:pt x="350" y="3"/>
                  </a:cubicBezTo>
                  <a:cubicBezTo>
                    <a:pt x="350" y="3"/>
                    <a:pt x="349" y="3"/>
                    <a:pt x="348" y="3"/>
                  </a:cubicBezTo>
                  <a:cubicBezTo>
                    <a:pt x="335" y="2"/>
                    <a:pt x="320" y="0"/>
                    <a:pt x="308" y="0"/>
                  </a:cubicBezTo>
                  <a:close/>
                </a:path>
              </a:pathLst>
            </a:custGeom>
            <a:noFill/>
            <a:ln w="11113" cap="rnd">
              <a:solidFill>
                <a:srgbClr val="BBBCBD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72" name="Freeform 354"/>
            <p:cNvSpPr>
              <a:spLocks/>
            </p:cNvSpPr>
            <p:nvPr/>
          </p:nvSpPr>
          <p:spPr bwMode="auto">
            <a:xfrm>
              <a:off x="1123" y="2116"/>
              <a:ext cx="1307" cy="1314"/>
            </a:xfrm>
            <a:custGeom>
              <a:avLst/>
              <a:gdLst>
                <a:gd name="T0" fmla="*/ 308 w 607"/>
                <a:gd name="T1" fmla="*/ 0 h 572"/>
                <a:gd name="T2" fmla="*/ 0 w 607"/>
                <a:gd name="T3" fmla="*/ 286 h 572"/>
                <a:gd name="T4" fmla="*/ 308 w 607"/>
                <a:gd name="T5" fmla="*/ 572 h 572"/>
                <a:gd name="T6" fmla="*/ 607 w 607"/>
                <a:gd name="T7" fmla="*/ 347 h 572"/>
                <a:gd name="T8" fmla="*/ 607 w 607"/>
                <a:gd name="T9" fmla="*/ 347 h 572"/>
                <a:gd name="T10" fmla="*/ 587 w 607"/>
                <a:gd name="T11" fmla="*/ 337 h 572"/>
                <a:gd name="T12" fmla="*/ 586 w 607"/>
                <a:gd name="T13" fmla="*/ 339 h 572"/>
                <a:gd name="T14" fmla="*/ 308 w 607"/>
                <a:gd name="T15" fmla="*/ 548 h 572"/>
                <a:gd name="T16" fmla="*/ 24 w 607"/>
                <a:gd name="T17" fmla="*/ 286 h 572"/>
                <a:gd name="T18" fmla="*/ 307 w 607"/>
                <a:gd name="T19" fmla="*/ 25 h 572"/>
                <a:gd name="T20" fmla="*/ 350 w 607"/>
                <a:gd name="T21" fmla="*/ 28 h 572"/>
                <a:gd name="T22" fmla="*/ 350 w 607"/>
                <a:gd name="T23" fmla="*/ 28 h 572"/>
                <a:gd name="T24" fmla="*/ 350 w 607"/>
                <a:gd name="T25" fmla="*/ 3 h 572"/>
                <a:gd name="T26" fmla="*/ 348 w 607"/>
                <a:gd name="T27" fmla="*/ 3 h 572"/>
                <a:gd name="T28" fmla="*/ 308 w 607"/>
                <a:gd name="T29" fmla="*/ 0 h 5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07"/>
                <a:gd name="T46" fmla="*/ 0 h 572"/>
                <a:gd name="T47" fmla="*/ 607 w 607"/>
                <a:gd name="T48" fmla="*/ 572 h 57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07" h="572">
                  <a:moveTo>
                    <a:pt x="308" y="0"/>
                  </a:moveTo>
                  <a:cubicBezTo>
                    <a:pt x="138" y="0"/>
                    <a:pt x="0" y="128"/>
                    <a:pt x="0" y="286"/>
                  </a:cubicBezTo>
                  <a:cubicBezTo>
                    <a:pt x="0" y="443"/>
                    <a:pt x="138" y="572"/>
                    <a:pt x="308" y="572"/>
                  </a:cubicBezTo>
                  <a:cubicBezTo>
                    <a:pt x="450" y="572"/>
                    <a:pt x="574" y="475"/>
                    <a:pt x="607" y="347"/>
                  </a:cubicBezTo>
                  <a:cubicBezTo>
                    <a:pt x="607" y="347"/>
                    <a:pt x="607" y="347"/>
                    <a:pt x="607" y="347"/>
                  </a:cubicBezTo>
                  <a:cubicBezTo>
                    <a:pt x="587" y="337"/>
                    <a:pt x="587" y="337"/>
                    <a:pt x="587" y="337"/>
                  </a:cubicBezTo>
                  <a:cubicBezTo>
                    <a:pt x="587" y="338"/>
                    <a:pt x="586" y="338"/>
                    <a:pt x="586" y="339"/>
                  </a:cubicBezTo>
                  <a:cubicBezTo>
                    <a:pt x="555" y="459"/>
                    <a:pt x="436" y="548"/>
                    <a:pt x="308" y="548"/>
                  </a:cubicBezTo>
                  <a:cubicBezTo>
                    <a:pt x="151" y="548"/>
                    <a:pt x="24" y="430"/>
                    <a:pt x="24" y="286"/>
                  </a:cubicBezTo>
                  <a:cubicBezTo>
                    <a:pt x="24" y="142"/>
                    <a:pt x="151" y="29"/>
                    <a:pt x="307" y="25"/>
                  </a:cubicBezTo>
                  <a:cubicBezTo>
                    <a:pt x="325" y="24"/>
                    <a:pt x="339" y="27"/>
                    <a:pt x="350" y="28"/>
                  </a:cubicBezTo>
                  <a:cubicBezTo>
                    <a:pt x="350" y="28"/>
                    <a:pt x="350" y="28"/>
                    <a:pt x="350" y="28"/>
                  </a:cubicBezTo>
                  <a:cubicBezTo>
                    <a:pt x="350" y="3"/>
                    <a:pt x="350" y="3"/>
                    <a:pt x="350" y="3"/>
                  </a:cubicBezTo>
                  <a:cubicBezTo>
                    <a:pt x="350" y="3"/>
                    <a:pt x="349" y="3"/>
                    <a:pt x="348" y="3"/>
                  </a:cubicBezTo>
                  <a:cubicBezTo>
                    <a:pt x="335" y="2"/>
                    <a:pt x="320" y="0"/>
                    <a:pt x="308" y="0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73" name="Freeform 355"/>
            <p:cNvSpPr>
              <a:spLocks/>
            </p:cNvSpPr>
            <p:nvPr/>
          </p:nvSpPr>
          <p:spPr bwMode="auto">
            <a:xfrm>
              <a:off x="1877" y="1432"/>
              <a:ext cx="1007" cy="749"/>
            </a:xfrm>
            <a:custGeom>
              <a:avLst/>
              <a:gdLst>
                <a:gd name="T0" fmla="*/ 76 w 468"/>
                <a:gd name="T1" fmla="*/ 308 h 326"/>
                <a:gd name="T2" fmla="*/ 106 w 468"/>
                <a:gd name="T3" fmla="*/ 308 h 326"/>
                <a:gd name="T4" fmla="*/ 114 w 468"/>
                <a:gd name="T5" fmla="*/ 303 h 326"/>
                <a:gd name="T6" fmla="*/ 129 w 468"/>
                <a:gd name="T7" fmla="*/ 277 h 326"/>
                <a:gd name="T8" fmla="*/ 156 w 468"/>
                <a:gd name="T9" fmla="*/ 277 h 326"/>
                <a:gd name="T10" fmla="*/ 160 w 468"/>
                <a:gd name="T11" fmla="*/ 275 h 326"/>
                <a:gd name="T12" fmla="*/ 174 w 468"/>
                <a:gd name="T13" fmla="*/ 245 h 326"/>
                <a:gd name="T14" fmla="*/ 195 w 468"/>
                <a:gd name="T15" fmla="*/ 240 h 326"/>
                <a:gd name="T16" fmla="*/ 202 w 468"/>
                <a:gd name="T17" fmla="*/ 243 h 326"/>
                <a:gd name="T18" fmla="*/ 207 w 468"/>
                <a:gd name="T19" fmla="*/ 242 h 326"/>
                <a:gd name="T20" fmla="*/ 212 w 468"/>
                <a:gd name="T21" fmla="*/ 238 h 326"/>
                <a:gd name="T22" fmla="*/ 232 w 468"/>
                <a:gd name="T23" fmla="*/ 238 h 326"/>
                <a:gd name="T24" fmla="*/ 236 w 468"/>
                <a:gd name="T25" fmla="*/ 236 h 326"/>
                <a:gd name="T26" fmla="*/ 235 w 468"/>
                <a:gd name="T27" fmla="*/ 228 h 326"/>
                <a:gd name="T28" fmla="*/ 251 w 468"/>
                <a:gd name="T29" fmla="*/ 194 h 326"/>
                <a:gd name="T30" fmla="*/ 272 w 468"/>
                <a:gd name="T31" fmla="*/ 190 h 326"/>
                <a:gd name="T32" fmla="*/ 281 w 468"/>
                <a:gd name="T33" fmla="*/ 195 h 326"/>
                <a:gd name="T34" fmla="*/ 284 w 468"/>
                <a:gd name="T35" fmla="*/ 193 h 326"/>
                <a:gd name="T36" fmla="*/ 294 w 468"/>
                <a:gd name="T37" fmla="*/ 178 h 326"/>
                <a:gd name="T38" fmla="*/ 310 w 468"/>
                <a:gd name="T39" fmla="*/ 174 h 326"/>
                <a:gd name="T40" fmla="*/ 315 w 468"/>
                <a:gd name="T41" fmla="*/ 168 h 326"/>
                <a:gd name="T42" fmla="*/ 330 w 468"/>
                <a:gd name="T43" fmla="*/ 137 h 326"/>
                <a:gd name="T44" fmla="*/ 355 w 468"/>
                <a:gd name="T45" fmla="*/ 136 h 326"/>
                <a:gd name="T46" fmla="*/ 358 w 468"/>
                <a:gd name="T47" fmla="*/ 134 h 326"/>
                <a:gd name="T48" fmla="*/ 375 w 468"/>
                <a:gd name="T49" fmla="*/ 109 h 326"/>
                <a:gd name="T50" fmla="*/ 389 w 468"/>
                <a:gd name="T51" fmla="*/ 108 h 326"/>
                <a:gd name="T52" fmla="*/ 393 w 468"/>
                <a:gd name="T53" fmla="*/ 103 h 326"/>
                <a:gd name="T54" fmla="*/ 408 w 468"/>
                <a:gd name="T55" fmla="*/ 73 h 326"/>
                <a:gd name="T56" fmla="*/ 444 w 468"/>
                <a:gd name="T57" fmla="*/ 67 h 326"/>
                <a:gd name="T58" fmla="*/ 468 w 468"/>
                <a:gd name="T59" fmla="*/ 25 h 326"/>
                <a:gd name="T60" fmla="*/ 468 w 468"/>
                <a:gd name="T61" fmla="*/ 0 h 326"/>
                <a:gd name="T62" fmla="*/ 372 w 468"/>
                <a:gd name="T63" fmla="*/ 78 h 326"/>
                <a:gd name="T64" fmla="*/ 261 w 468"/>
                <a:gd name="T65" fmla="*/ 166 h 326"/>
                <a:gd name="T66" fmla="*/ 4 w 468"/>
                <a:gd name="T67" fmla="*/ 300 h 326"/>
                <a:gd name="T68" fmla="*/ 0 w 468"/>
                <a:gd name="T69" fmla="*/ 301 h 326"/>
                <a:gd name="T70" fmla="*/ 0 w 468"/>
                <a:gd name="T71" fmla="*/ 326 h 326"/>
                <a:gd name="T72" fmla="*/ 14 w 468"/>
                <a:gd name="T73" fmla="*/ 322 h 326"/>
                <a:gd name="T74" fmla="*/ 28 w 468"/>
                <a:gd name="T75" fmla="*/ 315 h 326"/>
                <a:gd name="T76" fmla="*/ 60 w 468"/>
                <a:gd name="T77" fmla="*/ 322 h 326"/>
                <a:gd name="T78" fmla="*/ 76 w 468"/>
                <a:gd name="T79" fmla="*/ 308 h 32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68"/>
                <a:gd name="T121" fmla="*/ 0 h 326"/>
                <a:gd name="T122" fmla="*/ 468 w 468"/>
                <a:gd name="T123" fmla="*/ 326 h 32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68" h="326">
                  <a:moveTo>
                    <a:pt x="76" y="308"/>
                  </a:moveTo>
                  <a:cubicBezTo>
                    <a:pt x="88" y="301"/>
                    <a:pt x="101" y="306"/>
                    <a:pt x="106" y="308"/>
                  </a:cubicBezTo>
                  <a:cubicBezTo>
                    <a:pt x="110" y="309"/>
                    <a:pt x="113" y="307"/>
                    <a:pt x="114" y="303"/>
                  </a:cubicBezTo>
                  <a:cubicBezTo>
                    <a:pt x="115" y="296"/>
                    <a:pt x="116" y="285"/>
                    <a:pt x="129" y="277"/>
                  </a:cubicBezTo>
                  <a:cubicBezTo>
                    <a:pt x="136" y="272"/>
                    <a:pt x="145" y="269"/>
                    <a:pt x="156" y="277"/>
                  </a:cubicBezTo>
                  <a:cubicBezTo>
                    <a:pt x="159" y="279"/>
                    <a:pt x="160" y="276"/>
                    <a:pt x="160" y="275"/>
                  </a:cubicBezTo>
                  <a:cubicBezTo>
                    <a:pt x="161" y="265"/>
                    <a:pt x="163" y="253"/>
                    <a:pt x="174" y="245"/>
                  </a:cubicBezTo>
                  <a:cubicBezTo>
                    <a:pt x="182" y="240"/>
                    <a:pt x="190" y="239"/>
                    <a:pt x="195" y="240"/>
                  </a:cubicBezTo>
                  <a:cubicBezTo>
                    <a:pt x="197" y="241"/>
                    <a:pt x="200" y="242"/>
                    <a:pt x="202" y="243"/>
                  </a:cubicBezTo>
                  <a:cubicBezTo>
                    <a:pt x="204" y="244"/>
                    <a:pt x="206" y="243"/>
                    <a:pt x="207" y="242"/>
                  </a:cubicBezTo>
                  <a:cubicBezTo>
                    <a:pt x="208" y="240"/>
                    <a:pt x="210" y="239"/>
                    <a:pt x="212" y="238"/>
                  </a:cubicBezTo>
                  <a:cubicBezTo>
                    <a:pt x="216" y="236"/>
                    <a:pt x="224" y="234"/>
                    <a:pt x="232" y="238"/>
                  </a:cubicBezTo>
                  <a:cubicBezTo>
                    <a:pt x="233" y="239"/>
                    <a:pt x="236" y="240"/>
                    <a:pt x="236" y="236"/>
                  </a:cubicBezTo>
                  <a:cubicBezTo>
                    <a:pt x="236" y="233"/>
                    <a:pt x="235" y="231"/>
                    <a:pt x="235" y="228"/>
                  </a:cubicBezTo>
                  <a:cubicBezTo>
                    <a:pt x="235" y="217"/>
                    <a:pt x="237" y="203"/>
                    <a:pt x="251" y="194"/>
                  </a:cubicBezTo>
                  <a:cubicBezTo>
                    <a:pt x="260" y="189"/>
                    <a:pt x="268" y="189"/>
                    <a:pt x="272" y="190"/>
                  </a:cubicBezTo>
                  <a:cubicBezTo>
                    <a:pt x="276" y="191"/>
                    <a:pt x="278" y="193"/>
                    <a:pt x="281" y="195"/>
                  </a:cubicBezTo>
                  <a:cubicBezTo>
                    <a:pt x="283" y="196"/>
                    <a:pt x="284" y="194"/>
                    <a:pt x="284" y="193"/>
                  </a:cubicBezTo>
                  <a:cubicBezTo>
                    <a:pt x="286" y="188"/>
                    <a:pt x="289" y="182"/>
                    <a:pt x="294" y="178"/>
                  </a:cubicBezTo>
                  <a:cubicBezTo>
                    <a:pt x="299" y="175"/>
                    <a:pt x="305" y="173"/>
                    <a:pt x="310" y="174"/>
                  </a:cubicBezTo>
                  <a:cubicBezTo>
                    <a:pt x="314" y="174"/>
                    <a:pt x="315" y="171"/>
                    <a:pt x="315" y="168"/>
                  </a:cubicBezTo>
                  <a:cubicBezTo>
                    <a:pt x="315" y="157"/>
                    <a:pt x="317" y="143"/>
                    <a:pt x="330" y="137"/>
                  </a:cubicBezTo>
                  <a:cubicBezTo>
                    <a:pt x="340" y="131"/>
                    <a:pt x="349" y="133"/>
                    <a:pt x="355" y="136"/>
                  </a:cubicBezTo>
                  <a:cubicBezTo>
                    <a:pt x="357" y="138"/>
                    <a:pt x="358" y="135"/>
                    <a:pt x="358" y="134"/>
                  </a:cubicBezTo>
                  <a:cubicBezTo>
                    <a:pt x="359" y="126"/>
                    <a:pt x="362" y="114"/>
                    <a:pt x="375" y="109"/>
                  </a:cubicBezTo>
                  <a:cubicBezTo>
                    <a:pt x="380" y="107"/>
                    <a:pt x="385" y="107"/>
                    <a:pt x="389" y="108"/>
                  </a:cubicBezTo>
                  <a:cubicBezTo>
                    <a:pt x="390" y="108"/>
                    <a:pt x="393" y="106"/>
                    <a:pt x="393" y="103"/>
                  </a:cubicBezTo>
                  <a:cubicBezTo>
                    <a:pt x="393" y="94"/>
                    <a:pt x="395" y="81"/>
                    <a:pt x="408" y="73"/>
                  </a:cubicBezTo>
                  <a:cubicBezTo>
                    <a:pt x="422" y="63"/>
                    <a:pt x="433" y="77"/>
                    <a:pt x="444" y="67"/>
                  </a:cubicBezTo>
                  <a:cubicBezTo>
                    <a:pt x="454" y="58"/>
                    <a:pt x="458" y="33"/>
                    <a:pt x="468" y="25"/>
                  </a:cubicBezTo>
                  <a:cubicBezTo>
                    <a:pt x="468" y="0"/>
                    <a:pt x="468" y="0"/>
                    <a:pt x="468" y="0"/>
                  </a:cubicBezTo>
                  <a:cubicBezTo>
                    <a:pt x="434" y="25"/>
                    <a:pt x="403" y="52"/>
                    <a:pt x="372" y="78"/>
                  </a:cubicBezTo>
                  <a:cubicBezTo>
                    <a:pt x="337" y="108"/>
                    <a:pt x="300" y="139"/>
                    <a:pt x="261" y="166"/>
                  </a:cubicBezTo>
                  <a:cubicBezTo>
                    <a:pt x="209" y="203"/>
                    <a:pt x="110" y="251"/>
                    <a:pt x="4" y="300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5" y="325"/>
                    <a:pt x="10" y="323"/>
                    <a:pt x="14" y="322"/>
                  </a:cubicBezTo>
                  <a:cubicBezTo>
                    <a:pt x="18" y="320"/>
                    <a:pt x="23" y="315"/>
                    <a:pt x="28" y="315"/>
                  </a:cubicBezTo>
                  <a:cubicBezTo>
                    <a:pt x="38" y="314"/>
                    <a:pt x="51" y="326"/>
                    <a:pt x="60" y="322"/>
                  </a:cubicBezTo>
                  <a:cubicBezTo>
                    <a:pt x="65" y="319"/>
                    <a:pt x="66" y="314"/>
                    <a:pt x="76" y="308"/>
                  </a:cubicBezTo>
                  <a:close/>
                </a:path>
              </a:pathLst>
            </a:custGeom>
            <a:noFill/>
            <a:ln w="11113" cap="rnd">
              <a:solidFill>
                <a:srgbClr val="BBBCBD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74" name="Freeform 356"/>
            <p:cNvSpPr>
              <a:spLocks/>
            </p:cNvSpPr>
            <p:nvPr/>
          </p:nvSpPr>
          <p:spPr bwMode="auto">
            <a:xfrm>
              <a:off x="1877" y="1432"/>
              <a:ext cx="1007" cy="749"/>
            </a:xfrm>
            <a:custGeom>
              <a:avLst/>
              <a:gdLst>
                <a:gd name="T0" fmla="*/ 76 w 468"/>
                <a:gd name="T1" fmla="*/ 308 h 326"/>
                <a:gd name="T2" fmla="*/ 106 w 468"/>
                <a:gd name="T3" fmla="*/ 308 h 326"/>
                <a:gd name="T4" fmla="*/ 114 w 468"/>
                <a:gd name="T5" fmla="*/ 303 h 326"/>
                <a:gd name="T6" fmla="*/ 129 w 468"/>
                <a:gd name="T7" fmla="*/ 277 h 326"/>
                <a:gd name="T8" fmla="*/ 156 w 468"/>
                <a:gd name="T9" fmla="*/ 277 h 326"/>
                <a:gd name="T10" fmla="*/ 160 w 468"/>
                <a:gd name="T11" fmla="*/ 275 h 326"/>
                <a:gd name="T12" fmla="*/ 174 w 468"/>
                <a:gd name="T13" fmla="*/ 245 h 326"/>
                <a:gd name="T14" fmla="*/ 195 w 468"/>
                <a:gd name="T15" fmla="*/ 240 h 326"/>
                <a:gd name="T16" fmla="*/ 202 w 468"/>
                <a:gd name="T17" fmla="*/ 243 h 326"/>
                <a:gd name="T18" fmla="*/ 207 w 468"/>
                <a:gd name="T19" fmla="*/ 242 h 326"/>
                <a:gd name="T20" fmla="*/ 212 w 468"/>
                <a:gd name="T21" fmla="*/ 238 h 326"/>
                <a:gd name="T22" fmla="*/ 232 w 468"/>
                <a:gd name="T23" fmla="*/ 238 h 326"/>
                <a:gd name="T24" fmla="*/ 236 w 468"/>
                <a:gd name="T25" fmla="*/ 236 h 326"/>
                <a:gd name="T26" fmla="*/ 235 w 468"/>
                <a:gd name="T27" fmla="*/ 228 h 326"/>
                <a:gd name="T28" fmla="*/ 251 w 468"/>
                <a:gd name="T29" fmla="*/ 194 h 326"/>
                <a:gd name="T30" fmla="*/ 272 w 468"/>
                <a:gd name="T31" fmla="*/ 190 h 326"/>
                <a:gd name="T32" fmla="*/ 281 w 468"/>
                <a:gd name="T33" fmla="*/ 195 h 326"/>
                <a:gd name="T34" fmla="*/ 284 w 468"/>
                <a:gd name="T35" fmla="*/ 193 h 326"/>
                <a:gd name="T36" fmla="*/ 294 w 468"/>
                <a:gd name="T37" fmla="*/ 178 h 326"/>
                <a:gd name="T38" fmla="*/ 310 w 468"/>
                <a:gd name="T39" fmla="*/ 174 h 326"/>
                <a:gd name="T40" fmla="*/ 315 w 468"/>
                <a:gd name="T41" fmla="*/ 168 h 326"/>
                <a:gd name="T42" fmla="*/ 330 w 468"/>
                <a:gd name="T43" fmla="*/ 137 h 326"/>
                <a:gd name="T44" fmla="*/ 355 w 468"/>
                <a:gd name="T45" fmla="*/ 136 h 326"/>
                <a:gd name="T46" fmla="*/ 358 w 468"/>
                <a:gd name="T47" fmla="*/ 134 h 326"/>
                <a:gd name="T48" fmla="*/ 375 w 468"/>
                <a:gd name="T49" fmla="*/ 109 h 326"/>
                <a:gd name="T50" fmla="*/ 389 w 468"/>
                <a:gd name="T51" fmla="*/ 108 h 326"/>
                <a:gd name="T52" fmla="*/ 393 w 468"/>
                <a:gd name="T53" fmla="*/ 103 h 326"/>
                <a:gd name="T54" fmla="*/ 408 w 468"/>
                <a:gd name="T55" fmla="*/ 73 h 326"/>
                <a:gd name="T56" fmla="*/ 444 w 468"/>
                <a:gd name="T57" fmla="*/ 67 h 326"/>
                <a:gd name="T58" fmla="*/ 468 w 468"/>
                <a:gd name="T59" fmla="*/ 25 h 326"/>
                <a:gd name="T60" fmla="*/ 468 w 468"/>
                <a:gd name="T61" fmla="*/ 0 h 326"/>
                <a:gd name="T62" fmla="*/ 372 w 468"/>
                <a:gd name="T63" fmla="*/ 78 h 326"/>
                <a:gd name="T64" fmla="*/ 261 w 468"/>
                <a:gd name="T65" fmla="*/ 166 h 326"/>
                <a:gd name="T66" fmla="*/ 4 w 468"/>
                <a:gd name="T67" fmla="*/ 300 h 326"/>
                <a:gd name="T68" fmla="*/ 0 w 468"/>
                <a:gd name="T69" fmla="*/ 301 h 326"/>
                <a:gd name="T70" fmla="*/ 0 w 468"/>
                <a:gd name="T71" fmla="*/ 326 h 326"/>
                <a:gd name="T72" fmla="*/ 14 w 468"/>
                <a:gd name="T73" fmla="*/ 322 h 326"/>
                <a:gd name="T74" fmla="*/ 28 w 468"/>
                <a:gd name="T75" fmla="*/ 315 h 326"/>
                <a:gd name="T76" fmla="*/ 60 w 468"/>
                <a:gd name="T77" fmla="*/ 322 h 326"/>
                <a:gd name="T78" fmla="*/ 76 w 468"/>
                <a:gd name="T79" fmla="*/ 308 h 32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68"/>
                <a:gd name="T121" fmla="*/ 0 h 326"/>
                <a:gd name="T122" fmla="*/ 468 w 468"/>
                <a:gd name="T123" fmla="*/ 326 h 32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68" h="326">
                  <a:moveTo>
                    <a:pt x="76" y="308"/>
                  </a:moveTo>
                  <a:cubicBezTo>
                    <a:pt x="88" y="301"/>
                    <a:pt x="101" y="306"/>
                    <a:pt x="106" y="308"/>
                  </a:cubicBezTo>
                  <a:cubicBezTo>
                    <a:pt x="110" y="309"/>
                    <a:pt x="113" y="307"/>
                    <a:pt x="114" y="303"/>
                  </a:cubicBezTo>
                  <a:cubicBezTo>
                    <a:pt x="115" y="296"/>
                    <a:pt x="116" y="285"/>
                    <a:pt x="129" y="277"/>
                  </a:cubicBezTo>
                  <a:cubicBezTo>
                    <a:pt x="136" y="272"/>
                    <a:pt x="145" y="269"/>
                    <a:pt x="156" y="277"/>
                  </a:cubicBezTo>
                  <a:cubicBezTo>
                    <a:pt x="159" y="279"/>
                    <a:pt x="160" y="276"/>
                    <a:pt x="160" y="275"/>
                  </a:cubicBezTo>
                  <a:cubicBezTo>
                    <a:pt x="161" y="265"/>
                    <a:pt x="163" y="253"/>
                    <a:pt x="174" y="245"/>
                  </a:cubicBezTo>
                  <a:cubicBezTo>
                    <a:pt x="182" y="240"/>
                    <a:pt x="190" y="239"/>
                    <a:pt x="195" y="240"/>
                  </a:cubicBezTo>
                  <a:cubicBezTo>
                    <a:pt x="197" y="241"/>
                    <a:pt x="200" y="242"/>
                    <a:pt x="202" y="243"/>
                  </a:cubicBezTo>
                  <a:cubicBezTo>
                    <a:pt x="204" y="244"/>
                    <a:pt x="206" y="243"/>
                    <a:pt x="207" y="242"/>
                  </a:cubicBezTo>
                  <a:cubicBezTo>
                    <a:pt x="208" y="240"/>
                    <a:pt x="210" y="239"/>
                    <a:pt x="212" y="238"/>
                  </a:cubicBezTo>
                  <a:cubicBezTo>
                    <a:pt x="216" y="236"/>
                    <a:pt x="224" y="234"/>
                    <a:pt x="232" y="238"/>
                  </a:cubicBezTo>
                  <a:cubicBezTo>
                    <a:pt x="233" y="239"/>
                    <a:pt x="236" y="240"/>
                    <a:pt x="236" y="236"/>
                  </a:cubicBezTo>
                  <a:cubicBezTo>
                    <a:pt x="236" y="233"/>
                    <a:pt x="235" y="231"/>
                    <a:pt x="235" y="228"/>
                  </a:cubicBezTo>
                  <a:cubicBezTo>
                    <a:pt x="235" y="217"/>
                    <a:pt x="237" y="203"/>
                    <a:pt x="251" y="194"/>
                  </a:cubicBezTo>
                  <a:cubicBezTo>
                    <a:pt x="260" y="189"/>
                    <a:pt x="268" y="189"/>
                    <a:pt x="272" y="190"/>
                  </a:cubicBezTo>
                  <a:cubicBezTo>
                    <a:pt x="276" y="191"/>
                    <a:pt x="278" y="193"/>
                    <a:pt x="281" y="195"/>
                  </a:cubicBezTo>
                  <a:cubicBezTo>
                    <a:pt x="283" y="196"/>
                    <a:pt x="284" y="194"/>
                    <a:pt x="284" y="193"/>
                  </a:cubicBezTo>
                  <a:cubicBezTo>
                    <a:pt x="286" y="188"/>
                    <a:pt x="289" y="182"/>
                    <a:pt x="294" y="178"/>
                  </a:cubicBezTo>
                  <a:cubicBezTo>
                    <a:pt x="299" y="175"/>
                    <a:pt x="305" y="173"/>
                    <a:pt x="310" y="174"/>
                  </a:cubicBezTo>
                  <a:cubicBezTo>
                    <a:pt x="314" y="174"/>
                    <a:pt x="315" y="171"/>
                    <a:pt x="315" y="168"/>
                  </a:cubicBezTo>
                  <a:cubicBezTo>
                    <a:pt x="315" y="157"/>
                    <a:pt x="317" y="143"/>
                    <a:pt x="330" y="137"/>
                  </a:cubicBezTo>
                  <a:cubicBezTo>
                    <a:pt x="340" y="131"/>
                    <a:pt x="349" y="133"/>
                    <a:pt x="355" y="136"/>
                  </a:cubicBezTo>
                  <a:cubicBezTo>
                    <a:pt x="357" y="138"/>
                    <a:pt x="358" y="135"/>
                    <a:pt x="358" y="134"/>
                  </a:cubicBezTo>
                  <a:cubicBezTo>
                    <a:pt x="359" y="126"/>
                    <a:pt x="362" y="114"/>
                    <a:pt x="375" y="109"/>
                  </a:cubicBezTo>
                  <a:cubicBezTo>
                    <a:pt x="380" y="107"/>
                    <a:pt x="385" y="107"/>
                    <a:pt x="389" y="108"/>
                  </a:cubicBezTo>
                  <a:cubicBezTo>
                    <a:pt x="390" y="108"/>
                    <a:pt x="393" y="106"/>
                    <a:pt x="393" y="103"/>
                  </a:cubicBezTo>
                  <a:cubicBezTo>
                    <a:pt x="393" y="94"/>
                    <a:pt x="395" y="81"/>
                    <a:pt x="408" y="73"/>
                  </a:cubicBezTo>
                  <a:cubicBezTo>
                    <a:pt x="422" y="63"/>
                    <a:pt x="433" y="77"/>
                    <a:pt x="444" y="67"/>
                  </a:cubicBezTo>
                  <a:cubicBezTo>
                    <a:pt x="454" y="58"/>
                    <a:pt x="458" y="33"/>
                    <a:pt x="468" y="25"/>
                  </a:cubicBezTo>
                  <a:cubicBezTo>
                    <a:pt x="468" y="0"/>
                    <a:pt x="468" y="0"/>
                    <a:pt x="468" y="0"/>
                  </a:cubicBezTo>
                  <a:cubicBezTo>
                    <a:pt x="434" y="25"/>
                    <a:pt x="403" y="52"/>
                    <a:pt x="372" y="78"/>
                  </a:cubicBezTo>
                  <a:cubicBezTo>
                    <a:pt x="337" y="108"/>
                    <a:pt x="300" y="139"/>
                    <a:pt x="261" y="166"/>
                  </a:cubicBezTo>
                  <a:cubicBezTo>
                    <a:pt x="209" y="203"/>
                    <a:pt x="110" y="251"/>
                    <a:pt x="4" y="300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5" y="325"/>
                    <a:pt x="10" y="323"/>
                    <a:pt x="14" y="322"/>
                  </a:cubicBezTo>
                  <a:cubicBezTo>
                    <a:pt x="18" y="320"/>
                    <a:pt x="23" y="315"/>
                    <a:pt x="28" y="315"/>
                  </a:cubicBezTo>
                  <a:cubicBezTo>
                    <a:pt x="38" y="314"/>
                    <a:pt x="51" y="326"/>
                    <a:pt x="60" y="322"/>
                  </a:cubicBezTo>
                  <a:cubicBezTo>
                    <a:pt x="65" y="319"/>
                    <a:pt x="66" y="314"/>
                    <a:pt x="76" y="308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75" name="Freeform 357"/>
            <p:cNvSpPr>
              <a:spLocks/>
            </p:cNvSpPr>
            <p:nvPr/>
          </p:nvSpPr>
          <p:spPr bwMode="auto">
            <a:xfrm>
              <a:off x="1903" y="2107"/>
              <a:ext cx="26" cy="37"/>
            </a:xfrm>
            <a:custGeom>
              <a:avLst/>
              <a:gdLst>
                <a:gd name="T0" fmla="*/ 3 w 12"/>
                <a:gd name="T1" fmla="*/ 16 h 16"/>
                <a:gd name="T2" fmla="*/ 2 w 12"/>
                <a:gd name="T3" fmla="*/ 5 h 16"/>
                <a:gd name="T4" fmla="*/ 8 w 12"/>
                <a:gd name="T5" fmla="*/ 13 h 16"/>
                <a:gd name="T6" fmla="*/ 11 w 12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6"/>
                <a:gd name="T14" fmla="*/ 12 w 12"/>
                <a:gd name="T15" fmla="*/ 16 h 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6">
                  <a:moveTo>
                    <a:pt x="3" y="16"/>
                  </a:moveTo>
                  <a:cubicBezTo>
                    <a:pt x="1" y="13"/>
                    <a:pt x="0" y="9"/>
                    <a:pt x="2" y="5"/>
                  </a:cubicBezTo>
                  <a:cubicBezTo>
                    <a:pt x="4" y="7"/>
                    <a:pt x="6" y="13"/>
                    <a:pt x="8" y="13"/>
                  </a:cubicBezTo>
                  <a:cubicBezTo>
                    <a:pt x="12" y="12"/>
                    <a:pt x="11" y="3"/>
                    <a:pt x="11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76" name="Freeform 358"/>
            <p:cNvSpPr>
              <a:spLocks/>
            </p:cNvSpPr>
            <p:nvPr/>
          </p:nvSpPr>
          <p:spPr bwMode="auto">
            <a:xfrm>
              <a:off x="2088" y="2031"/>
              <a:ext cx="4" cy="7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0 60000 65536"/>
                <a:gd name="T5" fmla="*/ 0 60000 65536"/>
                <a:gd name="T6" fmla="*/ 0 w 2"/>
                <a:gd name="T7" fmla="*/ 0 h 3"/>
                <a:gd name="T8" fmla="*/ 2 w 2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" h="3">
                  <a:moveTo>
                    <a:pt x="1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77" name="Freeform 359"/>
            <p:cNvSpPr>
              <a:spLocks/>
            </p:cNvSpPr>
            <p:nvPr/>
          </p:nvSpPr>
          <p:spPr bwMode="auto">
            <a:xfrm>
              <a:off x="2107" y="2041"/>
              <a:ext cx="2" cy="11"/>
            </a:xfrm>
            <a:custGeom>
              <a:avLst/>
              <a:gdLst>
                <a:gd name="T0" fmla="*/ 0 w 1"/>
                <a:gd name="T1" fmla="*/ 0 h 5"/>
                <a:gd name="T2" fmla="*/ 1 w 1"/>
                <a:gd name="T3" fmla="*/ 5 h 5"/>
                <a:gd name="T4" fmla="*/ 0 60000 65536"/>
                <a:gd name="T5" fmla="*/ 0 60000 65536"/>
                <a:gd name="T6" fmla="*/ 0 w 1"/>
                <a:gd name="T7" fmla="*/ 0 h 5"/>
                <a:gd name="T8" fmla="*/ 1 w 1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">
                  <a:moveTo>
                    <a:pt x="0" y="0"/>
                  </a:moveTo>
                  <a:cubicBezTo>
                    <a:pt x="0" y="1"/>
                    <a:pt x="0" y="3"/>
                    <a:pt x="1" y="5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78" name="Freeform 360"/>
            <p:cNvSpPr>
              <a:spLocks/>
            </p:cNvSpPr>
            <p:nvPr/>
          </p:nvSpPr>
          <p:spPr bwMode="auto">
            <a:xfrm>
              <a:off x="2094" y="2050"/>
              <a:ext cx="35" cy="48"/>
            </a:xfrm>
            <a:custGeom>
              <a:avLst/>
              <a:gdLst>
                <a:gd name="T0" fmla="*/ 0 w 16"/>
                <a:gd name="T1" fmla="*/ 15 h 21"/>
                <a:gd name="T2" fmla="*/ 8 w 16"/>
                <a:gd name="T3" fmla="*/ 19 h 21"/>
                <a:gd name="T4" fmla="*/ 4 w 16"/>
                <a:gd name="T5" fmla="*/ 8 h 21"/>
                <a:gd name="T6" fmla="*/ 16 w 16"/>
                <a:gd name="T7" fmla="*/ 1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21"/>
                <a:gd name="T14" fmla="*/ 16 w 16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21">
                  <a:moveTo>
                    <a:pt x="0" y="15"/>
                  </a:moveTo>
                  <a:cubicBezTo>
                    <a:pt x="2" y="16"/>
                    <a:pt x="5" y="21"/>
                    <a:pt x="8" y="19"/>
                  </a:cubicBezTo>
                  <a:cubicBezTo>
                    <a:pt x="11" y="16"/>
                    <a:pt x="3" y="11"/>
                    <a:pt x="4" y="8"/>
                  </a:cubicBezTo>
                  <a:cubicBezTo>
                    <a:pt x="6" y="0"/>
                    <a:pt x="14" y="10"/>
                    <a:pt x="16" y="1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79" name="Freeform 361"/>
            <p:cNvSpPr>
              <a:spLocks/>
            </p:cNvSpPr>
            <p:nvPr/>
          </p:nvSpPr>
          <p:spPr bwMode="auto">
            <a:xfrm>
              <a:off x="2142" y="1999"/>
              <a:ext cx="19" cy="25"/>
            </a:xfrm>
            <a:custGeom>
              <a:avLst/>
              <a:gdLst>
                <a:gd name="T0" fmla="*/ 0 w 9"/>
                <a:gd name="T1" fmla="*/ 3 h 11"/>
                <a:gd name="T2" fmla="*/ 7 w 9"/>
                <a:gd name="T3" fmla="*/ 0 h 11"/>
                <a:gd name="T4" fmla="*/ 0 60000 65536"/>
                <a:gd name="T5" fmla="*/ 0 60000 65536"/>
                <a:gd name="T6" fmla="*/ 0 w 9"/>
                <a:gd name="T7" fmla="*/ 0 h 11"/>
                <a:gd name="T8" fmla="*/ 9 w 9"/>
                <a:gd name="T9" fmla="*/ 11 h 1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9" h="11">
                  <a:moveTo>
                    <a:pt x="0" y="3"/>
                  </a:moveTo>
                  <a:cubicBezTo>
                    <a:pt x="4" y="11"/>
                    <a:pt x="9" y="7"/>
                    <a:pt x="7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80" name="Freeform 362"/>
            <p:cNvSpPr>
              <a:spLocks/>
            </p:cNvSpPr>
            <p:nvPr/>
          </p:nvSpPr>
          <p:spPr bwMode="auto">
            <a:xfrm>
              <a:off x="2277" y="1933"/>
              <a:ext cx="7" cy="16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0 60000 65536"/>
                <a:gd name="T5" fmla="*/ 0 60000 65536"/>
                <a:gd name="T6" fmla="*/ 0 w 3"/>
                <a:gd name="T7" fmla="*/ 0 h 7"/>
                <a:gd name="T8" fmla="*/ 3 w 3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" h="7">
                  <a:moveTo>
                    <a:pt x="0" y="0"/>
                  </a:moveTo>
                  <a:cubicBezTo>
                    <a:pt x="0" y="3"/>
                    <a:pt x="1" y="5"/>
                    <a:pt x="3" y="7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81" name="Freeform 363"/>
            <p:cNvSpPr>
              <a:spLocks/>
            </p:cNvSpPr>
            <p:nvPr/>
          </p:nvSpPr>
          <p:spPr bwMode="auto">
            <a:xfrm>
              <a:off x="2284" y="1940"/>
              <a:ext cx="23" cy="27"/>
            </a:xfrm>
            <a:custGeom>
              <a:avLst/>
              <a:gdLst>
                <a:gd name="T0" fmla="*/ 0 w 11"/>
                <a:gd name="T1" fmla="*/ 8 h 12"/>
                <a:gd name="T2" fmla="*/ 7 w 11"/>
                <a:gd name="T3" fmla="*/ 11 h 12"/>
                <a:gd name="T4" fmla="*/ 6 w 11"/>
                <a:gd name="T5" fmla="*/ 0 h 12"/>
                <a:gd name="T6" fmla="*/ 0 60000 65536"/>
                <a:gd name="T7" fmla="*/ 0 60000 65536"/>
                <a:gd name="T8" fmla="*/ 0 60000 65536"/>
                <a:gd name="T9" fmla="*/ 0 w 11"/>
                <a:gd name="T10" fmla="*/ 0 h 12"/>
                <a:gd name="T11" fmla="*/ 11 w 11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12">
                  <a:moveTo>
                    <a:pt x="0" y="8"/>
                  </a:moveTo>
                  <a:cubicBezTo>
                    <a:pt x="1" y="9"/>
                    <a:pt x="5" y="12"/>
                    <a:pt x="7" y="11"/>
                  </a:cubicBezTo>
                  <a:cubicBezTo>
                    <a:pt x="11" y="9"/>
                    <a:pt x="7" y="3"/>
                    <a:pt x="6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82" name="Freeform 364"/>
            <p:cNvSpPr>
              <a:spLocks/>
            </p:cNvSpPr>
            <p:nvPr/>
          </p:nvSpPr>
          <p:spPr bwMode="auto">
            <a:xfrm>
              <a:off x="2333" y="1949"/>
              <a:ext cx="15" cy="9"/>
            </a:xfrm>
            <a:custGeom>
              <a:avLst/>
              <a:gdLst>
                <a:gd name="T0" fmla="*/ 0 w 7"/>
                <a:gd name="T1" fmla="*/ 0 h 4"/>
                <a:gd name="T2" fmla="*/ 7 w 7"/>
                <a:gd name="T3" fmla="*/ 4 h 4"/>
                <a:gd name="T4" fmla="*/ 0 60000 65536"/>
                <a:gd name="T5" fmla="*/ 0 60000 65536"/>
                <a:gd name="T6" fmla="*/ 0 w 7"/>
                <a:gd name="T7" fmla="*/ 0 h 4"/>
                <a:gd name="T8" fmla="*/ 7 w 7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4">
                  <a:moveTo>
                    <a:pt x="0" y="0"/>
                  </a:moveTo>
                  <a:cubicBezTo>
                    <a:pt x="2" y="1"/>
                    <a:pt x="4" y="2"/>
                    <a:pt x="7" y="4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83" name="Freeform 365"/>
            <p:cNvSpPr>
              <a:spLocks/>
            </p:cNvSpPr>
            <p:nvPr/>
          </p:nvSpPr>
          <p:spPr bwMode="auto">
            <a:xfrm>
              <a:off x="2329" y="1891"/>
              <a:ext cx="30" cy="30"/>
            </a:xfrm>
            <a:custGeom>
              <a:avLst/>
              <a:gdLst>
                <a:gd name="T0" fmla="*/ 0 w 14"/>
                <a:gd name="T1" fmla="*/ 7 h 13"/>
                <a:gd name="T2" fmla="*/ 7 w 14"/>
                <a:gd name="T3" fmla="*/ 0 h 13"/>
                <a:gd name="T4" fmla="*/ 0 60000 65536"/>
                <a:gd name="T5" fmla="*/ 0 60000 65536"/>
                <a:gd name="T6" fmla="*/ 0 w 14"/>
                <a:gd name="T7" fmla="*/ 0 h 13"/>
                <a:gd name="T8" fmla="*/ 14 w 14"/>
                <a:gd name="T9" fmla="*/ 13 h 1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4" h="13">
                  <a:moveTo>
                    <a:pt x="0" y="7"/>
                  </a:moveTo>
                  <a:cubicBezTo>
                    <a:pt x="5" y="13"/>
                    <a:pt x="14" y="6"/>
                    <a:pt x="7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84" name="Freeform 366"/>
            <p:cNvSpPr>
              <a:spLocks/>
            </p:cNvSpPr>
            <p:nvPr/>
          </p:nvSpPr>
          <p:spPr bwMode="auto">
            <a:xfrm>
              <a:off x="2424" y="1843"/>
              <a:ext cx="8" cy="12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60000 65536"/>
                <a:gd name="T5" fmla="*/ 0 60000 65536"/>
                <a:gd name="T6" fmla="*/ 0 w 4"/>
                <a:gd name="T7" fmla="*/ 0 h 5"/>
                <a:gd name="T8" fmla="*/ 4 w 4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5">
                  <a:moveTo>
                    <a:pt x="0" y="0"/>
                  </a:moveTo>
                  <a:cubicBezTo>
                    <a:pt x="0" y="2"/>
                    <a:pt x="2" y="4"/>
                    <a:pt x="4" y="5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85" name="Freeform 367"/>
            <p:cNvSpPr>
              <a:spLocks/>
            </p:cNvSpPr>
            <p:nvPr/>
          </p:nvSpPr>
          <p:spPr bwMode="auto">
            <a:xfrm>
              <a:off x="2471" y="1822"/>
              <a:ext cx="32" cy="37"/>
            </a:xfrm>
            <a:custGeom>
              <a:avLst/>
              <a:gdLst>
                <a:gd name="T0" fmla="*/ 0 w 15"/>
                <a:gd name="T1" fmla="*/ 6 h 16"/>
                <a:gd name="T2" fmla="*/ 6 w 15"/>
                <a:gd name="T3" fmla="*/ 0 h 16"/>
                <a:gd name="T4" fmla="*/ 0 60000 65536"/>
                <a:gd name="T5" fmla="*/ 0 60000 65536"/>
                <a:gd name="T6" fmla="*/ 0 w 15"/>
                <a:gd name="T7" fmla="*/ 0 h 16"/>
                <a:gd name="T8" fmla="*/ 15 w 15"/>
                <a:gd name="T9" fmla="*/ 16 h 1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5" h="16">
                  <a:moveTo>
                    <a:pt x="0" y="6"/>
                  </a:moveTo>
                  <a:cubicBezTo>
                    <a:pt x="7" y="16"/>
                    <a:pt x="15" y="5"/>
                    <a:pt x="6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86" name="Freeform 368"/>
            <p:cNvSpPr>
              <a:spLocks/>
            </p:cNvSpPr>
            <p:nvPr/>
          </p:nvSpPr>
          <p:spPr bwMode="auto">
            <a:xfrm>
              <a:off x="2215" y="2002"/>
              <a:ext cx="6" cy="9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0 60000 65536"/>
                <a:gd name="T5" fmla="*/ 0 60000 65536"/>
                <a:gd name="T6" fmla="*/ 0 w 3"/>
                <a:gd name="T7" fmla="*/ 0 h 4"/>
                <a:gd name="T8" fmla="*/ 3 w 3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" h="4">
                  <a:moveTo>
                    <a:pt x="3" y="4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87" name="Freeform 369"/>
            <p:cNvSpPr>
              <a:spLocks/>
            </p:cNvSpPr>
            <p:nvPr/>
          </p:nvSpPr>
          <p:spPr bwMode="auto">
            <a:xfrm>
              <a:off x="2047" y="2103"/>
              <a:ext cx="19" cy="20"/>
            </a:xfrm>
            <a:custGeom>
              <a:avLst/>
              <a:gdLst>
                <a:gd name="T0" fmla="*/ 8 w 9"/>
                <a:gd name="T1" fmla="*/ 7 h 9"/>
                <a:gd name="T2" fmla="*/ 5 w 9"/>
                <a:gd name="T3" fmla="*/ 0 h 9"/>
                <a:gd name="T4" fmla="*/ 1 w 9"/>
                <a:gd name="T5" fmla="*/ 9 h 9"/>
                <a:gd name="T6" fmla="*/ 0 60000 65536"/>
                <a:gd name="T7" fmla="*/ 0 60000 65536"/>
                <a:gd name="T8" fmla="*/ 0 60000 65536"/>
                <a:gd name="T9" fmla="*/ 0 w 9"/>
                <a:gd name="T10" fmla="*/ 0 h 9"/>
                <a:gd name="T11" fmla="*/ 9 w 9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9">
                  <a:moveTo>
                    <a:pt x="8" y="7"/>
                  </a:moveTo>
                  <a:cubicBezTo>
                    <a:pt x="9" y="4"/>
                    <a:pt x="7" y="2"/>
                    <a:pt x="5" y="0"/>
                  </a:cubicBezTo>
                  <a:cubicBezTo>
                    <a:pt x="1" y="1"/>
                    <a:pt x="0" y="5"/>
                    <a:pt x="1" y="9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88" name="Freeform 370"/>
            <p:cNvSpPr>
              <a:spLocks/>
            </p:cNvSpPr>
            <p:nvPr/>
          </p:nvSpPr>
          <p:spPr bwMode="auto">
            <a:xfrm>
              <a:off x="2000" y="2098"/>
              <a:ext cx="28" cy="30"/>
            </a:xfrm>
            <a:custGeom>
              <a:avLst/>
              <a:gdLst>
                <a:gd name="T0" fmla="*/ 0 w 13"/>
                <a:gd name="T1" fmla="*/ 3 h 13"/>
                <a:gd name="T2" fmla="*/ 7 w 13"/>
                <a:gd name="T3" fmla="*/ 0 h 13"/>
                <a:gd name="T4" fmla="*/ 0 60000 65536"/>
                <a:gd name="T5" fmla="*/ 0 60000 65536"/>
                <a:gd name="T6" fmla="*/ 0 w 13"/>
                <a:gd name="T7" fmla="*/ 0 h 13"/>
                <a:gd name="T8" fmla="*/ 13 w 13"/>
                <a:gd name="T9" fmla="*/ 13 h 1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3" h="13">
                  <a:moveTo>
                    <a:pt x="0" y="3"/>
                  </a:moveTo>
                  <a:cubicBezTo>
                    <a:pt x="7" y="13"/>
                    <a:pt x="13" y="3"/>
                    <a:pt x="7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89" name="Freeform 371"/>
            <p:cNvSpPr>
              <a:spLocks/>
            </p:cNvSpPr>
            <p:nvPr/>
          </p:nvSpPr>
          <p:spPr bwMode="auto">
            <a:xfrm>
              <a:off x="1961" y="2128"/>
              <a:ext cx="21" cy="27"/>
            </a:xfrm>
            <a:custGeom>
              <a:avLst/>
              <a:gdLst>
                <a:gd name="T0" fmla="*/ 1 w 10"/>
                <a:gd name="T1" fmla="*/ 0 h 12"/>
                <a:gd name="T2" fmla="*/ 4 w 10"/>
                <a:gd name="T3" fmla="*/ 12 h 12"/>
                <a:gd name="T4" fmla="*/ 9 w 10"/>
                <a:gd name="T5" fmla="*/ 1 h 12"/>
                <a:gd name="T6" fmla="*/ 0 60000 65536"/>
                <a:gd name="T7" fmla="*/ 0 60000 65536"/>
                <a:gd name="T8" fmla="*/ 0 60000 65536"/>
                <a:gd name="T9" fmla="*/ 0 w 10"/>
                <a:gd name="T10" fmla="*/ 0 h 12"/>
                <a:gd name="T11" fmla="*/ 10 w 10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2">
                  <a:moveTo>
                    <a:pt x="1" y="0"/>
                  </a:moveTo>
                  <a:cubicBezTo>
                    <a:pt x="0" y="2"/>
                    <a:pt x="0" y="12"/>
                    <a:pt x="4" y="12"/>
                  </a:cubicBezTo>
                  <a:cubicBezTo>
                    <a:pt x="8" y="12"/>
                    <a:pt x="10" y="4"/>
                    <a:pt x="9" y="1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90" name="Freeform 372"/>
            <p:cNvSpPr>
              <a:spLocks/>
            </p:cNvSpPr>
            <p:nvPr/>
          </p:nvSpPr>
          <p:spPr bwMode="auto">
            <a:xfrm>
              <a:off x="2449" y="1825"/>
              <a:ext cx="16" cy="7"/>
            </a:xfrm>
            <a:custGeom>
              <a:avLst/>
              <a:gdLst>
                <a:gd name="T0" fmla="*/ 0 w 7"/>
                <a:gd name="T1" fmla="*/ 1 h 3"/>
                <a:gd name="T2" fmla="*/ 7 w 7"/>
                <a:gd name="T3" fmla="*/ 3 h 3"/>
                <a:gd name="T4" fmla="*/ 0 60000 65536"/>
                <a:gd name="T5" fmla="*/ 0 60000 65536"/>
                <a:gd name="T6" fmla="*/ 0 w 7"/>
                <a:gd name="T7" fmla="*/ 0 h 3"/>
                <a:gd name="T8" fmla="*/ 7 w 7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3">
                  <a:moveTo>
                    <a:pt x="0" y="1"/>
                  </a:moveTo>
                  <a:cubicBezTo>
                    <a:pt x="2" y="0"/>
                    <a:pt x="5" y="1"/>
                    <a:pt x="7" y="3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91" name="Freeform 373"/>
            <p:cNvSpPr>
              <a:spLocks/>
            </p:cNvSpPr>
            <p:nvPr/>
          </p:nvSpPr>
          <p:spPr bwMode="auto">
            <a:xfrm>
              <a:off x="2529" y="1749"/>
              <a:ext cx="47" cy="25"/>
            </a:xfrm>
            <a:custGeom>
              <a:avLst/>
              <a:gdLst>
                <a:gd name="T0" fmla="*/ 9 w 22"/>
                <a:gd name="T1" fmla="*/ 0 h 11"/>
                <a:gd name="T2" fmla="*/ 2 w 22"/>
                <a:gd name="T3" fmla="*/ 5 h 11"/>
                <a:gd name="T4" fmla="*/ 0 60000 65536"/>
                <a:gd name="T5" fmla="*/ 0 60000 65536"/>
                <a:gd name="T6" fmla="*/ 0 w 22"/>
                <a:gd name="T7" fmla="*/ 0 h 11"/>
                <a:gd name="T8" fmla="*/ 22 w 22"/>
                <a:gd name="T9" fmla="*/ 11 h 1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" h="11">
                  <a:moveTo>
                    <a:pt x="9" y="0"/>
                  </a:moveTo>
                  <a:cubicBezTo>
                    <a:pt x="22" y="7"/>
                    <a:pt x="0" y="11"/>
                    <a:pt x="2" y="5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92" name="Freeform 374"/>
            <p:cNvSpPr>
              <a:spLocks/>
            </p:cNvSpPr>
            <p:nvPr/>
          </p:nvSpPr>
          <p:spPr bwMode="auto">
            <a:xfrm>
              <a:off x="2576" y="1705"/>
              <a:ext cx="39" cy="28"/>
            </a:xfrm>
            <a:custGeom>
              <a:avLst/>
              <a:gdLst>
                <a:gd name="T0" fmla="*/ 4 w 18"/>
                <a:gd name="T1" fmla="*/ 12 h 12"/>
                <a:gd name="T2" fmla="*/ 2 w 18"/>
                <a:gd name="T3" fmla="*/ 5 h 12"/>
                <a:gd name="T4" fmla="*/ 11 w 18"/>
                <a:gd name="T5" fmla="*/ 7 h 12"/>
                <a:gd name="T6" fmla="*/ 17 w 18"/>
                <a:gd name="T7" fmla="*/ 7 h 12"/>
                <a:gd name="T8" fmla="*/ 16 w 1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2"/>
                <a:gd name="T17" fmla="*/ 18 w 18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2">
                  <a:moveTo>
                    <a:pt x="4" y="12"/>
                  </a:moveTo>
                  <a:cubicBezTo>
                    <a:pt x="2" y="11"/>
                    <a:pt x="0" y="8"/>
                    <a:pt x="2" y="5"/>
                  </a:cubicBezTo>
                  <a:cubicBezTo>
                    <a:pt x="5" y="2"/>
                    <a:pt x="9" y="6"/>
                    <a:pt x="11" y="7"/>
                  </a:cubicBezTo>
                  <a:cubicBezTo>
                    <a:pt x="13" y="7"/>
                    <a:pt x="15" y="10"/>
                    <a:pt x="17" y="7"/>
                  </a:cubicBezTo>
                  <a:cubicBezTo>
                    <a:pt x="18" y="5"/>
                    <a:pt x="16" y="2"/>
                    <a:pt x="16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93" name="Freeform 375"/>
            <p:cNvSpPr>
              <a:spLocks/>
            </p:cNvSpPr>
            <p:nvPr/>
          </p:nvSpPr>
          <p:spPr bwMode="auto">
            <a:xfrm>
              <a:off x="2615" y="1691"/>
              <a:ext cx="9" cy="7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0 h 3"/>
                <a:gd name="T4" fmla="*/ 0 60000 65536"/>
                <a:gd name="T5" fmla="*/ 0 60000 65536"/>
                <a:gd name="T6" fmla="*/ 0 w 4"/>
                <a:gd name="T7" fmla="*/ 0 h 3"/>
                <a:gd name="T8" fmla="*/ 4 w 4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3">
                  <a:moveTo>
                    <a:pt x="4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94" name="Freeform 376"/>
            <p:cNvSpPr>
              <a:spLocks/>
            </p:cNvSpPr>
            <p:nvPr/>
          </p:nvSpPr>
          <p:spPr bwMode="auto">
            <a:xfrm>
              <a:off x="2660" y="1641"/>
              <a:ext cx="7" cy="9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0 60000 65536"/>
                <a:gd name="T5" fmla="*/ 0 60000 65536"/>
                <a:gd name="T6" fmla="*/ 0 w 3"/>
                <a:gd name="T7" fmla="*/ 0 h 4"/>
                <a:gd name="T8" fmla="*/ 3 w 3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" h="4">
                  <a:moveTo>
                    <a:pt x="3" y="4"/>
                  </a:moveTo>
                  <a:cubicBezTo>
                    <a:pt x="2" y="3"/>
                    <a:pt x="0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95" name="Freeform 377"/>
            <p:cNvSpPr>
              <a:spLocks/>
            </p:cNvSpPr>
            <p:nvPr/>
          </p:nvSpPr>
          <p:spPr bwMode="auto">
            <a:xfrm>
              <a:off x="2680" y="1600"/>
              <a:ext cx="45" cy="48"/>
            </a:xfrm>
            <a:custGeom>
              <a:avLst/>
              <a:gdLst>
                <a:gd name="T0" fmla="*/ 15 w 21"/>
                <a:gd name="T1" fmla="*/ 1 h 21"/>
                <a:gd name="T2" fmla="*/ 17 w 21"/>
                <a:gd name="T3" fmla="*/ 9 h 21"/>
                <a:gd name="T4" fmla="*/ 7 w 21"/>
                <a:gd name="T5" fmla="*/ 8 h 21"/>
                <a:gd name="T6" fmla="*/ 11 w 21"/>
                <a:gd name="T7" fmla="*/ 17 h 21"/>
                <a:gd name="T8" fmla="*/ 0 w 21"/>
                <a:gd name="T9" fmla="*/ 1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1"/>
                <a:gd name="T17" fmla="*/ 21 w 21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1">
                  <a:moveTo>
                    <a:pt x="15" y="1"/>
                  </a:moveTo>
                  <a:cubicBezTo>
                    <a:pt x="19" y="0"/>
                    <a:pt x="21" y="8"/>
                    <a:pt x="17" y="9"/>
                  </a:cubicBezTo>
                  <a:cubicBezTo>
                    <a:pt x="13" y="9"/>
                    <a:pt x="9" y="1"/>
                    <a:pt x="7" y="8"/>
                  </a:cubicBezTo>
                  <a:cubicBezTo>
                    <a:pt x="5" y="12"/>
                    <a:pt x="13" y="14"/>
                    <a:pt x="11" y="17"/>
                  </a:cubicBezTo>
                  <a:cubicBezTo>
                    <a:pt x="9" y="21"/>
                    <a:pt x="1" y="19"/>
                    <a:pt x="0" y="15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96" name="Freeform 378"/>
            <p:cNvSpPr>
              <a:spLocks/>
            </p:cNvSpPr>
            <p:nvPr/>
          </p:nvSpPr>
          <p:spPr bwMode="auto">
            <a:xfrm>
              <a:off x="2768" y="1554"/>
              <a:ext cx="30" cy="34"/>
            </a:xfrm>
            <a:custGeom>
              <a:avLst/>
              <a:gdLst>
                <a:gd name="T0" fmla="*/ 0 w 14"/>
                <a:gd name="T1" fmla="*/ 6 h 15"/>
                <a:gd name="T2" fmla="*/ 9 w 14"/>
                <a:gd name="T3" fmla="*/ 12 h 15"/>
                <a:gd name="T4" fmla="*/ 6 w 14"/>
                <a:gd name="T5" fmla="*/ 0 h 15"/>
                <a:gd name="T6" fmla="*/ 0 60000 65536"/>
                <a:gd name="T7" fmla="*/ 0 60000 65536"/>
                <a:gd name="T8" fmla="*/ 0 60000 65536"/>
                <a:gd name="T9" fmla="*/ 0 w 14"/>
                <a:gd name="T10" fmla="*/ 0 h 15"/>
                <a:gd name="T11" fmla="*/ 14 w 14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15">
                  <a:moveTo>
                    <a:pt x="0" y="6"/>
                  </a:moveTo>
                  <a:cubicBezTo>
                    <a:pt x="1" y="10"/>
                    <a:pt x="5" y="15"/>
                    <a:pt x="9" y="12"/>
                  </a:cubicBezTo>
                  <a:cubicBezTo>
                    <a:pt x="14" y="9"/>
                    <a:pt x="8" y="2"/>
                    <a:pt x="6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97" name="Freeform 379"/>
            <p:cNvSpPr>
              <a:spLocks/>
            </p:cNvSpPr>
            <p:nvPr/>
          </p:nvSpPr>
          <p:spPr bwMode="auto">
            <a:xfrm>
              <a:off x="2815" y="1565"/>
              <a:ext cx="3" cy="14"/>
            </a:xfrm>
            <a:custGeom>
              <a:avLst/>
              <a:gdLst>
                <a:gd name="T0" fmla="*/ 1 w 1"/>
                <a:gd name="T1" fmla="*/ 6 h 6"/>
                <a:gd name="T2" fmla="*/ 0 w 1"/>
                <a:gd name="T3" fmla="*/ 0 h 6"/>
                <a:gd name="T4" fmla="*/ 0 60000 65536"/>
                <a:gd name="T5" fmla="*/ 0 60000 65536"/>
                <a:gd name="T6" fmla="*/ 0 w 1"/>
                <a:gd name="T7" fmla="*/ 0 h 6"/>
                <a:gd name="T8" fmla="*/ 1 w 1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6">
                  <a:moveTo>
                    <a:pt x="1" y="6"/>
                  </a:move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98" name="Freeform 380"/>
            <p:cNvSpPr>
              <a:spLocks/>
            </p:cNvSpPr>
            <p:nvPr/>
          </p:nvSpPr>
          <p:spPr bwMode="auto">
            <a:xfrm>
              <a:off x="2800" y="1519"/>
              <a:ext cx="5" cy="16"/>
            </a:xfrm>
            <a:custGeom>
              <a:avLst/>
              <a:gdLst>
                <a:gd name="T0" fmla="*/ 0 w 2"/>
                <a:gd name="T1" fmla="*/ 0 h 7"/>
                <a:gd name="T2" fmla="*/ 2 w 2"/>
                <a:gd name="T3" fmla="*/ 7 h 7"/>
                <a:gd name="T4" fmla="*/ 0 60000 65536"/>
                <a:gd name="T5" fmla="*/ 0 60000 65536"/>
                <a:gd name="T6" fmla="*/ 0 w 2"/>
                <a:gd name="T7" fmla="*/ 0 h 7"/>
                <a:gd name="T8" fmla="*/ 2 w 2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" h="7">
                  <a:moveTo>
                    <a:pt x="0" y="0"/>
                  </a:moveTo>
                  <a:cubicBezTo>
                    <a:pt x="0" y="2"/>
                    <a:pt x="0" y="5"/>
                    <a:pt x="2" y="7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99" name="Freeform 381"/>
            <p:cNvSpPr>
              <a:spLocks/>
            </p:cNvSpPr>
            <p:nvPr/>
          </p:nvSpPr>
          <p:spPr bwMode="auto">
            <a:xfrm>
              <a:off x="2856" y="1469"/>
              <a:ext cx="5" cy="14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0 60000 65536"/>
                <a:gd name="T5" fmla="*/ 0 60000 65536"/>
                <a:gd name="T6" fmla="*/ 0 w 2"/>
                <a:gd name="T7" fmla="*/ 0 h 6"/>
                <a:gd name="T8" fmla="*/ 2 w 2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" h="6">
                  <a:moveTo>
                    <a:pt x="2" y="6"/>
                  </a:move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00" name="Freeform 382"/>
            <p:cNvSpPr>
              <a:spLocks/>
            </p:cNvSpPr>
            <p:nvPr/>
          </p:nvSpPr>
          <p:spPr bwMode="auto">
            <a:xfrm>
              <a:off x="2861" y="1483"/>
              <a:ext cx="8" cy="6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60000 65536"/>
                <a:gd name="T5" fmla="*/ 0 60000 65536"/>
                <a:gd name="T6" fmla="*/ 0 w 4"/>
                <a:gd name="T7" fmla="*/ 0 h 3"/>
                <a:gd name="T8" fmla="*/ 4 w 4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3">
                  <a:moveTo>
                    <a:pt x="0" y="0"/>
                  </a:moveTo>
                  <a:cubicBezTo>
                    <a:pt x="1" y="0"/>
                    <a:pt x="3" y="2"/>
                    <a:pt x="4" y="3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01" name="Freeform 383"/>
            <p:cNvSpPr>
              <a:spLocks/>
            </p:cNvSpPr>
            <p:nvPr/>
          </p:nvSpPr>
          <p:spPr bwMode="auto">
            <a:xfrm>
              <a:off x="2482" y="2752"/>
              <a:ext cx="26" cy="35"/>
            </a:xfrm>
            <a:custGeom>
              <a:avLst/>
              <a:gdLst>
                <a:gd name="T0" fmla="*/ 5 w 12"/>
                <a:gd name="T1" fmla="*/ 14 h 15"/>
                <a:gd name="T2" fmla="*/ 0 w 12"/>
                <a:gd name="T3" fmla="*/ 6 h 15"/>
                <a:gd name="T4" fmla="*/ 10 w 12"/>
                <a:gd name="T5" fmla="*/ 11 h 15"/>
                <a:gd name="T6" fmla="*/ 9 w 1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5"/>
                <a:gd name="T14" fmla="*/ 12 w 12"/>
                <a:gd name="T15" fmla="*/ 15 h 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5">
                  <a:moveTo>
                    <a:pt x="5" y="14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3" y="6"/>
                    <a:pt x="8" y="15"/>
                    <a:pt x="10" y="11"/>
                  </a:cubicBezTo>
                  <a:cubicBezTo>
                    <a:pt x="12" y="9"/>
                    <a:pt x="9" y="2"/>
                    <a:pt x="9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02" name="Freeform 384"/>
            <p:cNvSpPr>
              <a:spLocks/>
            </p:cNvSpPr>
            <p:nvPr/>
          </p:nvSpPr>
          <p:spPr bwMode="auto">
            <a:xfrm>
              <a:off x="2598" y="2704"/>
              <a:ext cx="11" cy="9"/>
            </a:xfrm>
            <a:custGeom>
              <a:avLst/>
              <a:gdLst>
                <a:gd name="T0" fmla="*/ 5 w 5"/>
                <a:gd name="T1" fmla="*/ 4 h 4"/>
                <a:gd name="T2" fmla="*/ 0 w 5"/>
                <a:gd name="T3" fmla="*/ 0 h 4"/>
                <a:gd name="T4" fmla="*/ 0 60000 65536"/>
                <a:gd name="T5" fmla="*/ 0 60000 65536"/>
                <a:gd name="T6" fmla="*/ 0 w 5"/>
                <a:gd name="T7" fmla="*/ 0 h 4"/>
                <a:gd name="T8" fmla="*/ 5 w 5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" h="4">
                  <a:moveTo>
                    <a:pt x="5" y="4"/>
                  </a:move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03" name="Freeform 385"/>
            <p:cNvSpPr>
              <a:spLocks/>
            </p:cNvSpPr>
            <p:nvPr/>
          </p:nvSpPr>
          <p:spPr bwMode="auto">
            <a:xfrm>
              <a:off x="2622" y="2642"/>
              <a:ext cx="36" cy="32"/>
            </a:xfrm>
            <a:custGeom>
              <a:avLst/>
              <a:gdLst>
                <a:gd name="T0" fmla="*/ 11 w 17"/>
                <a:gd name="T1" fmla="*/ 14 h 14"/>
                <a:gd name="T2" fmla="*/ 17 w 17"/>
                <a:gd name="T3" fmla="*/ 8 h 14"/>
                <a:gd name="T4" fmla="*/ 0 60000 65536"/>
                <a:gd name="T5" fmla="*/ 0 60000 65536"/>
                <a:gd name="T6" fmla="*/ 0 w 17"/>
                <a:gd name="T7" fmla="*/ 0 h 14"/>
                <a:gd name="T8" fmla="*/ 17 w 17"/>
                <a:gd name="T9" fmla="*/ 14 h 1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7" h="14">
                  <a:moveTo>
                    <a:pt x="11" y="14"/>
                  </a:moveTo>
                  <a:cubicBezTo>
                    <a:pt x="0" y="9"/>
                    <a:pt x="9" y="0"/>
                    <a:pt x="17" y="8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04" name="Freeform 386"/>
            <p:cNvSpPr>
              <a:spLocks/>
            </p:cNvSpPr>
            <p:nvPr/>
          </p:nvSpPr>
          <p:spPr bwMode="auto">
            <a:xfrm>
              <a:off x="2706" y="2605"/>
              <a:ext cx="15" cy="17"/>
            </a:xfrm>
            <a:custGeom>
              <a:avLst/>
              <a:gdLst>
                <a:gd name="T0" fmla="*/ 0 w 7"/>
                <a:gd name="T1" fmla="*/ 0 h 7"/>
                <a:gd name="T2" fmla="*/ 7 w 7"/>
                <a:gd name="T3" fmla="*/ 7 h 7"/>
                <a:gd name="T4" fmla="*/ 0 60000 65536"/>
                <a:gd name="T5" fmla="*/ 0 60000 65536"/>
                <a:gd name="T6" fmla="*/ 0 w 7"/>
                <a:gd name="T7" fmla="*/ 0 h 7"/>
                <a:gd name="T8" fmla="*/ 7 w 7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7">
                  <a:moveTo>
                    <a:pt x="0" y="0"/>
                  </a:moveTo>
                  <a:cubicBezTo>
                    <a:pt x="2" y="2"/>
                    <a:pt x="4" y="5"/>
                    <a:pt x="7" y="7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05" name="Freeform 387"/>
            <p:cNvSpPr>
              <a:spLocks/>
            </p:cNvSpPr>
            <p:nvPr/>
          </p:nvSpPr>
          <p:spPr bwMode="auto">
            <a:xfrm>
              <a:off x="2663" y="2599"/>
              <a:ext cx="23" cy="27"/>
            </a:xfrm>
            <a:custGeom>
              <a:avLst/>
              <a:gdLst>
                <a:gd name="T0" fmla="*/ 0 w 11"/>
                <a:gd name="T1" fmla="*/ 6 h 12"/>
                <a:gd name="T2" fmla="*/ 8 w 11"/>
                <a:gd name="T3" fmla="*/ 10 h 12"/>
                <a:gd name="T4" fmla="*/ 5 w 11"/>
                <a:gd name="T5" fmla="*/ 0 h 12"/>
                <a:gd name="T6" fmla="*/ 0 60000 65536"/>
                <a:gd name="T7" fmla="*/ 0 60000 65536"/>
                <a:gd name="T8" fmla="*/ 0 60000 65536"/>
                <a:gd name="T9" fmla="*/ 0 w 11"/>
                <a:gd name="T10" fmla="*/ 0 h 12"/>
                <a:gd name="T11" fmla="*/ 11 w 11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12">
                  <a:moveTo>
                    <a:pt x="0" y="6"/>
                  </a:moveTo>
                  <a:cubicBezTo>
                    <a:pt x="1" y="7"/>
                    <a:pt x="5" y="12"/>
                    <a:pt x="8" y="10"/>
                  </a:cubicBezTo>
                  <a:cubicBezTo>
                    <a:pt x="11" y="8"/>
                    <a:pt x="7" y="2"/>
                    <a:pt x="5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06" name="Freeform 388"/>
            <p:cNvSpPr>
              <a:spLocks/>
            </p:cNvSpPr>
            <p:nvPr/>
          </p:nvSpPr>
          <p:spPr bwMode="auto">
            <a:xfrm>
              <a:off x="2729" y="2553"/>
              <a:ext cx="11" cy="11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5 h 5"/>
                <a:gd name="T4" fmla="*/ 0 60000 65536"/>
                <a:gd name="T5" fmla="*/ 0 60000 65536"/>
                <a:gd name="T6" fmla="*/ 0 w 5"/>
                <a:gd name="T7" fmla="*/ 0 h 5"/>
                <a:gd name="T8" fmla="*/ 5 w 5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" h="5">
                  <a:moveTo>
                    <a:pt x="0" y="0"/>
                  </a:moveTo>
                  <a:cubicBezTo>
                    <a:pt x="1" y="2"/>
                    <a:pt x="2" y="4"/>
                    <a:pt x="5" y="5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07" name="Freeform 389"/>
            <p:cNvSpPr>
              <a:spLocks/>
            </p:cNvSpPr>
            <p:nvPr/>
          </p:nvSpPr>
          <p:spPr bwMode="auto">
            <a:xfrm>
              <a:off x="2734" y="2560"/>
              <a:ext cx="30" cy="25"/>
            </a:xfrm>
            <a:custGeom>
              <a:avLst/>
              <a:gdLst>
                <a:gd name="T0" fmla="*/ 10 w 14"/>
                <a:gd name="T1" fmla="*/ 11 h 11"/>
                <a:gd name="T2" fmla="*/ 3 w 14"/>
                <a:gd name="T3" fmla="*/ 4 h 11"/>
                <a:gd name="T4" fmla="*/ 14 w 14"/>
                <a:gd name="T5" fmla="*/ 6 h 11"/>
                <a:gd name="T6" fmla="*/ 0 60000 65536"/>
                <a:gd name="T7" fmla="*/ 0 60000 65536"/>
                <a:gd name="T8" fmla="*/ 0 60000 65536"/>
                <a:gd name="T9" fmla="*/ 0 w 14"/>
                <a:gd name="T10" fmla="*/ 0 h 11"/>
                <a:gd name="T11" fmla="*/ 14 w 14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11">
                  <a:moveTo>
                    <a:pt x="10" y="11"/>
                  </a:moveTo>
                  <a:cubicBezTo>
                    <a:pt x="8" y="10"/>
                    <a:pt x="0" y="8"/>
                    <a:pt x="3" y="4"/>
                  </a:cubicBezTo>
                  <a:cubicBezTo>
                    <a:pt x="6" y="0"/>
                    <a:pt x="12" y="4"/>
                    <a:pt x="14" y="6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08" name="Freeform 390"/>
            <p:cNvSpPr>
              <a:spLocks/>
            </p:cNvSpPr>
            <p:nvPr/>
          </p:nvSpPr>
          <p:spPr bwMode="auto">
            <a:xfrm>
              <a:off x="2828" y="2509"/>
              <a:ext cx="9" cy="16"/>
            </a:xfrm>
            <a:custGeom>
              <a:avLst/>
              <a:gdLst>
                <a:gd name="T0" fmla="*/ 4 w 4"/>
                <a:gd name="T1" fmla="*/ 7 h 7"/>
                <a:gd name="T2" fmla="*/ 0 w 4"/>
                <a:gd name="T3" fmla="*/ 0 h 7"/>
                <a:gd name="T4" fmla="*/ 0 60000 65536"/>
                <a:gd name="T5" fmla="*/ 0 60000 65536"/>
                <a:gd name="T6" fmla="*/ 0 w 4"/>
                <a:gd name="T7" fmla="*/ 0 h 7"/>
                <a:gd name="T8" fmla="*/ 4 w 4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7">
                  <a:moveTo>
                    <a:pt x="4" y="7"/>
                  </a:moveTo>
                  <a:cubicBezTo>
                    <a:pt x="2" y="5"/>
                    <a:pt x="1" y="2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09" name="Freeform 391"/>
            <p:cNvSpPr>
              <a:spLocks/>
            </p:cNvSpPr>
            <p:nvPr/>
          </p:nvSpPr>
          <p:spPr bwMode="auto">
            <a:xfrm>
              <a:off x="2895" y="2481"/>
              <a:ext cx="19" cy="28"/>
            </a:xfrm>
            <a:custGeom>
              <a:avLst/>
              <a:gdLst>
                <a:gd name="T0" fmla="*/ 7 w 9"/>
                <a:gd name="T1" fmla="*/ 11 h 12"/>
                <a:gd name="T2" fmla="*/ 4 w 9"/>
                <a:gd name="T3" fmla="*/ 0 h 12"/>
                <a:gd name="T4" fmla="*/ 3 w 9"/>
                <a:gd name="T5" fmla="*/ 12 h 12"/>
                <a:gd name="T6" fmla="*/ 0 60000 65536"/>
                <a:gd name="T7" fmla="*/ 0 60000 65536"/>
                <a:gd name="T8" fmla="*/ 0 60000 65536"/>
                <a:gd name="T9" fmla="*/ 0 w 9"/>
                <a:gd name="T10" fmla="*/ 0 h 12"/>
                <a:gd name="T11" fmla="*/ 9 w 9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2">
                  <a:moveTo>
                    <a:pt x="7" y="11"/>
                  </a:moveTo>
                  <a:cubicBezTo>
                    <a:pt x="9" y="8"/>
                    <a:pt x="7" y="3"/>
                    <a:pt x="4" y="0"/>
                  </a:cubicBezTo>
                  <a:cubicBezTo>
                    <a:pt x="0" y="2"/>
                    <a:pt x="1" y="8"/>
                    <a:pt x="3" y="12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10" name="Freeform 392"/>
            <p:cNvSpPr>
              <a:spLocks/>
            </p:cNvSpPr>
            <p:nvPr/>
          </p:nvSpPr>
          <p:spPr bwMode="auto">
            <a:xfrm>
              <a:off x="2884" y="2527"/>
              <a:ext cx="9" cy="16"/>
            </a:xfrm>
            <a:custGeom>
              <a:avLst/>
              <a:gdLst>
                <a:gd name="T0" fmla="*/ 0 w 4"/>
                <a:gd name="T1" fmla="*/ 0 h 7"/>
                <a:gd name="T2" fmla="*/ 4 w 4"/>
                <a:gd name="T3" fmla="*/ 7 h 7"/>
                <a:gd name="T4" fmla="*/ 0 60000 65536"/>
                <a:gd name="T5" fmla="*/ 0 60000 65536"/>
                <a:gd name="T6" fmla="*/ 0 w 4"/>
                <a:gd name="T7" fmla="*/ 0 h 7"/>
                <a:gd name="T8" fmla="*/ 4 w 4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7">
                  <a:moveTo>
                    <a:pt x="0" y="0"/>
                  </a:moveTo>
                  <a:cubicBezTo>
                    <a:pt x="1" y="2"/>
                    <a:pt x="3" y="4"/>
                    <a:pt x="4" y="7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11" name="Freeform 393"/>
            <p:cNvSpPr>
              <a:spLocks/>
            </p:cNvSpPr>
            <p:nvPr/>
          </p:nvSpPr>
          <p:spPr bwMode="auto">
            <a:xfrm>
              <a:off x="2768" y="2548"/>
              <a:ext cx="56" cy="62"/>
            </a:xfrm>
            <a:custGeom>
              <a:avLst/>
              <a:gdLst>
                <a:gd name="T0" fmla="*/ 6 w 26"/>
                <a:gd name="T1" fmla="*/ 27 h 27"/>
                <a:gd name="T2" fmla="*/ 12 w 26"/>
                <a:gd name="T3" fmla="*/ 22 h 27"/>
                <a:gd name="T4" fmla="*/ 18 w 26"/>
                <a:gd name="T5" fmla="*/ 15 h 27"/>
                <a:gd name="T6" fmla="*/ 15 w 26"/>
                <a:gd name="T7" fmla="*/ 9 h 27"/>
                <a:gd name="T8" fmla="*/ 26 w 26"/>
                <a:gd name="T9" fmla="*/ 1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27"/>
                <a:gd name="T17" fmla="*/ 26 w 26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27">
                  <a:moveTo>
                    <a:pt x="6" y="27"/>
                  </a:moveTo>
                  <a:cubicBezTo>
                    <a:pt x="0" y="18"/>
                    <a:pt x="9" y="14"/>
                    <a:pt x="12" y="22"/>
                  </a:cubicBezTo>
                  <a:cubicBezTo>
                    <a:pt x="13" y="21"/>
                    <a:pt x="17" y="17"/>
                    <a:pt x="18" y="15"/>
                  </a:cubicBezTo>
                  <a:cubicBezTo>
                    <a:pt x="18" y="13"/>
                    <a:pt x="15" y="12"/>
                    <a:pt x="15" y="9"/>
                  </a:cubicBezTo>
                  <a:cubicBezTo>
                    <a:pt x="14" y="0"/>
                    <a:pt x="23" y="10"/>
                    <a:pt x="26" y="12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12" name="Freeform 394"/>
            <p:cNvSpPr>
              <a:spLocks/>
            </p:cNvSpPr>
            <p:nvPr/>
          </p:nvSpPr>
          <p:spPr bwMode="auto">
            <a:xfrm>
              <a:off x="2721" y="2638"/>
              <a:ext cx="23" cy="34"/>
            </a:xfrm>
            <a:custGeom>
              <a:avLst/>
              <a:gdLst>
                <a:gd name="T0" fmla="*/ 0 w 11"/>
                <a:gd name="T1" fmla="*/ 8 h 15"/>
                <a:gd name="T2" fmla="*/ 8 w 11"/>
                <a:gd name="T3" fmla="*/ 11 h 15"/>
                <a:gd name="T4" fmla="*/ 7 w 11"/>
                <a:gd name="T5" fmla="*/ 0 h 15"/>
                <a:gd name="T6" fmla="*/ 0 60000 65536"/>
                <a:gd name="T7" fmla="*/ 0 60000 65536"/>
                <a:gd name="T8" fmla="*/ 0 60000 65536"/>
                <a:gd name="T9" fmla="*/ 0 w 11"/>
                <a:gd name="T10" fmla="*/ 0 h 15"/>
                <a:gd name="T11" fmla="*/ 11 w 11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15">
                  <a:moveTo>
                    <a:pt x="0" y="8"/>
                  </a:moveTo>
                  <a:cubicBezTo>
                    <a:pt x="1" y="12"/>
                    <a:pt x="4" y="15"/>
                    <a:pt x="8" y="11"/>
                  </a:cubicBezTo>
                  <a:cubicBezTo>
                    <a:pt x="11" y="8"/>
                    <a:pt x="9" y="3"/>
                    <a:pt x="7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13" name="Freeform 395"/>
            <p:cNvSpPr>
              <a:spLocks/>
            </p:cNvSpPr>
            <p:nvPr/>
          </p:nvSpPr>
          <p:spPr bwMode="auto">
            <a:xfrm>
              <a:off x="2650" y="2663"/>
              <a:ext cx="30" cy="23"/>
            </a:xfrm>
            <a:custGeom>
              <a:avLst/>
              <a:gdLst>
                <a:gd name="T0" fmla="*/ 9 w 14"/>
                <a:gd name="T1" fmla="*/ 0 h 10"/>
                <a:gd name="T2" fmla="*/ 11 w 14"/>
                <a:gd name="T3" fmla="*/ 8 h 10"/>
                <a:gd name="T4" fmla="*/ 0 w 14"/>
                <a:gd name="T5" fmla="*/ 6 h 10"/>
                <a:gd name="T6" fmla="*/ 0 60000 65536"/>
                <a:gd name="T7" fmla="*/ 0 60000 65536"/>
                <a:gd name="T8" fmla="*/ 0 60000 65536"/>
                <a:gd name="T9" fmla="*/ 0 w 14"/>
                <a:gd name="T10" fmla="*/ 0 h 10"/>
                <a:gd name="T11" fmla="*/ 14 w 14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10">
                  <a:moveTo>
                    <a:pt x="9" y="0"/>
                  </a:moveTo>
                  <a:cubicBezTo>
                    <a:pt x="9" y="2"/>
                    <a:pt x="14" y="6"/>
                    <a:pt x="11" y="8"/>
                  </a:cubicBezTo>
                  <a:cubicBezTo>
                    <a:pt x="8" y="10"/>
                    <a:pt x="3" y="5"/>
                    <a:pt x="0" y="6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14" name="Freeform 396"/>
            <p:cNvSpPr>
              <a:spLocks/>
            </p:cNvSpPr>
            <p:nvPr/>
          </p:nvSpPr>
          <p:spPr bwMode="auto">
            <a:xfrm>
              <a:off x="2669" y="2697"/>
              <a:ext cx="13" cy="14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0 60000 65536"/>
                <a:gd name="T5" fmla="*/ 0 60000 65536"/>
                <a:gd name="T6" fmla="*/ 0 w 6"/>
                <a:gd name="T7" fmla="*/ 0 h 6"/>
                <a:gd name="T8" fmla="*/ 6 w 6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6">
                  <a:moveTo>
                    <a:pt x="6" y="6"/>
                  </a:moveTo>
                  <a:cubicBezTo>
                    <a:pt x="4" y="4"/>
                    <a:pt x="3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15" name="Freeform 397"/>
            <p:cNvSpPr>
              <a:spLocks/>
            </p:cNvSpPr>
            <p:nvPr/>
          </p:nvSpPr>
          <p:spPr bwMode="auto">
            <a:xfrm>
              <a:off x="2426" y="2837"/>
              <a:ext cx="36" cy="49"/>
            </a:xfrm>
            <a:custGeom>
              <a:avLst/>
              <a:gdLst>
                <a:gd name="T0" fmla="*/ 0 w 17"/>
                <a:gd name="T1" fmla="*/ 15 h 21"/>
                <a:gd name="T2" fmla="*/ 8 w 17"/>
                <a:gd name="T3" fmla="*/ 18 h 21"/>
                <a:gd name="T4" fmla="*/ 4 w 17"/>
                <a:gd name="T5" fmla="*/ 7 h 21"/>
                <a:gd name="T6" fmla="*/ 17 w 17"/>
                <a:gd name="T7" fmla="*/ 1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21"/>
                <a:gd name="T14" fmla="*/ 17 w 17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21">
                  <a:moveTo>
                    <a:pt x="0" y="15"/>
                  </a:moveTo>
                  <a:cubicBezTo>
                    <a:pt x="2" y="17"/>
                    <a:pt x="5" y="21"/>
                    <a:pt x="8" y="18"/>
                  </a:cubicBezTo>
                  <a:cubicBezTo>
                    <a:pt x="11" y="14"/>
                    <a:pt x="3" y="10"/>
                    <a:pt x="4" y="7"/>
                  </a:cubicBezTo>
                  <a:cubicBezTo>
                    <a:pt x="6" y="0"/>
                    <a:pt x="15" y="8"/>
                    <a:pt x="17" y="1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16" name="Freeform 398"/>
            <p:cNvSpPr>
              <a:spLocks/>
            </p:cNvSpPr>
            <p:nvPr/>
          </p:nvSpPr>
          <p:spPr bwMode="auto">
            <a:xfrm>
              <a:off x="2432" y="2814"/>
              <a:ext cx="15" cy="16"/>
            </a:xfrm>
            <a:custGeom>
              <a:avLst/>
              <a:gdLst>
                <a:gd name="T0" fmla="*/ 7 w 7"/>
                <a:gd name="T1" fmla="*/ 7 h 7"/>
                <a:gd name="T2" fmla="*/ 0 w 7"/>
                <a:gd name="T3" fmla="*/ 0 h 7"/>
                <a:gd name="T4" fmla="*/ 0 60000 65536"/>
                <a:gd name="T5" fmla="*/ 0 60000 65536"/>
                <a:gd name="T6" fmla="*/ 0 w 7"/>
                <a:gd name="T7" fmla="*/ 0 h 7"/>
                <a:gd name="T8" fmla="*/ 7 w 7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7">
                  <a:moveTo>
                    <a:pt x="7" y="7"/>
                  </a:moveTo>
                  <a:cubicBezTo>
                    <a:pt x="5" y="4"/>
                    <a:pt x="3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17" name="Freeform 399"/>
            <p:cNvSpPr>
              <a:spLocks/>
            </p:cNvSpPr>
            <p:nvPr/>
          </p:nvSpPr>
          <p:spPr bwMode="auto">
            <a:xfrm>
              <a:off x="2394" y="2870"/>
              <a:ext cx="19" cy="6"/>
            </a:xfrm>
            <a:custGeom>
              <a:avLst/>
              <a:gdLst>
                <a:gd name="T0" fmla="*/ 0 w 9"/>
                <a:gd name="T1" fmla="*/ 0 h 3"/>
                <a:gd name="T2" fmla="*/ 9 w 9"/>
                <a:gd name="T3" fmla="*/ 3 h 3"/>
                <a:gd name="T4" fmla="*/ 0 60000 65536"/>
                <a:gd name="T5" fmla="*/ 0 60000 65536"/>
                <a:gd name="T6" fmla="*/ 0 w 9"/>
                <a:gd name="T7" fmla="*/ 0 h 3"/>
                <a:gd name="T8" fmla="*/ 9 w 9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9" h="3">
                  <a:moveTo>
                    <a:pt x="0" y="0"/>
                  </a:moveTo>
                  <a:cubicBezTo>
                    <a:pt x="2" y="2"/>
                    <a:pt x="5" y="3"/>
                    <a:pt x="9" y="3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18" name="Freeform 400"/>
            <p:cNvSpPr>
              <a:spLocks/>
            </p:cNvSpPr>
            <p:nvPr/>
          </p:nvSpPr>
          <p:spPr bwMode="auto">
            <a:xfrm>
              <a:off x="2914" y="2410"/>
              <a:ext cx="59" cy="62"/>
            </a:xfrm>
            <a:custGeom>
              <a:avLst/>
              <a:gdLst>
                <a:gd name="T0" fmla="*/ 1 w 27"/>
                <a:gd name="T1" fmla="*/ 27 h 27"/>
                <a:gd name="T2" fmla="*/ 1 w 27"/>
                <a:gd name="T3" fmla="*/ 18 h 27"/>
                <a:gd name="T4" fmla="*/ 9 w 27"/>
                <a:gd name="T5" fmla="*/ 26 h 27"/>
                <a:gd name="T6" fmla="*/ 12 w 27"/>
                <a:gd name="T7" fmla="*/ 9 h 27"/>
                <a:gd name="T8" fmla="*/ 22 w 27"/>
                <a:gd name="T9" fmla="*/ 14 h 27"/>
                <a:gd name="T10" fmla="*/ 23 w 27"/>
                <a:gd name="T11" fmla="*/ 0 h 27"/>
                <a:gd name="T12" fmla="*/ 27 w 27"/>
                <a:gd name="T13" fmla="*/ 3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27"/>
                <a:gd name="T23" fmla="*/ 27 w 27"/>
                <a:gd name="T24" fmla="*/ 27 h 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27">
                  <a:moveTo>
                    <a:pt x="1" y="27"/>
                  </a:moveTo>
                  <a:cubicBezTo>
                    <a:pt x="1" y="24"/>
                    <a:pt x="0" y="21"/>
                    <a:pt x="1" y="18"/>
                  </a:cubicBezTo>
                  <a:cubicBezTo>
                    <a:pt x="5" y="18"/>
                    <a:pt x="5" y="27"/>
                    <a:pt x="9" y="26"/>
                  </a:cubicBezTo>
                  <a:cubicBezTo>
                    <a:pt x="14" y="24"/>
                    <a:pt x="5" y="9"/>
                    <a:pt x="12" y="9"/>
                  </a:cubicBezTo>
                  <a:cubicBezTo>
                    <a:pt x="17" y="8"/>
                    <a:pt x="18" y="23"/>
                    <a:pt x="22" y="14"/>
                  </a:cubicBezTo>
                  <a:cubicBezTo>
                    <a:pt x="24" y="10"/>
                    <a:pt x="18" y="3"/>
                    <a:pt x="23" y="0"/>
                  </a:cubicBezTo>
                  <a:cubicBezTo>
                    <a:pt x="24" y="1"/>
                    <a:pt x="26" y="3"/>
                    <a:pt x="27" y="3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19" name="Freeform 401"/>
            <p:cNvSpPr>
              <a:spLocks/>
            </p:cNvSpPr>
            <p:nvPr/>
          </p:nvSpPr>
          <p:spPr bwMode="auto">
            <a:xfrm>
              <a:off x="3046" y="2344"/>
              <a:ext cx="6" cy="16"/>
            </a:xfrm>
            <a:custGeom>
              <a:avLst/>
              <a:gdLst>
                <a:gd name="T0" fmla="*/ 3 w 3"/>
                <a:gd name="T1" fmla="*/ 7 h 7"/>
                <a:gd name="T2" fmla="*/ 0 w 3"/>
                <a:gd name="T3" fmla="*/ 0 h 7"/>
                <a:gd name="T4" fmla="*/ 0 60000 65536"/>
                <a:gd name="T5" fmla="*/ 0 60000 65536"/>
                <a:gd name="T6" fmla="*/ 0 w 3"/>
                <a:gd name="T7" fmla="*/ 0 h 7"/>
                <a:gd name="T8" fmla="*/ 3 w 3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" h="7">
                  <a:moveTo>
                    <a:pt x="3" y="7"/>
                  </a:moveTo>
                  <a:cubicBezTo>
                    <a:pt x="2" y="4"/>
                    <a:pt x="1" y="2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20" name="Freeform 402"/>
            <p:cNvSpPr>
              <a:spLocks/>
            </p:cNvSpPr>
            <p:nvPr/>
          </p:nvSpPr>
          <p:spPr bwMode="auto">
            <a:xfrm>
              <a:off x="3115" y="2293"/>
              <a:ext cx="30" cy="32"/>
            </a:xfrm>
            <a:custGeom>
              <a:avLst/>
              <a:gdLst>
                <a:gd name="T0" fmla="*/ 13 w 14"/>
                <a:gd name="T1" fmla="*/ 5 h 14"/>
                <a:gd name="T2" fmla="*/ 8 w 14"/>
                <a:gd name="T3" fmla="*/ 0 h 14"/>
                <a:gd name="T4" fmla="*/ 9 w 14"/>
                <a:gd name="T5" fmla="*/ 7 h 14"/>
                <a:gd name="T6" fmla="*/ 8 w 14"/>
                <a:gd name="T7" fmla="*/ 13 h 14"/>
                <a:gd name="T8" fmla="*/ 0 w 14"/>
                <a:gd name="T9" fmla="*/ 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13" y="5"/>
                  </a:moveTo>
                  <a:cubicBezTo>
                    <a:pt x="12" y="2"/>
                    <a:pt x="10" y="0"/>
                    <a:pt x="8" y="0"/>
                  </a:cubicBezTo>
                  <a:cubicBezTo>
                    <a:pt x="2" y="2"/>
                    <a:pt x="8" y="5"/>
                    <a:pt x="9" y="7"/>
                  </a:cubicBezTo>
                  <a:cubicBezTo>
                    <a:pt x="10" y="10"/>
                    <a:pt x="14" y="13"/>
                    <a:pt x="8" y="13"/>
                  </a:cubicBezTo>
                  <a:cubicBezTo>
                    <a:pt x="4" y="14"/>
                    <a:pt x="2" y="9"/>
                    <a:pt x="0" y="7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21" name="Freeform 403"/>
            <p:cNvSpPr>
              <a:spLocks/>
            </p:cNvSpPr>
            <p:nvPr/>
          </p:nvSpPr>
          <p:spPr bwMode="auto">
            <a:xfrm>
              <a:off x="3164" y="2291"/>
              <a:ext cx="26" cy="21"/>
            </a:xfrm>
            <a:custGeom>
              <a:avLst/>
              <a:gdLst>
                <a:gd name="T0" fmla="*/ 5 w 12"/>
                <a:gd name="T1" fmla="*/ 9 h 9"/>
                <a:gd name="T2" fmla="*/ 1 w 12"/>
                <a:gd name="T3" fmla="*/ 0 h 9"/>
                <a:gd name="T4" fmla="*/ 12 w 12"/>
                <a:gd name="T5" fmla="*/ 6 h 9"/>
                <a:gd name="T6" fmla="*/ 0 60000 65536"/>
                <a:gd name="T7" fmla="*/ 0 60000 65536"/>
                <a:gd name="T8" fmla="*/ 0 60000 65536"/>
                <a:gd name="T9" fmla="*/ 0 w 12"/>
                <a:gd name="T10" fmla="*/ 0 h 9"/>
                <a:gd name="T11" fmla="*/ 12 w 12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9">
                  <a:moveTo>
                    <a:pt x="5" y="9"/>
                  </a:moveTo>
                  <a:cubicBezTo>
                    <a:pt x="2" y="7"/>
                    <a:pt x="0" y="4"/>
                    <a:pt x="1" y="0"/>
                  </a:cubicBezTo>
                  <a:cubicBezTo>
                    <a:pt x="5" y="0"/>
                    <a:pt x="9" y="4"/>
                    <a:pt x="12" y="6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22" name="Freeform 404"/>
            <p:cNvSpPr>
              <a:spLocks/>
            </p:cNvSpPr>
            <p:nvPr/>
          </p:nvSpPr>
          <p:spPr bwMode="auto">
            <a:xfrm>
              <a:off x="3175" y="2231"/>
              <a:ext cx="19" cy="35"/>
            </a:xfrm>
            <a:custGeom>
              <a:avLst/>
              <a:gdLst>
                <a:gd name="T0" fmla="*/ 0 w 9"/>
                <a:gd name="T1" fmla="*/ 9 h 15"/>
                <a:gd name="T2" fmla="*/ 7 w 9"/>
                <a:gd name="T3" fmla="*/ 11 h 15"/>
                <a:gd name="T4" fmla="*/ 3 w 9"/>
                <a:gd name="T5" fmla="*/ 0 h 15"/>
                <a:gd name="T6" fmla="*/ 0 60000 65536"/>
                <a:gd name="T7" fmla="*/ 0 60000 65536"/>
                <a:gd name="T8" fmla="*/ 0 60000 65536"/>
                <a:gd name="T9" fmla="*/ 0 w 9"/>
                <a:gd name="T10" fmla="*/ 0 h 15"/>
                <a:gd name="T11" fmla="*/ 9 w 9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5">
                  <a:moveTo>
                    <a:pt x="0" y="9"/>
                  </a:moveTo>
                  <a:cubicBezTo>
                    <a:pt x="0" y="12"/>
                    <a:pt x="5" y="15"/>
                    <a:pt x="7" y="11"/>
                  </a:cubicBezTo>
                  <a:cubicBezTo>
                    <a:pt x="9" y="8"/>
                    <a:pt x="3" y="2"/>
                    <a:pt x="3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23" name="Freeform 405"/>
            <p:cNvSpPr>
              <a:spLocks/>
            </p:cNvSpPr>
            <p:nvPr/>
          </p:nvSpPr>
          <p:spPr bwMode="auto">
            <a:xfrm>
              <a:off x="3220" y="2197"/>
              <a:ext cx="32" cy="25"/>
            </a:xfrm>
            <a:custGeom>
              <a:avLst/>
              <a:gdLst>
                <a:gd name="T0" fmla="*/ 10 w 15"/>
                <a:gd name="T1" fmla="*/ 11 h 11"/>
                <a:gd name="T2" fmla="*/ 3 w 15"/>
                <a:gd name="T3" fmla="*/ 4 h 11"/>
                <a:gd name="T4" fmla="*/ 15 w 15"/>
                <a:gd name="T5" fmla="*/ 5 h 11"/>
                <a:gd name="T6" fmla="*/ 0 60000 65536"/>
                <a:gd name="T7" fmla="*/ 0 60000 65536"/>
                <a:gd name="T8" fmla="*/ 0 60000 65536"/>
                <a:gd name="T9" fmla="*/ 0 w 15"/>
                <a:gd name="T10" fmla="*/ 0 h 11"/>
                <a:gd name="T11" fmla="*/ 15 w 15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11">
                  <a:moveTo>
                    <a:pt x="10" y="11"/>
                  </a:moveTo>
                  <a:cubicBezTo>
                    <a:pt x="7" y="10"/>
                    <a:pt x="0" y="8"/>
                    <a:pt x="3" y="4"/>
                  </a:cubicBezTo>
                  <a:cubicBezTo>
                    <a:pt x="6" y="0"/>
                    <a:pt x="12" y="4"/>
                    <a:pt x="15" y="5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24" name="Freeform 406"/>
            <p:cNvSpPr>
              <a:spLocks/>
            </p:cNvSpPr>
            <p:nvPr/>
          </p:nvSpPr>
          <p:spPr bwMode="auto">
            <a:xfrm>
              <a:off x="3293" y="2144"/>
              <a:ext cx="15" cy="7"/>
            </a:xfrm>
            <a:custGeom>
              <a:avLst/>
              <a:gdLst>
                <a:gd name="T0" fmla="*/ 7 w 7"/>
                <a:gd name="T1" fmla="*/ 3 h 3"/>
                <a:gd name="T2" fmla="*/ 0 w 7"/>
                <a:gd name="T3" fmla="*/ 0 h 3"/>
                <a:gd name="T4" fmla="*/ 0 60000 65536"/>
                <a:gd name="T5" fmla="*/ 0 60000 65536"/>
                <a:gd name="T6" fmla="*/ 0 w 7"/>
                <a:gd name="T7" fmla="*/ 0 h 3"/>
                <a:gd name="T8" fmla="*/ 7 w 7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3">
                  <a:moveTo>
                    <a:pt x="7" y="3"/>
                  </a:moveTo>
                  <a:cubicBezTo>
                    <a:pt x="4" y="3"/>
                    <a:pt x="0" y="3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25" name="Freeform 407"/>
            <p:cNvSpPr>
              <a:spLocks/>
            </p:cNvSpPr>
            <p:nvPr/>
          </p:nvSpPr>
          <p:spPr bwMode="auto">
            <a:xfrm>
              <a:off x="3323" y="2096"/>
              <a:ext cx="31" cy="23"/>
            </a:xfrm>
            <a:custGeom>
              <a:avLst/>
              <a:gdLst>
                <a:gd name="T0" fmla="*/ 14 w 14"/>
                <a:gd name="T1" fmla="*/ 6 h 10"/>
                <a:gd name="T2" fmla="*/ 6 w 14"/>
                <a:gd name="T3" fmla="*/ 1 h 10"/>
                <a:gd name="T4" fmla="*/ 8 w 14"/>
                <a:gd name="T5" fmla="*/ 10 h 10"/>
                <a:gd name="T6" fmla="*/ 0 60000 65536"/>
                <a:gd name="T7" fmla="*/ 0 60000 65536"/>
                <a:gd name="T8" fmla="*/ 0 60000 65536"/>
                <a:gd name="T9" fmla="*/ 0 w 14"/>
                <a:gd name="T10" fmla="*/ 0 h 10"/>
                <a:gd name="T11" fmla="*/ 14 w 14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10">
                  <a:moveTo>
                    <a:pt x="14" y="6"/>
                  </a:moveTo>
                  <a:cubicBezTo>
                    <a:pt x="11" y="4"/>
                    <a:pt x="10" y="0"/>
                    <a:pt x="6" y="1"/>
                  </a:cubicBezTo>
                  <a:cubicBezTo>
                    <a:pt x="0" y="1"/>
                    <a:pt x="3" y="9"/>
                    <a:pt x="8" y="1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26" name="Freeform 408"/>
            <p:cNvSpPr>
              <a:spLocks/>
            </p:cNvSpPr>
            <p:nvPr/>
          </p:nvSpPr>
          <p:spPr bwMode="auto">
            <a:xfrm>
              <a:off x="3263" y="2100"/>
              <a:ext cx="26" cy="26"/>
            </a:xfrm>
            <a:custGeom>
              <a:avLst/>
              <a:gdLst>
                <a:gd name="T0" fmla="*/ 12 w 12"/>
                <a:gd name="T1" fmla="*/ 7 h 11"/>
                <a:gd name="T2" fmla="*/ 5 w 12"/>
                <a:gd name="T3" fmla="*/ 0 h 11"/>
                <a:gd name="T4" fmla="*/ 5 w 12"/>
                <a:gd name="T5" fmla="*/ 11 h 11"/>
                <a:gd name="T6" fmla="*/ 0 60000 65536"/>
                <a:gd name="T7" fmla="*/ 0 60000 65536"/>
                <a:gd name="T8" fmla="*/ 0 60000 65536"/>
                <a:gd name="T9" fmla="*/ 0 w 12"/>
                <a:gd name="T10" fmla="*/ 0 h 11"/>
                <a:gd name="T11" fmla="*/ 12 w 12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11">
                  <a:moveTo>
                    <a:pt x="12" y="7"/>
                  </a:moveTo>
                  <a:cubicBezTo>
                    <a:pt x="9" y="6"/>
                    <a:pt x="8" y="0"/>
                    <a:pt x="5" y="0"/>
                  </a:cubicBezTo>
                  <a:cubicBezTo>
                    <a:pt x="0" y="0"/>
                    <a:pt x="0" y="9"/>
                    <a:pt x="5" y="11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27" name="Freeform 409"/>
            <p:cNvSpPr>
              <a:spLocks/>
            </p:cNvSpPr>
            <p:nvPr/>
          </p:nvSpPr>
          <p:spPr bwMode="auto">
            <a:xfrm>
              <a:off x="3265" y="2165"/>
              <a:ext cx="18" cy="9"/>
            </a:xfrm>
            <a:custGeom>
              <a:avLst/>
              <a:gdLst>
                <a:gd name="T0" fmla="*/ 0 w 8"/>
                <a:gd name="T1" fmla="*/ 0 h 4"/>
                <a:gd name="T2" fmla="*/ 8 w 8"/>
                <a:gd name="T3" fmla="*/ 4 h 4"/>
                <a:gd name="T4" fmla="*/ 0 60000 65536"/>
                <a:gd name="T5" fmla="*/ 0 60000 65536"/>
                <a:gd name="T6" fmla="*/ 0 w 8"/>
                <a:gd name="T7" fmla="*/ 0 h 4"/>
                <a:gd name="T8" fmla="*/ 8 w 8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" h="4">
                  <a:moveTo>
                    <a:pt x="0" y="0"/>
                  </a:moveTo>
                  <a:cubicBezTo>
                    <a:pt x="3" y="2"/>
                    <a:pt x="5" y="3"/>
                    <a:pt x="8" y="4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28" name="Freeform 410"/>
            <p:cNvSpPr>
              <a:spLocks/>
            </p:cNvSpPr>
            <p:nvPr/>
          </p:nvSpPr>
          <p:spPr bwMode="auto">
            <a:xfrm>
              <a:off x="3257" y="2201"/>
              <a:ext cx="21" cy="23"/>
            </a:xfrm>
            <a:custGeom>
              <a:avLst/>
              <a:gdLst>
                <a:gd name="T0" fmla="*/ 5 w 10"/>
                <a:gd name="T1" fmla="*/ 10 h 10"/>
                <a:gd name="T2" fmla="*/ 4 w 10"/>
                <a:gd name="T3" fmla="*/ 1 h 10"/>
                <a:gd name="T4" fmla="*/ 10 w 10"/>
                <a:gd name="T5" fmla="*/ 5 h 10"/>
                <a:gd name="T6" fmla="*/ 0 60000 65536"/>
                <a:gd name="T7" fmla="*/ 0 60000 65536"/>
                <a:gd name="T8" fmla="*/ 0 60000 65536"/>
                <a:gd name="T9" fmla="*/ 0 w 10"/>
                <a:gd name="T10" fmla="*/ 0 h 10"/>
                <a:gd name="T11" fmla="*/ 10 w 1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0">
                  <a:moveTo>
                    <a:pt x="5" y="10"/>
                  </a:moveTo>
                  <a:cubicBezTo>
                    <a:pt x="3" y="8"/>
                    <a:pt x="0" y="2"/>
                    <a:pt x="4" y="1"/>
                  </a:cubicBezTo>
                  <a:cubicBezTo>
                    <a:pt x="5" y="0"/>
                    <a:pt x="9" y="5"/>
                    <a:pt x="10" y="5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29" name="Freeform 411"/>
            <p:cNvSpPr>
              <a:spLocks/>
            </p:cNvSpPr>
            <p:nvPr/>
          </p:nvSpPr>
          <p:spPr bwMode="auto">
            <a:xfrm>
              <a:off x="3369" y="2091"/>
              <a:ext cx="25" cy="32"/>
            </a:xfrm>
            <a:custGeom>
              <a:avLst/>
              <a:gdLst>
                <a:gd name="T0" fmla="*/ 12 w 12"/>
                <a:gd name="T1" fmla="*/ 7 h 14"/>
                <a:gd name="T2" fmla="*/ 3 w 12"/>
                <a:gd name="T3" fmla="*/ 3 h 14"/>
                <a:gd name="T4" fmla="*/ 7 w 12"/>
                <a:gd name="T5" fmla="*/ 14 h 14"/>
                <a:gd name="T6" fmla="*/ 0 60000 65536"/>
                <a:gd name="T7" fmla="*/ 0 60000 65536"/>
                <a:gd name="T8" fmla="*/ 0 60000 65536"/>
                <a:gd name="T9" fmla="*/ 0 w 12"/>
                <a:gd name="T10" fmla="*/ 0 h 14"/>
                <a:gd name="T11" fmla="*/ 12 w 12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14">
                  <a:moveTo>
                    <a:pt x="12" y="7"/>
                  </a:moveTo>
                  <a:cubicBezTo>
                    <a:pt x="10" y="5"/>
                    <a:pt x="7" y="0"/>
                    <a:pt x="3" y="3"/>
                  </a:cubicBezTo>
                  <a:cubicBezTo>
                    <a:pt x="0" y="6"/>
                    <a:pt x="4" y="12"/>
                    <a:pt x="7" y="14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30" name="Freeform 412"/>
            <p:cNvSpPr>
              <a:spLocks/>
            </p:cNvSpPr>
            <p:nvPr/>
          </p:nvSpPr>
          <p:spPr bwMode="auto">
            <a:xfrm>
              <a:off x="3216" y="2243"/>
              <a:ext cx="13" cy="13"/>
            </a:xfrm>
            <a:custGeom>
              <a:avLst/>
              <a:gdLst>
                <a:gd name="T0" fmla="*/ 0 w 6"/>
                <a:gd name="T1" fmla="*/ 0 h 6"/>
                <a:gd name="T2" fmla="*/ 6 w 6"/>
                <a:gd name="T3" fmla="*/ 6 h 6"/>
                <a:gd name="T4" fmla="*/ 0 60000 65536"/>
                <a:gd name="T5" fmla="*/ 0 60000 65536"/>
                <a:gd name="T6" fmla="*/ 0 w 6"/>
                <a:gd name="T7" fmla="*/ 0 h 6"/>
                <a:gd name="T8" fmla="*/ 6 w 6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6">
                  <a:moveTo>
                    <a:pt x="0" y="0"/>
                  </a:moveTo>
                  <a:cubicBezTo>
                    <a:pt x="2" y="2"/>
                    <a:pt x="3" y="5"/>
                    <a:pt x="6" y="6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31" name="Freeform 413"/>
            <p:cNvSpPr>
              <a:spLocks/>
            </p:cNvSpPr>
            <p:nvPr/>
          </p:nvSpPr>
          <p:spPr bwMode="auto">
            <a:xfrm>
              <a:off x="3089" y="2334"/>
              <a:ext cx="34" cy="44"/>
            </a:xfrm>
            <a:custGeom>
              <a:avLst/>
              <a:gdLst>
                <a:gd name="T0" fmla="*/ 16 w 16"/>
                <a:gd name="T1" fmla="*/ 11 h 19"/>
                <a:gd name="T2" fmla="*/ 5 w 16"/>
                <a:gd name="T3" fmla="*/ 9 h 19"/>
                <a:gd name="T4" fmla="*/ 8 w 16"/>
                <a:gd name="T5" fmla="*/ 16 h 19"/>
                <a:gd name="T6" fmla="*/ 0 w 16"/>
                <a:gd name="T7" fmla="*/ 12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9"/>
                <a:gd name="T14" fmla="*/ 16 w 16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9">
                  <a:moveTo>
                    <a:pt x="16" y="11"/>
                  </a:moveTo>
                  <a:cubicBezTo>
                    <a:pt x="14" y="9"/>
                    <a:pt x="5" y="0"/>
                    <a:pt x="5" y="9"/>
                  </a:cubicBezTo>
                  <a:cubicBezTo>
                    <a:pt x="5" y="12"/>
                    <a:pt x="11" y="12"/>
                    <a:pt x="8" y="16"/>
                  </a:cubicBezTo>
                  <a:cubicBezTo>
                    <a:pt x="5" y="19"/>
                    <a:pt x="2" y="13"/>
                    <a:pt x="0" y="12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32" name="Freeform 414"/>
            <p:cNvSpPr>
              <a:spLocks/>
            </p:cNvSpPr>
            <p:nvPr/>
          </p:nvSpPr>
          <p:spPr bwMode="auto">
            <a:xfrm>
              <a:off x="3011" y="2385"/>
              <a:ext cx="22" cy="30"/>
            </a:xfrm>
            <a:custGeom>
              <a:avLst/>
              <a:gdLst>
                <a:gd name="T0" fmla="*/ 0 w 10"/>
                <a:gd name="T1" fmla="*/ 8 h 13"/>
                <a:gd name="T2" fmla="*/ 9 w 10"/>
                <a:gd name="T3" fmla="*/ 8 h 13"/>
                <a:gd name="T4" fmla="*/ 5 w 10"/>
                <a:gd name="T5" fmla="*/ 0 h 13"/>
                <a:gd name="T6" fmla="*/ 0 60000 65536"/>
                <a:gd name="T7" fmla="*/ 0 60000 65536"/>
                <a:gd name="T8" fmla="*/ 0 60000 65536"/>
                <a:gd name="T9" fmla="*/ 0 w 10"/>
                <a:gd name="T10" fmla="*/ 0 h 13"/>
                <a:gd name="T11" fmla="*/ 10 w 10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3">
                  <a:moveTo>
                    <a:pt x="0" y="8"/>
                  </a:moveTo>
                  <a:cubicBezTo>
                    <a:pt x="3" y="9"/>
                    <a:pt x="7" y="13"/>
                    <a:pt x="9" y="8"/>
                  </a:cubicBezTo>
                  <a:cubicBezTo>
                    <a:pt x="10" y="4"/>
                    <a:pt x="5" y="3"/>
                    <a:pt x="5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33" name="Freeform 415"/>
            <p:cNvSpPr>
              <a:spLocks/>
            </p:cNvSpPr>
            <p:nvPr/>
          </p:nvSpPr>
          <p:spPr bwMode="auto">
            <a:xfrm>
              <a:off x="2932" y="2456"/>
              <a:ext cx="45" cy="60"/>
            </a:xfrm>
            <a:custGeom>
              <a:avLst/>
              <a:gdLst>
                <a:gd name="T0" fmla="*/ 0 w 21"/>
                <a:gd name="T1" fmla="*/ 20 h 26"/>
                <a:gd name="T2" fmla="*/ 6 w 21"/>
                <a:gd name="T3" fmla="*/ 23 h 26"/>
                <a:gd name="T4" fmla="*/ 6 w 21"/>
                <a:gd name="T5" fmla="*/ 12 h 26"/>
                <a:gd name="T6" fmla="*/ 16 w 21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26"/>
                <a:gd name="T14" fmla="*/ 21 w 21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26">
                  <a:moveTo>
                    <a:pt x="0" y="20"/>
                  </a:moveTo>
                  <a:cubicBezTo>
                    <a:pt x="0" y="24"/>
                    <a:pt x="3" y="26"/>
                    <a:pt x="6" y="23"/>
                  </a:cubicBezTo>
                  <a:cubicBezTo>
                    <a:pt x="9" y="21"/>
                    <a:pt x="7" y="14"/>
                    <a:pt x="6" y="12"/>
                  </a:cubicBezTo>
                  <a:cubicBezTo>
                    <a:pt x="13" y="25"/>
                    <a:pt x="21" y="9"/>
                    <a:pt x="16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34" name="Freeform 416"/>
            <p:cNvSpPr>
              <a:spLocks/>
            </p:cNvSpPr>
            <p:nvPr/>
          </p:nvSpPr>
          <p:spPr bwMode="auto">
            <a:xfrm>
              <a:off x="1767" y="2066"/>
              <a:ext cx="22" cy="20"/>
            </a:xfrm>
            <a:custGeom>
              <a:avLst/>
              <a:gdLst>
                <a:gd name="T0" fmla="*/ 2 w 10"/>
                <a:gd name="T1" fmla="*/ 7 h 9"/>
                <a:gd name="T2" fmla="*/ 2 w 10"/>
                <a:gd name="T3" fmla="*/ 1 h 9"/>
                <a:gd name="T4" fmla="*/ 5 w 10"/>
                <a:gd name="T5" fmla="*/ 5 h 9"/>
                <a:gd name="T6" fmla="*/ 8 w 10"/>
                <a:gd name="T7" fmla="*/ 7 h 9"/>
                <a:gd name="T8" fmla="*/ 10 w 10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2" y="7"/>
                  </a:moveTo>
                  <a:cubicBezTo>
                    <a:pt x="1" y="6"/>
                    <a:pt x="0" y="2"/>
                    <a:pt x="2" y="1"/>
                  </a:cubicBezTo>
                  <a:cubicBezTo>
                    <a:pt x="4" y="0"/>
                    <a:pt x="4" y="3"/>
                    <a:pt x="5" y="5"/>
                  </a:cubicBezTo>
                  <a:cubicBezTo>
                    <a:pt x="5" y="7"/>
                    <a:pt x="6" y="9"/>
                    <a:pt x="8" y="7"/>
                  </a:cubicBezTo>
                  <a:cubicBezTo>
                    <a:pt x="10" y="6"/>
                    <a:pt x="10" y="1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35" name="Freeform 417"/>
            <p:cNvSpPr>
              <a:spLocks/>
            </p:cNvSpPr>
            <p:nvPr/>
          </p:nvSpPr>
          <p:spPr bwMode="auto">
            <a:xfrm>
              <a:off x="1827" y="2089"/>
              <a:ext cx="20" cy="18"/>
            </a:xfrm>
            <a:custGeom>
              <a:avLst/>
              <a:gdLst>
                <a:gd name="T0" fmla="*/ 0 w 9"/>
                <a:gd name="T1" fmla="*/ 3 h 8"/>
                <a:gd name="T2" fmla="*/ 1 w 9"/>
                <a:gd name="T3" fmla="*/ 6 h 8"/>
                <a:gd name="T4" fmla="*/ 4 w 9"/>
                <a:gd name="T5" fmla="*/ 3 h 8"/>
                <a:gd name="T6" fmla="*/ 7 w 9"/>
                <a:gd name="T7" fmla="*/ 1 h 8"/>
                <a:gd name="T8" fmla="*/ 9 w 9"/>
                <a:gd name="T9" fmla="*/ 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8"/>
                <a:gd name="T17" fmla="*/ 9 w 9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8">
                  <a:moveTo>
                    <a:pt x="0" y="3"/>
                  </a:moveTo>
                  <a:cubicBezTo>
                    <a:pt x="0" y="4"/>
                    <a:pt x="0" y="6"/>
                    <a:pt x="1" y="6"/>
                  </a:cubicBezTo>
                  <a:cubicBezTo>
                    <a:pt x="4" y="8"/>
                    <a:pt x="4" y="4"/>
                    <a:pt x="4" y="3"/>
                  </a:cubicBezTo>
                  <a:cubicBezTo>
                    <a:pt x="4" y="1"/>
                    <a:pt x="5" y="0"/>
                    <a:pt x="7" y="1"/>
                  </a:cubicBezTo>
                  <a:cubicBezTo>
                    <a:pt x="9" y="2"/>
                    <a:pt x="8" y="5"/>
                    <a:pt x="9" y="7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36" name="Freeform 418"/>
            <p:cNvSpPr>
              <a:spLocks/>
            </p:cNvSpPr>
            <p:nvPr/>
          </p:nvSpPr>
          <p:spPr bwMode="auto">
            <a:xfrm>
              <a:off x="1771" y="2082"/>
              <a:ext cx="13" cy="21"/>
            </a:xfrm>
            <a:custGeom>
              <a:avLst/>
              <a:gdLst>
                <a:gd name="T0" fmla="*/ 5 w 6"/>
                <a:gd name="T1" fmla="*/ 7 h 9"/>
                <a:gd name="T2" fmla="*/ 3 w 6"/>
                <a:gd name="T3" fmla="*/ 1 h 9"/>
                <a:gd name="T4" fmla="*/ 2 w 6"/>
                <a:gd name="T5" fmla="*/ 9 h 9"/>
                <a:gd name="T6" fmla="*/ 0 60000 65536"/>
                <a:gd name="T7" fmla="*/ 0 60000 65536"/>
                <a:gd name="T8" fmla="*/ 0 60000 65536"/>
                <a:gd name="T9" fmla="*/ 0 w 6"/>
                <a:gd name="T10" fmla="*/ 0 h 9"/>
                <a:gd name="T11" fmla="*/ 6 w 6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9">
                  <a:moveTo>
                    <a:pt x="5" y="7"/>
                  </a:moveTo>
                  <a:cubicBezTo>
                    <a:pt x="6" y="5"/>
                    <a:pt x="5" y="0"/>
                    <a:pt x="3" y="1"/>
                  </a:cubicBezTo>
                  <a:cubicBezTo>
                    <a:pt x="0" y="2"/>
                    <a:pt x="2" y="7"/>
                    <a:pt x="2" y="9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37" name="Freeform 419"/>
            <p:cNvSpPr>
              <a:spLocks/>
            </p:cNvSpPr>
            <p:nvPr/>
          </p:nvSpPr>
          <p:spPr bwMode="auto">
            <a:xfrm>
              <a:off x="1681" y="2070"/>
              <a:ext cx="11" cy="16"/>
            </a:xfrm>
            <a:custGeom>
              <a:avLst/>
              <a:gdLst>
                <a:gd name="T0" fmla="*/ 4 w 5"/>
                <a:gd name="T1" fmla="*/ 6 h 7"/>
                <a:gd name="T2" fmla="*/ 2 w 5"/>
                <a:gd name="T3" fmla="*/ 1 h 7"/>
                <a:gd name="T4" fmla="*/ 1 w 5"/>
                <a:gd name="T5" fmla="*/ 7 h 7"/>
                <a:gd name="T6" fmla="*/ 0 60000 65536"/>
                <a:gd name="T7" fmla="*/ 0 60000 65536"/>
                <a:gd name="T8" fmla="*/ 0 60000 65536"/>
                <a:gd name="T9" fmla="*/ 0 w 5"/>
                <a:gd name="T10" fmla="*/ 0 h 7"/>
                <a:gd name="T11" fmla="*/ 5 w 5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7">
                  <a:moveTo>
                    <a:pt x="4" y="6"/>
                  </a:moveTo>
                  <a:cubicBezTo>
                    <a:pt x="4" y="5"/>
                    <a:pt x="5" y="0"/>
                    <a:pt x="2" y="1"/>
                  </a:cubicBezTo>
                  <a:cubicBezTo>
                    <a:pt x="0" y="1"/>
                    <a:pt x="1" y="5"/>
                    <a:pt x="1" y="7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38" name="Freeform 420"/>
            <p:cNvSpPr>
              <a:spLocks/>
            </p:cNvSpPr>
            <p:nvPr/>
          </p:nvSpPr>
          <p:spPr bwMode="auto">
            <a:xfrm>
              <a:off x="1608" y="2107"/>
              <a:ext cx="11" cy="19"/>
            </a:xfrm>
            <a:custGeom>
              <a:avLst/>
              <a:gdLst>
                <a:gd name="T0" fmla="*/ 0 w 5"/>
                <a:gd name="T1" fmla="*/ 1 h 8"/>
                <a:gd name="T2" fmla="*/ 4 w 5"/>
                <a:gd name="T3" fmla="*/ 5 h 8"/>
                <a:gd name="T4" fmla="*/ 4 w 5"/>
                <a:gd name="T5" fmla="*/ 0 h 8"/>
                <a:gd name="T6" fmla="*/ 0 60000 65536"/>
                <a:gd name="T7" fmla="*/ 0 60000 65536"/>
                <a:gd name="T8" fmla="*/ 0 60000 65536"/>
                <a:gd name="T9" fmla="*/ 0 w 5"/>
                <a:gd name="T10" fmla="*/ 0 h 8"/>
                <a:gd name="T11" fmla="*/ 5 w 5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8">
                  <a:moveTo>
                    <a:pt x="0" y="1"/>
                  </a:moveTo>
                  <a:cubicBezTo>
                    <a:pt x="1" y="3"/>
                    <a:pt x="1" y="8"/>
                    <a:pt x="4" y="5"/>
                  </a:cubicBezTo>
                  <a:cubicBezTo>
                    <a:pt x="5" y="4"/>
                    <a:pt x="5" y="1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39" name="Freeform 421"/>
            <p:cNvSpPr>
              <a:spLocks/>
            </p:cNvSpPr>
            <p:nvPr/>
          </p:nvSpPr>
          <p:spPr bwMode="auto">
            <a:xfrm>
              <a:off x="1455" y="2130"/>
              <a:ext cx="50" cy="46"/>
            </a:xfrm>
            <a:custGeom>
              <a:avLst/>
              <a:gdLst>
                <a:gd name="T0" fmla="*/ 4 w 23"/>
                <a:gd name="T1" fmla="*/ 20 h 20"/>
                <a:gd name="T2" fmla="*/ 2 w 23"/>
                <a:gd name="T3" fmla="*/ 13 h 20"/>
                <a:gd name="T4" fmla="*/ 9 w 23"/>
                <a:gd name="T5" fmla="*/ 16 h 20"/>
                <a:gd name="T6" fmla="*/ 9 w 23"/>
                <a:gd name="T7" fmla="*/ 9 h 20"/>
                <a:gd name="T8" fmla="*/ 12 w 23"/>
                <a:gd name="T9" fmla="*/ 5 h 20"/>
                <a:gd name="T10" fmla="*/ 18 w 23"/>
                <a:gd name="T11" fmla="*/ 8 h 20"/>
                <a:gd name="T12" fmla="*/ 16 w 23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20"/>
                <a:gd name="T23" fmla="*/ 23 w 23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20">
                  <a:moveTo>
                    <a:pt x="4" y="20"/>
                  </a:moveTo>
                  <a:cubicBezTo>
                    <a:pt x="2" y="20"/>
                    <a:pt x="0" y="13"/>
                    <a:pt x="2" y="13"/>
                  </a:cubicBezTo>
                  <a:cubicBezTo>
                    <a:pt x="4" y="12"/>
                    <a:pt x="6" y="17"/>
                    <a:pt x="9" y="16"/>
                  </a:cubicBezTo>
                  <a:cubicBezTo>
                    <a:pt x="13" y="15"/>
                    <a:pt x="10" y="11"/>
                    <a:pt x="9" y="9"/>
                  </a:cubicBezTo>
                  <a:cubicBezTo>
                    <a:pt x="9" y="7"/>
                    <a:pt x="9" y="4"/>
                    <a:pt x="12" y="5"/>
                  </a:cubicBezTo>
                  <a:cubicBezTo>
                    <a:pt x="14" y="5"/>
                    <a:pt x="14" y="9"/>
                    <a:pt x="18" y="8"/>
                  </a:cubicBezTo>
                  <a:cubicBezTo>
                    <a:pt x="23" y="7"/>
                    <a:pt x="17" y="2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40" name="Freeform 422"/>
            <p:cNvSpPr>
              <a:spLocks/>
            </p:cNvSpPr>
            <p:nvPr/>
          </p:nvSpPr>
          <p:spPr bwMode="auto">
            <a:xfrm>
              <a:off x="1427" y="2176"/>
              <a:ext cx="19" cy="25"/>
            </a:xfrm>
            <a:custGeom>
              <a:avLst/>
              <a:gdLst>
                <a:gd name="T0" fmla="*/ 9 w 9"/>
                <a:gd name="T1" fmla="*/ 6 h 11"/>
                <a:gd name="T2" fmla="*/ 9 w 9"/>
                <a:gd name="T3" fmla="*/ 3 h 11"/>
                <a:gd name="T4" fmla="*/ 6 w 9"/>
                <a:gd name="T5" fmla="*/ 1 h 11"/>
                <a:gd name="T6" fmla="*/ 5 w 9"/>
                <a:gd name="T7" fmla="*/ 11 h 11"/>
                <a:gd name="T8" fmla="*/ 0 w 9"/>
                <a:gd name="T9" fmla="*/ 6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1"/>
                <a:gd name="T17" fmla="*/ 9 w 9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1">
                  <a:moveTo>
                    <a:pt x="9" y="6"/>
                  </a:moveTo>
                  <a:cubicBezTo>
                    <a:pt x="9" y="6"/>
                    <a:pt x="9" y="4"/>
                    <a:pt x="9" y="3"/>
                  </a:cubicBezTo>
                  <a:cubicBezTo>
                    <a:pt x="8" y="2"/>
                    <a:pt x="8" y="0"/>
                    <a:pt x="6" y="1"/>
                  </a:cubicBezTo>
                  <a:cubicBezTo>
                    <a:pt x="4" y="3"/>
                    <a:pt x="8" y="10"/>
                    <a:pt x="5" y="11"/>
                  </a:cubicBezTo>
                  <a:cubicBezTo>
                    <a:pt x="4" y="10"/>
                    <a:pt x="2" y="3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41" name="Freeform 423"/>
            <p:cNvSpPr>
              <a:spLocks/>
            </p:cNvSpPr>
            <p:nvPr/>
          </p:nvSpPr>
          <p:spPr bwMode="auto">
            <a:xfrm>
              <a:off x="1403" y="2171"/>
              <a:ext cx="24" cy="23"/>
            </a:xfrm>
            <a:custGeom>
              <a:avLst/>
              <a:gdLst>
                <a:gd name="T0" fmla="*/ 11 w 11"/>
                <a:gd name="T1" fmla="*/ 4 h 10"/>
                <a:gd name="T2" fmla="*/ 5 w 11"/>
                <a:gd name="T3" fmla="*/ 1 h 10"/>
                <a:gd name="T4" fmla="*/ 7 w 11"/>
                <a:gd name="T5" fmla="*/ 5 h 10"/>
                <a:gd name="T6" fmla="*/ 0 w 11"/>
                <a:gd name="T7" fmla="*/ 5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0"/>
                <a:gd name="T14" fmla="*/ 11 w 11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0">
                  <a:moveTo>
                    <a:pt x="11" y="4"/>
                  </a:moveTo>
                  <a:cubicBezTo>
                    <a:pt x="10" y="3"/>
                    <a:pt x="7" y="0"/>
                    <a:pt x="5" y="1"/>
                  </a:cubicBezTo>
                  <a:cubicBezTo>
                    <a:pt x="3" y="3"/>
                    <a:pt x="7" y="4"/>
                    <a:pt x="7" y="5"/>
                  </a:cubicBezTo>
                  <a:cubicBezTo>
                    <a:pt x="8" y="10"/>
                    <a:pt x="1" y="4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42" name="Freeform 424"/>
            <p:cNvSpPr>
              <a:spLocks/>
            </p:cNvSpPr>
            <p:nvPr/>
          </p:nvSpPr>
          <p:spPr bwMode="auto">
            <a:xfrm>
              <a:off x="1377" y="2208"/>
              <a:ext cx="22" cy="25"/>
            </a:xfrm>
            <a:custGeom>
              <a:avLst/>
              <a:gdLst>
                <a:gd name="T0" fmla="*/ 0 w 10"/>
                <a:gd name="T1" fmla="*/ 7 h 11"/>
                <a:gd name="T2" fmla="*/ 5 w 10"/>
                <a:gd name="T3" fmla="*/ 11 h 11"/>
                <a:gd name="T4" fmla="*/ 4 w 10"/>
                <a:gd name="T5" fmla="*/ 5 h 11"/>
                <a:gd name="T6" fmla="*/ 10 w 10"/>
                <a:gd name="T7" fmla="*/ 6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1"/>
                <a:gd name="T14" fmla="*/ 10 w 10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1">
                  <a:moveTo>
                    <a:pt x="0" y="7"/>
                  </a:moveTo>
                  <a:cubicBezTo>
                    <a:pt x="1" y="8"/>
                    <a:pt x="3" y="11"/>
                    <a:pt x="5" y="11"/>
                  </a:cubicBezTo>
                  <a:cubicBezTo>
                    <a:pt x="9" y="11"/>
                    <a:pt x="5" y="6"/>
                    <a:pt x="4" y="5"/>
                  </a:cubicBezTo>
                  <a:cubicBezTo>
                    <a:pt x="4" y="0"/>
                    <a:pt x="9" y="5"/>
                    <a:pt x="10" y="6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43" name="Freeform 425"/>
            <p:cNvSpPr>
              <a:spLocks/>
            </p:cNvSpPr>
            <p:nvPr/>
          </p:nvSpPr>
          <p:spPr bwMode="auto">
            <a:xfrm>
              <a:off x="1268" y="2275"/>
              <a:ext cx="26" cy="25"/>
            </a:xfrm>
            <a:custGeom>
              <a:avLst/>
              <a:gdLst>
                <a:gd name="T0" fmla="*/ 3 w 12"/>
                <a:gd name="T1" fmla="*/ 11 h 11"/>
                <a:gd name="T2" fmla="*/ 1 w 12"/>
                <a:gd name="T3" fmla="*/ 7 h 11"/>
                <a:gd name="T4" fmla="*/ 6 w 12"/>
                <a:gd name="T5" fmla="*/ 8 h 11"/>
                <a:gd name="T6" fmla="*/ 6 w 12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1"/>
                <a:gd name="T14" fmla="*/ 12 w 12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1">
                  <a:moveTo>
                    <a:pt x="3" y="11"/>
                  </a:moveTo>
                  <a:cubicBezTo>
                    <a:pt x="2" y="11"/>
                    <a:pt x="0" y="8"/>
                    <a:pt x="1" y="7"/>
                  </a:cubicBezTo>
                  <a:cubicBezTo>
                    <a:pt x="2" y="5"/>
                    <a:pt x="5" y="8"/>
                    <a:pt x="6" y="8"/>
                  </a:cubicBezTo>
                  <a:cubicBezTo>
                    <a:pt x="12" y="8"/>
                    <a:pt x="8" y="2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44" name="Freeform 426"/>
            <p:cNvSpPr>
              <a:spLocks/>
            </p:cNvSpPr>
            <p:nvPr/>
          </p:nvSpPr>
          <p:spPr bwMode="auto">
            <a:xfrm>
              <a:off x="1298" y="2272"/>
              <a:ext cx="28" cy="33"/>
            </a:xfrm>
            <a:custGeom>
              <a:avLst/>
              <a:gdLst>
                <a:gd name="T0" fmla="*/ 13 w 13"/>
                <a:gd name="T1" fmla="*/ 5 h 14"/>
                <a:gd name="T2" fmla="*/ 7 w 13"/>
                <a:gd name="T3" fmla="*/ 0 h 14"/>
                <a:gd name="T4" fmla="*/ 8 w 13"/>
                <a:gd name="T5" fmla="*/ 9 h 14"/>
                <a:gd name="T6" fmla="*/ 0 w 13"/>
                <a:gd name="T7" fmla="*/ 6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4"/>
                <a:gd name="T14" fmla="*/ 13 w 13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4">
                  <a:moveTo>
                    <a:pt x="13" y="5"/>
                  </a:moveTo>
                  <a:cubicBezTo>
                    <a:pt x="11" y="3"/>
                    <a:pt x="9" y="0"/>
                    <a:pt x="7" y="0"/>
                  </a:cubicBezTo>
                  <a:cubicBezTo>
                    <a:pt x="5" y="3"/>
                    <a:pt x="10" y="5"/>
                    <a:pt x="8" y="9"/>
                  </a:cubicBezTo>
                  <a:cubicBezTo>
                    <a:pt x="6" y="14"/>
                    <a:pt x="2" y="4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45" name="Freeform 427"/>
            <p:cNvSpPr>
              <a:spLocks/>
            </p:cNvSpPr>
            <p:nvPr/>
          </p:nvSpPr>
          <p:spPr bwMode="auto">
            <a:xfrm>
              <a:off x="1233" y="2351"/>
              <a:ext cx="26" cy="29"/>
            </a:xfrm>
            <a:custGeom>
              <a:avLst/>
              <a:gdLst>
                <a:gd name="T0" fmla="*/ 3 w 12"/>
                <a:gd name="T1" fmla="*/ 13 h 13"/>
                <a:gd name="T2" fmla="*/ 1 w 12"/>
                <a:gd name="T3" fmla="*/ 6 h 13"/>
                <a:gd name="T4" fmla="*/ 9 w 12"/>
                <a:gd name="T5" fmla="*/ 10 h 13"/>
                <a:gd name="T6" fmla="*/ 7 w 12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3"/>
                <a:gd name="T14" fmla="*/ 12 w 12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3">
                  <a:moveTo>
                    <a:pt x="3" y="13"/>
                  </a:moveTo>
                  <a:cubicBezTo>
                    <a:pt x="1" y="11"/>
                    <a:pt x="0" y="9"/>
                    <a:pt x="1" y="6"/>
                  </a:cubicBezTo>
                  <a:cubicBezTo>
                    <a:pt x="4" y="6"/>
                    <a:pt x="7" y="11"/>
                    <a:pt x="9" y="10"/>
                  </a:cubicBezTo>
                  <a:cubicBezTo>
                    <a:pt x="12" y="8"/>
                    <a:pt x="9" y="1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46" name="Freeform 428"/>
            <p:cNvSpPr>
              <a:spLocks/>
            </p:cNvSpPr>
            <p:nvPr/>
          </p:nvSpPr>
          <p:spPr bwMode="auto">
            <a:xfrm>
              <a:off x="1233" y="2321"/>
              <a:ext cx="30" cy="27"/>
            </a:xfrm>
            <a:custGeom>
              <a:avLst/>
              <a:gdLst>
                <a:gd name="T0" fmla="*/ 3 w 14"/>
                <a:gd name="T1" fmla="*/ 2 h 12"/>
                <a:gd name="T2" fmla="*/ 0 w 14"/>
                <a:gd name="T3" fmla="*/ 6 h 12"/>
                <a:gd name="T4" fmla="*/ 0 60000 65536"/>
                <a:gd name="T5" fmla="*/ 0 60000 65536"/>
                <a:gd name="T6" fmla="*/ 0 w 14"/>
                <a:gd name="T7" fmla="*/ 0 h 12"/>
                <a:gd name="T8" fmla="*/ 14 w 14"/>
                <a:gd name="T9" fmla="*/ 12 h 1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4" h="12">
                  <a:moveTo>
                    <a:pt x="3" y="2"/>
                  </a:moveTo>
                  <a:cubicBezTo>
                    <a:pt x="14" y="0"/>
                    <a:pt x="2" y="12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47" name="Freeform 429"/>
            <p:cNvSpPr>
              <a:spLocks/>
            </p:cNvSpPr>
            <p:nvPr/>
          </p:nvSpPr>
          <p:spPr bwMode="auto">
            <a:xfrm>
              <a:off x="1147" y="2442"/>
              <a:ext cx="24" cy="35"/>
            </a:xfrm>
            <a:custGeom>
              <a:avLst/>
              <a:gdLst>
                <a:gd name="T0" fmla="*/ 4 w 11"/>
                <a:gd name="T1" fmla="*/ 14 h 15"/>
                <a:gd name="T2" fmla="*/ 0 w 11"/>
                <a:gd name="T3" fmla="*/ 11 h 15"/>
                <a:gd name="T4" fmla="*/ 7 w 11"/>
                <a:gd name="T5" fmla="*/ 10 h 15"/>
                <a:gd name="T6" fmla="*/ 3 w 11"/>
                <a:gd name="T7" fmla="*/ 4 h 15"/>
                <a:gd name="T8" fmla="*/ 7 w 11"/>
                <a:gd name="T9" fmla="*/ 0 h 15"/>
                <a:gd name="T10" fmla="*/ 11 w 11"/>
                <a:gd name="T11" fmla="*/ 2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"/>
                <a:gd name="T19" fmla="*/ 0 h 15"/>
                <a:gd name="T20" fmla="*/ 11 w 11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" h="15">
                  <a:moveTo>
                    <a:pt x="4" y="14"/>
                  </a:moveTo>
                  <a:cubicBezTo>
                    <a:pt x="2" y="15"/>
                    <a:pt x="0" y="13"/>
                    <a:pt x="0" y="11"/>
                  </a:cubicBezTo>
                  <a:cubicBezTo>
                    <a:pt x="2" y="9"/>
                    <a:pt x="5" y="11"/>
                    <a:pt x="7" y="10"/>
                  </a:cubicBezTo>
                  <a:cubicBezTo>
                    <a:pt x="11" y="7"/>
                    <a:pt x="5" y="5"/>
                    <a:pt x="3" y="4"/>
                  </a:cubicBezTo>
                  <a:cubicBezTo>
                    <a:pt x="4" y="3"/>
                    <a:pt x="6" y="0"/>
                    <a:pt x="7" y="0"/>
                  </a:cubicBezTo>
                  <a:cubicBezTo>
                    <a:pt x="9" y="0"/>
                    <a:pt x="10" y="2"/>
                    <a:pt x="11" y="2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48" name="Freeform 430"/>
            <p:cNvSpPr>
              <a:spLocks/>
            </p:cNvSpPr>
            <p:nvPr/>
          </p:nvSpPr>
          <p:spPr bwMode="auto">
            <a:xfrm>
              <a:off x="1190" y="2406"/>
              <a:ext cx="26" cy="32"/>
            </a:xfrm>
            <a:custGeom>
              <a:avLst/>
              <a:gdLst>
                <a:gd name="T0" fmla="*/ 12 w 12"/>
                <a:gd name="T1" fmla="*/ 3 h 14"/>
                <a:gd name="T2" fmla="*/ 6 w 12"/>
                <a:gd name="T3" fmla="*/ 1 h 14"/>
                <a:gd name="T4" fmla="*/ 9 w 12"/>
                <a:gd name="T5" fmla="*/ 7 h 14"/>
                <a:gd name="T6" fmla="*/ 0 w 12"/>
                <a:gd name="T7" fmla="*/ 7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4"/>
                <a:gd name="T14" fmla="*/ 12 w 12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4">
                  <a:moveTo>
                    <a:pt x="12" y="3"/>
                  </a:moveTo>
                  <a:cubicBezTo>
                    <a:pt x="10" y="1"/>
                    <a:pt x="8" y="0"/>
                    <a:pt x="6" y="1"/>
                  </a:cubicBezTo>
                  <a:cubicBezTo>
                    <a:pt x="3" y="4"/>
                    <a:pt x="8" y="4"/>
                    <a:pt x="9" y="7"/>
                  </a:cubicBezTo>
                  <a:cubicBezTo>
                    <a:pt x="12" y="14"/>
                    <a:pt x="1" y="6"/>
                    <a:pt x="0" y="7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49" name="Freeform 431"/>
            <p:cNvSpPr>
              <a:spLocks/>
            </p:cNvSpPr>
            <p:nvPr/>
          </p:nvSpPr>
          <p:spPr bwMode="auto">
            <a:xfrm>
              <a:off x="1121" y="2509"/>
              <a:ext cx="35" cy="41"/>
            </a:xfrm>
            <a:custGeom>
              <a:avLst/>
              <a:gdLst>
                <a:gd name="T0" fmla="*/ 6 w 16"/>
                <a:gd name="T1" fmla="*/ 18 h 18"/>
                <a:gd name="T2" fmla="*/ 6 w 16"/>
                <a:gd name="T3" fmla="*/ 12 h 18"/>
                <a:gd name="T4" fmla="*/ 11 w 16"/>
                <a:gd name="T5" fmla="*/ 11 h 18"/>
                <a:gd name="T6" fmla="*/ 5 w 16"/>
                <a:gd name="T7" fmla="*/ 6 h 18"/>
                <a:gd name="T8" fmla="*/ 16 w 16"/>
                <a:gd name="T9" fmla="*/ 5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8"/>
                <a:gd name="T17" fmla="*/ 16 w 16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8">
                  <a:moveTo>
                    <a:pt x="6" y="18"/>
                  </a:moveTo>
                  <a:cubicBezTo>
                    <a:pt x="0" y="18"/>
                    <a:pt x="0" y="12"/>
                    <a:pt x="6" y="12"/>
                  </a:cubicBezTo>
                  <a:cubicBezTo>
                    <a:pt x="8" y="13"/>
                    <a:pt x="11" y="15"/>
                    <a:pt x="11" y="11"/>
                  </a:cubicBezTo>
                  <a:cubicBezTo>
                    <a:pt x="11" y="8"/>
                    <a:pt x="7" y="6"/>
                    <a:pt x="5" y="6"/>
                  </a:cubicBezTo>
                  <a:cubicBezTo>
                    <a:pt x="6" y="2"/>
                    <a:pt x="14" y="0"/>
                    <a:pt x="16" y="5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50" name="Freeform 432"/>
            <p:cNvSpPr>
              <a:spLocks/>
            </p:cNvSpPr>
            <p:nvPr/>
          </p:nvSpPr>
          <p:spPr bwMode="auto">
            <a:xfrm>
              <a:off x="1143" y="2523"/>
              <a:ext cx="19" cy="14"/>
            </a:xfrm>
            <a:custGeom>
              <a:avLst/>
              <a:gdLst>
                <a:gd name="T0" fmla="*/ 3 w 9"/>
                <a:gd name="T1" fmla="*/ 0 h 6"/>
                <a:gd name="T2" fmla="*/ 6 w 9"/>
                <a:gd name="T3" fmla="*/ 5 h 6"/>
                <a:gd name="T4" fmla="*/ 1 w 9"/>
                <a:gd name="T5" fmla="*/ 3 h 6"/>
                <a:gd name="T6" fmla="*/ 0 60000 65536"/>
                <a:gd name="T7" fmla="*/ 0 60000 65536"/>
                <a:gd name="T8" fmla="*/ 0 60000 65536"/>
                <a:gd name="T9" fmla="*/ 0 w 9"/>
                <a:gd name="T10" fmla="*/ 0 h 6"/>
                <a:gd name="T11" fmla="*/ 9 w 9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6">
                  <a:moveTo>
                    <a:pt x="3" y="0"/>
                  </a:moveTo>
                  <a:cubicBezTo>
                    <a:pt x="6" y="0"/>
                    <a:pt x="9" y="3"/>
                    <a:pt x="6" y="5"/>
                  </a:cubicBezTo>
                  <a:cubicBezTo>
                    <a:pt x="5" y="6"/>
                    <a:pt x="0" y="4"/>
                    <a:pt x="1" y="3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51" name="Freeform 433"/>
            <p:cNvSpPr>
              <a:spLocks/>
            </p:cNvSpPr>
            <p:nvPr/>
          </p:nvSpPr>
          <p:spPr bwMode="auto">
            <a:xfrm>
              <a:off x="1143" y="2534"/>
              <a:ext cx="11" cy="12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5 h 5"/>
                <a:gd name="T4" fmla="*/ 0 60000 65536"/>
                <a:gd name="T5" fmla="*/ 0 60000 65536"/>
                <a:gd name="T6" fmla="*/ 0 w 5"/>
                <a:gd name="T7" fmla="*/ 0 h 5"/>
                <a:gd name="T8" fmla="*/ 5 w 5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" h="5">
                  <a:moveTo>
                    <a:pt x="0" y="0"/>
                  </a:moveTo>
                  <a:cubicBezTo>
                    <a:pt x="1" y="2"/>
                    <a:pt x="2" y="4"/>
                    <a:pt x="5" y="5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52" name="Freeform 434"/>
            <p:cNvSpPr>
              <a:spLocks/>
            </p:cNvSpPr>
            <p:nvPr/>
          </p:nvSpPr>
          <p:spPr bwMode="auto">
            <a:xfrm>
              <a:off x="1098" y="2566"/>
              <a:ext cx="23" cy="23"/>
            </a:xfrm>
            <a:custGeom>
              <a:avLst/>
              <a:gdLst>
                <a:gd name="T0" fmla="*/ 9 w 11"/>
                <a:gd name="T1" fmla="*/ 4 h 10"/>
                <a:gd name="T2" fmla="*/ 4 w 11"/>
                <a:gd name="T3" fmla="*/ 2 h 10"/>
                <a:gd name="T4" fmla="*/ 5 w 11"/>
                <a:gd name="T5" fmla="*/ 6 h 10"/>
                <a:gd name="T6" fmla="*/ 2 w 11"/>
                <a:gd name="T7" fmla="*/ 8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0"/>
                <a:gd name="T14" fmla="*/ 11 w 11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0">
                  <a:moveTo>
                    <a:pt x="9" y="4"/>
                  </a:moveTo>
                  <a:cubicBezTo>
                    <a:pt x="8" y="3"/>
                    <a:pt x="6" y="0"/>
                    <a:pt x="4" y="2"/>
                  </a:cubicBezTo>
                  <a:cubicBezTo>
                    <a:pt x="0" y="4"/>
                    <a:pt x="4" y="5"/>
                    <a:pt x="5" y="6"/>
                  </a:cubicBezTo>
                  <a:cubicBezTo>
                    <a:pt x="11" y="10"/>
                    <a:pt x="6" y="10"/>
                    <a:pt x="2" y="8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53" name="Freeform 435"/>
            <p:cNvSpPr>
              <a:spLocks/>
            </p:cNvSpPr>
            <p:nvPr/>
          </p:nvSpPr>
          <p:spPr bwMode="auto">
            <a:xfrm>
              <a:off x="1111" y="2592"/>
              <a:ext cx="23" cy="41"/>
            </a:xfrm>
            <a:custGeom>
              <a:avLst/>
              <a:gdLst>
                <a:gd name="T0" fmla="*/ 1 w 11"/>
                <a:gd name="T1" fmla="*/ 16 h 18"/>
                <a:gd name="T2" fmla="*/ 7 w 11"/>
                <a:gd name="T3" fmla="*/ 16 h 18"/>
                <a:gd name="T4" fmla="*/ 0 w 11"/>
                <a:gd name="T5" fmla="*/ 10 h 18"/>
                <a:gd name="T6" fmla="*/ 9 w 11"/>
                <a:gd name="T7" fmla="*/ 8 h 18"/>
                <a:gd name="T8" fmla="*/ 2 w 1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8"/>
                <a:gd name="T17" fmla="*/ 11 w 1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8">
                  <a:moveTo>
                    <a:pt x="1" y="16"/>
                  </a:moveTo>
                  <a:cubicBezTo>
                    <a:pt x="3" y="16"/>
                    <a:pt x="5" y="18"/>
                    <a:pt x="7" y="16"/>
                  </a:cubicBezTo>
                  <a:cubicBezTo>
                    <a:pt x="6" y="13"/>
                    <a:pt x="2" y="12"/>
                    <a:pt x="0" y="10"/>
                  </a:cubicBezTo>
                  <a:cubicBezTo>
                    <a:pt x="2" y="8"/>
                    <a:pt x="8" y="10"/>
                    <a:pt x="9" y="8"/>
                  </a:cubicBezTo>
                  <a:cubicBezTo>
                    <a:pt x="11" y="4"/>
                    <a:pt x="4" y="1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54" name="Freeform 436"/>
            <p:cNvSpPr>
              <a:spLocks/>
            </p:cNvSpPr>
            <p:nvPr/>
          </p:nvSpPr>
          <p:spPr bwMode="auto">
            <a:xfrm>
              <a:off x="1080" y="2665"/>
              <a:ext cx="20" cy="41"/>
            </a:xfrm>
            <a:custGeom>
              <a:avLst/>
              <a:gdLst>
                <a:gd name="T0" fmla="*/ 1 w 9"/>
                <a:gd name="T1" fmla="*/ 18 h 18"/>
                <a:gd name="T2" fmla="*/ 6 w 9"/>
                <a:gd name="T3" fmla="*/ 15 h 18"/>
                <a:gd name="T4" fmla="*/ 0 w 9"/>
                <a:gd name="T5" fmla="*/ 12 h 18"/>
                <a:gd name="T6" fmla="*/ 6 w 9"/>
                <a:gd name="T7" fmla="*/ 8 h 18"/>
                <a:gd name="T8" fmla="*/ 3 w 9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1" y="18"/>
                  </a:moveTo>
                  <a:cubicBezTo>
                    <a:pt x="2" y="18"/>
                    <a:pt x="7" y="18"/>
                    <a:pt x="6" y="15"/>
                  </a:cubicBezTo>
                  <a:cubicBezTo>
                    <a:pt x="6" y="12"/>
                    <a:pt x="2" y="12"/>
                    <a:pt x="0" y="12"/>
                  </a:cubicBezTo>
                  <a:cubicBezTo>
                    <a:pt x="1" y="8"/>
                    <a:pt x="4" y="10"/>
                    <a:pt x="6" y="8"/>
                  </a:cubicBezTo>
                  <a:cubicBezTo>
                    <a:pt x="9" y="6"/>
                    <a:pt x="6" y="0"/>
                    <a:pt x="3" y="1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55" name="Freeform 437"/>
            <p:cNvSpPr>
              <a:spLocks/>
            </p:cNvSpPr>
            <p:nvPr/>
          </p:nvSpPr>
          <p:spPr bwMode="auto">
            <a:xfrm>
              <a:off x="1096" y="2670"/>
              <a:ext cx="21" cy="25"/>
            </a:xfrm>
            <a:custGeom>
              <a:avLst/>
              <a:gdLst>
                <a:gd name="T0" fmla="*/ 10 w 10"/>
                <a:gd name="T1" fmla="*/ 4 h 11"/>
                <a:gd name="T2" fmla="*/ 4 w 10"/>
                <a:gd name="T3" fmla="*/ 3 h 11"/>
                <a:gd name="T4" fmla="*/ 9 w 10"/>
                <a:gd name="T5" fmla="*/ 10 h 11"/>
                <a:gd name="T6" fmla="*/ 1 w 10"/>
                <a:gd name="T7" fmla="*/ 11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1"/>
                <a:gd name="T14" fmla="*/ 10 w 10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1">
                  <a:moveTo>
                    <a:pt x="10" y="4"/>
                  </a:moveTo>
                  <a:cubicBezTo>
                    <a:pt x="9" y="3"/>
                    <a:pt x="4" y="0"/>
                    <a:pt x="4" y="3"/>
                  </a:cubicBezTo>
                  <a:cubicBezTo>
                    <a:pt x="3" y="6"/>
                    <a:pt x="9" y="7"/>
                    <a:pt x="9" y="10"/>
                  </a:cubicBezTo>
                  <a:cubicBezTo>
                    <a:pt x="7" y="11"/>
                    <a:pt x="0" y="8"/>
                    <a:pt x="1" y="11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56" name="Freeform 438"/>
            <p:cNvSpPr>
              <a:spLocks/>
            </p:cNvSpPr>
            <p:nvPr/>
          </p:nvSpPr>
          <p:spPr bwMode="auto">
            <a:xfrm>
              <a:off x="1098" y="2787"/>
              <a:ext cx="15" cy="27"/>
            </a:xfrm>
            <a:custGeom>
              <a:avLst/>
              <a:gdLst>
                <a:gd name="T0" fmla="*/ 2 w 7"/>
                <a:gd name="T1" fmla="*/ 11 h 12"/>
                <a:gd name="T2" fmla="*/ 2 w 7"/>
                <a:gd name="T3" fmla="*/ 12 h 12"/>
                <a:gd name="T4" fmla="*/ 7 w 7"/>
                <a:gd name="T5" fmla="*/ 8 h 12"/>
                <a:gd name="T6" fmla="*/ 0 w 7"/>
                <a:gd name="T7" fmla="*/ 9 h 12"/>
                <a:gd name="T8" fmla="*/ 6 w 7"/>
                <a:gd name="T9" fmla="*/ 3 h 12"/>
                <a:gd name="T10" fmla="*/ 1 w 7"/>
                <a:gd name="T11" fmla="*/ 3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2"/>
                <a:gd name="T20" fmla="*/ 7 w 7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2">
                  <a:moveTo>
                    <a:pt x="2" y="11"/>
                  </a:moveTo>
                  <a:cubicBezTo>
                    <a:pt x="2" y="11"/>
                    <a:pt x="3" y="12"/>
                    <a:pt x="2" y="12"/>
                  </a:cubicBezTo>
                  <a:cubicBezTo>
                    <a:pt x="5" y="12"/>
                    <a:pt x="7" y="10"/>
                    <a:pt x="7" y="8"/>
                  </a:cubicBezTo>
                  <a:cubicBezTo>
                    <a:pt x="5" y="7"/>
                    <a:pt x="2" y="8"/>
                    <a:pt x="0" y="9"/>
                  </a:cubicBezTo>
                  <a:cubicBezTo>
                    <a:pt x="1" y="8"/>
                    <a:pt x="6" y="4"/>
                    <a:pt x="6" y="3"/>
                  </a:cubicBezTo>
                  <a:cubicBezTo>
                    <a:pt x="5" y="0"/>
                    <a:pt x="2" y="2"/>
                    <a:pt x="1" y="3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57" name="Freeform 439"/>
            <p:cNvSpPr>
              <a:spLocks/>
            </p:cNvSpPr>
            <p:nvPr/>
          </p:nvSpPr>
          <p:spPr bwMode="auto">
            <a:xfrm>
              <a:off x="1089" y="2890"/>
              <a:ext cx="17" cy="19"/>
            </a:xfrm>
            <a:custGeom>
              <a:avLst/>
              <a:gdLst>
                <a:gd name="T0" fmla="*/ 2 w 8"/>
                <a:gd name="T1" fmla="*/ 8 h 8"/>
                <a:gd name="T2" fmla="*/ 0 w 8"/>
                <a:gd name="T3" fmla="*/ 5 h 8"/>
                <a:gd name="T4" fmla="*/ 0 60000 65536"/>
                <a:gd name="T5" fmla="*/ 0 60000 65536"/>
                <a:gd name="T6" fmla="*/ 0 w 8"/>
                <a:gd name="T7" fmla="*/ 0 h 8"/>
                <a:gd name="T8" fmla="*/ 8 w 8"/>
                <a:gd name="T9" fmla="*/ 8 h 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" h="8">
                  <a:moveTo>
                    <a:pt x="2" y="8"/>
                  </a:moveTo>
                  <a:cubicBezTo>
                    <a:pt x="8" y="6"/>
                    <a:pt x="4" y="0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58" name="Freeform 440"/>
            <p:cNvSpPr>
              <a:spLocks/>
            </p:cNvSpPr>
            <p:nvPr/>
          </p:nvSpPr>
          <p:spPr bwMode="auto">
            <a:xfrm>
              <a:off x="1098" y="2847"/>
              <a:ext cx="19" cy="18"/>
            </a:xfrm>
            <a:custGeom>
              <a:avLst/>
              <a:gdLst>
                <a:gd name="T0" fmla="*/ 6 w 9"/>
                <a:gd name="T1" fmla="*/ 0 h 8"/>
                <a:gd name="T2" fmla="*/ 0 w 9"/>
                <a:gd name="T3" fmla="*/ 4 h 8"/>
                <a:gd name="T4" fmla="*/ 7 w 9"/>
                <a:gd name="T5" fmla="*/ 4 h 8"/>
                <a:gd name="T6" fmla="*/ 0 w 9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8"/>
                <a:gd name="T14" fmla="*/ 9 w 9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8">
                  <a:moveTo>
                    <a:pt x="6" y="0"/>
                  </a:moveTo>
                  <a:cubicBezTo>
                    <a:pt x="4" y="0"/>
                    <a:pt x="0" y="0"/>
                    <a:pt x="0" y="4"/>
                  </a:cubicBezTo>
                  <a:cubicBezTo>
                    <a:pt x="2" y="4"/>
                    <a:pt x="5" y="2"/>
                    <a:pt x="7" y="4"/>
                  </a:cubicBezTo>
                  <a:cubicBezTo>
                    <a:pt x="9" y="6"/>
                    <a:pt x="2" y="8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59" name="Freeform 441"/>
            <p:cNvSpPr>
              <a:spLocks/>
            </p:cNvSpPr>
            <p:nvPr/>
          </p:nvSpPr>
          <p:spPr bwMode="auto">
            <a:xfrm>
              <a:off x="1078" y="2743"/>
              <a:ext cx="13" cy="12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3 h 5"/>
                <a:gd name="T4" fmla="*/ 5 w 6"/>
                <a:gd name="T5" fmla="*/ 5 h 5"/>
                <a:gd name="T6" fmla="*/ 0 60000 65536"/>
                <a:gd name="T7" fmla="*/ 0 60000 65536"/>
                <a:gd name="T8" fmla="*/ 0 60000 65536"/>
                <a:gd name="T9" fmla="*/ 0 w 6"/>
                <a:gd name="T10" fmla="*/ 0 h 5"/>
                <a:gd name="T11" fmla="*/ 6 w 6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5">
                  <a:moveTo>
                    <a:pt x="6" y="1"/>
                  </a:moveTo>
                  <a:cubicBezTo>
                    <a:pt x="4" y="0"/>
                    <a:pt x="2" y="1"/>
                    <a:pt x="0" y="3"/>
                  </a:cubicBezTo>
                  <a:cubicBezTo>
                    <a:pt x="1" y="4"/>
                    <a:pt x="4" y="4"/>
                    <a:pt x="5" y="5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60" name="Freeform 442"/>
            <p:cNvSpPr>
              <a:spLocks/>
            </p:cNvSpPr>
            <p:nvPr/>
          </p:nvSpPr>
          <p:spPr bwMode="auto">
            <a:xfrm>
              <a:off x="1115" y="2987"/>
              <a:ext cx="13" cy="11"/>
            </a:xfrm>
            <a:custGeom>
              <a:avLst/>
              <a:gdLst>
                <a:gd name="T0" fmla="*/ 2 w 6"/>
                <a:gd name="T1" fmla="*/ 5 h 5"/>
                <a:gd name="T2" fmla="*/ 5 w 6"/>
                <a:gd name="T3" fmla="*/ 0 h 5"/>
                <a:gd name="T4" fmla="*/ 0 w 6"/>
                <a:gd name="T5" fmla="*/ 3 h 5"/>
                <a:gd name="T6" fmla="*/ 2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5"/>
                <a:gd name="T14" fmla="*/ 6 w 6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5">
                  <a:moveTo>
                    <a:pt x="2" y="5"/>
                  </a:moveTo>
                  <a:cubicBezTo>
                    <a:pt x="4" y="5"/>
                    <a:pt x="6" y="2"/>
                    <a:pt x="5" y="0"/>
                  </a:cubicBezTo>
                  <a:cubicBezTo>
                    <a:pt x="3" y="0"/>
                    <a:pt x="2" y="1"/>
                    <a:pt x="0" y="3"/>
                  </a:cubicBez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61" name="Freeform 443"/>
            <p:cNvSpPr>
              <a:spLocks/>
            </p:cNvSpPr>
            <p:nvPr/>
          </p:nvSpPr>
          <p:spPr bwMode="auto">
            <a:xfrm>
              <a:off x="1128" y="2941"/>
              <a:ext cx="13" cy="18"/>
            </a:xfrm>
            <a:custGeom>
              <a:avLst/>
              <a:gdLst>
                <a:gd name="T0" fmla="*/ 0 w 6"/>
                <a:gd name="T1" fmla="*/ 3 h 8"/>
                <a:gd name="T2" fmla="*/ 4 w 6"/>
                <a:gd name="T3" fmla="*/ 0 h 8"/>
                <a:gd name="T4" fmla="*/ 1 w 6"/>
                <a:gd name="T5" fmla="*/ 8 h 8"/>
                <a:gd name="T6" fmla="*/ 0 60000 65536"/>
                <a:gd name="T7" fmla="*/ 0 60000 65536"/>
                <a:gd name="T8" fmla="*/ 0 60000 65536"/>
                <a:gd name="T9" fmla="*/ 0 w 6"/>
                <a:gd name="T10" fmla="*/ 0 h 8"/>
                <a:gd name="T11" fmla="*/ 6 w 6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8">
                  <a:moveTo>
                    <a:pt x="0" y="3"/>
                  </a:moveTo>
                  <a:cubicBezTo>
                    <a:pt x="1" y="2"/>
                    <a:pt x="2" y="0"/>
                    <a:pt x="4" y="0"/>
                  </a:cubicBezTo>
                  <a:cubicBezTo>
                    <a:pt x="6" y="2"/>
                    <a:pt x="4" y="6"/>
                    <a:pt x="1" y="8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62" name="Freeform 444"/>
            <p:cNvSpPr>
              <a:spLocks/>
            </p:cNvSpPr>
            <p:nvPr/>
          </p:nvSpPr>
          <p:spPr bwMode="auto">
            <a:xfrm>
              <a:off x="1169" y="3056"/>
              <a:ext cx="10" cy="13"/>
            </a:xfrm>
            <a:custGeom>
              <a:avLst/>
              <a:gdLst>
                <a:gd name="T0" fmla="*/ 2 w 5"/>
                <a:gd name="T1" fmla="*/ 6 h 6"/>
                <a:gd name="T2" fmla="*/ 4 w 5"/>
                <a:gd name="T3" fmla="*/ 0 h 6"/>
                <a:gd name="T4" fmla="*/ 0 w 5"/>
                <a:gd name="T5" fmla="*/ 3 h 6"/>
                <a:gd name="T6" fmla="*/ 0 60000 65536"/>
                <a:gd name="T7" fmla="*/ 0 60000 65536"/>
                <a:gd name="T8" fmla="*/ 0 60000 65536"/>
                <a:gd name="T9" fmla="*/ 0 w 5"/>
                <a:gd name="T10" fmla="*/ 0 h 6"/>
                <a:gd name="T11" fmla="*/ 5 w 5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6">
                  <a:moveTo>
                    <a:pt x="2" y="6"/>
                  </a:moveTo>
                  <a:cubicBezTo>
                    <a:pt x="4" y="4"/>
                    <a:pt x="5" y="2"/>
                    <a:pt x="4" y="0"/>
                  </a:cubicBezTo>
                  <a:cubicBezTo>
                    <a:pt x="3" y="0"/>
                    <a:pt x="1" y="1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63" name="Freeform 445"/>
            <p:cNvSpPr>
              <a:spLocks/>
            </p:cNvSpPr>
            <p:nvPr/>
          </p:nvSpPr>
          <p:spPr bwMode="auto">
            <a:xfrm>
              <a:off x="1130" y="3026"/>
              <a:ext cx="19" cy="23"/>
            </a:xfrm>
            <a:custGeom>
              <a:avLst/>
              <a:gdLst>
                <a:gd name="T0" fmla="*/ 6 w 9"/>
                <a:gd name="T1" fmla="*/ 2 h 10"/>
                <a:gd name="T2" fmla="*/ 1 w 9"/>
                <a:gd name="T3" fmla="*/ 5 h 10"/>
                <a:gd name="T4" fmla="*/ 9 w 9"/>
                <a:gd name="T5" fmla="*/ 7 h 10"/>
                <a:gd name="T6" fmla="*/ 3 w 9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0"/>
                <a:gd name="T14" fmla="*/ 9 w 9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0">
                  <a:moveTo>
                    <a:pt x="6" y="2"/>
                  </a:moveTo>
                  <a:cubicBezTo>
                    <a:pt x="4" y="0"/>
                    <a:pt x="0" y="2"/>
                    <a:pt x="1" y="5"/>
                  </a:cubicBezTo>
                  <a:cubicBezTo>
                    <a:pt x="2" y="5"/>
                    <a:pt x="8" y="4"/>
                    <a:pt x="9" y="7"/>
                  </a:cubicBezTo>
                  <a:cubicBezTo>
                    <a:pt x="9" y="9"/>
                    <a:pt x="5" y="10"/>
                    <a:pt x="3" y="1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64" name="Freeform 446"/>
            <p:cNvSpPr>
              <a:spLocks/>
            </p:cNvSpPr>
            <p:nvPr/>
          </p:nvSpPr>
          <p:spPr bwMode="auto">
            <a:xfrm>
              <a:off x="1179" y="3088"/>
              <a:ext cx="22" cy="27"/>
            </a:xfrm>
            <a:custGeom>
              <a:avLst/>
              <a:gdLst>
                <a:gd name="T0" fmla="*/ 4 w 10"/>
                <a:gd name="T1" fmla="*/ 0 h 12"/>
                <a:gd name="T2" fmla="*/ 1 w 10"/>
                <a:gd name="T3" fmla="*/ 6 h 12"/>
                <a:gd name="T4" fmla="*/ 7 w 10"/>
                <a:gd name="T5" fmla="*/ 4 h 12"/>
                <a:gd name="T6" fmla="*/ 5 w 10"/>
                <a:gd name="T7" fmla="*/ 12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2"/>
                <a:gd name="T14" fmla="*/ 10 w 10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2">
                  <a:moveTo>
                    <a:pt x="4" y="0"/>
                  </a:moveTo>
                  <a:cubicBezTo>
                    <a:pt x="2" y="1"/>
                    <a:pt x="0" y="4"/>
                    <a:pt x="1" y="6"/>
                  </a:cubicBezTo>
                  <a:cubicBezTo>
                    <a:pt x="3" y="6"/>
                    <a:pt x="5" y="3"/>
                    <a:pt x="7" y="4"/>
                  </a:cubicBezTo>
                  <a:cubicBezTo>
                    <a:pt x="10" y="6"/>
                    <a:pt x="6" y="10"/>
                    <a:pt x="5" y="12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65" name="Freeform 447"/>
            <p:cNvSpPr>
              <a:spLocks/>
            </p:cNvSpPr>
            <p:nvPr/>
          </p:nvSpPr>
          <p:spPr bwMode="auto">
            <a:xfrm>
              <a:off x="1216" y="3170"/>
              <a:ext cx="17" cy="19"/>
            </a:xfrm>
            <a:custGeom>
              <a:avLst/>
              <a:gdLst>
                <a:gd name="T0" fmla="*/ 2 w 8"/>
                <a:gd name="T1" fmla="*/ 8 h 8"/>
                <a:gd name="T2" fmla="*/ 6 w 8"/>
                <a:gd name="T3" fmla="*/ 2 h 8"/>
                <a:gd name="T4" fmla="*/ 0 w 8"/>
                <a:gd name="T5" fmla="*/ 4 h 8"/>
                <a:gd name="T6" fmla="*/ 0 60000 65536"/>
                <a:gd name="T7" fmla="*/ 0 60000 65536"/>
                <a:gd name="T8" fmla="*/ 0 60000 65536"/>
                <a:gd name="T9" fmla="*/ 0 w 8"/>
                <a:gd name="T10" fmla="*/ 0 h 8"/>
                <a:gd name="T11" fmla="*/ 8 w 8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8">
                  <a:moveTo>
                    <a:pt x="2" y="8"/>
                  </a:moveTo>
                  <a:cubicBezTo>
                    <a:pt x="4" y="8"/>
                    <a:pt x="8" y="4"/>
                    <a:pt x="6" y="2"/>
                  </a:cubicBezTo>
                  <a:cubicBezTo>
                    <a:pt x="5" y="0"/>
                    <a:pt x="0" y="4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66" name="Freeform 448"/>
            <p:cNvSpPr>
              <a:spLocks/>
            </p:cNvSpPr>
            <p:nvPr/>
          </p:nvSpPr>
          <p:spPr bwMode="auto">
            <a:xfrm>
              <a:off x="1175" y="3115"/>
              <a:ext cx="17" cy="21"/>
            </a:xfrm>
            <a:custGeom>
              <a:avLst/>
              <a:gdLst>
                <a:gd name="T0" fmla="*/ 4 w 8"/>
                <a:gd name="T1" fmla="*/ 9 h 9"/>
                <a:gd name="T2" fmla="*/ 0 w 8"/>
                <a:gd name="T3" fmla="*/ 5 h 9"/>
                <a:gd name="T4" fmla="*/ 1 w 8"/>
                <a:gd name="T5" fmla="*/ 5 h 9"/>
                <a:gd name="T6" fmla="*/ 0 60000 65536"/>
                <a:gd name="T7" fmla="*/ 0 60000 65536"/>
                <a:gd name="T8" fmla="*/ 0 60000 65536"/>
                <a:gd name="T9" fmla="*/ 0 w 8"/>
                <a:gd name="T10" fmla="*/ 0 h 9"/>
                <a:gd name="T11" fmla="*/ 8 w 8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9">
                  <a:moveTo>
                    <a:pt x="4" y="9"/>
                  </a:moveTo>
                  <a:cubicBezTo>
                    <a:pt x="8" y="3"/>
                    <a:pt x="6" y="0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67" name="Freeform 449"/>
            <p:cNvSpPr>
              <a:spLocks/>
            </p:cNvSpPr>
            <p:nvPr/>
          </p:nvSpPr>
          <p:spPr bwMode="auto">
            <a:xfrm>
              <a:off x="1240" y="3173"/>
              <a:ext cx="21" cy="29"/>
            </a:xfrm>
            <a:custGeom>
              <a:avLst/>
              <a:gdLst>
                <a:gd name="T0" fmla="*/ 2 w 10"/>
                <a:gd name="T1" fmla="*/ 0 h 13"/>
                <a:gd name="T2" fmla="*/ 1 w 10"/>
                <a:gd name="T3" fmla="*/ 6 h 13"/>
                <a:gd name="T4" fmla="*/ 6 w 10"/>
                <a:gd name="T5" fmla="*/ 3 h 13"/>
                <a:gd name="T6" fmla="*/ 4 w 10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3"/>
                <a:gd name="T14" fmla="*/ 10 w 10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3">
                  <a:moveTo>
                    <a:pt x="2" y="0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3" y="6"/>
                    <a:pt x="5" y="4"/>
                    <a:pt x="6" y="3"/>
                  </a:cubicBezTo>
                  <a:cubicBezTo>
                    <a:pt x="10" y="6"/>
                    <a:pt x="5" y="9"/>
                    <a:pt x="4" y="13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68" name="Freeform 450"/>
            <p:cNvSpPr>
              <a:spLocks/>
            </p:cNvSpPr>
            <p:nvPr/>
          </p:nvSpPr>
          <p:spPr bwMode="auto">
            <a:xfrm>
              <a:off x="1319" y="3264"/>
              <a:ext cx="20" cy="17"/>
            </a:xfrm>
            <a:custGeom>
              <a:avLst/>
              <a:gdLst>
                <a:gd name="T0" fmla="*/ 4 w 9"/>
                <a:gd name="T1" fmla="*/ 7 h 7"/>
                <a:gd name="T2" fmla="*/ 4 w 9"/>
                <a:gd name="T3" fmla="*/ 1 h 7"/>
                <a:gd name="T4" fmla="*/ 1 w 9"/>
                <a:gd name="T5" fmla="*/ 5 h 7"/>
                <a:gd name="T6" fmla="*/ 0 60000 65536"/>
                <a:gd name="T7" fmla="*/ 0 60000 65536"/>
                <a:gd name="T8" fmla="*/ 0 60000 65536"/>
                <a:gd name="T9" fmla="*/ 0 w 9"/>
                <a:gd name="T10" fmla="*/ 0 h 7"/>
                <a:gd name="T11" fmla="*/ 9 w 9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7">
                  <a:moveTo>
                    <a:pt x="4" y="7"/>
                  </a:moveTo>
                  <a:cubicBezTo>
                    <a:pt x="6" y="5"/>
                    <a:pt x="9" y="0"/>
                    <a:pt x="4" y="1"/>
                  </a:cubicBezTo>
                  <a:cubicBezTo>
                    <a:pt x="3" y="2"/>
                    <a:pt x="0" y="5"/>
                    <a:pt x="1" y="5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69" name="Freeform 451"/>
            <p:cNvSpPr>
              <a:spLocks/>
            </p:cNvSpPr>
            <p:nvPr/>
          </p:nvSpPr>
          <p:spPr bwMode="auto">
            <a:xfrm>
              <a:off x="1296" y="3269"/>
              <a:ext cx="13" cy="14"/>
            </a:xfrm>
            <a:custGeom>
              <a:avLst/>
              <a:gdLst>
                <a:gd name="T0" fmla="*/ 0 w 6"/>
                <a:gd name="T1" fmla="*/ 4 h 6"/>
                <a:gd name="T2" fmla="*/ 4 w 6"/>
                <a:gd name="T3" fmla="*/ 0 h 6"/>
                <a:gd name="T4" fmla="*/ 5 w 6"/>
                <a:gd name="T5" fmla="*/ 6 h 6"/>
                <a:gd name="T6" fmla="*/ 0 60000 65536"/>
                <a:gd name="T7" fmla="*/ 0 60000 65536"/>
                <a:gd name="T8" fmla="*/ 0 60000 65536"/>
                <a:gd name="T9" fmla="*/ 0 w 6"/>
                <a:gd name="T10" fmla="*/ 0 h 6"/>
                <a:gd name="T11" fmla="*/ 6 w 6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6">
                  <a:moveTo>
                    <a:pt x="0" y="4"/>
                  </a:moveTo>
                  <a:cubicBezTo>
                    <a:pt x="1" y="3"/>
                    <a:pt x="2" y="0"/>
                    <a:pt x="4" y="0"/>
                  </a:cubicBezTo>
                  <a:cubicBezTo>
                    <a:pt x="6" y="2"/>
                    <a:pt x="4" y="5"/>
                    <a:pt x="5" y="6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70" name="Freeform 452"/>
            <p:cNvSpPr>
              <a:spLocks/>
            </p:cNvSpPr>
            <p:nvPr/>
          </p:nvSpPr>
          <p:spPr bwMode="auto">
            <a:xfrm>
              <a:off x="1360" y="3299"/>
              <a:ext cx="13" cy="27"/>
            </a:xfrm>
            <a:custGeom>
              <a:avLst/>
              <a:gdLst>
                <a:gd name="T0" fmla="*/ 0 w 6"/>
                <a:gd name="T1" fmla="*/ 5 h 12"/>
                <a:gd name="T2" fmla="*/ 5 w 6"/>
                <a:gd name="T3" fmla="*/ 0 h 12"/>
                <a:gd name="T4" fmla="*/ 6 w 6"/>
                <a:gd name="T5" fmla="*/ 8 h 12"/>
                <a:gd name="T6" fmla="*/ 0 60000 65536"/>
                <a:gd name="T7" fmla="*/ 0 60000 65536"/>
                <a:gd name="T8" fmla="*/ 0 60000 65536"/>
                <a:gd name="T9" fmla="*/ 0 w 6"/>
                <a:gd name="T10" fmla="*/ 0 h 12"/>
                <a:gd name="T11" fmla="*/ 6 w 6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12">
                  <a:moveTo>
                    <a:pt x="0" y="5"/>
                  </a:moveTo>
                  <a:cubicBezTo>
                    <a:pt x="1" y="2"/>
                    <a:pt x="3" y="0"/>
                    <a:pt x="5" y="0"/>
                  </a:cubicBezTo>
                  <a:cubicBezTo>
                    <a:pt x="6" y="1"/>
                    <a:pt x="1" y="12"/>
                    <a:pt x="6" y="8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71" name="Freeform 453"/>
            <p:cNvSpPr>
              <a:spLocks/>
            </p:cNvSpPr>
            <p:nvPr/>
          </p:nvSpPr>
          <p:spPr bwMode="auto">
            <a:xfrm>
              <a:off x="1410" y="3349"/>
              <a:ext cx="13" cy="23"/>
            </a:xfrm>
            <a:custGeom>
              <a:avLst/>
              <a:gdLst>
                <a:gd name="T0" fmla="*/ 5 w 6"/>
                <a:gd name="T1" fmla="*/ 10 h 10"/>
                <a:gd name="T2" fmla="*/ 2 w 6"/>
                <a:gd name="T3" fmla="*/ 2 h 10"/>
                <a:gd name="T4" fmla="*/ 0 w 6"/>
                <a:gd name="T5" fmla="*/ 8 h 10"/>
                <a:gd name="T6" fmla="*/ 0 60000 65536"/>
                <a:gd name="T7" fmla="*/ 0 60000 65536"/>
                <a:gd name="T8" fmla="*/ 0 60000 65536"/>
                <a:gd name="T9" fmla="*/ 0 w 6"/>
                <a:gd name="T10" fmla="*/ 0 h 10"/>
                <a:gd name="T11" fmla="*/ 6 w 6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10">
                  <a:moveTo>
                    <a:pt x="5" y="10"/>
                  </a:moveTo>
                  <a:cubicBezTo>
                    <a:pt x="5" y="8"/>
                    <a:pt x="6" y="0"/>
                    <a:pt x="2" y="2"/>
                  </a:cubicBezTo>
                  <a:cubicBezTo>
                    <a:pt x="0" y="3"/>
                    <a:pt x="0" y="7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72" name="Freeform 454"/>
            <p:cNvSpPr>
              <a:spLocks/>
            </p:cNvSpPr>
            <p:nvPr/>
          </p:nvSpPr>
          <p:spPr bwMode="auto">
            <a:xfrm>
              <a:off x="1494" y="3372"/>
              <a:ext cx="11" cy="16"/>
            </a:xfrm>
            <a:custGeom>
              <a:avLst/>
              <a:gdLst>
                <a:gd name="T0" fmla="*/ 4 w 5"/>
                <a:gd name="T1" fmla="*/ 6 h 7"/>
                <a:gd name="T2" fmla="*/ 3 w 5"/>
                <a:gd name="T3" fmla="*/ 0 h 7"/>
                <a:gd name="T4" fmla="*/ 0 w 5"/>
                <a:gd name="T5" fmla="*/ 7 h 7"/>
                <a:gd name="T6" fmla="*/ 0 60000 65536"/>
                <a:gd name="T7" fmla="*/ 0 60000 65536"/>
                <a:gd name="T8" fmla="*/ 0 60000 65536"/>
                <a:gd name="T9" fmla="*/ 0 w 5"/>
                <a:gd name="T10" fmla="*/ 0 h 7"/>
                <a:gd name="T11" fmla="*/ 5 w 5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7">
                  <a:moveTo>
                    <a:pt x="4" y="6"/>
                  </a:moveTo>
                  <a:cubicBezTo>
                    <a:pt x="5" y="4"/>
                    <a:pt x="5" y="1"/>
                    <a:pt x="3" y="0"/>
                  </a:cubicBezTo>
                  <a:cubicBezTo>
                    <a:pt x="1" y="1"/>
                    <a:pt x="0" y="4"/>
                    <a:pt x="0" y="7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73" name="Freeform 455"/>
            <p:cNvSpPr>
              <a:spLocks/>
            </p:cNvSpPr>
            <p:nvPr/>
          </p:nvSpPr>
          <p:spPr bwMode="auto">
            <a:xfrm>
              <a:off x="1451" y="3375"/>
              <a:ext cx="19" cy="25"/>
            </a:xfrm>
            <a:custGeom>
              <a:avLst/>
              <a:gdLst>
                <a:gd name="T0" fmla="*/ 3 w 9"/>
                <a:gd name="T1" fmla="*/ 1 h 11"/>
                <a:gd name="T2" fmla="*/ 0 w 9"/>
                <a:gd name="T3" fmla="*/ 7 h 11"/>
                <a:gd name="T4" fmla="*/ 9 w 9"/>
                <a:gd name="T5" fmla="*/ 2 h 11"/>
                <a:gd name="T6" fmla="*/ 7 w 9"/>
                <a:gd name="T7" fmla="*/ 11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1"/>
                <a:gd name="T14" fmla="*/ 9 w 9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1">
                  <a:moveTo>
                    <a:pt x="3" y="1"/>
                  </a:moveTo>
                  <a:cubicBezTo>
                    <a:pt x="1" y="0"/>
                    <a:pt x="0" y="5"/>
                    <a:pt x="0" y="7"/>
                  </a:cubicBezTo>
                  <a:cubicBezTo>
                    <a:pt x="4" y="7"/>
                    <a:pt x="6" y="3"/>
                    <a:pt x="9" y="2"/>
                  </a:cubicBezTo>
                  <a:cubicBezTo>
                    <a:pt x="9" y="5"/>
                    <a:pt x="7" y="8"/>
                    <a:pt x="7" y="11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74" name="Freeform 456"/>
            <p:cNvSpPr>
              <a:spLocks/>
            </p:cNvSpPr>
            <p:nvPr/>
          </p:nvSpPr>
          <p:spPr bwMode="auto">
            <a:xfrm>
              <a:off x="1552" y="3418"/>
              <a:ext cx="17" cy="16"/>
            </a:xfrm>
            <a:custGeom>
              <a:avLst/>
              <a:gdLst>
                <a:gd name="T0" fmla="*/ 8 w 8"/>
                <a:gd name="T1" fmla="*/ 0 h 7"/>
                <a:gd name="T2" fmla="*/ 4 w 8"/>
                <a:gd name="T3" fmla="*/ 7 h 7"/>
                <a:gd name="T4" fmla="*/ 5 w 8"/>
                <a:gd name="T5" fmla="*/ 0 h 7"/>
                <a:gd name="T6" fmla="*/ 0 60000 65536"/>
                <a:gd name="T7" fmla="*/ 0 60000 65536"/>
                <a:gd name="T8" fmla="*/ 0 60000 65536"/>
                <a:gd name="T9" fmla="*/ 0 w 8"/>
                <a:gd name="T10" fmla="*/ 0 h 7"/>
                <a:gd name="T11" fmla="*/ 8 w 8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7">
                  <a:moveTo>
                    <a:pt x="8" y="0"/>
                  </a:moveTo>
                  <a:cubicBezTo>
                    <a:pt x="7" y="2"/>
                    <a:pt x="7" y="7"/>
                    <a:pt x="4" y="7"/>
                  </a:cubicBezTo>
                  <a:cubicBezTo>
                    <a:pt x="0" y="7"/>
                    <a:pt x="4" y="1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75" name="Freeform 457"/>
            <p:cNvSpPr>
              <a:spLocks/>
            </p:cNvSpPr>
            <p:nvPr/>
          </p:nvSpPr>
          <p:spPr bwMode="auto">
            <a:xfrm>
              <a:off x="1541" y="3395"/>
              <a:ext cx="15" cy="19"/>
            </a:xfrm>
            <a:custGeom>
              <a:avLst/>
              <a:gdLst>
                <a:gd name="T0" fmla="*/ 2 w 7"/>
                <a:gd name="T1" fmla="*/ 1 h 8"/>
                <a:gd name="T2" fmla="*/ 4 w 7"/>
                <a:gd name="T3" fmla="*/ 7 h 8"/>
                <a:gd name="T4" fmla="*/ 7 w 7"/>
                <a:gd name="T5" fmla="*/ 0 h 8"/>
                <a:gd name="T6" fmla="*/ 0 60000 65536"/>
                <a:gd name="T7" fmla="*/ 0 60000 65536"/>
                <a:gd name="T8" fmla="*/ 0 60000 65536"/>
                <a:gd name="T9" fmla="*/ 0 w 7"/>
                <a:gd name="T10" fmla="*/ 0 h 8"/>
                <a:gd name="T11" fmla="*/ 7 w 7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8">
                  <a:moveTo>
                    <a:pt x="2" y="1"/>
                  </a:moveTo>
                  <a:cubicBezTo>
                    <a:pt x="2" y="3"/>
                    <a:pt x="0" y="8"/>
                    <a:pt x="4" y="7"/>
                  </a:cubicBezTo>
                  <a:cubicBezTo>
                    <a:pt x="7" y="6"/>
                    <a:pt x="7" y="2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76" name="Freeform 458"/>
            <p:cNvSpPr>
              <a:spLocks/>
            </p:cNvSpPr>
            <p:nvPr/>
          </p:nvSpPr>
          <p:spPr bwMode="auto">
            <a:xfrm>
              <a:off x="1696" y="3432"/>
              <a:ext cx="22" cy="28"/>
            </a:xfrm>
            <a:custGeom>
              <a:avLst/>
              <a:gdLst>
                <a:gd name="T0" fmla="*/ 10 w 10"/>
                <a:gd name="T1" fmla="*/ 6 h 12"/>
                <a:gd name="T2" fmla="*/ 8 w 10"/>
                <a:gd name="T3" fmla="*/ 0 h 12"/>
                <a:gd name="T4" fmla="*/ 6 w 10"/>
                <a:gd name="T5" fmla="*/ 5 h 12"/>
                <a:gd name="T6" fmla="*/ 0 w 10"/>
                <a:gd name="T7" fmla="*/ 1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2"/>
                <a:gd name="T14" fmla="*/ 10 w 10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2">
                  <a:moveTo>
                    <a:pt x="10" y="6"/>
                  </a:moveTo>
                  <a:cubicBezTo>
                    <a:pt x="10" y="4"/>
                    <a:pt x="10" y="0"/>
                    <a:pt x="8" y="0"/>
                  </a:cubicBezTo>
                  <a:cubicBezTo>
                    <a:pt x="5" y="0"/>
                    <a:pt x="6" y="4"/>
                    <a:pt x="6" y="5"/>
                  </a:cubicBezTo>
                  <a:cubicBezTo>
                    <a:pt x="2" y="12"/>
                    <a:pt x="2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77" name="Freeform 459"/>
            <p:cNvSpPr>
              <a:spLocks/>
            </p:cNvSpPr>
            <p:nvPr/>
          </p:nvSpPr>
          <p:spPr bwMode="auto">
            <a:xfrm>
              <a:off x="1610" y="3439"/>
              <a:ext cx="26" cy="25"/>
            </a:xfrm>
            <a:custGeom>
              <a:avLst/>
              <a:gdLst>
                <a:gd name="T0" fmla="*/ 0 w 12"/>
                <a:gd name="T1" fmla="*/ 4 h 11"/>
                <a:gd name="T2" fmla="*/ 4 w 12"/>
                <a:gd name="T3" fmla="*/ 0 h 11"/>
                <a:gd name="T4" fmla="*/ 3 w 12"/>
                <a:gd name="T5" fmla="*/ 9 h 11"/>
                <a:gd name="T6" fmla="*/ 9 w 12"/>
                <a:gd name="T7" fmla="*/ 4 h 11"/>
                <a:gd name="T8" fmla="*/ 12 w 12"/>
                <a:gd name="T9" fmla="*/ 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1"/>
                <a:gd name="T17" fmla="*/ 12 w 12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1">
                  <a:moveTo>
                    <a:pt x="0" y="4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5" y="3"/>
                    <a:pt x="2" y="6"/>
                    <a:pt x="3" y="9"/>
                  </a:cubicBezTo>
                  <a:cubicBezTo>
                    <a:pt x="4" y="8"/>
                    <a:pt x="7" y="3"/>
                    <a:pt x="9" y="4"/>
                  </a:cubicBezTo>
                  <a:cubicBezTo>
                    <a:pt x="11" y="5"/>
                    <a:pt x="11" y="9"/>
                    <a:pt x="12" y="11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78" name="Freeform 460"/>
            <p:cNvSpPr>
              <a:spLocks/>
            </p:cNvSpPr>
            <p:nvPr/>
          </p:nvSpPr>
          <p:spPr bwMode="auto">
            <a:xfrm>
              <a:off x="1821" y="3460"/>
              <a:ext cx="24" cy="23"/>
            </a:xfrm>
            <a:custGeom>
              <a:avLst/>
              <a:gdLst>
                <a:gd name="T0" fmla="*/ 11 w 11"/>
                <a:gd name="T1" fmla="*/ 5 h 10"/>
                <a:gd name="T2" fmla="*/ 7 w 11"/>
                <a:gd name="T3" fmla="*/ 1 h 10"/>
                <a:gd name="T4" fmla="*/ 7 w 11"/>
                <a:gd name="T5" fmla="*/ 5 h 10"/>
                <a:gd name="T6" fmla="*/ 0 w 11"/>
                <a:gd name="T7" fmla="*/ 1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0"/>
                <a:gd name="T14" fmla="*/ 11 w 11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0">
                  <a:moveTo>
                    <a:pt x="11" y="5"/>
                  </a:moveTo>
                  <a:cubicBezTo>
                    <a:pt x="11" y="4"/>
                    <a:pt x="8" y="0"/>
                    <a:pt x="7" y="1"/>
                  </a:cubicBezTo>
                  <a:cubicBezTo>
                    <a:pt x="4" y="2"/>
                    <a:pt x="7" y="3"/>
                    <a:pt x="7" y="5"/>
                  </a:cubicBezTo>
                  <a:cubicBezTo>
                    <a:pt x="5" y="10"/>
                    <a:pt x="1" y="2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79" name="Freeform 461"/>
            <p:cNvSpPr>
              <a:spLocks/>
            </p:cNvSpPr>
            <p:nvPr/>
          </p:nvSpPr>
          <p:spPr bwMode="auto">
            <a:xfrm>
              <a:off x="1795" y="3437"/>
              <a:ext cx="37" cy="18"/>
            </a:xfrm>
            <a:custGeom>
              <a:avLst/>
              <a:gdLst>
                <a:gd name="T0" fmla="*/ 1 w 17"/>
                <a:gd name="T1" fmla="*/ 8 h 8"/>
                <a:gd name="T2" fmla="*/ 2 w 17"/>
                <a:gd name="T3" fmla="*/ 2 h 8"/>
                <a:gd name="T4" fmla="*/ 7 w 17"/>
                <a:gd name="T5" fmla="*/ 7 h 8"/>
                <a:gd name="T6" fmla="*/ 10 w 17"/>
                <a:gd name="T7" fmla="*/ 0 h 8"/>
                <a:gd name="T8" fmla="*/ 17 w 17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8"/>
                <a:gd name="T17" fmla="*/ 17 w 1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8">
                  <a:moveTo>
                    <a:pt x="1" y="8"/>
                  </a:moveTo>
                  <a:cubicBezTo>
                    <a:pt x="0" y="7"/>
                    <a:pt x="0" y="3"/>
                    <a:pt x="2" y="2"/>
                  </a:cubicBezTo>
                  <a:cubicBezTo>
                    <a:pt x="4" y="2"/>
                    <a:pt x="5" y="6"/>
                    <a:pt x="7" y="7"/>
                  </a:cubicBezTo>
                  <a:cubicBezTo>
                    <a:pt x="10" y="7"/>
                    <a:pt x="10" y="3"/>
                    <a:pt x="10" y="0"/>
                  </a:cubicBezTo>
                  <a:cubicBezTo>
                    <a:pt x="15" y="1"/>
                    <a:pt x="14" y="6"/>
                    <a:pt x="17" y="8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80" name="Freeform 462"/>
            <p:cNvSpPr>
              <a:spLocks/>
            </p:cNvSpPr>
            <p:nvPr/>
          </p:nvSpPr>
          <p:spPr bwMode="auto">
            <a:xfrm>
              <a:off x="1937" y="3414"/>
              <a:ext cx="41" cy="25"/>
            </a:xfrm>
            <a:custGeom>
              <a:avLst/>
              <a:gdLst>
                <a:gd name="T0" fmla="*/ 19 w 19"/>
                <a:gd name="T1" fmla="*/ 6 h 11"/>
                <a:gd name="T2" fmla="*/ 16 w 19"/>
                <a:gd name="T3" fmla="*/ 0 h 11"/>
                <a:gd name="T4" fmla="*/ 14 w 19"/>
                <a:gd name="T5" fmla="*/ 6 h 11"/>
                <a:gd name="T6" fmla="*/ 12 w 19"/>
                <a:gd name="T7" fmla="*/ 2 h 11"/>
                <a:gd name="T8" fmla="*/ 9 w 19"/>
                <a:gd name="T9" fmla="*/ 10 h 11"/>
                <a:gd name="T10" fmla="*/ 4 w 19"/>
                <a:gd name="T11" fmla="*/ 4 h 11"/>
                <a:gd name="T12" fmla="*/ 1 w 19"/>
                <a:gd name="T13" fmla="*/ 11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1"/>
                <a:gd name="T23" fmla="*/ 19 w 19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1">
                  <a:moveTo>
                    <a:pt x="19" y="6"/>
                  </a:moveTo>
                  <a:cubicBezTo>
                    <a:pt x="19" y="5"/>
                    <a:pt x="19" y="0"/>
                    <a:pt x="16" y="0"/>
                  </a:cubicBezTo>
                  <a:cubicBezTo>
                    <a:pt x="14" y="0"/>
                    <a:pt x="14" y="4"/>
                    <a:pt x="14" y="6"/>
                  </a:cubicBezTo>
                  <a:cubicBezTo>
                    <a:pt x="14" y="5"/>
                    <a:pt x="13" y="3"/>
                    <a:pt x="12" y="2"/>
                  </a:cubicBezTo>
                  <a:cubicBezTo>
                    <a:pt x="9" y="1"/>
                    <a:pt x="9" y="8"/>
                    <a:pt x="9" y="10"/>
                  </a:cubicBezTo>
                  <a:cubicBezTo>
                    <a:pt x="8" y="8"/>
                    <a:pt x="7" y="3"/>
                    <a:pt x="4" y="4"/>
                  </a:cubicBezTo>
                  <a:cubicBezTo>
                    <a:pt x="1" y="4"/>
                    <a:pt x="0" y="9"/>
                    <a:pt x="1" y="11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81" name="Freeform 463"/>
            <p:cNvSpPr>
              <a:spLocks/>
            </p:cNvSpPr>
            <p:nvPr/>
          </p:nvSpPr>
          <p:spPr bwMode="auto">
            <a:xfrm>
              <a:off x="1907" y="3453"/>
              <a:ext cx="19" cy="16"/>
            </a:xfrm>
            <a:custGeom>
              <a:avLst/>
              <a:gdLst>
                <a:gd name="T0" fmla="*/ 3 w 9"/>
                <a:gd name="T1" fmla="*/ 6 h 7"/>
                <a:gd name="T2" fmla="*/ 3 w 9"/>
                <a:gd name="T3" fmla="*/ 0 h 7"/>
                <a:gd name="T4" fmla="*/ 9 w 9"/>
                <a:gd name="T5" fmla="*/ 4 h 7"/>
                <a:gd name="T6" fmla="*/ 0 60000 65536"/>
                <a:gd name="T7" fmla="*/ 0 60000 65536"/>
                <a:gd name="T8" fmla="*/ 0 60000 65536"/>
                <a:gd name="T9" fmla="*/ 0 w 9"/>
                <a:gd name="T10" fmla="*/ 0 h 7"/>
                <a:gd name="T11" fmla="*/ 9 w 9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7">
                  <a:moveTo>
                    <a:pt x="3" y="6"/>
                  </a:moveTo>
                  <a:cubicBezTo>
                    <a:pt x="0" y="5"/>
                    <a:pt x="1" y="0"/>
                    <a:pt x="3" y="0"/>
                  </a:cubicBezTo>
                  <a:cubicBezTo>
                    <a:pt x="6" y="0"/>
                    <a:pt x="6" y="7"/>
                    <a:pt x="9" y="4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82" name="Freeform 464"/>
            <p:cNvSpPr>
              <a:spLocks/>
            </p:cNvSpPr>
            <p:nvPr/>
          </p:nvSpPr>
          <p:spPr bwMode="auto">
            <a:xfrm>
              <a:off x="2002" y="3421"/>
              <a:ext cx="17" cy="18"/>
            </a:xfrm>
            <a:custGeom>
              <a:avLst/>
              <a:gdLst>
                <a:gd name="T0" fmla="*/ 8 w 8"/>
                <a:gd name="T1" fmla="*/ 5 h 8"/>
                <a:gd name="T2" fmla="*/ 2 w 8"/>
                <a:gd name="T3" fmla="*/ 2 h 8"/>
                <a:gd name="T4" fmla="*/ 4 w 8"/>
                <a:gd name="T5" fmla="*/ 8 h 8"/>
                <a:gd name="T6" fmla="*/ 0 60000 65536"/>
                <a:gd name="T7" fmla="*/ 0 60000 65536"/>
                <a:gd name="T8" fmla="*/ 0 60000 65536"/>
                <a:gd name="T9" fmla="*/ 0 w 8"/>
                <a:gd name="T10" fmla="*/ 0 h 8"/>
                <a:gd name="T11" fmla="*/ 8 w 8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8">
                  <a:moveTo>
                    <a:pt x="8" y="5"/>
                  </a:moveTo>
                  <a:cubicBezTo>
                    <a:pt x="6" y="4"/>
                    <a:pt x="5" y="0"/>
                    <a:pt x="2" y="2"/>
                  </a:cubicBezTo>
                  <a:cubicBezTo>
                    <a:pt x="0" y="3"/>
                    <a:pt x="2" y="6"/>
                    <a:pt x="4" y="8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83" name="Freeform 465"/>
            <p:cNvSpPr>
              <a:spLocks/>
            </p:cNvSpPr>
            <p:nvPr/>
          </p:nvSpPr>
          <p:spPr bwMode="auto">
            <a:xfrm>
              <a:off x="2038" y="3379"/>
              <a:ext cx="28" cy="28"/>
            </a:xfrm>
            <a:custGeom>
              <a:avLst/>
              <a:gdLst>
                <a:gd name="T0" fmla="*/ 4 w 13"/>
                <a:gd name="T1" fmla="*/ 11 h 12"/>
                <a:gd name="T2" fmla="*/ 7 w 13"/>
                <a:gd name="T3" fmla="*/ 6 h 12"/>
                <a:gd name="T4" fmla="*/ 11 w 13"/>
                <a:gd name="T5" fmla="*/ 9 h 12"/>
                <a:gd name="T6" fmla="*/ 11 w 13"/>
                <a:gd name="T7" fmla="*/ 1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2"/>
                <a:gd name="T14" fmla="*/ 13 w 13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2">
                  <a:moveTo>
                    <a:pt x="4" y="11"/>
                  </a:moveTo>
                  <a:cubicBezTo>
                    <a:pt x="0" y="8"/>
                    <a:pt x="2" y="0"/>
                    <a:pt x="7" y="6"/>
                  </a:cubicBezTo>
                  <a:cubicBezTo>
                    <a:pt x="8" y="8"/>
                    <a:pt x="9" y="12"/>
                    <a:pt x="11" y="9"/>
                  </a:cubicBezTo>
                  <a:cubicBezTo>
                    <a:pt x="13" y="6"/>
                    <a:pt x="10" y="3"/>
                    <a:pt x="11" y="1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84" name="Freeform 466"/>
            <p:cNvSpPr>
              <a:spLocks/>
            </p:cNvSpPr>
            <p:nvPr/>
          </p:nvSpPr>
          <p:spPr bwMode="auto">
            <a:xfrm>
              <a:off x="2109" y="3352"/>
              <a:ext cx="22" cy="16"/>
            </a:xfrm>
            <a:custGeom>
              <a:avLst/>
              <a:gdLst>
                <a:gd name="T0" fmla="*/ 6 w 10"/>
                <a:gd name="T1" fmla="*/ 7 h 7"/>
                <a:gd name="T2" fmla="*/ 4 w 10"/>
                <a:gd name="T3" fmla="*/ 2 h 7"/>
                <a:gd name="T4" fmla="*/ 10 w 10"/>
                <a:gd name="T5" fmla="*/ 5 h 7"/>
                <a:gd name="T6" fmla="*/ 0 60000 65536"/>
                <a:gd name="T7" fmla="*/ 0 60000 65536"/>
                <a:gd name="T8" fmla="*/ 0 60000 65536"/>
                <a:gd name="T9" fmla="*/ 0 w 10"/>
                <a:gd name="T10" fmla="*/ 0 h 7"/>
                <a:gd name="T11" fmla="*/ 10 w 10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7">
                  <a:moveTo>
                    <a:pt x="6" y="7"/>
                  </a:moveTo>
                  <a:cubicBezTo>
                    <a:pt x="4" y="7"/>
                    <a:pt x="0" y="4"/>
                    <a:pt x="4" y="2"/>
                  </a:cubicBezTo>
                  <a:cubicBezTo>
                    <a:pt x="6" y="0"/>
                    <a:pt x="8" y="3"/>
                    <a:pt x="10" y="5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85" name="Freeform 467"/>
            <p:cNvSpPr>
              <a:spLocks/>
            </p:cNvSpPr>
            <p:nvPr/>
          </p:nvSpPr>
          <p:spPr bwMode="auto">
            <a:xfrm>
              <a:off x="2185" y="3308"/>
              <a:ext cx="6" cy="12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5 h 5"/>
                <a:gd name="T4" fmla="*/ 0 60000 65536"/>
                <a:gd name="T5" fmla="*/ 0 60000 65536"/>
                <a:gd name="T6" fmla="*/ 0 w 3"/>
                <a:gd name="T7" fmla="*/ 0 h 5"/>
                <a:gd name="T8" fmla="*/ 3 w 3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" h="5">
                  <a:moveTo>
                    <a:pt x="1" y="0"/>
                  </a:moveTo>
                  <a:cubicBezTo>
                    <a:pt x="0" y="2"/>
                    <a:pt x="2" y="4"/>
                    <a:pt x="3" y="5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86" name="Freeform 468"/>
            <p:cNvSpPr>
              <a:spLocks/>
            </p:cNvSpPr>
            <p:nvPr/>
          </p:nvSpPr>
          <p:spPr bwMode="auto">
            <a:xfrm>
              <a:off x="2172" y="3338"/>
              <a:ext cx="15" cy="18"/>
            </a:xfrm>
            <a:custGeom>
              <a:avLst/>
              <a:gdLst>
                <a:gd name="T0" fmla="*/ 7 w 7"/>
                <a:gd name="T1" fmla="*/ 4 h 8"/>
                <a:gd name="T2" fmla="*/ 1 w 7"/>
                <a:gd name="T3" fmla="*/ 0 h 8"/>
                <a:gd name="T4" fmla="*/ 4 w 7"/>
                <a:gd name="T5" fmla="*/ 8 h 8"/>
                <a:gd name="T6" fmla="*/ 0 60000 65536"/>
                <a:gd name="T7" fmla="*/ 0 60000 65536"/>
                <a:gd name="T8" fmla="*/ 0 60000 65536"/>
                <a:gd name="T9" fmla="*/ 0 w 7"/>
                <a:gd name="T10" fmla="*/ 0 h 8"/>
                <a:gd name="T11" fmla="*/ 7 w 7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8">
                  <a:moveTo>
                    <a:pt x="7" y="4"/>
                  </a:moveTo>
                  <a:cubicBezTo>
                    <a:pt x="5" y="2"/>
                    <a:pt x="3" y="1"/>
                    <a:pt x="1" y="0"/>
                  </a:cubicBezTo>
                  <a:cubicBezTo>
                    <a:pt x="0" y="3"/>
                    <a:pt x="2" y="7"/>
                    <a:pt x="4" y="8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87" name="Freeform 469"/>
            <p:cNvSpPr>
              <a:spLocks/>
            </p:cNvSpPr>
            <p:nvPr/>
          </p:nvSpPr>
          <p:spPr bwMode="auto">
            <a:xfrm>
              <a:off x="2193" y="3320"/>
              <a:ext cx="15" cy="13"/>
            </a:xfrm>
            <a:custGeom>
              <a:avLst/>
              <a:gdLst>
                <a:gd name="T0" fmla="*/ 3 w 7"/>
                <a:gd name="T1" fmla="*/ 6 h 6"/>
                <a:gd name="T2" fmla="*/ 0 w 7"/>
                <a:gd name="T3" fmla="*/ 1 h 6"/>
                <a:gd name="T4" fmla="*/ 7 w 7"/>
                <a:gd name="T5" fmla="*/ 6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3" y="6"/>
                  </a:moveTo>
                  <a:cubicBezTo>
                    <a:pt x="1" y="5"/>
                    <a:pt x="0" y="4"/>
                    <a:pt x="0" y="1"/>
                  </a:cubicBezTo>
                  <a:cubicBezTo>
                    <a:pt x="4" y="0"/>
                    <a:pt x="5" y="6"/>
                    <a:pt x="7" y="6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88" name="Freeform 470"/>
            <p:cNvSpPr>
              <a:spLocks/>
            </p:cNvSpPr>
            <p:nvPr/>
          </p:nvSpPr>
          <p:spPr bwMode="auto">
            <a:xfrm>
              <a:off x="2217" y="3267"/>
              <a:ext cx="28" cy="32"/>
            </a:xfrm>
            <a:custGeom>
              <a:avLst/>
              <a:gdLst>
                <a:gd name="T0" fmla="*/ 4 w 13"/>
                <a:gd name="T1" fmla="*/ 13 h 14"/>
                <a:gd name="T2" fmla="*/ 1 w 13"/>
                <a:gd name="T3" fmla="*/ 9 h 14"/>
                <a:gd name="T4" fmla="*/ 9 w 13"/>
                <a:gd name="T5" fmla="*/ 10 h 14"/>
                <a:gd name="T6" fmla="*/ 5 w 13"/>
                <a:gd name="T7" fmla="*/ 3 h 14"/>
                <a:gd name="T8" fmla="*/ 13 w 13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4"/>
                <a:gd name="T17" fmla="*/ 13 w 13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4">
                  <a:moveTo>
                    <a:pt x="4" y="13"/>
                  </a:moveTo>
                  <a:cubicBezTo>
                    <a:pt x="2" y="14"/>
                    <a:pt x="0" y="10"/>
                    <a:pt x="1" y="9"/>
                  </a:cubicBezTo>
                  <a:cubicBezTo>
                    <a:pt x="3" y="6"/>
                    <a:pt x="6" y="11"/>
                    <a:pt x="9" y="10"/>
                  </a:cubicBezTo>
                  <a:cubicBezTo>
                    <a:pt x="9" y="7"/>
                    <a:pt x="4" y="5"/>
                    <a:pt x="5" y="3"/>
                  </a:cubicBezTo>
                  <a:cubicBezTo>
                    <a:pt x="6" y="0"/>
                    <a:pt x="11" y="4"/>
                    <a:pt x="13" y="5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89" name="Freeform 471"/>
            <p:cNvSpPr>
              <a:spLocks/>
            </p:cNvSpPr>
            <p:nvPr/>
          </p:nvSpPr>
          <p:spPr bwMode="auto">
            <a:xfrm>
              <a:off x="2286" y="3237"/>
              <a:ext cx="11" cy="16"/>
            </a:xfrm>
            <a:custGeom>
              <a:avLst/>
              <a:gdLst>
                <a:gd name="T0" fmla="*/ 5 w 5"/>
                <a:gd name="T1" fmla="*/ 3 h 7"/>
                <a:gd name="T2" fmla="*/ 0 w 5"/>
                <a:gd name="T3" fmla="*/ 1 h 7"/>
                <a:gd name="T4" fmla="*/ 5 w 5"/>
                <a:gd name="T5" fmla="*/ 7 h 7"/>
                <a:gd name="T6" fmla="*/ 0 60000 65536"/>
                <a:gd name="T7" fmla="*/ 0 60000 65536"/>
                <a:gd name="T8" fmla="*/ 0 60000 65536"/>
                <a:gd name="T9" fmla="*/ 0 w 5"/>
                <a:gd name="T10" fmla="*/ 0 h 7"/>
                <a:gd name="T11" fmla="*/ 5 w 5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7">
                  <a:moveTo>
                    <a:pt x="5" y="3"/>
                  </a:moveTo>
                  <a:cubicBezTo>
                    <a:pt x="4" y="1"/>
                    <a:pt x="2" y="0"/>
                    <a:pt x="0" y="1"/>
                  </a:cubicBezTo>
                  <a:cubicBezTo>
                    <a:pt x="0" y="4"/>
                    <a:pt x="3" y="6"/>
                    <a:pt x="5" y="7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90" name="Freeform 472"/>
            <p:cNvSpPr>
              <a:spLocks/>
            </p:cNvSpPr>
            <p:nvPr/>
          </p:nvSpPr>
          <p:spPr bwMode="auto">
            <a:xfrm>
              <a:off x="2297" y="3186"/>
              <a:ext cx="19" cy="21"/>
            </a:xfrm>
            <a:custGeom>
              <a:avLst/>
              <a:gdLst>
                <a:gd name="T0" fmla="*/ 9 w 9"/>
                <a:gd name="T1" fmla="*/ 4 h 9"/>
                <a:gd name="T2" fmla="*/ 3 w 9"/>
                <a:gd name="T3" fmla="*/ 0 h 9"/>
                <a:gd name="T4" fmla="*/ 7 w 9"/>
                <a:gd name="T5" fmla="*/ 9 h 9"/>
                <a:gd name="T6" fmla="*/ 0 60000 65536"/>
                <a:gd name="T7" fmla="*/ 0 60000 65536"/>
                <a:gd name="T8" fmla="*/ 0 60000 65536"/>
                <a:gd name="T9" fmla="*/ 0 w 9"/>
                <a:gd name="T10" fmla="*/ 0 h 9"/>
                <a:gd name="T11" fmla="*/ 9 w 9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9">
                  <a:moveTo>
                    <a:pt x="9" y="4"/>
                  </a:moveTo>
                  <a:cubicBezTo>
                    <a:pt x="7" y="3"/>
                    <a:pt x="5" y="2"/>
                    <a:pt x="3" y="0"/>
                  </a:cubicBezTo>
                  <a:cubicBezTo>
                    <a:pt x="0" y="3"/>
                    <a:pt x="3" y="8"/>
                    <a:pt x="7" y="9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91" name="Freeform 473"/>
            <p:cNvSpPr>
              <a:spLocks/>
            </p:cNvSpPr>
            <p:nvPr/>
          </p:nvSpPr>
          <p:spPr bwMode="auto">
            <a:xfrm>
              <a:off x="2331" y="3150"/>
              <a:ext cx="37" cy="48"/>
            </a:xfrm>
            <a:custGeom>
              <a:avLst/>
              <a:gdLst>
                <a:gd name="T0" fmla="*/ 0 w 17"/>
                <a:gd name="T1" fmla="*/ 14 h 21"/>
                <a:gd name="T2" fmla="*/ 4 w 17"/>
                <a:gd name="T3" fmla="*/ 10 h 21"/>
                <a:gd name="T4" fmla="*/ 13 w 17"/>
                <a:gd name="T5" fmla="*/ 11 h 21"/>
                <a:gd name="T6" fmla="*/ 7 w 17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21"/>
                <a:gd name="T14" fmla="*/ 17 w 17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21">
                  <a:moveTo>
                    <a:pt x="0" y="14"/>
                  </a:moveTo>
                  <a:cubicBezTo>
                    <a:pt x="3" y="21"/>
                    <a:pt x="9" y="16"/>
                    <a:pt x="4" y="10"/>
                  </a:cubicBezTo>
                  <a:cubicBezTo>
                    <a:pt x="6" y="4"/>
                    <a:pt x="10" y="13"/>
                    <a:pt x="13" y="11"/>
                  </a:cubicBezTo>
                  <a:cubicBezTo>
                    <a:pt x="17" y="9"/>
                    <a:pt x="10" y="1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92" name="Freeform 474"/>
            <p:cNvSpPr>
              <a:spLocks/>
            </p:cNvSpPr>
            <p:nvPr/>
          </p:nvSpPr>
          <p:spPr bwMode="auto">
            <a:xfrm>
              <a:off x="2381" y="3065"/>
              <a:ext cx="19" cy="27"/>
            </a:xfrm>
            <a:custGeom>
              <a:avLst/>
              <a:gdLst>
                <a:gd name="T0" fmla="*/ 4 w 9"/>
                <a:gd name="T1" fmla="*/ 12 h 12"/>
                <a:gd name="T2" fmla="*/ 1 w 9"/>
                <a:gd name="T3" fmla="*/ 9 h 12"/>
                <a:gd name="T4" fmla="*/ 6 w 9"/>
                <a:gd name="T5" fmla="*/ 9 h 12"/>
                <a:gd name="T6" fmla="*/ 9 w 9"/>
                <a:gd name="T7" fmla="*/ 5 h 12"/>
                <a:gd name="T8" fmla="*/ 3 w 9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2"/>
                <a:gd name="T17" fmla="*/ 9 w 9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2">
                  <a:moveTo>
                    <a:pt x="4" y="12"/>
                  </a:moveTo>
                  <a:cubicBezTo>
                    <a:pt x="3" y="12"/>
                    <a:pt x="0" y="10"/>
                    <a:pt x="1" y="9"/>
                  </a:cubicBezTo>
                  <a:cubicBezTo>
                    <a:pt x="1" y="6"/>
                    <a:pt x="4" y="9"/>
                    <a:pt x="6" y="9"/>
                  </a:cubicBezTo>
                  <a:cubicBezTo>
                    <a:pt x="8" y="8"/>
                    <a:pt x="9" y="7"/>
                    <a:pt x="9" y="5"/>
                  </a:cubicBezTo>
                  <a:cubicBezTo>
                    <a:pt x="8" y="1"/>
                    <a:pt x="6" y="1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93" name="Freeform 475"/>
            <p:cNvSpPr>
              <a:spLocks/>
            </p:cNvSpPr>
            <p:nvPr/>
          </p:nvSpPr>
          <p:spPr bwMode="auto">
            <a:xfrm>
              <a:off x="2409" y="3046"/>
              <a:ext cx="19" cy="21"/>
            </a:xfrm>
            <a:custGeom>
              <a:avLst/>
              <a:gdLst>
                <a:gd name="T0" fmla="*/ 9 w 9"/>
                <a:gd name="T1" fmla="*/ 1 h 9"/>
                <a:gd name="T2" fmla="*/ 5 w 9"/>
                <a:gd name="T3" fmla="*/ 4 h 9"/>
                <a:gd name="T4" fmla="*/ 8 w 9"/>
                <a:gd name="T5" fmla="*/ 7 h 9"/>
                <a:gd name="T6" fmla="*/ 0 w 9"/>
                <a:gd name="T7" fmla="*/ 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9"/>
                <a:gd name="T14" fmla="*/ 9 w 9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9">
                  <a:moveTo>
                    <a:pt x="9" y="1"/>
                  </a:moveTo>
                  <a:cubicBezTo>
                    <a:pt x="6" y="0"/>
                    <a:pt x="2" y="0"/>
                    <a:pt x="5" y="4"/>
                  </a:cubicBezTo>
                  <a:cubicBezTo>
                    <a:pt x="7" y="5"/>
                    <a:pt x="9" y="4"/>
                    <a:pt x="8" y="7"/>
                  </a:cubicBezTo>
                  <a:cubicBezTo>
                    <a:pt x="6" y="9"/>
                    <a:pt x="1" y="8"/>
                    <a:pt x="0" y="7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94" name="Freeform 476"/>
            <p:cNvSpPr>
              <a:spLocks/>
            </p:cNvSpPr>
            <p:nvPr/>
          </p:nvSpPr>
          <p:spPr bwMode="auto">
            <a:xfrm>
              <a:off x="2445" y="2966"/>
              <a:ext cx="22" cy="23"/>
            </a:xfrm>
            <a:custGeom>
              <a:avLst/>
              <a:gdLst>
                <a:gd name="T0" fmla="*/ 6 w 10"/>
                <a:gd name="T1" fmla="*/ 10 h 10"/>
                <a:gd name="T2" fmla="*/ 0 w 10"/>
                <a:gd name="T3" fmla="*/ 6 h 10"/>
                <a:gd name="T4" fmla="*/ 10 w 10"/>
                <a:gd name="T5" fmla="*/ 4 h 10"/>
                <a:gd name="T6" fmla="*/ 4 w 10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0"/>
                <a:gd name="T14" fmla="*/ 10 w 10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0">
                  <a:moveTo>
                    <a:pt x="6" y="10"/>
                  </a:moveTo>
                  <a:cubicBezTo>
                    <a:pt x="4" y="9"/>
                    <a:pt x="1" y="8"/>
                    <a:pt x="0" y="6"/>
                  </a:cubicBezTo>
                  <a:cubicBezTo>
                    <a:pt x="3" y="3"/>
                    <a:pt x="7" y="6"/>
                    <a:pt x="10" y="4"/>
                  </a:cubicBezTo>
                  <a:cubicBezTo>
                    <a:pt x="9" y="2"/>
                    <a:pt x="6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95" name="Freeform 477"/>
            <p:cNvSpPr>
              <a:spLocks/>
            </p:cNvSpPr>
            <p:nvPr/>
          </p:nvSpPr>
          <p:spPr bwMode="auto">
            <a:xfrm>
              <a:off x="2430" y="2936"/>
              <a:ext cx="19" cy="21"/>
            </a:xfrm>
            <a:custGeom>
              <a:avLst/>
              <a:gdLst>
                <a:gd name="T0" fmla="*/ 9 w 9"/>
                <a:gd name="T1" fmla="*/ 1 h 9"/>
                <a:gd name="T2" fmla="*/ 1 w 9"/>
                <a:gd name="T3" fmla="*/ 2 h 9"/>
                <a:gd name="T4" fmla="*/ 9 w 9"/>
                <a:gd name="T5" fmla="*/ 6 h 9"/>
                <a:gd name="T6" fmla="*/ 0 w 9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9"/>
                <a:gd name="T14" fmla="*/ 9 w 9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9">
                  <a:moveTo>
                    <a:pt x="9" y="1"/>
                  </a:moveTo>
                  <a:cubicBezTo>
                    <a:pt x="7" y="0"/>
                    <a:pt x="2" y="0"/>
                    <a:pt x="1" y="2"/>
                  </a:cubicBezTo>
                  <a:cubicBezTo>
                    <a:pt x="0" y="4"/>
                    <a:pt x="7" y="5"/>
                    <a:pt x="9" y="6"/>
                  </a:cubicBezTo>
                  <a:cubicBezTo>
                    <a:pt x="8" y="9"/>
                    <a:pt x="3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96" name="Freeform 478"/>
            <p:cNvSpPr>
              <a:spLocks/>
            </p:cNvSpPr>
            <p:nvPr/>
          </p:nvSpPr>
          <p:spPr bwMode="auto">
            <a:xfrm>
              <a:off x="3035" y="1352"/>
              <a:ext cx="34" cy="25"/>
            </a:xfrm>
            <a:custGeom>
              <a:avLst/>
              <a:gdLst>
                <a:gd name="T0" fmla="*/ 13 w 16"/>
                <a:gd name="T1" fmla="*/ 9 h 11"/>
                <a:gd name="T2" fmla="*/ 9 w 16"/>
                <a:gd name="T3" fmla="*/ 9 h 11"/>
                <a:gd name="T4" fmla="*/ 4 w 16"/>
                <a:gd name="T5" fmla="*/ 3 h 11"/>
                <a:gd name="T6" fmla="*/ 0 w 16"/>
                <a:gd name="T7" fmla="*/ 11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1"/>
                <a:gd name="T14" fmla="*/ 16 w 16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1">
                  <a:moveTo>
                    <a:pt x="13" y="9"/>
                  </a:moveTo>
                  <a:cubicBezTo>
                    <a:pt x="16" y="5"/>
                    <a:pt x="9" y="0"/>
                    <a:pt x="9" y="9"/>
                  </a:cubicBezTo>
                  <a:cubicBezTo>
                    <a:pt x="8" y="7"/>
                    <a:pt x="7" y="3"/>
                    <a:pt x="4" y="3"/>
                  </a:cubicBezTo>
                  <a:cubicBezTo>
                    <a:pt x="0" y="2"/>
                    <a:pt x="0" y="9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97" name="Freeform 479"/>
            <p:cNvSpPr>
              <a:spLocks/>
            </p:cNvSpPr>
            <p:nvPr/>
          </p:nvSpPr>
          <p:spPr bwMode="auto">
            <a:xfrm>
              <a:off x="2964" y="1372"/>
              <a:ext cx="45" cy="30"/>
            </a:xfrm>
            <a:custGeom>
              <a:avLst/>
              <a:gdLst>
                <a:gd name="T0" fmla="*/ 3 w 21"/>
                <a:gd name="T1" fmla="*/ 6 h 13"/>
                <a:gd name="T2" fmla="*/ 5 w 21"/>
                <a:gd name="T3" fmla="*/ 12 h 13"/>
                <a:gd name="T4" fmla="*/ 10 w 21"/>
                <a:gd name="T5" fmla="*/ 3 h 13"/>
                <a:gd name="T6" fmla="*/ 16 w 21"/>
                <a:gd name="T7" fmla="*/ 10 h 13"/>
                <a:gd name="T8" fmla="*/ 18 w 21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13"/>
                <a:gd name="T17" fmla="*/ 21 w 21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13">
                  <a:moveTo>
                    <a:pt x="3" y="6"/>
                  </a:moveTo>
                  <a:cubicBezTo>
                    <a:pt x="0" y="9"/>
                    <a:pt x="2" y="13"/>
                    <a:pt x="5" y="12"/>
                  </a:cubicBezTo>
                  <a:cubicBezTo>
                    <a:pt x="9" y="10"/>
                    <a:pt x="6" y="4"/>
                    <a:pt x="10" y="3"/>
                  </a:cubicBezTo>
                  <a:cubicBezTo>
                    <a:pt x="15" y="1"/>
                    <a:pt x="13" y="9"/>
                    <a:pt x="16" y="10"/>
                  </a:cubicBezTo>
                  <a:cubicBezTo>
                    <a:pt x="21" y="10"/>
                    <a:pt x="19" y="2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98" name="Freeform 480"/>
            <p:cNvSpPr>
              <a:spLocks/>
            </p:cNvSpPr>
            <p:nvPr/>
          </p:nvSpPr>
          <p:spPr bwMode="auto">
            <a:xfrm>
              <a:off x="3110" y="1391"/>
              <a:ext cx="30" cy="30"/>
            </a:xfrm>
            <a:custGeom>
              <a:avLst/>
              <a:gdLst>
                <a:gd name="T0" fmla="*/ 12 w 14"/>
                <a:gd name="T1" fmla="*/ 13 h 13"/>
                <a:gd name="T2" fmla="*/ 12 w 14"/>
                <a:gd name="T3" fmla="*/ 5 h 13"/>
                <a:gd name="T4" fmla="*/ 6 w 14"/>
                <a:gd name="T5" fmla="*/ 12 h 13"/>
                <a:gd name="T6" fmla="*/ 0 w 14"/>
                <a:gd name="T7" fmla="*/ 9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3"/>
                <a:gd name="T14" fmla="*/ 14 w 14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3">
                  <a:moveTo>
                    <a:pt x="12" y="13"/>
                  </a:moveTo>
                  <a:cubicBezTo>
                    <a:pt x="13" y="11"/>
                    <a:pt x="14" y="6"/>
                    <a:pt x="12" y="5"/>
                  </a:cubicBezTo>
                  <a:cubicBezTo>
                    <a:pt x="9" y="4"/>
                    <a:pt x="6" y="10"/>
                    <a:pt x="6" y="12"/>
                  </a:cubicBezTo>
                  <a:cubicBezTo>
                    <a:pt x="12" y="8"/>
                    <a:pt x="4" y="0"/>
                    <a:pt x="0" y="9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99" name="Freeform 481"/>
            <p:cNvSpPr>
              <a:spLocks/>
            </p:cNvSpPr>
            <p:nvPr/>
          </p:nvSpPr>
          <p:spPr bwMode="auto">
            <a:xfrm>
              <a:off x="3136" y="1381"/>
              <a:ext cx="26" cy="23"/>
            </a:xfrm>
            <a:custGeom>
              <a:avLst/>
              <a:gdLst>
                <a:gd name="T0" fmla="*/ 0 w 12"/>
                <a:gd name="T1" fmla="*/ 8 h 10"/>
                <a:gd name="T2" fmla="*/ 5 w 12"/>
                <a:gd name="T3" fmla="*/ 0 h 10"/>
                <a:gd name="T4" fmla="*/ 7 w 12"/>
                <a:gd name="T5" fmla="*/ 10 h 10"/>
                <a:gd name="T6" fmla="*/ 12 w 12"/>
                <a:gd name="T7" fmla="*/ 3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0"/>
                <a:gd name="T14" fmla="*/ 12 w 12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0">
                  <a:moveTo>
                    <a:pt x="0" y="8"/>
                  </a:moveTo>
                  <a:cubicBezTo>
                    <a:pt x="1" y="5"/>
                    <a:pt x="3" y="2"/>
                    <a:pt x="5" y="0"/>
                  </a:cubicBezTo>
                  <a:cubicBezTo>
                    <a:pt x="6" y="4"/>
                    <a:pt x="6" y="7"/>
                    <a:pt x="7" y="10"/>
                  </a:cubicBezTo>
                  <a:cubicBezTo>
                    <a:pt x="10" y="10"/>
                    <a:pt x="12" y="4"/>
                    <a:pt x="12" y="3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300" name="Freeform 482"/>
            <p:cNvSpPr>
              <a:spLocks/>
            </p:cNvSpPr>
            <p:nvPr/>
          </p:nvSpPr>
          <p:spPr bwMode="auto">
            <a:xfrm>
              <a:off x="3246" y="1453"/>
              <a:ext cx="13" cy="16"/>
            </a:xfrm>
            <a:custGeom>
              <a:avLst/>
              <a:gdLst>
                <a:gd name="T0" fmla="*/ 3 w 6"/>
                <a:gd name="T1" fmla="*/ 7 h 7"/>
                <a:gd name="T2" fmla="*/ 5 w 6"/>
                <a:gd name="T3" fmla="*/ 0 h 7"/>
                <a:gd name="T4" fmla="*/ 0 w 6"/>
                <a:gd name="T5" fmla="*/ 6 h 7"/>
                <a:gd name="T6" fmla="*/ 0 60000 65536"/>
                <a:gd name="T7" fmla="*/ 0 60000 65536"/>
                <a:gd name="T8" fmla="*/ 0 60000 65536"/>
                <a:gd name="T9" fmla="*/ 0 w 6"/>
                <a:gd name="T10" fmla="*/ 0 h 7"/>
                <a:gd name="T11" fmla="*/ 6 w 6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7">
                  <a:moveTo>
                    <a:pt x="3" y="7"/>
                  </a:moveTo>
                  <a:cubicBezTo>
                    <a:pt x="5" y="5"/>
                    <a:pt x="6" y="2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301" name="Freeform 483"/>
            <p:cNvSpPr>
              <a:spLocks/>
            </p:cNvSpPr>
            <p:nvPr/>
          </p:nvSpPr>
          <p:spPr bwMode="auto">
            <a:xfrm>
              <a:off x="3276" y="1476"/>
              <a:ext cx="15" cy="13"/>
            </a:xfrm>
            <a:custGeom>
              <a:avLst/>
              <a:gdLst>
                <a:gd name="T0" fmla="*/ 4 w 7"/>
                <a:gd name="T1" fmla="*/ 0 h 6"/>
                <a:gd name="T2" fmla="*/ 1 w 7"/>
                <a:gd name="T3" fmla="*/ 5 h 6"/>
                <a:gd name="T4" fmla="*/ 7 w 7"/>
                <a:gd name="T5" fmla="*/ 1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4" y="0"/>
                  </a:moveTo>
                  <a:cubicBezTo>
                    <a:pt x="2" y="1"/>
                    <a:pt x="0" y="3"/>
                    <a:pt x="1" y="5"/>
                  </a:cubicBezTo>
                  <a:cubicBezTo>
                    <a:pt x="5" y="6"/>
                    <a:pt x="6" y="3"/>
                    <a:pt x="7" y="1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302" name="Freeform 484"/>
            <p:cNvSpPr>
              <a:spLocks/>
            </p:cNvSpPr>
            <p:nvPr/>
          </p:nvSpPr>
          <p:spPr bwMode="auto">
            <a:xfrm>
              <a:off x="3173" y="1432"/>
              <a:ext cx="19" cy="18"/>
            </a:xfrm>
            <a:custGeom>
              <a:avLst/>
              <a:gdLst>
                <a:gd name="T0" fmla="*/ 7 w 9"/>
                <a:gd name="T1" fmla="*/ 0 h 8"/>
                <a:gd name="T2" fmla="*/ 5 w 9"/>
                <a:gd name="T3" fmla="*/ 8 h 8"/>
                <a:gd name="T4" fmla="*/ 9 w 9"/>
                <a:gd name="T5" fmla="*/ 1 h 8"/>
                <a:gd name="T6" fmla="*/ 0 60000 65536"/>
                <a:gd name="T7" fmla="*/ 0 60000 65536"/>
                <a:gd name="T8" fmla="*/ 0 60000 65536"/>
                <a:gd name="T9" fmla="*/ 0 w 9"/>
                <a:gd name="T10" fmla="*/ 0 h 8"/>
                <a:gd name="T11" fmla="*/ 9 w 9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8">
                  <a:moveTo>
                    <a:pt x="7" y="0"/>
                  </a:moveTo>
                  <a:cubicBezTo>
                    <a:pt x="4" y="0"/>
                    <a:pt x="0" y="7"/>
                    <a:pt x="5" y="8"/>
                  </a:cubicBezTo>
                  <a:cubicBezTo>
                    <a:pt x="8" y="8"/>
                    <a:pt x="9" y="4"/>
                    <a:pt x="9" y="1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303" name="Freeform 485"/>
            <p:cNvSpPr>
              <a:spLocks/>
            </p:cNvSpPr>
            <p:nvPr/>
          </p:nvSpPr>
          <p:spPr bwMode="auto">
            <a:xfrm>
              <a:off x="3278" y="1494"/>
              <a:ext cx="11" cy="18"/>
            </a:xfrm>
            <a:custGeom>
              <a:avLst/>
              <a:gdLst>
                <a:gd name="T0" fmla="*/ 2 w 5"/>
                <a:gd name="T1" fmla="*/ 8 h 8"/>
                <a:gd name="T2" fmla="*/ 3 w 5"/>
                <a:gd name="T3" fmla="*/ 0 h 8"/>
                <a:gd name="T4" fmla="*/ 0 w 5"/>
                <a:gd name="T5" fmla="*/ 7 h 8"/>
                <a:gd name="T6" fmla="*/ 0 60000 65536"/>
                <a:gd name="T7" fmla="*/ 0 60000 65536"/>
                <a:gd name="T8" fmla="*/ 0 60000 65536"/>
                <a:gd name="T9" fmla="*/ 0 w 5"/>
                <a:gd name="T10" fmla="*/ 0 h 8"/>
                <a:gd name="T11" fmla="*/ 5 w 5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8">
                  <a:moveTo>
                    <a:pt x="2" y="8"/>
                  </a:moveTo>
                  <a:cubicBezTo>
                    <a:pt x="4" y="7"/>
                    <a:pt x="5" y="3"/>
                    <a:pt x="3" y="0"/>
                  </a:cubicBezTo>
                  <a:cubicBezTo>
                    <a:pt x="1" y="2"/>
                    <a:pt x="0" y="4"/>
                    <a:pt x="0" y="7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304" name="Freeform 486"/>
            <p:cNvSpPr>
              <a:spLocks/>
            </p:cNvSpPr>
            <p:nvPr/>
          </p:nvSpPr>
          <p:spPr bwMode="auto">
            <a:xfrm>
              <a:off x="3308" y="1512"/>
              <a:ext cx="18" cy="16"/>
            </a:xfrm>
            <a:custGeom>
              <a:avLst/>
              <a:gdLst>
                <a:gd name="T0" fmla="*/ 4 w 8"/>
                <a:gd name="T1" fmla="*/ 0 h 7"/>
                <a:gd name="T2" fmla="*/ 1 w 8"/>
                <a:gd name="T3" fmla="*/ 7 h 7"/>
                <a:gd name="T4" fmla="*/ 6 w 8"/>
                <a:gd name="T5" fmla="*/ 1 h 7"/>
                <a:gd name="T6" fmla="*/ 0 60000 65536"/>
                <a:gd name="T7" fmla="*/ 0 60000 65536"/>
                <a:gd name="T8" fmla="*/ 0 60000 65536"/>
                <a:gd name="T9" fmla="*/ 0 w 8"/>
                <a:gd name="T10" fmla="*/ 0 h 7"/>
                <a:gd name="T11" fmla="*/ 8 w 8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7">
                  <a:moveTo>
                    <a:pt x="4" y="0"/>
                  </a:moveTo>
                  <a:cubicBezTo>
                    <a:pt x="2" y="1"/>
                    <a:pt x="0" y="4"/>
                    <a:pt x="1" y="7"/>
                  </a:cubicBezTo>
                  <a:cubicBezTo>
                    <a:pt x="3" y="7"/>
                    <a:pt x="8" y="4"/>
                    <a:pt x="6" y="1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305" name="Freeform 487"/>
            <p:cNvSpPr>
              <a:spLocks/>
            </p:cNvSpPr>
            <p:nvPr/>
          </p:nvSpPr>
          <p:spPr bwMode="auto">
            <a:xfrm>
              <a:off x="3358" y="1545"/>
              <a:ext cx="15" cy="16"/>
            </a:xfrm>
            <a:custGeom>
              <a:avLst/>
              <a:gdLst>
                <a:gd name="T0" fmla="*/ 2 w 7"/>
                <a:gd name="T1" fmla="*/ 7 h 7"/>
                <a:gd name="T2" fmla="*/ 6 w 7"/>
                <a:gd name="T3" fmla="*/ 1 h 7"/>
                <a:gd name="T4" fmla="*/ 0 w 7"/>
                <a:gd name="T5" fmla="*/ 2 h 7"/>
                <a:gd name="T6" fmla="*/ 0 60000 65536"/>
                <a:gd name="T7" fmla="*/ 0 60000 65536"/>
                <a:gd name="T8" fmla="*/ 0 60000 65536"/>
                <a:gd name="T9" fmla="*/ 0 w 7"/>
                <a:gd name="T10" fmla="*/ 0 h 7"/>
                <a:gd name="T11" fmla="*/ 7 w 7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7">
                  <a:moveTo>
                    <a:pt x="2" y="7"/>
                  </a:moveTo>
                  <a:cubicBezTo>
                    <a:pt x="5" y="7"/>
                    <a:pt x="7" y="4"/>
                    <a:pt x="6" y="1"/>
                  </a:cubicBezTo>
                  <a:cubicBezTo>
                    <a:pt x="4" y="0"/>
                    <a:pt x="1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306" name="Freeform 488"/>
            <p:cNvSpPr>
              <a:spLocks/>
            </p:cNvSpPr>
            <p:nvPr/>
          </p:nvSpPr>
          <p:spPr bwMode="auto">
            <a:xfrm>
              <a:off x="3397" y="1613"/>
              <a:ext cx="23" cy="21"/>
            </a:xfrm>
            <a:custGeom>
              <a:avLst/>
              <a:gdLst>
                <a:gd name="T0" fmla="*/ 5 w 11"/>
                <a:gd name="T1" fmla="*/ 9 h 9"/>
                <a:gd name="T2" fmla="*/ 0 w 11"/>
                <a:gd name="T3" fmla="*/ 5 h 9"/>
                <a:gd name="T4" fmla="*/ 2 w 11"/>
                <a:gd name="T5" fmla="*/ 5 h 9"/>
                <a:gd name="T6" fmla="*/ 0 60000 65536"/>
                <a:gd name="T7" fmla="*/ 0 60000 65536"/>
                <a:gd name="T8" fmla="*/ 0 60000 65536"/>
                <a:gd name="T9" fmla="*/ 0 w 11"/>
                <a:gd name="T10" fmla="*/ 0 h 9"/>
                <a:gd name="T11" fmla="*/ 11 w 11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9">
                  <a:moveTo>
                    <a:pt x="5" y="9"/>
                  </a:moveTo>
                  <a:cubicBezTo>
                    <a:pt x="11" y="6"/>
                    <a:pt x="4" y="0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307" name="Freeform 489"/>
            <p:cNvSpPr>
              <a:spLocks/>
            </p:cNvSpPr>
            <p:nvPr/>
          </p:nvSpPr>
          <p:spPr bwMode="auto">
            <a:xfrm>
              <a:off x="3330" y="1561"/>
              <a:ext cx="13" cy="16"/>
            </a:xfrm>
            <a:custGeom>
              <a:avLst/>
              <a:gdLst>
                <a:gd name="T0" fmla="*/ 0 w 6"/>
                <a:gd name="T1" fmla="*/ 4 h 7"/>
                <a:gd name="T2" fmla="*/ 4 w 6"/>
                <a:gd name="T3" fmla="*/ 0 h 7"/>
                <a:gd name="T4" fmla="*/ 3 w 6"/>
                <a:gd name="T5" fmla="*/ 7 h 7"/>
                <a:gd name="T6" fmla="*/ 0 60000 65536"/>
                <a:gd name="T7" fmla="*/ 0 60000 65536"/>
                <a:gd name="T8" fmla="*/ 0 60000 65536"/>
                <a:gd name="T9" fmla="*/ 0 w 6"/>
                <a:gd name="T10" fmla="*/ 0 h 7"/>
                <a:gd name="T11" fmla="*/ 6 w 6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7">
                  <a:moveTo>
                    <a:pt x="0" y="4"/>
                  </a:moveTo>
                  <a:cubicBezTo>
                    <a:pt x="1" y="2"/>
                    <a:pt x="2" y="1"/>
                    <a:pt x="4" y="0"/>
                  </a:cubicBezTo>
                  <a:cubicBezTo>
                    <a:pt x="6" y="2"/>
                    <a:pt x="4" y="5"/>
                    <a:pt x="3" y="7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308" name="Freeform 490"/>
            <p:cNvSpPr>
              <a:spLocks/>
            </p:cNvSpPr>
            <p:nvPr/>
          </p:nvSpPr>
          <p:spPr bwMode="auto">
            <a:xfrm>
              <a:off x="3386" y="1636"/>
              <a:ext cx="13" cy="14"/>
            </a:xfrm>
            <a:custGeom>
              <a:avLst/>
              <a:gdLst>
                <a:gd name="T0" fmla="*/ 4 w 6"/>
                <a:gd name="T1" fmla="*/ 6 h 6"/>
                <a:gd name="T2" fmla="*/ 5 w 6"/>
                <a:gd name="T3" fmla="*/ 0 h 6"/>
                <a:gd name="T4" fmla="*/ 0 w 6"/>
                <a:gd name="T5" fmla="*/ 4 h 6"/>
                <a:gd name="T6" fmla="*/ 0 60000 65536"/>
                <a:gd name="T7" fmla="*/ 0 60000 65536"/>
                <a:gd name="T8" fmla="*/ 0 60000 65536"/>
                <a:gd name="T9" fmla="*/ 0 w 6"/>
                <a:gd name="T10" fmla="*/ 0 h 6"/>
                <a:gd name="T11" fmla="*/ 6 w 6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6">
                  <a:moveTo>
                    <a:pt x="4" y="6"/>
                  </a:moveTo>
                  <a:cubicBezTo>
                    <a:pt x="5" y="4"/>
                    <a:pt x="6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309" name="Freeform 491"/>
            <p:cNvSpPr>
              <a:spLocks/>
            </p:cNvSpPr>
            <p:nvPr/>
          </p:nvSpPr>
          <p:spPr bwMode="auto">
            <a:xfrm>
              <a:off x="3412" y="1652"/>
              <a:ext cx="15" cy="19"/>
            </a:xfrm>
            <a:custGeom>
              <a:avLst/>
              <a:gdLst>
                <a:gd name="T0" fmla="*/ 0 w 7"/>
                <a:gd name="T1" fmla="*/ 4 h 8"/>
                <a:gd name="T2" fmla="*/ 6 w 7"/>
                <a:gd name="T3" fmla="*/ 3 h 8"/>
                <a:gd name="T4" fmla="*/ 2 w 7"/>
                <a:gd name="T5" fmla="*/ 8 h 8"/>
                <a:gd name="T6" fmla="*/ 0 60000 65536"/>
                <a:gd name="T7" fmla="*/ 0 60000 65536"/>
                <a:gd name="T8" fmla="*/ 0 60000 65536"/>
                <a:gd name="T9" fmla="*/ 0 w 7"/>
                <a:gd name="T10" fmla="*/ 0 h 8"/>
                <a:gd name="T11" fmla="*/ 7 w 7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8">
                  <a:moveTo>
                    <a:pt x="0" y="4"/>
                  </a:moveTo>
                  <a:cubicBezTo>
                    <a:pt x="1" y="3"/>
                    <a:pt x="6" y="0"/>
                    <a:pt x="6" y="3"/>
                  </a:cubicBezTo>
                  <a:cubicBezTo>
                    <a:pt x="7" y="5"/>
                    <a:pt x="2" y="6"/>
                    <a:pt x="2" y="8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310" name="Freeform 492"/>
            <p:cNvSpPr>
              <a:spLocks/>
            </p:cNvSpPr>
            <p:nvPr/>
          </p:nvSpPr>
          <p:spPr bwMode="auto">
            <a:xfrm>
              <a:off x="3448" y="1705"/>
              <a:ext cx="20" cy="32"/>
            </a:xfrm>
            <a:custGeom>
              <a:avLst/>
              <a:gdLst>
                <a:gd name="T0" fmla="*/ 0 w 9"/>
                <a:gd name="T1" fmla="*/ 2 h 14"/>
                <a:gd name="T2" fmla="*/ 5 w 9"/>
                <a:gd name="T3" fmla="*/ 0 h 14"/>
                <a:gd name="T4" fmla="*/ 2 w 9"/>
                <a:gd name="T5" fmla="*/ 6 h 14"/>
                <a:gd name="T6" fmla="*/ 8 w 9"/>
                <a:gd name="T7" fmla="*/ 6 h 14"/>
                <a:gd name="T8" fmla="*/ 5 w 9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4"/>
                <a:gd name="T17" fmla="*/ 9 w 9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4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5" y="2"/>
                    <a:pt x="3" y="5"/>
                    <a:pt x="2" y="6"/>
                  </a:cubicBezTo>
                  <a:cubicBezTo>
                    <a:pt x="3" y="7"/>
                    <a:pt x="6" y="6"/>
                    <a:pt x="8" y="6"/>
                  </a:cubicBezTo>
                  <a:cubicBezTo>
                    <a:pt x="9" y="9"/>
                    <a:pt x="6" y="12"/>
                    <a:pt x="5" y="14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311" name="Freeform 493"/>
            <p:cNvSpPr>
              <a:spLocks/>
            </p:cNvSpPr>
            <p:nvPr/>
          </p:nvSpPr>
          <p:spPr bwMode="auto">
            <a:xfrm>
              <a:off x="3425" y="1703"/>
              <a:ext cx="8" cy="7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0 60000 65536"/>
                <a:gd name="T5" fmla="*/ 0 60000 65536"/>
                <a:gd name="T6" fmla="*/ 0 w 4"/>
                <a:gd name="T7" fmla="*/ 0 h 3"/>
                <a:gd name="T8" fmla="*/ 4 w 4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3">
                  <a:moveTo>
                    <a:pt x="0" y="3"/>
                  </a:moveTo>
                  <a:cubicBezTo>
                    <a:pt x="1" y="2"/>
                    <a:pt x="2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312" name="Freeform 494"/>
            <p:cNvSpPr>
              <a:spLocks/>
            </p:cNvSpPr>
            <p:nvPr/>
          </p:nvSpPr>
          <p:spPr bwMode="auto">
            <a:xfrm>
              <a:off x="3448" y="1776"/>
              <a:ext cx="15" cy="12"/>
            </a:xfrm>
            <a:custGeom>
              <a:avLst/>
              <a:gdLst>
                <a:gd name="T0" fmla="*/ 3 w 7"/>
                <a:gd name="T1" fmla="*/ 5 h 5"/>
                <a:gd name="T2" fmla="*/ 6 w 7"/>
                <a:gd name="T3" fmla="*/ 1 h 5"/>
                <a:gd name="T4" fmla="*/ 0 w 7"/>
                <a:gd name="T5" fmla="*/ 1 h 5"/>
                <a:gd name="T6" fmla="*/ 0 60000 65536"/>
                <a:gd name="T7" fmla="*/ 0 60000 65536"/>
                <a:gd name="T8" fmla="*/ 0 60000 65536"/>
                <a:gd name="T9" fmla="*/ 0 w 7"/>
                <a:gd name="T10" fmla="*/ 0 h 5"/>
                <a:gd name="T11" fmla="*/ 7 w 7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5">
                  <a:moveTo>
                    <a:pt x="3" y="5"/>
                  </a:moveTo>
                  <a:cubicBezTo>
                    <a:pt x="5" y="5"/>
                    <a:pt x="7" y="3"/>
                    <a:pt x="6" y="1"/>
                  </a:cubicBezTo>
                  <a:cubicBezTo>
                    <a:pt x="4" y="0"/>
                    <a:pt x="2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313" name="Freeform 495"/>
            <p:cNvSpPr>
              <a:spLocks/>
            </p:cNvSpPr>
            <p:nvPr/>
          </p:nvSpPr>
          <p:spPr bwMode="auto">
            <a:xfrm>
              <a:off x="3468" y="1850"/>
              <a:ext cx="21" cy="23"/>
            </a:xfrm>
            <a:custGeom>
              <a:avLst/>
              <a:gdLst>
                <a:gd name="T0" fmla="*/ 7 w 10"/>
                <a:gd name="T1" fmla="*/ 10 h 10"/>
                <a:gd name="T2" fmla="*/ 1 w 10"/>
                <a:gd name="T3" fmla="*/ 6 h 10"/>
                <a:gd name="T4" fmla="*/ 6 w 10"/>
                <a:gd name="T5" fmla="*/ 4 h 10"/>
                <a:gd name="T6" fmla="*/ 0 w 10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0"/>
                <a:gd name="T14" fmla="*/ 10 w 10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0">
                  <a:moveTo>
                    <a:pt x="7" y="10"/>
                  </a:moveTo>
                  <a:cubicBezTo>
                    <a:pt x="5" y="10"/>
                    <a:pt x="0" y="8"/>
                    <a:pt x="1" y="6"/>
                  </a:cubicBezTo>
                  <a:cubicBezTo>
                    <a:pt x="1" y="5"/>
                    <a:pt x="5" y="5"/>
                    <a:pt x="6" y="4"/>
                  </a:cubicBezTo>
                  <a:cubicBezTo>
                    <a:pt x="10" y="0"/>
                    <a:pt x="3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314" name="Freeform 496"/>
            <p:cNvSpPr>
              <a:spLocks/>
            </p:cNvSpPr>
            <p:nvPr/>
          </p:nvSpPr>
          <p:spPr bwMode="auto">
            <a:xfrm>
              <a:off x="3483" y="1845"/>
              <a:ext cx="15" cy="23"/>
            </a:xfrm>
            <a:custGeom>
              <a:avLst/>
              <a:gdLst>
                <a:gd name="T0" fmla="*/ 2 w 7"/>
                <a:gd name="T1" fmla="*/ 1 h 10"/>
                <a:gd name="T2" fmla="*/ 7 w 7"/>
                <a:gd name="T3" fmla="*/ 2 h 10"/>
                <a:gd name="T4" fmla="*/ 2 w 7"/>
                <a:gd name="T5" fmla="*/ 4 h 10"/>
                <a:gd name="T6" fmla="*/ 6 w 7"/>
                <a:gd name="T7" fmla="*/ 7 h 10"/>
                <a:gd name="T8" fmla="*/ 0 w 7"/>
                <a:gd name="T9" fmla="*/ 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10"/>
                <a:gd name="T17" fmla="*/ 7 w 7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10">
                  <a:moveTo>
                    <a:pt x="2" y="1"/>
                  </a:moveTo>
                  <a:cubicBezTo>
                    <a:pt x="4" y="0"/>
                    <a:pt x="6" y="0"/>
                    <a:pt x="7" y="2"/>
                  </a:cubicBezTo>
                  <a:cubicBezTo>
                    <a:pt x="5" y="3"/>
                    <a:pt x="3" y="3"/>
                    <a:pt x="2" y="4"/>
                  </a:cubicBezTo>
                  <a:cubicBezTo>
                    <a:pt x="3" y="5"/>
                    <a:pt x="5" y="5"/>
                    <a:pt x="6" y="7"/>
                  </a:cubicBezTo>
                  <a:cubicBezTo>
                    <a:pt x="5" y="9"/>
                    <a:pt x="2" y="10"/>
                    <a:pt x="0" y="9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315" name="Freeform 497"/>
            <p:cNvSpPr>
              <a:spLocks/>
            </p:cNvSpPr>
            <p:nvPr/>
          </p:nvSpPr>
          <p:spPr bwMode="auto">
            <a:xfrm>
              <a:off x="3466" y="1914"/>
              <a:ext cx="17" cy="23"/>
            </a:xfrm>
            <a:custGeom>
              <a:avLst/>
              <a:gdLst>
                <a:gd name="T0" fmla="*/ 4 w 8"/>
                <a:gd name="T1" fmla="*/ 0 h 10"/>
                <a:gd name="T2" fmla="*/ 1 w 8"/>
                <a:gd name="T3" fmla="*/ 4 h 10"/>
                <a:gd name="T4" fmla="*/ 7 w 8"/>
                <a:gd name="T5" fmla="*/ 6 h 10"/>
                <a:gd name="T6" fmla="*/ 2 w 8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0"/>
                <a:gd name="T14" fmla="*/ 8 w 8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0">
                  <a:moveTo>
                    <a:pt x="4" y="0"/>
                  </a:moveTo>
                  <a:cubicBezTo>
                    <a:pt x="2" y="1"/>
                    <a:pt x="0" y="2"/>
                    <a:pt x="1" y="4"/>
                  </a:cubicBezTo>
                  <a:cubicBezTo>
                    <a:pt x="2" y="5"/>
                    <a:pt x="6" y="4"/>
                    <a:pt x="7" y="6"/>
                  </a:cubicBezTo>
                  <a:cubicBezTo>
                    <a:pt x="8" y="8"/>
                    <a:pt x="3" y="10"/>
                    <a:pt x="2" y="1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316" name="Freeform 498"/>
            <p:cNvSpPr>
              <a:spLocks/>
            </p:cNvSpPr>
            <p:nvPr/>
          </p:nvSpPr>
          <p:spPr bwMode="auto">
            <a:xfrm>
              <a:off x="3485" y="1999"/>
              <a:ext cx="13" cy="12"/>
            </a:xfrm>
            <a:custGeom>
              <a:avLst/>
              <a:gdLst>
                <a:gd name="T0" fmla="*/ 1 w 6"/>
                <a:gd name="T1" fmla="*/ 4 h 5"/>
                <a:gd name="T2" fmla="*/ 6 w 6"/>
                <a:gd name="T3" fmla="*/ 2 h 5"/>
                <a:gd name="T4" fmla="*/ 0 w 6"/>
                <a:gd name="T5" fmla="*/ 2 h 5"/>
                <a:gd name="T6" fmla="*/ 0 60000 65536"/>
                <a:gd name="T7" fmla="*/ 0 60000 65536"/>
                <a:gd name="T8" fmla="*/ 0 60000 65536"/>
                <a:gd name="T9" fmla="*/ 0 w 6"/>
                <a:gd name="T10" fmla="*/ 0 h 5"/>
                <a:gd name="T11" fmla="*/ 6 w 6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5">
                  <a:moveTo>
                    <a:pt x="1" y="4"/>
                  </a:moveTo>
                  <a:cubicBezTo>
                    <a:pt x="3" y="5"/>
                    <a:pt x="5" y="4"/>
                    <a:pt x="6" y="2"/>
                  </a:cubicBezTo>
                  <a:cubicBezTo>
                    <a:pt x="4" y="0"/>
                    <a:pt x="2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317" name="Freeform 499"/>
            <p:cNvSpPr>
              <a:spLocks/>
            </p:cNvSpPr>
            <p:nvPr/>
          </p:nvSpPr>
          <p:spPr bwMode="auto">
            <a:xfrm>
              <a:off x="3470" y="2027"/>
              <a:ext cx="15" cy="11"/>
            </a:xfrm>
            <a:custGeom>
              <a:avLst/>
              <a:gdLst>
                <a:gd name="T0" fmla="*/ 1 w 7"/>
                <a:gd name="T1" fmla="*/ 0 h 5"/>
                <a:gd name="T2" fmla="*/ 6 w 7"/>
                <a:gd name="T3" fmla="*/ 1 h 5"/>
                <a:gd name="T4" fmla="*/ 0 w 7"/>
                <a:gd name="T5" fmla="*/ 5 h 5"/>
                <a:gd name="T6" fmla="*/ 0 60000 65536"/>
                <a:gd name="T7" fmla="*/ 0 60000 65536"/>
                <a:gd name="T8" fmla="*/ 0 60000 65536"/>
                <a:gd name="T9" fmla="*/ 0 w 7"/>
                <a:gd name="T10" fmla="*/ 0 h 5"/>
                <a:gd name="T11" fmla="*/ 7 w 7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5">
                  <a:moveTo>
                    <a:pt x="1" y="0"/>
                  </a:moveTo>
                  <a:cubicBezTo>
                    <a:pt x="3" y="1"/>
                    <a:pt x="5" y="1"/>
                    <a:pt x="6" y="1"/>
                  </a:cubicBezTo>
                  <a:cubicBezTo>
                    <a:pt x="7" y="4"/>
                    <a:pt x="3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318" name="Freeform 500"/>
            <p:cNvSpPr>
              <a:spLocks/>
            </p:cNvSpPr>
            <p:nvPr/>
          </p:nvSpPr>
          <p:spPr bwMode="auto">
            <a:xfrm>
              <a:off x="3463" y="2070"/>
              <a:ext cx="13" cy="7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2 h 3"/>
                <a:gd name="T4" fmla="*/ 0 60000 65536"/>
                <a:gd name="T5" fmla="*/ 0 60000 65536"/>
                <a:gd name="T6" fmla="*/ 0 w 6"/>
                <a:gd name="T7" fmla="*/ 0 h 3"/>
                <a:gd name="T8" fmla="*/ 6 w 6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3">
                  <a:moveTo>
                    <a:pt x="0" y="0"/>
                  </a:moveTo>
                  <a:cubicBezTo>
                    <a:pt x="2" y="2"/>
                    <a:pt x="4" y="3"/>
                    <a:pt x="6" y="2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319" name="Freeform 501"/>
            <p:cNvSpPr>
              <a:spLocks/>
            </p:cNvSpPr>
            <p:nvPr/>
          </p:nvSpPr>
          <p:spPr bwMode="auto">
            <a:xfrm>
              <a:off x="3450" y="2034"/>
              <a:ext cx="18" cy="13"/>
            </a:xfrm>
            <a:custGeom>
              <a:avLst/>
              <a:gdLst>
                <a:gd name="T0" fmla="*/ 6 w 8"/>
                <a:gd name="T1" fmla="*/ 5 h 6"/>
                <a:gd name="T2" fmla="*/ 0 w 8"/>
                <a:gd name="T3" fmla="*/ 4 h 6"/>
                <a:gd name="T4" fmla="*/ 8 w 8"/>
                <a:gd name="T5" fmla="*/ 0 h 6"/>
                <a:gd name="T6" fmla="*/ 0 60000 65536"/>
                <a:gd name="T7" fmla="*/ 0 60000 65536"/>
                <a:gd name="T8" fmla="*/ 0 60000 65536"/>
                <a:gd name="T9" fmla="*/ 0 w 8"/>
                <a:gd name="T10" fmla="*/ 0 h 6"/>
                <a:gd name="T11" fmla="*/ 8 w 8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6">
                  <a:moveTo>
                    <a:pt x="6" y="5"/>
                  </a:moveTo>
                  <a:cubicBezTo>
                    <a:pt x="4" y="6"/>
                    <a:pt x="2" y="5"/>
                    <a:pt x="0" y="4"/>
                  </a:cubicBezTo>
                  <a:cubicBezTo>
                    <a:pt x="2" y="0"/>
                    <a:pt x="6" y="2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" name="Заголовок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148093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Слюнные железы</a:t>
            </a:r>
            <a:endParaRPr lang="fr-FR" dirty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2220913" y="1227138"/>
            <a:ext cx="3794125" cy="4711700"/>
            <a:chOff x="1705" y="779"/>
            <a:chExt cx="2390" cy="2968"/>
          </a:xfrm>
        </p:grpSpPr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1705" y="779"/>
              <a:ext cx="2390" cy="2968"/>
              <a:chOff x="1705" y="779"/>
              <a:chExt cx="2390" cy="2968"/>
            </a:xfrm>
          </p:grpSpPr>
          <p:sp>
            <p:nvSpPr>
              <p:cNvPr id="49157" name="Freeform 5"/>
              <p:cNvSpPr>
                <a:spLocks/>
              </p:cNvSpPr>
              <p:nvPr/>
            </p:nvSpPr>
            <p:spPr bwMode="auto">
              <a:xfrm>
                <a:off x="1705" y="779"/>
                <a:ext cx="2390" cy="2968"/>
              </a:xfrm>
              <a:custGeom>
                <a:avLst/>
                <a:gdLst/>
                <a:ahLst/>
                <a:cxnLst>
                  <a:cxn ang="0">
                    <a:pos x="915" y="412"/>
                  </a:cxn>
                  <a:cxn ang="0">
                    <a:pos x="870" y="333"/>
                  </a:cxn>
                  <a:cxn ang="0">
                    <a:pos x="835" y="240"/>
                  </a:cxn>
                  <a:cxn ang="0">
                    <a:pos x="845" y="183"/>
                  </a:cxn>
                  <a:cxn ang="0">
                    <a:pos x="841" y="66"/>
                  </a:cxn>
                  <a:cxn ang="0">
                    <a:pos x="832" y="0"/>
                  </a:cxn>
                  <a:cxn ang="0">
                    <a:pos x="421" y="0"/>
                  </a:cxn>
                  <a:cxn ang="0">
                    <a:pos x="416" y="13"/>
                  </a:cxn>
                  <a:cxn ang="0">
                    <a:pos x="367" y="123"/>
                  </a:cxn>
                  <a:cxn ang="0">
                    <a:pos x="347" y="246"/>
                  </a:cxn>
                  <a:cxn ang="0">
                    <a:pos x="352" y="299"/>
                  </a:cxn>
                  <a:cxn ang="0">
                    <a:pos x="304" y="319"/>
                  </a:cxn>
                  <a:cxn ang="0">
                    <a:pos x="238" y="262"/>
                  </a:cxn>
                  <a:cxn ang="0">
                    <a:pos x="222" y="245"/>
                  </a:cxn>
                  <a:cxn ang="0">
                    <a:pos x="216" y="234"/>
                  </a:cxn>
                  <a:cxn ang="0">
                    <a:pos x="92" y="279"/>
                  </a:cxn>
                  <a:cxn ang="0">
                    <a:pos x="92" y="279"/>
                  </a:cxn>
                  <a:cxn ang="0">
                    <a:pos x="40" y="367"/>
                  </a:cxn>
                  <a:cxn ang="0">
                    <a:pos x="9" y="459"/>
                  </a:cxn>
                  <a:cxn ang="0">
                    <a:pos x="1" y="485"/>
                  </a:cxn>
                  <a:cxn ang="0">
                    <a:pos x="1" y="1113"/>
                  </a:cxn>
                  <a:cxn ang="0">
                    <a:pos x="456" y="1113"/>
                  </a:cxn>
                  <a:cxn ang="0">
                    <a:pos x="472" y="1000"/>
                  </a:cxn>
                  <a:cxn ang="0">
                    <a:pos x="511" y="939"/>
                  </a:cxn>
                  <a:cxn ang="0">
                    <a:pos x="534" y="903"/>
                  </a:cxn>
                  <a:cxn ang="0">
                    <a:pos x="742" y="905"/>
                  </a:cxn>
                  <a:cxn ang="0">
                    <a:pos x="796" y="772"/>
                  </a:cxn>
                  <a:cxn ang="0">
                    <a:pos x="805" y="742"/>
                  </a:cxn>
                  <a:cxn ang="0">
                    <a:pos x="833" y="707"/>
                  </a:cxn>
                  <a:cxn ang="0">
                    <a:pos x="811" y="671"/>
                  </a:cxn>
                  <a:cxn ang="0">
                    <a:pos x="812" y="670"/>
                  </a:cxn>
                  <a:cxn ang="0">
                    <a:pos x="827" y="669"/>
                  </a:cxn>
                  <a:cxn ang="0">
                    <a:pos x="850" y="636"/>
                  </a:cxn>
                  <a:cxn ang="0">
                    <a:pos x="837" y="605"/>
                  </a:cxn>
                  <a:cxn ang="0">
                    <a:pos x="835" y="591"/>
                  </a:cxn>
                  <a:cxn ang="0">
                    <a:pos x="850" y="539"/>
                  </a:cxn>
                  <a:cxn ang="0">
                    <a:pos x="910" y="521"/>
                  </a:cxn>
                  <a:cxn ang="0">
                    <a:pos x="915" y="412"/>
                  </a:cxn>
                </a:cxnLst>
                <a:rect l="0" t="0" r="r" b="b"/>
                <a:pathLst>
                  <a:path w="956" h="1113">
                    <a:moveTo>
                      <a:pt x="915" y="412"/>
                    </a:moveTo>
                    <a:cubicBezTo>
                      <a:pt x="893" y="375"/>
                      <a:pt x="900" y="396"/>
                      <a:pt x="870" y="333"/>
                    </a:cubicBezTo>
                    <a:cubicBezTo>
                      <a:pt x="856" y="306"/>
                      <a:pt x="837" y="287"/>
                      <a:pt x="835" y="240"/>
                    </a:cubicBezTo>
                    <a:cubicBezTo>
                      <a:pt x="834" y="226"/>
                      <a:pt x="843" y="205"/>
                      <a:pt x="845" y="183"/>
                    </a:cubicBezTo>
                    <a:cubicBezTo>
                      <a:pt x="850" y="140"/>
                      <a:pt x="848" y="102"/>
                      <a:pt x="841" y="66"/>
                    </a:cubicBezTo>
                    <a:cubicBezTo>
                      <a:pt x="837" y="48"/>
                      <a:pt x="834" y="24"/>
                      <a:pt x="832" y="0"/>
                    </a:cubicBezTo>
                    <a:cubicBezTo>
                      <a:pt x="421" y="0"/>
                      <a:pt x="421" y="0"/>
                      <a:pt x="421" y="0"/>
                    </a:cubicBezTo>
                    <a:cubicBezTo>
                      <a:pt x="419" y="4"/>
                      <a:pt x="418" y="8"/>
                      <a:pt x="416" y="13"/>
                    </a:cubicBezTo>
                    <a:cubicBezTo>
                      <a:pt x="409" y="35"/>
                      <a:pt x="413" y="163"/>
                      <a:pt x="367" y="123"/>
                    </a:cubicBezTo>
                    <a:cubicBezTo>
                      <a:pt x="353" y="161"/>
                      <a:pt x="327" y="206"/>
                      <a:pt x="347" y="246"/>
                    </a:cubicBezTo>
                    <a:cubicBezTo>
                      <a:pt x="352" y="267"/>
                      <a:pt x="352" y="299"/>
                      <a:pt x="352" y="299"/>
                    </a:cubicBezTo>
                    <a:cubicBezTo>
                      <a:pt x="352" y="299"/>
                      <a:pt x="335" y="320"/>
                      <a:pt x="304" y="319"/>
                    </a:cubicBezTo>
                    <a:cubicBezTo>
                      <a:pt x="280" y="317"/>
                      <a:pt x="254" y="283"/>
                      <a:pt x="238" y="262"/>
                    </a:cubicBezTo>
                    <a:cubicBezTo>
                      <a:pt x="233" y="256"/>
                      <a:pt x="228" y="250"/>
                      <a:pt x="222" y="245"/>
                    </a:cubicBezTo>
                    <a:cubicBezTo>
                      <a:pt x="216" y="234"/>
                      <a:pt x="216" y="234"/>
                      <a:pt x="216" y="234"/>
                    </a:cubicBezTo>
                    <a:cubicBezTo>
                      <a:pt x="194" y="198"/>
                      <a:pt x="102" y="202"/>
                      <a:pt x="92" y="279"/>
                    </a:cubicBezTo>
                    <a:cubicBezTo>
                      <a:pt x="92" y="279"/>
                      <a:pt x="92" y="279"/>
                      <a:pt x="92" y="279"/>
                    </a:cubicBezTo>
                    <a:cubicBezTo>
                      <a:pt x="64" y="300"/>
                      <a:pt x="46" y="333"/>
                      <a:pt x="40" y="367"/>
                    </a:cubicBezTo>
                    <a:cubicBezTo>
                      <a:pt x="0" y="359"/>
                      <a:pt x="13" y="437"/>
                      <a:pt x="9" y="459"/>
                    </a:cubicBezTo>
                    <a:cubicBezTo>
                      <a:pt x="7" y="466"/>
                      <a:pt x="5" y="475"/>
                      <a:pt x="1" y="485"/>
                    </a:cubicBezTo>
                    <a:cubicBezTo>
                      <a:pt x="1" y="1113"/>
                      <a:pt x="1" y="1113"/>
                      <a:pt x="1" y="1113"/>
                    </a:cubicBezTo>
                    <a:cubicBezTo>
                      <a:pt x="456" y="1113"/>
                      <a:pt x="456" y="1113"/>
                      <a:pt x="456" y="1113"/>
                    </a:cubicBezTo>
                    <a:cubicBezTo>
                      <a:pt x="451" y="1080"/>
                      <a:pt x="447" y="1020"/>
                      <a:pt x="472" y="1000"/>
                    </a:cubicBezTo>
                    <a:cubicBezTo>
                      <a:pt x="495" y="982"/>
                      <a:pt x="511" y="939"/>
                      <a:pt x="511" y="939"/>
                    </a:cubicBezTo>
                    <a:cubicBezTo>
                      <a:pt x="511" y="939"/>
                      <a:pt x="516" y="925"/>
                      <a:pt x="534" y="903"/>
                    </a:cubicBezTo>
                    <a:cubicBezTo>
                      <a:pt x="561" y="869"/>
                      <a:pt x="662" y="938"/>
                      <a:pt x="742" y="905"/>
                    </a:cubicBezTo>
                    <a:cubicBezTo>
                      <a:pt x="834" y="866"/>
                      <a:pt x="794" y="799"/>
                      <a:pt x="796" y="772"/>
                    </a:cubicBezTo>
                    <a:cubicBezTo>
                      <a:pt x="797" y="759"/>
                      <a:pt x="804" y="745"/>
                      <a:pt x="805" y="742"/>
                    </a:cubicBezTo>
                    <a:cubicBezTo>
                      <a:pt x="811" y="729"/>
                      <a:pt x="827" y="727"/>
                      <a:pt x="833" y="707"/>
                    </a:cubicBezTo>
                    <a:cubicBezTo>
                      <a:pt x="840" y="684"/>
                      <a:pt x="827" y="676"/>
                      <a:pt x="811" y="671"/>
                    </a:cubicBezTo>
                    <a:cubicBezTo>
                      <a:pt x="808" y="670"/>
                      <a:pt x="808" y="670"/>
                      <a:pt x="812" y="670"/>
                    </a:cubicBezTo>
                    <a:cubicBezTo>
                      <a:pt x="814" y="671"/>
                      <a:pt x="819" y="670"/>
                      <a:pt x="827" y="669"/>
                    </a:cubicBezTo>
                    <a:cubicBezTo>
                      <a:pt x="833" y="670"/>
                      <a:pt x="848" y="650"/>
                      <a:pt x="850" y="636"/>
                    </a:cubicBezTo>
                    <a:cubicBezTo>
                      <a:pt x="851" y="626"/>
                      <a:pt x="837" y="608"/>
                      <a:pt x="837" y="605"/>
                    </a:cubicBezTo>
                    <a:cubicBezTo>
                      <a:pt x="836" y="598"/>
                      <a:pt x="835" y="591"/>
                      <a:pt x="835" y="591"/>
                    </a:cubicBezTo>
                    <a:cubicBezTo>
                      <a:pt x="833" y="572"/>
                      <a:pt x="836" y="544"/>
                      <a:pt x="850" y="539"/>
                    </a:cubicBezTo>
                    <a:cubicBezTo>
                      <a:pt x="875" y="530"/>
                      <a:pt x="885" y="538"/>
                      <a:pt x="910" y="521"/>
                    </a:cubicBezTo>
                    <a:cubicBezTo>
                      <a:pt x="956" y="491"/>
                      <a:pt x="937" y="449"/>
                      <a:pt x="915" y="412"/>
                    </a:cubicBezTo>
                    <a:close/>
                  </a:path>
                </a:pathLst>
              </a:cu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58" name="Freeform 6"/>
              <p:cNvSpPr>
                <a:spLocks/>
              </p:cNvSpPr>
              <p:nvPr/>
            </p:nvSpPr>
            <p:spPr bwMode="auto">
              <a:xfrm>
                <a:off x="1705" y="779"/>
                <a:ext cx="1052" cy="129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485"/>
                  </a:cxn>
                  <a:cxn ang="0">
                    <a:pos x="9" y="459"/>
                  </a:cxn>
                  <a:cxn ang="0">
                    <a:pos x="40" y="367"/>
                  </a:cxn>
                  <a:cxn ang="0">
                    <a:pos x="92" y="279"/>
                  </a:cxn>
                  <a:cxn ang="0">
                    <a:pos x="92" y="279"/>
                  </a:cxn>
                  <a:cxn ang="0">
                    <a:pos x="216" y="234"/>
                  </a:cxn>
                  <a:cxn ang="0">
                    <a:pos x="222" y="245"/>
                  </a:cxn>
                  <a:cxn ang="0">
                    <a:pos x="238" y="262"/>
                  </a:cxn>
                  <a:cxn ang="0">
                    <a:pos x="304" y="319"/>
                  </a:cxn>
                  <a:cxn ang="0">
                    <a:pos x="352" y="299"/>
                  </a:cxn>
                  <a:cxn ang="0">
                    <a:pos x="347" y="246"/>
                  </a:cxn>
                  <a:cxn ang="0">
                    <a:pos x="367" y="123"/>
                  </a:cxn>
                  <a:cxn ang="0">
                    <a:pos x="416" y="13"/>
                  </a:cxn>
                  <a:cxn ang="0">
                    <a:pos x="421" y="0"/>
                  </a:cxn>
                  <a:cxn ang="0">
                    <a:pos x="1" y="0"/>
                  </a:cxn>
                </a:cxnLst>
                <a:rect l="0" t="0" r="r" b="b"/>
                <a:pathLst>
                  <a:path w="421" h="485">
                    <a:moveTo>
                      <a:pt x="1" y="0"/>
                    </a:moveTo>
                    <a:cubicBezTo>
                      <a:pt x="1" y="485"/>
                      <a:pt x="1" y="485"/>
                      <a:pt x="1" y="485"/>
                    </a:cubicBezTo>
                    <a:cubicBezTo>
                      <a:pt x="5" y="475"/>
                      <a:pt x="7" y="466"/>
                      <a:pt x="9" y="459"/>
                    </a:cubicBezTo>
                    <a:cubicBezTo>
                      <a:pt x="13" y="437"/>
                      <a:pt x="0" y="359"/>
                      <a:pt x="40" y="367"/>
                    </a:cubicBezTo>
                    <a:cubicBezTo>
                      <a:pt x="46" y="333"/>
                      <a:pt x="64" y="300"/>
                      <a:pt x="92" y="279"/>
                    </a:cubicBezTo>
                    <a:cubicBezTo>
                      <a:pt x="92" y="279"/>
                      <a:pt x="92" y="279"/>
                      <a:pt x="92" y="279"/>
                    </a:cubicBezTo>
                    <a:cubicBezTo>
                      <a:pt x="102" y="202"/>
                      <a:pt x="194" y="198"/>
                      <a:pt x="216" y="234"/>
                    </a:cubicBezTo>
                    <a:cubicBezTo>
                      <a:pt x="222" y="245"/>
                      <a:pt x="222" y="245"/>
                      <a:pt x="222" y="245"/>
                    </a:cubicBezTo>
                    <a:cubicBezTo>
                      <a:pt x="228" y="250"/>
                      <a:pt x="233" y="256"/>
                      <a:pt x="238" y="262"/>
                    </a:cubicBezTo>
                    <a:cubicBezTo>
                      <a:pt x="254" y="283"/>
                      <a:pt x="280" y="317"/>
                      <a:pt x="304" y="319"/>
                    </a:cubicBezTo>
                    <a:cubicBezTo>
                      <a:pt x="335" y="320"/>
                      <a:pt x="352" y="299"/>
                      <a:pt x="352" y="299"/>
                    </a:cubicBezTo>
                    <a:cubicBezTo>
                      <a:pt x="352" y="299"/>
                      <a:pt x="352" y="267"/>
                      <a:pt x="347" y="246"/>
                    </a:cubicBezTo>
                    <a:cubicBezTo>
                      <a:pt x="327" y="206"/>
                      <a:pt x="353" y="161"/>
                      <a:pt x="367" y="123"/>
                    </a:cubicBezTo>
                    <a:cubicBezTo>
                      <a:pt x="413" y="163"/>
                      <a:pt x="409" y="35"/>
                      <a:pt x="416" y="13"/>
                    </a:cubicBezTo>
                    <a:cubicBezTo>
                      <a:pt x="418" y="8"/>
                      <a:pt x="419" y="4"/>
                      <a:pt x="42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59" name="Freeform 7"/>
              <p:cNvSpPr>
                <a:spLocks/>
              </p:cNvSpPr>
              <p:nvPr/>
            </p:nvSpPr>
            <p:spPr bwMode="auto">
              <a:xfrm>
                <a:off x="1705" y="779"/>
                <a:ext cx="1052" cy="1294"/>
              </a:xfrm>
              <a:custGeom>
                <a:avLst/>
                <a:gdLst/>
                <a:ahLst/>
                <a:cxnLst>
                  <a:cxn ang="0">
                    <a:pos x="1" y="485"/>
                  </a:cxn>
                  <a:cxn ang="0">
                    <a:pos x="9" y="459"/>
                  </a:cxn>
                  <a:cxn ang="0">
                    <a:pos x="40" y="367"/>
                  </a:cxn>
                  <a:cxn ang="0">
                    <a:pos x="92" y="279"/>
                  </a:cxn>
                  <a:cxn ang="0">
                    <a:pos x="92" y="279"/>
                  </a:cxn>
                  <a:cxn ang="0">
                    <a:pos x="216" y="234"/>
                  </a:cxn>
                  <a:cxn ang="0">
                    <a:pos x="222" y="245"/>
                  </a:cxn>
                  <a:cxn ang="0">
                    <a:pos x="238" y="262"/>
                  </a:cxn>
                  <a:cxn ang="0">
                    <a:pos x="304" y="319"/>
                  </a:cxn>
                  <a:cxn ang="0">
                    <a:pos x="352" y="299"/>
                  </a:cxn>
                  <a:cxn ang="0">
                    <a:pos x="347" y="246"/>
                  </a:cxn>
                  <a:cxn ang="0">
                    <a:pos x="367" y="123"/>
                  </a:cxn>
                  <a:cxn ang="0">
                    <a:pos x="416" y="13"/>
                  </a:cxn>
                  <a:cxn ang="0">
                    <a:pos x="421" y="0"/>
                  </a:cxn>
                </a:cxnLst>
                <a:rect l="0" t="0" r="r" b="b"/>
                <a:pathLst>
                  <a:path w="421" h="485">
                    <a:moveTo>
                      <a:pt x="1" y="485"/>
                    </a:moveTo>
                    <a:cubicBezTo>
                      <a:pt x="5" y="475"/>
                      <a:pt x="7" y="466"/>
                      <a:pt x="9" y="459"/>
                    </a:cubicBezTo>
                    <a:cubicBezTo>
                      <a:pt x="13" y="437"/>
                      <a:pt x="0" y="359"/>
                      <a:pt x="40" y="367"/>
                    </a:cubicBezTo>
                    <a:cubicBezTo>
                      <a:pt x="46" y="333"/>
                      <a:pt x="64" y="300"/>
                      <a:pt x="92" y="279"/>
                    </a:cubicBezTo>
                    <a:cubicBezTo>
                      <a:pt x="92" y="279"/>
                      <a:pt x="92" y="279"/>
                      <a:pt x="92" y="279"/>
                    </a:cubicBezTo>
                    <a:cubicBezTo>
                      <a:pt x="102" y="202"/>
                      <a:pt x="194" y="198"/>
                      <a:pt x="216" y="234"/>
                    </a:cubicBezTo>
                    <a:cubicBezTo>
                      <a:pt x="222" y="245"/>
                      <a:pt x="222" y="245"/>
                      <a:pt x="222" y="245"/>
                    </a:cubicBezTo>
                    <a:cubicBezTo>
                      <a:pt x="228" y="250"/>
                      <a:pt x="233" y="256"/>
                      <a:pt x="238" y="262"/>
                    </a:cubicBezTo>
                    <a:cubicBezTo>
                      <a:pt x="254" y="283"/>
                      <a:pt x="280" y="317"/>
                      <a:pt x="304" y="319"/>
                    </a:cubicBezTo>
                    <a:cubicBezTo>
                      <a:pt x="335" y="320"/>
                      <a:pt x="352" y="299"/>
                      <a:pt x="352" y="299"/>
                    </a:cubicBezTo>
                    <a:cubicBezTo>
                      <a:pt x="352" y="299"/>
                      <a:pt x="352" y="267"/>
                      <a:pt x="347" y="246"/>
                    </a:cubicBezTo>
                    <a:cubicBezTo>
                      <a:pt x="327" y="206"/>
                      <a:pt x="353" y="161"/>
                      <a:pt x="367" y="123"/>
                    </a:cubicBezTo>
                    <a:cubicBezTo>
                      <a:pt x="413" y="163"/>
                      <a:pt x="409" y="35"/>
                      <a:pt x="416" y="13"/>
                    </a:cubicBezTo>
                    <a:cubicBezTo>
                      <a:pt x="418" y="8"/>
                      <a:pt x="419" y="4"/>
                      <a:pt x="421" y="0"/>
                    </a:cubicBezTo>
                  </a:path>
                </a:pathLst>
              </a:custGeom>
              <a:noFill/>
              <a:ln w="12700" cap="flat">
                <a:solidFill>
                  <a:srgbClr val="98999B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60" name="Freeform 8"/>
              <p:cNvSpPr>
                <a:spLocks/>
              </p:cNvSpPr>
              <p:nvPr/>
            </p:nvSpPr>
            <p:spPr bwMode="auto">
              <a:xfrm>
                <a:off x="2822" y="779"/>
                <a:ext cx="1273" cy="2968"/>
              </a:xfrm>
              <a:custGeom>
                <a:avLst/>
                <a:gdLst/>
                <a:ahLst/>
                <a:cxnLst>
                  <a:cxn ang="0">
                    <a:pos x="9" y="1113"/>
                  </a:cxn>
                  <a:cxn ang="0">
                    <a:pos x="25" y="1000"/>
                  </a:cxn>
                  <a:cxn ang="0">
                    <a:pos x="64" y="939"/>
                  </a:cxn>
                  <a:cxn ang="0">
                    <a:pos x="87" y="903"/>
                  </a:cxn>
                  <a:cxn ang="0">
                    <a:pos x="295" y="905"/>
                  </a:cxn>
                  <a:cxn ang="0">
                    <a:pos x="349" y="772"/>
                  </a:cxn>
                  <a:cxn ang="0">
                    <a:pos x="358" y="742"/>
                  </a:cxn>
                  <a:cxn ang="0">
                    <a:pos x="386" y="707"/>
                  </a:cxn>
                  <a:cxn ang="0">
                    <a:pos x="364" y="671"/>
                  </a:cxn>
                  <a:cxn ang="0">
                    <a:pos x="365" y="670"/>
                  </a:cxn>
                  <a:cxn ang="0">
                    <a:pos x="380" y="669"/>
                  </a:cxn>
                  <a:cxn ang="0">
                    <a:pos x="403" y="636"/>
                  </a:cxn>
                  <a:cxn ang="0">
                    <a:pos x="390" y="605"/>
                  </a:cxn>
                  <a:cxn ang="0">
                    <a:pos x="388" y="591"/>
                  </a:cxn>
                  <a:cxn ang="0">
                    <a:pos x="403" y="539"/>
                  </a:cxn>
                  <a:cxn ang="0">
                    <a:pos x="463" y="521"/>
                  </a:cxn>
                  <a:cxn ang="0">
                    <a:pos x="468" y="412"/>
                  </a:cxn>
                  <a:cxn ang="0">
                    <a:pos x="423" y="333"/>
                  </a:cxn>
                  <a:cxn ang="0">
                    <a:pos x="388" y="240"/>
                  </a:cxn>
                  <a:cxn ang="0">
                    <a:pos x="398" y="183"/>
                  </a:cxn>
                  <a:cxn ang="0">
                    <a:pos x="394" y="66"/>
                  </a:cxn>
                  <a:cxn ang="0">
                    <a:pos x="385" y="0"/>
                  </a:cxn>
                </a:cxnLst>
                <a:rect l="0" t="0" r="r" b="b"/>
                <a:pathLst>
                  <a:path w="509" h="1113">
                    <a:moveTo>
                      <a:pt x="9" y="1113"/>
                    </a:moveTo>
                    <a:cubicBezTo>
                      <a:pt x="4" y="1080"/>
                      <a:pt x="0" y="1020"/>
                      <a:pt x="25" y="1000"/>
                    </a:cubicBezTo>
                    <a:cubicBezTo>
                      <a:pt x="48" y="982"/>
                      <a:pt x="64" y="939"/>
                      <a:pt x="64" y="939"/>
                    </a:cubicBezTo>
                    <a:cubicBezTo>
                      <a:pt x="64" y="939"/>
                      <a:pt x="69" y="925"/>
                      <a:pt x="87" y="903"/>
                    </a:cubicBezTo>
                    <a:cubicBezTo>
                      <a:pt x="114" y="869"/>
                      <a:pt x="215" y="938"/>
                      <a:pt x="295" y="905"/>
                    </a:cubicBezTo>
                    <a:cubicBezTo>
                      <a:pt x="387" y="866"/>
                      <a:pt x="347" y="799"/>
                      <a:pt x="349" y="772"/>
                    </a:cubicBezTo>
                    <a:cubicBezTo>
                      <a:pt x="350" y="759"/>
                      <a:pt x="357" y="745"/>
                      <a:pt x="358" y="742"/>
                    </a:cubicBezTo>
                    <a:cubicBezTo>
                      <a:pt x="364" y="729"/>
                      <a:pt x="380" y="727"/>
                      <a:pt x="386" y="707"/>
                    </a:cubicBezTo>
                    <a:cubicBezTo>
                      <a:pt x="393" y="684"/>
                      <a:pt x="380" y="676"/>
                      <a:pt x="364" y="671"/>
                    </a:cubicBezTo>
                    <a:cubicBezTo>
                      <a:pt x="361" y="670"/>
                      <a:pt x="361" y="670"/>
                      <a:pt x="365" y="670"/>
                    </a:cubicBezTo>
                    <a:cubicBezTo>
                      <a:pt x="367" y="671"/>
                      <a:pt x="372" y="670"/>
                      <a:pt x="380" y="669"/>
                    </a:cubicBezTo>
                    <a:cubicBezTo>
                      <a:pt x="386" y="670"/>
                      <a:pt x="401" y="650"/>
                      <a:pt x="403" y="636"/>
                    </a:cubicBezTo>
                    <a:cubicBezTo>
                      <a:pt x="404" y="626"/>
                      <a:pt x="390" y="608"/>
                      <a:pt x="390" y="605"/>
                    </a:cubicBezTo>
                    <a:cubicBezTo>
                      <a:pt x="389" y="598"/>
                      <a:pt x="388" y="591"/>
                      <a:pt x="388" y="591"/>
                    </a:cubicBezTo>
                    <a:cubicBezTo>
                      <a:pt x="386" y="572"/>
                      <a:pt x="389" y="544"/>
                      <a:pt x="403" y="539"/>
                    </a:cubicBezTo>
                    <a:cubicBezTo>
                      <a:pt x="428" y="530"/>
                      <a:pt x="438" y="538"/>
                      <a:pt x="463" y="521"/>
                    </a:cubicBezTo>
                    <a:cubicBezTo>
                      <a:pt x="509" y="491"/>
                      <a:pt x="490" y="449"/>
                      <a:pt x="468" y="412"/>
                    </a:cubicBezTo>
                    <a:cubicBezTo>
                      <a:pt x="446" y="375"/>
                      <a:pt x="453" y="396"/>
                      <a:pt x="423" y="333"/>
                    </a:cubicBezTo>
                    <a:cubicBezTo>
                      <a:pt x="409" y="306"/>
                      <a:pt x="390" y="287"/>
                      <a:pt x="388" y="240"/>
                    </a:cubicBezTo>
                    <a:cubicBezTo>
                      <a:pt x="387" y="226"/>
                      <a:pt x="396" y="205"/>
                      <a:pt x="398" y="183"/>
                    </a:cubicBezTo>
                    <a:cubicBezTo>
                      <a:pt x="403" y="140"/>
                      <a:pt x="401" y="102"/>
                      <a:pt x="394" y="66"/>
                    </a:cubicBezTo>
                    <a:cubicBezTo>
                      <a:pt x="390" y="48"/>
                      <a:pt x="387" y="24"/>
                      <a:pt x="385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61" name="Freeform 9"/>
              <p:cNvSpPr>
                <a:spLocks/>
              </p:cNvSpPr>
              <p:nvPr/>
            </p:nvSpPr>
            <p:spPr bwMode="auto">
              <a:xfrm>
                <a:off x="3470" y="1489"/>
                <a:ext cx="177" cy="192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49" y="4"/>
                  </a:cxn>
                  <a:cxn ang="0">
                    <a:pos x="0" y="32"/>
                  </a:cxn>
                  <a:cxn ang="0">
                    <a:pos x="71" y="53"/>
                  </a:cxn>
                </a:cxnLst>
                <a:rect l="0" t="0" r="r" b="b"/>
                <a:pathLst>
                  <a:path w="71" h="72">
                    <a:moveTo>
                      <a:pt x="65" y="0"/>
                    </a:moveTo>
                    <a:cubicBezTo>
                      <a:pt x="60" y="0"/>
                      <a:pt x="55" y="2"/>
                      <a:pt x="49" y="4"/>
                    </a:cubicBezTo>
                    <a:cubicBezTo>
                      <a:pt x="34" y="9"/>
                      <a:pt x="0" y="32"/>
                      <a:pt x="0" y="32"/>
                    </a:cubicBezTo>
                    <a:cubicBezTo>
                      <a:pt x="15" y="40"/>
                      <a:pt x="43" y="72"/>
                      <a:pt x="71" y="53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62" name="Freeform 10"/>
              <p:cNvSpPr>
                <a:spLocks/>
              </p:cNvSpPr>
              <p:nvPr/>
            </p:nvSpPr>
            <p:spPr bwMode="auto">
              <a:xfrm>
                <a:off x="3122" y="2494"/>
                <a:ext cx="215" cy="256"/>
              </a:xfrm>
              <a:custGeom>
                <a:avLst/>
                <a:gdLst/>
                <a:ahLst/>
                <a:cxnLst>
                  <a:cxn ang="0">
                    <a:pos x="73" y="0"/>
                  </a:cxn>
                  <a:cxn ang="0">
                    <a:pos x="52" y="46"/>
                  </a:cxn>
                  <a:cxn ang="0">
                    <a:pos x="19" y="59"/>
                  </a:cxn>
                  <a:cxn ang="0">
                    <a:pos x="0" y="67"/>
                  </a:cxn>
                  <a:cxn ang="0">
                    <a:pos x="16" y="73"/>
                  </a:cxn>
                  <a:cxn ang="0">
                    <a:pos x="45" y="91"/>
                  </a:cxn>
                  <a:cxn ang="0">
                    <a:pos x="69" y="96"/>
                  </a:cxn>
                  <a:cxn ang="0">
                    <a:pos x="86" y="79"/>
                  </a:cxn>
                </a:cxnLst>
                <a:rect l="0" t="0" r="r" b="b"/>
                <a:pathLst>
                  <a:path w="86" h="96">
                    <a:moveTo>
                      <a:pt x="73" y="0"/>
                    </a:moveTo>
                    <a:cubicBezTo>
                      <a:pt x="77" y="12"/>
                      <a:pt x="62" y="38"/>
                      <a:pt x="52" y="46"/>
                    </a:cubicBezTo>
                    <a:cubicBezTo>
                      <a:pt x="44" y="53"/>
                      <a:pt x="29" y="54"/>
                      <a:pt x="19" y="59"/>
                    </a:cubicBezTo>
                    <a:cubicBezTo>
                      <a:pt x="13" y="62"/>
                      <a:pt x="6" y="64"/>
                      <a:pt x="0" y="67"/>
                    </a:cubicBezTo>
                    <a:cubicBezTo>
                      <a:pt x="6" y="69"/>
                      <a:pt x="10" y="69"/>
                      <a:pt x="16" y="73"/>
                    </a:cubicBezTo>
                    <a:cubicBezTo>
                      <a:pt x="25" y="80"/>
                      <a:pt x="34" y="87"/>
                      <a:pt x="45" y="91"/>
                    </a:cubicBezTo>
                    <a:cubicBezTo>
                      <a:pt x="52" y="93"/>
                      <a:pt x="62" y="96"/>
                      <a:pt x="69" y="96"/>
                    </a:cubicBezTo>
                    <a:cubicBezTo>
                      <a:pt x="79" y="95"/>
                      <a:pt x="81" y="86"/>
                      <a:pt x="86" y="79"/>
                    </a:cubicBezTo>
                  </a:path>
                </a:pathLst>
              </a:cu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63" name="Freeform 11"/>
              <p:cNvSpPr>
                <a:spLocks/>
              </p:cNvSpPr>
              <p:nvPr/>
            </p:nvSpPr>
            <p:spPr bwMode="auto">
              <a:xfrm>
                <a:off x="3295" y="2283"/>
                <a:ext cx="260" cy="47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3"/>
                  </a:cxn>
                  <a:cxn ang="0">
                    <a:pos x="94" y="122"/>
                  </a:cxn>
                  <a:cxn ang="0">
                    <a:pos x="41" y="165"/>
                  </a:cxn>
                  <a:cxn ang="0">
                    <a:pos x="21" y="169"/>
                  </a:cxn>
                  <a:cxn ang="0">
                    <a:pos x="9" y="179"/>
                  </a:cxn>
                </a:cxnLst>
                <a:rect l="0" t="0" r="r" b="b"/>
                <a:pathLst>
                  <a:path w="104" h="179">
                    <a:moveTo>
                      <a:pt x="0" y="0"/>
                    </a:moveTo>
                    <a:cubicBezTo>
                      <a:pt x="3" y="1"/>
                      <a:pt x="5" y="2"/>
                      <a:pt x="8" y="3"/>
                    </a:cubicBezTo>
                    <a:cubicBezTo>
                      <a:pt x="69" y="28"/>
                      <a:pt x="104" y="73"/>
                      <a:pt x="94" y="122"/>
                    </a:cubicBezTo>
                    <a:cubicBezTo>
                      <a:pt x="90" y="146"/>
                      <a:pt x="69" y="161"/>
                      <a:pt x="41" y="165"/>
                    </a:cubicBezTo>
                    <a:cubicBezTo>
                      <a:pt x="31" y="167"/>
                      <a:pt x="21" y="165"/>
                      <a:pt x="21" y="169"/>
                    </a:cubicBezTo>
                    <a:cubicBezTo>
                      <a:pt x="9" y="179"/>
                      <a:pt x="9" y="179"/>
                      <a:pt x="9" y="179"/>
                    </a:cubicBezTo>
                  </a:path>
                </a:pathLst>
              </a:cu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64" name="Freeform 12"/>
              <p:cNvSpPr>
                <a:spLocks/>
              </p:cNvSpPr>
              <p:nvPr/>
            </p:nvSpPr>
            <p:spPr bwMode="auto">
              <a:xfrm>
                <a:off x="3345" y="2659"/>
                <a:ext cx="175" cy="174"/>
              </a:xfrm>
              <a:custGeom>
                <a:avLst/>
                <a:gdLst/>
                <a:ahLst/>
                <a:cxnLst>
                  <a:cxn ang="0">
                    <a:pos x="70" y="25"/>
                  </a:cxn>
                  <a:cxn ang="0">
                    <a:pos x="4" y="35"/>
                  </a:cxn>
                  <a:cxn ang="0">
                    <a:pos x="1" y="28"/>
                  </a:cxn>
                </a:cxnLst>
                <a:rect l="0" t="0" r="r" b="b"/>
                <a:pathLst>
                  <a:path w="70" h="65">
                    <a:moveTo>
                      <a:pt x="70" y="25"/>
                    </a:moveTo>
                    <a:cubicBezTo>
                      <a:pt x="69" y="0"/>
                      <a:pt x="34" y="65"/>
                      <a:pt x="4" y="35"/>
                    </a:cubicBezTo>
                    <a:cubicBezTo>
                      <a:pt x="1" y="32"/>
                      <a:pt x="0" y="30"/>
                      <a:pt x="1" y="28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65" name="Freeform 13"/>
              <p:cNvSpPr>
                <a:spLocks/>
              </p:cNvSpPr>
              <p:nvPr/>
            </p:nvSpPr>
            <p:spPr bwMode="auto">
              <a:xfrm>
                <a:off x="3100" y="2198"/>
                <a:ext cx="640" cy="635"/>
              </a:xfrm>
              <a:custGeom>
                <a:avLst/>
                <a:gdLst/>
                <a:ahLst/>
                <a:cxnLst>
                  <a:cxn ang="0">
                    <a:pos x="239" y="60"/>
                  </a:cxn>
                  <a:cxn ang="0">
                    <a:pos x="208" y="97"/>
                  </a:cxn>
                  <a:cxn ang="0">
                    <a:pos x="191" y="92"/>
                  </a:cxn>
                  <a:cxn ang="0">
                    <a:pos x="190" y="79"/>
                  </a:cxn>
                  <a:cxn ang="0">
                    <a:pos x="187" y="85"/>
                  </a:cxn>
                  <a:cxn ang="0">
                    <a:pos x="182" y="82"/>
                  </a:cxn>
                  <a:cxn ang="0">
                    <a:pos x="171" y="62"/>
                  </a:cxn>
                  <a:cxn ang="0">
                    <a:pos x="35" y="6"/>
                  </a:cxn>
                  <a:cxn ang="0">
                    <a:pos x="13" y="0"/>
                  </a:cxn>
                  <a:cxn ang="0">
                    <a:pos x="0" y="19"/>
                  </a:cxn>
                  <a:cxn ang="0">
                    <a:pos x="153" y="82"/>
                  </a:cxn>
                  <a:cxn ang="0">
                    <a:pos x="153" y="82"/>
                  </a:cxn>
                  <a:cxn ang="0">
                    <a:pos x="157" y="87"/>
                  </a:cxn>
                  <a:cxn ang="0">
                    <a:pos x="158" y="90"/>
                  </a:cxn>
                  <a:cxn ang="0">
                    <a:pos x="159" y="90"/>
                  </a:cxn>
                  <a:cxn ang="0">
                    <a:pos x="172" y="154"/>
                  </a:cxn>
                  <a:cxn ang="0">
                    <a:pos x="119" y="197"/>
                  </a:cxn>
                  <a:cxn ang="0">
                    <a:pos x="102" y="208"/>
                  </a:cxn>
                  <a:cxn ang="0">
                    <a:pos x="168" y="198"/>
                  </a:cxn>
                  <a:cxn ang="0">
                    <a:pos x="200" y="204"/>
                  </a:cxn>
                  <a:cxn ang="0">
                    <a:pos x="211" y="231"/>
                  </a:cxn>
                  <a:cxn ang="0">
                    <a:pos x="223" y="185"/>
                  </a:cxn>
                  <a:cxn ang="0">
                    <a:pos x="253" y="138"/>
                  </a:cxn>
                  <a:cxn ang="0">
                    <a:pos x="239" y="60"/>
                  </a:cxn>
                </a:cxnLst>
                <a:rect l="0" t="0" r="r" b="b"/>
                <a:pathLst>
                  <a:path w="256" h="238">
                    <a:moveTo>
                      <a:pt x="239" y="60"/>
                    </a:moveTo>
                    <a:cubicBezTo>
                      <a:pt x="225" y="55"/>
                      <a:pt x="228" y="96"/>
                      <a:pt x="208" y="97"/>
                    </a:cubicBezTo>
                    <a:cubicBezTo>
                      <a:pt x="191" y="92"/>
                      <a:pt x="191" y="92"/>
                      <a:pt x="191" y="92"/>
                    </a:cubicBezTo>
                    <a:cubicBezTo>
                      <a:pt x="190" y="79"/>
                      <a:pt x="190" y="79"/>
                      <a:pt x="190" y="79"/>
                    </a:cubicBezTo>
                    <a:cubicBezTo>
                      <a:pt x="189" y="81"/>
                      <a:pt x="188" y="83"/>
                      <a:pt x="187" y="85"/>
                    </a:cubicBezTo>
                    <a:cubicBezTo>
                      <a:pt x="186" y="85"/>
                      <a:pt x="184" y="84"/>
                      <a:pt x="182" y="82"/>
                    </a:cubicBezTo>
                    <a:cubicBezTo>
                      <a:pt x="179" y="78"/>
                      <a:pt x="174" y="67"/>
                      <a:pt x="171" y="62"/>
                    </a:cubicBezTo>
                    <a:cubicBezTo>
                      <a:pt x="133" y="16"/>
                      <a:pt x="99" y="16"/>
                      <a:pt x="35" y="6"/>
                    </a:cubicBezTo>
                    <a:cubicBezTo>
                      <a:pt x="26" y="5"/>
                      <a:pt x="19" y="3"/>
                      <a:pt x="13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7" y="20"/>
                      <a:pt x="114" y="29"/>
                      <a:pt x="153" y="82"/>
                    </a:cubicBezTo>
                    <a:cubicBezTo>
                      <a:pt x="153" y="82"/>
                      <a:pt x="153" y="82"/>
                      <a:pt x="153" y="82"/>
                    </a:cubicBezTo>
                    <a:cubicBezTo>
                      <a:pt x="154" y="84"/>
                      <a:pt x="155" y="85"/>
                      <a:pt x="157" y="87"/>
                    </a:cubicBezTo>
                    <a:cubicBezTo>
                      <a:pt x="157" y="88"/>
                      <a:pt x="158" y="89"/>
                      <a:pt x="158" y="90"/>
                    </a:cubicBezTo>
                    <a:cubicBezTo>
                      <a:pt x="159" y="90"/>
                      <a:pt x="159" y="90"/>
                      <a:pt x="159" y="90"/>
                    </a:cubicBezTo>
                    <a:cubicBezTo>
                      <a:pt x="172" y="109"/>
                      <a:pt x="177" y="131"/>
                      <a:pt x="172" y="154"/>
                    </a:cubicBezTo>
                    <a:cubicBezTo>
                      <a:pt x="168" y="178"/>
                      <a:pt x="147" y="193"/>
                      <a:pt x="119" y="197"/>
                    </a:cubicBezTo>
                    <a:cubicBezTo>
                      <a:pt x="106" y="199"/>
                      <a:pt x="92" y="195"/>
                      <a:pt x="102" y="208"/>
                    </a:cubicBezTo>
                    <a:cubicBezTo>
                      <a:pt x="132" y="238"/>
                      <a:pt x="167" y="173"/>
                      <a:pt x="168" y="198"/>
                    </a:cubicBezTo>
                    <a:cubicBezTo>
                      <a:pt x="191" y="190"/>
                      <a:pt x="181" y="222"/>
                      <a:pt x="200" y="204"/>
                    </a:cubicBezTo>
                    <a:cubicBezTo>
                      <a:pt x="204" y="209"/>
                      <a:pt x="201" y="232"/>
                      <a:pt x="211" y="231"/>
                    </a:cubicBezTo>
                    <a:cubicBezTo>
                      <a:pt x="222" y="230"/>
                      <a:pt x="223" y="193"/>
                      <a:pt x="223" y="185"/>
                    </a:cubicBezTo>
                    <a:cubicBezTo>
                      <a:pt x="225" y="162"/>
                      <a:pt x="227" y="141"/>
                      <a:pt x="253" y="138"/>
                    </a:cubicBezTo>
                    <a:cubicBezTo>
                      <a:pt x="228" y="131"/>
                      <a:pt x="256" y="67"/>
                      <a:pt x="239" y="60"/>
                    </a:cubicBezTo>
                    <a:close/>
                  </a:path>
                </a:pathLst>
              </a:custGeom>
              <a:solidFill>
                <a:srgbClr val="B925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66" name="Freeform 14"/>
              <p:cNvSpPr>
                <a:spLocks/>
              </p:cNvSpPr>
              <p:nvPr/>
            </p:nvSpPr>
            <p:spPr bwMode="auto">
              <a:xfrm>
                <a:off x="3280" y="2230"/>
                <a:ext cx="455" cy="352"/>
              </a:xfrm>
              <a:custGeom>
                <a:avLst/>
                <a:gdLst/>
                <a:ahLst/>
                <a:cxnLst>
                  <a:cxn ang="0">
                    <a:pos x="167" y="48"/>
                  </a:cxn>
                  <a:cxn ang="0">
                    <a:pos x="136" y="85"/>
                  </a:cxn>
                  <a:cxn ang="0">
                    <a:pos x="119" y="80"/>
                  </a:cxn>
                  <a:cxn ang="0">
                    <a:pos x="118" y="67"/>
                  </a:cxn>
                  <a:cxn ang="0">
                    <a:pos x="115" y="73"/>
                  </a:cxn>
                  <a:cxn ang="0">
                    <a:pos x="110" y="70"/>
                  </a:cxn>
                  <a:cxn ang="0">
                    <a:pos x="99" y="50"/>
                  </a:cxn>
                  <a:cxn ang="0">
                    <a:pos x="0" y="0"/>
                  </a:cxn>
                  <a:cxn ang="0">
                    <a:pos x="73" y="31"/>
                  </a:cxn>
                  <a:cxn ang="0">
                    <a:pos x="100" y="66"/>
                  </a:cxn>
                  <a:cxn ang="0">
                    <a:pos x="106" y="82"/>
                  </a:cxn>
                  <a:cxn ang="0">
                    <a:pos x="116" y="104"/>
                  </a:cxn>
                  <a:cxn ang="0">
                    <a:pos x="128" y="132"/>
                  </a:cxn>
                  <a:cxn ang="0">
                    <a:pos x="145" y="95"/>
                  </a:cxn>
                  <a:cxn ang="0">
                    <a:pos x="163" y="74"/>
                  </a:cxn>
                  <a:cxn ang="0">
                    <a:pos x="173" y="120"/>
                  </a:cxn>
                  <a:cxn ang="0">
                    <a:pos x="167" y="48"/>
                  </a:cxn>
                </a:cxnLst>
                <a:rect l="0" t="0" r="r" b="b"/>
                <a:pathLst>
                  <a:path w="182" h="132">
                    <a:moveTo>
                      <a:pt x="167" y="48"/>
                    </a:moveTo>
                    <a:cubicBezTo>
                      <a:pt x="153" y="43"/>
                      <a:pt x="156" y="84"/>
                      <a:pt x="136" y="85"/>
                    </a:cubicBezTo>
                    <a:cubicBezTo>
                      <a:pt x="119" y="80"/>
                      <a:pt x="119" y="80"/>
                      <a:pt x="119" y="80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117" y="69"/>
                      <a:pt x="116" y="71"/>
                      <a:pt x="115" y="73"/>
                    </a:cubicBezTo>
                    <a:cubicBezTo>
                      <a:pt x="114" y="73"/>
                      <a:pt x="112" y="72"/>
                      <a:pt x="110" y="70"/>
                    </a:cubicBezTo>
                    <a:cubicBezTo>
                      <a:pt x="107" y="66"/>
                      <a:pt x="102" y="55"/>
                      <a:pt x="99" y="50"/>
                    </a:cubicBezTo>
                    <a:cubicBezTo>
                      <a:pt x="70" y="14"/>
                      <a:pt x="42" y="6"/>
                      <a:pt x="0" y="0"/>
                    </a:cubicBezTo>
                    <a:cubicBezTo>
                      <a:pt x="8" y="3"/>
                      <a:pt x="42" y="5"/>
                      <a:pt x="73" y="31"/>
                    </a:cubicBezTo>
                    <a:cubicBezTo>
                      <a:pt x="83" y="39"/>
                      <a:pt x="93" y="56"/>
                      <a:pt x="100" y="66"/>
                    </a:cubicBezTo>
                    <a:cubicBezTo>
                      <a:pt x="104" y="71"/>
                      <a:pt x="105" y="76"/>
                      <a:pt x="106" y="82"/>
                    </a:cubicBezTo>
                    <a:cubicBezTo>
                      <a:pt x="108" y="88"/>
                      <a:pt x="116" y="99"/>
                      <a:pt x="116" y="104"/>
                    </a:cubicBezTo>
                    <a:cubicBezTo>
                      <a:pt x="128" y="132"/>
                      <a:pt x="128" y="132"/>
                      <a:pt x="128" y="132"/>
                    </a:cubicBezTo>
                    <a:cubicBezTo>
                      <a:pt x="139" y="122"/>
                      <a:pt x="138" y="106"/>
                      <a:pt x="145" y="95"/>
                    </a:cubicBezTo>
                    <a:cubicBezTo>
                      <a:pt x="148" y="90"/>
                      <a:pt x="159" y="71"/>
                      <a:pt x="163" y="74"/>
                    </a:cubicBezTo>
                    <a:cubicBezTo>
                      <a:pt x="166" y="77"/>
                      <a:pt x="165" y="115"/>
                      <a:pt x="173" y="120"/>
                    </a:cubicBezTo>
                    <a:cubicBezTo>
                      <a:pt x="163" y="102"/>
                      <a:pt x="182" y="54"/>
                      <a:pt x="167" y="48"/>
                    </a:cubicBezTo>
                    <a:close/>
                  </a:path>
                </a:pathLst>
              </a:custGeom>
              <a:solidFill>
                <a:srgbClr val="9D0B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67" name="Freeform 15"/>
              <p:cNvSpPr>
                <a:spLocks/>
              </p:cNvSpPr>
              <p:nvPr/>
            </p:nvSpPr>
            <p:spPr bwMode="auto">
              <a:xfrm>
                <a:off x="3515" y="2619"/>
                <a:ext cx="97" cy="192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3" y="29"/>
                  </a:cxn>
                  <a:cxn ang="0">
                    <a:pos x="12" y="69"/>
                  </a:cxn>
                  <a:cxn ang="0">
                    <a:pos x="21" y="68"/>
                  </a:cxn>
                  <a:cxn ang="0">
                    <a:pos x="30" y="4"/>
                  </a:cxn>
                  <a:cxn ang="0">
                    <a:pos x="26" y="4"/>
                  </a:cxn>
                </a:cxnLst>
                <a:rect l="0" t="0" r="r" b="b"/>
                <a:pathLst>
                  <a:path w="39" h="72">
                    <a:moveTo>
                      <a:pt x="26" y="4"/>
                    </a:moveTo>
                    <a:cubicBezTo>
                      <a:pt x="21" y="16"/>
                      <a:pt x="6" y="16"/>
                      <a:pt x="3" y="29"/>
                    </a:cubicBezTo>
                    <a:cubicBezTo>
                      <a:pt x="0" y="40"/>
                      <a:pt x="6" y="58"/>
                      <a:pt x="12" y="69"/>
                    </a:cubicBezTo>
                    <a:cubicBezTo>
                      <a:pt x="14" y="72"/>
                      <a:pt x="18" y="72"/>
                      <a:pt x="21" y="68"/>
                    </a:cubicBezTo>
                    <a:cubicBezTo>
                      <a:pt x="27" y="55"/>
                      <a:pt x="39" y="16"/>
                      <a:pt x="30" y="4"/>
                    </a:cubicBezTo>
                    <a:cubicBezTo>
                      <a:pt x="29" y="3"/>
                      <a:pt x="27" y="0"/>
                      <a:pt x="26" y="4"/>
                    </a:cubicBezTo>
                    <a:close/>
                  </a:path>
                </a:pathLst>
              </a:custGeom>
              <a:solidFill>
                <a:srgbClr val="F5F9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68" name="Freeform 16"/>
              <p:cNvSpPr>
                <a:spLocks/>
              </p:cNvSpPr>
              <p:nvPr/>
            </p:nvSpPr>
            <p:spPr bwMode="auto">
              <a:xfrm>
                <a:off x="3455" y="2710"/>
                <a:ext cx="200" cy="368"/>
              </a:xfrm>
              <a:custGeom>
                <a:avLst/>
                <a:gdLst/>
                <a:ahLst/>
                <a:cxnLst>
                  <a:cxn ang="0">
                    <a:pos x="4" y="72"/>
                  </a:cxn>
                  <a:cxn ang="0">
                    <a:pos x="20" y="13"/>
                  </a:cxn>
                  <a:cxn ang="0">
                    <a:pos x="26" y="2"/>
                  </a:cxn>
                  <a:cxn ang="0">
                    <a:pos x="36" y="35"/>
                  </a:cxn>
                  <a:cxn ang="0">
                    <a:pos x="45" y="34"/>
                  </a:cxn>
                  <a:cxn ang="0">
                    <a:pos x="55" y="0"/>
                  </a:cxn>
                  <a:cxn ang="0">
                    <a:pos x="60" y="11"/>
                  </a:cxn>
                  <a:cxn ang="0">
                    <a:pos x="58" y="57"/>
                  </a:cxn>
                  <a:cxn ang="0">
                    <a:pos x="40" y="130"/>
                  </a:cxn>
                  <a:cxn ang="0">
                    <a:pos x="4" y="72"/>
                  </a:cxn>
                </a:cxnLst>
                <a:rect l="0" t="0" r="r" b="b"/>
                <a:pathLst>
                  <a:path w="80" h="138">
                    <a:moveTo>
                      <a:pt x="4" y="72"/>
                    </a:moveTo>
                    <a:cubicBezTo>
                      <a:pt x="5" y="50"/>
                      <a:pt x="12" y="33"/>
                      <a:pt x="20" y="13"/>
                    </a:cubicBezTo>
                    <a:cubicBezTo>
                      <a:pt x="22" y="9"/>
                      <a:pt x="25" y="4"/>
                      <a:pt x="26" y="2"/>
                    </a:cubicBezTo>
                    <a:cubicBezTo>
                      <a:pt x="27" y="13"/>
                      <a:pt x="31" y="26"/>
                      <a:pt x="36" y="35"/>
                    </a:cubicBezTo>
                    <a:cubicBezTo>
                      <a:pt x="38" y="38"/>
                      <a:pt x="42" y="38"/>
                      <a:pt x="45" y="34"/>
                    </a:cubicBezTo>
                    <a:cubicBezTo>
                      <a:pt x="48" y="27"/>
                      <a:pt x="53" y="14"/>
                      <a:pt x="55" y="0"/>
                    </a:cubicBezTo>
                    <a:cubicBezTo>
                      <a:pt x="57" y="2"/>
                      <a:pt x="60" y="5"/>
                      <a:pt x="60" y="11"/>
                    </a:cubicBezTo>
                    <a:cubicBezTo>
                      <a:pt x="59" y="23"/>
                      <a:pt x="57" y="33"/>
                      <a:pt x="58" y="57"/>
                    </a:cubicBezTo>
                    <a:cubicBezTo>
                      <a:pt x="59" y="95"/>
                      <a:pt x="80" y="123"/>
                      <a:pt x="40" y="130"/>
                    </a:cubicBezTo>
                    <a:cubicBezTo>
                      <a:pt x="0" y="138"/>
                      <a:pt x="3" y="93"/>
                      <a:pt x="4" y="72"/>
                    </a:cubicBezTo>
                    <a:close/>
                  </a:path>
                </a:pathLst>
              </a:custGeom>
              <a:solidFill>
                <a:srgbClr val="FFEC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69" name="Freeform 17"/>
              <p:cNvSpPr>
                <a:spLocks/>
              </p:cNvSpPr>
              <p:nvPr/>
            </p:nvSpPr>
            <p:spPr bwMode="auto">
              <a:xfrm>
                <a:off x="3542" y="2369"/>
                <a:ext cx="80" cy="240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26" y="5"/>
                  </a:cxn>
                  <a:cxn ang="0">
                    <a:pos x="22" y="87"/>
                  </a:cxn>
                  <a:cxn ang="0">
                    <a:pos x="17" y="89"/>
                  </a:cxn>
                  <a:cxn ang="0">
                    <a:pos x="2" y="55"/>
                  </a:cxn>
                  <a:cxn ang="0">
                    <a:pos x="18" y="4"/>
                  </a:cxn>
                </a:cxnLst>
                <a:rect l="0" t="0" r="r" b="b"/>
                <a:pathLst>
                  <a:path w="32" h="90">
                    <a:moveTo>
                      <a:pt x="18" y="4"/>
                    </a:moveTo>
                    <a:cubicBezTo>
                      <a:pt x="20" y="0"/>
                      <a:pt x="25" y="2"/>
                      <a:pt x="26" y="5"/>
                    </a:cubicBezTo>
                    <a:cubicBezTo>
                      <a:pt x="32" y="21"/>
                      <a:pt x="27" y="71"/>
                      <a:pt x="22" y="87"/>
                    </a:cubicBezTo>
                    <a:cubicBezTo>
                      <a:pt x="21" y="88"/>
                      <a:pt x="20" y="90"/>
                      <a:pt x="17" y="89"/>
                    </a:cubicBezTo>
                    <a:cubicBezTo>
                      <a:pt x="9" y="84"/>
                      <a:pt x="3" y="64"/>
                      <a:pt x="2" y="55"/>
                    </a:cubicBezTo>
                    <a:cubicBezTo>
                      <a:pt x="0" y="39"/>
                      <a:pt x="10" y="21"/>
                      <a:pt x="18" y="4"/>
                    </a:cubicBezTo>
                    <a:close/>
                  </a:path>
                </a:pathLst>
              </a:custGeom>
              <a:solidFill>
                <a:srgbClr val="F5F9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70" name="Freeform 18"/>
              <p:cNvSpPr>
                <a:spLocks/>
              </p:cNvSpPr>
              <p:nvPr/>
            </p:nvSpPr>
            <p:spPr bwMode="auto">
              <a:xfrm>
                <a:off x="3032" y="2139"/>
                <a:ext cx="633" cy="315"/>
              </a:xfrm>
              <a:custGeom>
                <a:avLst/>
                <a:gdLst/>
                <a:ahLst/>
                <a:cxnLst>
                  <a:cxn ang="0">
                    <a:pos x="23" y="1"/>
                  </a:cxn>
                  <a:cxn ang="0">
                    <a:pos x="166" y="16"/>
                  </a:cxn>
                  <a:cxn ang="0">
                    <a:pos x="249" y="66"/>
                  </a:cxn>
                  <a:cxn ang="0">
                    <a:pos x="244" y="99"/>
                  </a:cxn>
                  <a:cxn ang="0">
                    <a:pos x="233" y="117"/>
                  </a:cxn>
                  <a:cxn ang="0">
                    <a:pos x="230" y="91"/>
                  </a:cxn>
                  <a:cxn ang="0">
                    <a:pos x="222" y="90"/>
                  </a:cxn>
                  <a:cxn ang="0">
                    <a:pos x="214" y="107"/>
                  </a:cxn>
                  <a:cxn ang="0">
                    <a:pos x="209" y="104"/>
                  </a:cxn>
                  <a:cxn ang="0">
                    <a:pos x="198" y="84"/>
                  </a:cxn>
                  <a:cxn ang="0">
                    <a:pos x="62" y="28"/>
                  </a:cxn>
                  <a:cxn ang="0">
                    <a:pos x="22" y="15"/>
                  </a:cxn>
                  <a:cxn ang="0">
                    <a:pos x="23" y="1"/>
                  </a:cxn>
                </a:cxnLst>
                <a:rect l="0" t="0" r="r" b="b"/>
                <a:pathLst>
                  <a:path w="253" h="118">
                    <a:moveTo>
                      <a:pt x="23" y="1"/>
                    </a:moveTo>
                    <a:cubicBezTo>
                      <a:pt x="45" y="3"/>
                      <a:pt x="149" y="14"/>
                      <a:pt x="166" y="16"/>
                    </a:cubicBezTo>
                    <a:cubicBezTo>
                      <a:pt x="219" y="22"/>
                      <a:pt x="253" y="30"/>
                      <a:pt x="249" y="66"/>
                    </a:cubicBezTo>
                    <a:cubicBezTo>
                      <a:pt x="248" y="76"/>
                      <a:pt x="246" y="81"/>
                      <a:pt x="244" y="99"/>
                    </a:cubicBezTo>
                    <a:cubicBezTo>
                      <a:pt x="243" y="109"/>
                      <a:pt x="240" y="118"/>
                      <a:pt x="233" y="117"/>
                    </a:cubicBezTo>
                    <a:cubicBezTo>
                      <a:pt x="233" y="106"/>
                      <a:pt x="232" y="97"/>
                      <a:pt x="230" y="91"/>
                    </a:cubicBezTo>
                    <a:cubicBezTo>
                      <a:pt x="229" y="88"/>
                      <a:pt x="224" y="86"/>
                      <a:pt x="222" y="90"/>
                    </a:cubicBezTo>
                    <a:cubicBezTo>
                      <a:pt x="219" y="96"/>
                      <a:pt x="216" y="102"/>
                      <a:pt x="214" y="107"/>
                    </a:cubicBezTo>
                    <a:cubicBezTo>
                      <a:pt x="213" y="107"/>
                      <a:pt x="211" y="106"/>
                      <a:pt x="209" y="104"/>
                    </a:cubicBezTo>
                    <a:cubicBezTo>
                      <a:pt x="206" y="100"/>
                      <a:pt x="201" y="89"/>
                      <a:pt x="198" y="84"/>
                    </a:cubicBezTo>
                    <a:cubicBezTo>
                      <a:pt x="160" y="38"/>
                      <a:pt x="126" y="38"/>
                      <a:pt x="62" y="28"/>
                    </a:cubicBezTo>
                    <a:cubicBezTo>
                      <a:pt x="42" y="26"/>
                      <a:pt x="32" y="17"/>
                      <a:pt x="22" y="15"/>
                    </a:cubicBezTo>
                    <a:cubicBezTo>
                      <a:pt x="0" y="10"/>
                      <a:pt x="7" y="0"/>
                      <a:pt x="23" y="1"/>
                    </a:cubicBezTo>
                    <a:close/>
                  </a:path>
                </a:pathLst>
              </a:custGeom>
              <a:solidFill>
                <a:srgbClr val="FFEC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71" name="Freeform 19"/>
              <p:cNvSpPr>
                <a:spLocks/>
              </p:cNvSpPr>
              <p:nvPr/>
            </p:nvSpPr>
            <p:spPr bwMode="auto">
              <a:xfrm>
                <a:off x="2860" y="2611"/>
                <a:ext cx="507" cy="254"/>
              </a:xfrm>
              <a:custGeom>
                <a:avLst/>
                <a:gdLst/>
                <a:ahLst/>
                <a:cxnLst>
                  <a:cxn ang="0">
                    <a:pos x="5" y="14"/>
                  </a:cxn>
                  <a:cxn ang="0">
                    <a:pos x="12" y="8"/>
                  </a:cxn>
                  <a:cxn ang="0">
                    <a:pos x="66" y="10"/>
                  </a:cxn>
                  <a:cxn ang="0">
                    <a:pos x="100" y="21"/>
                  </a:cxn>
                  <a:cxn ang="0">
                    <a:pos x="146" y="33"/>
                  </a:cxn>
                  <a:cxn ang="0">
                    <a:pos x="191" y="46"/>
                  </a:cxn>
                  <a:cxn ang="0">
                    <a:pos x="195" y="46"/>
                  </a:cxn>
                  <a:cxn ang="0">
                    <a:pos x="198" y="53"/>
                  </a:cxn>
                  <a:cxn ang="0">
                    <a:pos x="192" y="69"/>
                  </a:cxn>
                  <a:cxn ang="0">
                    <a:pos x="166" y="82"/>
                  </a:cxn>
                  <a:cxn ang="0">
                    <a:pos x="128" y="92"/>
                  </a:cxn>
                  <a:cxn ang="0">
                    <a:pos x="36" y="51"/>
                  </a:cxn>
                  <a:cxn ang="0">
                    <a:pos x="11" y="28"/>
                  </a:cxn>
                  <a:cxn ang="0">
                    <a:pos x="5" y="14"/>
                  </a:cxn>
                </a:cxnLst>
                <a:rect l="0" t="0" r="r" b="b"/>
                <a:pathLst>
                  <a:path w="203" h="95">
                    <a:moveTo>
                      <a:pt x="5" y="14"/>
                    </a:moveTo>
                    <a:cubicBezTo>
                      <a:pt x="7" y="11"/>
                      <a:pt x="9" y="9"/>
                      <a:pt x="12" y="8"/>
                    </a:cubicBezTo>
                    <a:cubicBezTo>
                      <a:pt x="27" y="0"/>
                      <a:pt x="53" y="5"/>
                      <a:pt x="66" y="10"/>
                    </a:cubicBezTo>
                    <a:cubicBezTo>
                      <a:pt x="79" y="16"/>
                      <a:pt x="86" y="20"/>
                      <a:pt x="100" y="21"/>
                    </a:cubicBezTo>
                    <a:cubicBezTo>
                      <a:pt x="117" y="22"/>
                      <a:pt x="131" y="25"/>
                      <a:pt x="146" y="33"/>
                    </a:cubicBezTo>
                    <a:cubicBezTo>
                      <a:pt x="159" y="39"/>
                      <a:pt x="177" y="45"/>
                      <a:pt x="191" y="46"/>
                    </a:cubicBezTo>
                    <a:cubicBezTo>
                      <a:pt x="193" y="46"/>
                      <a:pt x="194" y="46"/>
                      <a:pt x="195" y="46"/>
                    </a:cubicBezTo>
                    <a:cubicBezTo>
                      <a:pt x="194" y="47"/>
                      <a:pt x="195" y="49"/>
                      <a:pt x="198" y="53"/>
                    </a:cubicBezTo>
                    <a:cubicBezTo>
                      <a:pt x="203" y="58"/>
                      <a:pt x="199" y="66"/>
                      <a:pt x="192" y="69"/>
                    </a:cubicBezTo>
                    <a:cubicBezTo>
                      <a:pt x="183" y="74"/>
                      <a:pt x="178" y="80"/>
                      <a:pt x="166" y="82"/>
                    </a:cubicBezTo>
                    <a:cubicBezTo>
                      <a:pt x="153" y="85"/>
                      <a:pt x="141" y="91"/>
                      <a:pt x="128" y="92"/>
                    </a:cubicBezTo>
                    <a:cubicBezTo>
                      <a:pt x="94" y="95"/>
                      <a:pt x="67" y="65"/>
                      <a:pt x="36" y="51"/>
                    </a:cubicBezTo>
                    <a:cubicBezTo>
                      <a:pt x="24" y="45"/>
                      <a:pt x="17" y="36"/>
                      <a:pt x="11" y="28"/>
                    </a:cubicBezTo>
                    <a:cubicBezTo>
                      <a:pt x="7" y="23"/>
                      <a:pt x="0" y="22"/>
                      <a:pt x="5" y="14"/>
                    </a:cubicBezTo>
                    <a:close/>
                  </a:path>
                </a:pathLst>
              </a:custGeom>
              <a:solidFill>
                <a:srgbClr val="E498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72" name="Freeform 20"/>
              <p:cNvSpPr>
                <a:spLocks/>
              </p:cNvSpPr>
              <p:nvPr/>
            </p:nvSpPr>
            <p:spPr bwMode="auto">
              <a:xfrm>
                <a:off x="2502" y="2726"/>
                <a:ext cx="570" cy="299"/>
              </a:xfrm>
              <a:custGeom>
                <a:avLst/>
                <a:gdLst/>
                <a:ahLst/>
                <a:cxnLst>
                  <a:cxn ang="0">
                    <a:pos x="178" y="34"/>
                  </a:cxn>
                  <a:cxn ang="0">
                    <a:pos x="203" y="56"/>
                  </a:cxn>
                  <a:cxn ang="0">
                    <a:pos x="171" y="57"/>
                  </a:cxn>
                  <a:cxn ang="0">
                    <a:pos x="203" y="75"/>
                  </a:cxn>
                  <a:cxn ang="0">
                    <a:pos x="225" y="86"/>
                  </a:cxn>
                  <a:cxn ang="0">
                    <a:pos x="197" y="98"/>
                  </a:cxn>
                  <a:cxn ang="0">
                    <a:pos x="149" y="112"/>
                  </a:cxn>
                  <a:cxn ang="0">
                    <a:pos x="69" y="98"/>
                  </a:cxn>
                  <a:cxn ang="0">
                    <a:pos x="30" y="63"/>
                  </a:cxn>
                  <a:cxn ang="0">
                    <a:pos x="2" y="24"/>
                  </a:cxn>
                  <a:cxn ang="0">
                    <a:pos x="25" y="2"/>
                  </a:cxn>
                  <a:cxn ang="0">
                    <a:pos x="70" y="8"/>
                  </a:cxn>
                  <a:cxn ang="0">
                    <a:pos x="116" y="17"/>
                  </a:cxn>
                  <a:cxn ang="0">
                    <a:pos x="178" y="34"/>
                  </a:cxn>
                </a:cxnLst>
                <a:rect l="0" t="0" r="r" b="b"/>
                <a:pathLst>
                  <a:path w="228" h="112">
                    <a:moveTo>
                      <a:pt x="178" y="34"/>
                    </a:moveTo>
                    <a:cubicBezTo>
                      <a:pt x="184" y="38"/>
                      <a:pt x="212" y="45"/>
                      <a:pt x="203" y="56"/>
                    </a:cubicBezTo>
                    <a:cubicBezTo>
                      <a:pt x="197" y="63"/>
                      <a:pt x="180" y="54"/>
                      <a:pt x="171" y="57"/>
                    </a:cubicBezTo>
                    <a:cubicBezTo>
                      <a:pt x="147" y="68"/>
                      <a:pt x="196" y="74"/>
                      <a:pt x="203" y="75"/>
                    </a:cubicBezTo>
                    <a:cubicBezTo>
                      <a:pt x="210" y="75"/>
                      <a:pt x="228" y="75"/>
                      <a:pt x="225" y="86"/>
                    </a:cubicBezTo>
                    <a:cubicBezTo>
                      <a:pt x="223" y="96"/>
                      <a:pt x="204" y="95"/>
                      <a:pt x="197" y="98"/>
                    </a:cubicBezTo>
                    <a:cubicBezTo>
                      <a:pt x="180" y="107"/>
                      <a:pt x="169" y="112"/>
                      <a:pt x="149" y="112"/>
                    </a:cubicBezTo>
                    <a:cubicBezTo>
                      <a:pt x="124" y="112"/>
                      <a:pt x="90" y="111"/>
                      <a:pt x="69" y="98"/>
                    </a:cubicBezTo>
                    <a:cubicBezTo>
                      <a:pt x="54" y="89"/>
                      <a:pt x="44" y="73"/>
                      <a:pt x="30" y="63"/>
                    </a:cubicBezTo>
                    <a:cubicBezTo>
                      <a:pt x="18" y="54"/>
                      <a:pt x="0" y="42"/>
                      <a:pt x="2" y="24"/>
                    </a:cubicBezTo>
                    <a:cubicBezTo>
                      <a:pt x="4" y="13"/>
                      <a:pt x="15" y="3"/>
                      <a:pt x="25" y="2"/>
                    </a:cubicBezTo>
                    <a:cubicBezTo>
                      <a:pt x="38" y="0"/>
                      <a:pt x="58" y="4"/>
                      <a:pt x="70" y="8"/>
                    </a:cubicBezTo>
                    <a:cubicBezTo>
                      <a:pt x="87" y="14"/>
                      <a:pt x="98" y="16"/>
                      <a:pt x="116" y="17"/>
                    </a:cubicBezTo>
                    <a:cubicBezTo>
                      <a:pt x="134" y="18"/>
                      <a:pt x="161" y="24"/>
                      <a:pt x="178" y="34"/>
                    </a:cubicBezTo>
                    <a:close/>
                  </a:path>
                </a:pathLst>
              </a:custGeom>
              <a:solidFill>
                <a:srgbClr val="E498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73" name="Freeform 21"/>
              <p:cNvSpPr>
                <a:spLocks/>
              </p:cNvSpPr>
              <p:nvPr/>
            </p:nvSpPr>
            <p:spPr bwMode="auto">
              <a:xfrm>
                <a:off x="2155" y="1681"/>
                <a:ext cx="532" cy="1010"/>
              </a:xfrm>
              <a:custGeom>
                <a:avLst/>
                <a:gdLst/>
                <a:ahLst/>
                <a:cxnLst>
                  <a:cxn ang="0">
                    <a:pos x="48" y="23"/>
                  </a:cxn>
                  <a:cxn ang="0">
                    <a:pos x="32" y="42"/>
                  </a:cxn>
                  <a:cxn ang="0">
                    <a:pos x="31" y="59"/>
                  </a:cxn>
                  <a:cxn ang="0">
                    <a:pos x="15" y="79"/>
                  </a:cxn>
                  <a:cxn ang="0">
                    <a:pos x="13" y="100"/>
                  </a:cxn>
                  <a:cxn ang="0">
                    <a:pos x="7" y="112"/>
                  </a:cxn>
                  <a:cxn ang="0">
                    <a:pos x="20" y="172"/>
                  </a:cxn>
                  <a:cxn ang="0">
                    <a:pos x="39" y="227"/>
                  </a:cxn>
                  <a:cxn ang="0">
                    <a:pos x="72" y="293"/>
                  </a:cxn>
                  <a:cxn ang="0">
                    <a:pos x="83" y="338"/>
                  </a:cxn>
                  <a:cxn ang="0">
                    <a:pos x="118" y="369"/>
                  </a:cxn>
                  <a:cxn ang="0">
                    <a:pos x="148" y="372"/>
                  </a:cxn>
                  <a:cxn ang="0">
                    <a:pos x="149" y="345"/>
                  </a:cxn>
                  <a:cxn ang="0">
                    <a:pos x="158" y="311"/>
                  </a:cxn>
                  <a:cxn ang="0">
                    <a:pos x="181" y="293"/>
                  </a:cxn>
                  <a:cxn ang="0">
                    <a:pos x="191" y="256"/>
                  </a:cxn>
                  <a:cxn ang="0">
                    <a:pos x="212" y="222"/>
                  </a:cxn>
                  <a:cxn ang="0">
                    <a:pos x="203" y="192"/>
                  </a:cxn>
                  <a:cxn ang="0">
                    <a:pos x="210" y="174"/>
                  </a:cxn>
                  <a:cxn ang="0">
                    <a:pos x="205" y="152"/>
                  </a:cxn>
                  <a:cxn ang="0">
                    <a:pos x="201" y="128"/>
                  </a:cxn>
                  <a:cxn ang="0">
                    <a:pos x="185" y="110"/>
                  </a:cxn>
                  <a:cxn ang="0">
                    <a:pos x="181" y="98"/>
                  </a:cxn>
                  <a:cxn ang="0">
                    <a:pos x="157" y="68"/>
                  </a:cxn>
                  <a:cxn ang="0">
                    <a:pos x="140" y="43"/>
                  </a:cxn>
                  <a:cxn ang="0">
                    <a:pos x="118" y="30"/>
                  </a:cxn>
                  <a:cxn ang="0">
                    <a:pos x="74" y="9"/>
                  </a:cxn>
                  <a:cxn ang="0">
                    <a:pos x="48" y="23"/>
                  </a:cxn>
                </a:cxnLst>
                <a:rect l="0" t="0" r="r" b="b"/>
                <a:pathLst>
                  <a:path w="213" h="379">
                    <a:moveTo>
                      <a:pt x="48" y="23"/>
                    </a:moveTo>
                    <a:cubicBezTo>
                      <a:pt x="43" y="29"/>
                      <a:pt x="34" y="34"/>
                      <a:pt x="32" y="42"/>
                    </a:cubicBezTo>
                    <a:cubicBezTo>
                      <a:pt x="30" y="47"/>
                      <a:pt x="35" y="51"/>
                      <a:pt x="31" y="59"/>
                    </a:cubicBezTo>
                    <a:cubicBezTo>
                      <a:pt x="27" y="66"/>
                      <a:pt x="18" y="70"/>
                      <a:pt x="15" y="79"/>
                    </a:cubicBezTo>
                    <a:cubicBezTo>
                      <a:pt x="12" y="86"/>
                      <a:pt x="14" y="92"/>
                      <a:pt x="13" y="100"/>
                    </a:cubicBezTo>
                    <a:cubicBezTo>
                      <a:pt x="12" y="104"/>
                      <a:pt x="8" y="108"/>
                      <a:pt x="7" y="112"/>
                    </a:cubicBezTo>
                    <a:cubicBezTo>
                      <a:pt x="0" y="133"/>
                      <a:pt x="6" y="156"/>
                      <a:pt x="20" y="172"/>
                    </a:cubicBezTo>
                    <a:cubicBezTo>
                      <a:pt x="33" y="186"/>
                      <a:pt x="28" y="201"/>
                      <a:pt x="39" y="227"/>
                    </a:cubicBezTo>
                    <a:cubicBezTo>
                      <a:pt x="49" y="253"/>
                      <a:pt x="61" y="270"/>
                      <a:pt x="72" y="293"/>
                    </a:cubicBezTo>
                    <a:cubicBezTo>
                      <a:pt x="79" y="309"/>
                      <a:pt x="76" y="322"/>
                      <a:pt x="83" y="338"/>
                    </a:cubicBezTo>
                    <a:cubicBezTo>
                      <a:pt x="89" y="349"/>
                      <a:pt x="107" y="362"/>
                      <a:pt x="118" y="369"/>
                    </a:cubicBezTo>
                    <a:cubicBezTo>
                      <a:pt x="122" y="373"/>
                      <a:pt x="145" y="379"/>
                      <a:pt x="148" y="372"/>
                    </a:cubicBezTo>
                    <a:cubicBezTo>
                      <a:pt x="151" y="366"/>
                      <a:pt x="150" y="350"/>
                      <a:pt x="149" y="345"/>
                    </a:cubicBezTo>
                    <a:cubicBezTo>
                      <a:pt x="149" y="339"/>
                      <a:pt x="147" y="325"/>
                      <a:pt x="158" y="311"/>
                    </a:cubicBezTo>
                    <a:cubicBezTo>
                      <a:pt x="165" y="301"/>
                      <a:pt x="177" y="298"/>
                      <a:pt x="181" y="293"/>
                    </a:cubicBezTo>
                    <a:cubicBezTo>
                      <a:pt x="191" y="281"/>
                      <a:pt x="190" y="259"/>
                      <a:pt x="191" y="256"/>
                    </a:cubicBezTo>
                    <a:cubicBezTo>
                      <a:pt x="196" y="241"/>
                      <a:pt x="213" y="240"/>
                      <a:pt x="212" y="222"/>
                    </a:cubicBezTo>
                    <a:cubicBezTo>
                      <a:pt x="212" y="212"/>
                      <a:pt x="202" y="201"/>
                      <a:pt x="203" y="192"/>
                    </a:cubicBezTo>
                    <a:cubicBezTo>
                      <a:pt x="203" y="186"/>
                      <a:pt x="209" y="181"/>
                      <a:pt x="210" y="174"/>
                    </a:cubicBezTo>
                    <a:cubicBezTo>
                      <a:pt x="211" y="167"/>
                      <a:pt x="208" y="159"/>
                      <a:pt x="205" y="152"/>
                    </a:cubicBezTo>
                    <a:cubicBezTo>
                      <a:pt x="203" y="148"/>
                      <a:pt x="206" y="136"/>
                      <a:pt x="201" y="128"/>
                    </a:cubicBezTo>
                    <a:cubicBezTo>
                      <a:pt x="197" y="120"/>
                      <a:pt x="186" y="116"/>
                      <a:pt x="185" y="110"/>
                    </a:cubicBezTo>
                    <a:cubicBezTo>
                      <a:pt x="184" y="105"/>
                      <a:pt x="183" y="103"/>
                      <a:pt x="181" y="98"/>
                    </a:cubicBezTo>
                    <a:cubicBezTo>
                      <a:pt x="177" y="84"/>
                      <a:pt x="165" y="80"/>
                      <a:pt x="157" y="68"/>
                    </a:cubicBezTo>
                    <a:cubicBezTo>
                      <a:pt x="151" y="58"/>
                      <a:pt x="151" y="51"/>
                      <a:pt x="140" y="43"/>
                    </a:cubicBezTo>
                    <a:cubicBezTo>
                      <a:pt x="133" y="38"/>
                      <a:pt x="124" y="36"/>
                      <a:pt x="118" y="30"/>
                    </a:cubicBezTo>
                    <a:cubicBezTo>
                      <a:pt x="105" y="19"/>
                      <a:pt x="95" y="0"/>
                      <a:pt x="74" y="9"/>
                    </a:cubicBezTo>
                    <a:cubicBezTo>
                      <a:pt x="62" y="14"/>
                      <a:pt x="56" y="21"/>
                      <a:pt x="48" y="23"/>
                    </a:cubicBezTo>
                    <a:close/>
                  </a:path>
                </a:pathLst>
              </a:custGeom>
              <a:solidFill>
                <a:srgbClr val="E498A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74" name="Oval 22"/>
              <p:cNvSpPr>
                <a:spLocks noChangeArrowheads="1"/>
              </p:cNvSpPr>
              <p:nvPr/>
            </p:nvSpPr>
            <p:spPr bwMode="auto">
              <a:xfrm>
                <a:off x="3120" y="2198"/>
                <a:ext cx="10" cy="13"/>
              </a:xfrm>
              <a:prstGeom prst="ellipse">
                <a:avLst/>
              </a:prstGeom>
              <a:solidFill>
                <a:srgbClr val="B925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75" name="Oval 23"/>
              <p:cNvSpPr>
                <a:spLocks noChangeArrowheads="1"/>
              </p:cNvSpPr>
              <p:nvPr/>
            </p:nvSpPr>
            <p:spPr bwMode="auto">
              <a:xfrm>
                <a:off x="3107" y="2217"/>
                <a:ext cx="13" cy="13"/>
              </a:xfrm>
              <a:prstGeom prst="ellipse">
                <a:avLst/>
              </a:prstGeom>
              <a:solidFill>
                <a:srgbClr val="B925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76" name="Oval 24"/>
              <p:cNvSpPr>
                <a:spLocks noChangeArrowheads="1"/>
              </p:cNvSpPr>
              <p:nvPr/>
            </p:nvSpPr>
            <p:spPr bwMode="auto">
              <a:xfrm>
                <a:off x="3107" y="2217"/>
                <a:ext cx="10" cy="13"/>
              </a:xfrm>
              <a:prstGeom prst="ellipse">
                <a:avLst/>
              </a:prstGeom>
              <a:solidFill>
                <a:srgbClr val="B925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77" name="Oval 25"/>
              <p:cNvSpPr>
                <a:spLocks noChangeArrowheads="1"/>
              </p:cNvSpPr>
              <p:nvPr/>
            </p:nvSpPr>
            <p:spPr bwMode="auto">
              <a:xfrm>
                <a:off x="3095" y="2230"/>
                <a:ext cx="17" cy="16"/>
              </a:xfrm>
              <a:prstGeom prst="ellipse">
                <a:avLst/>
              </a:prstGeom>
              <a:solidFill>
                <a:srgbClr val="B925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78" name="Oval 26"/>
              <p:cNvSpPr>
                <a:spLocks noChangeArrowheads="1"/>
              </p:cNvSpPr>
              <p:nvPr/>
            </p:nvSpPr>
            <p:spPr bwMode="auto">
              <a:xfrm>
                <a:off x="3070" y="2225"/>
                <a:ext cx="5" cy="5"/>
              </a:xfrm>
              <a:prstGeom prst="ellipse">
                <a:avLst/>
              </a:prstGeom>
              <a:solidFill>
                <a:srgbClr val="B925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79" name="Oval 27"/>
              <p:cNvSpPr>
                <a:spLocks noChangeArrowheads="1"/>
              </p:cNvSpPr>
              <p:nvPr/>
            </p:nvSpPr>
            <p:spPr bwMode="auto">
              <a:xfrm>
                <a:off x="3075" y="2201"/>
                <a:ext cx="5" cy="5"/>
              </a:xfrm>
              <a:prstGeom prst="ellipse">
                <a:avLst/>
              </a:prstGeom>
              <a:solidFill>
                <a:srgbClr val="B925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80" name="Oval 28"/>
              <p:cNvSpPr>
                <a:spLocks noChangeArrowheads="1"/>
              </p:cNvSpPr>
              <p:nvPr/>
            </p:nvSpPr>
            <p:spPr bwMode="auto">
              <a:xfrm>
                <a:off x="3077" y="2209"/>
                <a:ext cx="8" cy="10"/>
              </a:xfrm>
              <a:prstGeom prst="ellipse">
                <a:avLst/>
              </a:prstGeom>
              <a:solidFill>
                <a:srgbClr val="B925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81" name="Oval 29"/>
              <p:cNvSpPr>
                <a:spLocks noChangeArrowheads="1"/>
              </p:cNvSpPr>
              <p:nvPr/>
            </p:nvSpPr>
            <p:spPr bwMode="auto">
              <a:xfrm>
                <a:off x="3087" y="2193"/>
                <a:ext cx="5" cy="5"/>
              </a:xfrm>
              <a:prstGeom prst="ellipse">
                <a:avLst/>
              </a:prstGeom>
              <a:solidFill>
                <a:srgbClr val="B925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82" name="Oval 30"/>
              <p:cNvSpPr>
                <a:spLocks noChangeArrowheads="1"/>
              </p:cNvSpPr>
              <p:nvPr/>
            </p:nvSpPr>
            <p:spPr bwMode="auto">
              <a:xfrm>
                <a:off x="3087" y="2203"/>
                <a:ext cx="10" cy="11"/>
              </a:xfrm>
              <a:prstGeom prst="ellipse">
                <a:avLst/>
              </a:prstGeom>
              <a:solidFill>
                <a:srgbClr val="B925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83" name="Oval 31"/>
              <p:cNvSpPr>
                <a:spLocks noChangeArrowheads="1"/>
              </p:cNvSpPr>
              <p:nvPr/>
            </p:nvSpPr>
            <p:spPr bwMode="auto">
              <a:xfrm>
                <a:off x="3097" y="2211"/>
                <a:ext cx="8" cy="11"/>
              </a:xfrm>
              <a:prstGeom prst="ellipse">
                <a:avLst/>
              </a:prstGeom>
              <a:solidFill>
                <a:srgbClr val="B925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84" name="Oval 32"/>
              <p:cNvSpPr>
                <a:spLocks noChangeArrowheads="1"/>
              </p:cNvSpPr>
              <p:nvPr/>
            </p:nvSpPr>
            <p:spPr bwMode="auto">
              <a:xfrm>
                <a:off x="3110" y="2206"/>
                <a:ext cx="10" cy="11"/>
              </a:xfrm>
              <a:prstGeom prst="ellipse">
                <a:avLst/>
              </a:prstGeom>
              <a:solidFill>
                <a:srgbClr val="B925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85" name="Oval 33"/>
              <p:cNvSpPr>
                <a:spLocks noChangeArrowheads="1"/>
              </p:cNvSpPr>
              <p:nvPr/>
            </p:nvSpPr>
            <p:spPr bwMode="auto">
              <a:xfrm>
                <a:off x="3097" y="2198"/>
                <a:ext cx="13" cy="13"/>
              </a:xfrm>
              <a:prstGeom prst="ellipse">
                <a:avLst/>
              </a:prstGeom>
              <a:solidFill>
                <a:srgbClr val="B925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86" name="Oval 34"/>
              <p:cNvSpPr>
                <a:spLocks noChangeArrowheads="1"/>
              </p:cNvSpPr>
              <p:nvPr/>
            </p:nvSpPr>
            <p:spPr bwMode="auto">
              <a:xfrm>
                <a:off x="3085" y="2219"/>
                <a:ext cx="12" cy="14"/>
              </a:xfrm>
              <a:prstGeom prst="ellipse">
                <a:avLst/>
              </a:prstGeom>
              <a:solidFill>
                <a:srgbClr val="B9255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87" name="Oval 35"/>
              <p:cNvSpPr>
                <a:spLocks noChangeArrowheads="1"/>
              </p:cNvSpPr>
              <p:nvPr/>
            </p:nvSpPr>
            <p:spPr bwMode="auto">
              <a:xfrm>
                <a:off x="3130" y="2217"/>
                <a:ext cx="7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88" name="Oval 36"/>
              <p:cNvSpPr>
                <a:spLocks noChangeArrowheads="1"/>
              </p:cNvSpPr>
              <p:nvPr/>
            </p:nvSpPr>
            <p:spPr bwMode="auto">
              <a:xfrm>
                <a:off x="3117" y="2211"/>
                <a:ext cx="10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89" name="Oval 37"/>
              <p:cNvSpPr>
                <a:spLocks noChangeArrowheads="1"/>
              </p:cNvSpPr>
              <p:nvPr/>
            </p:nvSpPr>
            <p:spPr bwMode="auto">
              <a:xfrm>
                <a:off x="3145" y="2222"/>
                <a:ext cx="10" cy="11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90" name="Oval 38"/>
              <p:cNvSpPr>
                <a:spLocks noChangeArrowheads="1"/>
              </p:cNvSpPr>
              <p:nvPr/>
            </p:nvSpPr>
            <p:spPr bwMode="auto">
              <a:xfrm>
                <a:off x="3132" y="2230"/>
                <a:ext cx="10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91" name="Oval 39"/>
              <p:cNvSpPr>
                <a:spLocks noChangeArrowheads="1"/>
              </p:cNvSpPr>
              <p:nvPr/>
            </p:nvSpPr>
            <p:spPr bwMode="auto">
              <a:xfrm>
                <a:off x="3117" y="2227"/>
                <a:ext cx="10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92" name="Oval 40"/>
              <p:cNvSpPr>
                <a:spLocks noChangeArrowheads="1"/>
              </p:cNvSpPr>
              <p:nvPr/>
            </p:nvSpPr>
            <p:spPr bwMode="auto">
              <a:xfrm>
                <a:off x="3150" y="2235"/>
                <a:ext cx="7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93" name="Oval 41"/>
              <p:cNvSpPr>
                <a:spLocks noChangeArrowheads="1"/>
              </p:cNvSpPr>
              <p:nvPr/>
            </p:nvSpPr>
            <p:spPr bwMode="auto">
              <a:xfrm>
                <a:off x="3165" y="2233"/>
                <a:ext cx="7" cy="5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94" name="Oval 42"/>
              <p:cNvSpPr>
                <a:spLocks noChangeArrowheads="1"/>
              </p:cNvSpPr>
              <p:nvPr/>
            </p:nvSpPr>
            <p:spPr bwMode="auto">
              <a:xfrm>
                <a:off x="3142" y="2214"/>
                <a:ext cx="5" cy="5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95" name="Oval 43"/>
              <p:cNvSpPr>
                <a:spLocks noChangeArrowheads="1"/>
              </p:cNvSpPr>
              <p:nvPr/>
            </p:nvSpPr>
            <p:spPr bwMode="auto">
              <a:xfrm>
                <a:off x="3160" y="2219"/>
                <a:ext cx="7" cy="6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96" name="Freeform 44"/>
              <p:cNvSpPr>
                <a:spLocks/>
              </p:cNvSpPr>
              <p:nvPr/>
            </p:nvSpPr>
            <p:spPr bwMode="auto">
              <a:xfrm>
                <a:off x="3602" y="2345"/>
                <a:ext cx="138" cy="472"/>
              </a:xfrm>
              <a:custGeom>
                <a:avLst/>
                <a:gdLst/>
                <a:ahLst/>
                <a:cxnLst>
                  <a:cxn ang="0">
                    <a:pos x="7" y="42"/>
                  </a:cxn>
                  <a:cxn ang="0">
                    <a:pos x="38" y="5"/>
                  </a:cxn>
                  <a:cxn ang="0">
                    <a:pos x="52" y="83"/>
                  </a:cxn>
                  <a:cxn ang="0">
                    <a:pos x="22" y="130"/>
                  </a:cxn>
                  <a:cxn ang="0">
                    <a:pos x="10" y="176"/>
                  </a:cxn>
                  <a:cxn ang="0">
                    <a:pos x="0" y="152"/>
                  </a:cxn>
                </a:cxnLst>
                <a:rect l="0" t="0" r="r" b="b"/>
                <a:pathLst>
                  <a:path w="55" h="177">
                    <a:moveTo>
                      <a:pt x="7" y="42"/>
                    </a:moveTo>
                    <a:cubicBezTo>
                      <a:pt x="27" y="41"/>
                      <a:pt x="24" y="0"/>
                      <a:pt x="38" y="5"/>
                    </a:cubicBezTo>
                    <a:cubicBezTo>
                      <a:pt x="55" y="12"/>
                      <a:pt x="27" y="76"/>
                      <a:pt x="52" y="83"/>
                    </a:cubicBezTo>
                    <a:cubicBezTo>
                      <a:pt x="26" y="86"/>
                      <a:pt x="24" y="107"/>
                      <a:pt x="22" y="130"/>
                    </a:cubicBezTo>
                    <a:cubicBezTo>
                      <a:pt x="22" y="138"/>
                      <a:pt x="21" y="175"/>
                      <a:pt x="10" y="176"/>
                    </a:cubicBezTo>
                    <a:cubicBezTo>
                      <a:pt x="1" y="177"/>
                      <a:pt x="3" y="160"/>
                      <a:pt x="0" y="152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97" name="Freeform 45"/>
              <p:cNvSpPr>
                <a:spLocks/>
              </p:cNvSpPr>
              <p:nvPr/>
            </p:nvSpPr>
            <p:spPr bwMode="auto">
              <a:xfrm>
                <a:off x="2382" y="2566"/>
                <a:ext cx="150" cy="109"/>
              </a:xfrm>
              <a:custGeom>
                <a:avLst/>
                <a:gdLst/>
                <a:ahLst/>
                <a:cxnLst>
                  <a:cxn ang="0">
                    <a:pos x="8" y="13"/>
                  </a:cxn>
                  <a:cxn ang="0">
                    <a:pos x="46" y="38"/>
                  </a:cxn>
                  <a:cxn ang="0">
                    <a:pos x="54" y="0"/>
                  </a:cxn>
                  <a:cxn ang="0">
                    <a:pos x="30" y="15"/>
                  </a:cxn>
                  <a:cxn ang="0">
                    <a:pos x="22" y="10"/>
                  </a:cxn>
                  <a:cxn ang="0">
                    <a:pos x="12" y="10"/>
                  </a:cxn>
                  <a:cxn ang="0">
                    <a:pos x="0" y="2"/>
                  </a:cxn>
                </a:cxnLst>
                <a:rect l="0" t="0" r="r" b="b"/>
                <a:pathLst>
                  <a:path w="60" h="41">
                    <a:moveTo>
                      <a:pt x="8" y="13"/>
                    </a:moveTo>
                    <a:cubicBezTo>
                      <a:pt x="12" y="22"/>
                      <a:pt x="36" y="41"/>
                      <a:pt x="46" y="38"/>
                    </a:cubicBezTo>
                    <a:cubicBezTo>
                      <a:pt x="60" y="34"/>
                      <a:pt x="49" y="10"/>
                      <a:pt x="54" y="0"/>
                    </a:cubicBezTo>
                    <a:cubicBezTo>
                      <a:pt x="45" y="6"/>
                      <a:pt x="42" y="21"/>
                      <a:pt x="30" y="15"/>
                    </a:cubicBezTo>
                    <a:cubicBezTo>
                      <a:pt x="27" y="13"/>
                      <a:pt x="25" y="10"/>
                      <a:pt x="22" y="10"/>
                    </a:cubicBezTo>
                    <a:cubicBezTo>
                      <a:pt x="19" y="9"/>
                      <a:pt x="16" y="11"/>
                      <a:pt x="12" y="10"/>
                    </a:cubicBezTo>
                    <a:cubicBezTo>
                      <a:pt x="7" y="10"/>
                      <a:pt x="4" y="6"/>
                      <a:pt x="0" y="2"/>
                    </a:cubicBezTo>
                  </a:path>
                </a:pathLst>
              </a:custGeom>
              <a:solidFill>
                <a:srgbClr val="DD78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98" name="Freeform 46"/>
              <p:cNvSpPr>
                <a:spLocks/>
              </p:cNvSpPr>
              <p:nvPr/>
            </p:nvSpPr>
            <p:spPr bwMode="auto">
              <a:xfrm>
                <a:off x="2470" y="2393"/>
                <a:ext cx="22" cy="74"/>
              </a:xfrm>
              <a:custGeom>
                <a:avLst/>
                <a:gdLst/>
                <a:ahLst/>
                <a:cxnLst>
                  <a:cxn ang="0">
                    <a:pos x="1" y="13"/>
                  </a:cxn>
                  <a:cxn ang="0">
                    <a:pos x="0" y="28"/>
                  </a:cxn>
                  <a:cxn ang="0">
                    <a:pos x="9" y="0"/>
                  </a:cxn>
                  <a:cxn ang="0">
                    <a:pos x="3" y="6"/>
                  </a:cxn>
                </a:cxnLst>
                <a:rect l="0" t="0" r="r" b="b"/>
                <a:pathLst>
                  <a:path w="9" h="28">
                    <a:moveTo>
                      <a:pt x="1" y="13"/>
                    </a:moveTo>
                    <a:cubicBezTo>
                      <a:pt x="3" y="17"/>
                      <a:pt x="3" y="23"/>
                      <a:pt x="0" y="28"/>
                    </a:cubicBezTo>
                    <a:cubicBezTo>
                      <a:pt x="6" y="20"/>
                      <a:pt x="9" y="9"/>
                      <a:pt x="9" y="0"/>
                    </a:cubicBezTo>
                    <a:cubicBezTo>
                      <a:pt x="7" y="2"/>
                      <a:pt x="5" y="4"/>
                      <a:pt x="3" y="6"/>
                    </a:cubicBezTo>
                  </a:path>
                </a:pathLst>
              </a:custGeom>
              <a:solidFill>
                <a:srgbClr val="DD78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199" name="Freeform 47"/>
              <p:cNvSpPr>
                <a:spLocks/>
              </p:cNvSpPr>
              <p:nvPr/>
            </p:nvSpPr>
            <p:spPr bwMode="auto">
              <a:xfrm>
                <a:off x="2482" y="2326"/>
                <a:ext cx="150" cy="232"/>
              </a:xfrm>
              <a:custGeom>
                <a:avLst/>
                <a:gdLst/>
                <a:ahLst/>
                <a:cxnLst>
                  <a:cxn ang="0">
                    <a:pos x="7" y="82"/>
                  </a:cxn>
                  <a:cxn ang="0">
                    <a:pos x="42" y="52"/>
                  </a:cxn>
                  <a:cxn ang="0">
                    <a:pos x="52" y="0"/>
                  </a:cxn>
                  <a:cxn ang="0">
                    <a:pos x="47" y="24"/>
                  </a:cxn>
                  <a:cxn ang="0">
                    <a:pos x="36" y="14"/>
                  </a:cxn>
                  <a:cxn ang="0">
                    <a:pos x="33" y="39"/>
                  </a:cxn>
                  <a:cxn ang="0">
                    <a:pos x="14" y="55"/>
                  </a:cxn>
                  <a:cxn ang="0">
                    <a:pos x="0" y="87"/>
                  </a:cxn>
                </a:cxnLst>
                <a:rect l="0" t="0" r="r" b="b"/>
                <a:pathLst>
                  <a:path w="60" h="87">
                    <a:moveTo>
                      <a:pt x="7" y="82"/>
                    </a:moveTo>
                    <a:cubicBezTo>
                      <a:pt x="16" y="67"/>
                      <a:pt x="27" y="61"/>
                      <a:pt x="42" y="52"/>
                    </a:cubicBezTo>
                    <a:cubicBezTo>
                      <a:pt x="60" y="41"/>
                      <a:pt x="51" y="17"/>
                      <a:pt x="52" y="0"/>
                    </a:cubicBezTo>
                    <a:cubicBezTo>
                      <a:pt x="53" y="4"/>
                      <a:pt x="53" y="23"/>
                      <a:pt x="47" y="24"/>
                    </a:cubicBezTo>
                    <a:cubicBezTo>
                      <a:pt x="41" y="25"/>
                      <a:pt x="40" y="15"/>
                      <a:pt x="36" y="14"/>
                    </a:cubicBezTo>
                    <a:cubicBezTo>
                      <a:pt x="24" y="11"/>
                      <a:pt x="34" y="34"/>
                      <a:pt x="33" y="39"/>
                    </a:cubicBezTo>
                    <a:cubicBezTo>
                      <a:pt x="31" y="47"/>
                      <a:pt x="21" y="51"/>
                      <a:pt x="14" y="55"/>
                    </a:cubicBezTo>
                    <a:cubicBezTo>
                      <a:pt x="1" y="64"/>
                      <a:pt x="10" y="76"/>
                      <a:pt x="0" y="87"/>
                    </a:cubicBezTo>
                  </a:path>
                </a:pathLst>
              </a:custGeom>
              <a:solidFill>
                <a:srgbClr val="DD78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00" name="Freeform 48"/>
              <p:cNvSpPr>
                <a:spLocks/>
              </p:cNvSpPr>
              <p:nvPr/>
            </p:nvSpPr>
            <p:spPr bwMode="auto">
              <a:xfrm>
                <a:off x="2590" y="2174"/>
                <a:ext cx="87" cy="163"/>
              </a:xfrm>
              <a:custGeom>
                <a:avLst/>
                <a:gdLst/>
                <a:ahLst/>
                <a:cxnLst>
                  <a:cxn ang="0">
                    <a:pos x="9" y="40"/>
                  </a:cxn>
                  <a:cxn ang="0">
                    <a:pos x="19" y="61"/>
                  </a:cxn>
                  <a:cxn ang="0">
                    <a:pos x="34" y="40"/>
                  </a:cxn>
                  <a:cxn ang="0">
                    <a:pos x="29" y="27"/>
                  </a:cxn>
                  <a:cxn ang="0">
                    <a:pos x="24" y="14"/>
                  </a:cxn>
                  <a:cxn ang="0">
                    <a:pos x="18" y="35"/>
                  </a:cxn>
                  <a:cxn ang="0">
                    <a:pos x="14" y="15"/>
                  </a:cxn>
                  <a:cxn ang="0">
                    <a:pos x="6" y="0"/>
                  </a:cxn>
                  <a:cxn ang="0">
                    <a:pos x="3" y="20"/>
                  </a:cxn>
                  <a:cxn ang="0">
                    <a:pos x="7" y="30"/>
                  </a:cxn>
                  <a:cxn ang="0">
                    <a:pos x="9" y="38"/>
                  </a:cxn>
                </a:cxnLst>
                <a:rect l="0" t="0" r="r" b="b"/>
                <a:pathLst>
                  <a:path w="35" h="61">
                    <a:moveTo>
                      <a:pt x="9" y="40"/>
                    </a:moveTo>
                    <a:cubicBezTo>
                      <a:pt x="19" y="42"/>
                      <a:pt x="16" y="55"/>
                      <a:pt x="19" y="61"/>
                    </a:cubicBezTo>
                    <a:cubicBezTo>
                      <a:pt x="24" y="57"/>
                      <a:pt x="33" y="47"/>
                      <a:pt x="34" y="40"/>
                    </a:cubicBezTo>
                    <a:cubicBezTo>
                      <a:pt x="35" y="35"/>
                      <a:pt x="31" y="31"/>
                      <a:pt x="29" y="27"/>
                    </a:cubicBezTo>
                    <a:cubicBezTo>
                      <a:pt x="26" y="23"/>
                      <a:pt x="26" y="20"/>
                      <a:pt x="24" y="14"/>
                    </a:cubicBezTo>
                    <a:cubicBezTo>
                      <a:pt x="19" y="17"/>
                      <a:pt x="29" y="39"/>
                      <a:pt x="18" y="35"/>
                    </a:cubicBezTo>
                    <a:cubicBezTo>
                      <a:pt x="11" y="33"/>
                      <a:pt x="14" y="20"/>
                      <a:pt x="14" y="15"/>
                    </a:cubicBezTo>
                    <a:cubicBezTo>
                      <a:pt x="8" y="17"/>
                      <a:pt x="6" y="5"/>
                      <a:pt x="6" y="0"/>
                    </a:cubicBezTo>
                    <a:cubicBezTo>
                      <a:pt x="1" y="8"/>
                      <a:pt x="0" y="11"/>
                      <a:pt x="3" y="20"/>
                    </a:cubicBezTo>
                    <a:cubicBezTo>
                      <a:pt x="5" y="24"/>
                      <a:pt x="6" y="26"/>
                      <a:pt x="7" y="30"/>
                    </a:cubicBezTo>
                    <a:cubicBezTo>
                      <a:pt x="7" y="33"/>
                      <a:pt x="3" y="36"/>
                      <a:pt x="9" y="38"/>
                    </a:cubicBezTo>
                  </a:path>
                </a:pathLst>
              </a:custGeom>
              <a:solidFill>
                <a:srgbClr val="DD78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01" name="Freeform 49"/>
              <p:cNvSpPr>
                <a:spLocks/>
              </p:cNvSpPr>
              <p:nvPr/>
            </p:nvSpPr>
            <p:spPr bwMode="auto">
              <a:xfrm>
                <a:off x="2485" y="1801"/>
                <a:ext cx="165" cy="258"/>
              </a:xfrm>
              <a:custGeom>
                <a:avLst/>
                <a:gdLst/>
                <a:ahLst/>
                <a:cxnLst>
                  <a:cxn ang="0">
                    <a:pos x="40" y="83"/>
                  </a:cxn>
                  <a:cxn ang="0">
                    <a:pos x="41" y="95"/>
                  </a:cxn>
                  <a:cxn ang="0">
                    <a:pos x="66" y="96"/>
                  </a:cxn>
                  <a:cxn ang="0">
                    <a:pos x="49" y="70"/>
                  </a:cxn>
                  <a:cxn ang="0">
                    <a:pos x="38" y="42"/>
                  </a:cxn>
                  <a:cxn ang="0">
                    <a:pos x="20" y="27"/>
                  </a:cxn>
                  <a:cxn ang="0">
                    <a:pos x="4" y="0"/>
                  </a:cxn>
                  <a:cxn ang="0">
                    <a:pos x="12" y="24"/>
                  </a:cxn>
                  <a:cxn ang="0">
                    <a:pos x="0" y="37"/>
                  </a:cxn>
                  <a:cxn ang="0">
                    <a:pos x="21" y="47"/>
                  </a:cxn>
                  <a:cxn ang="0">
                    <a:pos x="16" y="60"/>
                  </a:cxn>
                  <a:cxn ang="0">
                    <a:pos x="7" y="75"/>
                  </a:cxn>
                  <a:cxn ang="0">
                    <a:pos x="14" y="86"/>
                  </a:cxn>
                  <a:cxn ang="0">
                    <a:pos x="38" y="81"/>
                  </a:cxn>
                </a:cxnLst>
                <a:rect l="0" t="0" r="r" b="b"/>
                <a:pathLst>
                  <a:path w="66" h="97">
                    <a:moveTo>
                      <a:pt x="40" y="83"/>
                    </a:moveTo>
                    <a:cubicBezTo>
                      <a:pt x="41" y="87"/>
                      <a:pt x="42" y="91"/>
                      <a:pt x="41" y="95"/>
                    </a:cubicBezTo>
                    <a:cubicBezTo>
                      <a:pt x="47" y="97"/>
                      <a:pt x="64" y="79"/>
                      <a:pt x="66" y="96"/>
                    </a:cubicBezTo>
                    <a:cubicBezTo>
                      <a:pt x="66" y="81"/>
                      <a:pt x="53" y="80"/>
                      <a:pt x="49" y="70"/>
                    </a:cubicBezTo>
                    <a:cubicBezTo>
                      <a:pt x="45" y="61"/>
                      <a:pt x="46" y="49"/>
                      <a:pt x="38" y="42"/>
                    </a:cubicBezTo>
                    <a:cubicBezTo>
                      <a:pt x="31" y="36"/>
                      <a:pt x="25" y="36"/>
                      <a:pt x="20" y="27"/>
                    </a:cubicBezTo>
                    <a:cubicBezTo>
                      <a:pt x="15" y="17"/>
                      <a:pt x="15" y="6"/>
                      <a:pt x="4" y="0"/>
                    </a:cubicBezTo>
                    <a:cubicBezTo>
                      <a:pt x="11" y="5"/>
                      <a:pt x="15" y="15"/>
                      <a:pt x="12" y="24"/>
                    </a:cubicBezTo>
                    <a:cubicBezTo>
                      <a:pt x="10" y="29"/>
                      <a:pt x="4" y="33"/>
                      <a:pt x="0" y="37"/>
                    </a:cubicBezTo>
                    <a:cubicBezTo>
                      <a:pt x="7" y="37"/>
                      <a:pt x="18" y="40"/>
                      <a:pt x="21" y="47"/>
                    </a:cubicBezTo>
                    <a:cubicBezTo>
                      <a:pt x="24" y="54"/>
                      <a:pt x="18" y="56"/>
                      <a:pt x="16" y="60"/>
                    </a:cubicBezTo>
                    <a:cubicBezTo>
                      <a:pt x="13" y="68"/>
                      <a:pt x="21" y="76"/>
                      <a:pt x="7" y="75"/>
                    </a:cubicBezTo>
                    <a:cubicBezTo>
                      <a:pt x="9" y="79"/>
                      <a:pt x="12" y="82"/>
                      <a:pt x="14" y="86"/>
                    </a:cubicBezTo>
                    <a:cubicBezTo>
                      <a:pt x="18" y="84"/>
                      <a:pt x="39" y="69"/>
                      <a:pt x="38" y="81"/>
                    </a:cubicBezTo>
                  </a:path>
                </a:pathLst>
              </a:custGeom>
              <a:solidFill>
                <a:srgbClr val="DD78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02" name="Freeform 50"/>
              <p:cNvSpPr>
                <a:spLocks/>
              </p:cNvSpPr>
              <p:nvPr/>
            </p:nvSpPr>
            <p:spPr bwMode="auto">
              <a:xfrm>
                <a:off x="2610" y="2078"/>
                <a:ext cx="62" cy="107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23" y="24"/>
                  </a:cxn>
                  <a:cxn ang="0">
                    <a:pos x="10" y="40"/>
                  </a:cxn>
                  <a:cxn ang="0">
                    <a:pos x="14" y="14"/>
                  </a:cxn>
                  <a:cxn ang="0">
                    <a:pos x="0" y="9"/>
                  </a:cxn>
                  <a:cxn ang="0">
                    <a:pos x="12" y="0"/>
                  </a:cxn>
                </a:cxnLst>
                <a:rect l="0" t="0" r="r" b="b"/>
                <a:pathLst>
                  <a:path w="25" h="40">
                    <a:moveTo>
                      <a:pt x="12" y="0"/>
                    </a:moveTo>
                    <a:cubicBezTo>
                      <a:pt x="18" y="5"/>
                      <a:pt x="25" y="16"/>
                      <a:pt x="23" y="24"/>
                    </a:cubicBezTo>
                    <a:cubicBezTo>
                      <a:pt x="22" y="32"/>
                      <a:pt x="12" y="33"/>
                      <a:pt x="10" y="40"/>
                    </a:cubicBezTo>
                    <a:cubicBezTo>
                      <a:pt x="12" y="32"/>
                      <a:pt x="19" y="23"/>
                      <a:pt x="14" y="14"/>
                    </a:cubicBezTo>
                    <a:cubicBezTo>
                      <a:pt x="12" y="10"/>
                      <a:pt x="5" y="7"/>
                      <a:pt x="0" y="9"/>
                    </a:cubicBezTo>
                    <a:cubicBezTo>
                      <a:pt x="3" y="4"/>
                      <a:pt x="7" y="1"/>
                      <a:pt x="12" y="0"/>
                    </a:cubicBezTo>
                  </a:path>
                </a:pathLst>
              </a:custGeom>
              <a:solidFill>
                <a:srgbClr val="DD78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03" name="Freeform 51"/>
              <p:cNvSpPr>
                <a:spLocks/>
              </p:cNvSpPr>
              <p:nvPr/>
            </p:nvSpPr>
            <p:spPr bwMode="auto">
              <a:xfrm>
                <a:off x="2425" y="2315"/>
                <a:ext cx="50" cy="54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0" y="20"/>
                  </a:cxn>
                  <a:cxn ang="0">
                    <a:pos x="6" y="9"/>
                  </a:cxn>
                  <a:cxn ang="0">
                    <a:pos x="20" y="5"/>
                  </a:cxn>
                  <a:cxn ang="0">
                    <a:pos x="8" y="0"/>
                  </a:cxn>
                </a:cxnLst>
                <a:rect l="0" t="0" r="r" b="b"/>
                <a:pathLst>
                  <a:path w="20" h="20">
                    <a:moveTo>
                      <a:pt x="1" y="3"/>
                    </a:moveTo>
                    <a:cubicBezTo>
                      <a:pt x="1" y="9"/>
                      <a:pt x="1" y="13"/>
                      <a:pt x="0" y="20"/>
                    </a:cubicBezTo>
                    <a:cubicBezTo>
                      <a:pt x="1" y="16"/>
                      <a:pt x="3" y="11"/>
                      <a:pt x="6" y="9"/>
                    </a:cubicBezTo>
                    <a:cubicBezTo>
                      <a:pt x="11" y="6"/>
                      <a:pt x="16" y="10"/>
                      <a:pt x="20" y="5"/>
                    </a:cubicBezTo>
                    <a:cubicBezTo>
                      <a:pt x="17" y="1"/>
                      <a:pt x="11" y="3"/>
                      <a:pt x="8" y="0"/>
                    </a:cubicBezTo>
                  </a:path>
                </a:pathLst>
              </a:custGeom>
              <a:solidFill>
                <a:srgbClr val="DD78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04" name="Freeform 52"/>
              <p:cNvSpPr>
                <a:spLocks/>
              </p:cNvSpPr>
              <p:nvPr/>
            </p:nvSpPr>
            <p:spPr bwMode="auto">
              <a:xfrm>
                <a:off x="2485" y="2201"/>
                <a:ext cx="30" cy="56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2" y="14"/>
                  </a:cxn>
                  <a:cxn ang="0">
                    <a:pos x="0" y="21"/>
                  </a:cxn>
                  <a:cxn ang="0">
                    <a:pos x="11" y="1"/>
                  </a:cxn>
                </a:cxnLst>
                <a:rect l="0" t="0" r="r" b="b"/>
                <a:pathLst>
                  <a:path w="12" h="21">
                    <a:moveTo>
                      <a:pt x="12" y="0"/>
                    </a:moveTo>
                    <a:cubicBezTo>
                      <a:pt x="11" y="5"/>
                      <a:pt x="10" y="10"/>
                      <a:pt x="12" y="14"/>
                    </a:cubicBezTo>
                    <a:cubicBezTo>
                      <a:pt x="8" y="10"/>
                      <a:pt x="2" y="17"/>
                      <a:pt x="0" y="21"/>
                    </a:cubicBezTo>
                    <a:cubicBezTo>
                      <a:pt x="2" y="11"/>
                      <a:pt x="4" y="8"/>
                      <a:pt x="11" y="1"/>
                    </a:cubicBezTo>
                  </a:path>
                </a:pathLst>
              </a:custGeom>
              <a:solidFill>
                <a:srgbClr val="DD78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05" name="Freeform 53"/>
              <p:cNvSpPr>
                <a:spLocks/>
              </p:cNvSpPr>
              <p:nvPr/>
            </p:nvSpPr>
            <p:spPr bwMode="auto">
              <a:xfrm>
                <a:off x="2537" y="2211"/>
                <a:ext cx="95" cy="94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17" y="19"/>
                  </a:cxn>
                  <a:cxn ang="0">
                    <a:pos x="8" y="33"/>
                  </a:cxn>
                  <a:cxn ang="0">
                    <a:pos x="9" y="29"/>
                  </a:cxn>
                  <a:cxn ang="0">
                    <a:pos x="14" y="35"/>
                  </a:cxn>
                  <a:cxn ang="0">
                    <a:pos x="38" y="29"/>
                  </a:cxn>
                  <a:cxn ang="0">
                    <a:pos x="32" y="7"/>
                  </a:cxn>
                </a:cxnLst>
                <a:rect l="0" t="0" r="r" b="b"/>
                <a:pathLst>
                  <a:path w="38" h="35">
                    <a:moveTo>
                      <a:pt x="26" y="0"/>
                    </a:moveTo>
                    <a:cubicBezTo>
                      <a:pt x="24" y="9"/>
                      <a:pt x="25" y="14"/>
                      <a:pt x="17" y="19"/>
                    </a:cubicBezTo>
                    <a:cubicBezTo>
                      <a:pt x="13" y="21"/>
                      <a:pt x="0" y="28"/>
                      <a:pt x="8" y="33"/>
                    </a:cubicBezTo>
                    <a:cubicBezTo>
                      <a:pt x="8" y="32"/>
                      <a:pt x="9" y="30"/>
                      <a:pt x="9" y="29"/>
                    </a:cubicBezTo>
                    <a:cubicBezTo>
                      <a:pt x="12" y="28"/>
                      <a:pt x="14" y="32"/>
                      <a:pt x="14" y="35"/>
                    </a:cubicBezTo>
                    <a:cubicBezTo>
                      <a:pt x="19" y="25"/>
                      <a:pt x="30" y="23"/>
                      <a:pt x="38" y="29"/>
                    </a:cubicBezTo>
                    <a:cubicBezTo>
                      <a:pt x="36" y="22"/>
                      <a:pt x="33" y="15"/>
                      <a:pt x="32" y="7"/>
                    </a:cubicBezTo>
                  </a:path>
                </a:pathLst>
              </a:custGeom>
              <a:solidFill>
                <a:srgbClr val="DD78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06" name="Freeform 54"/>
              <p:cNvSpPr>
                <a:spLocks/>
              </p:cNvSpPr>
              <p:nvPr/>
            </p:nvSpPr>
            <p:spPr bwMode="auto">
              <a:xfrm>
                <a:off x="2265" y="2241"/>
                <a:ext cx="65" cy="160"/>
              </a:xfrm>
              <a:custGeom>
                <a:avLst/>
                <a:gdLst/>
                <a:ahLst/>
                <a:cxnLst>
                  <a:cxn ang="0">
                    <a:pos x="18" y="20"/>
                  </a:cxn>
                  <a:cxn ang="0">
                    <a:pos x="26" y="33"/>
                  </a:cxn>
                  <a:cxn ang="0">
                    <a:pos x="24" y="60"/>
                  </a:cxn>
                  <a:cxn ang="0">
                    <a:pos x="8" y="34"/>
                  </a:cxn>
                  <a:cxn ang="0">
                    <a:pos x="1" y="15"/>
                  </a:cxn>
                  <a:cxn ang="0">
                    <a:pos x="16" y="16"/>
                  </a:cxn>
                  <a:cxn ang="0">
                    <a:pos x="18" y="6"/>
                  </a:cxn>
                  <a:cxn ang="0">
                    <a:pos x="22" y="0"/>
                  </a:cxn>
                </a:cxnLst>
                <a:rect l="0" t="0" r="r" b="b"/>
                <a:pathLst>
                  <a:path w="26" h="60">
                    <a:moveTo>
                      <a:pt x="18" y="20"/>
                    </a:moveTo>
                    <a:cubicBezTo>
                      <a:pt x="22" y="24"/>
                      <a:pt x="22" y="29"/>
                      <a:pt x="26" y="33"/>
                    </a:cubicBezTo>
                    <a:cubicBezTo>
                      <a:pt x="15" y="37"/>
                      <a:pt x="20" y="52"/>
                      <a:pt x="24" y="60"/>
                    </a:cubicBezTo>
                    <a:cubicBezTo>
                      <a:pt x="18" y="51"/>
                      <a:pt x="12" y="43"/>
                      <a:pt x="8" y="34"/>
                    </a:cubicBezTo>
                    <a:cubicBezTo>
                      <a:pt x="6" y="28"/>
                      <a:pt x="0" y="21"/>
                      <a:pt x="1" y="15"/>
                    </a:cubicBezTo>
                    <a:cubicBezTo>
                      <a:pt x="7" y="18"/>
                      <a:pt x="13" y="24"/>
                      <a:pt x="16" y="16"/>
                    </a:cubicBezTo>
                    <a:cubicBezTo>
                      <a:pt x="18" y="13"/>
                      <a:pt x="16" y="9"/>
                      <a:pt x="18" y="6"/>
                    </a:cubicBezTo>
                    <a:cubicBezTo>
                      <a:pt x="19" y="4"/>
                      <a:pt x="22" y="1"/>
                      <a:pt x="22" y="0"/>
                    </a:cubicBezTo>
                  </a:path>
                </a:pathLst>
              </a:custGeom>
              <a:solidFill>
                <a:srgbClr val="DD78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07" name="Freeform 55"/>
              <p:cNvSpPr>
                <a:spLocks/>
              </p:cNvSpPr>
              <p:nvPr/>
            </p:nvSpPr>
            <p:spPr bwMode="auto">
              <a:xfrm>
                <a:off x="2392" y="2139"/>
                <a:ext cx="33" cy="12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12" y="13"/>
                  </a:cxn>
                  <a:cxn ang="0">
                    <a:pos x="13" y="28"/>
                  </a:cxn>
                  <a:cxn ang="0">
                    <a:pos x="7" y="47"/>
                  </a:cxn>
                  <a:cxn ang="0">
                    <a:pos x="3" y="39"/>
                  </a:cxn>
                  <a:cxn ang="0">
                    <a:pos x="4" y="25"/>
                  </a:cxn>
                  <a:cxn ang="0">
                    <a:pos x="4" y="0"/>
                  </a:cxn>
                </a:cxnLst>
                <a:rect l="0" t="0" r="r" b="b"/>
                <a:pathLst>
                  <a:path w="13" h="47">
                    <a:moveTo>
                      <a:pt x="6" y="0"/>
                    </a:moveTo>
                    <a:cubicBezTo>
                      <a:pt x="6" y="5"/>
                      <a:pt x="8" y="10"/>
                      <a:pt x="12" y="13"/>
                    </a:cubicBezTo>
                    <a:cubicBezTo>
                      <a:pt x="9" y="18"/>
                      <a:pt x="10" y="24"/>
                      <a:pt x="13" y="28"/>
                    </a:cubicBezTo>
                    <a:cubicBezTo>
                      <a:pt x="5" y="28"/>
                      <a:pt x="5" y="42"/>
                      <a:pt x="7" y="47"/>
                    </a:cubicBezTo>
                    <a:cubicBezTo>
                      <a:pt x="6" y="44"/>
                      <a:pt x="4" y="42"/>
                      <a:pt x="3" y="39"/>
                    </a:cubicBezTo>
                    <a:cubicBezTo>
                      <a:pt x="0" y="32"/>
                      <a:pt x="2" y="31"/>
                      <a:pt x="4" y="25"/>
                    </a:cubicBezTo>
                    <a:cubicBezTo>
                      <a:pt x="7" y="17"/>
                      <a:pt x="0" y="6"/>
                      <a:pt x="4" y="0"/>
                    </a:cubicBezTo>
                  </a:path>
                </a:pathLst>
              </a:custGeom>
              <a:solidFill>
                <a:srgbClr val="DD78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08" name="Freeform 56"/>
              <p:cNvSpPr>
                <a:spLocks/>
              </p:cNvSpPr>
              <p:nvPr/>
            </p:nvSpPr>
            <p:spPr bwMode="auto">
              <a:xfrm>
                <a:off x="2297" y="1993"/>
                <a:ext cx="35" cy="106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12" y="15"/>
                  </a:cxn>
                  <a:cxn ang="0">
                    <a:pos x="13" y="26"/>
                  </a:cxn>
                  <a:cxn ang="0">
                    <a:pos x="7" y="35"/>
                  </a:cxn>
                  <a:cxn ang="0">
                    <a:pos x="0" y="40"/>
                  </a:cxn>
                  <a:cxn ang="0">
                    <a:pos x="1" y="32"/>
                  </a:cxn>
                  <a:cxn ang="0">
                    <a:pos x="6" y="24"/>
                  </a:cxn>
                  <a:cxn ang="0">
                    <a:pos x="7" y="1"/>
                  </a:cxn>
                </a:cxnLst>
                <a:rect l="0" t="0" r="r" b="b"/>
                <a:pathLst>
                  <a:path w="14" h="40">
                    <a:moveTo>
                      <a:pt x="9" y="0"/>
                    </a:moveTo>
                    <a:cubicBezTo>
                      <a:pt x="8" y="6"/>
                      <a:pt x="11" y="10"/>
                      <a:pt x="12" y="15"/>
                    </a:cubicBezTo>
                    <a:cubicBezTo>
                      <a:pt x="13" y="20"/>
                      <a:pt x="13" y="20"/>
                      <a:pt x="13" y="26"/>
                    </a:cubicBezTo>
                    <a:cubicBezTo>
                      <a:pt x="12" y="34"/>
                      <a:pt x="14" y="31"/>
                      <a:pt x="7" y="35"/>
                    </a:cubicBezTo>
                    <a:cubicBezTo>
                      <a:pt x="5" y="37"/>
                      <a:pt x="2" y="37"/>
                      <a:pt x="0" y="40"/>
                    </a:cubicBezTo>
                    <a:cubicBezTo>
                      <a:pt x="1" y="37"/>
                      <a:pt x="0" y="34"/>
                      <a:pt x="1" y="32"/>
                    </a:cubicBezTo>
                    <a:cubicBezTo>
                      <a:pt x="2" y="28"/>
                      <a:pt x="4" y="27"/>
                      <a:pt x="6" y="24"/>
                    </a:cubicBezTo>
                    <a:cubicBezTo>
                      <a:pt x="9" y="16"/>
                      <a:pt x="1" y="9"/>
                      <a:pt x="7" y="1"/>
                    </a:cubicBezTo>
                  </a:path>
                </a:pathLst>
              </a:custGeom>
              <a:solidFill>
                <a:srgbClr val="DD78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09" name="Freeform 57"/>
              <p:cNvSpPr>
                <a:spLocks/>
              </p:cNvSpPr>
              <p:nvPr/>
            </p:nvSpPr>
            <p:spPr bwMode="auto">
              <a:xfrm>
                <a:off x="2170" y="1987"/>
                <a:ext cx="72" cy="166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9" y="30"/>
                  </a:cxn>
                  <a:cxn ang="0">
                    <a:pos x="27" y="35"/>
                  </a:cxn>
                  <a:cxn ang="0">
                    <a:pos x="29" y="43"/>
                  </a:cxn>
                  <a:cxn ang="0">
                    <a:pos x="23" y="62"/>
                  </a:cxn>
                  <a:cxn ang="0">
                    <a:pos x="12" y="45"/>
                  </a:cxn>
                  <a:cxn ang="0">
                    <a:pos x="6" y="31"/>
                  </a:cxn>
                  <a:cxn ang="0">
                    <a:pos x="1" y="14"/>
                  </a:cxn>
                  <a:cxn ang="0">
                    <a:pos x="6" y="0"/>
                  </a:cxn>
                </a:cxnLst>
                <a:rect l="0" t="0" r="r" b="b"/>
                <a:pathLst>
                  <a:path w="29" h="62">
                    <a:moveTo>
                      <a:pt x="12" y="0"/>
                    </a:moveTo>
                    <a:cubicBezTo>
                      <a:pt x="15" y="9"/>
                      <a:pt x="9" y="22"/>
                      <a:pt x="19" y="30"/>
                    </a:cubicBezTo>
                    <a:cubicBezTo>
                      <a:pt x="22" y="32"/>
                      <a:pt x="25" y="31"/>
                      <a:pt x="27" y="35"/>
                    </a:cubicBezTo>
                    <a:cubicBezTo>
                      <a:pt x="28" y="38"/>
                      <a:pt x="27" y="41"/>
                      <a:pt x="29" y="43"/>
                    </a:cubicBezTo>
                    <a:cubicBezTo>
                      <a:pt x="21" y="47"/>
                      <a:pt x="20" y="55"/>
                      <a:pt x="23" y="62"/>
                    </a:cubicBezTo>
                    <a:cubicBezTo>
                      <a:pt x="20" y="56"/>
                      <a:pt x="16" y="51"/>
                      <a:pt x="12" y="45"/>
                    </a:cubicBezTo>
                    <a:cubicBezTo>
                      <a:pt x="9" y="40"/>
                      <a:pt x="8" y="37"/>
                      <a:pt x="6" y="31"/>
                    </a:cubicBezTo>
                    <a:cubicBezTo>
                      <a:pt x="4" y="25"/>
                      <a:pt x="0" y="21"/>
                      <a:pt x="1" y="14"/>
                    </a:cubicBezTo>
                    <a:cubicBezTo>
                      <a:pt x="2" y="9"/>
                      <a:pt x="5" y="5"/>
                      <a:pt x="6" y="0"/>
                    </a:cubicBezTo>
                  </a:path>
                </a:pathLst>
              </a:custGeom>
              <a:solidFill>
                <a:srgbClr val="DD78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10" name="Freeform 58"/>
              <p:cNvSpPr>
                <a:spLocks/>
              </p:cNvSpPr>
              <p:nvPr/>
            </p:nvSpPr>
            <p:spPr bwMode="auto">
              <a:xfrm>
                <a:off x="2330" y="1697"/>
                <a:ext cx="72" cy="53"/>
              </a:xfrm>
              <a:custGeom>
                <a:avLst/>
                <a:gdLst/>
                <a:ahLst/>
                <a:cxnLst>
                  <a:cxn ang="0">
                    <a:pos x="1" y="15"/>
                  </a:cxn>
                  <a:cxn ang="0">
                    <a:pos x="19" y="20"/>
                  </a:cxn>
                  <a:cxn ang="0">
                    <a:pos x="29" y="15"/>
                  </a:cxn>
                  <a:cxn ang="0">
                    <a:pos x="0" y="13"/>
                  </a:cxn>
                </a:cxnLst>
                <a:rect l="0" t="0" r="r" b="b"/>
                <a:pathLst>
                  <a:path w="29" h="20">
                    <a:moveTo>
                      <a:pt x="1" y="15"/>
                    </a:moveTo>
                    <a:cubicBezTo>
                      <a:pt x="7" y="13"/>
                      <a:pt x="16" y="14"/>
                      <a:pt x="19" y="20"/>
                    </a:cubicBezTo>
                    <a:cubicBezTo>
                      <a:pt x="21" y="16"/>
                      <a:pt x="25" y="14"/>
                      <a:pt x="29" y="15"/>
                    </a:cubicBezTo>
                    <a:cubicBezTo>
                      <a:pt x="20" y="6"/>
                      <a:pt x="11" y="0"/>
                      <a:pt x="0" y="13"/>
                    </a:cubicBezTo>
                  </a:path>
                </a:pathLst>
              </a:custGeom>
              <a:solidFill>
                <a:srgbClr val="DD78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11" name="Freeform 59"/>
              <p:cNvSpPr>
                <a:spLocks/>
              </p:cNvSpPr>
              <p:nvPr/>
            </p:nvSpPr>
            <p:spPr bwMode="auto">
              <a:xfrm>
                <a:off x="2450" y="1811"/>
                <a:ext cx="50" cy="46"/>
              </a:xfrm>
              <a:custGeom>
                <a:avLst/>
                <a:gdLst/>
                <a:ahLst/>
                <a:cxnLst>
                  <a:cxn ang="0">
                    <a:pos x="2" y="5"/>
                  </a:cxn>
                  <a:cxn ang="0">
                    <a:pos x="9" y="17"/>
                  </a:cxn>
                  <a:cxn ang="0">
                    <a:pos x="20" y="17"/>
                  </a:cxn>
                  <a:cxn ang="0">
                    <a:pos x="13" y="7"/>
                  </a:cxn>
                  <a:cxn ang="0">
                    <a:pos x="0" y="0"/>
                  </a:cxn>
                </a:cxnLst>
                <a:rect l="0" t="0" r="r" b="b"/>
                <a:pathLst>
                  <a:path w="20" h="17">
                    <a:moveTo>
                      <a:pt x="2" y="5"/>
                    </a:moveTo>
                    <a:cubicBezTo>
                      <a:pt x="4" y="9"/>
                      <a:pt x="6" y="14"/>
                      <a:pt x="9" y="17"/>
                    </a:cubicBezTo>
                    <a:cubicBezTo>
                      <a:pt x="10" y="13"/>
                      <a:pt x="17" y="15"/>
                      <a:pt x="20" y="17"/>
                    </a:cubicBezTo>
                    <a:cubicBezTo>
                      <a:pt x="17" y="13"/>
                      <a:pt x="16" y="10"/>
                      <a:pt x="13" y="7"/>
                    </a:cubicBezTo>
                    <a:cubicBezTo>
                      <a:pt x="9" y="2"/>
                      <a:pt x="3" y="3"/>
                      <a:pt x="0" y="0"/>
                    </a:cubicBezTo>
                  </a:path>
                </a:pathLst>
              </a:custGeom>
              <a:solidFill>
                <a:srgbClr val="DD78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12" name="Freeform 60"/>
              <p:cNvSpPr>
                <a:spLocks/>
              </p:cNvSpPr>
              <p:nvPr/>
            </p:nvSpPr>
            <p:spPr bwMode="auto">
              <a:xfrm>
                <a:off x="2325" y="1809"/>
                <a:ext cx="25" cy="5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8"/>
                  </a:cxn>
                  <a:cxn ang="0">
                    <a:pos x="10" y="20"/>
                  </a:cxn>
                  <a:cxn ang="0">
                    <a:pos x="2" y="5"/>
                  </a:cxn>
                </a:cxnLst>
                <a:rect l="0" t="0" r="r" b="b"/>
                <a:pathLst>
                  <a:path w="10" h="20">
                    <a:moveTo>
                      <a:pt x="0" y="0"/>
                    </a:moveTo>
                    <a:cubicBezTo>
                      <a:pt x="4" y="3"/>
                      <a:pt x="8" y="4"/>
                      <a:pt x="10" y="8"/>
                    </a:cubicBezTo>
                    <a:cubicBezTo>
                      <a:pt x="9" y="11"/>
                      <a:pt x="8" y="17"/>
                      <a:pt x="10" y="20"/>
                    </a:cubicBezTo>
                    <a:cubicBezTo>
                      <a:pt x="8" y="14"/>
                      <a:pt x="2" y="11"/>
                      <a:pt x="2" y="5"/>
                    </a:cubicBezTo>
                  </a:path>
                </a:pathLst>
              </a:custGeom>
              <a:solidFill>
                <a:srgbClr val="DD78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13" name="Freeform 61"/>
              <p:cNvSpPr>
                <a:spLocks/>
              </p:cNvSpPr>
              <p:nvPr/>
            </p:nvSpPr>
            <p:spPr bwMode="auto">
              <a:xfrm>
                <a:off x="2447" y="1995"/>
                <a:ext cx="38" cy="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2"/>
                  </a:cxn>
                  <a:cxn ang="0">
                    <a:pos x="15" y="13"/>
                  </a:cxn>
                  <a:cxn ang="0">
                    <a:pos x="4" y="5"/>
                  </a:cxn>
                </a:cxnLst>
                <a:rect l="0" t="0" r="r" b="b"/>
                <a:pathLst>
                  <a:path w="15" h="13">
                    <a:moveTo>
                      <a:pt x="0" y="0"/>
                    </a:moveTo>
                    <a:cubicBezTo>
                      <a:pt x="3" y="2"/>
                      <a:pt x="9" y="3"/>
                      <a:pt x="12" y="2"/>
                    </a:cubicBezTo>
                    <a:cubicBezTo>
                      <a:pt x="12" y="6"/>
                      <a:pt x="13" y="10"/>
                      <a:pt x="15" y="13"/>
                    </a:cubicBezTo>
                    <a:cubicBezTo>
                      <a:pt x="12" y="9"/>
                      <a:pt x="8" y="6"/>
                      <a:pt x="4" y="5"/>
                    </a:cubicBezTo>
                  </a:path>
                </a:pathLst>
              </a:custGeom>
              <a:solidFill>
                <a:srgbClr val="DD78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14" name="Freeform 62"/>
              <p:cNvSpPr>
                <a:spLocks/>
              </p:cNvSpPr>
              <p:nvPr/>
            </p:nvSpPr>
            <p:spPr bwMode="auto">
              <a:xfrm>
                <a:off x="2482" y="2001"/>
                <a:ext cx="75" cy="165"/>
              </a:xfrm>
              <a:custGeom>
                <a:avLst/>
                <a:gdLst/>
                <a:ahLst/>
                <a:cxnLst>
                  <a:cxn ang="0">
                    <a:pos x="1" y="28"/>
                  </a:cxn>
                  <a:cxn ang="0">
                    <a:pos x="7" y="62"/>
                  </a:cxn>
                  <a:cxn ang="0">
                    <a:pos x="27" y="50"/>
                  </a:cxn>
                  <a:cxn ang="0">
                    <a:pos x="17" y="21"/>
                  </a:cxn>
                  <a:cxn ang="0">
                    <a:pos x="23" y="0"/>
                  </a:cxn>
                  <a:cxn ang="0">
                    <a:pos x="16" y="9"/>
                  </a:cxn>
                  <a:cxn ang="0">
                    <a:pos x="7" y="15"/>
                  </a:cxn>
                  <a:cxn ang="0">
                    <a:pos x="0" y="29"/>
                  </a:cxn>
                </a:cxnLst>
                <a:rect l="0" t="0" r="r" b="b"/>
                <a:pathLst>
                  <a:path w="30" h="62">
                    <a:moveTo>
                      <a:pt x="1" y="28"/>
                    </a:moveTo>
                    <a:cubicBezTo>
                      <a:pt x="7" y="40"/>
                      <a:pt x="9" y="49"/>
                      <a:pt x="7" y="62"/>
                    </a:cubicBezTo>
                    <a:cubicBezTo>
                      <a:pt x="8" y="49"/>
                      <a:pt x="13" y="40"/>
                      <a:pt x="27" y="50"/>
                    </a:cubicBezTo>
                    <a:cubicBezTo>
                      <a:pt x="16" y="41"/>
                      <a:pt x="13" y="34"/>
                      <a:pt x="17" y="21"/>
                    </a:cubicBezTo>
                    <a:cubicBezTo>
                      <a:pt x="18" y="18"/>
                      <a:pt x="30" y="0"/>
                      <a:pt x="23" y="0"/>
                    </a:cubicBezTo>
                    <a:cubicBezTo>
                      <a:pt x="19" y="0"/>
                      <a:pt x="18" y="7"/>
                      <a:pt x="16" y="9"/>
                    </a:cubicBezTo>
                    <a:cubicBezTo>
                      <a:pt x="14" y="11"/>
                      <a:pt x="8" y="12"/>
                      <a:pt x="7" y="15"/>
                    </a:cubicBezTo>
                    <a:cubicBezTo>
                      <a:pt x="3" y="20"/>
                      <a:pt x="8" y="26"/>
                      <a:pt x="0" y="29"/>
                    </a:cubicBezTo>
                  </a:path>
                </a:pathLst>
              </a:custGeom>
              <a:solidFill>
                <a:srgbClr val="DD78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15" name="Freeform 63"/>
              <p:cNvSpPr>
                <a:spLocks/>
              </p:cNvSpPr>
              <p:nvPr/>
            </p:nvSpPr>
            <p:spPr bwMode="auto">
              <a:xfrm>
                <a:off x="2575" y="2878"/>
                <a:ext cx="487" cy="136"/>
              </a:xfrm>
              <a:custGeom>
                <a:avLst/>
                <a:gdLst/>
                <a:ahLst/>
                <a:cxnLst>
                  <a:cxn ang="0">
                    <a:pos x="25" y="23"/>
                  </a:cxn>
                  <a:cxn ang="0">
                    <a:pos x="48" y="40"/>
                  </a:cxn>
                  <a:cxn ang="0">
                    <a:pos x="77" y="48"/>
                  </a:cxn>
                  <a:cxn ang="0">
                    <a:pos x="106" y="50"/>
                  </a:cxn>
                  <a:cxn ang="0">
                    <a:pos x="133" y="49"/>
                  </a:cxn>
                  <a:cxn ang="0">
                    <a:pos x="166" y="38"/>
                  </a:cxn>
                  <a:cxn ang="0">
                    <a:pos x="189" y="24"/>
                  </a:cxn>
                  <a:cxn ang="0">
                    <a:pos x="149" y="18"/>
                  </a:cxn>
                  <a:cxn ang="0">
                    <a:pos x="162" y="29"/>
                  </a:cxn>
                  <a:cxn ang="0">
                    <a:pos x="151" y="36"/>
                  </a:cxn>
                  <a:cxn ang="0">
                    <a:pos x="144" y="44"/>
                  </a:cxn>
                  <a:cxn ang="0">
                    <a:pos x="120" y="43"/>
                  </a:cxn>
                  <a:cxn ang="0">
                    <a:pos x="101" y="41"/>
                  </a:cxn>
                  <a:cxn ang="0">
                    <a:pos x="77" y="37"/>
                  </a:cxn>
                  <a:cxn ang="0">
                    <a:pos x="55" y="32"/>
                  </a:cxn>
                  <a:cxn ang="0">
                    <a:pos x="41" y="23"/>
                  </a:cxn>
                  <a:cxn ang="0">
                    <a:pos x="35" y="13"/>
                  </a:cxn>
                  <a:cxn ang="0">
                    <a:pos x="16" y="8"/>
                  </a:cxn>
                  <a:cxn ang="0">
                    <a:pos x="0" y="0"/>
                  </a:cxn>
                </a:cxnLst>
                <a:rect l="0" t="0" r="r" b="b"/>
                <a:pathLst>
                  <a:path w="195" h="51">
                    <a:moveTo>
                      <a:pt x="25" y="23"/>
                    </a:moveTo>
                    <a:cubicBezTo>
                      <a:pt x="34" y="28"/>
                      <a:pt x="38" y="36"/>
                      <a:pt x="48" y="40"/>
                    </a:cubicBezTo>
                    <a:cubicBezTo>
                      <a:pt x="57" y="44"/>
                      <a:pt x="67" y="47"/>
                      <a:pt x="77" y="48"/>
                    </a:cubicBezTo>
                    <a:cubicBezTo>
                      <a:pt x="86" y="50"/>
                      <a:pt x="96" y="49"/>
                      <a:pt x="106" y="50"/>
                    </a:cubicBezTo>
                    <a:cubicBezTo>
                      <a:pt x="115" y="51"/>
                      <a:pt x="123" y="51"/>
                      <a:pt x="133" y="49"/>
                    </a:cubicBezTo>
                    <a:cubicBezTo>
                      <a:pt x="145" y="47"/>
                      <a:pt x="155" y="43"/>
                      <a:pt x="166" y="38"/>
                    </a:cubicBezTo>
                    <a:cubicBezTo>
                      <a:pt x="171" y="36"/>
                      <a:pt x="195" y="31"/>
                      <a:pt x="189" y="24"/>
                    </a:cubicBezTo>
                    <a:cubicBezTo>
                      <a:pt x="176" y="21"/>
                      <a:pt x="162" y="22"/>
                      <a:pt x="149" y="18"/>
                    </a:cubicBezTo>
                    <a:cubicBezTo>
                      <a:pt x="153" y="20"/>
                      <a:pt x="162" y="23"/>
                      <a:pt x="162" y="29"/>
                    </a:cubicBezTo>
                    <a:cubicBezTo>
                      <a:pt x="162" y="34"/>
                      <a:pt x="156" y="36"/>
                      <a:pt x="151" y="36"/>
                    </a:cubicBezTo>
                    <a:cubicBezTo>
                      <a:pt x="154" y="41"/>
                      <a:pt x="148" y="44"/>
                      <a:pt x="144" y="44"/>
                    </a:cubicBezTo>
                    <a:cubicBezTo>
                      <a:pt x="135" y="45"/>
                      <a:pt x="129" y="39"/>
                      <a:pt x="120" y="43"/>
                    </a:cubicBezTo>
                    <a:cubicBezTo>
                      <a:pt x="111" y="46"/>
                      <a:pt x="108" y="49"/>
                      <a:pt x="101" y="41"/>
                    </a:cubicBezTo>
                    <a:cubicBezTo>
                      <a:pt x="92" y="32"/>
                      <a:pt x="89" y="34"/>
                      <a:pt x="77" y="37"/>
                    </a:cubicBezTo>
                    <a:cubicBezTo>
                      <a:pt x="67" y="39"/>
                      <a:pt x="64" y="37"/>
                      <a:pt x="55" y="32"/>
                    </a:cubicBezTo>
                    <a:cubicBezTo>
                      <a:pt x="51" y="29"/>
                      <a:pt x="46" y="26"/>
                      <a:pt x="41" y="23"/>
                    </a:cubicBezTo>
                    <a:cubicBezTo>
                      <a:pt x="37" y="19"/>
                      <a:pt x="38" y="17"/>
                      <a:pt x="35" y="13"/>
                    </a:cubicBezTo>
                    <a:cubicBezTo>
                      <a:pt x="30" y="5"/>
                      <a:pt x="23" y="9"/>
                      <a:pt x="16" y="8"/>
                    </a:cubicBezTo>
                    <a:cubicBezTo>
                      <a:pt x="10" y="6"/>
                      <a:pt x="6" y="2"/>
                      <a:pt x="0" y="0"/>
                    </a:cubicBezTo>
                  </a:path>
                </a:pathLst>
              </a:custGeom>
              <a:solidFill>
                <a:srgbClr val="DD78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16" name="Freeform 64"/>
              <p:cNvSpPr>
                <a:spLocks/>
              </p:cNvSpPr>
              <p:nvPr/>
            </p:nvSpPr>
            <p:spPr bwMode="auto">
              <a:xfrm>
                <a:off x="2750" y="2830"/>
                <a:ext cx="250" cy="131"/>
              </a:xfrm>
              <a:custGeom>
                <a:avLst/>
                <a:gdLst/>
                <a:ahLst/>
                <a:cxnLst>
                  <a:cxn ang="0">
                    <a:pos x="58" y="25"/>
                  </a:cxn>
                  <a:cxn ang="0">
                    <a:pos x="100" y="10"/>
                  </a:cxn>
                  <a:cxn ang="0">
                    <a:pos x="89" y="8"/>
                  </a:cxn>
                  <a:cxn ang="0">
                    <a:pos x="78" y="0"/>
                  </a:cxn>
                  <a:cxn ang="0">
                    <a:pos x="69" y="6"/>
                  </a:cxn>
                  <a:cxn ang="0">
                    <a:pos x="55" y="6"/>
                  </a:cxn>
                  <a:cxn ang="0">
                    <a:pos x="33" y="12"/>
                  </a:cxn>
                  <a:cxn ang="0">
                    <a:pos x="14" y="15"/>
                  </a:cxn>
                  <a:cxn ang="0">
                    <a:pos x="2" y="8"/>
                  </a:cxn>
                  <a:cxn ang="0">
                    <a:pos x="0" y="18"/>
                  </a:cxn>
                  <a:cxn ang="0">
                    <a:pos x="13" y="42"/>
                  </a:cxn>
                  <a:cxn ang="0">
                    <a:pos x="47" y="38"/>
                  </a:cxn>
                  <a:cxn ang="0">
                    <a:pos x="46" y="46"/>
                  </a:cxn>
                  <a:cxn ang="0">
                    <a:pos x="55" y="43"/>
                  </a:cxn>
                  <a:cxn ang="0">
                    <a:pos x="68" y="37"/>
                  </a:cxn>
                  <a:cxn ang="0">
                    <a:pos x="88" y="40"/>
                  </a:cxn>
                  <a:cxn ang="0">
                    <a:pos x="75" y="33"/>
                  </a:cxn>
                  <a:cxn ang="0">
                    <a:pos x="61" y="25"/>
                  </a:cxn>
                </a:cxnLst>
                <a:rect l="0" t="0" r="r" b="b"/>
                <a:pathLst>
                  <a:path w="100" h="49">
                    <a:moveTo>
                      <a:pt x="58" y="25"/>
                    </a:moveTo>
                    <a:cubicBezTo>
                      <a:pt x="56" y="0"/>
                      <a:pt x="92" y="24"/>
                      <a:pt x="100" y="10"/>
                    </a:cubicBezTo>
                    <a:cubicBezTo>
                      <a:pt x="97" y="9"/>
                      <a:pt x="93" y="9"/>
                      <a:pt x="89" y="8"/>
                    </a:cubicBezTo>
                    <a:cubicBezTo>
                      <a:pt x="86" y="7"/>
                      <a:pt x="80" y="0"/>
                      <a:pt x="78" y="0"/>
                    </a:cubicBezTo>
                    <a:cubicBezTo>
                      <a:pt x="76" y="0"/>
                      <a:pt x="72" y="5"/>
                      <a:pt x="69" y="6"/>
                    </a:cubicBezTo>
                    <a:cubicBezTo>
                      <a:pt x="65" y="7"/>
                      <a:pt x="59" y="7"/>
                      <a:pt x="55" y="6"/>
                    </a:cubicBezTo>
                    <a:cubicBezTo>
                      <a:pt x="52" y="25"/>
                      <a:pt x="42" y="9"/>
                      <a:pt x="33" y="12"/>
                    </a:cubicBezTo>
                    <a:cubicBezTo>
                      <a:pt x="25" y="15"/>
                      <a:pt x="23" y="18"/>
                      <a:pt x="14" y="15"/>
                    </a:cubicBezTo>
                    <a:cubicBezTo>
                      <a:pt x="9" y="13"/>
                      <a:pt x="5" y="12"/>
                      <a:pt x="2" y="8"/>
                    </a:cubicBezTo>
                    <a:cubicBezTo>
                      <a:pt x="1" y="12"/>
                      <a:pt x="1" y="15"/>
                      <a:pt x="0" y="18"/>
                    </a:cubicBezTo>
                    <a:cubicBezTo>
                      <a:pt x="4" y="22"/>
                      <a:pt x="27" y="33"/>
                      <a:pt x="13" y="42"/>
                    </a:cubicBezTo>
                    <a:cubicBezTo>
                      <a:pt x="22" y="49"/>
                      <a:pt x="36" y="32"/>
                      <a:pt x="47" y="38"/>
                    </a:cubicBezTo>
                    <a:cubicBezTo>
                      <a:pt x="47" y="41"/>
                      <a:pt x="46" y="44"/>
                      <a:pt x="46" y="46"/>
                    </a:cubicBezTo>
                    <a:cubicBezTo>
                      <a:pt x="49" y="48"/>
                      <a:pt x="52" y="45"/>
                      <a:pt x="55" y="43"/>
                    </a:cubicBezTo>
                    <a:cubicBezTo>
                      <a:pt x="60" y="39"/>
                      <a:pt x="61" y="37"/>
                      <a:pt x="68" y="37"/>
                    </a:cubicBezTo>
                    <a:cubicBezTo>
                      <a:pt x="75" y="36"/>
                      <a:pt x="81" y="39"/>
                      <a:pt x="88" y="40"/>
                    </a:cubicBezTo>
                    <a:cubicBezTo>
                      <a:pt x="83" y="38"/>
                      <a:pt x="80" y="35"/>
                      <a:pt x="75" y="33"/>
                    </a:cubicBezTo>
                    <a:cubicBezTo>
                      <a:pt x="71" y="31"/>
                      <a:pt x="61" y="31"/>
                      <a:pt x="61" y="25"/>
                    </a:cubicBezTo>
                  </a:path>
                </a:pathLst>
              </a:custGeom>
              <a:solidFill>
                <a:srgbClr val="DD78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17" name="Freeform 65"/>
              <p:cNvSpPr>
                <a:spLocks/>
              </p:cNvSpPr>
              <p:nvPr/>
            </p:nvSpPr>
            <p:spPr bwMode="auto">
              <a:xfrm>
                <a:off x="2595" y="2763"/>
                <a:ext cx="35" cy="2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8"/>
                  </a:cxn>
                  <a:cxn ang="0">
                    <a:pos x="14" y="9"/>
                  </a:cxn>
                  <a:cxn ang="0">
                    <a:pos x="12" y="4"/>
                  </a:cxn>
                </a:cxnLst>
                <a:rect l="0" t="0" r="r" b="b"/>
                <a:pathLst>
                  <a:path w="14" h="9">
                    <a:moveTo>
                      <a:pt x="5" y="0"/>
                    </a:moveTo>
                    <a:cubicBezTo>
                      <a:pt x="3" y="3"/>
                      <a:pt x="2" y="5"/>
                      <a:pt x="0" y="8"/>
                    </a:cubicBezTo>
                    <a:cubicBezTo>
                      <a:pt x="5" y="5"/>
                      <a:pt x="9" y="7"/>
                      <a:pt x="14" y="9"/>
                    </a:cubicBezTo>
                    <a:cubicBezTo>
                      <a:pt x="13" y="7"/>
                      <a:pt x="13" y="5"/>
                      <a:pt x="12" y="4"/>
                    </a:cubicBezTo>
                  </a:path>
                </a:pathLst>
              </a:custGeom>
              <a:solidFill>
                <a:srgbClr val="DD78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18" name="Freeform 66"/>
              <p:cNvSpPr>
                <a:spLocks/>
              </p:cNvSpPr>
              <p:nvPr/>
            </p:nvSpPr>
            <p:spPr bwMode="auto">
              <a:xfrm>
                <a:off x="3027" y="2745"/>
                <a:ext cx="338" cy="109"/>
              </a:xfrm>
              <a:custGeom>
                <a:avLst/>
                <a:gdLst/>
                <a:ahLst/>
                <a:cxnLst>
                  <a:cxn ang="0">
                    <a:pos x="67" y="37"/>
                  </a:cxn>
                  <a:cxn ang="0">
                    <a:pos x="105" y="26"/>
                  </a:cxn>
                  <a:cxn ang="0">
                    <a:pos x="125" y="0"/>
                  </a:cxn>
                  <a:cxn ang="0">
                    <a:pos x="107" y="14"/>
                  </a:cxn>
                  <a:cxn ang="0">
                    <a:pos x="103" y="20"/>
                  </a:cxn>
                  <a:cxn ang="0">
                    <a:pos x="85" y="25"/>
                  </a:cxn>
                  <a:cxn ang="0">
                    <a:pos x="75" y="7"/>
                  </a:cxn>
                  <a:cxn ang="0">
                    <a:pos x="57" y="25"/>
                  </a:cxn>
                  <a:cxn ang="0">
                    <a:pos x="58" y="36"/>
                  </a:cxn>
                  <a:cxn ang="0">
                    <a:pos x="46" y="30"/>
                  </a:cxn>
                  <a:cxn ang="0">
                    <a:pos x="25" y="25"/>
                  </a:cxn>
                  <a:cxn ang="0">
                    <a:pos x="0" y="18"/>
                  </a:cxn>
                  <a:cxn ang="0">
                    <a:pos x="33" y="33"/>
                  </a:cxn>
                  <a:cxn ang="0">
                    <a:pos x="65" y="37"/>
                  </a:cxn>
                </a:cxnLst>
                <a:rect l="0" t="0" r="r" b="b"/>
                <a:pathLst>
                  <a:path w="135" h="41">
                    <a:moveTo>
                      <a:pt x="67" y="37"/>
                    </a:moveTo>
                    <a:cubicBezTo>
                      <a:pt x="79" y="31"/>
                      <a:pt x="92" y="30"/>
                      <a:pt x="105" y="26"/>
                    </a:cubicBezTo>
                    <a:cubicBezTo>
                      <a:pt x="115" y="23"/>
                      <a:pt x="135" y="11"/>
                      <a:pt x="125" y="0"/>
                    </a:cubicBezTo>
                    <a:cubicBezTo>
                      <a:pt x="123" y="12"/>
                      <a:pt x="105" y="5"/>
                      <a:pt x="107" y="14"/>
                    </a:cubicBezTo>
                    <a:cubicBezTo>
                      <a:pt x="115" y="16"/>
                      <a:pt x="108" y="25"/>
                      <a:pt x="103" y="20"/>
                    </a:cubicBezTo>
                    <a:cubicBezTo>
                      <a:pt x="99" y="24"/>
                      <a:pt x="91" y="27"/>
                      <a:pt x="85" y="25"/>
                    </a:cubicBezTo>
                    <a:cubicBezTo>
                      <a:pt x="76" y="23"/>
                      <a:pt x="73" y="15"/>
                      <a:pt x="75" y="7"/>
                    </a:cubicBezTo>
                    <a:cubicBezTo>
                      <a:pt x="70" y="13"/>
                      <a:pt x="67" y="26"/>
                      <a:pt x="57" y="25"/>
                    </a:cubicBezTo>
                    <a:cubicBezTo>
                      <a:pt x="63" y="27"/>
                      <a:pt x="65" y="36"/>
                      <a:pt x="58" y="36"/>
                    </a:cubicBezTo>
                    <a:cubicBezTo>
                      <a:pt x="54" y="36"/>
                      <a:pt x="50" y="31"/>
                      <a:pt x="46" y="30"/>
                    </a:cubicBezTo>
                    <a:cubicBezTo>
                      <a:pt x="39" y="28"/>
                      <a:pt x="32" y="28"/>
                      <a:pt x="25" y="25"/>
                    </a:cubicBezTo>
                    <a:cubicBezTo>
                      <a:pt x="17" y="22"/>
                      <a:pt x="8" y="19"/>
                      <a:pt x="0" y="18"/>
                    </a:cubicBezTo>
                    <a:cubicBezTo>
                      <a:pt x="10" y="24"/>
                      <a:pt x="22" y="29"/>
                      <a:pt x="33" y="33"/>
                    </a:cubicBezTo>
                    <a:cubicBezTo>
                      <a:pt x="44" y="36"/>
                      <a:pt x="52" y="41"/>
                      <a:pt x="65" y="37"/>
                    </a:cubicBezTo>
                  </a:path>
                </a:pathLst>
              </a:custGeom>
              <a:solidFill>
                <a:srgbClr val="DD78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19" name="Freeform 67"/>
              <p:cNvSpPr>
                <a:spLocks/>
              </p:cNvSpPr>
              <p:nvPr/>
            </p:nvSpPr>
            <p:spPr bwMode="auto">
              <a:xfrm>
                <a:off x="3107" y="2710"/>
                <a:ext cx="48" cy="24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9"/>
                  </a:cxn>
                  <a:cxn ang="0">
                    <a:pos x="19" y="6"/>
                  </a:cxn>
                  <a:cxn ang="0">
                    <a:pos x="3" y="0"/>
                  </a:cxn>
                </a:cxnLst>
                <a:rect l="0" t="0" r="r" b="b"/>
                <a:pathLst>
                  <a:path w="19" h="9">
                    <a:moveTo>
                      <a:pt x="0" y="1"/>
                    </a:moveTo>
                    <a:cubicBezTo>
                      <a:pt x="1" y="4"/>
                      <a:pt x="2" y="6"/>
                      <a:pt x="2" y="9"/>
                    </a:cubicBezTo>
                    <a:cubicBezTo>
                      <a:pt x="6" y="5"/>
                      <a:pt x="14" y="2"/>
                      <a:pt x="19" y="6"/>
                    </a:cubicBezTo>
                    <a:cubicBezTo>
                      <a:pt x="15" y="1"/>
                      <a:pt x="3" y="2"/>
                      <a:pt x="3" y="0"/>
                    </a:cubicBezTo>
                  </a:path>
                </a:pathLst>
              </a:custGeom>
              <a:solidFill>
                <a:srgbClr val="DD78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20" name="Freeform 68"/>
              <p:cNvSpPr>
                <a:spLocks/>
              </p:cNvSpPr>
              <p:nvPr/>
            </p:nvSpPr>
            <p:spPr bwMode="auto">
              <a:xfrm>
                <a:off x="2867" y="2638"/>
                <a:ext cx="140" cy="136"/>
              </a:xfrm>
              <a:custGeom>
                <a:avLst/>
                <a:gdLst/>
                <a:ahLst/>
                <a:cxnLst>
                  <a:cxn ang="0">
                    <a:pos x="10" y="1"/>
                  </a:cxn>
                  <a:cxn ang="0">
                    <a:pos x="19" y="28"/>
                  </a:cxn>
                  <a:cxn ang="0">
                    <a:pos x="56" y="51"/>
                  </a:cxn>
                  <a:cxn ang="0">
                    <a:pos x="28" y="25"/>
                  </a:cxn>
                  <a:cxn ang="0">
                    <a:pos x="20" y="0"/>
                  </a:cxn>
                </a:cxnLst>
                <a:rect l="0" t="0" r="r" b="b"/>
                <a:pathLst>
                  <a:path w="56" h="51">
                    <a:moveTo>
                      <a:pt x="10" y="1"/>
                    </a:moveTo>
                    <a:cubicBezTo>
                      <a:pt x="0" y="6"/>
                      <a:pt x="14" y="23"/>
                      <a:pt x="19" y="28"/>
                    </a:cubicBezTo>
                    <a:cubicBezTo>
                      <a:pt x="29" y="38"/>
                      <a:pt x="47" y="38"/>
                      <a:pt x="56" y="51"/>
                    </a:cubicBezTo>
                    <a:cubicBezTo>
                      <a:pt x="51" y="38"/>
                      <a:pt x="38" y="33"/>
                      <a:pt x="28" y="25"/>
                    </a:cubicBezTo>
                    <a:cubicBezTo>
                      <a:pt x="22" y="21"/>
                      <a:pt x="16" y="7"/>
                      <a:pt x="20" y="0"/>
                    </a:cubicBezTo>
                  </a:path>
                </a:pathLst>
              </a:custGeom>
              <a:solidFill>
                <a:srgbClr val="DD78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21" name="Freeform 69"/>
              <p:cNvSpPr>
                <a:spLocks/>
              </p:cNvSpPr>
              <p:nvPr/>
            </p:nvSpPr>
            <p:spPr bwMode="auto">
              <a:xfrm>
                <a:off x="2607" y="2270"/>
                <a:ext cx="60" cy="5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4"/>
                  </a:cxn>
                  <a:cxn ang="0">
                    <a:pos x="17" y="21"/>
                  </a:cxn>
                  <a:cxn ang="0">
                    <a:pos x="24" y="5"/>
                  </a:cxn>
                  <a:cxn ang="0">
                    <a:pos x="11" y="3"/>
                  </a:cxn>
                </a:cxnLst>
                <a:rect l="0" t="0" r="r" b="b"/>
                <a:pathLst>
                  <a:path w="24" h="21">
                    <a:moveTo>
                      <a:pt x="2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9" y="6"/>
                      <a:pt x="19" y="9"/>
                      <a:pt x="17" y="21"/>
                    </a:cubicBezTo>
                    <a:cubicBezTo>
                      <a:pt x="18" y="15"/>
                      <a:pt x="22" y="10"/>
                      <a:pt x="24" y="5"/>
                    </a:cubicBezTo>
                    <a:cubicBezTo>
                      <a:pt x="20" y="7"/>
                      <a:pt x="15" y="6"/>
                      <a:pt x="11" y="3"/>
                    </a:cubicBezTo>
                  </a:path>
                </a:pathLst>
              </a:custGeom>
              <a:solidFill>
                <a:srgbClr val="BD34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22" name="Freeform 70"/>
              <p:cNvSpPr>
                <a:spLocks/>
              </p:cNvSpPr>
              <p:nvPr/>
            </p:nvSpPr>
            <p:spPr bwMode="auto">
              <a:xfrm>
                <a:off x="2510" y="2451"/>
                <a:ext cx="82" cy="67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0" y="7"/>
                  </a:cxn>
                  <a:cxn ang="0">
                    <a:pos x="33" y="0"/>
                  </a:cxn>
                  <a:cxn ang="0">
                    <a:pos x="18" y="3"/>
                  </a:cxn>
                  <a:cxn ang="0">
                    <a:pos x="5" y="18"/>
                  </a:cxn>
                </a:cxnLst>
                <a:rect l="0" t="0" r="r" b="b"/>
                <a:pathLst>
                  <a:path w="33" h="25">
                    <a:moveTo>
                      <a:pt x="0" y="25"/>
                    </a:moveTo>
                    <a:cubicBezTo>
                      <a:pt x="7" y="20"/>
                      <a:pt x="13" y="12"/>
                      <a:pt x="20" y="7"/>
                    </a:cubicBezTo>
                    <a:cubicBezTo>
                      <a:pt x="24" y="5"/>
                      <a:pt x="33" y="4"/>
                      <a:pt x="33" y="0"/>
                    </a:cubicBezTo>
                    <a:cubicBezTo>
                      <a:pt x="26" y="1"/>
                      <a:pt x="25" y="0"/>
                      <a:pt x="18" y="3"/>
                    </a:cubicBezTo>
                    <a:cubicBezTo>
                      <a:pt x="6" y="8"/>
                      <a:pt x="8" y="5"/>
                      <a:pt x="5" y="18"/>
                    </a:cubicBezTo>
                  </a:path>
                </a:pathLst>
              </a:custGeom>
              <a:solidFill>
                <a:srgbClr val="BD34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23" name="Freeform 71"/>
              <p:cNvSpPr>
                <a:spLocks/>
              </p:cNvSpPr>
              <p:nvPr/>
            </p:nvSpPr>
            <p:spPr bwMode="auto">
              <a:xfrm>
                <a:off x="2450" y="2595"/>
                <a:ext cx="65" cy="78"/>
              </a:xfrm>
              <a:custGeom>
                <a:avLst/>
                <a:gdLst/>
                <a:ahLst/>
                <a:cxnLst>
                  <a:cxn ang="0">
                    <a:pos x="24" y="1"/>
                  </a:cxn>
                  <a:cxn ang="0">
                    <a:pos x="20" y="25"/>
                  </a:cxn>
                  <a:cxn ang="0">
                    <a:pos x="0" y="17"/>
                  </a:cxn>
                  <a:cxn ang="0">
                    <a:pos x="17" y="17"/>
                  </a:cxn>
                  <a:cxn ang="0">
                    <a:pos x="18" y="8"/>
                  </a:cxn>
                  <a:cxn ang="0">
                    <a:pos x="24" y="0"/>
                  </a:cxn>
                </a:cxnLst>
                <a:rect l="0" t="0" r="r" b="b"/>
                <a:pathLst>
                  <a:path w="26" h="29">
                    <a:moveTo>
                      <a:pt x="24" y="1"/>
                    </a:moveTo>
                    <a:cubicBezTo>
                      <a:pt x="24" y="7"/>
                      <a:pt x="26" y="20"/>
                      <a:pt x="20" y="25"/>
                    </a:cubicBezTo>
                    <a:cubicBezTo>
                      <a:pt x="15" y="29"/>
                      <a:pt x="5" y="20"/>
                      <a:pt x="0" y="17"/>
                    </a:cubicBezTo>
                    <a:cubicBezTo>
                      <a:pt x="6" y="17"/>
                      <a:pt x="12" y="26"/>
                      <a:pt x="17" y="17"/>
                    </a:cubicBezTo>
                    <a:cubicBezTo>
                      <a:pt x="19" y="14"/>
                      <a:pt x="17" y="11"/>
                      <a:pt x="18" y="8"/>
                    </a:cubicBezTo>
                    <a:cubicBezTo>
                      <a:pt x="20" y="5"/>
                      <a:pt x="23" y="3"/>
                      <a:pt x="24" y="0"/>
                    </a:cubicBezTo>
                  </a:path>
                </a:pathLst>
              </a:custGeom>
              <a:solidFill>
                <a:srgbClr val="BD34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24" name="Freeform 72"/>
              <p:cNvSpPr>
                <a:spLocks/>
              </p:cNvSpPr>
              <p:nvPr/>
            </p:nvSpPr>
            <p:spPr bwMode="auto">
              <a:xfrm>
                <a:off x="2307" y="2281"/>
                <a:ext cx="18" cy="7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7" y="15"/>
                  </a:cxn>
                  <a:cxn ang="0">
                    <a:pos x="1" y="27"/>
                  </a:cxn>
                  <a:cxn ang="0">
                    <a:pos x="1" y="18"/>
                  </a:cxn>
                </a:cxnLst>
                <a:rect l="0" t="0" r="r" b="b"/>
                <a:pathLst>
                  <a:path w="7" h="27">
                    <a:moveTo>
                      <a:pt x="1" y="0"/>
                    </a:moveTo>
                    <a:cubicBezTo>
                      <a:pt x="2" y="4"/>
                      <a:pt x="7" y="12"/>
                      <a:pt x="7" y="15"/>
                    </a:cubicBezTo>
                    <a:cubicBezTo>
                      <a:pt x="7" y="19"/>
                      <a:pt x="2" y="22"/>
                      <a:pt x="1" y="27"/>
                    </a:cubicBezTo>
                    <a:cubicBezTo>
                      <a:pt x="1" y="24"/>
                      <a:pt x="0" y="21"/>
                      <a:pt x="1" y="18"/>
                    </a:cubicBezTo>
                  </a:path>
                </a:pathLst>
              </a:custGeom>
              <a:solidFill>
                <a:srgbClr val="BD34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25" name="Freeform 73"/>
              <p:cNvSpPr>
                <a:spLocks/>
              </p:cNvSpPr>
              <p:nvPr/>
            </p:nvSpPr>
            <p:spPr bwMode="auto">
              <a:xfrm>
                <a:off x="2197" y="2038"/>
                <a:ext cx="43" cy="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13"/>
                  </a:cxn>
                  <a:cxn ang="0">
                    <a:pos x="16" y="27"/>
                  </a:cxn>
                  <a:cxn ang="0">
                    <a:pos x="7" y="33"/>
                  </a:cxn>
                  <a:cxn ang="0">
                    <a:pos x="10" y="19"/>
                  </a:cxn>
                  <a:cxn ang="0">
                    <a:pos x="5" y="12"/>
                  </a:cxn>
                </a:cxnLst>
                <a:rect l="0" t="0" r="r" b="b"/>
                <a:pathLst>
                  <a:path w="17" h="33">
                    <a:moveTo>
                      <a:pt x="0" y="0"/>
                    </a:moveTo>
                    <a:cubicBezTo>
                      <a:pt x="2" y="7"/>
                      <a:pt x="9" y="9"/>
                      <a:pt x="13" y="13"/>
                    </a:cubicBezTo>
                    <a:cubicBezTo>
                      <a:pt x="17" y="18"/>
                      <a:pt x="14" y="21"/>
                      <a:pt x="16" y="27"/>
                    </a:cubicBezTo>
                    <a:cubicBezTo>
                      <a:pt x="12" y="27"/>
                      <a:pt x="8" y="29"/>
                      <a:pt x="7" y="33"/>
                    </a:cubicBezTo>
                    <a:cubicBezTo>
                      <a:pt x="9" y="30"/>
                      <a:pt x="12" y="23"/>
                      <a:pt x="10" y="19"/>
                    </a:cubicBezTo>
                    <a:cubicBezTo>
                      <a:pt x="9" y="16"/>
                      <a:pt x="6" y="16"/>
                      <a:pt x="5" y="12"/>
                    </a:cubicBezTo>
                  </a:path>
                </a:pathLst>
              </a:custGeom>
              <a:solidFill>
                <a:srgbClr val="BD34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26" name="Freeform 74"/>
              <p:cNvSpPr>
                <a:spLocks/>
              </p:cNvSpPr>
              <p:nvPr/>
            </p:nvSpPr>
            <p:spPr bwMode="auto">
              <a:xfrm>
                <a:off x="2545" y="1915"/>
                <a:ext cx="90" cy="115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9" y="12"/>
                  </a:cxn>
                  <a:cxn ang="0">
                    <a:pos x="22" y="23"/>
                  </a:cxn>
                  <a:cxn ang="0">
                    <a:pos x="36" y="43"/>
                  </a:cxn>
                  <a:cxn ang="0">
                    <a:pos x="26" y="34"/>
                  </a:cxn>
                  <a:cxn ang="0">
                    <a:pos x="18" y="27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13" y="1"/>
                  </a:cxn>
                </a:cxnLst>
                <a:rect l="0" t="0" r="r" b="b"/>
                <a:pathLst>
                  <a:path w="36" h="43">
                    <a:moveTo>
                      <a:pt x="12" y="0"/>
                    </a:moveTo>
                    <a:cubicBezTo>
                      <a:pt x="16" y="5"/>
                      <a:pt x="18" y="5"/>
                      <a:pt x="19" y="12"/>
                    </a:cubicBezTo>
                    <a:cubicBezTo>
                      <a:pt x="20" y="16"/>
                      <a:pt x="20" y="19"/>
                      <a:pt x="22" y="23"/>
                    </a:cubicBezTo>
                    <a:cubicBezTo>
                      <a:pt x="25" y="31"/>
                      <a:pt x="33" y="34"/>
                      <a:pt x="36" y="43"/>
                    </a:cubicBezTo>
                    <a:cubicBezTo>
                      <a:pt x="34" y="36"/>
                      <a:pt x="31" y="37"/>
                      <a:pt x="26" y="34"/>
                    </a:cubicBezTo>
                    <a:cubicBezTo>
                      <a:pt x="21" y="32"/>
                      <a:pt x="22" y="29"/>
                      <a:pt x="18" y="27"/>
                    </a:cubicBezTo>
                    <a:cubicBezTo>
                      <a:pt x="13" y="23"/>
                      <a:pt x="4" y="28"/>
                      <a:pt x="0" y="31"/>
                    </a:cubicBezTo>
                    <a:cubicBezTo>
                      <a:pt x="2" y="28"/>
                      <a:pt x="3" y="24"/>
                      <a:pt x="3" y="21"/>
                    </a:cubicBezTo>
                    <a:cubicBezTo>
                      <a:pt x="19" y="21"/>
                      <a:pt x="9" y="10"/>
                      <a:pt x="13" y="1"/>
                    </a:cubicBezTo>
                  </a:path>
                </a:pathLst>
              </a:custGeom>
              <a:solidFill>
                <a:srgbClr val="BD34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27" name="Freeform 75"/>
              <p:cNvSpPr>
                <a:spLocks/>
              </p:cNvSpPr>
              <p:nvPr/>
            </p:nvSpPr>
            <p:spPr bwMode="auto">
              <a:xfrm>
                <a:off x="2650" y="2099"/>
                <a:ext cx="20" cy="6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23"/>
                  </a:cxn>
                  <a:cxn ang="0">
                    <a:pos x="1" y="2"/>
                  </a:cxn>
                </a:cxnLst>
                <a:rect l="0" t="0" r="r" b="b"/>
                <a:pathLst>
                  <a:path w="8" h="23">
                    <a:moveTo>
                      <a:pt x="1" y="0"/>
                    </a:moveTo>
                    <a:cubicBezTo>
                      <a:pt x="4" y="7"/>
                      <a:pt x="8" y="18"/>
                      <a:pt x="0" y="23"/>
                    </a:cubicBezTo>
                    <a:cubicBezTo>
                      <a:pt x="4" y="16"/>
                      <a:pt x="2" y="9"/>
                      <a:pt x="1" y="2"/>
                    </a:cubicBezTo>
                  </a:path>
                </a:pathLst>
              </a:custGeom>
              <a:solidFill>
                <a:srgbClr val="BD34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28" name="Freeform 76"/>
              <p:cNvSpPr>
                <a:spLocks/>
              </p:cNvSpPr>
              <p:nvPr/>
            </p:nvSpPr>
            <p:spPr bwMode="auto">
              <a:xfrm>
                <a:off x="2747" y="2985"/>
                <a:ext cx="95" cy="3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8" y="7"/>
                  </a:cxn>
                  <a:cxn ang="0">
                    <a:pos x="30" y="7"/>
                  </a:cxn>
                  <a:cxn ang="0">
                    <a:pos x="21" y="3"/>
                  </a:cxn>
                  <a:cxn ang="0">
                    <a:pos x="3" y="5"/>
                  </a:cxn>
                </a:cxnLst>
                <a:rect l="0" t="0" r="r" b="b"/>
                <a:pathLst>
                  <a:path w="38" h="12">
                    <a:moveTo>
                      <a:pt x="0" y="7"/>
                    </a:moveTo>
                    <a:cubicBezTo>
                      <a:pt x="9" y="9"/>
                      <a:pt x="30" y="12"/>
                      <a:pt x="38" y="7"/>
                    </a:cubicBezTo>
                    <a:cubicBezTo>
                      <a:pt x="36" y="6"/>
                      <a:pt x="33" y="7"/>
                      <a:pt x="30" y="7"/>
                    </a:cubicBezTo>
                    <a:cubicBezTo>
                      <a:pt x="26" y="6"/>
                      <a:pt x="24" y="4"/>
                      <a:pt x="21" y="3"/>
                    </a:cubicBezTo>
                    <a:cubicBezTo>
                      <a:pt x="14" y="0"/>
                      <a:pt x="10" y="4"/>
                      <a:pt x="3" y="5"/>
                    </a:cubicBezTo>
                  </a:path>
                </a:pathLst>
              </a:custGeom>
              <a:solidFill>
                <a:srgbClr val="BD34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29" name="Freeform 77"/>
              <p:cNvSpPr>
                <a:spLocks/>
              </p:cNvSpPr>
              <p:nvPr/>
            </p:nvSpPr>
            <p:spPr bwMode="auto">
              <a:xfrm>
                <a:off x="2995" y="2937"/>
                <a:ext cx="50" cy="34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20" y="3"/>
                  </a:cxn>
                  <a:cxn ang="0">
                    <a:pos x="7" y="1"/>
                  </a:cxn>
                  <a:cxn ang="0">
                    <a:pos x="10" y="3"/>
                  </a:cxn>
                  <a:cxn ang="0">
                    <a:pos x="4" y="11"/>
                  </a:cxn>
                </a:cxnLst>
                <a:rect l="0" t="0" r="r" b="b"/>
                <a:pathLst>
                  <a:path w="20" h="13">
                    <a:moveTo>
                      <a:pt x="0" y="13"/>
                    </a:moveTo>
                    <a:cubicBezTo>
                      <a:pt x="6" y="12"/>
                      <a:pt x="16" y="9"/>
                      <a:pt x="20" y="3"/>
                    </a:cubicBezTo>
                    <a:cubicBezTo>
                      <a:pt x="16" y="1"/>
                      <a:pt x="11" y="0"/>
                      <a:pt x="7" y="1"/>
                    </a:cubicBezTo>
                    <a:cubicBezTo>
                      <a:pt x="8" y="2"/>
                      <a:pt x="9" y="2"/>
                      <a:pt x="10" y="3"/>
                    </a:cubicBezTo>
                    <a:cubicBezTo>
                      <a:pt x="8" y="6"/>
                      <a:pt x="5" y="8"/>
                      <a:pt x="4" y="11"/>
                    </a:cubicBezTo>
                  </a:path>
                </a:pathLst>
              </a:custGeom>
              <a:solidFill>
                <a:srgbClr val="BD34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30" name="Freeform 78"/>
              <p:cNvSpPr>
                <a:spLocks/>
              </p:cNvSpPr>
              <p:nvPr/>
            </p:nvSpPr>
            <p:spPr bwMode="auto">
              <a:xfrm>
                <a:off x="2840" y="2859"/>
                <a:ext cx="85" cy="62"/>
              </a:xfrm>
              <a:custGeom>
                <a:avLst/>
                <a:gdLst/>
                <a:ahLst/>
                <a:cxnLst>
                  <a:cxn ang="0">
                    <a:pos x="30" y="2"/>
                  </a:cxn>
                  <a:cxn ang="0">
                    <a:pos x="24" y="14"/>
                  </a:cxn>
                  <a:cxn ang="0">
                    <a:pos x="34" y="22"/>
                  </a:cxn>
                  <a:cxn ang="0">
                    <a:pos x="24" y="22"/>
                  </a:cxn>
                  <a:cxn ang="0">
                    <a:pos x="19" y="18"/>
                  </a:cxn>
                  <a:cxn ang="0">
                    <a:pos x="13" y="14"/>
                  </a:cxn>
                  <a:cxn ang="0">
                    <a:pos x="2" y="15"/>
                  </a:cxn>
                  <a:cxn ang="0">
                    <a:pos x="16" y="8"/>
                  </a:cxn>
                  <a:cxn ang="0">
                    <a:pos x="24" y="1"/>
                  </a:cxn>
                  <a:cxn ang="0">
                    <a:pos x="31" y="0"/>
                  </a:cxn>
                </a:cxnLst>
                <a:rect l="0" t="0" r="r" b="b"/>
                <a:pathLst>
                  <a:path w="34" h="23">
                    <a:moveTo>
                      <a:pt x="30" y="2"/>
                    </a:moveTo>
                    <a:cubicBezTo>
                      <a:pt x="24" y="4"/>
                      <a:pt x="21" y="7"/>
                      <a:pt x="24" y="14"/>
                    </a:cubicBezTo>
                    <a:cubicBezTo>
                      <a:pt x="26" y="19"/>
                      <a:pt x="30" y="20"/>
                      <a:pt x="34" y="22"/>
                    </a:cubicBezTo>
                    <a:cubicBezTo>
                      <a:pt x="31" y="21"/>
                      <a:pt x="27" y="23"/>
                      <a:pt x="24" y="22"/>
                    </a:cubicBezTo>
                    <a:cubicBezTo>
                      <a:pt x="21" y="21"/>
                      <a:pt x="22" y="20"/>
                      <a:pt x="19" y="18"/>
                    </a:cubicBezTo>
                    <a:cubicBezTo>
                      <a:pt x="15" y="15"/>
                      <a:pt x="18" y="15"/>
                      <a:pt x="13" y="14"/>
                    </a:cubicBezTo>
                    <a:cubicBezTo>
                      <a:pt x="10" y="14"/>
                      <a:pt x="3" y="19"/>
                      <a:pt x="2" y="15"/>
                    </a:cubicBezTo>
                    <a:cubicBezTo>
                      <a:pt x="0" y="11"/>
                      <a:pt x="13" y="10"/>
                      <a:pt x="16" y="8"/>
                    </a:cubicBezTo>
                    <a:cubicBezTo>
                      <a:pt x="19" y="6"/>
                      <a:pt x="21" y="2"/>
                      <a:pt x="24" y="1"/>
                    </a:cubicBezTo>
                    <a:cubicBezTo>
                      <a:pt x="26" y="0"/>
                      <a:pt x="28" y="1"/>
                      <a:pt x="31" y="0"/>
                    </a:cubicBezTo>
                  </a:path>
                </a:pathLst>
              </a:custGeom>
              <a:solidFill>
                <a:srgbClr val="BD34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31" name="Freeform 79"/>
              <p:cNvSpPr>
                <a:spLocks/>
              </p:cNvSpPr>
              <p:nvPr/>
            </p:nvSpPr>
            <p:spPr bwMode="auto">
              <a:xfrm>
                <a:off x="3197" y="2809"/>
                <a:ext cx="68" cy="3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7" y="5"/>
                  </a:cxn>
                  <a:cxn ang="0">
                    <a:pos x="13" y="3"/>
                  </a:cxn>
                  <a:cxn ang="0">
                    <a:pos x="5" y="0"/>
                  </a:cxn>
                  <a:cxn ang="0">
                    <a:pos x="4" y="10"/>
                  </a:cxn>
                </a:cxnLst>
                <a:rect l="0" t="0" r="r" b="b"/>
                <a:pathLst>
                  <a:path w="27" h="12">
                    <a:moveTo>
                      <a:pt x="0" y="12"/>
                    </a:moveTo>
                    <a:cubicBezTo>
                      <a:pt x="9" y="9"/>
                      <a:pt x="18" y="7"/>
                      <a:pt x="27" y="5"/>
                    </a:cubicBezTo>
                    <a:cubicBezTo>
                      <a:pt x="22" y="5"/>
                      <a:pt x="18" y="4"/>
                      <a:pt x="13" y="3"/>
                    </a:cubicBezTo>
                    <a:cubicBezTo>
                      <a:pt x="10" y="2"/>
                      <a:pt x="8" y="0"/>
                      <a:pt x="5" y="0"/>
                    </a:cubicBezTo>
                    <a:cubicBezTo>
                      <a:pt x="5" y="4"/>
                      <a:pt x="7" y="7"/>
                      <a:pt x="4" y="10"/>
                    </a:cubicBezTo>
                  </a:path>
                </a:pathLst>
              </a:custGeom>
              <a:solidFill>
                <a:srgbClr val="BD345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32" name="Freeform 80"/>
              <p:cNvSpPr>
                <a:spLocks/>
              </p:cNvSpPr>
              <p:nvPr/>
            </p:nvSpPr>
            <p:spPr bwMode="auto">
              <a:xfrm>
                <a:off x="2245" y="1745"/>
                <a:ext cx="60" cy="141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3" y="17"/>
                  </a:cxn>
                  <a:cxn ang="0">
                    <a:pos x="6" y="53"/>
                  </a:cxn>
                  <a:cxn ang="0">
                    <a:pos x="18" y="34"/>
                  </a:cxn>
                  <a:cxn ang="0">
                    <a:pos x="12" y="17"/>
                  </a:cxn>
                  <a:cxn ang="0">
                    <a:pos x="22" y="11"/>
                  </a:cxn>
                  <a:cxn ang="0">
                    <a:pos x="24" y="2"/>
                  </a:cxn>
                </a:cxnLst>
                <a:rect l="0" t="0" r="r" b="b"/>
                <a:pathLst>
                  <a:path w="24" h="53">
                    <a:moveTo>
                      <a:pt x="20" y="0"/>
                    </a:moveTo>
                    <a:cubicBezTo>
                      <a:pt x="14" y="6"/>
                      <a:pt x="6" y="8"/>
                      <a:pt x="3" y="17"/>
                    </a:cubicBezTo>
                    <a:cubicBezTo>
                      <a:pt x="0" y="27"/>
                      <a:pt x="2" y="44"/>
                      <a:pt x="6" y="53"/>
                    </a:cubicBezTo>
                    <a:cubicBezTo>
                      <a:pt x="3" y="44"/>
                      <a:pt x="6" y="28"/>
                      <a:pt x="18" y="34"/>
                    </a:cubicBezTo>
                    <a:cubicBezTo>
                      <a:pt x="11" y="30"/>
                      <a:pt x="7" y="25"/>
                      <a:pt x="12" y="17"/>
                    </a:cubicBezTo>
                    <a:cubicBezTo>
                      <a:pt x="14" y="13"/>
                      <a:pt x="17" y="11"/>
                      <a:pt x="22" y="11"/>
                    </a:cubicBezTo>
                    <a:cubicBezTo>
                      <a:pt x="21" y="8"/>
                      <a:pt x="22" y="4"/>
                      <a:pt x="24" y="2"/>
                    </a:cubicBezTo>
                  </a:path>
                </a:pathLst>
              </a:custGeom>
              <a:solidFill>
                <a:srgbClr val="EFC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33" name="Freeform 81"/>
              <p:cNvSpPr>
                <a:spLocks/>
              </p:cNvSpPr>
              <p:nvPr/>
            </p:nvSpPr>
            <p:spPr bwMode="auto">
              <a:xfrm>
                <a:off x="2350" y="1761"/>
                <a:ext cx="100" cy="152"/>
              </a:xfrm>
              <a:custGeom>
                <a:avLst/>
                <a:gdLst/>
                <a:ahLst/>
                <a:cxnLst>
                  <a:cxn ang="0">
                    <a:pos x="32" y="27"/>
                  </a:cxn>
                  <a:cxn ang="0">
                    <a:pos x="38" y="40"/>
                  </a:cxn>
                  <a:cxn ang="0">
                    <a:pos x="38" y="57"/>
                  </a:cxn>
                  <a:cxn ang="0">
                    <a:pos x="28" y="37"/>
                  </a:cxn>
                  <a:cxn ang="0">
                    <a:pos x="18" y="23"/>
                  </a:cxn>
                  <a:cxn ang="0">
                    <a:pos x="0" y="15"/>
                  </a:cxn>
                  <a:cxn ang="0">
                    <a:pos x="28" y="0"/>
                  </a:cxn>
                  <a:cxn ang="0">
                    <a:pos x="22" y="17"/>
                  </a:cxn>
                  <a:cxn ang="0">
                    <a:pos x="28" y="24"/>
                  </a:cxn>
                </a:cxnLst>
                <a:rect l="0" t="0" r="r" b="b"/>
                <a:pathLst>
                  <a:path w="40" h="57">
                    <a:moveTo>
                      <a:pt x="32" y="27"/>
                    </a:moveTo>
                    <a:cubicBezTo>
                      <a:pt x="35" y="32"/>
                      <a:pt x="38" y="33"/>
                      <a:pt x="38" y="40"/>
                    </a:cubicBezTo>
                    <a:cubicBezTo>
                      <a:pt x="39" y="44"/>
                      <a:pt x="40" y="54"/>
                      <a:pt x="38" y="57"/>
                    </a:cubicBezTo>
                    <a:cubicBezTo>
                      <a:pt x="35" y="51"/>
                      <a:pt x="38" y="38"/>
                      <a:pt x="28" y="37"/>
                    </a:cubicBezTo>
                    <a:cubicBezTo>
                      <a:pt x="28" y="27"/>
                      <a:pt x="28" y="24"/>
                      <a:pt x="18" y="23"/>
                    </a:cubicBezTo>
                    <a:cubicBezTo>
                      <a:pt x="13" y="22"/>
                      <a:pt x="1" y="21"/>
                      <a:pt x="0" y="15"/>
                    </a:cubicBezTo>
                    <a:cubicBezTo>
                      <a:pt x="13" y="28"/>
                      <a:pt x="18" y="1"/>
                      <a:pt x="28" y="0"/>
                    </a:cubicBezTo>
                    <a:cubicBezTo>
                      <a:pt x="24" y="3"/>
                      <a:pt x="21" y="13"/>
                      <a:pt x="22" y="17"/>
                    </a:cubicBezTo>
                    <a:cubicBezTo>
                      <a:pt x="23" y="20"/>
                      <a:pt x="28" y="20"/>
                      <a:pt x="28" y="24"/>
                    </a:cubicBezTo>
                  </a:path>
                </a:pathLst>
              </a:custGeom>
              <a:solidFill>
                <a:srgbClr val="EFC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34" name="Freeform 82"/>
              <p:cNvSpPr>
                <a:spLocks/>
              </p:cNvSpPr>
              <p:nvPr/>
            </p:nvSpPr>
            <p:spPr bwMode="auto">
              <a:xfrm>
                <a:off x="2340" y="1958"/>
                <a:ext cx="47" cy="125"/>
              </a:xfrm>
              <a:custGeom>
                <a:avLst/>
                <a:gdLst/>
                <a:ahLst/>
                <a:cxnLst>
                  <a:cxn ang="0">
                    <a:pos x="6" y="10"/>
                  </a:cxn>
                  <a:cxn ang="0">
                    <a:pos x="1" y="26"/>
                  </a:cxn>
                  <a:cxn ang="0">
                    <a:pos x="12" y="31"/>
                  </a:cxn>
                  <a:cxn ang="0">
                    <a:pos x="8" y="47"/>
                  </a:cxn>
                  <a:cxn ang="0">
                    <a:pos x="15" y="25"/>
                  </a:cxn>
                  <a:cxn ang="0">
                    <a:pos x="8" y="14"/>
                  </a:cxn>
                  <a:cxn ang="0">
                    <a:pos x="11" y="0"/>
                  </a:cxn>
                </a:cxnLst>
                <a:rect l="0" t="0" r="r" b="b"/>
                <a:pathLst>
                  <a:path w="19" h="47">
                    <a:moveTo>
                      <a:pt x="6" y="10"/>
                    </a:moveTo>
                    <a:cubicBezTo>
                      <a:pt x="1" y="13"/>
                      <a:pt x="0" y="21"/>
                      <a:pt x="1" y="26"/>
                    </a:cubicBezTo>
                    <a:cubicBezTo>
                      <a:pt x="5" y="25"/>
                      <a:pt x="13" y="22"/>
                      <a:pt x="12" y="31"/>
                    </a:cubicBezTo>
                    <a:cubicBezTo>
                      <a:pt x="12" y="37"/>
                      <a:pt x="1" y="40"/>
                      <a:pt x="8" y="47"/>
                    </a:cubicBezTo>
                    <a:cubicBezTo>
                      <a:pt x="13" y="43"/>
                      <a:pt x="19" y="32"/>
                      <a:pt x="15" y="25"/>
                    </a:cubicBezTo>
                    <a:cubicBezTo>
                      <a:pt x="12" y="20"/>
                      <a:pt x="8" y="21"/>
                      <a:pt x="8" y="14"/>
                    </a:cubicBezTo>
                    <a:cubicBezTo>
                      <a:pt x="8" y="10"/>
                      <a:pt x="12" y="4"/>
                      <a:pt x="11" y="0"/>
                    </a:cubicBezTo>
                  </a:path>
                </a:pathLst>
              </a:custGeom>
              <a:solidFill>
                <a:srgbClr val="EFC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35" name="Freeform 83"/>
              <p:cNvSpPr>
                <a:spLocks/>
              </p:cNvSpPr>
              <p:nvPr/>
            </p:nvSpPr>
            <p:spPr bwMode="auto">
              <a:xfrm>
                <a:off x="2437" y="2166"/>
                <a:ext cx="23" cy="4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3" y="15"/>
                  </a:cxn>
                  <a:cxn ang="0">
                    <a:pos x="9" y="0"/>
                  </a:cxn>
                </a:cxnLst>
                <a:rect l="0" t="0" r="r" b="b"/>
                <a:pathLst>
                  <a:path w="9" h="15">
                    <a:moveTo>
                      <a:pt x="4" y="0"/>
                    </a:moveTo>
                    <a:cubicBezTo>
                      <a:pt x="2" y="5"/>
                      <a:pt x="0" y="11"/>
                      <a:pt x="3" y="15"/>
                    </a:cubicBezTo>
                    <a:cubicBezTo>
                      <a:pt x="5" y="10"/>
                      <a:pt x="3" y="4"/>
                      <a:pt x="9" y="0"/>
                    </a:cubicBezTo>
                  </a:path>
                </a:pathLst>
              </a:custGeom>
              <a:solidFill>
                <a:srgbClr val="EFC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36" name="Freeform 84"/>
              <p:cNvSpPr>
                <a:spLocks/>
              </p:cNvSpPr>
              <p:nvPr/>
            </p:nvSpPr>
            <p:spPr bwMode="auto">
              <a:xfrm>
                <a:off x="2520" y="2198"/>
                <a:ext cx="25" cy="83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10" y="31"/>
                  </a:cxn>
                  <a:cxn ang="0">
                    <a:pos x="8" y="2"/>
                  </a:cxn>
                </a:cxnLst>
                <a:rect l="0" t="0" r="r" b="b"/>
                <a:pathLst>
                  <a:path w="10" h="31">
                    <a:moveTo>
                      <a:pt x="8" y="0"/>
                    </a:moveTo>
                    <a:cubicBezTo>
                      <a:pt x="0" y="9"/>
                      <a:pt x="2" y="24"/>
                      <a:pt x="10" y="31"/>
                    </a:cubicBezTo>
                    <a:cubicBezTo>
                      <a:pt x="5" y="25"/>
                      <a:pt x="7" y="8"/>
                      <a:pt x="8" y="2"/>
                    </a:cubicBezTo>
                  </a:path>
                </a:pathLst>
              </a:custGeom>
              <a:solidFill>
                <a:srgbClr val="EFC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37" name="Freeform 85"/>
              <p:cNvSpPr>
                <a:spLocks/>
              </p:cNvSpPr>
              <p:nvPr/>
            </p:nvSpPr>
            <p:spPr bwMode="auto">
              <a:xfrm>
                <a:off x="2370" y="2403"/>
                <a:ext cx="67" cy="112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6" y="19"/>
                  </a:cxn>
                  <a:cxn ang="0">
                    <a:pos x="17" y="25"/>
                  </a:cxn>
                  <a:cxn ang="0">
                    <a:pos x="12" y="33"/>
                  </a:cxn>
                  <a:cxn ang="0">
                    <a:pos x="7" y="42"/>
                  </a:cxn>
                  <a:cxn ang="0">
                    <a:pos x="20" y="34"/>
                  </a:cxn>
                  <a:cxn ang="0">
                    <a:pos x="25" y="32"/>
                  </a:cxn>
                  <a:cxn ang="0">
                    <a:pos x="22" y="20"/>
                  </a:cxn>
                  <a:cxn ang="0">
                    <a:pos x="10" y="11"/>
                  </a:cxn>
                  <a:cxn ang="0">
                    <a:pos x="7" y="0"/>
                  </a:cxn>
                </a:cxnLst>
                <a:rect l="0" t="0" r="r" b="b"/>
                <a:pathLst>
                  <a:path w="27" h="42">
                    <a:moveTo>
                      <a:pt x="4" y="4"/>
                    </a:moveTo>
                    <a:cubicBezTo>
                      <a:pt x="0" y="9"/>
                      <a:pt x="1" y="15"/>
                      <a:pt x="6" y="19"/>
                    </a:cubicBezTo>
                    <a:cubicBezTo>
                      <a:pt x="9" y="21"/>
                      <a:pt x="15" y="20"/>
                      <a:pt x="17" y="25"/>
                    </a:cubicBezTo>
                    <a:cubicBezTo>
                      <a:pt x="19" y="30"/>
                      <a:pt x="16" y="31"/>
                      <a:pt x="12" y="33"/>
                    </a:cubicBezTo>
                    <a:cubicBezTo>
                      <a:pt x="7" y="36"/>
                      <a:pt x="5" y="34"/>
                      <a:pt x="7" y="42"/>
                    </a:cubicBezTo>
                    <a:cubicBezTo>
                      <a:pt x="10" y="35"/>
                      <a:pt x="15" y="36"/>
                      <a:pt x="20" y="34"/>
                    </a:cubicBezTo>
                    <a:cubicBezTo>
                      <a:pt x="22" y="33"/>
                      <a:pt x="23" y="35"/>
                      <a:pt x="25" y="32"/>
                    </a:cubicBezTo>
                    <a:cubicBezTo>
                      <a:pt x="27" y="28"/>
                      <a:pt x="24" y="23"/>
                      <a:pt x="22" y="20"/>
                    </a:cubicBezTo>
                    <a:cubicBezTo>
                      <a:pt x="18" y="16"/>
                      <a:pt x="12" y="16"/>
                      <a:pt x="10" y="11"/>
                    </a:cubicBezTo>
                    <a:cubicBezTo>
                      <a:pt x="9" y="9"/>
                      <a:pt x="7" y="2"/>
                      <a:pt x="7" y="0"/>
                    </a:cubicBezTo>
                  </a:path>
                </a:pathLst>
              </a:custGeom>
              <a:solidFill>
                <a:srgbClr val="EFC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38" name="Freeform 86"/>
              <p:cNvSpPr>
                <a:spLocks/>
              </p:cNvSpPr>
              <p:nvPr/>
            </p:nvSpPr>
            <p:spPr bwMode="auto">
              <a:xfrm>
                <a:off x="2335" y="2217"/>
                <a:ext cx="52" cy="88"/>
              </a:xfrm>
              <a:custGeom>
                <a:avLst/>
                <a:gdLst/>
                <a:ahLst/>
                <a:cxnLst>
                  <a:cxn ang="0">
                    <a:pos x="2" y="15"/>
                  </a:cxn>
                  <a:cxn ang="0">
                    <a:pos x="5" y="33"/>
                  </a:cxn>
                  <a:cxn ang="0">
                    <a:pos x="7" y="16"/>
                  </a:cxn>
                  <a:cxn ang="0">
                    <a:pos x="18" y="13"/>
                  </a:cxn>
                  <a:cxn ang="0">
                    <a:pos x="2" y="15"/>
                  </a:cxn>
                </a:cxnLst>
                <a:rect l="0" t="0" r="r" b="b"/>
                <a:pathLst>
                  <a:path w="21" h="33">
                    <a:moveTo>
                      <a:pt x="2" y="15"/>
                    </a:moveTo>
                    <a:cubicBezTo>
                      <a:pt x="0" y="21"/>
                      <a:pt x="1" y="29"/>
                      <a:pt x="5" y="33"/>
                    </a:cubicBezTo>
                    <a:cubicBezTo>
                      <a:pt x="4" y="28"/>
                      <a:pt x="2" y="20"/>
                      <a:pt x="7" y="16"/>
                    </a:cubicBezTo>
                    <a:cubicBezTo>
                      <a:pt x="10" y="14"/>
                      <a:pt x="16" y="17"/>
                      <a:pt x="18" y="13"/>
                    </a:cubicBezTo>
                    <a:cubicBezTo>
                      <a:pt x="21" y="5"/>
                      <a:pt x="0" y="0"/>
                      <a:pt x="2" y="15"/>
                    </a:cubicBezTo>
                  </a:path>
                </a:pathLst>
              </a:custGeom>
              <a:solidFill>
                <a:srgbClr val="EFC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39" name="Freeform 87"/>
              <p:cNvSpPr>
                <a:spLocks/>
              </p:cNvSpPr>
              <p:nvPr/>
            </p:nvSpPr>
            <p:spPr bwMode="auto">
              <a:xfrm>
                <a:off x="2195" y="1873"/>
                <a:ext cx="55" cy="106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2" y="17"/>
                  </a:cxn>
                  <a:cxn ang="0">
                    <a:pos x="0" y="40"/>
                  </a:cxn>
                  <a:cxn ang="0">
                    <a:pos x="7" y="28"/>
                  </a:cxn>
                  <a:cxn ang="0">
                    <a:pos x="16" y="23"/>
                  </a:cxn>
                  <a:cxn ang="0">
                    <a:pos x="12" y="11"/>
                  </a:cxn>
                  <a:cxn ang="0">
                    <a:pos x="22" y="2"/>
                  </a:cxn>
                  <a:cxn ang="0">
                    <a:pos x="10" y="0"/>
                  </a:cxn>
                </a:cxnLst>
                <a:rect l="0" t="0" r="r" b="b"/>
                <a:pathLst>
                  <a:path w="22" h="40">
                    <a:moveTo>
                      <a:pt x="10" y="0"/>
                    </a:moveTo>
                    <a:cubicBezTo>
                      <a:pt x="4" y="3"/>
                      <a:pt x="2" y="11"/>
                      <a:pt x="2" y="17"/>
                    </a:cubicBezTo>
                    <a:cubicBezTo>
                      <a:pt x="3" y="25"/>
                      <a:pt x="3" y="32"/>
                      <a:pt x="0" y="40"/>
                    </a:cubicBezTo>
                    <a:cubicBezTo>
                      <a:pt x="3" y="37"/>
                      <a:pt x="4" y="31"/>
                      <a:pt x="7" y="28"/>
                    </a:cubicBezTo>
                    <a:cubicBezTo>
                      <a:pt x="9" y="26"/>
                      <a:pt x="15" y="26"/>
                      <a:pt x="16" y="23"/>
                    </a:cubicBezTo>
                    <a:cubicBezTo>
                      <a:pt x="17" y="20"/>
                      <a:pt x="10" y="15"/>
                      <a:pt x="12" y="11"/>
                    </a:cubicBezTo>
                    <a:cubicBezTo>
                      <a:pt x="13" y="6"/>
                      <a:pt x="19" y="5"/>
                      <a:pt x="22" y="2"/>
                    </a:cubicBezTo>
                    <a:cubicBezTo>
                      <a:pt x="19" y="5"/>
                      <a:pt x="12" y="5"/>
                      <a:pt x="10" y="0"/>
                    </a:cubicBezTo>
                  </a:path>
                </a:pathLst>
              </a:custGeom>
              <a:solidFill>
                <a:srgbClr val="EFC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40" name="Freeform 88"/>
              <p:cNvSpPr>
                <a:spLocks/>
              </p:cNvSpPr>
              <p:nvPr/>
            </p:nvSpPr>
            <p:spPr bwMode="auto">
              <a:xfrm>
                <a:off x="2937" y="2627"/>
                <a:ext cx="223" cy="8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8" y="12"/>
                  </a:cxn>
                  <a:cxn ang="0">
                    <a:pos x="89" y="25"/>
                  </a:cxn>
                  <a:cxn ang="0">
                    <a:pos x="49" y="33"/>
                  </a:cxn>
                  <a:cxn ang="0">
                    <a:pos x="39" y="19"/>
                  </a:cxn>
                  <a:cxn ang="0">
                    <a:pos x="31" y="30"/>
                  </a:cxn>
                  <a:cxn ang="0">
                    <a:pos x="20" y="12"/>
                  </a:cxn>
                  <a:cxn ang="0">
                    <a:pos x="11" y="11"/>
                  </a:cxn>
                  <a:cxn ang="0">
                    <a:pos x="1" y="5"/>
                  </a:cxn>
                </a:cxnLst>
                <a:rect l="0" t="0" r="r" b="b"/>
                <a:pathLst>
                  <a:path w="89" h="33">
                    <a:moveTo>
                      <a:pt x="0" y="5"/>
                    </a:moveTo>
                    <a:cubicBezTo>
                      <a:pt x="13" y="0"/>
                      <a:pt x="27" y="7"/>
                      <a:pt x="38" y="12"/>
                    </a:cubicBezTo>
                    <a:cubicBezTo>
                      <a:pt x="54" y="20"/>
                      <a:pt x="72" y="18"/>
                      <a:pt x="89" y="25"/>
                    </a:cubicBezTo>
                    <a:cubicBezTo>
                      <a:pt x="73" y="24"/>
                      <a:pt x="59" y="16"/>
                      <a:pt x="49" y="33"/>
                    </a:cubicBezTo>
                    <a:cubicBezTo>
                      <a:pt x="49" y="29"/>
                      <a:pt x="45" y="19"/>
                      <a:pt x="39" y="19"/>
                    </a:cubicBezTo>
                    <a:cubicBezTo>
                      <a:pt x="33" y="19"/>
                      <a:pt x="34" y="27"/>
                      <a:pt x="31" y="30"/>
                    </a:cubicBezTo>
                    <a:cubicBezTo>
                      <a:pt x="28" y="22"/>
                      <a:pt x="29" y="15"/>
                      <a:pt x="20" y="12"/>
                    </a:cubicBezTo>
                    <a:cubicBezTo>
                      <a:pt x="17" y="11"/>
                      <a:pt x="14" y="12"/>
                      <a:pt x="11" y="11"/>
                    </a:cubicBezTo>
                    <a:cubicBezTo>
                      <a:pt x="8" y="10"/>
                      <a:pt x="5" y="4"/>
                      <a:pt x="1" y="5"/>
                    </a:cubicBezTo>
                  </a:path>
                </a:pathLst>
              </a:custGeom>
              <a:solidFill>
                <a:srgbClr val="EFC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41" name="Freeform 89"/>
              <p:cNvSpPr>
                <a:spLocks/>
              </p:cNvSpPr>
              <p:nvPr/>
            </p:nvSpPr>
            <p:spPr bwMode="auto">
              <a:xfrm>
                <a:off x="2520" y="2737"/>
                <a:ext cx="300" cy="90"/>
              </a:xfrm>
              <a:custGeom>
                <a:avLst/>
                <a:gdLst/>
                <a:ahLst/>
                <a:cxnLst>
                  <a:cxn ang="0">
                    <a:pos x="2" y="26"/>
                  </a:cxn>
                  <a:cxn ang="0">
                    <a:pos x="46" y="6"/>
                  </a:cxn>
                  <a:cxn ang="0">
                    <a:pos x="81" y="15"/>
                  </a:cxn>
                  <a:cxn ang="0">
                    <a:pos x="120" y="26"/>
                  </a:cxn>
                  <a:cxn ang="0">
                    <a:pos x="104" y="34"/>
                  </a:cxn>
                  <a:cxn ang="0">
                    <a:pos x="90" y="34"/>
                  </a:cxn>
                  <a:cxn ang="0">
                    <a:pos x="66" y="18"/>
                  </a:cxn>
                  <a:cxn ang="0">
                    <a:pos x="58" y="16"/>
                  </a:cxn>
                  <a:cxn ang="0">
                    <a:pos x="48" y="11"/>
                  </a:cxn>
                  <a:cxn ang="0">
                    <a:pos x="30" y="6"/>
                  </a:cxn>
                  <a:cxn ang="0">
                    <a:pos x="19" y="10"/>
                  </a:cxn>
                  <a:cxn ang="0">
                    <a:pos x="20" y="21"/>
                  </a:cxn>
                  <a:cxn ang="0">
                    <a:pos x="8" y="26"/>
                  </a:cxn>
                </a:cxnLst>
                <a:rect l="0" t="0" r="r" b="b"/>
                <a:pathLst>
                  <a:path w="120" h="34">
                    <a:moveTo>
                      <a:pt x="2" y="26"/>
                    </a:moveTo>
                    <a:cubicBezTo>
                      <a:pt x="0" y="2"/>
                      <a:pt x="30" y="0"/>
                      <a:pt x="46" y="6"/>
                    </a:cubicBezTo>
                    <a:cubicBezTo>
                      <a:pt x="57" y="10"/>
                      <a:pt x="69" y="14"/>
                      <a:pt x="81" y="15"/>
                    </a:cubicBezTo>
                    <a:cubicBezTo>
                      <a:pt x="92" y="16"/>
                      <a:pt x="111" y="18"/>
                      <a:pt x="120" y="26"/>
                    </a:cubicBezTo>
                    <a:cubicBezTo>
                      <a:pt x="110" y="24"/>
                      <a:pt x="109" y="27"/>
                      <a:pt x="104" y="34"/>
                    </a:cubicBezTo>
                    <a:cubicBezTo>
                      <a:pt x="100" y="30"/>
                      <a:pt x="94" y="30"/>
                      <a:pt x="90" y="34"/>
                    </a:cubicBezTo>
                    <a:cubicBezTo>
                      <a:pt x="80" y="28"/>
                      <a:pt x="80" y="19"/>
                      <a:pt x="66" y="18"/>
                    </a:cubicBezTo>
                    <a:cubicBezTo>
                      <a:pt x="61" y="18"/>
                      <a:pt x="62" y="18"/>
                      <a:pt x="58" y="16"/>
                    </a:cubicBezTo>
                    <a:cubicBezTo>
                      <a:pt x="54" y="15"/>
                      <a:pt x="51" y="13"/>
                      <a:pt x="48" y="11"/>
                    </a:cubicBezTo>
                    <a:cubicBezTo>
                      <a:pt x="43" y="8"/>
                      <a:pt x="36" y="5"/>
                      <a:pt x="30" y="6"/>
                    </a:cubicBezTo>
                    <a:cubicBezTo>
                      <a:pt x="27" y="6"/>
                      <a:pt x="21" y="8"/>
                      <a:pt x="19" y="10"/>
                    </a:cubicBezTo>
                    <a:cubicBezTo>
                      <a:pt x="17" y="14"/>
                      <a:pt x="20" y="17"/>
                      <a:pt x="20" y="21"/>
                    </a:cubicBezTo>
                    <a:cubicBezTo>
                      <a:pt x="15" y="21"/>
                      <a:pt x="10" y="20"/>
                      <a:pt x="8" y="26"/>
                    </a:cubicBezTo>
                  </a:path>
                </a:pathLst>
              </a:custGeom>
              <a:solidFill>
                <a:srgbClr val="EFC6C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42" name="Freeform 90"/>
              <p:cNvSpPr>
                <a:spLocks/>
              </p:cNvSpPr>
              <p:nvPr/>
            </p:nvSpPr>
            <p:spPr bwMode="auto">
              <a:xfrm>
                <a:off x="2330" y="1998"/>
                <a:ext cx="45" cy="3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14" y="2"/>
                  </a:cxn>
                </a:cxnLst>
                <a:rect l="0" t="0" r="r" b="b"/>
                <a:pathLst>
                  <a:path w="18" h="13">
                    <a:moveTo>
                      <a:pt x="11" y="0"/>
                    </a:moveTo>
                    <a:cubicBezTo>
                      <a:pt x="0" y="7"/>
                      <a:pt x="18" y="13"/>
                      <a:pt x="14" y="2"/>
                    </a:cubicBezTo>
                  </a:path>
                </a:pathLst>
              </a:custGeom>
              <a:solidFill>
                <a:srgbClr val="FAE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43" name="Freeform 91"/>
              <p:cNvSpPr>
                <a:spLocks/>
              </p:cNvSpPr>
              <p:nvPr/>
            </p:nvSpPr>
            <p:spPr bwMode="auto">
              <a:xfrm>
                <a:off x="2365" y="2041"/>
                <a:ext cx="12" cy="24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9"/>
                  </a:cxn>
                  <a:cxn ang="0">
                    <a:pos x="5" y="4"/>
                  </a:cxn>
                </a:cxnLst>
                <a:rect l="0" t="0" r="r" b="b"/>
                <a:pathLst>
                  <a:path w="5" h="9">
                    <a:moveTo>
                      <a:pt x="3" y="0"/>
                    </a:moveTo>
                    <a:cubicBezTo>
                      <a:pt x="1" y="3"/>
                      <a:pt x="0" y="6"/>
                      <a:pt x="3" y="9"/>
                    </a:cubicBezTo>
                    <a:cubicBezTo>
                      <a:pt x="5" y="7"/>
                      <a:pt x="5" y="6"/>
                      <a:pt x="5" y="4"/>
                    </a:cubicBezTo>
                  </a:path>
                </a:pathLst>
              </a:custGeom>
              <a:solidFill>
                <a:srgbClr val="FAE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44" name="Freeform 92"/>
              <p:cNvSpPr>
                <a:spLocks/>
              </p:cNvSpPr>
              <p:nvPr/>
            </p:nvSpPr>
            <p:spPr bwMode="auto">
              <a:xfrm>
                <a:off x="2342" y="2225"/>
                <a:ext cx="28" cy="37"/>
              </a:xfrm>
              <a:custGeom>
                <a:avLst/>
                <a:gdLst/>
                <a:ahLst/>
                <a:cxnLst>
                  <a:cxn ang="0">
                    <a:pos x="2" y="12"/>
                  </a:cxn>
                  <a:cxn ang="0">
                    <a:pos x="1" y="14"/>
                  </a:cxn>
                  <a:cxn ang="0">
                    <a:pos x="11" y="7"/>
                  </a:cxn>
                  <a:cxn ang="0">
                    <a:pos x="3" y="10"/>
                  </a:cxn>
                </a:cxnLst>
                <a:rect l="0" t="0" r="r" b="b"/>
                <a:pathLst>
                  <a:path w="11" h="14">
                    <a:moveTo>
                      <a:pt x="2" y="12"/>
                    </a:moveTo>
                    <a:cubicBezTo>
                      <a:pt x="2" y="13"/>
                      <a:pt x="2" y="14"/>
                      <a:pt x="1" y="14"/>
                    </a:cubicBezTo>
                    <a:cubicBezTo>
                      <a:pt x="0" y="8"/>
                      <a:pt x="6" y="0"/>
                      <a:pt x="11" y="7"/>
                    </a:cubicBezTo>
                    <a:cubicBezTo>
                      <a:pt x="8" y="7"/>
                      <a:pt x="4" y="8"/>
                      <a:pt x="3" y="10"/>
                    </a:cubicBezTo>
                  </a:path>
                </a:pathLst>
              </a:custGeom>
              <a:solidFill>
                <a:srgbClr val="FAE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45" name="Freeform 93"/>
              <p:cNvSpPr>
                <a:spLocks/>
              </p:cNvSpPr>
              <p:nvPr/>
            </p:nvSpPr>
            <p:spPr bwMode="auto">
              <a:xfrm>
                <a:off x="2377" y="2427"/>
                <a:ext cx="23" cy="38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9" y="10"/>
                  </a:cxn>
                  <a:cxn ang="0">
                    <a:pos x="6" y="0"/>
                  </a:cxn>
                </a:cxnLst>
                <a:rect l="0" t="0" r="r" b="b"/>
                <a:pathLst>
                  <a:path w="9" h="14">
                    <a:moveTo>
                      <a:pt x="2" y="0"/>
                    </a:moveTo>
                    <a:cubicBezTo>
                      <a:pt x="0" y="5"/>
                      <a:pt x="4" y="14"/>
                      <a:pt x="9" y="10"/>
                    </a:cubicBezTo>
                    <a:cubicBezTo>
                      <a:pt x="8" y="7"/>
                      <a:pt x="7" y="4"/>
                      <a:pt x="6" y="0"/>
                    </a:cubicBezTo>
                  </a:path>
                </a:pathLst>
              </a:custGeom>
              <a:solidFill>
                <a:srgbClr val="FAE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46" name="Freeform 94"/>
              <p:cNvSpPr>
                <a:spLocks/>
              </p:cNvSpPr>
              <p:nvPr/>
            </p:nvSpPr>
            <p:spPr bwMode="auto">
              <a:xfrm>
                <a:off x="2695" y="2777"/>
                <a:ext cx="90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" y="12"/>
                  </a:cxn>
                  <a:cxn ang="0">
                    <a:pos x="20" y="12"/>
                  </a:cxn>
                  <a:cxn ang="0">
                    <a:pos x="10" y="5"/>
                  </a:cxn>
                </a:cxnLst>
                <a:rect l="0" t="0" r="r" b="b"/>
                <a:pathLst>
                  <a:path w="36" h="12">
                    <a:moveTo>
                      <a:pt x="0" y="0"/>
                    </a:moveTo>
                    <a:cubicBezTo>
                      <a:pt x="10" y="4"/>
                      <a:pt x="31" y="0"/>
                      <a:pt x="36" y="12"/>
                    </a:cubicBezTo>
                    <a:cubicBezTo>
                      <a:pt x="32" y="9"/>
                      <a:pt x="22" y="6"/>
                      <a:pt x="20" y="12"/>
                    </a:cubicBezTo>
                    <a:cubicBezTo>
                      <a:pt x="18" y="9"/>
                      <a:pt x="15" y="5"/>
                      <a:pt x="10" y="5"/>
                    </a:cubicBezTo>
                  </a:path>
                </a:pathLst>
              </a:custGeom>
              <a:solidFill>
                <a:srgbClr val="FAE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47" name="Freeform 95"/>
              <p:cNvSpPr>
                <a:spLocks/>
              </p:cNvSpPr>
              <p:nvPr/>
            </p:nvSpPr>
            <p:spPr bwMode="auto">
              <a:xfrm>
                <a:off x="2992" y="2651"/>
                <a:ext cx="40" cy="27"/>
              </a:xfrm>
              <a:custGeom>
                <a:avLst/>
                <a:gdLst/>
                <a:ahLst/>
                <a:cxnLst>
                  <a:cxn ang="0">
                    <a:pos x="9" y="2"/>
                  </a:cxn>
                  <a:cxn ang="0">
                    <a:pos x="4" y="0"/>
                  </a:cxn>
                  <a:cxn ang="0">
                    <a:pos x="9" y="10"/>
                  </a:cxn>
                  <a:cxn ang="0">
                    <a:pos x="16" y="8"/>
                  </a:cxn>
                </a:cxnLst>
                <a:rect l="0" t="0" r="r" b="b"/>
                <a:pathLst>
                  <a:path w="16" h="10">
                    <a:moveTo>
                      <a:pt x="9" y="2"/>
                    </a:moveTo>
                    <a:cubicBezTo>
                      <a:pt x="7" y="1"/>
                      <a:pt x="5" y="1"/>
                      <a:pt x="4" y="0"/>
                    </a:cubicBezTo>
                    <a:cubicBezTo>
                      <a:pt x="0" y="7"/>
                      <a:pt x="12" y="4"/>
                      <a:pt x="9" y="10"/>
                    </a:cubicBezTo>
                    <a:cubicBezTo>
                      <a:pt x="11" y="9"/>
                      <a:pt x="14" y="8"/>
                      <a:pt x="16" y="8"/>
                    </a:cubicBezTo>
                  </a:path>
                </a:pathLst>
              </a:custGeom>
              <a:solidFill>
                <a:srgbClr val="FAE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48" name="Freeform 96"/>
              <p:cNvSpPr>
                <a:spLocks/>
              </p:cNvSpPr>
              <p:nvPr/>
            </p:nvSpPr>
            <p:spPr bwMode="auto">
              <a:xfrm>
                <a:off x="3055" y="2678"/>
                <a:ext cx="25" cy="13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0" y="2"/>
                  </a:cxn>
                  <a:cxn ang="0">
                    <a:pos x="10" y="4"/>
                  </a:cxn>
                </a:cxnLst>
                <a:rect l="0" t="0" r="r" b="b"/>
                <a:pathLst>
                  <a:path w="10" h="5">
                    <a:moveTo>
                      <a:pt x="4" y="0"/>
                    </a:moveTo>
                    <a:cubicBezTo>
                      <a:pt x="2" y="0"/>
                      <a:pt x="0" y="1"/>
                      <a:pt x="0" y="2"/>
                    </a:cubicBezTo>
                    <a:cubicBezTo>
                      <a:pt x="3" y="4"/>
                      <a:pt x="6" y="5"/>
                      <a:pt x="10" y="4"/>
                    </a:cubicBezTo>
                  </a:path>
                </a:pathLst>
              </a:custGeom>
              <a:solidFill>
                <a:srgbClr val="FAE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49" name="Freeform 97"/>
              <p:cNvSpPr>
                <a:spLocks/>
              </p:cNvSpPr>
              <p:nvPr/>
            </p:nvSpPr>
            <p:spPr bwMode="auto">
              <a:xfrm>
                <a:off x="2247" y="1809"/>
                <a:ext cx="15" cy="2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6" y="10"/>
                  </a:cxn>
                  <a:cxn ang="0">
                    <a:pos x="6" y="2"/>
                  </a:cxn>
                </a:cxnLst>
                <a:rect l="0" t="0" r="r" b="b"/>
                <a:pathLst>
                  <a:path w="6" h="11">
                    <a:moveTo>
                      <a:pt x="4" y="0"/>
                    </a:moveTo>
                    <a:cubicBezTo>
                      <a:pt x="2" y="3"/>
                      <a:pt x="0" y="11"/>
                      <a:pt x="6" y="10"/>
                    </a:cubicBezTo>
                    <a:cubicBezTo>
                      <a:pt x="6" y="7"/>
                      <a:pt x="5" y="5"/>
                      <a:pt x="6" y="2"/>
                    </a:cubicBezTo>
                  </a:path>
                </a:pathLst>
              </a:custGeom>
              <a:solidFill>
                <a:srgbClr val="FAE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50" name="Freeform 98"/>
              <p:cNvSpPr>
                <a:spLocks/>
              </p:cNvSpPr>
              <p:nvPr/>
            </p:nvSpPr>
            <p:spPr bwMode="auto">
              <a:xfrm>
                <a:off x="2202" y="1894"/>
                <a:ext cx="18" cy="2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" y="11"/>
                  </a:cxn>
                  <a:cxn ang="0">
                    <a:pos x="5" y="1"/>
                  </a:cxn>
                </a:cxnLst>
                <a:rect l="0" t="0" r="r" b="b"/>
                <a:pathLst>
                  <a:path w="7" h="11">
                    <a:moveTo>
                      <a:pt x="3" y="0"/>
                    </a:moveTo>
                    <a:cubicBezTo>
                      <a:pt x="0" y="3"/>
                      <a:pt x="0" y="7"/>
                      <a:pt x="1" y="11"/>
                    </a:cubicBezTo>
                    <a:cubicBezTo>
                      <a:pt x="7" y="11"/>
                      <a:pt x="4" y="4"/>
                      <a:pt x="5" y="1"/>
                    </a:cubicBezTo>
                  </a:path>
                </a:pathLst>
              </a:custGeom>
              <a:solidFill>
                <a:srgbClr val="FAE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51" name="Freeform 99"/>
              <p:cNvSpPr>
                <a:spLocks/>
              </p:cNvSpPr>
              <p:nvPr/>
            </p:nvSpPr>
            <p:spPr bwMode="auto">
              <a:xfrm>
                <a:off x="3592" y="2651"/>
                <a:ext cx="50" cy="155"/>
              </a:xfrm>
              <a:custGeom>
                <a:avLst/>
                <a:gdLst/>
                <a:ahLst/>
                <a:cxnLst>
                  <a:cxn ang="0">
                    <a:pos x="1" y="4"/>
                  </a:cxn>
                  <a:cxn ang="0">
                    <a:pos x="0" y="22"/>
                  </a:cxn>
                  <a:cxn ang="0">
                    <a:pos x="6" y="42"/>
                  </a:cxn>
                  <a:cxn ang="0">
                    <a:pos x="12" y="56"/>
                  </a:cxn>
                  <a:cxn ang="0">
                    <a:pos x="20" y="50"/>
                  </a:cxn>
                  <a:cxn ang="0">
                    <a:pos x="10" y="25"/>
                  </a:cxn>
                  <a:cxn ang="0">
                    <a:pos x="1" y="0"/>
                  </a:cxn>
                </a:cxnLst>
                <a:rect l="0" t="0" r="r" b="b"/>
                <a:pathLst>
                  <a:path w="20" h="58">
                    <a:moveTo>
                      <a:pt x="1" y="4"/>
                    </a:moveTo>
                    <a:cubicBezTo>
                      <a:pt x="1" y="10"/>
                      <a:pt x="0" y="16"/>
                      <a:pt x="0" y="22"/>
                    </a:cubicBezTo>
                    <a:cubicBezTo>
                      <a:pt x="9" y="25"/>
                      <a:pt x="6" y="35"/>
                      <a:pt x="6" y="42"/>
                    </a:cubicBezTo>
                    <a:cubicBezTo>
                      <a:pt x="6" y="47"/>
                      <a:pt x="8" y="53"/>
                      <a:pt x="12" y="56"/>
                    </a:cubicBezTo>
                    <a:cubicBezTo>
                      <a:pt x="17" y="58"/>
                      <a:pt x="18" y="55"/>
                      <a:pt x="20" y="50"/>
                    </a:cubicBezTo>
                    <a:cubicBezTo>
                      <a:pt x="12" y="56"/>
                      <a:pt x="11" y="30"/>
                      <a:pt x="10" y="25"/>
                    </a:cubicBezTo>
                    <a:cubicBezTo>
                      <a:pt x="8" y="17"/>
                      <a:pt x="5" y="7"/>
                      <a:pt x="1" y="0"/>
                    </a:cubicBezTo>
                  </a:path>
                </a:pathLst>
              </a:custGeom>
              <a:solidFill>
                <a:srgbClr val="9D0B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52" name="Freeform 100"/>
              <p:cNvSpPr>
                <a:spLocks/>
              </p:cNvSpPr>
              <p:nvPr/>
            </p:nvSpPr>
            <p:spPr bwMode="auto">
              <a:xfrm>
                <a:off x="3360" y="2731"/>
                <a:ext cx="85" cy="3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12"/>
                  </a:cxn>
                  <a:cxn ang="0">
                    <a:pos x="34" y="5"/>
                  </a:cxn>
                  <a:cxn ang="0">
                    <a:pos x="12" y="4"/>
                  </a:cxn>
                  <a:cxn ang="0">
                    <a:pos x="13" y="2"/>
                  </a:cxn>
                  <a:cxn ang="0">
                    <a:pos x="6" y="0"/>
                  </a:cxn>
                </a:cxnLst>
                <a:rect l="0" t="0" r="r" b="b"/>
                <a:pathLst>
                  <a:path w="34" h="14">
                    <a:moveTo>
                      <a:pt x="0" y="0"/>
                    </a:moveTo>
                    <a:cubicBezTo>
                      <a:pt x="0" y="6"/>
                      <a:pt x="7" y="10"/>
                      <a:pt x="12" y="12"/>
                    </a:cubicBezTo>
                    <a:cubicBezTo>
                      <a:pt x="20" y="14"/>
                      <a:pt x="26" y="9"/>
                      <a:pt x="34" y="5"/>
                    </a:cubicBezTo>
                    <a:cubicBezTo>
                      <a:pt x="28" y="6"/>
                      <a:pt x="16" y="9"/>
                      <a:pt x="12" y="4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1" y="1"/>
                      <a:pt x="9" y="0"/>
                      <a:pt x="6" y="0"/>
                    </a:cubicBezTo>
                  </a:path>
                </a:pathLst>
              </a:custGeom>
              <a:solidFill>
                <a:srgbClr val="9D0B4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53" name="Oval 101"/>
              <p:cNvSpPr>
                <a:spLocks noChangeArrowheads="1"/>
              </p:cNvSpPr>
              <p:nvPr/>
            </p:nvSpPr>
            <p:spPr bwMode="auto">
              <a:xfrm>
                <a:off x="3285" y="2323"/>
                <a:ext cx="15" cy="16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54" name="Oval 102"/>
              <p:cNvSpPr>
                <a:spLocks noChangeArrowheads="1"/>
              </p:cNvSpPr>
              <p:nvPr/>
            </p:nvSpPr>
            <p:spPr bwMode="auto">
              <a:xfrm>
                <a:off x="3285" y="2345"/>
                <a:ext cx="15" cy="16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55" name="Oval 103"/>
              <p:cNvSpPr>
                <a:spLocks noChangeArrowheads="1"/>
              </p:cNvSpPr>
              <p:nvPr/>
            </p:nvSpPr>
            <p:spPr bwMode="auto">
              <a:xfrm>
                <a:off x="3290" y="2371"/>
                <a:ext cx="15" cy="16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56" name="Oval 104"/>
              <p:cNvSpPr>
                <a:spLocks noChangeArrowheads="1"/>
              </p:cNvSpPr>
              <p:nvPr/>
            </p:nvSpPr>
            <p:spPr bwMode="auto">
              <a:xfrm>
                <a:off x="3290" y="2395"/>
                <a:ext cx="15" cy="14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57" name="Oval 105"/>
              <p:cNvSpPr>
                <a:spLocks noChangeArrowheads="1"/>
              </p:cNvSpPr>
              <p:nvPr/>
            </p:nvSpPr>
            <p:spPr bwMode="auto">
              <a:xfrm>
                <a:off x="3295" y="2411"/>
                <a:ext cx="15" cy="16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58" name="Oval 106"/>
              <p:cNvSpPr>
                <a:spLocks noChangeArrowheads="1"/>
              </p:cNvSpPr>
              <p:nvPr/>
            </p:nvSpPr>
            <p:spPr bwMode="auto">
              <a:xfrm>
                <a:off x="3290" y="2430"/>
                <a:ext cx="15" cy="16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59" name="Oval 107"/>
              <p:cNvSpPr>
                <a:spLocks noChangeArrowheads="1"/>
              </p:cNvSpPr>
              <p:nvPr/>
            </p:nvSpPr>
            <p:spPr bwMode="auto">
              <a:xfrm>
                <a:off x="3282" y="2451"/>
                <a:ext cx="15" cy="16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60" name="Oval 108"/>
              <p:cNvSpPr>
                <a:spLocks noChangeArrowheads="1"/>
              </p:cNvSpPr>
              <p:nvPr/>
            </p:nvSpPr>
            <p:spPr bwMode="auto">
              <a:xfrm>
                <a:off x="3297" y="2449"/>
                <a:ext cx="15" cy="16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61" name="Oval 109"/>
              <p:cNvSpPr>
                <a:spLocks noChangeArrowheads="1"/>
              </p:cNvSpPr>
              <p:nvPr/>
            </p:nvSpPr>
            <p:spPr bwMode="auto">
              <a:xfrm>
                <a:off x="3292" y="2465"/>
                <a:ext cx="15" cy="16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62" name="Oval 110"/>
              <p:cNvSpPr>
                <a:spLocks noChangeArrowheads="1"/>
              </p:cNvSpPr>
              <p:nvPr/>
            </p:nvSpPr>
            <p:spPr bwMode="auto">
              <a:xfrm>
                <a:off x="3295" y="2481"/>
                <a:ext cx="15" cy="13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63" name="Oval 111"/>
              <p:cNvSpPr>
                <a:spLocks noChangeArrowheads="1"/>
              </p:cNvSpPr>
              <p:nvPr/>
            </p:nvSpPr>
            <p:spPr bwMode="auto">
              <a:xfrm>
                <a:off x="3295" y="2502"/>
                <a:ext cx="15" cy="13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64" name="Oval 112"/>
              <p:cNvSpPr>
                <a:spLocks noChangeArrowheads="1"/>
              </p:cNvSpPr>
              <p:nvPr/>
            </p:nvSpPr>
            <p:spPr bwMode="auto">
              <a:xfrm>
                <a:off x="3287" y="2521"/>
                <a:ext cx="15" cy="16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65" name="Oval 113"/>
              <p:cNvSpPr>
                <a:spLocks noChangeArrowheads="1"/>
              </p:cNvSpPr>
              <p:nvPr/>
            </p:nvSpPr>
            <p:spPr bwMode="auto">
              <a:xfrm>
                <a:off x="3287" y="2539"/>
                <a:ext cx="15" cy="16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66" name="Oval 114"/>
              <p:cNvSpPr>
                <a:spLocks noChangeArrowheads="1"/>
              </p:cNvSpPr>
              <p:nvPr/>
            </p:nvSpPr>
            <p:spPr bwMode="auto">
              <a:xfrm>
                <a:off x="3275" y="2555"/>
                <a:ext cx="15" cy="16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67" name="Oval 115"/>
              <p:cNvSpPr>
                <a:spLocks noChangeArrowheads="1"/>
              </p:cNvSpPr>
              <p:nvPr/>
            </p:nvSpPr>
            <p:spPr bwMode="auto">
              <a:xfrm>
                <a:off x="3260" y="2579"/>
                <a:ext cx="15" cy="14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68" name="Oval 116"/>
              <p:cNvSpPr>
                <a:spLocks noChangeArrowheads="1"/>
              </p:cNvSpPr>
              <p:nvPr/>
            </p:nvSpPr>
            <p:spPr bwMode="auto">
              <a:xfrm>
                <a:off x="3272" y="2571"/>
                <a:ext cx="15" cy="14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69" name="Oval 117"/>
              <p:cNvSpPr>
                <a:spLocks noChangeArrowheads="1"/>
              </p:cNvSpPr>
              <p:nvPr/>
            </p:nvSpPr>
            <p:spPr bwMode="auto">
              <a:xfrm>
                <a:off x="3250" y="2598"/>
                <a:ext cx="15" cy="13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70" name="Oval 118"/>
              <p:cNvSpPr>
                <a:spLocks noChangeArrowheads="1"/>
              </p:cNvSpPr>
              <p:nvPr/>
            </p:nvSpPr>
            <p:spPr bwMode="auto">
              <a:xfrm>
                <a:off x="3237" y="2617"/>
                <a:ext cx="15" cy="16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71" name="Oval 119"/>
              <p:cNvSpPr>
                <a:spLocks noChangeArrowheads="1"/>
              </p:cNvSpPr>
              <p:nvPr/>
            </p:nvSpPr>
            <p:spPr bwMode="auto">
              <a:xfrm>
                <a:off x="3212" y="2622"/>
                <a:ext cx="15" cy="16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72" name="Oval 120"/>
              <p:cNvSpPr>
                <a:spLocks noChangeArrowheads="1"/>
              </p:cNvSpPr>
              <p:nvPr/>
            </p:nvSpPr>
            <p:spPr bwMode="auto">
              <a:xfrm>
                <a:off x="3187" y="2633"/>
                <a:ext cx="15" cy="16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73" name="Oval 121"/>
              <p:cNvSpPr>
                <a:spLocks noChangeArrowheads="1"/>
              </p:cNvSpPr>
              <p:nvPr/>
            </p:nvSpPr>
            <p:spPr bwMode="auto">
              <a:xfrm>
                <a:off x="3162" y="2638"/>
                <a:ext cx="15" cy="13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74" name="Oval 122"/>
              <p:cNvSpPr>
                <a:spLocks noChangeArrowheads="1"/>
              </p:cNvSpPr>
              <p:nvPr/>
            </p:nvSpPr>
            <p:spPr bwMode="auto">
              <a:xfrm>
                <a:off x="3145" y="2651"/>
                <a:ext cx="15" cy="14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75" name="Oval 123"/>
              <p:cNvSpPr>
                <a:spLocks noChangeArrowheads="1"/>
              </p:cNvSpPr>
              <p:nvPr/>
            </p:nvSpPr>
            <p:spPr bwMode="auto">
              <a:xfrm>
                <a:off x="3175" y="2630"/>
                <a:ext cx="15" cy="16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76" name="Oval 124"/>
              <p:cNvSpPr>
                <a:spLocks noChangeArrowheads="1"/>
              </p:cNvSpPr>
              <p:nvPr/>
            </p:nvSpPr>
            <p:spPr bwMode="auto">
              <a:xfrm>
                <a:off x="3197" y="2619"/>
                <a:ext cx="15" cy="16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77" name="Oval 125"/>
              <p:cNvSpPr>
                <a:spLocks noChangeArrowheads="1"/>
              </p:cNvSpPr>
              <p:nvPr/>
            </p:nvSpPr>
            <p:spPr bwMode="auto">
              <a:xfrm>
                <a:off x="3222" y="2611"/>
                <a:ext cx="15" cy="14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78" name="Oval 126"/>
              <p:cNvSpPr>
                <a:spLocks noChangeArrowheads="1"/>
              </p:cNvSpPr>
              <p:nvPr/>
            </p:nvSpPr>
            <p:spPr bwMode="auto">
              <a:xfrm>
                <a:off x="3235" y="2603"/>
                <a:ext cx="15" cy="16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79" name="Oval 127"/>
              <p:cNvSpPr>
                <a:spLocks noChangeArrowheads="1"/>
              </p:cNvSpPr>
              <p:nvPr/>
            </p:nvSpPr>
            <p:spPr bwMode="auto">
              <a:xfrm>
                <a:off x="3287" y="2302"/>
                <a:ext cx="15" cy="16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80" name="Oval 128"/>
              <p:cNvSpPr>
                <a:spLocks noChangeArrowheads="1"/>
              </p:cNvSpPr>
              <p:nvPr/>
            </p:nvSpPr>
            <p:spPr bwMode="auto">
              <a:xfrm>
                <a:off x="3285" y="2283"/>
                <a:ext cx="15" cy="16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81" name="Oval 129"/>
              <p:cNvSpPr>
                <a:spLocks noChangeArrowheads="1"/>
              </p:cNvSpPr>
              <p:nvPr/>
            </p:nvSpPr>
            <p:spPr bwMode="auto">
              <a:xfrm>
                <a:off x="3292" y="2355"/>
                <a:ext cx="15" cy="14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82" name="Oval 130"/>
              <p:cNvSpPr>
                <a:spLocks noChangeArrowheads="1"/>
              </p:cNvSpPr>
              <p:nvPr/>
            </p:nvSpPr>
            <p:spPr bwMode="auto">
              <a:xfrm>
                <a:off x="3280" y="2387"/>
                <a:ext cx="12" cy="11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83" name="Oval 131"/>
              <p:cNvSpPr>
                <a:spLocks noChangeArrowheads="1"/>
              </p:cNvSpPr>
              <p:nvPr/>
            </p:nvSpPr>
            <p:spPr bwMode="auto">
              <a:xfrm>
                <a:off x="3280" y="2361"/>
                <a:ext cx="10" cy="13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84" name="Oval 132"/>
              <p:cNvSpPr>
                <a:spLocks noChangeArrowheads="1"/>
              </p:cNvSpPr>
              <p:nvPr/>
            </p:nvSpPr>
            <p:spPr bwMode="auto">
              <a:xfrm>
                <a:off x="3272" y="2331"/>
                <a:ext cx="10" cy="14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85" name="Oval 133"/>
              <p:cNvSpPr>
                <a:spLocks noChangeArrowheads="1"/>
              </p:cNvSpPr>
              <p:nvPr/>
            </p:nvSpPr>
            <p:spPr bwMode="auto">
              <a:xfrm>
                <a:off x="3272" y="2297"/>
                <a:ext cx="13" cy="10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86" name="Oval 134"/>
              <p:cNvSpPr>
                <a:spLocks noChangeArrowheads="1"/>
              </p:cNvSpPr>
              <p:nvPr/>
            </p:nvSpPr>
            <p:spPr bwMode="auto">
              <a:xfrm>
                <a:off x="3277" y="2313"/>
                <a:ext cx="10" cy="13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87" name="Oval 135"/>
              <p:cNvSpPr>
                <a:spLocks noChangeArrowheads="1"/>
              </p:cNvSpPr>
              <p:nvPr/>
            </p:nvSpPr>
            <p:spPr bwMode="auto">
              <a:xfrm>
                <a:off x="3280" y="2409"/>
                <a:ext cx="10" cy="13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88" name="Oval 136"/>
              <p:cNvSpPr>
                <a:spLocks noChangeArrowheads="1"/>
              </p:cNvSpPr>
              <p:nvPr/>
            </p:nvSpPr>
            <p:spPr bwMode="auto">
              <a:xfrm>
                <a:off x="3277" y="2430"/>
                <a:ext cx="10" cy="13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89" name="Oval 137"/>
              <p:cNvSpPr>
                <a:spLocks noChangeArrowheads="1"/>
              </p:cNvSpPr>
              <p:nvPr/>
            </p:nvSpPr>
            <p:spPr bwMode="auto">
              <a:xfrm>
                <a:off x="3277" y="2473"/>
                <a:ext cx="10" cy="10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90" name="Oval 138"/>
              <p:cNvSpPr>
                <a:spLocks noChangeArrowheads="1"/>
              </p:cNvSpPr>
              <p:nvPr/>
            </p:nvSpPr>
            <p:spPr bwMode="auto">
              <a:xfrm>
                <a:off x="3282" y="2497"/>
                <a:ext cx="13" cy="10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91" name="Oval 139"/>
              <p:cNvSpPr>
                <a:spLocks noChangeArrowheads="1"/>
              </p:cNvSpPr>
              <p:nvPr/>
            </p:nvSpPr>
            <p:spPr bwMode="auto">
              <a:xfrm>
                <a:off x="3275" y="2523"/>
                <a:ext cx="10" cy="14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92" name="Oval 140"/>
              <p:cNvSpPr>
                <a:spLocks noChangeArrowheads="1"/>
              </p:cNvSpPr>
              <p:nvPr/>
            </p:nvSpPr>
            <p:spPr bwMode="auto">
              <a:xfrm>
                <a:off x="3272" y="2539"/>
                <a:ext cx="13" cy="14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93" name="Oval 141"/>
              <p:cNvSpPr>
                <a:spLocks noChangeArrowheads="1"/>
              </p:cNvSpPr>
              <p:nvPr/>
            </p:nvSpPr>
            <p:spPr bwMode="auto">
              <a:xfrm>
                <a:off x="3255" y="2553"/>
                <a:ext cx="10" cy="13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94" name="Oval 142"/>
              <p:cNvSpPr>
                <a:spLocks noChangeArrowheads="1"/>
              </p:cNvSpPr>
              <p:nvPr/>
            </p:nvSpPr>
            <p:spPr bwMode="auto">
              <a:xfrm>
                <a:off x="3247" y="2577"/>
                <a:ext cx="13" cy="10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95" name="Oval 143"/>
              <p:cNvSpPr>
                <a:spLocks noChangeArrowheads="1"/>
              </p:cNvSpPr>
              <p:nvPr/>
            </p:nvSpPr>
            <p:spPr bwMode="auto">
              <a:xfrm>
                <a:off x="3237" y="2587"/>
                <a:ext cx="13" cy="11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96" name="Oval 144"/>
              <p:cNvSpPr>
                <a:spLocks noChangeArrowheads="1"/>
              </p:cNvSpPr>
              <p:nvPr/>
            </p:nvSpPr>
            <p:spPr bwMode="auto">
              <a:xfrm>
                <a:off x="3210" y="2598"/>
                <a:ext cx="12" cy="11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97" name="Oval 145"/>
              <p:cNvSpPr>
                <a:spLocks noChangeArrowheads="1"/>
              </p:cNvSpPr>
              <p:nvPr/>
            </p:nvSpPr>
            <p:spPr bwMode="auto">
              <a:xfrm>
                <a:off x="3182" y="2614"/>
                <a:ext cx="10" cy="13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98" name="Oval 146"/>
              <p:cNvSpPr>
                <a:spLocks noChangeArrowheads="1"/>
              </p:cNvSpPr>
              <p:nvPr/>
            </p:nvSpPr>
            <p:spPr bwMode="auto">
              <a:xfrm>
                <a:off x="3127" y="2649"/>
                <a:ext cx="10" cy="10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299" name="Oval 147"/>
              <p:cNvSpPr>
                <a:spLocks noChangeArrowheads="1"/>
              </p:cNvSpPr>
              <p:nvPr/>
            </p:nvSpPr>
            <p:spPr bwMode="auto">
              <a:xfrm>
                <a:off x="3147" y="2638"/>
                <a:ext cx="10" cy="11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00" name="Oval 148"/>
              <p:cNvSpPr>
                <a:spLocks noChangeArrowheads="1"/>
              </p:cNvSpPr>
              <p:nvPr/>
            </p:nvSpPr>
            <p:spPr bwMode="auto">
              <a:xfrm>
                <a:off x="3152" y="2625"/>
                <a:ext cx="8" cy="8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01" name="Oval 149"/>
              <p:cNvSpPr>
                <a:spLocks noChangeArrowheads="1"/>
              </p:cNvSpPr>
              <p:nvPr/>
            </p:nvSpPr>
            <p:spPr bwMode="auto">
              <a:xfrm>
                <a:off x="3140" y="2633"/>
                <a:ext cx="5" cy="8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02" name="Oval 150"/>
              <p:cNvSpPr>
                <a:spLocks noChangeArrowheads="1"/>
              </p:cNvSpPr>
              <p:nvPr/>
            </p:nvSpPr>
            <p:spPr bwMode="auto">
              <a:xfrm>
                <a:off x="3170" y="2622"/>
                <a:ext cx="7" cy="8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03" name="Oval 151"/>
              <p:cNvSpPr>
                <a:spLocks noChangeArrowheads="1"/>
              </p:cNvSpPr>
              <p:nvPr/>
            </p:nvSpPr>
            <p:spPr bwMode="auto">
              <a:xfrm>
                <a:off x="3187" y="2606"/>
                <a:ext cx="5" cy="8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04" name="Oval 152"/>
              <p:cNvSpPr>
                <a:spLocks noChangeArrowheads="1"/>
              </p:cNvSpPr>
              <p:nvPr/>
            </p:nvSpPr>
            <p:spPr bwMode="auto">
              <a:xfrm>
                <a:off x="3200" y="2611"/>
                <a:ext cx="7" cy="6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05" name="Oval 153"/>
              <p:cNvSpPr>
                <a:spLocks noChangeArrowheads="1"/>
              </p:cNvSpPr>
              <p:nvPr/>
            </p:nvSpPr>
            <p:spPr bwMode="auto">
              <a:xfrm>
                <a:off x="3212" y="2611"/>
                <a:ext cx="5" cy="6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06" name="Oval 154"/>
              <p:cNvSpPr>
                <a:spLocks noChangeArrowheads="1"/>
              </p:cNvSpPr>
              <p:nvPr/>
            </p:nvSpPr>
            <p:spPr bwMode="auto">
              <a:xfrm>
                <a:off x="3225" y="2593"/>
                <a:ext cx="5" cy="8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07" name="Oval 155"/>
              <p:cNvSpPr>
                <a:spLocks noChangeArrowheads="1"/>
              </p:cNvSpPr>
              <p:nvPr/>
            </p:nvSpPr>
            <p:spPr bwMode="auto">
              <a:xfrm>
                <a:off x="3240" y="2574"/>
                <a:ext cx="5" cy="8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08" name="Oval 156"/>
              <p:cNvSpPr>
                <a:spLocks noChangeArrowheads="1"/>
              </p:cNvSpPr>
              <p:nvPr/>
            </p:nvSpPr>
            <p:spPr bwMode="auto">
              <a:xfrm>
                <a:off x="3247" y="2563"/>
                <a:ext cx="5" cy="8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09" name="Oval 157"/>
              <p:cNvSpPr>
                <a:spLocks noChangeArrowheads="1"/>
              </p:cNvSpPr>
              <p:nvPr/>
            </p:nvSpPr>
            <p:spPr bwMode="auto">
              <a:xfrm>
                <a:off x="3265" y="2566"/>
                <a:ext cx="7" cy="8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10" name="Oval 158"/>
              <p:cNvSpPr>
                <a:spLocks noChangeArrowheads="1"/>
              </p:cNvSpPr>
              <p:nvPr/>
            </p:nvSpPr>
            <p:spPr bwMode="auto">
              <a:xfrm>
                <a:off x="3265" y="2534"/>
                <a:ext cx="7" cy="5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11" name="Oval 159"/>
              <p:cNvSpPr>
                <a:spLocks noChangeArrowheads="1"/>
              </p:cNvSpPr>
              <p:nvPr/>
            </p:nvSpPr>
            <p:spPr bwMode="auto">
              <a:xfrm>
                <a:off x="3282" y="2507"/>
                <a:ext cx="8" cy="8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12" name="Oval 160"/>
              <p:cNvSpPr>
                <a:spLocks noChangeArrowheads="1"/>
              </p:cNvSpPr>
              <p:nvPr/>
            </p:nvSpPr>
            <p:spPr bwMode="auto">
              <a:xfrm>
                <a:off x="3275" y="2497"/>
                <a:ext cx="5" cy="8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13" name="Oval 161"/>
              <p:cNvSpPr>
                <a:spLocks noChangeArrowheads="1"/>
              </p:cNvSpPr>
              <p:nvPr/>
            </p:nvSpPr>
            <p:spPr bwMode="auto">
              <a:xfrm>
                <a:off x="3280" y="2483"/>
                <a:ext cx="5" cy="8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14" name="Oval 162"/>
              <p:cNvSpPr>
                <a:spLocks noChangeArrowheads="1"/>
              </p:cNvSpPr>
              <p:nvPr/>
            </p:nvSpPr>
            <p:spPr bwMode="auto">
              <a:xfrm>
                <a:off x="3270" y="2465"/>
                <a:ext cx="5" cy="8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15" name="Oval 163"/>
              <p:cNvSpPr>
                <a:spLocks noChangeArrowheads="1"/>
              </p:cNvSpPr>
              <p:nvPr/>
            </p:nvSpPr>
            <p:spPr bwMode="auto">
              <a:xfrm>
                <a:off x="3275" y="2451"/>
                <a:ext cx="5" cy="8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16" name="Oval 164"/>
              <p:cNvSpPr>
                <a:spLocks noChangeArrowheads="1"/>
              </p:cNvSpPr>
              <p:nvPr/>
            </p:nvSpPr>
            <p:spPr bwMode="auto">
              <a:xfrm>
                <a:off x="3270" y="2419"/>
                <a:ext cx="7" cy="8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17" name="Oval 165"/>
              <p:cNvSpPr>
                <a:spLocks noChangeArrowheads="1"/>
              </p:cNvSpPr>
              <p:nvPr/>
            </p:nvSpPr>
            <p:spPr bwMode="auto">
              <a:xfrm>
                <a:off x="3285" y="2422"/>
                <a:ext cx="5" cy="5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18" name="Oval 166"/>
              <p:cNvSpPr>
                <a:spLocks noChangeArrowheads="1"/>
              </p:cNvSpPr>
              <p:nvPr/>
            </p:nvSpPr>
            <p:spPr bwMode="auto">
              <a:xfrm>
                <a:off x="3272" y="2374"/>
                <a:ext cx="5" cy="8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19" name="Oval 167"/>
              <p:cNvSpPr>
                <a:spLocks noChangeArrowheads="1"/>
              </p:cNvSpPr>
              <p:nvPr/>
            </p:nvSpPr>
            <p:spPr bwMode="auto">
              <a:xfrm>
                <a:off x="3270" y="2390"/>
                <a:ext cx="7" cy="8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20" name="Oval 168"/>
              <p:cNvSpPr>
                <a:spLocks noChangeArrowheads="1"/>
              </p:cNvSpPr>
              <p:nvPr/>
            </p:nvSpPr>
            <p:spPr bwMode="auto">
              <a:xfrm>
                <a:off x="3272" y="2350"/>
                <a:ext cx="8" cy="5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21" name="Oval 169"/>
              <p:cNvSpPr>
                <a:spLocks noChangeArrowheads="1"/>
              </p:cNvSpPr>
              <p:nvPr/>
            </p:nvSpPr>
            <p:spPr bwMode="auto">
              <a:xfrm>
                <a:off x="3267" y="2321"/>
                <a:ext cx="5" cy="5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22" name="Oval 170"/>
              <p:cNvSpPr>
                <a:spLocks noChangeArrowheads="1"/>
              </p:cNvSpPr>
              <p:nvPr/>
            </p:nvSpPr>
            <p:spPr bwMode="auto">
              <a:xfrm>
                <a:off x="3265" y="2307"/>
                <a:ext cx="5" cy="6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23" name="Oval 171"/>
              <p:cNvSpPr>
                <a:spLocks noChangeArrowheads="1"/>
              </p:cNvSpPr>
              <p:nvPr/>
            </p:nvSpPr>
            <p:spPr bwMode="auto">
              <a:xfrm>
                <a:off x="3272" y="2513"/>
                <a:ext cx="8" cy="8"/>
              </a:xfrm>
              <a:prstGeom prst="ellipse">
                <a:avLst/>
              </a:prstGeom>
              <a:solidFill>
                <a:srgbClr val="E8857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24" name="Oval 172"/>
              <p:cNvSpPr>
                <a:spLocks noChangeArrowheads="1"/>
              </p:cNvSpPr>
              <p:nvPr/>
            </p:nvSpPr>
            <p:spPr bwMode="auto">
              <a:xfrm>
                <a:off x="3332" y="2526"/>
                <a:ext cx="5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25" name="Oval 173"/>
              <p:cNvSpPr>
                <a:spLocks noChangeArrowheads="1"/>
              </p:cNvSpPr>
              <p:nvPr/>
            </p:nvSpPr>
            <p:spPr bwMode="auto">
              <a:xfrm>
                <a:off x="3312" y="2545"/>
                <a:ext cx="8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26" name="Oval 174"/>
              <p:cNvSpPr>
                <a:spLocks noChangeArrowheads="1"/>
              </p:cNvSpPr>
              <p:nvPr/>
            </p:nvSpPr>
            <p:spPr bwMode="auto">
              <a:xfrm>
                <a:off x="3302" y="2563"/>
                <a:ext cx="5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27" name="Oval 175"/>
              <p:cNvSpPr>
                <a:spLocks noChangeArrowheads="1"/>
              </p:cNvSpPr>
              <p:nvPr/>
            </p:nvSpPr>
            <p:spPr bwMode="auto">
              <a:xfrm>
                <a:off x="3287" y="2595"/>
                <a:ext cx="8" cy="6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28" name="Oval 176"/>
              <p:cNvSpPr>
                <a:spLocks noChangeArrowheads="1"/>
              </p:cNvSpPr>
              <p:nvPr/>
            </p:nvSpPr>
            <p:spPr bwMode="auto">
              <a:xfrm>
                <a:off x="3270" y="2614"/>
                <a:ext cx="5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29" name="Oval 177"/>
              <p:cNvSpPr>
                <a:spLocks noChangeArrowheads="1"/>
              </p:cNvSpPr>
              <p:nvPr/>
            </p:nvSpPr>
            <p:spPr bwMode="auto">
              <a:xfrm>
                <a:off x="3255" y="2638"/>
                <a:ext cx="5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30" name="Oval 178"/>
              <p:cNvSpPr>
                <a:spLocks noChangeArrowheads="1"/>
              </p:cNvSpPr>
              <p:nvPr/>
            </p:nvSpPr>
            <p:spPr bwMode="auto">
              <a:xfrm>
                <a:off x="3232" y="2646"/>
                <a:ext cx="5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31" name="Oval 179"/>
              <p:cNvSpPr>
                <a:spLocks noChangeArrowheads="1"/>
              </p:cNvSpPr>
              <p:nvPr/>
            </p:nvSpPr>
            <p:spPr bwMode="auto">
              <a:xfrm>
                <a:off x="3210" y="2657"/>
                <a:ext cx="7" cy="5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32" name="Oval 180"/>
              <p:cNvSpPr>
                <a:spLocks noChangeArrowheads="1"/>
              </p:cNvSpPr>
              <p:nvPr/>
            </p:nvSpPr>
            <p:spPr bwMode="auto">
              <a:xfrm>
                <a:off x="3185" y="2659"/>
                <a:ext cx="7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33" name="Oval 181"/>
              <p:cNvSpPr>
                <a:spLocks noChangeArrowheads="1"/>
              </p:cNvSpPr>
              <p:nvPr/>
            </p:nvSpPr>
            <p:spPr bwMode="auto">
              <a:xfrm>
                <a:off x="3325" y="2494"/>
                <a:ext cx="7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34" name="Oval 182"/>
              <p:cNvSpPr>
                <a:spLocks noChangeArrowheads="1"/>
              </p:cNvSpPr>
              <p:nvPr/>
            </p:nvSpPr>
            <p:spPr bwMode="auto">
              <a:xfrm>
                <a:off x="3320" y="2467"/>
                <a:ext cx="7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35" name="Oval 183"/>
              <p:cNvSpPr>
                <a:spLocks noChangeArrowheads="1"/>
              </p:cNvSpPr>
              <p:nvPr/>
            </p:nvSpPr>
            <p:spPr bwMode="auto">
              <a:xfrm>
                <a:off x="3315" y="2449"/>
                <a:ext cx="7" cy="5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36" name="Oval 184"/>
              <p:cNvSpPr>
                <a:spLocks noChangeArrowheads="1"/>
              </p:cNvSpPr>
              <p:nvPr/>
            </p:nvSpPr>
            <p:spPr bwMode="auto">
              <a:xfrm>
                <a:off x="3317" y="2427"/>
                <a:ext cx="8" cy="6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37" name="Oval 185"/>
              <p:cNvSpPr>
                <a:spLocks noChangeArrowheads="1"/>
              </p:cNvSpPr>
              <p:nvPr/>
            </p:nvSpPr>
            <p:spPr bwMode="auto">
              <a:xfrm>
                <a:off x="3300" y="2406"/>
                <a:ext cx="7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38" name="Oval 186"/>
              <p:cNvSpPr>
                <a:spLocks noChangeArrowheads="1"/>
              </p:cNvSpPr>
              <p:nvPr/>
            </p:nvSpPr>
            <p:spPr bwMode="auto">
              <a:xfrm>
                <a:off x="3310" y="2353"/>
                <a:ext cx="7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39" name="Oval 187"/>
              <p:cNvSpPr>
                <a:spLocks noChangeArrowheads="1"/>
              </p:cNvSpPr>
              <p:nvPr/>
            </p:nvSpPr>
            <p:spPr bwMode="auto">
              <a:xfrm>
                <a:off x="3312" y="2323"/>
                <a:ext cx="8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40" name="Oval 188"/>
              <p:cNvSpPr>
                <a:spLocks noChangeArrowheads="1"/>
              </p:cNvSpPr>
              <p:nvPr/>
            </p:nvSpPr>
            <p:spPr bwMode="auto">
              <a:xfrm>
                <a:off x="3297" y="2318"/>
                <a:ext cx="5" cy="5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41" name="Oval 189"/>
              <p:cNvSpPr>
                <a:spLocks noChangeArrowheads="1"/>
              </p:cNvSpPr>
              <p:nvPr/>
            </p:nvSpPr>
            <p:spPr bwMode="auto">
              <a:xfrm>
                <a:off x="3302" y="2299"/>
                <a:ext cx="8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42" name="Oval 190"/>
              <p:cNvSpPr>
                <a:spLocks noChangeArrowheads="1"/>
              </p:cNvSpPr>
              <p:nvPr/>
            </p:nvSpPr>
            <p:spPr bwMode="auto">
              <a:xfrm>
                <a:off x="3302" y="2369"/>
                <a:ext cx="5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43" name="Oval 191"/>
              <p:cNvSpPr>
                <a:spLocks noChangeArrowheads="1"/>
              </p:cNvSpPr>
              <p:nvPr/>
            </p:nvSpPr>
            <p:spPr bwMode="auto">
              <a:xfrm>
                <a:off x="3315" y="2387"/>
                <a:ext cx="7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44" name="Oval 192"/>
              <p:cNvSpPr>
                <a:spLocks noChangeArrowheads="1"/>
              </p:cNvSpPr>
              <p:nvPr/>
            </p:nvSpPr>
            <p:spPr bwMode="auto">
              <a:xfrm>
                <a:off x="3315" y="2406"/>
                <a:ext cx="7" cy="5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45" name="Oval 193"/>
              <p:cNvSpPr>
                <a:spLocks noChangeArrowheads="1"/>
              </p:cNvSpPr>
              <p:nvPr/>
            </p:nvSpPr>
            <p:spPr bwMode="auto">
              <a:xfrm>
                <a:off x="3312" y="2494"/>
                <a:ext cx="8" cy="11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46" name="Oval 194"/>
              <p:cNvSpPr>
                <a:spLocks noChangeArrowheads="1"/>
              </p:cNvSpPr>
              <p:nvPr/>
            </p:nvSpPr>
            <p:spPr bwMode="auto">
              <a:xfrm>
                <a:off x="3302" y="2489"/>
                <a:ext cx="10" cy="10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47" name="Oval 195"/>
              <p:cNvSpPr>
                <a:spLocks noChangeArrowheads="1"/>
              </p:cNvSpPr>
              <p:nvPr/>
            </p:nvSpPr>
            <p:spPr bwMode="auto">
              <a:xfrm>
                <a:off x="3305" y="2467"/>
                <a:ext cx="7" cy="11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48" name="Oval 196"/>
              <p:cNvSpPr>
                <a:spLocks noChangeArrowheads="1"/>
              </p:cNvSpPr>
              <p:nvPr/>
            </p:nvSpPr>
            <p:spPr bwMode="auto">
              <a:xfrm>
                <a:off x="3307" y="2438"/>
                <a:ext cx="8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49" name="Oval 197"/>
              <p:cNvSpPr>
                <a:spLocks noChangeArrowheads="1"/>
              </p:cNvSpPr>
              <p:nvPr/>
            </p:nvSpPr>
            <p:spPr bwMode="auto">
              <a:xfrm>
                <a:off x="3305" y="2419"/>
                <a:ext cx="7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50" name="Oval 198"/>
              <p:cNvSpPr>
                <a:spLocks noChangeArrowheads="1"/>
              </p:cNvSpPr>
              <p:nvPr/>
            </p:nvSpPr>
            <p:spPr bwMode="auto">
              <a:xfrm>
                <a:off x="3297" y="2337"/>
                <a:ext cx="8" cy="10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51" name="Oval 199"/>
              <p:cNvSpPr>
                <a:spLocks noChangeArrowheads="1"/>
              </p:cNvSpPr>
              <p:nvPr/>
            </p:nvSpPr>
            <p:spPr bwMode="auto">
              <a:xfrm>
                <a:off x="3295" y="2294"/>
                <a:ext cx="7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52" name="Oval 200"/>
              <p:cNvSpPr>
                <a:spLocks noChangeArrowheads="1"/>
              </p:cNvSpPr>
              <p:nvPr/>
            </p:nvSpPr>
            <p:spPr bwMode="auto">
              <a:xfrm>
                <a:off x="3302" y="2515"/>
                <a:ext cx="10" cy="11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53" name="Oval 201"/>
              <p:cNvSpPr>
                <a:spLocks noChangeArrowheads="1"/>
              </p:cNvSpPr>
              <p:nvPr/>
            </p:nvSpPr>
            <p:spPr bwMode="auto">
              <a:xfrm>
                <a:off x="3297" y="2534"/>
                <a:ext cx="8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54" name="Oval 202"/>
              <p:cNvSpPr>
                <a:spLocks noChangeArrowheads="1"/>
              </p:cNvSpPr>
              <p:nvPr/>
            </p:nvSpPr>
            <p:spPr bwMode="auto">
              <a:xfrm>
                <a:off x="3312" y="2529"/>
                <a:ext cx="8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55" name="Oval 203"/>
              <p:cNvSpPr>
                <a:spLocks noChangeArrowheads="1"/>
              </p:cNvSpPr>
              <p:nvPr/>
            </p:nvSpPr>
            <p:spPr bwMode="auto">
              <a:xfrm>
                <a:off x="3290" y="2553"/>
                <a:ext cx="7" cy="10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56" name="Oval 204"/>
              <p:cNvSpPr>
                <a:spLocks noChangeArrowheads="1"/>
              </p:cNvSpPr>
              <p:nvPr/>
            </p:nvSpPr>
            <p:spPr bwMode="auto">
              <a:xfrm>
                <a:off x="3272" y="2585"/>
                <a:ext cx="10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205"/>
            <p:cNvGrpSpPr>
              <a:grpSpLocks/>
            </p:cNvGrpSpPr>
            <p:nvPr/>
          </p:nvGrpSpPr>
          <p:grpSpPr bwMode="auto">
            <a:xfrm>
              <a:off x="1935" y="1345"/>
              <a:ext cx="1955" cy="1733"/>
              <a:chOff x="1935" y="1345"/>
              <a:chExt cx="1955" cy="1733"/>
            </a:xfrm>
          </p:grpSpPr>
          <p:sp>
            <p:nvSpPr>
              <p:cNvPr id="49358" name="Oval 206"/>
              <p:cNvSpPr>
                <a:spLocks noChangeArrowheads="1"/>
              </p:cNvSpPr>
              <p:nvPr/>
            </p:nvSpPr>
            <p:spPr bwMode="auto">
              <a:xfrm>
                <a:off x="3267" y="2590"/>
                <a:ext cx="8" cy="11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59" name="Oval 207"/>
              <p:cNvSpPr>
                <a:spLocks noChangeArrowheads="1"/>
              </p:cNvSpPr>
              <p:nvPr/>
            </p:nvSpPr>
            <p:spPr bwMode="auto">
              <a:xfrm>
                <a:off x="3262" y="2601"/>
                <a:ext cx="8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60" name="Oval 208"/>
              <p:cNvSpPr>
                <a:spLocks noChangeArrowheads="1"/>
              </p:cNvSpPr>
              <p:nvPr/>
            </p:nvSpPr>
            <p:spPr bwMode="auto">
              <a:xfrm>
                <a:off x="3250" y="2611"/>
                <a:ext cx="7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61" name="Oval 209"/>
              <p:cNvSpPr>
                <a:spLocks noChangeArrowheads="1"/>
              </p:cNvSpPr>
              <p:nvPr/>
            </p:nvSpPr>
            <p:spPr bwMode="auto">
              <a:xfrm>
                <a:off x="3230" y="2625"/>
                <a:ext cx="7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62" name="Oval 210"/>
              <p:cNvSpPr>
                <a:spLocks noChangeArrowheads="1"/>
              </p:cNvSpPr>
              <p:nvPr/>
            </p:nvSpPr>
            <p:spPr bwMode="auto">
              <a:xfrm>
                <a:off x="3205" y="2633"/>
                <a:ext cx="10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63" name="Oval 211"/>
              <p:cNvSpPr>
                <a:spLocks noChangeArrowheads="1"/>
              </p:cNvSpPr>
              <p:nvPr/>
            </p:nvSpPr>
            <p:spPr bwMode="auto">
              <a:xfrm>
                <a:off x="3175" y="2643"/>
                <a:ext cx="7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64" name="Oval 212"/>
              <p:cNvSpPr>
                <a:spLocks noChangeArrowheads="1"/>
              </p:cNvSpPr>
              <p:nvPr/>
            </p:nvSpPr>
            <p:spPr bwMode="auto">
              <a:xfrm>
                <a:off x="3160" y="2651"/>
                <a:ext cx="10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65" name="Oval 213"/>
              <p:cNvSpPr>
                <a:spLocks noChangeArrowheads="1"/>
              </p:cNvSpPr>
              <p:nvPr/>
            </p:nvSpPr>
            <p:spPr bwMode="auto">
              <a:xfrm>
                <a:off x="3192" y="2649"/>
                <a:ext cx="10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66" name="Oval 214"/>
              <p:cNvSpPr>
                <a:spLocks noChangeArrowheads="1"/>
              </p:cNvSpPr>
              <p:nvPr/>
            </p:nvSpPr>
            <p:spPr bwMode="auto">
              <a:xfrm>
                <a:off x="3290" y="2577"/>
                <a:ext cx="7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67" name="Oval 215"/>
              <p:cNvSpPr>
                <a:spLocks noChangeArrowheads="1"/>
              </p:cNvSpPr>
              <p:nvPr/>
            </p:nvSpPr>
            <p:spPr bwMode="auto">
              <a:xfrm>
                <a:off x="3297" y="2385"/>
                <a:ext cx="10" cy="10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68" name="Oval 216"/>
              <p:cNvSpPr>
                <a:spLocks noChangeArrowheads="1"/>
              </p:cNvSpPr>
              <p:nvPr/>
            </p:nvSpPr>
            <p:spPr bwMode="auto">
              <a:xfrm>
                <a:off x="3302" y="2326"/>
                <a:ext cx="8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69" name="Oval 217"/>
              <p:cNvSpPr>
                <a:spLocks noChangeArrowheads="1"/>
              </p:cNvSpPr>
              <p:nvPr/>
            </p:nvSpPr>
            <p:spPr bwMode="auto">
              <a:xfrm>
                <a:off x="3297" y="2353"/>
                <a:ext cx="10" cy="8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70" name="Oval 218"/>
              <p:cNvSpPr>
                <a:spLocks noChangeArrowheads="1"/>
              </p:cNvSpPr>
              <p:nvPr/>
            </p:nvSpPr>
            <p:spPr bwMode="auto">
              <a:xfrm>
                <a:off x="3315" y="2342"/>
                <a:ext cx="2" cy="5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71" name="Oval 219"/>
              <p:cNvSpPr>
                <a:spLocks noChangeArrowheads="1"/>
              </p:cNvSpPr>
              <p:nvPr/>
            </p:nvSpPr>
            <p:spPr bwMode="auto">
              <a:xfrm>
                <a:off x="3317" y="2310"/>
                <a:ext cx="5" cy="5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72" name="Oval 220"/>
              <p:cNvSpPr>
                <a:spLocks noChangeArrowheads="1"/>
              </p:cNvSpPr>
              <p:nvPr/>
            </p:nvSpPr>
            <p:spPr bwMode="auto">
              <a:xfrm>
                <a:off x="3327" y="2417"/>
                <a:ext cx="3" cy="5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73" name="Oval 221"/>
              <p:cNvSpPr>
                <a:spLocks noChangeArrowheads="1"/>
              </p:cNvSpPr>
              <p:nvPr/>
            </p:nvSpPr>
            <p:spPr bwMode="auto">
              <a:xfrm>
                <a:off x="3317" y="2510"/>
                <a:ext cx="5" cy="3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74" name="Oval 222"/>
              <p:cNvSpPr>
                <a:spLocks noChangeArrowheads="1"/>
              </p:cNvSpPr>
              <p:nvPr/>
            </p:nvSpPr>
            <p:spPr bwMode="auto">
              <a:xfrm>
                <a:off x="3305" y="2507"/>
                <a:ext cx="5" cy="6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75" name="Oval 223"/>
              <p:cNvSpPr>
                <a:spLocks noChangeArrowheads="1"/>
              </p:cNvSpPr>
              <p:nvPr/>
            </p:nvSpPr>
            <p:spPr bwMode="auto">
              <a:xfrm>
                <a:off x="3325" y="2521"/>
                <a:ext cx="2" cy="5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76" name="Oval 224"/>
              <p:cNvSpPr>
                <a:spLocks noChangeArrowheads="1"/>
              </p:cNvSpPr>
              <p:nvPr/>
            </p:nvSpPr>
            <p:spPr bwMode="auto">
              <a:xfrm>
                <a:off x="3322" y="2539"/>
                <a:ext cx="3" cy="6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77" name="Oval 225"/>
              <p:cNvSpPr>
                <a:spLocks noChangeArrowheads="1"/>
              </p:cNvSpPr>
              <p:nvPr/>
            </p:nvSpPr>
            <p:spPr bwMode="auto">
              <a:xfrm>
                <a:off x="3302" y="2547"/>
                <a:ext cx="5" cy="6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78" name="Oval 226"/>
              <p:cNvSpPr>
                <a:spLocks noChangeArrowheads="1"/>
              </p:cNvSpPr>
              <p:nvPr/>
            </p:nvSpPr>
            <p:spPr bwMode="auto">
              <a:xfrm>
                <a:off x="3285" y="2569"/>
                <a:ext cx="5" cy="5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79" name="Oval 227"/>
              <p:cNvSpPr>
                <a:spLocks noChangeArrowheads="1"/>
              </p:cNvSpPr>
              <p:nvPr/>
            </p:nvSpPr>
            <p:spPr bwMode="auto">
              <a:xfrm>
                <a:off x="3307" y="2582"/>
                <a:ext cx="5" cy="5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80" name="Oval 228"/>
              <p:cNvSpPr>
                <a:spLocks noChangeArrowheads="1"/>
              </p:cNvSpPr>
              <p:nvPr/>
            </p:nvSpPr>
            <p:spPr bwMode="auto">
              <a:xfrm>
                <a:off x="3245" y="2627"/>
                <a:ext cx="5" cy="6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81" name="Oval 229"/>
              <p:cNvSpPr>
                <a:spLocks noChangeArrowheads="1"/>
              </p:cNvSpPr>
              <p:nvPr/>
            </p:nvSpPr>
            <p:spPr bwMode="auto">
              <a:xfrm>
                <a:off x="3242" y="2638"/>
                <a:ext cx="5" cy="5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82" name="Oval 230"/>
              <p:cNvSpPr>
                <a:spLocks noChangeArrowheads="1"/>
              </p:cNvSpPr>
              <p:nvPr/>
            </p:nvSpPr>
            <p:spPr bwMode="auto">
              <a:xfrm>
                <a:off x="3222" y="2635"/>
                <a:ext cx="3" cy="6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83" name="Oval 231"/>
              <p:cNvSpPr>
                <a:spLocks noChangeArrowheads="1"/>
              </p:cNvSpPr>
              <p:nvPr/>
            </p:nvSpPr>
            <p:spPr bwMode="auto">
              <a:xfrm>
                <a:off x="3172" y="2662"/>
                <a:ext cx="5" cy="5"/>
              </a:xfrm>
              <a:prstGeom prst="ellipse">
                <a:avLst/>
              </a:pr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84" name="Freeform 232"/>
              <p:cNvSpPr>
                <a:spLocks/>
              </p:cNvSpPr>
              <p:nvPr/>
            </p:nvSpPr>
            <p:spPr bwMode="auto">
              <a:xfrm>
                <a:off x="3655" y="2598"/>
                <a:ext cx="120" cy="101"/>
              </a:xfrm>
              <a:custGeom>
                <a:avLst/>
                <a:gdLst/>
                <a:ahLst/>
                <a:cxnLst>
                  <a:cxn ang="0">
                    <a:pos x="21" y="2"/>
                  </a:cxn>
                  <a:cxn ang="0">
                    <a:pos x="9" y="33"/>
                  </a:cxn>
                  <a:cxn ang="0">
                    <a:pos x="20" y="32"/>
                  </a:cxn>
                  <a:cxn ang="0">
                    <a:pos x="29" y="38"/>
                  </a:cxn>
                  <a:cxn ang="0">
                    <a:pos x="46" y="20"/>
                  </a:cxn>
                  <a:cxn ang="0">
                    <a:pos x="28" y="0"/>
                  </a:cxn>
                </a:cxnLst>
                <a:rect l="0" t="0" r="r" b="b"/>
                <a:pathLst>
                  <a:path w="48" h="38">
                    <a:moveTo>
                      <a:pt x="21" y="2"/>
                    </a:moveTo>
                    <a:cubicBezTo>
                      <a:pt x="17" y="9"/>
                      <a:pt x="0" y="23"/>
                      <a:pt x="9" y="33"/>
                    </a:cubicBezTo>
                    <a:cubicBezTo>
                      <a:pt x="13" y="38"/>
                      <a:pt x="15" y="31"/>
                      <a:pt x="20" y="32"/>
                    </a:cubicBezTo>
                    <a:cubicBezTo>
                      <a:pt x="24" y="33"/>
                      <a:pt x="24" y="38"/>
                      <a:pt x="29" y="38"/>
                    </a:cubicBezTo>
                    <a:cubicBezTo>
                      <a:pt x="38" y="36"/>
                      <a:pt x="45" y="27"/>
                      <a:pt x="46" y="20"/>
                    </a:cubicBezTo>
                    <a:cubicBezTo>
                      <a:pt x="48" y="5"/>
                      <a:pt x="38" y="4"/>
                      <a:pt x="28" y="0"/>
                    </a:cubicBezTo>
                  </a:path>
                </a:pathLst>
              </a:custGeom>
              <a:solidFill>
                <a:srgbClr val="FCE3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85" name="Freeform 233"/>
              <p:cNvSpPr>
                <a:spLocks/>
              </p:cNvSpPr>
              <p:nvPr/>
            </p:nvSpPr>
            <p:spPr bwMode="auto">
              <a:xfrm>
                <a:off x="3710" y="2417"/>
                <a:ext cx="110" cy="136"/>
              </a:xfrm>
              <a:custGeom>
                <a:avLst/>
                <a:gdLst/>
                <a:ahLst/>
                <a:cxnLst>
                  <a:cxn ang="0">
                    <a:pos x="2" y="22"/>
                  </a:cxn>
                  <a:cxn ang="0">
                    <a:pos x="12" y="51"/>
                  </a:cxn>
                  <a:cxn ang="0">
                    <a:pos x="35" y="41"/>
                  </a:cxn>
                  <a:cxn ang="0">
                    <a:pos x="39" y="11"/>
                  </a:cxn>
                  <a:cxn ang="0">
                    <a:pos x="28" y="2"/>
                  </a:cxn>
                  <a:cxn ang="0">
                    <a:pos x="8" y="11"/>
                  </a:cxn>
                </a:cxnLst>
                <a:rect l="0" t="0" r="r" b="b"/>
                <a:pathLst>
                  <a:path w="44" h="51">
                    <a:moveTo>
                      <a:pt x="2" y="22"/>
                    </a:moveTo>
                    <a:cubicBezTo>
                      <a:pt x="0" y="31"/>
                      <a:pt x="1" y="50"/>
                      <a:pt x="12" y="51"/>
                    </a:cubicBezTo>
                    <a:cubicBezTo>
                      <a:pt x="21" y="51"/>
                      <a:pt x="30" y="49"/>
                      <a:pt x="35" y="41"/>
                    </a:cubicBezTo>
                    <a:cubicBezTo>
                      <a:pt x="41" y="31"/>
                      <a:pt x="44" y="20"/>
                      <a:pt x="39" y="11"/>
                    </a:cubicBezTo>
                    <a:cubicBezTo>
                      <a:pt x="36" y="5"/>
                      <a:pt x="35" y="0"/>
                      <a:pt x="28" y="2"/>
                    </a:cubicBezTo>
                    <a:cubicBezTo>
                      <a:pt x="20" y="5"/>
                      <a:pt x="18" y="12"/>
                      <a:pt x="8" y="11"/>
                    </a:cubicBezTo>
                  </a:path>
                </a:pathLst>
              </a:custGeom>
              <a:solidFill>
                <a:srgbClr val="FCE3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86" name="Freeform 234"/>
              <p:cNvSpPr>
                <a:spLocks/>
              </p:cNvSpPr>
              <p:nvPr/>
            </p:nvSpPr>
            <p:spPr bwMode="auto">
              <a:xfrm>
                <a:off x="3572" y="2409"/>
                <a:ext cx="30" cy="42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5" y="14"/>
                  </a:cxn>
                  <a:cxn ang="0">
                    <a:pos x="10" y="1"/>
                  </a:cxn>
                </a:cxnLst>
                <a:rect l="0" t="0" r="r" b="b"/>
                <a:pathLst>
                  <a:path w="12" h="16">
                    <a:moveTo>
                      <a:pt x="7" y="0"/>
                    </a:moveTo>
                    <a:cubicBezTo>
                      <a:pt x="4" y="3"/>
                      <a:pt x="0" y="13"/>
                      <a:pt x="5" y="14"/>
                    </a:cubicBezTo>
                    <a:cubicBezTo>
                      <a:pt x="12" y="16"/>
                      <a:pt x="12" y="4"/>
                      <a:pt x="10" y="1"/>
                    </a:cubicBezTo>
                  </a:path>
                </a:pathLst>
              </a:custGeom>
              <a:solidFill>
                <a:srgbClr val="FBFB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87" name="Freeform 235"/>
              <p:cNvSpPr>
                <a:spLocks/>
              </p:cNvSpPr>
              <p:nvPr/>
            </p:nvSpPr>
            <p:spPr bwMode="auto">
              <a:xfrm>
                <a:off x="3532" y="2665"/>
                <a:ext cx="45" cy="74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5" y="11"/>
                  </a:cxn>
                  <a:cxn ang="0">
                    <a:pos x="7" y="28"/>
                  </a:cxn>
                  <a:cxn ang="0">
                    <a:pos x="10" y="15"/>
                  </a:cxn>
                  <a:cxn ang="0">
                    <a:pos x="17" y="5"/>
                  </a:cxn>
                </a:cxnLst>
                <a:rect l="0" t="0" r="r" b="b"/>
                <a:pathLst>
                  <a:path w="18" h="28">
                    <a:moveTo>
                      <a:pt x="18" y="0"/>
                    </a:moveTo>
                    <a:cubicBezTo>
                      <a:pt x="14" y="3"/>
                      <a:pt x="7" y="7"/>
                      <a:pt x="5" y="11"/>
                    </a:cubicBezTo>
                    <a:cubicBezTo>
                      <a:pt x="1" y="15"/>
                      <a:pt x="0" y="26"/>
                      <a:pt x="7" y="28"/>
                    </a:cubicBezTo>
                    <a:cubicBezTo>
                      <a:pt x="8" y="24"/>
                      <a:pt x="8" y="19"/>
                      <a:pt x="10" y="15"/>
                    </a:cubicBezTo>
                    <a:cubicBezTo>
                      <a:pt x="13" y="11"/>
                      <a:pt x="15" y="10"/>
                      <a:pt x="17" y="5"/>
                    </a:cubicBezTo>
                  </a:path>
                </a:pathLst>
              </a:custGeom>
              <a:solidFill>
                <a:srgbClr val="FBFB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88" name="Freeform 236"/>
              <p:cNvSpPr>
                <a:spLocks/>
              </p:cNvSpPr>
              <p:nvPr/>
            </p:nvSpPr>
            <p:spPr bwMode="auto">
              <a:xfrm>
                <a:off x="3582" y="1486"/>
                <a:ext cx="60" cy="160"/>
              </a:xfrm>
              <a:custGeom>
                <a:avLst/>
                <a:gdLst/>
                <a:ahLst/>
                <a:cxnLst>
                  <a:cxn ang="0">
                    <a:pos x="21" y="47"/>
                  </a:cxn>
                  <a:cxn ang="0">
                    <a:pos x="23" y="35"/>
                  </a:cxn>
                  <a:cxn ang="0">
                    <a:pos x="24" y="29"/>
                  </a:cxn>
                  <a:cxn ang="0">
                    <a:pos x="23" y="19"/>
                  </a:cxn>
                  <a:cxn ang="0">
                    <a:pos x="22" y="12"/>
                  </a:cxn>
                  <a:cxn ang="0">
                    <a:pos x="14" y="2"/>
                  </a:cxn>
                  <a:cxn ang="0">
                    <a:pos x="14" y="3"/>
                  </a:cxn>
                  <a:cxn ang="0">
                    <a:pos x="12" y="2"/>
                  </a:cxn>
                  <a:cxn ang="0">
                    <a:pos x="0" y="29"/>
                  </a:cxn>
                  <a:cxn ang="0">
                    <a:pos x="3" y="53"/>
                  </a:cxn>
                  <a:cxn ang="0">
                    <a:pos x="10" y="60"/>
                  </a:cxn>
                  <a:cxn ang="0">
                    <a:pos x="21" y="47"/>
                  </a:cxn>
                </a:cxnLst>
                <a:rect l="0" t="0" r="r" b="b"/>
                <a:pathLst>
                  <a:path w="24" h="60">
                    <a:moveTo>
                      <a:pt x="21" y="47"/>
                    </a:moveTo>
                    <a:cubicBezTo>
                      <a:pt x="23" y="41"/>
                      <a:pt x="23" y="35"/>
                      <a:pt x="23" y="35"/>
                    </a:cubicBezTo>
                    <a:cubicBezTo>
                      <a:pt x="24" y="33"/>
                      <a:pt x="24" y="31"/>
                      <a:pt x="24" y="29"/>
                    </a:cubicBezTo>
                    <a:cubicBezTo>
                      <a:pt x="24" y="26"/>
                      <a:pt x="23" y="22"/>
                      <a:pt x="23" y="19"/>
                    </a:cubicBezTo>
                    <a:cubicBezTo>
                      <a:pt x="23" y="16"/>
                      <a:pt x="22" y="14"/>
                      <a:pt x="22" y="12"/>
                    </a:cubicBezTo>
                    <a:cubicBezTo>
                      <a:pt x="21" y="6"/>
                      <a:pt x="21" y="0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5" y="2"/>
                      <a:pt x="0" y="14"/>
                      <a:pt x="0" y="29"/>
                    </a:cubicBezTo>
                    <a:cubicBezTo>
                      <a:pt x="0" y="33"/>
                      <a:pt x="0" y="46"/>
                      <a:pt x="3" y="53"/>
                    </a:cubicBezTo>
                    <a:cubicBezTo>
                      <a:pt x="4" y="58"/>
                      <a:pt x="8" y="60"/>
                      <a:pt x="10" y="60"/>
                    </a:cubicBezTo>
                    <a:cubicBezTo>
                      <a:pt x="15" y="59"/>
                      <a:pt x="19" y="53"/>
                      <a:pt x="21" y="47"/>
                    </a:cubicBezTo>
                    <a:close/>
                  </a:path>
                </a:pathLst>
              </a:custGeom>
              <a:solidFill>
                <a:srgbClr val="D7BCA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89" name="Freeform 237"/>
              <p:cNvSpPr>
                <a:spLocks/>
              </p:cNvSpPr>
              <p:nvPr/>
            </p:nvSpPr>
            <p:spPr bwMode="auto">
              <a:xfrm>
                <a:off x="3622" y="1593"/>
                <a:ext cx="38" cy="50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4" y="12"/>
                  </a:cxn>
                  <a:cxn ang="0">
                    <a:pos x="0" y="19"/>
                  </a:cxn>
                  <a:cxn ang="0">
                    <a:pos x="15" y="10"/>
                  </a:cxn>
                </a:cxnLst>
                <a:rect l="0" t="0" r="r" b="b"/>
                <a:pathLst>
                  <a:path w="15" h="19">
                    <a:moveTo>
                      <a:pt x="9" y="0"/>
                    </a:moveTo>
                    <a:cubicBezTo>
                      <a:pt x="7" y="4"/>
                      <a:pt x="6" y="8"/>
                      <a:pt x="4" y="12"/>
                    </a:cubicBezTo>
                    <a:cubicBezTo>
                      <a:pt x="3" y="14"/>
                      <a:pt x="0" y="17"/>
                      <a:pt x="0" y="19"/>
                    </a:cubicBezTo>
                    <a:cubicBezTo>
                      <a:pt x="5" y="18"/>
                      <a:pt x="11" y="12"/>
                      <a:pt x="15" y="10"/>
                    </a:cubicBezTo>
                  </a:path>
                </a:pathLst>
              </a:custGeom>
              <a:solidFill>
                <a:srgbClr val="FEF6F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90" name="Oval 238"/>
              <p:cNvSpPr>
                <a:spLocks noChangeArrowheads="1"/>
              </p:cNvSpPr>
              <p:nvPr/>
            </p:nvSpPr>
            <p:spPr bwMode="auto">
              <a:xfrm>
                <a:off x="3625" y="1539"/>
                <a:ext cx="20" cy="56"/>
              </a:xfrm>
              <a:prstGeom prst="ellipse">
                <a:avLst/>
              </a:prstGeom>
              <a:solidFill>
                <a:srgbClr val="64413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91" name="Oval 239"/>
              <p:cNvSpPr>
                <a:spLocks noChangeArrowheads="1"/>
              </p:cNvSpPr>
              <p:nvPr/>
            </p:nvSpPr>
            <p:spPr bwMode="auto">
              <a:xfrm>
                <a:off x="3610" y="1534"/>
                <a:ext cx="27" cy="29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92" name="Freeform 240"/>
              <p:cNvSpPr>
                <a:spLocks/>
              </p:cNvSpPr>
              <p:nvPr/>
            </p:nvSpPr>
            <p:spPr bwMode="auto">
              <a:xfrm>
                <a:off x="3382" y="2347"/>
                <a:ext cx="170" cy="28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0" y="106"/>
                  </a:cxn>
                  <a:cxn ang="0">
                    <a:pos x="0" y="0"/>
                  </a:cxn>
                </a:cxnLst>
                <a:rect l="0" t="0" r="r" b="b"/>
                <a:pathLst>
                  <a:path w="68" h="106">
                    <a:moveTo>
                      <a:pt x="0" y="0"/>
                    </a:moveTo>
                    <a:cubicBezTo>
                      <a:pt x="15" y="7"/>
                      <a:pt x="68" y="49"/>
                      <a:pt x="50" y="106"/>
                    </a:cubicBezTo>
                    <a:cubicBezTo>
                      <a:pt x="53" y="86"/>
                      <a:pt x="39" y="29"/>
                      <a:pt x="0" y="0"/>
                    </a:cubicBezTo>
                    <a:close/>
                  </a:path>
                </a:pathLst>
              </a:custGeom>
              <a:solidFill>
                <a:srgbClr val="F3BEB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93" name="Freeform 241"/>
              <p:cNvSpPr>
                <a:spLocks/>
              </p:cNvSpPr>
              <p:nvPr/>
            </p:nvSpPr>
            <p:spPr bwMode="auto">
              <a:xfrm>
                <a:off x="3657" y="2057"/>
                <a:ext cx="145" cy="13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19" y="38"/>
                  </a:cxn>
                  <a:cxn ang="0">
                    <a:pos x="58" y="32"/>
                  </a:cxn>
                  <a:cxn ang="0">
                    <a:pos x="26" y="28"/>
                  </a:cxn>
                  <a:cxn ang="0">
                    <a:pos x="14" y="1"/>
                  </a:cxn>
                </a:cxnLst>
                <a:rect l="0" t="0" r="r" b="b"/>
                <a:pathLst>
                  <a:path w="58" h="51">
                    <a:moveTo>
                      <a:pt x="15" y="0"/>
                    </a:moveTo>
                    <a:cubicBezTo>
                      <a:pt x="0" y="7"/>
                      <a:pt x="11" y="29"/>
                      <a:pt x="19" y="38"/>
                    </a:cubicBezTo>
                    <a:cubicBezTo>
                      <a:pt x="31" y="51"/>
                      <a:pt x="45" y="41"/>
                      <a:pt x="58" y="32"/>
                    </a:cubicBezTo>
                    <a:cubicBezTo>
                      <a:pt x="46" y="35"/>
                      <a:pt x="34" y="39"/>
                      <a:pt x="26" y="28"/>
                    </a:cubicBezTo>
                    <a:cubicBezTo>
                      <a:pt x="22" y="23"/>
                      <a:pt x="9" y="7"/>
                      <a:pt x="14" y="1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94" name="Freeform 242"/>
              <p:cNvSpPr>
                <a:spLocks/>
              </p:cNvSpPr>
              <p:nvPr/>
            </p:nvSpPr>
            <p:spPr bwMode="auto">
              <a:xfrm>
                <a:off x="3790" y="2121"/>
                <a:ext cx="100" cy="66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40" y="14"/>
                  </a:cxn>
                  <a:cxn ang="0">
                    <a:pos x="23" y="14"/>
                  </a:cxn>
                  <a:cxn ang="0">
                    <a:pos x="0" y="25"/>
                  </a:cxn>
                </a:cxnLst>
                <a:rect l="0" t="0" r="r" b="b"/>
                <a:pathLst>
                  <a:path w="40" h="25">
                    <a:moveTo>
                      <a:pt x="0" y="25"/>
                    </a:moveTo>
                    <a:cubicBezTo>
                      <a:pt x="11" y="16"/>
                      <a:pt x="27" y="0"/>
                      <a:pt x="40" y="14"/>
                    </a:cubicBezTo>
                    <a:cubicBezTo>
                      <a:pt x="34" y="14"/>
                      <a:pt x="30" y="12"/>
                      <a:pt x="23" y="14"/>
                    </a:cubicBezTo>
                    <a:cubicBezTo>
                      <a:pt x="15" y="17"/>
                      <a:pt x="9" y="24"/>
                      <a:pt x="0" y="25"/>
                    </a:cubicBezTo>
                  </a:path>
                </a:pathLst>
              </a:custGeom>
              <a:solidFill>
                <a:srgbClr val="FCE3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95" name="Freeform 243"/>
              <p:cNvSpPr>
                <a:spLocks/>
              </p:cNvSpPr>
              <p:nvPr/>
            </p:nvSpPr>
            <p:spPr bwMode="auto">
              <a:xfrm>
                <a:off x="2070" y="1571"/>
                <a:ext cx="162" cy="254"/>
              </a:xfrm>
              <a:custGeom>
                <a:avLst/>
                <a:gdLst/>
                <a:ahLst/>
                <a:cxnLst>
                  <a:cxn ang="0">
                    <a:pos x="63" y="0"/>
                  </a:cxn>
                  <a:cxn ang="0">
                    <a:pos x="49" y="6"/>
                  </a:cxn>
                  <a:cxn ang="0">
                    <a:pos x="30" y="13"/>
                  </a:cxn>
                  <a:cxn ang="0">
                    <a:pos x="14" y="17"/>
                  </a:cxn>
                  <a:cxn ang="0">
                    <a:pos x="3" y="47"/>
                  </a:cxn>
                  <a:cxn ang="0">
                    <a:pos x="10" y="80"/>
                  </a:cxn>
                  <a:cxn ang="0">
                    <a:pos x="19" y="95"/>
                  </a:cxn>
                  <a:cxn ang="0">
                    <a:pos x="27" y="30"/>
                  </a:cxn>
                  <a:cxn ang="0">
                    <a:pos x="44" y="20"/>
                  </a:cxn>
                  <a:cxn ang="0">
                    <a:pos x="53" y="25"/>
                  </a:cxn>
                  <a:cxn ang="0">
                    <a:pos x="60" y="19"/>
                  </a:cxn>
                  <a:cxn ang="0">
                    <a:pos x="65" y="6"/>
                  </a:cxn>
                </a:cxnLst>
                <a:rect l="0" t="0" r="r" b="b"/>
                <a:pathLst>
                  <a:path w="65" h="95">
                    <a:moveTo>
                      <a:pt x="63" y="0"/>
                    </a:moveTo>
                    <a:cubicBezTo>
                      <a:pt x="60" y="3"/>
                      <a:pt x="53" y="4"/>
                      <a:pt x="49" y="6"/>
                    </a:cubicBezTo>
                    <a:cubicBezTo>
                      <a:pt x="45" y="8"/>
                      <a:pt x="35" y="13"/>
                      <a:pt x="30" y="13"/>
                    </a:cubicBezTo>
                    <a:cubicBezTo>
                      <a:pt x="22" y="13"/>
                      <a:pt x="21" y="13"/>
                      <a:pt x="14" y="17"/>
                    </a:cubicBezTo>
                    <a:cubicBezTo>
                      <a:pt x="5" y="23"/>
                      <a:pt x="0" y="36"/>
                      <a:pt x="3" y="47"/>
                    </a:cubicBezTo>
                    <a:cubicBezTo>
                      <a:pt x="5" y="56"/>
                      <a:pt x="6" y="71"/>
                      <a:pt x="10" y="80"/>
                    </a:cubicBezTo>
                    <a:cubicBezTo>
                      <a:pt x="13" y="86"/>
                      <a:pt x="15" y="89"/>
                      <a:pt x="19" y="95"/>
                    </a:cubicBezTo>
                    <a:cubicBezTo>
                      <a:pt x="9" y="74"/>
                      <a:pt x="13" y="49"/>
                      <a:pt x="27" y="30"/>
                    </a:cubicBezTo>
                    <a:cubicBezTo>
                      <a:pt x="32" y="24"/>
                      <a:pt x="37" y="21"/>
                      <a:pt x="44" y="20"/>
                    </a:cubicBezTo>
                    <a:cubicBezTo>
                      <a:pt x="50" y="19"/>
                      <a:pt x="49" y="21"/>
                      <a:pt x="53" y="25"/>
                    </a:cubicBezTo>
                    <a:cubicBezTo>
                      <a:pt x="54" y="22"/>
                      <a:pt x="58" y="21"/>
                      <a:pt x="60" y="19"/>
                    </a:cubicBezTo>
                    <a:cubicBezTo>
                      <a:pt x="63" y="16"/>
                      <a:pt x="62" y="10"/>
                      <a:pt x="65" y="6"/>
                    </a:cubicBezTo>
                  </a:path>
                </a:pathLst>
              </a:custGeom>
              <a:solidFill>
                <a:srgbClr val="FCE3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96" name="Freeform 244"/>
              <p:cNvSpPr>
                <a:spLocks/>
              </p:cNvSpPr>
              <p:nvPr/>
            </p:nvSpPr>
            <p:spPr bwMode="auto">
              <a:xfrm>
                <a:off x="2022" y="1430"/>
                <a:ext cx="85" cy="91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24" y="4"/>
                  </a:cxn>
                  <a:cxn ang="0">
                    <a:pos x="15" y="10"/>
                  </a:cxn>
                  <a:cxn ang="0">
                    <a:pos x="1" y="34"/>
                  </a:cxn>
                  <a:cxn ang="0">
                    <a:pos x="23" y="19"/>
                  </a:cxn>
                  <a:cxn ang="0">
                    <a:pos x="33" y="2"/>
                  </a:cxn>
                </a:cxnLst>
                <a:rect l="0" t="0" r="r" b="b"/>
                <a:pathLst>
                  <a:path w="34" h="34">
                    <a:moveTo>
                      <a:pt x="34" y="0"/>
                    </a:moveTo>
                    <a:cubicBezTo>
                      <a:pt x="32" y="2"/>
                      <a:pt x="27" y="2"/>
                      <a:pt x="24" y="4"/>
                    </a:cubicBezTo>
                    <a:cubicBezTo>
                      <a:pt x="21" y="5"/>
                      <a:pt x="18" y="7"/>
                      <a:pt x="15" y="10"/>
                    </a:cubicBezTo>
                    <a:cubicBezTo>
                      <a:pt x="10" y="15"/>
                      <a:pt x="0" y="26"/>
                      <a:pt x="1" y="34"/>
                    </a:cubicBezTo>
                    <a:cubicBezTo>
                      <a:pt x="5" y="30"/>
                      <a:pt x="16" y="13"/>
                      <a:pt x="23" y="19"/>
                    </a:cubicBezTo>
                    <a:cubicBezTo>
                      <a:pt x="23" y="13"/>
                      <a:pt x="28" y="6"/>
                      <a:pt x="33" y="2"/>
                    </a:cubicBezTo>
                  </a:path>
                </a:pathLst>
              </a:custGeom>
              <a:solidFill>
                <a:srgbClr val="FCE3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97" name="Freeform 245"/>
              <p:cNvSpPr>
                <a:spLocks/>
              </p:cNvSpPr>
              <p:nvPr/>
            </p:nvSpPr>
            <p:spPr bwMode="auto">
              <a:xfrm>
                <a:off x="2105" y="1433"/>
                <a:ext cx="80" cy="34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8" y="1"/>
                  </a:cxn>
                  <a:cxn ang="0">
                    <a:pos x="17" y="1"/>
                  </a:cxn>
                  <a:cxn ang="0">
                    <a:pos x="28" y="3"/>
                  </a:cxn>
                  <a:cxn ang="0">
                    <a:pos x="32" y="6"/>
                  </a:cxn>
                  <a:cxn ang="0">
                    <a:pos x="3" y="9"/>
                  </a:cxn>
                </a:cxnLst>
                <a:rect l="0" t="0" r="r" b="b"/>
                <a:pathLst>
                  <a:path w="32" h="13">
                    <a:moveTo>
                      <a:pt x="0" y="13"/>
                    </a:moveTo>
                    <a:cubicBezTo>
                      <a:pt x="1" y="9"/>
                      <a:pt x="4" y="3"/>
                      <a:pt x="8" y="1"/>
                    </a:cubicBezTo>
                    <a:cubicBezTo>
                      <a:pt x="11" y="0"/>
                      <a:pt x="15" y="1"/>
                      <a:pt x="17" y="1"/>
                    </a:cubicBezTo>
                    <a:cubicBezTo>
                      <a:pt x="21" y="2"/>
                      <a:pt x="25" y="2"/>
                      <a:pt x="28" y="3"/>
                    </a:cubicBezTo>
                    <a:cubicBezTo>
                      <a:pt x="29" y="4"/>
                      <a:pt x="30" y="5"/>
                      <a:pt x="32" y="6"/>
                    </a:cubicBezTo>
                    <a:cubicBezTo>
                      <a:pt x="24" y="3"/>
                      <a:pt x="10" y="4"/>
                      <a:pt x="3" y="9"/>
                    </a:cubicBezTo>
                  </a:path>
                </a:pathLst>
              </a:custGeom>
              <a:solidFill>
                <a:srgbClr val="FCE3D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98" name="Freeform 246"/>
              <p:cNvSpPr>
                <a:spLocks/>
              </p:cNvSpPr>
              <p:nvPr/>
            </p:nvSpPr>
            <p:spPr bwMode="auto">
              <a:xfrm>
                <a:off x="1935" y="1345"/>
                <a:ext cx="205" cy="237"/>
              </a:xfrm>
              <a:custGeom>
                <a:avLst/>
                <a:gdLst/>
                <a:ahLst/>
                <a:cxnLst>
                  <a:cxn ang="0">
                    <a:pos x="3" y="89"/>
                  </a:cxn>
                  <a:cxn ang="0">
                    <a:pos x="82" y="5"/>
                  </a:cxn>
                  <a:cxn ang="0">
                    <a:pos x="3" y="89"/>
                  </a:cxn>
                </a:cxnLst>
                <a:rect l="0" t="0" r="r" b="b"/>
                <a:pathLst>
                  <a:path w="82" h="89">
                    <a:moveTo>
                      <a:pt x="3" y="89"/>
                    </a:moveTo>
                    <a:cubicBezTo>
                      <a:pt x="0" y="50"/>
                      <a:pt x="27" y="0"/>
                      <a:pt x="82" y="5"/>
                    </a:cubicBezTo>
                    <a:cubicBezTo>
                      <a:pt x="64" y="8"/>
                      <a:pt x="14" y="23"/>
                      <a:pt x="3" y="8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399" name="Freeform 247"/>
              <p:cNvSpPr>
                <a:spLocks/>
              </p:cNvSpPr>
              <p:nvPr/>
            </p:nvSpPr>
            <p:spPr bwMode="auto">
              <a:xfrm>
                <a:off x="3542" y="2278"/>
                <a:ext cx="15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7"/>
                  </a:cxn>
                  <a:cxn ang="0">
                    <a:pos x="5" y="1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4"/>
                      <a:pt x="1" y="7"/>
                      <a:pt x="5" y="7"/>
                    </a:cubicBezTo>
                    <a:cubicBezTo>
                      <a:pt x="6" y="4"/>
                      <a:pt x="5" y="3"/>
                      <a:pt x="5" y="1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00" name="Freeform 248"/>
              <p:cNvSpPr>
                <a:spLocks/>
              </p:cNvSpPr>
              <p:nvPr/>
            </p:nvSpPr>
            <p:spPr bwMode="auto">
              <a:xfrm>
                <a:off x="3610" y="2310"/>
                <a:ext cx="7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0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3"/>
                      <a:pt x="2" y="2"/>
                      <a:pt x="3" y="0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01" name="Freeform 249"/>
              <p:cNvSpPr>
                <a:spLocks/>
              </p:cNvSpPr>
              <p:nvPr/>
            </p:nvSpPr>
            <p:spPr bwMode="auto">
              <a:xfrm>
                <a:off x="3515" y="2822"/>
                <a:ext cx="5" cy="13"/>
              </a:xfrm>
              <a:custGeom>
                <a:avLst/>
                <a:gdLst/>
                <a:ahLst/>
                <a:cxnLst>
                  <a:cxn ang="0">
                    <a:pos x="2" y="5"/>
                  </a:cxn>
                  <a:cxn ang="0">
                    <a:pos x="0" y="0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4"/>
                      <a:pt x="0" y="2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02" name="Freeform 250"/>
              <p:cNvSpPr>
                <a:spLocks/>
              </p:cNvSpPr>
              <p:nvPr/>
            </p:nvSpPr>
            <p:spPr bwMode="auto">
              <a:xfrm>
                <a:off x="3547" y="2923"/>
                <a:ext cx="13" cy="27"/>
              </a:xfrm>
              <a:custGeom>
                <a:avLst/>
                <a:gdLst/>
                <a:ahLst/>
                <a:cxnLst>
                  <a:cxn ang="0">
                    <a:pos x="2" y="4"/>
                  </a:cxn>
                  <a:cxn ang="0">
                    <a:pos x="0" y="10"/>
                  </a:cxn>
                  <a:cxn ang="0">
                    <a:pos x="5" y="3"/>
                  </a:cxn>
                  <a:cxn ang="0">
                    <a:pos x="2" y="3"/>
                  </a:cxn>
                </a:cxnLst>
                <a:rect l="0" t="0" r="r" b="b"/>
                <a:pathLst>
                  <a:path w="5" h="10">
                    <a:moveTo>
                      <a:pt x="2" y="4"/>
                    </a:moveTo>
                    <a:cubicBezTo>
                      <a:pt x="1" y="6"/>
                      <a:pt x="0" y="8"/>
                      <a:pt x="0" y="10"/>
                    </a:cubicBezTo>
                    <a:cubicBezTo>
                      <a:pt x="4" y="8"/>
                      <a:pt x="4" y="7"/>
                      <a:pt x="5" y="3"/>
                    </a:cubicBezTo>
                    <a:cubicBezTo>
                      <a:pt x="3" y="0"/>
                      <a:pt x="3" y="2"/>
                      <a:pt x="2" y="3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03" name="Freeform 251"/>
              <p:cNvSpPr>
                <a:spLocks/>
              </p:cNvSpPr>
              <p:nvPr/>
            </p:nvSpPr>
            <p:spPr bwMode="auto">
              <a:xfrm>
                <a:off x="3512" y="2902"/>
                <a:ext cx="8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0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3"/>
                      <a:pt x="1" y="1"/>
                      <a:pt x="3" y="0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04" name="Freeform 252"/>
              <p:cNvSpPr>
                <a:spLocks/>
              </p:cNvSpPr>
              <p:nvPr/>
            </p:nvSpPr>
            <p:spPr bwMode="auto">
              <a:xfrm>
                <a:off x="3512" y="2993"/>
                <a:ext cx="13" cy="1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4" y="4"/>
                  </a:cxn>
                  <a:cxn ang="0">
                    <a:pos x="5" y="0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1" y="4"/>
                      <a:pt x="2" y="4"/>
                      <a:pt x="4" y="4"/>
                    </a:cubicBezTo>
                    <a:cubicBezTo>
                      <a:pt x="5" y="1"/>
                      <a:pt x="4" y="0"/>
                      <a:pt x="5" y="0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05" name="Freeform 253"/>
              <p:cNvSpPr>
                <a:spLocks/>
              </p:cNvSpPr>
              <p:nvPr/>
            </p:nvSpPr>
            <p:spPr bwMode="auto">
              <a:xfrm>
                <a:off x="3570" y="3001"/>
                <a:ext cx="5" cy="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06" name="Freeform 254"/>
              <p:cNvSpPr>
                <a:spLocks/>
              </p:cNvSpPr>
              <p:nvPr/>
            </p:nvSpPr>
            <p:spPr bwMode="auto">
              <a:xfrm>
                <a:off x="3555" y="2867"/>
                <a:ext cx="5" cy="14"/>
              </a:xfrm>
              <a:custGeom>
                <a:avLst/>
                <a:gdLst/>
                <a:ahLst/>
                <a:cxnLst>
                  <a:cxn ang="0">
                    <a:pos x="1" y="5"/>
                  </a:cxn>
                  <a:cxn ang="0">
                    <a:pos x="2" y="0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2"/>
                      <a:pt x="0" y="0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07" name="Freeform 255"/>
              <p:cNvSpPr>
                <a:spLocks/>
              </p:cNvSpPr>
              <p:nvPr/>
            </p:nvSpPr>
            <p:spPr bwMode="auto">
              <a:xfrm>
                <a:off x="3492" y="2246"/>
                <a:ext cx="5" cy="8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08" name="Freeform 256"/>
              <p:cNvSpPr>
                <a:spLocks/>
              </p:cNvSpPr>
              <p:nvPr/>
            </p:nvSpPr>
            <p:spPr bwMode="auto">
              <a:xfrm>
                <a:off x="3590" y="2259"/>
                <a:ext cx="17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7">
                    <a:moveTo>
                      <a:pt x="0" y="0"/>
                    </a:moveTo>
                    <a:cubicBezTo>
                      <a:pt x="1" y="0"/>
                      <a:pt x="7" y="0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09" name="Freeform 257"/>
              <p:cNvSpPr>
                <a:spLocks/>
              </p:cNvSpPr>
              <p:nvPr/>
            </p:nvSpPr>
            <p:spPr bwMode="auto">
              <a:xfrm>
                <a:off x="3410" y="2214"/>
                <a:ext cx="17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3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cubicBezTo>
                      <a:pt x="2" y="0"/>
                      <a:pt x="5" y="1"/>
                      <a:pt x="7" y="3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10" name="Freeform 258"/>
              <p:cNvSpPr>
                <a:spLocks/>
              </p:cNvSpPr>
              <p:nvPr/>
            </p:nvSpPr>
            <p:spPr bwMode="auto">
              <a:xfrm>
                <a:off x="3252" y="2185"/>
                <a:ext cx="8" cy="1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3" y="4"/>
                  </a:cxn>
                  <a:cxn ang="0">
                    <a:pos x="0" y="3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cubicBezTo>
                      <a:pt x="2" y="2"/>
                      <a:pt x="0" y="5"/>
                      <a:pt x="3" y="4"/>
                    </a:cubicBezTo>
                    <a:cubicBezTo>
                      <a:pt x="3" y="0"/>
                      <a:pt x="1" y="3"/>
                      <a:pt x="0" y="3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11" name="Freeform 259"/>
              <p:cNvSpPr>
                <a:spLocks/>
              </p:cNvSpPr>
              <p:nvPr/>
            </p:nvSpPr>
            <p:spPr bwMode="auto">
              <a:xfrm>
                <a:off x="3295" y="2193"/>
                <a:ext cx="15" cy="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2"/>
                  </a:cxn>
                  <a:cxn ang="0">
                    <a:pos x="6" y="2"/>
                  </a:cxn>
                  <a:cxn ang="0">
                    <a:pos x="4" y="2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3" y="2"/>
                      <a:pt x="3" y="3"/>
                      <a:pt x="6" y="2"/>
                    </a:cubicBezTo>
                    <a:cubicBezTo>
                      <a:pt x="4" y="0"/>
                      <a:pt x="5" y="2"/>
                      <a:pt x="4" y="2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12" name="Freeform 260"/>
              <p:cNvSpPr>
                <a:spLocks/>
              </p:cNvSpPr>
              <p:nvPr/>
            </p:nvSpPr>
            <p:spPr bwMode="auto">
              <a:xfrm>
                <a:off x="3347" y="2195"/>
                <a:ext cx="13" cy="14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" y="2"/>
                  </a:cxn>
                  <a:cxn ang="0">
                    <a:pos x="3" y="4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1" y="2"/>
                      <a:pt x="1" y="0"/>
                      <a:pt x="4" y="2"/>
                    </a:cubicBezTo>
                    <a:cubicBezTo>
                      <a:pt x="5" y="4"/>
                      <a:pt x="3" y="3"/>
                      <a:pt x="3" y="4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13" name="Freeform 261"/>
              <p:cNvSpPr>
                <a:spLocks/>
              </p:cNvSpPr>
              <p:nvPr/>
            </p:nvSpPr>
            <p:spPr bwMode="auto">
              <a:xfrm>
                <a:off x="3460" y="2246"/>
                <a:ext cx="5" cy="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0"/>
                  </a:cxn>
                  <a:cxn ang="0">
                    <a:pos x="0" y="2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0"/>
                    </a:cubicBezTo>
                    <a:cubicBezTo>
                      <a:pt x="0" y="0"/>
                      <a:pt x="1" y="1"/>
                      <a:pt x="0" y="2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14" name="Freeform 262"/>
              <p:cNvSpPr>
                <a:spLocks/>
              </p:cNvSpPr>
              <p:nvPr/>
            </p:nvSpPr>
            <p:spPr bwMode="auto">
              <a:xfrm>
                <a:off x="3540" y="2225"/>
                <a:ext cx="10" cy="8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3" y="0"/>
                  </a:cxn>
                  <a:cxn ang="0">
                    <a:pos x="2" y="3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2" y="2"/>
                      <a:pt x="4" y="3"/>
                      <a:pt x="3" y="0"/>
                    </a:cubicBezTo>
                    <a:cubicBezTo>
                      <a:pt x="0" y="2"/>
                      <a:pt x="2" y="3"/>
                      <a:pt x="2" y="3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15" name="Freeform 263"/>
              <p:cNvSpPr>
                <a:spLocks/>
              </p:cNvSpPr>
              <p:nvPr/>
            </p:nvSpPr>
            <p:spPr bwMode="auto">
              <a:xfrm>
                <a:off x="3507" y="2299"/>
                <a:ext cx="13" cy="3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" y="1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2" y="0"/>
                      <a:pt x="0" y="0"/>
                      <a:pt x="2" y="1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16" name="Freeform 264"/>
              <p:cNvSpPr>
                <a:spLocks/>
              </p:cNvSpPr>
              <p:nvPr/>
            </p:nvSpPr>
            <p:spPr bwMode="auto">
              <a:xfrm>
                <a:off x="3552" y="2339"/>
                <a:ext cx="20" cy="22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8"/>
                  </a:cxn>
                  <a:cxn ang="0">
                    <a:pos x="6" y="0"/>
                  </a:cxn>
                  <a:cxn ang="0">
                    <a:pos x="4" y="2"/>
                  </a:cxn>
                </a:cxnLst>
                <a:rect l="0" t="0" r="r" b="b"/>
                <a:pathLst>
                  <a:path w="8" h="8">
                    <a:moveTo>
                      <a:pt x="4" y="3"/>
                    </a:moveTo>
                    <a:cubicBezTo>
                      <a:pt x="3" y="5"/>
                      <a:pt x="0" y="6"/>
                      <a:pt x="4" y="8"/>
                    </a:cubicBezTo>
                    <a:cubicBezTo>
                      <a:pt x="8" y="5"/>
                      <a:pt x="8" y="4"/>
                      <a:pt x="6" y="0"/>
                    </a:cubicBezTo>
                    <a:cubicBezTo>
                      <a:pt x="4" y="0"/>
                      <a:pt x="5" y="1"/>
                      <a:pt x="4" y="2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17" name="Freeform 265"/>
              <p:cNvSpPr>
                <a:spLocks/>
              </p:cNvSpPr>
              <p:nvPr/>
            </p:nvSpPr>
            <p:spPr bwMode="auto">
              <a:xfrm>
                <a:off x="3492" y="2950"/>
                <a:ext cx="10" cy="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4" y="3"/>
                      <a:pt x="2" y="2"/>
                      <a:pt x="0" y="1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18" name="Freeform 266"/>
              <p:cNvSpPr>
                <a:spLocks/>
              </p:cNvSpPr>
              <p:nvPr/>
            </p:nvSpPr>
            <p:spPr bwMode="auto">
              <a:xfrm>
                <a:off x="3412" y="2206"/>
                <a:ext cx="10" cy="19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3" y="7"/>
                  </a:cxn>
                  <a:cxn ang="0">
                    <a:pos x="3" y="0"/>
                  </a:cxn>
                  <a:cxn ang="0">
                    <a:pos x="2" y="6"/>
                  </a:cxn>
                </a:cxnLst>
                <a:rect l="0" t="0" r="r" b="b"/>
                <a:pathLst>
                  <a:path w="4" h="7">
                    <a:moveTo>
                      <a:pt x="2" y="3"/>
                    </a:moveTo>
                    <a:cubicBezTo>
                      <a:pt x="1" y="5"/>
                      <a:pt x="2" y="6"/>
                      <a:pt x="3" y="7"/>
                    </a:cubicBezTo>
                    <a:cubicBezTo>
                      <a:pt x="4" y="3"/>
                      <a:pt x="4" y="3"/>
                      <a:pt x="3" y="0"/>
                    </a:cubicBezTo>
                    <a:cubicBezTo>
                      <a:pt x="0" y="2"/>
                      <a:pt x="2" y="3"/>
                      <a:pt x="2" y="6"/>
                    </a:cubicBezTo>
                  </a:path>
                </a:pathLst>
              </a:custGeom>
              <a:noFill/>
              <a:ln w="31750" cap="rnd">
                <a:solidFill>
                  <a:srgbClr val="AB90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19" name="Freeform 267"/>
              <p:cNvSpPr>
                <a:spLocks/>
              </p:cNvSpPr>
              <p:nvPr/>
            </p:nvSpPr>
            <p:spPr bwMode="auto">
              <a:xfrm>
                <a:off x="3492" y="2241"/>
                <a:ext cx="23" cy="2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9" y="4"/>
                  </a:cxn>
                  <a:cxn ang="0">
                    <a:pos x="6" y="3"/>
                  </a:cxn>
                </a:cxnLst>
                <a:rect l="0" t="0" r="r" b="b"/>
                <a:pathLst>
                  <a:path w="9" h="9">
                    <a:moveTo>
                      <a:pt x="2" y="0"/>
                    </a:moveTo>
                    <a:cubicBezTo>
                      <a:pt x="0" y="6"/>
                      <a:pt x="5" y="9"/>
                      <a:pt x="9" y="4"/>
                    </a:cubicBezTo>
                    <a:cubicBezTo>
                      <a:pt x="7" y="1"/>
                      <a:pt x="6" y="3"/>
                      <a:pt x="6" y="3"/>
                    </a:cubicBezTo>
                  </a:path>
                </a:pathLst>
              </a:custGeom>
              <a:noFill/>
              <a:ln w="31750" cap="rnd">
                <a:solidFill>
                  <a:srgbClr val="AB90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20" name="Freeform 268"/>
              <p:cNvSpPr>
                <a:spLocks/>
              </p:cNvSpPr>
              <p:nvPr/>
            </p:nvSpPr>
            <p:spPr bwMode="auto">
              <a:xfrm>
                <a:off x="3532" y="2275"/>
                <a:ext cx="13" cy="16"/>
              </a:xfrm>
              <a:custGeom>
                <a:avLst/>
                <a:gdLst/>
                <a:ahLst/>
                <a:cxnLst>
                  <a:cxn ang="0">
                    <a:pos x="2" y="6"/>
                  </a:cxn>
                  <a:cxn ang="0">
                    <a:pos x="3" y="0"/>
                  </a:cxn>
                  <a:cxn ang="0">
                    <a:pos x="2" y="5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2" y="3"/>
                      <a:pt x="0" y="2"/>
                      <a:pt x="3" y="0"/>
                    </a:cubicBezTo>
                    <a:cubicBezTo>
                      <a:pt x="5" y="5"/>
                      <a:pt x="4" y="5"/>
                      <a:pt x="2" y="5"/>
                    </a:cubicBezTo>
                  </a:path>
                </a:pathLst>
              </a:custGeom>
              <a:noFill/>
              <a:ln w="31750" cap="rnd">
                <a:solidFill>
                  <a:srgbClr val="AB90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21" name="Freeform 269"/>
              <p:cNvSpPr>
                <a:spLocks/>
              </p:cNvSpPr>
              <p:nvPr/>
            </p:nvSpPr>
            <p:spPr bwMode="auto">
              <a:xfrm>
                <a:off x="3587" y="2257"/>
                <a:ext cx="10" cy="10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0" y="4"/>
                  </a:cxn>
                  <a:cxn ang="0">
                    <a:pos x="3" y="4"/>
                  </a:cxn>
                  <a:cxn ang="0">
                    <a:pos x="3" y="2"/>
                  </a:cxn>
                  <a:cxn ang="0">
                    <a:pos x="2" y="3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2" y="4"/>
                      <a:pt x="3" y="4"/>
                    </a:cubicBezTo>
                    <a:cubicBezTo>
                      <a:pt x="4" y="4"/>
                      <a:pt x="4" y="3"/>
                      <a:pt x="3" y="2"/>
                    </a:cubicBezTo>
                    <a:cubicBezTo>
                      <a:pt x="3" y="0"/>
                      <a:pt x="2" y="1"/>
                      <a:pt x="2" y="3"/>
                    </a:cubicBezTo>
                  </a:path>
                </a:pathLst>
              </a:custGeom>
              <a:noFill/>
              <a:ln w="31750" cap="rnd">
                <a:solidFill>
                  <a:srgbClr val="AB90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22" name="Freeform 270"/>
              <p:cNvSpPr>
                <a:spLocks/>
              </p:cNvSpPr>
              <p:nvPr/>
            </p:nvSpPr>
            <p:spPr bwMode="auto">
              <a:xfrm>
                <a:off x="3597" y="2299"/>
                <a:ext cx="20" cy="1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0" y="5"/>
                  </a:cxn>
                  <a:cxn ang="0">
                    <a:pos x="4" y="0"/>
                  </a:cxn>
                  <a:cxn ang="0">
                    <a:pos x="3" y="4"/>
                  </a:cxn>
                </a:cxnLst>
                <a:rect l="0" t="0" r="r" b="b"/>
                <a:pathLst>
                  <a:path w="8" h="5">
                    <a:moveTo>
                      <a:pt x="4" y="0"/>
                    </a:moveTo>
                    <a:cubicBezTo>
                      <a:pt x="2" y="1"/>
                      <a:pt x="0" y="3"/>
                      <a:pt x="0" y="5"/>
                    </a:cubicBezTo>
                    <a:cubicBezTo>
                      <a:pt x="5" y="5"/>
                      <a:pt x="8" y="4"/>
                      <a:pt x="4" y="0"/>
                    </a:cubicBezTo>
                    <a:cubicBezTo>
                      <a:pt x="3" y="1"/>
                      <a:pt x="4" y="3"/>
                      <a:pt x="3" y="4"/>
                    </a:cubicBezTo>
                  </a:path>
                </a:pathLst>
              </a:custGeom>
              <a:noFill/>
              <a:ln w="31750" cap="rnd">
                <a:solidFill>
                  <a:srgbClr val="AB90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23" name="Freeform 271"/>
              <p:cNvSpPr>
                <a:spLocks/>
              </p:cNvSpPr>
              <p:nvPr/>
            </p:nvSpPr>
            <p:spPr bwMode="auto">
              <a:xfrm>
                <a:off x="3560" y="2337"/>
                <a:ext cx="12" cy="16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4" y="3"/>
                  </a:cxn>
                  <a:cxn ang="0">
                    <a:pos x="3" y="0"/>
                  </a:cxn>
                  <a:cxn ang="0">
                    <a:pos x="0" y="4"/>
                  </a:cxn>
                  <a:cxn ang="0">
                    <a:pos x="5" y="5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1" y="4"/>
                      <a:pt x="3" y="4"/>
                      <a:pt x="4" y="3"/>
                    </a:cubicBezTo>
                    <a:cubicBezTo>
                      <a:pt x="4" y="4"/>
                      <a:pt x="3" y="0"/>
                      <a:pt x="3" y="0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1" y="5"/>
                      <a:pt x="3" y="6"/>
                      <a:pt x="5" y="5"/>
                    </a:cubicBezTo>
                  </a:path>
                </a:pathLst>
              </a:custGeom>
              <a:noFill/>
              <a:ln w="31750" cap="rnd">
                <a:solidFill>
                  <a:srgbClr val="AB90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24" name="Freeform 272"/>
              <p:cNvSpPr>
                <a:spLocks/>
              </p:cNvSpPr>
              <p:nvPr/>
            </p:nvSpPr>
            <p:spPr bwMode="auto">
              <a:xfrm>
                <a:off x="3542" y="2915"/>
                <a:ext cx="15" cy="32"/>
              </a:xfrm>
              <a:custGeom>
                <a:avLst/>
                <a:gdLst/>
                <a:ahLst/>
                <a:cxnLst>
                  <a:cxn ang="0">
                    <a:pos x="2" y="3"/>
                  </a:cxn>
                  <a:cxn ang="0">
                    <a:pos x="4" y="7"/>
                  </a:cxn>
                  <a:cxn ang="0">
                    <a:pos x="5" y="0"/>
                  </a:cxn>
                  <a:cxn ang="0">
                    <a:pos x="5" y="12"/>
                  </a:cxn>
                </a:cxnLst>
                <a:rect l="0" t="0" r="r" b="b"/>
                <a:pathLst>
                  <a:path w="6" h="12">
                    <a:moveTo>
                      <a:pt x="2" y="3"/>
                    </a:moveTo>
                    <a:cubicBezTo>
                      <a:pt x="2" y="5"/>
                      <a:pt x="3" y="6"/>
                      <a:pt x="4" y="7"/>
                    </a:cubicBezTo>
                    <a:cubicBezTo>
                      <a:pt x="6" y="3"/>
                      <a:pt x="6" y="4"/>
                      <a:pt x="5" y="0"/>
                    </a:cubicBezTo>
                    <a:cubicBezTo>
                      <a:pt x="0" y="2"/>
                      <a:pt x="0" y="8"/>
                      <a:pt x="5" y="12"/>
                    </a:cubicBezTo>
                  </a:path>
                </a:pathLst>
              </a:custGeom>
              <a:noFill/>
              <a:ln w="31750" cap="rnd">
                <a:solidFill>
                  <a:srgbClr val="AB90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25" name="Freeform 273"/>
              <p:cNvSpPr>
                <a:spLocks/>
              </p:cNvSpPr>
              <p:nvPr/>
            </p:nvSpPr>
            <p:spPr bwMode="auto">
              <a:xfrm>
                <a:off x="3550" y="2854"/>
                <a:ext cx="12" cy="21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4" y="1"/>
                  </a:cxn>
                  <a:cxn ang="0">
                    <a:pos x="4" y="6"/>
                  </a:cxn>
                  <a:cxn ang="0">
                    <a:pos x="2" y="5"/>
                  </a:cxn>
                </a:cxnLst>
                <a:rect l="0" t="0" r="r" b="b"/>
                <a:pathLst>
                  <a:path w="5" h="8">
                    <a:moveTo>
                      <a:pt x="2" y="2"/>
                    </a:moveTo>
                    <a:cubicBezTo>
                      <a:pt x="2" y="1"/>
                      <a:pt x="2" y="0"/>
                      <a:pt x="4" y="1"/>
                    </a:cubicBezTo>
                    <a:cubicBezTo>
                      <a:pt x="5" y="5"/>
                      <a:pt x="5" y="2"/>
                      <a:pt x="4" y="6"/>
                    </a:cubicBezTo>
                    <a:cubicBezTo>
                      <a:pt x="0" y="8"/>
                      <a:pt x="3" y="5"/>
                      <a:pt x="2" y="5"/>
                    </a:cubicBezTo>
                  </a:path>
                </a:pathLst>
              </a:custGeom>
              <a:noFill/>
              <a:ln w="31750" cap="rnd">
                <a:solidFill>
                  <a:srgbClr val="AB90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26" name="Freeform 274"/>
              <p:cNvSpPr>
                <a:spLocks/>
              </p:cNvSpPr>
              <p:nvPr/>
            </p:nvSpPr>
            <p:spPr bwMode="auto">
              <a:xfrm>
                <a:off x="3507" y="2899"/>
                <a:ext cx="5" cy="1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" y="2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1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AB90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27" name="Freeform 275"/>
              <p:cNvSpPr>
                <a:spLocks/>
              </p:cNvSpPr>
              <p:nvPr/>
            </p:nvSpPr>
            <p:spPr bwMode="auto">
              <a:xfrm>
                <a:off x="3560" y="2990"/>
                <a:ext cx="15" cy="21"/>
              </a:xfrm>
              <a:custGeom>
                <a:avLst/>
                <a:gdLst/>
                <a:ahLst/>
                <a:cxnLst>
                  <a:cxn ang="0">
                    <a:pos x="4" y="4"/>
                  </a:cxn>
                  <a:cxn ang="0">
                    <a:pos x="0" y="8"/>
                  </a:cxn>
                  <a:cxn ang="0">
                    <a:pos x="4" y="0"/>
                  </a:cxn>
                  <a:cxn ang="0">
                    <a:pos x="1" y="3"/>
                  </a:cxn>
                </a:cxnLst>
                <a:rect l="0" t="0" r="r" b="b"/>
                <a:pathLst>
                  <a:path w="6" h="8">
                    <a:moveTo>
                      <a:pt x="4" y="4"/>
                    </a:moveTo>
                    <a:cubicBezTo>
                      <a:pt x="2" y="5"/>
                      <a:pt x="0" y="6"/>
                      <a:pt x="0" y="8"/>
                    </a:cubicBezTo>
                    <a:cubicBezTo>
                      <a:pt x="5" y="8"/>
                      <a:pt x="6" y="5"/>
                      <a:pt x="4" y="0"/>
                    </a:cubicBezTo>
                    <a:cubicBezTo>
                      <a:pt x="3" y="1"/>
                      <a:pt x="2" y="2"/>
                      <a:pt x="1" y="3"/>
                    </a:cubicBezTo>
                  </a:path>
                </a:pathLst>
              </a:custGeom>
              <a:noFill/>
              <a:ln w="31750" cap="rnd">
                <a:solidFill>
                  <a:srgbClr val="AB90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28" name="Freeform 276"/>
              <p:cNvSpPr>
                <a:spLocks/>
              </p:cNvSpPr>
              <p:nvPr/>
            </p:nvSpPr>
            <p:spPr bwMode="auto">
              <a:xfrm>
                <a:off x="3512" y="2985"/>
                <a:ext cx="20" cy="21"/>
              </a:xfrm>
              <a:custGeom>
                <a:avLst/>
                <a:gdLst/>
                <a:ahLst/>
                <a:cxnLst>
                  <a:cxn ang="0">
                    <a:pos x="3" y="6"/>
                  </a:cxn>
                  <a:cxn ang="0">
                    <a:pos x="5" y="0"/>
                  </a:cxn>
                  <a:cxn ang="0">
                    <a:pos x="4" y="8"/>
                  </a:cxn>
                  <a:cxn ang="0">
                    <a:pos x="3" y="1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3" y="3"/>
                      <a:pt x="2" y="1"/>
                      <a:pt x="5" y="0"/>
                    </a:cubicBezTo>
                    <a:cubicBezTo>
                      <a:pt x="8" y="4"/>
                      <a:pt x="8" y="5"/>
                      <a:pt x="4" y="8"/>
                    </a:cubicBezTo>
                    <a:cubicBezTo>
                      <a:pt x="0" y="6"/>
                      <a:pt x="2" y="4"/>
                      <a:pt x="3" y="1"/>
                    </a:cubicBezTo>
                  </a:path>
                </a:pathLst>
              </a:custGeom>
              <a:noFill/>
              <a:ln w="31750" cap="rnd">
                <a:solidFill>
                  <a:srgbClr val="AB90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29" name="Freeform 277"/>
              <p:cNvSpPr>
                <a:spLocks/>
              </p:cNvSpPr>
              <p:nvPr/>
            </p:nvSpPr>
            <p:spPr bwMode="auto">
              <a:xfrm>
                <a:off x="3510" y="2814"/>
                <a:ext cx="10" cy="11"/>
              </a:xfrm>
              <a:custGeom>
                <a:avLst/>
                <a:gdLst/>
                <a:ahLst/>
                <a:cxnLst>
                  <a:cxn ang="0">
                    <a:pos x="1" y="4"/>
                  </a:cxn>
                  <a:cxn ang="0">
                    <a:pos x="4" y="1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2"/>
                      <a:pt x="1" y="0"/>
                      <a:pt x="4" y="1"/>
                    </a:cubicBezTo>
                  </a:path>
                </a:pathLst>
              </a:custGeom>
              <a:noFill/>
              <a:ln w="31750" cap="rnd">
                <a:solidFill>
                  <a:srgbClr val="AB90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30" name="Freeform 278"/>
              <p:cNvSpPr>
                <a:spLocks/>
              </p:cNvSpPr>
              <p:nvPr/>
            </p:nvSpPr>
            <p:spPr bwMode="auto">
              <a:xfrm>
                <a:off x="3340" y="2198"/>
                <a:ext cx="7" cy="16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3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0" y="3"/>
                      <a:pt x="1" y="0"/>
                      <a:pt x="3" y="3"/>
                    </a:cubicBezTo>
                  </a:path>
                </a:pathLst>
              </a:custGeom>
              <a:noFill/>
              <a:ln w="31750" cap="rnd">
                <a:solidFill>
                  <a:srgbClr val="AB90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31" name="Freeform 279"/>
              <p:cNvSpPr>
                <a:spLocks/>
              </p:cNvSpPr>
              <p:nvPr/>
            </p:nvSpPr>
            <p:spPr bwMode="auto">
              <a:xfrm>
                <a:off x="3537" y="2230"/>
                <a:ext cx="10" cy="1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0" y="1"/>
                      <a:pt x="2" y="0"/>
                      <a:pt x="4" y="0"/>
                    </a:cubicBezTo>
                  </a:path>
                </a:pathLst>
              </a:custGeom>
              <a:noFill/>
              <a:ln w="31750" cap="rnd">
                <a:solidFill>
                  <a:srgbClr val="AB90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32" name="Freeform 280"/>
              <p:cNvSpPr>
                <a:spLocks/>
              </p:cNvSpPr>
              <p:nvPr/>
            </p:nvSpPr>
            <p:spPr bwMode="auto">
              <a:xfrm>
                <a:off x="3300" y="2193"/>
                <a:ext cx="7" cy="5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1" y="0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2"/>
                      <a:pt x="0" y="1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AB90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33" name="Freeform 281"/>
              <p:cNvSpPr>
                <a:spLocks/>
              </p:cNvSpPr>
              <p:nvPr/>
            </p:nvSpPr>
            <p:spPr bwMode="auto">
              <a:xfrm>
                <a:off x="3542" y="2289"/>
                <a:ext cx="15" cy="1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4"/>
                  </a:cxn>
                  <a:cxn ang="0">
                    <a:pos x="6" y="0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0" y="3"/>
                      <a:pt x="5" y="2"/>
                      <a:pt x="0" y="4"/>
                    </a:cubicBezTo>
                    <a:cubicBezTo>
                      <a:pt x="2" y="0"/>
                      <a:pt x="5" y="0"/>
                      <a:pt x="6" y="0"/>
                    </a:cubicBezTo>
                  </a:path>
                </a:pathLst>
              </a:custGeom>
              <a:noFill/>
              <a:ln w="31750" cap="rnd">
                <a:solidFill>
                  <a:srgbClr val="74602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34" name="Freeform 282"/>
              <p:cNvSpPr>
                <a:spLocks/>
              </p:cNvSpPr>
              <p:nvPr/>
            </p:nvSpPr>
            <p:spPr bwMode="auto">
              <a:xfrm>
                <a:off x="3607" y="2310"/>
                <a:ext cx="8" cy="13"/>
              </a:xfrm>
              <a:custGeom>
                <a:avLst/>
                <a:gdLst/>
                <a:ahLst/>
                <a:cxnLst>
                  <a:cxn ang="0">
                    <a:pos x="1" y="5"/>
                  </a:cxn>
                  <a:cxn ang="0">
                    <a:pos x="0" y="2"/>
                  </a:cxn>
                  <a:cxn ang="0">
                    <a:pos x="3" y="1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3" y="1"/>
                    </a:cubicBezTo>
                  </a:path>
                </a:pathLst>
              </a:custGeom>
              <a:noFill/>
              <a:ln w="31750" cap="rnd">
                <a:solidFill>
                  <a:srgbClr val="74602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35" name="Freeform 283"/>
              <p:cNvSpPr>
                <a:spLocks/>
              </p:cNvSpPr>
              <p:nvPr/>
            </p:nvSpPr>
            <p:spPr bwMode="auto">
              <a:xfrm>
                <a:off x="3417" y="2217"/>
                <a:ext cx="13" cy="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5" y="0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1"/>
                      <a:pt x="5" y="0"/>
                    </a:cubicBezTo>
                  </a:path>
                </a:pathLst>
              </a:custGeom>
              <a:noFill/>
              <a:ln w="31750" cap="rnd">
                <a:solidFill>
                  <a:srgbClr val="74602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36" name="Freeform 284"/>
              <p:cNvSpPr>
                <a:spLocks/>
              </p:cNvSpPr>
              <p:nvPr/>
            </p:nvSpPr>
            <p:spPr bwMode="auto">
              <a:xfrm>
                <a:off x="3545" y="2931"/>
                <a:ext cx="12" cy="8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1" y="0"/>
                  </a:cxn>
                  <a:cxn ang="0">
                    <a:pos x="5" y="2"/>
                  </a:cxn>
                </a:cxnLst>
                <a:rect l="0" t="0" r="r" b="b"/>
                <a:pathLst>
                  <a:path w="5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3" y="0"/>
                      <a:pt x="4" y="1"/>
                      <a:pt x="5" y="2"/>
                    </a:cubicBezTo>
                  </a:path>
                </a:pathLst>
              </a:custGeom>
              <a:noFill/>
              <a:ln w="31750" cap="rnd">
                <a:solidFill>
                  <a:srgbClr val="74602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37" name="Freeform 285"/>
              <p:cNvSpPr>
                <a:spLocks/>
              </p:cNvSpPr>
              <p:nvPr/>
            </p:nvSpPr>
            <p:spPr bwMode="auto">
              <a:xfrm>
                <a:off x="3522" y="3001"/>
                <a:ext cx="8" cy="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" y="0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31750" cap="rnd">
                <a:solidFill>
                  <a:srgbClr val="74602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38" name="Freeform 286"/>
              <p:cNvSpPr>
                <a:spLocks/>
              </p:cNvSpPr>
              <p:nvPr/>
            </p:nvSpPr>
            <p:spPr bwMode="auto">
              <a:xfrm>
                <a:off x="3507" y="2819"/>
                <a:ext cx="8" cy="1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" y="2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1"/>
                      <a:pt x="2" y="0"/>
                      <a:pt x="3" y="2"/>
                    </a:cubicBezTo>
                  </a:path>
                </a:pathLst>
              </a:custGeom>
              <a:noFill/>
              <a:ln w="31750" cap="rnd">
                <a:solidFill>
                  <a:srgbClr val="74602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39" name="Freeform 287"/>
              <p:cNvSpPr>
                <a:spLocks/>
              </p:cNvSpPr>
              <p:nvPr/>
            </p:nvSpPr>
            <p:spPr bwMode="auto">
              <a:xfrm>
                <a:off x="3515" y="2905"/>
                <a:ext cx="5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2" y="0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74602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40" name="Freeform 288"/>
              <p:cNvSpPr>
                <a:spLocks/>
              </p:cNvSpPr>
              <p:nvPr/>
            </p:nvSpPr>
            <p:spPr bwMode="auto">
              <a:xfrm>
                <a:off x="3575" y="2998"/>
                <a:ext cx="2" cy="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0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74602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41" name="Freeform 289"/>
              <p:cNvSpPr>
                <a:spLocks/>
              </p:cNvSpPr>
              <p:nvPr/>
            </p:nvSpPr>
            <p:spPr bwMode="auto">
              <a:xfrm>
                <a:off x="3587" y="2241"/>
                <a:ext cx="13" cy="29"/>
              </a:xfrm>
              <a:custGeom>
                <a:avLst/>
                <a:gdLst/>
                <a:ahLst/>
                <a:cxnLst>
                  <a:cxn ang="0">
                    <a:pos x="1" y="4"/>
                  </a:cxn>
                  <a:cxn ang="0">
                    <a:pos x="0" y="2"/>
                  </a:cxn>
                  <a:cxn ang="0">
                    <a:pos x="5" y="10"/>
                  </a:cxn>
                  <a:cxn ang="0">
                    <a:pos x="1" y="11"/>
                  </a:cxn>
                </a:cxnLst>
                <a:rect l="0" t="0" r="r" b="b"/>
                <a:pathLst>
                  <a:path w="5" h="11">
                    <a:moveTo>
                      <a:pt x="1" y="4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3" y="0"/>
                      <a:pt x="5" y="7"/>
                      <a:pt x="5" y="10"/>
                    </a:cubicBezTo>
                    <a:cubicBezTo>
                      <a:pt x="4" y="11"/>
                      <a:pt x="2" y="11"/>
                      <a:pt x="1" y="11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42" name="Freeform 290"/>
              <p:cNvSpPr>
                <a:spLocks/>
              </p:cNvSpPr>
              <p:nvPr/>
            </p:nvSpPr>
            <p:spPr bwMode="auto">
              <a:xfrm>
                <a:off x="3220" y="2182"/>
                <a:ext cx="22" cy="19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8" y="2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0" y="4"/>
                      <a:pt x="9" y="7"/>
                      <a:pt x="8" y="2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43" name="Freeform 291"/>
              <p:cNvSpPr>
                <a:spLocks/>
              </p:cNvSpPr>
              <p:nvPr/>
            </p:nvSpPr>
            <p:spPr bwMode="auto">
              <a:xfrm>
                <a:off x="3457" y="2222"/>
                <a:ext cx="18" cy="19"/>
              </a:xfrm>
              <a:custGeom>
                <a:avLst/>
                <a:gdLst/>
                <a:ahLst/>
                <a:cxnLst>
                  <a:cxn ang="0">
                    <a:pos x="2" y="7"/>
                  </a:cxn>
                  <a:cxn ang="0">
                    <a:pos x="2" y="0"/>
                  </a:cxn>
                  <a:cxn ang="0">
                    <a:pos x="2" y="5"/>
                  </a:cxn>
                </a:cxnLst>
                <a:rect l="0" t="0" r="r" b="b"/>
                <a:pathLst>
                  <a:path w="7" h="7">
                    <a:moveTo>
                      <a:pt x="2" y="7"/>
                    </a:moveTo>
                    <a:cubicBezTo>
                      <a:pt x="0" y="5"/>
                      <a:pt x="0" y="2"/>
                      <a:pt x="2" y="0"/>
                    </a:cubicBezTo>
                    <a:cubicBezTo>
                      <a:pt x="6" y="1"/>
                      <a:pt x="7" y="5"/>
                      <a:pt x="2" y="5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44" name="Freeform 292"/>
              <p:cNvSpPr>
                <a:spLocks/>
              </p:cNvSpPr>
              <p:nvPr/>
            </p:nvSpPr>
            <p:spPr bwMode="auto">
              <a:xfrm>
                <a:off x="3495" y="2211"/>
                <a:ext cx="7" cy="6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" y="0"/>
                  </a:cxn>
                  <a:cxn ang="0">
                    <a:pos x="3" y="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45" name="Freeform 293"/>
              <p:cNvSpPr>
                <a:spLocks/>
              </p:cNvSpPr>
              <p:nvPr/>
            </p:nvSpPr>
            <p:spPr bwMode="auto">
              <a:xfrm>
                <a:off x="3615" y="2355"/>
                <a:ext cx="20" cy="2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8" h="8">
                    <a:moveTo>
                      <a:pt x="0" y="2"/>
                    </a:moveTo>
                    <a:cubicBezTo>
                      <a:pt x="0" y="8"/>
                      <a:pt x="8" y="2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46" name="Freeform 294"/>
              <p:cNvSpPr>
                <a:spLocks/>
              </p:cNvSpPr>
              <p:nvPr/>
            </p:nvSpPr>
            <p:spPr bwMode="auto">
              <a:xfrm>
                <a:off x="3497" y="2937"/>
                <a:ext cx="18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7" y="2"/>
                  </a:cxn>
                  <a:cxn ang="0">
                    <a:pos x="4" y="5"/>
                  </a:cxn>
                </a:cxnLst>
                <a:rect l="0" t="0" r="r" b="b"/>
                <a:pathLst>
                  <a:path w="7" h="5">
                    <a:moveTo>
                      <a:pt x="0" y="4"/>
                    </a:moveTo>
                    <a:cubicBezTo>
                      <a:pt x="2" y="2"/>
                      <a:pt x="4" y="0"/>
                      <a:pt x="7" y="2"/>
                    </a:cubicBezTo>
                    <a:cubicBezTo>
                      <a:pt x="7" y="4"/>
                      <a:pt x="6" y="5"/>
                      <a:pt x="4" y="5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47" name="Freeform 295"/>
              <p:cNvSpPr>
                <a:spLocks/>
              </p:cNvSpPr>
              <p:nvPr/>
            </p:nvSpPr>
            <p:spPr bwMode="auto">
              <a:xfrm>
                <a:off x="3555" y="2833"/>
                <a:ext cx="22" cy="21"/>
              </a:xfrm>
              <a:custGeom>
                <a:avLst/>
                <a:gdLst/>
                <a:ahLst/>
                <a:cxnLst>
                  <a:cxn ang="0">
                    <a:pos x="3" y="7"/>
                  </a:cxn>
                  <a:cxn ang="0">
                    <a:pos x="4" y="1"/>
                  </a:cxn>
                  <a:cxn ang="0">
                    <a:pos x="2" y="8"/>
                  </a:cxn>
                </a:cxnLst>
                <a:rect l="0" t="0" r="r" b="b"/>
                <a:pathLst>
                  <a:path w="9" h="8">
                    <a:moveTo>
                      <a:pt x="3" y="7"/>
                    </a:moveTo>
                    <a:cubicBezTo>
                      <a:pt x="1" y="6"/>
                      <a:pt x="0" y="2"/>
                      <a:pt x="4" y="1"/>
                    </a:cubicBezTo>
                    <a:cubicBezTo>
                      <a:pt x="9" y="0"/>
                      <a:pt x="4" y="7"/>
                      <a:pt x="2" y="8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48" name="Freeform 296"/>
              <p:cNvSpPr>
                <a:spLocks/>
              </p:cNvSpPr>
              <p:nvPr/>
            </p:nvSpPr>
            <p:spPr bwMode="auto">
              <a:xfrm>
                <a:off x="3510" y="2843"/>
                <a:ext cx="17" cy="24"/>
              </a:xfrm>
              <a:custGeom>
                <a:avLst/>
                <a:gdLst/>
                <a:ahLst/>
                <a:cxnLst>
                  <a:cxn ang="0">
                    <a:pos x="3" y="3"/>
                  </a:cxn>
                  <a:cxn ang="0">
                    <a:pos x="0" y="5"/>
                  </a:cxn>
                  <a:cxn ang="0">
                    <a:pos x="4" y="0"/>
                  </a:cxn>
                  <a:cxn ang="0">
                    <a:pos x="3" y="2"/>
                  </a:cxn>
                </a:cxnLst>
                <a:rect l="0" t="0" r="r" b="b"/>
                <a:pathLst>
                  <a:path w="7" h="9">
                    <a:moveTo>
                      <a:pt x="3" y="3"/>
                    </a:moveTo>
                    <a:cubicBezTo>
                      <a:pt x="1" y="3"/>
                      <a:pt x="0" y="3"/>
                      <a:pt x="0" y="5"/>
                    </a:cubicBezTo>
                    <a:cubicBezTo>
                      <a:pt x="3" y="9"/>
                      <a:pt x="7" y="3"/>
                      <a:pt x="4" y="0"/>
                    </a:cubicBezTo>
                    <a:cubicBezTo>
                      <a:pt x="3" y="0"/>
                      <a:pt x="3" y="1"/>
                      <a:pt x="3" y="2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49" name="Freeform 297"/>
              <p:cNvSpPr>
                <a:spLocks/>
              </p:cNvSpPr>
              <p:nvPr/>
            </p:nvSpPr>
            <p:spPr bwMode="auto">
              <a:xfrm>
                <a:off x="3567" y="2921"/>
                <a:ext cx="20" cy="16"/>
              </a:xfrm>
              <a:custGeom>
                <a:avLst/>
                <a:gdLst/>
                <a:ahLst/>
                <a:cxnLst>
                  <a:cxn ang="0">
                    <a:pos x="1" y="6"/>
                  </a:cxn>
                  <a:cxn ang="0">
                    <a:pos x="3" y="5"/>
                  </a:cxn>
                </a:cxnLst>
                <a:rect l="0" t="0" r="r" b="b"/>
                <a:pathLst>
                  <a:path w="8" h="6">
                    <a:moveTo>
                      <a:pt x="1" y="6"/>
                    </a:moveTo>
                    <a:cubicBezTo>
                      <a:pt x="0" y="0"/>
                      <a:pt x="8" y="3"/>
                      <a:pt x="3" y="5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50" name="Freeform 298"/>
              <p:cNvSpPr>
                <a:spLocks/>
              </p:cNvSpPr>
              <p:nvPr/>
            </p:nvSpPr>
            <p:spPr bwMode="auto">
              <a:xfrm>
                <a:off x="3560" y="2966"/>
                <a:ext cx="22" cy="21"/>
              </a:xfrm>
              <a:custGeom>
                <a:avLst/>
                <a:gdLst/>
                <a:ahLst/>
                <a:cxnLst>
                  <a:cxn ang="0">
                    <a:pos x="2" y="6"/>
                  </a:cxn>
                  <a:cxn ang="0">
                    <a:pos x="6" y="2"/>
                  </a:cxn>
                  <a:cxn ang="0">
                    <a:pos x="3" y="8"/>
                  </a:cxn>
                  <a:cxn ang="0">
                    <a:pos x="5" y="7"/>
                  </a:cxn>
                </a:cxnLst>
                <a:rect l="0" t="0" r="r" b="b"/>
                <a:pathLst>
                  <a:path w="9" h="8">
                    <a:moveTo>
                      <a:pt x="2" y="6"/>
                    </a:moveTo>
                    <a:cubicBezTo>
                      <a:pt x="0" y="4"/>
                      <a:pt x="4" y="0"/>
                      <a:pt x="6" y="2"/>
                    </a:cubicBezTo>
                    <a:cubicBezTo>
                      <a:pt x="9" y="4"/>
                      <a:pt x="5" y="8"/>
                      <a:pt x="3" y="8"/>
                    </a:cubicBezTo>
                    <a:cubicBezTo>
                      <a:pt x="3" y="7"/>
                      <a:pt x="4" y="7"/>
                      <a:pt x="5" y="7"/>
                    </a:cubicBezTo>
                  </a:path>
                </a:pathLst>
              </a:custGeom>
              <a:noFill/>
              <a:ln w="31750" cap="rnd">
                <a:solidFill>
                  <a:srgbClr val="DBB868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51" name="Freeform 299"/>
              <p:cNvSpPr>
                <a:spLocks/>
              </p:cNvSpPr>
              <p:nvPr/>
            </p:nvSpPr>
            <p:spPr bwMode="auto">
              <a:xfrm>
                <a:off x="3567" y="2979"/>
                <a:ext cx="5" cy="16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0" y="6"/>
                  </a:cxn>
                  <a:cxn ang="0">
                    <a:pos x="2" y="0"/>
                  </a:cxn>
                </a:cxnLst>
                <a:rect l="0" t="0" r="r" b="b"/>
                <a:pathLst>
                  <a:path w="2" h="6">
                    <a:moveTo>
                      <a:pt x="1" y="3"/>
                    </a:moveTo>
                    <a:cubicBezTo>
                      <a:pt x="1" y="4"/>
                      <a:pt x="0" y="5"/>
                      <a:pt x="0" y="6"/>
                    </a:cubicBezTo>
                    <a:cubicBezTo>
                      <a:pt x="0" y="4"/>
                      <a:pt x="0" y="2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AB90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52" name="Freeform 300"/>
              <p:cNvSpPr>
                <a:spLocks/>
              </p:cNvSpPr>
              <p:nvPr/>
            </p:nvSpPr>
            <p:spPr bwMode="auto">
              <a:xfrm>
                <a:off x="3575" y="2929"/>
                <a:ext cx="5" cy="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AB90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53" name="Freeform 301"/>
              <p:cNvSpPr>
                <a:spLocks/>
              </p:cNvSpPr>
              <p:nvPr/>
            </p:nvSpPr>
            <p:spPr bwMode="auto">
              <a:xfrm>
                <a:off x="3505" y="2945"/>
                <a:ext cx="5" cy="5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1" y="0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2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AB90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54" name="Freeform 302"/>
              <p:cNvSpPr>
                <a:spLocks/>
              </p:cNvSpPr>
              <p:nvPr/>
            </p:nvSpPr>
            <p:spPr bwMode="auto">
              <a:xfrm>
                <a:off x="3552" y="2849"/>
                <a:ext cx="10" cy="18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2" y="5"/>
                  </a:cxn>
                  <a:cxn ang="0">
                    <a:pos x="3" y="2"/>
                  </a:cxn>
                  <a:cxn ang="0">
                    <a:pos x="1" y="7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cubicBezTo>
                      <a:pt x="1" y="2"/>
                      <a:pt x="0" y="4"/>
                      <a:pt x="2" y="5"/>
                    </a:cubicBezTo>
                    <a:cubicBezTo>
                      <a:pt x="3" y="5"/>
                      <a:pt x="4" y="4"/>
                      <a:pt x="3" y="2"/>
                    </a:cubicBezTo>
                    <a:cubicBezTo>
                      <a:pt x="1" y="3"/>
                      <a:pt x="0" y="5"/>
                      <a:pt x="1" y="7"/>
                    </a:cubicBezTo>
                  </a:path>
                </a:pathLst>
              </a:custGeom>
              <a:noFill/>
              <a:ln w="31750" cap="rnd">
                <a:solidFill>
                  <a:srgbClr val="AB90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55" name="Freeform 303"/>
              <p:cNvSpPr>
                <a:spLocks/>
              </p:cNvSpPr>
              <p:nvPr/>
            </p:nvSpPr>
            <p:spPr bwMode="auto">
              <a:xfrm>
                <a:off x="3517" y="2846"/>
                <a:ext cx="8" cy="8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3" y="1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1" y="0"/>
                      <a:pt x="3" y="1"/>
                    </a:cubicBezTo>
                  </a:path>
                </a:pathLst>
              </a:custGeom>
              <a:noFill/>
              <a:ln w="31750" cap="rnd">
                <a:solidFill>
                  <a:srgbClr val="AB90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56" name="Freeform 304"/>
              <p:cNvSpPr>
                <a:spLocks/>
              </p:cNvSpPr>
              <p:nvPr/>
            </p:nvSpPr>
            <p:spPr bwMode="auto">
              <a:xfrm>
                <a:off x="3590" y="2257"/>
                <a:ext cx="7" cy="10"/>
              </a:xfrm>
              <a:custGeom>
                <a:avLst/>
                <a:gdLst/>
                <a:ahLst/>
                <a:cxnLst>
                  <a:cxn ang="0">
                    <a:pos x="1" y="4"/>
                  </a:cxn>
                  <a:cxn ang="0">
                    <a:pos x="3" y="2"/>
                  </a:cxn>
                  <a:cxn ang="0">
                    <a:pos x="1" y="0"/>
                  </a:cxn>
                  <a:cxn ang="0">
                    <a:pos x="0" y="2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</a:path>
                </a:pathLst>
              </a:custGeom>
              <a:noFill/>
              <a:ln w="31750" cap="rnd">
                <a:solidFill>
                  <a:srgbClr val="AB90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57" name="Freeform 305"/>
              <p:cNvSpPr>
                <a:spLocks/>
              </p:cNvSpPr>
              <p:nvPr/>
            </p:nvSpPr>
            <p:spPr bwMode="auto">
              <a:xfrm>
                <a:off x="3622" y="2353"/>
                <a:ext cx="5" cy="8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3"/>
                      <a:pt x="1" y="1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AB90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58" name="Freeform 306"/>
              <p:cNvSpPr>
                <a:spLocks/>
              </p:cNvSpPr>
              <p:nvPr/>
            </p:nvSpPr>
            <p:spPr bwMode="auto">
              <a:xfrm>
                <a:off x="3457" y="2227"/>
                <a:ext cx="8" cy="14"/>
              </a:xfrm>
              <a:custGeom>
                <a:avLst/>
                <a:gdLst/>
                <a:ahLst/>
                <a:cxnLst>
                  <a:cxn ang="0">
                    <a:pos x="1" y="5"/>
                  </a:cxn>
                  <a:cxn ang="0">
                    <a:pos x="2" y="0"/>
                  </a:cxn>
                  <a:cxn ang="0">
                    <a:pos x="1" y="4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3" y="4"/>
                      <a:pt x="3" y="2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</a:path>
                </a:pathLst>
              </a:custGeom>
              <a:noFill/>
              <a:ln w="31750" cap="rnd">
                <a:solidFill>
                  <a:srgbClr val="AB90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59" name="Freeform 307"/>
              <p:cNvSpPr>
                <a:spLocks/>
              </p:cNvSpPr>
              <p:nvPr/>
            </p:nvSpPr>
            <p:spPr bwMode="auto">
              <a:xfrm>
                <a:off x="3237" y="2185"/>
                <a:ext cx="5" cy="8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" y="1"/>
                  </a:cxn>
                  <a:cxn ang="0">
                    <a:pos x="1" y="0"/>
                  </a:cxn>
                  <a:cxn ang="0">
                    <a:pos x="0" y="2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1"/>
                      <a:pt x="1" y="1"/>
                      <a:pt x="0" y="2"/>
                    </a:cubicBezTo>
                  </a:path>
                </a:pathLst>
              </a:custGeom>
              <a:noFill/>
              <a:ln w="31750" cap="rnd">
                <a:solidFill>
                  <a:srgbClr val="AB90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60" name="Freeform 308"/>
              <p:cNvSpPr>
                <a:spLocks/>
              </p:cNvSpPr>
              <p:nvPr/>
            </p:nvSpPr>
            <p:spPr bwMode="auto">
              <a:xfrm>
                <a:off x="3500" y="2209"/>
                <a:ext cx="5" cy="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AB9052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61" name="Freeform 309"/>
              <p:cNvSpPr>
                <a:spLocks/>
              </p:cNvSpPr>
              <p:nvPr/>
            </p:nvSpPr>
            <p:spPr bwMode="auto">
              <a:xfrm>
                <a:off x="3342" y="2201"/>
                <a:ext cx="5" cy="8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0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74602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62" name="Freeform 310"/>
              <p:cNvSpPr>
                <a:spLocks/>
              </p:cNvSpPr>
              <p:nvPr/>
            </p:nvSpPr>
            <p:spPr bwMode="auto">
              <a:xfrm>
                <a:off x="3302" y="2201"/>
                <a:ext cx="3" cy="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74602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63" name="Freeform 311"/>
              <p:cNvSpPr>
                <a:spLocks/>
              </p:cNvSpPr>
              <p:nvPr/>
            </p:nvSpPr>
            <p:spPr bwMode="auto">
              <a:xfrm>
                <a:off x="3245" y="2187"/>
                <a:ext cx="5" cy="6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74602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64" name="Freeform 312"/>
              <p:cNvSpPr>
                <a:spLocks/>
              </p:cNvSpPr>
              <p:nvPr/>
            </p:nvSpPr>
            <p:spPr bwMode="auto">
              <a:xfrm>
                <a:off x="3545" y="2225"/>
                <a:ext cx="5" cy="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74602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65" name="Freeform 313"/>
              <p:cNvSpPr>
                <a:spLocks/>
              </p:cNvSpPr>
              <p:nvPr/>
            </p:nvSpPr>
            <p:spPr bwMode="auto">
              <a:xfrm>
                <a:off x="3502" y="2246"/>
                <a:ext cx="5" cy="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3"/>
                      <a:pt x="1" y="1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74602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66" name="Freeform 314"/>
              <p:cNvSpPr>
                <a:spLocks/>
              </p:cNvSpPr>
              <p:nvPr/>
            </p:nvSpPr>
            <p:spPr bwMode="auto">
              <a:xfrm>
                <a:off x="3602" y="2259"/>
                <a:ext cx="5" cy="6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74602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67" name="Freeform 315"/>
              <p:cNvSpPr>
                <a:spLocks/>
              </p:cNvSpPr>
              <p:nvPr/>
            </p:nvSpPr>
            <p:spPr bwMode="auto">
              <a:xfrm>
                <a:off x="3565" y="2347"/>
                <a:ext cx="2" cy="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74602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68" name="Freeform 316"/>
              <p:cNvSpPr>
                <a:spLocks/>
              </p:cNvSpPr>
              <p:nvPr/>
            </p:nvSpPr>
            <p:spPr bwMode="auto">
              <a:xfrm>
                <a:off x="3560" y="2854"/>
                <a:ext cx="5" cy="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74602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69" name="Freeform 317"/>
              <p:cNvSpPr>
                <a:spLocks/>
              </p:cNvSpPr>
              <p:nvPr/>
            </p:nvSpPr>
            <p:spPr bwMode="auto">
              <a:xfrm>
                <a:off x="3565" y="2993"/>
                <a:ext cx="5" cy="10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1" y="0"/>
                  </a:cxn>
                  <a:cxn ang="0">
                    <a:pos x="1" y="3"/>
                  </a:cxn>
                  <a:cxn ang="0">
                    <a:pos x="0" y="3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4"/>
                      <a:pt x="0" y="3"/>
                      <a:pt x="0" y="3"/>
                    </a:cubicBezTo>
                  </a:path>
                </a:pathLst>
              </a:custGeom>
              <a:noFill/>
              <a:ln w="31750" cap="rnd">
                <a:solidFill>
                  <a:srgbClr val="74602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70" name="Freeform 318"/>
              <p:cNvSpPr>
                <a:spLocks/>
              </p:cNvSpPr>
              <p:nvPr/>
            </p:nvSpPr>
            <p:spPr bwMode="auto">
              <a:xfrm>
                <a:off x="3512" y="2945"/>
                <a:ext cx="5" cy="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74602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71" name="Freeform 319"/>
              <p:cNvSpPr>
                <a:spLocks/>
              </p:cNvSpPr>
              <p:nvPr/>
            </p:nvSpPr>
            <p:spPr bwMode="auto">
              <a:xfrm>
                <a:off x="3515" y="2833"/>
                <a:ext cx="2" cy="13"/>
              </a:xfrm>
              <a:custGeom>
                <a:avLst/>
                <a:gdLst/>
                <a:ahLst/>
                <a:cxnLst>
                  <a:cxn ang="0">
                    <a:pos x="1" y="5"/>
                  </a:cxn>
                  <a:cxn ang="0">
                    <a:pos x="0" y="0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0" y="4"/>
                      <a:pt x="0" y="2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74602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72" name="Freeform 320"/>
              <p:cNvSpPr>
                <a:spLocks/>
              </p:cNvSpPr>
              <p:nvPr/>
            </p:nvSpPr>
            <p:spPr bwMode="auto">
              <a:xfrm>
                <a:off x="3457" y="2238"/>
                <a:ext cx="8" cy="5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0" y="1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31750" cap="rnd">
                <a:solidFill>
                  <a:srgbClr val="74602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73" name="Freeform 321"/>
              <p:cNvSpPr>
                <a:spLocks/>
              </p:cNvSpPr>
              <p:nvPr/>
            </p:nvSpPr>
            <p:spPr bwMode="auto">
              <a:xfrm>
                <a:off x="3607" y="2315"/>
                <a:ext cx="23" cy="27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9" y="0"/>
                  </a:cxn>
                </a:cxnLst>
                <a:rect l="0" t="0" r="r" b="b"/>
                <a:pathLst>
                  <a:path w="9" h="10">
                    <a:moveTo>
                      <a:pt x="0" y="10"/>
                    </a:moveTo>
                    <a:cubicBezTo>
                      <a:pt x="6" y="10"/>
                      <a:pt x="9" y="6"/>
                      <a:pt x="9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74" name="Freeform 322"/>
              <p:cNvSpPr>
                <a:spLocks/>
              </p:cNvSpPr>
              <p:nvPr/>
            </p:nvSpPr>
            <p:spPr bwMode="auto">
              <a:xfrm>
                <a:off x="3545" y="2302"/>
                <a:ext cx="25" cy="16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0" y="0"/>
                  </a:cxn>
                </a:cxnLst>
                <a:rect l="0" t="0" r="r" b="b"/>
                <a:pathLst>
                  <a:path w="10" h="6">
                    <a:moveTo>
                      <a:pt x="0" y="6"/>
                    </a:moveTo>
                    <a:cubicBezTo>
                      <a:pt x="4" y="6"/>
                      <a:pt x="8" y="3"/>
                      <a:pt x="10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75" name="Freeform 323"/>
              <p:cNvSpPr>
                <a:spLocks/>
              </p:cNvSpPr>
              <p:nvPr/>
            </p:nvSpPr>
            <p:spPr bwMode="auto">
              <a:xfrm>
                <a:off x="3612" y="2267"/>
                <a:ext cx="10" cy="16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4" y="0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2" y="5"/>
                      <a:pt x="3" y="2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76" name="Freeform 324"/>
              <p:cNvSpPr>
                <a:spLocks/>
              </p:cNvSpPr>
              <p:nvPr/>
            </p:nvSpPr>
            <p:spPr bwMode="auto">
              <a:xfrm>
                <a:off x="3402" y="2235"/>
                <a:ext cx="35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1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4" y="2"/>
                      <a:pt x="9" y="5"/>
                      <a:pt x="14" y="1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77" name="Freeform 325"/>
              <p:cNvSpPr>
                <a:spLocks/>
              </p:cNvSpPr>
              <p:nvPr/>
            </p:nvSpPr>
            <p:spPr bwMode="auto">
              <a:xfrm>
                <a:off x="3350" y="2209"/>
                <a:ext cx="25" cy="21"/>
              </a:xfrm>
              <a:custGeom>
                <a:avLst/>
                <a:gdLst/>
                <a:ahLst/>
                <a:cxnLst>
                  <a:cxn ang="0">
                    <a:pos x="2" y="8"/>
                  </a:cxn>
                  <a:cxn ang="0">
                    <a:pos x="10" y="0"/>
                  </a:cxn>
                </a:cxnLst>
                <a:rect l="0" t="0" r="r" b="b"/>
                <a:pathLst>
                  <a:path w="10" h="8">
                    <a:moveTo>
                      <a:pt x="2" y="8"/>
                    </a:moveTo>
                    <a:cubicBezTo>
                      <a:pt x="0" y="4"/>
                      <a:pt x="8" y="3"/>
                      <a:pt x="10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78" name="Freeform 326"/>
              <p:cNvSpPr>
                <a:spLocks/>
              </p:cNvSpPr>
              <p:nvPr/>
            </p:nvSpPr>
            <p:spPr bwMode="auto">
              <a:xfrm>
                <a:off x="3315" y="2214"/>
                <a:ext cx="7" cy="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1" y="1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79" name="Freeform 327"/>
              <p:cNvSpPr>
                <a:spLocks/>
              </p:cNvSpPr>
              <p:nvPr/>
            </p:nvSpPr>
            <p:spPr bwMode="auto">
              <a:xfrm>
                <a:off x="3257" y="2209"/>
                <a:ext cx="15" cy="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6" y="0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1"/>
                      <a:pt x="4" y="1"/>
                      <a:pt x="6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80" name="Freeform 328"/>
              <p:cNvSpPr>
                <a:spLocks/>
              </p:cNvSpPr>
              <p:nvPr/>
            </p:nvSpPr>
            <p:spPr bwMode="auto">
              <a:xfrm>
                <a:off x="3560" y="2862"/>
                <a:ext cx="20" cy="35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12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5" y="3"/>
                      <a:pt x="6" y="13"/>
                      <a:pt x="0" y="12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81" name="Freeform 329"/>
              <p:cNvSpPr>
                <a:spLocks/>
              </p:cNvSpPr>
              <p:nvPr/>
            </p:nvSpPr>
            <p:spPr bwMode="auto">
              <a:xfrm>
                <a:off x="3575" y="2939"/>
                <a:ext cx="17" cy="16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0" y="5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5" y="3"/>
                      <a:pt x="2" y="6"/>
                      <a:pt x="0" y="5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82" name="Freeform 330"/>
              <p:cNvSpPr>
                <a:spLocks/>
              </p:cNvSpPr>
              <p:nvPr/>
            </p:nvSpPr>
            <p:spPr bwMode="auto">
              <a:xfrm>
                <a:off x="3567" y="2998"/>
                <a:ext cx="30" cy="3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12" y="0"/>
                  </a:cxn>
                </a:cxnLst>
                <a:rect l="0" t="0" r="r" b="b"/>
                <a:pathLst>
                  <a:path w="12" h="12">
                    <a:moveTo>
                      <a:pt x="0" y="12"/>
                    </a:moveTo>
                    <a:cubicBezTo>
                      <a:pt x="4" y="9"/>
                      <a:pt x="8" y="6"/>
                      <a:pt x="12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83" name="Freeform 331"/>
              <p:cNvSpPr>
                <a:spLocks/>
              </p:cNvSpPr>
              <p:nvPr/>
            </p:nvSpPr>
            <p:spPr bwMode="auto">
              <a:xfrm>
                <a:off x="3517" y="3022"/>
                <a:ext cx="18" cy="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7" y="0"/>
                  </a:cxn>
                </a:cxnLst>
                <a:rect l="0" t="0" r="r" b="b"/>
                <a:pathLst>
                  <a:path w="7" h="2">
                    <a:moveTo>
                      <a:pt x="0" y="2"/>
                    </a:moveTo>
                    <a:cubicBezTo>
                      <a:pt x="2" y="2"/>
                      <a:pt x="5" y="1"/>
                      <a:pt x="7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84" name="Freeform 332"/>
              <p:cNvSpPr>
                <a:spLocks/>
              </p:cNvSpPr>
              <p:nvPr/>
            </p:nvSpPr>
            <p:spPr bwMode="auto">
              <a:xfrm>
                <a:off x="3507" y="2961"/>
                <a:ext cx="20" cy="10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4"/>
                  </a:cxn>
                </a:cxnLst>
                <a:rect l="0" t="0" r="r" b="b"/>
                <a:pathLst>
                  <a:path w="8" h="4">
                    <a:moveTo>
                      <a:pt x="8" y="0"/>
                    </a:moveTo>
                    <a:cubicBezTo>
                      <a:pt x="6" y="2"/>
                      <a:pt x="3" y="3"/>
                      <a:pt x="0" y="4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85" name="Freeform 333"/>
              <p:cNvSpPr>
                <a:spLocks/>
              </p:cNvSpPr>
              <p:nvPr/>
            </p:nvSpPr>
            <p:spPr bwMode="auto">
              <a:xfrm>
                <a:off x="3517" y="2867"/>
                <a:ext cx="18" cy="8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7" y="0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cubicBezTo>
                      <a:pt x="3" y="3"/>
                      <a:pt x="5" y="2"/>
                      <a:pt x="7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86" name="Freeform 334"/>
              <p:cNvSpPr>
                <a:spLocks/>
              </p:cNvSpPr>
              <p:nvPr/>
            </p:nvSpPr>
            <p:spPr bwMode="auto">
              <a:xfrm>
                <a:off x="3640" y="2497"/>
                <a:ext cx="45" cy="157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16" y="15"/>
                  </a:cxn>
                  <a:cxn ang="0">
                    <a:pos x="14" y="28"/>
                  </a:cxn>
                  <a:cxn ang="0">
                    <a:pos x="6" y="40"/>
                  </a:cxn>
                  <a:cxn ang="0">
                    <a:pos x="2" y="59"/>
                  </a:cxn>
                  <a:cxn ang="0">
                    <a:pos x="0" y="40"/>
                  </a:cxn>
                  <a:cxn ang="0">
                    <a:pos x="2" y="26"/>
                  </a:cxn>
                  <a:cxn ang="0">
                    <a:pos x="8" y="13"/>
                  </a:cxn>
                  <a:cxn ang="0">
                    <a:pos x="12" y="0"/>
                  </a:cxn>
                </a:cxnLst>
                <a:rect l="0" t="0" r="r" b="b"/>
                <a:pathLst>
                  <a:path w="18" h="59">
                    <a:moveTo>
                      <a:pt x="14" y="0"/>
                    </a:moveTo>
                    <a:cubicBezTo>
                      <a:pt x="13" y="6"/>
                      <a:pt x="14" y="10"/>
                      <a:pt x="16" y="15"/>
                    </a:cubicBezTo>
                    <a:cubicBezTo>
                      <a:pt x="17" y="20"/>
                      <a:pt x="18" y="24"/>
                      <a:pt x="14" y="28"/>
                    </a:cubicBezTo>
                    <a:cubicBezTo>
                      <a:pt x="11" y="32"/>
                      <a:pt x="8" y="34"/>
                      <a:pt x="6" y="40"/>
                    </a:cubicBezTo>
                    <a:cubicBezTo>
                      <a:pt x="3" y="46"/>
                      <a:pt x="5" y="53"/>
                      <a:pt x="2" y="59"/>
                    </a:cubicBezTo>
                    <a:cubicBezTo>
                      <a:pt x="0" y="54"/>
                      <a:pt x="1" y="46"/>
                      <a:pt x="0" y="40"/>
                    </a:cubicBezTo>
                    <a:cubicBezTo>
                      <a:pt x="0" y="36"/>
                      <a:pt x="0" y="30"/>
                      <a:pt x="2" y="26"/>
                    </a:cubicBezTo>
                    <a:cubicBezTo>
                      <a:pt x="4" y="21"/>
                      <a:pt x="7" y="18"/>
                      <a:pt x="8" y="13"/>
                    </a:cubicBezTo>
                    <a:cubicBezTo>
                      <a:pt x="9" y="9"/>
                      <a:pt x="9" y="4"/>
                      <a:pt x="12" y="0"/>
                    </a:cubicBezTo>
                  </a:path>
                </a:pathLst>
              </a:custGeom>
              <a:solidFill>
                <a:srgbClr val="CD75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87" name="Freeform 335"/>
              <p:cNvSpPr>
                <a:spLocks/>
              </p:cNvSpPr>
              <p:nvPr/>
            </p:nvSpPr>
            <p:spPr bwMode="auto">
              <a:xfrm>
                <a:off x="3642" y="2513"/>
                <a:ext cx="30" cy="98"/>
              </a:xfrm>
              <a:custGeom>
                <a:avLst/>
                <a:gdLst/>
                <a:ahLst/>
                <a:cxnLst>
                  <a:cxn ang="0">
                    <a:pos x="11" y="6"/>
                  </a:cxn>
                  <a:cxn ang="0">
                    <a:pos x="7" y="22"/>
                  </a:cxn>
                  <a:cxn ang="0">
                    <a:pos x="1" y="37"/>
                  </a:cxn>
                  <a:cxn ang="0">
                    <a:pos x="6" y="19"/>
                  </a:cxn>
                  <a:cxn ang="0">
                    <a:pos x="12" y="0"/>
                  </a:cxn>
                </a:cxnLst>
                <a:rect l="0" t="0" r="r" b="b"/>
                <a:pathLst>
                  <a:path w="12" h="37">
                    <a:moveTo>
                      <a:pt x="11" y="6"/>
                    </a:moveTo>
                    <a:cubicBezTo>
                      <a:pt x="10" y="13"/>
                      <a:pt x="11" y="16"/>
                      <a:pt x="7" y="22"/>
                    </a:cubicBezTo>
                    <a:cubicBezTo>
                      <a:pt x="3" y="27"/>
                      <a:pt x="2" y="31"/>
                      <a:pt x="1" y="37"/>
                    </a:cubicBezTo>
                    <a:cubicBezTo>
                      <a:pt x="0" y="28"/>
                      <a:pt x="3" y="25"/>
                      <a:pt x="6" y="19"/>
                    </a:cubicBezTo>
                    <a:cubicBezTo>
                      <a:pt x="9" y="13"/>
                      <a:pt x="10" y="6"/>
                      <a:pt x="12" y="0"/>
                    </a:cubicBezTo>
                  </a:path>
                </a:pathLst>
              </a:custGeom>
              <a:solidFill>
                <a:srgbClr val="DDA5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88" name="Freeform 336"/>
              <p:cNvSpPr>
                <a:spLocks/>
              </p:cNvSpPr>
              <p:nvPr/>
            </p:nvSpPr>
            <p:spPr bwMode="auto">
              <a:xfrm>
                <a:off x="3657" y="2539"/>
                <a:ext cx="15" cy="16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2" y="6"/>
                  </a:cxn>
                  <a:cxn ang="0">
                    <a:pos x="4" y="0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2"/>
                      <a:pt x="0" y="5"/>
                      <a:pt x="2" y="6"/>
                    </a:cubicBezTo>
                    <a:cubicBezTo>
                      <a:pt x="4" y="5"/>
                      <a:pt x="6" y="1"/>
                      <a:pt x="4" y="0"/>
                    </a:cubicBezTo>
                  </a:path>
                </a:pathLst>
              </a:custGeom>
              <a:solidFill>
                <a:srgbClr val="F5E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89" name="Freeform 337"/>
              <p:cNvSpPr>
                <a:spLocks/>
              </p:cNvSpPr>
              <p:nvPr/>
            </p:nvSpPr>
            <p:spPr bwMode="auto">
              <a:xfrm>
                <a:off x="3657" y="2563"/>
                <a:ext cx="5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solidFill>
                <a:srgbClr val="F5E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90" name="Freeform 338"/>
              <p:cNvSpPr>
                <a:spLocks/>
              </p:cNvSpPr>
              <p:nvPr/>
            </p:nvSpPr>
            <p:spPr bwMode="auto">
              <a:xfrm>
                <a:off x="3245" y="2249"/>
                <a:ext cx="255" cy="152"/>
              </a:xfrm>
              <a:custGeom>
                <a:avLst/>
                <a:gdLst/>
                <a:ahLst/>
                <a:cxnLst>
                  <a:cxn ang="0">
                    <a:pos x="16" y="7"/>
                  </a:cxn>
                  <a:cxn ang="0">
                    <a:pos x="65" y="29"/>
                  </a:cxn>
                  <a:cxn ang="0">
                    <a:pos x="86" y="43"/>
                  </a:cxn>
                  <a:cxn ang="0">
                    <a:pos x="102" y="57"/>
                  </a:cxn>
                  <a:cxn ang="0">
                    <a:pos x="84" y="36"/>
                  </a:cxn>
                  <a:cxn ang="0">
                    <a:pos x="51" y="11"/>
                  </a:cxn>
                  <a:cxn ang="0">
                    <a:pos x="21" y="4"/>
                  </a:cxn>
                  <a:cxn ang="0">
                    <a:pos x="0" y="0"/>
                  </a:cxn>
                </a:cxnLst>
                <a:rect l="0" t="0" r="r" b="b"/>
                <a:pathLst>
                  <a:path w="102" h="57">
                    <a:moveTo>
                      <a:pt x="16" y="7"/>
                    </a:moveTo>
                    <a:cubicBezTo>
                      <a:pt x="33" y="9"/>
                      <a:pt x="51" y="20"/>
                      <a:pt x="65" y="29"/>
                    </a:cubicBezTo>
                    <a:cubicBezTo>
                      <a:pt x="73" y="33"/>
                      <a:pt x="80" y="38"/>
                      <a:pt x="86" y="43"/>
                    </a:cubicBezTo>
                    <a:cubicBezTo>
                      <a:pt x="91" y="47"/>
                      <a:pt x="96" y="54"/>
                      <a:pt x="102" y="57"/>
                    </a:cubicBezTo>
                    <a:cubicBezTo>
                      <a:pt x="100" y="48"/>
                      <a:pt x="91" y="42"/>
                      <a:pt x="84" y="36"/>
                    </a:cubicBezTo>
                    <a:cubicBezTo>
                      <a:pt x="73" y="26"/>
                      <a:pt x="65" y="16"/>
                      <a:pt x="51" y="11"/>
                    </a:cubicBezTo>
                    <a:cubicBezTo>
                      <a:pt x="40" y="7"/>
                      <a:pt x="32" y="4"/>
                      <a:pt x="21" y="4"/>
                    </a:cubicBezTo>
                    <a:cubicBezTo>
                      <a:pt x="14" y="4"/>
                      <a:pt x="7" y="2"/>
                      <a:pt x="0" y="0"/>
                    </a:cubicBezTo>
                  </a:path>
                </a:pathLst>
              </a:custGeom>
              <a:solidFill>
                <a:srgbClr val="CD75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91" name="Freeform 339"/>
              <p:cNvSpPr>
                <a:spLocks/>
              </p:cNvSpPr>
              <p:nvPr/>
            </p:nvSpPr>
            <p:spPr bwMode="auto">
              <a:xfrm>
                <a:off x="3515" y="2595"/>
                <a:ext cx="57" cy="75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9" y="16"/>
                  </a:cxn>
                  <a:cxn ang="0">
                    <a:pos x="2" y="28"/>
                  </a:cxn>
                  <a:cxn ang="0">
                    <a:pos x="15" y="13"/>
                  </a:cxn>
                  <a:cxn ang="0">
                    <a:pos x="17" y="2"/>
                  </a:cxn>
                </a:cxnLst>
                <a:rect l="0" t="0" r="r" b="b"/>
                <a:pathLst>
                  <a:path w="23" h="28">
                    <a:moveTo>
                      <a:pt x="13" y="0"/>
                    </a:moveTo>
                    <a:cubicBezTo>
                      <a:pt x="13" y="6"/>
                      <a:pt x="11" y="11"/>
                      <a:pt x="9" y="16"/>
                    </a:cubicBezTo>
                    <a:cubicBezTo>
                      <a:pt x="8" y="19"/>
                      <a:pt x="0" y="26"/>
                      <a:pt x="2" y="28"/>
                    </a:cubicBezTo>
                    <a:cubicBezTo>
                      <a:pt x="8" y="28"/>
                      <a:pt x="10" y="18"/>
                      <a:pt x="15" y="13"/>
                    </a:cubicBezTo>
                    <a:cubicBezTo>
                      <a:pt x="19" y="10"/>
                      <a:pt x="23" y="7"/>
                      <a:pt x="17" y="2"/>
                    </a:cubicBezTo>
                  </a:path>
                </a:pathLst>
              </a:custGeom>
              <a:solidFill>
                <a:srgbClr val="CD758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92" name="Freeform 340"/>
              <p:cNvSpPr>
                <a:spLocks/>
              </p:cNvSpPr>
              <p:nvPr/>
            </p:nvSpPr>
            <p:spPr bwMode="auto">
              <a:xfrm>
                <a:off x="3535" y="2606"/>
                <a:ext cx="25" cy="37"/>
              </a:xfrm>
              <a:custGeom>
                <a:avLst/>
                <a:gdLst/>
                <a:ahLst/>
                <a:cxnLst>
                  <a:cxn ang="0">
                    <a:pos x="7" y="2"/>
                  </a:cxn>
                  <a:cxn ang="0">
                    <a:pos x="0" y="14"/>
                  </a:cxn>
                  <a:cxn ang="0">
                    <a:pos x="5" y="0"/>
                  </a:cxn>
                </a:cxnLst>
                <a:rect l="0" t="0" r="r" b="b"/>
                <a:pathLst>
                  <a:path w="10" h="14">
                    <a:moveTo>
                      <a:pt x="7" y="2"/>
                    </a:moveTo>
                    <a:cubicBezTo>
                      <a:pt x="10" y="5"/>
                      <a:pt x="2" y="12"/>
                      <a:pt x="0" y="14"/>
                    </a:cubicBezTo>
                    <a:cubicBezTo>
                      <a:pt x="4" y="10"/>
                      <a:pt x="5" y="6"/>
                      <a:pt x="5" y="0"/>
                    </a:cubicBezTo>
                  </a:path>
                </a:pathLst>
              </a:custGeom>
              <a:solidFill>
                <a:srgbClr val="DDA5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93" name="Freeform 341"/>
              <p:cNvSpPr>
                <a:spLocks/>
              </p:cNvSpPr>
              <p:nvPr/>
            </p:nvSpPr>
            <p:spPr bwMode="auto">
              <a:xfrm>
                <a:off x="3320" y="2273"/>
                <a:ext cx="122" cy="7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11"/>
                  </a:cxn>
                  <a:cxn ang="0">
                    <a:pos x="49" y="29"/>
                  </a:cxn>
                  <a:cxn ang="0">
                    <a:pos x="27" y="9"/>
                  </a:cxn>
                  <a:cxn ang="0">
                    <a:pos x="15" y="3"/>
                  </a:cxn>
                  <a:cxn ang="0">
                    <a:pos x="3" y="1"/>
                  </a:cxn>
                </a:cxnLst>
                <a:rect l="0" t="0" r="r" b="b"/>
                <a:pathLst>
                  <a:path w="49" h="29">
                    <a:moveTo>
                      <a:pt x="0" y="0"/>
                    </a:moveTo>
                    <a:cubicBezTo>
                      <a:pt x="9" y="3"/>
                      <a:pt x="17" y="7"/>
                      <a:pt x="26" y="11"/>
                    </a:cubicBezTo>
                    <a:cubicBezTo>
                      <a:pt x="35" y="16"/>
                      <a:pt x="41" y="23"/>
                      <a:pt x="49" y="29"/>
                    </a:cubicBezTo>
                    <a:cubicBezTo>
                      <a:pt x="41" y="23"/>
                      <a:pt x="35" y="15"/>
                      <a:pt x="27" y="9"/>
                    </a:cubicBezTo>
                    <a:cubicBezTo>
                      <a:pt x="23" y="7"/>
                      <a:pt x="19" y="4"/>
                      <a:pt x="15" y="3"/>
                    </a:cubicBezTo>
                    <a:cubicBezTo>
                      <a:pt x="11" y="1"/>
                      <a:pt x="7" y="2"/>
                      <a:pt x="3" y="1"/>
                    </a:cubicBezTo>
                  </a:path>
                </a:pathLst>
              </a:custGeom>
              <a:solidFill>
                <a:srgbClr val="DDA5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94" name="Freeform 342"/>
              <p:cNvSpPr>
                <a:spLocks/>
              </p:cNvSpPr>
              <p:nvPr/>
            </p:nvSpPr>
            <p:spPr bwMode="auto">
              <a:xfrm>
                <a:off x="3542" y="2619"/>
                <a:ext cx="8" cy="1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4"/>
                  </a:cxn>
                  <a:cxn ang="0">
                    <a:pos x="3" y="0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0" y="1"/>
                      <a:pt x="0" y="2"/>
                      <a:pt x="1" y="4"/>
                    </a:cubicBezTo>
                    <a:cubicBezTo>
                      <a:pt x="3" y="3"/>
                      <a:pt x="3" y="2"/>
                      <a:pt x="3" y="0"/>
                    </a:cubicBezTo>
                  </a:path>
                </a:pathLst>
              </a:custGeom>
              <a:solidFill>
                <a:srgbClr val="F5E6E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95" name="Freeform 343"/>
              <p:cNvSpPr>
                <a:spLocks/>
              </p:cNvSpPr>
              <p:nvPr/>
            </p:nvSpPr>
            <p:spPr bwMode="auto">
              <a:xfrm>
                <a:off x="3515" y="2619"/>
                <a:ext cx="97" cy="192"/>
              </a:xfrm>
              <a:custGeom>
                <a:avLst/>
                <a:gdLst/>
                <a:ahLst/>
                <a:cxnLst>
                  <a:cxn ang="0">
                    <a:pos x="26" y="4"/>
                  </a:cxn>
                  <a:cxn ang="0">
                    <a:pos x="3" y="29"/>
                  </a:cxn>
                  <a:cxn ang="0">
                    <a:pos x="12" y="69"/>
                  </a:cxn>
                  <a:cxn ang="0">
                    <a:pos x="21" y="68"/>
                  </a:cxn>
                  <a:cxn ang="0">
                    <a:pos x="30" y="4"/>
                  </a:cxn>
                  <a:cxn ang="0">
                    <a:pos x="26" y="4"/>
                  </a:cxn>
                </a:cxnLst>
                <a:rect l="0" t="0" r="r" b="b"/>
                <a:pathLst>
                  <a:path w="39" h="72">
                    <a:moveTo>
                      <a:pt x="26" y="4"/>
                    </a:moveTo>
                    <a:cubicBezTo>
                      <a:pt x="21" y="16"/>
                      <a:pt x="6" y="16"/>
                      <a:pt x="3" y="29"/>
                    </a:cubicBezTo>
                    <a:cubicBezTo>
                      <a:pt x="0" y="40"/>
                      <a:pt x="6" y="58"/>
                      <a:pt x="12" y="69"/>
                    </a:cubicBezTo>
                    <a:cubicBezTo>
                      <a:pt x="14" y="72"/>
                      <a:pt x="18" y="72"/>
                      <a:pt x="21" y="68"/>
                    </a:cubicBezTo>
                    <a:cubicBezTo>
                      <a:pt x="27" y="55"/>
                      <a:pt x="39" y="16"/>
                      <a:pt x="30" y="4"/>
                    </a:cubicBezTo>
                    <a:cubicBezTo>
                      <a:pt x="29" y="3"/>
                      <a:pt x="27" y="0"/>
                      <a:pt x="26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96" name="Freeform 344"/>
              <p:cNvSpPr>
                <a:spLocks/>
              </p:cNvSpPr>
              <p:nvPr/>
            </p:nvSpPr>
            <p:spPr bwMode="auto">
              <a:xfrm>
                <a:off x="3455" y="2710"/>
                <a:ext cx="200" cy="368"/>
              </a:xfrm>
              <a:custGeom>
                <a:avLst/>
                <a:gdLst/>
                <a:ahLst/>
                <a:cxnLst>
                  <a:cxn ang="0">
                    <a:pos x="4" y="72"/>
                  </a:cxn>
                  <a:cxn ang="0">
                    <a:pos x="20" y="13"/>
                  </a:cxn>
                  <a:cxn ang="0">
                    <a:pos x="26" y="2"/>
                  </a:cxn>
                  <a:cxn ang="0">
                    <a:pos x="36" y="35"/>
                  </a:cxn>
                  <a:cxn ang="0">
                    <a:pos x="45" y="34"/>
                  </a:cxn>
                  <a:cxn ang="0">
                    <a:pos x="55" y="0"/>
                  </a:cxn>
                  <a:cxn ang="0">
                    <a:pos x="60" y="11"/>
                  </a:cxn>
                  <a:cxn ang="0">
                    <a:pos x="58" y="57"/>
                  </a:cxn>
                  <a:cxn ang="0">
                    <a:pos x="40" y="130"/>
                  </a:cxn>
                  <a:cxn ang="0">
                    <a:pos x="4" y="72"/>
                  </a:cxn>
                </a:cxnLst>
                <a:rect l="0" t="0" r="r" b="b"/>
                <a:pathLst>
                  <a:path w="80" h="138">
                    <a:moveTo>
                      <a:pt x="4" y="72"/>
                    </a:moveTo>
                    <a:cubicBezTo>
                      <a:pt x="5" y="50"/>
                      <a:pt x="12" y="33"/>
                      <a:pt x="20" y="13"/>
                    </a:cubicBezTo>
                    <a:cubicBezTo>
                      <a:pt x="22" y="9"/>
                      <a:pt x="25" y="4"/>
                      <a:pt x="26" y="2"/>
                    </a:cubicBezTo>
                    <a:cubicBezTo>
                      <a:pt x="27" y="13"/>
                      <a:pt x="31" y="26"/>
                      <a:pt x="36" y="35"/>
                    </a:cubicBezTo>
                    <a:cubicBezTo>
                      <a:pt x="38" y="38"/>
                      <a:pt x="42" y="38"/>
                      <a:pt x="45" y="34"/>
                    </a:cubicBezTo>
                    <a:cubicBezTo>
                      <a:pt x="48" y="27"/>
                      <a:pt x="53" y="14"/>
                      <a:pt x="55" y="0"/>
                    </a:cubicBezTo>
                    <a:cubicBezTo>
                      <a:pt x="57" y="2"/>
                      <a:pt x="60" y="5"/>
                      <a:pt x="60" y="11"/>
                    </a:cubicBezTo>
                    <a:cubicBezTo>
                      <a:pt x="59" y="23"/>
                      <a:pt x="57" y="33"/>
                      <a:pt x="58" y="57"/>
                    </a:cubicBezTo>
                    <a:cubicBezTo>
                      <a:pt x="59" y="95"/>
                      <a:pt x="80" y="123"/>
                      <a:pt x="40" y="130"/>
                    </a:cubicBezTo>
                    <a:cubicBezTo>
                      <a:pt x="0" y="138"/>
                      <a:pt x="3" y="93"/>
                      <a:pt x="4" y="7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97" name="Freeform 345"/>
              <p:cNvSpPr>
                <a:spLocks/>
              </p:cNvSpPr>
              <p:nvPr/>
            </p:nvSpPr>
            <p:spPr bwMode="auto">
              <a:xfrm>
                <a:off x="3542" y="2369"/>
                <a:ext cx="80" cy="240"/>
              </a:xfrm>
              <a:custGeom>
                <a:avLst/>
                <a:gdLst/>
                <a:ahLst/>
                <a:cxnLst>
                  <a:cxn ang="0">
                    <a:pos x="18" y="4"/>
                  </a:cxn>
                  <a:cxn ang="0">
                    <a:pos x="26" y="5"/>
                  </a:cxn>
                  <a:cxn ang="0">
                    <a:pos x="22" y="87"/>
                  </a:cxn>
                  <a:cxn ang="0">
                    <a:pos x="17" y="89"/>
                  </a:cxn>
                  <a:cxn ang="0">
                    <a:pos x="2" y="55"/>
                  </a:cxn>
                  <a:cxn ang="0">
                    <a:pos x="18" y="4"/>
                  </a:cxn>
                </a:cxnLst>
                <a:rect l="0" t="0" r="r" b="b"/>
                <a:pathLst>
                  <a:path w="32" h="90">
                    <a:moveTo>
                      <a:pt x="18" y="4"/>
                    </a:moveTo>
                    <a:cubicBezTo>
                      <a:pt x="20" y="0"/>
                      <a:pt x="25" y="2"/>
                      <a:pt x="26" y="5"/>
                    </a:cubicBezTo>
                    <a:cubicBezTo>
                      <a:pt x="32" y="21"/>
                      <a:pt x="27" y="71"/>
                      <a:pt x="22" y="87"/>
                    </a:cubicBezTo>
                    <a:cubicBezTo>
                      <a:pt x="21" y="88"/>
                      <a:pt x="20" y="90"/>
                      <a:pt x="17" y="89"/>
                    </a:cubicBezTo>
                    <a:cubicBezTo>
                      <a:pt x="9" y="84"/>
                      <a:pt x="3" y="64"/>
                      <a:pt x="2" y="55"/>
                    </a:cubicBezTo>
                    <a:cubicBezTo>
                      <a:pt x="0" y="39"/>
                      <a:pt x="10" y="21"/>
                      <a:pt x="18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98" name="Freeform 346"/>
              <p:cNvSpPr>
                <a:spLocks/>
              </p:cNvSpPr>
              <p:nvPr/>
            </p:nvSpPr>
            <p:spPr bwMode="auto">
              <a:xfrm>
                <a:off x="3032" y="2139"/>
                <a:ext cx="633" cy="315"/>
              </a:xfrm>
              <a:custGeom>
                <a:avLst/>
                <a:gdLst/>
                <a:ahLst/>
                <a:cxnLst>
                  <a:cxn ang="0">
                    <a:pos x="23" y="1"/>
                  </a:cxn>
                  <a:cxn ang="0">
                    <a:pos x="166" y="16"/>
                  </a:cxn>
                  <a:cxn ang="0">
                    <a:pos x="249" y="66"/>
                  </a:cxn>
                  <a:cxn ang="0">
                    <a:pos x="244" y="99"/>
                  </a:cxn>
                  <a:cxn ang="0">
                    <a:pos x="233" y="117"/>
                  </a:cxn>
                  <a:cxn ang="0">
                    <a:pos x="230" y="91"/>
                  </a:cxn>
                  <a:cxn ang="0">
                    <a:pos x="222" y="90"/>
                  </a:cxn>
                  <a:cxn ang="0">
                    <a:pos x="214" y="107"/>
                  </a:cxn>
                  <a:cxn ang="0">
                    <a:pos x="209" y="104"/>
                  </a:cxn>
                  <a:cxn ang="0">
                    <a:pos x="198" y="84"/>
                  </a:cxn>
                  <a:cxn ang="0">
                    <a:pos x="62" y="28"/>
                  </a:cxn>
                  <a:cxn ang="0">
                    <a:pos x="22" y="15"/>
                  </a:cxn>
                  <a:cxn ang="0">
                    <a:pos x="23" y="1"/>
                  </a:cxn>
                </a:cxnLst>
                <a:rect l="0" t="0" r="r" b="b"/>
                <a:pathLst>
                  <a:path w="253" h="118">
                    <a:moveTo>
                      <a:pt x="23" y="1"/>
                    </a:moveTo>
                    <a:cubicBezTo>
                      <a:pt x="45" y="3"/>
                      <a:pt x="149" y="14"/>
                      <a:pt x="166" y="16"/>
                    </a:cubicBezTo>
                    <a:cubicBezTo>
                      <a:pt x="219" y="22"/>
                      <a:pt x="253" y="30"/>
                      <a:pt x="249" y="66"/>
                    </a:cubicBezTo>
                    <a:cubicBezTo>
                      <a:pt x="248" y="76"/>
                      <a:pt x="246" y="81"/>
                      <a:pt x="244" y="99"/>
                    </a:cubicBezTo>
                    <a:cubicBezTo>
                      <a:pt x="243" y="109"/>
                      <a:pt x="240" y="118"/>
                      <a:pt x="233" y="117"/>
                    </a:cubicBezTo>
                    <a:cubicBezTo>
                      <a:pt x="233" y="106"/>
                      <a:pt x="232" y="97"/>
                      <a:pt x="230" y="91"/>
                    </a:cubicBezTo>
                    <a:cubicBezTo>
                      <a:pt x="229" y="88"/>
                      <a:pt x="224" y="86"/>
                      <a:pt x="222" y="90"/>
                    </a:cubicBezTo>
                    <a:cubicBezTo>
                      <a:pt x="219" y="96"/>
                      <a:pt x="216" y="102"/>
                      <a:pt x="214" y="107"/>
                    </a:cubicBezTo>
                    <a:cubicBezTo>
                      <a:pt x="213" y="107"/>
                      <a:pt x="211" y="106"/>
                      <a:pt x="209" y="104"/>
                    </a:cubicBezTo>
                    <a:cubicBezTo>
                      <a:pt x="206" y="100"/>
                      <a:pt x="201" y="89"/>
                      <a:pt x="198" y="84"/>
                    </a:cubicBezTo>
                    <a:cubicBezTo>
                      <a:pt x="160" y="38"/>
                      <a:pt x="126" y="38"/>
                      <a:pt x="62" y="28"/>
                    </a:cubicBezTo>
                    <a:cubicBezTo>
                      <a:pt x="42" y="26"/>
                      <a:pt x="32" y="17"/>
                      <a:pt x="22" y="15"/>
                    </a:cubicBezTo>
                    <a:cubicBezTo>
                      <a:pt x="0" y="10"/>
                      <a:pt x="7" y="0"/>
                      <a:pt x="23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499" name="Freeform 347"/>
              <p:cNvSpPr>
                <a:spLocks/>
              </p:cNvSpPr>
              <p:nvPr/>
            </p:nvSpPr>
            <p:spPr bwMode="auto">
              <a:xfrm>
                <a:off x="3177" y="2155"/>
                <a:ext cx="15" cy="5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6" y="11"/>
                  </a:cxn>
                  <a:cxn ang="0">
                    <a:pos x="4" y="20"/>
                  </a:cxn>
                </a:cxnLst>
                <a:rect l="0" t="0" r="r" b="b"/>
                <a:pathLst>
                  <a:path w="6" h="20">
                    <a:moveTo>
                      <a:pt x="5" y="0"/>
                    </a:moveTo>
                    <a:cubicBezTo>
                      <a:pt x="0" y="3"/>
                      <a:pt x="3" y="6"/>
                      <a:pt x="6" y="11"/>
                    </a:cubicBezTo>
                    <a:cubicBezTo>
                      <a:pt x="2" y="14"/>
                      <a:pt x="3" y="16"/>
                      <a:pt x="4" y="2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00" name="Freeform 348"/>
              <p:cNvSpPr>
                <a:spLocks/>
              </p:cNvSpPr>
              <p:nvPr/>
            </p:nvSpPr>
            <p:spPr bwMode="auto">
              <a:xfrm>
                <a:off x="2860" y="2611"/>
                <a:ext cx="507" cy="254"/>
              </a:xfrm>
              <a:custGeom>
                <a:avLst/>
                <a:gdLst/>
                <a:ahLst/>
                <a:cxnLst>
                  <a:cxn ang="0">
                    <a:pos x="5" y="14"/>
                  </a:cxn>
                  <a:cxn ang="0">
                    <a:pos x="12" y="8"/>
                  </a:cxn>
                  <a:cxn ang="0">
                    <a:pos x="66" y="10"/>
                  </a:cxn>
                  <a:cxn ang="0">
                    <a:pos x="100" y="21"/>
                  </a:cxn>
                  <a:cxn ang="0">
                    <a:pos x="146" y="33"/>
                  </a:cxn>
                  <a:cxn ang="0">
                    <a:pos x="191" y="46"/>
                  </a:cxn>
                  <a:cxn ang="0">
                    <a:pos x="195" y="46"/>
                  </a:cxn>
                  <a:cxn ang="0">
                    <a:pos x="198" y="53"/>
                  </a:cxn>
                  <a:cxn ang="0">
                    <a:pos x="192" y="69"/>
                  </a:cxn>
                  <a:cxn ang="0">
                    <a:pos x="166" y="82"/>
                  </a:cxn>
                  <a:cxn ang="0">
                    <a:pos x="128" y="92"/>
                  </a:cxn>
                  <a:cxn ang="0">
                    <a:pos x="36" y="51"/>
                  </a:cxn>
                  <a:cxn ang="0">
                    <a:pos x="11" y="28"/>
                  </a:cxn>
                  <a:cxn ang="0">
                    <a:pos x="5" y="14"/>
                  </a:cxn>
                </a:cxnLst>
                <a:rect l="0" t="0" r="r" b="b"/>
                <a:pathLst>
                  <a:path w="203" h="95">
                    <a:moveTo>
                      <a:pt x="5" y="14"/>
                    </a:moveTo>
                    <a:cubicBezTo>
                      <a:pt x="7" y="11"/>
                      <a:pt x="9" y="9"/>
                      <a:pt x="12" y="8"/>
                    </a:cubicBezTo>
                    <a:cubicBezTo>
                      <a:pt x="27" y="0"/>
                      <a:pt x="53" y="5"/>
                      <a:pt x="66" y="10"/>
                    </a:cubicBezTo>
                    <a:cubicBezTo>
                      <a:pt x="79" y="16"/>
                      <a:pt x="86" y="20"/>
                      <a:pt x="100" y="21"/>
                    </a:cubicBezTo>
                    <a:cubicBezTo>
                      <a:pt x="117" y="22"/>
                      <a:pt x="131" y="25"/>
                      <a:pt x="146" y="33"/>
                    </a:cubicBezTo>
                    <a:cubicBezTo>
                      <a:pt x="159" y="39"/>
                      <a:pt x="177" y="45"/>
                      <a:pt x="191" y="46"/>
                    </a:cubicBezTo>
                    <a:cubicBezTo>
                      <a:pt x="193" y="46"/>
                      <a:pt x="194" y="46"/>
                      <a:pt x="195" y="46"/>
                    </a:cubicBezTo>
                    <a:cubicBezTo>
                      <a:pt x="194" y="47"/>
                      <a:pt x="195" y="49"/>
                      <a:pt x="198" y="53"/>
                    </a:cubicBezTo>
                    <a:cubicBezTo>
                      <a:pt x="203" y="58"/>
                      <a:pt x="199" y="66"/>
                      <a:pt x="192" y="69"/>
                    </a:cubicBezTo>
                    <a:cubicBezTo>
                      <a:pt x="183" y="74"/>
                      <a:pt x="178" y="80"/>
                      <a:pt x="166" y="82"/>
                    </a:cubicBezTo>
                    <a:cubicBezTo>
                      <a:pt x="153" y="85"/>
                      <a:pt x="141" y="91"/>
                      <a:pt x="128" y="92"/>
                    </a:cubicBezTo>
                    <a:cubicBezTo>
                      <a:pt x="94" y="95"/>
                      <a:pt x="67" y="65"/>
                      <a:pt x="36" y="51"/>
                    </a:cubicBezTo>
                    <a:cubicBezTo>
                      <a:pt x="24" y="45"/>
                      <a:pt x="17" y="36"/>
                      <a:pt x="11" y="28"/>
                    </a:cubicBezTo>
                    <a:cubicBezTo>
                      <a:pt x="7" y="23"/>
                      <a:pt x="0" y="22"/>
                      <a:pt x="5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01" name="Freeform 349"/>
              <p:cNvSpPr>
                <a:spLocks/>
              </p:cNvSpPr>
              <p:nvPr/>
            </p:nvSpPr>
            <p:spPr bwMode="auto">
              <a:xfrm>
                <a:off x="2502" y="2726"/>
                <a:ext cx="570" cy="299"/>
              </a:xfrm>
              <a:custGeom>
                <a:avLst/>
                <a:gdLst/>
                <a:ahLst/>
                <a:cxnLst>
                  <a:cxn ang="0">
                    <a:pos x="178" y="34"/>
                  </a:cxn>
                  <a:cxn ang="0">
                    <a:pos x="203" y="56"/>
                  </a:cxn>
                  <a:cxn ang="0">
                    <a:pos x="171" y="57"/>
                  </a:cxn>
                  <a:cxn ang="0">
                    <a:pos x="203" y="75"/>
                  </a:cxn>
                  <a:cxn ang="0">
                    <a:pos x="225" y="86"/>
                  </a:cxn>
                  <a:cxn ang="0">
                    <a:pos x="197" y="98"/>
                  </a:cxn>
                  <a:cxn ang="0">
                    <a:pos x="149" y="112"/>
                  </a:cxn>
                  <a:cxn ang="0">
                    <a:pos x="69" y="98"/>
                  </a:cxn>
                  <a:cxn ang="0">
                    <a:pos x="30" y="63"/>
                  </a:cxn>
                  <a:cxn ang="0">
                    <a:pos x="2" y="24"/>
                  </a:cxn>
                  <a:cxn ang="0">
                    <a:pos x="25" y="2"/>
                  </a:cxn>
                  <a:cxn ang="0">
                    <a:pos x="70" y="8"/>
                  </a:cxn>
                  <a:cxn ang="0">
                    <a:pos x="116" y="17"/>
                  </a:cxn>
                  <a:cxn ang="0">
                    <a:pos x="178" y="34"/>
                  </a:cxn>
                </a:cxnLst>
                <a:rect l="0" t="0" r="r" b="b"/>
                <a:pathLst>
                  <a:path w="228" h="112">
                    <a:moveTo>
                      <a:pt x="178" y="34"/>
                    </a:moveTo>
                    <a:cubicBezTo>
                      <a:pt x="184" y="38"/>
                      <a:pt x="212" y="45"/>
                      <a:pt x="203" y="56"/>
                    </a:cubicBezTo>
                    <a:cubicBezTo>
                      <a:pt x="197" y="63"/>
                      <a:pt x="180" y="54"/>
                      <a:pt x="171" y="57"/>
                    </a:cubicBezTo>
                    <a:cubicBezTo>
                      <a:pt x="147" y="68"/>
                      <a:pt x="196" y="74"/>
                      <a:pt x="203" y="75"/>
                    </a:cubicBezTo>
                    <a:cubicBezTo>
                      <a:pt x="210" y="75"/>
                      <a:pt x="228" y="75"/>
                      <a:pt x="225" y="86"/>
                    </a:cubicBezTo>
                    <a:cubicBezTo>
                      <a:pt x="223" y="96"/>
                      <a:pt x="204" y="95"/>
                      <a:pt x="197" y="98"/>
                    </a:cubicBezTo>
                    <a:cubicBezTo>
                      <a:pt x="180" y="107"/>
                      <a:pt x="169" y="112"/>
                      <a:pt x="149" y="112"/>
                    </a:cubicBezTo>
                    <a:cubicBezTo>
                      <a:pt x="124" y="112"/>
                      <a:pt x="90" y="111"/>
                      <a:pt x="69" y="98"/>
                    </a:cubicBezTo>
                    <a:cubicBezTo>
                      <a:pt x="54" y="89"/>
                      <a:pt x="44" y="73"/>
                      <a:pt x="30" y="63"/>
                    </a:cubicBezTo>
                    <a:cubicBezTo>
                      <a:pt x="18" y="54"/>
                      <a:pt x="0" y="42"/>
                      <a:pt x="2" y="24"/>
                    </a:cubicBezTo>
                    <a:cubicBezTo>
                      <a:pt x="4" y="13"/>
                      <a:pt x="15" y="3"/>
                      <a:pt x="25" y="2"/>
                    </a:cubicBezTo>
                    <a:cubicBezTo>
                      <a:pt x="38" y="0"/>
                      <a:pt x="58" y="4"/>
                      <a:pt x="70" y="8"/>
                    </a:cubicBezTo>
                    <a:cubicBezTo>
                      <a:pt x="87" y="14"/>
                      <a:pt x="98" y="16"/>
                      <a:pt x="116" y="17"/>
                    </a:cubicBezTo>
                    <a:cubicBezTo>
                      <a:pt x="134" y="18"/>
                      <a:pt x="161" y="24"/>
                      <a:pt x="178" y="3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02" name="Freeform 350"/>
              <p:cNvSpPr>
                <a:spLocks/>
              </p:cNvSpPr>
              <p:nvPr/>
            </p:nvSpPr>
            <p:spPr bwMode="auto">
              <a:xfrm>
                <a:off x="2155" y="1681"/>
                <a:ext cx="532" cy="1010"/>
              </a:xfrm>
              <a:custGeom>
                <a:avLst/>
                <a:gdLst/>
                <a:ahLst/>
                <a:cxnLst>
                  <a:cxn ang="0">
                    <a:pos x="48" y="23"/>
                  </a:cxn>
                  <a:cxn ang="0">
                    <a:pos x="32" y="42"/>
                  </a:cxn>
                  <a:cxn ang="0">
                    <a:pos x="31" y="59"/>
                  </a:cxn>
                  <a:cxn ang="0">
                    <a:pos x="15" y="79"/>
                  </a:cxn>
                  <a:cxn ang="0">
                    <a:pos x="13" y="100"/>
                  </a:cxn>
                  <a:cxn ang="0">
                    <a:pos x="7" y="112"/>
                  </a:cxn>
                  <a:cxn ang="0">
                    <a:pos x="20" y="172"/>
                  </a:cxn>
                  <a:cxn ang="0">
                    <a:pos x="39" y="227"/>
                  </a:cxn>
                  <a:cxn ang="0">
                    <a:pos x="72" y="293"/>
                  </a:cxn>
                  <a:cxn ang="0">
                    <a:pos x="83" y="338"/>
                  </a:cxn>
                  <a:cxn ang="0">
                    <a:pos x="118" y="369"/>
                  </a:cxn>
                  <a:cxn ang="0">
                    <a:pos x="148" y="372"/>
                  </a:cxn>
                  <a:cxn ang="0">
                    <a:pos x="149" y="345"/>
                  </a:cxn>
                  <a:cxn ang="0">
                    <a:pos x="158" y="311"/>
                  </a:cxn>
                  <a:cxn ang="0">
                    <a:pos x="181" y="293"/>
                  </a:cxn>
                  <a:cxn ang="0">
                    <a:pos x="191" y="256"/>
                  </a:cxn>
                  <a:cxn ang="0">
                    <a:pos x="212" y="222"/>
                  </a:cxn>
                  <a:cxn ang="0">
                    <a:pos x="203" y="192"/>
                  </a:cxn>
                  <a:cxn ang="0">
                    <a:pos x="210" y="174"/>
                  </a:cxn>
                  <a:cxn ang="0">
                    <a:pos x="205" y="152"/>
                  </a:cxn>
                  <a:cxn ang="0">
                    <a:pos x="201" y="128"/>
                  </a:cxn>
                  <a:cxn ang="0">
                    <a:pos x="185" y="110"/>
                  </a:cxn>
                  <a:cxn ang="0">
                    <a:pos x="181" y="98"/>
                  </a:cxn>
                  <a:cxn ang="0">
                    <a:pos x="157" y="68"/>
                  </a:cxn>
                  <a:cxn ang="0">
                    <a:pos x="140" y="43"/>
                  </a:cxn>
                  <a:cxn ang="0">
                    <a:pos x="118" y="30"/>
                  </a:cxn>
                  <a:cxn ang="0">
                    <a:pos x="74" y="9"/>
                  </a:cxn>
                  <a:cxn ang="0">
                    <a:pos x="48" y="23"/>
                  </a:cxn>
                </a:cxnLst>
                <a:rect l="0" t="0" r="r" b="b"/>
                <a:pathLst>
                  <a:path w="213" h="379">
                    <a:moveTo>
                      <a:pt x="48" y="23"/>
                    </a:moveTo>
                    <a:cubicBezTo>
                      <a:pt x="43" y="29"/>
                      <a:pt x="34" y="34"/>
                      <a:pt x="32" y="42"/>
                    </a:cubicBezTo>
                    <a:cubicBezTo>
                      <a:pt x="30" y="47"/>
                      <a:pt x="35" y="51"/>
                      <a:pt x="31" y="59"/>
                    </a:cubicBezTo>
                    <a:cubicBezTo>
                      <a:pt x="27" y="66"/>
                      <a:pt x="18" y="70"/>
                      <a:pt x="15" y="79"/>
                    </a:cubicBezTo>
                    <a:cubicBezTo>
                      <a:pt x="12" y="86"/>
                      <a:pt x="14" y="92"/>
                      <a:pt x="13" y="100"/>
                    </a:cubicBezTo>
                    <a:cubicBezTo>
                      <a:pt x="12" y="104"/>
                      <a:pt x="8" y="108"/>
                      <a:pt x="7" y="112"/>
                    </a:cubicBezTo>
                    <a:cubicBezTo>
                      <a:pt x="0" y="133"/>
                      <a:pt x="6" y="156"/>
                      <a:pt x="20" y="172"/>
                    </a:cubicBezTo>
                    <a:cubicBezTo>
                      <a:pt x="33" y="186"/>
                      <a:pt x="28" y="201"/>
                      <a:pt x="39" y="227"/>
                    </a:cubicBezTo>
                    <a:cubicBezTo>
                      <a:pt x="49" y="253"/>
                      <a:pt x="61" y="270"/>
                      <a:pt x="72" y="293"/>
                    </a:cubicBezTo>
                    <a:cubicBezTo>
                      <a:pt x="79" y="309"/>
                      <a:pt x="76" y="322"/>
                      <a:pt x="83" y="338"/>
                    </a:cubicBezTo>
                    <a:cubicBezTo>
                      <a:pt x="89" y="349"/>
                      <a:pt x="107" y="362"/>
                      <a:pt x="118" y="369"/>
                    </a:cubicBezTo>
                    <a:cubicBezTo>
                      <a:pt x="122" y="373"/>
                      <a:pt x="145" y="379"/>
                      <a:pt x="148" y="372"/>
                    </a:cubicBezTo>
                    <a:cubicBezTo>
                      <a:pt x="151" y="366"/>
                      <a:pt x="150" y="350"/>
                      <a:pt x="149" y="345"/>
                    </a:cubicBezTo>
                    <a:cubicBezTo>
                      <a:pt x="149" y="339"/>
                      <a:pt x="147" y="325"/>
                      <a:pt x="158" y="311"/>
                    </a:cubicBezTo>
                    <a:cubicBezTo>
                      <a:pt x="165" y="301"/>
                      <a:pt x="177" y="298"/>
                      <a:pt x="181" y="293"/>
                    </a:cubicBezTo>
                    <a:cubicBezTo>
                      <a:pt x="191" y="281"/>
                      <a:pt x="190" y="259"/>
                      <a:pt x="191" y="256"/>
                    </a:cubicBezTo>
                    <a:cubicBezTo>
                      <a:pt x="196" y="241"/>
                      <a:pt x="213" y="240"/>
                      <a:pt x="212" y="222"/>
                    </a:cubicBezTo>
                    <a:cubicBezTo>
                      <a:pt x="212" y="212"/>
                      <a:pt x="202" y="201"/>
                      <a:pt x="203" y="192"/>
                    </a:cubicBezTo>
                    <a:cubicBezTo>
                      <a:pt x="203" y="186"/>
                      <a:pt x="209" y="181"/>
                      <a:pt x="210" y="174"/>
                    </a:cubicBezTo>
                    <a:cubicBezTo>
                      <a:pt x="211" y="167"/>
                      <a:pt x="208" y="159"/>
                      <a:pt x="205" y="152"/>
                    </a:cubicBezTo>
                    <a:cubicBezTo>
                      <a:pt x="203" y="148"/>
                      <a:pt x="206" y="136"/>
                      <a:pt x="201" y="128"/>
                    </a:cubicBezTo>
                    <a:cubicBezTo>
                      <a:pt x="197" y="120"/>
                      <a:pt x="186" y="116"/>
                      <a:pt x="185" y="110"/>
                    </a:cubicBezTo>
                    <a:cubicBezTo>
                      <a:pt x="184" y="105"/>
                      <a:pt x="183" y="103"/>
                      <a:pt x="181" y="98"/>
                    </a:cubicBezTo>
                    <a:cubicBezTo>
                      <a:pt x="177" y="84"/>
                      <a:pt x="165" y="80"/>
                      <a:pt x="157" y="68"/>
                    </a:cubicBezTo>
                    <a:cubicBezTo>
                      <a:pt x="151" y="58"/>
                      <a:pt x="151" y="51"/>
                      <a:pt x="140" y="43"/>
                    </a:cubicBezTo>
                    <a:cubicBezTo>
                      <a:pt x="133" y="38"/>
                      <a:pt x="124" y="36"/>
                      <a:pt x="118" y="30"/>
                    </a:cubicBezTo>
                    <a:cubicBezTo>
                      <a:pt x="105" y="19"/>
                      <a:pt x="95" y="0"/>
                      <a:pt x="74" y="9"/>
                    </a:cubicBezTo>
                    <a:cubicBezTo>
                      <a:pt x="62" y="14"/>
                      <a:pt x="56" y="21"/>
                      <a:pt x="48" y="2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03" name="Freeform 351"/>
              <p:cNvSpPr>
                <a:spLocks/>
              </p:cNvSpPr>
              <p:nvPr/>
            </p:nvSpPr>
            <p:spPr bwMode="auto">
              <a:xfrm>
                <a:off x="2485" y="2505"/>
                <a:ext cx="65" cy="90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6" y="0"/>
                  </a:cxn>
                </a:cxnLst>
                <a:rect l="0" t="0" r="r" b="b"/>
                <a:pathLst>
                  <a:path w="26" h="34">
                    <a:moveTo>
                      <a:pt x="0" y="34"/>
                    </a:moveTo>
                    <a:cubicBezTo>
                      <a:pt x="11" y="25"/>
                      <a:pt x="17" y="9"/>
                      <a:pt x="26" y="0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04" name="Freeform 352"/>
              <p:cNvSpPr>
                <a:spLocks/>
              </p:cNvSpPr>
              <p:nvPr/>
            </p:nvSpPr>
            <p:spPr bwMode="auto">
              <a:xfrm>
                <a:off x="2480" y="2550"/>
                <a:ext cx="42" cy="45"/>
              </a:xfrm>
              <a:custGeom>
                <a:avLst/>
                <a:gdLst/>
                <a:ahLst/>
                <a:cxnLst>
                  <a:cxn ang="0">
                    <a:pos x="5" y="17"/>
                  </a:cxn>
                  <a:cxn ang="0">
                    <a:pos x="2" y="9"/>
                  </a:cxn>
                  <a:cxn ang="0">
                    <a:pos x="8" y="11"/>
                  </a:cxn>
                  <a:cxn ang="0">
                    <a:pos x="10" y="0"/>
                  </a:cxn>
                </a:cxnLst>
                <a:rect l="0" t="0" r="r" b="b"/>
                <a:pathLst>
                  <a:path w="17" h="17">
                    <a:moveTo>
                      <a:pt x="5" y="17"/>
                    </a:moveTo>
                    <a:cubicBezTo>
                      <a:pt x="4" y="15"/>
                      <a:pt x="0" y="11"/>
                      <a:pt x="2" y="9"/>
                    </a:cubicBezTo>
                    <a:cubicBezTo>
                      <a:pt x="5" y="6"/>
                      <a:pt x="6" y="11"/>
                      <a:pt x="8" y="11"/>
                    </a:cubicBezTo>
                    <a:cubicBezTo>
                      <a:pt x="16" y="13"/>
                      <a:pt x="17" y="2"/>
                      <a:pt x="10" y="0"/>
                    </a:cubicBezTo>
                  </a:path>
                </a:pathLst>
              </a:custGeom>
              <a:noFill/>
              <a:ln w="15875" cap="flat">
                <a:solidFill>
                  <a:srgbClr val="E498A3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05" name="Freeform 353"/>
              <p:cNvSpPr>
                <a:spLocks/>
              </p:cNvSpPr>
              <p:nvPr/>
            </p:nvSpPr>
            <p:spPr bwMode="auto">
              <a:xfrm>
                <a:off x="2625" y="2307"/>
                <a:ext cx="7" cy="7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26"/>
                  </a:cxn>
                </a:cxnLst>
                <a:rect l="0" t="0" r="r" b="b"/>
                <a:pathLst>
                  <a:path w="3" h="26">
                    <a:moveTo>
                      <a:pt x="0" y="0"/>
                    </a:moveTo>
                    <a:cubicBezTo>
                      <a:pt x="3" y="7"/>
                      <a:pt x="2" y="18"/>
                      <a:pt x="2" y="26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06" name="Freeform 354"/>
              <p:cNvSpPr>
                <a:spLocks/>
              </p:cNvSpPr>
              <p:nvPr/>
            </p:nvSpPr>
            <p:spPr bwMode="auto">
              <a:xfrm>
                <a:off x="2645" y="2049"/>
                <a:ext cx="25" cy="4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5"/>
                  </a:cxn>
                </a:cxnLst>
                <a:rect l="0" t="0" r="r" b="b"/>
                <a:pathLst>
                  <a:path w="10" h="15">
                    <a:moveTo>
                      <a:pt x="0" y="0"/>
                    </a:moveTo>
                    <a:cubicBezTo>
                      <a:pt x="3" y="7"/>
                      <a:pt x="6" y="8"/>
                      <a:pt x="10" y="15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07" name="Freeform 355"/>
              <p:cNvSpPr>
                <a:spLocks/>
              </p:cNvSpPr>
              <p:nvPr/>
            </p:nvSpPr>
            <p:spPr bwMode="auto">
              <a:xfrm>
                <a:off x="2235" y="1817"/>
                <a:ext cx="5" cy="5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9"/>
                  </a:cxn>
                </a:cxnLst>
                <a:rect l="0" t="0" r="r" b="b"/>
                <a:pathLst>
                  <a:path w="2" h="19">
                    <a:moveTo>
                      <a:pt x="0" y="0"/>
                    </a:moveTo>
                    <a:cubicBezTo>
                      <a:pt x="2" y="6"/>
                      <a:pt x="1" y="14"/>
                      <a:pt x="1" y="19"/>
                    </a:cubicBezTo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08" name="Freeform 356"/>
              <p:cNvSpPr>
                <a:spLocks/>
              </p:cNvSpPr>
              <p:nvPr/>
            </p:nvSpPr>
            <p:spPr bwMode="auto">
              <a:xfrm>
                <a:off x="2625" y="2875"/>
                <a:ext cx="52" cy="4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21" y="15"/>
                  </a:cxn>
                </a:cxnLst>
                <a:rect l="0" t="0" r="r" b="b"/>
                <a:pathLst>
                  <a:path w="21" h="15">
                    <a:moveTo>
                      <a:pt x="0" y="5"/>
                    </a:moveTo>
                    <a:cubicBezTo>
                      <a:pt x="9" y="0"/>
                      <a:pt x="15" y="10"/>
                      <a:pt x="21" y="15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09" name="Freeform 357"/>
              <p:cNvSpPr>
                <a:spLocks/>
              </p:cNvSpPr>
              <p:nvPr/>
            </p:nvSpPr>
            <p:spPr bwMode="auto">
              <a:xfrm>
                <a:off x="2665" y="2875"/>
                <a:ext cx="12" cy="24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5" y="0"/>
                  </a:cxn>
                </a:cxnLst>
                <a:rect l="0" t="0" r="r" b="b"/>
                <a:pathLst>
                  <a:path w="5" h="9">
                    <a:moveTo>
                      <a:pt x="0" y="9"/>
                    </a:moveTo>
                    <a:cubicBezTo>
                      <a:pt x="0" y="6"/>
                      <a:pt x="2" y="2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10" name="Freeform 358"/>
              <p:cNvSpPr>
                <a:spLocks/>
              </p:cNvSpPr>
              <p:nvPr/>
            </p:nvSpPr>
            <p:spPr bwMode="auto">
              <a:xfrm>
                <a:off x="2760" y="2955"/>
                <a:ext cx="85" cy="32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2" y="2"/>
                  </a:cxn>
                  <a:cxn ang="0">
                    <a:pos x="34" y="12"/>
                  </a:cxn>
                </a:cxnLst>
                <a:rect l="0" t="0" r="r" b="b"/>
                <a:pathLst>
                  <a:path w="34" h="12">
                    <a:moveTo>
                      <a:pt x="0" y="3"/>
                    </a:moveTo>
                    <a:cubicBezTo>
                      <a:pt x="7" y="3"/>
                      <a:pt x="15" y="0"/>
                      <a:pt x="22" y="2"/>
                    </a:cubicBezTo>
                    <a:cubicBezTo>
                      <a:pt x="27" y="4"/>
                      <a:pt x="29" y="10"/>
                      <a:pt x="34" y="12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11" name="Freeform 359"/>
              <p:cNvSpPr>
                <a:spLocks/>
              </p:cNvSpPr>
              <p:nvPr/>
            </p:nvSpPr>
            <p:spPr bwMode="auto">
              <a:xfrm>
                <a:off x="2812" y="2947"/>
                <a:ext cx="35" cy="14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4" y="0"/>
                  </a:cxn>
                </a:cxnLst>
                <a:rect l="0" t="0" r="r" b="b"/>
                <a:pathLst>
                  <a:path w="14" h="5">
                    <a:moveTo>
                      <a:pt x="0" y="5"/>
                    </a:moveTo>
                    <a:cubicBezTo>
                      <a:pt x="4" y="3"/>
                      <a:pt x="9" y="1"/>
                      <a:pt x="14" y="0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12" name="Freeform 360"/>
              <p:cNvSpPr>
                <a:spLocks/>
              </p:cNvSpPr>
              <p:nvPr/>
            </p:nvSpPr>
            <p:spPr bwMode="auto">
              <a:xfrm>
                <a:off x="2907" y="2953"/>
                <a:ext cx="65" cy="18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6" y="0"/>
                  </a:cxn>
                </a:cxnLst>
                <a:rect l="0" t="0" r="r" b="b"/>
                <a:pathLst>
                  <a:path w="26" h="7">
                    <a:moveTo>
                      <a:pt x="0" y="2"/>
                    </a:moveTo>
                    <a:cubicBezTo>
                      <a:pt x="8" y="7"/>
                      <a:pt x="19" y="4"/>
                      <a:pt x="26" y="0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13" name="Freeform 361"/>
              <p:cNvSpPr>
                <a:spLocks/>
              </p:cNvSpPr>
              <p:nvPr/>
            </p:nvSpPr>
            <p:spPr bwMode="auto">
              <a:xfrm>
                <a:off x="2945" y="2966"/>
                <a:ext cx="5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7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cubicBezTo>
                      <a:pt x="0" y="3"/>
                      <a:pt x="1" y="5"/>
                      <a:pt x="2" y="7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14" name="Freeform 362"/>
              <p:cNvSpPr>
                <a:spLocks/>
              </p:cNvSpPr>
              <p:nvPr/>
            </p:nvSpPr>
            <p:spPr bwMode="auto">
              <a:xfrm>
                <a:off x="2710" y="2819"/>
                <a:ext cx="37" cy="4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17"/>
                  </a:cxn>
                </a:cxnLst>
                <a:rect l="0" t="0" r="r" b="b"/>
                <a:pathLst>
                  <a:path w="15" h="17">
                    <a:moveTo>
                      <a:pt x="0" y="0"/>
                    </a:moveTo>
                    <a:cubicBezTo>
                      <a:pt x="8" y="4"/>
                      <a:pt x="13" y="9"/>
                      <a:pt x="15" y="17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15" name="Freeform 363"/>
              <p:cNvSpPr>
                <a:spLocks/>
              </p:cNvSpPr>
              <p:nvPr/>
            </p:nvSpPr>
            <p:spPr bwMode="auto">
              <a:xfrm>
                <a:off x="2745" y="2843"/>
                <a:ext cx="20" cy="6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8" y="0"/>
                  </a:cxn>
                </a:cxnLst>
                <a:rect l="0" t="0" r="r" b="b"/>
                <a:pathLst>
                  <a:path w="8" h="2">
                    <a:moveTo>
                      <a:pt x="0" y="2"/>
                    </a:moveTo>
                    <a:cubicBezTo>
                      <a:pt x="2" y="1"/>
                      <a:pt x="5" y="0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16" name="Freeform 364"/>
              <p:cNvSpPr>
                <a:spLocks/>
              </p:cNvSpPr>
              <p:nvPr/>
            </p:nvSpPr>
            <p:spPr bwMode="auto">
              <a:xfrm>
                <a:off x="2845" y="2835"/>
                <a:ext cx="52" cy="1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1" y="0"/>
                  </a:cxn>
                </a:cxnLst>
                <a:rect l="0" t="0" r="r" b="b"/>
                <a:pathLst>
                  <a:path w="21" h="4">
                    <a:moveTo>
                      <a:pt x="0" y="1"/>
                    </a:moveTo>
                    <a:cubicBezTo>
                      <a:pt x="7" y="4"/>
                      <a:pt x="14" y="3"/>
                      <a:pt x="21" y="0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17" name="Freeform 365"/>
              <p:cNvSpPr>
                <a:spLocks/>
              </p:cNvSpPr>
              <p:nvPr/>
            </p:nvSpPr>
            <p:spPr bwMode="auto">
              <a:xfrm>
                <a:off x="2872" y="2843"/>
                <a:ext cx="3" cy="16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6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1" y="2"/>
                      <a:pt x="1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18" name="Freeform 366"/>
              <p:cNvSpPr>
                <a:spLocks/>
              </p:cNvSpPr>
              <p:nvPr/>
            </p:nvSpPr>
            <p:spPr bwMode="auto">
              <a:xfrm>
                <a:off x="2565" y="2795"/>
                <a:ext cx="47" cy="14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9" y="0"/>
                  </a:cxn>
                </a:cxnLst>
                <a:rect l="0" t="0" r="r" b="b"/>
                <a:pathLst>
                  <a:path w="19" h="5">
                    <a:moveTo>
                      <a:pt x="0" y="5"/>
                    </a:moveTo>
                    <a:cubicBezTo>
                      <a:pt x="5" y="0"/>
                      <a:pt x="12" y="0"/>
                      <a:pt x="19" y="0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19" name="Freeform 367"/>
              <p:cNvSpPr>
                <a:spLocks/>
              </p:cNvSpPr>
              <p:nvPr/>
            </p:nvSpPr>
            <p:spPr bwMode="auto">
              <a:xfrm>
                <a:off x="2582" y="2777"/>
                <a:ext cx="5" cy="18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2" y="0"/>
                  </a:cxn>
                </a:cxnLst>
                <a:rect l="0" t="0" r="r" b="b"/>
                <a:pathLst>
                  <a:path w="2" h="7">
                    <a:moveTo>
                      <a:pt x="1" y="7"/>
                    </a:moveTo>
                    <a:cubicBezTo>
                      <a:pt x="0" y="4"/>
                      <a:pt x="0" y="2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20" name="Freeform 368"/>
              <p:cNvSpPr>
                <a:spLocks/>
              </p:cNvSpPr>
              <p:nvPr/>
            </p:nvSpPr>
            <p:spPr bwMode="auto">
              <a:xfrm>
                <a:off x="2990" y="2697"/>
                <a:ext cx="20" cy="4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15"/>
                  </a:cxn>
                </a:cxnLst>
                <a:rect l="0" t="0" r="r" b="b"/>
                <a:pathLst>
                  <a:path w="8" h="15">
                    <a:moveTo>
                      <a:pt x="0" y="0"/>
                    </a:moveTo>
                    <a:cubicBezTo>
                      <a:pt x="8" y="2"/>
                      <a:pt x="8" y="8"/>
                      <a:pt x="8" y="15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21" name="Freeform 369"/>
              <p:cNvSpPr>
                <a:spLocks/>
              </p:cNvSpPr>
              <p:nvPr/>
            </p:nvSpPr>
            <p:spPr bwMode="auto">
              <a:xfrm>
                <a:off x="3010" y="2715"/>
                <a:ext cx="17" cy="6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7" y="0"/>
                  </a:cxn>
                </a:cxnLst>
                <a:rect l="0" t="0" r="r" b="b"/>
                <a:pathLst>
                  <a:path w="7" h="2">
                    <a:moveTo>
                      <a:pt x="0" y="2"/>
                    </a:moveTo>
                    <a:cubicBezTo>
                      <a:pt x="2" y="1"/>
                      <a:pt x="5" y="0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22" name="Freeform 370"/>
              <p:cNvSpPr>
                <a:spLocks/>
              </p:cNvSpPr>
              <p:nvPr/>
            </p:nvSpPr>
            <p:spPr bwMode="auto">
              <a:xfrm>
                <a:off x="3127" y="2801"/>
                <a:ext cx="53" cy="18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1" y="0"/>
                  </a:cxn>
                </a:cxnLst>
                <a:rect l="0" t="0" r="r" b="b"/>
                <a:pathLst>
                  <a:path w="21" h="7">
                    <a:moveTo>
                      <a:pt x="0" y="4"/>
                    </a:moveTo>
                    <a:cubicBezTo>
                      <a:pt x="6" y="7"/>
                      <a:pt x="16" y="3"/>
                      <a:pt x="21" y="0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23" name="Freeform 371"/>
              <p:cNvSpPr>
                <a:spLocks/>
              </p:cNvSpPr>
              <p:nvPr/>
            </p:nvSpPr>
            <p:spPr bwMode="auto">
              <a:xfrm>
                <a:off x="3160" y="2811"/>
                <a:ext cx="10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6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2" y="2"/>
                      <a:pt x="3" y="4"/>
                      <a:pt x="4" y="6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24" name="Freeform 372"/>
              <p:cNvSpPr>
                <a:spLocks/>
              </p:cNvSpPr>
              <p:nvPr/>
            </p:nvSpPr>
            <p:spPr bwMode="auto">
              <a:xfrm>
                <a:off x="3177" y="2726"/>
                <a:ext cx="48" cy="2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" y="8"/>
                  </a:cxn>
                </a:cxnLst>
                <a:rect l="0" t="0" r="r" b="b"/>
                <a:pathLst>
                  <a:path w="19" h="9">
                    <a:moveTo>
                      <a:pt x="0" y="0"/>
                    </a:moveTo>
                    <a:cubicBezTo>
                      <a:pt x="4" y="7"/>
                      <a:pt x="12" y="9"/>
                      <a:pt x="19" y="8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25" name="Freeform 373"/>
              <p:cNvSpPr>
                <a:spLocks/>
              </p:cNvSpPr>
              <p:nvPr/>
            </p:nvSpPr>
            <p:spPr bwMode="auto">
              <a:xfrm>
                <a:off x="3200" y="2750"/>
                <a:ext cx="7" cy="1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2" y="2"/>
                      <a:pt x="1" y="3"/>
                      <a:pt x="0" y="5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26" name="Freeform 374"/>
              <p:cNvSpPr>
                <a:spLocks/>
              </p:cNvSpPr>
              <p:nvPr/>
            </p:nvSpPr>
            <p:spPr bwMode="auto">
              <a:xfrm>
                <a:off x="3257" y="2763"/>
                <a:ext cx="28" cy="38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14"/>
                  </a:cxn>
                </a:cxnLst>
                <a:rect l="0" t="0" r="r" b="b"/>
                <a:pathLst>
                  <a:path w="11" h="14">
                    <a:moveTo>
                      <a:pt x="11" y="0"/>
                    </a:moveTo>
                    <a:cubicBezTo>
                      <a:pt x="11" y="8"/>
                      <a:pt x="8" y="14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27" name="Freeform 375"/>
              <p:cNvSpPr>
                <a:spLocks/>
              </p:cNvSpPr>
              <p:nvPr/>
            </p:nvSpPr>
            <p:spPr bwMode="auto">
              <a:xfrm>
                <a:off x="3282" y="2785"/>
                <a:ext cx="13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2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1"/>
                      <a:pt x="4" y="1"/>
                      <a:pt x="5" y="2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28" name="Freeform 376"/>
              <p:cNvSpPr>
                <a:spLocks/>
              </p:cNvSpPr>
              <p:nvPr/>
            </p:nvSpPr>
            <p:spPr bwMode="auto">
              <a:xfrm>
                <a:off x="3100" y="2726"/>
                <a:ext cx="12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2"/>
                  </a:cxn>
                </a:cxnLst>
                <a:rect l="0" t="0" r="r" b="b"/>
                <a:pathLst>
                  <a:path w="5" h="12">
                    <a:moveTo>
                      <a:pt x="0" y="0"/>
                    </a:moveTo>
                    <a:cubicBezTo>
                      <a:pt x="4" y="4"/>
                      <a:pt x="5" y="9"/>
                      <a:pt x="1" y="12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29" name="Freeform 377"/>
              <p:cNvSpPr>
                <a:spLocks/>
              </p:cNvSpPr>
              <p:nvPr/>
            </p:nvSpPr>
            <p:spPr bwMode="auto">
              <a:xfrm>
                <a:off x="3107" y="2742"/>
                <a:ext cx="13" cy="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5" y="0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1"/>
                      <a:pt x="3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30" name="Freeform 378"/>
              <p:cNvSpPr>
                <a:spLocks/>
              </p:cNvSpPr>
              <p:nvPr/>
            </p:nvSpPr>
            <p:spPr bwMode="auto">
              <a:xfrm>
                <a:off x="2430" y="2387"/>
                <a:ext cx="35" cy="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25"/>
                  </a:cxn>
                </a:cxnLst>
                <a:rect l="0" t="0" r="r" b="b"/>
                <a:pathLst>
                  <a:path w="14" h="25">
                    <a:moveTo>
                      <a:pt x="0" y="0"/>
                    </a:moveTo>
                    <a:cubicBezTo>
                      <a:pt x="10" y="3"/>
                      <a:pt x="14" y="16"/>
                      <a:pt x="14" y="25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31" name="Freeform 379"/>
              <p:cNvSpPr>
                <a:spLocks/>
              </p:cNvSpPr>
              <p:nvPr/>
            </p:nvSpPr>
            <p:spPr bwMode="auto">
              <a:xfrm>
                <a:off x="2460" y="2395"/>
                <a:ext cx="17" cy="24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7" y="0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cubicBezTo>
                      <a:pt x="3" y="6"/>
                      <a:pt x="4" y="3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32" name="Freeform 380"/>
              <p:cNvSpPr>
                <a:spLocks/>
              </p:cNvSpPr>
              <p:nvPr/>
            </p:nvSpPr>
            <p:spPr bwMode="auto">
              <a:xfrm>
                <a:off x="2517" y="2206"/>
                <a:ext cx="10" cy="5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4" y="22"/>
                  </a:cxn>
                </a:cxnLst>
                <a:rect l="0" t="0" r="r" b="b"/>
                <a:pathLst>
                  <a:path w="4" h="22">
                    <a:moveTo>
                      <a:pt x="3" y="0"/>
                    </a:moveTo>
                    <a:cubicBezTo>
                      <a:pt x="0" y="7"/>
                      <a:pt x="1" y="16"/>
                      <a:pt x="4" y="22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33" name="Freeform 381"/>
              <p:cNvSpPr>
                <a:spLocks/>
              </p:cNvSpPr>
              <p:nvPr/>
            </p:nvSpPr>
            <p:spPr bwMode="auto">
              <a:xfrm>
                <a:off x="2495" y="2241"/>
                <a:ext cx="25" cy="16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0" y="6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cubicBezTo>
                      <a:pt x="6" y="0"/>
                      <a:pt x="2" y="2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34" name="Freeform 382"/>
              <p:cNvSpPr>
                <a:spLocks/>
              </p:cNvSpPr>
              <p:nvPr/>
            </p:nvSpPr>
            <p:spPr bwMode="auto">
              <a:xfrm>
                <a:off x="2542" y="2337"/>
                <a:ext cx="15" cy="48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3" y="18"/>
                  </a:cxn>
                </a:cxnLst>
                <a:rect l="0" t="0" r="r" b="b"/>
                <a:pathLst>
                  <a:path w="6" h="18">
                    <a:moveTo>
                      <a:pt x="6" y="0"/>
                    </a:moveTo>
                    <a:cubicBezTo>
                      <a:pt x="0" y="4"/>
                      <a:pt x="0" y="13"/>
                      <a:pt x="3" y="18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35" name="Freeform 383"/>
              <p:cNvSpPr>
                <a:spLocks/>
              </p:cNvSpPr>
              <p:nvPr/>
            </p:nvSpPr>
            <p:spPr bwMode="auto">
              <a:xfrm>
                <a:off x="2537" y="2353"/>
                <a:ext cx="8" cy="1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0" y="0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36" name="Freeform 384"/>
              <p:cNvSpPr>
                <a:spLocks/>
              </p:cNvSpPr>
              <p:nvPr/>
            </p:nvSpPr>
            <p:spPr bwMode="auto">
              <a:xfrm>
                <a:off x="2322" y="2257"/>
                <a:ext cx="23" cy="77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9" y="29"/>
                  </a:cxn>
                </a:cxnLst>
                <a:rect l="0" t="0" r="r" b="b"/>
                <a:pathLst>
                  <a:path w="9" h="29">
                    <a:moveTo>
                      <a:pt x="3" y="0"/>
                    </a:moveTo>
                    <a:cubicBezTo>
                      <a:pt x="0" y="10"/>
                      <a:pt x="2" y="21"/>
                      <a:pt x="9" y="29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37" name="Freeform 385"/>
              <p:cNvSpPr>
                <a:spLocks/>
              </p:cNvSpPr>
              <p:nvPr/>
            </p:nvSpPr>
            <p:spPr bwMode="auto">
              <a:xfrm>
                <a:off x="2327" y="2321"/>
                <a:ext cx="33" cy="42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2" y="16"/>
                  </a:cxn>
                </a:cxnLst>
                <a:rect l="0" t="0" r="r" b="b"/>
                <a:pathLst>
                  <a:path w="13" h="16">
                    <a:moveTo>
                      <a:pt x="13" y="0"/>
                    </a:moveTo>
                    <a:cubicBezTo>
                      <a:pt x="8" y="3"/>
                      <a:pt x="0" y="10"/>
                      <a:pt x="2" y="16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38" name="Freeform 386"/>
              <p:cNvSpPr>
                <a:spLocks/>
              </p:cNvSpPr>
              <p:nvPr/>
            </p:nvSpPr>
            <p:spPr bwMode="auto">
              <a:xfrm>
                <a:off x="2412" y="2278"/>
                <a:ext cx="15" cy="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30"/>
                  </a:cxn>
                </a:cxnLst>
                <a:rect l="0" t="0" r="r" b="b"/>
                <a:pathLst>
                  <a:path w="6" h="30">
                    <a:moveTo>
                      <a:pt x="0" y="0"/>
                    </a:moveTo>
                    <a:cubicBezTo>
                      <a:pt x="6" y="9"/>
                      <a:pt x="6" y="21"/>
                      <a:pt x="1" y="30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39" name="Freeform 387"/>
              <p:cNvSpPr>
                <a:spLocks/>
              </p:cNvSpPr>
              <p:nvPr/>
            </p:nvSpPr>
            <p:spPr bwMode="auto">
              <a:xfrm>
                <a:off x="2425" y="2310"/>
                <a:ext cx="20" cy="8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8" y="0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cubicBezTo>
                      <a:pt x="2" y="1"/>
                      <a:pt x="5" y="1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40" name="Freeform 388"/>
              <p:cNvSpPr>
                <a:spLocks/>
              </p:cNvSpPr>
              <p:nvPr/>
            </p:nvSpPr>
            <p:spPr bwMode="auto">
              <a:xfrm>
                <a:off x="2437" y="1819"/>
                <a:ext cx="38" cy="8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30"/>
                  </a:cxn>
                </a:cxnLst>
                <a:rect l="0" t="0" r="r" b="b"/>
                <a:pathLst>
                  <a:path w="15" h="30">
                    <a:moveTo>
                      <a:pt x="0" y="0"/>
                    </a:moveTo>
                    <a:cubicBezTo>
                      <a:pt x="5" y="10"/>
                      <a:pt x="15" y="18"/>
                      <a:pt x="11" y="30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41" name="Freeform 389"/>
              <p:cNvSpPr>
                <a:spLocks/>
              </p:cNvSpPr>
              <p:nvPr/>
            </p:nvSpPr>
            <p:spPr bwMode="auto">
              <a:xfrm>
                <a:off x="2467" y="1862"/>
                <a:ext cx="23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9" y="0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2" y="2"/>
                      <a:pt x="6" y="0"/>
                      <a:pt x="9" y="0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42" name="Freeform 390"/>
              <p:cNvSpPr>
                <a:spLocks/>
              </p:cNvSpPr>
              <p:nvPr/>
            </p:nvSpPr>
            <p:spPr bwMode="auto">
              <a:xfrm>
                <a:off x="2445" y="1966"/>
                <a:ext cx="70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" y="7"/>
                  </a:cxn>
                </a:cxnLst>
                <a:rect l="0" t="0" r="r" b="b"/>
                <a:pathLst>
                  <a:path w="28" h="12">
                    <a:moveTo>
                      <a:pt x="0" y="0"/>
                    </a:moveTo>
                    <a:cubicBezTo>
                      <a:pt x="4" y="12"/>
                      <a:pt x="18" y="11"/>
                      <a:pt x="28" y="7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43" name="Freeform 391"/>
              <p:cNvSpPr>
                <a:spLocks/>
              </p:cNvSpPr>
              <p:nvPr/>
            </p:nvSpPr>
            <p:spPr bwMode="auto">
              <a:xfrm>
                <a:off x="2490" y="1993"/>
                <a:ext cx="10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0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cubicBezTo>
                      <a:pt x="0" y="4"/>
                      <a:pt x="2" y="8"/>
                      <a:pt x="4" y="10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44" name="Freeform 392"/>
              <p:cNvSpPr>
                <a:spLocks/>
              </p:cNvSpPr>
              <p:nvPr/>
            </p:nvSpPr>
            <p:spPr bwMode="auto">
              <a:xfrm>
                <a:off x="2560" y="2033"/>
                <a:ext cx="30" cy="77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29"/>
                  </a:cxn>
                </a:cxnLst>
                <a:rect l="0" t="0" r="r" b="b"/>
                <a:pathLst>
                  <a:path w="12" h="29">
                    <a:moveTo>
                      <a:pt x="5" y="0"/>
                    </a:moveTo>
                    <a:cubicBezTo>
                      <a:pt x="12" y="9"/>
                      <a:pt x="8" y="22"/>
                      <a:pt x="0" y="29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45" name="Freeform 393"/>
              <p:cNvSpPr>
                <a:spLocks/>
              </p:cNvSpPr>
              <p:nvPr/>
            </p:nvSpPr>
            <p:spPr bwMode="auto">
              <a:xfrm>
                <a:off x="2580" y="2065"/>
                <a:ext cx="25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0" y="0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cubicBezTo>
                      <a:pt x="2" y="2"/>
                      <a:pt x="6" y="0"/>
                      <a:pt x="10" y="0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46" name="Freeform 394"/>
              <p:cNvSpPr>
                <a:spLocks/>
              </p:cNvSpPr>
              <p:nvPr/>
            </p:nvSpPr>
            <p:spPr bwMode="auto">
              <a:xfrm>
                <a:off x="2607" y="2161"/>
                <a:ext cx="23" cy="50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9" y="19"/>
                  </a:cxn>
                </a:cxnLst>
                <a:rect l="0" t="0" r="r" b="b"/>
                <a:pathLst>
                  <a:path w="9" h="19">
                    <a:moveTo>
                      <a:pt x="4" y="0"/>
                    </a:moveTo>
                    <a:cubicBezTo>
                      <a:pt x="0" y="6"/>
                      <a:pt x="4" y="15"/>
                      <a:pt x="9" y="19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47" name="Freeform 395"/>
              <p:cNvSpPr>
                <a:spLocks/>
              </p:cNvSpPr>
              <p:nvPr/>
            </p:nvSpPr>
            <p:spPr bwMode="auto">
              <a:xfrm>
                <a:off x="2622" y="2195"/>
                <a:ext cx="15" cy="48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5" y="18"/>
                  </a:cxn>
                </a:cxnLst>
                <a:rect l="0" t="0" r="r" b="b"/>
                <a:pathLst>
                  <a:path w="6" h="18">
                    <a:moveTo>
                      <a:pt x="6" y="0"/>
                    </a:moveTo>
                    <a:cubicBezTo>
                      <a:pt x="2" y="4"/>
                      <a:pt x="0" y="13"/>
                      <a:pt x="5" y="18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48" name="Freeform 396"/>
              <p:cNvSpPr>
                <a:spLocks/>
              </p:cNvSpPr>
              <p:nvPr/>
            </p:nvSpPr>
            <p:spPr bwMode="auto">
              <a:xfrm>
                <a:off x="2417" y="2123"/>
                <a:ext cx="18" cy="5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7" y="20"/>
                  </a:cxn>
                </a:cxnLst>
                <a:rect l="0" t="0" r="r" b="b"/>
                <a:pathLst>
                  <a:path w="7" h="20">
                    <a:moveTo>
                      <a:pt x="5" y="0"/>
                    </a:moveTo>
                    <a:cubicBezTo>
                      <a:pt x="0" y="6"/>
                      <a:pt x="2" y="15"/>
                      <a:pt x="7" y="20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49" name="Freeform 397"/>
              <p:cNvSpPr>
                <a:spLocks/>
              </p:cNvSpPr>
              <p:nvPr/>
            </p:nvSpPr>
            <p:spPr bwMode="auto">
              <a:xfrm>
                <a:off x="2425" y="2158"/>
                <a:ext cx="17" cy="59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6" y="22"/>
                  </a:cxn>
                </a:cxnLst>
                <a:rect l="0" t="0" r="r" b="b"/>
                <a:pathLst>
                  <a:path w="7" h="22">
                    <a:moveTo>
                      <a:pt x="7" y="0"/>
                    </a:moveTo>
                    <a:cubicBezTo>
                      <a:pt x="3" y="5"/>
                      <a:pt x="0" y="16"/>
                      <a:pt x="6" y="22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50" name="Freeform 398"/>
              <p:cNvSpPr>
                <a:spLocks/>
              </p:cNvSpPr>
              <p:nvPr/>
            </p:nvSpPr>
            <p:spPr bwMode="auto">
              <a:xfrm>
                <a:off x="2427" y="2211"/>
                <a:ext cx="20" cy="27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10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4" y="2"/>
                      <a:pt x="1" y="5"/>
                      <a:pt x="0" y="10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51" name="Freeform 399"/>
              <p:cNvSpPr>
                <a:spLocks/>
              </p:cNvSpPr>
              <p:nvPr/>
            </p:nvSpPr>
            <p:spPr bwMode="auto">
              <a:xfrm>
                <a:off x="2407" y="2539"/>
                <a:ext cx="45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" y="2"/>
                  </a:cxn>
                </a:cxnLst>
                <a:rect l="0" t="0" r="r" b="b"/>
                <a:pathLst>
                  <a:path w="18" h="7">
                    <a:moveTo>
                      <a:pt x="0" y="0"/>
                    </a:moveTo>
                    <a:cubicBezTo>
                      <a:pt x="1" y="7"/>
                      <a:pt x="14" y="4"/>
                      <a:pt x="18" y="2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52" name="Freeform 400"/>
              <p:cNvSpPr>
                <a:spLocks/>
              </p:cNvSpPr>
              <p:nvPr/>
            </p:nvSpPr>
            <p:spPr bwMode="auto">
              <a:xfrm>
                <a:off x="2430" y="2550"/>
                <a:ext cx="5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7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cubicBezTo>
                      <a:pt x="0" y="3"/>
                      <a:pt x="0" y="5"/>
                      <a:pt x="2" y="7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53" name="Freeform 401"/>
              <p:cNvSpPr>
                <a:spLocks/>
              </p:cNvSpPr>
              <p:nvPr/>
            </p:nvSpPr>
            <p:spPr bwMode="auto">
              <a:xfrm>
                <a:off x="2240" y="1929"/>
                <a:ext cx="45" cy="24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8" y="0"/>
                  </a:cxn>
                </a:cxnLst>
                <a:rect l="0" t="0" r="r" b="b"/>
                <a:pathLst>
                  <a:path w="18" h="9">
                    <a:moveTo>
                      <a:pt x="0" y="6"/>
                    </a:moveTo>
                    <a:cubicBezTo>
                      <a:pt x="6" y="9"/>
                      <a:pt x="14" y="6"/>
                      <a:pt x="18" y="0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54" name="Freeform 402"/>
              <p:cNvSpPr>
                <a:spLocks/>
              </p:cNvSpPr>
              <p:nvPr/>
            </p:nvSpPr>
            <p:spPr bwMode="auto">
              <a:xfrm>
                <a:off x="2265" y="1945"/>
                <a:ext cx="15" cy="26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6" y="10"/>
                  </a:cxn>
                </a:cxnLst>
                <a:rect l="0" t="0" r="r" b="b"/>
                <a:pathLst>
                  <a:path w="6" h="10">
                    <a:moveTo>
                      <a:pt x="1" y="0"/>
                    </a:moveTo>
                    <a:cubicBezTo>
                      <a:pt x="0" y="4"/>
                      <a:pt x="3" y="8"/>
                      <a:pt x="6" y="10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55" name="Freeform 403"/>
              <p:cNvSpPr>
                <a:spLocks/>
              </p:cNvSpPr>
              <p:nvPr/>
            </p:nvSpPr>
            <p:spPr bwMode="auto">
              <a:xfrm>
                <a:off x="2322" y="1990"/>
                <a:ext cx="20" cy="64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8" y="24"/>
                  </a:cxn>
                </a:cxnLst>
                <a:rect l="0" t="0" r="r" b="b"/>
                <a:pathLst>
                  <a:path w="8" h="24">
                    <a:moveTo>
                      <a:pt x="6" y="0"/>
                    </a:moveTo>
                    <a:cubicBezTo>
                      <a:pt x="0" y="5"/>
                      <a:pt x="5" y="19"/>
                      <a:pt x="8" y="24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56" name="Freeform 404"/>
              <p:cNvSpPr>
                <a:spLocks/>
              </p:cNvSpPr>
              <p:nvPr/>
            </p:nvSpPr>
            <p:spPr bwMode="auto">
              <a:xfrm>
                <a:off x="2330" y="2041"/>
                <a:ext cx="25" cy="48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2" y="18"/>
                  </a:cxn>
                </a:cxnLst>
                <a:rect l="0" t="0" r="r" b="b"/>
                <a:pathLst>
                  <a:path w="10" h="18">
                    <a:moveTo>
                      <a:pt x="10" y="0"/>
                    </a:moveTo>
                    <a:cubicBezTo>
                      <a:pt x="5" y="4"/>
                      <a:pt x="0" y="11"/>
                      <a:pt x="2" y="18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557" name="Freeform 405"/>
              <p:cNvSpPr>
                <a:spLocks/>
              </p:cNvSpPr>
              <p:nvPr/>
            </p:nvSpPr>
            <p:spPr bwMode="auto">
              <a:xfrm>
                <a:off x="2310" y="2086"/>
                <a:ext cx="45" cy="11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8" y="4"/>
                  </a:cxn>
                </a:cxnLst>
                <a:rect l="0" t="0" r="r" b="b"/>
                <a:pathLst>
                  <a:path w="18" h="4">
                    <a:moveTo>
                      <a:pt x="0" y="3"/>
                    </a:moveTo>
                    <a:cubicBezTo>
                      <a:pt x="5" y="0"/>
                      <a:pt x="13" y="1"/>
                      <a:pt x="18" y="4"/>
                    </a:cubicBezTo>
                  </a:path>
                </a:pathLst>
              </a:custGeom>
              <a:noFill/>
              <a:ln w="7938" cap="rnd">
                <a:solidFill>
                  <a:srgbClr val="B4004D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9558" name="Freeform 406"/>
            <p:cNvSpPr>
              <a:spLocks/>
            </p:cNvSpPr>
            <p:nvPr/>
          </p:nvSpPr>
          <p:spPr bwMode="auto">
            <a:xfrm>
              <a:off x="2215" y="2033"/>
              <a:ext cx="30" cy="4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16"/>
                </a:cxn>
              </a:cxnLst>
              <a:rect l="0" t="0" r="r" b="b"/>
              <a:pathLst>
                <a:path w="12" h="16">
                  <a:moveTo>
                    <a:pt x="1" y="0"/>
                  </a:moveTo>
                  <a:cubicBezTo>
                    <a:pt x="0" y="7"/>
                    <a:pt x="5" y="15"/>
                    <a:pt x="12" y="16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59" name="Freeform 407"/>
            <p:cNvSpPr>
              <a:spLocks/>
            </p:cNvSpPr>
            <p:nvPr/>
          </p:nvSpPr>
          <p:spPr bwMode="auto">
            <a:xfrm>
              <a:off x="2240" y="2057"/>
              <a:ext cx="10" cy="5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4" y="19"/>
                </a:cxn>
              </a:cxnLst>
              <a:rect l="0" t="0" r="r" b="b"/>
              <a:pathLst>
                <a:path w="4" h="19">
                  <a:moveTo>
                    <a:pt x="3" y="0"/>
                  </a:moveTo>
                  <a:cubicBezTo>
                    <a:pt x="0" y="6"/>
                    <a:pt x="2" y="14"/>
                    <a:pt x="4" y="19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60" name="Freeform 408"/>
            <p:cNvSpPr>
              <a:spLocks/>
            </p:cNvSpPr>
            <p:nvPr/>
          </p:nvSpPr>
          <p:spPr bwMode="auto">
            <a:xfrm>
              <a:off x="2237" y="2102"/>
              <a:ext cx="20" cy="2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10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cubicBezTo>
                    <a:pt x="4" y="0"/>
                    <a:pt x="1" y="7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61" name="Freeform 409"/>
            <p:cNvSpPr>
              <a:spLocks/>
            </p:cNvSpPr>
            <p:nvPr/>
          </p:nvSpPr>
          <p:spPr bwMode="auto">
            <a:xfrm>
              <a:off x="2335" y="1739"/>
              <a:ext cx="52" cy="24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1" y="9"/>
                </a:cxn>
              </a:cxnLst>
              <a:rect l="0" t="0" r="r" b="b"/>
              <a:pathLst>
                <a:path w="21" h="9">
                  <a:moveTo>
                    <a:pt x="0" y="5"/>
                  </a:moveTo>
                  <a:cubicBezTo>
                    <a:pt x="7" y="0"/>
                    <a:pt x="15" y="5"/>
                    <a:pt x="21" y="9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62" name="Freeform 410"/>
            <p:cNvSpPr>
              <a:spLocks/>
            </p:cNvSpPr>
            <p:nvPr/>
          </p:nvSpPr>
          <p:spPr bwMode="auto">
            <a:xfrm>
              <a:off x="2375" y="1750"/>
              <a:ext cx="35" cy="29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4" y="0"/>
                </a:cxn>
              </a:cxnLst>
              <a:rect l="0" t="0" r="r" b="b"/>
              <a:pathLst>
                <a:path w="14" h="11">
                  <a:moveTo>
                    <a:pt x="0" y="11"/>
                  </a:moveTo>
                  <a:cubicBezTo>
                    <a:pt x="1" y="6"/>
                    <a:pt x="9" y="0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63" name="Freeform 411"/>
            <p:cNvSpPr>
              <a:spLocks/>
            </p:cNvSpPr>
            <p:nvPr/>
          </p:nvSpPr>
          <p:spPr bwMode="auto">
            <a:xfrm>
              <a:off x="2340" y="1803"/>
              <a:ext cx="35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8"/>
                </a:cxn>
              </a:cxnLst>
              <a:rect l="0" t="0" r="r" b="b"/>
              <a:pathLst>
                <a:path w="14" h="10">
                  <a:moveTo>
                    <a:pt x="0" y="0"/>
                  </a:moveTo>
                  <a:cubicBezTo>
                    <a:pt x="3" y="6"/>
                    <a:pt x="8" y="10"/>
                    <a:pt x="14" y="8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64" name="Freeform 412"/>
            <p:cNvSpPr>
              <a:spLocks/>
            </p:cNvSpPr>
            <p:nvPr/>
          </p:nvSpPr>
          <p:spPr bwMode="auto">
            <a:xfrm>
              <a:off x="2355" y="1827"/>
              <a:ext cx="5" cy="2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9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0" y="3"/>
                    <a:pt x="1" y="6"/>
                    <a:pt x="2" y="9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65" name="Freeform 413"/>
            <p:cNvSpPr>
              <a:spLocks/>
            </p:cNvSpPr>
            <p:nvPr/>
          </p:nvSpPr>
          <p:spPr bwMode="auto">
            <a:xfrm>
              <a:off x="2372" y="2449"/>
              <a:ext cx="33" cy="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" y="11"/>
                </a:cxn>
              </a:cxnLst>
              <a:rect l="0" t="0" r="r" b="b"/>
              <a:pathLst>
                <a:path w="13" h="11">
                  <a:moveTo>
                    <a:pt x="0" y="0"/>
                  </a:moveTo>
                  <a:cubicBezTo>
                    <a:pt x="1" y="7"/>
                    <a:pt x="6" y="11"/>
                    <a:pt x="13" y="11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66" name="Freeform 414"/>
            <p:cNvSpPr>
              <a:spLocks/>
            </p:cNvSpPr>
            <p:nvPr/>
          </p:nvSpPr>
          <p:spPr bwMode="auto">
            <a:xfrm>
              <a:off x="2380" y="2473"/>
              <a:ext cx="7" cy="2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8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1" y="3"/>
                    <a:pt x="0" y="5"/>
                    <a:pt x="0" y="8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67" name="Freeform 415"/>
            <p:cNvSpPr>
              <a:spLocks/>
            </p:cNvSpPr>
            <p:nvPr/>
          </p:nvSpPr>
          <p:spPr bwMode="auto">
            <a:xfrm>
              <a:off x="2940" y="2225"/>
              <a:ext cx="615" cy="528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50" y="25"/>
                </a:cxn>
                <a:cxn ang="0">
                  <a:pos x="236" y="144"/>
                </a:cxn>
                <a:cxn ang="0">
                  <a:pos x="183" y="187"/>
                </a:cxn>
                <a:cxn ang="0">
                  <a:pos x="166" y="198"/>
                </a:cxn>
              </a:cxnLst>
              <a:rect l="0" t="0" r="r" b="b"/>
              <a:pathLst>
                <a:path w="246" h="198">
                  <a:moveTo>
                    <a:pt x="0" y="16"/>
                  </a:moveTo>
                  <a:cubicBezTo>
                    <a:pt x="28" y="0"/>
                    <a:pt x="113" y="10"/>
                    <a:pt x="150" y="25"/>
                  </a:cubicBezTo>
                  <a:cubicBezTo>
                    <a:pt x="211" y="50"/>
                    <a:pt x="246" y="95"/>
                    <a:pt x="236" y="144"/>
                  </a:cubicBezTo>
                  <a:cubicBezTo>
                    <a:pt x="232" y="168"/>
                    <a:pt x="211" y="183"/>
                    <a:pt x="183" y="187"/>
                  </a:cubicBezTo>
                  <a:cubicBezTo>
                    <a:pt x="170" y="189"/>
                    <a:pt x="156" y="185"/>
                    <a:pt x="166" y="19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68" name="Freeform 416"/>
            <p:cNvSpPr>
              <a:spLocks/>
            </p:cNvSpPr>
            <p:nvPr/>
          </p:nvSpPr>
          <p:spPr bwMode="auto">
            <a:xfrm>
              <a:off x="2950" y="2225"/>
              <a:ext cx="82" cy="56"/>
            </a:xfrm>
            <a:custGeom>
              <a:avLst/>
              <a:gdLst/>
              <a:ahLst/>
              <a:cxnLst>
                <a:cxn ang="0">
                  <a:pos x="1" y="20"/>
                </a:cxn>
                <a:cxn ang="0">
                  <a:pos x="0" y="5"/>
                </a:cxn>
                <a:cxn ang="0">
                  <a:pos x="13" y="21"/>
                </a:cxn>
                <a:cxn ang="0">
                  <a:pos x="12" y="3"/>
                </a:cxn>
                <a:cxn ang="0">
                  <a:pos x="27" y="18"/>
                </a:cxn>
                <a:cxn ang="0">
                  <a:pos x="30" y="0"/>
                </a:cxn>
                <a:cxn ang="0">
                  <a:pos x="33" y="8"/>
                </a:cxn>
              </a:cxnLst>
              <a:rect l="0" t="0" r="r" b="b"/>
              <a:pathLst>
                <a:path w="33" h="21">
                  <a:moveTo>
                    <a:pt x="1" y="20"/>
                  </a:moveTo>
                  <a:cubicBezTo>
                    <a:pt x="1" y="15"/>
                    <a:pt x="0" y="10"/>
                    <a:pt x="0" y="5"/>
                  </a:cubicBezTo>
                  <a:cubicBezTo>
                    <a:pt x="5" y="10"/>
                    <a:pt x="7" y="17"/>
                    <a:pt x="13" y="21"/>
                  </a:cubicBezTo>
                  <a:cubicBezTo>
                    <a:pt x="18" y="16"/>
                    <a:pt x="13" y="9"/>
                    <a:pt x="12" y="3"/>
                  </a:cubicBezTo>
                  <a:cubicBezTo>
                    <a:pt x="17" y="8"/>
                    <a:pt x="20" y="15"/>
                    <a:pt x="27" y="18"/>
                  </a:cubicBezTo>
                  <a:cubicBezTo>
                    <a:pt x="32" y="13"/>
                    <a:pt x="31" y="7"/>
                    <a:pt x="30" y="0"/>
                  </a:cubicBezTo>
                  <a:cubicBezTo>
                    <a:pt x="30" y="3"/>
                    <a:pt x="32" y="5"/>
                    <a:pt x="33" y="8"/>
                  </a:cubicBezTo>
                </a:path>
              </a:pathLst>
            </a:custGeom>
            <a:noFill/>
            <a:ln w="15875" cap="flat">
              <a:solidFill>
                <a:srgbClr val="FEF6F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69" name="Freeform 417"/>
            <p:cNvSpPr>
              <a:spLocks/>
            </p:cNvSpPr>
            <p:nvPr/>
          </p:nvSpPr>
          <p:spPr bwMode="auto">
            <a:xfrm>
              <a:off x="2620" y="2315"/>
              <a:ext cx="15" cy="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0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70" name="Freeform 418"/>
            <p:cNvSpPr>
              <a:spLocks/>
            </p:cNvSpPr>
            <p:nvPr/>
          </p:nvSpPr>
          <p:spPr bwMode="auto">
            <a:xfrm>
              <a:off x="2447" y="1969"/>
              <a:ext cx="8" cy="1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7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1" y="2"/>
                    <a:pt x="0" y="4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71" name="Freeform 419"/>
            <p:cNvSpPr>
              <a:spLocks/>
            </p:cNvSpPr>
            <p:nvPr/>
          </p:nvSpPr>
          <p:spPr bwMode="auto">
            <a:xfrm>
              <a:off x="2552" y="2081"/>
              <a:ext cx="55" cy="42"/>
            </a:xfrm>
            <a:custGeom>
              <a:avLst/>
              <a:gdLst/>
              <a:ahLst/>
              <a:cxnLst>
                <a:cxn ang="0">
                  <a:pos x="1" y="5"/>
                </a:cxn>
                <a:cxn ang="0">
                  <a:pos x="6" y="0"/>
                </a:cxn>
              </a:cxnLst>
              <a:rect l="0" t="0" r="r" b="b"/>
              <a:pathLst>
                <a:path w="22" h="16">
                  <a:moveTo>
                    <a:pt x="1" y="5"/>
                  </a:moveTo>
                  <a:cubicBezTo>
                    <a:pt x="0" y="16"/>
                    <a:pt x="22" y="8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72" name="Freeform 420"/>
            <p:cNvSpPr>
              <a:spLocks/>
            </p:cNvSpPr>
            <p:nvPr/>
          </p:nvSpPr>
          <p:spPr bwMode="auto">
            <a:xfrm>
              <a:off x="2607" y="2169"/>
              <a:ext cx="13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1"/>
                    <a:pt x="4" y="2"/>
                    <a:pt x="5" y="1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73" name="Freeform 421"/>
            <p:cNvSpPr>
              <a:spLocks/>
            </p:cNvSpPr>
            <p:nvPr/>
          </p:nvSpPr>
          <p:spPr bwMode="auto">
            <a:xfrm>
              <a:off x="2405" y="2281"/>
              <a:ext cx="25" cy="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0" y="0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4" y="4"/>
                    <a:pt x="6" y="1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74" name="Freeform 422"/>
            <p:cNvSpPr>
              <a:spLocks/>
            </p:cNvSpPr>
            <p:nvPr/>
          </p:nvSpPr>
          <p:spPr bwMode="auto">
            <a:xfrm>
              <a:off x="2350" y="2315"/>
              <a:ext cx="10" cy="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2"/>
                </a:cxn>
              </a:cxnLst>
              <a:rect l="0" t="0" r="r" b="b"/>
              <a:pathLst>
                <a:path w="4" h="12">
                  <a:moveTo>
                    <a:pt x="0" y="0"/>
                  </a:moveTo>
                  <a:cubicBezTo>
                    <a:pt x="0" y="4"/>
                    <a:pt x="1" y="9"/>
                    <a:pt x="4" y="12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75" name="Freeform 423"/>
            <p:cNvSpPr>
              <a:spLocks/>
            </p:cNvSpPr>
            <p:nvPr/>
          </p:nvSpPr>
          <p:spPr bwMode="auto">
            <a:xfrm>
              <a:off x="2430" y="2374"/>
              <a:ext cx="37" cy="40"/>
            </a:xfrm>
            <a:custGeom>
              <a:avLst/>
              <a:gdLst/>
              <a:ahLst/>
              <a:cxnLst>
                <a:cxn ang="0">
                  <a:pos x="1" y="10"/>
                </a:cxn>
                <a:cxn ang="0">
                  <a:pos x="6" y="15"/>
                </a:cxn>
              </a:cxnLst>
              <a:rect l="0" t="0" r="r" b="b"/>
              <a:pathLst>
                <a:path w="15" h="15">
                  <a:moveTo>
                    <a:pt x="1" y="10"/>
                  </a:moveTo>
                  <a:cubicBezTo>
                    <a:pt x="0" y="0"/>
                    <a:pt x="15" y="4"/>
                    <a:pt x="6" y="15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76" name="Freeform 424"/>
            <p:cNvSpPr>
              <a:spLocks/>
            </p:cNvSpPr>
            <p:nvPr/>
          </p:nvSpPr>
          <p:spPr bwMode="auto">
            <a:xfrm>
              <a:off x="2407" y="2523"/>
              <a:ext cx="13" cy="32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5" y="0"/>
                </a:cxn>
              </a:cxnLst>
              <a:rect l="0" t="0" r="r" b="b"/>
              <a:pathLst>
                <a:path w="5" h="12">
                  <a:moveTo>
                    <a:pt x="0" y="12"/>
                  </a:moveTo>
                  <a:cubicBezTo>
                    <a:pt x="2" y="8"/>
                    <a:pt x="2" y="4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77" name="Freeform 425"/>
            <p:cNvSpPr>
              <a:spLocks/>
            </p:cNvSpPr>
            <p:nvPr/>
          </p:nvSpPr>
          <p:spPr bwMode="auto">
            <a:xfrm>
              <a:off x="2435" y="2529"/>
              <a:ext cx="12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4"/>
                </a:cxn>
              </a:cxnLst>
              <a:rect l="0" t="0" r="r" b="b"/>
              <a:pathLst>
                <a:path w="5" h="14">
                  <a:moveTo>
                    <a:pt x="0" y="0"/>
                  </a:moveTo>
                  <a:cubicBezTo>
                    <a:pt x="1" y="5"/>
                    <a:pt x="2" y="10"/>
                    <a:pt x="5" y="14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78" name="Freeform 426"/>
            <p:cNvSpPr>
              <a:spLocks/>
            </p:cNvSpPr>
            <p:nvPr/>
          </p:nvSpPr>
          <p:spPr bwMode="auto">
            <a:xfrm>
              <a:off x="2457" y="1889"/>
              <a:ext cx="18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7" y="1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2" y="0"/>
                    <a:pt x="5" y="0"/>
                    <a:pt x="7" y="1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79" name="Freeform 427"/>
            <p:cNvSpPr>
              <a:spLocks/>
            </p:cNvSpPr>
            <p:nvPr/>
          </p:nvSpPr>
          <p:spPr bwMode="auto">
            <a:xfrm>
              <a:off x="2435" y="1825"/>
              <a:ext cx="12" cy="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" y="0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80" name="Freeform 428"/>
            <p:cNvSpPr>
              <a:spLocks/>
            </p:cNvSpPr>
            <p:nvPr/>
          </p:nvSpPr>
          <p:spPr bwMode="auto">
            <a:xfrm>
              <a:off x="2370" y="1771"/>
              <a:ext cx="15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2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81" name="Freeform 429"/>
            <p:cNvSpPr>
              <a:spLocks/>
            </p:cNvSpPr>
            <p:nvPr/>
          </p:nvSpPr>
          <p:spPr bwMode="auto">
            <a:xfrm>
              <a:off x="2270" y="1958"/>
              <a:ext cx="15" cy="16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6" y="0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2" y="4"/>
                    <a:pt x="4" y="2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82" name="Freeform 430"/>
            <p:cNvSpPr>
              <a:spLocks/>
            </p:cNvSpPr>
            <p:nvPr/>
          </p:nvSpPr>
          <p:spPr bwMode="auto">
            <a:xfrm>
              <a:off x="2540" y="2339"/>
              <a:ext cx="2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5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2" y="4"/>
                    <a:pt x="6" y="4"/>
                    <a:pt x="10" y="5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83" name="Freeform 431"/>
            <p:cNvSpPr>
              <a:spLocks/>
            </p:cNvSpPr>
            <p:nvPr/>
          </p:nvSpPr>
          <p:spPr bwMode="auto">
            <a:xfrm>
              <a:off x="2715" y="2822"/>
              <a:ext cx="15" cy="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0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84" name="Freeform 432"/>
            <p:cNvSpPr>
              <a:spLocks/>
            </p:cNvSpPr>
            <p:nvPr/>
          </p:nvSpPr>
          <p:spPr bwMode="auto">
            <a:xfrm>
              <a:off x="2850" y="2827"/>
              <a:ext cx="12" cy="22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5" y="0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2" y="6"/>
                    <a:pt x="4" y="3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85" name="Freeform 433"/>
            <p:cNvSpPr>
              <a:spLocks/>
            </p:cNvSpPr>
            <p:nvPr/>
          </p:nvSpPr>
          <p:spPr bwMode="auto">
            <a:xfrm>
              <a:off x="2910" y="2942"/>
              <a:ext cx="15" cy="29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6" y="0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cubicBezTo>
                    <a:pt x="4" y="8"/>
                    <a:pt x="4" y="3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86" name="Freeform 434"/>
            <p:cNvSpPr>
              <a:spLocks/>
            </p:cNvSpPr>
            <p:nvPr/>
          </p:nvSpPr>
          <p:spPr bwMode="auto">
            <a:xfrm>
              <a:off x="2770" y="2945"/>
              <a:ext cx="1" cy="24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h="9">
                  <a:moveTo>
                    <a:pt x="0" y="9"/>
                  </a:moveTo>
                  <a:cubicBezTo>
                    <a:pt x="0" y="6"/>
                    <a:pt x="0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87" name="Freeform 435"/>
            <p:cNvSpPr>
              <a:spLocks/>
            </p:cNvSpPr>
            <p:nvPr/>
          </p:nvSpPr>
          <p:spPr bwMode="auto">
            <a:xfrm>
              <a:off x="2835" y="2937"/>
              <a:ext cx="10" cy="21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0" y="0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cubicBezTo>
                    <a:pt x="2" y="5"/>
                    <a:pt x="1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88" name="Freeform 436"/>
            <p:cNvSpPr>
              <a:spLocks/>
            </p:cNvSpPr>
            <p:nvPr/>
          </p:nvSpPr>
          <p:spPr bwMode="auto">
            <a:xfrm>
              <a:off x="2665" y="2873"/>
              <a:ext cx="22" cy="1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" y="7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1" y="4"/>
                    <a:pt x="5" y="6"/>
                    <a:pt x="9" y="7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89" name="Freeform 437"/>
            <p:cNvSpPr>
              <a:spLocks/>
            </p:cNvSpPr>
            <p:nvPr/>
          </p:nvSpPr>
          <p:spPr bwMode="auto">
            <a:xfrm>
              <a:off x="2630" y="2873"/>
              <a:ext cx="2" cy="16"/>
            </a:xfrm>
            <a:custGeom>
              <a:avLst/>
              <a:gdLst/>
              <a:ahLst/>
              <a:cxnLst>
                <a:cxn ang="0">
                  <a:pos x="1" y="6"/>
                </a:cxn>
                <a:cxn ang="0">
                  <a:pos x="0" y="0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90" name="Freeform 438"/>
            <p:cNvSpPr>
              <a:spLocks/>
            </p:cNvSpPr>
            <p:nvPr/>
          </p:nvSpPr>
          <p:spPr bwMode="auto">
            <a:xfrm>
              <a:off x="3172" y="2729"/>
              <a:ext cx="18" cy="21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8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4" y="2"/>
                    <a:pt x="1" y="5"/>
                    <a:pt x="0" y="8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91" name="Freeform 439"/>
            <p:cNvSpPr>
              <a:spLocks/>
            </p:cNvSpPr>
            <p:nvPr/>
          </p:nvSpPr>
          <p:spPr bwMode="auto">
            <a:xfrm>
              <a:off x="3137" y="2803"/>
              <a:ext cx="5" cy="19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0" y="0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cubicBezTo>
                    <a:pt x="1" y="5"/>
                    <a:pt x="0" y="2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92" name="Freeform 440"/>
            <p:cNvSpPr>
              <a:spLocks/>
            </p:cNvSpPr>
            <p:nvPr/>
          </p:nvSpPr>
          <p:spPr bwMode="auto">
            <a:xfrm>
              <a:off x="2995" y="2694"/>
              <a:ext cx="5" cy="2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8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2" y="3"/>
                    <a:pt x="1" y="5"/>
                    <a:pt x="0" y="8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93" name="Freeform 441"/>
            <p:cNvSpPr>
              <a:spLocks/>
            </p:cNvSpPr>
            <p:nvPr/>
          </p:nvSpPr>
          <p:spPr bwMode="auto">
            <a:xfrm>
              <a:off x="2570" y="2795"/>
              <a:ext cx="10" cy="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6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1" y="2"/>
                    <a:pt x="2" y="4"/>
                    <a:pt x="4" y="6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94" name="Freeform 442"/>
            <p:cNvSpPr>
              <a:spLocks/>
            </p:cNvSpPr>
            <p:nvPr/>
          </p:nvSpPr>
          <p:spPr bwMode="auto">
            <a:xfrm>
              <a:off x="1980" y="1395"/>
              <a:ext cx="262" cy="376"/>
            </a:xfrm>
            <a:custGeom>
              <a:avLst/>
              <a:gdLst/>
              <a:ahLst/>
              <a:cxnLst>
                <a:cxn ang="0">
                  <a:pos x="97" y="87"/>
                </a:cxn>
                <a:cxn ang="0">
                  <a:pos x="95" y="31"/>
                </a:cxn>
                <a:cxn ang="0">
                  <a:pos x="26" y="27"/>
                </a:cxn>
                <a:cxn ang="0">
                  <a:pos x="12" y="141"/>
                </a:cxn>
              </a:cxnLst>
              <a:rect l="0" t="0" r="r" b="b"/>
              <a:pathLst>
                <a:path w="105" h="141">
                  <a:moveTo>
                    <a:pt x="97" y="87"/>
                  </a:moveTo>
                  <a:cubicBezTo>
                    <a:pt x="104" y="83"/>
                    <a:pt x="105" y="49"/>
                    <a:pt x="95" y="31"/>
                  </a:cubicBezTo>
                  <a:cubicBezTo>
                    <a:pt x="85" y="12"/>
                    <a:pt x="49" y="0"/>
                    <a:pt x="26" y="27"/>
                  </a:cubicBezTo>
                  <a:cubicBezTo>
                    <a:pt x="8" y="48"/>
                    <a:pt x="0" y="99"/>
                    <a:pt x="12" y="14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95" name="Freeform 443"/>
            <p:cNvSpPr>
              <a:spLocks/>
            </p:cNvSpPr>
            <p:nvPr/>
          </p:nvSpPr>
          <p:spPr bwMode="auto">
            <a:xfrm>
              <a:off x="2110" y="1673"/>
              <a:ext cx="252" cy="288"/>
            </a:xfrm>
            <a:custGeom>
              <a:avLst/>
              <a:gdLst/>
              <a:ahLst/>
              <a:cxnLst>
                <a:cxn ang="0">
                  <a:pos x="78" y="6"/>
                </a:cxn>
                <a:cxn ang="0">
                  <a:pos x="80" y="11"/>
                </a:cxn>
                <a:cxn ang="0">
                  <a:pos x="74" y="49"/>
                </a:cxn>
                <a:cxn ang="0">
                  <a:pos x="77" y="69"/>
                </a:cxn>
                <a:cxn ang="0">
                  <a:pos x="82" y="75"/>
                </a:cxn>
                <a:cxn ang="0">
                  <a:pos x="88" y="85"/>
                </a:cxn>
                <a:cxn ang="0">
                  <a:pos x="88" y="86"/>
                </a:cxn>
                <a:cxn ang="0">
                  <a:pos x="86" y="88"/>
                </a:cxn>
                <a:cxn ang="0">
                  <a:pos x="61" y="75"/>
                </a:cxn>
                <a:cxn ang="0">
                  <a:pos x="37" y="70"/>
                </a:cxn>
                <a:cxn ang="0">
                  <a:pos x="18" y="69"/>
                </a:cxn>
                <a:cxn ang="0">
                  <a:pos x="0" y="59"/>
                </a:cxn>
                <a:cxn ang="0">
                  <a:pos x="0" y="59"/>
                </a:cxn>
                <a:cxn ang="0">
                  <a:pos x="17" y="81"/>
                </a:cxn>
                <a:cxn ang="0">
                  <a:pos x="38" y="82"/>
                </a:cxn>
                <a:cxn ang="0">
                  <a:pos x="52" y="83"/>
                </a:cxn>
                <a:cxn ang="0">
                  <a:pos x="94" y="97"/>
                </a:cxn>
                <a:cxn ang="0">
                  <a:pos x="100" y="87"/>
                </a:cxn>
                <a:cxn ang="0">
                  <a:pos x="91" y="68"/>
                </a:cxn>
                <a:cxn ang="0">
                  <a:pos x="87" y="62"/>
                </a:cxn>
                <a:cxn ang="0">
                  <a:pos x="85" y="12"/>
                </a:cxn>
                <a:cxn ang="0">
                  <a:pos x="85" y="11"/>
                </a:cxn>
                <a:cxn ang="0">
                  <a:pos x="85" y="10"/>
                </a:cxn>
                <a:cxn ang="0">
                  <a:pos x="78" y="5"/>
                </a:cxn>
                <a:cxn ang="0">
                  <a:pos x="78" y="6"/>
                </a:cxn>
              </a:cxnLst>
              <a:rect l="0" t="0" r="r" b="b"/>
              <a:pathLst>
                <a:path w="101" h="108">
                  <a:moveTo>
                    <a:pt x="78" y="6"/>
                  </a:moveTo>
                  <a:cubicBezTo>
                    <a:pt x="78" y="6"/>
                    <a:pt x="79" y="8"/>
                    <a:pt x="80" y="11"/>
                  </a:cubicBezTo>
                  <a:cubicBezTo>
                    <a:pt x="79" y="20"/>
                    <a:pt x="74" y="36"/>
                    <a:pt x="74" y="49"/>
                  </a:cubicBezTo>
                  <a:cubicBezTo>
                    <a:pt x="74" y="58"/>
                    <a:pt x="74" y="65"/>
                    <a:pt x="77" y="69"/>
                  </a:cubicBezTo>
                  <a:cubicBezTo>
                    <a:pt x="77" y="69"/>
                    <a:pt x="82" y="75"/>
                    <a:pt x="82" y="75"/>
                  </a:cubicBezTo>
                  <a:cubicBezTo>
                    <a:pt x="84" y="78"/>
                    <a:pt x="88" y="83"/>
                    <a:pt x="88" y="85"/>
                  </a:cubicBezTo>
                  <a:cubicBezTo>
                    <a:pt x="88" y="85"/>
                    <a:pt x="88" y="85"/>
                    <a:pt x="88" y="86"/>
                  </a:cubicBezTo>
                  <a:cubicBezTo>
                    <a:pt x="88" y="86"/>
                    <a:pt x="87" y="87"/>
                    <a:pt x="86" y="88"/>
                  </a:cubicBezTo>
                  <a:cubicBezTo>
                    <a:pt x="81" y="92"/>
                    <a:pt x="67" y="82"/>
                    <a:pt x="61" y="75"/>
                  </a:cubicBezTo>
                  <a:cubicBezTo>
                    <a:pt x="56" y="70"/>
                    <a:pt x="48" y="70"/>
                    <a:pt x="37" y="70"/>
                  </a:cubicBezTo>
                  <a:cubicBezTo>
                    <a:pt x="32" y="70"/>
                    <a:pt x="26" y="70"/>
                    <a:pt x="18" y="69"/>
                  </a:cubicBezTo>
                  <a:cubicBezTo>
                    <a:pt x="17" y="69"/>
                    <a:pt x="7" y="71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7" y="71"/>
                    <a:pt x="9" y="81"/>
                    <a:pt x="17" y="81"/>
                  </a:cubicBezTo>
                  <a:cubicBezTo>
                    <a:pt x="25" y="82"/>
                    <a:pt x="32" y="82"/>
                    <a:pt x="38" y="82"/>
                  </a:cubicBezTo>
                  <a:cubicBezTo>
                    <a:pt x="43" y="82"/>
                    <a:pt x="51" y="82"/>
                    <a:pt x="52" y="83"/>
                  </a:cubicBezTo>
                  <a:cubicBezTo>
                    <a:pt x="59" y="91"/>
                    <a:pt x="80" y="108"/>
                    <a:pt x="94" y="97"/>
                  </a:cubicBezTo>
                  <a:cubicBezTo>
                    <a:pt x="98" y="94"/>
                    <a:pt x="100" y="90"/>
                    <a:pt x="100" y="87"/>
                  </a:cubicBezTo>
                  <a:cubicBezTo>
                    <a:pt x="101" y="79"/>
                    <a:pt x="95" y="73"/>
                    <a:pt x="91" y="68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5" y="58"/>
                    <a:pt x="83" y="33"/>
                    <a:pt x="85" y="12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3" y="0"/>
                    <a:pt x="82" y="5"/>
                    <a:pt x="78" y="5"/>
                  </a:cubicBezTo>
                  <a:lnTo>
                    <a:pt x="7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96" name="Freeform 444"/>
            <p:cNvSpPr>
              <a:spLocks/>
            </p:cNvSpPr>
            <p:nvPr/>
          </p:nvSpPr>
          <p:spPr bwMode="auto">
            <a:xfrm>
              <a:off x="2090" y="2019"/>
              <a:ext cx="310" cy="12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" y="22"/>
                </a:cxn>
                <a:cxn ang="0">
                  <a:pos x="75" y="48"/>
                </a:cxn>
                <a:cxn ang="0">
                  <a:pos x="124" y="10"/>
                </a:cxn>
                <a:cxn ang="0">
                  <a:pos x="124" y="10"/>
                </a:cxn>
                <a:cxn ang="0">
                  <a:pos x="75" y="36"/>
                </a:cxn>
                <a:cxn ang="0">
                  <a:pos x="28" y="13"/>
                </a:cxn>
                <a:cxn ang="0">
                  <a:pos x="0" y="0"/>
                </a:cxn>
              </a:cxnLst>
              <a:rect l="0" t="0" r="r" b="b"/>
              <a:pathLst>
                <a:path w="124" h="48">
                  <a:moveTo>
                    <a:pt x="0" y="0"/>
                  </a:moveTo>
                  <a:cubicBezTo>
                    <a:pt x="7" y="4"/>
                    <a:pt x="12" y="15"/>
                    <a:pt x="20" y="22"/>
                  </a:cubicBezTo>
                  <a:cubicBezTo>
                    <a:pt x="34" y="34"/>
                    <a:pt x="51" y="48"/>
                    <a:pt x="75" y="48"/>
                  </a:cubicBezTo>
                  <a:cubicBezTo>
                    <a:pt x="124" y="47"/>
                    <a:pt x="124" y="11"/>
                    <a:pt x="124" y="10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24" y="11"/>
                    <a:pt x="113" y="35"/>
                    <a:pt x="75" y="36"/>
                  </a:cubicBezTo>
                  <a:cubicBezTo>
                    <a:pt x="55" y="36"/>
                    <a:pt x="42" y="24"/>
                    <a:pt x="28" y="13"/>
                  </a:cubicBezTo>
                  <a:cubicBezTo>
                    <a:pt x="20" y="6"/>
                    <a:pt x="9" y="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97" name="Freeform 445"/>
            <p:cNvSpPr>
              <a:spLocks/>
            </p:cNvSpPr>
            <p:nvPr/>
          </p:nvSpPr>
          <p:spPr bwMode="auto">
            <a:xfrm>
              <a:off x="2057" y="1569"/>
              <a:ext cx="305" cy="373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37" y="12"/>
                </a:cxn>
                <a:cxn ang="0">
                  <a:pos x="7" y="31"/>
                </a:cxn>
                <a:cxn ang="0">
                  <a:pos x="39" y="114"/>
                </a:cxn>
                <a:cxn ang="0">
                  <a:pos x="77" y="118"/>
                </a:cxn>
                <a:cxn ang="0">
                  <a:pos x="111" y="131"/>
                </a:cxn>
                <a:cxn ang="0">
                  <a:pos x="103" y="105"/>
                </a:cxn>
                <a:cxn ang="0">
                  <a:pos x="104" y="49"/>
                </a:cxn>
                <a:cxn ang="0">
                  <a:pos x="94" y="40"/>
                </a:cxn>
              </a:cxnLst>
              <a:rect l="0" t="0" r="r" b="b"/>
              <a:pathLst>
                <a:path w="122" h="140">
                  <a:moveTo>
                    <a:pt x="71" y="0"/>
                  </a:moveTo>
                  <a:cubicBezTo>
                    <a:pt x="51" y="5"/>
                    <a:pt x="44" y="11"/>
                    <a:pt x="37" y="12"/>
                  </a:cubicBezTo>
                  <a:cubicBezTo>
                    <a:pt x="29" y="12"/>
                    <a:pt x="14" y="11"/>
                    <a:pt x="7" y="31"/>
                  </a:cubicBezTo>
                  <a:cubicBezTo>
                    <a:pt x="0" y="50"/>
                    <a:pt x="19" y="112"/>
                    <a:pt x="39" y="114"/>
                  </a:cubicBezTo>
                  <a:cubicBezTo>
                    <a:pt x="59" y="116"/>
                    <a:pt x="72" y="113"/>
                    <a:pt x="77" y="118"/>
                  </a:cubicBezTo>
                  <a:cubicBezTo>
                    <a:pt x="82" y="123"/>
                    <a:pt x="101" y="140"/>
                    <a:pt x="111" y="131"/>
                  </a:cubicBezTo>
                  <a:cubicBezTo>
                    <a:pt x="122" y="123"/>
                    <a:pt x="108" y="112"/>
                    <a:pt x="103" y="105"/>
                  </a:cubicBezTo>
                  <a:cubicBezTo>
                    <a:pt x="98" y="97"/>
                    <a:pt x="104" y="49"/>
                    <a:pt x="104" y="49"/>
                  </a:cubicBezTo>
                  <a:cubicBezTo>
                    <a:pt x="102" y="41"/>
                    <a:pt x="94" y="40"/>
                    <a:pt x="94" y="4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98" name="Freeform 446"/>
            <p:cNvSpPr>
              <a:spLocks/>
            </p:cNvSpPr>
            <p:nvPr/>
          </p:nvSpPr>
          <p:spPr bwMode="auto">
            <a:xfrm>
              <a:off x="3685" y="1342"/>
              <a:ext cx="67" cy="163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0" y="61"/>
                </a:cxn>
              </a:cxnLst>
              <a:rect l="0" t="0" r="r" b="b"/>
              <a:pathLst>
                <a:path w="27" h="61">
                  <a:moveTo>
                    <a:pt x="20" y="0"/>
                  </a:moveTo>
                  <a:cubicBezTo>
                    <a:pt x="27" y="21"/>
                    <a:pt x="10" y="52"/>
                    <a:pt x="0" y="6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99" name="Freeform 447"/>
            <p:cNvSpPr>
              <a:spLocks/>
            </p:cNvSpPr>
            <p:nvPr/>
          </p:nvSpPr>
          <p:spPr bwMode="auto">
            <a:xfrm>
              <a:off x="3445" y="1177"/>
              <a:ext cx="315" cy="197"/>
            </a:xfrm>
            <a:custGeom>
              <a:avLst/>
              <a:gdLst/>
              <a:ahLst/>
              <a:cxnLst>
                <a:cxn ang="0">
                  <a:pos x="0" y="74"/>
                </a:cxn>
                <a:cxn ang="0">
                  <a:pos x="95" y="32"/>
                </a:cxn>
                <a:cxn ang="0">
                  <a:pos x="125" y="25"/>
                </a:cxn>
                <a:cxn ang="0">
                  <a:pos x="71" y="11"/>
                </a:cxn>
                <a:cxn ang="0">
                  <a:pos x="0" y="74"/>
                </a:cxn>
              </a:cxnLst>
              <a:rect l="0" t="0" r="r" b="b"/>
              <a:pathLst>
                <a:path w="126" h="74">
                  <a:moveTo>
                    <a:pt x="0" y="74"/>
                  </a:moveTo>
                  <a:cubicBezTo>
                    <a:pt x="47" y="40"/>
                    <a:pt x="73" y="30"/>
                    <a:pt x="95" y="32"/>
                  </a:cubicBezTo>
                  <a:cubicBezTo>
                    <a:pt x="114" y="34"/>
                    <a:pt x="125" y="39"/>
                    <a:pt x="125" y="25"/>
                  </a:cubicBezTo>
                  <a:cubicBezTo>
                    <a:pt x="126" y="6"/>
                    <a:pt x="102" y="0"/>
                    <a:pt x="71" y="11"/>
                  </a:cubicBezTo>
                  <a:cubicBezTo>
                    <a:pt x="40" y="21"/>
                    <a:pt x="24" y="46"/>
                    <a:pt x="0" y="74"/>
                  </a:cubicBezTo>
                  <a:close/>
                </a:path>
              </a:pathLst>
            </a:custGeom>
            <a:solidFill>
              <a:srgbClr val="D7BCA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00" name="Freeform 448"/>
            <p:cNvSpPr>
              <a:spLocks/>
            </p:cNvSpPr>
            <p:nvPr/>
          </p:nvSpPr>
          <p:spPr bwMode="auto">
            <a:xfrm>
              <a:off x="3642" y="2001"/>
              <a:ext cx="250" cy="205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12" y="52"/>
                </a:cxn>
                <a:cxn ang="0">
                  <a:pos x="55" y="68"/>
                </a:cxn>
                <a:cxn ang="0">
                  <a:pos x="100" y="56"/>
                </a:cxn>
              </a:cxnLst>
              <a:rect l="0" t="0" r="r" b="b"/>
              <a:pathLst>
                <a:path w="100" h="77">
                  <a:moveTo>
                    <a:pt x="42" y="0"/>
                  </a:moveTo>
                  <a:cubicBezTo>
                    <a:pt x="18" y="3"/>
                    <a:pt x="0" y="28"/>
                    <a:pt x="12" y="52"/>
                  </a:cubicBezTo>
                  <a:cubicBezTo>
                    <a:pt x="25" y="77"/>
                    <a:pt x="38" y="74"/>
                    <a:pt x="55" y="68"/>
                  </a:cubicBezTo>
                  <a:cubicBezTo>
                    <a:pt x="69" y="63"/>
                    <a:pt x="88" y="40"/>
                    <a:pt x="100" y="5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01" name="Freeform 449"/>
            <p:cNvSpPr>
              <a:spLocks/>
            </p:cNvSpPr>
            <p:nvPr/>
          </p:nvSpPr>
          <p:spPr bwMode="auto">
            <a:xfrm>
              <a:off x="3687" y="1990"/>
              <a:ext cx="65" cy="67"/>
            </a:xfrm>
            <a:custGeom>
              <a:avLst/>
              <a:gdLst/>
              <a:ahLst/>
              <a:cxnLst>
                <a:cxn ang="0">
                  <a:pos x="25" y="8"/>
                </a:cxn>
                <a:cxn ang="0">
                  <a:pos x="17" y="0"/>
                </a:cxn>
                <a:cxn ang="0">
                  <a:pos x="18" y="11"/>
                </a:cxn>
                <a:cxn ang="0">
                  <a:pos x="10" y="3"/>
                </a:cxn>
                <a:cxn ang="0">
                  <a:pos x="9" y="20"/>
                </a:cxn>
                <a:cxn ang="0">
                  <a:pos x="1" y="6"/>
                </a:cxn>
                <a:cxn ang="0">
                  <a:pos x="4" y="25"/>
                </a:cxn>
              </a:cxnLst>
              <a:rect l="0" t="0" r="r" b="b"/>
              <a:pathLst>
                <a:path w="26" h="25">
                  <a:moveTo>
                    <a:pt x="25" y="8"/>
                  </a:moveTo>
                  <a:cubicBezTo>
                    <a:pt x="26" y="3"/>
                    <a:pt x="23" y="0"/>
                    <a:pt x="17" y="0"/>
                  </a:cubicBezTo>
                  <a:cubicBezTo>
                    <a:pt x="17" y="3"/>
                    <a:pt x="17" y="7"/>
                    <a:pt x="18" y="11"/>
                  </a:cubicBezTo>
                  <a:cubicBezTo>
                    <a:pt x="17" y="7"/>
                    <a:pt x="14" y="6"/>
                    <a:pt x="10" y="3"/>
                  </a:cubicBezTo>
                  <a:cubicBezTo>
                    <a:pt x="8" y="8"/>
                    <a:pt x="8" y="14"/>
                    <a:pt x="9" y="20"/>
                  </a:cubicBezTo>
                  <a:cubicBezTo>
                    <a:pt x="8" y="15"/>
                    <a:pt x="5" y="10"/>
                    <a:pt x="1" y="6"/>
                  </a:cubicBezTo>
                  <a:cubicBezTo>
                    <a:pt x="0" y="12"/>
                    <a:pt x="2" y="19"/>
                    <a:pt x="4" y="25"/>
                  </a:cubicBezTo>
                </a:path>
              </a:pathLst>
            </a:custGeom>
            <a:noFill/>
            <a:ln w="15875" cap="flat">
              <a:solidFill>
                <a:srgbClr val="FEF6F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02" name="Freeform 450"/>
            <p:cNvSpPr>
              <a:spLocks/>
            </p:cNvSpPr>
            <p:nvPr/>
          </p:nvSpPr>
          <p:spPr bwMode="auto">
            <a:xfrm>
              <a:off x="2070" y="1430"/>
              <a:ext cx="47" cy="133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0" y="50"/>
                </a:cxn>
              </a:cxnLst>
              <a:rect l="0" t="0" r="r" b="b"/>
              <a:pathLst>
                <a:path w="19" h="50">
                  <a:moveTo>
                    <a:pt x="19" y="0"/>
                  </a:moveTo>
                  <a:cubicBezTo>
                    <a:pt x="6" y="11"/>
                    <a:pt x="0" y="35"/>
                    <a:pt x="10" y="5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03" name="Freeform 451"/>
            <p:cNvSpPr>
              <a:spLocks/>
            </p:cNvSpPr>
            <p:nvPr/>
          </p:nvSpPr>
          <p:spPr bwMode="auto">
            <a:xfrm>
              <a:off x="3470" y="1478"/>
              <a:ext cx="202" cy="203"/>
            </a:xfrm>
            <a:custGeom>
              <a:avLst/>
              <a:gdLst/>
              <a:ahLst/>
              <a:cxnLst>
                <a:cxn ang="0">
                  <a:pos x="81" y="10"/>
                </a:cxn>
                <a:cxn ang="0">
                  <a:pos x="49" y="8"/>
                </a:cxn>
                <a:cxn ang="0">
                  <a:pos x="0" y="36"/>
                </a:cxn>
                <a:cxn ang="0">
                  <a:pos x="71" y="57"/>
                </a:cxn>
              </a:cxnLst>
              <a:rect l="0" t="0" r="r" b="b"/>
              <a:pathLst>
                <a:path w="81" h="76">
                  <a:moveTo>
                    <a:pt x="81" y="10"/>
                  </a:moveTo>
                  <a:cubicBezTo>
                    <a:pt x="73" y="0"/>
                    <a:pt x="64" y="3"/>
                    <a:pt x="49" y="8"/>
                  </a:cubicBezTo>
                  <a:cubicBezTo>
                    <a:pt x="34" y="13"/>
                    <a:pt x="0" y="36"/>
                    <a:pt x="0" y="36"/>
                  </a:cubicBezTo>
                  <a:cubicBezTo>
                    <a:pt x="15" y="44"/>
                    <a:pt x="43" y="76"/>
                    <a:pt x="71" y="5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04" name="Freeform 452"/>
            <p:cNvSpPr>
              <a:spLocks/>
            </p:cNvSpPr>
            <p:nvPr/>
          </p:nvSpPr>
          <p:spPr bwMode="auto">
            <a:xfrm>
              <a:off x="3460" y="1382"/>
              <a:ext cx="255" cy="147"/>
            </a:xfrm>
            <a:custGeom>
              <a:avLst/>
              <a:gdLst/>
              <a:ahLst/>
              <a:cxnLst>
                <a:cxn ang="0">
                  <a:pos x="102" y="5"/>
                </a:cxn>
                <a:cxn ang="0">
                  <a:pos x="0" y="55"/>
                </a:cxn>
              </a:cxnLst>
              <a:rect l="0" t="0" r="r" b="b"/>
              <a:pathLst>
                <a:path w="102" h="55">
                  <a:moveTo>
                    <a:pt x="102" y="5"/>
                  </a:moveTo>
                  <a:cubicBezTo>
                    <a:pt x="81" y="0"/>
                    <a:pt x="21" y="35"/>
                    <a:pt x="0" y="5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05" name="Freeform 453"/>
            <p:cNvSpPr>
              <a:spLocks/>
            </p:cNvSpPr>
            <p:nvPr/>
          </p:nvSpPr>
          <p:spPr bwMode="auto">
            <a:xfrm>
              <a:off x="3617" y="1491"/>
              <a:ext cx="33" cy="15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57"/>
                </a:cxn>
              </a:cxnLst>
              <a:rect l="0" t="0" r="r" b="b"/>
              <a:pathLst>
                <a:path w="13" h="57">
                  <a:moveTo>
                    <a:pt x="5" y="0"/>
                  </a:moveTo>
                  <a:cubicBezTo>
                    <a:pt x="12" y="15"/>
                    <a:pt x="13" y="45"/>
                    <a:pt x="0" y="5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06" name="Freeform 454"/>
            <p:cNvSpPr>
              <a:spLocks/>
            </p:cNvSpPr>
            <p:nvPr/>
          </p:nvSpPr>
          <p:spPr bwMode="auto">
            <a:xfrm>
              <a:off x="3577" y="1499"/>
              <a:ext cx="20" cy="144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7" y="54"/>
                </a:cxn>
              </a:cxnLst>
              <a:rect l="0" t="0" r="r" b="b"/>
              <a:pathLst>
                <a:path w="8" h="54">
                  <a:moveTo>
                    <a:pt x="8" y="0"/>
                  </a:moveTo>
                  <a:cubicBezTo>
                    <a:pt x="0" y="10"/>
                    <a:pt x="0" y="45"/>
                    <a:pt x="7" y="5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07" name="Freeform 455"/>
            <p:cNvSpPr>
              <a:spLocks/>
            </p:cNvSpPr>
            <p:nvPr/>
          </p:nvSpPr>
          <p:spPr bwMode="auto">
            <a:xfrm>
              <a:off x="3647" y="1417"/>
              <a:ext cx="33" cy="6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25"/>
                </a:cxn>
              </a:cxnLst>
              <a:rect l="0" t="0" r="r" b="b"/>
              <a:pathLst>
                <a:path w="13" h="25">
                  <a:moveTo>
                    <a:pt x="12" y="0"/>
                  </a:moveTo>
                  <a:cubicBezTo>
                    <a:pt x="13" y="9"/>
                    <a:pt x="9" y="21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08" name="Freeform 456"/>
            <p:cNvSpPr>
              <a:spLocks/>
            </p:cNvSpPr>
            <p:nvPr/>
          </p:nvSpPr>
          <p:spPr bwMode="auto">
            <a:xfrm>
              <a:off x="3610" y="1433"/>
              <a:ext cx="25" cy="5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22"/>
                </a:cxn>
              </a:cxnLst>
              <a:rect l="0" t="0" r="r" b="b"/>
              <a:pathLst>
                <a:path w="10" h="22">
                  <a:moveTo>
                    <a:pt x="10" y="0"/>
                  </a:moveTo>
                  <a:cubicBezTo>
                    <a:pt x="10" y="8"/>
                    <a:pt x="5" y="16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09" name="Freeform 457"/>
            <p:cNvSpPr>
              <a:spLocks/>
            </p:cNvSpPr>
            <p:nvPr/>
          </p:nvSpPr>
          <p:spPr bwMode="auto">
            <a:xfrm>
              <a:off x="1972" y="1675"/>
              <a:ext cx="45" cy="94"/>
            </a:xfrm>
            <a:custGeom>
              <a:avLst/>
              <a:gdLst/>
              <a:ahLst/>
              <a:cxnLst>
                <a:cxn ang="0">
                  <a:pos x="9" y="35"/>
                </a:cxn>
                <a:cxn ang="0">
                  <a:pos x="18" y="26"/>
                </a:cxn>
                <a:cxn ang="0">
                  <a:pos x="5" y="29"/>
                </a:cxn>
                <a:cxn ang="0">
                  <a:pos x="15" y="17"/>
                </a:cxn>
                <a:cxn ang="0">
                  <a:pos x="7" y="19"/>
                </a:cxn>
                <a:cxn ang="0">
                  <a:pos x="17" y="3"/>
                </a:cxn>
                <a:cxn ang="0">
                  <a:pos x="0" y="4"/>
                </a:cxn>
                <a:cxn ang="0">
                  <a:pos x="3" y="0"/>
                </a:cxn>
              </a:cxnLst>
              <a:rect l="0" t="0" r="r" b="b"/>
              <a:pathLst>
                <a:path w="18" h="35">
                  <a:moveTo>
                    <a:pt x="9" y="35"/>
                  </a:moveTo>
                  <a:cubicBezTo>
                    <a:pt x="15" y="34"/>
                    <a:pt x="18" y="31"/>
                    <a:pt x="18" y="26"/>
                  </a:cubicBezTo>
                  <a:cubicBezTo>
                    <a:pt x="13" y="25"/>
                    <a:pt x="9" y="26"/>
                    <a:pt x="5" y="29"/>
                  </a:cubicBezTo>
                  <a:cubicBezTo>
                    <a:pt x="10" y="26"/>
                    <a:pt x="14" y="22"/>
                    <a:pt x="15" y="17"/>
                  </a:cubicBezTo>
                  <a:cubicBezTo>
                    <a:pt x="13" y="18"/>
                    <a:pt x="9" y="18"/>
                    <a:pt x="7" y="19"/>
                  </a:cubicBezTo>
                  <a:cubicBezTo>
                    <a:pt x="10" y="13"/>
                    <a:pt x="15" y="9"/>
                    <a:pt x="17" y="3"/>
                  </a:cubicBezTo>
                  <a:cubicBezTo>
                    <a:pt x="12" y="1"/>
                    <a:pt x="6" y="3"/>
                    <a:pt x="0" y="4"/>
                  </a:cubicBezTo>
                  <a:cubicBezTo>
                    <a:pt x="0" y="2"/>
                    <a:pt x="1" y="1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FEF6F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10" name="Freeform 458"/>
            <p:cNvSpPr>
              <a:spLocks/>
            </p:cNvSpPr>
            <p:nvPr/>
          </p:nvSpPr>
          <p:spPr bwMode="auto">
            <a:xfrm>
              <a:off x="2065" y="1510"/>
              <a:ext cx="42" cy="53"/>
            </a:xfrm>
            <a:custGeom>
              <a:avLst/>
              <a:gdLst/>
              <a:ahLst/>
              <a:cxnLst>
                <a:cxn ang="0">
                  <a:pos x="5" y="20"/>
                </a:cxn>
                <a:cxn ang="0">
                  <a:pos x="17" y="10"/>
                </a:cxn>
                <a:cxn ang="0">
                  <a:pos x="3" y="13"/>
                </a:cxn>
                <a:cxn ang="0">
                  <a:pos x="14" y="0"/>
                </a:cxn>
                <a:cxn ang="0">
                  <a:pos x="0" y="5"/>
                </a:cxn>
              </a:cxnLst>
              <a:rect l="0" t="0" r="r" b="b"/>
              <a:pathLst>
                <a:path w="17" h="20">
                  <a:moveTo>
                    <a:pt x="5" y="20"/>
                  </a:moveTo>
                  <a:cubicBezTo>
                    <a:pt x="11" y="18"/>
                    <a:pt x="15" y="15"/>
                    <a:pt x="17" y="10"/>
                  </a:cubicBezTo>
                  <a:cubicBezTo>
                    <a:pt x="12" y="9"/>
                    <a:pt x="7" y="10"/>
                    <a:pt x="3" y="13"/>
                  </a:cubicBezTo>
                  <a:cubicBezTo>
                    <a:pt x="8" y="9"/>
                    <a:pt x="13" y="5"/>
                    <a:pt x="14" y="0"/>
                  </a:cubicBezTo>
                  <a:cubicBezTo>
                    <a:pt x="9" y="0"/>
                    <a:pt x="3" y="1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EF6F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11" name="Freeform 459"/>
            <p:cNvSpPr>
              <a:spLocks/>
            </p:cNvSpPr>
            <p:nvPr/>
          </p:nvSpPr>
          <p:spPr bwMode="auto">
            <a:xfrm>
              <a:off x="2292" y="1670"/>
              <a:ext cx="15" cy="1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" y="0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1" y="4"/>
                    <a:pt x="3" y="2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FEF6F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12" name="Freeform 460"/>
            <p:cNvSpPr>
              <a:spLocks/>
            </p:cNvSpPr>
            <p:nvPr/>
          </p:nvSpPr>
          <p:spPr bwMode="auto">
            <a:xfrm>
              <a:off x="3472" y="1435"/>
              <a:ext cx="68" cy="102"/>
            </a:xfrm>
            <a:custGeom>
              <a:avLst/>
              <a:gdLst/>
              <a:ahLst/>
              <a:cxnLst>
                <a:cxn ang="0">
                  <a:pos x="1" y="32"/>
                </a:cxn>
                <a:cxn ang="0">
                  <a:pos x="0" y="24"/>
                </a:cxn>
                <a:cxn ang="0">
                  <a:pos x="9" y="15"/>
                </a:cxn>
                <a:cxn ang="0">
                  <a:pos x="27" y="0"/>
                </a:cxn>
              </a:cxnLst>
              <a:rect l="0" t="0" r="r" b="b"/>
              <a:pathLst>
                <a:path w="27" h="38">
                  <a:moveTo>
                    <a:pt x="1" y="32"/>
                  </a:moveTo>
                  <a:cubicBezTo>
                    <a:pt x="0" y="29"/>
                    <a:pt x="0" y="27"/>
                    <a:pt x="0" y="24"/>
                  </a:cubicBezTo>
                  <a:cubicBezTo>
                    <a:pt x="8" y="31"/>
                    <a:pt x="11" y="23"/>
                    <a:pt x="9" y="15"/>
                  </a:cubicBezTo>
                  <a:cubicBezTo>
                    <a:pt x="23" y="38"/>
                    <a:pt x="22" y="9"/>
                    <a:pt x="27" y="0"/>
                  </a:cubicBezTo>
                </a:path>
              </a:pathLst>
            </a:custGeom>
            <a:noFill/>
            <a:ln w="15875" cap="flat">
              <a:solidFill>
                <a:srgbClr val="FEF6F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13" name="Freeform 461"/>
            <p:cNvSpPr>
              <a:spLocks/>
            </p:cNvSpPr>
            <p:nvPr/>
          </p:nvSpPr>
          <p:spPr bwMode="auto">
            <a:xfrm>
              <a:off x="3697" y="1379"/>
              <a:ext cx="1" cy="30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</a:cxnLst>
              <a:rect l="0" t="0" r="r" b="b"/>
              <a:pathLst>
                <a:path h="11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F6F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14" name="Freeform 462"/>
            <p:cNvSpPr>
              <a:spLocks/>
            </p:cNvSpPr>
            <p:nvPr/>
          </p:nvSpPr>
          <p:spPr bwMode="auto">
            <a:xfrm>
              <a:off x="3715" y="1350"/>
              <a:ext cx="35" cy="64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2" y="4"/>
                </a:cxn>
                <a:cxn ang="0">
                  <a:pos x="14" y="10"/>
                </a:cxn>
                <a:cxn ang="0">
                  <a:pos x="5" y="16"/>
                </a:cxn>
                <a:cxn ang="0">
                  <a:pos x="14" y="22"/>
                </a:cxn>
                <a:cxn ang="0">
                  <a:pos x="0" y="23"/>
                </a:cxn>
              </a:cxnLst>
              <a:rect l="0" t="0" r="r" b="b"/>
              <a:pathLst>
                <a:path w="14" h="24">
                  <a:moveTo>
                    <a:pt x="10" y="0"/>
                  </a:moveTo>
                  <a:cubicBezTo>
                    <a:pt x="6" y="0"/>
                    <a:pt x="4" y="0"/>
                    <a:pt x="2" y="4"/>
                  </a:cubicBezTo>
                  <a:cubicBezTo>
                    <a:pt x="6" y="6"/>
                    <a:pt x="11" y="8"/>
                    <a:pt x="14" y="10"/>
                  </a:cubicBezTo>
                  <a:cubicBezTo>
                    <a:pt x="11" y="11"/>
                    <a:pt x="7" y="15"/>
                    <a:pt x="5" y="16"/>
                  </a:cubicBezTo>
                  <a:cubicBezTo>
                    <a:pt x="9" y="17"/>
                    <a:pt x="11" y="20"/>
                    <a:pt x="14" y="22"/>
                  </a:cubicBezTo>
                  <a:cubicBezTo>
                    <a:pt x="10" y="24"/>
                    <a:pt x="5" y="24"/>
                    <a:pt x="0" y="23"/>
                  </a:cubicBezTo>
                </a:path>
              </a:pathLst>
            </a:custGeom>
            <a:noFill/>
            <a:ln w="15875" cap="flat">
              <a:solidFill>
                <a:srgbClr val="FEF6F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15" name="Freeform 463"/>
            <p:cNvSpPr>
              <a:spLocks/>
            </p:cNvSpPr>
            <p:nvPr/>
          </p:nvSpPr>
          <p:spPr bwMode="auto">
            <a:xfrm>
              <a:off x="3875" y="2129"/>
              <a:ext cx="20" cy="1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8" y="0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2" y="2"/>
                    <a:pt x="4" y="1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FEF6F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16" name="Freeform 464"/>
            <p:cNvSpPr>
              <a:spLocks/>
            </p:cNvSpPr>
            <p:nvPr/>
          </p:nvSpPr>
          <p:spPr bwMode="auto">
            <a:xfrm>
              <a:off x="2512" y="1241"/>
              <a:ext cx="78" cy="178"/>
            </a:xfrm>
            <a:custGeom>
              <a:avLst/>
              <a:gdLst/>
              <a:ahLst/>
              <a:cxnLst>
                <a:cxn ang="0">
                  <a:pos x="30" y="7"/>
                </a:cxn>
                <a:cxn ang="0">
                  <a:pos x="8" y="13"/>
                </a:cxn>
                <a:cxn ang="0">
                  <a:pos x="21" y="18"/>
                </a:cxn>
                <a:cxn ang="0">
                  <a:pos x="4" y="23"/>
                </a:cxn>
                <a:cxn ang="0">
                  <a:pos x="21" y="33"/>
                </a:cxn>
                <a:cxn ang="0">
                  <a:pos x="0" y="44"/>
                </a:cxn>
                <a:cxn ang="0">
                  <a:pos x="31" y="50"/>
                </a:cxn>
                <a:cxn ang="0">
                  <a:pos x="8" y="67"/>
                </a:cxn>
              </a:cxnLst>
              <a:rect l="0" t="0" r="r" b="b"/>
              <a:pathLst>
                <a:path w="31" h="67">
                  <a:moveTo>
                    <a:pt x="30" y="7"/>
                  </a:moveTo>
                  <a:cubicBezTo>
                    <a:pt x="22" y="0"/>
                    <a:pt x="11" y="4"/>
                    <a:pt x="8" y="13"/>
                  </a:cubicBezTo>
                  <a:cubicBezTo>
                    <a:pt x="13" y="14"/>
                    <a:pt x="16" y="18"/>
                    <a:pt x="21" y="18"/>
                  </a:cubicBezTo>
                  <a:cubicBezTo>
                    <a:pt x="15" y="18"/>
                    <a:pt x="10" y="22"/>
                    <a:pt x="4" y="23"/>
                  </a:cubicBezTo>
                  <a:cubicBezTo>
                    <a:pt x="10" y="25"/>
                    <a:pt x="16" y="31"/>
                    <a:pt x="21" y="33"/>
                  </a:cubicBezTo>
                  <a:cubicBezTo>
                    <a:pt x="15" y="38"/>
                    <a:pt x="7" y="41"/>
                    <a:pt x="0" y="44"/>
                  </a:cubicBezTo>
                  <a:cubicBezTo>
                    <a:pt x="10" y="46"/>
                    <a:pt x="20" y="47"/>
                    <a:pt x="31" y="50"/>
                  </a:cubicBezTo>
                  <a:cubicBezTo>
                    <a:pt x="26" y="58"/>
                    <a:pt x="17" y="64"/>
                    <a:pt x="8" y="67"/>
                  </a:cubicBezTo>
                </a:path>
              </a:pathLst>
            </a:custGeom>
            <a:noFill/>
            <a:ln w="15875" cap="flat">
              <a:solidFill>
                <a:srgbClr val="FEF6F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17" name="Freeform 465"/>
            <p:cNvSpPr>
              <a:spLocks/>
            </p:cNvSpPr>
            <p:nvPr/>
          </p:nvSpPr>
          <p:spPr bwMode="auto">
            <a:xfrm>
              <a:off x="2672" y="838"/>
              <a:ext cx="100" cy="192"/>
            </a:xfrm>
            <a:custGeom>
              <a:avLst/>
              <a:gdLst/>
              <a:ahLst/>
              <a:cxnLst>
                <a:cxn ang="0">
                  <a:pos x="28" y="72"/>
                </a:cxn>
                <a:cxn ang="0">
                  <a:pos x="0" y="64"/>
                </a:cxn>
                <a:cxn ang="0">
                  <a:pos x="23" y="64"/>
                </a:cxn>
                <a:cxn ang="0">
                  <a:pos x="5" y="50"/>
                </a:cxn>
                <a:cxn ang="0">
                  <a:pos x="27" y="47"/>
                </a:cxn>
                <a:cxn ang="0">
                  <a:pos x="9" y="38"/>
                </a:cxn>
                <a:cxn ang="0">
                  <a:pos x="25" y="34"/>
                </a:cxn>
                <a:cxn ang="0">
                  <a:pos x="8" y="33"/>
                </a:cxn>
                <a:cxn ang="0">
                  <a:pos x="40" y="0"/>
                </a:cxn>
              </a:cxnLst>
              <a:rect l="0" t="0" r="r" b="b"/>
              <a:pathLst>
                <a:path w="40" h="72">
                  <a:moveTo>
                    <a:pt x="28" y="72"/>
                  </a:moveTo>
                  <a:cubicBezTo>
                    <a:pt x="19" y="69"/>
                    <a:pt x="10" y="67"/>
                    <a:pt x="0" y="64"/>
                  </a:cubicBezTo>
                  <a:cubicBezTo>
                    <a:pt x="7" y="60"/>
                    <a:pt x="16" y="59"/>
                    <a:pt x="23" y="64"/>
                  </a:cubicBezTo>
                  <a:cubicBezTo>
                    <a:pt x="16" y="61"/>
                    <a:pt x="9" y="56"/>
                    <a:pt x="5" y="50"/>
                  </a:cubicBezTo>
                  <a:cubicBezTo>
                    <a:pt x="12" y="48"/>
                    <a:pt x="21" y="48"/>
                    <a:pt x="27" y="47"/>
                  </a:cubicBezTo>
                  <a:cubicBezTo>
                    <a:pt x="21" y="44"/>
                    <a:pt x="15" y="41"/>
                    <a:pt x="9" y="38"/>
                  </a:cubicBezTo>
                  <a:cubicBezTo>
                    <a:pt x="14" y="37"/>
                    <a:pt x="19" y="34"/>
                    <a:pt x="25" y="34"/>
                  </a:cubicBezTo>
                  <a:cubicBezTo>
                    <a:pt x="19" y="36"/>
                    <a:pt x="14" y="33"/>
                    <a:pt x="8" y="33"/>
                  </a:cubicBezTo>
                  <a:cubicBezTo>
                    <a:pt x="9" y="17"/>
                    <a:pt x="28" y="8"/>
                    <a:pt x="40" y="0"/>
                  </a:cubicBezTo>
                </a:path>
              </a:pathLst>
            </a:custGeom>
            <a:noFill/>
            <a:ln w="15875" cap="flat">
              <a:solidFill>
                <a:srgbClr val="FEF6F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18" name="Freeform 466"/>
            <p:cNvSpPr>
              <a:spLocks/>
            </p:cNvSpPr>
            <p:nvPr/>
          </p:nvSpPr>
          <p:spPr bwMode="auto">
            <a:xfrm>
              <a:off x="1785" y="1531"/>
              <a:ext cx="132" cy="256"/>
            </a:xfrm>
            <a:custGeom>
              <a:avLst/>
              <a:gdLst/>
              <a:ahLst/>
              <a:cxnLst>
                <a:cxn ang="0">
                  <a:pos x="13" y="96"/>
                </a:cxn>
                <a:cxn ang="0">
                  <a:pos x="0" y="76"/>
                </a:cxn>
                <a:cxn ang="0">
                  <a:pos x="17" y="78"/>
                </a:cxn>
                <a:cxn ang="0">
                  <a:pos x="11" y="40"/>
                </a:cxn>
                <a:cxn ang="0">
                  <a:pos x="25" y="44"/>
                </a:cxn>
                <a:cxn ang="0">
                  <a:pos x="26" y="22"/>
                </a:cxn>
                <a:cxn ang="0">
                  <a:pos x="40" y="6"/>
                </a:cxn>
                <a:cxn ang="0">
                  <a:pos x="53" y="0"/>
                </a:cxn>
              </a:cxnLst>
              <a:rect l="0" t="0" r="r" b="b"/>
              <a:pathLst>
                <a:path w="53" h="96">
                  <a:moveTo>
                    <a:pt x="13" y="96"/>
                  </a:moveTo>
                  <a:cubicBezTo>
                    <a:pt x="6" y="90"/>
                    <a:pt x="0" y="84"/>
                    <a:pt x="0" y="76"/>
                  </a:cubicBezTo>
                  <a:cubicBezTo>
                    <a:pt x="5" y="77"/>
                    <a:pt x="11" y="75"/>
                    <a:pt x="17" y="78"/>
                  </a:cubicBezTo>
                  <a:cubicBezTo>
                    <a:pt x="19" y="65"/>
                    <a:pt x="13" y="53"/>
                    <a:pt x="11" y="40"/>
                  </a:cubicBezTo>
                  <a:cubicBezTo>
                    <a:pt x="15" y="42"/>
                    <a:pt x="22" y="42"/>
                    <a:pt x="25" y="44"/>
                  </a:cubicBezTo>
                  <a:cubicBezTo>
                    <a:pt x="25" y="36"/>
                    <a:pt x="25" y="29"/>
                    <a:pt x="26" y="22"/>
                  </a:cubicBezTo>
                  <a:cubicBezTo>
                    <a:pt x="39" y="34"/>
                    <a:pt x="48" y="18"/>
                    <a:pt x="40" y="6"/>
                  </a:cubicBezTo>
                  <a:cubicBezTo>
                    <a:pt x="48" y="10"/>
                    <a:pt x="47" y="4"/>
                    <a:pt x="53" y="0"/>
                  </a:cubicBezTo>
                </a:path>
              </a:pathLst>
            </a:custGeom>
            <a:noFill/>
            <a:ln w="15875" cap="flat">
              <a:solidFill>
                <a:srgbClr val="FEF6F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19" name="Freeform 467"/>
            <p:cNvSpPr>
              <a:spLocks/>
            </p:cNvSpPr>
            <p:nvPr/>
          </p:nvSpPr>
          <p:spPr bwMode="auto">
            <a:xfrm>
              <a:off x="3640" y="1627"/>
              <a:ext cx="1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cubicBezTo>
                    <a:pt x="0" y="2"/>
                    <a:pt x="0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FEF6F2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20" name="Freeform 468"/>
            <p:cNvSpPr>
              <a:spLocks/>
            </p:cNvSpPr>
            <p:nvPr/>
          </p:nvSpPr>
          <p:spPr bwMode="auto">
            <a:xfrm>
              <a:off x="1930" y="1302"/>
              <a:ext cx="470" cy="829"/>
            </a:xfrm>
            <a:custGeom>
              <a:avLst/>
              <a:gdLst/>
              <a:ahLst/>
              <a:cxnLst>
                <a:cxn ang="0">
                  <a:pos x="126" y="38"/>
                </a:cxn>
                <a:cxn ang="0">
                  <a:pos x="1" y="97"/>
                </a:cxn>
                <a:cxn ang="0">
                  <a:pos x="64" y="269"/>
                </a:cxn>
                <a:cxn ang="0">
                  <a:pos x="139" y="311"/>
                </a:cxn>
                <a:cxn ang="0">
                  <a:pos x="188" y="279"/>
                </a:cxn>
              </a:cxnLst>
              <a:rect l="0" t="0" r="r" b="b"/>
              <a:pathLst>
                <a:path w="188" h="311">
                  <a:moveTo>
                    <a:pt x="126" y="38"/>
                  </a:moveTo>
                  <a:cubicBezTo>
                    <a:pt x="102" y="0"/>
                    <a:pt x="1" y="7"/>
                    <a:pt x="1" y="97"/>
                  </a:cubicBezTo>
                  <a:cubicBezTo>
                    <a:pt x="0" y="187"/>
                    <a:pt x="19" y="248"/>
                    <a:pt x="64" y="269"/>
                  </a:cubicBezTo>
                  <a:cubicBezTo>
                    <a:pt x="88" y="280"/>
                    <a:pt x="105" y="311"/>
                    <a:pt x="139" y="311"/>
                  </a:cubicBezTo>
                  <a:cubicBezTo>
                    <a:pt x="183" y="310"/>
                    <a:pt x="188" y="279"/>
                    <a:pt x="188" y="27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9621" name="Oval 469"/>
          <p:cNvSpPr>
            <a:spLocks noChangeArrowheads="1"/>
          </p:cNvSpPr>
          <p:nvPr/>
        </p:nvSpPr>
        <p:spPr bwMode="auto">
          <a:xfrm>
            <a:off x="7350125" y="4164013"/>
            <a:ext cx="4763" cy="9525"/>
          </a:xfrm>
          <a:prstGeom prst="ellipse">
            <a:avLst/>
          </a:prstGeom>
          <a:solidFill>
            <a:srgbClr val="FEF6F2"/>
          </a:solidFill>
          <a:ln w="9525">
            <a:noFill/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5" name="Group 470"/>
          <p:cNvGrpSpPr>
            <a:grpSpLocks/>
          </p:cNvGrpSpPr>
          <p:nvPr/>
        </p:nvGrpSpPr>
        <p:grpSpPr bwMode="auto">
          <a:xfrm>
            <a:off x="6373813" y="2754313"/>
            <a:ext cx="844550" cy="1603375"/>
            <a:chOff x="3463" y="1765"/>
            <a:chExt cx="532" cy="1010"/>
          </a:xfrm>
        </p:grpSpPr>
        <p:sp>
          <p:nvSpPr>
            <p:cNvPr id="49623" name="Freeform 471"/>
            <p:cNvSpPr>
              <a:spLocks/>
            </p:cNvSpPr>
            <p:nvPr/>
          </p:nvSpPr>
          <p:spPr bwMode="auto">
            <a:xfrm>
              <a:off x="3463" y="1765"/>
              <a:ext cx="532" cy="1010"/>
            </a:xfrm>
            <a:custGeom>
              <a:avLst/>
              <a:gdLst/>
              <a:ahLst/>
              <a:cxnLst>
                <a:cxn ang="0">
                  <a:pos x="48" y="23"/>
                </a:cxn>
                <a:cxn ang="0">
                  <a:pos x="32" y="42"/>
                </a:cxn>
                <a:cxn ang="0">
                  <a:pos x="31" y="59"/>
                </a:cxn>
                <a:cxn ang="0">
                  <a:pos x="15" y="79"/>
                </a:cxn>
                <a:cxn ang="0">
                  <a:pos x="13" y="100"/>
                </a:cxn>
                <a:cxn ang="0">
                  <a:pos x="7" y="112"/>
                </a:cxn>
                <a:cxn ang="0">
                  <a:pos x="20" y="172"/>
                </a:cxn>
                <a:cxn ang="0">
                  <a:pos x="39" y="227"/>
                </a:cxn>
                <a:cxn ang="0">
                  <a:pos x="72" y="293"/>
                </a:cxn>
                <a:cxn ang="0">
                  <a:pos x="83" y="338"/>
                </a:cxn>
                <a:cxn ang="0">
                  <a:pos x="118" y="369"/>
                </a:cxn>
                <a:cxn ang="0">
                  <a:pos x="148" y="372"/>
                </a:cxn>
                <a:cxn ang="0">
                  <a:pos x="149" y="345"/>
                </a:cxn>
                <a:cxn ang="0">
                  <a:pos x="158" y="311"/>
                </a:cxn>
                <a:cxn ang="0">
                  <a:pos x="181" y="293"/>
                </a:cxn>
                <a:cxn ang="0">
                  <a:pos x="191" y="256"/>
                </a:cxn>
                <a:cxn ang="0">
                  <a:pos x="212" y="222"/>
                </a:cxn>
                <a:cxn ang="0">
                  <a:pos x="203" y="192"/>
                </a:cxn>
                <a:cxn ang="0">
                  <a:pos x="210" y="174"/>
                </a:cxn>
                <a:cxn ang="0">
                  <a:pos x="205" y="152"/>
                </a:cxn>
                <a:cxn ang="0">
                  <a:pos x="201" y="128"/>
                </a:cxn>
                <a:cxn ang="0">
                  <a:pos x="185" y="110"/>
                </a:cxn>
                <a:cxn ang="0">
                  <a:pos x="181" y="98"/>
                </a:cxn>
                <a:cxn ang="0">
                  <a:pos x="157" y="68"/>
                </a:cxn>
                <a:cxn ang="0">
                  <a:pos x="140" y="43"/>
                </a:cxn>
                <a:cxn ang="0">
                  <a:pos x="118" y="30"/>
                </a:cxn>
                <a:cxn ang="0">
                  <a:pos x="74" y="9"/>
                </a:cxn>
                <a:cxn ang="0">
                  <a:pos x="48" y="23"/>
                </a:cxn>
              </a:cxnLst>
              <a:rect l="0" t="0" r="r" b="b"/>
              <a:pathLst>
                <a:path w="213" h="379">
                  <a:moveTo>
                    <a:pt x="48" y="23"/>
                  </a:moveTo>
                  <a:cubicBezTo>
                    <a:pt x="43" y="29"/>
                    <a:pt x="34" y="34"/>
                    <a:pt x="32" y="42"/>
                  </a:cubicBezTo>
                  <a:cubicBezTo>
                    <a:pt x="30" y="47"/>
                    <a:pt x="35" y="51"/>
                    <a:pt x="31" y="59"/>
                  </a:cubicBezTo>
                  <a:cubicBezTo>
                    <a:pt x="27" y="66"/>
                    <a:pt x="18" y="70"/>
                    <a:pt x="15" y="79"/>
                  </a:cubicBezTo>
                  <a:cubicBezTo>
                    <a:pt x="12" y="86"/>
                    <a:pt x="14" y="92"/>
                    <a:pt x="13" y="100"/>
                  </a:cubicBezTo>
                  <a:cubicBezTo>
                    <a:pt x="12" y="104"/>
                    <a:pt x="8" y="108"/>
                    <a:pt x="7" y="112"/>
                  </a:cubicBezTo>
                  <a:cubicBezTo>
                    <a:pt x="0" y="133"/>
                    <a:pt x="6" y="156"/>
                    <a:pt x="20" y="172"/>
                  </a:cubicBezTo>
                  <a:cubicBezTo>
                    <a:pt x="33" y="186"/>
                    <a:pt x="28" y="201"/>
                    <a:pt x="39" y="227"/>
                  </a:cubicBezTo>
                  <a:cubicBezTo>
                    <a:pt x="49" y="253"/>
                    <a:pt x="61" y="270"/>
                    <a:pt x="72" y="293"/>
                  </a:cubicBezTo>
                  <a:cubicBezTo>
                    <a:pt x="79" y="309"/>
                    <a:pt x="76" y="322"/>
                    <a:pt x="83" y="338"/>
                  </a:cubicBezTo>
                  <a:cubicBezTo>
                    <a:pt x="89" y="349"/>
                    <a:pt x="107" y="362"/>
                    <a:pt x="118" y="369"/>
                  </a:cubicBezTo>
                  <a:cubicBezTo>
                    <a:pt x="122" y="373"/>
                    <a:pt x="145" y="379"/>
                    <a:pt x="148" y="372"/>
                  </a:cubicBezTo>
                  <a:cubicBezTo>
                    <a:pt x="151" y="366"/>
                    <a:pt x="150" y="350"/>
                    <a:pt x="149" y="345"/>
                  </a:cubicBezTo>
                  <a:cubicBezTo>
                    <a:pt x="149" y="339"/>
                    <a:pt x="147" y="325"/>
                    <a:pt x="158" y="311"/>
                  </a:cubicBezTo>
                  <a:cubicBezTo>
                    <a:pt x="165" y="301"/>
                    <a:pt x="177" y="298"/>
                    <a:pt x="181" y="293"/>
                  </a:cubicBezTo>
                  <a:cubicBezTo>
                    <a:pt x="191" y="281"/>
                    <a:pt x="190" y="259"/>
                    <a:pt x="191" y="256"/>
                  </a:cubicBezTo>
                  <a:cubicBezTo>
                    <a:pt x="196" y="241"/>
                    <a:pt x="213" y="240"/>
                    <a:pt x="212" y="222"/>
                  </a:cubicBezTo>
                  <a:cubicBezTo>
                    <a:pt x="212" y="212"/>
                    <a:pt x="202" y="201"/>
                    <a:pt x="203" y="192"/>
                  </a:cubicBezTo>
                  <a:cubicBezTo>
                    <a:pt x="203" y="186"/>
                    <a:pt x="209" y="181"/>
                    <a:pt x="210" y="174"/>
                  </a:cubicBezTo>
                  <a:cubicBezTo>
                    <a:pt x="211" y="167"/>
                    <a:pt x="208" y="159"/>
                    <a:pt x="205" y="152"/>
                  </a:cubicBezTo>
                  <a:cubicBezTo>
                    <a:pt x="203" y="148"/>
                    <a:pt x="206" y="136"/>
                    <a:pt x="201" y="128"/>
                  </a:cubicBezTo>
                  <a:cubicBezTo>
                    <a:pt x="197" y="120"/>
                    <a:pt x="186" y="116"/>
                    <a:pt x="185" y="110"/>
                  </a:cubicBezTo>
                  <a:cubicBezTo>
                    <a:pt x="184" y="105"/>
                    <a:pt x="183" y="103"/>
                    <a:pt x="181" y="98"/>
                  </a:cubicBezTo>
                  <a:cubicBezTo>
                    <a:pt x="177" y="84"/>
                    <a:pt x="165" y="80"/>
                    <a:pt x="157" y="68"/>
                  </a:cubicBezTo>
                  <a:cubicBezTo>
                    <a:pt x="151" y="58"/>
                    <a:pt x="151" y="51"/>
                    <a:pt x="140" y="43"/>
                  </a:cubicBezTo>
                  <a:cubicBezTo>
                    <a:pt x="133" y="38"/>
                    <a:pt x="124" y="36"/>
                    <a:pt x="118" y="30"/>
                  </a:cubicBezTo>
                  <a:cubicBezTo>
                    <a:pt x="105" y="19"/>
                    <a:pt x="95" y="0"/>
                    <a:pt x="74" y="9"/>
                  </a:cubicBezTo>
                  <a:cubicBezTo>
                    <a:pt x="62" y="14"/>
                    <a:pt x="56" y="21"/>
                    <a:pt x="48" y="23"/>
                  </a:cubicBezTo>
                  <a:close/>
                </a:path>
              </a:pathLst>
            </a:custGeom>
            <a:solidFill>
              <a:srgbClr val="E498A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24" name="Freeform 472"/>
            <p:cNvSpPr>
              <a:spLocks/>
            </p:cNvSpPr>
            <p:nvPr/>
          </p:nvSpPr>
          <p:spPr bwMode="auto">
            <a:xfrm>
              <a:off x="3690" y="2650"/>
              <a:ext cx="150" cy="109"/>
            </a:xfrm>
            <a:custGeom>
              <a:avLst/>
              <a:gdLst/>
              <a:ahLst/>
              <a:cxnLst>
                <a:cxn ang="0">
                  <a:pos x="8" y="13"/>
                </a:cxn>
                <a:cxn ang="0">
                  <a:pos x="46" y="38"/>
                </a:cxn>
                <a:cxn ang="0">
                  <a:pos x="54" y="0"/>
                </a:cxn>
                <a:cxn ang="0">
                  <a:pos x="30" y="15"/>
                </a:cxn>
                <a:cxn ang="0">
                  <a:pos x="22" y="10"/>
                </a:cxn>
                <a:cxn ang="0">
                  <a:pos x="12" y="10"/>
                </a:cxn>
                <a:cxn ang="0">
                  <a:pos x="0" y="2"/>
                </a:cxn>
              </a:cxnLst>
              <a:rect l="0" t="0" r="r" b="b"/>
              <a:pathLst>
                <a:path w="60" h="41">
                  <a:moveTo>
                    <a:pt x="8" y="13"/>
                  </a:moveTo>
                  <a:cubicBezTo>
                    <a:pt x="12" y="22"/>
                    <a:pt x="36" y="41"/>
                    <a:pt x="46" y="38"/>
                  </a:cubicBezTo>
                  <a:cubicBezTo>
                    <a:pt x="60" y="34"/>
                    <a:pt x="49" y="10"/>
                    <a:pt x="54" y="0"/>
                  </a:cubicBezTo>
                  <a:cubicBezTo>
                    <a:pt x="45" y="6"/>
                    <a:pt x="42" y="21"/>
                    <a:pt x="30" y="15"/>
                  </a:cubicBezTo>
                  <a:cubicBezTo>
                    <a:pt x="27" y="13"/>
                    <a:pt x="25" y="10"/>
                    <a:pt x="22" y="10"/>
                  </a:cubicBezTo>
                  <a:cubicBezTo>
                    <a:pt x="19" y="9"/>
                    <a:pt x="16" y="11"/>
                    <a:pt x="12" y="10"/>
                  </a:cubicBezTo>
                  <a:cubicBezTo>
                    <a:pt x="7" y="10"/>
                    <a:pt x="4" y="6"/>
                    <a:pt x="0" y="2"/>
                  </a:cubicBezTo>
                </a:path>
              </a:pathLst>
            </a:custGeom>
            <a:solidFill>
              <a:srgbClr val="DD78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25" name="Freeform 473"/>
            <p:cNvSpPr>
              <a:spLocks/>
            </p:cNvSpPr>
            <p:nvPr/>
          </p:nvSpPr>
          <p:spPr bwMode="auto">
            <a:xfrm>
              <a:off x="3778" y="2477"/>
              <a:ext cx="22" cy="74"/>
            </a:xfrm>
            <a:custGeom>
              <a:avLst/>
              <a:gdLst/>
              <a:ahLst/>
              <a:cxnLst>
                <a:cxn ang="0">
                  <a:pos x="1" y="13"/>
                </a:cxn>
                <a:cxn ang="0">
                  <a:pos x="0" y="28"/>
                </a:cxn>
                <a:cxn ang="0">
                  <a:pos x="9" y="0"/>
                </a:cxn>
                <a:cxn ang="0">
                  <a:pos x="3" y="6"/>
                </a:cxn>
              </a:cxnLst>
              <a:rect l="0" t="0" r="r" b="b"/>
              <a:pathLst>
                <a:path w="9" h="28">
                  <a:moveTo>
                    <a:pt x="1" y="13"/>
                  </a:moveTo>
                  <a:cubicBezTo>
                    <a:pt x="3" y="17"/>
                    <a:pt x="3" y="23"/>
                    <a:pt x="0" y="28"/>
                  </a:cubicBezTo>
                  <a:cubicBezTo>
                    <a:pt x="6" y="20"/>
                    <a:pt x="9" y="9"/>
                    <a:pt x="9" y="0"/>
                  </a:cubicBezTo>
                  <a:cubicBezTo>
                    <a:pt x="7" y="2"/>
                    <a:pt x="5" y="4"/>
                    <a:pt x="3" y="6"/>
                  </a:cubicBezTo>
                </a:path>
              </a:pathLst>
            </a:custGeom>
            <a:solidFill>
              <a:srgbClr val="DD78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26" name="Freeform 474"/>
            <p:cNvSpPr>
              <a:spLocks/>
            </p:cNvSpPr>
            <p:nvPr/>
          </p:nvSpPr>
          <p:spPr bwMode="auto">
            <a:xfrm>
              <a:off x="3790" y="2410"/>
              <a:ext cx="150" cy="232"/>
            </a:xfrm>
            <a:custGeom>
              <a:avLst/>
              <a:gdLst/>
              <a:ahLst/>
              <a:cxnLst>
                <a:cxn ang="0">
                  <a:pos x="7" y="82"/>
                </a:cxn>
                <a:cxn ang="0">
                  <a:pos x="42" y="52"/>
                </a:cxn>
                <a:cxn ang="0">
                  <a:pos x="52" y="0"/>
                </a:cxn>
                <a:cxn ang="0">
                  <a:pos x="47" y="24"/>
                </a:cxn>
                <a:cxn ang="0">
                  <a:pos x="36" y="14"/>
                </a:cxn>
                <a:cxn ang="0">
                  <a:pos x="33" y="39"/>
                </a:cxn>
                <a:cxn ang="0">
                  <a:pos x="14" y="55"/>
                </a:cxn>
                <a:cxn ang="0">
                  <a:pos x="0" y="87"/>
                </a:cxn>
              </a:cxnLst>
              <a:rect l="0" t="0" r="r" b="b"/>
              <a:pathLst>
                <a:path w="60" h="87">
                  <a:moveTo>
                    <a:pt x="7" y="82"/>
                  </a:moveTo>
                  <a:cubicBezTo>
                    <a:pt x="16" y="67"/>
                    <a:pt x="27" y="61"/>
                    <a:pt x="42" y="52"/>
                  </a:cubicBezTo>
                  <a:cubicBezTo>
                    <a:pt x="60" y="41"/>
                    <a:pt x="51" y="17"/>
                    <a:pt x="52" y="0"/>
                  </a:cubicBezTo>
                  <a:cubicBezTo>
                    <a:pt x="53" y="4"/>
                    <a:pt x="53" y="23"/>
                    <a:pt x="47" y="24"/>
                  </a:cubicBezTo>
                  <a:cubicBezTo>
                    <a:pt x="41" y="25"/>
                    <a:pt x="40" y="15"/>
                    <a:pt x="36" y="14"/>
                  </a:cubicBezTo>
                  <a:cubicBezTo>
                    <a:pt x="24" y="11"/>
                    <a:pt x="34" y="34"/>
                    <a:pt x="33" y="39"/>
                  </a:cubicBezTo>
                  <a:cubicBezTo>
                    <a:pt x="31" y="47"/>
                    <a:pt x="21" y="51"/>
                    <a:pt x="14" y="55"/>
                  </a:cubicBezTo>
                  <a:cubicBezTo>
                    <a:pt x="1" y="64"/>
                    <a:pt x="10" y="76"/>
                    <a:pt x="0" y="87"/>
                  </a:cubicBezTo>
                </a:path>
              </a:pathLst>
            </a:custGeom>
            <a:solidFill>
              <a:srgbClr val="DD78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27" name="Freeform 475"/>
            <p:cNvSpPr>
              <a:spLocks/>
            </p:cNvSpPr>
            <p:nvPr/>
          </p:nvSpPr>
          <p:spPr bwMode="auto">
            <a:xfrm>
              <a:off x="3898" y="2258"/>
              <a:ext cx="87" cy="163"/>
            </a:xfrm>
            <a:custGeom>
              <a:avLst/>
              <a:gdLst/>
              <a:ahLst/>
              <a:cxnLst>
                <a:cxn ang="0">
                  <a:pos x="9" y="40"/>
                </a:cxn>
                <a:cxn ang="0">
                  <a:pos x="19" y="61"/>
                </a:cxn>
                <a:cxn ang="0">
                  <a:pos x="34" y="40"/>
                </a:cxn>
                <a:cxn ang="0">
                  <a:pos x="29" y="27"/>
                </a:cxn>
                <a:cxn ang="0">
                  <a:pos x="24" y="14"/>
                </a:cxn>
                <a:cxn ang="0">
                  <a:pos x="18" y="35"/>
                </a:cxn>
                <a:cxn ang="0">
                  <a:pos x="14" y="15"/>
                </a:cxn>
                <a:cxn ang="0">
                  <a:pos x="6" y="0"/>
                </a:cxn>
                <a:cxn ang="0">
                  <a:pos x="3" y="20"/>
                </a:cxn>
                <a:cxn ang="0">
                  <a:pos x="7" y="30"/>
                </a:cxn>
                <a:cxn ang="0">
                  <a:pos x="9" y="38"/>
                </a:cxn>
              </a:cxnLst>
              <a:rect l="0" t="0" r="r" b="b"/>
              <a:pathLst>
                <a:path w="35" h="61">
                  <a:moveTo>
                    <a:pt x="9" y="40"/>
                  </a:moveTo>
                  <a:cubicBezTo>
                    <a:pt x="19" y="42"/>
                    <a:pt x="16" y="55"/>
                    <a:pt x="19" y="61"/>
                  </a:cubicBezTo>
                  <a:cubicBezTo>
                    <a:pt x="24" y="57"/>
                    <a:pt x="33" y="47"/>
                    <a:pt x="34" y="40"/>
                  </a:cubicBezTo>
                  <a:cubicBezTo>
                    <a:pt x="35" y="35"/>
                    <a:pt x="31" y="31"/>
                    <a:pt x="29" y="27"/>
                  </a:cubicBezTo>
                  <a:cubicBezTo>
                    <a:pt x="26" y="23"/>
                    <a:pt x="26" y="20"/>
                    <a:pt x="24" y="14"/>
                  </a:cubicBezTo>
                  <a:cubicBezTo>
                    <a:pt x="19" y="17"/>
                    <a:pt x="29" y="39"/>
                    <a:pt x="18" y="35"/>
                  </a:cubicBezTo>
                  <a:cubicBezTo>
                    <a:pt x="11" y="33"/>
                    <a:pt x="14" y="20"/>
                    <a:pt x="14" y="15"/>
                  </a:cubicBezTo>
                  <a:cubicBezTo>
                    <a:pt x="8" y="17"/>
                    <a:pt x="6" y="5"/>
                    <a:pt x="6" y="0"/>
                  </a:cubicBezTo>
                  <a:cubicBezTo>
                    <a:pt x="1" y="8"/>
                    <a:pt x="0" y="11"/>
                    <a:pt x="3" y="20"/>
                  </a:cubicBezTo>
                  <a:cubicBezTo>
                    <a:pt x="5" y="24"/>
                    <a:pt x="6" y="26"/>
                    <a:pt x="7" y="30"/>
                  </a:cubicBezTo>
                  <a:cubicBezTo>
                    <a:pt x="7" y="33"/>
                    <a:pt x="3" y="36"/>
                    <a:pt x="9" y="38"/>
                  </a:cubicBezTo>
                </a:path>
              </a:pathLst>
            </a:custGeom>
            <a:solidFill>
              <a:srgbClr val="DD78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28" name="Freeform 476"/>
            <p:cNvSpPr>
              <a:spLocks/>
            </p:cNvSpPr>
            <p:nvPr/>
          </p:nvSpPr>
          <p:spPr bwMode="auto">
            <a:xfrm>
              <a:off x="3793" y="1885"/>
              <a:ext cx="165" cy="258"/>
            </a:xfrm>
            <a:custGeom>
              <a:avLst/>
              <a:gdLst/>
              <a:ahLst/>
              <a:cxnLst>
                <a:cxn ang="0">
                  <a:pos x="40" y="83"/>
                </a:cxn>
                <a:cxn ang="0">
                  <a:pos x="41" y="95"/>
                </a:cxn>
                <a:cxn ang="0">
                  <a:pos x="66" y="96"/>
                </a:cxn>
                <a:cxn ang="0">
                  <a:pos x="49" y="70"/>
                </a:cxn>
                <a:cxn ang="0">
                  <a:pos x="38" y="42"/>
                </a:cxn>
                <a:cxn ang="0">
                  <a:pos x="20" y="27"/>
                </a:cxn>
                <a:cxn ang="0">
                  <a:pos x="4" y="0"/>
                </a:cxn>
                <a:cxn ang="0">
                  <a:pos x="12" y="24"/>
                </a:cxn>
                <a:cxn ang="0">
                  <a:pos x="0" y="37"/>
                </a:cxn>
                <a:cxn ang="0">
                  <a:pos x="21" y="47"/>
                </a:cxn>
                <a:cxn ang="0">
                  <a:pos x="16" y="60"/>
                </a:cxn>
                <a:cxn ang="0">
                  <a:pos x="7" y="75"/>
                </a:cxn>
                <a:cxn ang="0">
                  <a:pos x="14" y="86"/>
                </a:cxn>
                <a:cxn ang="0">
                  <a:pos x="38" y="81"/>
                </a:cxn>
              </a:cxnLst>
              <a:rect l="0" t="0" r="r" b="b"/>
              <a:pathLst>
                <a:path w="66" h="97">
                  <a:moveTo>
                    <a:pt x="40" y="83"/>
                  </a:moveTo>
                  <a:cubicBezTo>
                    <a:pt x="41" y="87"/>
                    <a:pt x="42" y="91"/>
                    <a:pt x="41" y="95"/>
                  </a:cubicBezTo>
                  <a:cubicBezTo>
                    <a:pt x="47" y="97"/>
                    <a:pt x="64" y="79"/>
                    <a:pt x="66" y="96"/>
                  </a:cubicBezTo>
                  <a:cubicBezTo>
                    <a:pt x="66" y="81"/>
                    <a:pt x="53" y="80"/>
                    <a:pt x="49" y="70"/>
                  </a:cubicBezTo>
                  <a:cubicBezTo>
                    <a:pt x="45" y="61"/>
                    <a:pt x="46" y="49"/>
                    <a:pt x="38" y="42"/>
                  </a:cubicBezTo>
                  <a:cubicBezTo>
                    <a:pt x="31" y="36"/>
                    <a:pt x="25" y="36"/>
                    <a:pt x="20" y="27"/>
                  </a:cubicBezTo>
                  <a:cubicBezTo>
                    <a:pt x="15" y="17"/>
                    <a:pt x="15" y="6"/>
                    <a:pt x="4" y="0"/>
                  </a:cubicBezTo>
                  <a:cubicBezTo>
                    <a:pt x="11" y="5"/>
                    <a:pt x="15" y="15"/>
                    <a:pt x="12" y="24"/>
                  </a:cubicBezTo>
                  <a:cubicBezTo>
                    <a:pt x="10" y="29"/>
                    <a:pt x="4" y="33"/>
                    <a:pt x="0" y="37"/>
                  </a:cubicBezTo>
                  <a:cubicBezTo>
                    <a:pt x="7" y="37"/>
                    <a:pt x="18" y="40"/>
                    <a:pt x="21" y="47"/>
                  </a:cubicBezTo>
                  <a:cubicBezTo>
                    <a:pt x="24" y="54"/>
                    <a:pt x="18" y="56"/>
                    <a:pt x="16" y="60"/>
                  </a:cubicBezTo>
                  <a:cubicBezTo>
                    <a:pt x="13" y="68"/>
                    <a:pt x="21" y="76"/>
                    <a:pt x="7" y="75"/>
                  </a:cubicBezTo>
                  <a:cubicBezTo>
                    <a:pt x="9" y="79"/>
                    <a:pt x="12" y="82"/>
                    <a:pt x="14" y="86"/>
                  </a:cubicBezTo>
                  <a:cubicBezTo>
                    <a:pt x="18" y="84"/>
                    <a:pt x="39" y="69"/>
                    <a:pt x="38" y="81"/>
                  </a:cubicBezTo>
                </a:path>
              </a:pathLst>
            </a:custGeom>
            <a:solidFill>
              <a:srgbClr val="DD78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29" name="Freeform 477"/>
            <p:cNvSpPr>
              <a:spLocks/>
            </p:cNvSpPr>
            <p:nvPr/>
          </p:nvSpPr>
          <p:spPr bwMode="auto">
            <a:xfrm>
              <a:off x="3918" y="2162"/>
              <a:ext cx="62" cy="107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23" y="24"/>
                </a:cxn>
                <a:cxn ang="0">
                  <a:pos x="10" y="40"/>
                </a:cxn>
                <a:cxn ang="0">
                  <a:pos x="14" y="14"/>
                </a:cxn>
                <a:cxn ang="0">
                  <a:pos x="0" y="9"/>
                </a:cxn>
                <a:cxn ang="0">
                  <a:pos x="12" y="0"/>
                </a:cxn>
              </a:cxnLst>
              <a:rect l="0" t="0" r="r" b="b"/>
              <a:pathLst>
                <a:path w="25" h="40">
                  <a:moveTo>
                    <a:pt x="12" y="0"/>
                  </a:moveTo>
                  <a:cubicBezTo>
                    <a:pt x="18" y="5"/>
                    <a:pt x="25" y="16"/>
                    <a:pt x="23" y="24"/>
                  </a:cubicBezTo>
                  <a:cubicBezTo>
                    <a:pt x="22" y="32"/>
                    <a:pt x="12" y="33"/>
                    <a:pt x="10" y="40"/>
                  </a:cubicBezTo>
                  <a:cubicBezTo>
                    <a:pt x="12" y="32"/>
                    <a:pt x="19" y="23"/>
                    <a:pt x="14" y="14"/>
                  </a:cubicBezTo>
                  <a:cubicBezTo>
                    <a:pt x="12" y="10"/>
                    <a:pt x="5" y="7"/>
                    <a:pt x="0" y="9"/>
                  </a:cubicBezTo>
                  <a:cubicBezTo>
                    <a:pt x="3" y="4"/>
                    <a:pt x="7" y="1"/>
                    <a:pt x="12" y="0"/>
                  </a:cubicBezTo>
                </a:path>
              </a:pathLst>
            </a:custGeom>
            <a:solidFill>
              <a:srgbClr val="DD78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30" name="Freeform 478"/>
            <p:cNvSpPr>
              <a:spLocks/>
            </p:cNvSpPr>
            <p:nvPr/>
          </p:nvSpPr>
          <p:spPr bwMode="auto">
            <a:xfrm>
              <a:off x="3733" y="2399"/>
              <a:ext cx="50" cy="54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0" y="20"/>
                </a:cxn>
                <a:cxn ang="0">
                  <a:pos x="6" y="9"/>
                </a:cxn>
                <a:cxn ang="0">
                  <a:pos x="20" y="5"/>
                </a:cxn>
                <a:cxn ang="0">
                  <a:pos x="8" y="0"/>
                </a:cxn>
              </a:cxnLst>
              <a:rect l="0" t="0" r="r" b="b"/>
              <a:pathLst>
                <a:path w="20" h="20">
                  <a:moveTo>
                    <a:pt x="1" y="3"/>
                  </a:moveTo>
                  <a:cubicBezTo>
                    <a:pt x="1" y="9"/>
                    <a:pt x="1" y="13"/>
                    <a:pt x="0" y="20"/>
                  </a:cubicBezTo>
                  <a:cubicBezTo>
                    <a:pt x="1" y="16"/>
                    <a:pt x="3" y="11"/>
                    <a:pt x="6" y="9"/>
                  </a:cubicBezTo>
                  <a:cubicBezTo>
                    <a:pt x="11" y="6"/>
                    <a:pt x="16" y="10"/>
                    <a:pt x="20" y="5"/>
                  </a:cubicBezTo>
                  <a:cubicBezTo>
                    <a:pt x="17" y="1"/>
                    <a:pt x="11" y="3"/>
                    <a:pt x="8" y="0"/>
                  </a:cubicBezTo>
                </a:path>
              </a:pathLst>
            </a:custGeom>
            <a:solidFill>
              <a:srgbClr val="DD78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31" name="Freeform 479"/>
            <p:cNvSpPr>
              <a:spLocks/>
            </p:cNvSpPr>
            <p:nvPr/>
          </p:nvSpPr>
          <p:spPr bwMode="auto">
            <a:xfrm>
              <a:off x="3793" y="2285"/>
              <a:ext cx="30" cy="5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2" y="14"/>
                </a:cxn>
                <a:cxn ang="0">
                  <a:pos x="0" y="21"/>
                </a:cxn>
                <a:cxn ang="0">
                  <a:pos x="11" y="1"/>
                </a:cxn>
              </a:cxnLst>
              <a:rect l="0" t="0" r="r" b="b"/>
              <a:pathLst>
                <a:path w="12" h="21">
                  <a:moveTo>
                    <a:pt x="12" y="0"/>
                  </a:moveTo>
                  <a:cubicBezTo>
                    <a:pt x="11" y="5"/>
                    <a:pt x="10" y="10"/>
                    <a:pt x="12" y="14"/>
                  </a:cubicBezTo>
                  <a:cubicBezTo>
                    <a:pt x="8" y="10"/>
                    <a:pt x="2" y="17"/>
                    <a:pt x="0" y="21"/>
                  </a:cubicBezTo>
                  <a:cubicBezTo>
                    <a:pt x="2" y="11"/>
                    <a:pt x="4" y="8"/>
                    <a:pt x="11" y="1"/>
                  </a:cubicBezTo>
                </a:path>
              </a:pathLst>
            </a:custGeom>
            <a:solidFill>
              <a:srgbClr val="DD78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32" name="Freeform 480"/>
            <p:cNvSpPr>
              <a:spLocks/>
            </p:cNvSpPr>
            <p:nvPr/>
          </p:nvSpPr>
          <p:spPr bwMode="auto">
            <a:xfrm>
              <a:off x="3845" y="2295"/>
              <a:ext cx="95" cy="94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7" y="19"/>
                </a:cxn>
                <a:cxn ang="0">
                  <a:pos x="8" y="33"/>
                </a:cxn>
                <a:cxn ang="0">
                  <a:pos x="9" y="29"/>
                </a:cxn>
                <a:cxn ang="0">
                  <a:pos x="14" y="35"/>
                </a:cxn>
                <a:cxn ang="0">
                  <a:pos x="38" y="29"/>
                </a:cxn>
                <a:cxn ang="0">
                  <a:pos x="32" y="7"/>
                </a:cxn>
              </a:cxnLst>
              <a:rect l="0" t="0" r="r" b="b"/>
              <a:pathLst>
                <a:path w="38" h="35">
                  <a:moveTo>
                    <a:pt x="26" y="0"/>
                  </a:moveTo>
                  <a:cubicBezTo>
                    <a:pt x="24" y="9"/>
                    <a:pt x="25" y="14"/>
                    <a:pt x="17" y="19"/>
                  </a:cubicBezTo>
                  <a:cubicBezTo>
                    <a:pt x="13" y="21"/>
                    <a:pt x="0" y="28"/>
                    <a:pt x="8" y="33"/>
                  </a:cubicBezTo>
                  <a:cubicBezTo>
                    <a:pt x="8" y="32"/>
                    <a:pt x="9" y="30"/>
                    <a:pt x="9" y="29"/>
                  </a:cubicBezTo>
                  <a:cubicBezTo>
                    <a:pt x="12" y="28"/>
                    <a:pt x="14" y="32"/>
                    <a:pt x="14" y="35"/>
                  </a:cubicBezTo>
                  <a:cubicBezTo>
                    <a:pt x="19" y="25"/>
                    <a:pt x="30" y="23"/>
                    <a:pt x="38" y="29"/>
                  </a:cubicBezTo>
                  <a:cubicBezTo>
                    <a:pt x="36" y="22"/>
                    <a:pt x="33" y="15"/>
                    <a:pt x="32" y="7"/>
                  </a:cubicBezTo>
                </a:path>
              </a:pathLst>
            </a:custGeom>
            <a:solidFill>
              <a:srgbClr val="DD78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33" name="Freeform 481"/>
            <p:cNvSpPr>
              <a:spLocks/>
            </p:cNvSpPr>
            <p:nvPr/>
          </p:nvSpPr>
          <p:spPr bwMode="auto">
            <a:xfrm>
              <a:off x="3573" y="2325"/>
              <a:ext cx="65" cy="160"/>
            </a:xfrm>
            <a:custGeom>
              <a:avLst/>
              <a:gdLst/>
              <a:ahLst/>
              <a:cxnLst>
                <a:cxn ang="0">
                  <a:pos x="18" y="20"/>
                </a:cxn>
                <a:cxn ang="0">
                  <a:pos x="26" y="33"/>
                </a:cxn>
                <a:cxn ang="0">
                  <a:pos x="24" y="60"/>
                </a:cxn>
                <a:cxn ang="0">
                  <a:pos x="8" y="34"/>
                </a:cxn>
                <a:cxn ang="0">
                  <a:pos x="1" y="15"/>
                </a:cxn>
                <a:cxn ang="0">
                  <a:pos x="16" y="16"/>
                </a:cxn>
                <a:cxn ang="0">
                  <a:pos x="18" y="6"/>
                </a:cxn>
                <a:cxn ang="0">
                  <a:pos x="22" y="0"/>
                </a:cxn>
              </a:cxnLst>
              <a:rect l="0" t="0" r="r" b="b"/>
              <a:pathLst>
                <a:path w="26" h="60">
                  <a:moveTo>
                    <a:pt x="18" y="20"/>
                  </a:moveTo>
                  <a:cubicBezTo>
                    <a:pt x="22" y="24"/>
                    <a:pt x="22" y="29"/>
                    <a:pt x="26" y="33"/>
                  </a:cubicBezTo>
                  <a:cubicBezTo>
                    <a:pt x="15" y="37"/>
                    <a:pt x="20" y="52"/>
                    <a:pt x="24" y="60"/>
                  </a:cubicBezTo>
                  <a:cubicBezTo>
                    <a:pt x="18" y="51"/>
                    <a:pt x="12" y="43"/>
                    <a:pt x="8" y="34"/>
                  </a:cubicBezTo>
                  <a:cubicBezTo>
                    <a:pt x="6" y="28"/>
                    <a:pt x="0" y="21"/>
                    <a:pt x="1" y="15"/>
                  </a:cubicBezTo>
                  <a:cubicBezTo>
                    <a:pt x="7" y="18"/>
                    <a:pt x="13" y="24"/>
                    <a:pt x="16" y="16"/>
                  </a:cubicBezTo>
                  <a:cubicBezTo>
                    <a:pt x="18" y="13"/>
                    <a:pt x="16" y="9"/>
                    <a:pt x="18" y="6"/>
                  </a:cubicBezTo>
                  <a:cubicBezTo>
                    <a:pt x="19" y="4"/>
                    <a:pt x="22" y="1"/>
                    <a:pt x="22" y="0"/>
                  </a:cubicBezTo>
                </a:path>
              </a:pathLst>
            </a:custGeom>
            <a:solidFill>
              <a:srgbClr val="DD78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34" name="Freeform 482"/>
            <p:cNvSpPr>
              <a:spLocks/>
            </p:cNvSpPr>
            <p:nvPr/>
          </p:nvSpPr>
          <p:spPr bwMode="auto">
            <a:xfrm>
              <a:off x="3700" y="2223"/>
              <a:ext cx="33" cy="126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2" y="13"/>
                </a:cxn>
                <a:cxn ang="0">
                  <a:pos x="13" y="28"/>
                </a:cxn>
                <a:cxn ang="0">
                  <a:pos x="7" y="47"/>
                </a:cxn>
                <a:cxn ang="0">
                  <a:pos x="3" y="39"/>
                </a:cxn>
                <a:cxn ang="0">
                  <a:pos x="4" y="25"/>
                </a:cxn>
                <a:cxn ang="0">
                  <a:pos x="4" y="0"/>
                </a:cxn>
              </a:cxnLst>
              <a:rect l="0" t="0" r="r" b="b"/>
              <a:pathLst>
                <a:path w="13" h="47">
                  <a:moveTo>
                    <a:pt x="6" y="0"/>
                  </a:moveTo>
                  <a:cubicBezTo>
                    <a:pt x="6" y="5"/>
                    <a:pt x="8" y="10"/>
                    <a:pt x="12" y="13"/>
                  </a:cubicBezTo>
                  <a:cubicBezTo>
                    <a:pt x="9" y="18"/>
                    <a:pt x="10" y="24"/>
                    <a:pt x="13" y="28"/>
                  </a:cubicBezTo>
                  <a:cubicBezTo>
                    <a:pt x="5" y="28"/>
                    <a:pt x="5" y="42"/>
                    <a:pt x="7" y="47"/>
                  </a:cubicBezTo>
                  <a:cubicBezTo>
                    <a:pt x="6" y="44"/>
                    <a:pt x="4" y="42"/>
                    <a:pt x="3" y="39"/>
                  </a:cubicBezTo>
                  <a:cubicBezTo>
                    <a:pt x="0" y="32"/>
                    <a:pt x="2" y="31"/>
                    <a:pt x="4" y="25"/>
                  </a:cubicBezTo>
                  <a:cubicBezTo>
                    <a:pt x="7" y="17"/>
                    <a:pt x="0" y="6"/>
                    <a:pt x="4" y="0"/>
                  </a:cubicBezTo>
                </a:path>
              </a:pathLst>
            </a:custGeom>
            <a:solidFill>
              <a:srgbClr val="DD78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35" name="Freeform 483"/>
            <p:cNvSpPr>
              <a:spLocks/>
            </p:cNvSpPr>
            <p:nvPr/>
          </p:nvSpPr>
          <p:spPr bwMode="auto">
            <a:xfrm>
              <a:off x="3605" y="2077"/>
              <a:ext cx="35" cy="10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15"/>
                </a:cxn>
                <a:cxn ang="0">
                  <a:pos x="13" y="26"/>
                </a:cxn>
                <a:cxn ang="0">
                  <a:pos x="7" y="35"/>
                </a:cxn>
                <a:cxn ang="0">
                  <a:pos x="0" y="40"/>
                </a:cxn>
                <a:cxn ang="0">
                  <a:pos x="1" y="32"/>
                </a:cxn>
                <a:cxn ang="0">
                  <a:pos x="6" y="24"/>
                </a:cxn>
                <a:cxn ang="0">
                  <a:pos x="7" y="1"/>
                </a:cxn>
              </a:cxnLst>
              <a:rect l="0" t="0" r="r" b="b"/>
              <a:pathLst>
                <a:path w="14" h="40">
                  <a:moveTo>
                    <a:pt x="9" y="0"/>
                  </a:moveTo>
                  <a:cubicBezTo>
                    <a:pt x="8" y="6"/>
                    <a:pt x="11" y="10"/>
                    <a:pt x="12" y="15"/>
                  </a:cubicBezTo>
                  <a:cubicBezTo>
                    <a:pt x="13" y="20"/>
                    <a:pt x="13" y="20"/>
                    <a:pt x="13" y="26"/>
                  </a:cubicBezTo>
                  <a:cubicBezTo>
                    <a:pt x="12" y="34"/>
                    <a:pt x="14" y="31"/>
                    <a:pt x="7" y="35"/>
                  </a:cubicBezTo>
                  <a:cubicBezTo>
                    <a:pt x="5" y="37"/>
                    <a:pt x="2" y="37"/>
                    <a:pt x="0" y="40"/>
                  </a:cubicBezTo>
                  <a:cubicBezTo>
                    <a:pt x="1" y="37"/>
                    <a:pt x="0" y="34"/>
                    <a:pt x="1" y="32"/>
                  </a:cubicBezTo>
                  <a:cubicBezTo>
                    <a:pt x="2" y="28"/>
                    <a:pt x="4" y="27"/>
                    <a:pt x="6" y="24"/>
                  </a:cubicBezTo>
                  <a:cubicBezTo>
                    <a:pt x="9" y="16"/>
                    <a:pt x="1" y="9"/>
                    <a:pt x="7" y="1"/>
                  </a:cubicBezTo>
                </a:path>
              </a:pathLst>
            </a:custGeom>
            <a:solidFill>
              <a:srgbClr val="DD78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36" name="Freeform 484"/>
            <p:cNvSpPr>
              <a:spLocks/>
            </p:cNvSpPr>
            <p:nvPr/>
          </p:nvSpPr>
          <p:spPr bwMode="auto">
            <a:xfrm>
              <a:off x="3478" y="2071"/>
              <a:ext cx="72" cy="16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9" y="30"/>
                </a:cxn>
                <a:cxn ang="0">
                  <a:pos x="27" y="35"/>
                </a:cxn>
                <a:cxn ang="0">
                  <a:pos x="29" y="43"/>
                </a:cxn>
                <a:cxn ang="0">
                  <a:pos x="23" y="62"/>
                </a:cxn>
                <a:cxn ang="0">
                  <a:pos x="12" y="45"/>
                </a:cxn>
                <a:cxn ang="0">
                  <a:pos x="6" y="31"/>
                </a:cxn>
                <a:cxn ang="0">
                  <a:pos x="1" y="14"/>
                </a:cxn>
                <a:cxn ang="0">
                  <a:pos x="6" y="0"/>
                </a:cxn>
              </a:cxnLst>
              <a:rect l="0" t="0" r="r" b="b"/>
              <a:pathLst>
                <a:path w="29" h="62">
                  <a:moveTo>
                    <a:pt x="12" y="0"/>
                  </a:moveTo>
                  <a:cubicBezTo>
                    <a:pt x="15" y="9"/>
                    <a:pt x="9" y="22"/>
                    <a:pt x="19" y="30"/>
                  </a:cubicBezTo>
                  <a:cubicBezTo>
                    <a:pt x="22" y="32"/>
                    <a:pt x="25" y="31"/>
                    <a:pt x="27" y="35"/>
                  </a:cubicBezTo>
                  <a:cubicBezTo>
                    <a:pt x="28" y="38"/>
                    <a:pt x="27" y="41"/>
                    <a:pt x="29" y="43"/>
                  </a:cubicBezTo>
                  <a:cubicBezTo>
                    <a:pt x="21" y="47"/>
                    <a:pt x="20" y="55"/>
                    <a:pt x="23" y="62"/>
                  </a:cubicBezTo>
                  <a:cubicBezTo>
                    <a:pt x="20" y="56"/>
                    <a:pt x="16" y="51"/>
                    <a:pt x="12" y="45"/>
                  </a:cubicBezTo>
                  <a:cubicBezTo>
                    <a:pt x="9" y="40"/>
                    <a:pt x="8" y="37"/>
                    <a:pt x="6" y="31"/>
                  </a:cubicBezTo>
                  <a:cubicBezTo>
                    <a:pt x="4" y="25"/>
                    <a:pt x="0" y="21"/>
                    <a:pt x="1" y="14"/>
                  </a:cubicBezTo>
                  <a:cubicBezTo>
                    <a:pt x="2" y="9"/>
                    <a:pt x="5" y="5"/>
                    <a:pt x="6" y="0"/>
                  </a:cubicBezTo>
                </a:path>
              </a:pathLst>
            </a:custGeom>
            <a:solidFill>
              <a:srgbClr val="DD78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37" name="Freeform 485"/>
            <p:cNvSpPr>
              <a:spLocks/>
            </p:cNvSpPr>
            <p:nvPr/>
          </p:nvSpPr>
          <p:spPr bwMode="auto">
            <a:xfrm>
              <a:off x="3638" y="1781"/>
              <a:ext cx="72" cy="53"/>
            </a:xfrm>
            <a:custGeom>
              <a:avLst/>
              <a:gdLst/>
              <a:ahLst/>
              <a:cxnLst>
                <a:cxn ang="0">
                  <a:pos x="1" y="15"/>
                </a:cxn>
                <a:cxn ang="0">
                  <a:pos x="19" y="20"/>
                </a:cxn>
                <a:cxn ang="0">
                  <a:pos x="29" y="15"/>
                </a:cxn>
                <a:cxn ang="0">
                  <a:pos x="0" y="13"/>
                </a:cxn>
              </a:cxnLst>
              <a:rect l="0" t="0" r="r" b="b"/>
              <a:pathLst>
                <a:path w="29" h="20">
                  <a:moveTo>
                    <a:pt x="1" y="15"/>
                  </a:moveTo>
                  <a:cubicBezTo>
                    <a:pt x="7" y="13"/>
                    <a:pt x="16" y="14"/>
                    <a:pt x="19" y="20"/>
                  </a:cubicBezTo>
                  <a:cubicBezTo>
                    <a:pt x="21" y="16"/>
                    <a:pt x="25" y="14"/>
                    <a:pt x="29" y="15"/>
                  </a:cubicBezTo>
                  <a:cubicBezTo>
                    <a:pt x="20" y="6"/>
                    <a:pt x="11" y="0"/>
                    <a:pt x="0" y="13"/>
                  </a:cubicBezTo>
                </a:path>
              </a:pathLst>
            </a:custGeom>
            <a:solidFill>
              <a:srgbClr val="DD78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38" name="Freeform 486"/>
            <p:cNvSpPr>
              <a:spLocks/>
            </p:cNvSpPr>
            <p:nvPr/>
          </p:nvSpPr>
          <p:spPr bwMode="auto">
            <a:xfrm>
              <a:off x="3758" y="1895"/>
              <a:ext cx="50" cy="46"/>
            </a:xfrm>
            <a:custGeom>
              <a:avLst/>
              <a:gdLst/>
              <a:ahLst/>
              <a:cxnLst>
                <a:cxn ang="0">
                  <a:pos x="2" y="5"/>
                </a:cxn>
                <a:cxn ang="0">
                  <a:pos x="9" y="17"/>
                </a:cxn>
                <a:cxn ang="0">
                  <a:pos x="20" y="17"/>
                </a:cxn>
                <a:cxn ang="0">
                  <a:pos x="13" y="7"/>
                </a:cxn>
                <a:cxn ang="0">
                  <a:pos x="0" y="0"/>
                </a:cxn>
              </a:cxnLst>
              <a:rect l="0" t="0" r="r" b="b"/>
              <a:pathLst>
                <a:path w="20" h="17">
                  <a:moveTo>
                    <a:pt x="2" y="5"/>
                  </a:moveTo>
                  <a:cubicBezTo>
                    <a:pt x="4" y="9"/>
                    <a:pt x="6" y="14"/>
                    <a:pt x="9" y="17"/>
                  </a:cubicBezTo>
                  <a:cubicBezTo>
                    <a:pt x="10" y="13"/>
                    <a:pt x="17" y="15"/>
                    <a:pt x="20" y="17"/>
                  </a:cubicBezTo>
                  <a:cubicBezTo>
                    <a:pt x="17" y="13"/>
                    <a:pt x="16" y="10"/>
                    <a:pt x="13" y="7"/>
                  </a:cubicBezTo>
                  <a:cubicBezTo>
                    <a:pt x="9" y="2"/>
                    <a:pt x="3" y="3"/>
                    <a:pt x="0" y="0"/>
                  </a:cubicBezTo>
                </a:path>
              </a:pathLst>
            </a:custGeom>
            <a:solidFill>
              <a:srgbClr val="DD78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39" name="Freeform 487"/>
            <p:cNvSpPr>
              <a:spLocks/>
            </p:cNvSpPr>
            <p:nvPr/>
          </p:nvSpPr>
          <p:spPr bwMode="auto">
            <a:xfrm>
              <a:off x="3633" y="1893"/>
              <a:ext cx="25" cy="5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8"/>
                </a:cxn>
                <a:cxn ang="0">
                  <a:pos x="10" y="20"/>
                </a:cxn>
                <a:cxn ang="0">
                  <a:pos x="2" y="5"/>
                </a:cxn>
              </a:cxnLst>
              <a:rect l="0" t="0" r="r" b="b"/>
              <a:pathLst>
                <a:path w="10" h="20">
                  <a:moveTo>
                    <a:pt x="0" y="0"/>
                  </a:moveTo>
                  <a:cubicBezTo>
                    <a:pt x="4" y="3"/>
                    <a:pt x="8" y="4"/>
                    <a:pt x="10" y="8"/>
                  </a:cubicBezTo>
                  <a:cubicBezTo>
                    <a:pt x="9" y="11"/>
                    <a:pt x="8" y="17"/>
                    <a:pt x="10" y="20"/>
                  </a:cubicBezTo>
                  <a:cubicBezTo>
                    <a:pt x="8" y="14"/>
                    <a:pt x="2" y="11"/>
                    <a:pt x="2" y="5"/>
                  </a:cubicBezTo>
                </a:path>
              </a:pathLst>
            </a:custGeom>
            <a:solidFill>
              <a:srgbClr val="DD78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40" name="Freeform 488"/>
            <p:cNvSpPr>
              <a:spLocks/>
            </p:cNvSpPr>
            <p:nvPr/>
          </p:nvSpPr>
          <p:spPr bwMode="auto">
            <a:xfrm>
              <a:off x="3755" y="2079"/>
              <a:ext cx="38" cy="3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2"/>
                </a:cxn>
                <a:cxn ang="0">
                  <a:pos x="15" y="13"/>
                </a:cxn>
                <a:cxn ang="0">
                  <a:pos x="4" y="5"/>
                </a:cxn>
              </a:cxnLst>
              <a:rect l="0" t="0" r="r" b="b"/>
              <a:pathLst>
                <a:path w="15" h="13">
                  <a:moveTo>
                    <a:pt x="0" y="0"/>
                  </a:moveTo>
                  <a:cubicBezTo>
                    <a:pt x="3" y="2"/>
                    <a:pt x="9" y="3"/>
                    <a:pt x="12" y="2"/>
                  </a:cubicBezTo>
                  <a:cubicBezTo>
                    <a:pt x="12" y="6"/>
                    <a:pt x="13" y="10"/>
                    <a:pt x="15" y="13"/>
                  </a:cubicBezTo>
                  <a:cubicBezTo>
                    <a:pt x="12" y="9"/>
                    <a:pt x="8" y="6"/>
                    <a:pt x="4" y="5"/>
                  </a:cubicBezTo>
                </a:path>
              </a:pathLst>
            </a:custGeom>
            <a:solidFill>
              <a:srgbClr val="DD78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41" name="Freeform 489"/>
            <p:cNvSpPr>
              <a:spLocks/>
            </p:cNvSpPr>
            <p:nvPr/>
          </p:nvSpPr>
          <p:spPr bwMode="auto">
            <a:xfrm>
              <a:off x="3790" y="2085"/>
              <a:ext cx="75" cy="165"/>
            </a:xfrm>
            <a:custGeom>
              <a:avLst/>
              <a:gdLst/>
              <a:ahLst/>
              <a:cxnLst>
                <a:cxn ang="0">
                  <a:pos x="1" y="28"/>
                </a:cxn>
                <a:cxn ang="0">
                  <a:pos x="7" y="62"/>
                </a:cxn>
                <a:cxn ang="0">
                  <a:pos x="27" y="50"/>
                </a:cxn>
                <a:cxn ang="0">
                  <a:pos x="17" y="21"/>
                </a:cxn>
                <a:cxn ang="0">
                  <a:pos x="23" y="0"/>
                </a:cxn>
                <a:cxn ang="0">
                  <a:pos x="16" y="9"/>
                </a:cxn>
                <a:cxn ang="0">
                  <a:pos x="7" y="15"/>
                </a:cxn>
                <a:cxn ang="0">
                  <a:pos x="0" y="29"/>
                </a:cxn>
              </a:cxnLst>
              <a:rect l="0" t="0" r="r" b="b"/>
              <a:pathLst>
                <a:path w="30" h="62">
                  <a:moveTo>
                    <a:pt x="1" y="28"/>
                  </a:moveTo>
                  <a:cubicBezTo>
                    <a:pt x="7" y="40"/>
                    <a:pt x="9" y="49"/>
                    <a:pt x="7" y="62"/>
                  </a:cubicBezTo>
                  <a:cubicBezTo>
                    <a:pt x="8" y="49"/>
                    <a:pt x="13" y="40"/>
                    <a:pt x="27" y="50"/>
                  </a:cubicBezTo>
                  <a:cubicBezTo>
                    <a:pt x="16" y="41"/>
                    <a:pt x="13" y="34"/>
                    <a:pt x="17" y="21"/>
                  </a:cubicBezTo>
                  <a:cubicBezTo>
                    <a:pt x="18" y="18"/>
                    <a:pt x="30" y="0"/>
                    <a:pt x="23" y="0"/>
                  </a:cubicBezTo>
                  <a:cubicBezTo>
                    <a:pt x="19" y="0"/>
                    <a:pt x="18" y="7"/>
                    <a:pt x="16" y="9"/>
                  </a:cubicBezTo>
                  <a:cubicBezTo>
                    <a:pt x="14" y="11"/>
                    <a:pt x="8" y="12"/>
                    <a:pt x="7" y="15"/>
                  </a:cubicBezTo>
                  <a:cubicBezTo>
                    <a:pt x="3" y="20"/>
                    <a:pt x="8" y="26"/>
                    <a:pt x="0" y="29"/>
                  </a:cubicBezTo>
                </a:path>
              </a:pathLst>
            </a:custGeom>
            <a:solidFill>
              <a:srgbClr val="DD78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42" name="Freeform 490"/>
            <p:cNvSpPr>
              <a:spLocks/>
            </p:cNvSpPr>
            <p:nvPr/>
          </p:nvSpPr>
          <p:spPr bwMode="auto">
            <a:xfrm>
              <a:off x="3915" y="2354"/>
              <a:ext cx="60" cy="56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4"/>
                </a:cxn>
                <a:cxn ang="0">
                  <a:pos x="17" y="21"/>
                </a:cxn>
                <a:cxn ang="0">
                  <a:pos x="24" y="5"/>
                </a:cxn>
                <a:cxn ang="0">
                  <a:pos x="11" y="3"/>
                </a:cxn>
              </a:cxnLst>
              <a:rect l="0" t="0" r="r" b="b"/>
              <a:pathLst>
                <a:path w="24" h="21">
                  <a:moveTo>
                    <a:pt x="2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9" y="6"/>
                    <a:pt x="19" y="9"/>
                    <a:pt x="17" y="21"/>
                  </a:cubicBezTo>
                  <a:cubicBezTo>
                    <a:pt x="18" y="15"/>
                    <a:pt x="22" y="10"/>
                    <a:pt x="24" y="5"/>
                  </a:cubicBezTo>
                  <a:cubicBezTo>
                    <a:pt x="20" y="7"/>
                    <a:pt x="15" y="6"/>
                    <a:pt x="11" y="3"/>
                  </a:cubicBezTo>
                </a:path>
              </a:pathLst>
            </a:custGeom>
            <a:solidFill>
              <a:srgbClr val="BD34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43" name="Freeform 491"/>
            <p:cNvSpPr>
              <a:spLocks/>
            </p:cNvSpPr>
            <p:nvPr/>
          </p:nvSpPr>
          <p:spPr bwMode="auto">
            <a:xfrm>
              <a:off x="3818" y="2535"/>
              <a:ext cx="82" cy="67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20" y="7"/>
                </a:cxn>
                <a:cxn ang="0">
                  <a:pos x="33" y="0"/>
                </a:cxn>
                <a:cxn ang="0">
                  <a:pos x="18" y="3"/>
                </a:cxn>
                <a:cxn ang="0">
                  <a:pos x="5" y="18"/>
                </a:cxn>
              </a:cxnLst>
              <a:rect l="0" t="0" r="r" b="b"/>
              <a:pathLst>
                <a:path w="33" h="25">
                  <a:moveTo>
                    <a:pt x="0" y="25"/>
                  </a:moveTo>
                  <a:cubicBezTo>
                    <a:pt x="7" y="20"/>
                    <a:pt x="13" y="12"/>
                    <a:pt x="20" y="7"/>
                  </a:cubicBezTo>
                  <a:cubicBezTo>
                    <a:pt x="24" y="5"/>
                    <a:pt x="33" y="4"/>
                    <a:pt x="33" y="0"/>
                  </a:cubicBezTo>
                  <a:cubicBezTo>
                    <a:pt x="26" y="1"/>
                    <a:pt x="25" y="0"/>
                    <a:pt x="18" y="3"/>
                  </a:cubicBezTo>
                  <a:cubicBezTo>
                    <a:pt x="6" y="8"/>
                    <a:pt x="8" y="5"/>
                    <a:pt x="5" y="18"/>
                  </a:cubicBezTo>
                </a:path>
              </a:pathLst>
            </a:custGeom>
            <a:solidFill>
              <a:srgbClr val="BD34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44" name="Freeform 492"/>
            <p:cNvSpPr>
              <a:spLocks/>
            </p:cNvSpPr>
            <p:nvPr/>
          </p:nvSpPr>
          <p:spPr bwMode="auto">
            <a:xfrm>
              <a:off x="3758" y="2679"/>
              <a:ext cx="65" cy="78"/>
            </a:xfrm>
            <a:custGeom>
              <a:avLst/>
              <a:gdLst/>
              <a:ahLst/>
              <a:cxnLst>
                <a:cxn ang="0">
                  <a:pos x="24" y="1"/>
                </a:cxn>
                <a:cxn ang="0">
                  <a:pos x="20" y="25"/>
                </a:cxn>
                <a:cxn ang="0">
                  <a:pos x="0" y="17"/>
                </a:cxn>
                <a:cxn ang="0">
                  <a:pos x="17" y="17"/>
                </a:cxn>
                <a:cxn ang="0">
                  <a:pos x="18" y="8"/>
                </a:cxn>
                <a:cxn ang="0">
                  <a:pos x="24" y="0"/>
                </a:cxn>
              </a:cxnLst>
              <a:rect l="0" t="0" r="r" b="b"/>
              <a:pathLst>
                <a:path w="26" h="29">
                  <a:moveTo>
                    <a:pt x="24" y="1"/>
                  </a:moveTo>
                  <a:cubicBezTo>
                    <a:pt x="24" y="7"/>
                    <a:pt x="26" y="20"/>
                    <a:pt x="20" y="25"/>
                  </a:cubicBezTo>
                  <a:cubicBezTo>
                    <a:pt x="15" y="29"/>
                    <a:pt x="5" y="20"/>
                    <a:pt x="0" y="17"/>
                  </a:cubicBezTo>
                  <a:cubicBezTo>
                    <a:pt x="6" y="17"/>
                    <a:pt x="12" y="26"/>
                    <a:pt x="17" y="17"/>
                  </a:cubicBezTo>
                  <a:cubicBezTo>
                    <a:pt x="19" y="14"/>
                    <a:pt x="17" y="11"/>
                    <a:pt x="18" y="8"/>
                  </a:cubicBezTo>
                  <a:cubicBezTo>
                    <a:pt x="20" y="5"/>
                    <a:pt x="23" y="3"/>
                    <a:pt x="24" y="0"/>
                  </a:cubicBezTo>
                </a:path>
              </a:pathLst>
            </a:custGeom>
            <a:solidFill>
              <a:srgbClr val="BD34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45" name="Freeform 493"/>
            <p:cNvSpPr>
              <a:spLocks/>
            </p:cNvSpPr>
            <p:nvPr/>
          </p:nvSpPr>
          <p:spPr bwMode="auto">
            <a:xfrm>
              <a:off x="3615" y="2365"/>
              <a:ext cx="18" cy="7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7" y="15"/>
                </a:cxn>
                <a:cxn ang="0">
                  <a:pos x="1" y="27"/>
                </a:cxn>
                <a:cxn ang="0">
                  <a:pos x="1" y="18"/>
                </a:cxn>
              </a:cxnLst>
              <a:rect l="0" t="0" r="r" b="b"/>
              <a:pathLst>
                <a:path w="7" h="27">
                  <a:moveTo>
                    <a:pt x="1" y="0"/>
                  </a:moveTo>
                  <a:cubicBezTo>
                    <a:pt x="2" y="4"/>
                    <a:pt x="7" y="12"/>
                    <a:pt x="7" y="15"/>
                  </a:cubicBezTo>
                  <a:cubicBezTo>
                    <a:pt x="7" y="19"/>
                    <a:pt x="2" y="22"/>
                    <a:pt x="1" y="27"/>
                  </a:cubicBezTo>
                  <a:cubicBezTo>
                    <a:pt x="1" y="24"/>
                    <a:pt x="0" y="21"/>
                    <a:pt x="1" y="18"/>
                  </a:cubicBezTo>
                </a:path>
              </a:pathLst>
            </a:custGeom>
            <a:solidFill>
              <a:srgbClr val="BD34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46" name="Freeform 494"/>
            <p:cNvSpPr>
              <a:spLocks/>
            </p:cNvSpPr>
            <p:nvPr/>
          </p:nvSpPr>
          <p:spPr bwMode="auto">
            <a:xfrm>
              <a:off x="3505" y="2122"/>
              <a:ext cx="43" cy="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" y="13"/>
                </a:cxn>
                <a:cxn ang="0">
                  <a:pos x="16" y="27"/>
                </a:cxn>
                <a:cxn ang="0">
                  <a:pos x="7" y="33"/>
                </a:cxn>
                <a:cxn ang="0">
                  <a:pos x="10" y="19"/>
                </a:cxn>
                <a:cxn ang="0">
                  <a:pos x="5" y="12"/>
                </a:cxn>
              </a:cxnLst>
              <a:rect l="0" t="0" r="r" b="b"/>
              <a:pathLst>
                <a:path w="17" h="33">
                  <a:moveTo>
                    <a:pt x="0" y="0"/>
                  </a:moveTo>
                  <a:cubicBezTo>
                    <a:pt x="2" y="7"/>
                    <a:pt x="9" y="9"/>
                    <a:pt x="13" y="13"/>
                  </a:cubicBezTo>
                  <a:cubicBezTo>
                    <a:pt x="17" y="18"/>
                    <a:pt x="14" y="21"/>
                    <a:pt x="16" y="27"/>
                  </a:cubicBezTo>
                  <a:cubicBezTo>
                    <a:pt x="12" y="27"/>
                    <a:pt x="8" y="29"/>
                    <a:pt x="7" y="33"/>
                  </a:cubicBezTo>
                  <a:cubicBezTo>
                    <a:pt x="9" y="30"/>
                    <a:pt x="12" y="23"/>
                    <a:pt x="10" y="19"/>
                  </a:cubicBezTo>
                  <a:cubicBezTo>
                    <a:pt x="9" y="16"/>
                    <a:pt x="6" y="16"/>
                    <a:pt x="5" y="12"/>
                  </a:cubicBezTo>
                </a:path>
              </a:pathLst>
            </a:custGeom>
            <a:solidFill>
              <a:srgbClr val="BD34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47" name="Freeform 495"/>
            <p:cNvSpPr>
              <a:spLocks/>
            </p:cNvSpPr>
            <p:nvPr/>
          </p:nvSpPr>
          <p:spPr bwMode="auto">
            <a:xfrm>
              <a:off x="3853" y="1999"/>
              <a:ext cx="90" cy="11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9" y="12"/>
                </a:cxn>
                <a:cxn ang="0">
                  <a:pos x="22" y="23"/>
                </a:cxn>
                <a:cxn ang="0">
                  <a:pos x="36" y="43"/>
                </a:cxn>
                <a:cxn ang="0">
                  <a:pos x="26" y="34"/>
                </a:cxn>
                <a:cxn ang="0">
                  <a:pos x="18" y="27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13" y="1"/>
                </a:cxn>
              </a:cxnLst>
              <a:rect l="0" t="0" r="r" b="b"/>
              <a:pathLst>
                <a:path w="36" h="43">
                  <a:moveTo>
                    <a:pt x="12" y="0"/>
                  </a:moveTo>
                  <a:cubicBezTo>
                    <a:pt x="16" y="5"/>
                    <a:pt x="18" y="5"/>
                    <a:pt x="19" y="12"/>
                  </a:cubicBezTo>
                  <a:cubicBezTo>
                    <a:pt x="20" y="16"/>
                    <a:pt x="20" y="19"/>
                    <a:pt x="22" y="23"/>
                  </a:cubicBezTo>
                  <a:cubicBezTo>
                    <a:pt x="25" y="31"/>
                    <a:pt x="33" y="34"/>
                    <a:pt x="36" y="43"/>
                  </a:cubicBezTo>
                  <a:cubicBezTo>
                    <a:pt x="34" y="36"/>
                    <a:pt x="31" y="37"/>
                    <a:pt x="26" y="34"/>
                  </a:cubicBezTo>
                  <a:cubicBezTo>
                    <a:pt x="21" y="32"/>
                    <a:pt x="22" y="29"/>
                    <a:pt x="18" y="27"/>
                  </a:cubicBezTo>
                  <a:cubicBezTo>
                    <a:pt x="13" y="23"/>
                    <a:pt x="4" y="28"/>
                    <a:pt x="0" y="31"/>
                  </a:cubicBezTo>
                  <a:cubicBezTo>
                    <a:pt x="2" y="28"/>
                    <a:pt x="3" y="24"/>
                    <a:pt x="3" y="21"/>
                  </a:cubicBezTo>
                  <a:cubicBezTo>
                    <a:pt x="19" y="21"/>
                    <a:pt x="9" y="10"/>
                    <a:pt x="13" y="1"/>
                  </a:cubicBezTo>
                </a:path>
              </a:pathLst>
            </a:custGeom>
            <a:solidFill>
              <a:srgbClr val="BD34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48" name="Freeform 496"/>
            <p:cNvSpPr>
              <a:spLocks/>
            </p:cNvSpPr>
            <p:nvPr/>
          </p:nvSpPr>
          <p:spPr bwMode="auto">
            <a:xfrm>
              <a:off x="3958" y="2183"/>
              <a:ext cx="20" cy="6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23"/>
                </a:cxn>
                <a:cxn ang="0">
                  <a:pos x="1" y="2"/>
                </a:cxn>
              </a:cxnLst>
              <a:rect l="0" t="0" r="r" b="b"/>
              <a:pathLst>
                <a:path w="8" h="23">
                  <a:moveTo>
                    <a:pt x="1" y="0"/>
                  </a:moveTo>
                  <a:cubicBezTo>
                    <a:pt x="4" y="7"/>
                    <a:pt x="8" y="18"/>
                    <a:pt x="0" y="23"/>
                  </a:cubicBezTo>
                  <a:cubicBezTo>
                    <a:pt x="4" y="16"/>
                    <a:pt x="2" y="9"/>
                    <a:pt x="1" y="2"/>
                  </a:cubicBezTo>
                </a:path>
              </a:pathLst>
            </a:custGeom>
            <a:solidFill>
              <a:srgbClr val="BD34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49" name="Freeform 497"/>
            <p:cNvSpPr>
              <a:spLocks/>
            </p:cNvSpPr>
            <p:nvPr/>
          </p:nvSpPr>
          <p:spPr bwMode="auto">
            <a:xfrm>
              <a:off x="3553" y="1829"/>
              <a:ext cx="60" cy="14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3" y="17"/>
                </a:cxn>
                <a:cxn ang="0">
                  <a:pos x="6" y="53"/>
                </a:cxn>
                <a:cxn ang="0">
                  <a:pos x="18" y="34"/>
                </a:cxn>
                <a:cxn ang="0">
                  <a:pos x="12" y="17"/>
                </a:cxn>
                <a:cxn ang="0">
                  <a:pos x="22" y="11"/>
                </a:cxn>
                <a:cxn ang="0">
                  <a:pos x="24" y="2"/>
                </a:cxn>
              </a:cxnLst>
              <a:rect l="0" t="0" r="r" b="b"/>
              <a:pathLst>
                <a:path w="24" h="53">
                  <a:moveTo>
                    <a:pt x="20" y="0"/>
                  </a:moveTo>
                  <a:cubicBezTo>
                    <a:pt x="14" y="6"/>
                    <a:pt x="6" y="8"/>
                    <a:pt x="3" y="17"/>
                  </a:cubicBezTo>
                  <a:cubicBezTo>
                    <a:pt x="0" y="27"/>
                    <a:pt x="2" y="44"/>
                    <a:pt x="6" y="53"/>
                  </a:cubicBezTo>
                  <a:cubicBezTo>
                    <a:pt x="3" y="44"/>
                    <a:pt x="6" y="28"/>
                    <a:pt x="18" y="34"/>
                  </a:cubicBezTo>
                  <a:cubicBezTo>
                    <a:pt x="11" y="30"/>
                    <a:pt x="7" y="25"/>
                    <a:pt x="12" y="17"/>
                  </a:cubicBezTo>
                  <a:cubicBezTo>
                    <a:pt x="14" y="13"/>
                    <a:pt x="17" y="11"/>
                    <a:pt x="22" y="11"/>
                  </a:cubicBezTo>
                  <a:cubicBezTo>
                    <a:pt x="21" y="8"/>
                    <a:pt x="22" y="4"/>
                    <a:pt x="24" y="2"/>
                  </a:cubicBezTo>
                </a:path>
              </a:pathLst>
            </a:custGeom>
            <a:solidFill>
              <a:srgbClr val="EFC6C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50" name="Freeform 498"/>
            <p:cNvSpPr>
              <a:spLocks/>
            </p:cNvSpPr>
            <p:nvPr/>
          </p:nvSpPr>
          <p:spPr bwMode="auto">
            <a:xfrm>
              <a:off x="3658" y="1845"/>
              <a:ext cx="100" cy="152"/>
            </a:xfrm>
            <a:custGeom>
              <a:avLst/>
              <a:gdLst/>
              <a:ahLst/>
              <a:cxnLst>
                <a:cxn ang="0">
                  <a:pos x="32" y="27"/>
                </a:cxn>
                <a:cxn ang="0">
                  <a:pos x="38" y="40"/>
                </a:cxn>
                <a:cxn ang="0">
                  <a:pos x="38" y="57"/>
                </a:cxn>
                <a:cxn ang="0">
                  <a:pos x="28" y="37"/>
                </a:cxn>
                <a:cxn ang="0">
                  <a:pos x="18" y="23"/>
                </a:cxn>
                <a:cxn ang="0">
                  <a:pos x="0" y="15"/>
                </a:cxn>
                <a:cxn ang="0">
                  <a:pos x="28" y="0"/>
                </a:cxn>
                <a:cxn ang="0">
                  <a:pos x="22" y="17"/>
                </a:cxn>
                <a:cxn ang="0">
                  <a:pos x="28" y="24"/>
                </a:cxn>
              </a:cxnLst>
              <a:rect l="0" t="0" r="r" b="b"/>
              <a:pathLst>
                <a:path w="40" h="57">
                  <a:moveTo>
                    <a:pt x="32" y="27"/>
                  </a:moveTo>
                  <a:cubicBezTo>
                    <a:pt x="35" y="32"/>
                    <a:pt x="38" y="33"/>
                    <a:pt x="38" y="40"/>
                  </a:cubicBezTo>
                  <a:cubicBezTo>
                    <a:pt x="39" y="44"/>
                    <a:pt x="40" y="54"/>
                    <a:pt x="38" y="57"/>
                  </a:cubicBezTo>
                  <a:cubicBezTo>
                    <a:pt x="35" y="51"/>
                    <a:pt x="38" y="38"/>
                    <a:pt x="28" y="37"/>
                  </a:cubicBezTo>
                  <a:cubicBezTo>
                    <a:pt x="28" y="27"/>
                    <a:pt x="28" y="24"/>
                    <a:pt x="18" y="23"/>
                  </a:cubicBezTo>
                  <a:cubicBezTo>
                    <a:pt x="13" y="22"/>
                    <a:pt x="1" y="21"/>
                    <a:pt x="0" y="15"/>
                  </a:cubicBezTo>
                  <a:cubicBezTo>
                    <a:pt x="13" y="28"/>
                    <a:pt x="18" y="1"/>
                    <a:pt x="28" y="0"/>
                  </a:cubicBezTo>
                  <a:cubicBezTo>
                    <a:pt x="24" y="3"/>
                    <a:pt x="21" y="13"/>
                    <a:pt x="22" y="17"/>
                  </a:cubicBezTo>
                  <a:cubicBezTo>
                    <a:pt x="23" y="20"/>
                    <a:pt x="28" y="20"/>
                    <a:pt x="28" y="24"/>
                  </a:cubicBezTo>
                </a:path>
              </a:pathLst>
            </a:custGeom>
            <a:solidFill>
              <a:srgbClr val="EFC6C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51" name="Freeform 499"/>
            <p:cNvSpPr>
              <a:spLocks/>
            </p:cNvSpPr>
            <p:nvPr/>
          </p:nvSpPr>
          <p:spPr bwMode="auto">
            <a:xfrm>
              <a:off x="3648" y="2042"/>
              <a:ext cx="47" cy="125"/>
            </a:xfrm>
            <a:custGeom>
              <a:avLst/>
              <a:gdLst/>
              <a:ahLst/>
              <a:cxnLst>
                <a:cxn ang="0">
                  <a:pos x="6" y="10"/>
                </a:cxn>
                <a:cxn ang="0">
                  <a:pos x="1" y="26"/>
                </a:cxn>
                <a:cxn ang="0">
                  <a:pos x="12" y="31"/>
                </a:cxn>
                <a:cxn ang="0">
                  <a:pos x="8" y="47"/>
                </a:cxn>
                <a:cxn ang="0">
                  <a:pos x="15" y="25"/>
                </a:cxn>
                <a:cxn ang="0">
                  <a:pos x="8" y="14"/>
                </a:cxn>
                <a:cxn ang="0">
                  <a:pos x="11" y="0"/>
                </a:cxn>
              </a:cxnLst>
              <a:rect l="0" t="0" r="r" b="b"/>
              <a:pathLst>
                <a:path w="19" h="47">
                  <a:moveTo>
                    <a:pt x="6" y="10"/>
                  </a:moveTo>
                  <a:cubicBezTo>
                    <a:pt x="1" y="13"/>
                    <a:pt x="0" y="21"/>
                    <a:pt x="1" y="26"/>
                  </a:cubicBezTo>
                  <a:cubicBezTo>
                    <a:pt x="5" y="25"/>
                    <a:pt x="13" y="22"/>
                    <a:pt x="12" y="31"/>
                  </a:cubicBezTo>
                  <a:cubicBezTo>
                    <a:pt x="12" y="37"/>
                    <a:pt x="1" y="40"/>
                    <a:pt x="8" y="47"/>
                  </a:cubicBezTo>
                  <a:cubicBezTo>
                    <a:pt x="13" y="43"/>
                    <a:pt x="19" y="32"/>
                    <a:pt x="15" y="25"/>
                  </a:cubicBezTo>
                  <a:cubicBezTo>
                    <a:pt x="12" y="20"/>
                    <a:pt x="8" y="21"/>
                    <a:pt x="8" y="14"/>
                  </a:cubicBezTo>
                  <a:cubicBezTo>
                    <a:pt x="8" y="10"/>
                    <a:pt x="12" y="4"/>
                    <a:pt x="11" y="0"/>
                  </a:cubicBezTo>
                </a:path>
              </a:pathLst>
            </a:custGeom>
            <a:solidFill>
              <a:srgbClr val="EFC6C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52" name="Freeform 500"/>
            <p:cNvSpPr>
              <a:spLocks/>
            </p:cNvSpPr>
            <p:nvPr/>
          </p:nvSpPr>
          <p:spPr bwMode="auto">
            <a:xfrm>
              <a:off x="3745" y="2250"/>
              <a:ext cx="23" cy="4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3" y="15"/>
                </a:cxn>
                <a:cxn ang="0">
                  <a:pos x="9" y="0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2" y="5"/>
                    <a:pt x="0" y="11"/>
                    <a:pt x="3" y="15"/>
                  </a:cubicBezTo>
                  <a:cubicBezTo>
                    <a:pt x="5" y="10"/>
                    <a:pt x="3" y="4"/>
                    <a:pt x="9" y="0"/>
                  </a:cubicBezTo>
                </a:path>
              </a:pathLst>
            </a:custGeom>
            <a:solidFill>
              <a:srgbClr val="EFC6C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53" name="Freeform 501"/>
            <p:cNvSpPr>
              <a:spLocks/>
            </p:cNvSpPr>
            <p:nvPr/>
          </p:nvSpPr>
          <p:spPr bwMode="auto">
            <a:xfrm>
              <a:off x="3828" y="2282"/>
              <a:ext cx="25" cy="8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0" y="31"/>
                </a:cxn>
                <a:cxn ang="0">
                  <a:pos x="8" y="2"/>
                </a:cxn>
              </a:cxnLst>
              <a:rect l="0" t="0" r="r" b="b"/>
              <a:pathLst>
                <a:path w="10" h="31">
                  <a:moveTo>
                    <a:pt x="8" y="0"/>
                  </a:moveTo>
                  <a:cubicBezTo>
                    <a:pt x="0" y="9"/>
                    <a:pt x="2" y="24"/>
                    <a:pt x="10" y="31"/>
                  </a:cubicBezTo>
                  <a:cubicBezTo>
                    <a:pt x="5" y="25"/>
                    <a:pt x="7" y="8"/>
                    <a:pt x="8" y="2"/>
                  </a:cubicBezTo>
                </a:path>
              </a:pathLst>
            </a:custGeom>
            <a:solidFill>
              <a:srgbClr val="EFC6C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54" name="Freeform 502"/>
            <p:cNvSpPr>
              <a:spLocks/>
            </p:cNvSpPr>
            <p:nvPr/>
          </p:nvSpPr>
          <p:spPr bwMode="auto">
            <a:xfrm>
              <a:off x="3678" y="2487"/>
              <a:ext cx="67" cy="112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6" y="19"/>
                </a:cxn>
                <a:cxn ang="0">
                  <a:pos x="17" y="25"/>
                </a:cxn>
                <a:cxn ang="0">
                  <a:pos x="12" y="33"/>
                </a:cxn>
                <a:cxn ang="0">
                  <a:pos x="7" y="42"/>
                </a:cxn>
                <a:cxn ang="0">
                  <a:pos x="20" y="34"/>
                </a:cxn>
                <a:cxn ang="0">
                  <a:pos x="25" y="32"/>
                </a:cxn>
                <a:cxn ang="0">
                  <a:pos x="22" y="20"/>
                </a:cxn>
                <a:cxn ang="0">
                  <a:pos x="10" y="11"/>
                </a:cxn>
                <a:cxn ang="0">
                  <a:pos x="7" y="0"/>
                </a:cxn>
              </a:cxnLst>
              <a:rect l="0" t="0" r="r" b="b"/>
              <a:pathLst>
                <a:path w="27" h="42">
                  <a:moveTo>
                    <a:pt x="4" y="4"/>
                  </a:moveTo>
                  <a:cubicBezTo>
                    <a:pt x="0" y="9"/>
                    <a:pt x="1" y="15"/>
                    <a:pt x="6" y="19"/>
                  </a:cubicBezTo>
                  <a:cubicBezTo>
                    <a:pt x="9" y="21"/>
                    <a:pt x="15" y="20"/>
                    <a:pt x="17" y="25"/>
                  </a:cubicBezTo>
                  <a:cubicBezTo>
                    <a:pt x="19" y="30"/>
                    <a:pt x="16" y="31"/>
                    <a:pt x="12" y="33"/>
                  </a:cubicBezTo>
                  <a:cubicBezTo>
                    <a:pt x="7" y="36"/>
                    <a:pt x="5" y="34"/>
                    <a:pt x="7" y="42"/>
                  </a:cubicBezTo>
                  <a:cubicBezTo>
                    <a:pt x="10" y="35"/>
                    <a:pt x="15" y="36"/>
                    <a:pt x="20" y="34"/>
                  </a:cubicBezTo>
                  <a:cubicBezTo>
                    <a:pt x="22" y="33"/>
                    <a:pt x="23" y="35"/>
                    <a:pt x="25" y="32"/>
                  </a:cubicBezTo>
                  <a:cubicBezTo>
                    <a:pt x="27" y="28"/>
                    <a:pt x="24" y="23"/>
                    <a:pt x="22" y="20"/>
                  </a:cubicBezTo>
                  <a:cubicBezTo>
                    <a:pt x="18" y="16"/>
                    <a:pt x="12" y="16"/>
                    <a:pt x="10" y="11"/>
                  </a:cubicBezTo>
                  <a:cubicBezTo>
                    <a:pt x="9" y="9"/>
                    <a:pt x="7" y="2"/>
                    <a:pt x="7" y="0"/>
                  </a:cubicBezTo>
                </a:path>
              </a:pathLst>
            </a:custGeom>
            <a:solidFill>
              <a:srgbClr val="EFC6C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55" name="Freeform 503"/>
            <p:cNvSpPr>
              <a:spLocks/>
            </p:cNvSpPr>
            <p:nvPr/>
          </p:nvSpPr>
          <p:spPr bwMode="auto">
            <a:xfrm>
              <a:off x="3643" y="2301"/>
              <a:ext cx="52" cy="88"/>
            </a:xfrm>
            <a:custGeom>
              <a:avLst/>
              <a:gdLst/>
              <a:ahLst/>
              <a:cxnLst>
                <a:cxn ang="0">
                  <a:pos x="2" y="15"/>
                </a:cxn>
                <a:cxn ang="0">
                  <a:pos x="5" y="33"/>
                </a:cxn>
                <a:cxn ang="0">
                  <a:pos x="7" y="16"/>
                </a:cxn>
                <a:cxn ang="0">
                  <a:pos x="18" y="13"/>
                </a:cxn>
                <a:cxn ang="0">
                  <a:pos x="2" y="15"/>
                </a:cxn>
              </a:cxnLst>
              <a:rect l="0" t="0" r="r" b="b"/>
              <a:pathLst>
                <a:path w="21" h="33">
                  <a:moveTo>
                    <a:pt x="2" y="15"/>
                  </a:moveTo>
                  <a:cubicBezTo>
                    <a:pt x="0" y="21"/>
                    <a:pt x="1" y="29"/>
                    <a:pt x="5" y="33"/>
                  </a:cubicBezTo>
                  <a:cubicBezTo>
                    <a:pt x="4" y="28"/>
                    <a:pt x="2" y="20"/>
                    <a:pt x="7" y="16"/>
                  </a:cubicBezTo>
                  <a:cubicBezTo>
                    <a:pt x="10" y="14"/>
                    <a:pt x="16" y="17"/>
                    <a:pt x="18" y="13"/>
                  </a:cubicBezTo>
                  <a:cubicBezTo>
                    <a:pt x="21" y="5"/>
                    <a:pt x="0" y="0"/>
                    <a:pt x="2" y="15"/>
                  </a:cubicBezTo>
                </a:path>
              </a:pathLst>
            </a:custGeom>
            <a:solidFill>
              <a:srgbClr val="EFC6C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56" name="Freeform 504"/>
            <p:cNvSpPr>
              <a:spLocks/>
            </p:cNvSpPr>
            <p:nvPr/>
          </p:nvSpPr>
          <p:spPr bwMode="auto">
            <a:xfrm>
              <a:off x="3503" y="1957"/>
              <a:ext cx="55" cy="106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2" y="17"/>
                </a:cxn>
                <a:cxn ang="0">
                  <a:pos x="0" y="40"/>
                </a:cxn>
                <a:cxn ang="0">
                  <a:pos x="7" y="28"/>
                </a:cxn>
                <a:cxn ang="0">
                  <a:pos x="16" y="23"/>
                </a:cxn>
                <a:cxn ang="0">
                  <a:pos x="12" y="11"/>
                </a:cxn>
                <a:cxn ang="0">
                  <a:pos x="22" y="2"/>
                </a:cxn>
                <a:cxn ang="0">
                  <a:pos x="10" y="0"/>
                </a:cxn>
              </a:cxnLst>
              <a:rect l="0" t="0" r="r" b="b"/>
              <a:pathLst>
                <a:path w="22" h="40">
                  <a:moveTo>
                    <a:pt x="10" y="0"/>
                  </a:moveTo>
                  <a:cubicBezTo>
                    <a:pt x="4" y="3"/>
                    <a:pt x="2" y="11"/>
                    <a:pt x="2" y="17"/>
                  </a:cubicBezTo>
                  <a:cubicBezTo>
                    <a:pt x="3" y="25"/>
                    <a:pt x="3" y="32"/>
                    <a:pt x="0" y="40"/>
                  </a:cubicBezTo>
                  <a:cubicBezTo>
                    <a:pt x="3" y="37"/>
                    <a:pt x="4" y="31"/>
                    <a:pt x="7" y="28"/>
                  </a:cubicBezTo>
                  <a:cubicBezTo>
                    <a:pt x="9" y="26"/>
                    <a:pt x="15" y="26"/>
                    <a:pt x="16" y="23"/>
                  </a:cubicBezTo>
                  <a:cubicBezTo>
                    <a:pt x="17" y="20"/>
                    <a:pt x="10" y="15"/>
                    <a:pt x="12" y="11"/>
                  </a:cubicBezTo>
                  <a:cubicBezTo>
                    <a:pt x="13" y="6"/>
                    <a:pt x="19" y="5"/>
                    <a:pt x="22" y="2"/>
                  </a:cubicBezTo>
                  <a:cubicBezTo>
                    <a:pt x="19" y="5"/>
                    <a:pt x="12" y="5"/>
                    <a:pt x="10" y="0"/>
                  </a:cubicBezTo>
                </a:path>
              </a:pathLst>
            </a:custGeom>
            <a:solidFill>
              <a:srgbClr val="EFC6C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57" name="Freeform 505"/>
            <p:cNvSpPr>
              <a:spLocks/>
            </p:cNvSpPr>
            <p:nvPr/>
          </p:nvSpPr>
          <p:spPr bwMode="auto">
            <a:xfrm>
              <a:off x="3638" y="2082"/>
              <a:ext cx="45" cy="3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4" y="2"/>
                </a:cxn>
              </a:cxnLst>
              <a:rect l="0" t="0" r="r" b="b"/>
              <a:pathLst>
                <a:path w="18" h="13">
                  <a:moveTo>
                    <a:pt x="11" y="0"/>
                  </a:moveTo>
                  <a:cubicBezTo>
                    <a:pt x="0" y="7"/>
                    <a:pt x="18" y="13"/>
                    <a:pt x="14" y="2"/>
                  </a:cubicBezTo>
                </a:path>
              </a:pathLst>
            </a:custGeom>
            <a:solidFill>
              <a:srgbClr val="FA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58" name="Freeform 506"/>
            <p:cNvSpPr>
              <a:spLocks/>
            </p:cNvSpPr>
            <p:nvPr/>
          </p:nvSpPr>
          <p:spPr bwMode="auto">
            <a:xfrm>
              <a:off x="3673" y="2125"/>
              <a:ext cx="12" cy="24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9"/>
                </a:cxn>
                <a:cxn ang="0">
                  <a:pos x="5" y="4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1" y="3"/>
                    <a:pt x="0" y="6"/>
                    <a:pt x="3" y="9"/>
                  </a:cubicBezTo>
                  <a:cubicBezTo>
                    <a:pt x="5" y="7"/>
                    <a:pt x="5" y="6"/>
                    <a:pt x="5" y="4"/>
                  </a:cubicBezTo>
                </a:path>
              </a:pathLst>
            </a:custGeom>
            <a:solidFill>
              <a:srgbClr val="FA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59" name="Freeform 507"/>
            <p:cNvSpPr>
              <a:spLocks/>
            </p:cNvSpPr>
            <p:nvPr/>
          </p:nvSpPr>
          <p:spPr bwMode="auto">
            <a:xfrm>
              <a:off x="3650" y="2309"/>
              <a:ext cx="28" cy="37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1" y="14"/>
                </a:cxn>
                <a:cxn ang="0">
                  <a:pos x="11" y="7"/>
                </a:cxn>
                <a:cxn ang="0">
                  <a:pos x="3" y="10"/>
                </a:cxn>
              </a:cxnLst>
              <a:rect l="0" t="0" r="r" b="b"/>
              <a:pathLst>
                <a:path w="11" h="14">
                  <a:moveTo>
                    <a:pt x="2" y="12"/>
                  </a:moveTo>
                  <a:cubicBezTo>
                    <a:pt x="2" y="13"/>
                    <a:pt x="2" y="14"/>
                    <a:pt x="1" y="14"/>
                  </a:cubicBezTo>
                  <a:cubicBezTo>
                    <a:pt x="0" y="8"/>
                    <a:pt x="6" y="0"/>
                    <a:pt x="11" y="7"/>
                  </a:cubicBezTo>
                  <a:cubicBezTo>
                    <a:pt x="8" y="7"/>
                    <a:pt x="4" y="8"/>
                    <a:pt x="3" y="10"/>
                  </a:cubicBezTo>
                </a:path>
              </a:pathLst>
            </a:custGeom>
            <a:solidFill>
              <a:srgbClr val="FA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60" name="Freeform 508"/>
            <p:cNvSpPr>
              <a:spLocks/>
            </p:cNvSpPr>
            <p:nvPr/>
          </p:nvSpPr>
          <p:spPr bwMode="auto">
            <a:xfrm>
              <a:off x="3685" y="2511"/>
              <a:ext cx="23" cy="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9" y="10"/>
                </a:cxn>
                <a:cxn ang="0">
                  <a:pos x="6" y="0"/>
                </a:cxn>
              </a:cxnLst>
              <a:rect l="0" t="0" r="r" b="b"/>
              <a:pathLst>
                <a:path w="9" h="14">
                  <a:moveTo>
                    <a:pt x="2" y="0"/>
                  </a:moveTo>
                  <a:cubicBezTo>
                    <a:pt x="0" y="5"/>
                    <a:pt x="4" y="14"/>
                    <a:pt x="9" y="10"/>
                  </a:cubicBezTo>
                  <a:cubicBezTo>
                    <a:pt x="8" y="7"/>
                    <a:pt x="7" y="4"/>
                    <a:pt x="6" y="0"/>
                  </a:cubicBezTo>
                </a:path>
              </a:pathLst>
            </a:custGeom>
            <a:solidFill>
              <a:srgbClr val="FA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61" name="Freeform 509"/>
            <p:cNvSpPr>
              <a:spLocks/>
            </p:cNvSpPr>
            <p:nvPr/>
          </p:nvSpPr>
          <p:spPr bwMode="auto">
            <a:xfrm>
              <a:off x="3555" y="1893"/>
              <a:ext cx="15" cy="2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6" y="10"/>
                </a:cxn>
                <a:cxn ang="0">
                  <a:pos x="6" y="2"/>
                </a:cxn>
              </a:cxnLst>
              <a:rect l="0" t="0" r="r" b="b"/>
              <a:pathLst>
                <a:path w="6" h="11">
                  <a:moveTo>
                    <a:pt x="4" y="0"/>
                  </a:moveTo>
                  <a:cubicBezTo>
                    <a:pt x="2" y="3"/>
                    <a:pt x="0" y="11"/>
                    <a:pt x="6" y="10"/>
                  </a:cubicBezTo>
                  <a:cubicBezTo>
                    <a:pt x="6" y="7"/>
                    <a:pt x="5" y="5"/>
                    <a:pt x="6" y="2"/>
                  </a:cubicBezTo>
                </a:path>
              </a:pathLst>
            </a:custGeom>
            <a:solidFill>
              <a:srgbClr val="FA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62" name="Freeform 510"/>
            <p:cNvSpPr>
              <a:spLocks/>
            </p:cNvSpPr>
            <p:nvPr/>
          </p:nvSpPr>
          <p:spPr bwMode="auto">
            <a:xfrm>
              <a:off x="3510" y="1978"/>
              <a:ext cx="18" cy="2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" y="11"/>
                </a:cxn>
                <a:cxn ang="0">
                  <a:pos x="5" y="1"/>
                </a:cxn>
              </a:cxnLst>
              <a:rect l="0" t="0" r="r" b="b"/>
              <a:pathLst>
                <a:path w="7" h="11">
                  <a:moveTo>
                    <a:pt x="3" y="0"/>
                  </a:moveTo>
                  <a:cubicBezTo>
                    <a:pt x="0" y="3"/>
                    <a:pt x="0" y="7"/>
                    <a:pt x="1" y="11"/>
                  </a:cubicBezTo>
                  <a:cubicBezTo>
                    <a:pt x="7" y="11"/>
                    <a:pt x="4" y="4"/>
                    <a:pt x="5" y="1"/>
                  </a:cubicBezTo>
                </a:path>
              </a:pathLst>
            </a:custGeom>
            <a:solidFill>
              <a:srgbClr val="FA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63" name="Freeform 511"/>
            <p:cNvSpPr>
              <a:spLocks/>
            </p:cNvSpPr>
            <p:nvPr/>
          </p:nvSpPr>
          <p:spPr bwMode="auto">
            <a:xfrm>
              <a:off x="3463" y="1765"/>
              <a:ext cx="532" cy="1010"/>
            </a:xfrm>
            <a:custGeom>
              <a:avLst/>
              <a:gdLst/>
              <a:ahLst/>
              <a:cxnLst>
                <a:cxn ang="0">
                  <a:pos x="48" y="23"/>
                </a:cxn>
                <a:cxn ang="0">
                  <a:pos x="32" y="42"/>
                </a:cxn>
                <a:cxn ang="0">
                  <a:pos x="31" y="59"/>
                </a:cxn>
                <a:cxn ang="0">
                  <a:pos x="15" y="79"/>
                </a:cxn>
                <a:cxn ang="0">
                  <a:pos x="13" y="100"/>
                </a:cxn>
                <a:cxn ang="0">
                  <a:pos x="7" y="112"/>
                </a:cxn>
                <a:cxn ang="0">
                  <a:pos x="20" y="172"/>
                </a:cxn>
                <a:cxn ang="0">
                  <a:pos x="39" y="227"/>
                </a:cxn>
                <a:cxn ang="0">
                  <a:pos x="72" y="293"/>
                </a:cxn>
                <a:cxn ang="0">
                  <a:pos x="83" y="338"/>
                </a:cxn>
                <a:cxn ang="0">
                  <a:pos x="118" y="369"/>
                </a:cxn>
                <a:cxn ang="0">
                  <a:pos x="148" y="372"/>
                </a:cxn>
                <a:cxn ang="0">
                  <a:pos x="149" y="345"/>
                </a:cxn>
                <a:cxn ang="0">
                  <a:pos x="158" y="311"/>
                </a:cxn>
                <a:cxn ang="0">
                  <a:pos x="181" y="293"/>
                </a:cxn>
                <a:cxn ang="0">
                  <a:pos x="191" y="256"/>
                </a:cxn>
                <a:cxn ang="0">
                  <a:pos x="212" y="222"/>
                </a:cxn>
                <a:cxn ang="0">
                  <a:pos x="203" y="192"/>
                </a:cxn>
                <a:cxn ang="0">
                  <a:pos x="210" y="174"/>
                </a:cxn>
                <a:cxn ang="0">
                  <a:pos x="205" y="152"/>
                </a:cxn>
                <a:cxn ang="0">
                  <a:pos x="201" y="128"/>
                </a:cxn>
                <a:cxn ang="0">
                  <a:pos x="185" y="110"/>
                </a:cxn>
                <a:cxn ang="0">
                  <a:pos x="181" y="98"/>
                </a:cxn>
                <a:cxn ang="0">
                  <a:pos x="157" y="68"/>
                </a:cxn>
                <a:cxn ang="0">
                  <a:pos x="140" y="43"/>
                </a:cxn>
                <a:cxn ang="0">
                  <a:pos x="118" y="30"/>
                </a:cxn>
                <a:cxn ang="0">
                  <a:pos x="74" y="9"/>
                </a:cxn>
                <a:cxn ang="0">
                  <a:pos x="48" y="23"/>
                </a:cxn>
              </a:cxnLst>
              <a:rect l="0" t="0" r="r" b="b"/>
              <a:pathLst>
                <a:path w="213" h="379">
                  <a:moveTo>
                    <a:pt x="48" y="23"/>
                  </a:moveTo>
                  <a:cubicBezTo>
                    <a:pt x="43" y="29"/>
                    <a:pt x="34" y="34"/>
                    <a:pt x="32" y="42"/>
                  </a:cubicBezTo>
                  <a:cubicBezTo>
                    <a:pt x="30" y="47"/>
                    <a:pt x="35" y="51"/>
                    <a:pt x="31" y="59"/>
                  </a:cubicBezTo>
                  <a:cubicBezTo>
                    <a:pt x="27" y="66"/>
                    <a:pt x="18" y="70"/>
                    <a:pt x="15" y="79"/>
                  </a:cubicBezTo>
                  <a:cubicBezTo>
                    <a:pt x="12" y="86"/>
                    <a:pt x="14" y="92"/>
                    <a:pt x="13" y="100"/>
                  </a:cubicBezTo>
                  <a:cubicBezTo>
                    <a:pt x="12" y="104"/>
                    <a:pt x="8" y="108"/>
                    <a:pt x="7" y="112"/>
                  </a:cubicBezTo>
                  <a:cubicBezTo>
                    <a:pt x="0" y="133"/>
                    <a:pt x="6" y="156"/>
                    <a:pt x="20" y="172"/>
                  </a:cubicBezTo>
                  <a:cubicBezTo>
                    <a:pt x="33" y="186"/>
                    <a:pt x="28" y="201"/>
                    <a:pt x="39" y="227"/>
                  </a:cubicBezTo>
                  <a:cubicBezTo>
                    <a:pt x="49" y="253"/>
                    <a:pt x="61" y="270"/>
                    <a:pt x="72" y="293"/>
                  </a:cubicBezTo>
                  <a:cubicBezTo>
                    <a:pt x="79" y="309"/>
                    <a:pt x="76" y="322"/>
                    <a:pt x="83" y="338"/>
                  </a:cubicBezTo>
                  <a:cubicBezTo>
                    <a:pt x="89" y="349"/>
                    <a:pt x="107" y="362"/>
                    <a:pt x="118" y="369"/>
                  </a:cubicBezTo>
                  <a:cubicBezTo>
                    <a:pt x="122" y="373"/>
                    <a:pt x="145" y="379"/>
                    <a:pt x="148" y="372"/>
                  </a:cubicBezTo>
                  <a:cubicBezTo>
                    <a:pt x="151" y="366"/>
                    <a:pt x="150" y="350"/>
                    <a:pt x="149" y="345"/>
                  </a:cubicBezTo>
                  <a:cubicBezTo>
                    <a:pt x="149" y="339"/>
                    <a:pt x="147" y="325"/>
                    <a:pt x="158" y="311"/>
                  </a:cubicBezTo>
                  <a:cubicBezTo>
                    <a:pt x="165" y="301"/>
                    <a:pt x="177" y="298"/>
                    <a:pt x="181" y="293"/>
                  </a:cubicBezTo>
                  <a:cubicBezTo>
                    <a:pt x="191" y="281"/>
                    <a:pt x="190" y="259"/>
                    <a:pt x="191" y="256"/>
                  </a:cubicBezTo>
                  <a:cubicBezTo>
                    <a:pt x="196" y="241"/>
                    <a:pt x="213" y="240"/>
                    <a:pt x="212" y="222"/>
                  </a:cubicBezTo>
                  <a:cubicBezTo>
                    <a:pt x="212" y="212"/>
                    <a:pt x="202" y="201"/>
                    <a:pt x="203" y="192"/>
                  </a:cubicBezTo>
                  <a:cubicBezTo>
                    <a:pt x="203" y="186"/>
                    <a:pt x="209" y="181"/>
                    <a:pt x="210" y="174"/>
                  </a:cubicBezTo>
                  <a:cubicBezTo>
                    <a:pt x="211" y="167"/>
                    <a:pt x="208" y="159"/>
                    <a:pt x="205" y="152"/>
                  </a:cubicBezTo>
                  <a:cubicBezTo>
                    <a:pt x="203" y="148"/>
                    <a:pt x="206" y="136"/>
                    <a:pt x="201" y="128"/>
                  </a:cubicBezTo>
                  <a:cubicBezTo>
                    <a:pt x="197" y="120"/>
                    <a:pt x="186" y="116"/>
                    <a:pt x="185" y="110"/>
                  </a:cubicBezTo>
                  <a:cubicBezTo>
                    <a:pt x="184" y="105"/>
                    <a:pt x="183" y="103"/>
                    <a:pt x="181" y="98"/>
                  </a:cubicBezTo>
                  <a:cubicBezTo>
                    <a:pt x="177" y="84"/>
                    <a:pt x="165" y="80"/>
                    <a:pt x="157" y="68"/>
                  </a:cubicBezTo>
                  <a:cubicBezTo>
                    <a:pt x="151" y="58"/>
                    <a:pt x="151" y="51"/>
                    <a:pt x="140" y="43"/>
                  </a:cubicBezTo>
                  <a:cubicBezTo>
                    <a:pt x="133" y="38"/>
                    <a:pt x="124" y="36"/>
                    <a:pt x="118" y="30"/>
                  </a:cubicBezTo>
                  <a:cubicBezTo>
                    <a:pt x="105" y="19"/>
                    <a:pt x="95" y="0"/>
                    <a:pt x="74" y="9"/>
                  </a:cubicBezTo>
                  <a:cubicBezTo>
                    <a:pt x="62" y="14"/>
                    <a:pt x="56" y="21"/>
                    <a:pt x="48" y="23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64" name="Freeform 512"/>
            <p:cNvSpPr>
              <a:spLocks/>
            </p:cNvSpPr>
            <p:nvPr/>
          </p:nvSpPr>
          <p:spPr bwMode="auto">
            <a:xfrm>
              <a:off x="3793" y="2589"/>
              <a:ext cx="65" cy="90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26" y="0"/>
                </a:cxn>
              </a:cxnLst>
              <a:rect l="0" t="0" r="r" b="b"/>
              <a:pathLst>
                <a:path w="26" h="34">
                  <a:moveTo>
                    <a:pt x="0" y="34"/>
                  </a:moveTo>
                  <a:cubicBezTo>
                    <a:pt x="11" y="25"/>
                    <a:pt x="17" y="9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65" name="Freeform 513"/>
            <p:cNvSpPr>
              <a:spLocks/>
            </p:cNvSpPr>
            <p:nvPr/>
          </p:nvSpPr>
          <p:spPr bwMode="auto">
            <a:xfrm>
              <a:off x="3788" y="2634"/>
              <a:ext cx="42" cy="45"/>
            </a:xfrm>
            <a:custGeom>
              <a:avLst/>
              <a:gdLst/>
              <a:ahLst/>
              <a:cxnLst>
                <a:cxn ang="0">
                  <a:pos x="5" y="17"/>
                </a:cxn>
                <a:cxn ang="0">
                  <a:pos x="2" y="9"/>
                </a:cxn>
                <a:cxn ang="0">
                  <a:pos x="8" y="11"/>
                </a:cxn>
                <a:cxn ang="0">
                  <a:pos x="10" y="0"/>
                </a:cxn>
              </a:cxnLst>
              <a:rect l="0" t="0" r="r" b="b"/>
              <a:pathLst>
                <a:path w="17" h="17">
                  <a:moveTo>
                    <a:pt x="5" y="17"/>
                  </a:moveTo>
                  <a:cubicBezTo>
                    <a:pt x="4" y="15"/>
                    <a:pt x="0" y="11"/>
                    <a:pt x="2" y="9"/>
                  </a:cubicBezTo>
                  <a:cubicBezTo>
                    <a:pt x="5" y="6"/>
                    <a:pt x="6" y="11"/>
                    <a:pt x="8" y="11"/>
                  </a:cubicBezTo>
                  <a:cubicBezTo>
                    <a:pt x="16" y="13"/>
                    <a:pt x="17" y="2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66" name="Freeform 514"/>
            <p:cNvSpPr>
              <a:spLocks/>
            </p:cNvSpPr>
            <p:nvPr/>
          </p:nvSpPr>
          <p:spPr bwMode="auto">
            <a:xfrm>
              <a:off x="3933" y="2391"/>
              <a:ext cx="7" cy="7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6"/>
                </a:cxn>
              </a:cxnLst>
              <a:rect l="0" t="0" r="r" b="b"/>
              <a:pathLst>
                <a:path w="3" h="26">
                  <a:moveTo>
                    <a:pt x="0" y="0"/>
                  </a:moveTo>
                  <a:cubicBezTo>
                    <a:pt x="3" y="7"/>
                    <a:pt x="2" y="18"/>
                    <a:pt x="2" y="2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67" name="Freeform 515"/>
            <p:cNvSpPr>
              <a:spLocks/>
            </p:cNvSpPr>
            <p:nvPr/>
          </p:nvSpPr>
          <p:spPr bwMode="auto">
            <a:xfrm>
              <a:off x="3953" y="2133"/>
              <a:ext cx="25" cy="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5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3" y="7"/>
                    <a:pt x="6" y="8"/>
                    <a:pt x="10" y="1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68" name="Freeform 516"/>
            <p:cNvSpPr>
              <a:spLocks/>
            </p:cNvSpPr>
            <p:nvPr/>
          </p:nvSpPr>
          <p:spPr bwMode="auto">
            <a:xfrm>
              <a:off x="3543" y="1901"/>
              <a:ext cx="5" cy="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9"/>
                </a:cxn>
              </a:cxnLst>
              <a:rect l="0" t="0" r="r" b="b"/>
              <a:pathLst>
                <a:path w="2" h="19">
                  <a:moveTo>
                    <a:pt x="0" y="0"/>
                  </a:moveTo>
                  <a:cubicBezTo>
                    <a:pt x="2" y="6"/>
                    <a:pt x="1" y="14"/>
                    <a:pt x="1" y="1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69" name="Freeform 517"/>
            <p:cNvSpPr>
              <a:spLocks/>
            </p:cNvSpPr>
            <p:nvPr/>
          </p:nvSpPr>
          <p:spPr bwMode="auto">
            <a:xfrm>
              <a:off x="3738" y="2471"/>
              <a:ext cx="35" cy="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25"/>
                </a:cxn>
              </a:cxnLst>
              <a:rect l="0" t="0" r="r" b="b"/>
              <a:pathLst>
                <a:path w="14" h="25">
                  <a:moveTo>
                    <a:pt x="0" y="0"/>
                  </a:moveTo>
                  <a:cubicBezTo>
                    <a:pt x="10" y="3"/>
                    <a:pt x="14" y="16"/>
                    <a:pt x="14" y="25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70" name="Freeform 518"/>
            <p:cNvSpPr>
              <a:spLocks/>
            </p:cNvSpPr>
            <p:nvPr/>
          </p:nvSpPr>
          <p:spPr bwMode="auto">
            <a:xfrm>
              <a:off x="3768" y="2479"/>
              <a:ext cx="17" cy="24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7" y="0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3" y="6"/>
                    <a:pt x="4" y="3"/>
                    <a:pt x="7" y="0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71" name="Freeform 519"/>
            <p:cNvSpPr>
              <a:spLocks/>
            </p:cNvSpPr>
            <p:nvPr/>
          </p:nvSpPr>
          <p:spPr bwMode="auto">
            <a:xfrm>
              <a:off x="3825" y="2290"/>
              <a:ext cx="10" cy="5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4" y="22"/>
                </a:cxn>
              </a:cxnLst>
              <a:rect l="0" t="0" r="r" b="b"/>
              <a:pathLst>
                <a:path w="4" h="22">
                  <a:moveTo>
                    <a:pt x="3" y="0"/>
                  </a:moveTo>
                  <a:cubicBezTo>
                    <a:pt x="0" y="7"/>
                    <a:pt x="1" y="16"/>
                    <a:pt x="4" y="22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72" name="Freeform 520"/>
            <p:cNvSpPr>
              <a:spLocks/>
            </p:cNvSpPr>
            <p:nvPr/>
          </p:nvSpPr>
          <p:spPr bwMode="auto">
            <a:xfrm>
              <a:off x="3803" y="2325"/>
              <a:ext cx="25" cy="16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6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6" y="0"/>
                    <a:pt x="2" y="2"/>
                    <a:pt x="0" y="6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73" name="Freeform 521"/>
            <p:cNvSpPr>
              <a:spLocks/>
            </p:cNvSpPr>
            <p:nvPr/>
          </p:nvSpPr>
          <p:spPr bwMode="auto">
            <a:xfrm>
              <a:off x="3850" y="2421"/>
              <a:ext cx="15" cy="4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3" y="18"/>
                </a:cxn>
              </a:cxnLst>
              <a:rect l="0" t="0" r="r" b="b"/>
              <a:pathLst>
                <a:path w="6" h="18">
                  <a:moveTo>
                    <a:pt x="6" y="0"/>
                  </a:moveTo>
                  <a:cubicBezTo>
                    <a:pt x="0" y="4"/>
                    <a:pt x="0" y="13"/>
                    <a:pt x="3" y="18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74" name="Freeform 522"/>
            <p:cNvSpPr>
              <a:spLocks/>
            </p:cNvSpPr>
            <p:nvPr/>
          </p:nvSpPr>
          <p:spPr bwMode="auto">
            <a:xfrm>
              <a:off x="3845" y="2437"/>
              <a:ext cx="8" cy="10"/>
            </a:xfrm>
            <a:custGeom>
              <a:avLst/>
              <a:gdLst/>
              <a:ahLst/>
              <a:cxnLst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75" name="Freeform 523"/>
            <p:cNvSpPr>
              <a:spLocks/>
            </p:cNvSpPr>
            <p:nvPr/>
          </p:nvSpPr>
          <p:spPr bwMode="auto">
            <a:xfrm>
              <a:off x="3630" y="2341"/>
              <a:ext cx="23" cy="77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9" y="29"/>
                </a:cxn>
              </a:cxnLst>
              <a:rect l="0" t="0" r="r" b="b"/>
              <a:pathLst>
                <a:path w="9" h="29">
                  <a:moveTo>
                    <a:pt x="3" y="0"/>
                  </a:moveTo>
                  <a:cubicBezTo>
                    <a:pt x="0" y="10"/>
                    <a:pt x="2" y="21"/>
                    <a:pt x="9" y="29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76" name="Freeform 524"/>
            <p:cNvSpPr>
              <a:spLocks/>
            </p:cNvSpPr>
            <p:nvPr/>
          </p:nvSpPr>
          <p:spPr bwMode="auto">
            <a:xfrm>
              <a:off x="3635" y="2405"/>
              <a:ext cx="33" cy="42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2" y="16"/>
                </a:cxn>
              </a:cxnLst>
              <a:rect l="0" t="0" r="r" b="b"/>
              <a:pathLst>
                <a:path w="13" h="16">
                  <a:moveTo>
                    <a:pt x="13" y="0"/>
                  </a:moveTo>
                  <a:cubicBezTo>
                    <a:pt x="8" y="3"/>
                    <a:pt x="0" y="10"/>
                    <a:pt x="2" y="16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77" name="Freeform 525"/>
            <p:cNvSpPr>
              <a:spLocks/>
            </p:cNvSpPr>
            <p:nvPr/>
          </p:nvSpPr>
          <p:spPr bwMode="auto">
            <a:xfrm>
              <a:off x="3720" y="2362"/>
              <a:ext cx="15" cy="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30"/>
                </a:cxn>
              </a:cxnLst>
              <a:rect l="0" t="0" r="r" b="b"/>
              <a:pathLst>
                <a:path w="6" h="30">
                  <a:moveTo>
                    <a:pt x="0" y="0"/>
                  </a:moveTo>
                  <a:cubicBezTo>
                    <a:pt x="6" y="9"/>
                    <a:pt x="6" y="21"/>
                    <a:pt x="1" y="30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78" name="Freeform 526"/>
            <p:cNvSpPr>
              <a:spLocks/>
            </p:cNvSpPr>
            <p:nvPr/>
          </p:nvSpPr>
          <p:spPr bwMode="auto">
            <a:xfrm>
              <a:off x="3733" y="2394"/>
              <a:ext cx="20" cy="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8" y="0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2" y="1"/>
                    <a:pt x="5" y="1"/>
                    <a:pt x="8" y="0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79" name="Freeform 527"/>
            <p:cNvSpPr>
              <a:spLocks/>
            </p:cNvSpPr>
            <p:nvPr/>
          </p:nvSpPr>
          <p:spPr bwMode="auto">
            <a:xfrm>
              <a:off x="3745" y="1903"/>
              <a:ext cx="38" cy="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30"/>
                </a:cxn>
              </a:cxnLst>
              <a:rect l="0" t="0" r="r" b="b"/>
              <a:pathLst>
                <a:path w="15" h="30">
                  <a:moveTo>
                    <a:pt x="0" y="0"/>
                  </a:moveTo>
                  <a:cubicBezTo>
                    <a:pt x="5" y="10"/>
                    <a:pt x="15" y="18"/>
                    <a:pt x="11" y="30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80" name="Freeform 528"/>
            <p:cNvSpPr>
              <a:spLocks/>
            </p:cNvSpPr>
            <p:nvPr/>
          </p:nvSpPr>
          <p:spPr bwMode="auto">
            <a:xfrm>
              <a:off x="3775" y="1946"/>
              <a:ext cx="23" cy="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9" y="0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2" y="2"/>
                    <a:pt x="6" y="0"/>
                    <a:pt x="9" y="0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81" name="Freeform 529"/>
            <p:cNvSpPr>
              <a:spLocks/>
            </p:cNvSpPr>
            <p:nvPr/>
          </p:nvSpPr>
          <p:spPr bwMode="auto">
            <a:xfrm>
              <a:off x="3753" y="2050"/>
              <a:ext cx="70" cy="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8" y="7"/>
                </a:cxn>
              </a:cxnLst>
              <a:rect l="0" t="0" r="r" b="b"/>
              <a:pathLst>
                <a:path w="28" h="12">
                  <a:moveTo>
                    <a:pt x="0" y="0"/>
                  </a:moveTo>
                  <a:cubicBezTo>
                    <a:pt x="4" y="12"/>
                    <a:pt x="18" y="11"/>
                    <a:pt x="28" y="7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82" name="Freeform 530"/>
            <p:cNvSpPr>
              <a:spLocks/>
            </p:cNvSpPr>
            <p:nvPr/>
          </p:nvSpPr>
          <p:spPr bwMode="auto">
            <a:xfrm>
              <a:off x="3798" y="2077"/>
              <a:ext cx="10" cy="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0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0" y="4"/>
                    <a:pt x="2" y="8"/>
                    <a:pt x="4" y="10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83" name="Freeform 531"/>
            <p:cNvSpPr>
              <a:spLocks/>
            </p:cNvSpPr>
            <p:nvPr/>
          </p:nvSpPr>
          <p:spPr bwMode="auto">
            <a:xfrm>
              <a:off x="3868" y="2117"/>
              <a:ext cx="30" cy="7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29"/>
                </a:cxn>
              </a:cxnLst>
              <a:rect l="0" t="0" r="r" b="b"/>
              <a:pathLst>
                <a:path w="12" h="29">
                  <a:moveTo>
                    <a:pt x="5" y="0"/>
                  </a:moveTo>
                  <a:cubicBezTo>
                    <a:pt x="12" y="9"/>
                    <a:pt x="8" y="22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84" name="Freeform 532"/>
            <p:cNvSpPr>
              <a:spLocks/>
            </p:cNvSpPr>
            <p:nvPr/>
          </p:nvSpPr>
          <p:spPr bwMode="auto">
            <a:xfrm>
              <a:off x="3888" y="2149"/>
              <a:ext cx="25" cy="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0" y="0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2" y="2"/>
                    <a:pt x="6" y="0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85" name="Freeform 533"/>
            <p:cNvSpPr>
              <a:spLocks/>
            </p:cNvSpPr>
            <p:nvPr/>
          </p:nvSpPr>
          <p:spPr bwMode="auto">
            <a:xfrm>
              <a:off x="3915" y="2245"/>
              <a:ext cx="23" cy="5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19"/>
                </a:cxn>
              </a:cxnLst>
              <a:rect l="0" t="0" r="r" b="b"/>
              <a:pathLst>
                <a:path w="9" h="19">
                  <a:moveTo>
                    <a:pt x="4" y="0"/>
                  </a:moveTo>
                  <a:cubicBezTo>
                    <a:pt x="0" y="6"/>
                    <a:pt x="4" y="15"/>
                    <a:pt x="9" y="19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86" name="Freeform 534"/>
            <p:cNvSpPr>
              <a:spLocks/>
            </p:cNvSpPr>
            <p:nvPr/>
          </p:nvSpPr>
          <p:spPr bwMode="auto">
            <a:xfrm>
              <a:off x="3930" y="2279"/>
              <a:ext cx="15" cy="4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5" y="18"/>
                </a:cxn>
              </a:cxnLst>
              <a:rect l="0" t="0" r="r" b="b"/>
              <a:pathLst>
                <a:path w="6" h="18">
                  <a:moveTo>
                    <a:pt x="6" y="0"/>
                  </a:moveTo>
                  <a:cubicBezTo>
                    <a:pt x="2" y="4"/>
                    <a:pt x="0" y="13"/>
                    <a:pt x="5" y="18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87" name="Freeform 535"/>
            <p:cNvSpPr>
              <a:spLocks/>
            </p:cNvSpPr>
            <p:nvPr/>
          </p:nvSpPr>
          <p:spPr bwMode="auto">
            <a:xfrm>
              <a:off x="3725" y="2207"/>
              <a:ext cx="18" cy="5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20"/>
                </a:cxn>
              </a:cxnLst>
              <a:rect l="0" t="0" r="r" b="b"/>
              <a:pathLst>
                <a:path w="7" h="20">
                  <a:moveTo>
                    <a:pt x="5" y="0"/>
                  </a:moveTo>
                  <a:cubicBezTo>
                    <a:pt x="0" y="6"/>
                    <a:pt x="2" y="15"/>
                    <a:pt x="7" y="20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88" name="Freeform 536"/>
            <p:cNvSpPr>
              <a:spLocks/>
            </p:cNvSpPr>
            <p:nvPr/>
          </p:nvSpPr>
          <p:spPr bwMode="auto">
            <a:xfrm>
              <a:off x="3733" y="2242"/>
              <a:ext cx="17" cy="5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6" y="22"/>
                </a:cxn>
              </a:cxnLst>
              <a:rect l="0" t="0" r="r" b="b"/>
              <a:pathLst>
                <a:path w="7" h="22">
                  <a:moveTo>
                    <a:pt x="7" y="0"/>
                  </a:moveTo>
                  <a:cubicBezTo>
                    <a:pt x="3" y="5"/>
                    <a:pt x="0" y="16"/>
                    <a:pt x="6" y="22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89" name="Freeform 537"/>
            <p:cNvSpPr>
              <a:spLocks/>
            </p:cNvSpPr>
            <p:nvPr/>
          </p:nvSpPr>
          <p:spPr bwMode="auto">
            <a:xfrm>
              <a:off x="3735" y="2295"/>
              <a:ext cx="20" cy="2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10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cubicBezTo>
                    <a:pt x="4" y="2"/>
                    <a:pt x="1" y="5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90" name="Freeform 538"/>
            <p:cNvSpPr>
              <a:spLocks/>
            </p:cNvSpPr>
            <p:nvPr/>
          </p:nvSpPr>
          <p:spPr bwMode="auto">
            <a:xfrm>
              <a:off x="3715" y="2623"/>
              <a:ext cx="45" cy="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2"/>
                </a:cxn>
              </a:cxnLst>
              <a:rect l="0" t="0" r="r" b="b"/>
              <a:pathLst>
                <a:path w="18" h="7">
                  <a:moveTo>
                    <a:pt x="0" y="0"/>
                  </a:moveTo>
                  <a:cubicBezTo>
                    <a:pt x="1" y="7"/>
                    <a:pt x="14" y="4"/>
                    <a:pt x="18" y="2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91" name="Freeform 539"/>
            <p:cNvSpPr>
              <a:spLocks/>
            </p:cNvSpPr>
            <p:nvPr/>
          </p:nvSpPr>
          <p:spPr bwMode="auto">
            <a:xfrm>
              <a:off x="3738" y="2634"/>
              <a:ext cx="5" cy="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7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0" y="3"/>
                    <a:pt x="0" y="5"/>
                    <a:pt x="2" y="7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92" name="Freeform 540"/>
            <p:cNvSpPr>
              <a:spLocks/>
            </p:cNvSpPr>
            <p:nvPr/>
          </p:nvSpPr>
          <p:spPr bwMode="auto">
            <a:xfrm>
              <a:off x="3548" y="2013"/>
              <a:ext cx="45" cy="24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8" y="0"/>
                </a:cxn>
              </a:cxnLst>
              <a:rect l="0" t="0" r="r" b="b"/>
              <a:pathLst>
                <a:path w="18" h="9">
                  <a:moveTo>
                    <a:pt x="0" y="6"/>
                  </a:moveTo>
                  <a:cubicBezTo>
                    <a:pt x="6" y="9"/>
                    <a:pt x="14" y="6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93" name="Freeform 541"/>
            <p:cNvSpPr>
              <a:spLocks/>
            </p:cNvSpPr>
            <p:nvPr/>
          </p:nvSpPr>
          <p:spPr bwMode="auto">
            <a:xfrm>
              <a:off x="3573" y="2029"/>
              <a:ext cx="15" cy="2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6" y="10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cubicBezTo>
                    <a:pt x="0" y="4"/>
                    <a:pt x="3" y="8"/>
                    <a:pt x="6" y="10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94" name="Freeform 542"/>
            <p:cNvSpPr>
              <a:spLocks/>
            </p:cNvSpPr>
            <p:nvPr/>
          </p:nvSpPr>
          <p:spPr bwMode="auto">
            <a:xfrm>
              <a:off x="3630" y="2074"/>
              <a:ext cx="20" cy="64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8" y="24"/>
                </a:cxn>
              </a:cxnLst>
              <a:rect l="0" t="0" r="r" b="b"/>
              <a:pathLst>
                <a:path w="8" h="24">
                  <a:moveTo>
                    <a:pt x="6" y="0"/>
                  </a:moveTo>
                  <a:cubicBezTo>
                    <a:pt x="0" y="5"/>
                    <a:pt x="5" y="19"/>
                    <a:pt x="8" y="24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95" name="Freeform 543"/>
            <p:cNvSpPr>
              <a:spLocks/>
            </p:cNvSpPr>
            <p:nvPr/>
          </p:nvSpPr>
          <p:spPr bwMode="auto">
            <a:xfrm>
              <a:off x="3638" y="2125"/>
              <a:ext cx="25" cy="4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2" y="18"/>
                </a:cxn>
              </a:cxnLst>
              <a:rect l="0" t="0" r="r" b="b"/>
              <a:pathLst>
                <a:path w="10" h="18">
                  <a:moveTo>
                    <a:pt x="10" y="0"/>
                  </a:moveTo>
                  <a:cubicBezTo>
                    <a:pt x="5" y="4"/>
                    <a:pt x="0" y="11"/>
                    <a:pt x="2" y="18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96" name="Freeform 544"/>
            <p:cNvSpPr>
              <a:spLocks/>
            </p:cNvSpPr>
            <p:nvPr/>
          </p:nvSpPr>
          <p:spPr bwMode="auto">
            <a:xfrm>
              <a:off x="3618" y="2170"/>
              <a:ext cx="45" cy="11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8" y="4"/>
                </a:cxn>
              </a:cxnLst>
              <a:rect l="0" t="0" r="r" b="b"/>
              <a:pathLst>
                <a:path w="18" h="4">
                  <a:moveTo>
                    <a:pt x="0" y="3"/>
                  </a:moveTo>
                  <a:cubicBezTo>
                    <a:pt x="5" y="0"/>
                    <a:pt x="13" y="1"/>
                    <a:pt x="18" y="4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97" name="Freeform 545"/>
            <p:cNvSpPr>
              <a:spLocks/>
            </p:cNvSpPr>
            <p:nvPr/>
          </p:nvSpPr>
          <p:spPr bwMode="auto">
            <a:xfrm>
              <a:off x="3523" y="2117"/>
              <a:ext cx="30" cy="4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16"/>
                </a:cxn>
              </a:cxnLst>
              <a:rect l="0" t="0" r="r" b="b"/>
              <a:pathLst>
                <a:path w="12" h="16">
                  <a:moveTo>
                    <a:pt x="1" y="0"/>
                  </a:moveTo>
                  <a:cubicBezTo>
                    <a:pt x="0" y="7"/>
                    <a:pt x="5" y="15"/>
                    <a:pt x="12" y="16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98" name="Freeform 546"/>
            <p:cNvSpPr>
              <a:spLocks/>
            </p:cNvSpPr>
            <p:nvPr/>
          </p:nvSpPr>
          <p:spPr bwMode="auto">
            <a:xfrm>
              <a:off x="3548" y="2141"/>
              <a:ext cx="10" cy="5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4" y="19"/>
                </a:cxn>
              </a:cxnLst>
              <a:rect l="0" t="0" r="r" b="b"/>
              <a:pathLst>
                <a:path w="4" h="19">
                  <a:moveTo>
                    <a:pt x="3" y="0"/>
                  </a:moveTo>
                  <a:cubicBezTo>
                    <a:pt x="0" y="6"/>
                    <a:pt x="2" y="14"/>
                    <a:pt x="4" y="19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99" name="Freeform 547"/>
            <p:cNvSpPr>
              <a:spLocks/>
            </p:cNvSpPr>
            <p:nvPr/>
          </p:nvSpPr>
          <p:spPr bwMode="auto">
            <a:xfrm>
              <a:off x="3545" y="2186"/>
              <a:ext cx="20" cy="2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10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cubicBezTo>
                    <a:pt x="4" y="0"/>
                    <a:pt x="1" y="7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00" name="Freeform 548"/>
            <p:cNvSpPr>
              <a:spLocks/>
            </p:cNvSpPr>
            <p:nvPr/>
          </p:nvSpPr>
          <p:spPr bwMode="auto">
            <a:xfrm>
              <a:off x="3643" y="1823"/>
              <a:ext cx="52" cy="24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1" y="9"/>
                </a:cxn>
              </a:cxnLst>
              <a:rect l="0" t="0" r="r" b="b"/>
              <a:pathLst>
                <a:path w="21" h="9">
                  <a:moveTo>
                    <a:pt x="0" y="5"/>
                  </a:moveTo>
                  <a:cubicBezTo>
                    <a:pt x="7" y="0"/>
                    <a:pt x="15" y="5"/>
                    <a:pt x="21" y="9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01" name="Freeform 549"/>
            <p:cNvSpPr>
              <a:spLocks/>
            </p:cNvSpPr>
            <p:nvPr/>
          </p:nvSpPr>
          <p:spPr bwMode="auto">
            <a:xfrm>
              <a:off x="3683" y="1834"/>
              <a:ext cx="35" cy="29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4" y="0"/>
                </a:cxn>
              </a:cxnLst>
              <a:rect l="0" t="0" r="r" b="b"/>
              <a:pathLst>
                <a:path w="14" h="11">
                  <a:moveTo>
                    <a:pt x="0" y="11"/>
                  </a:moveTo>
                  <a:cubicBezTo>
                    <a:pt x="1" y="6"/>
                    <a:pt x="9" y="0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02" name="Freeform 550"/>
            <p:cNvSpPr>
              <a:spLocks/>
            </p:cNvSpPr>
            <p:nvPr/>
          </p:nvSpPr>
          <p:spPr bwMode="auto">
            <a:xfrm>
              <a:off x="3648" y="1887"/>
              <a:ext cx="35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8"/>
                </a:cxn>
              </a:cxnLst>
              <a:rect l="0" t="0" r="r" b="b"/>
              <a:pathLst>
                <a:path w="14" h="10">
                  <a:moveTo>
                    <a:pt x="0" y="0"/>
                  </a:moveTo>
                  <a:cubicBezTo>
                    <a:pt x="3" y="6"/>
                    <a:pt x="8" y="10"/>
                    <a:pt x="14" y="8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03" name="Freeform 551"/>
            <p:cNvSpPr>
              <a:spLocks/>
            </p:cNvSpPr>
            <p:nvPr/>
          </p:nvSpPr>
          <p:spPr bwMode="auto">
            <a:xfrm>
              <a:off x="3663" y="1911"/>
              <a:ext cx="5" cy="2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9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0" y="3"/>
                    <a:pt x="1" y="6"/>
                    <a:pt x="2" y="9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04" name="Freeform 552"/>
            <p:cNvSpPr>
              <a:spLocks/>
            </p:cNvSpPr>
            <p:nvPr/>
          </p:nvSpPr>
          <p:spPr bwMode="auto">
            <a:xfrm>
              <a:off x="3680" y="2533"/>
              <a:ext cx="33" cy="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" y="11"/>
                </a:cxn>
              </a:cxnLst>
              <a:rect l="0" t="0" r="r" b="b"/>
              <a:pathLst>
                <a:path w="13" h="11">
                  <a:moveTo>
                    <a:pt x="0" y="0"/>
                  </a:moveTo>
                  <a:cubicBezTo>
                    <a:pt x="1" y="7"/>
                    <a:pt x="6" y="11"/>
                    <a:pt x="13" y="11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05" name="Freeform 553"/>
            <p:cNvSpPr>
              <a:spLocks/>
            </p:cNvSpPr>
            <p:nvPr/>
          </p:nvSpPr>
          <p:spPr bwMode="auto">
            <a:xfrm>
              <a:off x="3688" y="2557"/>
              <a:ext cx="7" cy="2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8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1" y="3"/>
                    <a:pt x="0" y="5"/>
                    <a:pt x="0" y="8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06" name="Freeform 554"/>
            <p:cNvSpPr>
              <a:spLocks/>
            </p:cNvSpPr>
            <p:nvPr/>
          </p:nvSpPr>
          <p:spPr bwMode="auto">
            <a:xfrm>
              <a:off x="3928" y="2399"/>
              <a:ext cx="15" cy="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0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07" name="Freeform 555"/>
            <p:cNvSpPr>
              <a:spLocks/>
            </p:cNvSpPr>
            <p:nvPr/>
          </p:nvSpPr>
          <p:spPr bwMode="auto">
            <a:xfrm>
              <a:off x="3755" y="2053"/>
              <a:ext cx="8" cy="1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7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1" y="2"/>
                    <a:pt x="0" y="4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08" name="Freeform 556"/>
            <p:cNvSpPr>
              <a:spLocks/>
            </p:cNvSpPr>
            <p:nvPr/>
          </p:nvSpPr>
          <p:spPr bwMode="auto">
            <a:xfrm>
              <a:off x="3860" y="2165"/>
              <a:ext cx="55" cy="42"/>
            </a:xfrm>
            <a:custGeom>
              <a:avLst/>
              <a:gdLst/>
              <a:ahLst/>
              <a:cxnLst>
                <a:cxn ang="0">
                  <a:pos x="1" y="5"/>
                </a:cxn>
                <a:cxn ang="0">
                  <a:pos x="6" y="0"/>
                </a:cxn>
              </a:cxnLst>
              <a:rect l="0" t="0" r="r" b="b"/>
              <a:pathLst>
                <a:path w="22" h="16">
                  <a:moveTo>
                    <a:pt x="1" y="5"/>
                  </a:moveTo>
                  <a:cubicBezTo>
                    <a:pt x="0" y="16"/>
                    <a:pt x="22" y="8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09" name="Freeform 557"/>
            <p:cNvSpPr>
              <a:spLocks/>
            </p:cNvSpPr>
            <p:nvPr/>
          </p:nvSpPr>
          <p:spPr bwMode="auto">
            <a:xfrm>
              <a:off x="3915" y="2253"/>
              <a:ext cx="13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1"/>
                    <a:pt x="4" y="2"/>
                    <a:pt x="5" y="1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10" name="Freeform 558"/>
            <p:cNvSpPr>
              <a:spLocks/>
            </p:cNvSpPr>
            <p:nvPr/>
          </p:nvSpPr>
          <p:spPr bwMode="auto">
            <a:xfrm>
              <a:off x="3713" y="2365"/>
              <a:ext cx="25" cy="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0" y="0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4" y="4"/>
                    <a:pt x="6" y="1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11" name="Freeform 559"/>
            <p:cNvSpPr>
              <a:spLocks/>
            </p:cNvSpPr>
            <p:nvPr/>
          </p:nvSpPr>
          <p:spPr bwMode="auto">
            <a:xfrm>
              <a:off x="3658" y="2399"/>
              <a:ext cx="10" cy="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2"/>
                </a:cxn>
              </a:cxnLst>
              <a:rect l="0" t="0" r="r" b="b"/>
              <a:pathLst>
                <a:path w="4" h="12">
                  <a:moveTo>
                    <a:pt x="0" y="0"/>
                  </a:moveTo>
                  <a:cubicBezTo>
                    <a:pt x="0" y="4"/>
                    <a:pt x="1" y="9"/>
                    <a:pt x="4" y="12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12" name="Freeform 560"/>
            <p:cNvSpPr>
              <a:spLocks/>
            </p:cNvSpPr>
            <p:nvPr/>
          </p:nvSpPr>
          <p:spPr bwMode="auto">
            <a:xfrm>
              <a:off x="3738" y="2458"/>
              <a:ext cx="37" cy="40"/>
            </a:xfrm>
            <a:custGeom>
              <a:avLst/>
              <a:gdLst/>
              <a:ahLst/>
              <a:cxnLst>
                <a:cxn ang="0">
                  <a:pos x="1" y="10"/>
                </a:cxn>
                <a:cxn ang="0">
                  <a:pos x="6" y="15"/>
                </a:cxn>
              </a:cxnLst>
              <a:rect l="0" t="0" r="r" b="b"/>
              <a:pathLst>
                <a:path w="15" h="15">
                  <a:moveTo>
                    <a:pt x="1" y="10"/>
                  </a:moveTo>
                  <a:cubicBezTo>
                    <a:pt x="0" y="0"/>
                    <a:pt x="15" y="4"/>
                    <a:pt x="6" y="15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13" name="Freeform 561"/>
            <p:cNvSpPr>
              <a:spLocks/>
            </p:cNvSpPr>
            <p:nvPr/>
          </p:nvSpPr>
          <p:spPr bwMode="auto">
            <a:xfrm>
              <a:off x="3715" y="2607"/>
              <a:ext cx="13" cy="32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5" y="0"/>
                </a:cxn>
              </a:cxnLst>
              <a:rect l="0" t="0" r="r" b="b"/>
              <a:pathLst>
                <a:path w="5" h="12">
                  <a:moveTo>
                    <a:pt x="0" y="12"/>
                  </a:moveTo>
                  <a:cubicBezTo>
                    <a:pt x="2" y="8"/>
                    <a:pt x="2" y="4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14" name="Freeform 562"/>
            <p:cNvSpPr>
              <a:spLocks/>
            </p:cNvSpPr>
            <p:nvPr/>
          </p:nvSpPr>
          <p:spPr bwMode="auto">
            <a:xfrm>
              <a:off x="3743" y="2613"/>
              <a:ext cx="12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4"/>
                </a:cxn>
              </a:cxnLst>
              <a:rect l="0" t="0" r="r" b="b"/>
              <a:pathLst>
                <a:path w="5" h="14">
                  <a:moveTo>
                    <a:pt x="0" y="0"/>
                  </a:moveTo>
                  <a:cubicBezTo>
                    <a:pt x="1" y="5"/>
                    <a:pt x="2" y="10"/>
                    <a:pt x="5" y="14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15" name="Freeform 563"/>
            <p:cNvSpPr>
              <a:spLocks/>
            </p:cNvSpPr>
            <p:nvPr/>
          </p:nvSpPr>
          <p:spPr bwMode="auto">
            <a:xfrm>
              <a:off x="3765" y="1973"/>
              <a:ext cx="18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7" y="1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2" y="0"/>
                    <a:pt x="5" y="0"/>
                    <a:pt x="7" y="1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16" name="Freeform 564"/>
            <p:cNvSpPr>
              <a:spLocks/>
            </p:cNvSpPr>
            <p:nvPr/>
          </p:nvSpPr>
          <p:spPr bwMode="auto">
            <a:xfrm>
              <a:off x="3743" y="1909"/>
              <a:ext cx="12" cy="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" y="0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4" y="1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17" name="Freeform 565"/>
            <p:cNvSpPr>
              <a:spLocks/>
            </p:cNvSpPr>
            <p:nvPr/>
          </p:nvSpPr>
          <p:spPr bwMode="auto">
            <a:xfrm>
              <a:off x="3678" y="1855"/>
              <a:ext cx="15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2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18" name="Freeform 566"/>
            <p:cNvSpPr>
              <a:spLocks/>
            </p:cNvSpPr>
            <p:nvPr/>
          </p:nvSpPr>
          <p:spPr bwMode="auto">
            <a:xfrm>
              <a:off x="3578" y="2042"/>
              <a:ext cx="15" cy="16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6" y="0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2" y="4"/>
                    <a:pt x="4" y="2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19" name="Freeform 567"/>
            <p:cNvSpPr>
              <a:spLocks/>
            </p:cNvSpPr>
            <p:nvPr/>
          </p:nvSpPr>
          <p:spPr bwMode="auto">
            <a:xfrm>
              <a:off x="3848" y="2423"/>
              <a:ext cx="2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5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2" y="4"/>
                    <a:pt x="6" y="4"/>
                    <a:pt x="10" y="5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6" name="Group 568"/>
          <p:cNvGrpSpPr>
            <a:grpSpLocks/>
          </p:cNvGrpSpPr>
          <p:nvPr/>
        </p:nvGrpSpPr>
        <p:grpSpPr bwMode="auto">
          <a:xfrm>
            <a:off x="7578725" y="4229100"/>
            <a:ext cx="804863" cy="403225"/>
            <a:chOff x="4354" y="2484"/>
            <a:chExt cx="507" cy="254"/>
          </a:xfrm>
        </p:grpSpPr>
        <p:sp>
          <p:nvSpPr>
            <p:cNvPr id="49721" name="Freeform 569"/>
            <p:cNvSpPr>
              <a:spLocks/>
            </p:cNvSpPr>
            <p:nvPr/>
          </p:nvSpPr>
          <p:spPr bwMode="auto">
            <a:xfrm>
              <a:off x="4354" y="2484"/>
              <a:ext cx="507" cy="254"/>
            </a:xfrm>
            <a:custGeom>
              <a:avLst/>
              <a:gdLst/>
              <a:ahLst/>
              <a:cxnLst>
                <a:cxn ang="0">
                  <a:pos x="5" y="14"/>
                </a:cxn>
                <a:cxn ang="0">
                  <a:pos x="12" y="8"/>
                </a:cxn>
                <a:cxn ang="0">
                  <a:pos x="66" y="10"/>
                </a:cxn>
                <a:cxn ang="0">
                  <a:pos x="100" y="21"/>
                </a:cxn>
                <a:cxn ang="0">
                  <a:pos x="146" y="33"/>
                </a:cxn>
                <a:cxn ang="0">
                  <a:pos x="191" y="46"/>
                </a:cxn>
                <a:cxn ang="0">
                  <a:pos x="195" y="46"/>
                </a:cxn>
                <a:cxn ang="0">
                  <a:pos x="198" y="53"/>
                </a:cxn>
                <a:cxn ang="0">
                  <a:pos x="192" y="69"/>
                </a:cxn>
                <a:cxn ang="0">
                  <a:pos x="166" y="82"/>
                </a:cxn>
                <a:cxn ang="0">
                  <a:pos x="128" y="92"/>
                </a:cxn>
                <a:cxn ang="0">
                  <a:pos x="36" y="51"/>
                </a:cxn>
                <a:cxn ang="0">
                  <a:pos x="11" y="28"/>
                </a:cxn>
                <a:cxn ang="0">
                  <a:pos x="5" y="14"/>
                </a:cxn>
              </a:cxnLst>
              <a:rect l="0" t="0" r="r" b="b"/>
              <a:pathLst>
                <a:path w="203" h="95">
                  <a:moveTo>
                    <a:pt x="5" y="14"/>
                  </a:moveTo>
                  <a:cubicBezTo>
                    <a:pt x="7" y="11"/>
                    <a:pt x="9" y="9"/>
                    <a:pt x="12" y="8"/>
                  </a:cubicBezTo>
                  <a:cubicBezTo>
                    <a:pt x="27" y="0"/>
                    <a:pt x="53" y="5"/>
                    <a:pt x="66" y="10"/>
                  </a:cubicBezTo>
                  <a:cubicBezTo>
                    <a:pt x="79" y="16"/>
                    <a:pt x="86" y="20"/>
                    <a:pt x="100" y="21"/>
                  </a:cubicBezTo>
                  <a:cubicBezTo>
                    <a:pt x="117" y="22"/>
                    <a:pt x="131" y="25"/>
                    <a:pt x="146" y="33"/>
                  </a:cubicBezTo>
                  <a:cubicBezTo>
                    <a:pt x="159" y="39"/>
                    <a:pt x="177" y="45"/>
                    <a:pt x="191" y="46"/>
                  </a:cubicBezTo>
                  <a:cubicBezTo>
                    <a:pt x="193" y="46"/>
                    <a:pt x="194" y="46"/>
                    <a:pt x="195" y="46"/>
                  </a:cubicBezTo>
                  <a:cubicBezTo>
                    <a:pt x="194" y="47"/>
                    <a:pt x="195" y="49"/>
                    <a:pt x="198" y="53"/>
                  </a:cubicBezTo>
                  <a:cubicBezTo>
                    <a:pt x="203" y="58"/>
                    <a:pt x="199" y="66"/>
                    <a:pt x="192" y="69"/>
                  </a:cubicBezTo>
                  <a:cubicBezTo>
                    <a:pt x="183" y="74"/>
                    <a:pt x="178" y="80"/>
                    <a:pt x="166" y="82"/>
                  </a:cubicBezTo>
                  <a:cubicBezTo>
                    <a:pt x="153" y="85"/>
                    <a:pt x="141" y="91"/>
                    <a:pt x="128" y="92"/>
                  </a:cubicBezTo>
                  <a:cubicBezTo>
                    <a:pt x="94" y="95"/>
                    <a:pt x="67" y="65"/>
                    <a:pt x="36" y="51"/>
                  </a:cubicBezTo>
                  <a:cubicBezTo>
                    <a:pt x="24" y="45"/>
                    <a:pt x="17" y="36"/>
                    <a:pt x="11" y="28"/>
                  </a:cubicBezTo>
                  <a:cubicBezTo>
                    <a:pt x="7" y="23"/>
                    <a:pt x="0" y="22"/>
                    <a:pt x="5" y="14"/>
                  </a:cubicBezTo>
                  <a:close/>
                </a:path>
              </a:pathLst>
            </a:custGeom>
            <a:solidFill>
              <a:srgbClr val="E498A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22" name="Freeform 570"/>
            <p:cNvSpPr>
              <a:spLocks/>
            </p:cNvSpPr>
            <p:nvPr/>
          </p:nvSpPr>
          <p:spPr bwMode="auto">
            <a:xfrm>
              <a:off x="4521" y="2618"/>
              <a:ext cx="338" cy="109"/>
            </a:xfrm>
            <a:custGeom>
              <a:avLst/>
              <a:gdLst/>
              <a:ahLst/>
              <a:cxnLst>
                <a:cxn ang="0">
                  <a:pos x="67" y="37"/>
                </a:cxn>
                <a:cxn ang="0">
                  <a:pos x="105" y="26"/>
                </a:cxn>
                <a:cxn ang="0">
                  <a:pos x="125" y="0"/>
                </a:cxn>
                <a:cxn ang="0">
                  <a:pos x="107" y="14"/>
                </a:cxn>
                <a:cxn ang="0">
                  <a:pos x="103" y="20"/>
                </a:cxn>
                <a:cxn ang="0">
                  <a:pos x="85" y="25"/>
                </a:cxn>
                <a:cxn ang="0">
                  <a:pos x="75" y="7"/>
                </a:cxn>
                <a:cxn ang="0">
                  <a:pos x="57" y="25"/>
                </a:cxn>
                <a:cxn ang="0">
                  <a:pos x="58" y="36"/>
                </a:cxn>
                <a:cxn ang="0">
                  <a:pos x="46" y="30"/>
                </a:cxn>
                <a:cxn ang="0">
                  <a:pos x="25" y="25"/>
                </a:cxn>
                <a:cxn ang="0">
                  <a:pos x="0" y="18"/>
                </a:cxn>
                <a:cxn ang="0">
                  <a:pos x="33" y="33"/>
                </a:cxn>
                <a:cxn ang="0">
                  <a:pos x="65" y="37"/>
                </a:cxn>
              </a:cxnLst>
              <a:rect l="0" t="0" r="r" b="b"/>
              <a:pathLst>
                <a:path w="135" h="41">
                  <a:moveTo>
                    <a:pt x="67" y="37"/>
                  </a:moveTo>
                  <a:cubicBezTo>
                    <a:pt x="79" y="31"/>
                    <a:pt x="92" y="30"/>
                    <a:pt x="105" y="26"/>
                  </a:cubicBezTo>
                  <a:cubicBezTo>
                    <a:pt x="115" y="23"/>
                    <a:pt x="135" y="11"/>
                    <a:pt x="125" y="0"/>
                  </a:cubicBezTo>
                  <a:cubicBezTo>
                    <a:pt x="123" y="12"/>
                    <a:pt x="105" y="5"/>
                    <a:pt x="107" y="14"/>
                  </a:cubicBezTo>
                  <a:cubicBezTo>
                    <a:pt x="115" y="16"/>
                    <a:pt x="108" y="25"/>
                    <a:pt x="103" y="20"/>
                  </a:cubicBezTo>
                  <a:cubicBezTo>
                    <a:pt x="99" y="24"/>
                    <a:pt x="91" y="27"/>
                    <a:pt x="85" y="25"/>
                  </a:cubicBezTo>
                  <a:cubicBezTo>
                    <a:pt x="76" y="23"/>
                    <a:pt x="73" y="15"/>
                    <a:pt x="75" y="7"/>
                  </a:cubicBezTo>
                  <a:cubicBezTo>
                    <a:pt x="70" y="13"/>
                    <a:pt x="67" y="26"/>
                    <a:pt x="57" y="25"/>
                  </a:cubicBezTo>
                  <a:cubicBezTo>
                    <a:pt x="63" y="27"/>
                    <a:pt x="65" y="36"/>
                    <a:pt x="58" y="36"/>
                  </a:cubicBezTo>
                  <a:cubicBezTo>
                    <a:pt x="54" y="36"/>
                    <a:pt x="50" y="31"/>
                    <a:pt x="46" y="30"/>
                  </a:cubicBezTo>
                  <a:cubicBezTo>
                    <a:pt x="39" y="28"/>
                    <a:pt x="32" y="28"/>
                    <a:pt x="25" y="25"/>
                  </a:cubicBezTo>
                  <a:cubicBezTo>
                    <a:pt x="17" y="22"/>
                    <a:pt x="8" y="19"/>
                    <a:pt x="0" y="18"/>
                  </a:cubicBezTo>
                  <a:cubicBezTo>
                    <a:pt x="10" y="24"/>
                    <a:pt x="22" y="29"/>
                    <a:pt x="33" y="33"/>
                  </a:cubicBezTo>
                  <a:cubicBezTo>
                    <a:pt x="44" y="36"/>
                    <a:pt x="52" y="41"/>
                    <a:pt x="65" y="37"/>
                  </a:cubicBezTo>
                </a:path>
              </a:pathLst>
            </a:custGeom>
            <a:solidFill>
              <a:srgbClr val="DD78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23" name="Freeform 571"/>
            <p:cNvSpPr>
              <a:spLocks/>
            </p:cNvSpPr>
            <p:nvPr/>
          </p:nvSpPr>
          <p:spPr bwMode="auto">
            <a:xfrm>
              <a:off x="4601" y="2583"/>
              <a:ext cx="48" cy="2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9"/>
                </a:cxn>
                <a:cxn ang="0">
                  <a:pos x="19" y="6"/>
                </a:cxn>
                <a:cxn ang="0">
                  <a:pos x="3" y="0"/>
                </a:cxn>
              </a:cxnLst>
              <a:rect l="0" t="0" r="r" b="b"/>
              <a:pathLst>
                <a:path w="19" h="9">
                  <a:moveTo>
                    <a:pt x="0" y="1"/>
                  </a:moveTo>
                  <a:cubicBezTo>
                    <a:pt x="1" y="4"/>
                    <a:pt x="2" y="6"/>
                    <a:pt x="2" y="9"/>
                  </a:cubicBezTo>
                  <a:cubicBezTo>
                    <a:pt x="6" y="5"/>
                    <a:pt x="14" y="2"/>
                    <a:pt x="19" y="6"/>
                  </a:cubicBezTo>
                  <a:cubicBezTo>
                    <a:pt x="15" y="1"/>
                    <a:pt x="3" y="2"/>
                    <a:pt x="3" y="0"/>
                  </a:cubicBezTo>
                </a:path>
              </a:pathLst>
            </a:custGeom>
            <a:solidFill>
              <a:srgbClr val="DD78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24" name="Freeform 572"/>
            <p:cNvSpPr>
              <a:spLocks/>
            </p:cNvSpPr>
            <p:nvPr/>
          </p:nvSpPr>
          <p:spPr bwMode="auto">
            <a:xfrm>
              <a:off x="4361" y="2511"/>
              <a:ext cx="140" cy="136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9" y="28"/>
                </a:cxn>
                <a:cxn ang="0">
                  <a:pos x="56" y="51"/>
                </a:cxn>
                <a:cxn ang="0">
                  <a:pos x="28" y="25"/>
                </a:cxn>
                <a:cxn ang="0">
                  <a:pos x="20" y="0"/>
                </a:cxn>
              </a:cxnLst>
              <a:rect l="0" t="0" r="r" b="b"/>
              <a:pathLst>
                <a:path w="56" h="51">
                  <a:moveTo>
                    <a:pt x="10" y="1"/>
                  </a:moveTo>
                  <a:cubicBezTo>
                    <a:pt x="0" y="6"/>
                    <a:pt x="14" y="23"/>
                    <a:pt x="19" y="28"/>
                  </a:cubicBezTo>
                  <a:cubicBezTo>
                    <a:pt x="29" y="38"/>
                    <a:pt x="47" y="38"/>
                    <a:pt x="56" y="51"/>
                  </a:cubicBezTo>
                  <a:cubicBezTo>
                    <a:pt x="51" y="38"/>
                    <a:pt x="38" y="33"/>
                    <a:pt x="28" y="25"/>
                  </a:cubicBezTo>
                  <a:cubicBezTo>
                    <a:pt x="22" y="21"/>
                    <a:pt x="16" y="7"/>
                    <a:pt x="20" y="0"/>
                  </a:cubicBezTo>
                </a:path>
              </a:pathLst>
            </a:custGeom>
            <a:solidFill>
              <a:srgbClr val="DD78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25" name="Freeform 573"/>
            <p:cNvSpPr>
              <a:spLocks/>
            </p:cNvSpPr>
            <p:nvPr/>
          </p:nvSpPr>
          <p:spPr bwMode="auto">
            <a:xfrm>
              <a:off x="4691" y="2682"/>
              <a:ext cx="68" cy="32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7" y="5"/>
                </a:cxn>
                <a:cxn ang="0">
                  <a:pos x="13" y="3"/>
                </a:cxn>
                <a:cxn ang="0">
                  <a:pos x="5" y="0"/>
                </a:cxn>
                <a:cxn ang="0">
                  <a:pos x="4" y="10"/>
                </a:cxn>
              </a:cxnLst>
              <a:rect l="0" t="0" r="r" b="b"/>
              <a:pathLst>
                <a:path w="27" h="12">
                  <a:moveTo>
                    <a:pt x="0" y="12"/>
                  </a:moveTo>
                  <a:cubicBezTo>
                    <a:pt x="9" y="9"/>
                    <a:pt x="18" y="7"/>
                    <a:pt x="27" y="5"/>
                  </a:cubicBezTo>
                  <a:cubicBezTo>
                    <a:pt x="22" y="5"/>
                    <a:pt x="18" y="4"/>
                    <a:pt x="13" y="3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5" y="4"/>
                    <a:pt x="7" y="7"/>
                    <a:pt x="4" y="10"/>
                  </a:cubicBezTo>
                </a:path>
              </a:pathLst>
            </a:custGeom>
            <a:solidFill>
              <a:srgbClr val="BD34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26" name="Freeform 574"/>
            <p:cNvSpPr>
              <a:spLocks/>
            </p:cNvSpPr>
            <p:nvPr/>
          </p:nvSpPr>
          <p:spPr bwMode="auto">
            <a:xfrm>
              <a:off x="4431" y="2500"/>
              <a:ext cx="223" cy="88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8" y="12"/>
                </a:cxn>
                <a:cxn ang="0">
                  <a:pos x="89" y="25"/>
                </a:cxn>
                <a:cxn ang="0">
                  <a:pos x="49" y="33"/>
                </a:cxn>
                <a:cxn ang="0">
                  <a:pos x="39" y="19"/>
                </a:cxn>
                <a:cxn ang="0">
                  <a:pos x="31" y="30"/>
                </a:cxn>
                <a:cxn ang="0">
                  <a:pos x="20" y="12"/>
                </a:cxn>
                <a:cxn ang="0">
                  <a:pos x="11" y="11"/>
                </a:cxn>
                <a:cxn ang="0">
                  <a:pos x="1" y="5"/>
                </a:cxn>
              </a:cxnLst>
              <a:rect l="0" t="0" r="r" b="b"/>
              <a:pathLst>
                <a:path w="89" h="33">
                  <a:moveTo>
                    <a:pt x="0" y="5"/>
                  </a:moveTo>
                  <a:cubicBezTo>
                    <a:pt x="13" y="0"/>
                    <a:pt x="27" y="7"/>
                    <a:pt x="38" y="12"/>
                  </a:cubicBezTo>
                  <a:cubicBezTo>
                    <a:pt x="54" y="20"/>
                    <a:pt x="72" y="18"/>
                    <a:pt x="89" y="25"/>
                  </a:cubicBezTo>
                  <a:cubicBezTo>
                    <a:pt x="73" y="24"/>
                    <a:pt x="59" y="16"/>
                    <a:pt x="49" y="33"/>
                  </a:cubicBezTo>
                  <a:cubicBezTo>
                    <a:pt x="49" y="29"/>
                    <a:pt x="45" y="19"/>
                    <a:pt x="39" y="19"/>
                  </a:cubicBezTo>
                  <a:cubicBezTo>
                    <a:pt x="33" y="19"/>
                    <a:pt x="34" y="27"/>
                    <a:pt x="31" y="30"/>
                  </a:cubicBezTo>
                  <a:cubicBezTo>
                    <a:pt x="28" y="22"/>
                    <a:pt x="29" y="15"/>
                    <a:pt x="20" y="12"/>
                  </a:cubicBezTo>
                  <a:cubicBezTo>
                    <a:pt x="17" y="11"/>
                    <a:pt x="14" y="12"/>
                    <a:pt x="11" y="11"/>
                  </a:cubicBezTo>
                  <a:cubicBezTo>
                    <a:pt x="8" y="10"/>
                    <a:pt x="5" y="4"/>
                    <a:pt x="1" y="5"/>
                  </a:cubicBezTo>
                </a:path>
              </a:pathLst>
            </a:custGeom>
            <a:solidFill>
              <a:srgbClr val="EFC6C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27" name="Freeform 575"/>
            <p:cNvSpPr>
              <a:spLocks/>
            </p:cNvSpPr>
            <p:nvPr/>
          </p:nvSpPr>
          <p:spPr bwMode="auto">
            <a:xfrm>
              <a:off x="4486" y="2524"/>
              <a:ext cx="40" cy="27"/>
            </a:xfrm>
            <a:custGeom>
              <a:avLst/>
              <a:gdLst/>
              <a:ahLst/>
              <a:cxnLst>
                <a:cxn ang="0">
                  <a:pos x="9" y="2"/>
                </a:cxn>
                <a:cxn ang="0">
                  <a:pos x="4" y="0"/>
                </a:cxn>
                <a:cxn ang="0">
                  <a:pos x="9" y="10"/>
                </a:cxn>
                <a:cxn ang="0">
                  <a:pos x="16" y="8"/>
                </a:cxn>
              </a:cxnLst>
              <a:rect l="0" t="0" r="r" b="b"/>
              <a:pathLst>
                <a:path w="16" h="10">
                  <a:moveTo>
                    <a:pt x="9" y="2"/>
                  </a:moveTo>
                  <a:cubicBezTo>
                    <a:pt x="7" y="1"/>
                    <a:pt x="5" y="1"/>
                    <a:pt x="4" y="0"/>
                  </a:cubicBezTo>
                  <a:cubicBezTo>
                    <a:pt x="0" y="7"/>
                    <a:pt x="12" y="4"/>
                    <a:pt x="9" y="10"/>
                  </a:cubicBezTo>
                  <a:cubicBezTo>
                    <a:pt x="11" y="9"/>
                    <a:pt x="14" y="8"/>
                    <a:pt x="16" y="8"/>
                  </a:cubicBezTo>
                </a:path>
              </a:pathLst>
            </a:custGeom>
            <a:solidFill>
              <a:srgbClr val="FA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28" name="Freeform 576"/>
            <p:cNvSpPr>
              <a:spLocks/>
            </p:cNvSpPr>
            <p:nvPr/>
          </p:nvSpPr>
          <p:spPr bwMode="auto">
            <a:xfrm>
              <a:off x="4549" y="2551"/>
              <a:ext cx="25" cy="1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2"/>
                </a:cxn>
                <a:cxn ang="0">
                  <a:pos x="10" y="4"/>
                </a:cxn>
              </a:cxnLst>
              <a:rect l="0" t="0" r="r" b="b"/>
              <a:pathLst>
                <a:path w="10" h="5">
                  <a:moveTo>
                    <a:pt x="4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3" y="4"/>
                    <a:pt x="6" y="5"/>
                    <a:pt x="10" y="4"/>
                  </a:cubicBezTo>
                </a:path>
              </a:pathLst>
            </a:custGeom>
            <a:solidFill>
              <a:srgbClr val="FA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29" name="Freeform 577"/>
            <p:cNvSpPr>
              <a:spLocks/>
            </p:cNvSpPr>
            <p:nvPr/>
          </p:nvSpPr>
          <p:spPr bwMode="auto">
            <a:xfrm>
              <a:off x="4354" y="2484"/>
              <a:ext cx="507" cy="254"/>
            </a:xfrm>
            <a:custGeom>
              <a:avLst/>
              <a:gdLst/>
              <a:ahLst/>
              <a:cxnLst>
                <a:cxn ang="0">
                  <a:pos x="5" y="14"/>
                </a:cxn>
                <a:cxn ang="0">
                  <a:pos x="12" y="8"/>
                </a:cxn>
                <a:cxn ang="0">
                  <a:pos x="66" y="10"/>
                </a:cxn>
                <a:cxn ang="0">
                  <a:pos x="100" y="21"/>
                </a:cxn>
                <a:cxn ang="0">
                  <a:pos x="146" y="33"/>
                </a:cxn>
                <a:cxn ang="0">
                  <a:pos x="191" y="46"/>
                </a:cxn>
                <a:cxn ang="0">
                  <a:pos x="195" y="46"/>
                </a:cxn>
                <a:cxn ang="0">
                  <a:pos x="198" y="53"/>
                </a:cxn>
                <a:cxn ang="0">
                  <a:pos x="192" y="69"/>
                </a:cxn>
                <a:cxn ang="0">
                  <a:pos x="166" y="82"/>
                </a:cxn>
                <a:cxn ang="0">
                  <a:pos x="128" y="92"/>
                </a:cxn>
                <a:cxn ang="0">
                  <a:pos x="36" y="51"/>
                </a:cxn>
                <a:cxn ang="0">
                  <a:pos x="11" y="28"/>
                </a:cxn>
                <a:cxn ang="0">
                  <a:pos x="5" y="14"/>
                </a:cxn>
              </a:cxnLst>
              <a:rect l="0" t="0" r="r" b="b"/>
              <a:pathLst>
                <a:path w="203" h="95">
                  <a:moveTo>
                    <a:pt x="5" y="14"/>
                  </a:moveTo>
                  <a:cubicBezTo>
                    <a:pt x="7" y="11"/>
                    <a:pt x="9" y="9"/>
                    <a:pt x="12" y="8"/>
                  </a:cubicBezTo>
                  <a:cubicBezTo>
                    <a:pt x="27" y="0"/>
                    <a:pt x="53" y="5"/>
                    <a:pt x="66" y="10"/>
                  </a:cubicBezTo>
                  <a:cubicBezTo>
                    <a:pt x="79" y="16"/>
                    <a:pt x="86" y="20"/>
                    <a:pt x="100" y="21"/>
                  </a:cubicBezTo>
                  <a:cubicBezTo>
                    <a:pt x="117" y="22"/>
                    <a:pt x="131" y="25"/>
                    <a:pt x="146" y="33"/>
                  </a:cubicBezTo>
                  <a:cubicBezTo>
                    <a:pt x="159" y="39"/>
                    <a:pt x="177" y="45"/>
                    <a:pt x="191" y="46"/>
                  </a:cubicBezTo>
                  <a:cubicBezTo>
                    <a:pt x="193" y="46"/>
                    <a:pt x="194" y="46"/>
                    <a:pt x="195" y="46"/>
                  </a:cubicBezTo>
                  <a:cubicBezTo>
                    <a:pt x="194" y="47"/>
                    <a:pt x="195" y="49"/>
                    <a:pt x="198" y="53"/>
                  </a:cubicBezTo>
                  <a:cubicBezTo>
                    <a:pt x="203" y="58"/>
                    <a:pt x="199" y="66"/>
                    <a:pt x="192" y="69"/>
                  </a:cubicBezTo>
                  <a:cubicBezTo>
                    <a:pt x="183" y="74"/>
                    <a:pt x="178" y="80"/>
                    <a:pt x="166" y="82"/>
                  </a:cubicBezTo>
                  <a:cubicBezTo>
                    <a:pt x="153" y="85"/>
                    <a:pt x="141" y="91"/>
                    <a:pt x="128" y="92"/>
                  </a:cubicBezTo>
                  <a:cubicBezTo>
                    <a:pt x="94" y="95"/>
                    <a:pt x="67" y="65"/>
                    <a:pt x="36" y="51"/>
                  </a:cubicBezTo>
                  <a:cubicBezTo>
                    <a:pt x="24" y="45"/>
                    <a:pt x="17" y="36"/>
                    <a:pt x="11" y="28"/>
                  </a:cubicBezTo>
                  <a:cubicBezTo>
                    <a:pt x="7" y="23"/>
                    <a:pt x="0" y="22"/>
                    <a:pt x="5" y="1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30" name="Freeform 578"/>
            <p:cNvSpPr>
              <a:spLocks/>
            </p:cNvSpPr>
            <p:nvPr/>
          </p:nvSpPr>
          <p:spPr bwMode="auto">
            <a:xfrm>
              <a:off x="4484" y="2570"/>
              <a:ext cx="20" cy="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" y="15"/>
                </a:cxn>
              </a:cxnLst>
              <a:rect l="0" t="0" r="r" b="b"/>
              <a:pathLst>
                <a:path w="8" h="15">
                  <a:moveTo>
                    <a:pt x="0" y="0"/>
                  </a:moveTo>
                  <a:cubicBezTo>
                    <a:pt x="8" y="2"/>
                    <a:pt x="8" y="8"/>
                    <a:pt x="8" y="15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31" name="Freeform 579"/>
            <p:cNvSpPr>
              <a:spLocks/>
            </p:cNvSpPr>
            <p:nvPr/>
          </p:nvSpPr>
          <p:spPr bwMode="auto">
            <a:xfrm>
              <a:off x="4504" y="2588"/>
              <a:ext cx="17" cy="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7" y="0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5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32" name="Freeform 580"/>
            <p:cNvSpPr>
              <a:spLocks/>
            </p:cNvSpPr>
            <p:nvPr/>
          </p:nvSpPr>
          <p:spPr bwMode="auto">
            <a:xfrm>
              <a:off x="4621" y="2674"/>
              <a:ext cx="53" cy="1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1" y="0"/>
                </a:cxn>
              </a:cxnLst>
              <a:rect l="0" t="0" r="r" b="b"/>
              <a:pathLst>
                <a:path w="21" h="7">
                  <a:moveTo>
                    <a:pt x="0" y="4"/>
                  </a:moveTo>
                  <a:cubicBezTo>
                    <a:pt x="6" y="7"/>
                    <a:pt x="16" y="3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33" name="Freeform 581"/>
            <p:cNvSpPr>
              <a:spLocks/>
            </p:cNvSpPr>
            <p:nvPr/>
          </p:nvSpPr>
          <p:spPr bwMode="auto">
            <a:xfrm>
              <a:off x="4654" y="2684"/>
              <a:ext cx="10" cy="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6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2" y="2"/>
                    <a:pt x="3" y="4"/>
                    <a:pt x="4" y="6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34" name="Freeform 582"/>
            <p:cNvSpPr>
              <a:spLocks/>
            </p:cNvSpPr>
            <p:nvPr/>
          </p:nvSpPr>
          <p:spPr bwMode="auto">
            <a:xfrm>
              <a:off x="4671" y="2599"/>
              <a:ext cx="48" cy="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9" y="8"/>
                </a:cxn>
              </a:cxnLst>
              <a:rect l="0" t="0" r="r" b="b"/>
              <a:pathLst>
                <a:path w="19" h="9">
                  <a:moveTo>
                    <a:pt x="0" y="0"/>
                  </a:moveTo>
                  <a:cubicBezTo>
                    <a:pt x="4" y="7"/>
                    <a:pt x="12" y="9"/>
                    <a:pt x="19" y="8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35" name="Freeform 583"/>
            <p:cNvSpPr>
              <a:spLocks/>
            </p:cNvSpPr>
            <p:nvPr/>
          </p:nvSpPr>
          <p:spPr bwMode="auto">
            <a:xfrm>
              <a:off x="4694" y="2623"/>
              <a:ext cx="7" cy="1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2"/>
                    <a:pt x="1" y="3"/>
                    <a:pt x="0" y="5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36" name="Freeform 584"/>
            <p:cNvSpPr>
              <a:spLocks/>
            </p:cNvSpPr>
            <p:nvPr/>
          </p:nvSpPr>
          <p:spPr bwMode="auto">
            <a:xfrm>
              <a:off x="4751" y="2636"/>
              <a:ext cx="28" cy="3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14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11" y="8"/>
                    <a:pt x="8" y="14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37" name="Freeform 585"/>
            <p:cNvSpPr>
              <a:spLocks/>
            </p:cNvSpPr>
            <p:nvPr/>
          </p:nvSpPr>
          <p:spPr bwMode="auto">
            <a:xfrm>
              <a:off x="4776" y="2658"/>
              <a:ext cx="13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2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1"/>
                    <a:pt x="4" y="1"/>
                    <a:pt x="5" y="2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38" name="Freeform 586"/>
            <p:cNvSpPr>
              <a:spLocks/>
            </p:cNvSpPr>
            <p:nvPr/>
          </p:nvSpPr>
          <p:spPr bwMode="auto">
            <a:xfrm>
              <a:off x="4594" y="2599"/>
              <a:ext cx="12" cy="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2"/>
                </a:cxn>
              </a:cxnLst>
              <a:rect l="0" t="0" r="r" b="b"/>
              <a:pathLst>
                <a:path w="5" h="12">
                  <a:moveTo>
                    <a:pt x="0" y="0"/>
                  </a:moveTo>
                  <a:cubicBezTo>
                    <a:pt x="4" y="4"/>
                    <a:pt x="5" y="9"/>
                    <a:pt x="1" y="12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39" name="Freeform 587"/>
            <p:cNvSpPr>
              <a:spLocks/>
            </p:cNvSpPr>
            <p:nvPr/>
          </p:nvSpPr>
          <p:spPr bwMode="auto">
            <a:xfrm>
              <a:off x="4601" y="2615"/>
              <a:ext cx="13" cy="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" y="0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1"/>
                    <a:pt x="3" y="1"/>
                    <a:pt x="5" y="0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40" name="Freeform 588"/>
            <p:cNvSpPr>
              <a:spLocks/>
            </p:cNvSpPr>
            <p:nvPr/>
          </p:nvSpPr>
          <p:spPr bwMode="auto">
            <a:xfrm>
              <a:off x="4666" y="2602"/>
              <a:ext cx="18" cy="21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8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4" y="2"/>
                    <a:pt x="1" y="5"/>
                    <a:pt x="0" y="8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41" name="Freeform 589"/>
            <p:cNvSpPr>
              <a:spLocks/>
            </p:cNvSpPr>
            <p:nvPr/>
          </p:nvSpPr>
          <p:spPr bwMode="auto">
            <a:xfrm>
              <a:off x="4631" y="2676"/>
              <a:ext cx="5" cy="19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0" y="0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cubicBezTo>
                    <a:pt x="1" y="5"/>
                    <a:pt x="0" y="2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42" name="Freeform 590"/>
            <p:cNvSpPr>
              <a:spLocks/>
            </p:cNvSpPr>
            <p:nvPr/>
          </p:nvSpPr>
          <p:spPr bwMode="auto">
            <a:xfrm>
              <a:off x="4489" y="2567"/>
              <a:ext cx="5" cy="2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8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2" y="3"/>
                    <a:pt x="1" y="5"/>
                    <a:pt x="0" y="8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7" name="Group 591"/>
          <p:cNvGrpSpPr>
            <a:grpSpLocks/>
          </p:cNvGrpSpPr>
          <p:nvPr/>
        </p:nvGrpSpPr>
        <p:grpSpPr bwMode="auto">
          <a:xfrm>
            <a:off x="6972300" y="4394200"/>
            <a:ext cx="904875" cy="474663"/>
            <a:chOff x="3810" y="2810"/>
            <a:chExt cx="570" cy="299"/>
          </a:xfrm>
        </p:grpSpPr>
        <p:sp>
          <p:nvSpPr>
            <p:cNvPr id="49744" name="Freeform 592"/>
            <p:cNvSpPr>
              <a:spLocks/>
            </p:cNvSpPr>
            <p:nvPr/>
          </p:nvSpPr>
          <p:spPr bwMode="auto">
            <a:xfrm>
              <a:off x="3810" y="2810"/>
              <a:ext cx="570" cy="299"/>
            </a:xfrm>
            <a:custGeom>
              <a:avLst/>
              <a:gdLst/>
              <a:ahLst/>
              <a:cxnLst>
                <a:cxn ang="0">
                  <a:pos x="178" y="34"/>
                </a:cxn>
                <a:cxn ang="0">
                  <a:pos x="203" y="56"/>
                </a:cxn>
                <a:cxn ang="0">
                  <a:pos x="171" y="57"/>
                </a:cxn>
                <a:cxn ang="0">
                  <a:pos x="203" y="75"/>
                </a:cxn>
                <a:cxn ang="0">
                  <a:pos x="225" y="86"/>
                </a:cxn>
                <a:cxn ang="0">
                  <a:pos x="197" y="98"/>
                </a:cxn>
                <a:cxn ang="0">
                  <a:pos x="149" y="112"/>
                </a:cxn>
                <a:cxn ang="0">
                  <a:pos x="69" y="98"/>
                </a:cxn>
                <a:cxn ang="0">
                  <a:pos x="30" y="63"/>
                </a:cxn>
                <a:cxn ang="0">
                  <a:pos x="2" y="24"/>
                </a:cxn>
                <a:cxn ang="0">
                  <a:pos x="25" y="2"/>
                </a:cxn>
                <a:cxn ang="0">
                  <a:pos x="70" y="8"/>
                </a:cxn>
                <a:cxn ang="0">
                  <a:pos x="116" y="17"/>
                </a:cxn>
                <a:cxn ang="0">
                  <a:pos x="178" y="34"/>
                </a:cxn>
              </a:cxnLst>
              <a:rect l="0" t="0" r="r" b="b"/>
              <a:pathLst>
                <a:path w="228" h="112">
                  <a:moveTo>
                    <a:pt x="178" y="34"/>
                  </a:moveTo>
                  <a:cubicBezTo>
                    <a:pt x="184" y="38"/>
                    <a:pt x="212" y="45"/>
                    <a:pt x="203" y="56"/>
                  </a:cubicBezTo>
                  <a:cubicBezTo>
                    <a:pt x="197" y="63"/>
                    <a:pt x="180" y="54"/>
                    <a:pt x="171" y="57"/>
                  </a:cubicBezTo>
                  <a:cubicBezTo>
                    <a:pt x="147" y="68"/>
                    <a:pt x="196" y="74"/>
                    <a:pt x="203" y="75"/>
                  </a:cubicBezTo>
                  <a:cubicBezTo>
                    <a:pt x="210" y="75"/>
                    <a:pt x="228" y="75"/>
                    <a:pt x="225" y="86"/>
                  </a:cubicBezTo>
                  <a:cubicBezTo>
                    <a:pt x="223" y="96"/>
                    <a:pt x="204" y="95"/>
                    <a:pt x="197" y="98"/>
                  </a:cubicBezTo>
                  <a:cubicBezTo>
                    <a:pt x="180" y="107"/>
                    <a:pt x="169" y="112"/>
                    <a:pt x="149" y="112"/>
                  </a:cubicBezTo>
                  <a:cubicBezTo>
                    <a:pt x="124" y="112"/>
                    <a:pt x="90" y="111"/>
                    <a:pt x="69" y="98"/>
                  </a:cubicBezTo>
                  <a:cubicBezTo>
                    <a:pt x="54" y="89"/>
                    <a:pt x="44" y="73"/>
                    <a:pt x="30" y="63"/>
                  </a:cubicBezTo>
                  <a:cubicBezTo>
                    <a:pt x="18" y="54"/>
                    <a:pt x="0" y="42"/>
                    <a:pt x="2" y="24"/>
                  </a:cubicBezTo>
                  <a:cubicBezTo>
                    <a:pt x="4" y="13"/>
                    <a:pt x="15" y="3"/>
                    <a:pt x="25" y="2"/>
                  </a:cubicBezTo>
                  <a:cubicBezTo>
                    <a:pt x="38" y="0"/>
                    <a:pt x="58" y="4"/>
                    <a:pt x="70" y="8"/>
                  </a:cubicBezTo>
                  <a:cubicBezTo>
                    <a:pt x="87" y="14"/>
                    <a:pt x="98" y="16"/>
                    <a:pt x="116" y="17"/>
                  </a:cubicBezTo>
                  <a:cubicBezTo>
                    <a:pt x="134" y="18"/>
                    <a:pt x="161" y="24"/>
                    <a:pt x="178" y="34"/>
                  </a:cubicBezTo>
                  <a:close/>
                </a:path>
              </a:pathLst>
            </a:custGeom>
            <a:solidFill>
              <a:srgbClr val="E498A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45" name="Freeform 593"/>
            <p:cNvSpPr>
              <a:spLocks/>
            </p:cNvSpPr>
            <p:nvPr/>
          </p:nvSpPr>
          <p:spPr bwMode="auto">
            <a:xfrm>
              <a:off x="3883" y="2962"/>
              <a:ext cx="487" cy="136"/>
            </a:xfrm>
            <a:custGeom>
              <a:avLst/>
              <a:gdLst/>
              <a:ahLst/>
              <a:cxnLst>
                <a:cxn ang="0">
                  <a:pos x="25" y="23"/>
                </a:cxn>
                <a:cxn ang="0">
                  <a:pos x="48" y="40"/>
                </a:cxn>
                <a:cxn ang="0">
                  <a:pos x="77" y="48"/>
                </a:cxn>
                <a:cxn ang="0">
                  <a:pos x="106" y="50"/>
                </a:cxn>
                <a:cxn ang="0">
                  <a:pos x="133" y="49"/>
                </a:cxn>
                <a:cxn ang="0">
                  <a:pos x="166" y="38"/>
                </a:cxn>
                <a:cxn ang="0">
                  <a:pos x="189" y="24"/>
                </a:cxn>
                <a:cxn ang="0">
                  <a:pos x="149" y="18"/>
                </a:cxn>
                <a:cxn ang="0">
                  <a:pos x="162" y="29"/>
                </a:cxn>
                <a:cxn ang="0">
                  <a:pos x="151" y="36"/>
                </a:cxn>
                <a:cxn ang="0">
                  <a:pos x="144" y="44"/>
                </a:cxn>
                <a:cxn ang="0">
                  <a:pos x="120" y="43"/>
                </a:cxn>
                <a:cxn ang="0">
                  <a:pos x="101" y="41"/>
                </a:cxn>
                <a:cxn ang="0">
                  <a:pos x="77" y="37"/>
                </a:cxn>
                <a:cxn ang="0">
                  <a:pos x="55" y="32"/>
                </a:cxn>
                <a:cxn ang="0">
                  <a:pos x="41" y="23"/>
                </a:cxn>
                <a:cxn ang="0">
                  <a:pos x="35" y="13"/>
                </a:cxn>
                <a:cxn ang="0">
                  <a:pos x="16" y="8"/>
                </a:cxn>
                <a:cxn ang="0">
                  <a:pos x="0" y="0"/>
                </a:cxn>
              </a:cxnLst>
              <a:rect l="0" t="0" r="r" b="b"/>
              <a:pathLst>
                <a:path w="195" h="51">
                  <a:moveTo>
                    <a:pt x="25" y="23"/>
                  </a:moveTo>
                  <a:cubicBezTo>
                    <a:pt x="34" y="28"/>
                    <a:pt x="38" y="36"/>
                    <a:pt x="48" y="40"/>
                  </a:cubicBezTo>
                  <a:cubicBezTo>
                    <a:pt x="57" y="44"/>
                    <a:pt x="67" y="47"/>
                    <a:pt x="77" y="48"/>
                  </a:cubicBezTo>
                  <a:cubicBezTo>
                    <a:pt x="86" y="50"/>
                    <a:pt x="96" y="49"/>
                    <a:pt x="106" y="50"/>
                  </a:cubicBezTo>
                  <a:cubicBezTo>
                    <a:pt x="115" y="51"/>
                    <a:pt x="123" y="51"/>
                    <a:pt x="133" y="49"/>
                  </a:cubicBezTo>
                  <a:cubicBezTo>
                    <a:pt x="145" y="47"/>
                    <a:pt x="155" y="43"/>
                    <a:pt x="166" y="38"/>
                  </a:cubicBezTo>
                  <a:cubicBezTo>
                    <a:pt x="171" y="36"/>
                    <a:pt x="195" y="31"/>
                    <a:pt x="189" y="24"/>
                  </a:cubicBezTo>
                  <a:cubicBezTo>
                    <a:pt x="176" y="21"/>
                    <a:pt x="162" y="22"/>
                    <a:pt x="149" y="18"/>
                  </a:cubicBezTo>
                  <a:cubicBezTo>
                    <a:pt x="153" y="20"/>
                    <a:pt x="162" y="23"/>
                    <a:pt x="162" y="29"/>
                  </a:cubicBezTo>
                  <a:cubicBezTo>
                    <a:pt x="162" y="34"/>
                    <a:pt x="156" y="36"/>
                    <a:pt x="151" y="36"/>
                  </a:cubicBezTo>
                  <a:cubicBezTo>
                    <a:pt x="154" y="41"/>
                    <a:pt x="148" y="44"/>
                    <a:pt x="144" y="44"/>
                  </a:cubicBezTo>
                  <a:cubicBezTo>
                    <a:pt x="135" y="45"/>
                    <a:pt x="129" y="39"/>
                    <a:pt x="120" y="43"/>
                  </a:cubicBezTo>
                  <a:cubicBezTo>
                    <a:pt x="111" y="46"/>
                    <a:pt x="108" y="49"/>
                    <a:pt x="101" y="41"/>
                  </a:cubicBezTo>
                  <a:cubicBezTo>
                    <a:pt x="92" y="32"/>
                    <a:pt x="89" y="34"/>
                    <a:pt x="77" y="37"/>
                  </a:cubicBezTo>
                  <a:cubicBezTo>
                    <a:pt x="67" y="39"/>
                    <a:pt x="64" y="37"/>
                    <a:pt x="55" y="32"/>
                  </a:cubicBezTo>
                  <a:cubicBezTo>
                    <a:pt x="51" y="29"/>
                    <a:pt x="46" y="26"/>
                    <a:pt x="41" y="23"/>
                  </a:cubicBezTo>
                  <a:cubicBezTo>
                    <a:pt x="37" y="19"/>
                    <a:pt x="38" y="17"/>
                    <a:pt x="35" y="13"/>
                  </a:cubicBezTo>
                  <a:cubicBezTo>
                    <a:pt x="30" y="5"/>
                    <a:pt x="23" y="9"/>
                    <a:pt x="16" y="8"/>
                  </a:cubicBezTo>
                  <a:cubicBezTo>
                    <a:pt x="10" y="6"/>
                    <a:pt x="6" y="2"/>
                    <a:pt x="0" y="0"/>
                  </a:cubicBezTo>
                </a:path>
              </a:pathLst>
            </a:custGeom>
            <a:solidFill>
              <a:srgbClr val="DD78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46" name="Freeform 594"/>
            <p:cNvSpPr>
              <a:spLocks/>
            </p:cNvSpPr>
            <p:nvPr/>
          </p:nvSpPr>
          <p:spPr bwMode="auto">
            <a:xfrm>
              <a:off x="4058" y="2914"/>
              <a:ext cx="250" cy="131"/>
            </a:xfrm>
            <a:custGeom>
              <a:avLst/>
              <a:gdLst/>
              <a:ahLst/>
              <a:cxnLst>
                <a:cxn ang="0">
                  <a:pos x="58" y="25"/>
                </a:cxn>
                <a:cxn ang="0">
                  <a:pos x="100" y="10"/>
                </a:cxn>
                <a:cxn ang="0">
                  <a:pos x="89" y="8"/>
                </a:cxn>
                <a:cxn ang="0">
                  <a:pos x="78" y="0"/>
                </a:cxn>
                <a:cxn ang="0">
                  <a:pos x="69" y="6"/>
                </a:cxn>
                <a:cxn ang="0">
                  <a:pos x="55" y="6"/>
                </a:cxn>
                <a:cxn ang="0">
                  <a:pos x="33" y="12"/>
                </a:cxn>
                <a:cxn ang="0">
                  <a:pos x="14" y="15"/>
                </a:cxn>
                <a:cxn ang="0">
                  <a:pos x="2" y="8"/>
                </a:cxn>
                <a:cxn ang="0">
                  <a:pos x="0" y="18"/>
                </a:cxn>
                <a:cxn ang="0">
                  <a:pos x="13" y="42"/>
                </a:cxn>
                <a:cxn ang="0">
                  <a:pos x="47" y="38"/>
                </a:cxn>
                <a:cxn ang="0">
                  <a:pos x="46" y="46"/>
                </a:cxn>
                <a:cxn ang="0">
                  <a:pos x="55" y="43"/>
                </a:cxn>
                <a:cxn ang="0">
                  <a:pos x="68" y="37"/>
                </a:cxn>
                <a:cxn ang="0">
                  <a:pos x="88" y="40"/>
                </a:cxn>
                <a:cxn ang="0">
                  <a:pos x="75" y="33"/>
                </a:cxn>
                <a:cxn ang="0">
                  <a:pos x="61" y="25"/>
                </a:cxn>
              </a:cxnLst>
              <a:rect l="0" t="0" r="r" b="b"/>
              <a:pathLst>
                <a:path w="100" h="49">
                  <a:moveTo>
                    <a:pt x="58" y="25"/>
                  </a:moveTo>
                  <a:cubicBezTo>
                    <a:pt x="56" y="0"/>
                    <a:pt x="92" y="24"/>
                    <a:pt x="100" y="10"/>
                  </a:cubicBezTo>
                  <a:cubicBezTo>
                    <a:pt x="97" y="9"/>
                    <a:pt x="93" y="9"/>
                    <a:pt x="89" y="8"/>
                  </a:cubicBezTo>
                  <a:cubicBezTo>
                    <a:pt x="86" y="7"/>
                    <a:pt x="80" y="0"/>
                    <a:pt x="78" y="0"/>
                  </a:cubicBezTo>
                  <a:cubicBezTo>
                    <a:pt x="76" y="0"/>
                    <a:pt x="72" y="5"/>
                    <a:pt x="69" y="6"/>
                  </a:cubicBezTo>
                  <a:cubicBezTo>
                    <a:pt x="65" y="7"/>
                    <a:pt x="59" y="7"/>
                    <a:pt x="55" y="6"/>
                  </a:cubicBezTo>
                  <a:cubicBezTo>
                    <a:pt x="52" y="25"/>
                    <a:pt x="42" y="9"/>
                    <a:pt x="33" y="12"/>
                  </a:cubicBezTo>
                  <a:cubicBezTo>
                    <a:pt x="25" y="15"/>
                    <a:pt x="23" y="18"/>
                    <a:pt x="14" y="15"/>
                  </a:cubicBezTo>
                  <a:cubicBezTo>
                    <a:pt x="9" y="13"/>
                    <a:pt x="5" y="12"/>
                    <a:pt x="2" y="8"/>
                  </a:cubicBezTo>
                  <a:cubicBezTo>
                    <a:pt x="1" y="12"/>
                    <a:pt x="1" y="15"/>
                    <a:pt x="0" y="18"/>
                  </a:cubicBezTo>
                  <a:cubicBezTo>
                    <a:pt x="4" y="22"/>
                    <a:pt x="27" y="33"/>
                    <a:pt x="13" y="42"/>
                  </a:cubicBezTo>
                  <a:cubicBezTo>
                    <a:pt x="22" y="49"/>
                    <a:pt x="36" y="32"/>
                    <a:pt x="47" y="38"/>
                  </a:cubicBezTo>
                  <a:cubicBezTo>
                    <a:pt x="47" y="41"/>
                    <a:pt x="46" y="44"/>
                    <a:pt x="46" y="46"/>
                  </a:cubicBezTo>
                  <a:cubicBezTo>
                    <a:pt x="49" y="48"/>
                    <a:pt x="52" y="45"/>
                    <a:pt x="55" y="43"/>
                  </a:cubicBezTo>
                  <a:cubicBezTo>
                    <a:pt x="60" y="39"/>
                    <a:pt x="61" y="37"/>
                    <a:pt x="68" y="37"/>
                  </a:cubicBezTo>
                  <a:cubicBezTo>
                    <a:pt x="75" y="36"/>
                    <a:pt x="81" y="39"/>
                    <a:pt x="88" y="40"/>
                  </a:cubicBezTo>
                  <a:cubicBezTo>
                    <a:pt x="83" y="38"/>
                    <a:pt x="80" y="35"/>
                    <a:pt x="75" y="33"/>
                  </a:cubicBezTo>
                  <a:cubicBezTo>
                    <a:pt x="71" y="31"/>
                    <a:pt x="61" y="31"/>
                    <a:pt x="61" y="25"/>
                  </a:cubicBezTo>
                </a:path>
              </a:pathLst>
            </a:custGeom>
            <a:solidFill>
              <a:srgbClr val="DD78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47" name="Freeform 595"/>
            <p:cNvSpPr>
              <a:spLocks/>
            </p:cNvSpPr>
            <p:nvPr/>
          </p:nvSpPr>
          <p:spPr bwMode="auto">
            <a:xfrm>
              <a:off x="3903" y="2847"/>
              <a:ext cx="35" cy="2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8"/>
                </a:cxn>
                <a:cxn ang="0">
                  <a:pos x="14" y="9"/>
                </a:cxn>
                <a:cxn ang="0">
                  <a:pos x="12" y="4"/>
                </a:cxn>
              </a:cxnLst>
              <a:rect l="0" t="0" r="r" b="b"/>
              <a:pathLst>
                <a:path w="14" h="9">
                  <a:moveTo>
                    <a:pt x="5" y="0"/>
                  </a:moveTo>
                  <a:cubicBezTo>
                    <a:pt x="3" y="3"/>
                    <a:pt x="2" y="5"/>
                    <a:pt x="0" y="8"/>
                  </a:cubicBezTo>
                  <a:cubicBezTo>
                    <a:pt x="5" y="5"/>
                    <a:pt x="9" y="7"/>
                    <a:pt x="14" y="9"/>
                  </a:cubicBezTo>
                  <a:cubicBezTo>
                    <a:pt x="13" y="7"/>
                    <a:pt x="13" y="5"/>
                    <a:pt x="12" y="4"/>
                  </a:cubicBezTo>
                </a:path>
              </a:pathLst>
            </a:custGeom>
            <a:solidFill>
              <a:srgbClr val="DD78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48" name="Freeform 596"/>
            <p:cNvSpPr>
              <a:spLocks/>
            </p:cNvSpPr>
            <p:nvPr/>
          </p:nvSpPr>
          <p:spPr bwMode="auto">
            <a:xfrm>
              <a:off x="4055" y="3069"/>
              <a:ext cx="95" cy="32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8" y="7"/>
                </a:cxn>
                <a:cxn ang="0">
                  <a:pos x="30" y="7"/>
                </a:cxn>
                <a:cxn ang="0">
                  <a:pos x="21" y="3"/>
                </a:cxn>
                <a:cxn ang="0">
                  <a:pos x="3" y="5"/>
                </a:cxn>
              </a:cxnLst>
              <a:rect l="0" t="0" r="r" b="b"/>
              <a:pathLst>
                <a:path w="38" h="12">
                  <a:moveTo>
                    <a:pt x="0" y="7"/>
                  </a:moveTo>
                  <a:cubicBezTo>
                    <a:pt x="9" y="9"/>
                    <a:pt x="30" y="12"/>
                    <a:pt x="38" y="7"/>
                  </a:cubicBezTo>
                  <a:cubicBezTo>
                    <a:pt x="36" y="6"/>
                    <a:pt x="33" y="7"/>
                    <a:pt x="30" y="7"/>
                  </a:cubicBezTo>
                  <a:cubicBezTo>
                    <a:pt x="26" y="6"/>
                    <a:pt x="24" y="4"/>
                    <a:pt x="21" y="3"/>
                  </a:cubicBezTo>
                  <a:cubicBezTo>
                    <a:pt x="14" y="0"/>
                    <a:pt x="10" y="4"/>
                    <a:pt x="3" y="5"/>
                  </a:cubicBezTo>
                </a:path>
              </a:pathLst>
            </a:custGeom>
            <a:solidFill>
              <a:srgbClr val="BD34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49" name="Freeform 597"/>
            <p:cNvSpPr>
              <a:spLocks/>
            </p:cNvSpPr>
            <p:nvPr/>
          </p:nvSpPr>
          <p:spPr bwMode="auto">
            <a:xfrm>
              <a:off x="4303" y="3021"/>
              <a:ext cx="50" cy="34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20" y="3"/>
                </a:cxn>
                <a:cxn ang="0">
                  <a:pos x="7" y="1"/>
                </a:cxn>
                <a:cxn ang="0">
                  <a:pos x="10" y="3"/>
                </a:cxn>
                <a:cxn ang="0">
                  <a:pos x="4" y="11"/>
                </a:cxn>
              </a:cxnLst>
              <a:rect l="0" t="0" r="r" b="b"/>
              <a:pathLst>
                <a:path w="20" h="13">
                  <a:moveTo>
                    <a:pt x="0" y="13"/>
                  </a:moveTo>
                  <a:cubicBezTo>
                    <a:pt x="6" y="12"/>
                    <a:pt x="16" y="9"/>
                    <a:pt x="20" y="3"/>
                  </a:cubicBezTo>
                  <a:cubicBezTo>
                    <a:pt x="16" y="1"/>
                    <a:pt x="11" y="0"/>
                    <a:pt x="7" y="1"/>
                  </a:cubicBezTo>
                  <a:cubicBezTo>
                    <a:pt x="8" y="2"/>
                    <a:pt x="9" y="2"/>
                    <a:pt x="10" y="3"/>
                  </a:cubicBezTo>
                  <a:cubicBezTo>
                    <a:pt x="8" y="6"/>
                    <a:pt x="5" y="8"/>
                    <a:pt x="4" y="11"/>
                  </a:cubicBezTo>
                </a:path>
              </a:pathLst>
            </a:custGeom>
            <a:solidFill>
              <a:srgbClr val="BD34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50" name="Freeform 598"/>
            <p:cNvSpPr>
              <a:spLocks/>
            </p:cNvSpPr>
            <p:nvPr/>
          </p:nvSpPr>
          <p:spPr bwMode="auto">
            <a:xfrm>
              <a:off x="4148" y="2943"/>
              <a:ext cx="85" cy="62"/>
            </a:xfrm>
            <a:custGeom>
              <a:avLst/>
              <a:gdLst/>
              <a:ahLst/>
              <a:cxnLst>
                <a:cxn ang="0">
                  <a:pos x="30" y="2"/>
                </a:cxn>
                <a:cxn ang="0">
                  <a:pos x="24" y="14"/>
                </a:cxn>
                <a:cxn ang="0">
                  <a:pos x="34" y="22"/>
                </a:cxn>
                <a:cxn ang="0">
                  <a:pos x="24" y="22"/>
                </a:cxn>
                <a:cxn ang="0">
                  <a:pos x="19" y="18"/>
                </a:cxn>
                <a:cxn ang="0">
                  <a:pos x="13" y="14"/>
                </a:cxn>
                <a:cxn ang="0">
                  <a:pos x="2" y="15"/>
                </a:cxn>
                <a:cxn ang="0">
                  <a:pos x="16" y="8"/>
                </a:cxn>
                <a:cxn ang="0">
                  <a:pos x="24" y="1"/>
                </a:cxn>
                <a:cxn ang="0">
                  <a:pos x="31" y="0"/>
                </a:cxn>
              </a:cxnLst>
              <a:rect l="0" t="0" r="r" b="b"/>
              <a:pathLst>
                <a:path w="34" h="23">
                  <a:moveTo>
                    <a:pt x="30" y="2"/>
                  </a:moveTo>
                  <a:cubicBezTo>
                    <a:pt x="24" y="4"/>
                    <a:pt x="21" y="7"/>
                    <a:pt x="24" y="14"/>
                  </a:cubicBezTo>
                  <a:cubicBezTo>
                    <a:pt x="26" y="19"/>
                    <a:pt x="30" y="20"/>
                    <a:pt x="34" y="22"/>
                  </a:cubicBezTo>
                  <a:cubicBezTo>
                    <a:pt x="31" y="21"/>
                    <a:pt x="27" y="23"/>
                    <a:pt x="24" y="22"/>
                  </a:cubicBezTo>
                  <a:cubicBezTo>
                    <a:pt x="21" y="21"/>
                    <a:pt x="22" y="20"/>
                    <a:pt x="19" y="18"/>
                  </a:cubicBezTo>
                  <a:cubicBezTo>
                    <a:pt x="15" y="15"/>
                    <a:pt x="18" y="15"/>
                    <a:pt x="13" y="14"/>
                  </a:cubicBezTo>
                  <a:cubicBezTo>
                    <a:pt x="10" y="14"/>
                    <a:pt x="3" y="19"/>
                    <a:pt x="2" y="15"/>
                  </a:cubicBezTo>
                  <a:cubicBezTo>
                    <a:pt x="0" y="11"/>
                    <a:pt x="13" y="10"/>
                    <a:pt x="16" y="8"/>
                  </a:cubicBezTo>
                  <a:cubicBezTo>
                    <a:pt x="19" y="6"/>
                    <a:pt x="21" y="2"/>
                    <a:pt x="24" y="1"/>
                  </a:cubicBezTo>
                  <a:cubicBezTo>
                    <a:pt x="26" y="0"/>
                    <a:pt x="28" y="1"/>
                    <a:pt x="31" y="0"/>
                  </a:cubicBezTo>
                </a:path>
              </a:pathLst>
            </a:custGeom>
            <a:solidFill>
              <a:srgbClr val="BD345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51" name="Freeform 599"/>
            <p:cNvSpPr>
              <a:spLocks/>
            </p:cNvSpPr>
            <p:nvPr/>
          </p:nvSpPr>
          <p:spPr bwMode="auto">
            <a:xfrm>
              <a:off x="3828" y="2821"/>
              <a:ext cx="300" cy="90"/>
            </a:xfrm>
            <a:custGeom>
              <a:avLst/>
              <a:gdLst/>
              <a:ahLst/>
              <a:cxnLst>
                <a:cxn ang="0">
                  <a:pos x="2" y="26"/>
                </a:cxn>
                <a:cxn ang="0">
                  <a:pos x="46" y="6"/>
                </a:cxn>
                <a:cxn ang="0">
                  <a:pos x="81" y="15"/>
                </a:cxn>
                <a:cxn ang="0">
                  <a:pos x="120" y="26"/>
                </a:cxn>
                <a:cxn ang="0">
                  <a:pos x="104" y="34"/>
                </a:cxn>
                <a:cxn ang="0">
                  <a:pos x="90" y="34"/>
                </a:cxn>
                <a:cxn ang="0">
                  <a:pos x="66" y="18"/>
                </a:cxn>
                <a:cxn ang="0">
                  <a:pos x="58" y="16"/>
                </a:cxn>
                <a:cxn ang="0">
                  <a:pos x="48" y="11"/>
                </a:cxn>
                <a:cxn ang="0">
                  <a:pos x="30" y="6"/>
                </a:cxn>
                <a:cxn ang="0">
                  <a:pos x="19" y="10"/>
                </a:cxn>
                <a:cxn ang="0">
                  <a:pos x="20" y="21"/>
                </a:cxn>
                <a:cxn ang="0">
                  <a:pos x="8" y="26"/>
                </a:cxn>
              </a:cxnLst>
              <a:rect l="0" t="0" r="r" b="b"/>
              <a:pathLst>
                <a:path w="120" h="34">
                  <a:moveTo>
                    <a:pt x="2" y="26"/>
                  </a:moveTo>
                  <a:cubicBezTo>
                    <a:pt x="0" y="2"/>
                    <a:pt x="30" y="0"/>
                    <a:pt x="46" y="6"/>
                  </a:cubicBezTo>
                  <a:cubicBezTo>
                    <a:pt x="57" y="10"/>
                    <a:pt x="69" y="14"/>
                    <a:pt x="81" y="15"/>
                  </a:cubicBezTo>
                  <a:cubicBezTo>
                    <a:pt x="92" y="16"/>
                    <a:pt x="111" y="18"/>
                    <a:pt x="120" y="26"/>
                  </a:cubicBezTo>
                  <a:cubicBezTo>
                    <a:pt x="110" y="24"/>
                    <a:pt x="109" y="27"/>
                    <a:pt x="104" y="34"/>
                  </a:cubicBezTo>
                  <a:cubicBezTo>
                    <a:pt x="100" y="30"/>
                    <a:pt x="94" y="30"/>
                    <a:pt x="90" y="34"/>
                  </a:cubicBezTo>
                  <a:cubicBezTo>
                    <a:pt x="80" y="28"/>
                    <a:pt x="80" y="19"/>
                    <a:pt x="66" y="18"/>
                  </a:cubicBezTo>
                  <a:cubicBezTo>
                    <a:pt x="61" y="18"/>
                    <a:pt x="62" y="18"/>
                    <a:pt x="58" y="16"/>
                  </a:cubicBezTo>
                  <a:cubicBezTo>
                    <a:pt x="54" y="15"/>
                    <a:pt x="51" y="13"/>
                    <a:pt x="48" y="11"/>
                  </a:cubicBezTo>
                  <a:cubicBezTo>
                    <a:pt x="43" y="8"/>
                    <a:pt x="36" y="5"/>
                    <a:pt x="30" y="6"/>
                  </a:cubicBezTo>
                  <a:cubicBezTo>
                    <a:pt x="27" y="6"/>
                    <a:pt x="21" y="8"/>
                    <a:pt x="19" y="10"/>
                  </a:cubicBezTo>
                  <a:cubicBezTo>
                    <a:pt x="17" y="14"/>
                    <a:pt x="20" y="17"/>
                    <a:pt x="20" y="21"/>
                  </a:cubicBezTo>
                  <a:cubicBezTo>
                    <a:pt x="15" y="21"/>
                    <a:pt x="10" y="20"/>
                    <a:pt x="8" y="26"/>
                  </a:cubicBezTo>
                </a:path>
              </a:pathLst>
            </a:custGeom>
            <a:solidFill>
              <a:srgbClr val="EFC6C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52" name="Freeform 600"/>
            <p:cNvSpPr>
              <a:spLocks/>
            </p:cNvSpPr>
            <p:nvPr/>
          </p:nvSpPr>
          <p:spPr bwMode="auto">
            <a:xfrm>
              <a:off x="4003" y="2861"/>
              <a:ext cx="90" cy="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12"/>
                </a:cxn>
                <a:cxn ang="0">
                  <a:pos x="20" y="12"/>
                </a:cxn>
                <a:cxn ang="0">
                  <a:pos x="10" y="5"/>
                </a:cxn>
              </a:cxnLst>
              <a:rect l="0" t="0" r="r" b="b"/>
              <a:pathLst>
                <a:path w="36" h="12">
                  <a:moveTo>
                    <a:pt x="0" y="0"/>
                  </a:moveTo>
                  <a:cubicBezTo>
                    <a:pt x="10" y="4"/>
                    <a:pt x="31" y="0"/>
                    <a:pt x="36" y="12"/>
                  </a:cubicBezTo>
                  <a:cubicBezTo>
                    <a:pt x="32" y="9"/>
                    <a:pt x="22" y="6"/>
                    <a:pt x="20" y="12"/>
                  </a:cubicBezTo>
                  <a:cubicBezTo>
                    <a:pt x="18" y="9"/>
                    <a:pt x="15" y="5"/>
                    <a:pt x="10" y="5"/>
                  </a:cubicBezTo>
                </a:path>
              </a:pathLst>
            </a:custGeom>
            <a:solidFill>
              <a:srgbClr val="FA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53" name="Freeform 601"/>
            <p:cNvSpPr>
              <a:spLocks/>
            </p:cNvSpPr>
            <p:nvPr/>
          </p:nvSpPr>
          <p:spPr bwMode="auto">
            <a:xfrm>
              <a:off x="3810" y="2810"/>
              <a:ext cx="570" cy="299"/>
            </a:xfrm>
            <a:custGeom>
              <a:avLst/>
              <a:gdLst/>
              <a:ahLst/>
              <a:cxnLst>
                <a:cxn ang="0">
                  <a:pos x="178" y="34"/>
                </a:cxn>
                <a:cxn ang="0">
                  <a:pos x="203" y="56"/>
                </a:cxn>
                <a:cxn ang="0">
                  <a:pos x="171" y="57"/>
                </a:cxn>
                <a:cxn ang="0">
                  <a:pos x="203" y="75"/>
                </a:cxn>
                <a:cxn ang="0">
                  <a:pos x="225" y="86"/>
                </a:cxn>
                <a:cxn ang="0">
                  <a:pos x="197" y="98"/>
                </a:cxn>
                <a:cxn ang="0">
                  <a:pos x="149" y="112"/>
                </a:cxn>
                <a:cxn ang="0">
                  <a:pos x="69" y="98"/>
                </a:cxn>
                <a:cxn ang="0">
                  <a:pos x="30" y="63"/>
                </a:cxn>
                <a:cxn ang="0">
                  <a:pos x="2" y="24"/>
                </a:cxn>
                <a:cxn ang="0">
                  <a:pos x="25" y="2"/>
                </a:cxn>
                <a:cxn ang="0">
                  <a:pos x="70" y="8"/>
                </a:cxn>
                <a:cxn ang="0">
                  <a:pos x="116" y="17"/>
                </a:cxn>
                <a:cxn ang="0">
                  <a:pos x="178" y="34"/>
                </a:cxn>
              </a:cxnLst>
              <a:rect l="0" t="0" r="r" b="b"/>
              <a:pathLst>
                <a:path w="228" h="112">
                  <a:moveTo>
                    <a:pt x="178" y="34"/>
                  </a:moveTo>
                  <a:cubicBezTo>
                    <a:pt x="184" y="38"/>
                    <a:pt x="212" y="45"/>
                    <a:pt x="203" y="56"/>
                  </a:cubicBezTo>
                  <a:cubicBezTo>
                    <a:pt x="197" y="63"/>
                    <a:pt x="180" y="54"/>
                    <a:pt x="171" y="57"/>
                  </a:cubicBezTo>
                  <a:cubicBezTo>
                    <a:pt x="147" y="68"/>
                    <a:pt x="196" y="74"/>
                    <a:pt x="203" y="75"/>
                  </a:cubicBezTo>
                  <a:cubicBezTo>
                    <a:pt x="210" y="75"/>
                    <a:pt x="228" y="75"/>
                    <a:pt x="225" y="86"/>
                  </a:cubicBezTo>
                  <a:cubicBezTo>
                    <a:pt x="223" y="96"/>
                    <a:pt x="204" y="95"/>
                    <a:pt x="197" y="98"/>
                  </a:cubicBezTo>
                  <a:cubicBezTo>
                    <a:pt x="180" y="107"/>
                    <a:pt x="169" y="112"/>
                    <a:pt x="149" y="112"/>
                  </a:cubicBezTo>
                  <a:cubicBezTo>
                    <a:pt x="124" y="112"/>
                    <a:pt x="90" y="111"/>
                    <a:pt x="69" y="98"/>
                  </a:cubicBezTo>
                  <a:cubicBezTo>
                    <a:pt x="54" y="89"/>
                    <a:pt x="44" y="73"/>
                    <a:pt x="30" y="63"/>
                  </a:cubicBezTo>
                  <a:cubicBezTo>
                    <a:pt x="18" y="54"/>
                    <a:pt x="0" y="42"/>
                    <a:pt x="2" y="24"/>
                  </a:cubicBezTo>
                  <a:cubicBezTo>
                    <a:pt x="4" y="13"/>
                    <a:pt x="15" y="3"/>
                    <a:pt x="25" y="2"/>
                  </a:cubicBezTo>
                  <a:cubicBezTo>
                    <a:pt x="38" y="0"/>
                    <a:pt x="58" y="4"/>
                    <a:pt x="70" y="8"/>
                  </a:cubicBezTo>
                  <a:cubicBezTo>
                    <a:pt x="87" y="14"/>
                    <a:pt x="98" y="16"/>
                    <a:pt x="116" y="17"/>
                  </a:cubicBezTo>
                  <a:cubicBezTo>
                    <a:pt x="134" y="18"/>
                    <a:pt x="161" y="24"/>
                    <a:pt x="178" y="3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54" name="Freeform 602"/>
            <p:cNvSpPr>
              <a:spLocks/>
            </p:cNvSpPr>
            <p:nvPr/>
          </p:nvSpPr>
          <p:spPr bwMode="auto">
            <a:xfrm>
              <a:off x="3933" y="2959"/>
              <a:ext cx="52" cy="4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1" y="15"/>
                </a:cxn>
              </a:cxnLst>
              <a:rect l="0" t="0" r="r" b="b"/>
              <a:pathLst>
                <a:path w="21" h="15">
                  <a:moveTo>
                    <a:pt x="0" y="5"/>
                  </a:moveTo>
                  <a:cubicBezTo>
                    <a:pt x="9" y="0"/>
                    <a:pt x="15" y="10"/>
                    <a:pt x="21" y="15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55" name="Freeform 603"/>
            <p:cNvSpPr>
              <a:spLocks/>
            </p:cNvSpPr>
            <p:nvPr/>
          </p:nvSpPr>
          <p:spPr bwMode="auto">
            <a:xfrm>
              <a:off x="3973" y="2959"/>
              <a:ext cx="12" cy="24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" y="0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0" y="6"/>
                    <a:pt x="2" y="2"/>
                    <a:pt x="5" y="0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56" name="Freeform 604"/>
            <p:cNvSpPr>
              <a:spLocks/>
            </p:cNvSpPr>
            <p:nvPr/>
          </p:nvSpPr>
          <p:spPr bwMode="auto">
            <a:xfrm>
              <a:off x="4068" y="3039"/>
              <a:ext cx="85" cy="3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2" y="2"/>
                </a:cxn>
                <a:cxn ang="0">
                  <a:pos x="34" y="12"/>
                </a:cxn>
              </a:cxnLst>
              <a:rect l="0" t="0" r="r" b="b"/>
              <a:pathLst>
                <a:path w="34" h="12">
                  <a:moveTo>
                    <a:pt x="0" y="3"/>
                  </a:moveTo>
                  <a:cubicBezTo>
                    <a:pt x="7" y="3"/>
                    <a:pt x="15" y="0"/>
                    <a:pt x="22" y="2"/>
                  </a:cubicBezTo>
                  <a:cubicBezTo>
                    <a:pt x="27" y="4"/>
                    <a:pt x="29" y="10"/>
                    <a:pt x="34" y="12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57" name="Freeform 605"/>
            <p:cNvSpPr>
              <a:spLocks/>
            </p:cNvSpPr>
            <p:nvPr/>
          </p:nvSpPr>
          <p:spPr bwMode="auto">
            <a:xfrm>
              <a:off x="4120" y="3031"/>
              <a:ext cx="35" cy="14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4" y="0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4" y="3"/>
                    <a:pt x="9" y="1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58" name="Freeform 606"/>
            <p:cNvSpPr>
              <a:spLocks/>
            </p:cNvSpPr>
            <p:nvPr/>
          </p:nvSpPr>
          <p:spPr bwMode="auto">
            <a:xfrm>
              <a:off x="4215" y="3037"/>
              <a:ext cx="65" cy="18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6" y="0"/>
                </a:cxn>
              </a:cxnLst>
              <a:rect l="0" t="0" r="r" b="b"/>
              <a:pathLst>
                <a:path w="26" h="7">
                  <a:moveTo>
                    <a:pt x="0" y="2"/>
                  </a:moveTo>
                  <a:cubicBezTo>
                    <a:pt x="8" y="7"/>
                    <a:pt x="19" y="4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59" name="Freeform 607"/>
            <p:cNvSpPr>
              <a:spLocks/>
            </p:cNvSpPr>
            <p:nvPr/>
          </p:nvSpPr>
          <p:spPr bwMode="auto">
            <a:xfrm>
              <a:off x="4253" y="3050"/>
              <a:ext cx="5" cy="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7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0" y="3"/>
                    <a:pt x="1" y="5"/>
                    <a:pt x="2" y="7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60" name="Freeform 608"/>
            <p:cNvSpPr>
              <a:spLocks/>
            </p:cNvSpPr>
            <p:nvPr/>
          </p:nvSpPr>
          <p:spPr bwMode="auto">
            <a:xfrm>
              <a:off x="4018" y="2903"/>
              <a:ext cx="37" cy="4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17"/>
                </a:cxn>
              </a:cxnLst>
              <a:rect l="0" t="0" r="r" b="b"/>
              <a:pathLst>
                <a:path w="15" h="17">
                  <a:moveTo>
                    <a:pt x="0" y="0"/>
                  </a:moveTo>
                  <a:cubicBezTo>
                    <a:pt x="8" y="4"/>
                    <a:pt x="13" y="9"/>
                    <a:pt x="15" y="17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61" name="Freeform 609"/>
            <p:cNvSpPr>
              <a:spLocks/>
            </p:cNvSpPr>
            <p:nvPr/>
          </p:nvSpPr>
          <p:spPr bwMode="auto">
            <a:xfrm>
              <a:off x="4053" y="2927"/>
              <a:ext cx="20" cy="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8" y="0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2" y="1"/>
                    <a:pt x="5" y="0"/>
                    <a:pt x="8" y="0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62" name="Freeform 610"/>
            <p:cNvSpPr>
              <a:spLocks/>
            </p:cNvSpPr>
            <p:nvPr/>
          </p:nvSpPr>
          <p:spPr bwMode="auto">
            <a:xfrm>
              <a:off x="4153" y="2919"/>
              <a:ext cx="52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1" y="0"/>
                </a:cxn>
              </a:cxnLst>
              <a:rect l="0" t="0" r="r" b="b"/>
              <a:pathLst>
                <a:path w="21" h="4">
                  <a:moveTo>
                    <a:pt x="0" y="1"/>
                  </a:moveTo>
                  <a:cubicBezTo>
                    <a:pt x="7" y="4"/>
                    <a:pt x="14" y="3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63" name="Freeform 611"/>
            <p:cNvSpPr>
              <a:spLocks/>
            </p:cNvSpPr>
            <p:nvPr/>
          </p:nvSpPr>
          <p:spPr bwMode="auto">
            <a:xfrm>
              <a:off x="4180" y="2927"/>
              <a:ext cx="3" cy="1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6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1" y="2"/>
                    <a:pt x="1" y="4"/>
                    <a:pt x="0" y="6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64" name="Freeform 612"/>
            <p:cNvSpPr>
              <a:spLocks/>
            </p:cNvSpPr>
            <p:nvPr/>
          </p:nvSpPr>
          <p:spPr bwMode="auto">
            <a:xfrm>
              <a:off x="3873" y="2879"/>
              <a:ext cx="47" cy="14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9" y="0"/>
                </a:cxn>
              </a:cxnLst>
              <a:rect l="0" t="0" r="r" b="b"/>
              <a:pathLst>
                <a:path w="19" h="5">
                  <a:moveTo>
                    <a:pt x="0" y="5"/>
                  </a:moveTo>
                  <a:cubicBezTo>
                    <a:pt x="5" y="0"/>
                    <a:pt x="12" y="0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65" name="Freeform 613"/>
            <p:cNvSpPr>
              <a:spLocks/>
            </p:cNvSpPr>
            <p:nvPr/>
          </p:nvSpPr>
          <p:spPr bwMode="auto">
            <a:xfrm>
              <a:off x="3890" y="2861"/>
              <a:ext cx="5" cy="18"/>
            </a:xfrm>
            <a:custGeom>
              <a:avLst/>
              <a:gdLst/>
              <a:ahLst/>
              <a:cxnLst>
                <a:cxn ang="0">
                  <a:pos x="1" y="7"/>
                </a:cxn>
                <a:cxn ang="0">
                  <a:pos x="2" y="0"/>
                </a:cxn>
              </a:cxnLst>
              <a:rect l="0" t="0" r="r" b="b"/>
              <a:pathLst>
                <a:path w="2" h="7">
                  <a:moveTo>
                    <a:pt x="1" y="7"/>
                  </a:moveTo>
                  <a:cubicBezTo>
                    <a:pt x="0" y="4"/>
                    <a:pt x="0" y="2"/>
                    <a:pt x="2" y="0"/>
                  </a:cubicBezTo>
                </a:path>
              </a:pathLst>
            </a:custGeom>
            <a:noFill/>
            <a:ln w="7938" cap="rnd">
              <a:solidFill>
                <a:srgbClr val="B4004D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66" name="Freeform 614"/>
            <p:cNvSpPr>
              <a:spLocks/>
            </p:cNvSpPr>
            <p:nvPr/>
          </p:nvSpPr>
          <p:spPr bwMode="auto">
            <a:xfrm>
              <a:off x="4023" y="2906"/>
              <a:ext cx="15" cy="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0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67" name="Freeform 615"/>
            <p:cNvSpPr>
              <a:spLocks/>
            </p:cNvSpPr>
            <p:nvPr/>
          </p:nvSpPr>
          <p:spPr bwMode="auto">
            <a:xfrm>
              <a:off x="4158" y="2911"/>
              <a:ext cx="12" cy="22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5" y="0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2" y="6"/>
                    <a:pt x="4" y="3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68" name="Freeform 616"/>
            <p:cNvSpPr>
              <a:spLocks/>
            </p:cNvSpPr>
            <p:nvPr/>
          </p:nvSpPr>
          <p:spPr bwMode="auto">
            <a:xfrm>
              <a:off x="4218" y="3026"/>
              <a:ext cx="15" cy="29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6" y="0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cubicBezTo>
                    <a:pt x="4" y="8"/>
                    <a:pt x="4" y="3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69" name="Freeform 617"/>
            <p:cNvSpPr>
              <a:spLocks/>
            </p:cNvSpPr>
            <p:nvPr/>
          </p:nvSpPr>
          <p:spPr bwMode="auto">
            <a:xfrm>
              <a:off x="4078" y="3029"/>
              <a:ext cx="1" cy="24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h="9">
                  <a:moveTo>
                    <a:pt x="0" y="9"/>
                  </a:moveTo>
                  <a:cubicBezTo>
                    <a:pt x="0" y="6"/>
                    <a:pt x="0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70" name="Freeform 618"/>
            <p:cNvSpPr>
              <a:spLocks/>
            </p:cNvSpPr>
            <p:nvPr/>
          </p:nvSpPr>
          <p:spPr bwMode="auto">
            <a:xfrm>
              <a:off x="4143" y="3021"/>
              <a:ext cx="10" cy="21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0" y="0"/>
                </a:cxn>
              </a:cxnLst>
              <a:rect l="0" t="0" r="r" b="b"/>
              <a:pathLst>
                <a:path w="4" h="8">
                  <a:moveTo>
                    <a:pt x="4" y="8"/>
                  </a:moveTo>
                  <a:cubicBezTo>
                    <a:pt x="2" y="5"/>
                    <a:pt x="1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71" name="Freeform 619"/>
            <p:cNvSpPr>
              <a:spLocks/>
            </p:cNvSpPr>
            <p:nvPr/>
          </p:nvSpPr>
          <p:spPr bwMode="auto">
            <a:xfrm>
              <a:off x="3973" y="2957"/>
              <a:ext cx="22" cy="1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" y="7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1" y="4"/>
                    <a:pt x="5" y="6"/>
                    <a:pt x="9" y="7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72" name="Freeform 620"/>
            <p:cNvSpPr>
              <a:spLocks/>
            </p:cNvSpPr>
            <p:nvPr/>
          </p:nvSpPr>
          <p:spPr bwMode="auto">
            <a:xfrm>
              <a:off x="3938" y="2957"/>
              <a:ext cx="2" cy="16"/>
            </a:xfrm>
            <a:custGeom>
              <a:avLst/>
              <a:gdLst/>
              <a:ahLst/>
              <a:cxnLst>
                <a:cxn ang="0">
                  <a:pos x="1" y="6"/>
                </a:cxn>
                <a:cxn ang="0">
                  <a:pos x="0" y="0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73" name="Freeform 621"/>
            <p:cNvSpPr>
              <a:spLocks/>
            </p:cNvSpPr>
            <p:nvPr/>
          </p:nvSpPr>
          <p:spPr bwMode="auto">
            <a:xfrm>
              <a:off x="3878" y="2879"/>
              <a:ext cx="10" cy="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6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1" y="2"/>
                    <a:pt x="2" y="4"/>
                    <a:pt x="4" y="6"/>
                  </a:cubicBezTo>
                </a:path>
              </a:pathLst>
            </a:custGeom>
            <a:noFill/>
            <a:ln w="15875" cap="flat">
              <a:solidFill>
                <a:srgbClr val="E498A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9774" name="Text Box 622"/>
          <p:cNvSpPr txBox="1">
            <a:spLocks noChangeArrowheads="1"/>
          </p:cNvSpPr>
          <p:nvPr/>
        </p:nvSpPr>
        <p:spPr bwMode="auto">
          <a:xfrm>
            <a:off x="876300" y="3429000"/>
            <a:ext cx="1604414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ru-RU" sz="2000" dirty="0" smtClean="0"/>
              <a:t>Околоушные</a:t>
            </a:r>
            <a:endParaRPr lang="fr-FR" sz="2000" dirty="0"/>
          </a:p>
        </p:txBody>
      </p:sp>
      <p:sp>
        <p:nvSpPr>
          <p:cNvPr id="49775" name="Text Box 623"/>
          <p:cNvSpPr txBox="1">
            <a:spLocks noChangeArrowheads="1"/>
          </p:cNvSpPr>
          <p:nvPr/>
        </p:nvSpPr>
        <p:spPr bwMode="auto">
          <a:xfrm>
            <a:off x="609600" y="4086225"/>
            <a:ext cx="1765933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ru-RU" sz="2000" dirty="0" smtClean="0"/>
              <a:t>Подъязычные </a:t>
            </a:r>
            <a:endParaRPr lang="fr-FR" sz="2000" dirty="0"/>
          </a:p>
        </p:txBody>
      </p:sp>
      <p:sp>
        <p:nvSpPr>
          <p:cNvPr id="49776" name="Text Box 624"/>
          <p:cNvSpPr txBox="1">
            <a:spLocks noChangeArrowheads="1"/>
          </p:cNvSpPr>
          <p:nvPr/>
        </p:nvSpPr>
        <p:spPr bwMode="auto">
          <a:xfrm>
            <a:off x="430213" y="4495800"/>
            <a:ext cx="2537746" cy="4001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ru-RU" sz="2000" dirty="0" smtClean="0"/>
              <a:t>Поднижнечелюстные</a:t>
            </a:r>
            <a:endParaRPr lang="fr-FR" sz="2000" dirty="0"/>
          </a:p>
        </p:txBody>
      </p:sp>
      <p:sp>
        <p:nvSpPr>
          <p:cNvPr id="49777" name="Line 625"/>
          <p:cNvSpPr>
            <a:spLocks noChangeShapeType="1"/>
          </p:cNvSpPr>
          <p:nvPr/>
        </p:nvSpPr>
        <p:spPr bwMode="auto">
          <a:xfrm>
            <a:off x="2076450" y="3600450"/>
            <a:ext cx="1247775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49778" name="Line 626"/>
          <p:cNvSpPr>
            <a:spLocks noChangeShapeType="1"/>
          </p:cNvSpPr>
          <p:nvPr/>
        </p:nvSpPr>
        <p:spPr bwMode="auto">
          <a:xfrm>
            <a:off x="2076450" y="4257675"/>
            <a:ext cx="21717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49779" name="Line 627"/>
          <p:cNvSpPr>
            <a:spLocks noChangeShapeType="1"/>
          </p:cNvSpPr>
          <p:nvPr/>
        </p:nvSpPr>
        <p:spPr bwMode="auto">
          <a:xfrm>
            <a:off x="2076450" y="4648200"/>
            <a:ext cx="1790700" cy="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ru-RU"/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" name="Group 3"/>
          <p:cNvGrpSpPr>
            <a:grpSpLocks/>
          </p:cNvGrpSpPr>
          <p:nvPr/>
        </p:nvGrpSpPr>
        <p:grpSpPr bwMode="auto">
          <a:xfrm flipH="1">
            <a:off x="1214414" y="785794"/>
            <a:ext cx="1981194" cy="1573207"/>
            <a:chOff x="1050" y="828"/>
            <a:chExt cx="3515" cy="2893"/>
          </a:xfrm>
        </p:grpSpPr>
        <p:sp>
          <p:nvSpPr>
            <p:cNvPr id="47" name="Freeform 4"/>
            <p:cNvSpPr>
              <a:spLocks/>
            </p:cNvSpPr>
            <p:nvPr/>
          </p:nvSpPr>
          <p:spPr bwMode="auto">
            <a:xfrm>
              <a:off x="1507" y="911"/>
              <a:ext cx="3058" cy="2810"/>
            </a:xfrm>
            <a:custGeom>
              <a:avLst/>
              <a:gdLst>
                <a:gd name="T0" fmla="*/ 1242 w 1421"/>
                <a:gd name="T1" fmla="*/ 86 h 1224"/>
                <a:gd name="T2" fmla="*/ 941 w 1421"/>
                <a:gd name="T3" fmla="*/ 14 h 1224"/>
                <a:gd name="T4" fmla="*/ 381 w 1421"/>
                <a:gd name="T5" fmla="*/ 332 h 1224"/>
                <a:gd name="T6" fmla="*/ 0 w 1421"/>
                <a:gd name="T7" fmla="*/ 515 h 1224"/>
                <a:gd name="T8" fmla="*/ 130 w 1421"/>
                <a:gd name="T9" fmla="*/ 491 h 1224"/>
                <a:gd name="T10" fmla="*/ 172 w 1421"/>
                <a:gd name="T11" fmla="*/ 494 h 1224"/>
                <a:gd name="T12" fmla="*/ 172 w 1421"/>
                <a:gd name="T13" fmla="*/ 494 h 1224"/>
                <a:gd name="T14" fmla="*/ 429 w 1421"/>
                <a:gd name="T15" fmla="*/ 361 h 1224"/>
                <a:gd name="T16" fmla="*/ 640 w 1421"/>
                <a:gd name="T17" fmla="*/ 191 h 1224"/>
                <a:gd name="T18" fmla="*/ 925 w 1421"/>
                <a:gd name="T19" fmla="*/ 530 h 1224"/>
                <a:gd name="T20" fmla="*/ 623 w 1421"/>
                <a:gd name="T21" fmla="*/ 778 h 1224"/>
                <a:gd name="T22" fmla="*/ 462 w 1421"/>
                <a:gd name="T23" fmla="*/ 887 h 1224"/>
                <a:gd name="T24" fmla="*/ 462 w 1421"/>
                <a:gd name="T25" fmla="*/ 887 h 1224"/>
                <a:gd name="T26" fmla="*/ 246 w 1421"/>
                <a:gd name="T27" fmla="*/ 1112 h 1224"/>
                <a:gd name="T28" fmla="*/ 323 w 1421"/>
                <a:gd name="T29" fmla="*/ 1088 h 1224"/>
                <a:gd name="T30" fmla="*/ 851 w 1421"/>
                <a:gd name="T31" fmla="*/ 762 h 1224"/>
                <a:gd name="T32" fmla="*/ 794 w 1421"/>
                <a:gd name="T33" fmla="*/ 1224 h 1224"/>
                <a:gd name="T34" fmla="*/ 1324 w 1421"/>
                <a:gd name="T35" fmla="*/ 1224 h 1224"/>
                <a:gd name="T36" fmla="*/ 1403 w 1421"/>
                <a:gd name="T37" fmla="*/ 590 h 1224"/>
                <a:gd name="T38" fmla="*/ 1242 w 1421"/>
                <a:gd name="T39" fmla="*/ 86 h 122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21"/>
                <a:gd name="T61" fmla="*/ 0 h 1224"/>
                <a:gd name="T62" fmla="*/ 1421 w 1421"/>
                <a:gd name="T63" fmla="*/ 1224 h 122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21" h="1224">
                  <a:moveTo>
                    <a:pt x="1242" y="86"/>
                  </a:moveTo>
                  <a:cubicBezTo>
                    <a:pt x="1192" y="52"/>
                    <a:pt x="1089" y="0"/>
                    <a:pt x="941" y="14"/>
                  </a:cubicBezTo>
                  <a:cubicBezTo>
                    <a:pt x="660" y="41"/>
                    <a:pt x="537" y="222"/>
                    <a:pt x="381" y="332"/>
                  </a:cubicBezTo>
                  <a:cubicBezTo>
                    <a:pt x="303" y="386"/>
                    <a:pt x="111" y="463"/>
                    <a:pt x="0" y="515"/>
                  </a:cubicBezTo>
                  <a:cubicBezTo>
                    <a:pt x="40" y="500"/>
                    <a:pt x="84" y="491"/>
                    <a:pt x="130" y="491"/>
                  </a:cubicBezTo>
                  <a:cubicBezTo>
                    <a:pt x="144" y="491"/>
                    <a:pt x="158" y="492"/>
                    <a:pt x="172" y="494"/>
                  </a:cubicBezTo>
                  <a:cubicBezTo>
                    <a:pt x="172" y="494"/>
                    <a:pt x="172" y="494"/>
                    <a:pt x="172" y="494"/>
                  </a:cubicBezTo>
                  <a:cubicBezTo>
                    <a:pt x="269" y="449"/>
                    <a:pt x="375" y="398"/>
                    <a:pt x="429" y="361"/>
                  </a:cubicBezTo>
                  <a:cubicBezTo>
                    <a:pt x="501" y="310"/>
                    <a:pt x="565" y="247"/>
                    <a:pt x="640" y="191"/>
                  </a:cubicBezTo>
                  <a:cubicBezTo>
                    <a:pt x="757" y="138"/>
                    <a:pt x="1003" y="290"/>
                    <a:pt x="925" y="530"/>
                  </a:cubicBezTo>
                  <a:cubicBezTo>
                    <a:pt x="853" y="597"/>
                    <a:pt x="749" y="696"/>
                    <a:pt x="623" y="778"/>
                  </a:cubicBezTo>
                  <a:cubicBezTo>
                    <a:pt x="498" y="861"/>
                    <a:pt x="462" y="887"/>
                    <a:pt x="462" y="887"/>
                  </a:cubicBezTo>
                  <a:cubicBezTo>
                    <a:pt x="462" y="887"/>
                    <a:pt x="462" y="887"/>
                    <a:pt x="462" y="887"/>
                  </a:cubicBezTo>
                  <a:cubicBezTo>
                    <a:pt x="435" y="992"/>
                    <a:pt x="353" y="1076"/>
                    <a:pt x="246" y="1112"/>
                  </a:cubicBezTo>
                  <a:cubicBezTo>
                    <a:pt x="269" y="1106"/>
                    <a:pt x="295" y="1098"/>
                    <a:pt x="323" y="1088"/>
                  </a:cubicBezTo>
                  <a:cubicBezTo>
                    <a:pt x="475" y="1038"/>
                    <a:pt x="738" y="869"/>
                    <a:pt x="851" y="762"/>
                  </a:cubicBezTo>
                  <a:cubicBezTo>
                    <a:pt x="838" y="804"/>
                    <a:pt x="749" y="1061"/>
                    <a:pt x="794" y="1224"/>
                  </a:cubicBezTo>
                  <a:cubicBezTo>
                    <a:pt x="1324" y="1224"/>
                    <a:pt x="1324" y="1224"/>
                    <a:pt x="1324" y="1224"/>
                  </a:cubicBezTo>
                  <a:cubicBezTo>
                    <a:pt x="1290" y="1114"/>
                    <a:pt x="1382" y="749"/>
                    <a:pt x="1403" y="590"/>
                  </a:cubicBezTo>
                  <a:cubicBezTo>
                    <a:pt x="1421" y="448"/>
                    <a:pt x="1410" y="199"/>
                    <a:pt x="1242" y="86"/>
                  </a:cubicBezTo>
                  <a:close/>
                </a:path>
              </a:pathLst>
            </a:custGeom>
            <a:solidFill>
              <a:srgbClr val="F6EAE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" name="Freeform 5"/>
            <p:cNvSpPr>
              <a:spLocks/>
            </p:cNvSpPr>
            <p:nvPr/>
          </p:nvSpPr>
          <p:spPr bwMode="auto">
            <a:xfrm>
              <a:off x="1877" y="1349"/>
              <a:ext cx="1007" cy="960"/>
            </a:xfrm>
            <a:custGeom>
              <a:avLst/>
              <a:gdLst>
                <a:gd name="T0" fmla="*/ 0 w 468"/>
                <a:gd name="T1" fmla="*/ 303 h 418"/>
                <a:gd name="T2" fmla="*/ 0 w 468"/>
                <a:gd name="T3" fmla="*/ 417 h 418"/>
                <a:gd name="T4" fmla="*/ 0 w 468"/>
                <a:gd name="T5" fmla="*/ 418 h 418"/>
                <a:gd name="T6" fmla="*/ 31 w 468"/>
                <a:gd name="T7" fmla="*/ 381 h 418"/>
                <a:gd name="T8" fmla="*/ 70 w 468"/>
                <a:gd name="T9" fmla="*/ 396 h 418"/>
                <a:gd name="T10" fmla="*/ 87 w 468"/>
                <a:gd name="T11" fmla="*/ 365 h 418"/>
                <a:gd name="T12" fmla="*/ 121 w 468"/>
                <a:gd name="T13" fmla="*/ 364 h 418"/>
                <a:gd name="T14" fmla="*/ 139 w 468"/>
                <a:gd name="T15" fmla="*/ 333 h 418"/>
                <a:gd name="T16" fmla="*/ 171 w 468"/>
                <a:gd name="T17" fmla="*/ 349 h 418"/>
                <a:gd name="T18" fmla="*/ 185 w 468"/>
                <a:gd name="T19" fmla="*/ 301 h 418"/>
                <a:gd name="T20" fmla="*/ 211 w 468"/>
                <a:gd name="T21" fmla="*/ 313 h 418"/>
                <a:gd name="T22" fmla="*/ 221 w 468"/>
                <a:gd name="T23" fmla="*/ 295 h 418"/>
                <a:gd name="T24" fmla="*/ 247 w 468"/>
                <a:gd name="T25" fmla="*/ 303 h 418"/>
                <a:gd name="T26" fmla="*/ 261 w 468"/>
                <a:gd name="T27" fmla="*/ 250 h 418"/>
                <a:gd name="T28" fmla="*/ 289 w 468"/>
                <a:gd name="T29" fmla="*/ 267 h 418"/>
                <a:gd name="T30" fmla="*/ 305 w 468"/>
                <a:gd name="T31" fmla="*/ 234 h 418"/>
                <a:gd name="T32" fmla="*/ 328 w 468"/>
                <a:gd name="T33" fmla="*/ 236 h 418"/>
                <a:gd name="T34" fmla="*/ 338 w 468"/>
                <a:gd name="T35" fmla="*/ 194 h 418"/>
                <a:gd name="T36" fmla="*/ 366 w 468"/>
                <a:gd name="T37" fmla="*/ 199 h 418"/>
                <a:gd name="T38" fmla="*/ 382 w 468"/>
                <a:gd name="T39" fmla="*/ 167 h 418"/>
                <a:gd name="T40" fmla="*/ 404 w 468"/>
                <a:gd name="T41" fmla="*/ 170 h 418"/>
                <a:gd name="T42" fmla="*/ 416 w 468"/>
                <a:gd name="T43" fmla="*/ 132 h 418"/>
                <a:gd name="T44" fmla="*/ 449 w 468"/>
                <a:gd name="T45" fmla="*/ 142 h 418"/>
                <a:gd name="T46" fmla="*/ 468 w 468"/>
                <a:gd name="T47" fmla="*/ 110 h 418"/>
                <a:gd name="T48" fmla="*/ 468 w 468"/>
                <a:gd name="T49" fmla="*/ 109 h 418"/>
                <a:gd name="T50" fmla="*/ 468 w 468"/>
                <a:gd name="T51" fmla="*/ 0 h 418"/>
                <a:gd name="T52" fmla="*/ 257 w 468"/>
                <a:gd name="T53" fmla="*/ 170 h 418"/>
                <a:gd name="T54" fmla="*/ 0 w 468"/>
                <a:gd name="T55" fmla="*/ 303 h 4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68"/>
                <a:gd name="T85" fmla="*/ 0 h 418"/>
                <a:gd name="T86" fmla="*/ 468 w 468"/>
                <a:gd name="T87" fmla="*/ 418 h 4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68" h="418">
                  <a:moveTo>
                    <a:pt x="0" y="303"/>
                  </a:moveTo>
                  <a:cubicBezTo>
                    <a:pt x="0" y="417"/>
                    <a:pt x="0" y="417"/>
                    <a:pt x="0" y="417"/>
                  </a:cubicBezTo>
                  <a:cubicBezTo>
                    <a:pt x="0" y="418"/>
                    <a:pt x="0" y="418"/>
                    <a:pt x="0" y="418"/>
                  </a:cubicBezTo>
                  <a:cubicBezTo>
                    <a:pt x="26" y="414"/>
                    <a:pt x="17" y="387"/>
                    <a:pt x="31" y="381"/>
                  </a:cubicBezTo>
                  <a:cubicBezTo>
                    <a:pt x="45" y="375"/>
                    <a:pt x="58" y="401"/>
                    <a:pt x="70" y="396"/>
                  </a:cubicBezTo>
                  <a:cubicBezTo>
                    <a:pt x="82" y="391"/>
                    <a:pt x="77" y="371"/>
                    <a:pt x="87" y="365"/>
                  </a:cubicBezTo>
                  <a:cubicBezTo>
                    <a:pt x="98" y="359"/>
                    <a:pt x="103" y="374"/>
                    <a:pt x="121" y="364"/>
                  </a:cubicBezTo>
                  <a:cubicBezTo>
                    <a:pt x="139" y="354"/>
                    <a:pt x="127" y="341"/>
                    <a:pt x="139" y="333"/>
                  </a:cubicBezTo>
                  <a:cubicBezTo>
                    <a:pt x="151" y="325"/>
                    <a:pt x="155" y="357"/>
                    <a:pt x="171" y="349"/>
                  </a:cubicBezTo>
                  <a:cubicBezTo>
                    <a:pt x="187" y="341"/>
                    <a:pt x="171" y="311"/>
                    <a:pt x="185" y="301"/>
                  </a:cubicBezTo>
                  <a:cubicBezTo>
                    <a:pt x="199" y="291"/>
                    <a:pt x="201" y="318"/>
                    <a:pt x="211" y="313"/>
                  </a:cubicBezTo>
                  <a:cubicBezTo>
                    <a:pt x="221" y="308"/>
                    <a:pt x="213" y="299"/>
                    <a:pt x="221" y="295"/>
                  </a:cubicBezTo>
                  <a:cubicBezTo>
                    <a:pt x="228" y="291"/>
                    <a:pt x="231" y="315"/>
                    <a:pt x="247" y="303"/>
                  </a:cubicBezTo>
                  <a:cubicBezTo>
                    <a:pt x="263" y="291"/>
                    <a:pt x="245" y="260"/>
                    <a:pt x="261" y="250"/>
                  </a:cubicBezTo>
                  <a:cubicBezTo>
                    <a:pt x="277" y="240"/>
                    <a:pt x="275" y="275"/>
                    <a:pt x="289" y="267"/>
                  </a:cubicBezTo>
                  <a:cubicBezTo>
                    <a:pt x="303" y="259"/>
                    <a:pt x="297" y="240"/>
                    <a:pt x="305" y="234"/>
                  </a:cubicBezTo>
                  <a:cubicBezTo>
                    <a:pt x="313" y="228"/>
                    <a:pt x="318" y="244"/>
                    <a:pt x="328" y="236"/>
                  </a:cubicBezTo>
                  <a:cubicBezTo>
                    <a:pt x="339" y="229"/>
                    <a:pt x="326" y="200"/>
                    <a:pt x="338" y="194"/>
                  </a:cubicBezTo>
                  <a:cubicBezTo>
                    <a:pt x="350" y="188"/>
                    <a:pt x="352" y="205"/>
                    <a:pt x="366" y="199"/>
                  </a:cubicBezTo>
                  <a:cubicBezTo>
                    <a:pt x="380" y="193"/>
                    <a:pt x="372" y="171"/>
                    <a:pt x="382" y="167"/>
                  </a:cubicBezTo>
                  <a:cubicBezTo>
                    <a:pt x="392" y="163"/>
                    <a:pt x="390" y="176"/>
                    <a:pt x="404" y="170"/>
                  </a:cubicBezTo>
                  <a:cubicBezTo>
                    <a:pt x="418" y="164"/>
                    <a:pt x="406" y="136"/>
                    <a:pt x="416" y="132"/>
                  </a:cubicBezTo>
                  <a:cubicBezTo>
                    <a:pt x="426" y="128"/>
                    <a:pt x="431" y="148"/>
                    <a:pt x="449" y="142"/>
                  </a:cubicBezTo>
                  <a:cubicBezTo>
                    <a:pt x="467" y="136"/>
                    <a:pt x="460" y="112"/>
                    <a:pt x="468" y="110"/>
                  </a:cubicBezTo>
                  <a:cubicBezTo>
                    <a:pt x="468" y="109"/>
                    <a:pt x="468" y="109"/>
                    <a:pt x="468" y="109"/>
                  </a:cubicBezTo>
                  <a:cubicBezTo>
                    <a:pt x="468" y="0"/>
                    <a:pt x="468" y="0"/>
                    <a:pt x="468" y="0"/>
                  </a:cubicBezTo>
                  <a:cubicBezTo>
                    <a:pt x="393" y="56"/>
                    <a:pt x="329" y="119"/>
                    <a:pt x="257" y="170"/>
                  </a:cubicBezTo>
                  <a:cubicBezTo>
                    <a:pt x="203" y="207"/>
                    <a:pt x="97" y="258"/>
                    <a:pt x="0" y="303"/>
                  </a:cubicBezTo>
                  <a:close/>
                </a:path>
              </a:pathLst>
            </a:custGeom>
            <a:solidFill>
              <a:srgbClr val="EED6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" name="Freeform 6"/>
            <p:cNvSpPr>
              <a:spLocks/>
            </p:cNvSpPr>
            <p:nvPr/>
          </p:nvSpPr>
          <p:spPr bwMode="auto">
            <a:xfrm>
              <a:off x="1050" y="2038"/>
              <a:ext cx="1451" cy="1470"/>
            </a:xfrm>
            <a:custGeom>
              <a:avLst/>
              <a:gdLst>
                <a:gd name="T0" fmla="*/ 554 w 674"/>
                <a:gd name="T1" fmla="*/ 363 h 640"/>
                <a:gd name="T2" fmla="*/ 540 w 674"/>
                <a:gd name="T3" fmla="*/ 394 h 640"/>
                <a:gd name="T4" fmla="*/ 526 w 674"/>
                <a:gd name="T5" fmla="*/ 420 h 640"/>
                <a:gd name="T6" fmla="*/ 507 w 674"/>
                <a:gd name="T7" fmla="*/ 443 h 640"/>
                <a:gd name="T8" fmla="*/ 487 w 674"/>
                <a:gd name="T9" fmla="*/ 465 h 640"/>
                <a:gd name="T10" fmla="*/ 464 w 674"/>
                <a:gd name="T11" fmla="*/ 483 h 640"/>
                <a:gd name="T12" fmla="*/ 437 w 674"/>
                <a:gd name="T13" fmla="*/ 498 h 640"/>
                <a:gd name="T14" fmla="*/ 411 w 674"/>
                <a:gd name="T15" fmla="*/ 506 h 640"/>
                <a:gd name="T16" fmla="*/ 383 w 674"/>
                <a:gd name="T17" fmla="*/ 512 h 640"/>
                <a:gd name="T18" fmla="*/ 355 w 674"/>
                <a:gd name="T19" fmla="*/ 519 h 640"/>
                <a:gd name="T20" fmla="*/ 327 w 674"/>
                <a:gd name="T21" fmla="*/ 518 h 640"/>
                <a:gd name="T22" fmla="*/ 295 w 674"/>
                <a:gd name="T23" fmla="*/ 519 h 640"/>
                <a:gd name="T24" fmla="*/ 267 w 674"/>
                <a:gd name="T25" fmla="*/ 506 h 640"/>
                <a:gd name="T26" fmla="*/ 237 w 674"/>
                <a:gd name="T27" fmla="*/ 498 h 640"/>
                <a:gd name="T28" fmla="*/ 212 w 674"/>
                <a:gd name="T29" fmla="*/ 483 h 640"/>
                <a:gd name="T30" fmla="*/ 191 w 674"/>
                <a:gd name="T31" fmla="*/ 461 h 640"/>
                <a:gd name="T32" fmla="*/ 169 w 674"/>
                <a:gd name="T33" fmla="*/ 440 h 640"/>
                <a:gd name="T34" fmla="*/ 151 w 674"/>
                <a:gd name="T35" fmla="*/ 417 h 640"/>
                <a:gd name="T36" fmla="*/ 137 w 674"/>
                <a:gd name="T37" fmla="*/ 387 h 640"/>
                <a:gd name="T38" fmla="*/ 125 w 674"/>
                <a:gd name="T39" fmla="*/ 361 h 640"/>
                <a:gd name="T40" fmla="*/ 129 w 674"/>
                <a:gd name="T41" fmla="*/ 333 h 640"/>
                <a:gd name="T42" fmla="*/ 127 w 674"/>
                <a:gd name="T43" fmla="*/ 301 h 640"/>
                <a:gd name="T44" fmla="*/ 131 w 674"/>
                <a:gd name="T45" fmla="*/ 273 h 640"/>
                <a:gd name="T46" fmla="*/ 141 w 674"/>
                <a:gd name="T47" fmla="*/ 242 h 640"/>
                <a:gd name="T48" fmla="*/ 158 w 674"/>
                <a:gd name="T49" fmla="*/ 220 h 640"/>
                <a:gd name="T50" fmla="*/ 175 w 674"/>
                <a:gd name="T51" fmla="*/ 196 h 640"/>
                <a:gd name="T52" fmla="*/ 198 w 674"/>
                <a:gd name="T53" fmla="*/ 178 h 640"/>
                <a:gd name="T54" fmla="*/ 220 w 674"/>
                <a:gd name="T55" fmla="*/ 156 h 640"/>
                <a:gd name="T56" fmla="*/ 248 w 674"/>
                <a:gd name="T57" fmla="*/ 147 h 640"/>
                <a:gd name="T58" fmla="*/ 273 w 674"/>
                <a:gd name="T59" fmla="*/ 127 h 640"/>
                <a:gd name="T60" fmla="*/ 302 w 674"/>
                <a:gd name="T61" fmla="*/ 128 h 640"/>
                <a:gd name="T62" fmla="*/ 329 w 674"/>
                <a:gd name="T63" fmla="*/ 121 h 640"/>
                <a:gd name="T64" fmla="*/ 357 w 674"/>
                <a:gd name="T65" fmla="*/ 125 h 640"/>
                <a:gd name="T66" fmla="*/ 384 w 674"/>
                <a:gd name="T67" fmla="*/ 117 h 640"/>
                <a:gd name="T68" fmla="*/ 384 w 674"/>
                <a:gd name="T69" fmla="*/ 3 h 640"/>
                <a:gd name="T70" fmla="*/ 0 w 674"/>
                <a:gd name="T71" fmla="*/ 320 h 640"/>
                <a:gd name="T72" fmla="*/ 674 w 674"/>
                <a:gd name="T73" fmla="*/ 396 h 6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74"/>
                <a:gd name="T112" fmla="*/ 0 h 640"/>
                <a:gd name="T113" fmla="*/ 674 w 674"/>
                <a:gd name="T114" fmla="*/ 640 h 6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74" h="640">
                  <a:moveTo>
                    <a:pt x="569" y="346"/>
                  </a:moveTo>
                  <a:cubicBezTo>
                    <a:pt x="569" y="351"/>
                    <a:pt x="556" y="358"/>
                    <a:pt x="554" y="363"/>
                  </a:cubicBezTo>
                  <a:cubicBezTo>
                    <a:pt x="553" y="368"/>
                    <a:pt x="562" y="381"/>
                    <a:pt x="560" y="386"/>
                  </a:cubicBezTo>
                  <a:cubicBezTo>
                    <a:pt x="559" y="391"/>
                    <a:pt x="542" y="389"/>
                    <a:pt x="540" y="394"/>
                  </a:cubicBezTo>
                  <a:cubicBezTo>
                    <a:pt x="538" y="398"/>
                    <a:pt x="542" y="405"/>
                    <a:pt x="539" y="410"/>
                  </a:cubicBezTo>
                  <a:cubicBezTo>
                    <a:pt x="537" y="414"/>
                    <a:pt x="529" y="416"/>
                    <a:pt x="526" y="420"/>
                  </a:cubicBezTo>
                  <a:cubicBezTo>
                    <a:pt x="523" y="424"/>
                    <a:pt x="530" y="435"/>
                    <a:pt x="527" y="439"/>
                  </a:cubicBezTo>
                  <a:cubicBezTo>
                    <a:pt x="524" y="443"/>
                    <a:pt x="510" y="439"/>
                    <a:pt x="507" y="443"/>
                  </a:cubicBezTo>
                  <a:cubicBezTo>
                    <a:pt x="503" y="446"/>
                    <a:pt x="508" y="455"/>
                    <a:pt x="504" y="458"/>
                  </a:cubicBezTo>
                  <a:cubicBezTo>
                    <a:pt x="501" y="462"/>
                    <a:pt x="491" y="462"/>
                    <a:pt x="487" y="465"/>
                  </a:cubicBezTo>
                  <a:cubicBezTo>
                    <a:pt x="484" y="469"/>
                    <a:pt x="489" y="483"/>
                    <a:pt x="485" y="486"/>
                  </a:cubicBezTo>
                  <a:cubicBezTo>
                    <a:pt x="480" y="489"/>
                    <a:pt x="468" y="481"/>
                    <a:pt x="464" y="483"/>
                  </a:cubicBezTo>
                  <a:cubicBezTo>
                    <a:pt x="459" y="486"/>
                    <a:pt x="459" y="495"/>
                    <a:pt x="455" y="497"/>
                  </a:cubicBezTo>
                  <a:cubicBezTo>
                    <a:pt x="450" y="500"/>
                    <a:pt x="442" y="496"/>
                    <a:pt x="437" y="498"/>
                  </a:cubicBezTo>
                  <a:cubicBezTo>
                    <a:pt x="433" y="500"/>
                    <a:pt x="431" y="508"/>
                    <a:pt x="427" y="510"/>
                  </a:cubicBezTo>
                  <a:cubicBezTo>
                    <a:pt x="422" y="512"/>
                    <a:pt x="416" y="504"/>
                    <a:pt x="411" y="506"/>
                  </a:cubicBezTo>
                  <a:cubicBezTo>
                    <a:pt x="406" y="507"/>
                    <a:pt x="405" y="522"/>
                    <a:pt x="400" y="523"/>
                  </a:cubicBezTo>
                  <a:cubicBezTo>
                    <a:pt x="395" y="524"/>
                    <a:pt x="388" y="512"/>
                    <a:pt x="383" y="512"/>
                  </a:cubicBezTo>
                  <a:cubicBezTo>
                    <a:pt x="378" y="513"/>
                    <a:pt x="375" y="523"/>
                    <a:pt x="370" y="524"/>
                  </a:cubicBezTo>
                  <a:cubicBezTo>
                    <a:pt x="365" y="524"/>
                    <a:pt x="360" y="518"/>
                    <a:pt x="355" y="519"/>
                  </a:cubicBezTo>
                  <a:cubicBezTo>
                    <a:pt x="351" y="519"/>
                    <a:pt x="347" y="527"/>
                    <a:pt x="342" y="527"/>
                  </a:cubicBezTo>
                  <a:cubicBezTo>
                    <a:pt x="337" y="527"/>
                    <a:pt x="332" y="519"/>
                    <a:pt x="327" y="518"/>
                  </a:cubicBezTo>
                  <a:cubicBezTo>
                    <a:pt x="322" y="518"/>
                    <a:pt x="315" y="531"/>
                    <a:pt x="310" y="530"/>
                  </a:cubicBezTo>
                  <a:cubicBezTo>
                    <a:pt x="305" y="529"/>
                    <a:pt x="300" y="520"/>
                    <a:pt x="295" y="519"/>
                  </a:cubicBezTo>
                  <a:cubicBezTo>
                    <a:pt x="290" y="518"/>
                    <a:pt x="283" y="523"/>
                    <a:pt x="278" y="522"/>
                  </a:cubicBezTo>
                  <a:cubicBezTo>
                    <a:pt x="273" y="520"/>
                    <a:pt x="272" y="508"/>
                    <a:pt x="267" y="506"/>
                  </a:cubicBezTo>
                  <a:cubicBezTo>
                    <a:pt x="262" y="505"/>
                    <a:pt x="253" y="513"/>
                    <a:pt x="248" y="511"/>
                  </a:cubicBezTo>
                  <a:cubicBezTo>
                    <a:pt x="244" y="509"/>
                    <a:pt x="241" y="500"/>
                    <a:pt x="237" y="498"/>
                  </a:cubicBezTo>
                  <a:cubicBezTo>
                    <a:pt x="232" y="496"/>
                    <a:pt x="224" y="503"/>
                    <a:pt x="219" y="501"/>
                  </a:cubicBezTo>
                  <a:cubicBezTo>
                    <a:pt x="215" y="498"/>
                    <a:pt x="216" y="485"/>
                    <a:pt x="212" y="483"/>
                  </a:cubicBezTo>
                  <a:cubicBezTo>
                    <a:pt x="208" y="480"/>
                    <a:pt x="199" y="482"/>
                    <a:pt x="195" y="479"/>
                  </a:cubicBezTo>
                  <a:cubicBezTo>
                    <a:pt x="191" y="476"/>
                    <a:pt x="195" y="464"/>
                    <a:pt x="191" y="461"/>
                  </a:cubicBezTo>
                  <a:cubicBezTo>
                    <a:pt x="188" y="457"/>
                    <a:pt x="173" y="465"/>
                    <a:pt x="170" y="461"/>
                  </a:cubicBezTo>
                  <a:cubicBezTo>
                    <a:pt x="167" y="458"/>
                    <a:pt x="172" y="444"/>
                    <a:pt x="169" y="440"/>
                  </a:cubicBezTo>
                  <a:cubicBezTo>
                    <a:pt x="166" y="436"/>
                    <a:pt x="156" y="438"/>
                    <a:pt x="154" y="434"/>
                  </a:cubicBezTo>
                  <a:cubicBezTo>
                    <a:pt x="151" y="430"/>
                    <a:pt x="153" y="421"/>
                    <a:pt x="151" y="417"/>
                  </a:cubicBezTo>
                  <a:cubicBezTo>
                    <a:pt x="148" y="412"/>
                    <a:pt x="135" y="413"/>
                    <a:pt x="133" y="409"/>
                  </a:cubicBezTo>
                  <a:cubicBezTo>
                    <a:pt x="131" y="404"/>
                    <a:pt x="139" y="392"/>
                    <a:pt x="137" y="387"/>
                  </a:cubicBezTo>
                  <a:cubicBezTo>
                    <a:pt x="135" y="383"/>
                    <a:pt x="125" y="384"/>
                    <a:pt x="123" y="380"/>
                  </a:cubicBezTo>
                  <a:cubicBezTo>
                    <a:pt x="122" y="375"/>
                    <a:pt x="126" y="366"/>
                    <a:pt x="125" y="361"/>
                  </a:cubicBezTo>
                  <a:cubicBezTo>
                    <a:pt x="124" y="356"/>
                    <a:pt x="116" y="356"/>
                    <a:pt x="115" y="351"/>
                  </a:cubicBezTo>
                  <a:cubicBezTo>
                    <a:pt x="114" y="347"/>
                    <a:pt x="130" y="338"/>
                    <a:pt x="129" y="333"/>
                  </a:cubicBezTo>
                  <a:cubicBezTo>
                    <a:pt x="129" y="329"/>
                    <a:pt x="113" y="322"/>
                    <a:pt x="113" y="317"/>
                  </a:cubicBezTo>
                  <a:cubicBezTo>
                    <a:pt x="113" y="312"/>
                    <a:pt x="127" y="306"/>
                    <a:pt x="127" y="301"/>
                  </a:cubicBezTo>
                  <a:cubicBezTo>
                    <a:pt x="127" y="296"/>
                    <a:pt x="119" y="293"/>
                    <a:pt x="120" y="288"/>
                  </a:cubicBezTo>
                  <a:cubicBezTo>
                    <a:pt x="121" y="283"/>
                    <a:pt x="130" y="278"/>
                    <a:pt x="131" y="273"/>
                  </a:cubicBezTo>
                  <a:cubicBezTo>
                    <a:pt x="132" y="268"/>
                    <a:pt x="124" y="258"/>
                    <a:pt x="125" y="254"/>
                  </a:cubicBezTo>
                  <a:cubicBezTo>
                    <a:pt x="127" y="249"/>
                    <a:pt x="139" y="247"/>
                    <a:pt x="141" y="242"/>
                  </a:cubicBezTo>
                  <a:cubicBezTo>
                    <a:pt x="143" y="237"/>
                    <a:pt x="140" y="232"/>
                    <a:pt x="142" y="228"/>
                  </a:cubicBezTo>
                  <a:cubicBezTo>
                    <a:pt x="145" y="223"/>
                    <a:pt x="155" y="224"/>
                    <a:pt x="158" y="220"/>
                  </a:cubicBezTo>
                  <a:cubicBezTo>
                    <a:pt x="161" y="215"/>
                    <a:pt x="151" y="201"/>
                    <a:pt x="154" y="197"/>
                  </a:cubicBezTo>
                  <a:cubicBezTo>
                    <a:pt x="157" y="193"/>
                    <a:pt x="172" y="200"/>
                    <a:pt x="175" y="196"/>
                  </a:cubicBezTo>
                  <a:cubicBezTo>
                    <a:pt x="179" y="192"/>
                    <a:pt x="176" y="182"/>
                    <a:pt x="179" y="178"/>
                  </a:cubicBezTo>
                  <a:cubicBezTo>
                    <a:pt x="183" y="175"/>
                    <a:pt x="194" y="181"/>
                    <a:pt x="198" y="178"/>
                  </a:cubicBezTo>
                  <a:cubicBezTo>
                    <a:pt x="202" y="174"/>
                    <a:pt x="197" y="159"/>
                    <a:pt x="201" y="156"/>
                  </a:cubicBezTo>
                  <a:cubicBezTo>
                    <a:pt x="205" y="153"/>
                    <a:pt x="216" y="159"/>
                    <a:pt x="220" y="156"/>
                  </a:cubicBezTo>
                  <a:cubicBezTo>
                    <a:pt x="225" y="154"/>
                    <a:pt x="223" y="141"/>
                    <a:pt x="228" y="139"/>
                  </a:cubicBezTo>
                  <a:cubicBezTo>
                    <a:pt x="232" y="136"/>
                    <a:pt x="243" y="149"/>
                    <a:pt x="248" y="147"/>
                  </a:cubicBezTo>
                  <a:cubicBezTo>
                    <a:pt x="252" y="144"/>
                    <a:pt x="251" y="128"/>
                    <a:pt x="256" y="126"/>
                  </a:cubicBezTo>
                  <a:cubicBezTo>
                    <a:pt x="260" y="124"/>
                    <a:pt x="269" y="128"/>
                    <a:pt x="273" y="127"/>
                  </a:cubicBezTo>
                  <a:cubicBezTo>
                    <a:pt x="278" y="125"/>
                    <a:pt x="279" y="118"/>
                    <a:pt x="284" y="117"/>
                  </a:cubicBezTo>
                  <a:cubicBezTo>
                    <a:pt x="289" y="115"/>
                    <a:pt x="297" y="128"/>
                    <a:pt x="302" y="128"/>
                  </a:cubicBezTo>
                  <a:cubicBezTo>
                    <a:pt x="306" y="127"/>
                    <a:pt x="309" y="112"/>
                    <a:pt x="314" y="111"/>
                  </a:cubicBezTo>
                  <a:cubicBezTo>
                    <a:pt x="318" y="111"/>
                    <a:pt x="324" y="122"/>
                    <a:pt x="329" y="121"/>
                  </a:cubicBezTo>
                  <a:cubicBezTo>
                    <a:pt x="333" y="121"/>
                    <a:pt x="338" y="113"/>
                    <a:pt x="343" y="113"/>
                  </a:cubicBezTo>
                  <a:cubicBezTo>
                    <a:pt x="348" y="113"/>
                    <a:pt x="352" y="125"/>
                    <a:pt x="357" y="125"/>
                  </a:cubicBezTo>
                  <a:cubicBezTo>
                    <a:pt x="362" y="126"/>
                    <a:pt x="369" y="111"/>
                    <a:pt x="374" y="112"/>
                  </a:cubicBezTo>
                  <a:cubicBezTo>
                    <a:pt x="379" y="112"/>
                    <a:pt x="378" y="117"/>
                    <a:pt x="384" y="117"/>
                  </a:cubicBezTo>
                  <a:cubicBezTo>
                    <a:pt x="384" y="118"/>
                    <a:pt x="384" y="118"/>
                    <a:pt x="384" y="118"/>
                  </a:cubicBezTo>
                  <a:cubicBezTo>
                    <a:pt x="384" y="3"/>
                    <a:pt x="384" y="3"/>
                    <a:pt x="384" y="3"/>
                  </a:cubicBezTo>
                  <a:cubicBezTo>
                    <a:pt x="370" y="1"/>
                    <a:pt x="356" y="0"/>
                    <a:pt x="342" y="0"/>
                  </a:cubicBezTo>
                  <a:cubicBezTo>
                    <a:pt x="153" y="0"/>
                    <a:pt x="0" y="143"/>
                    <a:pt x="0" y="320"/>
                  </a:cubicBezTo>
                  <a:cubicBezTo>
                    <a:pt x="0" y="496"/>
                    <a:pt x="153" y="640"/>
                    <a:pt x="342" y="640"/>
                  </a:cubicBezTo>
                  <a:cubicBezTo>
                    <a:pt x="503" y="640"/>
                    <a:pt x="637" y="536"/>
                    <a:pt x="674" y="396"/>
                  </a:cubicBezTo>
                  <a:lnTo>
                    <a:pt x="569" y="346"/>
                  </a:lnTo>
                  <a:close/>
                </a:path>
              </a:pathLst>
            </a:custGeom>
            <a:solidFill>
              <a:srgbClr val="E2B3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" name="Freeform 7"/>
            <p:cNvSpPr>
              <a:spLocks/>
            </p:cNvSpPr>
            <p:nvPr/>
          </p:nvSpPr>
          <p:spPr bwMode="auto">
            <a:xfrm>
              <a:off x="1175" y="2171"/>
              <a:ext cx="1255" cy="1204"/>
            </a:xfrm>
            <a:custGeom>
              <a:avLst/>
              <a:gdLst>
                <a:gd name="T0" fmla="*/ 563 w 583"/>
                <a:gd name="T1" fmla="*/ 308 h 524"/>
                <a:gd name="T2" fmla="*/ 561 w 583"/>
                <a:gd name="T3" fmla="*/ 307 h 524"/>
                <a:gd name="T4" fmla="*/ 558 w 583"/>
                <a:gd name="T5" fmla="*/ 314 h 524"/>
                <a:gd name="T6" fmla="*/ 284 w 583"/>
                <a:gd name="T7" fmla="*/ 520 h 524"/>
                <a:gd name="T8" fmla="*/ 4 w 583"/>
                <a:gd name="T9" fmla="*/ 262 h 524"/>
                <a:gd name="T10" fmla="*/ 283 w 583"/>
                <a:gd name="T11" fmla="*/ 5 h 524"/>
                <a:gd name="T12" fmla="*/ 317 w 583"/>
                <a:gd name="T13" fmla="*/ 7 h 524"/>
                <a:gd name="T14" fmla="*/ 325 w 583"/>
                <a:gd name="T15" fmla="*/ 8 h 524"/>
                <a:gd name="T16" fmla="*/ 330 w 583"/>
                <a:gd name="T17" fmla="*/ 4 h 524"/>
                <a:gd name="T18" fmla="*/ 326 w 583"/>
                <a:gd name="T19" fmla="*/ 4 h 524"/>
                <a:gd name="T20" fmla="*/ 326 w 583"/>
                <a:gd name="T21" fmla="*/ 4 h 524"/>
                <a:gd name="T22" fmla="*/ 326 w 583"/>
                <a:gd name="T23" fmla="*/ 4 h 524"/>
                <a:gd name="T24" fmla="*/ 283 w 583"/>
                <a:gd name="T25" fmla="*/ 1 h 524"/>
                <a:gd name="T26" fmla="*/ 0 w 583"/>
                <a:gd name="T27" fmla="*/ 262 h 524"/>
                <a:gd name="T28" fmla="*/ 284 w 583"/>
                <a:gd name="T29" fmla="*/ 524 h 524"/>
                <a:gd name="T30" fmla="*/ 562 w 583"/>
                <a:gd name="T31" fmla="*/ 315 h 524"/>
                <a:gd name="T32" fmla="*/ 563 w 583"/>
                <a:gd name="T33" fmla="*/ 313 h 524"/>
                <a:gd name="T34" fmla="*/ 578 w 583"/>
                <a:gd name="T35" fmla="*/ 320 h 524"/>
                <a:gd name="T36" fmla="*/ 578 w 583"/>
                <a:gd name="T37" fmla="*/ 320 h 524"/>
                <a:gd name="T38" fmla="*/ 583 w 583"/>
                <a:gd name="T39" fmla="*/ 322 h 524"/>
                <a:gd name="T40" fmla="*/ 563 w 583"/>
                <a:gd name="T41" fmla="*/ 313 h 524"/>
                <a:gd name="T42" fmla="*/ 563 w 583"/>
                <a:gd name="T43" fmla="*/ 308 h 5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83"/>
                <a:gd name="T67" fmla="*/ 0 h 524"/>
                <a:gd name="T68" fmla="*/ 583 w 583"/>
                <a:gd name="T69" fmla="*/ 524 h 5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83" h="524">
                  <a:moveTo>
                    <a:pt x="563" y="308"/>
                  </a:moveTo>
                  <a:cubicBezTo>
                    <a:pt x="561" y="307"/>
                    <a:pt x="561" y="307"/>
                    <a:pt x="561" y="307"/>
                  </a:cubicBezTo>
                  <a:cubicBezTo>
                    <a:pt x="558" y="314"/>
                    <a:pt x="558" y="314"/>
                    <a:pt x="558" y="314"/>
                  </a:cubicBezTo>
                  <a:cubicBezTo>
                    <a:pt x="527" y="433"/>
                    <a:pt x="412" y="520"/>
                    <a:pt x="284" y="520"/>
                  </a:cubicBezTo>
                  <a:cubicBezTo>
                    <a:pt x="130" y="520"/>
                    <a:pt x="4" y="404"/>
                    <a:pt x="4" y="262"/>
                  </a:cubicBezTo>
                  <a:cubicBezTo>
                    <a:pt x="4" y="122"/>
                    <a:pt x="127" y="10"/>
                    <a:pt x="283" y="5"/>
                  </a:cubicBezTo>
                  <a:cubicBezTo>
                    <a:pt x="297" y="5"/>
                    <a:pt x="308" y="6"/>
                    <a:pt x="317" y="7"/>
                  </a:cubicBezTo>
                  <a:cubicBezTo>
                    <a:pt x="325" y="8"/>
                    <a:pt x="325" y="8"/>
                    <a:pt x="325" y="8"/>
                  </a:cubicBezTo>
                  <a:cubicBezTo>
                    <a:pt x="330" y="4"/>
                    <a:pt x="330" y="4"/>
                    <a:pt x="330" y="4"/>
                  </a:cubicBezTo>
                  <a:cubicBezTo>
                    <a:pt x="330" y="4"/>
                    <a:pt x="328" y="4"/>
                    <a:pt x="326" y="4"/>
                  </a:cubicBezTo>
                  <a:cubicBezTo>
                    <a:pt x="326" y="4"/>
                    <a:pt x="326" y="4"/>
                    <a:pt x="326" y="4"/>
                  </a:cubicBezTo>
                  <a:cubicBezTo>
                    <a:pt x="326" y="4"/>
                    <a:pt x="326" y="4"/>
                    <a:pt x="326" y="4"/>
                  </a:cubicBezTo>
                  <a:cubicBezTo>
                    <a:pt x="315" y="3"/>
                    <a:pt x="301" y="0"/>
                    <a:pt x="283" y="1"/>
                  </a:cubicBezTo>
                  <a:cubicBezTo>
                    <a:pt x="127" y="5"/>
                    <a:pt x="0" y="118"/>
                    <a:pt x="0" y="262"/>
                  </a:cubicBezTo>
                  <a:cubicBezTo>
                    <a:pt x="0" y="406"/>
                    <a:pt x="127" y="524"/>
                    <a:pt x="284" y="524"/>
                  </a:cubicBezTo>
                  <a:cubicBezTo>
                    <a:pt x="412" y="524"/>
                    <a:pt x="531" y="435"/>
                    <a:pt x="562" y="315"/>
                  </a:cubicBezTo>
                  <a:cubicBezTo>
                    <a:pt x="562" y="314"/>
                    <a:pt x="563" y="314"/>
                    <a:pt x="563" y="313"/>
                  </a:cubicBezTo>
                  <a:cubicBezTo>
                    <a:pt x="578" y="320"/>
                    <a:pt x="578" y="320"/>
                    <a:pt x="578" y="320"/>
                  </a:cubicBezTo>
                  <a:cubicBezTo>
                    <a:pt x="578" y="320"/>
                    <a:pt x="578" y="320"/>
                    <a:pt x="578" y="320"/>
                  </a:cubicBezTo>
                  <a:cubicBezTo>
                    <a:pt x="583" y="322"/>
                    <a:pt x="583" y="322"/>
                    <a:pt x="583" y="322"/>
                  </a:cubicBezTo>
                  <a:cubicBezTo>
                    <a:pt x="563" y="313"/>
                    <a:pt x="563" y="313"/>
                    <a:pt x="563" y="313"/>
                  </a:cubicBezTo>
                  <a:cubicBezTo>
                    <a:pt x="563" y="311"/>
                    <a:pt x="563" y="310"/>
                    <a:pt x="563" y="308"/>
                  </a:cubicBezTo>
                  <a:close/>
                </a:path>
              </a:pathLst>
            </a:custGeom>
            <a:solidFill>
              <a:srgbClr val="F5E7E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" name="Freeform 8"/>
            <p:cNvSpPr>
              <a:spLocks noEditPoints="1"/>
            </p:cNvSpPr>
            <p:nvPr/>
          </p:nvSpPr>
          <p:spPr bwMode="auto">
            <a:xfrm>
              <a:off x="1050" y="2038"/>
              <a:ext cx="1451" cy="1470"/>
            </a:xfrm>
            <a:custGeom>
              <a:avLst/>
              <a:gdLst>
                <a:gd name="T0" fmla="*/ 384 w 674"/>
                <a:gd name="T1" fmla="*/ 117 h 640"/>
                <a:gd name="T2" fmla="*/ 540 w 674"/>
                <a:gd name="T3" fmla="*/ 394 h 640"/>
                <a:gd name="T4" fmla="*/ 507 w 674"/>
                <a:gd name="T5" fmla="*/ 443 h 640"/>
                <a:gd name="T6" fmla="*/ 464 w 674"/>
                <a:gd name="T7" fmla="*/ 483 h 640"/>
                <a:gd name="T8" fmla="*/ 411 w 674"/>
                <a:gd name="T9" fmla="*/ 506 h 640"/>
                <a:gd name="T10" fmla="*/ 355 w 674"/>
                <a:gd name="T11" fmla="*/ 519 h 640"/>
                <a:gd name="T12" fmla="*/ 295 w 674"/>
                <a:gd name="T13" fmla="*/ 519 h 640"/>
                <a:gd name="T14" fmla="*/ 237 w 674"/>
                <a:gd name="T15" fmla="*/ 498 h 640"/>
                <a:gd name="T16" fmla="*/ 191 w 674"/>
                <a:gd name="T17" fmla="*/ 461 h 640"/>
                <a:gd name="T18" fmla="*/ 151 w 674"/>
                <a:gd name="T19" fmla="*/ 417 h 640"/>
                <a:gd name="T20" fmla="*/ 125 w 674"/>
                <a:gd name="T21" fmla="*/ 361 h 640"/>
                <a:gd name="T22" fmla="*/ 127 w 674"/>
                <a:gd name="T23" fmla="*/ 301 h 640"/>
                <a:gd name="T24" fmla="*/ 141 w 674"/>
                <a:gd name="T25" fmla="*/ 242 h 640"/>
                <a:gd name="T26" fmla="*/ 175 w 674"/>
                <a:gd name="T27" fmla="*/ 196 h 640"/>
                <a:gd name="T28" fmla="*/ 220 w 674"/>
                <a:gd name="T29" fmla="*/ 156 h 640"/>
                <a:gd name="T30" fmla="*/ 273 w 674"/>
                <a:gd name="T31" fmla="*/ 127 h 640"/>
                <a:gd name="T32" fmla="*/ 329 w 674"/>
                <a:gd name="T33" fmla="*/ 121 h 640"/>
                <a:gd name="T34" fmla="*/ 384 w 674"/>
                <a:gd name="T35" fmla="*/ 117 h 640"/>
                <a:gd name="T36" fmla="*/ 342 w 674"/>
                <a:gd name="T37" fmla="*/ 640 h 640"/>
                <a:gd name="T38" fmla="*/ 6 w 674"/>
                <a:gd name="T39" fmla="*/ 320 h 640"/>
                <a:gd name="T40" fmla="*/ 375 w 674"/>
                <a:gd name="T41" fmla="*/ 106 h 640"/>
                <a:gd name="T42" fmla="*/ 343 w 674"/>
                <a:gd name="T43" fmla="*/ 107 h 640"/>
                <a:gd name="T44" fmla="*/ 313 w 674"/>
                <a:gd name="T45" fmla="*/ 105 h 640"/>
                <a:gd name="T46" fmla="*/ 283 w 674"/>
                <a:gd name="T47" fmla="*/ 111 h 640"/>
                <a:gd name="T48" fmla="*/ 253 w 674"/>
                <a:gd name="T49" fmla="*/ 120 h 640"/>
                <a:gd name="T50" fmla="*/ 225 w 674"/>
                <a:gd name="T51" fmla="*/ 134 h 640"/>
                <a:gd name="T52" fmla="*/ 198 w 674"/>
                <a:gd name="T53" fmla="*/ 151 h 640"/>
                <a:gd name="T54" fmla="*/ 194 w 674"/>
                <a:gd name="T55" fmla="*/ 173 h 640"/>
                <a:gd name="T56" fmla="*/ 171 w 674"/>
                <a:gd name="T57" fmla="*/ 191 h 640"/>
                <a:gd name="T58" fmla="*/ 150 w 674"/>
                <a:gd name="T59" fmla="*/ 210 h 640"/>
                <a:gd name="T60" fmla="*/ 135 w 674"/>
                <a:gd name="T61" fmla="*/ 231 h 640"/>
                <a:gd name="T62" fmla="*/ 131 w 674"/>
                <a:gd name="T63" fmla="*/ 242 h 640"/>
                <a:gd name="T64" fmla="*/ 125 w 674"/>
                <a:gd name="T65" fmla="*/ 272 h 640"/>
                <a:gd name="T66" fmla="*/ 119 w 674"/>
                <a:gd name="T67" fmla="*/ 299 h 640"/>
                <a:gd name="T68" fmla="*/ 118 w 674"/>
                <a:gd name="T69" fmla="*/ 330 h 640"/>
                <a:gd name="T70" fmla="*/ 109 w 674"/>
                <a:gd name="T71" fmla="*/ 352 h 640"/>
                <a:gd name="T72" fmla="*/ 117 w 674"/>
                <a:gd name="T73" fmla="*/ 377 h 640"/>
                <a:gd name="T74" fmla="*/ 129 w 674"/>
                <a:gd name="T75" fmla="*/ 396 h 640"/>
                <a:gd name="T76" fmla="*/ 146 w 674"/>
                <a:gd name="T77" fmla="*/ 420 h 640"/>
                <a:gd name="T78" fmla="*/ 164 w 674"/>
                <a:gd name="T79" fmla="*/ 444 h 640"/>
                <a:gd name="T80" fmla="*/ 166 w 674"/>
                <a:gd name="T81" fmla="*/ 465 h 640"/>
                <a:gd name="T82" fmla="*/ 191 w 674"/>
                <a:gd name="T83" fmla="*/ 484 h 640"/>
                <a:gd name="T84" fmla="*/ 216 w 674"/>
                <a:gd name="T85" fmla="*/ 506 h 640"/>
                <a:gd name="T86" fmla="*/ 246 w 674"/>
                <a:gd name="T87" fmla="*/ 517 h 640"/>
                <a:gd name="T88" fmla="*/ 277 w 674"/>
                <a:gd name="T89" fmla="*/ 527 h 640"/>
                <a:gd name="T90" fmla="*/ 309 w 674"/>
                <a:gd name="T91" fmla="*/ 536 h 640"/>
                <a:gd name="T92" fmla="*/ 342 w 674"/>
                <a:gd name="T93" fmla="*/ 533 h 640"/>
                <a:gd name="T94" fmla="*/ 371 w 674"/>
                <a:gd name="T95" fmla="*/ 530 h 640"/>
                <a:gd name="T96" fmla="*/ 401 w 674"/>
                <a:gd name="T97" fmla="*/ 529 h 640"/>
                <a:gd name="T98" fmla="*/ 429 w 674"/>
                <a:gd name="T99" fmla="*/ 516 h 640"/>
                <a:gd name="T100" fmla="*/ 458 w 674"/>
                <a:gd name="T101" fmla="*/ 502 h 640"/>
                <a:gd name="T102" fmla="*/ 488 w 674"/>
                <a:gd name="T103" fmla="*/ 491 h 640"/>
                <a:gd name="T104" fmla="*/ 492 w 674"/>
                <a:gd name="T105" fmla="*/ 470 h 640"/>
                <a:gd name="T106" fmla="*/ 511 w 674"/>
                <a:gd name="T107" fmla="*/ 450 h 640"/>
                <a:gd name="T108" fmla="*/ 534 w 674"/>
                <a:gd name="T109" fmla="*/ 436 h 640"/>
                <a:gd name="T110" fmla="*/ 544 w 674"/>
                <a:gd name="T111" fmla="*/ 413 h 640"/>
                <a:gd name="T112" fmla="*/ 545 w 674"/>
                <a:gd name="T113" fmla="*/ 397 h 640"/>
                <a:gd name="T114" fmla="*/ 563 w 674"/>
                <a:gd name="T115" fmla="*/ 372 h 640"/>
                <a:gd name="T116" fmla="*/ 667 w 674"/>
                <a:gd name="T117" fmla="*/ 399 h 64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74"/>
                <a:gd name="T178" fmla="*/ 0 h 640"/>
                <a:gd name="T179" fmla="*/ 674 w 674"/>
                <a:gd name="T180" fmla="*/ 640 h 64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74" h="640">
                  <a:moveTo>
                    <a:pt x="384" y="117"/>
                  </a:moveTo>
                  <a:cubicBezTo>
                    <a:pt x="384" y="117"/>
                    <a:pt x="384" y="117"/>
                    <a:pt x="384" y="117"/>
                  </a:cubicBezTo>
                  <a:cubicBezTo>
                    <a:pt x="384" y="118"/>
                    <a:pt x="384" y="118"/>
                    <a:pt x="384" y="118"/>
                  </a:cubicBezTo>
                  <a:lnTo>
                    <a:pt x="384" y="117"/>
                  </a:lnTo>
                  <a:close/>
                  <a:moveTo>
                    <a:pt x="569" y="346"/>
                  </a:moveTo>
                  <a:cubicBezTo>
                    <a:pt x="569" y="351"/>
                    <a:pt x="556" y="358"/>
                    <a:pt x="554" y="363"/>
                  </a:cubicBezTo>
                  <a:cubicBezTo>
                    <a:pt x="553" y="368"/>
                    <a:pt x="562" y="381"/>
                    <a:pt x="560" y="386"/>
                  </a:cubicBezTo>
                  <a:cubicBezTo>
                    <a:pt x="559" y="391"/>
                    <a:pt x="542" y="389"/>
                    <a:pt x="540" y="394"/>
                  </a:cubicBezTo>
                  <a:cubicBezTo>
                    <a:pt x="538" y="398"/>
                    <a:pt x="542" y="405"/>
                    <a:pt x="539" y="410"/>
                  </a:cubicBezTo>
                  <a:cubicBezTo>
                    <a:pt x="537" y="414"/>
                    <a:pt x="529" y="416"/>
                    <a:pt x="526" y="420"/>
                  </a:cubicBezTo>
                  <a:cubicBezTo>
                    <a:pt x="523" y="424"/>
                    <a:pt x="530" y="435"/>
                    <a:pt x="527" y="439"/>
                  </a:cubicBezTo>
                  <a:cubicBezTo>
                    <a:pt x="524" y="443"/>
                    <a:pt x="510" y="439"/>
                    <a:pt x="507" y="443"/>
                  </a:cubicBezTo>
                  <a:cubicBezTo>
                    <a:pt x="503" y="446"/>
                    <a:pt x="508" y="455"/>
                    <a:pt x="504" y="458"/>
                  </a:cubicBezTo>
                  <a:cubicBezTo>
                    <a:pt x="501" y="462"/>
                    <a:pt x="491" y="462"/>
                    <a:pt x="487" y="465"/>
                  </a:cubicBezTo>
                  <a:cubicBezTo>
                    <a:pt x="484" y="469"/>
                    <a:pt x="489" y="483"/>
                    <a:pt x="485" y="486"/>
                  </a:cubicBezTo>
                  <a:cubicBezTo>
                    <a:pt x="480" y="489"/>
                    <a:pt x="468" y="481"/>
                    <a:pt x="464" y="483"/>
                  </a:cubicBezTo>
                  <a:cubicBezTo>
                    <a:pt x="459" y="486"/>
                    <a:pt x="459" y="495"/>
                    <a:pt x="455" y="497"/>
                  </a:cubicBezTo>
                  <a:cubicBezTo>
                    <a:pt x="450" y="500"/>
                    <a:pt x="442" y="496"/>
                    <a:pt x="437" y="498"/>
                  </a:cubicBezTo>
                  <a:cubicBezTo>
                    <a:pt x="433" y="500"/>
                    <a:pt x="431" y="508"/>
                    <a:pt x="427" y="510"/>
                  </a:cubicBezTo>
                  <a:cubicBezTo>
                    <a:pt x="422" y="512"/>
                    <a:pt x="416" y="504"/>
                    <a:pt x="411" y="506"/>
                  </a:cubicBezTo>
                  <a:cubicBezTo>
                    <a:pt x="406" y="507"/>
                    <a:pt x="405" y="522"/>
                    <a:pt x="400" y="523"/>
                  </a:cubicBezTo>
                  <a:cubicBezTo>
                    <a:pt x="395" y="524"/>
                    <a:pt x="388" y="512"/>
                    <a:pt x="383" y="512"/>
                  </a:cubicBezTo>
                  <a:cubicBezTo>
                    <a:pt x="378" y="513"/>
                    <a:pt x="375" y="523"/>
                    <a:pt x="370" y="524"/>
                  </a:cubicBezTo>
                  <a:cubicBezTo>
                    <a:pt x="365" y="524"/>
                    <a:pt x="360" y="518"/>
                    <a:pt x="355" y="519"/>
                  </a:cubicBezTo>
                  <a:cubicBezTo>
                    <a:pt x="351" y="519"/>
                    <a:pt x="347" y="527"/>
                    <a:pt x="342" y="527"/>
                  </a:cubicBezTo>
                  <a:cubicBezTo>
                    <a:pt x="337" y="527"/>
                    <a:pt x="332" y="519"/>
                    <a:pt x="327" y="518"/>
                  </a:cubicBezTo>
                  <a:cubicBezTo>
                    <a:pt x="322" y="518"/>
                    <a:pt x="315" y="531"/>
                    <a:pt x="310" y="530"/>
                  </a:cubicBezTo>
                  <a:cubicBezTo>
                    <a:pt x="305" y="529"/>
                    <a:pt x="300" y="520"/>
                    <a:pt x="295" y="519"/>
                  </a:cubicBezTo>
                  <a:cubicBezTo>
                    <a:pt x="290" y="518"/>
                    <a:pt x="283" y="523"/>
                    <a:pt x="278" y="522"/>
                  </a:cubicBezTo>
                  <a:cubicBezTo>
                    <a:pt x="273" y="520"/>
                    <a:pt x="272" y="508"/>
                    <a:pt x="267" y="506"/>
                  </a:cubicBezTo>
                  <a:cubicBezTo>
                    <a:pt x="262" y="505"/>
                    <a:pt x="253" y="513"/>
                    <a:pt x="248" y="511"/>
                  </a:cubicBezTo>
                  <a:cubicBezTo>
                    <a:pt x="244" y="509"/>
                    <a:pt x="241" y="500"/>
                    <a:pt x="237" y="498"/>
                  </a:cubicBezTo>
                  <a:cubicBezTo>
                    <a:pt x="232" y="496"/>
                    <a:pt x="224" y="503"/>
                    <a:pt x="219" y="501"/>
                  </a:cubicBezTo>
                  <a:cubicBezTo>
                    <a:pt x="215" y="498"/>
                    <a:pt x="216" y="485"/>
                    <a:pt x="212" y="483"/>
                  </a:cubicBezTo>
                  <a:cubicBezTo>
                    <a:pt x="208" y="480"/>
                    <a:pt x="199" y="482"/>
                    <a:pt x="195" y="479"/>
                  </a:cubicBezTo>
                  <a:cubicBezTo>
                    <a:pt x="191" y="476"/>
                    <a:pt x="195" y="464"/>
                    <a:pt x="191" y="461"/>
                  </a:cubicBezTo>
                  <a:cubicBezTo>
                    <a:pt x="188" y="457"/>
                    <a:pt x="173" y="465"/>
                    <a:pt x="170" y="461"/>
                  </a:cubicBezTo>
                  <a:cubicBezTo>
                    <a:pt x="167" y="458"/>
                    <a:pt x="172" y="444"/>
                    <a:pt x="169" y="440"/>
                  </a:cubicBezTo>
                  <a:cubicBezTo>
                    <a:pt x="166" y="436"/>
                    <a:pt x="156" y="438"/>
                    <a:pt x="154" y="434"/>
                  </a:cubicBezTo>
                  <a:cubicBezTo>
                    <a:pt x="151" y="430"/>
                    <a:pt x="153" y="421"/>
                    <a:pt x="151" y="417"/>
                  </a:cubicBezTo>
                  <a:cubicBezTo>
                    <a:pt x="148" y="412"/>
                    <a:pt x="135" y="413"/>
                    <a:pt x="133" y="409"/>
                  </a:cubicBezTo>
                  <a:cubicBezTo>
                    <a:pt x="131" y="404"/>
                    <a:pt x="139" y="392"/>
                    <a:pt x="137" y="387"/>
                  </a:cubicBezTo>
                  <a:cubicBezTo>
                    <a:pt x="135" y="383"/>
                    <a:pt x="125" y="384"/>
                    <a:pt x="123" y="380"/>
                  </a:cubicBezTo>
                  <a:cubicBezTo>
                    <a:pt x="122" y="375"/>
                    <a:pt x="126" y="366"/>
                    <a:pt x="125" y="361"/>
                  </a:cubicBezTo>
                  <a:cubicBezTo>
                    <a:pt x="124" y="356"/>
                    <a:pt x="116" y="356"/>
                    <a:pt x="115" y="351"/>
                  </a:cubicBezTo>
                  <a:cubicBezTo>
                    <a:pt x="114" y="347"/>
                    <a:pt x="130" y="338"/>
                    <a:pt x="129" y="333"/>
                  </a:cubicBezTo>
                  <a:cubicBezTo>
                    <a:pt x="129" y="329"/>
                    <a:pt x="113" y="322"/>
                    <a:pt x="113" y="317"/>
                  </a:cubicBezTo>
                  <a:cubicBezTo>
                    <a:pt x="113" y="312"/>
                    <a:pt x="127" y="306"/>
                    <a:pt x="127" y="301"/>
                  </a:cubicBezTo>
                  <a:cubicBezTo>
                    <a:pt x="127" y="296"/>
                    <a:pt x="119" y="293"/>
                    <a:pt x="120" y="288"/>
                  </a:cubicBezTo>
                  <a:cubicBezTo>
                    <a:pt x="121" y="283"/>
                    <a:pt x="130" y="278"/>
                    <a:pt x="131" y="273"/>
                  </a:cubicBezTo>
                  <a:cubicBezTo>
                    <a:pt x="132" y="268"/>
                    <a:pt x="124" y="258"/>
                    <a:pt x="125" y="254"/>
                  </a:cubicBezTo>
                  <a:cubicBezTo>
                    <a:pt x="127" y="249"/>
                    <a:pt x="139" y="247"/>
                    <a:pt x="141" y="242"/>
                  </a:cubicBezTo>
                  <a:cubicBezTo>
                    <a:pt x="143" y="237"/>
                    <a:pt x="140" y="232"/>
                    <a:pt x="142" y="228"/>
                  </a:cubicBezTo>
                  <a:cubicBezTo>
                    <a:pt x="145" y="223"/>
                    <a:pt x="155" y="224"/>
                    <a:pt x="158" y="220"/>
                  </a:cubicBezTo>
                  <a:cubicBezTo>
                    <a:pt x="161" y="215"/>
                    <a:pt x="151" y="201"/>
                    <a:pt x="154" y="197"/>
                  </a:cubicBezTo>
                  <a:cubicBezTo>
                    <a:pt x="157" y="193"/>
                    <a:pt x="172" y="200"/>
                    <a:pt x="175" y="196"/>
                  </a:cubicBezTo>
                  <a:cubicBezTo>
                    <a:pt x="179" y="192"/>
                    <a:pt x="176" y="182"/>
                    <a:pt x="179" y="178"/>
                  </a:cubicBezTo>
                  <a:cubicBezTo>
                    <a:pt x="183" y="175"/>
                    <a:pt x="194" y="181"/>
                    <a:pt x="198" y="178"/>
                  </a:cubicBezTo>
                  <a:cubicBezTo>
                    <a:pt x="202" y="174"/>
                    <a:pt x="197" y="159"/>
                    <a:pt x="201" y="156"/>
                  </a:cubicBezTo>
                  <a:cubicBezTo>
                    <a:pt x="205" y="153"/>
                    <a:pt x="216" y="159"/>
                    <a:pt x="220" y="156"/>
                  </a:cubicBezTo>
                  <a:cubicBezTo>
                    <a:pt x="225" y="154"/>
                    <a:pt x="223" y="141"/>
                    <a:pt x="228" y="139"/>
                  </a:cubicBezTo>
                  <a:cubicBezTo>
                    <a:pt x="232" y="136"/>
                    <a:pt x="243" y="149"/>
                    <a:pt x="248" y="147"/>
                  </a:cubicBezTo>
                  <a:cubicBezTo>
                    <a:pt x="252" y="144"/>
                    <a:pt x="251" y="128"/>
                    <a:pt x="256" y="126"/>
                  </a:cubicBezTo>
                  <a:cubicBezTo>
                    <a:pt x="260" y="124"/>
                    <a:pt x="269" y="128"/>
                    <a:pt x="273" y="127"/>
                  </a:cubicBezTo>
                  <a:cubicBezTo>
                    <a:pt x="278" y="125"/>
                    <a:pt x="279" y="118"/>
                    <a:pt x="284" y="117"/>
                  </a:cubicBezTo>
                  <a:cubicBezTo>
                    <a:pt x="289" y="115"/>
                    <a:pt x="297" y="128"/>
                    <a:pt x="302" y="128"/>
                  </a:cubicBezTo>
                  <a:cubicBezTo>
                    <a:pt x="306" y="127"/>
                    <a:pt x="309" y="112"/>
                    <a:pt x="314" y="111"/>
                  </a:cubicBezTo>
                  <a:cubicBezTo>
                    <a:pt x="318" y="111"/>
                    <a:pt x="324" y="122"/>
                    <a:pt x="329" y="121"/>
                  </a:cubicBezTo>
                  <a:cubicBezTo>
                    <a:pt x="333" y="121"/>
                    <a:pt x="338" y="113"/>
                    <a:pt x="343" y="113"/>
                  </a:cubicBezTo>
                  <a:cubicBezTo>
                    <a:pt x="348" y="113"/>
                    <a:pt x="352" y="125"/>
                    <a:pt x="357" y="125"/>
                  </a:cubicBezTo>
                  <a:cubicBezTo>
                    <a:pt x="362" y="126"/>
                    <a:pt x="369" y="111"/>
                    <a:pt x="374" y="112"/>
                  </a:cubicBezTo>
                  <a:cubicBezTo>
                    <a:pt x="379" y="112"/>
                    <a:pt x="378" y="117"/>
                    <a:pt x="384" y="117"/>
                  </a:cubicBezTo>
                  <a:cubicBezTo>
                    <a:pt x="384" y="3"/>
                    <a:pt x="384" y="3"/>
                    <a:pt x="384" y="3"/>
                  </a:cubicBezTo>
                  <a:cubicBezTo>
                    <a:pt x="370" y="1"/>
                    <a:pt x="356" y="0"/>
                    <a:pt x="342" y="0"/>
                  </a:cubicBezTo>
                  <a:cubicBezTo>
                    <a:pt x="153" y="0"/>
                    <a:pt x="0" y="143"/>
                    <a:pt x="0" y="320"/>
                  </a:cubicBezTo>
                  <a:cubicBezTo>
                    <a:pt x="0" y="496"/>
                    <a:pt x="153" y="640"/>
                    <a:pt x="342" y="640"/>
                  </a:cubicBezTo>
                  <a:cubicBezTo>
                    <a:pt x="503" y="640"/>
                    <a:pt x="637" y="536"/>
                    <a:pt x="674" y="396"/>
                  </a:cubicBezTo>
                  <a:lnTo>
                    <a:pt x="569" y="346"/>
                  </a:lnTo>
                  <a:close/>
                  <a:moveTo>
                    <a:pt x="342" y="634"/>
                  </a:moveTo>
                  <a:cubicBezTo>
                    <a:pt x="157" y="634"/>
                    <a:pt x="6" y="493"/>
                    <a:pt x="6" y="320"/>
                  </a:cubicBezTo>
                  <a:cubicBezTo>
                    <a:pt x="6" y="147"/>
                    <a:pt x="157" y="6"/>
                    <a:pt x="342" y="6"/>
                  </a:cubicBezTo>
                  <a:cubicBezTo>
                    <a:pt x="354" y="6"/>
                    <a:pt x="366" y="7"/>
                    <a:pt x="378" y="8"/>
                  </a:cubicBezTo>
                  <a:cubicBezTo>
                    <a:pt x="378" y="107"/>
                    <a:pt x="378" y="107"/>
                    <a:pt x="378" y="107"/>
                  </a:cubicBezTo>
                  <a:cubicBezTo>
                    <a:pt x="377" y="106"/>
                    <a:pt x="376" y="106"/>
                    <a:pt x="375" y="106"/>
                  </a:cubicBezTo>
                  <a:cubicBezTo>
                    <a:pt x="369" y="105"/>
                    <a:pt x="364" y="110"/>
                    <a:pt x="361" y="115"/>
                  </a:cubicBezTo>
                  <a:cubicBezTo>
                    <a:pt x="360" y="116"/>
                    <a:pt x="358" y="118"/>
                    <a:pt x="357" y="119"/>
                  </a:cubicBezTo>
                  <a:cubicBezTo>
                    <a:pt x="356" y="118"/>
                    <a:pt x="355" y="116"/>
                    <a:pt x="355" y="116"/>
                  </a:cubicBezTo>
                  <a:cubicBezTo>
                    <a:pt x="352" y="112"/>
                    <a:pt x="348" y="107"/>
                    <a:pt x="343" y="107"/>
                  </a:cubicBezTo>
                  <a:cubicBezTo>
                    <a:pt x="338" y="107"/>
                    <a:pt x="334" y="110"/>
                    <a:pt x="332" y="113"/>
                  </a:cubicBezTo>
                  <a:cubicBezTo>
                    <a:pt x="331" y="113"/>
                    <a:pt x="330" y="114"/>
                    <a:pt x="329" y="115"/>
                  </a:cubicBezTo>
                  <a:cubicBezTo>
                    <a:pt x="328" y="114"/>
                    <a:pt x="327" y="113"/>
                    <a:pt x="326" y="112"/>
                  </a:cubicBezTo>
                  <a:cubicBezTo>
                    <a:pt x="322" y="109"/>
                    <a:pt x="318" y="105"/>
                    <a:pt x="313" y="105"/>
                  </a:cubicBezTo>
                  <a:cubicBezTo>
                    <a:pt x="307" y="106"/>
                    <a:pt x="305" y="112"/>
                    <a:pt x="302" y="117"/>
                  </a:cubicBezTo>
                  <a:cubicBezTo>
                    <a:pt x="302" y="118"/>
                    <a:pt x="301" y="119"/>
                    <a:pt x="300" y="121"/>
                  </a:cubicBezTo>
                  <a:cubicBezTo>
                    <a:pt x="299" y="120"/>
                    <a:pt x="298" y="119"/>
                    <a:pt x="297" y="118"/>
                  </a:cubicBezTo>
                  <a:cubicBezTo>
                    <a:pt x="293" y="114"/>
                    <a:pt x="288" y="109"/>
                    <a:pt x="283" y="111"/>
                  </a:cubicBezTo>
                  <a:cubicBezTo>
                    <a:pt x="278" y="112"/>
                    <a:pt x="276" y="116"/>
                    <a:pt x="274" y="118"/>
                  </a:cubicBezTo>
                  <a:cubicBezTo>
                    <a:pt x="273" y="119"/>
                    <a:pt x="272" y="121"/>
                    <a:pt x="272" y="121"/>
                  </a:cubicBezTo>
                  <a:cubicBezTo>
                    <a:pt x="271" y="121"/>
                    <a:pt x="268" y="121"/>
                    <a:pt x="266" y="120"/>
                  </a:cubicBezTo>
                  <a:cubicBezTo>
                    <a:pt x="262" y="119"/>
                    <a:pt x="257" y="119"/>
                    <a:pt x="253" y="120"/>
                  </a:cubicBezTo>
                  <a:cubicBezTo>
                    <a:pt x="248" y="122"/>
                    <a:pt x="247" y="129"/>
                    <a:pt x="246" y="135"/>
                  </a:cubicBezTo>
                  <a:cubicBezTo>
                    <a:pt x="245" y="136"/>
                    <a:pt x="245" y="138"/>
                    <a:pt x="245" y="140"/>
                  </a:cubicBezTo>
                  <a:cubicBezTo>
                    <a:pt x="243" y="139"/>
                    <a:pt x="242" y="138"/>
                    <a:pt x="241" y="138"/>
                  </a:cubicBezTo>
                  <a:cubicBezTo>
                    <a:pt x="236" y="134"/>
                    <a:pt x="230" y="131"/>
                    <a:pt x="225" y="134"/>
                  </a:cubicBezTo>
                  <a:cubicBezTo>
                    <a:pt x="220" y="136"/>
                    <a:pt x="219" y="142"/>
                    <a:pt x="218" y="147"/>
                  </a:cubicBezTo>
                  <a:cubicBezTo>
                    <a:pt x="218" y="148"/>
                    <a:pt x="217" y="150"/>
                    <a:pt x="217" y="151"/>
                  </a:cubicBezTo>
                  <a:cubicBezTo>
                    <a:pt x="216" y="151"/>
                    <a:pt x="214" y="151"/>
                    <a:pt x="212" y="150"/>
                  </a:cubicBezTo>
                  <a:cubicBezTo>
                    <a:pt x="207" y="149"/>
                    <a:pt x="202" y="148"/>
                    <a:pt x="198" y="151"/>
                  </a:cubicBezTo>
                  <a:cubicBezTo>
                    <a:pt x="194" y="154"/>
                    <a:pt x="194" y="158"/>
                    <a:pt x="194" y="162"/>
                  </a:cubicBezTo>
                  <a:cubicBezTo>
                    <a:pt x="194" y="164"/>
                    <a:pt x="194" y="166"/>
                    <a:pt x="194" y="167"/>
                  </a:cubicBezTo>
                  <a:cubicBezTo>
                    <a:pt x="194" y="169"/>
                    <a:pt x="194" y="170"/>
                    <a:pt x="194" y="172"/>
                  </a:cubicBezTo>
                  <a:cubicBezTo>
                    <a:pt x="194" y="172"/>
                    <a:pt x="194" y="172"/>
                    <a:pt x="194" y="173"/>
                  </a:cubicBezTo>
                  <a:cubicBezTo>
                    <a:pt x="193" y="173"/>
                    <a:pt x="191" y="172"/>
                    <a:pt x="190" y="172"/>
                  </a:cubicBezTo>
                  <a:cubicBezTo>
                    <a:pt x="185" y="171"/>
                    <a:pt x="179" y="170"/>
                    <a:pt x="175" y="174"/>
                  </a:cubicBezTo>
                  <a:cubicBezTo>
                    <a:pt x="172" y="178"/>
                    <a:pt x="171" y="183"/>
                    <a:pt x="171" y="187"/>
                  </a:cubicBezTo>
                  <a:cubicBezTo>
                    <a:pt x="171" y="188"/>
                    <a:pt x="171" y="190"/>
                    <a:pt x="171" y="191"/>
                  </a:cubicBezTo>
                  <a:cubicBezTo>
                    <a:pt x="169" y="191"/>
                    <a:pt x="167" y="190"/>
                    <a:pt x="166" y="190"/>
                  </a:cubicBezTo>
                  <a:cubicBezTo>
                    <a:pt x="159" y="189"/>
                    <a:pt x="152" y="188"/>
                    <a:pt x="149" y="193"/>
                  </a:cubicBezTo>
                  <a:cubicBezTo>
                    <a:pt x="147" y="195"/>
                    <a:pt x="147" y="197"/>
                    <a:pt x="147" y="199"/>
                  </a:cubicBezTo>
                  <a:cubicBezTo>
                    <a:pt x="147" y="202"/>
                    <a:pt x="148" y="206"/>
                    <a:pt x="150" y="210"/>
                  </a:cubicBezTo>
                  <a:cubicBezTo>
                    <a:pt x="151" y="212"/>
                    <a:pt x="152" y="215"/>
                    <a:pt x="152" y="217"/>
                  </a:cubicBezTo>
                  <a:cubicBezTo>
                    <a:pt x="151" y="217"/>
                    <a:pt x="150" y="217"/>
                    <a:pt x="148" y="218"/>
                  </a:cubicBezTo>
                  <a:cubicBezTo>
                    <a:pt x="144" y="219"/>
                    <a:pt x="139" y="220"/>
                    <a:pt x="137" y="225"/>
                  </a:cubicBezTo>
                  <a:cubicBezTo>
                    <a:pt x="136" y="227"/>
                    <a:pt x="135" y="229"/>
                    <a:pt x="135" y="231"/>
                  </a:cubicBezTo>
                  <a:cubicBezTo>
                    <a:pt x="135" y="233"/>
                    <a:pt x="136" y="235"/>
                    <a:pt x="136" y="236"/>
                  </a:cubicBezTo>
                  <a:cubicBezTo>
                    <a:pt x="136" y="237"/>
                    <a:pt x="136" y="238"/>
                    <a:pt x="136" y="239"/>
                  </a:cubicBezTo>
                  <a:cubicBezTo>
                    <a:pt x="136" y="239"/>
                    <a:pt x="136" y="240"/>
                    <a:pt x="136" y="240"/>
                  </a:cubicBezTo>
                  <a:cubicBezTo>
                    <a:pt x="135" y="240"/>
                    <a:pt x="133" y="241"/>
                    <a:pt x="131" y="242"/>
                  </a:cubicBezTo>
                  <a:cubicBezTo>
                    <a:pt x="127" y="244"/>
                    <a:pt x="121" y="247"/>
                    <a:pt x="120" y="252"/>
                  </a:cubicBezTo>
                  <a:cubicBezTo>
                    <a:pt x="119" y="253"/>
                    <a:pt x="119" y="254"/>
                    <a:pt x="119" y="255"/>
                  </a:cubicBezTo>
                  <a:cubicBezTo>
                    <a:pt x="119" y="259"/>
                    <a:pt x="121" y="262"/>
                    <a:pt x="123" y="266"/>
                  </a:cubicBezTo>
                  <a:cubicBezTo>
                    <a:pt x="124" y="268"/>
                    <a:pt x="125" y="271"/>
                    <a:pt x="125" y="272"/>
                  </a:cubicBezTo>
                  <a:cubicBezTo>
                    <a:pt x="125" y="273"/>
                    <a:pt x="123" y="275"/>
                    <a:pt x="121" y="276"/>
                  </a:cubicBezTo>
                  <a:cubicBezTo>
                    <a:pt x="118" y="279"/>
                    <a:pt x="115" y="282"/>
                    <a:pt x="114" y="287"/>
                  </a:cubicBezTo>
                  <a:cubicBezTo>
                    <a:pt x="114" y="288"/>
                    <a:pt x="114" y="288"/>
                    <a:pt x="114" y="289"/>
                  </a:cubicBezTo>
                  <a:cubicBezTo>
                    <a:pt x="114" y="293"/>
                    <a:pt x="117" y="297"/>
                    <a:pt x="119" y="299"/>
                  </a:cubicBezTo>
                  <a:cubicBezTo>
                    <a:pt x="120" y="299"/>
                    <a:pt x="120" y="300"/>
                    <a:pt x="121" y="301"/>
                  </a:cubicBezTo>
                  <a:cubicBezTo>
                    <a:pt x="120" y="302"/>
                    <a:pt x="118" y="303"/>
                    <a:pt x="116" y="304"/>
                  </a:cubicBezTo>
                  <a:cubicBezTo>
                    <a:pt x="111" y="308"/>
                    <a:pt x="107" y="312"/>
                    <a:pt x="107" y="317"/>
                  </a:cubicBezTo>
                  <a:cubicBezTo>
                    <a:pt x="107" y="323"/>
                    <a:pt x="112" y="326"/>
                    <a:pt x="118" y="330"/>
                  </a:cubicBezTo>
                  <a:cubicBezTo>
                    <a:pt x="119" y="331"/>
                    <a:pt x="121" y="333"/>
                    <a:pt x="122" y="334"/>
                  </a:cubicBezTo>
                  <a:cubicBezTo>
                    <a:pt x="121" y="335"/>
                    <a:pt x="119" y="337"/>
                    <a:pt x="118" y="338"/>
                  </a:cubicBezTo>
                  <a:cubicBezTo>
                    <a:pt x="113" y="342"/>
                    <a:pt x="109" y="346"/>
                    <a:pt x="109" y="351"/>
                  </a:cubicBezTo>
                  <a:cubicBezTo>
                    <a:pt x="109" y="351"/>
                    <a:pt x="109" y="352"/>
                    <a:pt x="109" y="352"/>
                  </a:cubicBezTo>
                  <a:cubicBezTo>
                    <a:pt x="110" y="358"/>
                    <a:pt x="115" y="360"/>
                    <a:pt x="117" y="362"/>
                  </a:cubicBezTo>
                  <a:cubicBezTo>
                    <a:pt x="117" y="362"/>
                    <a:pt x="119" y="363"/>
                    <a:pt x="119" y="363"/>
                  </a:cubicBezTo>
                  <a:cubicBezTo>
                    <a:pt x="119" y="364"/>
                    <a:pt x="119" y="367"/>
                    <a:pt x="118" y="369"/>
                  </a:cubicBezTo>
                  <a:cubicBezTo>
                    <a:pt x="118" y="372"/>
                    <a:pt x="117" y="375"/>
                    <a:pt x="117" y="377"/>
                  </a:cubicBezTo>
                  <a:cubicBezTo>
                    <a:pt x="117" y="379"/>
                    <a:pt x="117" y="380"/>
                    <a:pt x="117" y="381"/>
                  </a:cubicBezTo>
                  <a:cubicBezTo>
                    <a:pt x="119" y="387"/>
                    <a:pt x="125" y="388"/>
                    <a:pt x="129" y="389"/>
                  </a:cubicBezTo>
                  <a:cubicBezTo>
                    <a:pt x="129" y="389"/>
                    <a:pt x="130" y="390"/>
                    <a:pt x="131" y="390"/>
                  </a:cubicBezTo>
                  <a:cubicBezTo>
                    <a:pt x="131" y="391"/>
                    <a:pt x="130" y="394"/>
                    <a:pt x="129" y="396"/>
                  </a:cubicBezTo>
                  <a:cubicBezTo>
                    <a:pt x="128" y="400"/>
                    <a:pt x="126" y="403"/>
                    <a:pt x="126" y="407"/>
                  </a:cubicBezTo>
                  <a:cubicBezTo>
                    <a:pt x="126" y="408"/>
                    <a:pt x="127" y="410"/>
                    <a:pt x="127" y="411"/>
                  </a:cubicBezTo>
                  <a:cubicBezTo>
                    <a:pt x="130" y="416"/>
                    <a:pt x="135" y="417"/>
                    <a:pt x="140" y="419"/>
                  </a:cubicBezTo>
                  <a:cubicBezTo>
                    <a:pt x="142" y="419"/>
                    <a:pt x="145" y="419"/>
                    <a:pt x="146" y="420"/>
                  </a:cubicBezTo>
                  <a:cubicBezTo>
                    <a:pt x="146" y="421"/>
                    <a:pt x="146" y="424"/>
                    <a:pt x="146" y="425"/>
                  </a:cubicBezTo>
                  <a:cubicBezTo>
                    <a:pt x="146" y="429"/>
                    <a:pt x="146" y="434"/>
                    <a:pt x="149" y="438"/>
                  </a:cubicBezTo>
                  <a:cubicBezTo>
                    <a:pt x="152" y="442"/>
                    <a:pt x="157" y="443"/>
                    <a:pt x="160" y="443"/>
                  </a:cubicBezTo>
                  <a:cubicBezTo>
                    <a:pt x="161" y="443"/>
                    <a:pt x="163" y="443"/>
                    <a:pt x="164" y="444"/>
                  </a:cubicBezTo>
                  <a:cubicBezTo>
                    <a:pt x="164" y="444"/>
                    <a:pt x="164" y="444"/>
                    <a:pt x="164" y="444"/>
                  </a:cubicBezTo>
                  <a:cubicBezTo>
                    <a:pt x="164" y="446"/>
                    <a:pt x="163" y="448"/>
                    <a:pt x="163" y="450"/>
                  </a:cubicBezTo>
                  <a:cubicBezTo>
                    <a:pt x="163" y="452"/>
                    <a:pt x="163" y="454"/>
                    <a:pt x="163" y="456"/>
                  </a:cubicBezTo>
                  <a:cubicBezTo>
                    <a:pt x="163" y="460"/>
                    <a:pt x="163" y="463"/>
                    <a:pt x="166" y="465"/>
                  </a:cubicBezTo>
                  <a:cubicBezTo>
                    <a:pt x="170" y="470"/>
                    <a:pt x="176" y="468"/>
                    <a:pt x="182" y="467"/>
                  </a:cubicBezTo>
                  <a:cubicBezTo>
                    <a:pt x="183" y="466"/>
                    <a:pt x="185" y="466"/>
                    <a:pt x="187" y="466"/>
                  </a:cubicBezTo>
                  <a:cubicBezTo>
                    <a:pt x="187" y="467"/>
                    <a:pt x="187" y="469"/>
                    <a:pt x="187" y="470"/>
                  </a:cubicBezTo>
                  <a:cubicBezTo>
                    <a:pt x="187" y="475"/>
                    <a:pt x="187" y="480"/>
                    <a:pt x="191" y="484"/>
                  </a:cubicBezTo>
                  <a:cubicBezTo>
                    <a:pt x="195" y="487"/>
                    <a:pt x="199" y="487"/>
                    <a:pt x="203" y="487"/>
                  </a:cubicBezTo>
                  <a:cubicBezTo>
                    <a:pt x="205" y="487"/>
                    <a:pt x="207" y="487"/>
                    <a:pt x="208" y="487"/>
                  </a:cubicBezTo>
                  <a:cubicBezTo>
                    <a:pt x="209" y="488"/>
                    <a:pt x="209" y="491"/>
                    <a:pt x="210" y="493"/>
                  </a:cubicBezTo>
                  <a:cubicBezTo>
                    <a:pt x="211" y="498"/>
                    <a:pt x="212" y="503"/>
                    <a:pt x="216" y="506"/>
                  </a:cubicBezTo>
                  <a:cubicBezTo>
                    <a:pt x="221" y="509"/>
                    <a:pt x="226" y="507"/>
                    <a:pt x="230" y="505"/>
                  </a:cubicBezTo>
                  <a:cubicBezTo>
                    <a:pt x="231" y="504"/>
                    <a:pt x="233" y="504"/>
                    <a:pt x="234" y="504"/>
                  </a:cubicBezTo>
                  <a:cubicBezTo>
                    <a:pt x="235" y="504"/>
                    <a:pt x="236" y="506"/>
                    <a:pt x="237" y="508"/>
                  </a:cubicBezTo>
                  <a:cubicBezTo>
                    <a:pt x="239" y="511"/>
                    <a:pt x="242" y="515"/>
                    <a:pt x="246" y="517"/>
                  </a:cubicBezTo>
                  <a:cubicBezTo>
                    <a:pt x="251" y="519"/>
                    <a:pt x="256" y="516"/>
                    <a:pt x="260" y="514"/>
                  </a:cubicBezTo>
                  <a:cubicBezTo>
                    <a:pt x="262" y="513"/>
                    <a:pt x="264" y="513"/>
                    <a:pt x="265" y="512"/>
                  </a:cubicBezTo>
                  <a:cubicBezTo>
                    <a:pt x="266" y="513"/>
                    <a:pt x="267" y="515"/>
                    <a:pt x="267" y="516"/>
                  </a:cubicBezTo>
                  <a:cubicBezTo>
                    <a:pt x="269" y="521"/>
                    <a:pt x="272" y="526"/>
                    <a:pt x="277" y="527"/>
                  </a:cubicBezTo>
                  <a:cubicBezTo>
                    <a:pt x="281" y="529"/>
                    <a:pt x="286" y="527"/>
                    <a:pt x="289" y="526"/>
                  </a:cubicBezTo>
                  <a:cubicBezTo>
                    <a:pt x="291" y="525"/>
                    <a:pt x="293" y="524"/>
                    <a:pt x="294" y="524"/>
                  </a:cubicBezTo>
                  <a:cubicBezTo>
                    <a:pt x="295" y="525"/>
                    <a:pt x="297" y="527"/>
                    <a:pt x="298" y="528"/>
                  </a:cubicBezTo>
                  <a:cubicBezTo>
                    <a:pt x="301" y="531"/>
                    <a:pt x="304" y="535"/>
                    <a:pt x="309" y="536"/>
                  </a:cubicBezTo>
                  <a:cubicBezTo>
                    <a:pt x="315" y="537"/>
                    <a:pt x="319" y="532"/>
                    <a:pt x="323" y="528"/>
                  </a:cubicBezTo>
                  <a:cubicBezTo>
                    <a:pt x="324" y="527"/>
                    <a:pt x="326" y="525"/>
                    <a:pt x="327" y="525"/>
                  </a:cubicBezTo>
                  <a:cubicBezTo>
                    <a:pt x="328" y="525"/>
                    <a:pt x="329" y="526"/>
                    <a:pt x="330" y="527"/>
                  </a:cubicBezTo>
                  <a:cubicBezTo>
                    <a:pt x="333" y="530"/>
                    <a:pt x="337" y="533"/>
                    <a:pt x="342" y="533"/>
                  </a:cubicBezTo>
                  <a:cubicBezTo>
                    <a:pt x="347" y="533"/>
                    <a:pt x="350" y="530"/>
                    <a:pt x="353" y="527"/>
                  </a:cubicBezTo>
                  <a:cubicBezTo>
                    <a:pt x="354" y="526"/>
                    <a:pt x="355" y="525"/>
                    <a:pt x="356" y="525"/>
                  </a:cubicBezTo>
                  <a:cubicBezTo>
                    <a:pt x="357" y="525"/>
                    <a:pt x="358" y="526"/>
                    <a:pt x="360" y="526"/>
                  </a:cubicBezTo>
                  <a:cubicBezTo>
                    <a:pt x="363" y="528"/>
                    <a:pt x="366" y="530"/>
                    <a:pt x="371" y="530"/>
                  </a:cubicBezTo>
                  <a:cubicBezTo>
                    <a:pt x="376" y="529"/>
                    <a:pt x="379" y="525"/>
                    <a:pt x="381" y="522"/>
                  </a:cubicBezTo>
                  <a:cubicBezTo>
                    <a:pt x="382" y="521"/>
                    <a:pt x="383" y="520"/>
                    <a:pt x="384" y="519"/>
                  </a:cubicBezTo>
                  <a:cubicBezTo>
                    <a:pt x="385" y="520"/>
                    <a:pt x="386" y="521"/>
                    <a:pt x="387" y="522"/>
                  </a:cubicBezTo>
                  <a:cubicBezTo>
                    <a:pt x="391" y="526"/>
                    <a:pt x="396" y="530"/>
                    <a:pt x="401" y="529"/>
                  </a:cubicBezTo>
                  <a:cubicBezTo>
                    <a:pt x="407" y="528"/>
                    <a:pt x="409" y="522"/>
                    <a:pt x="411" y="516"/>
                  </a:cubicBezTo>
                  <a:cubicBezTo>
                    <a:pt x="412" y="515"/>
                    <a:pt x="412" y="513"/>
                    <a:pt x="413" y="512"/>
                  </a:cubicBezTo>
                  <a:cubicBezTo>
                    <a:pt x="414" y="512"/>
                    <a:pt x="415" y="513"/>
                    <a:pt x="416" y="513"/>
                  </a:cubicBezTo>
                  <a:cubicBezTo>
                    <a:pt x="420" y="515"/>
                    <a:pt x="424" y="518"/>
                    <a:pt x="429" y="516"/>
                  </a:cubicBezTo>
                  <a:cubicBezTo>
                    <a:pt x="433" y="514"/>
                    <a:pt x="436" y="510"/>
                    <a:pt x="437" y="507"/>
                  </a:cubicBezTo>
                  <a:cubicBezTo>
                    <a:pt x="438" y="506"/>
                    <a:pt x="439" y="504"/>
                    <a:pt x="440" y="503"/>
                  </a:cubicBezTo>
                  <a:cubicBezTo>
                    <a:pt x="441" y="503"/>
                    <a:pt x="443" y="503"/>
                    <a:pt x="445" y="504"/>
                  </a:cubicBezTo>
                  <a:cubicBezTo>
                    <a:pt x="449" y="504"/>
                    <a:pt x="454" y="505"/>
                    <a:pt x="458" y="502"/>
                  </a:cubicBezTo>
                  <a:cubicBezTo>
                    <a:pt x="462" y="500"/>
                    <a:pt x="464" y="496"/>
                    <a:pt x="465" y="492"/>
                  </a:cubicBezTo>
                  <a:cubicBezTo>
                    <a:pt x="465" y="491"/>
                    <a:pt x="466" y="490"/>
                    <a:pt x="467" y="489"/>
                  </a:cubicBezTo>
                  <a:cubicBezTo>
                    <a:pt x="468" y="489"/>
                    <a:pt x="470" y="490"/>
                    <a:pt x="472" y="490"/>
                  </a:cubicBezTo>
                  <a:cubicBezTo>
                    <a:pt x="477" y="492"/>
                    <a:pt x="484" y="494"/>
                    <a:pt x="488" y="491"/>
                  </a:cubicBezTo>
                  <a:cubicBezTo>
                    <a:pt x="492" y="488"/>
                    <a:pt x="492" y="484"/>
                    <a:pt x="492" y="480"/>
                  </a:cubicBezTo>
                  <a:cubicBezTo>
                    <a:pt x="492" y="478"/>
                    <a:pt x="492" y="477"/>
                    <a:pt x="492" y="475"/>
                  </a:cubicBezTo>
                  <a:cubicBezTo>
                    <a:pt x="492" y="474"/>
                    <a:pt x="492" y="472"/>
                    <a:pt x="492" y="471"/>
                  </a:cubicBezTo>
                  <a:cubicBezTo>
                    <a:pt x="492" y="470"/>
                    <a:pt x="492" y="470"/>
                    <a:pt x="492" y="470"/>
                  </a:cubicBezTo>
                  <a:cubicBezTo>
                    <a:pt x="493" y="469"/>
                    <a:pt x="495" y="468"/>
                    <a:pt x="497" y="468"/>
                  </a:cubicBezTo>
                  <a:cubicBezTo>
                    <a:pt x="501" y="467"/>
                    <a:pt x="505" y="466"/>
                    <a:pt x="509" y="463"/>
                  </a:cubicBezTo>
                  <a:cubicBezTo>
                    <a:pt x="511" y="460"/>
                    <a:pt x="512" y="457"/>
                    <a:pt x="512" y="454"/>
                  </a:cubicBezTo>
                  <a:cubicBezTo>
                    <a:pt x="512" y="452"/>
                    <a:pt x="512" y="451"/>
                    <a:pt x="511" y="450"/>
                  </a:cubicBezTo>
                  <a:cubicBezTo>
                    <a:pt x="511" y="449"/>
                    <a:pt x="511" y="448"/>
                    <a:pt x="511" y="447"/>
                  </a:cubicBezTo>
                  <a:cubicBezTo>
                    <a:pt x="513" y="447"/>
                    <a:pt x="515" y="447"/>
                    <a:pt x="516" y="447"/>
                  </a:cubicBezTo>
                  <a:cubicBezTo>
                    <a:pt x="522" y="447"/>
                    <a:pt x="528" y="447"/>
                    <a:pt x="532" y="443"/>
                  </a:cubicBezTo>
                  <a:cubicBezTo>
                    <a:pt x="533" y="441"/>
                    <a:pt x="534" y="438"/>
                    <a:pt x="534" y="436"/>
                  </a:cubicBezTo>
                  <a:cubicBezTo>
                    <a:pt x="534" y="433"/>
                    <a:pt x="533" y="431"/>
                    <a:pt x="532" y="428"/>
                  </a:cubicBezTo>
                  <a:cubicBezTo>
                    <a:pt x="532" y="427"/>
                    <a:pt x="532" y="424"/>
                    <a:pt x="531" y="423"/>
                  </a:cubicBezTo>
                  <a:cubicBezTo>
                    <a:pt x="532" y="422"/>
                    <a:pt x="534" y="421"/>
                    <a:pt x="535" y="420"/>
                  </a:cubicBezTo>
                  <a:cubicBezTo>
                    <a:pt x="539" y="419"/>
                    <a:pt x="542" y="417"/>
                    <a:pt x="544" y="413"/>
                  </a:cubicBezTo>
                  <a:cubicBezTo>
                    <a:pt x="546" y="410"/>
                    <a:pt x="546" y="408"/>
                    <a:pt x="546" y="406"/>
                  </a:cubicBezTo>
                  <a:cubicBezTo>
                    <a:pt x="546" y="404"/>
                    <a:pt x="546" y="402"/>
                    <a:pt x="546" y="401"/>
                  </a:cubicBezTo>
                  <a:cubicBezTo>
                    <a:pt x="546" y="400"/>
                    <a:pt x="545" y="398"/>
                    <a:pt x="545" y="397"/>
                  </a:cubicBezTo>
                  <a:cubicBezTo>
                    <a:pt x="545" y="397"/>
                    <a:pt x="545" y="397"/>
                    <a:pt x="545" y="397"/>
                  </a:cubicBezTo>
                  <a:cubicBezTo>
                    <a:pt x="547" y="396"/>
                    <a:pt x="549" y="396"/>
                    <a:pt x="551" y="396"/>
                  </a:cubicBezTo>
                  <a:cubicBezTo>
                    <a:pt x="557" y="395"/>
                    <a:pt x="564" y="393"/>
                    <a:pt x="566" y="388"/>
                  </a:cubicBezTo>
                  <a:cubicBezTo>
                    <a:pt x="566" y="386"/>
                    <a:pt x="567" y="385"/>
                    <a:pt x="567" y="384"/>
                  </a:cubicBezTo>
                  <a:cubicBezTo>
                    <a:pt x="567" y="380"/>
                    <a:pt x="565" y="376"/>
                    <a:pt x="563" y="372"/>
                  </a:cubicBezTo>
                  <a:cubicBezTo>
                    <a:pt x="562" y="369"/>
                    <a:pt x="560" y="366"/>
                    <a:pt x="560" y="364"/>
                  </a:cubicBezTo>
                  <a:cubicBezTo>
                    <a:pt x="561" y="363"/>
                    <a:pt x="564" y="361"/>
                    <a:pt x="566" y="359"/>
                  </a:cubicBezTo>
                  <a:cubicBezTo>
                    <a:pt x="568" y="357"/>
                    <a:pt x="570" y="355"/>
                    <a:pt x="572" y="353"/>
                  </a:cubicBezTo>
                  <a:cubicBezTo>
                    <a:pt x="580" y="358"/>
                    <a:pt x="659" y="396"/>
                    <a:pt x="667" y="399"/>
                  </a:cubicBezTo>
                  <a:cubicBezTo>
                    <a:pt x="628" y="538"/>
                    <a:pt x="495" y="634"/>
                    <a:pt x="342" y="634"/>
                  </a:cubicBezTo>
                  <a:close/>
                </a:path>
              </a:pathLst>
            </a:custGeom>
            <a:solidFill>
              <a:srgbClr val="F5E7E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" name="Freeform 9"/>
            <p:cNvSpPr>
              <a:spLocks/>
            </p:cNvSpPr>
            <p:nvPr/>
          </p:nvSpPr>
          <p:spPr bwMode="auto">
            <a:xfrm>
              <a:off x="2275" y="1979"/>
              <a:ext cx="1223" cy="969"/>
            </a:xfrm>
            <a:custGeom>
              <a:avLst/>
              <a:gdLst>
                <a:gd name="T0" fmla="*/ 464 w 568"/>
                <a:gd name="T1" fmla="*/ 15 h 422"/>
                <a:gd name="T2" fmla="*/ 414 w 568"/>
                <a:gd name="T3" fmla="*/ 12 h 422"/>
                <a:gd name="T4" fmla="*/ 424 w 568"/>
                <a:gd name="T5" fmla="*/ 57 h 422"/>
                <a:gd name="T6" fmla="*/ 394 w 568"/>
                <a:gd name="T7" fmla="*/ 61 h 422"/>
                <a:gd name="T8" fmla="*/ 397 w 568"/>
                <a:gd name="T9" fmla="*/ 96 h 422"/>
                <a:gd name="T10" fmla="*/ 353 w 568"/>
                <a:gd name="T11" fmla="*/ 79 h 422"/>
                <a:gd name="T12" fmla="*/ 368 w 568"/>
                <a:gd name="T13" fmla="*/ 123 h 422"/>
                <a:gd name="T14" fmla="*/ 317 w 568"/>
                <a:gd name="T15" fmla="*/ 116 h 422"/>
                <a:gd name="T16" fmla="*/ 320 w 568"/>
                <a:gd name="T17" fmla="*/ 148 h 422"/>
                <a:gd name="T18" fmla="*/ 285 w 568"/>
                <a:gd name="T19" fmla="*/ 146 h 422"/>
                <a:gd name="T20" fmla="*/ 281 w 568"/>
                <a:gd name="T21" fmla="*/ 175 h 422"/>
                <a:gd name="T22" fmla="*/ 250 w 568"/>
                <a:gd name="T23" fmla="*/ 165 h 422"/>
                <a:gd name="T24" fmla="*/ 254 w 568"/>
                <a:gd name="T25" fmla="*/ 201 h 422"/>
                <a:gd name="T26" fmla="*/ 220 w 568"/>
                <a:gd name="T27" fmla="*/ 189 h 422"/>
                <a:gd name="T28" fmla="*/ 216 w 568"/>
                <a:gd name="T29" fmla="*/ 215 h 422"/>
                <a:gd name="T30" fmla="*/ 184 w 568"/>
                <a:gd name="T31" fmla="*/ 205 h 422"/>
                <a:gd name="T32" fmla="*/ 181 w 568"/>
                <a:gd name="T33" fmla="*/ 239 h 422"/>
                <a:gd name="T34" fmla="*/ 150 w 568"/>
                <a:gd name="T35" fmla="*/ 224 h 422"/>
                <a:gd name="T36" fmla="*/ 149 w 568"/>
                <a:gd name="T37" fmla="*/ 263 h 422"/>
                <a:gd name="T38" fmla="*/ 120 w 568"/>
                <a:gd name="T39" fmla="*/ 259 h 422"/>
                <a:gd name="T40" fmla="*/ 119 w 568"/>
                <a:gd name="T41" fmla="*/ 299 h 422"/>
                <a:gd name="T42" fmla="*/ 74 w 568"/>
                <a:gd name="T43" fmla="*/ 303 h 422"/>
                <a:gd name="T44" fmla="*/ 59 w 568"/>
                <a:gd name="T45" fmla="*/ 336 h 422"/>
                <a:gd name="T46" fmla="*/ 14 w 568"/>
                <a:gd name="T47" fmla="*/ 335 h 422"/>
                <a:gd name="T48" fmla="*/ 0 w 568"/>
                <a:gd name="T49" fmla="*/ 372 h 422"/>
                <a:gd name="T50" fmla="*/ 105 w 568"/>
                <a:gd name="T51" fmla="*/ 422 h 422"/>
                <a:gd name="T52" fmla="*/ 266 w 568"/>
                <a:gd name="T53" fmla="*/ 313 h 422"/>
                <a:gd name="T54" fmla="*/ 568 w 568"/>
                <a:gd name="T55" fmla="*/ 65 h 422"/>
                <a:gd name="T56" fmla="*/ 464 w 568"/>
                <a:gd name="T57" fmla="*/ 15 h 4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68"/>
                <a:gd name="T88" fmla="*/ 0 h 422"/>
                <a:gd name="T89" fmla="*/ 568 w 568"/>
                <a:gd name="T90" fmla="*/ 422 h 4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68" h="422">
                  <a:moveTo>
                    <a:pt x="464" y="15"/>
                  </a:moveTo>
                  <a:cubicBezTo>
                    <a:pt x="457" y="23"/>
                    <a:pt x="426" y="0"/>
                    <a:pt x="414" y="12"/>
                  </a:cubicBezTo>
                  <a:cubicBezTo>
                    <a:pt x="403" y="24"/>
                    <a:pt x="436" y="47"/>
                    <a:pt x="424" y="57"/>
                  </a:cubicBezTo>
                  <a:cubicBezTo>
                    <a:pt x="413" y="66"/>
                    <a:pt x="398" y="53"/>
                    <a:pt x="394" y="61"/>
                  </a:cubicBezTo>
                  <a:cubicBezTo>
                    <a:pt x="390" y="69"/>
                    <a:pt x="406" y="90"/>
                    <a:pt x="397" y="96"/>
                  </a:cubicBezTo>
                  <a:cubicBezTo>
                    <a:pt x="388" y="102"/>
                    <a:pt x="362" y="72"/>
                    <a:pt x="353" y="79"/>
                  </a:cubicBezTo>
                  <a:cubicBezTo>
                    <a:pt x="344" y="85"/>
                    <a:pt x="380" y="109"/>
                    <a:pt x="368" y="123"/>
                  </a:cubicBezTo>
                  <a:cubicBezTo>
                    <a:pt x="356" y="136"/>
                    <a:pt x="325" y="105"/>
                    <a:pt x="317" y="116"/>
                  </a:cubicBezTo>
                  <a:cubicBezTo>
                    <a:pt x="309" y="127"/>
                    <a:pt x="330" y="139"/>
                    <a:pt x="320" y="148"/>
                  </a:cubicBezTo>
                  <a:cubicBezTo>
                    <a:pt x="309" y="157"/>
                    <a:pt x="296" y="136"/>
                    <a:pt x="285" y="146"/>
                  </a:cubicBezTo>
                  <a:cubicBezTo>
                    <a:pt x="275" y="157"/>
                    <a:pt x="286" y="168"/>
                    <a:pt x="281" y="175"/>
                  </a:cubicBezTo>
                  <a:cubicBezTo>
                    <a:pt x="276" y="181"/>
                    <a:pt x="258" y="157"/>
                    <a:pt x="250" y="165"/>
                  </a:cubicBezTo>
                  <a:cubicBezTo>
                    <a:pt x="242" y="173"/>
                    <a:pt x="266" y="189"/>
                    <a:pt x="254" y="201"/>
                  </a:cubicBezTo>
                  <a:cubicBezTo>
                    <a:pt x="242" y="213"/>
                    <a:pt x="229" y="184"/>
                    <a:pt x="220" y="189"/>
                  </a:cubicBezTo>
                  <a:cubicBezTo>
                    <a:pt x="210" y="195"/>
                    <a:pt x="225" y="205"/>
                    <a:pt x="216" y="215"/>
                  </a:cubicBezTo>
                  <a:cubicBezTo>
                    <a:pt x="206" y="224"/>
                    <a:pt x="190" y="197"/>
                    <a:pt x="184" y="205"/>
                  </a:cubicBezTo>
                  <a:cubicBezTo>
                    <a:pt x="177" y="213"/>
                    <a:pt x="188" y="231"/>
                    <a:pt x="181" y="239"/>
                  </a:cubicBezTo>
                  <a:cubicBezTo>
                    <a:pt x="174" y="247"/>
                    <a:pt x="160" y="217"/>
                    <a:pt x="150" y="224"/>
                  </a:cubicBezTo>
                  <a:cubicBezTo>
                    <a:pt x="141" y="231"/>
                    <a:pt x="161" y="256"/>
                    <a:pt x="149" y="263"/>
                  </a:cubicBezTo>
                  <a:cubicBezTo>
                    <a:pt x="137" y="269"/>
                    <a:pt x="126" y="252"/>
                    <a:pt x="120" y="259"/>
                  </a:cubicBezTo>
                  <a:cubicBezTo>
                    <a:pt x="112" y="262"/>
                    <a:pt x="134" y="286"/>
                    <a:pt x="119" y="299"/>
                  </a:cubicBezTo>
                  <a:cubicBezTo>
                    <a:pt x="104" y="312"/>
                    <a:pt x="85" y="295"/>
                    <a:pt x="74" y="303"/>
                  </a:cubicBezTo>
                  <a:cubicBezTo>
                    <a:pt x="62" y="312"/>
                    <a:pt x="69" y="330"/>
                    <a:pt x="59" y="336"/>
                  </a:cubicBezTo>
                  <a:cubicBezTo>
                    <a:pt x="49" y="342"/>
                    <a:pt x="27" y="325"/>
                    <a:pt x="14" y="335"/>
                  </a:cubicBezTo>
                  <a:cubicBezTo>
                    <a:pt x="0" y="345"/>
                    <a:pt x="12" y="368"/>
                    <a:pt x="0" y="372"/>
                  </a:cubicBezTo>
                  <a:cubicBezTo>
                    <a:pt x="105" y="422"/>
                    <a:pt x="105" y="422"/>
                    <a:pt x="105" y="422"/>
                  </a:cubicBezTo>
                  <a:cubicBezTo>
                    <a:pt x="105" y="422"/>
                    <a:pt x="141" y="396"/>
                    <a:pt x="266" y="313"/>
                  </a:cubicBezTo>
                  <a:cubicBezTo>
                    <a:pt x="392" y="231"/>
                    <a:pt x="496" y="132"/>
                    <a:pt x="568" y="65"/>
                  </a:cubicBezTo>
                  <a:cubicBezTo>
                    <a:pt x="464" y="15"/>
                    <a:pt x="464" y="15"/>
                    <a:pt x="464" y="15"/>
                  </a:cubicBezTo>
                  <a:close/>
                </a:path>
              </a:pathLst>
            </a:custGeom>
            <a:solidFill>
              <a:srgbClr val="F0DBD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" name="Freeform 10"/>
            <p:cNvSpPr>
              <a:spLocks/>
            </p:cNvSpPr>
            <p:nvPr/>
          </p:nvSpPr>
          <p:spPr bwMode="auto">
            <a:xfrm>
              <a:off x="2884" y="1228"/>
              <a:ext cx="782" cy="900"/>
            </a:xfrm>
            <a:custGeom>
              <a:avLst/>
              <a:gdLst>
                <a:gd name="T0" fmla="*/ 0 w 363"/>
                <a:gd name="T1" fmla="*/ 53 h 392"/>
                <a:gd name="T2" fmla="*/ 0 w 363"/>
                <a:gd name="T3" fmla="*/ 163 h 392"/>
                <a:gd name="T4" fmla="*/ 11 w 363"/>
                <a:gd name="T5" fmla="*/ 174 h 392"/>
                <a:gd name="T6" fmla="*/ 23 w 363"/>
                <a:gd name="T7" fmla="*/ 161 h 392"/>
                <a:gd name="T8" fmla="*/ 31 w 363"/>
                <a:gd name="T9" fmla="*/ 174 h 392"/>
                <a:gd name="T10" fmla="*/ 44 w 363"/>
                <a:gd name="T11" fmla="*/ 161 h 392"/>
                <a:gd name="T12" fmla="*/ 56 w 363"/>
                <a:gd name="T13" fmla="*/ 178 h 392"/>
                <a:gd name="T14" fmla="*/ 74 w 363"/>
                <a:gd name="T15" fmla="*/ 175 h 392"/>
                <a:gd name="T16" fmla="*/ 80 w 363"/>
                <a:gd name="T17" fmla="*/ 194 h 392"/>
                <a:gd name="T18" fmla="*/ 101 w 363"/>
                <a:gd name="T19" fmla="*/ 192 h 392"/>
                <a:gd name="T20" fmla="*/ 106 w 363"/>
                <a:gd name="T21" fmla="*/ 208 h 392"/>
                <a:gd name="T22" fmla="*/ 124 w 363"/>
                <a:gd name="T23" fmla="*/ 207 h 392"/>
                <a:gd name="T24" fmla="*/ 123 w 363"/>
                <a:gd name="T25" fmla="*/ 229 h 392"/>
                <a:gd name="T26" fmla="*/ 145 w 363"/>
                <a:gd name="T27" fmla="*/ 229 h 392"/>
                <a:gd name="T28" fmla="*/ 140 w 363"/>
                <a:gd name="T29" fmla="*/ 254 h 392"/>
                <a:gd name="T30" fmla="*/ 164 w 363"/>
                <a:gd name="T31" fmla="*/ 252 h 392"/>
                <a:gd name="T32" fmla="*/ 154 w 363"/>
                <a:gd name="T33" fmla="*/ 276 h 392"/>
                <a:gd name="T34" fmla="*/ 177 w 363"/>
                <a:gd name="T35" fmla="*/ 282 h 392"/>
                <a:gd name="T36" fmla="*/ 162 w 363"/>
                <a:gd name="T37" fmla="*/ 302 h 392"/>
                <a:gd name="T38" fmla="*/ 178 w 363"/>
                <a:gd name="T39" fmla="*/ 312 h 392"/>
                <a:gd name="T40" fmla="*/ 166 w 363"/>
                <a:gd name="T41" fmla="*/ 328 h 392"/>
                <a:gd name="T42" fmla="*/ 181 w 363"/>
                <a:gd name="T43" fmla="*/ 342 h 392"/>
                <a:gd name="T44" fmla="*/ 285 w 363"/>
                <a:gd name="T45" fmla="*/ 392 h 392"/>
                <a:gd name="T46" fmla="*/ 0 w 363"/>
                <a:gd name="T47" fmla="*/ 53 h 39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63"/>
                <a:gd name="T73" fmla="*/ 0 h 392"/>
                <a:gd name="T74" fmla="*/ 363 w 363"/>
                <a:gd name="T75" fmla="*/ 392 h 39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63" h="392">
                  <a:moveTo>
                    <a:pt x="0" y="53"/>
                  </a:moveTo>
                  <a:cubicBezTo>
                    <a:pt x="0" y="163"/>
                    <a:pt x="0" y="163"/>
                    <a:pt x="0" y="163"/>
                  </a:cubicBezTo>
                  <a:cubicBezTo>
                    <a:pt x="9" y="162"/>
                    <a:pt x="6" y="172"/>
                    <a:pt x="11" y="174"/>
                  </a:cubicBezTo>
                  <a:cubicBezTo>
                    <a:pt x="16" y="175"/>
                    <a:pt x="16" y="160"/>
                    <a:pt x="23" y="161"/>
                  </a:cubicBezTo>
                  <a:cubicBezTo>
                    <a:pt x="29" y="161"/>
                    <a:pt x="26" y="175"/>
                    <a:pt x="31" y="174"/>
                  </a:cubicBezTo>
                  <a:cubicBezTo>
                    <a:pt x="36" y="174"/>
                    <a:pt x="37" y="159"/>
                    <a:pt x="44" y="161"/>
                  </a:cubicBezTo>
                  <a:cubicBezTo>
                    <a:pt x="51" y="163"/>
                    <a:pt x="46" y="175"/>
                    <a:pt x="56" y="178"/>
                  </a:cubicBezTo>
                  <a:cubicBezTo>
                    <a:pt x="65" y="182"/>
                    <a:pt x="67" y="172"/>
                    <a:pt x="74" y="175"/>
                  </a:cubicBezTo>
                  <a:cubicBezTo>
                    <a:pt x="81" y="179"/>
                    <a:pt x="74" y="191"/>
                    <a:pt x="80" y="194"/>
                  </a:cubicBezTo>
                  <a:cubicBezTo>
                    <a:pt x="86" y="197"/>
                    <a:pt x="97" y="187"/>
                    <a:pt x="101" y="192"/>
                  </a:cubicBezTo>
                  <a:cubicBezTo>
                    <a:pt x="106" y="196"/>
                    <a:pt x="100" y="203"/>
                    <a:pt x="106" y="208"/>
                  </a:cubicBezTo>
                  <a:cubicBezTo>
                    <a:pt x="112" y="213"/>
                    <a:pt x="119" y="202"/>
                    <a:pt x="124" y="207"/>
                  </a:cubicBezTo>
                  <a:cubicBezTo>
                    <a:pt x="129" y="211"/>
                    <a:pt x="115" y="225"/>
                    <a:pt x="123" y="229"/>
                  </a:cubicBezTo>
                  <a:cubicBezTo>
                    <a:pt x="131" y="233"/>
                    <a:pt x="139" y="222"/>
                    <a:pt x="145" y="229"/>
                  </a:cubicBezTo>
                  <a:cubicBezTo>
                    <a:pt x="151" y="235"/>
                    <a:pt x="135" y="249"/>
                    <a:pt x="140" y="254"/>
                  </a:cubicBezTo>
                  <a:cubicBezTo>
                    <a:pt x="145" y="259"/>
                    <a:pt x="160" y="246"/>
                    <a:pt x="164" y="252"/>
                  </a:cubicBezTo>
                  <a:cubicBezTo>
                    <a:pt x="168" y="257"/>
                    <a:pt x="150" y="268"/>
                    <a:pt x="154" y="276"/>
                  </a:cubicBezTo>
                  <a:cubicBezTo>
                    <a:pt x="158" y="284"/>
                    <a:pt x="175" y="275"/>
                    <a:pt x="177" y="282"/>
                  </a:cubicBezTo>
                  <a:cubicBezTo>
                    <a:pt x="179" y="290"/>
                    <a:pt x="160" y="293"/>
                    <a:pt x="162" y="302"/>
                  </a:cubicBezTo>
                  <a:cubicBezTo>
                    <a:pt x="163" y="312"/>
                    <a:pt x="178" y="302"/>
                    <a:pt x="178" y="312"/>
                  </a:cubicBezTo>
                  <a:cubicBezTo>
                    <a:pt x="178" y="321"/>
                    <a:pt x="163" y="322"/>
                    <a:pt x="166" y="328"/>
                  </a:cubicBezTo>
                  <a:cubicBezTo>
                    <a:pt x="169" y="335"/>
                    <a:pt x="184" y="336"/>
                    <a:pt x="181" y="342"/>
                  </a:cubicBezTo>
                  <a:cubicBezTo>
                    <a:pt x="285" y="392"/>
                    <a:pt x="285" y="392"/>
                    <a:pt x="285" y="392"/>
                  </a:cubicBezTo>
                  <a:cubicBezTo>
                    <a:pt x="363" y="152"/>
                    <a:pt x="117" y="0"/>
                    <a:pt x="0" y="53"/>
                  </a:cubicBezTo>
                  <a:close/>
                </a:path>
              </a:pathLst>
            </a:custGeom>
            <a:solidFill>
              <a:srgbClr val="E2B3B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4" name="Freeform 11"/>
            <p:cNvSpPr>
              <a:spLocks/>
            </p:cNvSpPr>
            <p:nvPr/>
          </p:nvSpPr>
          <p:spPr bwMode="auto">
            <a:xfrm>
              <a:off x="1294" y="1593"/>
              <a:ext cx="1993" cy="1665"/>
            </a:xfrm>
            <a:custGeom>
              <a:avLst/>
              <a:gdLst>
                <a:gd name="T0" fmla="*/ 917 w 926"/>
                <a:gd name="T1" fmla="*/ 153 h 725"/>
                <a:gd name="T2" fmla="*/ 893 w 926"/>
                <a:gd name="T3" fmla="*/ 117 h 725"/>
                <a:gd name="T4" fmla="*/ 884 w 926"/>
                <a:gd name="T5" fmla="*/ 70 h 725"/>
                <a:gd name="T6" fmla="*/ 845 w 926"/>
                <a:gd name="T7" fmla="*/ 49 h 725"/>
                <a:gd name="T8" fmla="*/ 813 w 926"/>
                <a:gd name="T9" fmla="*/ 16 h 725"/>
                <a:gd name="T10" fmla="*/ 770 w 926"/>
                <a:gd name="T11" fmla="*/ 15 h 725"/>
                <a:gd name="T12" fmla="*/ 739 w 926"/>
                <a:gd name="T13" fmla="*/ 4 h 725"/>
                <a:gd name="T14" fmla="*/ 720 w 926"/>
                <a:gd name="T15" fmla="*/ 36 h 725"/>
                <a:gd name="T16" fmla="*/ 653 w 926"/>
                <a:gd name="T17" fmla="*/ 61 h 725"/>
                <a:gd name="T18" fmla="*/ 599 w 926"/>
                <a:gd name="T19" fmla="*/ 130 h 725"/>
                <a:gd name="T20" fmla="*/ 532 w 926"/>
                <a:gd name="T21" fmla="*/ 144 h 725"/>
                <a:gd name="T22" fmla="*/ 482 w 926"/>
                <a:gd name="T23" fmla="*/ 207 h 725"/>
                <a:gd name="T24" fmla="*/ 410 w 926"/>
                <a:gd name="T25" fmla="*/ 227 h 725"/>
                <a:gd name="T26" fmla="*/ 341 w 926"/>
                <a:gd name="T27" fmla="*/ 290 h 725"/>
                <a:gd name="T28" fmla="*/ 271 w 926"/>
                <a:gd name="T29" fmla="*/ 311 h 725"/>
                <a:gd name="T30" fmla="*/ 261 w 926"/>
                <a:gd name="T31" fmla="*/ 306 h 725"/>
                <a:gd name="T32" fmla="*/ 216 w 926"/>
                <a:gd name="T33" fmla="*/ 315 h 725"/>
                <a:gd name="T34" fmla="*/ 171 w 926"/>
                <a:gd name="T35" fmla="*/ 311 h 725"/>
                <a:gd name="T36" fmla="*/ 135 w 926"/>
                <a:gd name="T37" fmla="*/ 341 h 725"/>
                <a:gd name="T38" fmla="*/ 88 w 926"/>
                <a:gd name="T39" fmla="*/ 350 h 725"/>
                <a:gd name="T40" fmla="*/ 62 w 926"/>
                <a:gd name="T41" fmla="*/ 390 h 725"/>
                <a:gd name="T42" fmla="*/ 29 w 926"/>
                <a:gd name="T43" fmla="*/ 422 h 725"/>
                <a:gd name="T44" fmla="*/ 18 w 926"/>
                <a:gd name="T45" fmla="*/ 467 h 725"/>
                <a:gd name="T46" fmla="*/ 0 w 926"/>
                <a:gd name="T47" fmla="*/ 511 h 725"/>
                <a:gd name="T48" fmla="*/ 12 w 926"/>
                <a:gd name="T49" fmla="*/ 555 h 725"/>
                <a:gd name="T50" fmla="*/ 20 w 926"/>
                <a:gd name="T51" fmla="*/ 603 h 725"/>
                <a:gd name="T52" fmla="*/ 56 w 926"/>
                <a:gd name="T53" fmla="*/ 634 h 725"/>
                <a:gd name="T54" fmla="*/ 82 w 926"/>
                <a:gd name="T55" fmla="*/ 673 h 725"/>
                <a:gd name="T56" fmla="*/ 124 w 926"/>
                <a:gd name="T57" fmla="*/ 692 h 725"/>
                <a:gd name="T58" fmla="*/ 165 w 926"/>
                <a:gd name="T59" fmla="*/ 716 h 725"/>
                <a:gd name="T60" fmla="*/ 214 w 926"/>
                <a:gd name="T61" fmla="*/ 712 h 725"/>
                <a:gd name="T62" fmla="*/ 257 w 926"/>
                <a:gd name="T63" fmla="*/ 718 h 725"/>
                <a:gd name="T64" fmla="*/ 298 w 926"/>
                <a:gd name="T65" fmla="*/ 700 h 725"/>
                <a:gd name="T66" fmla="*/ 342 w 926"/>
                <a:gd name="T67" fmla="*/ 691 h 725"/>
                <a:gd name="T68" fmla="*/ 374 w 926"/>
                <a:gd name="T69" fmla="*/ 659 h 725"/>
                <a:gd name="T70" fmla="*/ 414 w 926"/>
                <a:gd name="T71" fmla="*/ 633 h 725"/>
                <a:gd name="T72" fmla="*/ 427 w 926"/>
                <a:gd name="T73" fmla="*/ 588 h 725"/>
                <a:gd name="T74" fmla="*/ 456 w 926"/>
                <a:gd name="T75" fmla="*/ 540 h 725"/>
                <a:gd name="T76" fmla="*/ 530 w 926"/>
                <a:gd name="T77" fmla="*/ 471 h 725"/>
                <a:gd name="T78" fmla="*/ 605 w 926"/>
                <a:gd name="T79" fmla="*/ 431 h 725"/>
                <a:gd name="T80" fmla="*/ 640 w 926"/>
                <a:gd name="T81" fmla="*/ 373 h 725"/>
                <a:gd name="T82" fmla="*/ 710 w 926"/>
                <a:gd name="T83" fmla="*/ 369 h 725"/>
                <a:gd name="T84" fmla="*/ 741 w 926"/>
                <a:gd name="T85" fmla="*/ 314 h 725"/>
                <a:gd name="T86" fmla="*/ 824 w 926"/>
                <a:gd name="T87" fmla="*/ 291 h 725"/>
                <a:gd name="T88" fmla="*/ 850 w 926"/>
                <a:gd name="T89" fmla="*/ 229 h 725"/>
                <a:gd name="T90" fmla="*/ 920 w 926"/>
                <a:gd name="T91" fmla="*/ 183 h 725"/>
                <a:gd name="T92" fmla="*/ 920 w 926"/>
                <a:gd name="T93" fmla="*/ 183 h 72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26"/>
                <a:gd name="T142" fmla="*/ 0 h 725"/>
                <a:gd name="T143" fmla="*/ 926 w 926"/>
                <a:gd name="T144" fmla="*/ 725 h 72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26" h="725">
                  <a:moveTo>
                    <a:pt x="920" y="183"/>
                  </a:moveTo>
                  <a:cubicBezTo>
                    <a:pt x="923" y="177"/>
                    <a:pt x="908" y="176"/>
                    <a:pt x="905" y="169"/>
                  </a:cubicBezTo>
                  <a:cubicBezTo>
                    <a:pt x="902" y="163"/>
                    <a:pt x="917" y="162"/>
                    <a:pt x="917" y="153"/>
                  </a:cubicBezTo>
                  <a:cubicBezTo>
                    <a:pt x="917" y="143"/>
                    <a:pt x="902" y="153"/>
                    <a:pt x="901" y="143"/>
                  </a:cubicBezTo>
                  <a:cubicBezTo>
                    <a:pt x="899" y="134"/>
                    <a:pt x="918" y="131"/>
                    <a:pt x="916" y="123"/>
                  </a:cubicBezTo>
                  <a:cubicBezTo>
                    <a:pt x="914" y="116"/>
                    <a:pt x="897" y="125"/>
                    <a:pt x="893" y="117"/>
                  </a:cubicBezTo>
                  <a:cubicBezTo>
                    <a:pt x="889" y="109"/>
                    <a:pt x="907" y="98"/>
                    <a:pt x="903" y="93"/>
                  </a:cubicBezTo>
                  <a:cubicBezTo>
                    <a:pt x="899" y="87"/>
                    <a:pt x="884" y="100"/>
                    <a:pt x="879" y="95"/>
                  </a:cubicBezTo>
                  <a:cubicBezTo>
                    <a:pt x="874" y="90"/>
                    <a:pt x="890" y="76"/>
                    <a:pt x="884" y="70"/>
                  </a:cubicBezTo>
                  <a:cubicBezTo>
                    <a:pt x="878" y="63"/>
                    <a:pt x="870" y="74"/>
                    <a:pt x="862" y="70"/>
                  </a:cubicBezTo>
                  <a:cubicBezTo>
                    <a:pt x="854" y="66"/>
                    <a:pt x="868" y="52"/>
                    <a:pt x="863" y="48"/>
                  </a:cubicBezTo>
                  <a:cubicBezTo>
                    <a:pt x="858" y="43"/>
                    <a:pt x="851" y="54"/>
                    <a:pt x="845" y="49"/>
                  </a:cubicBezTo>
                  <a:cubicBezTo>
                    <a:pt x="839" y="44"/>
                    <a:pt x="845" y="37"/>
                    <a:pt x="840" y="33"/>
                  </a:cubicBezTo>
                  <a:cubicBezTo>
                    <a:pt x="836" y="28"/>
                    <a:pt x="825" y="38"/>
                    <a:pt x="819" y="35"/>
                  </a:cubicBezTo>
                  <a:cubicBezTo>
                    <a:pt x="813" y="32"/>
                    <a:pt x="820" y="20"/>
                    <a:pt x="813" y="16"/>
                  </a:cubicBezTo>
                  <a:cubicBezTo>
                    <a:pt x="806" y="13"/>
                    <a:pt x="804" y="23"/>
                    <a:pt x="795" y="19"/>
                  </a:cubicBezTo>
                  <a:cubicBezTo>
                    <a:pt x="785" y="16"/>
                    <a:pt x="790" y="4"/>
                    <a:pt x="783" y="2"/>
                  </a:cubicBezTo>
                  <a:cubicBezTo>
                    <a:pt x="776" y="0"/>
                    <a:pt x="775" y="15"/>
                    <a:pt x="770" y="15"/>
                  </a:cubicBezTo>
                  <a:cubicBezTo>
                    <a:pt x="765" y="16"/>
                    <a:pt x="768" y="2"/>
                    <a:pt x="762" y="2"/>
                  </a:cubicBezTo>
                  <a:cubicBezTo>
                    <a:pt x="755" y="1"/>
                    <a:pt x="755" y="16"/>
                    <a:pt x="750" y="15"/>
                  </a:cubicBezTo>
                  <a:cubicBezTo>
                    <a:pt x="745" y="13"/>
                    <a:pt x="748" y="3"/>
                    <a:pt x="739" y="4"/>
                  </a:cubicBezTo>
                  <a:cubicBezTo>
                    <a:pt x="739" y="3"/>
                    <a:pt x="739" y="3"/>
                    <a:pt x="739" y="3"/>
                  </a:cubicBezTo>
                  <a:cubicBezTo>
                    <a:pt x="739" y="4"/>
                    <a:pt x="739" y="4"/>
                    <a:pt x="739" y="4"/>
                  </a:cubicBezTo>
                  <a:cubicBezTo>
                    <a:pt x="731" y="6"/>
                    <a:pt x="738" y="30"/>
                    <a:pt x="720" y="36"/>
                  </a:cubicBezTo>
                  <a:cubicBezTo>
                    <a:pt x="702" y="42"/>
                    <a:pt x="697" y="22"/>
                    <a:pt x="687" y="26"/>
                  </a:cubicBezTo>
                  <a:cubicBezTo>
                    <a:pt x="677" y="30"/>
                    <a:pt x="689" y="58"/>
                    <a:pt x="675" y="64"/>
                  </a:cubicBezTo>
                  <a:cubicBezTo>
                    <a:pt x="661" y="70"/>
                    <a:pt x="663" y="57"/>
                    <a:pt x="653" y="61"/>
                  </a:cubicBezTo>
                  <a:cubicBezTo>
                    <a:pt x="643" y="65"/>
                    <a:pt x="651" y="87"/>
                    <a:pt x="637" y="93"/>
                  </a:cubicBezTo>
                  <a:cubicBezTo>
                    <a:pt x="623" y="99"/>
                    <a:pt x="621" y="82"/>
                    <a:pt x="609" y="88"/>
                  </a:cubicBezTo>
                  <a:cubicBezTo>
                    <a:pt x="597" y="94"/>
                    <a:pt x="610" y="123"/>
                    <a:pt x="599" y="130"/>
                  </a:cubicBezTo>
                  <a:cubicBezTo>
                    <a:pt x="589" y="138"/>
                    <a:pt x="584" y="122"/>
                    <a:pt x="576" y="128"/>
                  </a:cubicBezTo>
                  <a:cubicBezTo>
                    <a:pt x="568" y="134"/>
                    <a:pt x="574" y="153"/>
                    <a:pt x="560" y="161"/>
                  </a:cubicBezTo>
                  <a:cubicBezTo>
                    <a:pt x="546" y="169"/>
                    <a:pt x="548" y="134"/>
                    <a:pt x="532" y="144"/>
                  </a:cubicBezTo>
                  <a:cubicBezTo>
                    <a:pt x="516" y="154"/>
                    <a:pt x="534" y="185"/>
                    <a:pt x="518" y="197"/>
                  </a:cubicBezTo>
                  <a:cubicBezTo>
                    <a:pt x="502" y="209"/>
                    <a:pt x="499" y="185"/>
                    <a:pt x="492" y="189"/>
                  </a:cubicBezTo>
                  <a:cubicBezTo>
                    <a:pt x="484" y="193"/>
                    <a:pt x="492" y="202"/>
                    <a:pt x="482" y="207"/>
                  </a:cubicBezTo>
                  <a:cubicBezTo>
                    <a:pt x="472" y="212"/>
                    <a:pt x="470" y="185"/>
                    <a:pt x="456" y="195"/>
                  </a:cubicBezTo>
                  <a:cubicBezTo>
                    <a:pt x="442" y="205"/>
                    <a:pt x="458" y="235"/>
                    <a:pt x="442" y="243"/>
                  </a:cubicBezTo>
                  <a:cubicBezTo>
                    <a:pt x="426" y="251"/>
                    <a:pt x="422" y="219"/>
                    <a:pt x="410" y="227"/>
                  </a:cubicBezTo>
                  <a:cubicBezTo>
                    <a:pt x="398" y="235"/>
                    <a:pt x="410" y="248"/>
                    <a:pt x="392" y="258"/>
                  </a:cubicBezTo>
                  <a:cubicBezTo>
                    <a:pt x="374" y="268"/>
                    <a:pt x="369" y="253"/>
                    <a:pt x="358" y="259"/>
                  </a:cubicBezTo>
                  <a:cubicBezTo>
                    <a:pt x="348" y="265"/>
                    <a:pt x="353" y="285"/>
                    <a:pt x="341" y="290"/>
                  </a:cubicBezTo>
                  <a:cubicBezTo>
                    <a:pt x="329" y="295"/>
                    <a:pt x="316" y="269"/>
                    <a:pt x="302" y="275"/>
                  </a:cubicBezTo>
                  <a:cubicBezTo>
                    <a:pt x="288" y="281"/>
                    <a:pt x="297" y="308"/>
                    <a:pt x="271" y="312"/>
                  </a:cubicBezTo>
                  <a:cubicBezTo>
                    <a:pt x="271" y="311"/>
                    <a:pt x="271" y="311"/>
                    <a:pt x="271" y="311"/>
                  </a:cubicBezTo>
                  <a:cubicBezTo>
                    <a:pt x="271" y="312"/>
                    <a:pt x="271" y="312"/>
                    <a:pt x="271" y="312"/>
                  </a:cubicBezTo>
                  <a:cubicBezTo>
                    <a:pt x="271" y="311"/>
                    <a:pt x="271" y="311"/>
                    <a:pt x="271" y="311"/>
                  </a:cubicBezTo>
                  <a:cubicBezTo>
                    <a:pt x="265" y="311"/>
                    <a:pt x="266" y="306"/>
                    <a:pt x="261" y="306"/>
                  </a:cubicBezTo>
                  <a:cubicBezTo>
                    <a:pt x="256" y="305"/>
                    <a:pt x="249" y="320"/>
                    <a:pt x="244" y="319"/>
                  </a:cubicBezTo>
                  <a:cubicBezTo>
                    <a:pt x="239" y="319"/>
                    <a:pt x="235" y="307"/>
                    <a:pt x="230" y="307"/>
                  </a:cubicBezTo>
                  <a:cubicBezTo>
                    <a:pt x="225" y="307"/>
                    <a:pt x="220" y="315"/>
                    <a:pt x="216" y="315"/>
                  </a:cubicBezTo>
                  <a:cubicBezTo>
                    <a:pt x="211" y="316"/>
                    <a:pt x="205" y="305"/>
                    <a:pt x="201" y="305"/>
                  </a:cubicBezTo>
                  <a:cubicBezTo>
                    <a:pt x="196" y="306"/>
                    <a:pt x="193" y="321"/>
                    <a:pt x="189" y="322"/>
                  </a:cubicBezTo>
                  <a:cubicBezTo>
                    <a:pt x="184" y="322"/>
                    <a:pt x="176" y="309"/>
                    <a:pt x="171" y="311"/>
                  </a:cubicBezTo>
                  <a:cubicBezTo>
                    <a:pt x="166" y="312"/>
                    <a:pt x="165" y="319"/>
                    <a:pt x="160" y="321"/>
                  </a:cubicBezTo>
                  <a:cubicBezTo>
                    <a:pt x="156" y="322"/>
                    <a:pt x="147" y="318"/>
                    <a:pt x="143" y="320"/>
                  </a:cubicBezTo>
                  <a:cubicBezTo>
                    <a:pt x="138" y="322"/>
                    <a:pt x="139" y="338"/>
                    <a:pt x="135" y="341"/>
                  </a:cubicBezTo>
                  <a:cubicBezTo>
                    <a:pt x="130" y="343"/>
                    <a:pt x="119" y="330"/>
                    <a:pt x="115" y="333"/>
                  </a:cubicBezTo>
                  <a:cubicBezTo>
                    <a:pt x="110" y="335"/>
                    <a:pt x="112" y="348"/>
                    <a:pt x="107" y="350"/>
                  </a:cubicBezTo>
                  <a:cubicBezTo>
                    <a:pt x="103" y="353"/>
                    <a:pt x="92" y="347"/>
                    <a:pt x="88" y="350"/>
                  </a:cubicBezTo>
                  <a:cubicBezTo>
                    <a:pt x="84" y="353"/>
                    <a:pt x="89" y="368"/>
                    <a:pt x="85" y="372"/>
                  </a:cubicBezTo>
                  <a:cubicBezTo>
                    <a:pt x="81" y="375"/>
                    <a:pt x="70" y="369"/>
                    <a:pt x="66" y="372"/>
                  </a:cubicBezTo>
                  <a:cubicBezTo>
                    <a:pt x="63" y="376"/>
                    <a:pt x="66" y="386"/>
                    <a:pt x="62" y="390"/>
                  </a:cubicBezTo>
                  <a:cubicBezTo>
                    <a:pt x="59" y="394"/>
                    <a:pt x="44" y="387"/>
                    <a:pt x="41" y="391"/>
                  </a:cubicBezTo>
                  <a:cubicBezTo>
                    <a:pt x="38" y="395"/>
                    <a:pt x="48" y="409"/>
                    <a:pt x="45" y="414"/>
                  </a:cubicBezTo>
                  <a:cubicBezTo>
                    <a:pt x="42" y="418"/>
                    <a:pt x="32" y="417"/>
                    <a:pt x="29" y="422"/>
                  </a:cubicBezTo>
                  <a:cubicBezTo>
                    <a:pt x="27" y="426"/>
                    <a:pt x="30" y="431"/>
                    <a:pt x="28" y="436"/>
                  </a:cubicBezTo>
                  <a:cubicBezTo>
                    <a:pt x="26" y="441"/>
                    <a:pt x="14" y="443"/>
                    <a:pt x="12" y="448"/>
                  </a:cubicBezTo>
                  <a:cubicBezTo>
                    <a:pt x="11" y="452"/>
                    <a:pt x="19" y="462"/>
                    <a:pt x="18" y="467"/>
                  </a:cubicBezTo>
                  <a:cubicBezTo>
                    <a:pt x="17" y="472"/>
                    <a:pt x="8" y="477"/>
                    <a:pt x="7" y="482"/>
                  </a:cubicBezTo>
                  <a:cubicBezTo>
                    <a:pt x="6" y="487"/>
                    <a:pt x="14" y="490"/>
                    <a:pt x="14" y="495"/>
                  </a:cubicBezTo>
                  <a:cubicBezTo>
                    <a:pt x="14" y="500"/>
                    <a:pt x="0" y="506"/>
                    <a:pt x="0" y="511"/>
                  </a:cubicBezTo>
                  <a:cubicBezTo>
                    <a:pt x="0" y="516"/>
                    <a:pt x="16" y="523"/>
                    <a:pt x="16" y="527"/>
                  </a:cubicBezTo>
                  <a:cubicBezTo>
                    <a:pt x="17" y="532"/>
                    <a:pt x="1" y="541"/>
                    <a:pt x="2" y="545"/>
                  </a:cubicBezTo>
                  <a:cubicBezTo>
                    <a:pt x="3" y="550"/>
                    <a:pt x="11" y="550"/>
                    <a:pt x="12" y="555"/>
                  </a:cubicBezTo>
                  <a:cubicBezTo>
                    <a:pt x="13" y="560"/>
                    <a:pt x="9" y="569"/>
                    <a:pt x="10" y="574"/>
                  </a:cubicBezTo>
                  <a:cubicBezTo>
                    <a:pt x="12" y="578"/>
                    <a:pt x="22" y="577"/>
                    <a:pt x="24" y="581"/>
                  </a:cubicBezTo>
                  <a:cubicBezTo>
                    <a:pt x="26" y="586"/>
                    <a:pt x="18" y="598"/>
                    <a:pt x="20" y="603"/>
                  </a:cubicBezTo>
                  <a:cubicBezTo>
                    <a:pt x="22" y="607"/>
                    <a:pt x="35" y="606"/>
                    <a:pt x="38" y="611"/>
                  </a:cubicBezTo>
                  <a:cubicBezTo>
                    <a:pt x="40" y="615"/>
                    <a:pt x="38" y="624"/>
                    <a:pt x="41" y="628"/>
                  </a:cubicBezTo>
                  <a:cubicBezTo>
                    <a:pt x="43" y="632"/>
                    <a:pt x="53" y="630"/>
                    <a:pt x="56" y="634"/>
                  </a:cubicBezTo>
                  <a:cubicBezTo>
                    <a:pt x="59" y="638"/>
                    <a:pt x="54" y="652"/>
                    <a:pt x="57" y="655"/>
                  </a:cubicBezTo>
                  <a:cubicBezTo>
                    <a:pt x="60" y="659"/>
                    <a:pt x="75" y="651"/>
                    <a:pt x="78" y="655"/>
                  </a:cubicBezTo>
                  <a:cubicBezTo>
                    <a:pt x="82" y="658"/>
                    <a:pt x="78" y="670"/>
                    <a:pt x="82" y="673"/>
                  </a:cubicBezTo>
                  <a:cubicBezTo>
                    <a:pt x="86" y="676"/>
                    <a:pt x="95" y="674"/>
                    <a:pt x="99" y="677"/>
                  </a:cubicBezTo>
                  <a:cubicBezTo>
                    <a:pt x="103" y="679"/>
                    <a:pt x="102" y="692"/>
                    <a:pt x="106" y="695"/>
                  </a:cubicBezTo>
                  <a:cubicBezTo>
                    <a:pt x="111" y="697"/>
                    <a:pt x="119" y="690"/>
                    <a:pt x="124" y="692"/>
                  </a:cubicBezTo>
                  <a:cubicBezTo>
                    <a:pt x="128" y="694"/>
                    <a:pt x="131" y="703"/>
                    <a:pt x="135" y="705"/>
                  </a:cubicBezTo>
                  <a:cubicBezTo>
                    <a:pt x="140" y="707"/>
                    <a:pt x="149" y="699"/>
                    <a:pt x="154" y="700"/>
                  </a:cubicBezTo>
                  <a:cubicBezTo>
                    <a:pt x="159" y="702"/>
                    <a:pt x="160" y="714"/>
                    <a:pt x="165" y="716"/>
                  </a:cubicBezTo>
                  <a:cubicBezTo>
                    <a:pt x="170" y="717"/>
                    <a:pt x="177" y="712"/>
                    <a:pt x="182" y="713"/>
                  </a:cubicBezTo>
                  <a:cubicBezTo>
                    <a:pt x="187" y="714"/>
                    <a:pt x="192" y="723"/>
                    <a:pt x="197" y="724"/>
                  </a:cubicBezTo>
                  <a:cubicBezTo>
                    <a:pt x="202" y="725"/>
                    <a:pt x="209" y="712"/>
                    <a:pt x="214" y="712"/>
                  </a:cubicBezTo>
                  <a:cubicBezTo>
                    <a:pt x="219" y="713"/>
                    <a:pt x="224" y="721"/>
                    <a:pt x="229" y="721"/>
                  </a:cubicBezTo>
                  <a:cubicBezTo>
                    <a:pt x="234" y="721"/>
                    <a:pt x="238" y="713"/>
                    <a:pt x="242" y="713"/>
                  </a:cubicBezTo>
                  <a:cubicBezTo>
                    <a:pt x="247" y="712"/>
                    <a:pt x="252" y="718"/>
                    <a:pt x="257" y="718"/>
                  </a:cubicBezTo>
                  <a:cubicBezTo>
                    <a:pt x="262" y="717"/>
                    <a:pt x="265" y="707"/>
                    <a:pt x="270" y="706"/>
                  </a:cubicBezTo>
                  <a:cubicBezTo>
                    <a:pt x="275" y="706"/>
                    <a:pt x="282" y="718"/>
                    <a:pt x="287" y="717"/>
                  </a:cubicBezTo>
                  <a:cubicBezTo>
                    <a:pt x="292" y="716"/>
                    <a:pt x="293" y="701"/>
                    <a:pt x="298" y="700"/>
                  </a:cubicBezTo>
                  <a:cubicBezTo>
                    <a:pt x="303" y="698"/>
                    <a:pt x="309" y="706"/>
                    <a:pt x="314" y="704"/>
                  </a:cubicBezTo>
                  <a:cubicBezTo>
                    <a:pt x="318" y="702"/>
                    <a:pt x="320" y="694"/>
                    <a:pt x="324" y="692"/>
                  </a:cubicBezTo>
                  <a:cubicBezTo>
                    <a:pt x="329" y="690"/>
                    <a:pt x="337" y="694"/>
                    <a:pt x="342" y="691"/>
                  </a:cubicBezTo>
                  <a:cubicBezTo>
                    <a:pt x="346" y="689"/>
                    <a:pt x="346" y="680"/>
                    <a:pt x="351" y="677"/>
                  </a:cubicBezTo>
                  <a:cubicBezTo>
                    <a:pt x="355" y="675"/>
                    <a:pt x="367" y="683"/>
                    <a:pt x="372" y="680"/>
                  </a:cubicBezTo>
                  <a:cubicBezTo>
                    <a:pt x="376" y="677"/>
                    <a:pt x="371" y="663"/>
                    <a:pt x="374" y="659"/>
                  </a:cubicBezTo>
                  <a:cubicBezTo>
                    <a:pt x="378" y="656"/>
                    <a:pt x="388" y="656"/>
                    <a:pt x="391" y="652"/>
                  </a:cubicBezTo>
                  <a:cubicBezTo>
                    <a:pt x="395" y="649"/>
                    <a:pt x="390" y="640"/>
                    <a:pt x="394" y="637"/>
                  </a:cubicBezTo>
                  <a:cubicBezTo>
                    <a:pt x="397" y="633"/>
                    <a:pt x="411" y="637"/>
                    <a:pt x="414" y="633"/>
                  </a:cubicBezTo>
                  <a:cubicBezTo>
                    <a:pt x="417" y="629"/>
                    <a:pt x="410" y="618"/>
                    <a:pt x="413" y="614"/>
                  </a:cubicBezTo>
                  <a:cubicBezTo>
                    <a:pt x="416" y="610"/>
                    <a:pt x="424" y="608"/>
                    <a:pt x="426" y="604"/>
                  </a:cubicBezTo>
                  <a:cubicBezTo>
                    <a:pt x="429" y="599"/>
                    <a:pt x="425" y="592"/>
                    <a:pt x="427" y="588"/>
                  </a:cubicBezTo>
                  <a:cubicBezTo>
                    <a:pt x="429" y="583"/>
                    <a:pt x="446" y="585"/>
                    <a:pt x="447" y="580"/>
                  </a:cubicBezTo>
                  <a:cubicBezTo>
                    <a:pt x="449" y="575"/>
                    <a:pt x="440" y="562"/>
                    <a:pt x="441" y="557"/>
                  </a:cubicBezTo>
                  <a:cubicBezTo>
                    <a:pt x="443" y="552"/>
                    <a:pt x="456" y="545"/>
                    <a:pt x="456" y="540"/>
                  </a:cubicBezTo>
                  <a:cubicBezTo>
                    <a:pt x="468" y="536"/>
                    <a:pt x="456" y="513"/>
                    <a:pt x="470" y="503"/>
                  </a:cubicBezTo>
                  <a:cubicBezTo>
                    <a:pt x="483" y="493"/>
                    <a:pt x="505" y="510"/>
                    <a:pt x="515" y="504"/>
                  </a:cubicBezTo>
                  <a:cubicBezTo>
                    <a:pt x="525" y="498"/>
                    <a:pt x="518" y="480"/>
                    <a:pt x="530" y="471"/>
                  </a:cubicBezTo>
                  <a:cubicBezTo>
                    <a:pt x="541" y="463"/>
                    <a:pt x="560" y="480"/>
                    <a:pt x="575" y="467"/>
                  </a:cubicBezTo>
                  <a:cubicBezTo>
                    <a:pt x="590" y="454"/>
                    <a:pt x="568" y="430"/>
                    <a:pt x="576" y="427"/>
                  </a:cubicBezTo>
                  <a:cubicBezTo>
                    <a:pt x="582" y="420"/>
                    <a:pt x="593" y="437"/>
                    <a:pt x="605" y="431"/>
                  </a:cubicBezTo>
                  <a:cubicBezTo>
                    <a:pt x="617" y="424"/>
                    <a:pt x="597" y="399"/>
                    <a:pt x="606" y="392"/>
                  </a:cubicBezTo>
                  <a:cubicBezTo>
                    <a:pt x="616" y="385"/>
                    <a:pt x="630" y="415"/>
                    <a:pt x="637" y="407"/>
                  </a:cubicBezTo>
                  <a:cubicBezTo>
                    <a:pt x="644" y="399"/>
                    <a:pt x="633" y="381"/>
                    <a:pt x="640" y="373"/>
                  </a:cubicBezTo>
                  <a:cubicBezTo>
                    <a:pt x="646" y="365"/>
                    <a:pt x="662" y="392"/>
                    <a:pt x="672" y="383"/>
                  </a:cubicBezTo>
                  <a:cubicBezTo>
                    <a:pt x="681" y="373"/>
                    <a:pt x="666" y="363"/>
                    <a:pt x="676" y="357"/>
                  </a:cubicBezTo>
                  <a:cubicBezTo>
                    <a:pt x="685" y="352"/>
                    <a:pt x="698" y="381"/>
                    <a:pt x="710" y="369"/>
                  </a:cubicBezTo>
                  <a:cubicBezTo>
                    <a:pt x="722" y="357"/>
                    <a:pt x="698" y="341"/>
                    <a:pt x="706" y="333"/>
                  </a:cubicBezTo>
                  <a:cubicBezTo>
                    <a:pt x="714" y="325"/>
                    <a:pt x="732" y="349"/>
                    <a:pt x="737" y="343"/>
                  </a:cubicBezTo>
                  <a:cubicBezTo>
                    <a:pt x="742" y="336"/>
                    <a:pt x="731" y="325"/>
                    <a:pt x="741" y="314"/>
                  </a:cubicBezTo>
                  <a:cubicBezTo>
                    <a:pt x="752" y="304"/>
                    <a:pt x="765" y="325"/>
                    <a:pt x="776" y="316"/>
                  </a:cubicBezTo>
                  <a:cubicBezTo>
                    <a:pt x="786" y="307"/>
                    <a:pt x="765" y="295"/>
                    <a:pt x="773" y="284"/>
                  </a:cubicBezTo>
                  <a:cubicBezTo>
                    <a:pt x="781" y="273"/>
                    <a:pt x="812" y="304"/>
                    <a:pt x="824" y="291"/>
                  </a:cubicBezTo>
                  <a:cubicBezTo>
                    <a:pt x="836" y="277"/>
                    <a:pt x="800" y="253"/>
                    <a:pt x="809" y="247"/>
                  </a:cubicBezTo>
                  <a:cubicBezTo>
                    <a:pt x="818" y="240"/>
                    <a:pt x="844" y="270"/>
                    <a:pt x="853" y="264"/>
                  </a:cubicBezTo>
                  <a:cubicBezTo>
                    <a:pt x="862" y="258"/>
                    <a:pt x="846" y="237"/>
                    <a:pt x="850" y="229"/>
                  </a:cubicBezTo>
                  <a:cubicBezTo>
                    <a:pt x="854" y="221"/>
                    <a:pt x="869" y="234"/>
                    <a:pt x="880" y="225"/>
                  </a:cubicBezTo>
                  <a:cubicBezTo>
                    <a:pt x="892" y="215"/>
                    <a:pt x="859" y="192"/>
                    <a:pt x="870" y="180"/>
                  </a:cubicBezTo>
                  <a:cubicBezTo>
                    <a:pt x="882" y="168"/>
                    <a:pt x="913" y="191"/>
                    <a:pt x="920" y="183"/>
                  </a:cubicBezTo>
                  <a:cubicBezTo>
                    <a:pt x="920" y="183"/>
                    <a:pt x="920" y="183"/>
                    <a:pt x="920" y="183"/>
                  </a:cubicBezTo>
                  <a:cubicBezTo>
                    <a:pt x="926" y="186"/>
                    <a:pt x="926" y="186"/>
                    <a:pt x="926" y="186"/>
                  </a:cubicBezTo>
                  <a:lnTo>
                    <a:pt x="920" y="183"/>
                  </a:lnTo>
                  <a:close/>
                </a:path>
              </a:pathLst>
            </a:custGeom>
            <a:solidFill>
              <a:srgbClr val="BD3C6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5" name="Freeform 12"/>
            <p:cNvSpPr>
              <a:spLocks/>
            </p:cNvSpPr>
            <p:nvPr/>
          </p:nvSpPr>
          <p:spPr bwMode="auto">
            <a:xfrm>
              <a:off x="1199" y="2199"/>
              <a:ext cx="579" cy="567"/>
            </a:xfrm>
            <a:custGeom>
              <a:avLst/>
              <a:gdLst>
                <a:gd name="T0" fmla="*/ 0 w 269"/>
                <a:gd name="T1" fmla="*/ 247 h 247"/>
                <a:gd name="T2" fmla="*/ 269 w 269"/>
                <a:gd name="T3" fmla="*/ 0 h 247"/>
                <a:gd name="T4" fmla="*/ 0 w 269"/>
                <a:gd name="T5" fmla="*/ 247 h 247"/>
                <a:gd name="T6" fmla="*/ 0 60000 65536"/>
                <a:gd name="T7" fmla="*/ 0 60000 65536"/>
                <a:gd name="T8" fmla="*/ 0 60000 65536"/>
                <a:gd name="T9" fmla="*/ 0 w 269"/>
                <a:gd name="T10" fmla="*/ 0 h 247"/>
                <a:gd name="T11" fmla="*/ 269 w 269"/>
                <a:gd name="T12" fmla="*/ 247 h 24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9" h="247">
                  <a:moveTo>
                    <a:pt x="0" y="247"/>
                  </a:moveTo>
                  <a:cubicBezTo>
                    <a:pt x="0" y="113"/>
                    <a:pt x="118" y="4"/>
                    <a:pt x="269" y="0"/>
                  </a:cubicBezTo>
                  <a:cubicBezTo>
                    <a:pt x="192" y="7"/>
                    <a:pt x="16" y="53"/>
                    <a:pt x="0" y="247"/>
                  </a:cubicBezTo>
                  <a:close/>
                </a:path>
              </a:pathLst>
            </a:custGeom>
            <a:solidFill>
              <a:srgbClr val="D081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6" name="Freeform 13"/>
            <p:cNvSpPr>
              <a:spLocks/>
            </p:cNvSpPr>
            <p:nvPr/>
          </p:nvSpPr>
          <p:spPr bwMode="auto">
            <a:xfrm>
              <a:off x="2101" y="2957"/>
              <a:ext cx="140" cy="216"/>
            </a:xfrm>
            <a:custGeom>
              <a:avLst/>
              <a:gdLst>
                <a:gd name="T0" fmla="*/ 43 w 65"/>
                <a:gd name="T1" fmla="*/ 50 h 94"/>
                <a:gd name="T2" fmla="*/ 52 w 65"/>
                <a:gd name="T3" fmla="*/ 33 h 94"/>
                <a:gd name="T4" fmla="*/ 56 w 65"/>
                <a:gd name="T5" fmla="*/ 21 h 94"/>
                <a:gd name="T6" fmla="*/ 61 w 65"/>
                <a:gd name="T7" fmla="*/ 0 h 94"/>
                <a:gd name="T8" fmla="*/ 55 w 65"/>
                <a:gd name="T9" fmla="*/ 18 h 94"/>
                <a:gd name="T10" fmla="*/ 48 w 65"/>
                <a:gd name="T11" fmla="*/ 28 h 94"/>
                <a:gd name="T12" fmla="*/ 32 w 65"/>
                <a:gd name="T13" fmla="*/ 49 h 94"/>
                <a:gd name="T14" fmla="*/ 27 w 65"/>
                <a:gd name="T15" fmla="*/ 52 h 94"/>
                <a:gd name="T16" fmla="*/ 25 w 65"/>
                <a:gd name="T17" fmla="*/ 60 h 94"/>
                <a:gd name="T18" fmla="*/ 11 w 65"/>
                <a:gd name="T19" fmla="*/ 70 h 94"/>
                <a:gd name="T20" fmla="*/ 6 w 65"/>
                <a:gd name="T21" fmla="*/ 78 h 94"/>
                <a:gd name="T22" fmla="*/ 0 w 65"/>
                <a:gd name="T23" fmla="*/ 94 h 94"/>
                <a:gd name="T24" fmla="*/ 10 w 65"/>
                <a:gd name="T25" fmla="*/ 78 h 94"/>
                <a:gd name="T26" fmla="*/ 20 w 65"/>
                <a:gd name="T27" fmla="*/ 70 h 94"/>
                <a:gd name="T28" fmla="*/ 31 w 65"/>
                <a:gd name="T29" fmla="*/ 57 h 94"/>
                <a:gd name="T30" fmla="*/ 43 w 65"/>
                <a:gd name="T31" fmla="*/ 50 h 9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5"/>
                <a:gd name="T49" fmla="*/ 0 h 94"/>
                <a:gd name="T50" fmla="*/ 65 w 65"/>
                <a:gd name="T51" fmla="*/ 94 h 9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5" h="94">
                  <a:moveTo>
                    <a:pt x="43" y="50"/>
                  </a:moveTo>
                  <a:cubicBezTo>
                    <a:pt x="50" y="47"/>
                    <a:pt x="53" y="37"/>
                    <a:pt x="52" y="33"/>
                  </a:cubicBezTo>
                  <a:cubicBezTo>
                    <a:pt x="51" y="26"/>
                    <a:pt x="51" y="25"/>
                    <a:pt x="56" y="21"/>
                  </a:cubicBezTo>
                  <a:cubicBezTo>
                    <a:pt x="61" y="18"/>
                    <a:pt x="65" y="7"/>
                    <a:pt x="61" y="0"/>
                  </a:cubicBezTo>
                  <a:cubicBezTo>
                    <a:pt x="62" y="8"/>
                    <a:pt x="61" y="14"/>
                    <a:pt x="55" y="18"/>
                  </a:cubicBezTo>
                  <a:cubicBezTo>
                    <a:pt x="50" y="23"/>
                    <a:pt x="46" y="22"/>
                    <a:pt x="48" y="28"/>
                  </a:cubicBezTo>
                  <a:cubicBezTo>
                    <a:pt x="52" y="43"/>
                    <a:pt x="42" y="49"/>
                    <a:pt x="32" y="49"/>
                  </a:cubicBezTo>
                  <a:cubicBezTo>
                    <a:pt x="28" y="49"/>
                    <a:pt x="27" y="50"/>
                    <a:pt x="27" y="52"/>
                  </a:cubicBezTo>
                  <a:cubicBezTo>
                    <a:pt x="27" y="54"/>
                    <a:pt x="27" y="57"/>
                    <a:pt x="25" y="60"/>
                  </a:cubicBezTo>
                  <a:cubicBezTo>
                    <a:pt x="23" y="65"/>
                    <a:pt x="19" y="69"/>
                    <a:pt x="11" y="70"/>
                  </a:cubicBezTo>
                  <a:cubicBezTo>
                    <a:pt x="4" y="71"/>
                    <a:pt x="6" y="72"/>
                    <a:pt x="6" y="78"/>
                  </a:cubicBezTo>
                  <a:cubicBezTo>
                    <a:pt x="7" y="84"/>
                    <a:pt x="7" y="90"/>
                    <a:pt x="0" y="94"/>
                  </a:cubicBezTo>
                  <a:cubicBezTo>
                    <a:pt x="7" y="90"/>
                    <a:pt x="10" y="85"/>
                    <a:pt x="10" y="78"/>
                  </a:cubicBezTo>
                  <a:cubicBezTo>
                    <a:pt x="11" y="71"/>
                    <a:pt x="14" y="73"/>
                    <a:pt x="20" y="70"/>
                  </a:cubicBezTo>
                  <a:cubicBezTo>
                    <a:pt x="25" y="68"/>
                    <a:pt x="28" y="65"/>
                    <a:pt x="31" y="57"/>
                  </a:cubicBezTo>
                  <a:cubicBezTo>
                    <a:pt x="33" y="50"/>
                    <a:pt x="35" y="52"/>
                    <a:pt x="43" y="50"/>
                  </a:cubicBezTo>
                  <a:close/>
                </a:path>
              </a:pathLst>
            </a:custGeom>
            <a:solidFill>
              <a:srgbClr val="D081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7" name="Freeform 14"/>
            <p:cNvSpPr>
              <a:spLocks/>
            </p:cNvSpPr>
            <p:nvPr/>
          </p:nvSpPr>
          <p:spPr bwMode="auto">
            <a:xfrm>
              <a:off x="2529" y="2458"/>
              <a:ext cx="213" cy="226"/>
            </a:xfrm>
            <a:custGeom>
              <a:avLst/>
              <a:gdLst>
                <a:gd name="T0" fmla="*/ 0 w 99"/>
                <a:gd name="T1" fmla="*/ 98 h 98"/>
                <a:gd name="T2" fmla="*/ 9 w 99"/>
                <a:gd name="T3" fmla="*/ 62 h 98"/>
                <a:gd name="T4" fmla="*/ 19 w 99"/>
                <a:gd name="T5" fmla="*/ 60 h 98"/>
                <a:gd name="T6" fmla="*/ 40 w 99"/>
                <a:gd name="T7" fmla="*/ 43 h 98"/>
                <a:gd name="T8" fmla="*/ 39 w 99"/>
                <a:gd name="T9" fmla="*/ 21 h 98"/>
                <a:gd name="T10" fmla="*/ 66 w 99"/>
                <a:gd name="T11" fmla="*/ 36 h 98"/>
                <a:gd name="T12" fmla="*/ 72 w 99"/>
                <a:gd name="T13" fmla="*/ 3 h 98"/>
                <a:gd name="T14" fmla="*/ 99 w 99"/>
                <a:gd name="T15" fmla="*/ 10 h 98"/>
                <a:gd name="T16" fmla="*/ 77 w 99"/>
                <a:gd name="T17" fmla="*/ 11 h 98"/>
                <a:gd name="T18" fmla="*/ 67 w 99"/>
                <a:gd name="T19" fmla="*/ 39 h 98"/>
                <a:gd name="T20" fmla="*/ 42 w 99"/>
                <a:gd name="T21" fmla="*/ 31 h 98"/>
                <a:gd name="T22" fmla="*/ 37 w 99"/>
                <a:gd name="T23" fmla="*/ 61 h 98"/>
                <a:gd name="T24" fmla="*/ 16 w 99"/>
                <a:gd name="T25" fmla="*/ 63 h 98"/>
                <a:gd name="T26" fmla="*/ 0 w 99"/>
                <a:gd name="T27" fmla="*/ 98 h 9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9"/>
                <a:gd name="T43" fmla="*/ 0 h 98"/>
                <a:gd name="T44" fmla="*/ 99 w 99"/>
                <a:gd name="T45" fmla="*/ 98 h 9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9" h="98">
                  <a:moveTo>
                    <a:pt x="0" y="98"/>
                  </a:moveTo>
                  <a:cubicBezTo>
                    <a:pt x="12" y="91"/>
                    <a:pt x="17" y="78"/>
                    <a:pt x="9" y="62"/>
                  </a:cubicBezTo>
                  <a:cubicBezTo>
                    <a:pt x="1" y="47"/>
                    <a:pt x="12" y="56"/>
                    <a:pt x="19" y="60"/>
                  </a:cubicBezTo>
                  <a:cubicBezTo>
                    <a:pt x="26" y="64"/>
                    <a:pt x="43" y="60"/>
                    <a:pt x="40" y="43"/>
                  </a:cubicBezTo>
                  <a:cubicBezTo>
                    <a:pt x="36" y="26"/>
                    <a:pt x="35" y="19"/>
                    <a:pt x="39" y="21"/>
                  </a:cubicBezTo>
                  <a:cubicBezTo>
                    <a:pt x="43" y="23"/>
                    <a:pt x="54" y="42"/>
                    <a:pt x="66" y="36"/>
                  </a:cubicBezTo>
                  <a:cubicBezTo>
                    <a:pt x="77" y="30"/>
                    <a:pt x="66" y="6"/>
                    <a:pt x="72" y="3"/>
                  </a:cubicBezTo>
                  <a:cubicBezTo>
                    <a:pt x="78" y="0"/>
                    <a:pt x="84" y="19"/>
                    <a:pt x="99" y="10"/>
                  </a:cubicBezTo>
                  <a:cubicBezTo>
                    <a:pt x="93" y="16"/>
                    <a:pt x="82" y="14"/>
                    <a:pt x="77" y="11"/>
                  </a:cubicBezTo>
                  <a:cubicBezTo>
                    <a:pt x="72" y="7"/>
                    <a:pt x="82" y="32"/>
                    <a:pt x="67" y="39"/>
                  </a:cubicBezTo>
                  <a:cubicBezTo>
                    <a:pt x="52" y="46"/>
                    <a:pt x="43" y="27"/>
                    <a:pt x="42" y="31"/>
                  </a:cubicBezTo>
                  <a:cubicBezTo>
                    <a:pt x="42" y="35"/>
                    <a:pt x="50" y="52"/>
                    <a:pt x="37" y="61"/>
                  </a:cubicBezTo>
                  <a:cubicBezTo>
                    <a:pt x="24" y="69"/>
                    <a:pt x="16" y="63"/>
                    <a:pt x="16" y="63"/>
                  </a:cubicBezTo>
                  <a:cubicBezTo>
                    <a:pt x="20" y="74"/>
                    <a:pt x="14" y="94"/>
                    <a:pt x="0" y="9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8" name="Freeform 15"/>
            <p:cNvSpPr>
              <a:spLocks/>
            </p:cNvSpPr>
            <p:nvPr/>
          </p:nvSpPr>
          <p:spPr bwMode="auto">
            <a:xfrm>
              <a:off x="3125" y="2015"/>
              <a:ext cx="108" cy="193"/>
            </a:xfrm>
            <a:custGeom>
              <a:avLst/>
              <a:gdLst>
                <a:gd name="T0" fmla="*/ 23 w 50"/>
                <a:gd name="T1" fmla="*/ 0 h 84"/>
                <a:gd name="T2" fmla="*/ 35 w 50"/>
                <a:gd name="T3" fmla="*/ 43 h 84"/>
                <a:gd name="T4" fmla="*/ 6 w 50"/>
                <a:gd name="T5" fmla="*/ 49 h 84"/>
                <a:gd name="T6" fmla="*/ 6 w 50"/>
                <a:gd name="T7" fmla="*/ 84 h 84"/>
                <a:gd name="T8" fmla="*/ 11 w 50"/>
                <a:gd name="T9" fmla="*/ 59 h 84"/>
                <a:gd name="T10" fmla="*/ 39 w 50"/>
                <a:gd name="T11" fmla="*/ 49 h 84"/>
                <a:gd name="T12" fmla="*/ 23 w 50"/>
                <a:gd name="T13" fmla="*/ 0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0"/>
                <a:gd name="T22" fmla="*/ 0 h 84"/>
                <a:gd name="T23" fmla="*/ 50 w 50"/>
                <a:gd name="T24" fmla="*/ 84 h 8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0" h="84">
                  <a:moveTo>
                    <a:pt x="23" y="0"/>
                  </a:moveTo>
                  <a:cubicBezTo>
                    <a:pt x="16" y="9"/>
                    <a:pt x="44" y="32"/>
                    <a:pt x="35" y="43"/>
                  </a:cubicBezTo>
                  <a:cubicBezTo>
                    <a:pt x="25" y="54"/>
                    <a:pt x="12" y="45"/>
                    <a:pt x="6" y="49"/>
                  </a:cubicBezTo>
                  <a:cubicBezTo>
                    <a:pt x="0" y="53"/>
                    <a:pt x="17" y="73"/>
                    <a:pt x="6" y="84"/>
                  </a:cubicBezTo>
                  <a:cubicBezTo>
                    <a:pt x="13" y="76"/>
                    <a:pt x="14" y="67"/>
                    <a:pt x="11" y="59"/>
                  </a:cubicBezTo>
                  <a:cubicBezTo>
                    <a:pt x="8" y="50"/>
                    <a:pt x="29" y="61"/>
                    <a:pt x="39" y="49"/>
                  </a:cubicBezTo>
                  <a:cubicBezTo>
                    <a:pt x="50" y="38"/>
                    <a:pt x="24" y="13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9" name="Freeform 16"/>
            <p:cNvSpPr>
              <a:spLocks/>
            </p:cNvSpPr>
            <p:nvPr/>
          </p:nvSpPr>
          <p:spPr bwMode="auto">
            <a:xfrm>
              <a:off x="3179" y="1549"/>
              <a:ext cx="265" cy="501"/>
            </a:xfrm>
            <a:custGeom>
              <a:avLst/>
              <a:gdLst>
                <a:gd name="T0" fmla="*/ 0 w 123"/>
                <a:gd name="T1" fmla="*/ 0 h 218"/>
                <a:gd name="T2" fmla="*/ 87 w 123"/>
                <a:gd name="T3" fmla="*/ 218 h 218"/>
                <a:gd name="T4" fmla="*/ 58 w 123"/>
                <a:gd name="T5" fmla="*/ 203 h 218"/>
                <a:gd name="T6" fmla="*/ 85 w 123"/>
                <a:gd name="T7" fmla="*/ 192 h 218"/>
                <a:gd name="T8" fmla="*/ 0 w 123"/>
                <a:gd name="T9" fmla="*/ 0 h 2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3"/>
                <a:gd name="T16" fmla="*/ 0 h 218"/>
                <a:gd name="T17" fmla="*/ 123 w 123"/>
                <a:gd name="T18" fmla="*/ 218 h 2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3" h="218">
                  <a:moveTo>
                    <a:pt x="0" y="0"/>
                  </a:moveTo>
                  <a:cubicBezTo>
                    <a:pt x="27" y="10"/>
                    <a:pt x="123" y="96"/>
                    <a:pt x="87" y="218"/>
                  </a:cubicBezTo>
                  <a:cubicBezTo>
                    <a:pt x="58" y="203"/>
                    <a:pt x="58" y="203"/>
                    <a:pt x="58" y="203"/>
                  </a:cubicBezTo>
                  <a:cubicBezTo>
                    <a:pt x="69" y="206"/>
                    <a:pt x="80" y="204"/>
                    <a:pt x="85" y="192"/>
                  </a:cubicBezTo>
                  <a:cubicBezTo>
                    <a:pt x="90" y="180"/>
                    <a:pt x="102" y="72"/>
                    <a:pt x="0" y="0"/>
                  </a:cubicBezTo>
                  <a:close/>
                </a:path>
              </a:pathLst>
            </a:custGeom>
            <a:solidFill>
              <a:srgbClr val="F1DD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0" name="Freeform 17"/>
            <p:cNvSpPr>
              <a:spLocks/>
            </p:cNvSpPr>
            <p:nvPr/>
          </p:nvSpPr>
          <p:spPr bwMode="auto">
            <a:xfrm>
              <a:off x="2897" y="1446"/>
              <a:ext cx="252" cy="144"/>
            </a:xfrm>
            <a:custGeom>
              <a:avLst/>
              <a:gdLst>
                <a:gd name="T0" fmla="*/ 0 w 117"/>
                <a:gd name="T1" fmla="*/ 63 h 63"/>
                <a:gd name="T2" fmla="*/ 0 w 117"/>
                <a:gd name="T3" fmla="*/ 27 h 63"/>
                <a:gd name="T4" fmla="*/ 117 w 117"/>
                <a:gd name="T5" fmla="*/ 34 h 63"/>
                <a:gd name="T6" fmla="*/ 15 w 117"/>
                <a:gd name="T7" fmla="*/ 33 h 63"/>
                <a:gd name="T8" fmla="*/ 0 w 117"/>
                <a:gd name="T9" fmla="*/ 63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"/>
                <a:gd name="T16" fmla="*/ 0 h 63"/>
                <a:gd name="T17" fmla="*/ 117 w 117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" h="63">
                  <a:moveTo>
                    <a:pt x="0" y="63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15" y="19"/>
                    <a:pt x="53" y="0"/>
                    <a:pt x="117" y="34"/>
                  </a:cubicBezTo>
                  <a:cubicBezTo>
                    <a:pt x="87" y="27"/>
                    <a:pt x="43" y="7"/>
                    <a:pt x="15" y="33"/>
                  </a:cubicBezTo>
                  <a:cubicBezTo>
                    <a:pt x="4" y="43"/>
                    <a:pt x="0" y="63"/>
                    <a:pt x="0" y="63"/>
                  </a:cubicBezTo>
                  <a:close/>
                </a:path>
              </a:pathLst>
            </a:custGeom>
            <a:solidFill>
              <a:srgbClr val="D081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1" name="Freeform 18"/>
            <p:cNvSpPr>
              <a:spLocks noEditPoints="1"/>
            </p:cNvSpPr>
            <p:nvPr/>
          </p:nvSpPr>
          <p:spPr bwMode="auto">
            <a:xfrm>
              <a:off x="1294" y="1593"/>
              <a:ext cx="1993" cy="1270"/>
            </a:xfrm>
            <a:custGeom>
              <a:avLst/>
              <a:gdLst>
                <a:gd name="T0" fmla="*/ 8 w 926"/>
                <a:gd name="T1" fmla="*/ 508 h 553"/>
                <a:gd name="T2" fmla="*/ 920 w 926"/>
                <a:gd name="T3" fmla="*/ 183 h 553"/>
                <a:gd name="T4" fmla="*/ 901 w 926"/>
                <a:gd name="T5" fmla="*/ 143 h 553"/>
                <a:gd name="T6" fmla="*/ 892 w 926"/>
                <a:gd name="T7" fmla="*/ 115 h 553"/>
                <a:gd name="T8" fmla="*/ 892 w 926"/>
                <a:gd name="T9" fmla="*/ 112 h 553"/>
                <a:gd name="T10" fmla="*/ 894 w 926"/>
                <a:gd name="T11" fmla="*/ 109 h 553"/>
                <a:gd name="T12" fmla="*/ 896 w 926"/>
                <a:gd name="T13" fmla="*/ 106 h 553"/>
                <a:gd name="T14" fmla="*/ 900 w 926"/>
                <a:gd name="T15" fmla="*/ 101 h 553"/>
                <a:gd name="T16" fmla="*/ 882 w 926"/>
                <a:gd name="T17" fmla="*/ 96 h 553"/>
                <a:gd name="T18" fmla="*/ 880 w 926"/>
                <a:gd name="T19" fmla="*/ 96 h 553"/>
                <a:gd name="T20" fmla="*/ 878 w 926"/>
                <a:gd name="T21" fmla="*/ 94 h 553"/>
                <a:gd name="T22" fmla="*/ 862 w 926"/>
                <a:gd name="T23" fmla="*/ 70 h 553"/>
                <a:gd name="T24" fmla="*/ 840 w 926"/>
                <a:gd name="T25" fmla="*/ 33 h 553"/>
                <a:gd name="T26" fmla="*/ 795 w 926"/>
                <a:gd name="T27" fmla="*/ 19 h 553"/>
                <a:gd name="T28" fmla="*/ 762 w 926"/>
                <a:gd name="T29" fmla="*/ 2 h 553"/>
                <a:gd name="T30" fmla="*/ 739 w 926"/>
                <a:gd name="T31" fmla="*/ 3 h 553"/>
                <a:gd name="T32" fmla="*/ 687 w 926"/>
                <a:gd name="T33" fmla="*/ 26 h 553"/>
                <a:gd name="T34" fmla="*/ 637 w 926"/>
                <a:gd name="T35" fmla="*/ 93 h 553"/>
                <a:gd name="T36" fmla="*/ 576 w 926"/>
                <a:gd name="T37" fmla="*/ 128 h 553"/>
                <a:gd name="T38" fmla="*/ 518 w 926"/>
                <a:gd name="T39" fmla="*/ 197 h 553"/>
                <a:gd name="T40" fmla="*/ 456 w 926"/>
                <a:gd name="T41" fmla="*/ 195 h 553"/>
                <a:gd name="T42" fmla="*/ 392 w 926"/>
                <a:gd name="T43" fmla="*/ 258 h 553"/>
                <a:gd name="T44" fmla="*/ 302 w 926"/>
                <a:gd name="T45" fmla="*/ 275 h 553"/>
                <a:gd name="T46" fmla="*/ 271 w 926"/>
                <a:gd name="T47" fmla="*/ 312 h 553"/>
                <a:gd name="T48" fmla="*/ 244 w 926"/>
                <a:gd name="T49" fmla="*/ 319 h 553"/>
                <a:gd name="T50" fmla="*/ 201 w 926"/>
                <a:gd name="T51" fmla="*/ 305 h 553"/>
                <a:gd name="T52" fmla="*/ 160 w 926"/>
                <a:gd name="T53" fmla="*/ 321 h 553"/>
                <a:gd name="T54" fmla="*/ 115 w 926"/>
                <a:gd name="T55" fmla="*/ 333 h 553"/>
                <a:gd name="T56" fmla="*/ 85 w 926"/>
                <a:gd name="T57" fmla="*/ 372 h 553"/>
                <a:gd name="T58" fmla="*/ 41 w 926"/>
                <a:gd name="T59" fmla="*/ 391 h 553"/>
                <a:gd name="T60" fmla="*/ 28 w 926"/>
                <a:gd name="T61" fmla="*/ 436 h 553"/>
                <a:gd name="T62" fmla="*/ 7 w 926"/>
                <a:gd name="T63" fmla="*/ 482 h 553"/>
                <a:gd name="T64" fmla="*/ 33 w 926"/>
                <a:gd name="T65" fmla="*/ 488 h 553"/>
                <a:gd name="T66" fmla="*/ 59 w 926"/>
                <a:gd name="T67" fmla="*/ 541 h 553"/>
                <a:gd name="T68" fmla="*/ 92 w 926"/>
                <a:gd name="T69" fmla="*/ 506 h 553"/>
                <a:gd name="T70" fmla="*/ 147 w 926"/>
                <a:gd name="T71" fmla="*/ 449 h 553"/>
                <a:gd name="T72" fmla="*/ 180 w 926"/>
                <a:gd name="T73" fmla="*/ 512 h 553"/>
                <a:gd name="T74" fmla="*/ 182 w 926"/>
                <a:gd name="T75" fmla="*/ 488 h 553"/>
                <a:gd name="T76" fmla="*/ 267 w 926"/>
                <a:gd name="T77" fmla="*/ 395 h 553"/>
                <a:gd name="T78" fmla="*/ 316 w 926"/>
                <a:gd name="T79" fmla="*/ 473 h 553"/>
                <a:gd name="T80" fmla="*/ 348 w 926"/>
                <a:gd name="T81" fmla="*/ 344 h 553"/>
                <a:gd name="T82" fmla="*/ 425 w 926"/>
                <a:gd name="T83" fmla="*/ 400 h 553"/>
                <a:gd name="T84" fmla="*/ 446 w 926"/>
                <a:gd name="T85" fmla="*/ 291 h 553"/>
                <a:gd name="T86" fmla="*/ 539 w 926"/>
                <a:gd name="T87" fmla="*/ 317 h 553"/>
                <a:gd name="T88" fmla="*/ 629 w 926"/>
                <a:gd name="T89" fmla="*/ 210 h 553"/>
                <a:gd name="T90" fmla="*/ 705 w 926"/>
                <a:gd name="T91" fmla="*/ 143 h 553"/>
                <a:gd name="T92" fmla="*/ 766 w 926"/>
                <a:gd name="T93" fmla="*/ 175 h 553"/>
                <a:gd name="T94" fmla="*/ 819 w 926"/>
                <a:gd name="T95" fmla="*/ 200 h 553"/>
                <a:gd name="T96" fmla="*/ 849 w 926"/>
                <a:gd name="T97" fmla="*/ 206 h 553"/>
                <a:gd name="T98" fmla="*/ 879 w 926"/>
                <a:gd name="T99" fmla="*/ 209 h 553"/>
                <a:gd name="T100" fmla="*/ 902 w 926"/>
                <a:gd name="T101" fmla="*/ 182 h 553"/>
                <a:gd name="T102" fmla="*/ 908 w 926"/>
                <a:gd name="T103" fmla="*/ 183 h 553"/>
                <a:gd name="T104" fmla="*/ 913 w 926"/>
                <a:gd name="T105" fmla="*/ 184 h 553"/>
                <a:gd name="T106" fmla="*/ 916 w 926"/>
                <a:gd name="T107" fmla="*/ 184 h 553"/>
                <a:gd name="T108" fmla="*/ 920 w 926"/>
                <a:gd name="T109" fmla="*/ 183 h 553"/>
                <a:gd name="T110" fmla="*/ 920 w 926"/>
                <a:gd name="T111" fmla="*/ 183 h 5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26"/>
                <a:gd name="T169" fmla="*/ 0 h 553"/>
                <a:gd name="T170" fmla="*/ 926 w 926"/>
                <a:gd name="T171" fmla="*/ 553 h 5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26" h="553">
                  <a:moveTo>
                    <a:pt x="0" y="511"/>
                  </a:moveTo>
                  <a:cubicBezTo>
                    <a:pt x="0" y="513"/>
                    <a:pt x="2" y="515"/>
                    <a:pt x="5" y="517"/>
                  </a:cubicBezTo>
                  <a:cubicBezTo>
                    <a:pt x="6" y="514"/>
                    <a:pt x="7" y="511"/>
                    <a:pt x="8" y="508"/>
                  </a:cubicBezTo>
                  <a:cubicBezTo>
                    <a:pt x="9" y="505"/>
                    <a:pt x="11" y="502"/>
                    <a:pt x="12" y="498"/>
                  </a:cubicBezTo>
                  <a:cubicBezTo>
                    <a:pt x="9" y="503"/>
                    <a:pt x="0" y="507"/>
                    <a:pt x="0" y="511"/>
                  </a:cubicBezTo>
                  <a:close/>
                  <a:moveTo>
                    <a:pt x="920" y="183"/>
                  </a:moveTo>
                  <a:cubicBezTo>
                    <a:pt x="923" y="177"/>
                    <a:pt x="908" y="176"/>
                    <a:pt x="905" y="169"/>
                  </a:cubicBezTo>
                  <a:cubicBezTo>
                    <a:pt x="902" y="163"/>
                    <a:pt x="917" y="162"/>
                    <a:pt x="917" y="153"/>
                  </a:cubicBezTo>
                  <a:cubicBezTo>
                    <a:pt x="917" y="143"/>
                    <a:pt x="902" y="153"/>
                    <a:pt x="901" y="143"/>
                  </a:cubicBezTo>
                  <a:cubicBezTo>
                    <a:pt x="899" y="134"/>
                    <a:pt x="918" y="131"/>
                    <a:pt x="916" y="123"/>
                  </a:cubicBezTo>
                  <a:cubicBezTo>
                    <a:pt x="914" y="116"/>
                    <a:pt x="897" y="125"/>
                    <a:pt x="893" y="117"/>
                  </a:cubicBezTo>
                  <a:cubicBezTo>
                    <a:pt x="893" y="116"/>
                    <a:pt x="892" y="115"/>
                    <a:pt x="892" y="115"/>
                  </a:cubicBezTo>
                  <a:cubicBezTo>
                    <a:pt x="892" y="115"/>
                    <a:pt x="892" y="115"/>
                    <a:pt x="892" y="114"/>
                  </a:cubicBezTo>
                  <a:cubicBezTo>
                    <a:pt x="892" y="114"/>
                    <a:pt x="892" y="114"/>
                    <a:pt x="892" y="113"/>
                  </a:cubicBezTo>
                  <a:cubicBezTo>
                    <a:pt x="892" y="113"/>
                    <a:pt x="892" y="113"/>
                    <a:pt x="892" y="112"/>
                  </a:cubicBezTo>
                  <a:cubicBezTo>
                    <a:pt x="893" y="112"/>
                    <a:pt x="893" y="112"/>
                    <a:pt x="893" y="111"/>
                  </a:cubicBezTo>
                  <a:cubicBezTo>
                    <a:pt x="893" y="111"/>
                    <a:pt x="893" y="111"/>
                    <a:pt x="893" y="111"/>
                  </a:cubicBezTo>
                  <a:cubicBezTo>
                    <a:pt x="893" y="110"/>
                    <a:pt x="894" y="110"/>
                    <a:pt x="894" y="109"/>
                  </a:cubicBezTo>
                  <a:cubicBezTo>
                    <a:pt x="894" y="109"/>
                    <a:pt x="894" y="109"/>
                    <a:pt x="894" y="109"/>
                  </a:cubicBezTo>
                  <a:cubicBezTo>
                    <a:pt x="894" y="108"/>
                    <a:pt x="895" y="108"/>
                    <a:pt x="895" y="108"/>
                  </a:cubicBezTo>
                  <a:cubicBezTo>
                    <a:pt x="895" y="107"/>
                    <a:pt x="896" y="106"/>
                    <a:pt x="896" y="106"/>
                  </a:cubicBezTo>
                  <a:cubicBezTo>
                    <a:pt x="896" y="106"/>
                    <a:pt x="897" y="106"/>
                    <a:pt x="897" y="105"/>
                  </a:cubicBezTo>
                  <a:cubicBezTo>
                    <a:pt x="898" y="104"/>
                    <a:pt x="899" y="103"/>
                    <a:pt x="900" y="101"/>
                  </a:cubicBezTo>
                  <a:cubicBezTo>
                    <a:pt x="900" y="101"/>
                    <a:pt x="900" y="101"/>
                    <a:pt x="900" y="101"/>
                  </a:cubicBezTo>
                  <a:cubicBezTo>
                    <a:pt x="903" y="98"/>
                    <a:pt x="905" y="95"/>
                    <a:pt x="903" y="93"/>
                  </a:cubicBezTo>
                  <a:cubicBezTo>
                    <a:pt x="900" y="89"/>
                    <a:pt x="893" y="94"/>
                    <a:pt x="886" y="95"/>
                  </a:cubicBezTo>
                  <a:cubicBezTo>
                    <a:pt x="885" y="96"/>
                    <a:pt x="883" y="96"/>
                    <a:pt x="882" y="96"/>
                  </a:cubicBezTo>
                  <a:cubicBezTo>
                    <a:pt x="882" y="96"/>
                    <a:pt x="882" y="96"/>
                    <a:pt x="882" y="96"/>
                  </a:cubicBezTo>
                  <a:cubicBezTo>
                    <a:pt x="881" y="96"/>
                    <a:pt x="881" y="96"/>
                    <a:pt x="880" y="96"/>
                  </a:cubicBezTo>
                  <a:cubicBezTo>
                    <a:pt x="880" y="96"/>
                    <a:pt x="880" y="96"/>
                    <a:pt x="880" y="96"/>
                  </a:cubicBezTo>
                  <a:cubicBezTo>
                    <a:pt x="880" y="96"/>
                    <a:pt x="879" y="96"/>
                    <a:pt x="879" y="95"/>
                  </a:cubicBezTo>
                  <a:cubicBezTo>
                    <a:pt x="878" y="95"/>
                    <a:pt x="878" y="94"/>
                    <a:pt x="878" y="94"/>
                  </a:cubicBezTo>
                  <a:cubicBezTo>
                    <a:pt x="878" y="94"/>
                    <a:pt x="878" y="94"/>
                    <a:pt x="878" y="94"/>
                  </a:cubicBezTo>
                  <a:cubicBezTo>
                    <a:pt x="878" y="93"/>
                    <a:pt x="878" y="93"/>
                    <a:pt x="878" y="92"/>
                  </a:cubicBezTo>
                  <a:cubicBezTo>
                    <a:pt x="878" y="86"/>
                    <a:pt x="889" y="75"/>
                    <a:pt x="884" y="70"/>
                  </a:cubicBezTo>
                  <a:cubicBezTo>
                    <a:pt x="878" y="63"/>
                    <a:pt x="870" y="74"/>
                    <a:pt x="862" y="70"/>
                  </a:cubicBezTo>
                  <a:cubicBezTo>
                    <a:pt x="854" y="66"/>
                    <a:pt x="868" y="52"/>
                    <a:pt x="863" y="48"/>
                  </a:cubicBezTo>
                  <a:cubicBezTo>
                    <a:pt x="858" y="43"/>
                    <a:pt x="851" y="54"/>
                    <a:pt x="845" y="49"/>
                  </a:cubicBezTo>
                  <a:cubicBezTo>
                    <a:pt x="839" y="44"/>
                    <a:pt x="845" y="37"/>
                    <a:pt x="840" y="33"/>
                  </a:cubicBezTo>
                  <a:cubicBezTo>
                    <a:pt x="836" y="28"/>
                    <a:pt x="825" y="38"/>
                    <a:pt x="819" y="35"/>
                  </a:cubicBezTo>
                  <a:cubicBezTo>
                    <a:pt x="813" y="32"/>
                    <a:pt x="820" y="20"/>
                    <a:pt x="813" y="16"/>
                  </a:cubicBezTo>
                  <a:cubicBezTo>
                    <a:pt x="806" y="13"/>
                    <a:pt x="804" y="23"/>
                    <a:pt x="795" y="19"/>
                  </a:cubicBezTo>
                  <a:cubicBezTo>
                    <a:pt x="785" y="16"/>
                    <a:pt x="790" y="4"/>
                    <a:pt x="783" y="2"/>
                  </a:cubicBezTo>
                  <a:cubicBezTo>
                    <a:pt x="776" y="0"/>
                    <a:pt x="775" y="15"/>
                    <a:pt x="770" y="15"/>
                  </a:cubicBezTo>
                  <a:cubicBezTo>
                    <a:pt x="765" y="16"/>
                    <a:pt x="768" y="2"/>
                    <a:pt x="762" y="2"/>
                  </a:cubicBezTo>
                  <a:cubicBezTo>
                    <a:pt x="755" y="1"/>
                    <a:pt x="755" y="16"/>
                    <a:pt x="750" y="15"/>
                  </a:cubicBezTo>
                  <a:cubicBezTo>
                    <a:pt x="745" y="13"/>
                    <a:pt x="748" y="3"/>
                    <a:pt x="739" y="4"/>
                  </a:cubicBezTo>
                  <a:cubicBezTo>
                    <a:pt x="739" y="3"/>
                    <a:pt x="739" y="3"/>
                    <a:pt x="739" y="3"/>
                  </a:cubicBezTo>
                  <a:cubicBezTo>
                    <a:pt x="739" y="4"/>
                    <a:pt x="739" y="4"/>
                    <a:pt x="739" y="4"/>
                  </a:cubicBezTo>
                  <a:cubicBezTo>
                    <a:pt x="731" y="6"/>
                    <a:pt x="738" y="30"/>
                    <a:pt x="720" y="36"/>
                  </a:cubicBezTo>
                  <a:cubicBezTo>
                    <a:pt x="702" y="42"/>
                    <a:pt x="697" y="22"/>
                    <a:pt x="687" y="26"/>
                  </a:cubicBezTo>
                  <a:cubicBezTo>
                    <a:pt x="677" y="30"/>
                    <a:pt x="689" y="58"/>
                    <a:pt x="675" y="64"/>
                  </a:cubicBezTo>
                  <a:cubicBezTo>
                    <a:pt x="661" y="70"/>
                    <a:pt x="663" y="57"/>
                    <a:pt x="653" y="61"/>
                  </a:cubicBezTo>
                  <a:cubicBezTo>
                    <a:pt x="643" y="65"/>
                    <a:pt x="651" y="87"/>
                    <a:pt x="637" y="93"/>
                  </a:cubicBezTo>
                  <a:cubicBezTo>
                    <a:pt x="623" y="99"/>
                    <a:pt x="621" y="82"/>
                    <a:pt x="609" y="88"/>
                  </a:cubicBezTo>
                  <a:cubicBezTo>
                    <a:pt x="597" y="94"/>
                    <a:pt x="610" y="123"/>
                    <a:pt x="599" y="130"/>
                  </a:cubicBezTo>
                  <a:cubicBezTo>
                    <a:pt x="589" y="138"/>
                    <a:pt x="584" y="122"/>
                    <a:pt x="576" y="128"/>
                  </a:cubicBezTo>
                  <a:cubicBezTo>
                    <a:pt x="568" y="134"/>
                    <a:pt x="574" y="153"/>
                    <a:pt x="560" y="161"/>
                  </a:cubicBezTo>
                  <a:cubicBezTo>
                    <a:pt x="546" y="169"/>
                    <a:pt x="548" y="134"/>
                    <a:pt x="532" y="144"/>
                  </a:cubicBezTo>
                  <a:cubicBezTo>
                    <a:pt x="516" y="154"/>
                    <a:pt x="534" y="185"/>
                    <a:pt x="518" y="197"/>
                  </a:cubicBezTo>
                  <a:cubicBezTo>
                    <a:pt x="502" y="209"/>
                    <a:pt x="499" y="185"/>
                    <a:pt x="492" y="189"/>
                  </a:cubicBezTo>
                  <a:cubicBezTo>
                    <a:pt x="484" y="193"/>
                    <a:pt x="492" y="202"/>
                    <a:pt x="482" y="207"/>
                  </a:cubicBezTo>
                  <a:cubicBezTo>
                    <a:pt x="472" y="212"/>
                    <a:pt x="470" y="185"/>
                    <a:pt x="456" y="195"/>
                  </a:cubicBezTo>
                  <a:cubicBezTo>
                    <a:pt x="442" y="205"/>
                    <a:pt x="458" y="235"/>
                    <a:pt x="442" y="243"/>
                  </a:cubicBezTo>
                  <a:cubicBezTo>
                    <a:pt x="426" y="251"/>
                    <a:pt x="422" y="219"/>
                    <a:pt x="410" y="227"/>
                  </a:cubicBezTo>
                  <a:cubicBezTo>
                    <a:pt x="398" y="235"/>
                    <a:pt x="410" y="248"/>
                    <a:pt x="392" y="258"/>
                  </a:cubicBezTo>
                  <a:cubicBezTo>
                    <a:pt x="374" y="268"/>
                    <a:pt x="369" y="253"/>
                    <a:pt x="358" y="259"/>
                  </a:cubicBezTo>
                  <a:cubicBezTo>
                    <a:pt x="348" y="265"/>
                    <a:pt x="353" y="285"/>
                    <a:pt x="341" y="290"/>
                  </a:cubicBezTo>
                  <a:cubicBezTo>
                    <a:pt x="329" y="295"/>
                    <a:pt x="316" y="269"/>
                    <a:pt x="302" y="275"/>
                  </a:cubicBezTo>
                  <a:cubicBezTo>
                    <a:pt x="288" y="281"/>
                    <a:pt x="297" y="308"/>
                    <a:pt x="271" y="312"/>
                  </a:cubicBezTo>
                  <a:cubicBezTo>
                    <a:pt x="271" y="311"/>
                    <a:pt x="271" y="311"/>
                    <a:pt x="271" y="311"/>
                  </a:cubicBezTo>
                  <a:cubicBezTo>
                    <a:pt x="271" y="312"/>
                    <a:pt x="271" y="312"/>
                    <a:pt x="271" y="312"/>
                  </a:cubicBezTo>
                  <a:cubicBezTo>
                    <a:pt x="271" y="311"/>
                    <a:pt x="271" y="311"/>
                    <a:pt x="271" y="311"/>
                  </a:cubicBezTo>
                  <a:cubicBezTo>
                    <a:pt x="265" y="311"/>
                    <a:pt x="266" y="306"/>
                    <a:pt x="261" y="306"/>
                  </a:cubicBezTo>
                  <a:cubicBezTo>
                    <a:pt x="256" y="305"/>
                    <a:pt x="249" y="320"/>
                    <a:pt x="244" y="319"/>
                  </a:cubicBezTo>
                  <a:cubicBezTo>
                    <a:pt x="239" y="319"/>
                    <a:pt x="235" y="307"/>
                    <a:pt x="230" y="307"/>
                  </a:cubicBezTo>
                  <a:cubicBezTo>
                    <a:pt x="225" y="307"/>
                    <a:pt x="220" y="315"/>
                    <a:pt x="216" y="315"/>
                  </a:cubicBezTo>
                  <a:cubicBezTo>
                    <a:pt x="211" y="316"/>
                    <a:pt x="205" y="305"/>
                    <a:pt x="201" y="305"/>
                  </a:cubicBezTo>
                  <a:cubicBezTo>
                    <a:pt x="196" y="306"/>
                    <a:pt x="193" y="321"/>
                    <a:pt x="189" y="322"/>
                  </a:cubicBezTo>
                  <a:cubicBezTo>
                    <a:pt x="184" y="322"/>
                    <a:pt x="176" y="309"/>
                    <a:pt x="171" y="311"/>
                  </a:cubicBezTo>
                  <a:cubicBezTo>
                    <a:pt x="166" y="312"/>
                    <a:pt x="165" y="319"/>
                    <a:pt x="160" y="321"/>
                  </a:cubicBezTo>
                  <a:cubicBezTo>
                    <a:pt x="156" y="322"/>
                    <a:pt x="147" y="318"/>
                    <a:pt x="143" y="320"/>
                  </a:cubicBezTo>
                  <a:cubicBezTo>
                    <a:pt x="138" y="322"/>
                    <a:pt x="139" y="338"/>
                    <a:pt x="135" y="341"/>
                  </a:cubicBezTo>
                  <a:cubicBezTo>
                    <a:pt x="130" y="343"/>
                    <a:pt x="119" y="330"/>
                    <a:pt x="115" y="333"/>
                  </a:cubicBezTo>
                  <a:cubicBezTo>
                    <a:pt x="110" y="335"/>
                    <a:pt x="112" y="348"/>
                    <a:pt x="107" y="350"/>
                  </a:cubicBezTo>
                  <a:cubicBezTo>
                    <a:pt x="103" y="353"/>
                    <a:pt x="92" y="347"/>
                    <a:pt x="88" y="350"/>
                  </a:cubicBezTo>
                  <a:cubicBezTo>
                    <a:pt x="84" y="353"/>
                    <a:pt x="89" y="368"/>
                    <a:pt x="85" y="372"/>
                  </a:cubicBezTo>
                  <a:cubicBezTo>
                    <a:pt x="81" y="375"/>
                    <a:pt x="70" y="369"/>
                    <a:pt x="66" y="372"/>
                  </a:cubicBezTo>
                  <a:cubicBezTo>
                    <a:pt x="63" y="376"/>
                    <a:pt x="66" y="386"/>
                    <a:pt x="62" y="390"/>
                  </a:cubicBezTo>
                  <a:cubicBezTo>
                    <a:pt x="59" y="394"/>
                    <a:pt x="44" y="387"/>
                    <a:pt x="41" y="391"/>
                  </a:cubicBezTo>
                  <a:cubicBezTo>
                    <a:pt x="38" y="395"/>
                    <a:pt x="48" y="409"/>
                    <a:pt x="45" y="414"/>
                  </a:cubicBezTo>
                  <a:cubicBezTo>
                    <a:pt x="42" y="418"/>
                    <a:pt x="32" y="417"/>
                    <a:pt x="29" y="422"/>
                  </a:cubicBezTo>
                  <a:cubicBezTo>
                    <a:pt x="27" y="426"/>
                    <a:pt x="30" y="431"/>
                    <a:pt x="28" y="436"/>
                  </a:cubicBezTo>
                  <a:cubicBezTo>
                    <a:pt x="26" y="441"/>
                    <a:pt x="14" y="443"/>
                    <a:pt x="12" y="448"/>
                  </a:cubicBezTo>
                  <a:cubicBezTo>
                    <a:pt x="11" y="452"/>
                    <a:pt x="19" y="462"/>
                    <a:pt x="18" y="467"/>
                  </a:cubicBezTo>
                  <a:cubicBezTo>
                    <a:pt x="17" y="472"/>
                    <a:pt x="8" y="477"/>
                    <a:pt x="7" y="482"/>
                  </a:cubicBezTo>
                  <a:cubicBezTo>
                    <a:pt x="6" y="487"/>
                    <a:pt x="14" y="490"/>
                    <a:pt x="14" y="495"/>
                  </a:cubicBezTo>
                  <a:cubicBezTo>
                    <a:pt x="14" y="496"/>
                    <a:pt x="14" y="496"/>
                    <a:pt x="14" y="496"/>
                  </a:cubicBezTo>
                  <a:cubicBezTo>
                    <a:pt x="18" y="489"/>
                    <a:pt x="24" y="484"/>
                    <a:pt x="33" y="488"/>
                  </a:cubicBezTo>
                  <a:cubicBezTo>
                    <a:pt x="38" y="489"/>
                    <a:pt x="42" y="499"/>
                    <a:pt x="48" y="505"/>
                  </a:cubicBezTo>
                  <a:cubicBezTo>
                    <a:pt x="56" y="514"/>
                    <a:pt x="66" y="520"/>
                    <a:pt x="69" y="525"/>
                  </a:cubicBezTo>
                  <a:cubicBezTo>
                    <a:pt x="75" y="535"/>
                    <a:pt x="59" y="530"/>
                    <a:pt x="59" y="541"/>
                  </a:cubicBezTo>
                  <a:cubicBezTo>
                    <a:pt x="58" y="548"/>
                    <a:pt x="59" y="548"/>
                    <a:pt x="65" y="553"/>
                  </a:cubicBezTo>
                  <a:cubicBezTo>
                    <a:pt x="75" y="548"/>
                    <a:pt x="73" y="528"/>
                    <a:pt x="81" y="519"/>
                  </a:cubicBezTo>
                  <a:cubicBezTo>
                    <a:pt x="84" y="514"/>
                    <a:pt x="90" y="512"/>
                    <a:pt x="92" y="506"/>
                  </a:cubicBezTo>
                  <a:cubicBezTo>
                    <a:pt x="96" y="497"/>
                    <a:pt x="91" y="486"/>
                    <a:pt x="93" y="476"/>
                  </a:cubicBezTo>
                  <a:cubicBezTo>
                    <a:pt x="96" y="462"/>
                    <a:pt x="107" y="441"/>
                    <a:pt x="121" y="435"/>
                  </a:cubicBezTo>
                  <a:cubicBezTo>
                    <a:pt x="139" y="426"/>
                    <a:pt x="140" y="439"/>
                    <a:pt x="147" y="449"/>
                  </a:cubicBezTo>
                  <a:cubicBezTo>
                    <a:pt x="152" y="455"/>
                    <a:pt x="155" y="462"/>
                    <a:pt x="158" y="471"/>
                  </a:cubicBezTo>
                  <a:cubicBezTo>
                    <a:pt x="162" y="480"/>
                    <a:pt x="174" y="489"/>
                    <a:pt x="176" y="499"/>
                  </a:cubicBezTo>
                  <a:cubicBezTo>
                    <a:pt x="177" y="505"/>
                    <a:pt x="181" y="507"/>
                    <a:pt x="180" y="512"/>
                  </a:cubicBezTo>
                  <a:cubicBezTo>
                    <a:pt x="179" y="516"/>
                    <a:pt x="173" y="523"/>
                    <a:pt x="175" y="528"/>
                  </a:cubicBezTo>
                  <a:cubicBezTo>
                    <a:pt x="178" y="534"/>
                    <a:pt x="175" y="540"/>
                    <a:pt x="182" y="543"/>
                  </a:cubicBezTo>
                  <a:cubicBezTo>
                    <a:pt x="177" y="524"/>
                    <a:pt x="179" y="507"/>
                    <a:pt x="182" y="488"/>
                  </a:cubicBezTo>
                  <a:cubicBezTo>
                    <a:pt x="186" y="468"/>
                    <a:pt x="186" y="452"/>
                    <a:pt x="194" y="433"/>
                  </a:cubicBezTo>
                  <a:cubicBezTo>
                    <a:pt x="203" y="413"/>
                    <a:pt x="209" y="404"/>
                    <a:pt x="231" y="399"/>
                  </a:cubicBezTo>
                  <a:cubicBezTo>
                    <a:pt x="241" y="396"/>
                    <a:pt x="258" y="390"/>
                    <a:pt x="267" y="395"/>
                  </a:cubicBezTo>
                  <a:cubicBezTo>
                    <a:pt x="276" y="399"/>
                    <a:pt x="280" y="416"/>
                    <a:pt x="283" y="426"/>
                  </a:cubicBezTo>
                  <a:cubicBezTo>
                    <a:pt x="286" y="434"/>
                    <a:pt x="292" y="448"/>
                    <a:pt x="296" y="457"/>
                  </a:cubicBezTo>
                  <a:cubicBezTo>
                    <a:pt x="300" y="467"/>
                    <a:pt x="308" y="463"/>
                    <a:pt x="316" y="473"/>
                  </a:cubicBezTo>
                  <a:cubicBezTo>
                    <a:pt x="322" y="482"/>
                    <a:pt x="316" y="487"/>
                    <a:pt x="324" y="492"/>
                  </a:cubicBezTo>
                  <a:cubicBezTo>
                    <a:pt x="304" y="477"/>
                    <a:pt x="322" y="424"/>
                    <a:pt x="329" y="407"/>
                  </a:cubicBezTo>
                  <a:cubicBezTo>
                    <a:pt x="337" y="386"/>
                    <a:pt x="335" y="363"/>
                    <a:pt x="348" y="344"/>
                  </a:cubicBezTo>
                  <a:cubicBezTo>
                    <a:pt x="356" y="350"/>
                    <a:pt x="356" y="356"/>
                    <a:pt x="362" y="364"/>
                  </a:cubicBezTo>
                  <a:cubicBezTo>
                    <a:pt x="367" y="370"/>
                    <a:pt x="364" y="367"/>
                    <a:pt x="378" y="362"/>
                  </a:cubicBezTo>
                  <a:cubicBezTo>
                    <a:pt x="396" y="356"/>
                    <a:pt x="414" y="389"/>
                    <a:pt x="425" y="400"/>
                  </a:cubicBezTo>
                  <a:cubicBezTo>
                    <a:pt x="423" y="397"/>
                    <a:pt x="424" y="386"/>
                    <a:pt x="425" y="380"/>
                  </a:cubicBezTo>
                  <a:cubicBezTo>
                    <a:pt x="428" y="363"/>
                    <a:pt x="428" y="347"/>
                    <a:pt x="428" y="331"/>
                  </a:cubicBezTo>
                  <a:cubicBezTo>
                    <a:pt x="428" y="311"/>
                    <a:pt x="430" y="302"/>
                    <a:pt x="446" y="291"/>
                  </a:cubicBezTo>
                  <a:cubicBezTo>
                    <a:pt x="456" y="284"/>
                    <a:pt x="468" y="277"/>
                    <a:pt x="480" y="276"/>
                  </a:cubicBezTo>
                  <a:cubicBezTo>
                    <a:pt x="498" y="273"/>
                    <a:pt x="507" y="280"/>
                    <a:pt x="516" y="292"/>
                  </a:cubicBezTo>
                  <a:cubicBezTo>
                    <a:pt x="523" y="302"/>
                    <a:pt x="529" y="308"/>
                    <a:pt x="539" y="317"/>
                  </a:cubicBezTo>
                  <a:cubicBezTo>
                    <a:pt x="531" y="306"/>
                    <a:pt x="537" y="260"/>
                    <a:pt x="549" y="250"/>
                  </a:cubicBezTo>
                  <a:cubicBezTo>
                    <a:pt x="559" y="242"/>
                    <a:pt x="585" y="249"/>
                    <a:pt x="591" y="261"/>
                  </a:cubicBezTo>
                  <a:cubicBezTo>
                    <a:pt x="587" y="235"/>
                    <a:pt x="600" y="205"/>
                    <a:pt x="629" y="210"/>
                  </a:cubicBezTo>
                  <a:cubicBezTo>
                    <a:pt x="644" y="212"/>
                    <a:pt x="639" y="215"/>
                    <a:pt x="640" y="196"/>
                  </a:cubicBezTo>
                  <a:cubicBezTo>
                    <a:pt x="641" y="182"/>
                    <a:pt x="645" y="155"/>
                    <a:pt x="653" y="143"/>
                  </a:cubicBezTo>
                  <a:cubicBezTo>
                    <a:pt x="666" y="123"/>
                    <a:pt x="688" y="136"/>
                    <a:pt x="705" y="143"/>
                  </a:cubicBezTo>
                  <a:cubicBezTo>
                    <a:pt x="724" y="150"/>
                    <a:pt x="737" y="154"/>
                    <a:pt x="757" y="159"/>
                  </a:cubicBezTo>
                  <a:cubicBezTo>
                    <a:pt x="757" y="157"/>
                    <a:pt x="759" y="161"/>
                    <a:pt x="760" y="159"/>
                  </a:cubicBezTo>
                  <a:cubicBezTo>
                    <a:pt x="763" y="164"/>
                    <a:pt x="764" y="171"/>
                    <a:pt x="766" y="175"/>
                  </a:cubicBezTo>
                  <a:cubicBezTo>
                    <a:pt x="771" y="184"/>
                    <a:pt x="776" y="180"/>
                    <a:pt x="786" y="181"/>
                  </a:cubicBezTo>
                  <a:cubicBezTo>
                    <a:pt x="795" y="181"/>
                    <a:pt x="794" y="185"/>
                    <a:pt x="799" y="192"/>
                  </a:cubicBezTo>
                  <a:cubicBezTo>
                    <a:pt x="804" y="200"/>
                    <a:pt x="809" y="200"/>
                    <a:pt x="819" y="200"/>
                  </a:cubicBezTo>
                  <a:cubicBezTo>
                    <a:pt x="824" y="201"/>
                    <a:pt x="824" y="200"/>
                    <a:pt x="828" y="203"/>
                  </a:cubicBezTo>
                  <a:cubicBezTo>
                    <a:pt x="832" y="205"/>
                    <a:pt x="833" y="207"/>
                    <a:pt x="837" y="208"/>
                  </a:cubicBezTo>
                  <a:cubicBezTo>
                    <a:pt x="842" y="209"/>
                    <a:pt x="845" y="206"/>
                    <a:pt x="849" y="206"/>
                  </a:cubicBezTo>
                  <a:cubicBezTo>
                    <a:pt x="853" y="206"/>
                    <a:pt x="854" y="207"/>
                    <a:pt x="858" y="210"/>
                  </a:cubicBezTo>
                  <a:cubicBezTo>
                    <a:pt x="865" y="214"/>
                    <a:pt x="870" y="213"/>
                    <a:pt x="877" y="210"/>
                  </a:cubicBezTo>
                  <a:cubicBezTo>
                    <a:pt x="877" y="209"/>
                    <a:pt x="878" y="209"/>
                    <a:pt x="879" y="209"/>
                  </a:cubicBezTo>
                  <a:cubicBezTo>
                    <a:pt x="873" y="199"/>
                    <a:pt x="863" y="187"/>
                    <a:pt x="870" y="180"/>
                  </a:cubicBezTo>
                  <a:cubicBezTo>
                    <a:pt x="877" y="173"/>
                    <a:pt x="889" y="177"/>
                    <a:pt x="901" y="181"/>
                  </a:cubicBezTo>
                  <a:cubicBezTo>
                    <a:pt x="901" y="181"/>
                    <a:pt x="902" y="181"/>
                    <a:pt x="902" y="182"/>
                  </a:cubicBezTo>
                  <a:cubicBezTo>
                    <a:pt x="903" y="182"/>
                    <a:pt x="904" y="182"/>
                    <a:pt x="904" y="182"/>
                  </a:cubicBezTo>
                  <a:cubicBezTo>
                    <a:pt x="905" y="182"/>
                    <a:pt x="906" y="183"/>
                    <a:pt x="907" y="183"/>
                  </a:cubicBezTo>
                  <a:cubicBezTo>
                    <a:pt x="907" y="183"/>
                    <a:pt x="907" y="183"/>
                    <a:pt x="908" y="183"/>
                  </a:cubicBezTo>
                  <a:cubicBezTo>
                    <a:pt x="908" y="183"/>
                    <a:pt x="909" y="184"/>
                    <a:pt x="910" y="184"/>
                  </a:cubicBezTo>
                  <a:cubicBezTo>
                    <a:pt x="910" y="184"/>
                    <a:pt x="910" y="184"/>
                    <a:pt x="911" y="184"/>
                  </a:cubicBezTo>
                  <a:cubicBezTo>
                    <a:pt x="911" y="184"/>
                    <a:pt x="912" y="184"/>
                    <a:pt x="913" y="184"/>
                  </a:cubicBezTo>
                  <a:cubicBezTo>
                    <a:pt x="913" y="184"/>
                    <a:pt x="913" y="184"/>
                    <a:pt x="914" y="184"/>
                  </a:cubicBezTo>
                  <a:cubicBezTo>
                    <a:pt x="914" y="184"/>
                    <a:pt x="915" y="184"/>
                    <a:pt x="915" y="184"/>
                  </a:cubicBezTo>
                  <a:cubicBezTo>
                    <a:pt x="916" y="184"/>
                    <a:pt x="916" y="184"/>
                    <a:pt x="916" y="184"/>
                  </a:cubicBezTo>
                  <a:cubicBezTo>
                    <a:pt x="917" y="184"/>
                    <a:pt x="917" y="184"/>
                    <a:pt x="917" y="184"/>
                  </a:cubicBezTo>
                  <a:cubicBezTo>
                    <a:pt x="918" y="184"/>
                    <a:pt x="918" y="184"/>
                    <a:pt x="918" y="184"/>
                  </a:cubicBezTo>
                  <a:cubicBezTo>
                    <a:pt x="919" y="184"/>
                    <a:pt x="919" y="183"/>
                    <a:pt x="920" y="183"/>
                  </a:cubicBezTo>
                  <a:cubicBezTo>
                    <a:pt x="920" y="183"/>
                    <a:pt x="920" y="183"/>
                    <a:pt x="920" y="183"/>
                  </a:cubicBezTo>
                  <a:cubicBezTo>
                    <a:pt x="926" y="186"/>
                    <a:pt x="926" y="186"/>
                    <a:pt x="926" y="186"/>
                  </a:cubicBezTo>
                  <a:lnTo>
                    <a:pt x="920" y="183"/>
                  </a:lnTo>
                  <a:close/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2" name="Freeform 19"/>
            <p:cNvSpPr>
              <a:spLocks/>
            </p:cNvSpPr>
            <p:nvPr/>
          </p:nvSpPr>
          <p:spPr bwMode="auto">
            <a:xfrm>
              <a:off x="1423" y="2677"/>
              <a:ext cx="84" cy="349"/>
            </a:xfrm>
            <a:custGeom>
              <a:avLst/>
              <a:gdLst>
                <a:gd name="T0" fmla="*/ 0 w 39"/>
                <a:gd name="T1" fmla="*/ 75 h 152"/>
                <a:gd name="T2" fmla="*/ 7 w 39"/>
                <a:gd name="T3" fmla="*/ 100 h 152"/>
                <a:gd name="T4" fmla="*/ 12 w 39"/>
                <a:gd name="T5" fmla="*/ 119 h 152"/>
                <a:gd name="T6" fmla="*/ 16 w 39"/>
                <a:gd name="T7" fmla="*/ 138 h 152"/>
                <a:gd name="T8" fmla="*/ 29 w 39"/>
                <a:gd name="T9" fmla="*/ 152 h 152"/>
                <a:gd name="T10" fmla="*/ 27 w 39"/>
                <a:gd name="T11" fmla="*/ 122 h 152"/>
                <a:gd name="T12" fmla="*/ 22 w 39"/>
                <a:gd name="T13" fmla="*/ 108 h 152"/>
                <a:gd name="T14" fmla="*/ 21 w 39"/>
                <a:gd name="T15" fmla="*/ 85 h 152"/>
                <a:gd name="T16" fmla="*/ 30 w 39"/>
                <a:gd name="T17" fmla="*/ 64 h 152"/>
                <a:gd name="T18" fmla="*/ 28 w 39"/>
                <a:gd name="T19" fmla="*/ 45 h 152"/>
                <a:gd name="T20" fmla="*/ 32 w 39"/>
                <a:gd name="T21" fmla="*/ 0 h 152"/>
                <a:gd name="T22" fmla="*/ 20 w 39"/>
                <a:gd name="T23" fmla="*/ 20 h 152"/>
                <a:gd name="T24" fmla="*/ 15 w 39"/>
                <a:gd name="T25" fmla="*/ 41 h 152"/>
                <a:gd name="T26" fmla="*/ 6 w 39"/>
                <a:gd name="T27" fmla="*/ 64 h 1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"/>
                <a:gd name="T43" fmla="*/ 0 h 152"/>
                <a:gd name="T44" fmla="*/ 39 w 39"/>
                <a:gd name="T45" fmla="*/ 152 h 15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" h="152">
                  <a:moveTo>
                    <a:pt x="0" y="75"/>
                  </a:moveTo>
                  <a:cubicBezTo>
                    <a:pt x="5" y="84"/>
                    <a:pt x="8" y="89"/>
                    <a:pt x="7" y="100"/>
                  </a:cubicBezTo>
                  <a:cubicBezTo>
                    <a:pt x="6" y="107"/>
                    <a:pt x="7" y="113"/>
                    <a:pt x="12" y="119"/>
                  </a:cubicBezTo>
                  <a:cubicBezTo>
                    <a:pt x="17" y="127"/>
                    <a:pt x="15" y="129"/>
                    <a:pt x="16" y="138"/>
                  </a:cubicBezTo>
                  <a:cubicBezTo>
                    <a:pt x="16" y="148"/>
                    <a:pt x="22" y="147"/>
                    <a:pt x="29" y="152"/>
                  </a:cubicBezTo>
                  <a:cubicBezTo>
                    <a:pt x="15" y="149"/>
                    <a:pt x="27" y="130"/>
                    <a:pt x="27" y="122"/>
                  </a:cubicBezTo>
                  <a:cubicBezTo>
                    <a:pt x="28" y="116"/>
                    <a:pt x="25" y="113"/>
                    <a:pt x="22" y="108"/>
                  </a:cubicBezTo>
                  <a:cubicBezTo>
                    <a:pt x="18" y="100"/>
                    <a:pt x="19" y="93"/>
                    <a:pt x="21" y="85"/>
                  </a:cubicBezTo>
                  <a:cubicBezTo>
                    <a:pt x="23" y="77"/>
                    <a:pt x="27" y="71"/>
                    <a:pt x="30" y="64"/>
                  </a:cubicBezTo>
                  <a:cubicBezTo>
                    <a:pt x="32" y="57"/>
                    <a:pt x="29" y="51"/>
                    <a:pt x="28" y="45"/>
                  </a:cubicBezTo>
                  <a:cubicBezTo>
                    <a:pt x="26" y="31"/>
                    <a:pt x="39" y="14"/>
                    <a:pt x="32" y="0"/>
                  </a:cubicBezTo>
                  <a:cubicBezTo>
                    <a:pt x="23" y="3"/>
                    <a:pt x="21" y="12"/>
                    <a:pt x="20" y="20"/>
                  </a:cubicBezTo>
                  <a:cubicBezTo>
                    <a:pt x="20" y="27"/>
                    <a:pt x="17" y="34"/>
                    <a:pt x="15" y="41"/>
                  </a:cubicBezTo>
                  <a:cubicBezTo>
                    <a:pt x="13" y="50"/>
                    <a:pt x="12" y="56"/>
                    <a:pt x="6" y="64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3" name="Freeform 20"/>
            <p:cNvSpPr>
              <a:spLocks/>
            </p:cNvSpPr>
            <p:nvPr/>
          </p:nvSpPr>
          <p:spPr bwMode="auto">
            <a:xfrm>
              <a:off x="1664" y="2500"/>
              <a:ext cx="153" cy="507"/>
            </a:xfrm>
            <a:custGeom>
              <a:avLst/>
              <a:gdLst>
                <a:gd name="T0" fmla="*/ 0 w 71"/>
                <a:gd name="T1" fmla="*/ 99 h 221"/>
                <a:gd name="T2" fmla="*/ 7 w 71"/>
                <a:gd name="T3" fmla="*/ 124 h 221"/>
                <a:gd name="T4" fmla="*/ 8 w 71"/>
                <a:gd name="T5" fmla="*/ 144 h 221"/>
                <a:gd name="T6" fmla="*/ 18 w 71"/>
                <a:gd name="T7" fmla="*/ 156 h 221"/>
                <a:gd name="T8" fmla="*/ 20 w 71"/>
                <a:gd name="T9" fmla="*/ 177 h 221"/>
                <a:gd name="T10" fmla="*/ 33 w 71"/>
                <a:gd name="T11" fmla="*/ 186 h 221"/>
                <a:gd name="T12" fmla="*/ 41 w 71"/>
                <a:gd name="T13" fmla="*/ 208 h 221"/>
                <a:gd name="T14" fmla="*/ 70 w 71"/>
                <a:gd name="T15" fmla="*/ 221 h 221"/>
                <a:gd name="T16" fmla="*/ 52 w 71"/>
                <a:gd name="T17" fmla="*/ 200 h 221"/>
                <a:gd name="T18" fmla="*/ 43 w 71"/>
                <a:gd name="T19" fmla="*/ 182 h 221"/>
                <a:gd name="T20" fmla="*/ 36 w 71"/>
                <a:gd name="T21" fmla="*/ 175 h 221"/>
                <a:gd name="T22" fmla="*/ 35 w 71"/>
                <a:gd name="T23" fmla="*/ 161 h 221"/>
                <a:gd name="T24" fmla="*/ 30 w 71"/>
                <a:gd name="T25" fmla="*/ 143 h 221"/>
                <a:gd name="T26" fmla="*/ 28 w 71"/>
                <a:gd name="T27" fmla="*/ 127 h 221"/>
                <a:gd name="T28" fmla="*/ 21 w 71"/>
                <a:gd name="T29" fmla="*/ 113 h 221"/>
                <a:gd name="T30" fmla="*/ 20 w 71"/>
                <a:gd name="T31" fmla="*/ 93 h 221"/>
                <a:gd name="T32" fmla="*/ 25 w 71"/>
                <a:gd name="T33" fmla="*/ 53 h 221"/>
                <a:gd name="T34" fmla="*/ 52 w 71"/>
                <a:gd name="T35" fmla="*/ 2 h 221"/>
                <a:gd name="T36" fmla="*/ 31 w 71"/>
                <a:gd name="T37" fmla="*/ 0 h 221"/>
                <a:gd name="T38" fmla="*/ 13 w 71"/>
                <a:gd name="T39" fmla="*/ 36 h 22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71"/>
                <a:gd name="T61" fmla="*/ 0 h 221"/>
                <a:gd name="T62" fmla="*/ 71 w 71"/>
                <a:gd name="T63" fmla="*/ 221 h 22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71" h="221">
                  <a:moveTo>
                    <a:pt x="0" y="99"/>
                  </a:moveTo>
                  <a:cubicBezTo>
                    <a:pt x="4" y="109"/>
                    <a:pt x="9" y="112"/>
                    <a:pt x="7" y="124"/>
                  </a:cubicBezTo>
                  <a:cubicBezTo>
                    <a:pt x="5" y="133"/>
                    <a:pt x="0" y="137"/>
                    <a:pt x="8" y="144"/>
                  </a:cubicBezTo>
                  <a:cubicBezTo>
                    <a:pt x="14" y="148"/>
                    <a:pt x="17" y="148"/>
                    <a:pt x="18" y="156"/>
                  </a:cubicBezTo>
                  <a:cubicBezTo>
                    <a:pt x="20" y="163"/>
                    <a:pt x="16" y="171"/>
                    <a:pt x="20" y="177"/>
                  </a:cubicBezTo>
                  <a:cubicBezTo>
                    <a:pt x="24" y="181"/>
                    <a:pt x="30" y="181"/>
                    <a:pt x="33" y="186"/>
                  </a:cubicBezTo>
                  <a:cubicBezTo>
                    <a:pt x="37" y="192"/>
                    <a:pt x="37" y="203"/>
                    <a:pt x="41" y="208"/>
                  </a:cubicBezTo>
                  <a:cubicBezTo>
                    <a:pt x="51" y="218"/>
                    <a:pt x="65" y="200"/>
                    <a:pt x="70" y="221"/>
                  </a:cubicBezTo>
                  <a:cubicBezTo>
                    <a:pt x="71" y="205"/>
                    <a:pt x="59" y="208"/>
                    <a:pt x="52" y="200"/>
                  </a:cubicBezTo>
                  <a:cubicBezTo>
                    <a:pt x="47" y="196"/>
                    <a:pt x="47" y="187"/>
                    <a:pt x="43" y="182"/>
                  </a:cubicBezTo>
                  <a:cubicBezTo>
                    <a:pt x="41" y="180"/>
                    <a:pt x="38" y="178"/>
                    <a:pt x="36" y="175"/>
                  </a:cubicBezTo>
                  <a:cubicBezTo>
                    <a:pt x="34" y="171"/>
                    <a:pt x="35" y="166"/>
                    <a:pt x="35" y="161"/>
                  </a:cubicBezTo>
                  <a:cubicBezTo>
                    <a:pt x="35" y="155"/>
                    <a:pt x="31" y="149"/>
                    <a:pt x="30" y="143"/>
                  </a:cubicBezTo>
                  <a:cubicBezTo>
                    <a:pt x="29" y="138"/>
                    <a:pt x="30" y="133"/>
                    <a:pt x="28" y="127"/>
                  </a:cubicBezTo>
                  <a:cubicBezTo>
                    <a:pt x="26" y="122"/>
                    <a:pt x="22" y="119"/>
                    <a:pt x="21" y="113"/>
                  </a:cubicBezTo>
                  <a:cubicBezTo>
                    <a:pt x="20" y="107"/>
                    <a:pt x="20" y="99"/>
                    <a:pt x="20" y="93"/>
                  </a:cubicBezTo>
                  <a:cubicBezTo>
                    <a:pt x="20" y="79"/>
                    <a:pt x="23" y="67"/>
                    <a:pt x="25" y="53"/>
                  </a:cubicBezTo>
                  <a:cubicBezTo>
                    <a:pt x="29" y="34"/>
                    <a:pt x="34" y="12"/>
                    <a:pt x="52" y="2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3" y="36"/>
                    <a:pt x="13" y="36"/>
                    <a:pt x="13" y="36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4" name="Freeform 21"/>
            <p:cNvSpPr>
              <a:spLocks/>
            </p:cNvSpPr>
            <p:nvPr/>
          </p:nvSpPr>
          <p:spPr bwMode="auto">
            <a:xfrm>
              <a:off x="1963" y="2601"/>
              <a:ext cx="80" cy="186"/>
            </a:xfrm>
            <a:custGeom>
              <a:avLst/>
              <a:gdLst>
                <a:gd name="T0" fmla="*/ 6 w 37"/>
                <a:gd name="T1" fmla="*/ 0 h 81"/>
                <a:gd name="T2" fmla="*/ 15 w 37"/>
                <a:gd name="T3" fmla="*/ 29 h 81"/>
                <a:gd name="T4" fmla="*/ 21 w 37"/>
                <a:gd name="T5" fmla="*/ 46 h 81"/>
                <a:gd name="T6" fmla="*/ 27 w 37"/>
                <a:gd name="T7" fmla="*/ 56 h 81"/>
                <a:gd name="T8" fmla="*/ 29 w 37"/>
                <a:gd name="T9" fmla="*/ 68 h 81"/>
                <a:gd name="T10" fmla="*/ 37 w 37"/>
                <a:gd name="T11" fmla="*/ 81 h 81"/>
                <a:gd name="T12" fmla="*/ 21 w 37"/>
                <a:gd name="T13" fmla="*/ 75 h 81"/>
                <a:gd name="T14" fmla="*/ 17 w 37"/>
                <a:gd name="T15" fmla="*/ 52 h 81"/>
                <a:gd name="T16" fmla="*/ 3 w 37"/>
                <a:gd name="T17" fmla="*/ 46 h 81"/>
                <a:gd name="T18" fmla="*/ 3 w 37"/>
                <a:gd name="T19" fmla="*/ 33 h 81"/>
                <a:gd name="T20" fmla="*/ 1 w 37"/>
                <a:gd name="T21" fmla="*/ 18 h 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7"/>
                <a:gd name="T34" fmla="*/ 0 h 81"/>
                <a:gd name="T35" fmla="*/ 37 w 37"/>
                <a:gd name="T36" fmla="*/ 81 h 8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7" h="81">
                  <a:moveTo>
                    <a:pt x="6" y="0"/>
                  </a:moveTo>
                  <a:cubicBezTo>
                    <a:pt x="6" y="11"/>
                    <a:pt x="10" y="20"/>
                    <a:pt x="15" y="29"/>
                  </a:cubicBezTo>
                  <a:cubicBezTo>
                    <a:pt x="19" y="35"/>
                    <a:pt x="18" y="41"/>
                    <a:pt x="21" y="46"/>
                  </a:cubicBezTo>
                  <a:cubicBezTo>
                    <a:pt x="24" y="50"/>
                    <a:pt x="26" y="51"/>
                    <a:pt x="27" y="56"/>
                  </a:cubicBezTo>
                  <a:cubicBezTo>
                    <a:pt x="29" y="60"/>
                    <a:pt x="27" y="65"/>
                    <a:pt x="29" y="68"/>
                  </a:cubicBezTo>
                  <a:cubicBezTo>
                    <a:pt x="30" y="73"/>
                    <a:pt x="36" y="74"/>
                    <a:pt x="37" y="81"/>
                  </a:cubicBezTo>
                  <a:cubicBezTo>
                    <a:pt x="32" y="77"/>
                    <a:pt x="25" y="79"/>
                    <a:pt x="21" y="75"/>
                  </a:cubicBezTo>
                  <a:cubicBezTo>
                    <a:pt x="16" y="69"/>
                    <a:pt x="22" y="57"/>
                    <a:pt x="17" y="52"/>
                  </a:cubicBezTo>
                  <a:cubicBezTo>
                    <a:pt x="11" y="48"/>
                    <a:pt x="6" y="56"/>
                    <a:pt x="3" y="46"/>
                  </a:cubicBezTo>
                  <a:cubicBezTo>
                    <a:pt x="2" y="42"/>
                    <a:pt x="4" y="37"/>
                    <a:pt x="3" y="33"/>
                  </a:cubicBezTo>
                  <a:cubicBezTo>
                    <a:pt x="2" y="28"/>
                    <a:pt x="0" y="24"/>
                    <a:pt x="1" y="18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5" name="Freeform 22"/>
            <p:cNvSpPr>
              <a:spLocks/>
            </p:cNvSpPr>
            <p:nvPr/>
          </p:nvSpPr>
          <p:spPr bwMode="auto">
            <a:xfrm>
              <a:off x="1967" y="2477"/>
              <a:ext cx="46" cy="209"/>
            </a:xfrm>
            <a:custGeom>
              <a:avLst/>
              <a:gdLst>
                <a:gd name="T0" fmla="*/ 21 w 21"/>
                <a:gd name="T1" fmla="*/ 0 h 91"/>
                <a:gd name="T2" fmla="*/ 13 w 21"/>
                <a:gd name="T3" fmla="*/ 56 h 91"/>
                <a:gd name="T4" fmla="*/ 13 w 21"/>
                <a:gd name="T5" fmla="*/ 91 h 91"/>
                <a:gd name="T6" fmla="*/ 1 w 21"/>
                <a:gd name="T7" fmla="*/ 50 h 91"/>
                <a:gd name="T8" fmla="*/ 11 w 21"/>
                <a:gd name="T9" fmla="*/ 14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91"/>
                <a:gd name="T17" fmla="*/ 21 w 21"/>
                <a:gd name="T18" fmla="*/ 91 h 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91">
                  <a:moveTo>
                    <a:pt x="21" y="0"/>
                  </a:moveTo>
                  <a:cubicBezTo>
                    <a:pt x="19" y="18"/>
                    <a:pt x="15" y="37"/>
                    <a:pt x="13" y="56"/>
                  </a:cubicBezTo>
                  <a:cubicBezTo>
                    <a:pt x="13" y="67"/>
                    <a:pt x="10" y="80"/>
                    <a:pt x="13" y="91"/>
                  </a:cubicBezTo>
                  <a:cubicBezTo>
                    <a:pt x="5" y="82"/>
                    <a:pt x="2" y="61"/>
                    <a:pt x="1" y="50"/>
                  </a:cubicBezTo>
                  <a:cubicBezTo>
                    <a:pt x="0" y="36"/>
                    <a:pt x="3" y="25"/>
                    <a:pt x="11" y="14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6" name="Freeform 23"/>
            <p:cNvSpPr>
              <a:spLocks/>
            </p:cNvSpPr>
            <p:nvPr/>
          </p:nvSpPr>
          <p:spPr bwMode="auto">
            <a:xfrm>
              <a:off x="2062" y="2344"/>
              <a:ext cx="78" cy="140"/>
            </a:xfrm>
            <a:custGeom>
              <a:avLst/>
              <a:gdLst>
                <a:gd name="T0" fmla="*/ 3 w 36"/>
                <a:gd name="T1" fmla="*/ 29 h 61"/>
                <a:gd name="T2" fmla="*/ 5 w 36"/>
                <a:gd name="T3" fmla="*/ 61 h 61"/>
                <a:gd name="T4" fmla="*/ 9 w 36"/>
                <a:gd name="T5" fmla="*/ 45 h 61"/>
                <a:gd name="T6" fmla="*/ 29 w 36"/>
                <a:gd name="T7" fmla="*/ 28 h 61"/>
                <a:gd name="T8" fmla="*/ 19 w 36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61"/>
                <a:gd name="T17" fmla="*/ 36 w 36"/>
                <a:gd name="T18" fmla="*/ 61 h 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61">
                  <a:moveTo>
                    <a:pt x="3" y="29"/>
                  </a:moveTo>
                  <a:cubicBezTo>
                    <a:pt x="0" y="38"/>
                    <a:pt x="2" y="52"/>
                    <a:pt x="5" y="61"/>
                  </a:cubicBezTo>
                  <a:cubicBezTo>
                    <a:pt x="5" y="55"/>
                    <a:pt x="6" y="50"/>
                    <a:pt x="9" y="45"/>
                  </a:cubicBezTo>
                  <a:cubicBezTo>
                    <a:pt x="14" y="37"/>
                    <a:pt x="25" y="35"/>
                    <a:pt x="29" y="28"/>
                  </a:cubicBezTo>
                  <a:cubicBezTo>
                    <a:pt x="36" y="18"/>
                    <a:pt x="13" y="12"/>
                    <a:pt x="19" y="0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7" name="Freeform 24"/>
            <p:cNvSpPr>
              <a:spLocks/>
            </p:cNvSpPr>
            <p:nvPr/>
          </p:nvSpPr>
          <p:spPr bwMode="auto">
            <a:xfrm>
              <a:off x="2202" y="2224"/>
              <a:ext cx="131" cy="441"/>
            </a:xfrm>
            <a:custGeom>
              <a:avLst/>
              <a:gdLst>
                <a:gd name="T0" fmla="*/ 0 w 61"/>
                <a:gd name="T1" fmla="*/ 98 h 192"/>
                <a:gd name="T2" fmla="*/ 2 w 61"/>
                <a:gd name="T3" fmla="*/ 117 h 192"/>
                <a:gd name="T4" fmla="*/ 11 w 61"/>
                <a:gd name="T5" fmla="*/ 127 h 192"/>
                <a:gd name="T6" fmla="*/ 13 w 61"/>
                <a:gd name="T7" fmla="*/ 139 h 192"/>
                <a:gd name="T8" fmla="*/ 24 w 61"/>
                <a:gd name="T9" fmla="*/ 148 h 192"/>
                <a:gd name="T10" fmla="*/ 33 w 61"/>
                <a:gd name="T11" fmla="*/ 160 h 192"/>
                <a:gd name="T12" fmla="*/ 38 w 61"/>
                <a:gd name="T13" fmla="*/ 172 h 192"/>
                <a:gd name="T14" fmla="*/ 45 w 61"/>
                <a:gd name="T15" fmla="*/ 184 h 192"/>
                <a:gd name="T16" fmla="*/ 61 w 61"/>
                <a:gd name="T17" fmla="*/ 184 h 192"/>
                <a:gd name="T18" fmla="*/ 45 w 61"/>
                <a:gd name="T19" fmla="*/ 159 h 192"/>
                <a:gd name="T20" fmla="*/ 39 w 61"/>
                <a:gd name="T21" fmla="*/ 156 h 192"/>
                <a:gd name="T22" fmla="*/ 37 w 61"/>
                <a:gd name="T23" fmla="*/ 140 h 192"/>
                <a:gd name="T24" fmla="*/ 24 w 61"/>
                <a:gd name="T25" fmla="*/ 123 h 192"/>
                <a:gd name="T26" fmla="*/ 21 w 61"/>
                <a:gd name="T27" fmla="*/ 68 h 192"/>
                <a:gd name="T28" fmla="*/ 24 w 61"/>
                <a:gd name="T29" fmla="*/ 38 h 192"/>
                <a:gd name="T30" fmla="*/ 41 w 61"/>
                <a:gd name="T31" fmla="*/ 4 h 192"/>
                <a:gd name="T32" fmla="*/ 30 w 61"/>
                <a:gd name="T33" fmla="*/ 0 h 192"/>
                <a:gd name="T34" fmla="*/ 17 w 61"/>
                <a:gd name="T35" fmla="*/ 4 h 192"/>
                <a:gd name="T36" fmla="*/ 6 w 61"/>
                <a:gd name="T37" fmla="*/ 6 h 192"/>
                <a:gd name="T38" fmla="*/ 4 w 61"/>
                <a:gd name="T39" fmla="*/ 29 h 192"/>
                <a:gd name="T40" fmla="*/ 2 w 61"/>
                <a:gd name="T41" fmla="*/ 47 h 192"/>
                <a:gd name="T42" fmla="*/ 2 w 61"/>
                <a:gd name="T43" fmla="*/ 80 h 19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1"/>
                <a:gd name="T67" fmla="*/ 0 h 192"/>
                <a:gd name="T68" fmla="*/ 61 w 61"/>
                <a:gd name="T69" fmla="*/ 192 h 19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1" h="192">
                  <a:moveTo>
                    <a:pt x="0" y="98"/>
                  </a:moveTo>
                  <a:cubicBezTo>
                    <a:pt x="8" y="102"/>
                    <a:pt x="2" y="111"/>
                    <a:pt x="2" y="117"/>
                  </a:cubicBezTo>
                  <a:cubicBezTo>
                    <a:pt x="3" y="124"/>
                    <a:pt x="7" y="122"/>
                    <a:pt x="11" y="127"/>
                  </a:cubicBezTo>
                  <a:cubicBezTo>
                    <a:pt x="15" y="131"/>
                    <a:pt x="12" y="134"/>
                    <a:pt x="13" y="139"/>
                  </a:cubicBezTo>
                  <a:cubicBezTo>
                    <a:pt x="14" y="147"/>
                    <a:pt x="18" y="147"/>
                    <a:pt x="24" y="148"/>
                  </a:cubicBezTo>
                  <a:cubicBezTo>
                    <a:pt x="33" y="150"/>
                    <a:pt x="31" y="152"/>
                    <a:pt x="33" y="160"/>
                  </a:cubicBezTo>
                  <a:cubicBezTo>
                    <a:pt x="34" y="165"/>
                    <a:pt x="35" y="168"/>
                    <a:pt x="38" y="172"/>
                  </a:cubicBezTo>
                  <a:cubicBezTo>
                    <a:pt x="41" y="176"/>
                    <a:pt x="42" y="179"/>
                    <a:pt x="45" y="184"/>
                  </a:cubicBezTo>
                  <a:cubicBezTo>
                    <a:pt x="50" y="191"/>
                    <a:pt x="55" y="186"/>
                    <a:pt x="61" y="184"/>
                  </a:cubicBezTo>
                  <a:cubicBezTo>
                    <a:pt x="51" y="192"/>
                    <a:pt x="48" y="163"/>
                    <a:pt x="45" y="159"/>
                  </a:cubicBezTo>
                  <a:cubicBezTo>
                    <a:pt x="43" y="157"/>
                    <a:pt x="41" y="158"/>
                    <a:pt x="39" y="156"/>
                  </a:cubicBezTo>
                  <a:cubicBezTo>
                    <a:pt x="37" y="153"/>
                    <a:pt x="38" y="145"/>
                    <a:pt x="37" y="140"/>
                  </a:cubicBezTo>
                  <a:cubicBezTo>
                    <a:pt x="35" y="131"/>
                    <a:pt x="31" y="128"/>
                    <a:pt x="24" y="123"/>
                  </a:cubicBezTo>
                  <a:cubicBezTo>
                    <a:pt x="11" y="112"/>
                    <a:pt x="18" y="84"/>
                    <a:pt x="21" y="68"/>
                  </a:cubicBezTo>
                  <a:cubicBezTo>
                    <a:pt x="22" y="55"/>
                    <a:pt x="22" y="50"/>
                    <a:pt x="24" y="38"/>
                  </a:cubicBezTo>
                  <a:cubicBezTo>
                    <a:pt x="26" y="30"/>
                    <a:pt x="39" y="11"/>
                    <a:pt x="41" y="4"/>
                  </a:cubicBezTo>
                  <a:cubicBezTo>
                    <a:pt x="42" y="1"/>
                    <a:pt x="30" y="4"/>
                    <a:pt x="30" y="0"/>
                  </a:cubicBezTo>
                  <a:cubicBezTo>
                    <a:pt x="25" y="1"/>
                    <a:pt x="21" y="3"/>
                    <a:pt x="17" y="4"/>
                  </a:cubicBezTo>
                  <a:cubicBezTo>
                    <a:pt x="14" y="5"/>
                    <a:pt x="8" y="4"/>
                    <a:pt x="6" y="6"/>
                  </a:cubicBezTo>
                  <a:cubicBezTo>
                    <a:pt x="1" y="11"/>
                    <a:pt x="4" y="23"/>
                    <a:pt x="4" y="29"/>
                  </a:cubicBezTo>
                  <a:cubicBezTo>
                    <a:pt x="3" y="35"/>
                    <a:pt x="3" y="41"/>
                    <a:pt x="2" y="47"/>
                  </a:cubicBezTo>
                  <a:cubicBezTo>
                    <a:pt x="0" y="59"/>
                    <a:pt x="2" y="69"/>
                    <a:pt x="2" y="80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8" name="Freeform 25"/>
            <p:cNvSpPr>
              <a:spLocks/>
            </p:cNvSpPr>
            <p:nvPr/>
          </p:nvSpPr>
          <p:spPr bwMode="auto">
            <a:xfrm>
              <a:off x="2456" y="2596"/>
              <a:ext cx="88" cy="85"/>
            </a:xfrm>
            <a:custGeom>
              <a:avLst/>
              <a:gdLst>
                <a:gd name="T0" fmla="*/ 13 w 41"/>
                <a:gd name="T1" fmla="*/ 4 h 37"/>
                <a:gd name="T2" fmla="*/ 14 w 41"/>
                <a:gd name="T3" fmla="*/ 22 h 37"/>
                <a:gd name="T4" fmla="*/ 0 w 41"/>
                <a:gd name="T5" fmla="*/ 30 h 37"/>
                <a:gd name="T6" fmla="*/ 26 w 41"/>
                <a:gd name="T7" fmla="*/ 34 h 37"/>
                <a:gd name="T8" fmla="*/ 40 w 41"/>
                <a:gd name="T9" fmla="*/ 20 h 37"/>
                <a:gd name="T10" fmla="*/ 34 w 41"/>
                <a:gd name="T11" fmla="*/ 1 h 37"/>
                <a:gd name="T12" fmla="*/ 20 w 41"/>
                <a:gd name="T13" fmla="*/ 3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7"/>
                <a:gd name="T23" fmla="*/ 41 w 41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7">
                  <a:moveTo>
                    <a:pt x="13" y="4"/>
                  </a:moveTo>
                  <a:cubicBezTo>
                    <a:pt x="17" y="7"/>
                    <a:pt x="17" y="18"/>
                    <a:pt x="14" y="22"/>
                  </a:cubicBezTo>
                  <a:cubicBezTo>
                    <a:pt x="11" y="26"/>
                    <a:pt x="4" y="28"/>
                    <a:pt x="0" y="30"/>
                  </a:cubicBezTo>
                  <a:cubicBezTo>
                    <a:pt x="4" y="37"/>
                    <a:pt x="20" y="36"/>
                    <a:pt x="26" y="34"/>
                  </a:cubicBezTo>
                  <a:cubicBezTo>
                    <a:pt x="34" y="32"/>
                    <a:pt x="39" y="28"/>
                    <a:pt x="40" y="20"/>
                  </a:cubicBezTo>
                  <a:cubicBezTo>
                    <a:pt x="41" y="15"/>
                    <a:pt x="39" y="5"/>
                    <a:pt x="34" y="1"/>
                  </a:cubicBezTo>
                  <a:cubicBezTo>
                    <a:pt x="33" y="0"/>
                    <a:pt x="22" y="0"/>
                    <a:pt x="20" y="3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69" name="Freeform 26"/>
            <p:cNvSpPr>
              <a:spLocks/>
            </p:cNvSpPr>
            <p:nvPr/>
          </p:nvSpPr>
          <p:spPr bwMode="auto">
            <a:xfrm>
              <a:off x="2544" y="2502"/>
              <a:ext cx="65" cy="87"/>
            </a:xfrm>
            <a:custGeom>
              <a:avLst/>
              <a:gdLst>
                <a:gd name="T0" fmla="*/ 0 w 30"/>
                <a:gd name="T1" fmla="*/ 30 h 38"/>
                <a:gd name="T2" fmla="*/ 25 w 30"/>
                <a:gd name="T3" fmla="*/ 31 h 38"/>
                <a:gd name="T4" fmla="*/ 26 w 30"/>
                <a:gd name="T5" fmla="*/ 15 h 38"/>
                <a:gd name="T6" fmla="*/ 25 w 30"/>
                <a:gd name="T7" fmla="*/ 0 h 38"/>
                <a:gd name="T8" fmla="*/ 22 w 30"/>
                <a:gd name="T9" fmla="*/ 13 h 38"/>
                <a:gd name="T10" fmla="*/ 7 w 30"/>
                <a:gd name="T11" fmla="*/ 27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38"/>
                <a:gd name="T20" fmla="*/ 30 w 30"/>
                <a:gd name="T21" fmla="*/ 38 h 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38">
                  <a:moveTo>
                    <a:pt x="0" y="30"/>
                  </a:moveTo>
                  <a:cubicBezTo>
                    <a:pt x="7" y="32"/>
                    <a:pt x="18" y="38"/>
                    <a:pt x="25" y="31"/>
                  </a:cubicBezTo>
                  <a:cubicBezTo>
                    <a:pt x="30" y="26"/>
                    <a:pt x="28" y="20"/>
                    <a:pt x="26" y="15"/>
                  </a:cubicBezTo>
                  <a:cubicBezTo>
                    <a:pt x="25" y="9"/>
                    <a:pt x="24" y="6"/>
                    <a:pt x="25" y="0"/>
                  </a:cubicBezTo>
                  <a:cubicBezTo>
                    <a:pt x="22" y="3"/>
                    <a:pt x="22" y="8"/>
                    <a:pt x="22" y="13"/>
                  </a:cubicBezTo>
                  <a:cubicBezTo>
                    <a:pt x="22" y="24"/>
                    <a:pt x="18" y="23"/>
                    <a:pt x="7" y="27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0" name="Freeform 27"/>
            <p:cNvSpPr>
              <a:spLocks/>
            </p:cNvSpPr>
            <p:nvPr/>
          </p:nvSpPr>
          <p:spPr bwMode="auto">
            <a:xfrm>
              <a:off x="2617" y="2426"/>
              <a:ext cx="56" cy="120"/>
            </a:xfrm>
            <a:custGeom>
              <a:avLst/>
              <a:gdLst>
                <a:gd name="T0" fmla="*/ 1 w 26"/>
                <a:gd name="T1" fmla="*/ 6 h 52"/>
                <a:gd name="T2" fmla="*/ 20 w 26"/>
                <a:gd name="T3" fmla="*/ 6 h 52"/>
                <a:gd name="T4" fmla="*/ 22 w 26"/>
                <a:gd name="T5" fmla="*/ 20 h 52"/>
                <a:gd name="T6" fmla="*/ 24 w 26"/>
                <a:gd name="T7" fmla="*/ 40 h 52"/>
                <a:gd name="T8" fmla="*/ 7 w 26"/>
                <a:gd name="T9" fmla="*/ 38 h 52"/>
                <a:gd name="T10" fmla="*/ 0 w 26"/>
                <a:gd name="T11" fmla="*/ 9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6"/>
                <a:gd name="T19" fmla="*/ 0 h 52"/>
                <a:gd name="T20" fmla="*/ 26 w 26"/>
                <a:gd name="T21" fmla="*/ 52 h 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6" h="52">
                  <a:moveTo>
                    <a:pt x="1" y="6"/>
                  </a:moveTo>
                  <a:cubicBezTo>
                    <a:pt x="7" y="5"/>
                    <a:pt x="15" y="0"/>
                    <a:pt x="20" y="6"/>
                  </a:cubicBezTo>
                  <a:cubicBezTo>
                    <a:pt x="22" y="9"/>
                    <a:pt x="21" y="16"/>
                    <a:pt x="22" y="20"/>
                  </a:cubicBezTo>
                  <a:cubicBezTo>
                    <a:pt x="23" y="26"/>
                    <a:pt x="26" y="34"/>
                    <a:pt x="24" y="40"/>
                  </a:cubicBezTo>
                  <a:cubicBezTo>
                    <a:pt x="20" y="52"/>
                    <a:pt x="13" y="43"/>
                    <a:pt x="7" y="38"/>
                  </a:cubicBezTo>
                  <a:cubicBezTo>
                    <a:pt x="25" y="38"/>
                    <a:pt x="10" y="11"/>
                    <a:pt x="0" y="9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1" name="Freeform 28"/>
            <p:cNvSpPr>
              <a:spLocks/>
            </p:cNvSpPr>
            <p:nvPr/>
          </p:nvSpPr>
          <p:spPr bwMode="auto">
            <a:xfrm>
              <a:off x="2708" y="2422"/>
              <a:ext cx="43" cy="48"/>
            </a:xfrm>
            <a:custGeom>
              <a:avLst/>
              <a:gdLst>
                <a:gd name="T0" fmla="*/ 0 w 20"/>
                <a:gd name="T1" fmla="*/ 19 h 21"/>
                <a:gd name="T2" fmla="*/ 14 w 20"/>
                <a:gd name="T3" fmla="*/ 0 h 21"/>
                <a:gd name="T4" fmla="*/ 14 w 20"/>
                <a:gd name="T5" fmla="*/ 21 h 21"/>
                <a:gd name="T6" fmla="*/ 0 60000 65536"/>
                <a:gd name="T7" fmla="*/ 0 60000 65536"/>
                <a:gd name="T8" fmla="*/ 0 60000 65536"/>
                <a:gd name="T9" fmla="*/ 0 w 20"/>
                <a:gd name="T10" fmla="*/ 0 h 21"/>
                <a:gd name="T11" fmla="*/ 20 w 20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21">
                  <a:moveTo>
                    <a:pt x="0" y="19"/>
                  </a:moveTo>
                  <a:cubicBezTo>
                    <a:pt x="12" y="21"/>
                    <a:pt x="9" y="0"/>
                    <a:pt x="14" y="0"/>
                  </a:cubicBezTo>
                  <a:cubicBezTo>
                    <a:pt x="17" y="0"/>
                    <a:pt x="20" y="21"/>
                    <a:pt x="14" y="21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2" name="Freeform 29"/>
            <p:cNvSpPr>
              <a:spLocks/>
            </p:cNvSpPr>
            <p:nvPr/>
          </p:nvSpPr>
          <p:spPr bwMode="auto">
            <a:xfrm>
              <a:off x="2777" y="2357"/>
              <a:ext cx="51" cy="99"/>
            </a:xfrm>
            <a:custGeom>
              <a:avLst/>
              <a:gdLst>
                <a:gd name="T0" fmla="*/ 0 w 24"/>
                <a:gd name="T1" fmla="*/ 0 h 43"/>
                <a:gd name="T2" fmla="*/ 5 w 24"/>
                <a:gd name="T3" fmla="*/ 35 h 43"/>
                <a:gd name="T4" fmla="*/ 22 w 24"/>
                <a:gd name="T5" fmla="*/ 24 h 43"/>
                <a:gd name="T6" fmla="*/ 15 w 24"/>
                <a:gd name="T7" fmla="*/ 10 h 43"/>
                <a:gd name="T8" fmla="*/ 15 w 24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"/>
                <a:gd name="T16" fmla="*/ 0 h 43"/>
                <a:gd name="T17" fmla="*/ 24 w 24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" h="43">
                  <a:moveTo>
                    <a:pt x="0" y="0"/>
                  </a:moveTo>
                  <a:cubicBezTo>
                    <a:pt x="5" y="12"/>
                    <a:pt x="19" y="21"/>
                    <a:pt x="5" y="35"/>
                  </a:cubicBezTo>
                  <a:cubicBezTo>
                    <a:pt x="14" y="43"/>
                    <a:pt x="24" y="35"/>
                    <a:pt x="22" y="24"/>
                  </a:cubicBezTo>
                  <a:cubicBezTo>
                    <a:pt x="21" y="19"/>
                    <a:pt x="16" y="15"/>
                    <a:pt x="15" y="10"/>
                  </a:cubicBezTo>
                  <a:cubicBezTo>
                    <a:pt x="14" y="6"/>
                    <a:pt x="15" y="2"/>
                    <a:pt x="15" y="0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3" name="Freeform 30"/>
            <p:cNvSpPr>
              <a:spLocks/>
            </p:cNvSpPr>
            <p:nvPr/>
          </p:nvSpPr>
          <p:spPr bwMode="auto">
            <a:xfrm>
              <a:off x="2848" y="2279"/>
              <a:ext cx="54" cy="108"/>
            </a:xfrm>
            <a:custGeom>
              <a:avLst/>
              <a:gdLst>
                <a:gd name="T0" fmla="*/ 0 w 25"/>
                <a:gd name="T1" fmla="*/ 0 h 47"/>
                <a:gd name="T2" fmla="*/ 6 w 25"/>
                <a:gd name="T3" fmla="*/ 21 h 47"/>
                <a:gd name="T4" fmla="*/ 3 w 25"/>
                <a:gd name="T5" fmla="*/ 40 h 47"/>
                <a:gd name="T6" fmla="*/ 16 w 25"/>
                <a:gd name="T7" fmla="*/ 44 h 47"/>
                <a:gd name="T8" fmla="*/ 15 w 25"/>
                <a:gd name="T9" fmla="*/ 28 h 47"/>
                <a:gd name="T10" fmla="*/ 23 w 25"/>
                <a:gd name="T11" fmla="*/ 14 h 47"/>
                <a:gd name="T12" fmla="*/ 18 w 25"/>
                <a:gd name="T13" fmla="*/ 3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5"/>
                <a:gd name="T22" fmla="*/ 0 h 47"/>
                <a:gd name="T23" fmla="*/ 25 w 25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5" h="47">
                  <a:moveTo>
                    <a:pt x="0" y="0"/>
                  </a:moveTo>
                  <a:cubicBezTo>
                    <a:pt x="12" y="7"/>
                    <a:pt x="6" y="11"/>
                    <a:pt x="6" y="21"/>
                  </a:cubicBezTo>
                  <a:cubicBezTo>
                    <a:pt x="5" y="28"/>
                    <a:pt x="12" y="36"/>
                    <a:pt x="3" y="40"/>
                  </a:cubicBezTo>
                  <a:cubicBezTo>
                    <a:pt x="7" y="41"/>
                    <a:pt x="11" y="47"/>
                    <a:pt x="16" y="44"/>
                  </a:cubicBezTo>
                  <a:cubicBezTo>
                    <a:pt x="22" y="41"/>
                    <a:pt x="15" y="33"/>
                    <a:pt x="15" y="28"/>
                  </a:cubicBezTo>
                  <a:cubicBezTo>
                    <a:pt x="15" y="22"/>
                    <a:pt x="21" y="19"/>
                    <a:pt x="23" y="14"/>
                  </a:cubicBezTo>
                  <a:cubicBezTo>
                    <a:pt x="25" y="9"/>
                    <a:pt x="21" y="7"/>
                    <a:pt x="18" y="3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4" name="Freeform 31"/>
            <p:cNvSpPr>
              <a:spLocks/>
            </p:cNvSpPr>
            <p:nvPr/>
          </p:nvSpPr>
          <p:spPr bwMode="auto">
            <a:xfrm>
              <a:off x="2996" y="2165"/>
              <a:ext cx="73" cy="107"/>
            </a:xfrm>
            <a:custGeom>
              <a:avLst/>
              <a:gdLst>
                <a:gd name="T0" fmla="*/ 5 w 34"/>
                <a:gd name="T1" fmla="*/ 0 h 47"/>
                <a:gd name="T2" fmla="*/ 7 w 34"/>
                <a:gd name="T3" fmla="*/ 10 h 47"/>
                <a:gd name="T4" fmla="*/ 15 w 34"/>
                <a:gd name="T5" fmla="*/ 23 h 47"/>
                <a:gd name="T6" fmla="*/ 0 w 34"/>
                <a:gd name="T7" fmla="*/ 37 h 47"/>
                <a:gd name="T8" fmla="*/ 21 w 34"/>
                <a:gd name="T9" fmla="*/ 46 h 47"/>
                <a:gd name="T10" fmla="*/ 33 w 34"/>
                <a:gd name="T11" fmla="*/ 32 h 47"/>
                <a:gd name="T12" fmla="*/ 15 w 34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47"/>
                <a:gd name="T23" fmla="*/ 34 w 34"/>
                <a:gd name="T24" fmla="*/ 47 h 4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47">
                  <a:moveTo>
                    <a:pt x="5" y="0"/>
                  </a:moveTo>
                  <a:cubicBezTo>
                    <a:pt x="10" y="3"/>
                    <a:pt x="6" y="6"/>
                    <a:pt x="7" y="10"/>
                  </a:cubicBezTo>
                  <a:cubicBezTo>
                    <a:pt x="9" y="15"/>
                    <a:pt x="15" y="17"/>
                    <a:pt x="15" y="23"/>
                  </a:cubicBezTo>
                  <a:cubicBezTo>
                    <a:pt x="16" y="32"/>
                    <a:pt x="8" y="36"/>
                    <a:pt x="0" y="37"/>
                  </a:cubicBezTo>
                  <a:cubicBezTo>
                    <a:pt x="7" y="40"/>
                    <a:pt x="14" y="47"/>
                    <a:pt x="21" y="46"/>
                  </a:cubicBezTo>
                  <a:cubicBezTo>
                    <a:pt x="29" y="46"/>
                    <a:pt x="34" y="40"/>
                    <a:pt x="33" y="32"/>
                  </a:cubicBezTo>
                  <a:cubicBezTo>
                    <a:pt x="30" y="19"/>
                    <a:pt x="17" y="12"/>
                    <a:pt x="15" y="0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5" name="Freeform 32"/>
            <p:cNvSpPr>
              <a:spLocks/>
            </p:cNvSpPr>
            <p:nvPr/>
          </p:nvSpPr>
          <p:spPr bwMode="auto">
            <a:xfrm>
              <a:off x="2559" y="2054"/>
              <a:ext cx="106" cy="237"/>
            </a:xfrm>
            <a:custGeom>
              <a:avLst/>
              <a:gdLst>
                <a:gd name="T0" fmla="*/ 0 w 49"/>
                <a:gd name="T1" fmla="*/ 48 h 103"/>
                <a:gd name="T2" fmla="*/ 8 w 49"/>
                <a:gd name="T3" fmla="*/ 56 h 103"/>
                <a:gd name="T4" fmla="*/ 8 w 49"/>
                <a:gd name="T5" fmla="*/ 67 h 103"/>
                <a:gd name="T6" fmla="*/ 24 w 49"/>
                <a:gd name="T7" fmla="*/ 78 h 103"/>
                <a:gd name="T8" fmla="*/ 30 w 49"/>
                <a:gd name="T9" fmla="*/ 96 h 103"/>
                <a:gd name="T10" fmla="*/ 49 w 49"/>
                <a:gd name="T11" fmla="*/ 103 h 103"/>
                <a:gd name="T12" fmla="*/ 37 w 49"/>
                <a:gd name="T13" fmla="*/ 82 h 103"/>
                <a:gd name="T14" fmla="*/ 32 w 49"/>
                <a:gd name="T15" fmla="*/ 68 h 103"/>
                <a:gd name="T16" fmla="*/ 20 w 49"/>
                <a:gd name="T17" fmla="*/ 61 h 103"/>
                <a:gd name="T18" fmla="*/ 21 w 49"/>
                <a:gd name="T19" fmla="*/ 14 h 103"/>
                <a:gd name="T20" fmla="*/ 24 w 49"/>
                <a:gd name="T21" fmla="*/ 2 h 103"/>
                <a:gd name="T22" fmla="*/ 9 w 49"/>
                <a:gd name="T23" fmla="*/ 2 h 10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9"/>
                <a:gd name="T37" fmla="*/ 0 h 103"/>
                <a:gd name="T38" fmla="*/ 49 w 49"/>
                <a:gd name="T39" fmla="*/ 103 h 10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9" h="103">
                  <a:moveTo>
                    <a:pt x="0" y="48"/>
                  </a:moveTo>
                  <a:cubicBezTo>
                    <a:pt x="2" y="53"/>
                    <a:pt x="6" y="52"/>
                    <a:pt x="8" y="56"/>
                  </a:cubicBezTo>
                  <a:cubicBezTo>
                    <a:pt x="10" y="59"/>
                    <a:pt x="8" y="64"/>
                    <a:pt x="8" y="67"/>
                  </a:cubicBezTo>
                  <a:cubicBezTo>
                    <a:pt x="9" y="78"/>
                    <a:pt x="17" y="75"/>
                    <a:pt x="24" y="78"/>
                  </a:cubicBezTo>
                  <a:cubicBezTo>
                    <a:pt x="32" y="82"/>
                    <a:pt x="27" y="89"/>
                    <a:pt x="30" y="96"/>
                  </a:cubicBezTo>
                  <a:cubicBezTo>
                    <a:pt x="34" y="103"/>
                    <a:pt x="42" y="101"/>
                    <a:pt x="49" y="103"/>
                  </a:cubicBezTo>
                  <a:cubicBezTo>
                    <a:pt x="38" y="100"/>
                    <a:pt x="37" y="91"/>
                    <a:pt x="37" y="82"/>
                  </a:cubicBezTo>
                  <a:cubicBezTo>
                    <a:pt x="37" y="76"/>
                    <a:pt x="37" y="71"/>
                    <a:pt x="32" y="68"/>
                  </a:cubicBezTo>
                  <a:cubicBezTo>
                    <a:pt x="27" y="65"/>
                    <a:pt x="24" y="67"/>
                    <a:pt x="20" y="61"/>
                  </a:cubicBezTo>
                  <a:cubicBezTo>
                    <a:pt x="10" y="46"/>
                    <a:pt x="13" y="29"/>
                    <a:pt x="21" y="14"/>
                  </a:cubicBezTo>
                  <a:cubicBezTo>
                    <a:pt x="23" y="11"/>
                    <a:pt x="29" y="5"/>
                    <a:pt x="24" y="2"/>
                  </a:cubicBezTo>
                  <a:cubicBezTo>
                    <a:pt x="21" y="0"/>
                    <a:pt x="13" y="3"/>
                    <a:pt x="9" y="2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6" name="Freeform 33"/>
            <p:cNvSpPr>
              <a:spLocks/>
            </p:cNvSpPr>
            <p:nvPr/>
          </p:nvSpPr>
          <p:spPr bwMode="auto">
            <a:xfrm>
              <a:off x="2430" y="2093"/>
              <a:ext cx="91" cy="294"/>
            </a:xfrm>
            <a:custGeom>
              <a:avLst/>
              <a:gdLst>
                <a:gd name="T0" fmla="*/ 0 w 42"/>
                <a:gd name="T1" fmla="*/ 87 h 128"/>
                <a:gd name="T2" fmla="*/ 12 w 42"/>
                <a:gd name="T3" fmla="*/ 98 h 128"/>
                <a:gd name="T4" fmla="*/ 18 w 42"/>
                <a:gd name="T5" fmla="*/ 114 h 128"/>
                <a:gd name="T6" fmla="*/ 42 w 42"/>
                <a:gd name="T7" fmla="*/ 128 h 128"/>
                <a:gd name="T8" fmla="*/ 40 w 42"/>
                <a:gd name="T9" fmla="*/ 115 h 128"/>
                <a:gd name="T10" fmla="*/ 31 w 42"/>
                <a:gd name="T11" fmla="*/ 106 h 128"/>
                <a:gd name="T12" fmla="*/ 18 w 42"/>
                <a:gd name="T13" fmla="*/ 67 h 128"/>
                <a:gd name="T14" fmla="*/ 22 w 42"/>
                <a:gd name="T15" fmla="*/ 47 h 128"/>
                <a:gd name="T16" fmla="*/ 24 w 42"/>
                <a:gd name="T17" fmla="*/ 23 h 128"/>
                <a:gd name="T18" fmla="*/ 20 w 42"/>
                <a:gd name="T19" fmla="*/ 0 h 1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128"/>
                <a:gd name="T32" fmla="*/ 42 w 42"/>
                <a:gd name="T33" fmla="*/ 128 h 1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128">
                  <a:moveTo>
                    <a:pt x="0" y="87"/>
                  </a:moveTo>
                  <a:cubicBezTo>
                    <a:pt x="5" y="91"/>
                    <a:pt x="9" y="93"/>
                    <a:pt x="12" y="98"/>
                  </a:cubicBezTo>
                  <a:cubicBezTo>
                    <a:pt x="15" y="103"/>
                    <a:pt x="15" y="111"/>
                    <a:pt x="18" y="114"/>
                  </a:cubicBezTo>
                  <a:cubicBezTo>
                    <a:pt x="27" y="122"/>
                    <a:pt x="40" y="111"/>
                    <a:pt x="42" y="128"/>
                  </a:cubicBezTo>
                  <a:cubicBezTo>
                    <a:pt x="41" y="124"/>
                    <a:pt x="42" y="118"/>
                    <a:pt x="40" y="115"/>
                  </a:cubicBezTo>
                  <a:cubicBezTo>
                    <a:pt x="38" y="110"/>
                    <a:pt x="34" y="109"/>
                    <a:pt x="31" y="106"/>
                  </a:cubicBezTo>
                  <a:cubicBezTo>
                    <a:pt x="22" y="97"/>
                    <a:pt x="15" y="80"/>
                    <a:pt x="18" y="67"/>
                  </a:cubicBezTo>
                  <a:cubicBezTo>
                    <a:pt x="19" y="60"/>
                    <a:pt x="21" y="55"/>
                    <a:pt x="22" y="47"/>
                  </a:cubicBezTo>
                  <a:cubicBezTo>
                    <a:pt x="22" y="39"/>
                    <a:pt x="24" y="31"/>
                    <a:pt x="24" y="23"/>
                  </a:cubicBezTo>
                  <a:cubicBezTo>
                    <a:pt x="25" y="15"/>
                    <a:pt x="25" y="6"/>
                    <a:pt x="20" y="0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7" name="Freeform 34"/>
            <p:cNvSpPr>
              <a:spLocks/>
            </p:cNvSpPr>
            <p:nvPr/>
          </p:nvSpPr>
          <p:spPr bwMode="auto">
            <a:xfrm>
              <a:off x="1294" y="2562"/>
              <a:ext cx="92" cy="425"/>
            </a:xfrm>
            <a:custGeom>
              <a:avLst/>
              <a:gdLst>
                <a:gd name="T0" fmla="*/ 43 w 43"/>
                <a:gd name="T1" fmla="*/ 69 h 185"/>
                <a:gd name="T2" fmla="*/ 38 w 43"/>
                <a:gd name="T3" fmla="*/ 1 h 185"/>
                <a:gd name="T4" fmla="*/ 38 w 43"/>
                <a:gd name="T5" fmla="*/ 0 h 185"/>
                <a:gd name="T6" fmla="*/ 28 w 43"/>
                <a:gd name="T7" fmla="*/ 4 h 185"/>
                <a:gd name="T8" fmla="*/ 28 w 43"/>
                <a:gd name="T9" fmla="*/ 14 h 185"/>
                <a:gd name="T10" fmla="*/ 12 w 43"/>
                <a:gd name="T11" fmla="*/ 26 h 185"/>
                <a:gd name="T12" fmla="*/ 18 w 43"/>
                <a:gd name="T13" fmla="*/ 45 h 185"/>
                <a:gd name="T14" fmla="*/ 7 w 43"/>
                <a:gd name="T15" fmla="*/ 60 h 185"/>
                <a:gd name="T16" fmla="*/ 14 w 43"/>
                <a:gd name="T17" fmla="*/ 73 h 185"/>
                <a:gd name="T18" fmla="*/ 0 w 43"/>
                <a:gd name="T19" fmla="*/ 89 h 185"/>
                <a:gd name="T20" fmla="*/ 16 w 43"/>
                <a:gd name="T21" fmla="*/ 105 h 185"/>
                <a:gd name="T22" fmla="*/ 2 w 43"/>
                <a:gd name="T23" fmla="*/ 123 h 185"/>
                <a:gd name="T24" fmla="*/ 12 w 43"/>
                <a:gd name="T25" fmla="*/ 133 h 185"/>
                <a:gd name="T26" fmla="*/ 10 w 43"/>
                <a:gd name="T27" fmla="*/ 152 h 185"/>
                <a:gd name="T28" fmla="*/ 24 w 43"/>
                <a:gd name="T29" fmla="*/ 159 h 185"/>
                <a:gd name="T30" fmla="*/ 20 w 43"/>
                <a:gd name="T31" fmla="*/ 181 h 185"/>
                <a:gd name="T32" fmla="*/ 30 w 43"/>
                <a:gd name="T33" fmla="*/ 185 h 185"/>
                <a:gd name="T34" fmla="*/ 30 w 43"/>
                <a:gd name="T35" fmla="*/ 179 h 185"/>
                <a:gd name="T36" fmla="*/ 24 w 43"/>
                <a:gd name="T37" fmla="*/ 152 h 185"/>
                <a:gd name="T38" fmla="*/ 27 w 43"/>
                <a:gd name="T39" fmla="*/ 135 h 185"/>
                <a:gd name="T40" fmla="*/ 25 w 43"/>
                <a:gd name="T41" fmla="*/ 115 h 185"/>
                <a:gd name="T42" fmla="*/ 28 w 43"/>
                <a:gd name="T43" fmla="*/ 97 h 185"/>
                <a:gd name="T44" fmla="*/ 43 w 43"/>
                <a:gd name="T45" fmla="*/ 69 h 18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3"/>
                <a:gd name="T70" fmla="*/ 0 h 185"/>
                <a:gd name="T71" fmla="*/ 43 w 43"/>
                <a:gd name="T72" fmla="*/ 185 h 185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3" h="185">
                  <a:moveTo>
                    <a:pt x="43" y="69"/>
                  </a:move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9" y="1"/>
                    <a:pt x="38" y="0"/>
                  </a:cubicBezTo>
                  <a:cubicBezTo>
                    <a:pt x="34" y="1"/>
                    <a:pt x="31" y="2"/>
                    <a:pt x="28" y="4"/>
                  </a:cubicBezTo>
                  <a:cubicBezTo>
                    <a:pt x="28" y="7"/>
                    <a:pt x="30" y="11"/>
                    <a:pt x="28" y="14"/>
                  </a:cubicBezTo>
                  <a:cubicBezTo>
                    <a:pt x="26" y="19"/>
                    <a:pt x="14" y="21"/>
                    <a:pt x="12" y="26"/>
                  </a:cubicBezTo>
                  <a:cubicBezTo>
                    <a:pt x="11" y="30"/>
                    <a:pt x="19" y="40"/>
                    <a:pt x="18" y="45"/>
                  </a:cubicBezTo>
                  <a:cubicBezTo>
                    <a:pt x="17" y="50"/>
                    <a:pt x="8" y="55"/>
                    <a:pt x="7" y="60"/>
                  </a:cubicBezTo>
                  <a:cubicBezTo>
                    <a:pt x="6" y="65"/>
                    <a:pt x="14" y="68"/>
                    <a:pt x="14" y="73"/>
                  </a:cubicBezTo>
                  <a:cubicBezTo>
                    <a:pt x="14" y="78"/>
                    <a:pt x="0" y="84"/>
                    <a:pt x="0" y="89"/>
                  </a:cubicBezTo>
                  <a:cubicBezTo>
                    <a:pt x="0" y="94"/>
                    <a:pt x="16" y="101"/>
                    <a:pt x="16" y="105"/>
                  </a:cubicBezTo>
                  <a:cubicBezTo>
                    <a:pt x="17" y="110"/>
                    <a:pt x="1" y="119"/>
                    <a:pt x="2" y="123"/>
                  </a:cubicBezTo>
                  <a:cubicBezTo>
                    <a:pt x="3" y="128"/>
                    <a:pt x="11" y="128"/>
                    <a:pt x="12" y="133"/>
                  </a:cubicBezTo>
                  <a:cubicBezTo>
                    <a:pt x="13" y="138"/>
                    <a:pt x="9" y="147"/>
                    <a:pt x="10" y="152"/>
                  </a:cubicBezTo>
                  <a:cubicBezTo>
                    <a:pt x="12" y="156"/>
                    <a:pt x="22" y="155"/>
                    <a:pt x="24" y="159"/>
                  </a:cubicBezTo>
                  <a:cubicBezTo>
                    <a:pt x="26" y="164"/>
                    <a:pt x="18" y="176"/>
                    <a:pt x="20" y="181"/>
                  </a:cubicBezTo>
                  <a:cubicBezTo>
                    <a:pt x="21" y="183"/>
                    <a:pt x="26" y="184"/>
                    <a:pt x="30" y="185"/>
                  </a:cubicBezTo>
                  <a:cubicBezTo>
                    <a:pt x="30" y="183"/>
                    <a:pt x="30" y="181"/>
                    <a:pt x="30" y="179"/>
                  </a:cubicBezTo>
                  <a:cubicBezTo>
                    <a:pt x="29" y="169"/>
                    <a:pt x="26" y="161"/>
                    <a:pt x="24" y="152"/>
                  </a:cubicBezTo>
                  <a:cubicBezTo>
                    <a:pt x="23" y="145"/>
                    <a:pt x="27" y="142"/>
                    <a:pt x="27" y="135"/>
                  </a:cubicBezTo>
                  <a:cubicBezTo>
                    <a:pt x="26" y="128"/>
                    <a:pt x="23" y="123"/>
                    <a:pt x="25" y="115"/>
                  </a:cubicBezTo>
                  <a:cubicBezTo>
                    <a:pt x="27" y="108"/>
                    <a:pt x="29" y="105"/>
                    <a:pt x="28" y="97"/>
                  </a:cubicBezTo>
                  <a:cubicBezTo>
                    <a:pt x="27" y="88"/>
                    <a:pt x="29" y="62"/>
                    <a:pt x="43" y="69"/>
                  </a:cubicBezTo>
                  <a:close/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8" name="Freeform 35"/>
            <p:cNvSpPr>
              <a:spLocks/>
            </p:cNvSpPr>
            <p:nvPr/>
          </p:nvSpPr>
          <p:spPr bwMode="auto">
            <a:xfrm>
              <a:off x="1866" y="3051"/>
              <a:ext cx="256" cy="103"/>
            </a:xfrm>
            <a:custGeom>
              <a:avLst/>
              <a:gdLst>
                <a:gd name="T0" fmla="*/ 0 w 119"/>
                <a:gd name="T1" fmla="*/ 9 h 45"/>
                <a:gd name="T2" fmla="*/ 22 w 119"/>
                <a:gd name="T3" fmla="*/ 6 h 45"/>
                <a:gd name="T4" fmla="*/ 37 w 119"/>
                <a:gd name="T5" fmla="*/ 16 h 45"/>
                <a:gd name="T6" fmla="*/ 50 w 119"/>
                <a:gd name="T7" fmla="*/ 18 h 45"/>
                <a:gd name="T8" fmla="*/ 70 w 119"/>
                <a:gd name="T9" fmla="*/ 23 h 45"/>
                <a:gd name="T10" fmla="*/ 86 w 119"/>
                <a:gd name="T11" fmla="*/ 33 h 45"/>
                <a:gd name="T12" fmla="*/ 97 w 119"/>
                <a:gd name="T13" fmla="*/ 44 h 45"/>
                <a:gd name="T14" fmla="*/ 106 w 119"/>
                <a:gd name="T15" fmla="*/ 42 h 45"/>
                <a:gd name="T16" fmla="*/ 106 w 119"/>
                <a:gd name="T17" fmla="*/ 32 h 45"/>
                <a:gd name="T18" fmla="*/ 119 w 119"/>
                <a:gd name="T19" fmla="*/ 20 h 45"/>
                <a:gd name="T20" fmla="*/ 98 w 119"/>
                <a:gd name="T21" fmla="*/ 30 h 45"/>
                <a:gd name="T22" fmla="*/ 85 w 119"/>
                <a:gd name="T23" fmla="*/ 15 h 45"/>
                <a:gd name="T24" fmla="*/ 72 w 119"/>
                <a:gd name="T25" fmla="*/ 15 h 45"/>
                <a:gd name="T26" fmla="*/ 60 w 119"/>
                <a:gd name="T27" fmla="*/ 17 h 45"/>
                <a:gd name="T28" fmla="*/ 48 w 119"/>
                <a:gd name="T29" fmla="*/ 5 h 45"/>
                <a:gd name="T30" fmla="*/ 27 w 119"/>
                <a:gd name="T31" fmla="*/ 8 h 45"/>
                <a:gd name="T32" fmla="*/ 18 w 119"/>
                <a:gd name="T33" fmla="*/ 0 h 45"/>
                <a:gd name="T34" fmla="*/ 2 w 119"/>
                <a:gd name="T35" fmla="*/ 6 h 4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9"/>
                <a:gd name="T55" fmla="*/ 0 h 45"/>
                <a:gd name="T56" fmla="*/ 119 w 119"/>
                <a:gd name="T57" fmla="*/ 45 h 4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9" h="45">
                  <a:moveTo>
                    <a:pt x="0" y="9"/>
                  </a:moveTo>
                  <a:cubicBezTo>
                    <a:pt x="3" y="18"/>
                    <a:pt x="17" y="4"/>
                    <a:pt x="22" y="6"/>
                  </a:cubicBezTo>
                  <a:cubicBezTo>
                    <a:pt x="30" y="10"/>
                    <a:pt x="26" y="19"/>
                    <a:pt x="37" y="16"/>
                  </a:cubicBezTo>
                  <a:cubicBezTo>
                    <a:pt x="46" y="13"/>
                    <a:pt x="44" y="8"/>
                    <a:pt x="50" y="18"/>
                  </a:cubicBezTo>
                  <a:cubicBezTo>
                    <a:pt x="56" y="26"/>
                    <a:pt x="62" y="24"/>
                    <a:pt x="70" y="23"/>
                  </a:cubicBezTo>
                  <a:cubicBezTo>
                    <a:pt x="81" y="23"/>
                    <a:pt x="82" y="24"/>
                    <a:pt x="86" y="33"/>
                  </a:cubicBezTo>
                  <a:cubicBezTo>
                    <a:pt x="88" y="39"/>
                    <a:pt x="90" y="43"/>
                    <a:pt x="97" y="44"/>
                  </a:cubicBezTo>
                  <a:cubicBezTo>
                    <a:pt x="101" y="45"/>
                    <a:pt x="103" y="45"/>
                    <a:pt x="106" y="42"/>
                  </a:cubicBezTo>
                  <a:cubicBezTo>
                    <a:pt x="110" y="38"/>
                    <a:pt x="106" y="37"/>
                    <a:pt x="106" y="32"/>
                  </a:cubicBezTo>
                  <a:cubicBezTo>
                    <a:pt x="106" y="24"/>
                    <a:pt x="113" y="23"/>
                    <a:pt x="119" y="20"/>
                  </a:cubicBezTo>
                  <a:cubicBezTo>
                    <a:pt x="112" y="23"/>
                    <a:pt x="101" y="21"/>
                    <a:pt x="98" y="30"/>
                  </a:cubicBezTo>
                  <a:cubicBezTo>
                    <a:pt x="93" y="27"/>
                    <a:pt x="91" y="19"/>
                    <a:pt x="85" y="15"/>
                  </a:cubicBezTo>
                  <a:cubicBezTo>
                    <a:pt x="81" y="13"/>
                    <a:pt x="76" y="14"/>
                    <a:pt x="72" y="15"/>
                  </a:cubicBezTo>
                  <a:cubicBezTo>
                    <a:pt x="69" y="16"/>
                    <a:pt x="64" y="18"/>
                    <a:pt x="60" y="17"/>
                  </a:cubicBezTo>
                  <a:cubicBezTo>
                    <a:pt x="54" y="15"/>
                    <a:pt x="54" y="7"/>
                    <a:pt x="48" y="5"/>
                  </a:cubicBezTo>
                  <a:cubicBezTo>
                    <a:pt x="40" y="0"/>
                    <a:pt x="35" y="11"/>
                    <a:pt x="27" y="8"/>
                  </a:cubicBezTo>
                  <a:cubicBezTo>
                    <a:pt x="24" y="7"/>
                    <a:pt x="26" y="0"/>
                    <a:pt x="18" y="0"/>
                  </a:cubicBezTo>
                  <a:cubicBezTo>
                    <a:pt x="13" y="0"/>
                    <a:pt x="8" y="5"/>
                    <a:pt x="2" y="6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79" name="Freeform 36"/>
            <p:cNvSpPr>
              <a:spLocks/>
            </p:cNvSpPr>
            <p:nvPr/>
          </p:nvSpPr>
          <p:spPr bwMode="auto">
            <a:xfrm>
              <a:off x="2122" y="2860"/>
              <a:ext cx="132" cy="42"/>
            </a:xfrm>
            <a:custGeom>
              <a:avLst/>
              <a:gdLst>
                <a:gd name="T0" fmla="*/ 1 w 61"/>
                <a:gd name="T1" fmla="*/ 4 h 18"/>
                <a:gd name="T2" fmla="*/ 17 w 61"/>
                <a:gd name="T3" fmla="*/ 6 h 18"/>
                <a:gd name="T4" fmla="*/ 32 w 61"/>
                <a:gd name="T5" fmla="*/ 14 h 18"/>
                <a:gd name="T6" fmla="*/ 45 w 61"/>
                <a:gd name="T7" fmla="*/ 15 h 18"/>
                <a:gd name="T8" fmla="*/ 61 w 61"/>
                <a:gd name="T9" fmla="*/ 18 h 18"/>
                <a:gd name="T10" fmla="*/ 57 w 61"/>
                <a:gd name="T11" fmla="*/ 3 h 18"/>
                <a:gd name="T12" fmla="*/ 49 w 61"/>
                <a:gd name="T13" fmla="*/ 9 h 18"/>
                <a:gd name="T14" fmla="*/ 33 w 61"/>
                <a:gd name="T15" fmla="*/ 7 h 18"/>
                <a:gd name="T16" fmla="*/ 27 w 61"/>
                <a:gd name="T17" fmla="*/ 8 h 18"/>
                <a:gd name="T18" fmla="*/ 19 w 61"/>
                <a:gd name="T19" fmla="*/ 2 h 18"/>
                <a:gd name="T20" fmla="*/ 0 w 61"/>
                <a:gd name="T21" fmla="*/ 2 h 1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1"/>
                <a:gd name="T34" fmla="*/ 0 h 18"/>
                <a:gd name="T35" fmla="*/ 61 w 61"/>
                <a:gd name="T36" fmla="*/ 18 h 1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1" h="18">
                  <a:moveTo>
                    <a:pt x="1" y="4"/>
                  </a:moveTo>
                  <a:cubicBezTo>
                    <a:pt x="9" y="3"/>
                    <a:pt x="11" y="3"/>
                    <a:pt x="17" y="6"/>
                  </a:cubicBezTo>
                  <a:cubicBezTo>
                    <a:pt x="22" y="9"/>
                    <a:pt x="26" y="14"/>
                    <a:pt x="32" y="14"/>
                  </a:cubicBezTo>
                  <a:cubicBezTo>
                    <a:pt x="39" y="14"/>
                    <a:pt x="38" y="12"/>
                    <a:pt x="45" y="15"/>
                  </a:cubicBezTo>
                  <a:cubicBezTo>
                    <a:pt x="50" y="17"/>
                    <a:pt x="55" y="17"/>
                    <a:pt x="61" y="18"/>
                  </a:cubicBezTo>
                  <a:cubicBezTo>
                    <a:pt x="58" y="14"/>
                    <a:pt x="54" y="8"/>
                    <a:pt x="57" y="3"/>
                  </a:cubicBezTo>
                  <a:cubicBezTo>
                    <a:pt x="54" y="6"/>
                    <a:pt x="53" y="9"/>
                    <a:pt x="49" y="9"/>
                  </a:cubicBezTo>
                  <a:cubicBezTo>
                    <a:pt x="43" y="9"/>
                    <a:pt x="40" y="6"/>
                    <a:pt x="33" y="7"/>
                  </a:cubicBezTo>
                  <a:cubicBezTo>
                    <a:pt x="31" y="7"/>
                    <a:pt x="29" y="9"/>
                    <a:pt x="27" y="8"/>
                  </a:cubicBezTo>
                  <a:cubicBezTo>
                    <a:pt x="25" y="7"/>
                    <a:pt x="22" y="3"/>
                    <a:pt x="19" y="2"/>
                  </a:cubicBezTo>
                  <a:cubicBezTo>
                    <a:pt x="12" y="0"/>
                    <a:pt x="6" y="4"/>
                    <a:pt x="0" y="2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0" name="Freeform 37"/>
            <p:cNvSpPr>
              <a:spLocks/>
            </p:cNvSpPr>
            <p:nvPr/>
          </p:nvSpPr>
          <p:spPr bwMode="auto">
            <a:xfrm>
              <a:off x="1715" y="3124"/>
              <a:ext cx="214" cy="122"/>
            </a:xfrm>
            <a:custGeom>
              <a:avLst/>
              <a:gdLst>
                <a:gd name="T0" fmla="*/ 0 w 99"/>
                <a:gd name="T1" fmla="*/ 0 h 53"/>
                <a:gd name="T2" fmla="*/ 9 w 99"/>
                <a:gd name="T3" fmla="*/ 13 h 53"/>
                <a:gd name="T4" fmla="*/ 26 w 99"/>
                <a:gd name="T5" fmla="*/ 10 h 53"/>
                <a:gd name="T6" fmla="*/ 35 w 99"/>
                <a:gd name="T7" fmla="*/ 21 h 53"/>
                <a:gd name="T8" fmla="*/ 51 w 99"/>
                <a:gd name="T9" fmla="*/ 22 h 53"/>
                <a:gd name="T10" fmla="*/ 65 w 99"/>
                <a:gd name="T11" fmla="*/ 32 h 53"/>
                <a:gd name="T12" fmla="*/ 78 w 99"/>
                <a:gd name="T13" fmla="*/ 40 h 53"/>
                <a:gd name="T14" fmla="*/ 90 w 99"/>
                <a:gd name="T15" fmla="*/ 51 h 53"/>
                <a:gd name="T16" fmla="*/ 99 w 99"/>
                <a:gd name="T17" fmla="*/ 31 h 53"/>
                <a:gd name="T18" fmla="*/ 89 w 99"/>
                <a:gd name="T19" fmla="*/ 38 h 53"/>
                <a:gd name="T20" fmla="*/ 74 w 99"/>
                <a:gd name="T21" fmla="*/ 25 h 53"/>
                <a:gd name="T22" fmla="*/ 49 w 99"/>
                <a:gd name="T23" fmla="*/ 16 h 53"/>
                <a:gd name="T24" fmla="*/ 28 w 99"/>
                <a:gd name="T25" fmla="*/ 4 h 53"/>
                <a:gd name="T26" fmla="*/ 2 w 99"/>
                <a:gd name="T27" fmla="*/ 5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9"/>
                <a:gd name="T43" fmla="*/ 0 h 53"/>
                <a:gd name="T44" fmla="*/ 99 w 99"/>
                <a:gd name="T45" fmla="*/ 53 h 5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9" h="53">
                  <a:moveTo>
                    <a:pt x="0" y="0"/>
                  </a:moveTo>
                  <a:cubicBezTo>
                    <a:pt x="0" y="6"/>
                    <a:pt x="2" y="12"/>
                    <a:pt x="9" y="13"/>
                  </a:cubicBezTo>
                  <a:cubicBezTo>
                    <a:pt x="15" y="13"/>
                    <a:pt x="20" y="8"/>
                    <a:pt x="26" y="10"/>
                  </a:cubicBezTo>
                  <a:cubicBezTo>
                    <a:pt x="31" y="11"/>
                    <a:pt x="31" y="17"/>
                    <a:pt x="35" y="21"/>
                  </a:cubicBezTo>
                  <a:cubicBezTo>
                    <a:pt x="41" y="26"/>
                    <a:pt x="45" y="22"/>
                    <a:pt x="51" y="22"/>
                  </a:cubicBezTo>
                  <a:cubicBezTo>
                    <a:pt x="57" y="23"/>
                    <a:pt x="61" y="29"/>
                    <a:pt x="65" y="32"/>
                  </a:cubicBezTo>
                  <a:cubicBezTo>
                    <a:pt x="70" y="34"/>
                    <a:pt x="75" y="36"/>
                    <a:pt x="78" y="40"/>
                  </a:cubicBezTo>
                  <a:cubicBezTo>
                    <a:pt x="81" y="43"/>
                    <a:pt x="85" y="53"/>
                    <a:pt x="90" y="51"/>
                  </a:cubicBezTo>
                  <a:cubicBezTo>
                    <a:pt x="96" y="50"/>
                    <a:pt x="99" y="35"/>
                    <a:pt x="99" y="31"/>
                  </a:cubicBezTo>
                  <a:cubicBezTo>
                    <a:pt x="96" y="36"/>
                    <a:pt x="96" y="40"/>
                    <a:pt x="89" y="38"/>
                  </a:cubicBezTo>
                  <a:cubicBezTo>
                    <a:pt x="84" y="36"/>
                    <a:pt x="78" y="29"/>
                    <a:pt x="74" y="25"/>
                  </a:cubicBezTo>
                  <a:cubicBezTo>
                    <a:pt x="65" y="17"/>
                    <a:pt x="60" y="13"/>
                    <a:pt x="49" y="16"/>
                  </a:cubicBezTo>
                  <a:cubicBezTo>
                    <a:pt x="36" y="18"/>
                    <a:pt x="39" y="4"/>
                    <a:pt x="28" y="4"/>
                  </a:cubicBezTo>
                  <a:cubicBezTo>
                    <a:pt x="20" y="4"/>
                    <a:pt x="8" y="14"/>
                    <a:pt x="2" y="5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1" name="Freeform 38"/>
            <p:cNvSpPr>
              <a:spLocks/>
            </p:cNvSpPr>
            <p:nvPr/>
          </p:nvSpPr>
          <p:spPr bwMode="auto">
            <a:xfrm>
              <a:off x="1634" y="3186"/>
              <a:ext cx="200" cy="60"/>
            </a:xfrm>
            <a:custGeom>
              <a:avLst/>
              <a:gdLst>
                <a:gd name="T0" fmla="*/ 0 w 93"/>
                <a:gd name="T1" fmla="*/ 0 h 26"/>
                <a:gd name="T2" fmla="*/ 10 w 93"/>
                <a:gd name="T3" fmla="*/ 9 h 26"/>
                <a:gd name="T4" fmla="*/ 29 w 93"/>
                <a:gd name="T5" fmla="*/ 9 h 26"/>
                <a:gd name="T6" fmla="*/ 49 w 93"/>
                <a:gd name="T7" fmla="*/ 19 h 26"/>
                <a:gd name="T8" fmla="*/ 58 w 93"/>
                <a:gd name="T9" fmla="*/ 20 h 26"/>
                <a:gd name="T10" fmla="*/ 70 w 93"/>
                <a:gd name="T11" fmla="*/ 26 h 26"/>
                <a:gd name="T12" fmla="*/ 93 w 93"/>
                <a:gd name="T13" fmla="*/ 22 h 26"/>
                <a:gd name="T14" fmla="*/ 73 w 93"/>
                <a:gd name="T15" fmla="*/ 15 h 26"/>
                <a:gd name="T16" fmla="*/ 49 w 93"/>
                <a:gd name="T17" fmla="*/ 13 h 26"/>
                <a:gd name="T18" fmla="*/ 30 w 93"/>
                <a:gd name="T19" fmla="*/ 3 h 26"/>
                <a:gd name="T20" fmla="*/ 20 w 93"/>
                <a:gd name="T21" fmla="*/ 4 h 26"/>
                <a:gd name="T22" fmla="*/ 6 w 93"/>
                <a:gd name="T23" fmla="*/ 2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3"/>
                <a:gd name="T37" fmla="*/ 0 h 26"/>
                <a:gd name="T38" fmla="*/ 93 w 93"/>
                <a:gd name="T39" fmla="*/ 26 h 2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3" h="26">
                  <a:moveTo>
                    <a:pt x="0" y="0"/>
                  </a:moveTo>
                  <a:cubicBezTo>
                    <a:pt x="5" y="1"/>
                    <a:pt x="5" y="7"/>
                    <a:pt x="10" y="9"/>
                  </a:cubicBezTo>
                  <a:cubicBezTo>
                    <a:pt x="15" y="13"/>
                    <a:pt x="23" y="8"/>
                    <a:pt x="29" y="9"/>
                  </a:cubicBezTo>
                  <a:cubicBezTo>
                    <a:pt x="38" y="10"/>
                    <a:pt x="41" y="19"/>
                    <a:pt x="49" y="19"/>
                  </a:cubicBezTo>
                  <a:cubicBezTo>
                    <a:pt x="53" y="19"/>
                    <a:pt x="53" y="18"/>
                    <a:pt x="58" y="20"/>
                  </a:cubicBezTo>
                  <a:cubicBezTo>
                    <a:pt x="62" y="22"/>
                    <a:pt x="64" y="26"/>
                    <a:pt x="70" y="26"/>
                  </a:cubicBezTo>
                  <a:cubicBezTo>
                    <a:pt x="81" y="26"/>
                    <a:pt x="83" y="14"/>
                    <a:pt x="93" y="22"/>
                  </a:cubicBezTo>
                  <a:cubicBezTo>
                    <a:pt x="86" y="19"/>
                    <a:pt x="81" y="12"/>
                    <a:pt x="73" y="15"/>
                  </a:cubicBezTo>
                  <a:cubicBezTo>
                    <a:pt x="64" y="17"/>
                    <a:pt x="59" y="19"/>
                    <a:pt x="49" y="13"/>
                  </a:cubicBezTo>
                  <a:cubicBezTo>
                    <a:pt x="44" y="10"/>
                    <a:pt x="37" y="5"/>
                    <a:pt x="30" y="3"/>
                  </a:cubicBezTo>
                  <a:cubicBezTo>
                    <a:pt x="26" y="1"/>
                    <a:pt x="25" y="3"/>
                    <a:pt x="20" y="4"/>
                  </a:cubicBezTo>
                  <a:cubicBezTo>
                    <a:pt x="15" y="4"/>
                    <a:pt x="11" y="3"/>
                    <a:pt x="6" y="2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2" name="Freeform 39"/>
            <p:cNvSpPr>
              <a:spLocks/>
            </p:cNvSpPr>
            <p:nvPr/>
          </p:nvSpPr>
          <p:spPr bwMode="auto">
            <a:xfrm>
              <a:off x="2350" y="2640"/>
              <a:ext cx="91" cy="62"/>
            </a:xfrm>
            <a:custGeom>
              <a:avLst/>
              <a:gdLst>
                <a:gd name="T0" fmla="*/ 0 w 42"/>
                <a:gd name="T1" fmla="*/ 9 h 27"/>
                <a:gd name="T2" fmla="*/ 17 w 42"/>
                <a:gd name="T3" fmla="*/ 14 h 27"/>
                <a:gd name="T4" fmla="*/ 33 w 42"/>
                <a:gd name="T5" fmla="*/ 27 h 27"/>
                <a:gd name="T6" fmla="*/ 42 w 42"/>
                <a:gd name="T7" fmla="*/ 11 h 27"/>
                <a:gd name="T8" fmla="*/ 33 w 42"/>
                <a:gd name="T9" fmla="*/ 11 h 27"/>
                <a:gd name="T10" fmla="*/ 23 w 42"/>
                <a:gd name="T11" fmla="*/ 4 h 27"/>
                <a:gd name="T12" fmla="*/ 2 w 42"/>
                <a:gd name="T13" fmla="*/ 8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2"/>
                <a:gd name="T22" fmla="*/ 0 h 27"/>
                <a:gd name="T23" fmla="*/ 42 w 42"/>
                <a:gd name="T24" fmla="*/ 27 h 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2" h="27">
                  <a:moveTo>
                    <a:pt x="0" y="9"/>
                  </a:moveTo>
                  <a:cubicBezTo>
                    <a:pt x="1" y="19"/>
                    <a:pt x="11" y="13"/>
                    <a:pt x="17" y="14"/>
                  </a:cubicBezTo>
                  <a:cubicBezTo>
                    <a:pt x="24" y="15"/>
                    <a:pt x="27" y="24"/>
                    <a:pt x="33" y="27"/>
                  </a:cubicBezTo>
                  <a:cubicBezTo>
                    <a:pt x="33" y="19"/>
                    <a:pt x="34" y="15"/>
                    <a:pt x="42" y="11"/>
                  </a:cubicBezTo>
                  <a:cubicBezTo>
                    <a:pt x="39" y="11"/>
                    <a:pt x="35" y="12"/>
                    <a:pt x="33" y="11"/>
                  </a:cubicBezTo>
                  <a:cubicBezTo>
                    <a:pt x="29" y="10"/>
                    <a:pt x="27" y="5"/>
                    <a:pt x="23" y="4"/>
                  </a:cubicBezTo>
                  <a:cubicBezTo>
                    <a:pt x="13" y="0"/>
                    <a:pt x="13" y="15"/>
                    <a:pt x="2" y="8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3" name="Freeform 40"/>
            <p:cNvSpPr>
              <a:spLocks/>
            </p:cNvSpPr>
            <p:nvPr/>
          </p:nvSpPr>
          <p:spPr bwMode="auto">
            <a:xfrm>
              <a:off x="1974" y="2734"/>
              <a:ext cx="163" cy="156"/>
            </a:xfrm>
            <a:custGeom>
              <a:avLst/>
              <a:gdLst>
                <a:gd name="T0" fmla="*/ 4 w 76"/>
                <a:gd name="T1" fmla="*/ 0 h 68"/>
                <a:gd name="T2" fmla="*/ 5 w 76"/>
                <a:gd name="T3" fmla="*/ 16 h 68"/>
                <a:gd name="T4" fmla="*/ 22 w 76"/>
                <a:gd name="T5" fmla="*/ 27 h 68"/>
                <a:gd name="T6" fmla="*/ 34 w 76"/>
                <a:gd name="T7" fmla="*/ 45 h 68"/>
                <a:gd name="T8" fmla="*/ 46 w 76"/>
                <a:gd name="T9" fmla="*/ 47 h 68"/>
                <a:gd name="T10" fmla="*/ 54 w 76"/>
                <a:gd name="T11" fmla="*/ 51 h 68"/>
                <a:gd name="T12" fmla="*/ 62 w 76"/>
                <a:gd name="T13" fmla="*/ 64 h 68"/>
                <a:gd name="T14" fmla="*/ 76 w 76"/>
                <a:gd name="T15" fmla="*/ 64 h 68"/>
                <a:gd name="T16" fmla="*/ 62 w 76"/>
                <a:gd name="T17" fmla="*/ 68 h 68"/>
                <a:gd name="T18" fmla="*/ 50 w 76"/>
                <a:gd name="T19" fmla="*/ 58 h 68"/>
                <a:gd name="T20" fmla="*/ 27 w 76"/>
                <a:gd name="T21" fmla="*/ 46 h 68"/>
                <a:gd name="T22" fmla="*/ 13 w 76"/>
                <a:gd name="T23" fmla="*/ 30 h 68"/>
                <a:gd name="T24" fmla="*/ 0 w 76"/>
                <a:gd name="T25" fmla="*/ 16 h 68"/>
                <a:gd name="T26" fmla="*/ 4 w 76"/>
                <a:gd name="T27" fmla="*/ 1 h 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6"/>
                <a:gd name="T43" fmla="*/ 0 h 68"/>
                <a:gd name="T44" fmla="*/ 76 w 76"/>
                <a:gd name="T45" fmla="*/ 68 h 6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6" h="68">
                  <a:moveTo>
                    <a:pt x="4" y="0"/>
                  </a:moveTo>
                  <a:cubicBezTo>
                    <a:pt x="10" y="3"/>
                    <a:pt x="3" y="12"/>
                    <a:pt x="5" y="16"/>
                  </a:cubicBezTo>
                  <a:cubicBezTo>
                    <a:pt x="7" y="23"/>
                    <a:pt x="15" y="26"/>
                    <a:pt x="22" y="27"/>
                  </a:cubicBezTo>
                  <a:cubicBezTo>
                    <a:pt x="32" y="29"/>
                    <a:pt x="27" y="39"/>
                    <a:pt x="34" y="45"/>
                  </a:cubicBezTo>
                  <a:cubicBezTo>
                    <a:pt x="38" y="48"/>
                    <a:pt x="41" y="47"/>
                    <a:pt x="46" y="47"/>
                  </a:cubicBezTo>
                  <a:cubicBezTo>
                    <a:pt x="52" y="47"/>
                    <a:pt x="51" y="45"/>
                    <a:pt x="54" y="51"/>
                  </a:cubicBezTo>
                  <a:cubicBezTo>
                    <a:pt x="57" y="57"/>
                    <a:pt x="58" y="62"/>
                    <a:pt x="62" y="64"/>
                  </a:cubicBezTo>
                  <a:cubicBezTo>
                    <a:pt x="65" y="65"/>
                    <a:pt x="71" y="64"/>
                    <a:pt x="76" y="64"/>
                  </a:cubicBezTo>
                  <a:cubicBezTo>
                    <a:pt x="72" y="65"/>
                    <a:pt x="67" y="68"/>
                    <a:pt x="62" y="68"/>
                  </a:cubicBezTo>
                  <a:cubicBezTo>
                    <a:pt x="56" y="68"/>
                    <a:pt x="54" y="62"/>
                    <a:pt x="50" y="58"/>
                  </a:cubicBezTo>
                  <a:cubicBezTo>
                    <a:pt x="43" y="51"/>
                    <a:pt x="33" y="55"/>
                    <a:pt x="27" y="46"/>
                  </a:cubicBezTo>
                  <a:cubicBezTo>
                    <a:pt x="20" y="37"/>
                    <a:pt x="26" y="33"/>
                    <a:pt x="13" y="30"/>
                  </a:cubicBezTo>
                  <a:cubicBezTo>
                    <a:pt x="8" y="29"/>
                    <a:pt x="1" y="22"/>
                    <a:pt x="0" y="16"/>
                  </a:cubicBezTo>
                  <a:cubicBezTo>
                    <a:pt x="0" y="11"/>
                    <a:pt x="7" y="5"/>
                    <a:pt x="4" y="1"/>
                  </a:cubicBezTo>
                </a:path>
              </a:pathLst>
            </a:custGeom>
            <a:solidFill>
              <a:srgbClr val="D490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4" name="Freeform 41"/>
            <p:cNvSpPr>
              <a:spLocks/>
            </p:cNvSpPr>
            <p:nvPr/>
          </p:nvSpPr>
          <p:spPr bwMode="auto">
            <a:xfrm>
              <a:off x="1985" y="2771"/>
              <a:ext cx="62" cy="66"/>
            </a:xfrm>
            <a:custGeom>
              <a:avLst/>
              <a:gdLst>
                <a:gd name="T0" fmla="*/ 29 w 29"/>
                <a:gd name="T1" fmla="*/ 29 h 29"/>
                <a:gd name="T2" fmla="*/ 17 w 29"/>
                <a:gd name="T3" fmla="*/ 11 h 29"/>
                <a:gd name="T4" fmla="*/ 0 w 29"/>
                <a:gd name="T5" fmla="*/ 0 h 29"/>
                <a:gd name="T6" fmla="*/ 11 w 29"/>
                <a:gd name="T7" fmla="*/ 13 h 29"/>
                <a:gd name="T8" fmla="*/ 21 w 29"/>
                <a:gd name="T9" fmla="*/ 19 h 29"/>
                <a:gd name="T10" fmla="*/ 29 w 29"/>
                <a:gd name="T11" fmla="*/ 29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29"/>
                <a:gd name="T20" fmla="*/ 29 w 29"/>
                <a:gd name="T21" fmla="*/ 29 h 2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29">
                  <a:moveTo>
                    <a:pt x="29" y="29"/>
                  </a:moveTo>
                  <a:cubicBezTo>
                    <a:pt x="22" y="23"/>
                    <a:pt x="27" y="13"/>
                    <a:pt x="17" y="11"/>
                  </a:cubicBezTo>
                  <a:cubicBezTo>
                    <a:pt x="10" y="10"/>
                    <a:pt x="2" y="7"/>
                    <a:pt x="0" y="0"/>
                  </a:cubicBezTo>
                  <a:cubicBezTo>
                    <a:pt x="1" y="6"/>
                    <a:pt x="5" y="10"/>
                    <a:pt x="11" y="13"/>
                  </a:cubicBezTo>
                  <a:cubicBezTo>
                    <a:pt x="17" y="15"/>
                    <a:pt x="19" y="13"/>
                    <a:pt x="21" y="19"/>
                  </a:cubicBezTo>
                  <a:cubicBezTo>
                    <a:pt x="24" y="25"/>
                    <a:pt x="27" y="27"/>
                    <a:pt x="29" y="2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Freeform 42"/>
            <p:cNvSpPr>
              <a:spLocks/>
            </p:cNvSpPr>
            <p:nvPr/>
          </p:nvSpPr>
          <p:spPr bwMode="auto">
            <a:xfrm>
              <a:off x="2333" y="2433"/>
              <a:ext cx="132" cy="193"/>
            </a:xfrm>
            <a:custGeom>
              <a:avLst/>
              <a:gdLst>
                <a:gd name="T0" fmla="*/ 2 w 61"/>
                <a:gd name="T1" fmla="*/ 0 h 84"/>
                <a:gd name="T2" fmla="*/ 5 w 61"/>
                <a:gd name="T3" fmla="*/ 15 h 84"/>
                <a:gd name="T4" fmla="*/ 13 w 61"/>
                <a:gd name="T5" fmla="*/ 32 h 84"/>
                <a:gd name="T6" fmla="*/ 25 w 61"/>
                <a:gd name="T7" fmla="*/ 48 h 84"/>
                <a:gd name="T8" fmla="*/ 38 w 61"/>
                <a:gd name="T9" fmla="*/ 59 h 84"/>
                <a:gd name="T10" fmla="*/ 51 w 61"/>
                <a:gd name="T11" fmla="*/ 64 h 84"/>
                <a:gd name="T12" fmla="*/ 61 w 61"/>
                <a:gd name="T13" fmla="*/ 84 h 84"/>
                <a:gd name="T14" fmla="*/ 47 w 61"/>
                <a:gd name="T15" fmla="*/ 68 h 84"/>
                <a:gd name="T16" fmla="*/ 30 w 61"/>
                <a:gd name="T17" fmla="*/ 63 h 84"/>
                <a:gd name="T18" fmla="*/ 17 w 61"/>
                <a:gd name="T19" fmla="*/ 42 h 84"/>
                <a:gd name="T20" fmla="*/ 1 w 61"/>
                <a:gd name="T21" fmla="*/ 23 h 84"/>
                <a:gd name="T22" fmla="*/ 2 w 61"/>
                <a:gd name="T23" fmla="*/ 0 h 8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84"/>
                <a:gd name="T38" fmla="*/ 61 w 61"/>
                <a:gd name="T39" fmla="*/ 84 h 8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84">
                  <a:moveTo>
                    <a:pt x="2" y="0"/>
                  </a:moveTo>
                  <a:cubicBezTo>
                    <a:pt x="7" y="2"/>
                    <a:pt x="6" y="6"/>
                    <a:pt x="5" y="15"/>
                  </a:cubicBezTo>
                  <a:cubicBezTo>
                    <a:pt x="4" y="24"/>
                    <a:pt x="7" y="26"/>
                    <a:pt x="13" y="32"/>
                  </a:cubicBezTo>
                  <a:cubicBezTo>
                    <a:pt x="18" y="37"/>
                    <a:pt x="21" y="39"/>
                    <a:pt x="25" y="48"/>
                  </a:cubicBezTo>
                  <a:cubicBezTo>
                    <a:pt x="28" y="57"/>
                    <a:pt x="27" y="57"/>
                    <a:pt x="38" y="59"/>
                  </a:cubicBezTo>
                  <a:cubicBezTo>
                    <a:pt x="49" y="60"/>
                    <a:pt x="45" y="57"/>
                    <a:pt x="51" y="64"/>
                  </a:cubicBezTo>
                  <a:cubicBezTo>
                    <a:pt x="58" y="71"/>
                    <a:pt x="54" y="83"/>
                    <a:pt x="61" y="84"/>
                  </a:cubicBezTo>
                  <a:cubicBezTo>
                    <a:pt x="49" y="84"/>
                    <a:pt x="52" y="72"/>
                    <a:pt x="47" y="68"/>
                  </a:cubicBezTo>
                  <a:cubicBezTo>
                    <a:pt x="41" y="64"/>
                    <a:pt x="39" y="68"/>
                    <a:pt x="30" y="63"/>
                  </a:cubicBezTo>
                  <a:cubicBezTo>
                    <a:pt x="22" y="58"/>
                    <a:pt x="22" y="47"/>
                    <a:pt x="17" y="42"/>
                  </a:cubicBezTo>
                  <a:cubicBezTo>
                    <a:pt x="11" y="37"/>
                    <a:pt x="3" y="34"/>
                    <a:pt x="1" y="23"/>
                  </a:cubicBezTo>
                  <a:cubicBezTo>
                    <a:pt x="0" y="11"/>
                    <a:pt x="8" y="5"/>
                    <a:pt x="2" y="0"/>
                  </a:cubicBezTo>
                  <a:close/>
                </a:path>
              </a:pathLst>
            </a:custGeom>
            <a:solidFill>
              <a:srgbClr val="D490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6" name="Freeform 43"/>
            <p:cNvSpPr>
              <a:spLocks/>
            </p:cNvSpPr>
            <p:nvPr/>
          </p:nvSpPr>
          <p:spPr bwMode="auto">
            <a:xfrm>
              <a:off x="2462" y="2374"/>
              <a:ext cx="155" cy="87"/>
            </a:xfrm>
            <a:custGeom>
              <a:avLst/>
              <a:gdLst>
                <a:gd name="T0" fmla="*/ 0 w 72"/>
                <a:gd name="T1" fmla="*/ 0 h 38"/>
                <a:gd name="T2" fmla="*/ 21 w 72"/>
                <a:gd name="T3" fmla="*/ 5 h 38"/>
                <a:gd name="T4" fmla="*/ 29 w 72"/>
                <a:gd name="T5" fmla="*/ 28 h 38"/>
                <a:gd name="T6" fmla="*/ 52 w 72"/>
                <a:gd name="T7" fmla="*/ 27 h 38"/>
                <a:gd name="T8" fmla="*/ 72 w 72"/>
                <a:gd name="T9" fmla="*/ 36 h 38"/>
                <a:gd name="T10" fmla="*/ 49 w 72"/>
                <a:gd name="T11" fmla="*/ 33 h 38"/>
                <a:gd name="T12" fmla="*/ 23 w 72"/>
                <a:gd name="T13" fmla="*/ 32 h 38"/>
                <a:gd name="T14" fmla="*/ 14 w 72"/>
                <a:gd name="T15" fmla="*/ 8 h 38"/>
                <a:gd name="T16" fmla="*/ 0 w 72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2"/>
                <a:gd name="T28" fmla="*/ 0 h 38"/>
                <a:gd name="T29" fmla="*/ 72 w 72"/>
                <a:gd name="T30" fmla="*/ 38 h 3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2" h="38">
                  <a:moveTo>
                    <a:pt x="0" y="0"/>
                  </a:moveTo>
                  <a:cubicBezTo>
                    <a:pt x="9" y="5"/>
                    <a:pt x="15" y="1"/>
                    <a:pt x="21" y="5"/>
                  </a:cubicBezTo>
                  <a:cubicBezTo>
                    <a:pt x="26" y="9"/>
                    <a:pt x="19" y="25"/>
                    <a:pt x="29" y="28"/>
                  </a:cubicBezTo>
                  <a:cubicBezTo>
                    <a:pt x="39" y="32"/>
                    <a:pt x="43" y="24"/>
                    <a:pt x="52" y="27"/>
                  </a:cubicBezTo>
                  <a:cubicBezTo>
                    <a:pt x="61" y="31"/>
                    <a:pt x="67" y="37"/>
                    <a:pt x="72" y="36"/>
                  </a:cubicBezTo>
                  <a:cubicBezTo>
                    <a:pt x="62" y="37"/>
                    <a:pt x="56" y="34"/>
                    <a:pt x="49" y="33"/>
                  </a:cubicBezTo>
                  <a:cubicBezTo>
                    <a:pt x="42" y="31"/>
                    <a:pt x="32" y="38"/>
                    <a:pt x="23" y="32"/>
                  </a:cubicBezTo>
                  <a:cubicBezTo>
                    <a:pt x="14" y="26"/>
                    <a:pt x="21" y="11"/>
                    <a:pt x="14" y="8"/>
                  </a:cubicBezTo>
                  <a:cubicBezTo>
                    <a:pt x="7" y="6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D490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7" name="Freeform 44"/>
            <p:cNvSpPr>
              <a:spLocks/>
            </p:cNvSpPr>
            <p:nvPr/>
          </p:nvSpPr>
          <p:spPr bwMode="auto">
            <a:xfrm>
              <a:off x="2566" y="2229"/>
              <a:ext cx="170" cy="133"/>
            </a:xfrm>
            <a:custGeom>
              <a:avLst/>
              <a:gdLst>
                <a:gd name="T0" fmla="*/ 14 w 79"/>
                <a:gd name="T1" fmla="*/ 12 h 58"/>
                <a:gd name="T2" fmla="*/ 17 w 79"/>
                <a:gd name="T3" fmla="*/ 32 h 58"/>
                <a:gd name="T4" fmla="*/ 39 w 79"/>
                <a:gd name="T5" fmla="*/ 38 h 58"/>
                <a:gd name="T6" fmla="*/ 57 w 79"/>
                <a:gd name="T7" fmla="*/ 56 h 58"/>
                <a:gd name="T8" fmla="*/ 79 w 79"/>
                <a:gd name="T9" fmla="*/ 47 h 58"/>
                <a:gd name="T10" fmla="*/ 61 w 79"/>
                <a:gd name="T11" fmla="*/ 51 h 58"/>
                <a:gd name="T12" fmla="*/ 44 w 79"/>
                <a:gd name="T13" fmla="*/ 34 h 58"/>
                <a:gd name="T14" fmla="*/ 24 w 79"/>
                <a:gd name="T15" fmla="*/ 29 h 58"/>
                <a:gd name="T16" fmla="*/ 21 w 79"/>
                <a:gd name="T17" fmla="*/ 11 h 58"/>
                <a:gd name="T18" fmla="*/ 0 w 79"/>
                <a:gd name="T19" fmla="*/ 0 h 58"/>
                <a:gd name="T20" fmla="*/ 14 w 79"/>
                <a:gd name="T21" fmla="*/ 12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58"/>
                <a:gd name="T35" fmla="*/ 79 w 79"/>
                <a:gd name="T36" fmla="*/ 58 h 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58">
                  <a:moveTo>
                    <a:pt x="14" y="12"/>
                  </a:moveTo>
                  <a:cubicBezTo>
                    <a:pt x="20" y="15"/>
                    <a:pt x="10" y="26"/>
                    <a:pt x="17" y="32"/>
                  </a:cubicBezTo>
                  <a:cubicBezTo>
                    <a:pt x="24" y="37"/>
                    <a:pt x="32" y="37"/>
                    <a:pt x="39" y="38"/>
                  </a:cubicBezTo>
                  <a:cubicBezTo>
                    <a:pt x="46" y="39"/>
                    <a:pt x="45" y="53"/>
                    <a:pt x="57" y="56"/>
                  </a:cubicBezTo>
                  <a:cubicBezTo>
                    <a:pt x="70" y="58"/>
                    <a:pt x="72" y="52"/>
                    <a:pt x="79" y="47"/>
                  </a:cubicBezTo>
                  <a:cubicBezTo>
                    <a:pt x="74" y="46"/>
                    <a:pt x="71" y="52"/>
                    <a:pt x="61" y="51"/>
                  </a:cubicBezTo>
                  <a:cubicBezTo>
                    <a:pt x="51" y="50"/>
                    <a:pt x="50" y="37"/>
                    <a:pt x="44" y="34"/>
                  </a:cubicBezTo>
                  <a:cubicBezTo>
                    <a:pt x="38" y="30"/>
                    <a:pt x="30" y="33"/>
                    <a:pt x="24" y="29"/>
                  </a:cubicBezTo>
                  <a:cubicBezTo>
                    <a:pt x="17" y="24"/>
                    <a:pt x="23" y="16"/>
                    <a:pt x="21" y="11"/>
                  </a:cubicBezTo>
                  <a:cubicBezTo>
                    <a:pt x="18" y="6"/>
                    <a:pt x="5" y="6"/>
                    <a:pt x="0" y="0"/>
                  </a:cubicBezTo>
                  <a:cubicBezTo>
                    <a:pt x="3" y="6"/>
                    <a:pt x="13" y="8"/>
                    <a:pt x="14" y="12"/>
                  </a:cubicBezTo>
                  <a:close/>
                </a:path>
              </a:pathLst>
            </a:custGeom>
            <a:solidFill>
              <a:srgbClr val="D490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8" name="Freeform 45"/>
            <p:cNvSpPr>
              <a:spLocks/>
            </p:cNvSpPr>
            <p:nvPr/>
          </p:nvSpPr>
          <p:spPr bwMode="auto">
            <a:xfrm>
              <a:off x="2932" y="1995"/>
              <a:ext cx="165" cy="101"/>
            </a:xfrm>
            <a:custGeom>
              <a:avLst/>
              <a:gdLst>
                <a:gd name="T0" fmla="*/ 4 w 77"/>
                <a:gd name="T1" fmla="*/ 14 h 44"/>
                <a:gd name="T2" fmla="*/ 26 w 77"/>
                <a:gd name="T3" fmla="*/ 20 h 44"/>
                <a:gd name="T4" fmla="*/ 40 w 77"/>
                <a:gd name="T5" fmla="*/ 35 h 44"/>
                <a:gd name="T6" fmla="*/ 58 w 77"/>
                <a:gd name="T7" fmla="*/ 36 h 44"/>
                <a:gd name="T8" fmla="*/ 77 w 77"/>
                <a:gd name="T9" fmla="*/ 42 h 44"/>
                <a:gd name="T10" fmla="*/ 61 w 77"/>
                <a:gd name="T11" fmla="*/ 33 h 44"/>
                <a:gd name="T12" fmla="*/ 44 w 77"/>
                <a:gd name="T13" fmla="*/ 32 h 44"/>
                <a:gd name="T14" fmla="*/ 30 w 77"/>
                <a:gd name="T15" fmla="*/ 17 h 44"/>
                <a:gd name="T16" fmla="*/ 13 w 77"/>
                <a:gd name="T17" fmla="*/ 12 h 44"/>
                <a:gd name="T18" fmla="*/ 0 w 77"/>
                <a:gd name="T19" fmla="*/ 0 h 44"/>
                <a:gd name="T20" fmla="*/ 4 w 77"/>
                <a:gd name="T21" fmla="*/ 14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7"/>
                <a:gd name="T34" fmla="*/ 0 h 44"/>
                <a:gd name="T35" fmla="*/ 77 w 77"/>
                <a:gd name="T36" fmla="*/ 44 h 4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7" h="44">
                  <a:moveTo>
                    <a:pt x="4" y="14"/>
                  </a:moveTo>
                  <a:cubicBezTo>
                    <a:pt x="11" y="19"/>
                    <a:pt x="20" y="17"/>
                    <a:pt x="26" y="20"/>
                  </a:cubicBezTo>
                  <a:cubicBezTo>
                    <a:pt x="31" y="22"/>
                    <a:pt x="32" y="31"/>
                    <a:pt x="40" y="35"/>
                  </a:cubicBezTo>
                  <a:cubicBezTo>
                    <a:pt x="47" y="40"/>
                    <a:pt x="55" y="34"/>
                    <a:pt x="58" y="36"/>
                  </a:cubicBezTo>
                  <a:cubicBezTo>
                    <a:pt x="62" y="39"/>
                    <a:pt x="71" y="44"/>
                    <a:pt x="77" y="42"/>
                  </a:cubicBezTo>
                  <a:cubicBezTo>
                    <a:pt x="69" y="42"/>
                    <a:pt x="66" y="36"/>
                    <a:pt x="61" y="33"/>
                  </a:cubicBezTo>
                  <a:cubicBezTo>
                    <a:pt x="56" y="29"/>
                    <a:pt x="54" y="35"/>
                    <a:pt x="44" y="32"/>
                  </a:cubicBezTo>
                  <a:cubicBezTo>
                    <a:pt x="35" y="29"/>
                    <a:pt x="37" y="22"/>
                    <a:pt x="30" y="17"/>
                  </a:cubicBezTo>
                  <a:cubicBezTo>
                    <a:pt x="23" y="11"/>
                    <a:pt x="22" y="13"/>
                    <a:pt x="13" y="12"/>
                  </a:cubicBezTo>
                  <a:cubicBezTo>
                    <a:pt x="4" y="12"/>
                    <a:pt x="6" y="12"/>
                    <a:pt x="0" y="0"/>
                  </a:cubicBezTo>
                  <a:cubicBezTo>
                    <a:pt x="0" y="5"/>
                    <a:pt x="0" y="10"/>
                    <a:pt x="4" y="14"/>
                  </a:cubicBezTo>
                  <a:close/>
                </a:path>
              </a:pathLst>
            </a:custGeom>
            <a:solidFill>
              <a:srgbClr val="D490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9" name="Freeform 46"/>
            <p:cNvSpPr>
              <a:spLocks/>
            </p:cNvSpPr>
            <p:nvPr/>
          </p:nvSpPr>
          <p:spPr bwMode="auto">
            <a:xfrm>
              <a:off x="2822" y="2047"/>
              <a:ext cx="144" cy="129"/>
            </a:xfrm>
            <a:custGeom>
              <a:avLst/>
              <a:gdLst>
                <a:gd name="T0" fmla="*/ 0 w 67"/>
                <a:gd name="T1" fmla="*/ 0 h 56"/>
                <a:gd name="T2" fmla="*/ 16 w 67"/>
                <a:gd name="T3" fmla="*/ 10 h 56"/>
                <a:gd name="T4" fmla="*/ 21 w 67"/>
                <a:gd name="T5" fmla="*/ 25 h 56"/>
                <a:gd name="T6" fmla="*/ 33 w 67"/>
                <a:gd name="T7" fmla="*/ 29 h 56"/>
                <a:gd name="T8" fmla="*/ 42 w 67"/>
                <a:gd name="T9" fmla="*/ 41 h 56"/>
                <a:gd name="T10" fmla="*/ 55 w 67"/>
                <a:gd name="T11" fmla="*/ 45 h 56"/>
                <a:gd name="T12" fmla="*/ 67 w 67"/>
                <a:gd name="T13" fmla="*/ 54 h 56"/>
                <a:gd name="T14" fmla="*/ 52 w 67"/>
                <a:gd name="T15" fmla="*/ 48 h 56"/>
                <a:gd name="T16" fmla="*/ 38 w 67"/>
                <a:gd name="T17" fmla="*/ 42 h 56"/>
                <a:gd name="T18" fmla="*/ 29 w 67"/>
                <a:gd name="T19" fmla="*/ 35 h 56"/>
                <a:gd name="T20" fmla="*/ 15 w 67"/>
                <a:gd name="T21" fmla="*/ 27 h 56"/>
                <a:gd name="T22" fmla="*/ 12 w 67"/>
                <a:gd name="T23" fmla="*/ 10 h 56"/>
                <a:gd name="T24" fmla="*/ 0 w 67"/>
                <a:gd name="T25" fmla="*/ 0 h 5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7"/>
                <a:gd name="T40" fmla="*/ 0 h 56"/>
                <a:gd name="T41" fmla="*/ 67 w 67"/>
                <a:gd name="T42" fmla="*/ 56 h 5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7" h="56">
                  <a:moveTo>
                    <a:pt x="0" y="0"/>
                  </a:moveTo>
                  <a:cubicBezTo>
                    <a:pt x="4" y="5"/>
                    <a:pt x="14" y="5"/>
                    <a:pt x="16" y="10"/>
                  </a:cubicBezTo>
                  <a:cubicBezTo>
                    <a:pt x="17" y="14"/>
                    <a:pt x="15" y="20"/>
                    <a:pt x="21" y="25"/>
                  </a:cubicBezTo>
                  <a:cubicBezTo>
                    <a:pt x="27" y="31"/>
                    <a:pt x="30" y="25"/>
                    <a:pt x="33" y="29"/>
                  </a:cubicBezTo>
                  <a:cubicBezTo>
                    <a:pt x="37" y="32"/>
                    <a:pt x="34" y="36"/>
                    <a:pt x="42" y="41"/>
                  </a:cubicBezTo>
                  <a:cubicBezTo>
                    <a:pt x="49" y="45"/>
                    <a:pt x="50" y="41"/>
                    <a:pt x="55" y="45"/>
                  </a:cubicBezTo>
                  <a:cubicBezTo>
                    <a:pt x="61" y="50"/>
                    <a:pt x="60" y="53"/>
                    <a:pt x="67" y="54"/>
                  </a:cubicBezTo>
                  <a:cubicBezTo>
                    <a:pt x="58" y="56"/>
                    <a:pt x="56" y="50"/>
                    <a:pt x="52" y="48"/>
                  </a:cubicBezTo>
                  <a:cubicBezTo>
                    <a:pt x="49" y="46"/>
                    <a:pt x="44" y="48"/>
                    <a:pt x="38" y="42"/>
                  </a:cubicBezTo>
                  <a:cubicBezTo>
                    <a:pt x="35" y="39"/>
                    <a:pt x="33" y="36"/>
                    <a:pt x="29" y="35"/>
                  </a:cubicBezTo>
                  <a:cubicBezTo>
                    <a:pt x="24" y="32"/>
                    <a:pt x="18" y="30"/>
                    <a:pt x="15" y="27"/>
                  </a:cubicBezTo>
                  <a:cubicBezTo>
                    <a:pt x="10" y="21"/>
                    <a:pt x="15" y="12"/>
                    <a:pt x="12" y="10"/>
                  </a:cubicBezTo>
                  <a:cubicBezTo>
                    <a:pt x="8" y="8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D490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0" name="Freeform 47"/>
            <p:cNvSpPr>
              <a:spLocks/>
            </p:cNvSpPr>
            <p:nvPr/>
          </p:nvSpPr>
          <p:spPr bwMode="auto">
            <a:xfrm>
              <a:off x="2684" y="2192"/>
              <a:ext cx="138" cy="99"/>
            </a:xfrm>
            <a:custGeom>
              <a:avLst/>
              <a:gdLst>
                <a:gd name="T0" fmla="*/ 64 w 64"/>
                <a:gd name="T1" fmla="*/ 43 h 43"/>
                <a:gd name="T2" fmla="*/ 50 w 64"/>
                <a:gd name="T3" fmla="*/ 23 h 43"/>
                <a:gd name="T4" fmla="*/ 30 w 64"/>
                <a:gd name="T5" fmla="*/ 20 h 43"/>
                <a:gd name="T6" fmla="*/ 20 w 64"/>
                <a:gd name="T7" fmla="*/ 3 h 43"/>
                <a:gd name="T8" fmla="*/ 0 w 64"/>
                <a:gd name="T9" fmla="*/ 1 h 43"/>
                <a:gd name="T10" fmla="*/ 16 w 64"/>
                <a:gd name="T11" fmla="*/ 6 h 43"/>
                <a:gd name="T12" fmla="*/ 25 w 64"/>
                <a:gd name="T13" fmla="*/ 22 h 43"/>
                <a:gd name="T14" fmla="*/ 47 w 64"/>
                <a:gd name="T15" fmla="*/ 28 h 43"/>
                <a:gd name="T16" fmla="*/ 64 w 64"/>
                <a:gd name="T17" fmla="*/ 43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"/>
                <a:gd name="T28" fmla="*/ 0 h 43"/>
                <a:gd name="T29" fmla="*/ 64 w 64"/>
                <a:gd name="T30" fmla="*/ 43 h 4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" h="43">
                  <a:moveTo>
                    <a:pt x="64" y="43"/>
                  </a:moveTo>
                  <a:cubicBezTo>
                    <a:pt x="56" y="40"/>
                    <a:pt x="54" y="26"/>
                    <a:pt x="50" y="23"/>
                  </a:cubicBezTo>
                  <a:cubicBezTo>
                    <a:pt x="45" y="19"/>
                    <a:pt x="37" y="24"/>
                    <a:pt x="30" y="20"/>
                  </a:cubicBezTo>
                  <a:cubicBezTo>
                    <a:pt x="23" y="15"/>
                    <a:pt x="25" y="6"/>
                    <a:pt x="20" y="3"/>
                  </a:cubicBezTo>
                  <a:cubicBezTo>
                    <a:pt x="15" y="0"/>
                    <a:pt x="6" y="7"/>
                    <a:pt x="0" y="1"/>
                  </a:cubicBezTo>
                  <a:cubicBezTo>
                    <a:pt x="4" y="6"/>
                    <a:pt x="10" y="5"/>
                    <a:pt x="16" y="6"/>
                  </a:cubicBezTo>
                  <a:cubicBezTo>
                    <a:pt x="21" y="8"/>
                    <a:pt x="19" y="17"/>
                    <a:pt x="25" y="22"/>
                  </a:cubicBezTo>
                  <a:cubicBezTo>
                    <a:pt x="31" y="26"/>
                    <a:pt x="42" y="24"/>
                    <a:pt x="47" y="28"/>
                  </a:cubicBezTo>
                  <a:cubicBezTo>
                    <a:pt x="52" y="32"/>
                    <a:pt x="57" y="42"/>
                    <a:pt x="64" y="43"/>
                  </a:cubicBezTo>
                  <a:close/>
                </a:path>
              </a:pathLst>
            </a:custGeom>
            <a:solidFill>
              <a:srgbClr val="D490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1" name="Freeform 48"/>
            <p:cNvSpPr>
              <a:spLocks/>
            </p:cNvSpPr>
            <p:nvPr/>
          </p:nvSpPr>
          <p:spPr bwMode="auto">
            <a:xfrm>
              <a:off x="2219" y="2573"/>
              <a:ext cx="149" cy="120"/>
            </a:xfrm>
            <a:custGeom>
              <a:avLst/>
              <a:gdLst>
                <a:gd name="T0" fmla="*/ 69 w 69"/>
                <a:gd name="T1" fmla="*/ 52 h 52"/>
                <a:gd name="T2" fmla="*/ 56 w 69"/>
                <a:gd name="T3" fmla="*/ 42 h 52"/>
                <a:gd name="T4" fmla="*/ 41 w 69"/>
                <a:gd name="T5" fmla="*/ 44 h 52"/>
                <a:gd name="T6" fmla="*/ 32 w 69"/>
                <a:gd name="T7" fmla="*/ 28 h 52"/>
                <a:gd name="T8" fmla="*/ 20 w 69"/>
                <a:gd name="T9" fmla="*/ 19 h 52"/>
                <a:gd name="T10" fmla="*/ 16 w 69"/>
                <a:gd name="T11" fmla="*/ 5 h 52"/>
                <a:gd name="T12" fmla="*/ 0 w 69"/>
                <a:gd name="T13" fmla="*/ 0 h 52"/>
                <a:gd name="T14" fmla="*/ 11 w 69"/>
                <a:gd name="T15" fmla="*/ 10 h 52"/>
                <a:gd name="T16" fmla="*/ 16 w 69"/>
                <a:gd name="T17" fmla="*/ 23 h 52"/>
                <a:gd name="T18" fmla="*/ 29 w 69"/>
                <a:gd name="T19" fmla="*/ 32 h 52"/>
                <a:gd name="T20" fmla="*/ 39 w 69"/>
                <a:gd name="T21" fmla="*/ 47 h 52"/>
                <a:gd name="T22" fmla="*/ 55 w 69"/>
                <a:gd name="T23" fmla="*/ 47 h 52"/>
                <a:gd name="T24" fmla="*/ 69 w 69"/>
                <a:gd name="T25" fmla="*/ 52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9"/>
                <a:gd name="T40" fmla="*/ 0 h 52"/>
                <a:gd name="T41" fmla="*/ 69 w 69"/>
                <a:gd name="T42" fmla="*/ 52 h 5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9" h="52">
                  <a:moveTo>
                    <a:pt x="69" y="52"/>
                  </a:moveTo>
                  <a:cubicBezTo>
                    <a:pt x="59" y="49"/>
                    <a:pt x="60" y="44"/>
                    <a:pt x="56" y="42"/>
                  </a:cubicBezTo>
                  <a:cubicBezTo>
                    <a:pt x="52" y="40"/>
                    <a:pt x="49" y="47"/>
                    <a:pt x="41" y="44"/>
                  </a:cubicBezTo>
                  <a:cubicBezTo>
                    <a:pt x="32" y="40"/>
                    <a:pt x="37" y="33"/>
                    <a:pt x="32" y="28"/>
                  </a:cubicBezTo>
                  <a:cubicBezTo>
                    <a:pt x="27" y="22"/>
                    <a:pt x="25" y="25"/>
                    <a:pt x="20" y="19"/>
                  </a:cubicBezTo>
                  <a:cubicBezTo>
                    <a:pt x="14" y="14"/>
                    <a:pt x="19" y="10"/>
                    <a:pt x="16" y="5"/>
                  </a:cubicBezTo>
                  <a:cubicBezTo>
                    <a:pt x="12" y="0"/>
                    <a:pt x="5" y="5"/>
                    <a:pt x="0" y="0"/>
                  </a:cubicBezTo>
                  <a:cubicBezTo>
                    <a:pt x="3" y="6"/>
                    <a:pt x="8" y="5"/>
                    <a:pt x="11" y="10"/>
                  </a:cubicBezTo>
                  <a:cubicBezTo>
                    <a:pt x="14" y="14"/>
                    <a:pt x="10" y="19"/>
                    <a:pt x="16" y="23"/>
                  </a:cubicBezTo>
                  <a:cubicBezTo>
                    <a:pt x="21" y="27"/>
                    <a:pt x="26" y="28"/>
                    <a:pt x="29" y="32"/>
                  </a:cubicBezTo>
                  <a:cubicBezTo>
                    <a:pt x="32" y="36"/>
                    <a:pt x="30" y="44"/>
                    <a:pt x="39" y="47"/>
                  </a:cubicBezTo>
                  <a:cubicBezTo>
                    <a:pt x="47" y="50"/>
                    <a:pt x="51" y="44"/>
                    <a:pt x="55" y="47"/>
                  </a:cubicBezTo>
                  <a:cubicBezTo>
                    <a:pt x="59" y="50"/>
                    <a:pt x="66" y="51"/>
                    <a:pt x="69" y="52"/>
                  </a:cubicBezTo>
                  <a:close/>
                </a:path>
              </a:pathLst>
            </a:custGeom>
            <a:solidFill>
              <a:srgbClr val="D490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2" name="Freeform 49"/>
            <p:cNvSpPr>
              <a:spLocks/>
            </p:cNvSpPr>
            <p:nvPr/>
          </p:nvSpPr>
          <p:spPr bwMode="auto">
            <a:xfrm>
              <a:off x="2394" y="2560"/>
              <a:ext cx="49" cy="20"/>
            </a:xfrm>
            <a:custGeom>
              <a:avLst/>
              <a:gdLst>
                <a:gd name="T0" fmla="*/ 23 w 23"/>
                <a:gd name="T1" fmla="*/ 9 h 9"/>
                <a:gd name="T2" fmla="*/ 10 w 23"/>
                <a:gd name="T3" fmla="*/ 4 h 9"/>
                <a:gd name="T4" fmla="*/ 0 w 23"/>
                <a:gd name="T5" fmla="*/ 0 h 9"/>
                <a:gd name="T6" fmla="*/ 10 w 23"/>
                <a:gd name="T7" fmla="*/ 6 h 9"/>
                <a:gd name="T8" fmla="*/ 23 w 23"/>
                <a:gd name="T9" fmla="*/ 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9"/>
                <a:gd name="T17" fmla="*/ 23 w 23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9">
                  <a:moveTo>
                    <a:pt x="23" y="9"/>
                  </a:moveTo>
                  <a:cubicBezTo>
                    <a:pt x="17" y="2"/>
                    <a:pt x="21" y="5"/>
                    <a:pt x="10" y="4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1" y="5"/>
                    <a:pt x="5" y="6"/>
                    <a:pt x="10" y="6"/>
                  </a:cubicBezTo>
                  <a:cubicBezTo>
                    <a:pt x="16" y="6"/>
                    <a:pt x="20" y="5"/>
                    <a:pt x="23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3" name="Freeform 50"/>
            <p:cNvSpPr>
              <a:spLocks/>
            </p:cNvSpPr>
            <p:nvPr/>
          </p:nvSpPr>
          <p:spPr bwMode="auto">
            <a:xfrm>
              <a:off x="2338" y="2468"/>
              <a:ext cx="49" cy="78"/>
            </a:xfrm>
            <a:custGeom>
              <a:avLst/>
              <a:gdLst>
                <a:gd name="T0" fmla="*/ 23 w 23"/>
                <a:gd name="T1" fmla="*/ 33 h 34"/>
                <a:gd name="T2" fmla="*/ 11 w 23"/>
                <a:gd name="T3" fmla="*/ 17 h 34"/>
                <a:gd name="T4" fmla="*/ 3 w 23"/>
                <a:gd name="T5" fmla="*/ 0 h 34"/>
                <a:gd name="T6" fmla="*/ 9 w 23"/>
                <a:gd name="T7" fmla="*/ 19 h 34"/>
                <a:gd name="T8" fmla="*/ 22 w 23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34"/>
                <a:gd name="T17" fmla="*/ 23 w 23"/>
                <a:gd name="T18" fmla="*/ 34 h 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34">
                  <a:moveTo>
                    <a:pt x="23" y="33"/>
                  </a:moveTo>
                  <a:cubicBezTo>
                    <a:pt x="19" y="24"/>
                    <a:pt x="16" y="22"/>
                    <a:pt x="11" y="17"/>
                  </a:cubicBezTo>
                  <a:cubicBezTo>
                    <a:pt x="5" y="11"/>
                    <a:pt x="2" y="9"/>
                    <a:pt x="3" y="0"/>
                  </a:cubicBezTo>
                  <a:cubicBezTo>
                    <a:pt x="0" y="8"/>
                    <a:pt x="5" y="15"/>
                    <a:pt x="9" y="19"/>
                  </a:cubicBezTo>
                  <a:cubicBezTo>
                    <a:pt x="13" y="23"/>
                    <a:pt x="21" y="27"/>
                    <a:pt x="22" y="34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Freeform 51"/>
            <p:cNvSpPr>
              <a:spLocks/>
            </p:cNvSpPr>
            <p:nvPr/>
          </p:nvSpPr>
          <p:spPr bwMode="auto">
            <a:xfrm>
              <a:off x="2262" y="2617"/>
              <a:ext cx="45" cy="57"/>
            </a:xfrm>
            <a:custGeom>
              <a:avLst/>
              <a:gdLst>
                <a:gd name="T0" fmla="*/ 21 w 21"/>
                <a:gd name="T1" fmla="*/ 25 h 25"/>
                <a:gd name="T2" fmla="*/ 12 w 21"/>
                <a:gd name="T3" fmla="*/ 9 h 25"/>
                <a:gd name="T4" fmla="*/ 0 w 21"/>
                <a:gd name="T5" fmla="*/ 0 h 25"/>
                <a:gd name="T6" fmla="*/ 12 w 21"/>
                <a:gd name="T7" fmla="*/ 12 h 25"/>
                <a:gd name="T8" fmla="*/ 21 w 21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5"/>
                <a:gd name="T17" fmla="*/ 21 w 21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5">
                  <a:moveTo>
                    <a:pt x="21" y="25"/>
                  </a:moveTo>
                  <a:cubicBezTo>
                    <a:pt x="12" y="21"/>
                    <a:pt x="17" y="14"/>
                    <a:pt x="12" y="9"/>
                  </a:cubicBezTo>
                  <a:cubicBezTo>
                    <a:pt x="7" y="3"/>
                    <a:pt x="5" y="6"/>
                    <a:pt x="0" y="0"/>
                  </a:cubicBezTo>
                  <a:cubicBezTo>
                    <a:pt x="3" y="6"/>
                    <a:pt x="11" y="8"/>
                    <a:pt x="12" y="12"/>
                  </a:cubicBezTo>
                  <a:cubicBezTo>
                    <a:pt x="13" y="16"/>
                    <a:pt x="17" y="25"/>
                    <a:pt x="21" y="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Freeform 52"/>
            <p:cNvSpPr>
              <a:spLocks/>
            </p:cNvSpPr>
            <p:nvPr/>
          </p:nvSpPr>
          <p:spPr bwMode="auto">
            <a:xfrm>
              <a:off x="1651" y="2817"/>
              <a:ext cx="258" cy="289"/>
            </a:xfrm>
            <a:custGeom>
              <a:avLst/>
              <a:gdLst>
                <a:gd name="T0" fmla="*/ 120 w 120"/>
                <a:gd name="T1" fmla="*/ 118 h 126"/>
                <a:gd name="T2" fmla="*/ 102 w 120"/>
                <a:gd name="T3" fmla="*/ 119 h 126"/>
                <a:gd name="T4" fmla="*/ 92 w 120"/>
                <a:gd name="T5" fmla="*/ 108 h 126"/>
                <a:gd name="T6" fmla="*/ 78 w 120"/>
                <a:gd name="T7" fmla="*/ 104 h 126"/>
                <a:gd name="T8" fmla="*/ 69 w 120"/>
                <a:gd name="T9" fmla="*/ 82 h 126"/>
                <a:gd name="T10" fmla="*/ 48 w 120"/>
                <a:gd name="T11" fmla="*/ 76 h 126"/>
                <a:gd name="T12" fmla="*/ 38 w 120"/>
                <a:gd name="T13" fmla="*/ 54 h 126"/>
                <a:gd name="T14" fmla="*/ 21 w 120"/>
                <a:gd name="T15" fmla="*/ 40 h 126"/>
                <a:gd name="T16" fmla="*/ 20 w 120"/>
                <a:gd name="T17" fmla="*/ 18 h 126"/>
                <a:gd name="T18" fmla="*/ 0 w 120"/>
                <a:gd name="T19" fmla="*/ 0 h 126"/>
                <a:gd name="T20" fmla="*/ 16 w 120"/>
                <a:gd name="T21" fmla="*/ 26 h 126"/>
                <a:gd name="T22" fmla="*/ 18 w 120"/>
                <a:gd name="T23" fmla="*/ 48 h 126"/>
                <a:gd name="T24" fmla="*/ 38 w 120"/>
                <a:gd name="T25" fmla="*/ 75 h 126"/>
                <a:gd name="T26" fmla="*/ 62 w 120"/>
                <a:gd name="T27" fmla="*/ 89 h 126"/>
                <a:gd name="T28" fmla="*/ 76 w 120"/>
                <a:gd name="T29" fmla="*/ 110 h 126"/>
                <a:gd name="T30" fmla="*/ 95 w 120"/>
                <a:gd name="T31" fmla="*/ 120 h 126"/>
                <a:gd name="T32" fmla="*/ 120 w 120"/>
                <a:gd name="T33" fmla="*/ 118 h 1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0"/>
                <a:gd name="T52" fmla="*/ 0 h 126"/>
                <a:gd name="T53" fmla="*/ 120 w 120"/>
                <a:gd name="T54" fmla="*/ 126 h 1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0" h="126">
                  <a:moveTo>
                    <a:pt x="120" y="118"/>
                  </a:moveTo>
                  <a:cubicBezTo>
                    <a:pt x="112" y="116"/>
                    <a:pt x="110" y="123"/>
                    <a:pt x="102" y="119"/>
                  </a:cubicBezTo>
                  <a:cubicBezTo>
                    <a:pt x="94" y="115"/>
                    <a:pt x="97" y="110"/>
                    <a:pt x="92" y="108"/>
                  </a:cubicBezTo>
                  <a:cubicBezTo>
                    <a:pt x="88" y="105"/>
                    <a:pt x="86" y="109"/>
                    <a:pt x="78" y="104"/>
                  </a:cubicBezTo>
                  <a:cubicBezTo>
                    <a:pt x="69" y="98"/>
                    <a:pt x="76" y="87"/>
                    <a:pt x="69" y="82"/>
                  </a:cubicBezTo>
                  <a:cubicBezTo>
                    <a:pt x="62" y="78"/>
                    <a:pt x="57" y="83"/>
                    <a:pt x="48" y="76"/>
                  </a:cubicBezTo>
                  <a:cubicBezTo>
                    <a:pt x="38" y="70"/>
                    <a:pt x="42" y="62"/>
                    <a:pt x="38" y="54"/>
                  </a:cubicBezTo>
                  <a:cubicBezTo>
                    <a:pt x="33" y="47"/>
                    <a:pt x="26" y="49"/>
                    <a:pt x="21" y="40"/>
                  </a:cubicBezTo>
                  <a:cubicBezTo>
                    <a:pt x="16" y="30"/>
                    <a:pt x="24" y="25"/>
                    <a:pt x="20" y="18"/>
                  </a:cubicBezTo>
                  <a:cubicBezTo>
                    <a:pt x="15" y="12"/>
                    <a:pt x="4" y="12"/>
                    <a:pt x="0" y="0"/>
                  </a:cubicBezTo>
                  <a:cubicBezTo>
                    <a:pt x="2" y="12"/>
                    <a:pt x="15" y="16"/>
                    <a:pt x="16" y="26"/>
                  </a:cubicBezTo>
                  <a:cubicBezTo>
                    <a:pt x="16" y="37"/>
                    <a:pt x="10" y="42"/>
                    <a:pt x="18" y="48"/>
                  </a:cubicBezTo>
                  <a:cubicBezTo>
                    <a:pt x="28" y="57"/>
                    <a:pt x="34" y="66"/>
                    <a:pt x="38" y="75"/>
                  </a:cubicBezTo>
                  <a:cubicBezTo>
                    <a:pt x="42" y="84"/>
                    <a:pt x="52" y="88"/>
                    <a:pt x="62" y="89"/>
                  </a:cubicBezTo>
                  <a:cubicBezTo>
                    <a:pt x="71" y="90"/>
                    <a:pt x="65" y="104"/>
                    <a:pt x="76" y="110"/>
                  </a:cubicBezTo>
                  <a:cubicBezTo>
                    <a:pt x="86" y="115"/>
                    <a:pt x="87" y="113"/>
                    <a:pt x="95" y="120"/>
                  </a:cubicBezTo>
                  <a:cubicBezTo>
                    <a:pt x="103" y="126"/>
                    <a:pt x="114" y="122"/>
                    <a:pt x="120" y="118"/>
                  </a:cubicBezTo>
                  <a:close/>
                </a:path>
              </a:pathLst>
            </a:custGeom>
            <a:solidFill>
              <a:srgbClr val="D490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Freeform 53"/>
            <p:cNvSpPr>
              <a:spLocks/>
            </p:cNvSpPr>
            <p:nvPr/>
          </p:nvSpPr>
          <p:spPr bwMode="auto">
            <a:xfrm>
              <a:off x="1573" y="2984"/>
              <a:ext cx="198" cy="202"/>
            </a:xfrm>
            <a:custGeom>
              <a:avLst/>
              <a:gdLst>
                <a:gd name="T0" fmla="*/ 13 w 92"/>
                <a:gd name="T1" fmla="*/ 16 h 88"/>
                <a:gd name="T2" fmla="*/ 14 w 92"/>
                <a:gd name="T3" fmla="*/ 34 h 88"/>
                <a:gd name="T4" fmla="*/ 33 w 92"/>
                <a:gd name="T5" fmla="*/ 45 h 88"/>
                <a:gd name="T6" fmla="*/ 40 w 92"/>
                <a:gd name="T7" fmla="*/ 61 h 88"/>
                <a:gd name="T8" fmla="*/ 57 w 92"/>
                <a:gd name="T9" fmla="*/ 68 h 88"/>
                <a:gd name="T10" fmla="*/ 69 w 92"/>
                <a:gd name="T11" fmla="*/ 83 h 88"/>
                <a:gd name="T12" fmla="*/ 92 w 92"/>
                <a:gd name="T13" fmla="*/ 81 h 88"/>
                <a:gd name="T14" fmla="*/ 72 w 92"/>
                <a:gd name="T15" fmla="*/ 80 h 88"/>
                <a:gd name="T16" fmla="*/ 62 w 92"/>
                <a:gd name="T17" fmla="*/ 64 h 88"/>
                <a:gd name="T18" fmla="*/ 49 w 92"/>
                <a:gd name="T19" fmla="*/ 61 h 88"/>
                <a:gd name="T20" fmla="*/ 40 w 92"/>
                <a:gd name="T21" fmla="*/ 42 h 88"/>
                <a:gd name="T22" fmla="*/ 20 w 92"/>
                <a:gd name="T23" fmla="*/ 33 h 88"/>
                <a:gd name="T24" fmla="*/ 19 w 92"/>
                <a:gd name="T25" fmla="*/ 16 h 88"/>
                <a:gd name="T26" fmla="*/ 0 w 92"/>
                <a:gd name="T27" fmla="*/ 0 h 88"/>
                <a:gd name="T28" fmla="*/ 13 w 92"/>
                <a:gd name="T29" fmla="*/ 16 h 8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2"/>
                <a:gd name="T46" fmla="*/ 0 h 88"/>
                <a:gd name="T47" fmla="*/ 92 w 92"/>
                <a:gd name="T48" fmla="*/ 88 h 8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2" h="88">
                  <a:moveTo>
                    <a:pt x="13" y="16"/>
                  </a:moveTo>
                  <a:cubicBezTo>
                    <a:pt x="15" y="19"/>
                    <a:pt x="10" y="27"/>
                    <a:pt x="14" y="34"/>
                  </a:cubicBezTo>
                  <a:cubicBezTo>
                    <a:pt x="18" y="41"/>
                    <a:pt x="26" y="43"/>
                    <a:pt x="33" y="45"/>
                  </a:cubicBezTo>
                  <a:cubicBezTo>
                    <a:pt x="40" y="47"/>
                    <a:pt x="36" y="55"/>
                    <a:pt x="40" y="61"/>
                  </a:cubicBezTo>
                  <a:cubicBezTo>
                    <a:pt x="44" y="67"/>
                    <a:pt x="52" y="67"/>
                    <a:pt x="57" y="68"/>
                  </a:cubicBezTo>
                  <a:cubicBezTo>
                    <a:pt x="63" y="70"/>
                    <a:pt x="60" y="78"/>
                    <a:pt x="69" y="83"/>
                  </a:cubicBezTo>
                  <a:cubicBezTo>
                    <a:pt x="77" y="88"/>
                    <a:pt x="84" y="85"/>
                    <a:pt x="92" y="81"/>
                  </a:cubicBezTo>
                  <a:cubicBezTo>
                    <a:pt x="86" y="79"/>
                    <a:pt x="84" y="85"/>
                    <a:pt x="72" y="80"/>
                  </a:cubicBezTo>
                  <a:cubicBezTo>
                    <a:pt x="60" y="75"/>
                    <a:pt x="67" y="67"/>
                    <a:pt x="62" y="64"/>
                  </a:cubicBezTo>
                  <a:cubicBezTo>
                    <a:pt x="58" y="61"/>
                    <a:pt x="55" y="66"/>
                    <a:pt x="49" y="61"/>
                  </a:cubicBezTo>
                  <a:cubicBezTo>
                    <a:pt x="43" y="55"/>
                    <a:pt x="46" y="48"/>
                    <a:pt x="40" y="42"/>
                  </a:cubicBezTo>
                  <a:cubicBezTo>
                    <a:pt x="34" y="36"/>
                    <a:pt x="25" y="41"/>
                    <a:pt x="20" y="33"/>
                  </a:cubicBezTo>
                  <a:cubicBezTo>
                    <a:pt x="14" y="25"/>
                    <a:pt x="22" y="22"/>
                    <a:pt x="19" y="16"/>
                  </a:cubicBezTo>
                  <a:cubicBezTo>
                    <a:pt x="16" y="10"/>
                    <a:pt x="4" y="11"/>
                    <a:pt x="0" y="0"/>
                  </a:cubicBezTo>
                  <a:cubicBezTo>
                    <a:pt x="1" y="4"/>
                    <a:pt x="12" y="14"/>
                    <a:pt x="13" y="16"/>
                  </a:cubicBezTo>
                  <a:close/>
                </a:path>
              </a:pathLst>
            </a:custGeom>
            <a:solidFill>
              <a:srgbClr val="D490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7" name="Freeform 54"/>
            <p:cNvSpPr>
              <a:spLocks/>
            </p:cNvSpPr>
            <p:nvPr/>
          </p:nvSpPr>
          <p:spPr bwMode="auto">
            <a:xfrm>
              <a:off x="1399" y="2798"/>
              <a:ext cx="144" cy="336"/>
            </a:xfrm>
            <a:custGeom>
              <a:avLst/>
              <a:gdLst>
                <a:gd name="T0" fmla="*/ 15 w 67"/>
                <a:gd name="T1" fmla="*/ 0 h 146"/>
                <a:gd name="T2" fmla="*/ 6 w 67"/>
                <a:gd name="T3" fmla="*/ 21 h 146"/>
                <a:gd name="T4" fmla="*/ 15 w 67"/>
                <a:gd name="T5" fmla="*/ 39 h 146"/>
                <a:gd name="T6" fmla="*/ 13 w 67"/>
                <a:gd name="T7" fmla="*/ 55 h 146"/>
                <a:gd name="T8" fmla="*/ 22 w 67"/>
                <a:gd name="T9" fmla="*/ 73 h 146"/>
                <a:gd name="T10" fmla="*/ 23 w 67"/>
                <a:gd name="T11" fmla="*/ 92 h 146"/>
                <a:gd name="T12" fmla="*/ 38 w 67"/>
                <a:gd name="T13" fmla="*/ 105 h 146"/>
                <a:gd name="T14" fmla="*/ 43 w 67"/>
                <a:gd name="T15" fmla="*/ 119 h 146"/>
                <a:gd name="T16" fmla="*/ 61 w 67"/>
                <a:gd name="T17" fmla="*/ 127 h 146"/>
                <a:gd name="T18" fmla="*/ 67 w 67"/>
                <a:gd name="T19" fmla="*/ 146 h 146"/>
                <a:gd name="T20" fmla="*/ 57 w 67"/>
                <a:gd name="T21" fmla="*/ 129 h 146"/>
                <a:gd name="T22" fmla="*/ 39 w 67"/>
                <a:gd name="T23" fmla="*/ 120 h 146"/>
                <a:gd name="T24" fmla="*/ 30 w 67"/>
                <a:gd name="T25" fmla="*/ 105 h 146"/>
                <a:gd name="T26" fmla="*/ 19 w 67"/>
                <a:gd name="T27" fmla="*/ 91 h 146"/>
                <a:gd name="T28" fmla="*/ 18 w 67"/>
                <a:gd name="T29" fmla="*/ 72 h 146"/>
                <a:gd name="T30" fmla="*/ 8 w 67"/>
                <a:gd name="T31" fmla="*/ 55 h 146"/>
                <a:gd name="T32" fmla="*/ 11 w 67"/>
                <a:gd name="T33" fmla="*/ 40 h 146"/>
                <a:gd name="T34" fmla="*/ 1 w 67"/>
                <a:gd name="T35" fmla="*/ 19 h 146"/>
                <a:gd name="T36" fmla="*/ 15 w 67"/>
                <a:gd name="T37" fmla="*/ 0 h 1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7"/>
                <a:gd name="T58" fmla="*/ 0 h 146"/>
                <a:gd name="T59" fmla="*/ 67 w 67"/>
                <a:gd name="T60" fmla="*/ 146 h 14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7" h="146">
                  <a:moveTo>
                    <a:pt x="15" y="0"/>
                  </a:moveTo>
                  <a:cubicBezTo>
                    <a:pt x="16" y="3"/>
                    <a:pt x="4" y="10"/>
                    <a:pt x="6" y="21"/>
                  </a:cubicBezTo>
                  <a:cubicBezTo>
                    <a:pt x="7" y="31"/>
                    <a:pt x="14" y="32"/>
                    <a:pt x="15" y="39"/>
                  </a:cubicBezTo>
                  <a:cubicBezTo>
                    <a:pt x="15" y="47"/>
                    <a:pt x="11" y="47"/>
                    <a:pt x="13" y="55"/>
                  </a:cubicBezTo>
                  <a:cubicBezTo>
                    <a:pt x="15" y="63"/>
                    <a:pt x="21" y="66"/>
                    <a:pt x="22" y="73"/>
                  </a:cubicBezTo>
                  <a:cubicBezTo>
                    <a:pt x="23" y="81"/>
                    <a:pt x="19" y="83"/>
                    <a:pt x="23" y="92"/>
                  </a:cubicBezTo>
                  <a:cubicBezTo>
                    <a:pt x="27" y="101"/>
                    <a:pt x="34" y="99"/>
                    <a:pt x="38" y="105"/>
                  </a:cubicBezTo>
                  <a:cubicBezTo>
                    <a:pt x="41" y="111"/>
                    <a:pt x="37" y="113"/>
                    <a:pt x="43" y="119"/>
                  </a:cubicBezTo>
                  <a:cubicBezTo>
                    <a:pt x="49" y="126"/>
                    <a:pt x="57" y="123"/>
                    <a:pt x="61" y="127"/>
                  </a:cubicBezTo>
                  <a:cubicBezTo>
                    <a:pt x="66" y="131"/>
                    <a:pt x="61" y="140"/>
                    <a:pt x="67" y="146"/>
                  </a:cubicBezTo>
                  <a:cubicBezTo>
                    <a:pt x="59" y="141"/>
                    <a:pt x="63" y="132"/>
                    <a:pt x="57" y="129"/>
                  </a:cubicBezTo>
                  <a:cubicBezTo>
                    <a:pt x="51" y="126"/>
                    <a:pt x="43" y="127"/>
                    <a:pt x="39" y="120"/>
                  </a:cubicBezTo>
                  <a:cubicBezTo>
                    <a:pt x="35" y="114"/>
                    <a:pt x="35" y="108"/>
                    <a:pt x="30" y="105"/>
                  </a:cubicBezTo>
                  <a:cubicBezTo>
                    <a:pt x="26" y="101"/>
                    <a:pt x="21" y="100"/>
                    <a:pt x="19" y="91"/>
                  </a:cubicBezTo>
                  <a:cubicBezTo>
                    <a:pt x="16" y="83"/>
                    <a:pt x="19" y="76"/>
                    <a:pt x="18" y="72"/>
                  </a:cubicBezTo>
                  <a:cubicBezTo>
                    <a:pt x="17" y="68"/>
                    <a:pt x="9" y="63"/>
                    <a:pt x="8" y="55"/>
                  </a:cubicBezTo>
                  <a:cubicBezTo>
                    <a:pt x="7" y="46"/>
                    <a:pt x="12" y="44"/>
                    <a:pt x="11" y="40"/>
                  </a:cubicBezTo>
                  <a:cubicBezTo>
                    <a:pt x="10" y="36"/>
                    <a:pt x="2" y="30"/>
                    <a:pt x="1" y="19"/>
                  </a:cubicBezTo>
                  <a:cubicBezTo>
                    <a:pt x="0" y="9"/>
                    <a:pt x="13" y="5"/>
                    <a:pt x="15" y="0"/>
                  </a:cubicBezTo>
                  <a:close/>
                </a:path>
              </a:pathLst>
            </a:custGeom>
            <a:solidFill>
              <a:srgbClr val="D4909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8" name="Freeform 55"/>
            <p:cNvSpPr>
              <a:spLocks/>
            </p:cNvSpPr>
            <p:nvPr/>
          </p:nvSpPr>
          <p:spPr bwMode="auto">
            <a:xfrm>
              <a:off x="1421" y="2888"/>
              <a:ext cx="28" cy="122"/>
            </a:xfrm>
            <a:custGeom>
              <a:avLst/>
              <a:gdLst>
                <a:gd name="T0" fmla="*/ 13 w 13"/>
                <a:gd name="T1" fmla="*/ 53 h 53"/>
                <a:gd name="T2" fmla="*/ 12 w 13"/>
                <a:gd name="T3" fmla="*/ 34 h 53"/>
                <a:gd name="T4" fmla="*/ 3 w 13"/>
                <a:gd name="T5" fmla="*/ 16 h 53"/>
                <a:gd name="T6" fmla="*/ 5 w 13"/>
                <a:gd name="T7" fmla="*/ 0 h 53"/>
                <a:gd name="T8" fmla="*/ 1 w 13"/>
                <a:gd name="T9" fmla="*/ 18 h 53"/>
                <a:gd name="T10" fmla="*/ 10 w 13"/>
                <a:gd name="T11" fmla="*/ 35 h 53"/>
                <a:gd name="T12" fmla="*/ 13 w 13"/>
                <a:gd name="T13" fmla="*/ 53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53"/>
                <a:gd name="T23" fmla="*/ 13 w 13"/>
                <a:gd name="T24" fmla="*/ 53 h 5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53">
                  <a:moveTo>
                    <a:pt x="13" y="53"/>
                  </a:moveTo>
                  <a:cubicBezTo>
                    <a:pt x="9" y="44"/>
                    <a:pt x="13" y="42"/>
                    <a:pt x="12" y="34"/>
                  </a:cubicBezTo>
                  <a:cubicBezTo>
                    <a:pt x="11" y="27"/>
                    <a:pt x="5" y="24"/>
                    <a:pt x="3" y="16"/>
                  </a:cubicBezTo>
                  <a:cubicBezTo>
                    <a:pt x="1" y="8"/>
                    <a:pt x="5" y="8"/>
                    <a:pt x="5" y="0"/>
                  </a:cubicBezTo>
                  <a:cubicBezTo>
                    <a:pt x="5" y="3"/>
                    <a:pt x="0" y="12"/>
                    <a:pt x="1" y="18"/>
                  </a:cubicBezTo>
                  <a:cubicBezTo>
                    <a:pt x="2" y="23"/>
                    <a:pt x="10" y="29"/>
                    <a:pt x="10" y="35"/>
                  </a:cubicBezTo>
                  <a:cubicBezTo>
                    <a:pt x="10" y="40"/>
                    <a:pt x="11" y="50"/>
                    <a:pt x="13" y="5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99" name="Freeform 56"/>
            <p:cNvSpPr>
              <a:spLocks/>
            </p:cNvSpPr>
            <p:nvPr/>
          </p:nvSpPr>
          <p:spPr bwMode="auto">
            <a:xfrm>
              <a:off x="1711" y="2927"/>
              <a:ext cx="41" cy="64"/>
            </a:xfrm>
            <a:custGeom>
              <a:avLst/>
              <a:gdLst>
                <a:gd name="T0" fmla="*/ 2 w 19"/>
                <a:gd name="T1" fmla="*/ 0 h 28"/>
                <a:gd name="T2" fmla="*/ 9 w 19"/>
                <a:gd name="T3" fmla="*/ 5 h 28"/>
                <a:gd name="T4" fmla="*/ 12 w 19"/>
                <a:gd name="T5" fmla="*/ 13 h 28"/>
                <a:gd name="T6" fmla="*/ 19 w 19"/>
                <a:gd name="T7" fmla="*/ 28 h 28"/>
                <a:gd name="T8" fmla="*/ 10 w 19"/>
                <a:gd name="T9" fmla="*/ 15 h 28"/>
                <a:gd name="T10" fmla="*/ 7 w 19"/>
                <a:gd name="T11" fmla="*/ 6 h 28"/>
                <a:gd name="T12" fmla="*/ 0 w 19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28"/>
                <a:gd name="T23" fmla="*/ 19 w 19"/>
                <a:gd name="T24" fmla="*/ 28 h 2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28">
                  <a:moveTo>
                    <a:pt x="2" y="0"/>
                  </a:moveTo>
                  <a:cubicBezTo>
                    <a:pt x="4" y="2"/>
                    <a:pt x="8" y="3"/>
                    <a:pt x="9" y="5"/>
                  </a:cubicBezTo>
                  <a:cubicBezTo>
                    <a:pt x="11" y="7"/>
                    <a:pt x="11" y="11"/>
                    <a:pt x="12" y="13"/>
                  </a:cubicBezTo>
                  <a:cubicBezTo>
                    <a:pt x="13" y="19"/>
                    <a:pt x="16" y="23"/>
                    <a:pt x="19" y="28"/>
                  </a:cubicBezTo>
                  <a:cubicBezTo>
                    <a:pt x="14" y="25"/>
                    <a:pt x="12" y="20"/>
                    <a:pt x="10" y="15"/>
                  </a:cubicBezTo>
                  <a:cubicBezTo>
                    <a:pt x="9" y="12"/>
                    <a:pt x="10" y="9"/>
                    <a:pt x="7" y="6"/>
                  </a:cubicBezTo>
                  <a:cubicBezTo>
                    <a:pt x="5" y="4"/>
                    <a:pt x="3" y="0"/>
                    <a:pt x="0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0" name="Freeform 57"/>
            <p:cNvSpPr>
              <a:spLocks/>
            </p:cNvSpPr>
            <p:nvPr/>
          </p:nvSpPr>
          <p:spPr bwMode="auto">
            <a:xfrm>
              <a:off x="1827" y="3058"/>
              <a:ext cx="31" cy="20"/>
            </a:xfrm>
            <a:custGeom>
              <a:avLst/>
              <a:gdLst>
                <a:gd name="T0" fmla="*/ 0 w 14"/>
                <a:gd name="T1" fmla="*/ 1 h 9"/>
                <a:gd name="T2" fmla="*/ 10 w 14"/>
                <a:gd name="T3" fmla="*/ 2 h 9"/>
                <a:gd name="T4" fmla="*/ 14 w 14"/>
                <a:gd name="T5" fmla="*/ 9 h 9"/>
                <a:gd name="T6" fmla="*/ 0 w 14"/>
                <a:gd name="T7" fmla="*/ 1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9"/>
                <a:gd name="T14" fmla="*/ 14 w 14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9">
                  <a:moveTo>
                    <a:pt x="0" y="1"/>
                  </a:moveTo>
                  <a:cubicBezTo>
                    <a:pt x="3" y="1"/>
                    <a:pt x="7" y="0"/>
                    <a:pt x="10" y="2"/>
                  </a:cubicBezTo>
                  <a:cubicBezTo>
                    <a:pt x="12" y="3"/>
                    <a:pt x="13" y="7"/>
                    <a:pt x="14" y="9"/>
                  </a:cubicBezTo>
                  <a:cubicBezTo>
                    <a:pt x="11" y="3"/>
                    <a:pt x="5" y="4"/>
                    <a:pt x="0" y="1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1" name="Freeform 58"/>
            <p:cNvSpPr>
              <a:spLocks/>
            </p:cNvSpPr>
            <p:nvPr/>
          </p:nvSpPr>
          <p:spPr bwMode="auto">
            <a:xfrm>
              <a:off x="1632" y="3069"/>
              <a:ext cx="40" cy="37"/>
            </a:xfrm>
            <a:custGeom>
              <a:avLst/>
              <a:gdLst>
                <a:gd name="T0" fmla="*/ 0 w 19"/>
                <a:gd name="T1" fmla="*/ 0 h 16"/>
                <a:gd name="T2" fmla="*/ 19 w 19"/>
                <a:gd name="T3" fmla="*/ 16 h 16"/>
                <a:gd name="T4" fmla="*/ 0 w 19"/>
                <a:gd name="T5" fmla="*/ 0 h 16"/>
                <a:gd name="T6" fmla="*/ 0 60000 65536"/>
                <a:gd name="T7" fmla="*/ 0 60000 65536"/>
                <a:gd name="T8" fmla="*/ 0 60000 65536"/>
                <a:gd name="T9" fmla="*/ 0 w 19"/>
                <a:gd name="T10" fmla="*/ 0 h 16"/>
                <a:gd name="T11" fmla="*/ 19 w 19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" h="16">
                  <a:moveTo>
                    <a:pt x="0" y="0"/>
                  </a:moveTo>
                  <a:cubicBezTo>
                    <a:pt x="8" y="0"/>
                    <a:pt x="16" y="1"/>
                    <a:pt x="19" y="16"/>
                  </a:cubicBezTo>
                  <a:cubicBezTo>
                    <a:pt x="17" y="10"/>
                    <a:pt x="12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2" name="Freeform 59"/>
            <p:cNvSpPr>
              <a:spLocks/>
            </p:cNvSpPr>
            <p:nvPr/>
          </p:nvSpPr>
          <p:spPr bwMode="auto">
            <a:xfrm>
              <a:off x="2508" y="2406"/>
              <a:ext cx="75" cy="41"/>
            </a:xfrm>
            <a:custGeom>
              <a:avLst/>
              <a:gdLst>
                <a:gd name="T0" fmla="*/ 2 w 35"/>
                <a:gd name="T1" fmla="*/ 0 h 18"/>
                <a:gd name="T2" fmla="*/ 12 w 35"/>
                <a:gd name="T3" fmla="*/ 14 h 18"/>
                <a:gd name="T4" fmla="*/ 35 w 35"/>
                <a:gd name="T5" fmla="*/ 14 h 18"/>
                <a:gd name="T6" fmla="*/ 12 w 35"/>
                <a:gd name="T7" fmla="*/ 16 h 18"/>
                <a:gd name="T8" fmla="*/ 2 w 35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"/>
                <a:gd name="T16" fmla="*/ 0 h 18"/>
                <a:gd name="T17" fmla="*/ 35 w 35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" h="18">
                  <a:moveTo>
                    <a:pt x="2" y="0"/>
                  </a:moveTo>
                  <a:cubicBezTo>
                    <a:pt x="2" y="11"/>
                    <a:pt x="4" y="14"/>
                    <a:pt x="12" y="14"/>
                  </a:cubicBezTo>
                  <a:cubicBezTo>
                    <a:pt x="19" y="14"/>
                    <a:pt x="24" y="9"/>
                    <a:pt x="35" y="14"/>
                  </a:cubicBezTo>
                  <a:cubicBezTo>
                    <a:pt x="30" y="12"/>
                    <a:pt x="21" y="15"/>
                    <a:pt x="12" y="16"/>
                  </a:cubicBezTo>
                  <a:cubicBezTo>
                    <a:pt x="2" y="18"/>
                    <a:pt x="0" y="13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3" name="Freeform 60"/>
            <p:cNvSpPr>
              <a:spLocks/>
            </p:cNvSpPr>
            <p:nvPr/>
          </p:nvSpPr>
          <p:spPr bwMode="auto">
            <a:xfrm>
              <a:off x="2609" y="2279"/>
              <a:ext cx="64" cy="44"/>
            </a:xfrm>
            <a:custGeom>
              <a:avLst/>
              <a:gdLst>
                <a:gd name="T0" fmla="*/ 1 w 30"/>
                <a:gd name="T1" fmla="*/ 0 h 19"/>
                <a:gd name="T2" fmla="*/ 15 w 30"/>
                <a:gd name="T3" fmla="*/ 10 h 19"/>
                <a:gd name="T4" fmla="*/ 30 w 30"/>
                <a:gd name="T5" fmla="*/ 19 h 19"/>
                <a:gd name="T6" fmla="*/ 15 w 30"/>
                <a:gd name="T7" fmla="*/ 13 h 19"/>
                <a:gd name="T8" fmla="*/ 1 w 30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19"/>
                <a:gd name="T17" fmla="*/ 30 w 30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19">
                  <a:moveTo>
                    <a:pt x="1" y="0"/>
                  </a:moveTo>
                  <a:cubicBezTo>
                    <a:pt x="4" y="8"/>
                    <a:pt x="7" y="9"/>
                    <a:pt x="15" y="10"/>
                  </a:cubicBezTo>
                  <a:cubicBezTo>
                    <a:pt x="23" y="11"/>
                    <a:pt x="26" y="12"/>
                    <a:pt x="30" y="19"/>
                  </a:cubicBezTo>
                  <a:cubicBezTo>
                    <a:pt x="26" y="14"/>
                    <a:pt x="22" y="13"/>
                    <a:pt x="15" y="13"/>
                  </a:cubicBezTo>
                  <a:cubicBezTo>
                    <a:pt x="8" y="13"/>
                    <a:pt x="0" y="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4" name="Freeform 61"/>
            <p:cNvSpPr>
              <a:spLocks/>
            </p:cNvSpPr>
            <p:nvPr/>
          </p:nvSpPr>
          <p:spPr bwMode="auto">
            <a:xfrm>
              <a:off x="2734" y="2215"/>
              <a:ext cx="62" cy="39"/>
            </a:xfrm>
            <a:custGeom>
              <a:avLst/>
              <a:gdLst>
                <a:gd name="T0" fmla="*/ 0 w 29"/>
                <a:gd name="T1" fmla="*/ 0 h 17"/>
                <a:gd name="T2" fmla="*/ 12 w 29"/>
                <a:gd name="T3" fmla="*/ 12 h 17"/>
                <a:gd name="T4" fmla="*/ 29 w 29"/>
                <a:gd name="T5" fmla="*/ 17 h 17"/>
                <a:gd name="T6" fmla="*/ 13 w 29"/>
                <a:gd name="T7" fmla="*/ 14 h 17"/>
                <a:gd name="T8" fmla="*/ 0 w 29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17"/>
                <a:gd name="T17" fmla="*/ 29 w 29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17">
                  <a:moveTo>
                    <a:pt x="0" y="0"/>
                  </a:moveTo>
                  <a:cubicBezTo>
                    <a:pt x="2" y="6"/>
                    <a:pt x="6" y="11"/>
                    <a:pt x="12" y="12"/>
                  </a:cubicBezTo>
                  <a:cubicBezTo>
                    <a:pt x="17" y="12"/>
                    <a:pt x="25" y="8"/>
                    <a:pt x="29" y="17"/>
                  </a:cubicBezTo>
                  <a:cubicBezTo>
                    <a:pt x="26" y="13"/>
                    <a:pt x="21" y="13"/>
                    <a:pt x="13" y="14"/>
                  </a:cubicBezTo>
                  <a:cubicBezTo>
                    <a:pt x="6" y="14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5" name="Freeform 62"/>
            <p:cNvSpPr>
              <a:spLocks/>
            </p:cNvSpPr>
            <p:nvPr/>
          </p:nvSpPr>
          <p:spPr bwMode="auto">
            <a:xfrm>
              <a:off x="2854" y="2080"/>
              <a:ext cx="58" cy="62"/>
            </a:xfrm>
            <a:custGeom>
              <a:avLst/>
              <a:gdLst>
                <a:gd name="T0" fmla="*/ 1 w 27"/>
                <a:gd name="T1" fmla="*/ 0 h 27"/>
                <a:gd name="T2" fmla="*/ 7 w 27"/>
                <a:gd name="T3" fmla="*/ 13 h 27"/>
                <a:gd name="T4" fmla="*/ 18 w 27"/>
                <a:gd name="T5" fmla="*/ 15 h 27"/>
                <a:gd name="T6" fmla="*/ 27 w 27"/>
                <a:gd name="T7" fmla="*/ 27 h 27"/>
                <a:gd name="T8" fmla="*/ 18 w 27"/>
                <a:gd name="T9" fmla="*/ 17 h 27"/>
                <a:gd name="T10" fmla="*/ 5 w 27"/>
                <a:gd name="T11" fmla="*/ 14 h 27"/>
                <a:gd name="T12" fmla="*/ 1 w 27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27"/>
                <a:gd name="T23" fmla="*/ 27 w 27"/>
                <a:gd name="T24" fmla="*/ 27 h 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27">
                  <a:moveTo>
                    <a:pt x="1" y="0"/>
                  </a:moveTo>
                  <a:cubicBezTo>
                    <a:pt x="2" y="6"/>
                    <a:pt x="2" y="10"/>
                    <a:pt x="7" y="13"/>
                  </a:cubicBezTo>
                  <a:cubicBezTo>
                    <a:pt x="12" y="15"/>
                    <a:pt x="16" y="12"/>
                    <a:pt x="18" y="15"/>
                  </a:cubicBezTo>
                  <a:cubicBezTo>
                    <a:pt x="21" y="17"/>
                    <a:pt x="21" y="24"/>
                    <a:pt x="27" y="27"/>
                  </a:cubicBezTo>
                  <a:cubicBezTo>
                    <a:pt x="23" y="25"/>
                    <a:pt x="20" y="19"/>
                    <a:pt x="18" y="17"/>
                  </a:cubicBezTo>
                  <a:cubicBezTo>
                    <a:pt x="15" y="15"/>
                    <a:pt x="9" y="17"/>
                    <a:pt x="5" y="14"/>
                  </a:cubicBezTo>
                  <a:cubicBezTo>
                    <a:pt x="1" y="11"/>
                    <a:pt x="0" y="3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Freeform 63"/>
            <p:cNvSpPr>
              <a:spLocks/>
            </p:cNvSpPr>
            <p:nvPr/>
          </p:nvSpPr>
          <p:spPr bwMode="auto">
            <a:xfrm>
              <a:off x="2953" y="2018"/>
              <a:ext cx="67" cy="48"/>
            </a:xfrm>
            <a:custGeom>
              <a:avLst/>
              <a:gdLst>
                <a:gd name="T0" fmla="*/ 0 w 31"/>
                <a:gd name="T1" fmla="*/ 2 h 21"/>
                <a:gd name="T2" fmla="*/ 18 w 31"/>
                <a:gd name="T3" fmla="*/ 4 h 21"/>
                <a:gd name="T4" fmla="*/ 31 w 31"/>
                <a:gd name="T5" fmla="*/ 21 h 21"/>
                <a:gd name="T6" fmla="*/ 16 w 31"/>
                <a:gd name="T7" fmla="*/ 6 h 21"/>
                <a:gd name="T8" fmla="*/ 0 w 31"/>
                <a:gd name="T9" fmla="*/ 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21"/>
                <a:gd name="T17" fmla="*/ 31 w 31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21">
                  <a:moveTo>
                    <a:pt x="0" y="2"/>
                  </a:moveTo>
                  <a:cubicBezTo>
                    <a:pt x="6" y="4"/>
                    <a:pt x="12" y="0"/>
                    <a:pt x="18" y="4"/>
                  </a:cubicBezTo>
                  <a:cubicBezTo>
                    <a:pt x="24" y="7"/>
                    <a:pt x="27" y="19"/>
                    <a:pt x="31" y="21"/>
                  </a:cubicBezTo>
                  <a:cubicBezTo>
                    <a:pt x="25" y="19"/>
                    <a:pt x="21" y="7"/>
                    <a:pt x="16" y="6"/>
                  </a:cubicBezTo>
                  <a:cubicBezTo>
                    <a:pt x="11" y="4"/>
                    <a:pt x="4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Freeform 64"/>
            <p:cNvSpPr>
              <a:spLocks/>
            </p:cNvSpPr>
            <p:nvPr/>
          </p:nvSpPr>
          <p:spPr bwMode="auto">
            <a:xfrm>
              <a:off x="1337" y="2667"/>
              <a:ext cx="75" cy="159"/>
            </a:xfrm>
            <a:custGeom>
              <a:avLst/>
              <a:gdLst>
                <a:gd name="T0" fmla="*/ 0 w 35"/>
                <a:gd name="T1" fmla="*/ 69 h 69"/>
                <a:gd name="T2" fmla="*/ 32 w 35"/>
                <a:gd name="T3" fmla="*/ 40 h 69"/>
                <a:gd name="T4" fmla="*/ 18 w 35"/>
                <a:gd name="T5" fmla="*/ 0 h 69"/>
                <a:gd name="T6" fmla="*/ 11 w 35"/>
                <a:gd name="T7" fmla="*/ 7 h 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69"/>
                <a:gd name="T14" fmla="*/ 35 w 35"/>
                <a:gd name="T15" fmla="*/ 69 h 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69">
                  <a:moveTo>
                    <a:pt x="0" y="69"/>
                  </a:moveTo>
                  <a:cubicBezTo>
                    <a:pt x="4" y="51"/>
                    <a:pt x="12" y="40"/>
                    <a:pt x="32" y="40"/>
                  </a:cubicBezTo>
                  <a:cubicBezTo>
                    <a:pt x="35" y="28"/>
                    <a:pt x="28" y="8"/>
                    <a:pt x="18" y="0"/>
                  </a:cubicBezTo>
                  <a:cubicBezTo>
                    <a:pt x="15" y="1"/>
                    <a:pt x="12" y="5"/>
                    <a:pt x="11" y="7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Freeform 65"/>
            <p:cNvSpPr>
              <a:spLocks/>
            </p:cNvSpPr>
            <p:nvPr/>
          </p:nvSpPr>
          <p:spPr bwMode="auto">
            <a:xfrm>
              <a:off x="1457" y="2500"/>
              <a:ext cx="187" cy="229"/>
            </a:xfrm>
            <a:custGeom>
              <a:avLst/>
              <a:gdLst>
                <a:gd name="T0" fmla="*/ 17 w 87"/>
                <a:gd name="T1" fmla="*/ 100 h 100"/>
                <a:gd name="T2" fmla="*/ 56 w 87"/>
                <a:gd name="T3" fmla="*/ 57 h 100"/>
                <a:gd name="T4" fmla="*/ 87 w 87"/>
                <a:gd name="T5" fmla="*/ 81 h 100"/>
                <a:gd name="T6" fmla="*/ 48 w 87"/>
                <a:gd name="T7" fmla="*/ 2 h 100"/>
                <a:gd name="T8" fmla="*/ 18 w 87"/>
                <a:gd name="T9" fmla="*/ 29 h 100"/>
                <a:gd name="T10" fmla="*/ 1 w 87"/>
                <a:gd name="T11" fmla="*/ 89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7"/>
                <a:gd name="T19" fmla="*/ 0 h 100"/>
                <a:gd name="T20" fmla="*/ 87 w 87"/>
                <a:gd name="T21" fmla="*/ 100 h 1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7" h="100">
                  <a:moveTo>
                    <a:pt x="17" y="100"/>
                  </a:moveTo>
                  <a:cubicBezTo>
                    <a:pt x="23" y="81"/>
                    <a:pt x="27" y="54"/>
                    <a:pt x="56" y="57"/>
                  </a:cubicBezTo>
                  <a:cubicBezTo>
                    <a:pt x="66" y="58"/>
                    <a:pt x="83" y="71"/>
                    <a:pt x="87" y="81"/>
                  </a:cubicBezTo>
                  <a:cubicBezTo>
                    <a:pt x="82" y="62"/>
                    <a:pt x="77" y="0"/>
                    <a:pt x="48" y="2"/>
                  </a:cubicBezTo>
                  <a:cubicBezTo>
                    <a:pt x="34" y="2"/>
                    <a:pt x="25" y="19"/>
                    <a:pt x="18" y="29"/>
                  </a:cubicBezTo>
                  <a:cubicBezTo>
                    <a:pt x="6" y="48"/>
                    <a:pt x="0" y="67"/>
                    <a:pt x="1" y="89"/>
                  </a:cubicBezTo>
                </a:path>
              </a:pathLst>
            </a:custGeom>
            <a:solidFill>
              <a:srgbClr val="AD0A5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9" name="Freeform 66"/>
            <p:cNvSpPr>
              <a:spLocks/>
            </p:cNvSpPr>
            <p:nvPr/>
          </p:nvSpPr>
          <p:spPr bwMode="auto">
            <a:xfrm>
              <a:off x="2985" y="1623"/>
              <a:ext cx="285" cy="328"/>
            </a:xfrm>
            <a:custGeom>
              <a:avLst/>
              <a:gdLst>
                <a:gd name="T0" fmla="*/ 131 w 132"/>
                <a:gd name="T1" fmla="*/ 140 h 143"/>
                <a:gd name="T2" fmla="*/ 115 w 132"/>
                <a:gd name="T3" fmla="*/ 130 h 143"/>
                <a:gd name="T4" fmla="*/ 130 w 132"/>
                <a:gd name="T5" fmla="*/ 110 h 143"/>
                <a:gd name="T6" fmla="*/ 107 w 132"/>
                <a:gd name="T7" fmla="*/ 104 h 143"/>
                <a:gd name="T8" fmla="*/ 106 w 132"/>
                <a:gd name="T9" fmla="*/ 102 h 143"/>
                <a:gd name="T10" fmla="*/ 106 w 132"/>
                <a:gd name="T11" fmla="*/ 101 h 143"/>
                <a:gd name="T12" fmla="*/ 106 w 132"/>
                <a:gd name="T13" fmla="*/ 100 h 143"/>
                <a:gd name="T14" fmla="*/ 106 w 132"/>
                <a:gd name="T15" fmla="*/ 99 h 143"/>
                <a:gd name="T16" fmla="*/ 107 w 132"/>
                <a:gd name="T17" fmla="*/ 98 h 143"/>
                <a:gd name="T18" fmla="*/ 107 w 132"/>
                <a:gd name="T19" fmla="*/ 98 h 143"/>
                <a:gd name="T20" fmla="*/ 108 w 132"/>
                <a:gd name="T21" fmla="*/ 96 h 143"/>
                <a:gd name="T22" fmla="*/ 108 w 132"/>
                <a:gd name="T23" fmla="*/ 96 h 143"/>
                <a:gd name="T24" fmla="*/ 109 w 132"/>
                <a:gd name="T25" fmla="*/ 95 h 143"/>
                <a:gd name="T26" fmla="*/ 110 w 132"/>
                <a:gd name="T27" fmla="*/ 93 h 143"/>
                <a:gd name="T28" fmla="*/ 111 w 132"/>
                <a:gd name="T29" fmla="*/ 92 h 143"/>
                <a:gd name="T30" fmla="*/ 114 w 132"/>
                <a:gd name="T31" fmla="*/ 88 h 143"/>
                <a:gd name="T32" fmla="*/ 114 w 132"/>
                <a:gd name="T33" fmla="*/ 88 h 143"/>
                <a:gd name="T34" fmla="*/ 117 w 132"/>
                <a:gd name="T35" fmla="*/ 80 h 143"/>
                <a:gd name="T36" fmla="*/ 100 w 132"/>
                <a:gd name="T37" fmla="*/ 82 h 143"/>
                <a:gd name="T38" fmla="*/ 96 w 132"/>
                <a:gd name="T39" fmla="*/ 83 h 143"/>
                <a:gd name="T40" fmla="*/ 96 w 132"/>
                <a:gd name="T41" fmla="*/ 83 h 143"/>
                <a:gd name="T42" fmla="*/ 94 w 132"/>
                <a:gd name="T43" fmla="*/ 83 h 143"/>
                <a:gd name="T44" fmla="*/ 94 w 132"/>
                <a:gd name="T45" fmla="*/ 83 h 143"/>
                <a:gd name="T46" fmla="*/ 93 w 132"/>
                <a:gd name="T47" fmla="*/ 82 h 143"/>
                <a:gd name="T48" fmla="*/ 92 w 132"/>
                <a:gd name="T49" fmla="*/ 81 h 143"/>
                <a:gd name="T50" fmla="*/ 92 w 132"/>
                <a:gd name="T51" fmla="*/ 81 h 143"/>
                <a:gd name="T52" fmla="*/ 92 w 132"/>
                <a:gd name="T53" fmla="*/ 79 h 143"/>
                <a:gd name="T54" fmla="*/ 98 w 132"/>
                <a:gd name="T55" fmla="*/ 57 h 143"/>
                <a:gd name="T56" fmla="*/ 76 w 132"/>
                <a:gd name="T57" fmla="*/ 57 h 143"/>
                <a:gd name="T58" fmla="*/ 77 w 132"/>
                <a:gd name="T59" fmla="*/ 35 h 143"/>
                <a:gd name="T60" fmla="*/ 59 w 132"/>
                <a:gd name="T61" fmla="*/ 36 h 143"/>
                <a:gd name="T62" fmla="*/ 54 w 132"/>
                <a:gd name="T63" fmla="*/ 20 h 143"/>
                <a:gd name="T64" fmla="*/ 33 w 132"/>
                <a:gd name="T65" fmla="*/ 22 h 143"/>
                <a:gd name="T66" fmla="*/ 27 w 132"/>
                <a:gd name="T67" fmla="*/ 3 h 143"/>
                <a:gd name="T68" fmla="*/ 9 w 132"/>
                <a:gd name="T69" fmla="*/ 6 h 143"/>
                <a:gd name="T70" fmla="*/ 6 w 132"/>
                <a:gd name="T71" fmla="*/ 5 h 143"/>
                <a:gd name="T72" fmla="*/ 4 w 132"/>
                <a:gd name="T73" fmla="*/ 18 h 143"/>
                <a:gd name="T74" fmla="*/ 0 w 132"/>
                <a:gd name="T75" fmla="*/ 26 h 143"/>
                <a:gd name="T76" fmla="*/ 4 w 132"/>
                <a:gd name="T77" fmla="*/ 35 h 143"/>
                <a:gd name="T78" fmla="*/ 4 w 132"/>
                <a:gd name="T79" fmla="*/ 53 h 143"/>
                <a:gd name="T80" fmla="*/ 12 w 132"/>
                <a:gd name="T81" fmla="*/ 67 h 143"/>
                <a:gd name="T82" fmla="*/ 18 w 132"/>
                <a:gd name="T83" fmla="*/ 81 h 143"/>
                <a:gd name="T84" fmla="*/ 28 w 132"/>
                <a:gd name="T85" fmla="*/ 96 h 143"/>
                <a:gd name="T86" fmla="*/ 42 w 132"/>
                <a:gd name="T87" fmla="*/ 103 h 143"/>
                <a:gd name="T88" fmla="*/ 52 w 132"/>
                <a:gd name="T89" fmla="*/ 114 h 143"/>
                <a:gd name="T90" fmla="*/ 63 w 132"/>
                <a:gd name="T91" fmla="*/ 116 h 143"/>
                <a:gd name="T92" fmla="*/ 74 w 132"/>
                <a:gd name="T93" fmla="*/ 123 h 143"/>
                <a:gd name="T94" fmla="*/ 86 w 132"/>
                <a:gd name="T95" fmla="*/ 124 h 143"/>
                <a:gd name="T96" fmla="*/ 98 w 132"/>
                <a:gd name="T97" fmla="*/ 132 h 143"/>
                <a:gd name="T98" fmla="*/ 111 w 132"/>
                <a:gd name="T99" fmla="*/ 136 h 143"/>
                <a:gd name="T100" fmla="*/ 131 w 132"/>
                <a:gd name="T101" fmla="*/ 143 h 143"/>
                <a:gd name="T102" fmla="*/ 131 w 132"/>
                <a:gd name="T103" fmla="*/ 140 h 14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2"/>
                <a:gd name="T157" fmla="*/ 0 h 143"/>
                <a:gd name="T158" fmla="*/ 132 w 132"/>
                <a:gd name="T159" fmla="*/ 143 h 14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2" h="143">
                  <a:moveTo>
                    <a:pt x="131" y="140"/>
                  </a:moveTo>
                  <a:cubicBezTo>
                    <a:pt x="131" y="130"/>
                    <a:pt x="116" y="140"/>
                    <a:pt x="115" y="130"/>
                  </a:cubicBezTo>
                  <a:cubicBezTo>
                    <a:pt x="113" y="121"/>
                    <a:pt x="132" y="118"/>
                    <a:pt x="130" y="110"/>
                  </a:cubicBezTo>
                  <a:cubicBezTo>
                    <a:pt x="128" y="103"/>
                    <a:pt x="111" y="112"/>
                    <a:pt x="107" y="104"/>
                  </a:cubicBezTo>
                  <a:cubicBezTo>
                    <a:pt x="107" y="103"/>
                    <a:pt x="106" y="102"/>
                    <a:pt x="106" y="102"/>
                  </a:cubicBezTo>
                  <a:cubicBezTo>
                    <a:pt x="106" y="102"/>
                    <a:pt x="106" y="102"/>
                    <a:pt x="106" y="101"/>
                  </a:cubicBezTo>
                  <a:cubicBezTo>
                    <a:pt x="106" y="101"/>
                    <a:pt x="106" y="101"/>
                    <a:pt x="106" y="100"/>
                  </a:cubicBezTo>
                  <a:cubicBezTo>
                    <a:pt x="106" y="100"/>
                    <a:pt x="106" y="100"/>
                    <a:pt x="106" y="99"/>
                  </a:cubicBezTo>
                  <a:cubicBezTo>
                    <a:pt x="107" y="99"/>
                    <a:pt x="107" y="99"/>
                    <a:pt x="107" y="98"/>
                  </a:cubicBezTo>
                  <a:cubicBezTo>
                    <a:pt x="107" y="98"/>
                    <a:pt x="107" y="98"/>
                    <a:pt x="107" y="98"/>
                  </a:cubicBezTo>
                  <a:cubicBezTo>
                    <a:pt x="107" y="97"/>
                    <a:pt x="108" y="97"/>
                    <a:pt x="108" y="96"/>
                  </a:cubicBezTo>
                  <a:cubicBezTo>
                    <a:pt x="108" y="96"/>
                    <a:pt x="108" y="96"/>
                    <a:pt x="108" y="96"/>
                  </a:cubicBezTo>
                  <a:cubicBezTo>
                    <a:pt x="108" y="95"/>
                    <a:pt x="109" y="95"/>
                    <a:pt x="109" y="95"/>
                  </a:cubicBezTo>
                  <a:cubicBezTo>
                    <a:pt x="109" y="94"/>
                    <a:pt x="110" y="93"/>
                    <a:pt x="110" y="93"/>
                  </a:cubicBezTo>
                  <a:cubicBezTo>
                    <a:pt x="110" y="93"/>
                    <a:pt x="111" y="93"/>
                    <a:pt x="111" y="92"/>
                  </a:cubicBezTo>
                  <a:cubicBezTo>
                    <a:pt x="112" y="91"/>
                    <a:pt x="113" y="90"/>
                    <a:pt x="114" y="88"/>
                  </a:cubicBezTo>
                  <a:cubicBezTo>
                    <a:pt x="114" y="88"/>
                    <a:pt x="114" y="88"/>
                    <a:pt x="114" y="88"/>
                  </a:cubicBezTo>
                  <a:cubicBezTo>
                    <a:pt x="117" y="85"/>
                    <a:pt x="119" y="82"/>
                    <a:pt x="117" y="80"/>
                  </a:cubicBezTo>
                  <a:cubicBezTo>
                    <a:pt x="114" y="76"/>
                    <a:pt x="107" y="81"/>
                    <a:pt x="100" y="82"/>
                  </a:cubicBezTo>
                  <a:cubicBezTo>
                    <a:pt x="99" y="83"/>
                    <a:pt x="97" y="83"/>
                    <a:pt x="96" y="83"/>
                  </a:cubicBezTo>
                  <a:cubicBezTo>
                    <a:pt x="96" y="83"/>
                    <a:pt x="96" y="83"/>
                    <a:pt x="96" y="83"/>
                  </a:cubicBezTo>
                  <a:cubicBezTo>
                    <a:pt x="95" y="83"/>
                    <a:pt x="95" y="83"/>
                    <a:pt x="94" y="83"/>
                  </a:cubicBezTo>
                  <a:cubicBezTo>
                    <a:pt x="94" y="83"/>
                    <a:pt x="94" y="83"/>
                    <a:pt x="94" y="83"/>
                  </a:cubicBezTo>
                  <a:cubicBezTo>
                    <a:pt x="94" y="83"/>
                    <a:pt x="93" y="83"/>
                    <a:pt x="93" y="82"/>
                  </a:cubicBezTo>
                  <a:cubicBezTo>
                    <a:pt x="92" y="82"/>
                    <a:pt x="92" y="81"/>
                    <a:pt x="92" y="81"/>
                  </a:cubicBezTo>
                  <a:cubicBezTo>
                    <a:pt x="92" y="81"/>
                    <a:pt x="92" y="81"/>
                    <a:pt x="92" y="81"/>
                  </a:cubicBezTo>
                  <a:cubicBezTo>
                    <a:pt x="92" y="80"/>
                    <a:pt x="92" y="80"/>
                    <a:pt x="92" y="79"/>
                  </a:cubicBezTo>
                  <a:cubicBezTo>
                    <a:pt x="92" y="73"/>
                    <a:pt x="103" y="62"/>
                    <a:pt x="98" y="57"/>
                  </a:cubicBezTo>
                  <a:cubicBezTo>
                    <a:pt x="92" y="50"/>
                    <a:pt x="84" y="61"/>
                    <a:pt x="76" y="57"/>
                  </a:cubicBezTo>
                  <a:cubicBezTo>
                    <a:pt x="68" y="53"/>
                    <a:pt x="82" y="39"/>
                    <a:pt x="77" y="35"/>
                  </a:cubicBezTo>
                  <a:cubicBezTo>
                    <a:pt x="72" y="30"/>
                    <a:pt x="65" y="41"/>
                    <a:pt x="59" y="36"/>
                  </a:cubicBezTo>
                  <a:cubicBezTo>
                    <a:pt x="53" y="31"/>
                    <a:pt x="59" y="24"/>
                    <a:pt x="54" y="20"/>
                  </a:cubicBezTo>
                  <a:cubicBezTo>
                    <a:pt x="50" y="15"/>
                    <a:pt x="39" y="25"/>
                    <a:pt x="33" y="22"/>
                  </a:cubicBezTo>
                  <a:cubicBezTo>
                    <a:pt x="27" y="19"/>
                    <a:pt x="34" y="7"/>
                    <a:pt x="27" y="3"/>
                  </a:cubicBezTo>
                  <a:cubicBezTo>
                    <a:pt x="20" y="0"/>
                    <a:pt x="18" y="10"/>
                    <a:pt x="9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9"/>
                    <a:pt x="6" y="13"/>
                    <a:pt x="4" y="18"/>
                  </a:cubicBezTo>
                  <a:cubicBezTo>
                    <a:pt x="2" y="21"/>
                    <a:pt x="0" y="22"/>
                    <a:pt x="0" y="26"/>
                  </a:cubicBezTo>
                  <a:cubicBezTo>
                    <a:pt x="1" y="29"/>
                    <a:pt x="4" y="32"/>
                    <a:pt x="4" y="35"/>
                  </a:cubicBezTo>
                  <a:cubicBezTo>
                    <a:pt x="6" y="41"/>
                    <a:pt x="3" y="47"/>
                    <a:pt x="4" y="53"/>
                  </a:cubicBezTo>
                  <a:cubicBezTo>
                    <a:pt x="5" y="59"/>
                    <a:pt x="11" y="61"/>
                    <a:pt x="12" y="67"/>
                  </a:cubicBezTo>
                  <a:cubicBezTo>
                    <a:pt x="14" y="75"/>
                    <a:pt x="13" y="75"/>
                    <a:pt x="18" y="81"/>
                  </a:cubicBezTo>
                  <a:cubicBezTo>
                    <a:pt x="22" y="85"/>
                    <a:pt x="24" y="93"/>
                    <a:pt x="28" y="96"/>
                  </a:cubicBezTo>
                  <a:cubicBezTo>
                    <a:pt x="32" y="100"/>
                    <a:pt x="38" y="97"/>
                    <a:pt x="42" y="103"/>
                  </a:cubicBezTo>
                  <a:cubicBezTo>
                    <a:pt x="46" y="108"/>
                    <a:pt x="45" y="112"/>
                    <a:pt x="52" y="114"/>
                  </a:cubicBezTo>
                  <a:cubicBezTo>
                    <a:pt x="57" y="114"/>
                    <a:pt x="59" y="112"/>
                    <a:pt x="63" y="116"/>
                  </a:cubicBezTo>
                  <a:cubicBezTo>
                    <a:pt x="67" y="119"/>
                    <a:pt x="67" y="123"/>
                    <a:pt x="74" y="123"/>
                  </a:cubicBezTo>
                  <a:cubicBezTo>
                    <a:pt x="80" y="123"/>
                    <a:pt x="80" y="121"/>
                    <a:pt x="86" y="124"/>
                  </a:cubicBezTo>
                  <a:cubicBezTo>
                    <a:pt x="90" y="126"/>
                    <a:pt x="93" y="130"/>
                    <a:pt x="98" y="132"/>
                  </a:cubicBezTo>
                  <a:cubicBezTo>
                    <a:pt x="102" y="135"/>
                    <a:pt x="107" y="134"/>
                    <a:pt x="111" y="136"/>
                  </a:cubicBezTo>
                  <a:cubicBezTo>
                    <a:pt x="117" y="140"/>
                    <a:pt x="124" y="142"/>
                    <a:pt x="131" y="143"/>
                  </a:cubicBezTo>
                  <a:cubicBezTo>
                    <a:pt x="131" y="142"/>
                    <a:pt x="131" y="141"/>
                    <a:pt x="131" y="140"/>
                  </a:cubicBezTo>
                  <a:close/>
                </a:path>
              </a:pathLst>
            </a:custGeom>
            <a:solidFill>
              <a:srgbClr val="9A0B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0" name="Freeform 67"/>
            <p:cNvSpPr>
              <a:spLocks/>
            </p:cNvSpPr>
            <p:nvPr/>
          </p:nvSpPr>
          <p:spPr bwMode="auto">
            <a:xfrm>
              <a:off x="2794" y="1595"/>
              <a:ext cx="215" cy="216"/>
            </a:xfrm>
            <a:custGeom>
              <a:avLst/>
              <a:gdLst>
                <a:gd name="T0" fmla="*/ 85 w 100"/>
                <a:gd name="T1" fmla="*/ 2 h 94"/>
                <a:gd name="T2" fmla="*/ 71 w 100"/>
                <a:gd name="T3" fmla="*/ 12 h 94"/>
                <a:gd name="T4" fmla="*/ 65 w 100"/>
                <a:gd name="T5" fmla="*/ 1 h 94"/>
                <a:gd name="T6" fmla="*/ 57 w 100"/>
                <a:gd name="T7" fmla="*/ 7 h 94"/>
                <a:gd name="T8" fmla="*/ 49 w 100"/>
                <a:gd name="T9" fmla="*/ 13 h 94"/>
                <a:gd name="T10" fmla="*/ 41 w 100"/>
                <a:gd name="T11" fmla="*/ 7 h 94"/>
                <a:gd name="T12" fmla="*/ 31 w 100"/>
                <a:gd name="T13" fmla="*/ 28 h 94"/>
                <a:gd name="T14" fmla="*/ 15 w 100"/>
                <a:gd name="T15" fmla="*/ 39 h 94"/>
                <a:gd name="T16" fmla="*/ 4 w 100"/>
                <a:gd name="T17" fmla="*/ 56 h 94"/>
                <a:gd name="T18" fmla="*/ 10 w 100"/>
                <a:gd name="T19" fmla="*/ 75 h 94"/>
                <a:gd name="T20" fmla="*/ 7 w 100"/>
                <a:gd name="T21" fmla="*/ 94 h 94"/>
                <a:gd name="T22" fmla="*/ 25 w 100"/>
                <a:gd name="T23" fmla="*/ 67 h 94"/>
                <a:gd name="T24" fmla="*/ 40 w 100"/>
                <a:gd name="T25" fmla="*/ 47 h 94"/>
                <a:gd name="T26" fmla="*/ 53 w 100"/>
                <a:gd name="T27" fmla="*/ 42 h 94"/>
                <a:gd name="T28" fmla="*/ 70 w 100"/>
                <a:gd name="T29" fmla="*/ 32 h 94"/>
                <a:gd name="T30" fmla="*/ 82 w 100"/>
                <a:gd name="T31" fmla="*/ 42 h 94"/>
                <a:gd name="T32" fmla="*/ 93 w 100"/>
                <a:gd name="T33" fmla="*/ 28 h 94"/>
                <a:gd name="T34" fmla="*/ 90 w 100"/>
                <a:gd name="T35" fmla="*/ 8 h 9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0"/>
                <a:gd name="T55" fmla="*/ 0 h 94"/>
                <a:gd name="T56" fmla="*/ 100 w 100"/>
                <a:gd name="T57" fmla="*/ 94 h 9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0" h="94">
                  <a:moveTo>
                    <a:pt x="85" y="2"/>
                  </a:moveTo>
                  <a:cubicBezTo>
                    <a:pt x="81" y="4"/>
                    <a:pt x="78" y="16"/>
                    <a:pt x="71" y="12"/>
                  </a:cubicBezTo>
                  <a:cubicBezTo>
                    <a:pt x="68" y="10"/>
                    <a:pt x="70" y="1"/>
                    <a:pt x="65" y="1"/>
                  </a:cubicBezTo>
                  <a:cubicBezTo>
                    <a:pt x="62" y="0"/>
                    <a:pt x="59" y="5"/>
                    <a:pt x="57" y="7"/>
                  </a:cubicBezTo>
                  <a:cubicBezTo>
                    <a:pt x="55" y="10"/>
                    <a:pt x="54" y="14"/>
                    <a:pt x="49" y="13"/>
                  </a:cubicBezTo>
                  <a:cubicBezTo>
                    <a:pt x="46" y="12"/>
                    <a:pt x="46" y="5"/>
                    <a:pt x="41" y="7"/>
                  </a:cubicBezTo>
                  <a:cubicBezTo>
                    <a:pt x="37" y="8"/>
                    <a:pt x="35" y="24"/>
                    <a:pt x="31" y="28"/>
                  </a:cubicBezTo>
                  <a:cubicBezTo>
                    <a:pt x="27" y="36"/>
                    <a:pt x="22" y="35"/>
                    <a:pt x="15" y="39"/>
                  </a:cubicBezTo>
                  <a:cubicBezTo>
                    <a:pt x="11" y="41"/>
                    <a:pt x="4" y="51"/>
                    <a:pt x="4" y="56"/>
                  </a:cubicBezTo>
                  <a:cubicBezTo>
                    <a:pt x="4" y="63"/>
                    <a:pt x="12" y="66"/>
                    <a:pt x="10" y="75"/>
                  </a:cubicBezTo>
                  <a:cubicBezTo>
                    <a:pt x="9" y="79"/>
                    <a:pt x="0" y="92"/>
                    <a:pt x="7" y="94"/>
                  </a:cubicBezTo>
                  <a:cubicBezTo>
                    <a:pt x="12" y="81"/>
                    <a:pt x="29" y="83"/>
                    <a:pt x="25" y="67"/>
                  </a:cubicBezTo>
                  <a:cubicBezTo>
                    <a:pt x="22" y="55"/>
                    <a:pt x="26" y="48"/>
                    <a:pt x="40" y="47"/>
                  </a:cubicBezTo>
                  <a:cubicBezTo>
                    <a:pt x="46" y="47"/>
                    <a:pt x="48" y="46"/>
                    <a:pt x="53" y="42"/>
                  </a:cubicBezTo>
                  <a:cubicBezTo>
                    <a:pt x="58" y="38"/>
                    <a:pt x="63" y="34"/>
                    <a:pt x="70" y="32"/>
                  </a:cubicBezTo>
                  <a:cubicBezTo>
                    <a:pt x="75" y="32"/>
                    <a:pt x="81" y="36"/>
                    <a:pt x="82" y="42"/>
                  </a:cubicBezTo>
                  <a:cubicBezTo>
                    <a:pt x="86" y="40"/>
                    <a:pt x="90" y="32"/>
                    <a:pt x="93" y="28"/>
                  </a:cubicBezTo>
                  <a:cubicBezTo>
                    <a:pt x="100" y="20"/>
                    <a:pt x="89" y="18"/>
                    <a:pt x="90" y="8"/>
                  </a:cubicBezTo>
                </a:path>
              </a:pathLst>
            </a:custGeom>
            <a:solidFill>
              <a:srgbClr val="9A0B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1" name="Freeform 68"/>
            <p:cNvSpPr>
              <a:spLocks/>
            </p:cNvSpPr>
            <p:nvPr/>
          </p:nvSpPr>
          <p:spPr bwMode="auto">
            <a:xfrm>
              <a:off x="2800" y="1751"/>
              <a:ext cx="91" cy="152"/>
            </a:xfrm>
            <a:custGeom>
              <a:avLst/>
              <a:gdLst>
                <a:gd name="T0" fmla="*/ 22 w 42"/>
                <a:gd name="T1" fmla="*/ 0 h 66"/>
                <a:gd name="T2" fmla="*/ 31 w 42"/>
                <a:gd name="T3" fmla="*/ 20 h 66"/>
                <a:gd name="T4" fmla="*/ 28 w 42"/>
                <a:gd name="T5" fmla="*/ 39 h 66"/>
                <a:gd name="T6" fmla="*/ 38 w 42"/>
                <a:gd name="T7" fmla="*/ 51 h 66"/>
                <a:gd name="T8" fmla="*/ 39 w 42"/>
                <a:gd name="T9" fmla="*/ 66 h 66"/>
                <a:gd name="T10" fmla="*/ 27 w 42"/>
                <a:gd name="T11" fmla="*/ 58 h 66"/>
                <a:gd name="T12" fmla="*/ 22 w 42"/>
                <a:gd name="T13" fmla="*/ 39 h 66"/>
                <a:gd name="T14" fmla="*/ 13 w 42"/>
                <a:gd name="T15" fmla="*/ 27 h 66"/>
                <a:gd name="T16" fmla="*/ 4 w 42"/>
                <a:gd name="T17" fmla="*/ 24 h 66"/>
                <a:gd name="T18" fmla="*/ 8 w 42"/>
                <a:gd name="T19" fmla="*/ 5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66"/>
                <a:gd name="T32" fmla="*/ 42 w 42"/>
                <a:gd name="T33" fmla="*/ 66 h 6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66">
                  <a:moveTo>
                    <a:pt x="22" y="0"/>
                  </a:moveTo>
                  <a:cubicBezTo>
                    <a:pt x="23" y="8"/>
                    <a:pt x="30" y="13"/>
                    <a:pt x="31" y="20"/>
                  </a:cubicBezTo>
                  <a:cubicBezTo>
                    <a:pt x="32" y="26"/>
                    <a:pt x="29" y="32"/>
                    <a:pt x="28" y="39"/>
                  </a:cubicBezTo>
                  <a:cubicBezTo>
                    <a:pt x="26" y="50"/>
                    <a:pt x="32" y="45"/>
                    <a:pt x="38" y="51"/>
                  </a:cubicBezTo>
                  <a:cubicBezTo>
                    <a:pt x="42" y="54"/>
                    <a:pt x="40" y="62"/>
                    <a:pt x="39" y="66"/>
                  </a:cubicBezTo>
                  <a:cubicBezTo>
                    <a:pt x="40" y="57"/>
                    <a:pt x="34" y="59"/>
                    <a:pt x="27" y="58"/>
                  </a:cubicBezTo>
                  <a:cubicBezTo>
                    <a:pt x="17" y="56"/>
                    <a:pt x="22" y="47"/>
                    <a:pt x="22" y="39"/>
                  </a:cubicBezTo>
                  <a:cubicBezTo>
                    <a:pt x="22" y="30"/>
                    <a:pt x="21" y="29"/>
                    <a:pt x="13" y="27"/>
                  </a:cubicBezTo>
                  <a:cubicBezTo>
                    <a:pt x="10" y="27"/>
                    <a:pt x="5" y="26"/>
                    <a:pt x="4" y="24"/>
                  </a:cubicBezTo>
                  <a:cubicBezTo>
                    <a:pt x="0" y="18"/>
                    <a:pt x="9" y="11"/>
                    <a:pt x="8" y="5"/>
                  </a:cubicBezTo>
                </a:path>
              </a:pathLst>
            </a:custGeom>
            <a:solidFill>
              <a:srgbClr val="9A0B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2" name="Freeform 69"/>
            <p:cNvSpPr>
              <a:spLocks/>
            </p:cNvSpPr>
            <p:nvPr/>
          </p:nvSpPr>
          <p:spPr bwMode="auto">
            <a:xfrm>
              <a:off x="2710" y="1636"/>
              <a:ext cx="110" cy="182"/>
            </a:xfrm>
            <a:custGeom>
              <a:avLst/>
              <a:gdLst>
                <a:gd name="T0" fmla="*/ 44 w 51"/>
                <a:gd name="T1" fmla="*/ 16 h 79"/>
                <a:gd name="T2" fmla="*/ 27 w 51"/>
                <a:gd name="T3" fmla="*/ 10 h 79"/>
                <a:gd name="T4" fmla="*/ 25 w 51"/>
                <a:gd name="T5" fmla="*/ 32 h 79"/>
                <a:gd name="T6" fmla="*/ 5 w 51"/>
                <a:gd name="T7" fmla="*/ 44 h 79"/>
                <a:gd name="T8" fmla="*/ 12 w 51"/>
                <a:gd name="T9" fmla="*/ 58 h 79"/>
                <a:gd name="T10" fmla="*/ 14 w 51"/>
                <a:gd name="T11" fmla="*/ 79 h 79"/>
                <a:gd name="T12" fmla="*/ 22 w 51"/>
                <a:gd name="T13" fmla="*/ 69 h 79"/>
                <a:gd name="T14" fmla="*/ 26 w 51"/>
                <a:gd name="T15" fmla="*/ 63 h 79"/>
                <a:gd name="T16" fmla="*/ 25 w 51"/>
                <a:gd name="T17" fmla="*/ 57 h 79"/>
                <a:gd name="T18" fmla="*/ 36 w 51"/>
                <a:gd name="T19" fmla="*/ 45 h 79"/>
                <a:gd name="T20" fmla="*/ 44 w 51"/>
                <a:gd name="T21" fmla="*/ 24 h 79"/>
                <a:gd name="T22" fmla="*/ 50 w 51"/>
                <a:gd name="T23" fmla="*/ 20 h 79"/>
                <a:gd name="T24" fmla="*/ 46 w 51"/>
                <a:gd name="T25" fmla="*/ 13 h 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1"/>
                <a:gd name="T40" fmla="*/ 0 h 79"/>
                <a:gd name="T41" fmla="*/ 51 w 51"/>
                <a:gd name="T42" fmla="*/ 79 h 7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1" h="79">
                  <a:moveTo>
                    <a:pt x="44" y="16"/>
                  </a:moveTo>
                  <a:cubicBezTo>
                    <a:pt x="39" y="12"/>
                    <a:pt x="30" y="0"/>
                    <a:pt x="27" y="10"/>
                  </a:cubicBezTo>
                  <a:cubicBezTo>
                    <a:pt x="25" y="16"/>
                    <a:pt x="27" y="25"/>
                    <a:pt x="25" y="32"/>
                  </a:cubicBezTo>
                  <a:cubicBezTo>
                    <a:pt x="23" y="42"/>
                    <a:pt x="15" y="51"/>
                    <a:pt x="5" y="44"/>
                  </a:cubicBezTo>
                  <a:cubicBezTo>
                    <a:pt x="0" y="48"/>
                    <a:pt x="10" y="55"/>
                    <a:pt x="12" y="58"/>
                  </a:cubicBezTo>
                  <a:cubicBezTo>
                    <a:pt x="17" y="66"/>
                    <a:pt x="16" y="71"/>
                    <a:pt x="14" y="79"/>
                  </a:cubicBezTo>
                  <a:cubicBezTo>
                    <a:pt x="17" y="76"/>
                    <a:pt x="19" y="72"/>
                    <a:pt x="22" y="69"/>
                  </a:cubicBezTo>
                  <a:cubicBezTo>
                    <a:pt x="23" y="67"/>
                    <a:pt x="26" y="65"/>
                    <a:pt x="26" y="63"/>
                  </a:cubicBezTo>
                  <a:cubicBezTo>
                    <a:pt x="27" y="61"/>
                    <a:pt x="25" y="58"/>
                    <a:pt x="25" y="57"/>
                  </a:cubicBezTo>
                  <a:cubicBezTo>
                    <a:pt x="26" y="51"/>
                    <a:pt x="33" y="50"/>
                    <a:pt x="36" y="45"/>
                  </a:cubicBezTo>
                  <a:cubicBezTo>
                    <a:pt x="40" y="38"/>
                    <a:pt x="36" y="29"/>
                    <a:pt x="44" y="24"/>
                  </a:cubicBezTo>
                  <a:cubicBezTo>
                    <a:pt x="46" y="23"/>
                    <a:pt x="49" y="24"/>
                    <a:pt x="50" y="20"/>
                  </a:cubicBezTo>
                  <a:cubicBezTo>
                    <a:pt x="51" y="17"/>
                    <a:pt x="50" y="15"/>
                    <a:pt x="46" y="13"/>
                  </a:cubicBezTo>
                </a:path>
              </a:pathLst>
            </a:custGeom>
            <a:solidFill>
              <a:srgbClr val="9A0B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3" name="Freeform 70"/>
            <p:cNvSpPr>
              <a:spLocks/>
            </p:cNvSpPr>
            <p:nvPr/>
          </p:nvSpPr>
          <p:spPr bwMode="auto">
            <a:xfrm>
              <a:off x="2576" y="1731"/>
              <a:ext cx="158" cy="254"/>
            </a:xfrm>
            <a:custGeom>
              <a:avLst/>
              <a:gdLst>
                <a:gd name="T0" fmla="*/ 58 w 73"/>
                <a:gd name="T1" fmla="*/ 0 h 111"/>
                <a:gd name="T2" fmla="*/ 46 w 73"/>
                <a:gd name="T3" fmla="*/ 25 h 111"/>
                <a:gd name="T4" fmla="*/ 32 w 73"/>
                <a:gd name="T5" fmla="*/ 33 h 111"/>
                <a:gd name="T6" fmla="*/ 19 w 73"/>
                <a:gd name="T7" fmla="*/ 25 h 111"/>
                <a:gd name="T8" fmla="*/ 7 w 73"/>
                <a:gd name="T9" fmla="*/ 38 h 111"/>
                <a:gd name="T10" fmla="*/ 7 w 73"/>
                <a:gd name="T11" fmla="*/ 65 h 111"/>
                <a:gd name="T12" fmla="*/ 5 w 73"/>
                <a:gd name="T13" fmla="*/ 74 h 111"/>
                <a:gd name="T14" fmla="*/ 18 w 73"/>
                <a:gd name="T15" fmla="*/ 90 h 111"/>
                <a:gd name="T16" fmla="*/ 22 w 73"/>
                <a:gd name="T17" fmla="*/ 110 h 111"/>
                <a:gd name="T18" fmla="*/ 23 w 73"/>
                <a:gd name="T19" fmla="*/ 111 h 111"/>
                <a:gd name="T20" fmla="*/ 26 w 73"/>
                <a:gd name="T21" fmla="*/ 76 h 111"/>
                <a:gd name="T22" fmla="*/ 32 w 73"/>
                <a:gd name="T23" fmla="*/ 50 h 111"/>
                <a:gd name="T24" fmla="*/ 55 w 73"/>
                <a:gd name="T25" fmla="*/ 31 h 111"/>
                <a:gd name="T26" fmla="*/ 73 w 73"/>
                <a:gd name="T27" fmla="*/ 21 h 111"/>
                <a:gd name="T28" fmla="*/ 71 w 73"/>
                <a:gd name="T29" fmla="*/ 16 h 1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3"/>
                <a:gd name="T46" fmla="*/ 0 h 111"/>
                <a:gd name="T47" fmla="*/ 73 w 73"/>
                <a:gd name="T48" fmla="*/ 111 h 1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3" h="111">
                  <a:moveTo>
                    <a:pt x="58" y="0"/>
                  </a:moveTo>
                  <a:cubicBezTo>
                    <a:pt x="48" y="5"/>
                    <a:pt x="50" y="16"/>
                    <a:pt x="46" y="25"/>
                  </a:cubicBezTo>
                  <a:cubicBezTo>
                    <a:pt x="43" y="32"/>
                    <a:pt x="39" y="36"/>
                    <a:pt x="32" y="33"/>
                  </a:cubicBezTo>
                  <a:cubicBezTo>
                    <a:pt x="27" y="30"/>
                    <a:pt x="25" y="25"/>
                    <a:pt x="19" y="25"/>
                  </a:cubicBezTo>
                  <a:cubicBezTo>
                    <a:pt x="11" y="26"/>
                    <a:pt x="9" y="32"/>
                    <a:pt x="7" y="38"/>
                  </a:cubicBezTo>
                  <a:cubicBezTo>
                    <a:pt x="6" y="46"/>
                    <a:pt x="9" y="58"/>
                    <a:pt x="7" y="65"/>
                  </a:cubicBezTo>
                  <a:cubicBezTo>
                    <a:pt x="5" y="72"/>
                    <a:pt x="0" y="69"/>
                    <a:pt x="5" y="74"/>
                  </a:cubicBezTo>
                  <a:cubicBezTo>
                    <a:pt x="11" y="81"/>
                    <a:pt x="17" y="81"/>
                    <a:pt x="18" y="90"/>
                  </a:cubicBezTo>
                  <a:cubicBezTo>
                    <a:pt x="19" y="96"/>
                    <a:pt x="17" y="106"/>
                    <a:pt x="22" y="110"/>
                  </a:cubicBezTo>
                  <a:cubicBezTo>
                    <a:pt x="22" y="111"/>
                    <a:pt x="23" y="111"/>
                    <a:pt x="23" y="111"/>
                  </a:cubicBezTo>
                  <a:cubicBezTo>
                    <a:pt x="19" y="98"/>
                    <a:pt x="31" y="89"/>
                    <a:pt x="26" y="76"/>
                  </a:cubicBezTo>
                  <a:cubicBezTo>
                    <a:pt x="23" y="66"/>
                    <a:pt x="19" y="53"/>
                    <a:pt x="32" y="50"/>
                  </a:cubicBezTo>
                  <a:cubicBezTo>
                    <a:pt x="46" y="47"/>
                    <a:pt x="52" y="45"/>
                    <a:pt x="55" y="31"/>
                  </a:cubicBezTo>
                  <a:cubicBezTo>
                    <a:pt x="57" y="19"/>
                    <a:pt x="63" y="20"/>
                    <a:pt x="73" y="21"/>
                  </a:cubicBezTo>
                  <a:cubicBezTo>
                    <a:pt x="72" y="20"/>
                    <a:pt x="71" y="18"/>
                    <a:pt x="71" y="16"/>
                  </a:cubicBezTo>
                </a:path>
              </a:pathLst>
            </a:custGeom>
            <a:solidFill>
              <a:srgbClr val="9A0B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4" name="Freeform 71"/>
            <p:cNvSpPr>
              <a:spLocks/>
            </p:cNvSpPr>
            <p:nvPr/>
          </p:nvSpPr>
          <p:spPr bwMode="auto">
            <a:xfrm>
              <a:off x="2075" y="2002"/>
              <a:ext cx="327" cy="280"/>
            </a:xfrm>
            <a:custGeom>
              <a:avLst/>
              <a:gdLst>
                <a:gd name="T0" fmla="*/ 0 w 152"/>
                <a:gd name="T1" fmla="*/ 122 h 122"/>
                <a:gd name="T2" fmla="*/ 5 w 152"/>
                <a:gd name="T3" fmla="*/ 111 h 122"/>
                <a:gd name="T4" fmla="*/ 7 w 152"/>
                <a:gd name="T5" fmla="*/ 94 h 122"/>
                <a:gd name="T6" fmla="*/ 25 w 152"/>
                <a:gd name="T7" fmla="*/ 80 h 122"/>
                <a:gd name="T8" fmla="*/ 39 w 152"/>
                <a:gd name="T9" fmla="*/ 68 h 122"/>
                <a:gd name="T10" fmla="*/ 51 w 152"/>
                <a:gd name="T11" fmla="*/ 48 h 122"/>
                <a:gd name="T12" fmla="*/ 68 w 152"/>
                <a:gd name="T13" fmla="*/ 62 h 122"/>
                <a:gd name="T14" fmla="*/ 84 w 152"/>
                <a:gd name="T15" fmla="*/ 54 h 122"/>
                <a:gd name="T16" fmla="*/ 103 w 152"/>
                <a:gd name="T17" fmla="*/ 17 h 122"/>
                <a:gd name="T18" fmla="*/ 115 w 152"/>
                <a:gd name="T19" fmla="*/ 28 h 122"/>
                <a:gd name="T20" fmla="*/ 124 w 152"/>
                <a:gd name="T21" fmla="*/ 18 h 122"/>
                <a:gd name="T22" fmla="*/ 152 w 152"/>
                <a:gd name="T23" fmla="*/ 21 h 122"/>
                <a:gd name="T24" fmla="*/ 144 w 152"/>
                <a:gd name="T25" fmla="*/ 25 h 122"/>
                <a:gd name="T26" fmla="*/ 135 w 152"/>
                <a:gd name="T27" fmla="*/ 27 h 122"/>
                <a:gd name="T28" fmla="*/ 129 w 152"/>
                <a:gd name="T29" fmla="*/ 35 h 122"/>
                <a:gd name="T30" fmla="*/ 113 w 152"/>
                <a:gd name="T31" fmla="*/ 39 h 122"/>
                <a:gd name="T32" fmla="*/ 95 w 152"/>
                <a:gd name="T33" fmla="*/ 43 h 122"/>
                <a:gd name="T34" fmla="*/ 80 w 152"/>
                <a:gd name="T35" fmla="*/ 72 h 122"/>
                <a:gd name="T36" fmla="*/ 55 w 152"/>
                <a:gd name="T37" fmla="*/ 74 h 122"/>
                <a:gd name="T38" fmla="*/ 36 w 152"/>
                <a:gd name="T39" fmla="*/ 89 h 122"/>
                <a:gd name="T40" fmla="*/ 11 w 152"/>
                <a:gd name="T41" fmla="*/ 97 h 122"/>
                <a:gd name="T42" fmla="*/ 6 w 152"/>
                <a:gd name="T43" fmla="*/ 110 h 1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52"/>
                <a:gd name="T67" fmla="*/ 0 h 122"/>
                <a:gd name="T68" fmla="*/ 152 w 152"/>
                <a:gd name="T69" fmla="*/ 122 h 12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52" h="122">
                  <a:moveTo>
                    <a:pt x="0" y="122"/>
                  </a:moveTo>
                  <a:cubicBezTo>
                    <a:pt x="1" y="118"/>
                    <a:pt x="4" y="115"/>
                    <a:pt x="5" y="111"/>
                  </a:cubicBezTo>
                  <a:cubicBezTo>
                    <a:pt x="7" y="105"/>
                    <a:pt x="5" y="100"/>
                    <a:pt x="7" y="94"/>
                  </a:cubicBezTo>
                  <a:cubicBezTo>
                    <a:pt x="10" y="84"/>
                    <a:pt x="16" y="83"/>
                    <a:pt x="25" y="80"/>
                  </a:cubicBezTo>
                  <a:cubicBezTo>
                    <a:pt x="31" y="78"/>
                    <a:pt x="35" y="74"/>
                    <a:pt x="39" y="68"/>
                  </a:cubicBezTo>
                  <a:cubicBezTo>
                    <a:pt x="42" y="63"/>
                    <a:pt x="44" y="50"/>
                    <a:pt x="51" y="48"/>
                  </a:cubicBezTo>
                  <a:cubicBezTo>
                    <a:pt x="58" y="46"/>
                    <a:pt x="63" y="59"/>
                    <a:pt x="68" y="62"/>
                  </a:cubicBezTo>
                  <a:cubicBezTo>
                    <a:pt x="76" y="67"/>
                    <a:pt x="83" y="62"/>
                    <a:pt x="84" y="54"/>
                  </a:cubicBezTo>
                  <a:cubicBezTo>
                    <a:pt x="86" y="45"/>
                    <a:pt x="88" y="4"/>
                    <a:pt x="103" y="17"/>
                  </a:cubicBezTo>
                  <a:cubicBezTo>
                    <a:pt x="106" y="20"/>
                    <a:pt x="111" y="27"/>
                    <a:pt x="115" y="28"/>
                  </a:cubicBezTo>
                  <a:cubicBezTo>
                    <a:pt x="122" y="29"/>
                    <a:pt x="122" y="22"/>
                    <a:pt x="124" y="18"/>
                  </a:cubicBezTo>
                  <a:cubicBezTo>
                    <a:pt x="130" y="0"/>
                    <a:pt x="140" y="31"/>
                    <a:pt x="152" y="21"/>
                  </a:cubicBezTo>
                  <a:cubicBezTo>
                    <a:pt x="149" y="22"/>
                    <a:pt x="146" y="23"/>
                    <a:pt x="144" y="25"/>
                  </a:cubicBezTo>
                  <a:cubicBezTo>
                    <a:pt x="141" y="27"/>
                    <a:pt x="138" y="26"/>
                    <a:pt x="135" y="27"/>
                  </a:cubicBezTo>
                  <a:cubicBezTo>
                    <a:pt x="132" y="29"/>
                    <a:pt x="131" y="32"/>
                    <a:pt x="129" y="35"/>
                  </a:cubicBezTo>
                  <a:cubicBezTo>
                    <a:pt x="125" y="39"/>
                    <a:pt x="119" y="40"/>
                    <a:pt x="113" y="39"/>
                  </a:cubicBezTo>
                  <a:cubicBezTo>
                    <a:pt x="105" y="38"/>
                    <a:pt x="101" y="34"/>
                    <a:pt x="95" y="43"/>
                  </a:cubicBezTo>
                  <a:cubicBezTo>
                    <a:pt x="89" y="52"/>
                    <a:pt x="88" y="65"/>
                    <a:pt x="80" y="72"/>
                  </a:cubicBezTo>
                  <a:cubicBezTo>
                    <a:pt x="72" y="80"/>
                    <a:pt x="64" y="73"/>
                    <a:pt x="55" y="74"/>
                  </a:cubicBezTo>
                  <a:cubicBezTo>
                    <a:pt x="45" y="75"/>
                    <a:pt x="44" y="84"/>
                    <a:pt x="36" y="89"/>
                  </a:cubicBezTo>
                  <a:cubicBezTo>
                    <a:pt x="30" y="93"/>
                    <a:pt x="16" y="91"/>
                    <a:pt x="11" y="97"/>
                  </a:cubicBezTo>
                  <a:cubicBezTo>
                    <a:pt x="9" y="99"/>
                    <a:pt x="7" y="107"/>
                    <a:pt x="6" y="110"/>
                  </a:cubicBezTo>
                </a:path>
              </a:pathLst>
            </a:custGeom>
            <a:solidFill>
              <a:srgbClr val="9A0B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5" name="Freeform 72"/>
            <p:cNvSpPr>
              <a:spLocks/>
            </p:cNvSpPr>
            <p:nvPr/>
          </p:nvSpPr>
          <p:spPr bwMode="auto">
            <a:xfrm>
              <a:off x="2389" y="1882"/>
              <a:ext cx="170" cy="191"/>
            </a:xfrm>
            <a:custGeom>
              <a:avLst/>
              <a:gdLst>
                <a:gd name="T0" fmla="*/ 13 w 79"/>
                <a:gd name="T1" fmla="*/ 62 h 83"/>
                <a:gd name="T2" fmla="*/ 15 w 79"/>
                <a:gd name="T3" fmla="*/ 42 h 83"/>
                <a:gd name="T4" fmla="*/ 20 w 79"/>
                <a:gd name="T5" fmla="*/ 24 h 83"/>
                <a:gd name="T6" fmla="*/ 31 w 79"/>
                <a:gd name="T7" fmla="*/ 17 h 83"/>
                <a:gd name="T8" fmla="*/ 41 w 79"/>
                <a:gd name="T9" fmla="*/ 30 h 83"/>
                <a:gd name="T10" fmla="*/ 60 w 79"/>
                <a:gd name="T11" fmla="*/ 18 h 83"/>
                <a:gd name="T12" fmla="*/ 68 w 79"/>
                <a:gd name="T13" fmla="*/ 3 h 83"/>
                <a:gd name="T14" fmla="*/ 79 w 79"/>
                <a:gd name="T15" fmla="*/ 3 h 83"/>
                <a:gd name="T16" fmla="*/ 67 w 79"/>
                <a:gd name="T17" fmla="*/ 26 h 83"/>
                <a:gd name="T18" fmla="*/ 57 w 79"/>
                <a:gd name="T19" fmla="*/ 42 h 83"/>
                <a:gd name="T20" fmla="*/ 38 w 79"/>
                <a:gd name="T21" fmla="*/ 41 h 83"/>
                <a:gd name="T22" fmla="*/ 0 w 79"/>
                <a:gd name="T23" fmla="*/ 78 h 8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9"/>
                <a:gd name="T37" fmla="*/ 0 h 83"/>
                <a:gd name="T38" fmla="*/ 79 w 79"/>
                <a:gd name="T39" fmla="*/ 83 h 8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9" h="83">
                  <a:moveTo>
                    <a:pt x="13" y="62"/>
                  </a:moveTo>
                  <a:cubicBezTo>
                    <a:pt x="16" y="56"/>
                    <a:pt x="15" y="48"/>
                    <a:pt x="15" y="42"/>
                  </a:cubicBezTo>
                  <a:cubicBezTo>
                    <a:pt x="16" y="35"/>
                    <a:pt x="17" y="30"/>
                    <a:pt x="20" y="24"/>
                  </a:cubicBezTo>
                  <a:cubicBezTo>
                    <a:pt x="22" y="21"/>
                    <a:pt x="26" y="15"/>
                    <a:pt x="31" y="17"/>
                  </a:cubicBezTo>
                  <a:cubicBezTo>
                    <a:pt x="35" y="18"/>
                    <a:pt x="38" y="27"/>
                    <a:pt x="41" y="30"/>
                  </a:cubicBezTo>
                  <a:cubicBezTo>
                    <a:pt x="50" y="42"/>
                    <a:pt x="57" y="28"/>
                    <a:pt x="60" y="18"/>
                  </a:cubicBezTo>
                  <a:cubicBezTo>
                    <a:pt x="62" y="14"/>
                    <a:pt x="63" y="6"/>
                    <a:pt x="68" y="3"/>
                  </a:cubicBezTo>
                  <a:cubicBezTo>
                    <a:pt x="72" y="0"/>
                    <a:pt x="75" y="3"/>
                    <a:pt x="79" y="3"/>
                  </a:cubicBezTo>
                  <a:cubicBezTo>
                    <a:pt x="70" y="1"/>
                    <a:pt x="70" y="21"/>
                    <a:pt x="67" y="26"/>
                  </a:cubicBezTo>
                  <a:cubicBezTo>
                    <a:pt x="65" y="31"/>
                    <a:pt x="62" y="38"/>
                    <a:pt x="57" y="42"/>
                  </a:cubicBezTo>
                  <a:cubicBezTo>
                    <a:pt x="50" y="47"/>
                    <a:pt x="45" y="43"/>
                    <a:pt x="38" y="41"/>
                  </a:cubicBezTo>
                  <a:cubicBezTo>
                    <a:pt x="22" y="36"/>
                    <a:pt x="23" y="83"/>
                    <a:pt x="0" y="78"/>
                  </a:cubicBezTo>
                </a:path>
              </a:pathLst>
            </a:custGeom>
            <a:solidFill>
              <a:srgbClr val="9A0B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6" name="Freeform 73"/>
            <p:cNvSpPr>
              <a:spLocks/>
            </p:cNvSpPr>
            <p:nvPr/>
          </p:nvSpPr>
          <p:spPr bwMode="auto">
            <a:xfrm>
              <a:off x="1881" y="2188"/>
              <a:ext cx="185" cy="124"/>
            </a:xfrm>
            <a:custGeom>
              <a:avLst/>
              <a:gdLst>
                <a:gd name="T0" fmla="*/ 0 w 86"/>
                <a:gd name="T1" fmla="*/ 51 h 54"/>
                <a:gd name="T2" fmla="*/ 21 w 86"/>
                <a:gd name="T3" fmla="*/ 28 h 54"/>
                <a:gd name="T4" fmla="*/ 46 w 86"/>
                <a:gd name="T5" fmla="*/ 21 h 54"/>
                <a:gd name="T6" fmla="*/ 71 w 86"/>
                <a:gd name="T7" fmla="*/ 27 h 54"/>
                <a:gd name="T8" fmla="*/ 86 w 86"/>
                <a:gd name="T9" fmla="*/ 0 h 54"/>
                <a:gd name="T10" fmla="*/ 79 w 86"/>
                <a:gd name="T11" fmla="*/ 23 h 54"/>
                <a:gd name="T12" fmla="*/ 58 w 86"/>
                <a:gd name="T13" fmla="*/ 39 h 54"/>
                <a:gd name="T14" fmla="*/ 42 w 86"/>
                <a:gd name="T15" fmla="*/ 32 h 54"/>
                <a:gd name="T16" fmla="*/ 30 w 86"/>
                <a:gd name="T17" fmla="*/ 39 h 54"/>
                <a:gd name="T18" fmla="*/ 18 w 86"/>
                <a:gd name="T19" fmla="*/ 50 h 54"/>
                <a:gd name="T20" fmla="*/ 1 w 86"/>
                <a:gd name="T21" fmla="*/ 53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6"/>
                <a:gd name="T34" fmla="*/ 0 h 54"/>
                <a:gd name="T35" fmla="*/ 86 w 86"/>
                <a:gd name="T36" fmla="*/ 54 h 5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6" h="54">
                  <a:moveTo>
                    <a:pt x="0" y="51"/>
                  </a:moveTo>
                  <a:cubicBezTo>
                    <a:pt x="11" y="52"/>
                    <a:pt x="18" y="35"/>
                    <a:pt x="21" y="28"/>
                  </a:cubicBezTo>
                  <a:cubicBezTo>
                    <a:pt x="27" y="16"/>
                    <a:pt x="35" y="14"/>
                    <a:pt x="46" y="21"/>
                  </a:cubicBezTo>
                  <a:cubicBezTo>
                    <a:pt x="52" y="26"/>
                    <a:pt x="63" y="32"/>
                    <a:pt x="71" y="27"/>
                  </a:cubicBezTo>
                  <a:cubicBezTo>
                    <a:pt x="79" y="22"/>
                    <a:pt x="75" y="4"/>
                    <a:pt x="86" y="0"/>
                  </a:cubicBezTo>
                  <a:cubicBezTo>
                    <a:pt x="79" y="4"/>
                    <a:pt x="81" y="16"/>
                    <a:pt x="79" y="23"/>
                  </a:cubicBezTo>
                  <a:cubicBezTo>
                    <a:pt x="76" y="33"/>
                    <a:pt x="69" y="43"/>
                    <a:pt x="58" y="39"/>
                  </a:cubicBezTo>
                  <a:cubicBezTo>
                    <a:pt x="52" y="38"/>
                    <a:pt x="48" y="32"/>
                    <a:pt x="42" y="32"/>
                  </a:cubicBezTo>
                  <a:cubicBezTo>
                    <a:pt x="37" y="32"/>
                    <a:pt x="33" y="36"/>
                    <a:pt x="30" y="39"/>
                  </a:cubicBezTo>
                  <a:cubicBezTo>
                    <a:pt x="26" y="42"/>
                    <a:pt x="22" y="47"/>
                    <a:pt x="18" y="50"/>
                  </a:cubicBezTo>
                  <a:cubicBezTo>
                    <a:pt x="13" y="54"/>
                    <a:pt x="7" y="53"/>
                    <a:pt x="1" y="53"/>
                  </a:cubicBezTo>
                </a:path>
              </a:pathLst>
            </a:custGeom>
            <a:solidFill>
              <a:srgbClr val="9A0B4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7" name="Freeform 74"/>
            <p:cNvSpPr>
              <a:spLocks/>
            </p:cNvSpPr>
            <p:nvPr/>
          </p:nvSpPr>
          <p:spPr bwMode="auto">
            <a:xfrm>
              <a:off x="2325" y="1940"/>
              <a:ext cx="1532" cy="1384"/>
            </a:xfrm>
            <a:custGeom>
              <a:avLst/>
              <a:gdLst>
                <a:gd name="T0" fmla="*/ 161 w 712"/>
                <a:gd name="T1" fmla="*/ 515 h 603"/>
                <a:gd name="T2" fmla="*/ 582 w 712"/>
                <a:gd name="T3" fmla="*/ 203 h 603"/>
                <a:gd name="T4" fmla="*/ 689 w 712"/>
                <a:gd name="T5" fmla="*/ 0 h 603"/>
                <a:gd name="T6" fmla="*/ 505 w 712"/>
                <a:gd name="T7" fmla="*/ 240 h 603"/>
                <a:gd name="T8" fmla="*/ 148 w 712"/>
                <a:gd name="T9" fmla="*/ 407 h 603"/>
                <a:gd name="T10" fmla="*/ 94 w 712"/>
                <a:gd name="T11" fmla="*/ 446 h 603"/>
                <a:gd name="T12" fmla="*/ 0 w 712"/>
                <a:gd name="T13" fmla="*/ 603 h 603"/>
                <a:gd name="T14" fmla="*/ 161 w 712"/>
                <a:gd name="T15" fmla="*/ 515 h 6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2"/>
                <a:gd name="T25" fmla="*/ 0 h 603"/>
                <a:gd name="T26" fmla="*/ 712 w 712"/>
                <a:gd name="T27" fmla="*/ 603 h 60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2" h="603">
                  <a:moveTo>
                    <a:pt x="161" y="515"/>
                  </a:moveTo>
                  <a:cubicBezTo>
                    <a:pt x="286" y="438"/>
                    <a:pt x="477" y="303"/>
                    <a:pt x="582" y="203"/>
                  </a:cubicBezTo>
                  <a:cubicBezTo>
                    <a:pt x="712" y="79"/>
                    <a:pt x="689" y="0"/>
                    <a:pt x="689" y="0"/>
                  </a:cubicBezTo>
                  <a:cubicBezTo>
                    <a:pt x="681" y="42"/>
                    <a:pt x="647" y="114"/>
                    <a:pt x="505" y="240"/>
                  </a:cubicBezTo>
                  <a:cubicBezTo>
                    <a:pt x="363" y="366"/>
                    <a:pt x="138" y="455"/>
                    <a:pt x="148" y="407"/>
                  </a:cubicBezTo>
                  <a:cubicBezTo>
                    <a:pt x="134" y="421"/>
                    <a:pt x="94" y="446"/>
                    <a:pt x="94" y="446"/>
                  </a:cubicBezTo>
                  <a:cubicBezTo>
                    <a:pt x="92" y="470"/>
                    <a:pt x="49" y="563"/>
                    <a:pt x="0" y="603"/>
                  </a:cubicBezTo>
                  <a:cubicBezTo>
                    <a:pt x="22" y="594"/>
                    <a:pt x="116" y="543"/>
                    <a:pt x="161" y="515"/>
                  </a:cubicBezTo>
                  <a:close/>
                </a:path>
              </a:pathLst>
            </a:custGeom>
            <a:solidFill>
              <a:srgbClr val="F3E3E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8" name="Freeform 75"/>
            <p:cNvSpPr>
              <a:spLocks/>
            </p:cNvSpPr>
            <p:nvPr/>
          </p:nvSpPr>
          <p:spPr bwMode="auto">
            <a:xfrm>
              <a:off x="2325" y="2174"/>
              <a:ext cx="1427" cy="1150"/>
            </a:xfrm>
            <a:custGeom>
              <a:avLst/>
              <a:gdLst>
                <a:gd name="T0" fmla="*/ 431 w 663"/>
                <a:gd name="T1" fmla="*/ 212 h 501"/>
                <a:gd name="T2" fmla="*/ 0 w 663"/>
                <a:gd name="T3" fmla="*/ 501 h 501"/>
                <a:gd name="T4" fmla="*/ 161 w 663"/>
                <a:gd name="T5" fmla="*/ 413 h 501"/>
                <a:gd name="T6" fmla="*/ 582 w 663"/>
                <a:gd name="T7" fmla="*/ 101 h 501"/>
                <a:gd name="T8" fmla="*/ 663 w 663"/>
                <a:gd name="T9" fmla="*/ 0 h 501"/>
                <a:gd name="T10" fmla="*/ 431 w 663"/>
                <a:gd name="T11" fmla="*/ 212 h 5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63"/>
                <a:gd name="T19" fmla="*/ 0 h 501"/>
                <a:gd name="T20" fmla="*/ 663 w 663"/>
                <a:gd name="T21" fmla="*/ 501 h 50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63" h="501">
                  <a:moveTo>
                    <a:pt x="431" y="212"/>
                  </a:moveTo>
                  <a:cubicBezTo>
                    <a:pt x="305" y="313"/>
                    <a:pt x="141" y="425"/>
                    <a:pt x="0" y="501"/>
                  </a:cubicBezTo>
                  <a:cubicBezTo>
                    <a:pt x="22" y="492"/>
                    <a:pt x="116" y="441"/>
                    <a:pt x="161" y="413"/>
                  </a:cubicBezTo>
                  <a:cubicBezTo>
                    <a:pt x="286" y="336"/>
                    <a:pt x="477" y="201"/>
                    <a:pt x="582" y="101"/>
                  </a:cubicBezTo>
                  <a:cubicBezTo>
                    <a:pt x="622" y="62"/>
                    <a:pt x="647" y="29"/>
                    <a:pt x="663" y="0"/>
                  </a:cubicBezTo>
                  <a:cubicBezTo>
                    <a:pt x="626" y="43"/>
                    <a:pt x="561" y="118"/>
                    <a:pt x="431" y="212"/>
                  </a:cubicBezTo>
                  <a:close/>
                </a:path>
              </a:pathLst>
            </a:custGeom>
            <a:solidFill>
              <a:srgbClr val="EACB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9" name="Freeform 76"/>
            <p:cNvSpPr>
              <a:spLocks/>
            </p:cNvSpPr>
            <p:nvPr/>
          </p:nvSpPr>
          <p:spPr bwMode="auto">
            <a:xfrm>
              <a:off x="3470" y="2289"/>
              <a:ext cx="357" cy="284"/>
            </a:xfrm>
            <a:custGeom>
              <a:avLst/>
              <a:gdLst>
                <a:gd name="T0" fmla="*/ 0 w 166"/>
                <a:gd name="T1" fmla="*/ 124 h 124"/>
                <a:gd name="T2" fmla="*/ 97 w 166"/>
                <a:gd name="T3" fmla="*/ 38 h 124"/>
                <a:gd name="T4" fmla="*/ 121 w 166"/>
                <a:gd name="T5" fmla="*/ 7 h 124"/>
                <a:gd name="T6" fmla="*/ 166 w 166"/>
                <a:gd name="T7" fmla="*/ 8 h 124"/>
                <a:gd name="T8" fmla="*/ 121 w 166"/>
                <a:gd name="T9" fmla="*/ 30 h 124"/>
                <a:gd name="T10" fmla="*/ 95 w 166"/>
                <a:gd name="T11" fmla="*/ 60 h 124"/>
                <a:gd name="T12" fmla="*/ 55 w 166"/>
                <a:gd name="T13" fmla="*/ 93 h 124"/>
                <a:gd name="T14" fmla="*/ 24 w 166"/>
                <a:gd name="T15" fmla="*/ 106 h 1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6"/>
                <a:gd name="T25" fmla="*/ 0 h 124"/>
                <a:gd name="T26" fmla="*/ 166 w 166"/>
                <a:gd name="T27" fmla="*/ 124 h 12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6" h="124">
                  <a:moveTo>
                    <a:pt x="0" y="124"/>
                  </a:moveTo>
                  <a:cubicBezTo>
                    <a:pt x="30" y="93"/>
                    <a:pt x="69" y="72"/>
                    <a:pt x="97" y="38"/>
                  </a:cubicBezTo>
                  <a:cubicBezTo>
                    <a:pt x="104" y="30"/>
                    <a:pt x="112" y="13"/>
                    <a:pt x="121" y="7"/>
                  </a:cubicBezTo>
                  <a:cubicBezTo>
                    <a:pt x="134" y="0"/>
                    <a:pt x="153" y="11"/>
                    <a:pt x="166" y="8"/>
                  </a:cubicBezTo>
                  <a:cubicBezTo>
                    <a:pt x="151" y="12"/>
                    <a:pt x="133" y="19"/>
                    <a:pt x="121" y="30"/>
                  </a:cubicBezTo>
                  <a:cubicBezTo>
                    <a:pt x="110" y="38"/>
                    <a:pt x="104" y="50"/>
                    <a:pt x="95" y="60"/>
                  </a:cubicBezTo>
                  <a:cubicBezTo>
                    <a:pt x="83" y="73"/>
                    <a:pt x="70" y="84"/>
                    <a:pt x="55" y="93"/>
                  </a:cubicBezTo>
                  <a:cubicBezTo>
                    <a:pt x="45" y="98"/>
                    <a:pt x="33" y="98"/>
                    <a:pt x="24" y="106"/>
                  </a:cubicBezTo>
                </a:path>
              </a:pathLst>
            </a:custGeom>
            <a:solidFill>
              <a:srgbClr val="F3E3E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0" name="Freeform 77"/>
            <p:cNvSpPr>
              <a:spLocks/>
            </p:cNvSpPr>
            <p:nvPr/>
          </p:nvSpPr>
          <p:spPr bwMode="auto">
            <a:xfrm>
              <a:off x="4148" y="1127"/>
              <a:ext cx="379" cy="2594"/>
            </a:xfrm>
            <a:custGeom>
              <a:avLst/>
              <a:gdLst>
                <a:gd name="T0" fmla="*/ 79 w 176"/>
                <a:gd name="T1" fmla="*/ 1130 h 1130"/>
                <a:gd name="T2" fmla="*/ 158 w 176"/>
                <a:gd name="T3" fmla="*/ 496 h 1130"/>
                <a:gd name="T4" fmla="*/ 0 w 176"/>
                <a:gd name="T5" fmla="*/ 0 h 1130"/>
                <a:gd name="T6" fmla="*/ 122 w 176"/>
                <a:gd name="T7" fmla="*/ 432 h 1130"/>
                <a:gd name="T8" fmla="*/ 79 w 176"/>
                <a:gd name="T9" fmla="*/ 1130 h 1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"/>
                <a:gd name="T16" fmla="*/ 0 h 1130"/>
                <a:gd name="T17" fmla="*/ 176 w 176"/>
                <a:gd name="T18" fmla="*/ 1130 h 11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" h="1130">
                  <a:moveTo>
                    <a:pt x="79" y="1130"/>
                  </a:moveTo>
                  <a:cubicBezTo>
                    <a:pt x="45" y="1020"/>
                    <a:pt x="137" y="655"/>
                    <a:pt x="158" y="496"/>
                  </a:cubicBezTo>
                  <a:cubicBezTo>
                    <a:pt x="176" y="354"/>
                    <a:pt x="167" y="113"/>
                    <a:pt x="0" y="0"/>
                  </a:cubicBezTo>
                  <a:cubicBezTo>
                    <a:pt x="52" y="46"/>
                    <a:pt x="144" y="228"/>
                    <a:pt x="122" y="432"/>
                  </a:cubicBezTo>
                  <a:cubicBezTo>
                    <a:pt x="100" y="636"/>
                    <a:pt x="0" y="898"/>
                    <a:pt x="79" y="1130"/>
                  </a:cubicBezTo>
                  <a:close/>
                </a:path>
              </a:pathLst>
            </a:custGeom>
            <a:solidFill>
              <a:srgbClr val="F3E3E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1" name="Freeform 78"/>
            <p:cNvSpPr>
              <a:spLocks/>
            </p:cNvSpPr>
            <p:nvPr/>
          </p:nvSpPr>
          <p:spPr bwMode="auto">
            <a:xfrm>
              <a:off x="4307" y="1372"/>
              <a:ext cx="218" cy="2000"/>
            </a:xfrm>
            <a:custGeom>
              <a:avLst/>
              <a:gdLst>
                <a:gd name="T0" fmla="*/ 2 w 101"/>
                <a:gd name="T1" fmla="*/ 871 h 871"/>
                <a:gd name="T2" fmla="*/ 84 w 101"/>
                <a:gd name="T3" fmla="*/ 389 h 871"/>
                <a:gd name="T4" fmla="*/ 25 w 101"/>
                <a:gd name="T5" fmla="*/ 0 h 871"/>
                <a:gd name="T6" fmla="*/ 68 w 101"/>
                <a:gd name="T7" fmla="*/ 404 h 871"/>
                <a:gd name="T8" fmla="*/ 2 w 101"/>
                <a:gd name="T9" fmla="*/ 871 h 8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1"/>
                <a:gd name="T16" fmla="*/ 0 h 871"/>
                <a:gd name="T17" fmla="*/ 101 w 101"/>
                <a:gd name="T18" fmla="*/ 871 h 8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1" h="871">
                  <a:moveTo>
                    <a:pt x="2" y="871"/>
                  </a:moveTo>
                  <a:cubicBezTo>
                    <a:pt x="19" y="715"/>
                    <a:pt x="69" y="501"/>
                    <a:pt x="84" y="389"/>
                  </a:cubicBezTo>
                  <a:cubicBezTo>
                    <a:pt x="97" y="283"/>
                    <a:pt x="96" y="122"/>
                    <a:pt x="25" y="0"/>
                  </a:cubicBezTo>
                  <a:cubicBezTo>
                    <a:pt x="61" y="84"/>
                    <a:pt x="101" y="221"/>
                    <a:pt x="68" y="404"/>
                  </a:cubicBezTo>
                  <a:cubicBezTo>
                    <a:pt x="34" y="587"/>
                    <a:pt x="0" y="833"/>
                    <a:pt x="2" y="871"/>
                  </a:cubicBezTo>
                  <a:close/>
                </a:path>
              </a:pathLst>
            </a:custGeom>
            <a:solidFill>
              <a:srgbClr val="EACB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2" name="Freeform 79"/>
            <p:cNvSpPr>
              <a:spLocks/>
            </p:cNvSpPr>
            <p:nvPr/>
          </p:nvSpPr>
          <p:spPr bwMode="auto">
            <a:xfrm>
              <a:off x="3179" y="2743"/>
              <a:ext cx="181" cy="942"/>
            </a:xfrm>
            <a:custGeom>
              <a:avLst/>
              <a:gdLst>
                <a:gd name="T0" fmla="*/ 34 w 84"/>
                <a:gd name="T1" fmla="*/ 410 h 410"/>
                <a:gd name="T2" fmla="*/ 84 w 84"/>
                <a:gd name="T3" fmla="*/ 0 h 410"/>
                <a:gd name="T4" fmla="*/ 34 w 84"/>
                <a:gd name="T5" fmla="*/ 410 h 410"/>
                <a:gd name="T6" fmla="*/ 0 60000 65536"/>
                <a:gd name="T7" fmla="*/ 0 60000 65536"/>
                <a:gd name="T8" fmla="*/ 0 60000 65536"/>
                <a:gd name="T9" fmla="*/ 0 w 84"/>
                <a:gd name="T10" fmla="*/ 0 h 410"/>
                <a:gd name="T11" fmla="*/ 84 w 84"/>
                <a:gd name="T12" fmla="*/ 410 h 4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4" h="410">
                  <a:moveTo>
                    <a:pt x="34" y="410"/>
                  </a:moveTo>
                  <a:cubicBezTo>
                    <a:pt x="0" y="246"/>
                    <a:pt x="60" y="68"/>
                    <a:pt x="84" y="0"/>
                  </a:cubicBezTo>
                  <a:cubicBezTo>
                    <a:pt x="77" y="31"/>
                    <a:pt x="14" y="286"/>
                    <a:pt x="34" y="4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3" name="Freeform 80"/>
            <p:cNvSpPr>
              <a:spLocks/>
            </p:cNvSpPr>
            <p:nvPr/>
          </p:nvSpPr>
          <p:spPr bwMode="auto">
            <a:xfrm>
              <a:off x="3773" y="1949"/>
              <a:ext cx="123" cy="298"/>
            </a:xfrm>
            <a:custGeom>
              <a:avLst/>
              <a:gdLst>
                <a:gd name="T0" fmla="*/ 42 w 57"/>
                <a:gd name="T1" fmla="*/ 0 h 130"/>
                <a:gd name="T2" fmla="*/ 0 w 57"/>
                <a:gd name="T3" fmla="*/ 130 h 130"/>
                <a:gd name="T4" fmla="*/ 42 w 57"/>
                <a:gd name="T5" fmla="*/ 0 h 130"/>
                <a:gd name="T6" fmla="*/ 0 60000 65536"/>
                <a:gd name="T7" fmla="*/ 0 60000 65536"/>
                <a:gd name="T8" fmla="*/ 0 60000 65536"/>
                <a:gd name="T9" fmla="*/ 0 w 57"/>
                <a:gd name="T10" fmla="*/ 0 h 130"/>
                <a:gd name="T11" fmla="*/ 57 w 57"/>
                <a:gd name="T12" fmla="*/ 130 h 13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" h="130">
                  <a:moveTo>
                    <a:pt x="42" y="0"/>
                  </a:moveTo>
                  <a:cubicBezTo>
                    <a:pt x="50" y="26"/>
                    <a:pt x="25" y="110"/>
                    <a:pt x="0" y="130"/>
                  </a:cubicBezTo>
                  <a:cubicBezTo>
                    <a:pt x="46" y="106"/>
                    <a:pt x="57" y="50"/>
                    <a:pt x="42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4" name="Freeform 81"/>
            <p:cNvSpPr>
              <a:spLocks/>
            </p:cNvSpPr>
            <p:nvPr/>
          </p:nvSpPr>
          <p:spPr bwMode="auto">
            <a:xfrm>
              <a:off x="1743" y="1384"/>
              <a:ext cx="1062" cy="634"/>
            </a:xfrm>
            <a:custGeom>
              <a:avLst/>
              <a:gdLst>
                <a:gd name="T0" fmla="*/ 0 w 493"/>
                <a:gd name="T1" fmla="*/ 275 h 276"/>
                <a:gd name="T2" fmla="*/ 60 w 493"/>
                <a:gd name="T3" fmla="*/ 276 h 276"/>
                <a:gd name="T4" fmla="*/ 313 w 493"/>
                <a:gd name="T5" fmla="*/ 148 h 276"/>
                <a:gd name="T6" fmla="*/ 493 w 493"/>
                <a:gd name="T7" fmla="*/ 0 h 276"/>
                <a:gd name="T8" fmla="*/ 283 w 493"/>
                <a:gd name="T9" fmla="*/ 156 h 276"/>
                <a:gd name="T10" fmla="*/ 60 w 493"/>
                <a:gd name="T11" fmla="*/ 263 h 276"/>
                <a:gd name="T12" fmla="*/ 0 w 493"/>
                <a:gd name="T13" fmla="*/ 275 h 2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93"/>
                <a:gd name="T22" fmla="*/ 0 h 276"/>
                <a:gd name="T23" fmla="*/ 493 w 493"/>
                <a:gd name="T24" fmla="*/ 276 h 27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93" h="276">
                  <a:moveTo>
                    <a:pt x="0" y="275"/>
                  </a:moveTo>
                  <a:cubicBezTo>
                    <a:pt x="20" y="270"/>
                    <a:pt x="60" y="276"/>
                    <a:pt x="60" y="276"/>
                  </a:cubicBezTo>
                  <a:cubicBezTo>
                    <a:pt x="60" y="276"/>
                    <a:pt x="257" y="191"/>
                    <a:pt x="313" y="148"/>
                  </a:cubicBezTo>
                  <a:cubicBezTo>
                    <a:pt x="369" y="106"/>
                    <a:pt x="493" y="0"/>
                    <a:pt x="493" y="0"/>
                  </a:cubicBezTo>
                  <a:cubicBezTo>
                    <a:pt x="471" y="19"/>
                    <a:pt x="343" y="119"/>
                    <a:pt x="283" y="156"/>
                  </a:cubicBezTo>
                  <a:cubicBezTo>
                    <a:pt x="223" y="194"/>
                    <a:pt x="80" y="259"/>
                    <a:pt x="60" y="263"/>
                  </a:cubicBezTo>
                  <a:cubicBezTo>
                    <a:pt x="40" y="267"/>
                    <a:pt x="12" y="268"/>
                    <a:pt x="0" y="27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5" name="Freeform 82"/>
            <p:cNvSpPr>
              <a:spLocks/>
            </p:cNvSpPr>
            <p:nvPr/>
          </p:nvSpPr>
          <p:spPr bwMode="auto">
            <a:xfrm>
              <a:off x="3231" y="1361"/>
              <a:ext cx="383" cy="652"/>
            </a:xfrm>
            <a:custGeom>
              <a:avLst/>
              <a:gdLst>
                <a:gd name="T0" fmla="*/ 0 w 178"/>
                <a:gd name="T1" fmla="*/ 0 h 284"/>
                <a:gd name="T2" fmla="*/ 146 w 178"/>
                <a:gd name="T3" fmla="*/ 284 h 284"/>
                <a:gd name="T4" fmla="*/ 0 w 178"/>
                <a:gd name="T5" fmla="*/ 0 h 284"/>
                <a:gd name="T6" fmla="*/ 0 60000 65536"/>
                <a:gd name="T7" fmla="*/ 0 60000 65536"/>
                <a:gd name="T8" fmla="*/ 0 60000 65536"/>
                <a:gd name="T9" fmla="*/ 0 w 178"/>
                <a:gd name="T10" fmla="*/ 0 h 284"/>
                <a:gd name="T11" fmla="*/ 178 w 178"/>
                <a:gd name="T12" fmla="*/ 284 h 2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8" h="284">
                  <a:moveTo>
                    <a:pt x="0" y="0"/>
                  </a:moveTo>
                  <a:cubicBezTo>
                    <a:pt x="36" y="9"/>
                    <a:pt x="178" y="102"/>
                    <a:pt x="146" y="284"/>
                  </a:cubicBezTo>
                  <a:cubicBezTo>
                    <a:pt x="172" y="213"/>
                    <a:pt x="161" y="4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6" name="Freeform 83"/>
            <p:cNvSpPr>
              <a:spLocks/>
            </p:cNvSpPr>
            <p:nvPr/>
          </p:nvSpPr>
          <p:spPr bwMode="auto">
            <a:xfrm>
              <a:off x="2951" y="828"/>
              <a:ext cx="1091" cy="354"/>
            </a:xfrm>
            <a:custGeom>
              <a:avLst/>
              <a:gdLst>
                <a:gd name="T0" fmla="*/ 0 w 507"/>
                <a:gd name="T1" fmla="*/ 154 h 154"/>
                <a:gd name="T2" fmla="*/ 507 w 507"/>
                <a:gd name="T3" fmla="*/ 101 h 154"/>
                <a:gd name="T4" fmla="*/ 0 w 507"/>
                <a:gd name="T5" fmla="*/ 154 h 154"/>
                <a:gd name="T6" fmla="*/ 0 60000 65536"/>
                <a:gd name="T7" fmla="*/ 0 60000 65536"/>
                <a:gd name="T8" fmla="*/ 0 60000 65536"/>
                <a:gd name="T9" fmla="*/ 0 w 507"/>
                <a:gd name="T10" fmla="*/ 0 h 154"/>
                <a:gd name="T11" fmla="*/ 507 w 507"/>
                <a:gd name="T12" fmla="*/ 154 h 1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07" h="154">
                  <a:moveTo>
                    <a:pt x="0" y="154"/>
                  </a:moveTo>
                  <a:cubicBezTo>
                    <a:pt x="51" y="116"/>
                    <a:pt x="302" y="0"/>
                    <a:pt x="507" y="101"/>
                  </a:cubicBezTo>
                  <a:cubicBezTo>
                    <a:pt x="423" y="82"/>
                    <a:pt x="280" y="20"/>
                    <a:pt x="0" y="15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7" name="Freeform 84"/>
            <p:cNvSpPr>
              <a:spLocks/>
            </p:cNvSpPr>
            <p:nvPr/>
          </p:nvSpPr>
          <p:spPr bwMode="auto">
            <a:xfrm>
              <a:off x="3117" y="1671"/>
              <a:ext cx="131" cy="140"/>
            </a:xfrm>
            <a:custGeom>
              <a:avLst/>
              <a:gdLst>
                <a:gd name="T0" fmla="*/ 0 w 61"/>
                <a:gd name="T1" fmla="*/ 10 h 61"/>
                <a:gd name="T2" fmla="*/ 18 w 61"/>
                <a:gd name="T3" fmla="*/ 9 h 61"/>
                <a:gd name="T4" fmla="*/ 19 w 61"/>
                <a:gd name="T5" fmla="*/ 32 h 61"/>
                <a:gd name="T6" fmla="*/ 40 w 61"/>
                <a:gd name="T7" fmla="*/ 31 h 61"/>
                <a:gd name="T8" fmla="*/ 39 w 61"/>
                <a:gd name="T9" fmla="*/ 54 h 61"/>
                <a:gd name="T10" fmla="*/ 51 w 61"/>
                <a:gd name="T11" fmla="*/ 53 h 61"/>
                <a:gd name="T12" fmla="*/ 61 w 61"/>
                <a:gd name="T13" fmla="*/ 59 h 61"/>
                <a:gd name="T14" fmla="*/ 50 w 61"/>
                <a:gd name="T15" fmla="*/ 48 h 61"/>
                <a:gd name="T16" fmla="*/ 45 w 61"/>
                <a:gd name="T17" fmla="*/ 27 h 61"/>
                <a:gd name="T18" fmla="*/ 25 w 61"/>
                <a:gd name="T19" fmla="*/ 25 h 61"/>
                <a:gd name="T20" fmla="*/ 20 w 61"/>
                <a:gd name="T21" fmla="*/ 4 h 61"/>
                <a:gd name="T22" fmla="*/ 0 w 61"/>
                <a:gd name="T23" fmla="*/ 10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61"/>
                <a:gd name="T38" fmla="*/ 61 w 61"/>
                <a:gd name="T39" fmla="*/ 61 h 6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61">
                  <a:moveTo>
                    <a:pt x="0" y="10"/>
                  </a:moveTo>
                  <a:cubicBezTo>
                    <a:pt x="4" y="13"/>
                    <a:pt x="13" y="3"/>
                    <a:pt x="18" y="9"/>
                  </a:cubicBezTo>
                  <a:cubicBezTo>
                    <a:pt x="23" y="15"/>
                    <a:pt x="15" y="29"/>
                    <a:pt x="19" y="32"/>
                  </a:cubicBezTo>
                  <a:cubicBezTo>
                    <a:pt x="22" y="35"/>
                    <a:pt x="34" y="26"/>
                    <a:pt x="40" y="31"/>
                  </a:cubicBezTo>
                  <a:cubicBezTo>
                    <a:pt x="46" y="35"/>
                    <a:pt x="43" y="47"/>
                    <a:pt x="39" y="54"/>
                  </a:cubicBezTo>
                  <a:cubicBezTo>
                    <a:pt x="35" y="61"/>
                    <a:pt x="45" y="55"/>
                    <a:pt x="51" y="53"/>
                  </a:cubicBezTo>
                  <a:cubicBezTo>
                    <a:pt x="58" y="51"/>
                    <a:pt x="58" y="55"/>
                    <a:pt x="61" y="59"/>
                  </a:cubicBezTo>
                  <a:cubicBezTo>
                    <a:pt x="58" y="50"/>
                    <a:pt x="53" y="47"/>
                    <a:pt x="50" y="48"/>
                  </a:cubicBezTo>
                  <a:cubicBezTo>
                    <a:pt x="47" y="49"/>
                    <a:pt x="51" y="32"/>
                    <a:pt x="45" y="27"/>
                  </a:cubicBezTo>
                  <a:cubicBezTo>
                    <a:pt x="40" y="23"/>
                    <a:pt x="27" y="30"/>
                    <a:pt x="25" y="25"/>
                  </a:cubicBezTo>
                  <a:cubicBezTo>
                    <a:pt x="23" y="20"/>
                    <a:pt x="29" y="10"/>
                    <a:pt x="20" y="4"/>
                  </a:cubicBezTo>
                  <a:cubicBezTo>
                    <a:pt x="14" y="0"/>
                    <a:pt x="5" y="14"/>
                    <a:pt x="0" y="10"/>
                  </a:cubicBezTo>
                  <a:close/>
                </a:path>
              </a:pathLst>
            </a:custGeom>
            <a:solidFill>
              <a:srgbClr val="FBF4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8" name="Freeform 85"/>
            <p:cNvSpPr>
              <a:spLocks/>
            </p:cNvSpPr>
            <p:nvPr/>
          </p:nvSpPr>
          <p:spPr bwMode="auto">
            <a:xfrm>
              <a:off x="3005" y="1609"/>
              <a:ext cx="157" cy="92"/>
            </a:xfrm>
            <a:custGeom>
              <a:avLst/>
              <a:gdLst>
                <a:gd name="T0" fmla="*/ 0 w 73"/>
                <a:gd name="T1" fmla="*/ 9 h 40"/>
                <a:gd name="T2" fmla="*/ 20 w 73"/>
                <a:gd name="T3" fmla="*/ 5 h 40"/>
                <a:gd name="T4" fmla="*/ 27 w 73"/>
                <a:gd name="T5" fmla="*/ 23 h 40"/>
                <a:gd name="T6" fmla="*/ 47 w 73"/>
                <a:gd name="T7" fmla="*/ 22 h 40"/>
                <a:gd name="T8" fmla="*/ 53 w 73"/>
                <a:gd name="T9" fmla="*/ 38 h 40"/>
                <a:gd name="T10" fmla="*/ 68 w 73"/>
                <a:gd name="T11" fmla="*/ 35 h 40"/>
                <a:gd name="T12" fmla="*/ 70 w 73"/>
                <a:gd name="T13" fmla="*/ 30 h 40"/>
                <a:gd name="T14" fmla="*/ 57 w 73"/>
                <a:gd name="T15" fmla="*/ 34 h 40"/>
                <a:gd name="T16" fmla="*/ 48 w 73"/>
                <a:gd name="T17" fmla="*/ 19 h 40"/>
                <a:gd name="T18" fmla="*/ 28 w 73"/>
                <a:gd name="T19" fmla="*/ 19 h 40"/>
                <a:gd name="T20" fmla="*/ 22 w 73"/>
                <a:gd name="T21" fmla="*/ 3 h 40"/>
                <a:gd name="T22" fmla="*/ 0 w 73"/>
                <a:gd name="T23" fmla="*/ 9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3"/>
                <a:gd name="T37" fmla="*/ 0 h 40"/>
                <a:gd name="T38" fmla="*/ 73 w 73"/>
                <a:gd name="T39" fmla="*/ 40 h 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3" h="40">
                  <a:moveTo>
                    <a:pt x="0" y="9"/>
                  </a:moveTo>
                  <a:cubicBezTo>
                    <a:pt x="8" y="10"/>
                    <a:pt x="13" y="2"/>
                    <a:pt x="20" y="5"/>
                  </a:cubicBezTo>
                  <a:cubicBezTo>
                    <a:pt x="27" y="9"/>
                    <a:pt x="22" y="20"/>
                    <a:pt x="27" y="23"/>
                  </a:cubicBezTo>
                  <a:cubicBezTo>
                    <a:pt x="31" y="25"/>
                    <a:pt x="41" y="18"/>
                    <a:pt x="47" y="22"/>
                  </a:cubicBezTo>
                  <a:cubicBezTo>
                    <a:pt x="54" y="26"/>
                    <a:pt x="49" y="36"/>
                    <a:pt x="53" y="38"/>
                  </a:cubicBezTo>
                  <a:cubicBezTo>
                    <a:pt x="57" y="40"/>
                    <a:pt x="62" y="33"/>
                    <a:pt x="68" y="35"/>
                  </a:cubicBezTo>
                  <a:cubicBezTo>
                    <a:pt x="73" y="37"/>
                    <a:pt x="70" y="30"/>
                    <a:pt x="70" y="30"/>
                  </a:cubicBezTo>
                  <a:cubicBezTo>
                    <a:pt x="70" y="30"/>
                    <a:pt x="62" y="31"/>
                    <a:pt x="57" y="34"/>
                  </a:cubicBezTo>
                  <a:cubicBezTo>
                    <a:pt x="52" y="37"/>
                    <a:pt x="57" y="24"/>
                    <a:pt x="48" y="19"/>
                  </a:cubicBezTo>
                  <a:cubicBezTo>
                    <a:pt x="39" y="15"/>
                    <a:pt x="31" y="22"/>
                    <a:pt x="28" y="19"/>
                  </a:cubicBezTo>
                  <a:cubicBezTo>
                    <a:pt x="26" y="17"/>
                    <a:pt x="28" y="5"/>
                    <a:pt x="22" y="3"/>
                  </a:cubicBezTo>
                  <a:cubicBezTo>
                    <a:pt x="16" y="0"/>
                    <a:pt x="4" y="8"/>
                    <a:pt x="0" y="9"/>
                  </a:cubicBezTo>
                  <a:close/>
                </a:path>
              </a:pathLst>
            </a:custGeom>
            <a:solidFill>
              <a:srgbClr val="FBF4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9" name="Freeform 86"/>
            <p:cNvSpPr>
              <a:spLocks/>
            </p:cNvSpPr>
            <p:nvPr/>
          </p:nvSpPr>
          <p:spPr bwMode="auto">
            <a:xfrm>
              <a:off x="1050" y="2038"/>
              <a:ext cx="1451" cy="1470"/>
            </a:xfrm>
            <a:custGeom>
              <a:avLst/>
              <a:gdLst>
                <a:gd name="T0" fmla="*/ 554 w 674"/>
                <a:gd name="T1" fmla="*/ 363 h 640"/>
                <a:gd name="T2" fmla="*/ 540 w 674"/>
                <a:gd name="T3" fmla="*/ 394 h 640"/>
                <a:gd name="T4" fmla="*/ 526 w 674"/>
                <a:gd name="T5" fmla="*/ 420 h 640"/>
                <a:gd name="T6" fmla="*/ 507 w 674"/>
                <a:gd name="T7" fmla="*/ 443 h 640"/>
                <a:gd name="T8" fmla="*/ 487 w 674"/>
                <a:gd name="T9" fmla="*/ 465 h 640"/>
                <a:gd name="T10" fmla="*/ 464 w 674"/>
                <a:gd name="T11" fmla="*/ 483 h 640"/>
                <a:gd name="T12" fmla="*/ 437 w 674"/>
                <a:gd name="T13" fmla="*/ 498 h 640"/>
                <a:gd name="T14" fmla="*/ 411 w 674"/>
                <a:gd name="T15" fmla="*/ 506 h 640"/>
                <a:gd name="T16" fmla="*/ 383 w 674"/>
                <a:gd name="T17" fmla="*/ 512 h 640"/>
                <a:gd name="T18" fmla="*/ 355 w 674"/>
                <a:gd name="T19" fmla="*/ 519 h 640"/>
                <a:gd name="T20" fmla="*/ 327 w 674"/>
                <a:gd name="T21" fmla="*/ 518 h 640"/>
                <a:gd name="T22" fmla="*/ 295 w 674"/>
                <a:gd name="T23" fmla="*/ 519 h 640"/>
                <a:gd name="T24" fmla="*/ 267 w 674"/>
                <a:gd name="T25" fmla="*/ 506 h 640"/>
                <a:gd name="T26" fmla="*/ 237 w 674"/>
                <a:gd name="T27" fmla="*/ 498 h 640"/>
                <a:gd name="T28" fmla="*/ 212 w 674"/>
                <a:gd name="T29" fmla="*/ 483 h 640"/>
                <a:gd name="T30" fmla="*/ 191 w 674"/>
                <a:gd name="T31" fmla="*/ 461 h 640"/>
                <a:gd name="T32" fmla="*/ 169 w 674"/>
                <a:gd name="T33" fmla="*/ 440 h 640"/>
                <a:gd name="T34" fmla="*/ 151 w 674"/>
                <a:gd name="T35" fmla="*/ 417 h 640"/>
                <a:gd name="T36" fmla="*/ 137 w 674"/>
                <a:gd name="T37" fmla="*/ 387 h 640"/>
                <a:gd name="T38" fmla="*/ 125 w 674"/>
                <a:gd name="T39" fmla="*/ 361 h 640"/>
                <a:gd name="T40" fmla="*/ 129 w 674"/>
                <a:gd name="T41" fmla="*/ 333 h 640"/>
                <a:gd name="T42" fmla="*/ 127 w 674"/>
                <a:gd name="T43" fmla="*/ 301 h 640"/>
                <a:gd name="T44" fmla="*/ 131 w 674"/>
                <a:gd name="T45" fmla="*/ 273 h 640"/>
                <a:gd name="T46" fmla="*/ 141 w 674"/>
                <a:gd name="T47" fmla="*/ 242 h 640"/>
                <a:gd name="T48" fmla="*/ 158 w 674"/>
                <a:gd name="T49" fmla="*/ 220 h 640"/>
                <a:gd name="T50" fmla="*/ 175 w 674"/>
                <a:gd name="T51" fmla="*/ 196 h 640"/>
                <a:gd name="T52" fmla="*/ 198 w 674"/>
                <a:gd name="T53" fmla="*/ 178 h 640"/>
                <a:gd name="T54" fmla="*/ 220 w 674"/>
                <a:gd name="T55" fmla="*/ 156 h 640"/>
                <a:gd name="T56" fmla="*/ 248 w 674"/>
                <a:gd name="T57" fmla="*/ 147 h 640"/>
                <a:gd name="T58" fmla="*/ 273 w 674"/>
                <a:gd name="T59" fmla="*/ 127 h 640"/>
                <a:gd name="T60" fmla="*/ 302 w 674"/>
                <a:gd name="T61" fmla="*/ 128 h 640"/>
                <a:gd name="T62" fmla="*/ 329 w 674"/>
                <a:gd name="T63" fmla="*/ 121 h 640"/>
                <a:gd name="T64" fmla="*/ 357 w 674"/>
                <a:gd name="T65" fmla="*/ 125 h 640"/>
                <a:gd name="T66" fmla="*/ 384 w 674"/>
                <a:gd name="T67" fmla="*/ 117 h 640"/>
                <a:gd name="T68" fmla="*/ 384 w 674"/>
                <a:gd name="T69" fmla="*/ 3 h 640"/>
                <a:gd name="T70" fmla="*/ 0 w 674"/>
                <a:gd name="T71" fmla="*/ 320 h 640"/>
                <a:gd name="T72" fmla="*/ 674 w 674"/>
                <a:gd name="T73" fmla="*/ 396 h 6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674"/>
                <a:gd name="T112" fmla="*/ 0 h 640"/>
                <a:gd name="T113" fmla="*/ 674 w 674"/>
                <a:gd name="T114" fmla="*/ 640 h 6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674" h="640">
                  <a:moveTo>
                    <a:pt x="569" y="346"/>
                  </a:moveTo>
                  <a:cubicBezTo>
                    <a:pt x="569" y="351"/>
                    <a:pt x="556" y="358"/>
                    <a:pt x="554" y="363"/>
                  </a:cubicBezTo>
                  <a:cubicBezTo>
                    <a:pt x="553" y="368"/>
                    <a:pt x="562" y="381"/>
                    <a:pt x="560" y="386"/>
                  </a:cubicBezTo>
                  <a:cubicBezTo>
                    <a:pt x="559" y="391"/>
                    <a:pt x="542" y="389"/>
                    <a:pt x="540" y="394"/>
                  </a:cubicBezTo>
                  <a:cubicBezTo>
                    <a:pt x="538" y="398"/>
                    <a:pt x="542" y="405"/>
                    <a:pt x="539" y="410"/>
                  </a:cubicBezTo>
                  <a:cubicBezTo>
                    <a:pt x="537" y="414"/>
                    <a:pt x="529" y="416"/>
                    <a:pt x="526" y="420"/>
                  </a:cubicBezTo>
                  <a:cubicBezTo>
                    <a:pt x="523" y="424"/>
                    <a:pt x="530" y="435"/>
                    <a:pt x="527" y="439"/>
                  </a:cubicBezTo>
                  <a:cubicBezTo>
                    <a:pt x="524" y="443"/>
                    <a:pt x="510" y="439"/>
                    <a:pt x="507" y="443"/>
                  </a:cubicBezTo>
                  <a:cubicBezTo>
                    <a:pt x="503" y="446"/>
                    <a:pt x="508" y="455"/>
                    <a:pt x="504" y="458"/>
                  </a:cubicBezTo>
                  <a:cubicBezTo>
                    <a:pt x="501" y="462"/>
                    <a:pt x="491" y="462"/>
                    <a:pt x="487" y="465"/>
                  </a:cubicBezTo>
                  <a:cubicBezTo>
                    <a:pt x="484" y="469"/>
                    <a:pt x="489" y="483"/>
                    <a:pt x="485" y="486"/>
                  </a:cubicBezTo>
                  <a:cubicBezTo>
                    <a:pt x="480" y="489"/>
                    <a:pt x="468" y="481"/>
                    <a:pt x="464" y="483"/>
                  </a:cubicBezTo>
                  <a:cubicBezTo>
                    <a:pt x="459" y="486"/>
                    <a:pt x="459" y="495"/>
                    <a:pt x="455" y="497"/>
                  </a:cubicBezTo>
                  <a:cubicBezTo>
                    <a:pt x="450" y="500"/>
                    <a:pt x="442" y="496"/>
                    <a:pt x="437" y="498"/>
                  </a:cubicBezTo>
                  <a:cubicBezTo>
                    <a:pt x="433" y="500"/>
                    <a:pt x="431" y="508"/>
                    <a:pt x="427" y="510"/>
                  </a:cubicBezTo>
                  <a:cubicBezTo>
                    <a:pt x="422" y="512"/>
                    <a:pt x="416" y="504"/>
                    <a:pt x="411" y="506"/>
                  </a:cubicBezTo>
                  <a:cubicBezTo>
                    <a:pt x="406" y="507"/>
                    <a:pt x="405" y="522"/>
                    <a:pt x="400" y="523"/>
                  </a:cubicBezTo>
                  <a:cubicBezTo>
                    <a:pt x="395" y="524"/>
                    <a:pt x="388" y="512"/>
                    <a:pt x="383" y="512"/>
                  </a:cubicBezTo>
                  <a:cubicBezTo>
                    <a:pt x="378" y="513"/>
                    <a:pt x="375" y="523"/>
                    <a:pt x="370" y="524"/>
                  </a:cubicBezTo>
                  <a:cubicBezTo>
                    <a:pt x="365" y="524"/>
                    <a:pt x="360" y="518"/>
                    <a:pt x="355" y="519"/>
                  </a:cubicBezTo>
                  <a:cubicBezTo>
                    <a:pt x="351" y="519"/>
                    <a:pt x="347" y="527"/>
                    <a:pt x="342" y="527"/>
                  </a:cubicBezTo>
                  <a:cubicBezTo>
                    <a:pt x="337" y="527"/>
                    <a:pt x="332" y="519"/>
                    <a:pt x="327" y="518"/>
                  </a:cubicBezTo>
                  <a:cubicBezTo>
                    <a:pt x="322" y="518"/>
                    <a:pt x="315" y="531"/>
                    <a:pt x="310" y="530"/>
                  </a:cubicBezTo>
                  <a:cubicBezTo>
                    <a:pt x="305" y="529"/>
                    <a:pt x="300" y="520"/>
                    <a:pt x="295" y="519"/>
                  </a:cubicBezTo>
                  <a:cubicBezTo>
                    <a:pt x="290" y="518"/>
                    <a:pt x="283" y="523"/>
                    <a:pt x="278" y="522"/>
                  </a:cubicBezTo>
                  <a:cubicBezTo>
                    <a:pt x="273" y="520"/>
                    <a:pt x="272" y="508"/>
                    <a:pt x="267" y="506"/>
                  </a:cubicBezTo>
                  <a:cubicBezTo>
                    <a:pt x="262" y="505"/>
                    <a:pt x="253" y="513"/>
                    <a:pt x="248" y="511"/>
                  </a:cubicBezTo>
                  <a:cubicBezTo>
                    <a:pt x="244" y="509"/>
                    <a:pt x="241" y="500"/>
                    <a:pt x="237" y="498"/>
                  </a:cubicBezTo>
                  <a:cubicBezTo>
                    <a:pt x="232" y="496"/>
                    <a:pt x="224" y="503"/>
                    <a:pt x="219" y="501"/>
                  </a:cubicBezTo>
                  <a:cubicBezTo>
                    <a:pt x="215" y="498"/>
                    <a:pt x="216" y="485"/>
                    <a:pt x="212" y="483"/>
                  </a:cubicBezTo>
                  <a:cubicBezTo>
                    <a:pt x="208" y="480"/>
                    <a:pt x="199" y="482"/>
                    <a:pt x="195" y="479"/>
                  </a:cubicBezTo>
                  <a:cubicBezTo>
                    <a:pt x="191" y="476"/>
                    <a:pt x="195" y="464"/>
                    <a:pt x="191" y="461"/>
                  </a:cubicBezTo>
                  <a:cubicBezTo>
                    <a:pt x="188" y="457"/>
                    <a:pt x="173" y="465"/>
                    <a:pt x="170" y="461"/>
                  </a:cubicBezTo>
                  <a:cubicBezTo>
                    <a:pt x="167" y="458"/>
                    <a:pt x="172" y="444"/>
                    <a:pt x="169" y="440"/>
                  </a:cubicBezTo>
                  <a:cubicBezTo>
                    <a:pt x="166" y="436"/>
                    <a:pt x="156" y="438"/>
                    <a:pt x="154" y="434"/>
                  </a:cubicBezTo>
                  <a:cubicBezTo>
                    <a:pt x="151" y="430"/>
                    <a:pt x="153" y="421"/>
                    <a:pt x="151" y="417"/>
                  </a:cubicBezTo>
                  <a:cubicBezTo>
                    <a:pt x="148" y="412"/>
                    <a:pt x="135" y="413"/>
                    <a:pt x="133" y="409"/>
                  </a:cubicBezTo>
                  <a:cubicBezTo>
                    <a:pt x="131" y="404"/>
                    <a:pt x="139" y="392"/>
                    <a:pt x="137" y="387"/>
                  </a:cubicBezTo>
                  <a:cubicBezTo>
                    <a:pt x="135" y="383"/>
                    <a:pt x="125" y="384"/>
                    <a:pt x="123" y="380"/>
                  </a:cubicBezTo>
                  <a:cubicBezTo>
                    <a:pt x="122" y="375"/>
                    <a:pt x="126" y="366"/>
                    <a:pt x="125" y="361"/>
                  </a:cubicBezTo>
                  <a:cubicBezTo>
                    <a:pt x="124" y="356"/>
                    <a:pt x="116" y="356"/>
                    <a:pt x="115" y="351"/>
                  </a:cubicBezTo>
                  <a:cubicBezTo>
                    <a:pt x="114" y="347"/>
                    <a:pt x="130" y="338"/>
                    <a:pt x="129" y="333"/>
                  </a:cubicBezTo>
                  <a:cubicBezTo>
                    <a:pt x="129" y="329"/>
                    <a:pt x="113" y="322"/>
                    <a:pt x="113" y="317"/>
                  </a:cubicBezTo>
                  <a:cubicBezTo>
                    <a:pt x="113" y="312"/>
                    <a:pt x="127" y="306"/>
                    <a:pt x="127" y="301"/>
                  </a:cubicBezTo>
                  <a:cubicBezTo>
                    <a:pt x="127" y="296"/>
                    <a:pt x="119" y="293"/>
                    <a:pt x="120" y="288"/>
                  </a:cubicBezTo>
                  <a:cubicBezTo>
                    <a:pt x="121" y="283"/>
                    <a:pt x="130" y="278"/>
                    <a:pt x="131" y="273"/>
                  </a:cubicBezTo>
                  <a:cubicBezTo>
                    <a:pt x="132" y="268"/>
                    <a:pt x="124" y="258"/>
                    <a:pt x="125" y="254"/>
                  </a:cubicBezTo>
                  <a:cubicBezTo>
                    <a:pt x="127" y="249"/>
                    <a:pt x="139" y="247"/>
                    <a:pt x="141" y="242"/>
                  </a:cubicBezTo>
                  <a:cubicBezTo>
                    <a:pt x="143" y="237"/>
                    <a:pt x="140" y="232"/>
                    <a:pt x="142" y="228"/>
                  </a:cubicBezTo>
                  <a:cubicBezTo>
                    <a:pt x="145" y="223"/>
                    <a:pt x="155" y="224"/>
                    <a:pt x="158" y="220"/>
                  </a:cubicBezTo>
                  <a:cubicBezTo>
                    <a:pt x="161" y="215"/>
                    <a:pt x="151" y="201"/>
                    <a:pt x="154" y="197"/>
                  </a:cubicBezTo>
                  <a:cubicBezTo>
                    <a:pt x="157" y="193"/>
                    <a:pt x="172" y="200"/>
                    <a:pt x="175" y="196"/>
                  </a:cubicBezTo>
                  <a:cubicBezTo>
                    <a:pt x="179" y="192"/>
                    <a:pt x="176" y="182"/>
                    <a:pt x="179" y="178"/>
                  </a:cubicBezTo>
                  <a:cubicBezTo>
                    <a:pt x="183" y="175"/>
                    <a:pt x="194" y="181"/>
                    <a:pt x="198" y="178"/>
                  </a:cubicBezTo>
                  <a:cubicBezTo>
                    <a:pt x="202" y="174"/>
                    <a:pt x="197" y="159"/>
                    <a:pt x="201" y="156"/>
                  </a:cubicBezTo>
                  <a:cubicBezTo>
                    <a:pt x="205" y="153"/>
                    <a:pt x="216" y="159"/>
                    <a:pt x="220" y="156"/>
                  </a:cubicBezTo>
                  <a:cubicBezTo>
                    <a:pt x="225" y="154"/>
                    <a:pt x="223" y="141"/>
                    <a:pt x="228" y="139"/>
                  </a:cubicBezTo>
                  <a:cubicBezTo>
                    <a:pt x="232" y="136"/>
                    <a:pt x="243" y="149"/>
                    <a:pt x="248" y="147"/>
                  </a:cubicBezTo>
                  <a:cubicBezTo>
                    <a:pt x="252" y="144"/>
                    <a:pt x="251" y="128"/>
                    <a:pt x="256" y="126"/>
                  </a:cubicBezTo>
                  <a:cubicBezTo>
                    <a:pt x="260" y="124"/>
                    <a:pt x="269" y="128"/>
                    <a:pt x="273" y="127"/>
                  </a:cubicBezTo>
                  <a:cubicBezTo>
                    <a:pt x="278" y="125"/>
                    <a:pt x="279" y="118"/>
                    <a:pt x="284" y="117"/>
                  </a:cubicBezTo>
                  <a:cubicBezTo>
                    <a:pt x="289" y="115"/>
                    <a:pt x="297" y="128"/>
                    <a:pt x="302" y="128"/>
                  </a:cubicBezTo>
                  <a:cubicBezTo>
                    <a:pt x="306" y="127"/>
                    <a:pt x="309" y="112"/>
                    <a:pt x="314" y="111"/>
                  </a:cubicBezTo>
                  <a:cubicBezTo>
                    <a:pt x="318" y="111"/>
                    <a:pt x="324" y="122"/>
                    <a:pt x="329" y="121"/>
                  </a:cubicBezTo>
                  <a:cubicBezTo>
                    <a:pt x="333" y="121"/>
                    <a:pt x="338" y="113"/>
                    <a:pt x="343" y="113"/>
                  </a:cubicBezTo>
                  <a:cubicBezTo>
                    <a:pt x="348" y="113"/>
                    <a:pt x="352" y="125"/>
                    <a:pt x="357" y="125"/>
                  </a:cubicBezTo>
                  <a:cubicBezTo>
                    <a:pt x="362" y="126"/>
                    <a:pt x="369" y="111"/>
                    <a:pt x="374" y="112"/>
                  </a:cubicBezTo>
                  <a:cubicBezTo>
                    <a:pt x="379" y="112"/>
                    <a:pt x="378" y="117"/>
                    <a:pt x="384" y="117"/>
                  </a:cubicBezTo>
                  <a:cubicBezTo>
                    <a:pt x="384" y="118"/>
                    <a:pt x="384" y="118"/>
                    <a:pt x="384" y="118"/>
                  </a:cubicBezTo>
                  <a:cubicBezTo>
                    <a:pt x="384" y="3"/>
                    <a:pt x="384" y="3"/>
                    <a:pt x="384" y="3"/>
                  </a:cubicBezTo>
                  <a:cubicBezTo>
                    <a:pt x="370" y="1"/>
                    <a:pt x="356" y="0"/>
                    <a:pt x="342" y="0"/>
                  </a:cubicBezTo>
                  <a:cubicBezTo>
                    <a:pt x="153" y="0"/>
                    <a:pt x="0" y="143"/>
                    <a:pt x="0" y="320"/>
                  </a:cubicBezTo>
                  <a:cubicBezTo>
                    <a:pt x="0" y="496"/>
                    <a:pt x="153" y="640"/>
                    <a:pt x="342" y="640"/>
                  </a:cubicBezTo>
                  <a:cubicBezTo>
                    <a:pt x="503" y="640"/>
                    <a:pt x="637" y="536"/>
                    <a:pt x="674" y="396"/>
                  </a:cubicBezTo>
                  <a:lnTo>
                    <a:pt x="569" y="346"/>
                  </a:ln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0" name="Freeform 87"/>
            <p:cNvSpPr>
              <a:spLocks/>
            </p:cNvSpPr>
            <p:nvPr/>
          </p:nvSpPr>
          <p:spPr bwMode="auto">
            <a:xfrm>
              <a:off x="3339" y="1898"/>
              <a:ext cx="555" cy="763"/>
            </a:xfrm>
            <a:custGeom>
              <a:avLst/>
              <a:gdLst>
                <a:gd name="T0" fmla="*/ 228 w 258"/>
                <a:gd name="T1" fmla="*/ 0 h 332"/>
                <a:gd name="T2" fmla="*/ 0 w 258"/>
                <a:gd name="T3" fmla="*/ 332 h 332"/>
                <a:gd name="T4" fmla="*/ 0 60000 65536"/>
                <a:gd name="T5" fmla="*/ 0 60000 65536"/>
                <a:gd name="T6" fmla="*/ 0 w 258"/>
                <a:gd name="T7" fmla="*/ 0 h 332"/>
                <a:gd name="T8" fmla="*/ 258 w 258"/>
                <a:gd name="T9" fmla="*/ 332 h 3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8" h="332">
                  <a:moveTo>
                    <a:pt x="228" y="0"/>
                  </a:moveTo>
                  <a:cubicBezTo>
                    <a:pt x="258" y="154"/>
                    <a:pt x="60" y="274"/>
                    <a:pt x="0" y="332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1" name="Freeform 88"/>
            <p:cNvSpPr>
              <a:spLocks/>
            </p:cNvSpPr>
            <p:nvPr/>
          </p:nvSpPr>
          <p:spPr bwMode="auto">
            <a:xfrm>
              <a:off x="1877" y="1228"/>
              <a:ext cx="1789" cy="1720"/>
            </a:xfrm>
            <a:custGeom>
              <a:avLst/>
              <a:gdLst>
                <a:gd name="T0" fmla="*/ 185 w 831"/>
                <a:gd name="T1" fmla="*/ 699 h 749"/>
                <a:gd name="T2" fmla="*/ 290 w 831"/>
                <a:gd name="T3" fmla="*/ 749 h 749"/>
                <a:gd name="T4" fmla="*/ 451 w 831"/>
                <a:gd name="T5" fmla="*/ 640 h 749"/>
                <a:gd name="T6" fmla="*/ 753 w 831"/>
                <a:gd name="T7" fmla="*/ 392 h 749"/>
                <a:gd name="T8" fmla="*/ 468 w 831"/>
                <a:gd name="T9" fmla="*/ 53 h 749"/>
                <a:gd name="T10" fmla="*/ 257 w 831"/>
                <a:gd name="T11" fmla="*/ 223 h 749"/>
                <a:gd name="T12" fmla="*/ 0 w 831"/>
                <a:gd name="T13" fmla="*/ 356 h 749"/>
                <a:gd name="T14" fmla="*/ 0 w 831"/>
                <a:gd name="T15" fmla="*/ 471 h 7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31"/>
                <a:gd name="T25" fmla="*/ 0 h 749"/>
                <a:gd name="T26" fmla="*/ 831 w 831"/>
                <a:gd name="T27" fmla="*/ 749 h 74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31" h="749">
                  <a:moveTo>
                    <a:pt x="185" y="699"/>
                  </a:moveTo>
                  <a:cubicBezTo>
                    <a:pt x="290" y="749"/>
                    <a:pt x="290" y="749"/>
                    <a:pt x="290" y="749"/>
                  </a:cubicBezTo>
                  <a:cubicBezTo>
                    <a:pt x="290" y="749"/>
                    <a:pt x="326" y="723"/>
                    <a:pt x="451" y="640"/>
                  </a:cubicBezTo>
                  <a:cubicBezTo>
                    <a:pt x="577" y="558"/>
                    <a:pt x="681" y="459"/>
                    <a:pt x="753" y="392"/>
                  </a:cubicBezTo>
                  <a:cubicBezTo>
                    <a:pt x="831" y="152"/>
                    <a:pt x="585" y="0"/>
                    <a:pt x="468" y="53"/>
                  </a:cubicBezTo>
                  <a:cubicBezTo>
                    <a:pt x="393" y="109"/>
                    <a:pt x="329" y="172"/>
                    <a:pt x="257" y="223"/>
                  </a:cubicBezTo>
                  <a:cubicBezTo>
                    <a:pt x="203" y="260"/>
                    <a:pt x="97" y="311"/>
                    <a:pt x="0" y="356"/>
                  </a:cubicBezTo>
                  <a:cubicBezTo>
                    <a:pt x="0" y="471"/>
                    <a:pt x="0" y="471"/>
                    <a:pt x="0" y="47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2" name="Freeform 89"/>
            <p:cNvSpPr>
              <a:spLocks/>
            </p:cNvSpPr>
            <p:nvPr/>
          </p:nvSpPr>
          <p:spPr bwMode="auto">
            <a:xfrm>
              <a:off x="2275" y="1979"/>
              <a:ext cx="1223" cy="969"/>
            </a:xfrm>
            <a:custGeom>
              <a:avLst/>
              <a:gdLst>
                <a:gd name="T0" fmla="*/ 464 w 568"/>
                <a:gd name="T1" fmla="*/ 15 h 422"/>
                <a:gd name="T2" fmla="*/ 414 w 568"/>
                <a:gd name="T3" fmla="*/ 12 h 422"/>
                <a:gd name="T4" fmla="*/ 424 w 568"/>
                <a:gd name="T5" fmla="*/ 57 h 422"/>
                <a:gd name="T6" fmla="*/ 394 w 568"/>
                <a:gd name="T7" fmla="*/ 61 h 422"/>
                <a:gd name="T8" fmla="*/ 397 w 568"/>
                <a:gd name="T9" fmla="*/ 96 h 422"/>
                <a:gd name="T10" fmla="*/ 353 w 568"/>
                <a:gd name="T11" fmla="*/ 79 h 422"/>
                <a:gd name="T12" fmla="*/ 368 w 568"/>
                <a:gd name="T13" fmla="*/ 123 h 422"/>
                <a:gd name="T14" fmla="*/ 317 w 568"/>
                <a:gd name="T15" fmla="*/ 116 h 422"/>
                <a:gd name="T16" fmla="*/ 320 w 568"/>
                <a:gd name="T17" fmla="*/ 148 h 422"/>
                <a:gd name="T18" fmla="*/ 285 w 568"/>
                <a:gd name="T19" fmla="*/ 146 h 422"/>
                <a:gd name="T20" fmla="*/ 281 w 568"/>
                <a:gd name="T21" fmla="*/ 175 h 422"/>
                <a:gd name="T22" fmla="*/ 250 w 568"/>
                <a:gd name="T23" fmla="*/ 165 h 422"/>
                <a:gd name="T24" fmla="*/ 254 w 568"/>
                <a:gd name="T25" fmla="*/ 201 h 422"/>
                <a:gd name="T26" fmla="*/ 220 w 568"/>
                <a:gd name="T27" fmla="*/ 189 h 422"/>
                <a:gd name="T28" fmla="*/ 216 w 568"/>
                <a:gd name="T29" fmla="*/ 215 h 422"/>
                <a:gd name="T30" fmla="*/ 184 w 568"/>
                <a:gd name="T31" fmla="*/ 205 h 422"/>
                <a:gd name="T32" fmla="*/ 181 w 568"/>
                <a:gd name="T33" fmla="*/ 239 h 422"/>
                <a:gd name="T34" fmla="*/ 150 w 568"/>
                <a:gd name="T35" fmla="*/ 224 h 422"/>
                <a:gd name="T36" fmla="*/ 149 w 568"/>
                <a:gd name="T37" fmla="*/ 263 h 422"/>
                <a:gd name="T38" fmla="*/ 120 w 568"/>
                <a:gd name="T39" fmla="*/ 259 h 422"/>
                <a:gd name="T40" fmla="*/ 119 w 568"/>
                <a:gd name="T41" fmla="*/ 299 h 422"/>
                <a:gd name="T42" fmla="*/ 74 w 568"/>
                <a:gd name="T43" fmla="*/ 303 h 422"/>
                <a:gd name="T44" fmla="*/ 59 w 568"/>
                <a:gd name="T45" fmla="*/ 336 h 422"/>
                <a:gd name="T46" fmla="*/ 14 w 568"/>
                <a:gd name="T47" fmla="*/ 335 h 422"/>
                <a:gd name="T48" fmla="*/ 0 w 568"/>
                <a:gd name="T49" fmla="*/ 372 h 422"/>
                <a:gd name="T50" fmla="*/ 105 w 568"/>
                <a:gd name="T51" fmla="*/ 422 h 422"/>
                <a:gd name="T52" fmla="*/ 266 w 568"/>
                <a:gd name="T53" fmla="*/ 313 h 422"/>
                <a:gd name="T54" fmla="*/ 568 w 568"/>
                <a:gd name="T55" fmla="*/ 65 h 422"/>
                <a:gd name="T56" fmla="*/ 464 w 568"/>
                <a:gd name="T57" fmla="*/ 15 h 4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68"/>
                <a:gd name="T88" fmla="*/ 0 h 422"/>
                <a:gd name="T89" fmla="*/ 568 w 568"/>
                <a:gd name="T90" fmla="*/ 422 h 4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68" h="422">
                  <a:moveTo>
                    <a:pt x="464" y="15"/>
                  </a:moveTo>
                  <a:cubicBezTo>
                    <a:pt x="457" y="23"/>
                    <a:pt x="426" y="0"/>
                    <a:pt x="414" y="12"/>
                  </a:cubicBezTo>
                  <a:cubicBezTo>
                    <a:pt x="403" y="24"/>
                    <a:pt x="436" y="47"/>
                    <a:pt x="424" y="57"/>
                  </a:cubicBezTo>
                  <a:cubicBezTo>
                    <a:pt x="413" y="66"/>
                    <a:pt x="398" y="53"/>
                    <a:pt x="394" y="61"/>
                  </a:cubicBezTo>
                  <a:cubicBezTo>
                    <a:pt x="390" y="69"/>
                    <a:pt x="406" y="90"/>
                    <a:pt x="397" y="96"/>
                  </a:cubicBezTo>
                  <a:cubicBezTo>
                    <a:pt x="388" y="102"/>
                    <a:pt x="362" y="72"/>
                    <a:pt x="353" y="79"/>
                  </a:cubicBezTo>
                  <a:cubicBezTo>
                    <a:pt x="344" y="85"/>
                    <a:pt x="380" y="109"/>
                    <a:pt x="368" y="123"/>
                  </a:cubicBezTo>
                  <a:cubicBezTo>
                    <a:pt x="356" y="136"/>
                    <a:pt x="325" y="105"/>
                    <a:pt x="317" y="116"/>
                  </a:cubicBezTo>
                  <a:cubicBezTo>
                    <a:pt x="309" y="127"/>
                    <a:pt x="330" y="139"/>
                    <a:pt x="320" y="148"/>
                  </a:cubicBezTo>
                  <a:cubicBezTo>
                    <a:pt x="309" y="157"/>
                    <a:pt x="296" y="136"/>
                    <a:pt x="285" y="146"/>
                  </a:cubicBezTo>
                  <a:cubicBezTo>
                    <a:pt x="275" y="157"/>
                    <a:pt x="286" y="168"/>
                    <a:pt x="281" y="175"/>
                  </a:cubicBezTo>
                  <a:cubicBezTo>
                    <a:pt x="276" y="181"/>
                    <a:pt x="258" y="157"/>
                    <a:pt x="250" y="165"/>
                  </a:cubicBezTo>
                  <a:cubicBezTo>
                    <a:pt x="242" y="173"/>
                    <a:pt x="266" y="189"/>
                    <a:pt x="254" y="201"/>
                  </a:cubicBezTo>
                  <a:cubicBezTo>
                    <a:pt x="242" y="213"/>
                    <a:pt x="229" y="184"/>
                    <a:pt x="220" y="189"/>
                  </a:cubicBezTo>
                  <a:cubicBezTo>
                    <a:pt x="210" y="195"/>
                    <a:pt x="225" y="205"/>
                    <a:pt x="216" y="215"/>
                  </a:cubicBezTo>
                  <a:cubicBezTo>
                    <a:pt x="206" y="224"/>
                    <a:pt x="190" y="197"/>
                    <a:pt x="184" y="205"/>
                  </a:cubicBezTo>
                  <a:cubicBezTo>
                    <a:pt x="177" y="213"/>
                    <a:pt x="188" y="231"/>
                    <a:pt x="181" y="239"/>
                  </a:cubicBezTo>
                  <a:cubicBezTo>
                    <a:pt x="174" y="247"/>
                    <a:pt x="160" y="217"/>
                    <a:pt x="150" y="224"/>
                  </a:cubicBezTo>
                  <a:cubicBezTo>
                    <a:pt x="141" y="231"/>
                    <a:pt x="161" y="256"/>
                    <a:pt x="149" y="263"/>
                  </a:cubicBezTo>
                  <a:cubicBezTo>
                    <a:pt x="137" y="269"/>
                    <a:pt x="126" y="252"/>
                    <a:pt x="120" y="259"/>
                  </a:cubicBezTo>
                  <a:cubicBezTo>
                    <a:pt x="112" y="262"/>
                    <a:pt x="134" y="286"/>
                    <a:pt x="119" y="299"/>
                  </a:cubicBezTo>
                  <a:cubicBezTo>
                    <a:pt x="104" y="312"/>
                    <a:pt x="85" y="295"/>
                    <a:pt x="74" y="303"/>
                  </a:cubicBezTo>
                  <a:cubicBezTo>
                    <a:pt x="62" y="312"/>
                    <a:pt x="69" y="330"/>
                    <a:pt x="59" y="336"/>
                  </a:cubicBezTo>
                  <a:cubicBezTo>
                    <a:pt x="49" y="342"/>
                    <a:pt x="27" y="325"/>
                    <a:pt x="14" y="335"/>
                  </a:cubicBezTo>
                  <a:cubicBezTo>
                    <a:pt x="0" y="345"/>
                    <a:pt x="12" y="368"/>
                    <a:pt x="0" y="372"/>
                  </a:cubicBezTo>
                  <a:cubicBezTo>
                    <a:pt x="105" y="422"/>
                    <a:pt x="105" y="422"/>
                    <a:pt x="105" y="422"/>
                  </a:cubicBezTo>
                  <a:cubicBezTo>
                    <a:pt x="105" y="422"/>
                    <a:pt x="141" y="396"/>
                    <a:pt x="266" y="313"/>
                  </a:cubicBezTo>
                  <a:cubicBezTo>
                    <a:pt x="392" y="231"/>
                    <a:pt x="496" y="132"/>
                    <a:pt x="568" y="65"/>
                  </a:cubicBezTo>
                  <a:cubicBezTo>
                    <a:pt x="464" y="15"/>
                    <a:pt x="464" y="15"/>
                    <a:pt x="464" y="15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3" name="Freeform 90"/>
            <p:cNvSpPr>
              <a:spLocks/>
            </p:cNvSpPr>
            <p:nvPr/>
          </p:nvSpPr>
          <p:spPr bwMode="auto">
            <a:xfrm>
              <a:off x="1877" y="1349"/>
              <a:ext cx="1007" cy="960"/>
            </a:xfrm>
            <a:custGeom>
              <a:avLst/>
              <a:gdLst>
                <a:gd name="T0" fmla="*/ 0 w 468"/>
                <a:gd name="T1" fmla="*/ 303 h 418"/>
                <a:gd name="T2" fmla="*/ 0 w 468"/>
                <a:gd name="T3" fmla="*/ 417 h 418"/>
                <a:gd name="T4" fmla="*/ 0 w 468"/>
                <a:gd name="T5" fmla="*/ 418 h 418"/>
                <a:gd name="T6" fmla="*/ 31 w 468"/>
                <a:gd name="T7" fmla="*/ 381 h 418"/>
                <a:gd name="T8" fmla="*/ 70 w 468"/>
                <a:gd name="T9" fmla="*/ 396 h 418"/>
                <a:gd name="T10" fmla="*/ 87 w 468"/>
                <a:gd name="T11" fmla="*/ 365 h 418"/>
                <a:gd name="T12" fmla="*/ 121 w 468"/>
                <a:gd name="T13" fmla="*/ 364 h 418"/>
                <a:gd name="T14" fmla="*/ 139 w 468"/>
                <a:gd name="T15" fmla="*/ 333 h 418"/>
                <a:gd name="T16" fmla="*/ 171 w 468"/>
                <a:gd name="T17" fmla="*/ 349 h 418"/>
                <a:gd name="T18" fmla="*/ 185 w 468"/>
                <a:gd name="T19" fmla="*/ 301 h 418"/>
                <a:gd name="T20" fmla="*/ 211 w 468"/>
                <a:gd name="T21" fmla="*/ 313 h 418"/>
                <a:gd name="T22" fmla="*/ 221 w 468"/>
                <a:gd name="T23" fmla="*/ 295 h 418"/>
                <a:gd name="T24" fmla="*/ 247 w 468"/>
                <a:gd name="T25" fmla="*/ 303 h 418"/>
                <a:gd name="T26" fmla="*/ 261 w 468"/>
                <a:gd name="T27" fmla="*/ 250 h 418"/>
                <a:gd name="T28" fmla="*/ 289 w 468"/>
                <a:gd name="T29" fmla="*/ 267 h 418"/>
                <a:gd name="T30" fmla="*/ 305 w 468"/>
                <a:gd name="T31" fmla="*/ 234 h 418"/>
                <a:gd name="T32" fmla="*/ 328 w 468"/>
                <a:gd name="T33" fmla="*/ 236 h 418"/>
                <a:gd name="T34" fmla="*/ 338 w 468"/>
                <a:gd name="T35" fmla="*/ 194 h 418"/>
                <a:gd name="T36" fmla="*/ 366 w 468"/>
                <a:gd name="T37" fmla="*/ 199 h 418"/>
                <a:gd name="T38" fmla="*/ 382 w 468"/>
                <a:gd name="T39" fmla="*/ 167 h 418"/>
                <a:gd name="T40" fmla="*/ 404 w 468"/>
                <a:gd name="T41" fmla="*/ 170 h 418"/>
                <a:gd name="T42" fmla="*/ 416 w 468"/>
                <a:gd name="T43" fmla="*/ 132 h 418"/>
                <a:gd name="T44" fmla="*/ 449 w 468"/>
                <a:gd name="T45" fmla="*/ 142 h 418"/>
                <a:gd name="T46" fmla="*/ 468 w 468"/>
                <a:gd name="T47" fmla="*/ 110 h 418"/>
                <a:gd name="T48" fmla="*/ 468 w 468"/>
                <a:gd name="T49" fmla="*/ 109 h 418"/>
                <a:gd name="T50" fmla="*/ 468 w 468"/>
                <a:gd name="T51" fmla="*/ 0 h 418"/>
                <a:gd name="T52" fmla="*/ 257 w 468"/>
                <a:gd name="T53" fmla="*/ 170 h 418"/>
                <a:gd name="T54" fmla="*/ 0 w 468"/>
                <a:gd name="T55" fmla="*/ 303 h 41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68"/>
                <a:gd name="T85" fmla="*/ 0 h 418"/>
                <a:gd name="T86" fmla="*/ 468 w 468"/>
                <a:gd name="T87" fmla="*/ 418 h 418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68" h="418">
                  <a:moveTo>
                    <a:pt x="0" y="303"/>
                  </a:moveTo>
                  <a:cubicBezTo>
                    <a:pt x="0" y="417"/>
                    <a:pt x="0" y="417"/>
                    <a:pt x="0" y="417"/>
                  </a:cubicBezTo>
                  <a:cubicBezTo>
                    <a:pt x="0" y="418"/>
                    <a:pt x="0" y="418"/>
                    <a:pt x="0" y="418"/>
                  </a:cubicBezTo>
                  <a:cubicBezTo>
                    <a:pt x="26" y="414"/>
                    <a:pt x="17" y="387"/>
                    <a:pt x="31" y="381"/>
                  </a:cubicBezTo>
                  <a:cubicBezTo>
                    <a:pt x="45" y="375"/>
                    <a:pt x="58" y="401"/>
                    <a:pt x="70" y="396"/>
                  </a:cubicBezTo>
                  <a:cubicBezTo>
                    <a:pt x="82" y="391"/>
                    <a:pt x="77" y="371"/>
                    <a:pt x="87" y="365"/>
                  </a:cubicBezTo>
                  <a:cubicBezTo>
                    <a:pt x="98" y="359"/>
                    <a:pt x="103" y="374"/>
                    <a:pt x="121" y="364"/>
                  </a:cubicBezTo>
                  <a:cubicBezTo>
                    <a:pt x="139" y="354"/>
                    <a:pt x="127" y="341"/>
                    <a:pt x="139" y="333"/>
                  </a:cubicBezTo>
                  <a:cubicBezTo>
                    <a:pt x="151" y="325"/>
                    <a:pt x="155" y="357"/>
                    <a:pt x="171" y="349"/>
                  </a:cubicBezTo>
                  <a:cubicBezTo>
                    <a:pt x="187" y="341"/>
                    <a:pt x="171" y="311"/>
                    <a:pt x="185" y="301"/>
                  </a:cubicBezTo>
                  <a:cubicBezTo>
                    <a:pt x="199" y="291"/>
                    <a:pt x="201" y="318"/>
                    <a:pt x="211" y="313"/>
                  </a:cubicBezTo>
                  <a:cubicBezTo>
                    <a:pt x="221" y="308"/>
                    <a:pt x="213" y="299"/>
                    <a:pt x="221" y="295"/>
                  </a:cubicBezTo>
                  <a:cubicBezTo>
                    <a:pt x="228" y="291"/>
                    <a:pt x="231" y="315"/>
                    <a:pt x="247" y="303"/>
                  </a:cubicBezTo>
                  <a:cubicBezTo>
                    <a:pt x="263" y="291"/>
                    <a:pt x="245" y="260"/>
                    <a:pt x="261" y="250"/>
                  </a:cubicBezTo>
                  <a:cubicBezTo>
                    <a:pt x="277" y="240"/>
                    <a:pt x="275" y="275"/>
                    <a:pt x="289" y="267"/>
                  </a:cubicBezTo>
                  <a:cubicBezTo>
                    <a:pt x="303" y="259"/>
                    <a:pt x="297" y="240"/>
                    <a:pt x="305" y="234"/>
                  </a:cubicBezTo>
                  <a:cubicBezTo>
                    <a:pt x="313" y="228"/>
                    <a:pt x="318" y="244"/>
                    <a:pt x="328" y="236"/>
                  </a:cubicBezTo>
                  <a:cubicBezTo>
                    <a:pt x="339" y="229"/>
                    <a:pt x="326" y="200"/>
                    <a:pt x="338" y="194"/>
                  </a:cubicBezTo>
                  <a:cubicBezTo>
                    <a:pt x="350" y="188"/>
                    <a:pt x="352" y="205"/>
                    <a:pt x="366" y="199"/>
                  </a:cubicBezTo>
                  <a:cubicBezTo>
                    <a:pt x="380" y="193"/>
                    <a:pt x="372" y="171"/>
                    <a:pt x="382" y="167"/>
                  </a:cubicBezTo>
                  <a:cubicBezTo>
                    <a:pt x="392" y="163"/>
                    <a:pt x="390" y="176"/>
                    <a:pt x="404" y="170"/>
                  </a:cubicBezTo>
                  <a:cubicBezTo>
                    <a:pt x="418" y="164"/>
                    <a:pt x="406" y="136"/>
                    <a:pt x="416" y="132"/>
                  </a:cubicBezTo>
                  <a:cubicBezTo>
                    <a:pt x="426" y="128"/>
                    <a:pt x="431" y="148"/>
                    <a:pt x="449" y="142"/>
                  </a:cubicBezTo>
                  <a:cubicBezTo>
                    <a:pt x="467" y="136"/>
                    <a:pt x="460" y="112"/>
                    <a:pt x="468" y="110"/>
                  </a:cubicBezTo>
                  <a:cubicBezTo>
                    <a:pt x="468" y="109"/>
                    <a:pt x="468" y="109"/>
                    <a:pt x="468" y="109"/>
                  </a:cubicBezTo>
                  <a:cubicBezTo>
                    <a:pt x="468" y="0"/>
                    <a:pt x="468" y="0"/>
                    <a:pt x="468" y="0"/>
                  </a:cubicBezTo>
                  <a:cubicBezTo>
                    <a:pt x="393" y="56"/>
                    <a:pt x="329" y="119"/>
                    <a:pt x="257" y="170"/>
                  </a:cubicBezTo>
                  <a:cubicBezTo>
                    <a:pt x="203" y="207"/>
                    <a:pt x="97" y="258"/>
                    <a:pt x="0" y="303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4" name="Freeform 91"/>
            <p:cNvSpPr>
              <a:spLocks/>
            </p:cNvSpPr>
            <p:nvPr/>
          </p:nvSpPr>
          <p:spPr bwMode="auto">
            <a:xfrm>
              <a:off x="2884" y="1228"/>
              <a:ext cx="782" cy="900"/>
            </a:xfrm>
            <a:custGeom>
              <a:avLst/>
              <a:gdLst>
                <a:gd name="T0" fmla="*/ 0 w 363"/>
                <a:gd name="T1" fmla="*/ 53 h 392"/>
                <a:gd name="T2" fmla="*/ 0 w 363"/>
                <a:gd name="T3" fmla="*/ 163 h 392"/>
                <a:gd name="T4" fmla="*/ 11 w 363"/>
                <a:gd name="T5" fmla="*/ 174 h 392"/>
                <a:gd name="T6" fmla="*/ 23 w 363"/>
                <a:gd name="T7" fmla="*/ 161 h 392"/>
                <a:gd name="T8" fmla="*/ 31 w 363"/>
                <a:gd name="T9" fmla="*/ 174 h 392"/>
                <a:gd name="T10" fmla="*/ 44 w 363"/>
                <a:gd name="T11" fmla="*/ 161 h 392"/>
                <a:gd name="T12" fmla="*/ 56 w 363"/>
                <a:gd name="T13" fmla="*/ 178 h 392"/>
                <a:gd name="T14" fmla="*/ 74 w 363"/>
                <a:gd name="T15" fmla="*/ 175 h 392"/>
                <a:gd name="T16" fmla="*/ 80 w 363"/>
                <a:gd name="T17" fmla="*/ 194 h 392"/>
                <a:gd name="T18" fmla="*/ 101 w 363"/>
                <a:gd name="T19" fmla="*/ 192 h 392"/>
                <a:gd name="T20" fmla="*/ 106 w 363"/>
                <a:gd name="T21" fmla="*/ 208 h 392"/>
                <a:gd name="T22" fmla="*/ 124 w 363"/>
                <a:gd name="T23" fmla="*/ 207 h 392"/>
                <a:gd name="T24" fmla="*/ 123 w 363"/>
                <a:gd name="T25" fmla="*/ 229 h 392"/>
                <a:gd name="T26" fmla="*/ 145 w 363"/>
                <a:gd name="T27" fmla="*/ 229 h 392"/>
                <a:gd name="T28" fmla="*/ 140 w 363"/>
                <a:gd name="T29" fmla="*/ 254 h 392"/>
                <a:gd name="T30" fmla="*/ 164 w 363"/>
                <a:gd name="T31" fmla="*/ 252 h 392"/>
                <a:gd name="T32" fmla="*/ 154 w 363"/>
                <a:gd name="T33" fmla="*/ 276 h 392"/>
                <a:gd name="T34" fmla="*/ 177 w 363"/>
                <a:gd name="T35" fmla="*/ 282 h 392"/>
                <a:gd name="T36" fmla="*/ 162 w 363"/>
                <a:gd name="T37" fmla="*/ 302 h 392"/>
                <a:gd name="T38" fmla="*/ 178 w 363"/>
                <a:gd name="T39" fmla="*/ 312 h 392"/>
                <a:gd name="T40" fmla="*/ 166 w 363"/>
                <a:gd name="T41" fmla="*/ 328 h 392"/>
                <a:gd name="T42" fmla="*/ 181 w 363"/>
                <a:gd name="T43" fmla="*/ 342 h 392"/>
                <a:gd name="T44" fmla="*/ 285 w 363"/>
                <a:gd name="T45" fmla="*/ 392 h 392"/>
                <a:gd name="T46" fmla="*/ 0 w 363"/>
                <a:gd name="T47" fmla="*/ 53 h 39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63"/>
                <a:gd name="T73" fmla="*/ 0 h 392"/>
                <a:gd name="T74" fmla="*/ 363 w 363"/>
                <a:gd name="T75" fmla="*/ 392 h 39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63" h="392">
                  <a:moveTo>
                    <a:pt x="0" y="53"/>
                  </a:moveTo>
                  <a:cubicBezTo>
                    <a:pt x="0" y="163"/>
                    <a:pt x="0" y="163"/>
                    <a:pt x="0" y="163"/>
                  </a:cubicBezTo>
                  <a:cubicBezTo>
                    <a:pt x="9" y="162"/>
                    <a:pt x="6" y="172"/>
                    <a:pt x="11" y="174"/>
                  </a:cubicBezTo>
                  <a:cubicBezTo>
                    <a:pt x="16" y="175"/>
                    <a:pt x="16" y="160"/>
                    <a:pt x="23" y="161"/>
                  </a:cubicBezTo>
                  <a:cubicBezTo>
                    <a:pt x="29" y="161"/>
                    <a:pt x="26" y="175"/>
                    <a:pt x="31" y="174"/>
                  </a:cubicBezTo>
                  <a:cubicBezTo>
                    <a:pt x="36" y="174"/>
                    <a:pt x="37" y="159"/>
                    <a:pt x="44" y="161"/>
                  </a:cubicBezTo>
                  <a:cubicBezTo>
                    <a:pt x="51" y="163"/>
                    <a:pt x="46" y="175"/>
                    <a:pt x="56" y="178"/>
                  </a:cubicBezTo>
                  <a:cubicBezTo>
                    <a:pt x="65" y="182"/>
                    <a:pt x="67" y="172"/>
                    <a:pt x="74" y="175"/>
                  </a:cubicBezTo>
                  <a:cubicBezTo>
                    <a:pt x="81" y="179"/>
                    <a:pt x="74" y="191"/>
                    <a:pt x="80" y="194"/>
                  </a:cubicBezTo>
                  <a:cubicBezTo>
                    <a:pt x="86" y="197"/>
                    <a:pt x="97" y="187"/>
                    <a:pt x="101" y="192"/>
                  </a:cubicBezTo>
                  <a:cubicBezTo>
                    <a:pt x="106" y="196"/>
                    <a:pt x="100" y="203"/>
                    <a:pt x="106" y="208"/>
                  </a:cubicBezTo>
                  <a:cubicBezTo>
                    <a:pt x="112" y="213"/>
                    <a:pt x="119" y="202"/>
                    <a:pt x="124" y="207"/>
                  </a:cubicBezTo>
                  <a:cubicBezTo>
                    <a:pt x="129" y="211"/>
                    <a:pt x="115" y="225"/>
                    <a:pt x="123" y="229"/>
                  </a:cubicBezTo>
                  <a:cubicBezTo>
                    <a:pt x="131" y="233"/>
                    <a:pt x="139" y="222"/>
                    <a:pt x="145" y="229"/>
                  </a:cubicBezTo>
                  <a:cubicBezTo>
                    <a:pt x="151" y="235"/>
                    <a:pt x="135" y="249"/>
                    <a:pt x="140" y="254"/>
                  </a:cubicBezTo>
                  <a:cubicBezTo>
                    <a:pt x="145" y="259"/>
                    <a:pt x="160" y="246"/>
                    <a:pt x="164" y="252"/>
                  </a:cubicBezTo>
                  <a:cubicBezTo>
                    <a:pt x="168" y="257"/>
                    <a:pt x="150" y="268"/>
                    <a:pt x="154" y="276"/>
                  </a:cubicBezTo>
                  <a:cubicBezTo>
                    <a:pt x="158" y="284"/>
                    <a:pt x="175" y="275"/>
                    <a:pt x="177" y="282"/>
                  </a:cubicBezTo>
                  <a:cubicBezTo>
                    <a:pt x="179" y="290"/>
                    <a:pt x="160" y="293"/>
                    <a:pt x="162" y="302"/>
                  </a:cubicBezTo>
                  <a:cubicBezTo>
                    <a:pt x="163" y="312"/>
                    <a:pt x="178" y="302"/>
                    <a:pt x="178" y="312"/>
                  </a:cubicBezTo>
                  <a:cubicBezTo>
                    <a:pt x="178" y="321"/>
                    <a:pt x="163" y="322"/>
                    <a:pt x="166" y="328"/>
                  </a:cubicBezTo>
                  <a:cubicBezTo>
                    <a:pt x="169" y="335"/>
                    <a:pt x="184" y="336"/>
                    <a:pt x="181" y="342"/>
                  </a:cubicBezTo>
                  <a:cubicBezTo>
                    <a:pt x="285" y="392"/>
                    <a:pt x="285" y="392"/>
                    <a:pt x="285" y="392"/>
                  </a:cubicBezTo>
                  <a:cubicBezTo>
                    <a:pt x="363" y="152"/>
                    <a:pt x="117" y="0"/>
                    <a:pt x="0" y="53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5" name="Freeform 92"/>
            <p:cNvSpPr>
              <a:spLocks/>
            </p:cNvSpPr>
            <p:nvPr/>
          </p:nvSpPr>
          <p:spPr bwMode="auto">
            <a:xfrm>
              <a:off x="1507" y="911"/>
              <a:ext cx="3058" cy="2810"/>
            </a:xfrm>
            <a:custGeom>
              <a:avLst/>
              <a:gdLst>
                <a:gd name="T0" fmla="*/ 1324 w 1421"/>
                <a:gd name="T1" fmla="*/ 1224 h 1224"/>
                <a:gd name="T2" fmla="*/ 1403 w 1421"/>
                <a:gd name="T3" fmla="*/ 590 h 1224"/>
                <a:gd name="T4" fmla="*/ 1242 w 1421"/>
                <a:gd name="T5" fmla="*/ 86 h 1224"/>
                <a:gd name="T6" fmla="*/ 941 w 1421"/>
                <a:gd name="T7" fmla="*/ 14 h 1224"/>
                <a:gd name="T8" fmla="*/ 381 w 1421"/>
                <a:gd name="T9" fmla="*/ 332 h 1224"/>
                <a:gd name="T10" fmla="*/ 0 w 1421"/>
                <a:gd name="T11" fmla="*/ 515 h 1224"/>
                <a:gd name="T12" fmla="*/ 130 w 1421"/>
                <a:gd name="T13" fmla="*/ 491 h 1224"/>
                <a:gd name="T14" fmla="*/ 172 w 1421"/>
                <a:gd name="T15" fmla="*/ 494 h 1224"/>
                <a:gd name="T16" fmla="*/ 172 w 1421"/>
                <a:gd name="T17" fmla="*/ 494 h 1224"/>
                <a:gd name="T18" fmla="*/ 429 w 1421"/>
                <a:gd name="T19" fmla="*/ 361 h 1224"/>
                <a:gd name="T20" fmla="*/ 640 w 1421"/>
                <a:gd name="T21" fmla="*/ 191 h 1224"/>
                <a:gd name="T22" fmla="*/ 925 w 1421"/>
                <a:gd name="T23" fmla="*/ 530 h 1224"/>
                <a:gd name="T24" fmla="*/ 623 w 1421"/>
                <a:gd name="T25" fmla="*/ 778 h 1224"/>
                <a:gd name="T26" fmla="*/ 462 w 1421"/>
                <a:gd name="T27" fmla="*/ 887 h 1224"/>
                <a:gd name="T28" fmla="*/ 462 w 1421"/>
                <a:gd name="T29" fmla="*/ 887 h 1224"/>
                <a:gd name="T30" fmla="*/ 246 w 1421"/>
                <a:gd name="T31" fmla="*/ 1112 h 1224"/>
                <a:gd name="T32" fmla="*/ 323 w 1421"/>
                <a:gd name="T33" fmla="*/ 1088 h 1224"/>
                <a:gd name="T34" fmla="*/ 851 w 1421"/>
                <a:gd name="T35" fmla="*/ 762 h 1224"/>
                <a:gd name="T36" fmla="*/ 794 w 1421"/>
                <a:gd name="T37" fmla="*/ 1224 h 12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421"/>
                <a:gd name="T58" fmla="*/ 0 h 1224"/>
                <a:gd name="T59" fmla="*/ 1421 w 1421"/>
                <a:gd name="T60" fmla="*/ 1224 h 12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421" h="1224">
                  <a:moveTo>
                    <a:pt x="1324" y="1224"/>
                  </a:moveTo>
                  <a:cubicBezTo>
                    <a:pt x="1290" y="1114"/>
                    <a:pt x="1382" y="749"/>
                    <a:pt x="1403" y="590"/>
                  </a:cubicBezTo>
                  <a:cubicBezTo>
                    <a:pt x="1421" y="448"/>
                    <a:pt x="1410" y="199"/>
                    <a:pt x="1242" y="86"/>
                  </a:cubicBezTo>
                  <a:cubicBezTo>
                    <a:pt x="1192" y="52"/>
                    <a:pt x="1089" y="0"/>
                    <a:pt x="941" y="14"/>
                  </a:cubicBezTo>
                  <a:cubicBezTo>
                    <a:pt x="660" y="41"/>
                    <a:pt x="537" y="222"/>
                    <a:pt x="381" y="332"/>
                  </a:cubicBezTo>
                  <a:cubicBezTo>
                    <a:pt x="303" y="386"/>
                    <a:pt x="111" y="463"/>
                    <a:pt x="0" y="515"/>
                  </a:cubicBezTo>
                  <a:cubicBezTo>
                    <a:pt x="40" y="500"/>
                    <a:pt x="84" y="491"/>
                    <a:pt x="130" y="491"/>
                  </a:cubicBezTo>
                  <a:cubicBezTo>
                    <a:pt x="144" y="491"/>
                    <a:pt x="158" y="492"/>
                    <a:pt x="172" y="494"/>
                  </a:cubicBezTo>
                  <a:cubicBezTo>
                    <a:pt x="172" y="494"/>
                    <a:pt x="172" y="494"/>
                    <a:pt x="172" y="494"/>
                  </a:cubicBezTo>
                  <a:cubicBezTo>
                    <a:pt x="269" y="449"/>
                    <a:pt x="375" y="398"/>
                    <a:pt x="429" y="361"/>
                  </a:cubicBezTo>
                  <a:cubicBezTo>
                    <a:pt x="501" y="310"/>
                    <a:pt x="565" y="247"/>
                    <a:pt x="640" y="191"/>
                  </a:cubicBezTo>
                  <a:cubicBezTo>
                    <a:pt x="757" y="138"/>
                    <a:pt x="1003" y="290"/>
                    <a:pt x="925" y="530"/>
                  </a:cubicBezTo>
                  <a:cubicBezTo>
                    <a:pt x="853" y="597"/>
                    <a:pt x="749" y="696"/>
                    <a:pt x="623" y="778"/>
                  </a:cubicBezTo>
                  <a:cubicBezTo>
                    <a:pt x="498" y="861"/>
                    <a:pt x="462" y="887"/>
                    <a:pt x="462" y="887"/>
                  </a:cubicBezTo>
                  <a:cubicBezTo>
                    <a:pt x="462" y="887"/>
                    <a:pt x="462" y="887"/>
                    <a:pt x="462" y="887"/>
                  </a:cubicBezTo>
                  <a:cubicBezTo>
                    <a:pt x="435" y="992"/>
                    <a:pt x="353" y="1076"/>
                    <a:pt x="246" y="1112"/>
                  </a:cubicBezTo>
                  <a:cubicBezTo>
                    <a:pt x="269" y="1106"/>
                    <a:pt x="295" y="1098"/>
                    <a:pt x="323" y="1088"/>
                  </a:cubicBezTo>
                  <a:cubicBezTo>
                    <a:pt x="475" y="1038"/>
                    <a:pt x="738" y="869"/>
                    <a:pt x="851" y="762"/>
                  </a:cubicBezTo>
                  <a:cubicBezTo>
                    <a:pt x="838" y="804"/>
                    <a:pt x="749" y="1061"/>
                    <a:pt x="794" y="1224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6" name="Freeform 93"/>
            <p:cNvSpPr>
              <a:spLocks/>
            </p:cNvSpPr>
            <p:nvPr/>
          </p:nvSpPr>
          <p:spPr bwMode="auto">
            <a:xfrm>
              <a:off x="3735" y="2224"/>
              <a:ext cx="232" cy="51"/>
            </a:xfrm>
            <a:custGeom>
              <a:avLst/>
              <a:gdLst>
                <a:gd name="T0" fmla="*/ 0 w 108"/>
                <a:gd name="T1" fmla="*/ 18 h 22"/>
                <a:gd name="T2" fmla="*/ 108 w 108"/>
                <a:gd name="T3" fmla="*/ 0 h 22"/>
                <a:gd name="T4" fmla="*/ 0 60000 65536"/>
                <a:gd name="T5" fmla="*/ 0 60000 65536"/>
                <a:gd name="T6" fmla="*/ 0 w 108"/>
                <a:gd name="T7" fmla="*/ 0 h 22"/>
                <a:gd name="T8" fmla="*/ 108 w 108"/>
                <a:gd name="T9" fmla="*/ 22 h 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08" h="22">
                  <a:moveTo>
                    <a:pt x="0" y="18"/>
                  </a:moveTo>
                  <a:cubicBezTo>
                    <a:pt x="32" y="22"/>
                    <a:pt x="74" y="22"/>
                    <a:pt x="108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7" name="Freeform 94"/>
            <p:cNvSpPr>
              <a:spLocks/>
            </p:cNvSpPr>
            <p:nvPr/>
          </p:nvSpPr>
          <p:spPr bwMode="auto">
            <a:xfrm>
              <a:off x="1294" y="1593"/>
              <a:ext cx="1993" cy="1665"/>
            </a:xfrm>
            <a:custGeom>
              <a:avLst/>
              <a:gdLst>
                <a:gd name="T0" fmla="*/ 917 w 926"/>
                <a:gd name="T1" fmla="*/ 153 h 725"/>
                <a:gd name="T2" fmla="*/ 893 w 926"/>
                <a:gd name="T3" fmla="*/ 117 h 725"/>
                <a:gd name="T4" fmla="*/ 884 w 926"/>
                <a:gd name="T5" fmla="*/ 70 h 725"/>
                <a:gd name="T6" fmla="*/ 845 w 926"/>
                <a:gd name="T7" fmla="*/ 49 h 725"/>
                <a:gd name="T8" fmla="*/ 813 w 926"/>
                <a:gd name="T9" fmla="*/ 16 h 725"/>
                <a:gd name="T10" fmla="*/ 770 w 926"/>
                <a:gd name="T11" fmla="*/ 15 h 725"/>
                <a:gd name="T12" fmla="*/ 739 w 926"/>
                <a:gd name="T13" fmla="*/ 4 h 725"/>
                <a:gd name="T14" fmla="*/ 720 w 926"/>
                <a:gd name="T15" fmla="*/ 36 h 725"/>
                <a:gd name="T16" fmla="*/ 653 w 926"/>
                <a:gd name="T17" fmla="*/ 61 h 725"/>
                <a:gd name="T18" fmla="*/ 599 w 926"/>
                <a:gd name="T19" fmla="*/ 130 h 725"/>
                <a:gd name="T20" fmla="*/ 532 w 926"/>
                <a:gd name="T21" fmla="*/ 144 h 725"/>
                <a:gd name="T22" fmla="*/ 482 w 926"/>
                <a:gd name="T23" fmla="*/ 207 h 725"/>
                <a:gd name="T24" fmla="*/ 410 w 926"/>
                <a:gd name="T25" fmla="*/ 227 h 725"/>
                <a:gd name="T26" fmla="*/ 341 w 926"/>
                <a:gd name="T27" fmla="*/ 290 h 725"/>
                <a:gd name="T28" fmla="*/ 271 w 926"/>
                <a:gd name="T29" fmla="*/ 311 h 725"/>
                <a:gd name="T30" fmla="*/ 261 w 926"/>
                <a:gd name="T31" fmla="*/ 306 h 725"/>
                <a:gd name="T32" fmla="*/ 216 w 926"/>
                <a:gd name="T33" fmla="*/ 315 h 725"/>
                <a:gd name="T34" fmla="*/ 171 w 926"/>
                <a:gd name="T35" fmla="*/ 311 h 725"/>
                <a:gd name="T36" fmla="*/ 135 w 926"/>
                <a:gd name="T37" fmla="*/ 341 h 725"/>
                <a:gd name="T38" fmla="*/ 88 w 926"/>
                <a:gd name="T39" fmla="*/ 350 h 725"/>
                <a:gd name="T40" fmla="*/ 62 w 926"/>
                <a:gd name="T41" fmla="*/ 390 h 725"/>
                <a:gd name="T42" fmla="*/ 29 w 926"/>
                <a:gd name="T43" fmla="*/ 422 h 725"/>
                <a:gd name="T44" fmla="*/ 18 w 926"/>
                <a:gd name="T45" fmla="*/ 467 h 725"/>
                <a:gd name="T46" fmla="*/ 0 w 926"/>
                <a:gd name="T47" fmla="*/ 511 h 725"/>
                <a:gd name="T48" fmla="*/ 12 w 926"/>
                <a:gd name="T49" fmla="*/ 555 h 725"/>
                <a:gd name="T50" fmla="*/ 20 w 926"/>
                <a:gd name="T51" fmla="*/ 603 h 725"/>
                <a:gd name="T52" fmla="*/ 56 w 926"/>
                <a:gd name="T53" fmla="*/ 634 h 725"/>
                <a:gd name="T54" fmla="*/ 82 w 926"/>
                <a:gd name="T55" fmla="*/ 673 h 725"/>
                <a:gd name="T56" fmla="*/ 124 w 926"/>
                <a:gd name="T57" fmla="*/ 692 h 725"/>
                <a:gd name="T58" fmla="*/ 165 w 926"/>
                <a:gd name="T59" fmla="*/ 716 h 725"/>
                <a:gd name="T60" fmla="*/ 214 w 926"/>
                <a:gd name="T61" fmla="*/ 712 h 725"/>
                <a:gd name="T62" fmla="*/ 257 w 926"/>
                <a:gd name="T63" fmla="*/ 718 h 725"/>
                <a:gd name="T64" fmla="*/ 298 w 926"/>
                <a:gd name="T65" fmla="*/ 700 h 725"/>
                <a:gd name="T66" fmla="*/ 342 w 926"/>
                <a:gd name="T67" fmla="*/ 691 h 725"/>
                <a:gd name="T68" fmla="*/ 374 w 926"/>
                <a:gd name="T69" fmla="*/ 659 h 725"/>
                <a:gd name="T70" fmla="*/ 414 w 926"/>
                <a:gd name="T71" fmla="*/ 633 h 725"/>
                <a:gd name="T72" fmla="*/ 427 w 926"/>
                <a:gd name="T73" fmla="*/ 588 h 725"/>
                <a:gd name="T74" fmla="*/ 456 w 926"/>
                <a:gd name="T75" fmla="*/ 540 h 725"/>
                <a:gd name="T76" fmla="*/ 530 w 926"/>
                <a:gd name="T77" fmla="*/ 471 h 725"/>
                <a:gd name="T78" fmla="*/ 605 w 926"/>
                <a:gd name="T79" fmla="*/ 431 h 725"/>
                <a:gd name="T80" fmla="*/ 640 w 926"/>
                <a:gd name="T81" fmla="*/ 373 h 725"/>
                <a:gd name="T82" fmla="*/ 710 w 926"/>
                <a:gd name="T83" fmla="*/ 369 h 725"/>
                <a:gd name="T84" fmla="*/ 741 w 926"/>
                <a:gd name="T85" fmla="*/ 314 h 725"/>
                <a:gd name="T86" fmla="*/ 824 w 926"/>
                <a:gd name="T87" fmla="*/ 291 h 725"/>
                <a:gd name="T88" fmla="*/ 850 w 926"/>
                <a:gd name="T89" fmla="*/ 229 h 725"/>
                <a:gd name="T90" fmla="*/ 920 w 926"/>
                <a:gd name="T91" fmla="*/ 183 h 725"/>
                <a:gd name="T92" fmla="*/ 920 w 926"/>
                <a:gd name="T93" fmla="*/ 183 h 72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926"/>
                <a:gd name="T142" fmla="*/ 0 h 725"/>
                <a:gd name="T143" fmla="*/ 926 w 926"/>
                <a:gd name="T144" fmla="*/ 725 h 72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926" h="725">
                  <a:moveTo>
                    <a:pt x="920" y="183"/>
                  </a:moveTo>
                  <a:cubicBezTo>
                    <a:pt x="923" y="177"/>
                    <a:pt x="908" y="176"/>
                    <a:pt x="905" y="169"/>
                  </a:cubicBezTo>
                  <a:cubicBezTo>
                    <a:pt x="902" y="163"/>
                    <a:pt x="917" y="162"/>
                    <a:pt x="917" y="153"/>
                  </a:cubicBezTo>
                  <a:cubicBezTo>
                    <a:pt x="917" y="143"/>
                    <a:pt x="902" y="153"/>
                    <a:pt x="901" y="143"/>
                  </a:cubicBezTo>
                  <a:cubicBezTo>
                    <a:pt x="899" y="134"/>
                    <a:pt x="918" y="131"/>
                    <a:pt x="916" y="123"/>
                  </a:cubicBezTo>
                  <a:cubicBezTo>
                    <a:pt x="914" y="116"/>
                    <a:pt x="897" y="125"/>
                    <a:pt x="893" y="117"/>
                  </a:cubicBezTo>
                  <a:cubicBezTo>
                    <a:pt x="889" y="109"/>
                    <a:pt x="907" y="98"/>
                    <a:pt x="903" y="93"/>
                  </a:cubicBezTo>
                  <a:cubicBezTo>
                    <a:pt x="899" y="87"/>
                    <a:pt x="884" y="100"/>
                    <a:pt x="879" y="95"/>
                  </a:cubicBezTo>
                  <a:cubicBezTo>
                    <a:pt x="874" y="90"/>
                    <a:pt x="890" y="76"/>
                    <a:pt x="884" y="70"/>
                  </a:cubicBezTo>
                  <a:cubicBezTo>
                    <a:pt x="878" y="63"/>
                    <a:pt x="870" y="74"/>
                    <a:pt x="862" y="70"/>
                  </a:cubicBezTo>
                  <a:cubicBezTo>
                    <a:pt x="854" y="66"/>
                    <a:pt x="868" y="52"/>
                    <a:pt x="863" y="48"/>
                  </a:cubicBezTo>
                  <a:cubicBezTo>
                    <a:pt x="858" y="43"/>
                    <a:pt x="851" y="54"/>
                    <a:pt x="845" y="49"/>
                  </a:cubicBezTo>
                  <a:cubicBezTo>
                    <a:pt x="839" y="44"/>
                    <a:pt x="845" y="37"/>
                    <a:pt x="840" y="33"/>
                  </a:cubicBezTo>
                  <a:cubicBezTo>
                    <a:pt x="836" y="28"/>
                    <a:pt x="825" y="38"/>
                    <a:pt x="819" y="35"/>
                  </a:cubicBezTo>
                  <a:cubicBezTo>
                    <a:pt x="813" y="32"/>
                    <a:pt x="820" y="20"/>
                    <a:pt x="813" y="16"/>
                  </a:cubicBezTo>
                  <a:cubicBezTo>
                    <a:pt x="806" y="13"/>
                    <a:pt x="804" y="23"/>
                    <a:pt x="795" y="19"/>
                  </a:cubicBezTo>
                  <a:cubicBezTo>
                    <a:pt x="785" y="16"/>
                    <a:pt x="790" y="4"/>
                    <a:pt x="783" y="2"/>
                  </a:cubicBezTo>
                  <a:cubicBezTo>
                    <a:pt x="776" y="0"/>
                    <a:pt x="775" y="15"/>
                    <a:pt x="770" y="15"/>
                  </a:cubicBezTo>
                  <a:cubicBezTo>
                    <a:pt x="765" y="16"/>
                    <a:pt x="768" y="2"/>
                    <a:pt x="762" y="2"/>
                  </a:cubicBezTo>
                  <a:cubicBezTo>
                    <a:pt x="755" y="1"/>
                    <a:pt x="755" y="16"/>
                    <a:pt x="750" y="15"/>
                  </a:cubicBezTo>
                  <a:cubicBezTo>
                    <a:pt x="745" y="13"/>
                    <a:pt x="748" y="3"/>
                    <a:pt x="739" y="4"/>
                  </a:cubicBezTo>
                  <a:cubicBezTo>
                    <a:pt x="739" y="3"/>
                    <a:pt x="739" y="3"/>
                    <a:pt x="739" y="3"/>
                  </a:cubicBezTo>
                  <a:cubicBezTo>
                    <a:pt x="739" y="4"/>
                    <a:pt x="739" y="4"/>
                    <a:pt x="739" y="4"/>
                  </a:cubicBezTo>
                  <a:cubicBezTo>
                    <a:pt x="731" y="6"/>
                    <a:pt x="738" y="30"/>
                    <a:pt x="720" y="36"/>
                  </a:cubicBezTo>
                  <a:cubicBezTo>
                    <a:pt x="702" y="42"/>
                    <a:pt x="697" y="22"/>
                    <a:pt x="687" y="26"/>
                  </a:cubicBezTo>
                  <a:cubicBezTo>
                    <a:pt x="677" y="30"/>
                    <a:pt x="689" y="58"/>
                    <a:pt x="675" y="64"/>
                  </a:cubicBezTo>
                  <a:cubicBezTo>
                    <a:pt x="661" y="70"/>
                    <a:pt x="663" y="57"/>
                    <a:pt x="653" y="61"/>
                  </a:cubicBezTo>
                  <a:cubicBezTo>
                    <a:pt x="643" y="65"/>
                    <a:pt x="651" y="87"/>
                    <a:pt x="637" y="93"/>
                  </a:cubicBezTo>
                  <a:cubicBezTo>
                    <a:pt x="623" y="99"/>
                    <a:pt x="621" y="82"/>
                    <a:pt x="609" y="88"/>
                  </a:cubicBezTo>
                  <a:cubicBezTo>
                    <a:pt x="597" y="94"/>
                    <a:pt x="610" y="123"/>
                    <a:pt x="599" y="130"/>
                  </a:cubicBezTo>
                  <a:cubicBezTo>
                    <a:pt x="589" y="138"/>
                    <a:pt x="584" y="122"/>
                    <a:pt x="576" y="128"/>
                  </a:cubicBezTo>
                  <a:cubicBezTo>
                    <a:pt x="568" y="134"/>
                    <a:pt x="574" y="153"/>
                    <a:pt x="560" y="161"/>
                  </a:cubicBezTo>
                  <a:cubicBezTo>
                    <a:pt x="546" y="169"/>
                    <a:pt x="548" y="134"/>
                    <a:pt x="532" y="144"/>
                  </a:cubicBezTo>
                  <a:cubicBezTo>
                    <a:pt x="516" y="154"/>
                    <a:pt x="534" y="185"/>
                    <a:pt x="518" y="197"/>
                  </a:cubicBezTo>
                  <a:cubicBezTo>
                    <a:pt x="502" y="209"/>
                    <a:pt x="499" y="185"/>
                    <a:pt x="492" y="189"/>
                  </a:cubicBezTo>
                  <a:cubicBezTo>
                    <a:pt x="484" y="193"/>
                    <a:pt x="492" y="202"/>
                    <a:pt x="482" y="207"/>
                  </a:cubicBezTo>
                  <a:cubicBezTo>
                    <a:pt x="472" y="212"/>
                    <a:pt x="470" y="185"/>
                    <a:pt x="456" y="195"/>
                  </a:cubicBezTo>
                  <a:cubicBezTo>
                    <a:pt x="442" y="205"/>
                    <a:pt x="458" y="235"/>
                    <a:pt x="442" y="243"/>
                  </a:cubicBezTo>
                  <a:cubicBezTo>
                    <a:pt x="426" y="251"/>
                    <a:pt x="422" y="219"/>
                    <a:pt x="410" y="227"/>
                  </a:cubicBezTo>
                  <a:cubicBezTo>
                    <a:pt x="398" y="235"/>
                    <a:pt x="410" y="248"/>
                    <a:pt x="392" y="258"/>
                  </a:cubicBezTo>
                  <a:cubicBezTo>
                    <a:pt x="374" y="268"/>
                    <a:pt x="369" y="253"/>
                    <a:pt x="358" y="259"/>
                  </a:cubicBezTo>
                  <a:cubicBezTo>
                    <a:pt x="348" y="265"/>
                    <a:pt x="353" y="285"/>
                    <a:pt x="341" y="290"/>
                  </a:cubicBezTo>
                  <a:cubicBezTo>
                    <a:pt x="329" y="295"/>
                    <a:pt x="316" y="269"/>
                    <a:pt x="302" y="275"/>
                  </a:cubicBezTo>
                  <a:cubicBezTo>
                    <a:pt x="288" y="281"/>
                    <a:pt x="297" y="308"/>
                    <a:pt x="271" y="312"/>
                  </a:cubicBezTo>
                  <a:cubicBezTo>
                    <a:pt x="271" y="311"/>
                    <a:pt x="271" y="311"/>
                    <a:pt x="271" y="311"/>
                  </a:cubicBezTo>
                  <a:cubicBezTo>
                    <a:pt x="271" y="312"/>
                    <a:pt x="271" y="312"/>
                    <a:pt x="271" y="312"/>
                  </a:cubicBezTo>
                  <a:cubicBezTo>
                    <a:pt x="271" y="311"/>
                    <a:pt x="271" y="311"/>
                    <a:pt x="271" y="311"/>
                  </a:cubicBezTo>
                  <a:cubicBezTo>
                    <a:pt x="265" y="311"/>
                    <a:pt x="266" y="306"/>
                    <a:pt x="261" y="306"/>
                  </a:cubicBezTo>
                  <a:cubicBezTo>
                    <a:pt x="256" y="305"/>
                    <a:pt x="249" y="320"/>
                    <a:pt x="244" y="319"/>
                  </a:cubicBezTo>
                  <a:cubicBezTo>
                    <a:pt x="239" y="319"/>
                    <a:pt x="235" y="307"/>
                    <a:pt x="230" y="307"/>
                  </a:cubicBezTo>
                  <a:cubicBezTo>
                    <a:pt x="225" y="307"/>
                    <a:pt x="220" y="315"/>
                    <a:pt x="216" y="315"/>
                  </a:cubicBezTo>
                  <a:cubicBezTo>
                    <a:pt x="211" y="316"/>
                    <a:pt x="205" y="305"/>
                    <a:pt x="201" y="305"/>
                  </a:cubicBezTo>
                  <a:cubicBezTo>
                    <a:pt x="196" y="306"/>
                    <a:pt x="193" y="321"/>
                    <a:pt x="189" y="322"/>
                  </a:cubicBezTo>
                  <a:cubicBezTo>
                    <a:pt x="184" y="322"/>
                    <a:pt x="176" y="309"/>
                    <a:pt x="171" y="311"/>
                  </a:cubicBezTo>
                  <a:cubicBezTo>
                    <a:pt x="166" y="312"/>
                    <a:pt x="165" y="319"/>
                    <a:pt x="160" y="321"/>
                  </a:cubicBezTo>
                  <a:cubicBezTo>
                    <a:pt x="156" y="322"/>
                    <a:pt x="147" y="318"/>
                    <a:pt x="143" y="320"/>
                  </a:cubicBezTo>
                  <a:cubicBezTo>
                    <a:pt x="138" y="322"/>
                    <a:pt x="139" y="338"/>
                    <a:pt x="135" y="341"/>
                  </a:cubicBezTo>
                  <a:cubicBezTo>
                    <a:pt x="130" y="343"/>
                    <a:pt x="119" y="330"/>
                    <a:pt x="115" y="333"/>
                  </a:cubicBezTo>
                  <a:cubicBezTo>
                    <a:pt x="110" y="335"/>
                    <a:pt x="112" y="348"/>
                    <a:pt x="107" y="350"/>
                  </a:cubicBezTo>
                  <a:cubicBezTo>
                    <a:pt x="103" y="353"/>
                    <a:pt x="92" y="347"/>
                    <a:pt x="88" y="350"/>
                  </a:cubicBezTo>
                  <a:cubicBezTo>
                    <a:pt x="84" y="353"/>
                    <a:pt x="89" y="368"/>
                    <a:pt x="85" y="372"/>
                  </a:cubicBezTo>
                  <a:cubicBezTo>
                    <a:pt x="81" y="375"/>
                    <a:pt x="70" y="369"/>
                    <a:pt x="66" y="372"/>
                  </a:cubicBezTo>
                  <a:cubicBezTo>
                    <a:pt x="63" y="376"/>
                    <a:pt x="66" y="386"/>
                    <a:pt x="62" y="390"/>
                  </a:cubicBezTo>
                  <a:cubicBezTo>
                    <a:pt x="59" y="394"/>
                    <a:pt x="44" y="387"/>
                    <a:pt x="41" y="391"/>
                  </a:cubicBezTo>
                  <a:cubicBezTo>
                    <a:pt x="38" y="395"/>
                    <a:pt x="48" y="409"/>
                    <a:pt x="45" y="414"/>
                  </a:cubicBezTo>
                  <a:cubicBezTo>
                    <a:pt x="42" y="418"/>
                    <a:pt x="32" y="417"/>
                    <a:pt x="29" y="422"/>
                  </a:cubicBezTo>
                  <a:cubicBezTo>
                    <a:pt x="27" y="426"/>
                    <a:pt x="30" y="431"/>
                    <a:pt x="28" y="436"/>
                  </a:cubicBezTo>
                  <a:cubicBezTo>
                    <a:pt x="26" y="441"/>
                    <a:pt x="14" y="443"/>
                    <a:pt x="12" y="448"/>
                  </a:cubicBezTo>
                  <a:cubicBezTo>
                    <a:pt x="11" y="452"/>
                    <a:pt x="19" y="462"/>
                    <a:pt x="18" y="467"/>
                  </a:cubicBezTo>
                  <a:cubicBezTo>
                    <a:pt x="17" y="472"/>
                    <a:pt x="8" y="477"/>
                    <a:pt x="7" y="482"/>
                  </a:cubicBezTo>
                  <a:cubicBezTo>
                    <a:pt x="6" y="487"/>
                    <a:pt x="14" y="490"/>
                    <a:pt x="14" y="495"/>
                  </a:cubicBezTo>
                  <a:cubicBezTo>
                    <a:pt x="14" y="500"/>
                    <a:pt x="0" y="506"/>
                    <a:pt x="0" y="511"/>
                  </a:cubicBezTo>
                  <a:cubicBezTo>
                    <a:pt x="0" y="516"/>
                    <a:pt x="16" y="523"/>
                    <a:pt x="16" y="527"/>
                  </a:cubicBezTo>
                  <a:cubicBezTo>
                    <a:pt x="17" y="532"/>
                    <a:pt x="1" y="541"/>
                    <a:pt x="2" y="545"/>
                  </a:cubicBezTo>
                  <a:cubicBezTo>
                    <a:pt x="3" y="550"/>
                    <a:pt x="11" y="550"/>
                    <a:pt x="12" y="555"/>
                  </a:cubicBezTo>
                  <a:cubicBezTo>
                    <a:pt x="13" y="560"/>
                    <a:pt x="9" y="569"/>
                    <a:pt x="10" y="574"/>
                  </a:cubicBezTo>
                  <a:cubicBezTo>
                    <a:pt x="12" y="578"/>
                    <a:pt x="22" y="577"/>
                    <a:pt x="24" y="581"/>
                  </a:cubicBezTo>
                  <a:cubicBezTo>
                    <a:pt x="26" y="586"/>
                    <a:pt x="18" y="598"/>
                    <a:pt x="20" y="603"/>
                  </a:cubicBezTo>
                  <a:cubicBezTo>
                    <a:pt x="22" y="607"/>
                    <a:pt x="35" y="606"/>
                    <a:pt x="38" y="611"/>
                  </a:cubicBezTo>
                  <a:cubicBezTo>
                    <a:pt x="40" y="615"/>
                    <a:pt x="38" y="624"/>
                    <a:pt x="41" y="628"/>
                  </a:cubicBezTo>
                  <a:cubicBezTo>
                    <a:pt x="43" y="632"/>
                    <a:pt x="53" y="630"/>
                    <a:pt x="56" y="634"/>
                  </a:cubicBezTo>
                  <a:cubicBezTo>
                    <a:pt x="59" y="638"/>
                    <a:pt x="54" y="652"/>
                    <a:pt x="57" y="655"/>
                  </a:cubicBezTo>
                  <a:cubicBezTo>
                    <a:pt x="60" y="659"/>
                    <a:pt x="75" y="651"/>
                    <a:pt x="78" y="655"/>
                  </a:cubicBezTo>
                  <a:cubicBezTo>
                    <a:pt x="82" y="658"/>
                    <a:pt x="78" y="670"/>
                    <a:pt x="82" y="673"/>
                  </a:cubicBezTo>
                  <a:cubicBezTo>
                    <a:pt x="86" y="676"/>
                    <a:pt x="95" y="674"/>
                    <a:pt x="99" y="677"/>
                  </a:cubicBezTo>
                  <a:cubicBezTo>
                    <a:pt x="103" y="679"/>
                    <a:pt x="102" y="692"/>
                    <a:pt x="106" y="695"/>
                  </a:cubicBezTo>
                  <a:cubicBezTo>
                    <a:pt x="111" y="697"/>
                    <a:pt x="119" y="690"/>
                    <a:pt x="124" y="692"/>
                  </a:cubicBezTo>
                  <a:cubicBezTo>
                    <a:pt x="128" y="694"/>
                    <a:pt x="131" y="703"/>
                    <a:pt x="135" y="705"/>
                  </a:cubicBezTo>
                  <a:cubicBezTo>
                    <a:pt x="140" y="707"/>
                    <a:pt x="149" y="699"/>
                    <a:pt x="154" y="700"/>
                  </a:cubicBezTo>
                  <a:cubicBezTo>
                    <a:pt x="159" y="702"/>
                    <a:pt x="160" y="714"/>
                    <a:pt x="165" y="716"/>
                  </a:cubicBezTo>
                  <a:cubicBezTo>
                    <a:pt x="170" y="717"/>
                    <a:pt x="177" y="712"/>
                    <a:pt x="182" y="713"/>
                  </a:cubicBezTo>
                  <a:cubicBezTo>
                    <a:pt x="187" y="714"/>
                    <a:pt x="192" y="723"/>
                    <a:pt x="197" y="724"/>
                  </a:cubicBezTo>
                  <a:cubicBezTo>
                    <a:pt x="202" y="725"/>
                    <a:pt x="209" y="712"/>
                    <a:pt x="214" y="712"/>
                  </a:cubicBezTo>
                  <a:cubicBezTo>
                    <a:pt x="219" y="713"/>
                    <a:pt x="224" y="721"/>
                    <a:pt x="229" y="721"/>
                  </a:cubicBezTo>
                  <a:cubicBezTo>
                    <a:pt x="234" y="721"/>
                    <a:pt x="238" y="713"/>
                    <a:pt x="242" y="713"/>
                  </a:cubicBezTo>
                  <a:cubicBezTo>
                    <a:pt x="247" y="712"/>
                    <a:pt x="252" y="718"/>
                    <a:pt x="257" y="718"/>
                  </a:cubicBezTo>
                  <a:cubicBezTo>
                    <a:pt x="262" y="717"/>
                    <a:pt x="265" y="707"/>
                    <a:pt x="270" y="706"/>
                  </a:cubicBezTo>
                  <a:cubicBezTo>
                    <a:pt x="275" y="706"/>
                    <a:pt x="282" y="718"/>
                    <a:pt x="287" y="717"/>
                  </a:cubicBezTo>
                  <a:cubicBezTo>
                    <a:pt x="292" y="716"/>
                    <a:pt x="293" y="701"/>
                    <a:pt x="298" y="700"/>
                  </a:cubicBezTo>
                  <a:cubicBezTo>
                    <a:pt x="303" y="698"/>
                    <a:pt x="309" y="706"/>
                    <a:pt x="314" y="704"/>
                  </a:cubicBezTo>
                  <a:cubicBezTo>
                    <a:pt x="318" y="702"/>
                    <a:pt x="320" y="694"/>
                    <a:pt x="324" y="692"/>
                  </a:cubicBezTo>
                  <a:cubicBezTo>
                    <a:pt x="329" y="690"/>
                    <a:pt x="337" y="694"/>
                    <a:pt x="342" y="691"/>
                  </a:cubicBezTo>
                  <a:cubicBezTo>
                    <a:pt x="346" y="689"/>
                    <a:pt x="346" y="680"/>
                    <a:pt x="351" y="677"/>
                  </a:cubicBezTo>
                  <a:cubicBezTo>
                    <a:pt x="355" y="675"/>
                    <a:pt x="367" y="683"/>
                    <a:pt x="372" y="680"/>
                  </a:cubicBezTo>
                  <a:cubicBezTo>
                    <a:pt x="376" y="677"/>
                    <a:pt x="371" y="663"/>
                    <a:pt x="374" y="659"/>
                  </a:cubicBezTo>
                  <a:cubicBezTo>
                    <a:pt x="378" y="656"/>
                    <a:pt x="388" y="656"/>
                    <a:pt x="391" y="652"/>
                  </a:cubicBezTo>
                  <a:cubicBezTo>
                    <a:pt x="395" y="649"/>
                    <a:pt x="390" y="640"/>
                    <a:pt x="394" y="637"/>
                  </a:cubicBezTo>
                  <a:cubicBezTo>
                    <a:pt x="397" y="633"/>
                    <a:pt x="411" y="637"/>
                    <a:pt x="414" y="633"/>
                  </a:cubicBezTo>
                  <a:cubicBezTo>
                    <a:pt x="417" y="629"/>
                    <a:pt x="410" y="618"/>
                    <a:pt x="413" y="614"/>
                  </a:cubicBezTo>
                  <a:cubicBezTo>
                    <a:pt x="416" y="610"/>
                    <a:pt x="424" y="608"/>
                    <a:pt x="426" y="604"/>
                  </a:cubicBezTo>
                  <a:cubicBezTo>
                    <a:pt x="429" y="599"/>
                    <a:pt x="425" y="592"/>
                    <a:pt x="427" y="588"/>
                  </a:cubicBezTo>
                  <a:cubicBezTo>
                    <a:pt x="429" y="583"/>
                    <a:pt x="446" y="585"/>
                    <a:pt x="447" y="580"/>
                  </a:cubicBezTo>
                  <a:cubicBezTo>
                    <a:pt x="449" y="575"/>
                    <a:pt x="440" y="562"/>
                    <a:pt x="441" y="557"/>
                  </a:cubicBezTo>
                  <a:cubicBezTo>
                    <a:pt x="443" y="552"/>
                    <a:pt x="456" y="545"/>
                    <a:pt x="456" y="540"/>
                  </a:cubicBezTo>
                  <a:cubicBezTo>
                    <a:pt x="468" y="536"/>
                    <a:pt x="456" y="513"/>
                    <a:pt x="470" y="503"/>
                  </a:cubicBezTo>
                  <a:cubicBezTo>
                    <a:pt x="483" y="493"/>
                    <a:pt x="505" y="510"/>
                    <a:pt x="515" y="504"/>
                  </a:cubicBezTo>
                  <a:cubicBezTo>
                    <a:pt x="525" y="498"/>
                    <a:pt x="518" y="480"/>
                    <a:pt x="530" y="471"/>
                  </a:cubicBezTo>
                  <a:cubicBezTo>
                    <a:pt x="541" y="463"/>
                    <a:pt x="560" y="480"/>
                    <a:pt x="575" y="467"/>
                  </a:cubicBezTo>
                  <a:cubicBezTo>
                    <a:pt x="590" y="454"/>
                    <a:pt x="568" y="430"/>
                    <a:pt x="576" y="427"/>
                  </a:cubicBezTo>
                  <a:cubicBezTo>
                    <a:pt x="582" y="420"/>
                    <a:pt x="593" y="437"/>
                    <a:pt x="605" y="431"/>
                  </a:cubicBezTo>
                  <a:cubicBezTo>
                    <a:pt x="617" y="424"/>
                    <a:pt x="597" y="399"/>
                    <a:pt x="606" y="392"/>
                  </a:cubicBezTo>
                  <a:cubicBezTo>
                    <a:pt x="616" y="385"/>
                    <a:pt x="630" y="415"/>
                    <a:pt x="637" y="407"/>
                  </a:cubicBezTo>
                  <a:cubicBezTo>
                    <a:pt x="644" y="399"/>
                    <a:pt x="633" y="381"/>
                    <a:pt x="640" y="373"/>
                  </a:cubicBezTo>
                  <a:cubicBezTo>
                    <a:pt x="646" y="365"/>
                    <a:pt x="662" y="392"/>
                    <a:pt x="672" y="383"/>
                  </a:cubicBezTo>
                  <a:cubicBezTo>
                    <a:pt x="681" y="373"/>
                    <a:pt x="666" y="363"/>
                    <a:pt x="676" y="357"/>
                  </a:cubicBezTo>
                  <a:cubicBezTo>
                    <a:pt x="685" y="352"/>
                    <a:pt x="698" y="381"/>
                    <a:pt x="710" y="369"/>
                  </a:cubicBezTo>
                  <a:cubicBezTo>
                    <a:pt x="722" y="357"/>
                    <a:pt x="698" y="341"/>
                    <a:pt x="706" y="333"/>
                  </a:cubicBezTo>
                  <a:cubicBezTo>
                    <a:pt x="714" y="325"/>
                    <a:pt x="732" y="349"/>
                    <a:pt x="737" y="343"/>
                  </a:cubicBezTo>
                  <a:cubicBezTo>
                    <a:pt x="742" y="336"/>
                    <a:pt x="731" y="325"/>
                    <a:pt x="741" y="314"/>
                  </a:cubicBezTo>
                  <a:cubicBezTo>
                    <a:pt x="752" y="304"/>
                    <a:pt x="765" y="325"/>
                    <a:pt x="776" y="316"/>
                  </a:cubicBezTo>
                  <a:cubicBezTo>
                    <a:pt x="786" y="307"/>
                    <a:pt x="765" y="295"/>
                    <a:pt x="773" y="284"/>
                  </a:cubicBezTo>
                  <a:cubicBezTo>
                    <a:pt x="781" y="273"/>
                    <a:pt x="812" y="304"/>
                    <a:pt x="824" y="291"/>
                  </a:cubicBezTo>
                  <a:cubicBezTo>
                    <a:pt x="836" y="277"/>
                    <a:pt x="800" y="253"/>
                    <a:pt x="809" y="247"/>
                  </a:cubicBezTo>
                  <a:cubicBezTo>
                    <a:pt x="818" y="240"/>
                    <a:pt x="844" y="270"/>
                    <a:pt x="853" y="264"/>
                  </a:cubicBezTo>
                  <a:cubicBezTo>
                    <a:pt x="862" y="258"/>
                    <a:pt x="846" y="237"/>
                    <a:pt x="850" y="229"/>
                  </a:cubicBezTo>
                  <a:cubicBezTo>
                    <a:pt x="854" y="221"/>
                    <a:pt x="869" y="234"/>
                    <a:pt x="880" y="225"/>
                  </a:cubicBezTo>
                  <a:cubicBezTo>
                    <a:pt x="892" y="215"/>
                    <a:pt x="859" y="192"/>
                    <a:pt x="870" y="180"/>
                  </a:cubicBezTo>
                  <a:cubicBezTo>
                    <a:pt x="882" y="168"/>
                    <a:pt x="913" y="191"/>
                    <a:pt x="920" y="183"/>
                  </a:cubicBezTo>
                  <a:cubicBezTo>
                    <a:pt x="920" y="183"/>
                    <a:pt x="920" y="183"/>
                    <a:pt x="920" y="183"/>
                  </a:cubicBezTo>
                  <a:cubicBezTo>
                    <a:pt x="926" y="186"/>
                    <a:pt x="926" y="186"/>
                    <a:pt x="926" y="186"/>
                  </a:cubicBezTo>
                  <a:lnTo>
                    <a:pt x="920" y="183"/>
                  </a:ln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8" name="Freeform 95"/>
            <p:cNvSpPr>
              <a:spLocks/>
            </p:cNvSpPr>
            <p:nvPr/>
          </p:nvSpPr>
          <p:spPr bwMode="auto">
            <a:xfrm>
              <a:off x="3808" y="1882"/>
              <a:ext cx="54" cy="87"/>
            </a:xfrm>
            <a:custGeom>
              <a:avLst/>
              <a:gdLst>
                <a:gd name="T0" fmla="*/ 18 w 25"/>
                <a:gd name="T1" fmla="*/ 0 h 38"/>
                <a:gd name="T2" fmla="*/ 3 w 25"/>
                <a:gd name="T3" fmla="*/ 19 h 38"/>
                <a:gd name="T4" fmla="*/ 25 w 25"/>
                <a:gd name="T5" fmla="*/ 18 h 38"/>
                <a:gd name="T6" fmla="*/ 7 w 25"/>
                <a:gd name="T7" fmla="*/ 35 h 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"/>
                <a:gd name="T13" fmla="*/ 0 h 38"/>
                <a:gd name="T14" fmla="*/ 25 w 25"/>
                <a:gd name="T15" fmla="*/ 38 h 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" h="38">
                  <a:moveTo>
                    <a:pt x="18" y="0"/>
                  </a:moveTo>
                  <a:cubicBezTo>
                    <a:pt x="12" y="1"/>
                    <a:pt x="0" y="9"/>
                    <a:pt x="3" y="19"/>
                  </a:cubicBezTo>
                  <a:cubicBezTo>
                    <a:pt x="7" y="19"/>
                    <a:pt x="20" y="18"/>
                    <a:pt x="25" y="18"/>
                  </a:cubicBezTo>
                  <a:cubicBezTo>
                    <a:pt x="25" y="26"/>
                    <a:pt x="12" y="38"/>
                    <a:pt x="7" y="35"/>
                  </a:cubicBezTo>
                </a:path>
              </a:pathLst>
            </a:custGeom>
            <a:noFill/>
            <a:ln w="28575">
              <a:solidFill>
                <a:srgbClr val="F6EAEB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9" name="Freeform 96"/>
            <p:cNvSpPr>
              <a:spLocks/>
            </p:cNvSpPr>
            <p:nvPr/>
          </p:nvSpPr>
          <p:spPr bwMode="auto">
            <a:xfrm>
              <a:off x="3864" y="2190"/>
              <a:ext cx="110" cy="115"/>
            </a:xfrm>
            <a:custGeom>
              <a:avLst/>
              <a:gdLst>
                <a:gd name="T0" fmla="*/ 48 w 51"/>
                <a:gd name="T1" fmla="*/ 22 h 50"/>
                <a:gd name="T2" fmla="*/ 40 w 51"/>
                <a:gd name="T3" fmla="*/ 13 h 50"/>
                <a:gd name="T4" fmla="*/ 44 w 51"/>
                <a:gd name="T5" fmla="*/ 33 h 50"/>
                <a:gd name="T6" fmla="*/ 36 w 51"/>
                <a:gd name="T7" fmla="*/ 35 h 50"/>
                <a:gd name="T8" fmla="*/ 27 w 51"/>
                <a:gd name="T9" fmla="*/ 26 h 50"/>
                <a:gd name="T10" fmla="*/ 21 w 51"/>
                <a:gd name="T11" fmla="*/ 16 h 50"/>
                <a:gd name="T12" fmla="*/ 17 w 51"/>
                <a:gd name="T13" fmla="*/ 14 h 50"/>
                <a:gd name="T14" fmla="*/ 6 w 51"/>
                <a:gd name="T15" fmla="*/ 29 h 50"/>
                <a:gd name="T16" fmla="*/ 5 w 51"/>
                <a:gd name="T17" fmla="*/ 50 h 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1"/>
                <a:gd name="T28" fmla="*/ 0 h 50"/>
                <a:gd name="T29" fmla="*/ 51 w 51"/>
                <a:gd name="T30" fmla="*/ 50 h 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1" h="50">
                  <a:moveTo>
                    <a:pt x="48" y="22"/>
                  </a:moveTo>
                  <a:cubicBezTo>
                    <a:pt x="51" y="14"/>
                    <a:pt x="39" y="0"/>
                    <a:pt x="40" y="13"/>
                  </a:cubicBezTo>
                  <a:cubicBezTo>
                    <a:pt x="40" y="20"/>
                    <a:pt x="47" y="25"/>
                    <a:pt x="44" y="33"/>
                  </a:cubicBezTo>
                  <a:cubicBezTo>
                    <a:pt x="42" y="38"/>
                    <a:pt x="41" y="38"/>
                    <a:pt x="36" y="35"/>
                  </a:cubicBezTo>
                  <a:cubicBezTo>
                    <a:pt x="33" y="33"/>
                    <a:pt x="29" y="30"/>
                    <a:pt x="27" y="26"/>
                  </a:cubicBezTo>
                  <a:cubicBezTo>
                    <a:pt x="25" y="24"/>
                    <a:pt x="23" y="18"/>
                    <a:pt x="21" y="16"/>
                  </a:cubicBezTo>
                  <a:cubicBezTo>
                    <a:pt x="19" y="15"/>
                    <a:pt x="19" y="14"/>
                    <a:pt x="17" y="14"/>
                  </a:cubicBezTo>
                  <a:cubicBezTo>
                    <a:pt x="10" y="13"/>
                    <a:pt x="7" y="25"/>
                    <a:pt x="6" y="29"/>
                  </a:cubicBezTo>
                  <a:cubicBezTo>
                    <a:pt x="5" y="33"/>
                    <a:pt x="0" y="47"/>
                    <a:pt x="5" y="50"/>
                  </a:cubicBezTo>
                </a:path>
              </a:pathLst>
            </a:custGeom>
            <a:noFill/>
            <a:ln w="28575">
              <a:solidFill>
                <a:srgbClr val="F6EAEB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0" name="Freeform 97"/>
            <p:cNvSpPr>
              <a:spLocks/>
            </p:cNvSpPr>
            <p:nvPr/>
          </p:nvSpPr>
          <p:spPr bwMode="auto">
            <a:xfrm>
              <a:off x="1929" y="2355"/>
              <a:ext cx="325" cy="558"/>
            </a:xfrm>
            <a:custGeom>
              <a:avLst/>
              <a:gdLst>
                <a:gd name="T0" fmla="*/ 19 w 151"/>
                <a:gd name="T1" fmla="*/ 0 h 243"/>
                <a:gd name="T2" fmla="*/ 22 w 151"/>
                <a:gd name="T3" fmla="*/ 10 h 243"/>
                <a:gd name="T4" fmla="*/ 12 w 151"/>
                <a:gd name="T5" fmla="*/ 21 h 243"/>
                <a:gd name="T6" fmla="*/ 15 w 151"/>
                <a:gd name="T7" fmla="*/ 31 h 243"/>
                <a:gd name="T8" fmla="*/ 8 w 151"/>
                <a:gd name="T9" fmla="*/ 40 h 243"/>
                <a:gd name="T10" fmla="*/ 13 w 151"/>
                <a:gd name="T11" fmla="*/ 55 h 243"/>
                <a:gd name="T12" fmla="*/ 5 w 151"/>
                <a:gd name="T13" fmla="*/ 70 h 243"/>
                <a:gd name="T14" fmla="*/ 17 w 151"/>
                <a:gd name="T15" fmla="*/ 84 h 243"/>
                <a:gd name="T16" fmla="*/ 1 w 151"/>
                <a:gd name="T17" fmla="*/ 101 h 243"/>
                <a:gd name="T18" fmla="*/ 13 w 151"/>
                <a:gd name="T19" fmla="*/ 113 h 243"/>
                <a:gd name="T20" fmla="*/ 5 w 151"/>
                <a:gd name="T21" fmla="*/ 132 h 243"/>
                <a:gd name="T22" fmla="*/ 19 w 151"/>
                <a:gd name="T23" fmla="*/ 140 h 243"/>
                <a:gd name="T24" fmla="*/ 21 w 151"/>
                <a:gd name="T25" fmla="*/ 156 h 243"/>
                <a:gd name="T26" fmla="*/ 35 w 151"/>
                <a:gd name="T27" fmla="*/ 163 h 243"/>
                <a:gd name="T28" fmla="*/ 37 w 151"/>
                <a:gd name="T29" fmla="*/ 183 h 243"/>
                <a:gd name="T30" fmla="*/ 53 w 151"/>
                <a:gd name="T31" fmla="*/ 187 h 243"/>
                <a:gd name="T32" fmla="*/ 61 w 151"/>
                <a:gd name="T33" fmla="*/ 205 h 243"/>
                <a:gd name="T34" fmla="*/ 79 w 151"/>
                <a:gd name="T35" fmla="*/ 205 h 243"/>
                <a:gd name="T36" fmla="*/ 87 w 151"/>
                <a:gd name="T37" fmla="*/ 224 h 243"/>
                <a:gd name="T38" fmla="*/ 103 w 151"/>
                <a:gd name="T39" fmla="*/ 225 h 243"/>
                <a:gd name="T40" fmla="*/ 116 w 151"/>
                <a:gd name="T41" fmla="*/ 236 h 243"/>
                <a:gd name="T42" fmla="*/ 131 w 151"/>
                <a:gd name="T43" fmla="*/ 233 h 243"/>
                <a:gd name="T44" fmla="*/ 151 w 151"/>
                <a:gd name="T45" fmla="*/ 241 h 24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1"/>
                <a:gd name="T70" fmla="*/ 0 h 243"/>
                <a:gd name="T71" fmla="*/ 151 w 151"/>
                <a:gd name="T72" fmla="*/ 243 h 24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1" h="243">
                  <a:moveTo>
                    <a:pt x="19" y="0"/>
                  </a:moveTo>
                  <a:cubicBezTo>
                    <a:pt x="18" y="3"/>
                    <a:pt x="23" y="6"/>
                    <a:pt x="22" y="10"/>
                  </a:cubicBezTo>
                  <a:cubicBezTo>
                    <a:pt x="21" y="13"/>
                    <a:pt x="13" y="17"/>
                    <a:pt x="12" y="21"/>
                  </a:cubicBezTo>
                  <a:cubicBezTo>
                    <a:pt x="12" y="24"/>
                    <a:pt x="15" y="28"/>
                    <a:pt x="15" y="31"/>
                  </a:cubicBezTo>
                  <a:cubicBezTo>
                    <a:pt x="14" y="34"/>
                    <a:pt x="9" y="37"/>
                    <a:pt x="8" y="40"/>
                  </a:cubicBezTo>
                  <a:cubicBezTo>
                    <a:pt x="8" y="45"/>
                    <a:pt x="14" y="50"/>
                    <a:pt x="13" y="55"/>
                  </a:cubicBezTo>
                  <a:cubicBezTo>
                    <a:pt x="13" y="59"/>
                    <a:pt x="6" y="65"/>
                    <a:pt x="5" y="70"/>
                  </a:cubicBezTo>
                  <a:cubicBezTo>
                    <a:pt x="5" y="74"/>
                    <a:pt x="16" y="80"/>
                    <a:pt x="17" y="84"/>
                  </a:cubicBezTo>
                  <a:cubicBezTo>
                    <a:pt x="17" y="89"/>
                    <a:pt x="0" y="96"/>
                    <a:pt x="1" y="101"/>
                  </a:cubicBezTo>
                  <a:cubicBezTo>
                    <a:pt x="1" y="106"/>
                    <a:pt x="12" y="108"/>
                    <a:pt x="13" y="113"/>
                  </a:cubicBezTo>
                  <a:cubicBezTo>
                    <a:pt x="13" y="118"/>
                    <a:pt x="3" y="127"/>
                    <a:pt x="5" y="132"/>
                  </a:cubicBezTo>
                  <a:cubicBezTo>
                    <a:pt x="6" y="136"/>
                    <a:pt x="18" y="136"/>
                    <a:pt x="19" y="140"/>
                  </a:cubicBezTo>
                  <a:cubicBezTo>
                    <a:pt x="21" y="144"/>
                    <a:pt x="19" y="152"/>
                    <a:pt x="21" y="156"/>
                  </a:cubicBezTo>
                  <a:cubicBezTo>
                    <a:pt x="23" y="160"/>
                    <a:pt x="32" y="159"/>
                    <a:pt x="35" y="163"/>
                  </a:cubicBezTo>
                  <a:cubicBezTo>
                    <a:pt x="37" y="167"/>
                    <a:pt x="33" y="178"/>
                    <a:pt x="37" y="183"/>
                  </a:cubicBezTo>
                  <a:cubicBezTo>
                    <a:pt x="40" y="187"/>
                    <a:pt x="49" y="183"/>
                    <a:pt x="53" y="187"/>
                  </a:cubicBezTo>
                  <a:cubicBezTo>
                    <a:pt x="56" y="191"/>
                    <a:pt x="57" y="201"/>
                    <a:pt x="61" y="205"/>
                  </a:cubicBezTo>
                  <a:cubicBezTo>
                    <a:pt x="65" y="208"/>
                    <a:pt x="75" y="202"/>
                    <a:pt x="79" y="205"/>
                  </a:cubicBezTo>
                  <a:cubicBezTo>
                    <a:pt x="84" y="207"/>
                    <a:pt x="82" y="221"/>
                    <a:pt x="87" y="224"/>
                  </a:cubicBezTo>
                  <a:cubicBezTo>
                    <a:pt x="91" y="226"/>
                    <a:pt x="98" y="223"/>
                    <a:pt x="103" y="225"/>
                  </a:cubicBezTo>
                  <a:cubicBezTo>
                    <a:pt x="108" y="226"/>
                    <a:pt x="111" y="234"/>
                    <a:pt x="116" y="236"/>
                  </a:cubicBezTo>
                  <a:cubicBezTo>
                    <a:pt x="121" y="237"/>
                    <a:pt x="126" y="232"/>
                    <a:pt x="131" y="233"/>
                  </a:cubicBezTo>
                  <a:cubicBezTo>
                    <a:pt x="136" y="234"/>
                    <a:pt x="141" y="243"/>
                    <a:pt x="151" y="24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1" name="Freeform 98"/>
            <p:cNvSpPr>
              <a:spLocks/>
            </p:cNvSpPr>
            <p:nvPr/>
          </p:nvSpPr>
          <p:spPr bwMode="auto">
            <a:xfrm>
              <a:off x="1644" y="2344"/>
              <a:ext cx="429" cy="808"/>
            </a:xfrm>
            <a:custGeom>
              <a:avLst/>
              <a:gdLst>
                <a:gd name="T0" fmla="*/ 47 w 199"/>
                <a:gd name="T1" fmla="*/ 0 h 352"/>
                <a:gd name="T2" fmla="*/ 35 w 199"/>
                <a:gd name="T3" fmla="*/ 5 h 352"/>
                <a:gd name="T4" fmla="*/ 33 w 199"/>
                <a:gd name="T5" fmla="*/ 22 h 352"/>
                <a:gd name="T6" fmla="*/ 21 w 199"/>
                <a:gd name="T7" fmla="*/ 30 h 352"/>
                <a:gd name="T8" fmla="*/ 22 w 199"/>
                <a:gd name="T9" fmla="*/ 46 h 352"/>
                <a:gd name="T10" fmla="*/ 13 w 199"/>
                <a:gd name="T11" fmla="*/ 56 h 352"/>
                <a:gd name="T12" fmla="*/ 15 w 199"/>
                <a:gd name="T13" fmla="*/ 72 h 352"/>
                <a:gd name="T14" fmla="*/ 2 w 199"/>
                <a:gd name="T15" fmla="*/ 82 h 352"/>
                <a:gd name="T16" fmla="*/ 9 w 199"/>
                <a:gd name="T17" fmla="*/ 102 h 352"/>
                <a:gd name="T18" fmla="*/ 1 w 199"/>
                <a:gd name="T19" fmla="*/ 124 h 352"/>
                <a:gd name="T20" fmla="*/ 14 w 199"/>
                <a:gd name="T21" fmla="*/ 143 h 352"/>
                <a:gd name="T22" fmla="*/ 6 w 199"/>
                <a:gd name="T23" fmla="*/ 164 h 352"/>
                <a:gd name="T24" fmla="*/ 17 w 199"/>
                <a:gd name="T25" fmla="*/ 182 h 352"/>
                <a:gd name="T26" fmla="*/ 11 w 199"/>
                <a:gd name="T27" fmla="*/ 206 h 352"/>
                <a:gd name="T28" fmla="*/ 29 w 199"/>
                <a:gd name="T29" fmla="*/ 221 h 352"/>
                <a:gd name="T30" fmla="*/ 28 w 199"/>
                <a:gd name="T31" fmla="*/ 244 h 352"/>
                <a:gd name="T32" fmla="*/ 45 w 199"/>
                <a:gd name="T33" fmla="*/ 255 h 352"/>
                <a:gd name="T34" fmla="*/ 53 w 199"/>
                <a:gd name="T35" fmla="*/ 277 h 352"/>
                <a:gd name="T36" fmla="*/ 76 w 199"/>
                <a:gd name="T37" fmla="*/ 283 h 352"/>
                <a:gd name="T38" fmla="*/ 84 w 199"/>
                <a:gd name="T39" fmla="*/ 306 h 352"/>
                <a:gd name="T40" fmla="*/ 99 w 199"/>
                <a:gd name="T41" fmla="*/ 306 h 352"/>
                <a:gd name="T42" fmla="*/ 107 w 199"/>
                <a:gd name="T43" fmla="*/ 320 h 352"/>
                <a:gd name="T44" fmla="*/ 124 w 199"/>
                <a:gd name="T45" fmla="*/ 316 h 352"/>
                <a:gd name="T46" fmla="*/ 135 w 199"/>
                <a:gd name="T47" fmla="*/ 327 h 352"/>
                <a:gd name="T48" fmla="*/ 150 w 199"/>
                <a:gd name="T49" fmla="*/ 320 h 352"/>
                <a:gd name="T50" fmla="*/ 162 w 199"/>
                <a:gd name="T51" fmla="*/ 334 h 352"/>
                <a:gd name="T52" fmla="*/ 183 w 199"/>
                <a:gd name="T53" fmla="*/ 331 h 352"/>
                <a:gd name="T54" fmla="*/ 199 w 199"/>
                <a:gd name="T55" fmla="*/ 352 h 35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99"/>
                <a:gd name="T85" fmla="*/ 0 h 352"/>
                <a:gd name="T86" fmla="*/ 199 w 199"/>
                <a:gd name="T87" fmla="*/ 352 h 35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99" h="352">
                  <a:moveTo>
                    <a:pt x="47" y="0"/>
                  </a:moveTo>
                  <a:cubicBezTo>
                    <a:pt x="44" y="3"/>
                    <a:pt x="37" y="1"/>
                    <a:pt x="35" y="5"/>
                  </a:cubicBezTo>
                  <a:cubicBezTo>
                    <a:pt x="32" y="9"/>
                    <a:pt x="35" y="17"/>
                    <a:pt x="33" y="22"/>
                  </a:cubicBezTo>
                  <a:cubicBezTo>
                    <a:pt x="31" y="26"/>
                    <a:pt x="23" y="26"/>
                    <a:pt x="21" y="30"/>
                  </a:cubicBezTo>
                  <a:cubicBezTo>
                    <a:pt x="20" y="34"/>
                    <a:pt x="24" y="42"/>
                    <a:pt x="22" y="46"/>
                  </a:cubicBezTo>
                  <a:cubicBezTo>
                    <a:pt x="21" y="51"/>
                    <a:pt x="14" y="52"/>
                    <a:pt x="13" y="56"/>
                  </a:cubicBezTo>
                  <a:cubicBezTo>
                    <a:pt x="11" y="61"/>
                    <a:pt x="16" y="67"/>
                    <a:pt x="15" y="72"/>
                  </a:cubicBezTo>
                  <a:cubicBezTo>
                    <a:pt x="14" y="76"/>
                    <a:pt x="2" y="78"/>
                    <a:pt x="2" y="82"/>
                  </a:cubicBezTo>
                  <a:cubicBezTo>
                    <a:pt x="0" y="89"/>
                    <a:pt x="9" y="95"/>
                    <a:pt x="9" y="102"/>
                  </a:cubicBezTo>
                  <a:cubicBezTo>
                    <a:pt x="8" y="109"/>
                    <a:pt x="1" y="117"/>
                    <a:pt x="1" y="124"/>
                  </a:cubicBezTo>
                  <a:cubicBezTo>
                    <a:pt x="1" y="131"/>
                    <a:pt x="14" y="136"/>
                    <a:pt x="14" y="143"/>
                  </a:cubicBezTo>
                  <a:cubicBezTo>
                    <a:pt x="14" y="150"/>
                    <a:pt x="5" y="157"/>
                    <a:pt x="6" y="164"/>
                  </a:cubicBezTo>
                  <a:cubicBezTo>
                    <a:pt x="7" y="171"/>
                    <a:pt x="16" y="175"/>
                    <a:pt x="17" y="182"/>
                  </a:cubicBezTo>
                  <a:cubicBezTo>
                    <a:pt x="19" y="188"/>
                    <a:pt x="9" y="200"/>
                    <a:pt x="11" y="206"/>
                  </a:cubicBezTo>
                  <a:cubicBezTo>
                    <a:pt x="13" y="213"/>
                    <a:pt x="26" y="215"/>
                    <a:pt x="29" y="221"/>
                  </a:cubicBezTo>
                  <a:cubicBezTo>
                    <a:pt x="32" y="227"/>
                    <a:pt x="25" y="238"/>
                    <a:pt x="28" y="244"/>
                  </a:cubicBezTo>
                  <a:cubicBezTo>
                    <a:pt x="32" y="249"/>
                    <a:pt x="41" y="250"/>
                    <a:pt x="45" y="255"/>
                  </a:cubicBezTo>
                  <a:cubicBezTo>
                    <a:pt x="49" y="260"/>
                    <a:pt x="48" y="272"/>
                    <a:pt x="53" y="277"/>
                  </a:cubicBezTo>
                  <a:cubicBezTo>
                    <a:pt x="58" y="282"/>
                    <a:pt x="70" y="279"/>
                    <a:pt x="76" y="283"/>
                  </a:cubicBezTo>
                  <a:cubicBezTo>
                    <a:pt x="81" y="288"/>
                    <a:pt x="78" y="301"/>
                    <a:pt x="84" y="306"/>
                  </a:cubicBezTo>
                  <a:cubicBezTo>
                    <a:pt x="90" y="311"/>
                    <a:pt x="93" y="304"/>
                    <a:pt x="99" y="306"/>
                  </a:cubicBezTo>
                  <a:cubicBezTo>
                    <a:pt x="105" y="309"/>
                    <a:pt x="98" y="317"/>
                    <a:pt x="107" y="320"/>
                  </a:cubicBezTo>
                  <a:cubicBezTo>
                    <a:pt x="117" y="324"/>
                    <a:pt x="115" y="314"/>
                    <a:pt x="124" y="316"/>
                  </a:cubicBezTo>
                  <a:cubicBezTo>
                    <a:pt x="133" y="317"/>
                    <a:pt x="129" y="325"/>
                    <a:pt x="135" y="327"/>
                  </a:cubicBezTo>
                  <a:cubicBezTo>
                    <a:pt x="141" y="329"/>
                    <a:pt x="145" y="318"/>
                    <a:pt x="150" y="320"/>
                  </a:cubicBezTo>
                  <a:cubicBezTo>
                    <a:pt x="155" y="321"/>
                    <a:pt x="155" y="332"/>
                    <a:pt x="162" y="334"/>
                  </a:cubicBezTo>
                  <a:cubicBezTo>
                    <a:pt x="168" y="335"/>
                    <a:pt x="176" y="329"/>
                    <a:pt x="183" y="331"/>
                  </a:cubicBezTo>
                  <a:cubicBezTo>
                    <a:pt x="189" y="332"/>
                    <a:pt x="192" y="350"/>
                    <a:pt x="199" y="352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2" name="Freeform 99"/>
            <p:cNvSpPr>
              <a:spLocks/>
            </p:cNvSpPr>
            <p:nvPr/>
          </p:nvSpPr>
          <p:spPr bwMode="auto">
            <a:xfrm>
              <a:off x="1408" y="2534"/>
              <a:ext cx="333" cy="705"/>
            </a:xfrm>
            <a:custGeom>
              <a:avLst/>
              <a:gdLst>
                <a:gd name="T0" fmla="*/ 155 w 155"/>
                <a:gd name="T1" fmla="*/ 307 h 307"/>
                <a:gd name="T2" fmla="*/ 138 w 155"/>
                <a:gd name="T3" fmla="*/ 294 h 307"/>
                <a:gd name="T4" fmla="*/ 119 w 155"/>
                <a:gd name="T5" fmla="*/ 295 h 307"/>
                <a:gd name="T6" fmla="*/ 108 w 155"/>
                <a:gd name="T7" fmla="*/ 283 h 307"/>
                <a:gd name="T8" fmla="*/ 89 w 155"/>
                <a:gd name="T9" fmla="*/ 281 h 307"/>
                <a:gd name="T10" fmla="*/ 78 w 155"/>
                <a:gd name="T11" fmla="*/ 265 h 307"/>
                <a:gd name="T12" fmla="*/ 65 w 155"/>
                <a:gd name="T13" fmla="*/ 258 h 307"/>
                <a:gd name="T14" fmla="*/ 61 w 155"/>
                <a:gd name="T15" fmla="*/ 238 h 307"/>
                <a:gd name="T16" fmla="*/ 42 w 155"/>
                <a:gd name="T17" fmla="*/ 231 h 307"/>
                <a:gd name="T18" fmla="*/ 39 w 155"/>
                <a:gd name="T19" fmla="*/ 217 h 307"/>
                <a:gd name="T20" fmla="*/ 22 w 155"/>
                <a:gd name="T21" fmla="*/ 206 h 307"/>
                <a:gd name="T22" fmla="*/ 22 w 155"/>
                <a:gd name="T23" fmla="*/ 184 h 307"/>
                <a:gd name="T24" fmla="*/ 13 w 155"/>
                <a:gd name="T25" fmla="*/ 169 h 307"/>
                <a:gd name="T26" fmla="*/ 15 w 155"/>
                <a:gd name="T27" fmla="*/ 151 h 307"/>
                <a:gd name="T28" fmla="*/ 5 w 155"/>
                <a:gd name="T29" fmla="*/ 135 h 307"/>
                <a:gd name="T30" fmla="*/ 18 w 155"/>
                <a:gd name="T31" fmla="*/ 115 h 307"/>
                <a:gd name="T32" fmla="*/ 0 w 155"/>
                <a:gd name="T33" fmla="*/ 98 h 307"/>
                <a:gd name="T34" fmla="*/ 9 w 155"/>
                <a:gd name="T35" fmla="*/ 78 h 307"/>
                <a:gd name="T36" fmla="*/ 4 w 155"/>
                <a:gd name="T37" fmla="*/ 61 h 307"/>
                <a:gd name="T38" fmla="*/ 14 w 155"/>
                <a:gd name="T39" fmla="*/ 49 h 307"/>
                <a:gd name="T40" fmla="*/ 7 w 155"/>
                <a:gd name="T41" fmla="*/ 32 h 307"/>
                <a:gd name="T42" fmla="*/ 19 w 155"/>
                <a:gd name="T43" fmla="*/ 18 h 307"/>
                <a:gd name="T44" fmla="*/ 26 w 155"/>
                <a:gd name="T45" fmla="*/ 0 h 30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55"/>
                <a:gd name="T70" fmla="*/ 0 h 307"/>
                <a:gd name="T71" fmla="*/ 155 w 155"/>
                <a:gd name="T72" fmla="*/ 307 h 30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55" h="307">
                  <a:moveTo>
                    <a:pt x="155" y="307"/>
                  </a:moveTo>
                  <a:cubicBezTo>
                    <a:pt x="149" y="305"/>
                    <a:pt x="143" y="295"/>
                    <a:pt x="138" y="294"/>
                  </a:cubicBezTo>
                  <a:cubicBezTo>
                    <a:pt x="133" y="292"/>
                    <a:pt x="124" y="297"/>
                    <a:pt x="119" y="295"/>
                  </a:cubicBezTo>
                  <a:cubicBezTo>
                    <a:pt x="114" y="293"/>
                    <a:pt x="113" y="286"/>
                    <a:pt x="108" y="283"/>
                  </a:cubicBezTo>
                  <a:cubicBezTo>
                    <a:pt x="103" y="281"/>
                    <a:pt x="93" y="284"/>
                    <a:pt x="89" y="281"/>
                  </a:cubicBezTo>
                  <a:cubicBezTo>
                    <a:pt x="84" y="278"/>
                    <a:pt x="82" y="269"/>
                    <a:pt x="78" y="265"/>
                  </a:cubicBezTo>
                  <a:cubicBezTo>
                    <a:pt x="74" y="262"/>
                    <a:pt x="69" y="262"/>
                    <a:pt x="65" y="258"/>
                  </a:cubicBezTo>
                  <a:cubicBezTo>
                    <a:pt x="61" y="254"/>
                    <a:pt x="65" y="242"/>
                    <a:pt x="61" y="238"/>
                  </a:cubicBezTo>
                  <a:cubicBezTo>
                    <a:pt x="58" y="233"/>
                    <a:pt x="45" y="235"/>
                    <a:pt x="42" y="231"/>
                  </a:cubicBezTo>
                  <a:cubicBezTo>
                    <a:pt x="39" y="226"/>
                    <a:pt x="42" y="222"/>
                    <a:pt x="39" y="217"/>
                  </a:cubicBezTo>
                  <a:cubicBezTo>
                    <a:pt x="36" y="212"/>
                    <a:pt x="24" y="211"/>
                    <a:pt x="22" y="206"/>
                  </a:cubicBezTo>
                  <a:cubicBezTo>
                    <a:pt x="20" y="200"/>
                    <a:pt x="24" y="190"/>
                    <a:pt x="22" y="184"/>
                  </a:cubicBezTo>
                  <a:cubicBezTo>
                    <a:pt x="20" y="178"/>
                    <a:pt x="14" y="175"/>
                    <a:pt x="13" y="169"/>
                  </a:cubicBezTo>
                  <a:cubicBezTo>
                    <a:pt x="11" y="163"/>
                    <a:pt x="17" y="157"/>
                    <a:pt x="15" y="151"/>
                  </a:cubicBezTo>
                  <a:cubicBezTo>
                    <a:pt x="14" y="145"/>
                    <a:pt x="6" y="141"/>
                    <a:pt x="5" y="135"/>
                  </a:cubicBezTo>
                  <a:cubicBezTo>
                    <a:pt x="5" y="129"/>
                    <a:pt x="18" y="121"/>
                    <a:pt x="18" y="115"/>
                  </a:cubicBezTo>
                  <a:cubicBezTo>
                    <a:pt x="18" y="109"/>
                    <a:pt x="0" y="104"/>
                    <a:pt x="0" y="98"/>
                  </a:cubicBezTo>
                  <a:cubicBezTo>
                    <a:pt x="0" y="92"/>
                    <a:pt x="9" y="84"/>
                    <a:pt x="9" y="78"/>
                  </a:cubicBezTo>
                  <a:cubicBezTo>
                    <a:pt x="9" y="72"/>
                    <a:pt x="3" y="67"/>
                    <a:pt x="4" y="61"/>
                  </a:cubicBezTo>
                  <a:cubicBezTo>
                    <a:pt x="4" y="56"/>
                    <a:pt x="13" y="53"/>
                    <a:pt x="14" y="49"/>
                  </a:cubicBezTo>
                  <a:cubicBezTo>
                    <a:pt x="15" y="43"/>
                    <a:pt x="6" y="37"/>
                    <a:pt x="7" y="32"/>
                  </a:cubicBezTo>
                  <a:cubicBezTo>
                    <a:pt x="8" y="27"/>
                    <a:pt x="18" y="23"/>
                    <a:pt x="19" y="18"/>
                  </a:cubicBezTo>
                  <a:cubicBezTo>
                    <a:pt x="21" y="11"/>
                    <a:pt x="21" y="3"/>
                    <a:pt x="26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3" name="Freeform 100"/>
            <p:cNvSpPr>
              <a:spLocks/>
            </p:cNvSpPr>
            <p:nvPr/>
          </p:nvSpPr>
          <p:spPr bwMode="auto">
            <a:xfrm>
              <a:off x="1573" y="2936"/>
              <a:ext cx="302" cy="278"/>
            </a:xfrm>
            <a:custGeom>
              <a:avLst/>
              <a:gdLst>
                <a:gd name="T0" fmla="*/ 140 w 140"/>
                <a:gd name="T1" fmla="*/ 121 h 121"/>
                <a:gd name="T2" fmla="*/ 121 w 140"/>
                <a:gd name="T3" fmla="*/ 106 h 121"/>
                <a:gd name="T4" fmla="*/ 104 w 140"/>
                <a:gd name="T5" fmla="*/ 107 h 121"/>
                <a:gd name="T6" fmla="*/ 95 w 140"/>
                <a:gd name="T7" fmla="*/ 94 h 121"/>
                <a:gd name="T8" fmla="*/ 74 w 140"/>
                <a:gd name="T9" fmla="*/ 97 h 121"/>
                <a:gd name="T10" fmla="*/ 67 w 140"/>
                <a:gd name="T11" fmla="*/ 80 h 121"/>
                <a:gd name="T12" fmla="*/ 52 w 140"/>
                <a:gd name="T13" fmla="*/ 76 h 121"/>
                <a:gd name="T14" fmla="*/ 46 w 140"/>
                <a:gd name="T15" fmla="*/ 57 h 121"/>
                <a:gd name="T16" fmla="*/ 24 w 140"/>
                <a:gd name="T17" fmla="*/ 52 h 121"/>
                <a:gd name="T18" fmla="*/ 23 w 140"/>
                <a:gd name="T19" fmla="*/ 33 h 121"/>
                <a:gd name="T20" fmla="*/ 6 w 140"/>
                <a:gd name="T21" fmla="*/ 22 h 121"/>
                <a:gd name="T22" fmla="*/ 2 w 140"/>
                <a:gd name="T23" fmla="*/ 0 h 1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40"/>
                <a:gd name="T37" fmla="*/ 0 h 121"/>
                <a:gd name="T38" fmla="*/ 140 w 140"/>
                <a:gd name="T39" fmla="*/ 121 h 12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40" h="121">
                  <a:moveTo>
                    <a:pt x="140" y="121"/>
                  </a:moveTo>
                  <a:cubicBezTo>
                    <a:pt x="125" y="116"/>
                    <a:pt x="128" y="109"/>
                    <a:pt x="121" y="106"/>
                  </a:cubicBezTo>
                  <a:cubicBezTo>
                    <a:pt x="113" y="104"/>
                    <a:pt x="110" y="110"/>
                    <a:pt x="104" y="107"/>
                  </a:cubicBezTo>
                  <a:cubicBezTo>
                    <a:pt x="99" y="104"/>
                    <a:pt x="102" y="98"/>
                    <a:pt x="95" y="94"/>
                  </a:cubicBezTo>
                  <a:cubicBezTo>
                    <a:pt x="88" y="90"/>
                    <a:pt x="82" y="102"/>
                    <a:pt x="74" y="97"/>
                  </a:cubicBezTo>
                  <a:cubicBezTo>
                    <a:pt x="67" y="92"/>
                    <a:pt x="70" y="84"/>
                    <a:pt x="67" y="80"/>
                  </a:cubicBezTo>
                  <a:cubicBezTo>
                    <a:pt x="64" y="76"/>
                    <a:pt x="57" y="81"/>
                    <a:pt x="52" y="76"/>
                  </a:cubicBezTo>
                  <a:cubicBezTo>
                    <a:pt x="48" y="73"/>
                    <a:pt x="50" y="61"/>
                    <a:pt x="46" y="57"/>
                  </a:cubicBezTo>
                  <a:cubicBezTo>
                    <a:pt x="41" y="53"/>
                    <a:pt x="28" y="57"/>
                    <a:pt x="24" y="52"/>
                  </a:cubicBezTo>
                  <a:cubicBezTo>
                    <a:pt x="20" y="47"/>
                    <a:pt x="27" y="38"/>
                    <a:pt x="23" y="33"/>
                  </a:cubicBezTo>
                  <a:cubicBezTo>
                    <a:pt x="19" y="28"/>
                    <a:pt x="10" y="28"/>
                    <a:pt x="6" y="22"/>
                  </a:cubicBezTo>
                  <a:cubicBezTo>
                    <a:pt x="2" y="17"/>
                    <a:pt x="0" y="9"/>
                    <a:pt x="2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" name="Freeform 101"/>
            <p:cNvSpPr>
              <a:spLocks/>
            </p:cNvSpPr>
            <p:nvPr/>
          </p:nvSpPr>
          <p:spPr bwMode="auto">
            <a:xfrm>
              <a:off x="2185" y="2275"/>
              <a:ext cx="234" cy="427"/>
            </a:xfrm>
            <a:custGeom>
              <a:avLst/>
              <a:gdLst>
                <a:gd name="T0" fmla="*/ 3 w 109"/>
                <a:gd name="T1" fmla="*/ 0 h 186"/>
                <a:gd name="T2" fmla="*/ 6 w 109"/>
                <a:gd name="T3" fmla="*/ 8 h 186"/>
                <a:gd name="T4" fmla="*/ 1 w 109"/>
                <a:gd name="T5" fmla="*/ 14 h 186"/>
                <a:gd name="T6" fmla="*/ 8 w 109"/>
                <a:gd name="T7" fmla="*/ 28 h 186"/>
                <a:gd name="T8" fmla="*/ 1 w 109"/>
                <a:gd name="T9" fmla="*/ 43 h 186"/>
                <a:gd name="T10" fmla="*/ 6 w 109"/>
                <a:gd name="T11" fmla="*/ 55 h 186"/>
                <a:gd name="T12" fmla="*/ 4 w 109"/>
                <a:gd name="T13" fmla="*/ 72 h 186"/>
                <a:gd name="T14" fmla="*/ 14 w 109"/>
                <a:gd name="T15" fmla="*/ 85 h 186"/>
                <a:gd name="T16" fmla="*/ 10 w 109"/>
                <a:gd name="T17" fmla="*/ 100 h 186"/>
                <a:gd name="T18" fmla="*/ 22 w 109"/>
                <a:gd name="T19" fmla="*/ 110 h 186"/>
                <a:gd name="T20" fmla="*/ 21 w 109"/>
                <a:gd name="T21" fmla="*/ 125 h 186"/>
                <a:gd name="T22" fmla="*/ 37 w 109"/>
                <a:gd name="T23" fmla="*/ 130 h 186"/>
                <a:gd name="T24" fmla="*/ 40 w 109"/>
                <a:gd name="T25" fmla="*/ 146 h 186"/>
                <a:gd name="T26" fmla="*/ 51 w 109"/>
                <a:gd name="T27" fmla="*/ 153 h 186"/>
                <a:gd name="T28" fmla="*/ 57 w 109"/>
                <a:gd name="T29" fmla="*/ 167 h 186"/>
                <a:gd name="T30" fmla="*/ 75 w 109"/>
                <a:gd name="T31" fmla="*/ 165 h 186"/>
                <a:gd name="T32" fmla="*/ 84 w 109"/>
                <a:gd name="T33" fmla="*/ 176 h 186"/>
                <a:gd name="T34" fmla="*/ 99 w 109"/>
                <a:gd name="T35" fmla="*/ 174 h 186"/>
                <a:gd name="T36" fmla="*/ 109 w 109"/>
                <a:gd name="T37" fmla="*/ 186 h 18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9"/>
                <a:gd name="T58" fmla="*/ 0 h 186"/>
                <a:gd name="T59" fmla="*/ 109 w 109"/>
                <a:gd name="T60" fmla="*/ 186 h 18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9" h="186">
                  <a:moveTo>
                    <a:pt x="3" y="0"/>
                  </a:moveTo>
                  <a:cubicBezTo>
                    <a:pt x="2" y="3"/>
                    <a:pt x="6" y="5"/>
                    <a:pt x="6" y="8"/>
                  </a:cubicBezTo>
                  <a:cubicBezTo>
                    <a:pt x="5" y="10"/>
                    <a:pt x="1" y="12"/>
                    <a:pt x="1" y="14"/>
                  </a:cubicBezTo>
                  <a:cubicBezTo>
                    <a:pt x="1" y="19"/>
                    <a:pt x="8" y="23"/>
                    <a:pt x="8" y="28"/>
                  </a:cubicBezTo>
                  <a:cubicBezTo>
                    <a:pt x="8" y="33"/>
                    <a:pt x="0" y="39"/>
                    <a:pt x="1" y="43"/>
                  </a:cubicBezTo>
                  <a:cubicBezTo>
                    <a:pt x="1" y="48"/>
                    <a:pt x="5" y="50"/>
                    <a:pt x="6" y="55"/>
                  </a:cubicBezTo>
                  <a:cubicBezTo>
                    <a:pt x="6" y="60"/>
                    <a:pt x="3" y="67"/>
                    <a:pt x="4" y="72"/>
                  </a:cubicBezTo>
                  <a:cubicBezTo>
                    <a:pt x="4" y="76"/>
                    <a:pt x="13" y="80"/>
                    <a:pt x="14" y="85"/>
                  </a:cubicBezTo>
                  <a:cubicBezTo>
                    <a:pt x="15" y="89"/>
                    <a:pt x="9" y="96"/>
                    <a:pt x="10" y="100"/>
                  </a:cubicBezTo>
                  <a:cubicBezTo>
                    <a:pt x="12" y="104"/>
                    <a:pt x="20" y="106"/>
                    <a:pt x="22" y="110"/>
                  </a:cubicBezTo>
                  <a:cubicBezTo>
                    <a:pt x="23" y="114"/>
                    <a:pt x="19" y="121"/>
                    <a:pt x="21" y="125"/>
                  </a:cubicBezTo>
                  <a:cubicBezTo>
                    <a:pt x="23" y="129"/>
                    <a:pt x="35" y="127"/>
                    <a:pt x="37" y="130"/>
                  </a:cubicBezTo>
                  <a:cubicBezTo>
                    <a:pt x="40" y="134"/>
                    <a:pt x="37" y="143"/>
                    <a:pt x="40" y="146"/>
                  </a:cubicBezTo>
                  <a:cubicBezTo>
                    <a:pt x="43" y="150"/>
                    <a:pt x="48" y="150"/>
                    <a:pt x="51" y="153"/>
                  </a:cubicBezTo>
                  <a:cubicBezTo>
                    <a:pt x="54" y="156"/>
                    <a:pt x="54" y="165"/>
                    <a:pt x="57" y="167"/>
                  </a:cubicBezTo>
                  <a:cubicBezTo>
                    <a:pt x="61" y="170"/>
                    <a:pt x="71" y="163"/>
                    <a:pt x="75" y="165"/>
                  </a:cubicBezTo>
                  <a:cubicBezTo>
                    <a:pt x="79" y="167"/>
                    <a:pt x="79" y="175"/>
                    <a:pt x="84" y="176"/>
                  </a:cubicBezTo>
                  <a:cubicBezTo>
                    <a:pt x="88" y="178"/>
                    <a:pt x="94" y="173"/>
                    <a:pt x="99" y="174"/>
                  </a:cubicBezTo>
                  <a:cubicBezTo>
                    <a:pt x="103" y="175"/>
                    <a:pt x="104" y="185"/>
                    <a:pt x="109" y="186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5" name="Freeform 102"/>
            <p:cNvSpPr>
              <a:spLocks/>
            </p:cNvSpPr>
            <p:nvPr/>
          </p:nvSpPr>
          <p:spPr bwMode="auto">
            <a:xfrm>
              <a:off x="2803" y="1675"/>
              <a:ext cx="383" cy="414"/>
            </a:xfrm>
            <a:custGeom>
              <a:avLst/>
              <a:gdLst>
                <a:gd name="T0" fmla="*/ 8 w 178"/>
                <a:gd name="T1" fmla="*/ 0 h 180"/>
                <a:gd name="T2" fmla="*/ 8 w 178"/>
                <a:gd name="T3" fmla="*/ 5 h 180"/>
                <a:gd name="T4" fmla="*/ 1 w 178"/>
                <a:gd name="T5" fmla="*/ 22 h 180"/>
                <a:gd name="T6" fmla="*/ 9 w 178"/>
                <a:gd name="T7" fmla="*/ 38 h 180"/>
                <a:gd name="T8" fmla="*/ 2 w 178"/>
                <a:gd name="T9" fmla="*/ 58 h 180"/>
                <a:gd name="T10" fmla="*/ 23 w 178"/>
                <a:gd name="T11" fmla="*/ 64 h 180"/>
                <a:gd name="T12" fmla="*/ 21 w 178"/>
                <a:gd name="T13" fmla="*/ 89 h 180"/>
                <a:gd name="T14" fmla="*/ 39 w 178"/>
                <a:gd name="T15" fmla="*/ 95 h 180"/>
                <a:gd name="T16" fmla="*/ 41 w 178"/>
                <a:gd name="T17" fmla="*/ 113 h 180"/>
                <a:gd name="T18" fmla="*/ 58 w 178"/>
                <a:gd name="T19" fmla="*/ 123 h 180"/>
                <a:gd name="T20" fmla="*/ 68 w 178"/>
                <a:gd name="T21" fmla="*/ 144 h 180"/>
                <a:gd name="T22" fmla="*/ 91 w 178"/>
                <a:gd name="T23" fmla="*/ 147 h 180"/>
                <a:gd name="T24" fmla="*/ 106 w 178"/>
                <a:gd name="T25" fmla="*/ 166 h 180"/>
                <a:gd name="T26" fmla="*/ 124 w 178"/>
                <a:gd name="T27" fmla="*/ 164 h 180"/>
                <a:gd name="T28" fmla="*/ 135 w 178"/>
                <a:gd name="T29" fmla="*/ 176 h 180"/>
                <a:gd name="T30" fmla="*/ 151 w 178"/>
                <a:gd name="T31" fmla="*/ 170 h 180"/>
                <a:gd name="T32" fmla="*/ 165 w 178"/>
                <a:gd name="T33" fmla="*/ 180 h 180"/>
                <a:gd name="T34" fmla="*/ 178 w 178"/>
                <a:gd name="T35" fmla="*/ 173 h 18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78"/>
                <a:gd name="T55" fmla="*/ 0 h 180"/>
                <a:gd name="T56" fmla="*/ 178 w 178"/>
                <a:gd name="T57" fmla="*/ 180 h 18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78" h="180">
                  <a:moveTo>
                    <a:pt x="8" y="0"/>
                  </a:moveTo>
                  <a:cubicBezTo>
                    <a:pt x="8" y="2"/>
                    <a:pt x="8" y="4"/>
                    <a:pt x="8" y="5"/>
                  </a:cubicBezTo>
                  <a:cubicBezTo>
                    <a:pt x="7" y="11"/>
                    <a:pt x="1" y="15"/>
                    <a:pt x="1" y="22"/>
                  </a:cubicBezTo>
                  <a:cubicBezTo>
                    <a:pt x="1" y="27"/>
                    <a:pt x="8" y="32"/>
                    <a:pt x="9" y="38"/>
                  </a:cubicBezTo>
                  <a:cubicBezTo>
                    <a:pt x="10" y="44"/>
                    <a:pt x="0" y="52"/>
                    <a:pt x="2" y="58"/>
                  </a:cubicBezTo>
                  <a:cubicBezTo>
                    <a:pt x="4" y="63"/>
                    <a:pt x="20" y="58"/>
                    <a:pt x="23" y="64"/>
                  </a:cubicBezTo>
                  <a:cubicBezTo>
                    <a:pt x="25" y="69"/>
                    <a:pt x="18" y="84"/>
                    <a:pt x="21" y="89"/>
                  </a:cubicBezTo>
                  <a:cubicBezTo>
                    <a:pt x="24" y="94"/>
                    <a:pt x="35" y="91"/>
                    <a:pt x="39" y="95"/>
                  </a:cubicBezTo>
                  <a:cubicBezTo>
                    <a:pt x="42" y="99"/>
                    <a:pt x="38" y="109"/>
                    <a:pt x="41" y="113"/>
                  </a:cubicBezTo>
                  <a:cubicBezTo>
                    <a:pt x="46" y="118"/>
                    <a:pt x="53" y="119"/>
                    <a:pt x="58" y="123"/>
                  </a:cubicBezTo>
                  <a:cubicBezTo>
                    <a:pt x="63" y="128"/>
                    <a:pt x="62" y="140"/>
                    <a:pt x="68" y="144"/>
                  </a:cubicBezTo>
                  <a:cubicBezTo>
                    <a:pt x="73" y="148"/>
                    <a:pt x="85" y="143"/>
                    <a:pt x="91" y="147"/>
                  </a:cubicBezTo>
                  <a:cubicBezTo>
                    <a:pt x="97" y="150"/>
                    <a:pt x="100" y="163"/>
                    <a:pt x="106" y="166"/>
                  </a:cubicBezTo>
                  <a:cubicBezTo>
                    <a:pt x="113" y="169"/>
                    <a:pt x="119" y="163"/>
                    <a:pt x="124" y="164"/>
                  </a:cubicBezTo>
                  <a:cubicBezTo>
                    <a:pt x="128" y="166"/>
                    <a:pt x="131" y="175"/>
                    <a:pt x="135" y="176"/>
                  </a:cubicBezTo>
                  <a:cubicBezTo>
                    <a:pt x="140" y="177"/>
                    <a:pt x="146" y="170"/>
                    <a:pt x="151" y="170"/>
                  </a:cubicBezTo>
                  <a:cubicBezTo>
                    <a:pt x="156" y="171"/>
                    <a:pt x="160" y="180"/>
                    <a:pt x="165" y="180"/>
                  </a:cubicBezTo>
                  <a:cubicBezTo>
                    <a:pt x="169" y="180"/>
                    <a:pt x="173" y="173"/>
                    <a:pt x="178" y="173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6" name="Freeform 103"/>
            <p:cNvSpPr>
              <a:spLocks/>
            </p:cNvSpPr>
            <p:nvPr/>
          </p:nvSpPr>
          <p:spPr bwMode="auto">
            <a:xfrm>
              <a:off x="2983" y="1623"/>
              <a:ext cx="278" cy="330"/>
            </a:xfrm>
            <a:custGeom>
              <a:avLst/>
              <a:gdLst>
                <a:gd name="T0" fmla="*/ 4 w 129"/>
                <a:gd name="T1" fmla="*/ 0 h 144"/>
                <a:gd name="T2" fmla="*/ 9 w 129"/>
                <a:gd name="T3" fmla="*/ 14 h 144"/>
                <a:gd name="T4" fmla="*/ 1 w 129"/>
                <a:gd name="T5" fmla="*/ 27 h 144"/>
                <a:gd name="T6" fmla="*/ 8 w 129"/>
                <a:gd name="T7" fmla="*/ 37 h 144"/>
                <a:gd name="T8" fmla="*/ 5 w 129"/>
                <a:gd name="T9" fmla="*/ 56 h 144"/>
                <a:gd name="T10" fmla="*/ 15 w 129"/>
                <a:gd name="T11" fmla="*/ 65 h 144"/>
                <a:gd name="T12" fmla="*/ 15 w 129"/>
                <a:gd name="T13" fmla="*/ 79 h 144"/>
                <a:gd name="T14" fmla="*/ 25 w 129"/>
                <a:gd name="T15" fmla="*/ 83 h 144"/>
                <a:gd name="T16" fmla="*/ 28 w 129"/>
                <a:gd name="T17" fmla="*/ 98 h 144"/>
                <a:gd name="T18" fmla="*/ 41 w 129"/>
                <a:gd name="T19" fmla="*/ 101 h 144"/>
                <a:gd name="T20" fmla="*/ 47 w 129"/>
                <a:gd name="T21" fmla="*/ 115 h 144"/>
                <a:gd name="T22" fmla="*/ 63 w 129"/>
                <a:gd name="T23" fmla="*/ 113 h 144"/>
                <a:gd name="T24" fmla="*/ 70 w 129"/>
                <a:gd name="T25" fmla="*/ 125 h 144"/>
                <a:gd name="T26" fmla="*/ 85 w 129"/>
                <a:gd name="T27" fmla="*/ 123 h 144"/>
                <a:gd name="T28" fmla="*/ 98 w 129"/>
                <a:gd name="T29" fmla="*/ 135 h 144"/>
                <a:gd name="T30" fmla="*/ 109 w 129"/>
                <a:gd name="T31" fmla="*/ 134 h 144"/>
                <a:gd name="T32" fmla="*/ 129 w 129"/>
                <a:gd name="T33" fmla="*/ 144 h 1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9"/>
                <a:gd name="T52" fmla="*/ 0 h 144"/>
                <a:gd name="T53" fmla="*/ 129 w 129"/>
                <a:gd name="T54" fmla="*/ 144 h 1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9" h="144">
                  <a:moveTo>
                    <a:pt x="4" y="0"/>
                  </a:moveTo>
                  <a:cubicBezTo>
                    <a:pt x="4" y="4"/>
                    <a:pt x="9" y="9"/>
                    <a:pt x="9" y="14"/>
                  </a:cubicBezTo>
                  <a:cubicBezTo>
                    <a:pt x="10" y="17"/>
                    <a:pt x="0" y="23"/>
                    <a:pt x="1" y="27"/>
                  </a:cubicBezTo>
                  <a:cubicBezTo>
                    <a:pt x="1" y="31"/>
                    <a:pt x="7" y="33"/>
                    <a:pt x="8" y="37"/>
                  </a:cubicBezTo>
                  <a:cubicBezTo>
                    <a:pt x="9" y="41"/>
                    <a:pt x="4" y="52"/>
                    <a:pt x="5" y="56"/>
                  </a:cubicBezTo>
                  <a:cubicBezTo>
                    <a:pt x="7" y="60"/>
                    <a:pt x="14" y="62"/>
                    <a:pt x="15" y="65"/>
                  </a:cubicBezTo>
                  <a:cubicBezTo>
                    <a:pt x="17" y="69"/>
                    <a:pt x="13" y="75"/>
                    <a:pt x="15" y="79"/>
                  </a:cubicBezTo>
                  <a:cubicBezTo>
                    <a:pt x="17" y="82"/>
                    <a:pt x="22" y="80"/>
                    <a:pt x="25" y="83"/>
                  </a:cubicBezTo>
                  <a:cubicBezTo>
                    <a:pt x="27" y="86"/>
                    <a:pt x="26" y="95"/>
                    <a:pt x="28" y="98"/>
                  </a:cubicBezTo>
                  <a:cubicBezTo>
                    <a:pt x="31" y="101"/>
                    <a:pt x="38" y="98"/>
                    <a:pt x="41" y="101"/>
                  </a:cubicBezTo>
                  <a:cubicBezTo>
                    <a:pt x="44" y="103"/>
                    <a:pt x="44" y="113"/>
                    <a:pt x="47" y="115"/>
                  </a:cubicBezTo>
                  <a:cubicBezTo>
                    <a:pt x="50" y="118"/>
                    <a:pt x="60" y="111"/>
                    <a:pt x="63" y="113"/>
                  </a:cubicBezTo>
                  <a:cubicBezTo>
                    <a:pt x="67" y="115"/>
                    <a:pt x="66" y="123"/>
                    <a:pt x="70" y="125"/>
                  </a:cubicBezTo>
                  <a:cubicBezTo>
                    <a:pt x="74" y="126"/>
                    <a:pt x="81" y="122"/>
                    <a:pt x="85" y="123"/>
                  </a:cubicBezTo>
                  <a:cubicBezTo>
                    <a:pt x="88" y="124"/>
                    <a:pt x="94" y="133"/>
                    <a:pt x="98" y="135"/>
                  </a:cubicBezTo>
                  <a:cubicBezTo>
                    <a:pt x="101" y="136"/>
                    <a:pt x="105" y="133"/>
                    <a:pt x="109" y="134"/>
                  </a:cubicBezTo>
                  <a:cubicBezTo>
                    <a:pt x="112" y="134"/>
                    <a:pt x="110" y="142"/>
                    <a:pt x="129" y="144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7" name="Freeform 104"/>
            <p:cNvSpPr>
              <a:spLocks/>
            </p:cNvSpPr>
            <p:nvPr/>
          </p:nvSpPr>
          <p:spPr bwMode="auto">
            <a:xfrm>
              <a:off x="2583" y="1894"/>
              <a:ext cx="321" cy="413"/>
            </a:xfrm>
            <a:custGeom>
              <a:avLst/>
              <a:gdLst>
                <a:gd name="T0" fmla="*/ 0 w 149"/>
                <a:gd name="T1" fmla="*/ 0 h 180"/>
                <a:gd name="T2" fmla="*/ 15 w 149"/>
                <a:gd name="T3" fmla="*/ 14 h 180"/>
                <a:gd name="T4" fmla="*/ 13 w 149"/>
                <a:gd name="T5" fmla="*/ 34 h 180"/>
                <a:gd name="T6" fmla="*/ 25 w 149"/>
                <a:gd name="T7" fmla="*/ 50 h 180"/>
                <a:gd name="T8" fmla="*/ 20 w 149"/>
                <a:gd name="T9" fmla="*/ 68 h 180"/>
                <a:gd name="T10" fmla="*/ 38 w 149"/>
                <a:gd name="T11" fmla="*/ 74 h 180"/>
                <a:gd name="T12" fmla="*/ 36 w 149"/>
                <a:gd name="T13" fmla="*/ 98 h 180"/>
                <a:gd name="T14" fmla="*/ 54 w 149"/>
                <a:gd name="T15" fmla="*/ 104 h 180"/>
                <a:gd name="T16" fmla="*/ 51 w 149"/>
                <a:gd name="T17" fmla="*/ 127 h 180"/>
                <a:gd name="T18" fmla="*/ 69 w 149"/>
                <a:gd name="T19" fmla="*/ 129 h 180"/>
                <a:gd name="T20" fmla="*/ 79 w 149"/>
                <a:gd name="T21" fmla="*/ 146 h 180"/>
                <a:gd name="T22" fmla="*/ 98 w 149"/>
                <a:gd name="T23" fmla="*/ 147 h 180"/>
                <a:gd name="T24" fmla="*/ 112 w 149"/>
                <a:gd name="T25" fmla="*/ 168 h 180"/>
                <a:gd name="T26" fmla="*/ 133 w 149"/>
                <a:gd name="T27" fmla="*/ 168 h 180"/>
                <a:gd name="T28" fmla="*/ 149 w 149"/>
                <a:gd name="T29" fmla="*/ 180 h 1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9"/>
                <a:gd name="T46" fmla="*/ 0 h 180"/>
                <a:gd name="T47" fmla="*/ 149 w 149"/>
                <a:gd name="T48" fmla="*/ 180 h 18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9" h="180">
                  <a:moveTo>
                    <a:pt x="0" y="0"/>
                  </a:moveTo>
                  <a:cubicBezTo>
                    <a:pt x="0" y="6"/>
                    <a:pt x="14" y="8"/>
                    <a:pt x="15" y="14"/>
                  </a:cubicBezTo>
                  <a:cubicBezTo>
                    <a:pt x="16" y="19"/>
                    <a:pt x="12" y="29"/>
                    <a:pt x="13" y="34"/>
                  </a:cubicBezTo>
                  <a:cubicBezTo>
                    <a:pt x="15" y="39"/>
                    <a:pt x="24" y="45"/>
                    <a:pt x="25" y="50"/>
                  </a:cubicBezTo>
                  <a:cubicBezTo>
                    <a:pt x="27" y="55"/>
                    <a:pt x="18" y="63"/>
                    <a:pt x="20" y="68"/>
                  </a:cubicBezTo>
                  <a:cubicBezTo>
                    <a:pt x="22" y="73"/>
                    <a:pt x="35" y="69"/>
                    <a:pt x="38" y="74"/>
                  </a:cubicBezTo>
                  <a:cubicBezTo>
                    <a:pt x="40" y="78"/>
                    <a:pt x="33" y="93"/>
                    <a:pt x="36" y="98"/>
                  </a:cubicBezTo>
                  <a:cubicBezTo>
                    <a:pt x="38" y="102"/>
                    <a:pt x="51" y="100"/>
                    <a:pt x="54" y="104"/>
                  </a:cubicBezTo>
                  <a:cubicBezTo>
                    <a:pt x="57" y="108"/>
                    <a:pt x="48" y="123"/>
                    <a:pt x="51" y="127"/>
                  </a:cubicBezTo>
                  <a:cubicBezTo>
                    <a:pt x="55" y="131"/>
                    <a:pt x="66" y="126"/>
                    <a:pt x="69" y="129"/>
                  </a:cubicBezTo>
                  <a:cubicBezTo>
                    <a:pt x="74" y="133"/>
                    <a:pt x="74" y="142"/>
                    <a:pt x="79" y="146"/>
                  </a:cubicBezTo>
                  <a:cubicBezTo>
                    <a:pt x="84" y="150"/>
                    <a:pt x="93" y="144"/>
                    <a:pt x="98" y="147"/>
                  </a:cubicBezTo>
                  <a:cubicBezTo>
                    <a:pt x="104" y="151"/>
                    <a:pt x="107" y="165"/>
                    <a:pt x="112" y="168"/>
                  </a:cubicBezTo>
                  <a:cubicBezTo>
                    <a:pt x="118" y="171"/>
                    <a:pt x="127" y="166"/>
                    <a:pt x="133" y="168"/>
                  </a:cubicBezTo>
                  <a:cubicBezTo>
                    <a:pt x="139" y="171"/>
                    <a:pt x="143" y="178"/>
                    <a:pt x="149" y="18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8" name="Freeform 105"/>
            <p:cNvSpPr>
              <a:spLocks/>
            </p:cNvSpPr>
            <p:nvPr/>
          </p:nvSpPr>
          <p:spPr bwMode="auto">
            <a:xfrm>
              <a:off x="2402" y="2070"/>
              <a:ext cx="276" cy="377"/>
            </a:xfrm>
            <a:custGeom>
              <a:avLst/>
              <a:gdLst>
                <a:gd name="T0" fmla="*/ 11 w 128"/>
                <a:gd name="T1" fmla="*/ 0 h 164"/>
                <a:gd name="T2" fmla="*/ 0 w 128"/>
                <a:gd name="T3" fmla="*/ 19 h 164"/>
                <a:gd name="T4" fmla="*/ 13 w 128"/>
                <a:gd name="T5" fmla="*/ 35 h 164"/>
                <a:gd name="T6" fmla="*/ 3 w 128"/>
                <a:gd name="T7" fmla="*/ 58 h 164"/>
                <a:gd name="T8" fmla="*/ 16 w 128"/>
                <a:gd name="T9" fmla="*/ 75 h 164"/>
                <a:gd name="T10" fmla="*/ 9 w 128"/>
                <a:gd name="T11" fmla="*/ 97 h 164"/>
                <a:gd name="T12" fmla="*/ 26 w 128"/>
                <a:gd name="T13" fmla="*/ 106 h 164"/>
                <a:gd name="T14" fmla="*/ 33 w 128"/>
                <a:gd name="T15" fmla="*/ 127 h 164"/>
                <a:gd name="T16" fmla="*/ 52 w 128"/>
                <a:gd name="T17" fmla="*/ 132 h 164"/>
                <a:gd name="T18" fmla="*/ 59 w 128"/>
                <a:gd name="T19" fmla="*/ 154 h 164"/>
                <a:gd name="T20" fmla="*/ 81 w 128"/>
                <a:gd name="T21" fmla="*/ 152 h 164"/>
                <a:gd name="T22" fmla="*/ 96 w 128"/>
                <a:gd name="T23" fmla="*/ 162 h 164"/>
                <a:gd name="T24" fmla="*/ 114 w 128"/>
                <a:gd name="T25" fmla="*/ 156 h 164"/>
                <a:gd name="T26" fmla="*/ 128 w 128"/>
                <a:gd name="T27" fmla="*/ 163 h 16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8"/>
                <a:gd name="T43" fmla="*/ 0 h 164"/>
                <a:gd name="T44" fmla="*/ 128 w 128"/>
                <a:gd name="T45" fmla="*/ 164 h 16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8" h="164">
                  <a:moveTo>
                    <a:pt x="11" y="0"/>
                  </a:moveTo>
                  <a:cubicBezTo>
                    <a:pt x="10" y="7"/>
                    <a:pt x="0" y="13"/>
                    <a:pt x="0" y="19"/>
                  </a:cubicBezTo>
                  <a:cubicBezTo>
                    <a:pt x="0" y="26"/>
                    <a:pt x="13" y="28"/>
                    <a:pt x="13" y="35"/>
                  </a:cubicBezTo>
                  <a:cubicBezTo>
                    <a:pt x="14" y="41"/>
                    <a:pt x="2" y="52"/>
                    <a:pt x="3" y="58"/>
                  </a:cubicBezTo>
                  <a:cubicBezTo>
                    <a:pt x="4" y="65"/>
                    <a:pt x="15" y="69"/>
                    <a:pt x="16" y="75"/>
                  </a:cubicBezTo>
                  <a:cubicBezTo>
                    <a:pt x="18" y="81"/>
                    <a:pt x="7" y="92"/>
                    <a:pt x="9" y="97"/>
                  </a:cubicBezTo>
                  <a:cubicBezTo>
                    <a:pt x="11" y="103"/>
                    <a:pt x="23" y="101"/>
                    <a:pt x="26" y="106"/>
                  </a:cubicBezTo>
                  <a:cubicBezTo>
                    <a:pt x="29" y="111"/>
                    <a:pt x="29" y="122"/>
                    <a:pt x="33" y="127"/>
                  </a:cubicBezTo>
                  <a:cubicBezTo>
                    <a:pt x="36" y="131"/>
                    <a:pt x="47" y="128"/>
                    <a:pt x="52" y="132"/>
                  </a:cubicBezTo>
                  <a:cubicBezTo>
                    <a:pt x="57" y="136"/>
                    <a:pt x="53" y="151"/>
                    <a:pt x="59" y="154"/>
                  </a:cubicBezTo>
                  <a:cubicBezTo>
                    <a:pt x="64" y="157"/>
                    <a:pt x="75" y="150"/>
                    <a:pt x="81" y="152"/>
                  </a:cubicBezTo>
                  <a:cubicBezTo>
                    <a:pt x="86" y="154"/>
                    <a:pt x="90" y="161"/>
                    <a:pt x="96" y="162"/>
                  </a:cubicBezTo>
                  <a:cubicBezTo>
                    <a:pt x="101" y="164"/>
                    <a:pt x="108" y="155"/>
                    <a:pt x="114" y="156"/>
                  </a:cubicBezTo>
                  <a:cubicBezTo>
                    <a:pt x="120" y="156"/>
                    <a:pt x="122" y="163"/>
                    <a:pt x="128" y="163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9" name="Freeform 106"/>
            <p:cNvSpPr>
              <a:spLocks/>
            </p:cNvSpPr>
            <p:nvPr/>
          </p:nvSpPr>
          <p:spPr bwMode="auto">
            <a:xfrm>
              <a:off x="2329" y="2378"/>
              <a:ext cx="200" cy="244"/>
            </a:xfrm>
            <a:custGeom>
              <a:avLst/>
              <a:gdLst>
                <a:gd name="T0" fmla="*/ 93 w 93"/>
                <a:gd name="T1" fmla="*/ 88 h 106"/>
                <a:gd name="T2" fmla="*/ 85 w 93"/>
                <a:gd name="T3" fmla="*/ 96 h 106"/>
                <a:gd name="T4" fmla="*/ 67 w 93"/>
                <a:gd name="T5" fmla="*/ 102 h 106"/>
                <a:gd name="T6" fmla="*/ 56 w 93"/>
                <a:gd name="T7" fmla="*/ 81 h 106"/>
                <a:gd name="T8" fmla="*/ 33 w 93"/>
                <a:gd name="T9" fmla="*/ 75 h 106"/>
                <a:gd name="T10" fmla="*/ 27 w 93"/>
                <a:gd name="T11" fmla="*/ 59 h 106"/>
                <a:gd name="T12" fmla="*/ 13 w 93"/>
                <a:gd name="T13" fmla="*/ 46 h 106"/>
                <a:gd name="T14" fmla="*/ 15 w 93"/>
                <a:gd name="T15" fmla="*/ 25 h 106"/>
                <a:gd name="T16" fmla="*/ 2 w 93"/>
                <a:gd name="T17" fmla="*/ 16 h 106"/>
                <a:gd name="T18" fmla="*/ 1 w 93"/>
                <a:gd name="T19" fmla="*/ 0 h 10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3"/>
                <a:gd name="T31" fmla="*/ 0 h 106"/>
                <a:gd name="T32" fmla="*/ 93 w 93"/>
                <a:gd name="T33" fmla="*/ 106 h 10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3" h="106">
                  <a:moveTo>
                    <a:pt x="93" y="88"/>
                  </a:moveTo>
                  <a:cubicBezTo>
                    <a:pt x="93" y="100"/>
                    <a:pt x="89" y="97"/>
                    <a:pt x="85" y="96"/>
                  </a:cubicBezTo>
                  <a:cubicBezTo>
                    <a:pt x="78" y="93"/>
                    <a:pt x="73" y="106"/>
                    <a:pt x="67" y="102"/>
                  </a:cubicBezTo>
                  <a:cubicBezTo>
                    <a:pt x="61" y="98"/>
                    <a:pt x="62" y="85"/>
                    <a:pt x="56" y="81"/>
                  </a:cubicBezTo>
                  <a:cubicBezTo>
                    <a:pt x="51" y="76"/>
                    <a:pt x="38" y="80"/>
                    <a:pt x="33" y="75"/>
                  </a:cubicBezTo>
                  <a:cubicBezTo>
                    <a:pt x="29" y="71"/>
                    <a:pt x="29" y="63"/>
                    <a:pt x="27" y="59"/>
                  </a:cubicBezTo>
                  <a:cubicBezTo>
                    <a:pt x="24" y="55"/>
                    <a:pt x="16" y="50"/>
                    <a:pt x="13" y="46"/>
                  </a:cubicBezTo>
                  <a:cubicBezTo>
                    <a:pt x="11" y="41"/>
                    <a:pt x="16" y="30"/>
                    <a:pt x="15" y="25"/>
                  </a:cubicBezTo>
                  <a:cubicBezTo>
                    <a:pt x="13" y="20"/>
                    <a:pt x="5" y="21"/>
                    <a:pt x="2" y="16"/>
                  </a:cubicBezTo>
                  <a:cubicBezTo>
                    <a:pt x="0" y="10"/>
                    <a:pt x="1" y="0"/>
                    <a:pt x="1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0" name="Freeform 107"/>
            <p:cNvSpPr>
              <a:spLocks/>
            </p:cNvSpPr>
            <p:nvPr/>
          </p:nvSpPr>
          <p:spPr bwMode="auto">
            <a:xfrm>
              <a:off x="2538" y="2121"/>
              <a:ext cx="286" cy="243"/>
            </a:xfrm>
            <a:custGeom>
              <a:avLst/>
              <a:gdLst>
                <a:gd name="T0" fmla="*/ 133 w 133"/>
                <a:gd name="T1" fmla="*/ 101 h 106"/>
                <a:gd name="T2" fmla="*/ 114 w 133"/>
                <a:gd name="T3" fmla="*/ 105 h 106"/>
                <a:gd name="T4" fmla="*/ 94 w 133"/>
                <a:gd name="T5" fmla="*/ 87 h 106"/>
                <a:gd name="T6" fmla="*/ 74 w 133"/>
                <a:gd name="T7" fmla="*/ 92 h 106"/>
                <a:gd name="T8" fmla="*/ 61 w 133"/>
                <a:gd name="T9" fmla="*/ 74 h 106"/>
                <a:gd name="T10" fmla="*/ 42 w 133"/>
                <a:gd name="T11" fmla="*/ 71 h 106"/>
                <a:gd name="T12" fmla="*/ 39 w 133"/>
                <a:gd name="T13" fmla="*/ 53 h 106"/>
                <a:gd name="T14" fmla="*/ 21 w 133"/>
                <a:gd name="T15" fmla="*/ 46 h 106"/>
                <a:gd name="T16" fmla="*/ 18 w 133"/>
                <a:gd name="T17" fmla="*/ 27 h 106"/>
                <a:gd name="T18" fmla="*/ 5 w 133"/>
                <a:gd name="T19" fmla="*/ 20 h 106"/>
                <a:gd name="T20" fmla="*/ 1 w 133"/>
                <a:gd name="T21" fmla="*/ 0 h 1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3"/>
                <a:gd name="T34" fmla="*/ 0 h 106"/>
                <a:gd name="T35" fmla="*/ 133 w 133"/>
                <a:gd name="T36" fmla="*/ 106 h 10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3" h="106">
                  <a:moveTo>
                    <a:pt x="133" y="101"/>
                  </a:moveTo>
                  <a:cubicBezTo>
                    <a:pt x="127" y="101"/>
                    <a:pt x="120" y="106"/>
                    <a:pt x="114" y="105"/>
                  </a:cubicBezTo>
                  <a:cubicBezTo>
                    <a:pt x="109" y="103"/>
                    <a:pt x="99" y="90"/>
                    <a:pt x="94" y="87"/>
                  </a:cubicBezTo>
                  <a:cubicBezTo>
                    <a:pt x="88" y="85"/>
                    <a:pt x="79" y="95"/>
                    <a:pt x="74" y="92"/>
                  </a:cubicBezTo>
                  <a:cubicBezTo>
                    <a:pt x="68" y="89"/>
                    <a:pt x="66" y="77"/>
                    <a:pt x="61" y="74"/>
                  </a:cubicBezTo>
                  <a:cubicBezTo>
                    <a:pt x="55" y="70"/>
                    <a:pt x="46" y="75"/>
                    <a:pt x="42" y="71"/>
                  </a:cubicBezTo>
                  <a:cubicBezTo>
                    <a:pt x="38" y="67"/>
                    <a:pt x="42" y="56"/>
                    <a:pt x="39" y="53"/>
                  </a:cubicBezTo>
                  <a:cubicBezTo>
                    <a:pt x="35" y="49"/>
                    <a:pt x="23" y="50"/>
                    <a:pt x="21" y="46"/>
                  </a:cubicBezTo>
                  <a:cubicBezTo>
                    <a:pt x="17" y="42"/>
                    <a:pt x="21" y="32"/>
                    <a:pt x="18" y="27"/>
                  </a:cubicBezTo>
                  <a:cubicBezTo>
                    <a:pt x="16" y="23"/>
                    <a:pt x="11" y="26"/>
                    <a:pt x="5" y="20"/>
                  </a:cubicBezTo>
                  <a:cubicBezTo>
                    <a:pt x="0" y="14"/>
                    <a:pt x="0" y="6"/>
                    <a:pt x="1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1" name="Freeform 108"/>
            <p:cNvSpPr>
              <a:spLocks/>
            </p:cNvSpPr>
            <p:nvPr/>
          </p:nvSpPr>
          <p:spPr bwMode="auto">
            <a:xfrm>
              <a:off x="2813" y="2024"/>
              <a:ext cx="226" cy="145"/>
            </a:xfrm>
            <a:custGeom>
              <a:avLst/>
              <a:gdLst>
                <a:gd name="T0" fmla="*/ 105 w 105"/>
                <a:gd name="T1" fmla="*/ 57 h 63"/>
                <a:gd name="T2" fmla="*/ 92 w 105"/>
                <a:gd name="T3" fmla="*/ 62 h 63"/>
                <a:gd name="T4" fmla="*/ 84 w 105"/>
                <a:gd name="T5" fmla="*/ 52 h 63"/>
                <a:gd name="T6" fmla="*/ 69 w 105"/>
                <a:gd name="T7" fmla="*/ 59 h 63"/>
                <a:gd name="T8" fmla="*/ 60 w 105"/>
                <a:gd name="T9" fmla="*/ 49 h 63"/>
                <a:gd name="T10" fmla="*/ 46 w 105"/>
                <a:gd name="T11" fmla="*/ 46 h 63"/>
                <a:gd name="T12" fmla="*/ 41 w 105"/>
                <a:gd name="T13" fmla="*/ 35 h 63"/>
                <a:gd name="T14" fmla="*/ 27 w 105"/>
                <a:gd name="T15" fmla="*/ 31 h 63"/>
                <a:gd name="T16" fmla="*/ 24 w 105"/>
                <a:gd name="T17" fmla="*/ 15 h 63"/>
                <a:gd name="T18" fmla="*/ 0 w 105"/>
                <a:gd name="T19" fmla="*/ 0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5"/>
                <a:gd name="T31" fmla="*/ 0 h 63"/>
                <a:gd name="T32" fmla="*/ 105 w 105"/>
                <a:gd name="T33" fmla="*/ 63 h 6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5" h="63">
                  <a:moveTo>
                    <a:pt x="105" y="57"/>
                  </a:moveTo>
                  <a:cubicBezTo>
                    <a:pt x="103" y="57"/>
                    <a:pt x="95" y="63"/>
                    <a:pt x="92" y="62"/>
                  </a:cubicBezTo>
                  <a:cubicBezTo>
                    <a:pt x="88" y="61"/>
                    <a:pt x="89" y="53"/>
                    <a:pt x="84" y="52"/>
                  </a:cubicBezTo>
                  <a:cubicBezTo>
                    <a:pt x="81" y="50"/>
                    <a:pt x="73" y="60"/>
                    <a:pt x="69" y="59"/>
                  </a:cubicBezTo>
                  <a:cubicBezTo>
                    <a:pt x="65" y="57"/>
                    <a:pt x="64" y="51"/>
                    <a:pt x="60" y="49"/>
                  </a:cubicBezTo>
                  <a:cubicBezTo>
                    <a:pt x="57" y="47"/>
                    <a:pt x="49" y="49"/>
                    <a:pt x="46" y="46"/>
                  </a:cubicBezTo>
                  <a:cubicBezTo>
                    <a:pt x="43" y="44"/>
                    <a:pt x="44" y="37"/>
                    <a:pt x="41" y="35"/>
                  </a:cubicBezTo>
                  <a:cubicBezTo>
                    <a:pt x="38" y="32"/>
                    <a:pt x="30" y="34"/>
                    <a:pt x="27" y="31"/>
                  </a:cubicBezTo>
                  <a:cubicBezTo>
                    <a:pt x="24" y="29"/>
                    <a:pt x="26" y="18"/>
                    <a:pt x="24" y="15"/>
                  </a:cubicBezTo>
                  <a:cubicBezTo>
                    <a:pt x="21" y="11"/>
                    <a:pt x="10" y="13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2" name="Freeform 109"/>
            <p:cNvSpPr>
              <a:spLocks/>
            </p:cNvSpPr>
            <p:nvPr/>
          </p:nvSpPr>
          <p:spPr bwMode="auto">
            <a:xfrm>
              <a:off x="2706" y="1735"/>
              <a:ext cx="60" cy="186"/>
            </a:xfrm>
            <a:custGeom>
              <a:avLst/>
              <a:gdLst>
                <a:gd name="T0" fmla="*/ 5 w 28"/>
                <a:gd name="T1" fmla="*/ 0 h 81"/>
                <a:gd name="T2" fmla="*/ 16 w 28"/>
                <a:gd name="T3" fmla="*/ 22 h 81"/>
                <a:gd name="T4" fmla="*/ 14 w 28"/>
                <a:gd name="T5" fmla="*/ 42 h 81"/>
                <a:gd name="T6" fmla="*/ 25 w 28"/>
                <a:gd name="T7" fmla="*/ 55 h 81"/>
                <a:gd name="T8" fmla="*/ 19 w 28"/>
                <a:gd name="T9" fmla="*/ 8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81"/>
                <a:gd name="T17" fmla="*/ 28 w 28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81">
                  <a:moveTo>
                    <a:pt x="5" y="0"/>
                  </a:moveTo>
                  <a:cubicBezTo>
                    <a:pt x="0" y="11"/>
                    <a:pt x="10" y="11"/>
                    <a:pt x="16" y="22"/>
                  </a:cubicBezTo>
                  <a:cubicBezTo>
                    <a:pt x="22" y="33"/>
                    <a:pt x="10" y="36"/>
                    <a:pt x="14" y="42"/>
                  </a:cubicBezTo>
                  <a:cubicBezTo>
                    <a:pt x="18" y="48"/>
                    <a:pt x="22" y="49"/>
                    <a:pt x="25" y="55"/>
                  </a:cubicBezTo>
                  <a:cubicBezTo>
                    <a:pt x="28" y="61"/>
                    <a:pt x="15" y="73"/>
                    <a:pt x="19" y="81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3" name="Freeform 110"/>
            <p:cNvSpPr>
              <a:spLocks/>
            </p:cNvSpPr>
            <p:nvPr/>
          </p:nvSpPr>
          <p:spPr bwMode="auto">
            <a:xfrm>
              <a:off x="2053" y="2192"/>
              <a:ext cx="69" cy="269"/>
            </a:xfrm>
            <a:custGeom>
              <a:avLst/>
              <a:gdLst>
                <a:gd name="T0" fmla="*/ 32 w 32"/>
                <a:gd name="T1" fmla="*/ 0 h 117"/>
                <a:gd name="T2" fmla="*/ 15 w 32"/>
                <a:gd name="T3" fmla="*/ 14 h 117"/>
                <a:gd name="T4" fmla="*/ 15 w 32"/>
                <a:gd name="T5" fmla="*/ 32 h 117"/>
                <a:gd name="T6" fmla="*/ 6 w 32"/>
                <a:gd name="T7" fmla="*/ 48 h 117"/>
                <a:gd name="T8" fmla="*/ 7 w 32"/>
                <a:gd name="T9" fmla="*/ 65 h 117"/>
                <a:gd name="T10" fmla="*/ 1 w 32"/>
                <a:gd name="T11" fmla="*/ 83 h 117"/>
                <a:gd name="T12" fmla="*/ 6 w 32"/>
                <a:gd name="T13" fmla="*/ 100 h 117"/>
                <a:gd name="T14" fmla="*/ 7 w 32"/>
                <a:gd name="T15" fmla="*/ 117 h 1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2"/>
                <a:gd name="T25" fmla="*/ 0 h 117"/>
                <a:gd name="T26" fmla="*/ 32 w 32"/>
                <a:gd name="T27" fmla="*/ 117 h 1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2" h="117">
                  <a:moveTo>
                    <a:pt x="32" y="0"/>
                  </a:moveTo>
                  <a:cubicBezTo>
                    <a:pt x="21" y="3"/>
                    <a:pt x="17" y="8"/>
                    <a:pt x="15" y="14"/>
                  </a:cubicBezTo>
                  <a:cubicBezTo>
                    <a:pt x="13" y="20"/>
                    <a:pt x="18" y="26"/>
                    <a:pt x="15" y="32"/>
                  </a:cubicBezTo>
                  <a:cubicBezTo>
                    <a:pt x="12" y="38"/>
                    <a:pt x="6" y="41"/>
                    <a:pt x="6" y="48"/>
                  </a:cubicBezTo>
                  <a:cubicBezTo>
                    <a:pt x="6" y="55"/>
                    <a:pt x="8" y="57"/>
                    <a:pt x="7" y="65"/>
                  </a:cubicBezTo>
                  <a:cubicBezTo>
                    <a:pt x="6" y="73"/>
                    <a:pt x="0" y="72"/>
                    <a:pt x="1" y="83"/>
                  </a:cubicBezTo>
                  <a:cubicBezTo>
                    <a:pt x="2" y="94"/>
                    <a:pt x="5" y="92"/>
                    <a:pt x="6" y="100"/>
                  </a:cubicBezTo>
                  <a:cubicBezTo>
                    <a:pt x="7" y="108"/>
                    <a:pt x="6" y="109"/>
                    <a:pt x="7" y="117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4" name="Freeform 111"/>
            <p:cNvSpPr>
              <a:spLocks/>
            </p:cNvSpPr>
            <p:nvPr/>
          </p:nvSpPr>
          <p:spPr bwMode="auto">
            <a:xfrm>
              <a:off x="2310" y="2378"/>
              <a:ext cx="34" cy="37"/>
            </a:xfrm>
            <a:custGeom>
              <a:avLst/>
              <a:gdLst>
                <a:gd name="T0" fmla="*/ 13 w 16"/>
                <a:gd name="T1" fmla="*/ 1 h 16"/>
                <a:gd name="T2" fmla="*/ 2 w 16"/>
                <a:gd name="T3" fmla="*/ 6 h 16"/>
                <a:gd name="T4" fmla="*/ 15 w 16"/>
                <a:gd name="T5" fmla="*/ 5 h 16"/>
                <a:gd name="T6" fmla="*/ 0 w 16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6"/>
                <a:gd name="T14" fmla="*/ 16 w 16"/>
                <a:gd name="T15" fmla="*/ 16 h 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6">
                  <a:moveTo>
                    <a:pt x="13" y="1"/>
                  </a:moveTo>
                  <a:cubicBezTo>
                    <a:pt x="9" y="0"/>
                    <a:pt x="4" y="2"/>
                    <a:pt x="2" y="6"/>
                  </a:cubicBezTo>
                  <a:cubicBezTo>
                    <a:pt x="6" y="8"/>
                    <a:pt x="10" y="5"/>
                    <a:pt x="15" y="5"/>
                  </a:cubicBezTo>
                  <a:cubicBezTo>
                    <a:pt x="16" y="12"/>
                    <a:pt x="3" y="15"/>
                    <a:pt x="0" y="16"/>
                  </a:cubicBezTo>
                </a:path>
              </a:pathLst>
            </a:custGeom>
            <a:noFill/>
            <a:ln w="14288">
              <a:solidFill>
                <a:srgbClr val="BD3C67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5" name="Freeform 112"/>
            <p:cNvSpPr>
              <a:spLocks/>
            </p:cNvSpPr>
            <p:nvPr/>
          </p:nvSpPr>
          <p:spPr bwMode="auto">
            <a:xfrm>
              <a:off x="2809" y="2020"/>
              <a:ext cx="24" cy="30"/>
            </a:xfrm>
            <a:custGeom>
              <a:avLst/>
              <a:gdLst>
                <a:gd name="T0" fmla="*/ 0 w 11"/>
                <a:gd name="T1" fmla="*/ 9 h 13"/>
                <a:gd name="T2" fmla="*/ 11 w 11"/>
                <a:gd name="T3" fmla="*/ 1 h 13"/>
                <a:gd name="T4" fmla="*/ 5 w 11"/>
                <a:gd name="T5" fmla="*/ 13 h 13"/>
                <a:gd name="T6" fmla="*/ 0 60000 65536"/>
                <a:gd name="T7" fmla="*/ 0 60000 65536"/>
                <a:gd name="T8" fmla="*/ 0 60000 65536"/>
                <a:gd name="T9" fmla="*/ 0 w 11"/>
                <a:gd name="T10" fmla="*/ 0 h 13"/>
                <a:gd name="T11" fmla="*/ 11 w 11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13">
                  <a:moveTo>
                    <a:pt x="0" y="9"/>
                  </a:moveTo>
                  <a:cubicBezTo>
                    <a:pt x="1" y="4"/>
                    <a:pt x="7" y="0"/>
                    <a:pt x="11" y="1"/>
                  </a:cubicBezTo>
                  <a:cubicBezTo>
                    <a:pt x="11" y="6"/>
                    <a:pt x="8" y="10"/>
                    <a:pt x="5" y="13"/>
                  </a:cubicBezTo>
                </a:path>
              </a:pathLst>
            </a:custGeom>
            <a:noFill/>
            <a:ln w="14288">
              <a:solidFill>
                <a:srgbClr val="BD3C67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6" name="Freeform 113"/>
            <p:cNvSpPr>
              <a:spLocks/>
            </p:cNvSpPr>
            <p:nvPr/>
          </p:nvSpPr>
          <p:spPr bwMode="auto">
            <a:xfrm>
              <a:off x="2731" y="1896"/>
              <a:ext cx="31" cy="16"/>
            </a:xfrm>
            <a:custGeom>
              <a:avLst/>
              <a:gdLst>
                <a:gd name="T0" fmla="*/ 4 w 14"/>
                <a:gd name="T1" fmla="*/ 7 h 7"/>
                <a:gd name="T2" fmla="*/ 14 w 14"/>
                <a:gd name="T3" fmla="*/ 4 h 7"/>
                <a:gd name="T4" fmla="*/ 0 w 14"/>
                <a:gd name="T5" fmla="*/ 3 h 7"/>
                <a:gd name="T6" fmla="*/ 0 60000 65536"/>
                <a:gd name="T7" fmla="*/ 0 60000 65536"/>
                <a:gd name="T8" fmla="*/ 0 60000 65536"/>
                <a:gd name="T9" fmla="*/ 0 w 14"/>
                <a:gd name="T10" fmla="*/ 0 h 7"/>
                <a:gd name="T11" fmla="*/ 14 w 14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7">
                  <a:moveTo>
                    <a:pt x="4" y="7"/>
                  </a:moveTo>
                  <a:cubicBezTo>
                    <a:pt x="8" y="7"/>
                    <a:pt x="11" y="7"/>
                    <a:pt x="14" y="4"/>
                  </a:cubicBezTo>
                  <a:cubicBezTo>
                    <a:pt x="11" y="0"/>
                    <a:pt x="3" y="0"/>
                    <a:pt x="0" y="3"/>
                  </a:cubicBezTo>
                </a:path>
              </a:pathLst>
            </a:custGeom>
            <a:noFill/>
            <a:ln w="14288">
              <a:solidFill>
                <a:srgbClr val="BD3C67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7" name="Freeform 114"/>
            <p:cNvSpPr>
              <a:spLocks/>
            </p:cNvSpPr>
            <p:nvPr/>
          </p:nvSpPr>
          <p:spPr bwMode="auto">
            <a:xfrm>
              <a:off x="2049" y="2431"/>
              <a:ext cx="24" cy="30"/>
            </a:xfrm>
            <a:custGeom>
              <a:avLst/>
              <a:gdLst>
                <a:gd name="T0" fmla="*/ 11 w 11"/>
                <a:gd name="T1" fmla="*/ 7 h 13"/>
                <a:gd name="T2" fmla="*/ 10 w 11"/>
                <a:gd name="T3" fmla="*/ 0 h 13"/>
                <a:gd name="T4" fmla="*/ 0 60000 65536"/>
                <a:gd name="T5" fmla="*/ 0 60000 65536"/>
                <a:gd name="T6" fmla="*/ 0 w 11"/>
                <a:gd name="T7" fmla="*/ 0 h 13"/>
                <a:gd name="T8" fmla="*/ 11 w 11"/>
                <a:gd name="T9" fmla="*/ 13 h 1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" h="13">
                  <a:moveTo>
                    <a:pt x="11" y="7"/>
                  </a:moveTo>
                  <a:cubicBezTo>
                    <a:pt x="3" y="13"/>
                    <a:pt x="0" y="2"/>
                    <a:pt x="10" y="0"/>
                  </a:cubicBezTo>
                </a:path>
              </a:pathLst>
            </a:custGeom>
            <a:noFill/>
            <a:ln w="14288">
              <a:solidFill>
                <a:srgbClr val="BD3C67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8" name="Freeform 115"/>
            <p:cNvSpPr>
              <a:spLocks/>
            </p:cNvSpPr>
            <p:nvPr/>
          </p:nvSpPr>
          <p:spPr bwMode="auto">
            <a:xfrm>
              <a:off x="1556" y="2934"/>
              <a:ext cx="37" cy="41"/>
            </a:xfrm>
            <a:custGeom>
              <a:avLst/>
              <a:gdLst>
                <a:gd name="T0" fmla="*/ 15 w 17"/>
                <a:gd name="T1" fmla="*/ 3 h 18"/>
                <a:gd name="T2" fmla="*/ 10 w 17"/>
                <a:gd name="T3" fmla="*/ 9 h 18"/>
                <a:gd name="T4" fmla="*/ 17 w 17"/>
                <a:gd name="T5" fmla="*/ 11 h 18"/>
                <a:gd name="T6" fmla="*/ 6 w 17"/>
                <a:gd name="T7" fmla="*/ 17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8"/>
                <a:gd name="T14" fmla="*/ 17 w 17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8">
                  <a:moveTo>
                    <a:pt x="15" y="3"/>
                  </a:moveTo>
                  <a:cubicBezTo>
                    <a:pt x="8" y="0"/>
                    <a:pt x="0" y="8"/>
                    <a:pt x="10" y="9"/>
                  </a:cubicBezTo>
                  <a:cubicBezTo>
                    <a:pt x="13" y="10"/>
                    <a:pt x="17" y="5"/>
                    <a:pt x="17" y="11"/>
                  </a:cubicBezTo>
                  <a:cubicBezTo>
                    <a:pt x="17" y="15"/>
                    <a:pt x="9" y="18"/>
                    <a:pt x="6" y="17"/>
                  </a:cubicBezTo>
                </a:path>
              </a:pathLst>
            </a:custGeom>
            <a:noFill/>
            <a:ln w="14288">
              <a:solidFill>
                <a:srgbClr val="BD3C67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9" name="Freeform 116"/>
            <p:cNvSpPr>
              <a:spLocks/>
            </p:cNvSpPr>
            <p:nvPr/>
          </p:nvSpPr>
          <p:spPr bwMode="auto">
            <a:xfrm>
              <a:off x="2402" y="2075"/>
              <a:ext cx="47" cy="28"/>
            </a:xfrm>
            <a:custGeom>
              <a:avLst/>
              <a:gdLst>
                <a:gd name="T0" fmla="*/ 5 w 22"/>
                <a:gd name="T1" fmla="*/ 0 h 12"/>
                <a:gd name="T2" fmla="*/ 0 w 22"/>
                <a:gd name="T3" fmla="*/ 6 h 12"/>
                <a:gd name="T4" fmla="*/ 0 60000 65536"/>
                <a:gd name="T5" fmla="*/ 0 60000 65536"/>
                <a:gd name="T6" fmla="*/ 0 w 22"/>
                <a:gd name="T7" fmla="*/ 0 h 12"/>
                <a:gd name="T8" fmla="*/ 22 w 22"/>
                <a:gd name="T9" fmla="*/ 12 h 1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" h="12">
                  <a:moveTo>
                    <a:pt x="5" y="0"/>
                  </a:moveTo>
                  <a:cubicBezTo>
                    <a:pt x="22" y="4"/>
                    <a:pt x="1" y="12"/>
                    <a:pt x="0" y="6"/>
                  </a:cubicBezTo>
                </a:path>
              </a:pathLst>
            </a:custGeom>
            <a:noFill/>
            <a:ln w="14288" cap="rnd">
              <a:solidFill>
                <a:srgbClr val="AD0A5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0" name="Freeform 117"/>
            <p:cNvSpPr>
              <a:spLocks/>
            </p:cNvSpPr>
            <p:nvPr/>
          </p:nvSpPr>
          <p:spPr bwMode="auto">
            <a:xfrm>
              <a:off x="2514" y="2116"/>
              <a:ext cx="41" cy="35"/>
            </a:xfrm>
            <a:custGeom>
              <a:avLst/>
              <a:gdLst>
                <a:gd name="T0" fmla="*/ 17 w 19"/>
                <a:gd name="T1" fmla="*/ 3 h 15"/>
                <a:gd name="T2" fmla="*/ 19 w 19"/>
                <a:gd name="T3" fmla="*/ 9 h 15"/>
                <a:gd name="T4" fmla="*/ 0 60000 65536"/>
                <a:gd name="T5" fmla="*/ 0 60000 65536"/>
                <a:gd name="T6" fmla="*/ 0 w 19"/>
                <a:gd name="T7" fmla="*/ 0 h 15"/>
                <a:gd name="T8" fmla="*/ 19 w 19"/>
                <a:gd name="T9" fmla="*/ 15 h 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9" h="15">
                  <a:moveTo>
                    <a:pt x="17" y="3"/>
                  </a:moveTo>
                  <a:cubicBezTo>
                    <a:pt x="0" y="0"/>
                    <a:pt x="4" y="15"/>
                    <a:pt x="19" y="9"/>
                  </a:cubicBezTo>
                </a:path>
              </a:pathLst>
            </a:custGeom>
            <a:noFill/>
            <a:ln w="14288" cap="rnd">
              <a:solidFill>
                <a:srgbClr val="AD0A5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1" name="Freeform 118"/>
            <p:cNvSpPr>
              <a:spLocks/>
            </p:cNvSpPr>
            <p:nvPr/>
          </p:nvSpPr>
          <p:spPr bwMode="auto">
            <a:xfrm>
              <a:off x="2185" y="2275"/>
              <a:ext cx="23" cy="11"/>
            </a:xfrm>
            <a:custGeom>
              <a:avLst/>
              <a:gdLst>
                <a:gd name="T0" fmla="*/ 0 w 11"/>
                <a:gd name="T1" fmla="*/ 5 h 5"/>
                <a:gd name="T2" fmla="*/ 11 w 11"/>
                <a:gd name="T3" fmla="*/ 0 h 5"/>
                <a:gd name="T4" fmla="*/ 0 60000 65536"/>
                <a:gd name="T5" fmla="*/ 0 60000 65536"/>
                <a:gd name="T6" fmla="*/ 0 w 11"/>
                <a:gd name="T7" fmla="*/ 0 h 5"/>
                <a:gd name="T8" fmla="*/ 11 w 11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" h="5">
                  <a:moveTo>
                    <a:pt x="0" y="5"/>
                  </a:moveTo>
                  <a:cubicBezTo>
                    <a:pt x="4" y="4"/>
                    <a:pt x="7" y="1"/>
                    <a:pt x="11" y="0"/>
                  </a:cubicBezTo>
                </a:path>
              </a:pathLst>
            </a:custGeom>
            <a:noFill/>
            <a:ln w="14288" cap="rnd">
              <a:solidFill>
                <a:srgbClr val="AD0A5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2" name="Freeform 119"/>
            <p:cNvSpPr>
              <a:spLocks/>
            </p:cNvSpPr>
            <p:nvPr/>
          </p:nvSpPr>
          <p:spPr bwMode="auto">
            <a:xfrm>
              <a:off x="2174" y="2293"/>
              <a:ext cx="41" cy="35"/>
            </a:xfrm>
            <a:custGeom>
              <a:avLst/>
              <a:gdLst>
                <a:gd name="T0" fmla="*/ 13 w 19"/>
                <a:gd name="T1" fmla="*/ 6 h 15"/>
                <a:gd name="T2" fmla="*/ 1 w 19"/>
                <a:gd name="T3" fmla="*/ 8 h 15"/>
                <a:gd name="T4" fmla="*/ 19 w 19"/>
                <a:gd name="T5" fmla="*/ 9 h 15"/>
                <a:gd name="T6" fmla="*/ 0 60000 65536"/>
                <a:gd name="T7" fmla="*/ 0 60000 65536"/>
                <a:gd name="T8" fmla="*/ 0 60000 65536"/>
                <a:gd name="T9" fmla="*/ 0 w 19"/>
                <a:gd name="T10" fmla="*/ 0 h 15"/>
                <a:gd name="T11" fmla="*/ 19 w 19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" h="15">
                  <a:moveTo>
                    <a:pt x="13" y="6"/>
                  </a:moveTo>
                  <a:cubicBezTo>
                    <a:pt x="10" y="5"/>
                    <a:pt x="0" y="0"/>
                    <a:pt x="1" y="8"/>
                  </a:cubicBezTo>
                  <a:cubicBezTo>
                    <a:pt x="2" y="15"/>
                    <a:pt x="15" y="10"/>
                    <a:pt x="19" y="9"/>
                  </a:cubicBezTo>
                </a:path>
              </a:pathLst>
            </a:custGeom>
            <a:noFill/>
            <a:ln w="14288" cap="rnd">
              <a:solidFill>
                <a:srgbClr val="AD0A5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3" name="Freeform 120"/>
            <p:cNvSpPr>
              <a:spLocks/>
            </p:cNvSpPr>
            <p:nvPr/>
          </p:nvSpPr>
          <p:spPr bwMode="auto">
            <a:xfrm>
              <a:off x="1961" y="2357"/>
              <a:ext cx="21" cy="14"/>
            </a:xfrm>
            <a:custGeom>
              <a:avLst/>
              <a:gdLst>
                <a:gd name="T0" fmla="*/ 10 w 10"/>
                <a:gd name="T1" fmla="*/ 0 h 6"/>
                <a:gd name="T2" fmla="*/ 0 w 10"/>
                <a:gd name="T3" fmla="*/ 6 h 6"/>
                <a:gd name="T4" fmla="*/ 0 60000 65536"/>
                <a:gd name="T5" fmla="*/ 0 60000 65536"/>
                <a:gd name="T6" fmla="*/ 0 w 10"/>
                <a:gd name="T7" fmla="*/ 0 h 6"/>
                <a:gd name="T8" fmla="*/ 10 w 10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0" h="6">
                  <a:moveTo>
                    <a:pt x="10" y="0"/>
                  </a:moveTo>
                  <a:cubicBezTo>
                    <a:pt x="7" y="2"/>
                    <a:pt x="3" y="3"/>
                    <a:pt x="0" y="6"/>
                  </a:cubicBezTo>
                </a:path>
              </a:pathLst>
            </a:custGeom>
            <a:noFill/>
            <a:ln w="14288" cap="rnd">
              <a:solidFill>
                <a:srgbClr val="AD0A5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" name="Freeform 121"/>
            <p:cNvSpPr>
              <a:spLocks/>
            </p:cNvSpPr>
            <p:nvPr/>
          </p:nvSpPr>
          <p:spPr bwMode="auto">
            <a:xfrm>
              <a:off x="1944" y="2380"/>
              <a:ext cx="36" cy="33"/>
            </a:xfrm>
            <a:custGeom>
              <a:avLst/>
              <a:gdLst>
                <a:gd name="T0" fmla="*/ 8 w 17"/>
                <a:gd name="T1" fmla="*/ 0 h 14"/>
                <a:gd name="T2" fmla="*/ 15 w 17"/>
                <a:gd name="T3" fmla="*/ 8 h 14"/>
                <a:gd name="T4" fmla="*/ 0 w 17"/>
                <a:gd name="T5" fmla="*/ 8 h 14"/>
                <a:gd name="T6" fmla="*/ 0 60000 65536"/>
                <a:gd name="T7" fmla="*/ 0 60000 65536"/>
                <a:gd name="T8" fmla="*/ 0 60000 65536"/>
                <a:gd name="T9" fmla="*/ 0 w 17"/>
                <a:gd name="T10" fmla="*/ 0 h 14"/>
                <a:gd name="T11" fmla="*/ 17 w 17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" h="14">
                  <a:moveTo>
                    <a:pt x="8" y="0"/>
                  </a:moveTo>
                  <a:cubicBezTo>
                    <a:pt x="12" y="3"/>
                    <a:pt x="17" y="3"/>
                    <a:pt x="15" y="8"/>
                  </a:cubicBezTo>
                  <a:cubicBezTo>
                    <a:pt x="13" y="14"/>
                    <a:pt x="3" y="11"/>
                    <a:pt x="0" y="8"/>
                  </a:cubicBezTo>
                </a:path>
              </a:pathLst>
            </a:custGeom>
            <a:noFill/>
            <a:ln w="14288" cap="rnd">
              <a:solidFill>
                <a:srgbClr val="AD0A5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" name="Freeform 122"/>
            <p:cNvSpPr>
              <a:spLocks/>
            </p:cNvSpPr>
            <p:nvPr/>
          </p:nvSpPr>
          <p:spPr bwMode="auto">
            <a:xfrm>
              <a:off x="1720" y="2332"/>
              <a:ext cx="28" cy="39"/>
            </a:xfrm>
            <a:custGeom>
              <a:avLst/>
              <a:gdLst>
                <a:gd name="T0" fmla="*/ 9 w 13"/>
                <a:gd name="T1" fmla="*/ 0 h 17"/>
                <a:gd name="T2" fmla="*/ 11 w 13"/>
                <a:gd name="T3" fmla="*/ 12 h 17"/>
                <a:gd name="T4" fmla="*/ 0 w 13"/>
                <a:gd name="T5" fmla="*/ 6 h 17"/>
                <a:gd name="T6" fmla="*/ 0 60000 65536"/>
                <a:gd name="T7" fmla="*/ 0 60000 65536"/>
                <a:gd name="T8" fmla="*/ 0 60000 65536"/>
                <a:gd name="T9" fmla="*/ 0 w 13"/>
                <a:gd name="T10" fmla="*/ 0 h 17"/>
                <a:gd name="T11" fmla="*/ 13 w 13"/>
                <a:gd name="T12" fmla="*/ 17 h 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17">
                  <a:moveTo>
                    <a:pt x="9" y="0"/>
                  </a:moveTo>
                  <a:cubicBezTo>
                    <a:pt x="8" y="3"/>
                    <a:pt x="13" y="9"/>
                    <a:pt x="11" y="12"/>
                  </a:cubicBezTo>
                  <a:cubicBezTo>
                    <a:pt x="7" y="17"/>
                    <a:pt x="3" y="8"/>
                    <a:pt x="0" y="6"/>
                  </a:cubicBezTo>
                </a:path>
              </a:pathLst>
            </a:custGeom>
            <a:noFill/>
            <a:ln w="14288" cap="rnd">
              <a:solidFill>
                <a:srgbClr val="AD0A5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6" name="Freeform 123"/>
            <p:cNvSpPr>
              <a:spLocks/>
            </p:cNvSpPr>
            <p:nvPr/>
          </p:nvSpPr>
          <p:spPr bwMode="auto">
            <a:xfrm>
              <a:off x="1418" y="2532"/>
              <a:ext cx="67" cy="69"/>
            </a:xfrm>
            <a:custGeom>
              <a:avLst/>
              <a:gdLst>
                <a:gd name="T0" fmla="*/ 22 w 31"/>
                <a:gd name="T1" fmla="*/ 6 h 30"/>
                <a:gd name="T2" fmla="*/ 12 w 31"/>
                <a:gd name="T3" fmla="*/ 7 h 30"/>
                <a:gd name="T4" fmla="*/ 19 w 31"/>
                <a:gd name="T5" fmla="*/ 18 h 30"/>
                <a:gd name="T6" fmla="*/ 2 w 31"/>
                <a:gd name="T7" fmla="*/ 17 h 30"/>
                <a:gd name="T8" fmla="*/ 17 w 31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30"/>
                <a:gd name="T17" fmla="*/ 31 w 31"/>
                <a:gd name="T18" fmla="*/ 30 h 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30">
                  <a:moveTo>
                    <a:pt x="22" y="6"/>
                  </a:moveTo>
                  <a:cubicBezTo>
                    <a:pt x="18" y="0"/>
                    <a:pt x="7" y="0"/>
                    <a:pt x="12" y="7"/>
                  </a:cubicBezTo>
                  <a:cubicBezTo>
                    <a:pt x="14" y="9"/>
                    <a:pt x="31" y="13"/>
                    <a:pt x="19" y="18"/>
                  </a:cubicBezTo>
                  <a:cubicBezTo>
                    <a:pt x="15" y="19"/>
                    <a:pt x="6" y="9"/>
                    <a:pt x="2" y="17"/>
                  </a:cubicBezTo>
                  <a:cubicBezTo>
                    <a:pt x="0" y="24"/>
                    <a:pt x="13" y="27"/>
                    <a:pt x="17" y="30"/>
                  </a:cubicBezTo>
                </a:path>
              </a:pathLst>
            </a:custGeom>
            <a:noFill/>
            <a:ln w="14288" cap="rnd">
              <a:solidFill>
                <a:srgbClr val="AD0A5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7" name="Freeform 124"/>
            <p:cNvSpPr>
              <a:spLocks/>
            </p:cNvSpPr>
            <p:nvPr/>
          </p:nvSpPr>
          <p:spPr bwMode="auto">
            <a:xfrm>
              <a:off x="1123" y="2116"/>
              <a:ext cx="1307" cy="1314"/>
            </a:xfrm>
            <a:custGeom>
              <a:avLst/>
              <a:gdLst>
                <a:gd name="T0" fmla="*/ 308 w 607"/>
                <a:gd name="T1" fmla="*/ 0 h 572"/>
                <a:gd name="T2" fmla="*/ 0 w 607"/>
                <a:gd name="T3" fmla="*/ 286 h 572"/>
                <a:gd name="T4" fmla="*/ 308 w 607"/>
                <a:gd name="T5" fmla="*/ 572 h 572"/>
                <a:gd name="T6" fmla="*/ 607 w 607"/>
                <a:gd name="T7" fmla="*/ 347 h 572"/>
                <a:gd name="T8" fmla="*/ 607 w 607"/>
                <a:gd name="T9" fmla="*/ 347 h 572"/>
                <a:gd name="T10" fmla="*/ 587 w 607"/>
                <a:gd name="T11" fmla="*/ 337 h 572"/>
                <a:gd name="T12" fmla="*/ 586 w 607"/>
                <a:gd name="T13" fmla="*/ 339 h 572"/>
                <a:gd name="T14" fmla="*/ 308 w 607"/>
                <a:gd name="T15" fmla="*/ 548 h 572"/>
                <a:gd name="T16" fmla="*/ 24 w 607"/>
                <a:gd name="T17" fmla="*/ 286 h 572"/>
                <a:gd name="T18" fmla="*/ 307 w 607"/>
                <a:gd name="T19" fmla="*/ 25 h 572"/>
                <a:gd name="T20" fmla="*/ 350 w 607"/>
                <a:gd name="T21" fmla="*/ 28 h 572"/>
                <a:gd name="T22" fmla="*/ 350 w 607"/>
                <a:gd name="T23" fmla="*/ 28 h 572"/>
                <a:gd name="T24" fmla="*/ 350 w 607"/>
                <a:gd name="T25" fmla="*/ 3 h 572"/>
                <a:gd name="T26" fmla="*/ 348 w 607"/>
                <a:gd name="T27" fmla="*/ 3 h 572"/>
                <a:gd name="T28" fmla="*/ 308 w 607"/>
                <a:gd name="T29" fmla="*/ 0 h 5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07"/>
                <a:gd name="T46" fmla="*/ 0 h 572"/>
                <a:gd name="T47" fmla="*/ 607 w 607"/>
                <a:gd name="T48" fmla="*/ 572 h 57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07" h="572">
                  <a:moveTo>
                    <a:pt x="308" y="0"/>
                  </a:moveTo>
                  <a:cubicBezTo>
                    <a:pt x="138" y="0"/>
                    <a:pt x="0" y="128"/>
                    <a:pt x="0" y="286"/>
                  </a:cubicBezTo>
                  <a:cubicBezTo>
                    <a:pt x="0" y="443"/>
                    <a:pt x="138" y="572"/>
                    <a:pt x="308" y="572"/>
                  </a:cubicBezTo>
                  <a:cubicBezTo>
                    <a:pt x="450" y="572"/>
                    <a:pt x="574" y="475"/>
                    <a:pt x="607" y="347"/>
                  </a:cubicBezTo>
                  <a:cubicBezTo>
                    <a:pt x="607" y="347"/>
                    <a:pt x="607" y="347"/>
                    <a:pt x="607" y="347"/>
                  </a:cubicBezTo>
                  <a:cubicBezTo>
                    <a:pt x="587" y="337"/>
                    <a:pt x="587" y="337"/>
                    <a:pt x="587" y="337"/>
                  </a:cubicBezTo>
                  <a:cubicBezTo>
                    <a:pt x="587" y="338"/>
                    <a:pt x="586" y="338"/>
                    <a:pt x="586" y="339"/>
                  </a:cubicBezTo>
                  <a:cubicBezTo>
                    <a:pt x="555" y="459"/>
                    <a:pt x="436" y="548"/>
                    <a:pt x="308" y="548"/>
                  </a:cubicBezTo>
                  <a:cubicBezTo>
                    <a:pt x="151" y="548"/>
                    <a:pt x="24" y="430"/>
                    <a:pt x="24" y="286"/>
                  </a:cubicBezTo>
                  <a:cubicBezTo>
                    <a:pt x="24" y="142"/>
                    <a:pt x="151" y="29"/>
                    <a:pt x="307" y="25"/>
                  </a:cubicBezTo>
                  <a:cubicBezTo>
                    <a:pt x="325" y="24"/>
                    <a:pt x="339" y="27"/>
                    <a:pt x="350" y="28"/>
                  </a:cubicBezTo>
                  <a:cubicBezTo>
                    <a:pt x="350" y="28"/>
                    <a:pt x="350" y="28"/>
                    <a:pt x="350" y="28"/>
                  </a:cubicBezTo>
                  <a:cubicBezTo>
                    <a:pt x="350" y="3"/>
                    <a:pt x="350" y="3"/>
                    <a:pt x="350" y="3"/>
                  </a:cubicBezTo>
                  <a:cubicBezTo>
                    <a:pt x="350" y="3"/>
                    <a:pt x="349" y="3"/>
                    <a:pt x="348" y="3"/>
                  </a:cubicBezTo>
                  <a:cubicBezTo>
                    <a:pt x="335" y="2"/>
                    <a:pt x="320" y="0"/>
                    <a:pt x="308" y="0"/>
                  </a:cubicBezTo>
                  <a:close/>
                </a:path>
              </a:pathLst>
            </a:custGeom>
            <a:solidFill>
              <a:srgbClr val="C865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8" name="Freeform 125"/>
            <p:cNvSpPr>
              <a:spLocks/>
            </p:cNvSpPr>
            <p:nvPr/>
          </p:nvSpPr>
          <p:spPr bwMode="auto">
            <a:xfrm>
              <a:off x="1068" y="2057"/>
              <a:ext cx="1418" cy="1433"/>
            </a:xfrm>
            <a:custGeom>
              <a:avLst/>
              <a:gdLst>
                <a:gd name="T0" fmla="*/ 334 w 659"/>
                <a:gd name="T1" fmla="*/ 598 h 624"/>
                <a:gd name="T2" fmla="*/ 26 w 659"/>
                <a:gd name="T3" fmla="*/ 312 h 624"/>
                <a:gd name="T4" fmla="*/ 334 w 659"/>
                <a:gd name="T5" fmla="*/ 26 h 624"/>
                <a:gd name="T6" fmla="*/ 374 w 659"/>
                <a:gd name="T7" fmla="*/ 29 h 624"/>
                <a:gd name="T8" fmla="*/ 376 w 659"/>
                <a:gd name="T9" fmla="*/ 29 h 624"/>
                <a:gd name="T10" fmla="*/ 376 w 659"/>
                <a:gd name="T11" fmla="*/ 3 h 624"/>
                <a:gd name="T12" fmla="*/ 375 w 659"/>
                <a:gd name="T13" fmla="*/ 3 h 624"/>
                <a:gd name="T14" fmla="*/ 334 w 659"/>
                <a:gd name="T15" fmla="*/ 0 h 624"/>
                <a:gd name="T16" fmla="*/ 0 w 659"/>
                <a:gd name="T17" fmla="*/ 312 h 624"/>
                <a:gd name="T18" fmla="*/ 334 w 659"/>
                <a:gd name="T19" fmla="*/ 624 h 624"/>
                <a:gd name="T20" fmla="*/ 658 w 659"/>
                <a:gd name="T21" fmla="*/ 386 h 624"/>
                <a:gd name="T22" fmla="*/ 659 w 659"/>
                <a:gd name="T23" fmla="*/ 385 h 624"/>
                <a:gd name="T24" fmla="*/ 633 w 659"/>
                <a:gd name="T25" fmla="*/ 372 h 624"/>
                <a:gd name="T26" fmla="*/ 628 w 659"/>
                <a:gd name="T27" fmla="*/ 370 h 624"/>
                <a:gd name="T28" fmla="*/ 628 w 659"/>
                <a:gd name="T29" fmla="*/ 370 h 624"/>
                <a:gd name="T30" fmla="*/ 633 w 659"/>
                <a:gd name="T31" fmla="*/ 373 h 624"/>
                <a:gd name="T32" fmla="*/ 633 w 659"/>
                <a:gd name="T33" fmla="*/ 373 h 624"/>
                <a:gd name="T34" fmla="*/ 334 w 659"/>
                <a:gd name="T35" fmla="*/ 598 h 6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59"/>
                <a:gd name="T55" fmla="*/ 0 h 624"/>
                <a:gd name="T56" fmla="*/ 659 w 659"/>
                <a:gd name="T57" fmla="*/ 624 h 6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59" h="624">
                  <a:moveTo>
                    <a:pt x="334" y="598"/>
                  </a:moveTo>
                  <a:cubicBezTo>
                    <a:pt x="164" y="598"/>
                    <a:pt x="26" y="469"/>
                    <a:pt x="26" y="312"/>
                  </a:cubicBezTo>
                  <a:cubicBezTo>
                    <a:pt x="26" y="154"/>
                    <a:pt x="164" y="26"/>
                    <a:pt x="334" y="26"/>
                  </a:cubicBezTo>
                  <a:cubicBezTo>
                    <a:pt x="346" y="26"/>
                    <a:pt x="361" y="28"/>
                    <a:pt x="374" y="29"/>
                  </a:cubicBezTo>
                  <a:cubicBezTo>
                    <a:pt x="375" y="29"/>
                    <a:pt x="376" y="29"/>
                    <a:pt x="376" y="29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3"/>
                    <a:pt x="376" y="3"/>
                    <a:pt x="375" y="3"/>
                  </a:cubicBezTo>
                  <a:cubicBezTo>
                    <a:pt x="361" y="1"/>
                    <a:pt x="347" y="0"/>
                    <a:pt x="334" y="0"/>
                  </a:cubicBezTo>
                  <a:cubicBezTo>
                    <a:pt x="150" y="0"/>
                    <a:pt x="0" y="140"/>
                    <a:pt x="0" y="312"/>
                  </a:cubicBezTo>
                  <a:cubicBezTo>
                    <a:pt x="0" y="484"/>
                    <a:pt x="150" y="624"/>
                    <a:pt x="334" y="624"/>
                  </a:cubicBezTo>
                  <a:cubicBezTo>
                    <a:pt x="488" y="624"/>
                    <a:pt x="621" y="526"/>
                    <a:pt x="658" y="386"/>
                  </a:cubicBezTo>
                  <a:cubicBezTo>
                    <a:pt x="658" y="386"/>
                    <a:pt x="658" y="385"/>
                    <a:pt x="659" y="385"/>
                  </a:cubicBezTo>
                  <a:cubicBezTo>
                    <a:pt x="633" y="372"/>
                    <a:pt x="633" y="372"/>
                    <a:pt x="633" y="372"/>
                  </a:cubicBezTo>
                  <a:cubicBezTo>
                    <a:pt x="628" y="370"/>
                    <a:pt x="628" y="370"/>
                    <a:pt x="628" y="370"/>
                  </a:cubicBezTo>
                  <a:cubicBezTo>
                    <a:pt x="628" y="370"/>
                    <a:pt x="628" y="370"/>
                    <a:pt x="628" y="370"/>
                  </a:cubicBezTo>
                  <a:cubicBezTo>
                    <a:pt x="633" y="373"/>
                    <a:pt x="633" y="373"/>
                    <a:pt x="633" y="373"/>
                  </a:cubicBezTo>
                  <a:cubicBezTo>
                    <a:pt x="633" y="373"/>
                    <a:pt x="633" y="373"/>
                    <a:pt x="633" y="373"/>
                  </a:cubicBezTo>
                  <a:cubicBezTo>
                    <a:pt x="600" y="501"/>
                    <a:pt x="476" y="598"/>
                    <a:pt x="334" y="598"/>
                  </a:cubicBezTo>
                  <a:close/>
                </a:path>
              </a:pathLst>
            </a:custGeom>
            <a:solidFill>
              <a:srgbClr val="F7C3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9" name="Freeform 126"/>
            <p:cNvSpPr>
              <a:spLocks/>
            </p:cNvSpPr>
            <p:nvPr/>
          </p:nvSpPr>
          <p:spPr bwMode="auto">
            <a:xfrm>
              <a:off x="2884" y="1402"/>
              <a:ext cx="629" cy="689"/>
            </a:xfrm>
            <a:custGeom>
              <a:avLst/>
              <a:gdLst>
                <a:gd name="T0" fmla="*/ 252 w 292"/>
                <a:gd name="T1" fmla="*/ 300 h 300"/>
                <a:gd name="T2" fmla="*/ 187 w 292"/>
                <a:gd name="T3" fmla="*/ 60 h 300"/>
                <a:gd name="T4" fmla="*/ 47 w 292"/>
                <a:gd name="T5" fmla="*/ 3 h 300"/>
                <a:gd name="T6" fmla="*/ 0 w 292"/>
                <a:gd name="T7" fmla="*/ 13 h 300"/>
                <a:gd name="T8" fmla="*/ 0 w 292"/>
                <a:gd name="T9" fmla="*/ 37 h 300"/>
                <a:gd name="T10" fmla="*/ 10 w 292"/>
                <a:gd name="T11" fmla="*/ 35 h 300"/>
                <a:gd name="T12" fmla="*/ 49 w 292"/>
                <a:gd name="T13" fmla="*/ 26 h 300"/>
                <a:gd name="T14" fmla="*/ 171 w 292"/>
                <a:gd name="T15" fmla="*/ 78 h 300"/>
                <a:gd name="T16" fmla="*/ 230 w 292"/>
                <a:gd name="T17" fmla="*/ 290 h 300"/>
                <a:gd name="T18" fmla="*/ 252 w 292"/>
                <a:gd name="T19" fmla="*/ 300 h 3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92"/>
                <a:gd name="T31" fmla="*/ 0 h 300"/>
                <a:gd name="T32" fmla="*/ 292 w 292"/>
                <a:gd name="T33" fmla="*/ 300 h 3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92" h="300">
                  <a:moveTo>
                    <a:pt x="252" y="300"/>
                  </a:moveTo>
                  <a:cubicBezTo>
                    <a:pt x="292" y="170"/>
                    <a:pt x="220" y="89"/>
                    <a:pt x="187" y="60"/>
                  </a:cubicBezTo>
                  <a:cubicBezTo>
                    <a:pt x="145" y="22"/>
                    <a:pt x="90" y="0"/>
                    <a:pt x="47" y="3"/>
                  </a:cubicBezTo>
                  <a:cubicBezTo>
                    <a:pt x="20" y="4"/>
                    <a:pt x="0" y="13"/>
                    <a:pt x="0" y="13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3" y="37"/>
                    <a:pt x="6" y="36"/>
                    <a:pt x="10" y="35"/>
                  </a:cubicBezTo>
                  <a:cubicBezTo>
                    <a:pt x="10" y="35"/>
                    <a:pt x="26" y="28"/>
                    <a:pt x="49" y="26"/>
                  </a:cubicBezTo>
                  <a:cubicBezTo>
                    <a:pt x="86" y="25"/>
                    <a:pt x="134" y="45"/>
                    <a:pt x="171" y="78"/>
                  </a:cubicBezTo>
                  <a:cubicBezTo>
                    <a:pt x="200" y="103"/>
                    <a:pt x="263" y="175"/>
                    <a:pt x="230" y="290"/>
                  </a:cubicBezTo>
                  <a:lnTo>
                    <a:pt x="252" y="300"/>
                  </a:lnTo>
                  <a:close/>
                </a:path>
              </a:pathLst>
            </a:custGeom>
            <a:solidFill>
              <a:srgbClr val="C8657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0" name="Freeform 127"/>
            <p:cNvSpPr>
              <a:spLocks/>
            </p:cNvSpPr>
            <p:nvPr/>
          </p:nvSpPr>
          <p:spPr bwMode="auto">
            <a:xfrm>
              <a:off x="1877" y="1349"/>
              <a:ext cx="1007" cy="715"/>
            </a:xfrm>
            <a:custGeom>
              <a:avLst/>
              <a:gdLst>
                <a:gd name="T0" fmla="*/ 0 w 468"/>
                <a:gd name="T1" fmla="*/ 303 h 311"/>
                <a:gd name="T2" fmla="*/ 0 w 468"/>
                <a:gd name="T3" fmla="*/ 311 h 311"/>
                <a:gd name="T4" fmla="*/ 4 w 468"/>
                <a:gd name="T5" fmla="*/ 310 h 311"/>
                <a:gd name="T6" fmla="*/ 261 w 468"/>
                <a:gd name="T7" fmla="*/ 176 h 311"/>
                <a:gd name="T8" fmla="*/ 372 w 468"/>
                <a:gd name="T9" fmla="*/ 88 h 311"/>
                <a:gd name="T10" fmla="*/ 468 w 468"/>
                <a:gd name="T11" fmla="*/ 10 h 311"/>
                <a:gd name="T12" fmla="*/ 468 w 468"/>
                <a:gd name="T13" fmla="*/ 0 h 311"/>
                <a:gd name="T14" fmla="*/ 257 w 468"/>
                <a:gd name="T15" fmla="*/ 170 h 311"/>
                <a:gd name="T16" fmla="*/ 0 w 468"/>
                <a:gd name="T17" fmla="*/ 303 h 3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8"/>
                <a:gd name="T28" fmla="*/ 0 h 311"/>
                <a:gd name="T29" fmla="*/ 468 w 468"/>
                <a:gd name="T30" fmla="*/ 311 h 3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8" h="311">
                  <a:moveTo>
                    <a:pt x="0" y="303"/>
                  </a:moveTo>
                  <a:cubicBezTo>
                    <a:pt x="0" y="311"/>
                    <a:pt x="0" y="311"/>
                    <a:pt x="0" y="311"/>
                  </a:cubicBezTo>
                  <a:cubicBezTo>
                    <a:pt x="1" y="311"/>
                    <a:pt x="3" y="310"/>
                    <a:pt x="4" y="310"/>
                  </a:cubicBezTo>
                  <a:cubicBezTo>
                    <a:pt x="110" y="261"/>
                    <a:pt x="209" y="213"/>
                    <a:pt x="261" y="176"/>
                  </a:cubicBezTo>
                  <a:cubicBezTo>
                    <a:pt x="300" y="149"/>
                    <a:pt x="337" y="118"/>
                    <a:pt x="372" y="88"/>
                  </a:cubicBezTo>
                  <a:cubicBezTo>
                    <a:pt x="403" y="62"/>
                    <a:pt x="434" y="35"/>
                    <a:pt x="468" y="10"/>
                  </a:cubicBezTo>
                  <a:cubicBezTo>
                    <a:pt x="468" y="0"/>
                    <a:pt x="468" y="0"/>
                    <a:pt x="468" y="0"/>
                  </a:cubicBezTo>
                  <a:cubicBezTo>
                    <a:pt x="393" y="56"/>
                    <a:pt x="329" y="119"/>
                    <a:pt x="257" y="170"/>
                  </a:cubicBezTo>
                  <a:cubicBezTo>
                    <a:pt x="203" y="207"/>
                    <a:pt x="97" y="258"/>
                    <a:pt x="0" y="303"/>
                  </a:cubicBezTo>
                  <a:close/>
                </a:path>
              </a:pathLst>
            </a:cu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1" name="Freeform 128"/>
            <p:cNvSpPr>
              <a:spLocks/>
            </p:cNvSpPr>
            <p:nvPr/>
          </p:nvSpPr>
          <p:spPr bwMode="auto">
            <a:xfrm>
              <a:off x="1877" y="1372"/>
              <a:ext cx="1007" cy="751"/>
            </a:xfrm>
            <a:custGeom>
              <a:avLst/>
              <a:gdLst>
                <a:gd name="T0" fmla="*/ 261 w 468"/>
                <a:gd name="T1" fmla="*/ 166 h 327"/>
                <a:gd name="T2" fmla="*/ 4 w 468"/>
                <a:gd name="T3" fmla="*/ 300 h 327"/>
                <a:gd name="T4" fmla="*/ 0 w 468"/>
                <a:gd name="T5" fmla="*/ 301 h 327"/>
                <a:gd name="T6" fmla="*/ 0 w 468"/>
                <a:gd name="T7" fmla="*/ 327 h 327"/>
                <a:gd name="T8" fmla="*/ 4 w 468"/>
                <a:gd name="T9" fmla="*/ 326 h 327"/>
                <a:gd name="T10" fmla="*/ 261 w 468"/>
                <a:gd name="T11" fmla="*/ 192 h 327"/>
                <a:gd name="T12" fmla="*/ 372 w 468"/>
                <a:gd name="T13" fmla="*/ 104 h 327"/>
                <a:gd name="T14" fmla="*/ 468 w 468"/>
                <a:gd name="T15" fmla="*/ 26 h 327"/>
                <a:gd name="T16" fmla="*/ 468 w 468"/>
                <a:gd name="T17" fmla="*/ 0 h 327"/>
                <a:gd name="T18" fmla="*/ 372 w 468"/>
                <a:gd name="T19" fmla="*/ 78 h 327"/>
                <a:gd name="T20" fmla="*/ 261 w 468"/>
                <a:gd name="T21" fmla="*/ 166 h 3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8"/>
                <a:gd name="T34" fmla="*/ 0 h 327"/>
                <a:gd name="T35" fmla="*/ 468 w 468"/>
                <a:gd name="T36" fmla="*/ 327 h 32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8" h="327">
                  <a:moveTo>
                    <a:pt x="261" y="166"/>
                  </a:moveTo>
                  <a:cubicBezTo>
                    <a:pt x="209" y="203"/>
                    <a:pt x="110" y="251"/>
                    <a:pt x="4" y="300"/>
                  </a:cubicBezTo>
                  <a:cubicBezTo>
                    <a:pt x="3" y="300"/>
                    <a:pt x="1" y="301"/>
                    <a:pt x="0" y="301"/>
                  </a:cubicBezTo>
                  <a:cubicBezTo>
                    <a:pt x="0" y="327"/>
                    <a:pt x="0" y="327"/>
                    <a:pt x="0" y="327"/>
                  </a:cubicBezTo>
                  <a:cubicBezTo>
                    <a:pt x="4" y="326"/>
                    <a:pt x="4" y="326"/>
                    <a:pt x="4" y="326"/>
                  </a:cubicBezTo>
                  <a:cubicBezTo>
                    <a:pt x="110" y="277"/>
                    <a:pt x="209" y="229"/>
                    <a:pt x="261" y="192"/>
                  </a:cubicBezTo>
                  <a:cubicBezTo>
                    <a:pt x="300" y="165"/>
                    <a:pt x="337" y="134"/>
                    <a:pt x="372" y="104"/>
                  </a:cubicBezTo>
                  <a:cubicBezTo>
                    <a:pt x="403" y="78"/>
                    <a:pt x="434" y="51"/>
                    <a:pt x="468" y="26"/>
                  </a:cubicBezTo>
                  <a:cubicBezTo>
                    <a:pt x="468" y="0"/>
                    <a:pt x="468" y="0"/>
                    <a:pt x="468" y="0"/>
                  </a:cubicBezTo>
                  <a:cubicBezTo>
                    <a:pt x="434" y="25"/>
                    <a:pt x="403" y="52"/>
                    <a:pt x="372" y="78"/>
                  </a:cubicBezTo>
                  <a:cubicBezTo>
                    <a:pt x="337" y="108"/>
                    <a:pt x="300" y="139"/>
                    <a:pt x="261" y="166"/>
                  </a:cubicBezTo>
                  <a:close/>
                </a:path>
              </a:pathLst>
            </a:custGeom>
            <a:solidFill>
              <a:srgbClr val="FBE0C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2" name="Freeform 129"/>
            <p:cNvSpPr>
              <a:spLocks/>
            </p:cNvSpPr>
            <p:nvPr/>
          </p:nvSpPr>
          <p:spPr bwMode="auto">
            <a:xfrm>
              <a:off x="2486" y="2119"/>
              <a:ext cx="1012" cy="829"/>
            </a:xfrm>
            <a:custGeom>
              <a:avLst/>
              <a:gdLst>
                <a:gd name="T0" fmla="*/ 451 w 470"/>
                <a:gd name="T1" fmla="*/ 11 h 361"/>
                <a:gd name="T2" fmla="*/ 164 w 470"/>
                <a:gd name="T3" fmla="*/ 246 h 361"/>
                <a:gd name="T4" fmla="*/ 2 w 470"/>
                <a:gd name="T5" fmla="*/ 355 h 361"/>
                <a:gd name="T6" fmla="*/ 0 w 470"/>
                <a:gd name="T7" fmla="*/ 358 h 361"/>
                <a:gd name="T8" fmla="*/ 7 w 470"/>
                <a:gd name="T9" fmla="*/ 361 h 361"/>
                <a:gd name="T10" fmla="*/ 7 w 470"/>
                <a:gd name="T11" fmla="*/ 361 h 361"/>
                <a:gd name="T12" fmla="*/ 168 w 470"/>
                <a:gd name="T13" fmla="*/ 252 h 361"/>
                <a:gd name="T14" fmla="*/ 470 w 470"/>
                <a:gd name="T15" fmla="*/ 4 h 361"/>
                <a:gd name="T16" fmla="*/ 462 w 470"/>
                <a:gd name="T17" fmla="*/ 0 h 361"/>
                <a:gd name="T18" fmla="*/ 451 w 470"/>
                <a:gd name="T19" fmla="*/ 11 h 3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70"/>
                <a:gd name="T31" fmla="*/ 0 h 361"/>
                <a:gd name="T32" fmla="*/ 470 w 470"/>
                <a:gd name="T33" fmla="*/ 361 h 36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70" h="361">
                  <a:moveTo>
                    <a:pt x="451" y="11"/>
                  </a:moveTo>
                  <a:cubicBezTo>
                    <a:pt x="379" y="77"/>
                    <a:pt x="281" y="168"/>
                    <a:pt x="164" y="246"/>
                  </a:cubicBezTo>
                  <a:cubicBezTo>
                    <a:pt x="40" y="327"/>
                    <a:pt x="3" y="355"/>
                    <a:pt x="2" y="355"/>
                  </a:cubicBezTo>
                  <a:cubicBezTo>
                    <a:pt x="1" y="356"/>
                    <a:pt x="0" y="357"/>
                    <a:pt x="0" y="358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7" y="361"/>
                    <a:pt x="43" y="335"/>
                    <a:pt x="168" y="252"/>
                  </a:cubicBezTo>
                  <a:cubicBezTo>
                    <a:pt x="294" y="170"/>
                    <a:pt x="398" y="71"/>
                    <a:pt x="470" y="4"/>
                  </a:cubicBezTo>
                  <a:cubicBezTo>
                    <a:pt x="462" y="0"/>
                    <a:pt x="462" y="0"/>
                    <a:pt x="462" y="0"/>
                  </a:cubicBezTo>
                  <a:lnTo>
                    <a:pt x="451" y="11"/>
                  </a:lnTo>
                  <a:close/>
                </a:path>
              </a:pathLst>
            </a:cu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3" name="Freeform 130"/>
            <p:cNvSpPr>
              <a:spLocks/>
            </p:cNvSpPr>
            <p:nvPr/>
          </p:nvSpPr>
          <p:spPr bwMode="auto">
            <a:xfrm>
              <a:off x="2884" y="1310"/>
              <a:ext cx="700" cy="818"/>
            </a:xfrm>
            <a:custGeom>
              <a:avLst/>
              <a:gdLst>
                <a:gd name="T0" fmla="*/ 206 w 325"/>
                <a:gd name="T1" fmla="*/ 79 h 356"/>
                <a:gd name="T2" fmla="*/ 3 w 325"/>
                <a:gd name="T3" fmla="*/ 24 h 356"/>
                <a:gd name="T4" fmla="*/ 0 w 325"/>
                <a:gd name="T5" fmla="*/ 25 h 356"/>
                <a:gd name="T6" fmla="*/ 0 w 325"/>
                <a:gd name="T7" fmla="*/ 53 h 356"/>
                <a:gd name="T8" fmla="*/ 47 w 325"/>
                <a:gd name="T9" fmla="*/ 43 h 356"/>
                <a:gd name="T10" fmla="*/ 187 w 325"/>
                <a:gd name="T11" fmla="*/ 100 h 356"/>
                <a:gd name="T12" fmla="*/ 252 w 325"/>
                <a:gd name="T13" fmla="*/ 340 h 356"/>
                <a:gd name="T14" fmla="*/ 285 w 325"/>
                <a:gd name="T15" fmla="*/ 356 h 356"/>
                <a:gd name="T16" fmla="*/ 277 w 325"/>
                <a:gd name="T17" fmla="*/ 353 h 356"/>
                <a:gd name="T18" fmla="*/ 206 w 325"/>
                <a:gd name="T19" fmla="*/ 79 h 3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5"/>
                <a:gd name="T31" fmla="*/ 0 h 356"/>
                <a:gd name="T32" fmla="*/ 325 w 325"/>
                <a:gd name="T33" fmla="*/ 356 h 3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5" h="356">
                  <a:moveTo>
                    <a:pt x="206" y="79"/>
                  </a:moveTo>
                  <a:cubicBezTo>
                    <a:pt x="143" y="22"/>
                    <a:pt x="57" y="0"/>
                    <a:pt x="3" y="24"/>
                  </a:cubicBezTo>
                  <a:cubicBezTo>
                    <a:pt x="2" y="25"/>
                    <a:pt x="1" y="25"/>
                    <a:pt x="0" y="25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20" y="44"/>
                    <a:pt x="47" y="43"/>
                  </a:cubicBezTo>
                  <a:cubicBezTo>
                    <a:pt x="90" y="40"/>
                    <a:pt x="145" y="62"/>
                    <a:pt x="187" y="100"/>
                  </a:cubicBezTo>
                  <a:cubicBezTo>
                    <a:pt x="220" y="129"/>
                    <a:pt x="292" y="210"/>
                    <a:pt x="252" y="340"/>
                  </a:cubicBezTo>
                  <a:cubicBezTo>
                    <a:pt x="285" y="356"/>
                    <a:pt x="285" y="356"/>
                    <a:pt x="285" y="356"/>
                  </a:cubicBezTo>
                  <a:cubicBezTo>
                    <a:pt x="277" y="353"/>
                    <a:pt x="277" y="353"/>
                    <a:pt x="277" y="353"/>
                  </a:cubicBezTo>
                  <a:cubicBezTo>
                    <a:pt x="325" y="205"/>
                    <a:pt x="243" y="112"/>
                    <a:pt x="206" y="79"/>
                  </a:cubicBezTo>
                  <a:close/>
                </a:path>
              </a:pathLst>
            </a:custGeom>
            <a:solidFill>
              <a:srgbClr val="F7C3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4" name="Freeform 131"/>
            <p:cNvSpPr>
              <a:spLocks/>
            </p:cNvSpPr>
            <p:nvPr/>
          </p:nvSpPr>
          <p:spPr bwMode="auto">
            <a:xfrm>
              <a:off x="1050" y="2038"/>
              <a:ext cx="1451" cy="1470"/>
            </a:xfrm>
            <a:custGeom>
              <a:avLst/>
              <a:gdLst>
                <a:gd name="T0" fmla="*/ 667 w 674"/>
                <a:gd name="T1" fmla="*/ 393 h 640"/>
                <a:gd name="T2" fmla="*/ 666 w 674"/>
                <a:gd name="T3" fmla="*/ 394 h 640"/>
                <a:gd name="T4" fmla="*/ 342 w 674"/>
                <a:gd name="T5" fmla="*/ 632 h 640"/>
                <a:gd name="T6" fmla="*/ 8 w 674"/>
                <a:gd name="T7" fmla="*/ 320 h 640"/>
                <a:gd name="T8" fmla="*/ 342 w 674"/>
                <a:gd name="T9" fmla="*/ 8 h 640"/>
                <a:gd name="T10" fmla="*/ 383 w 674"/>
                <a:gd name="T11" fmla="*/ 11 h 640"/>
                <a:gd name="T12" fmla="*/ 384 w 674"/>
                <a:gd name="T13" fmla="*/ 11 h 640"/>
                <a:gd name="T14" fmla="*/ 384 w 674"/>
                <a:gd name="T15" fmla="*/ 3 h 640"/>
                <a:gd name="T16" fmla="*/ 342 w 674"/>
                <a:gd name="T17" fmla="*/ 0 h 640"/>
                <a:gd name="T18" fmla="*/ 0 w 674"/>
                <a:gd name="T19" fmla="*/ 320 h 640"/>
                <a:gd name="T20" fmla="*/ 342 w 674"/>
                <a:gd name="T21" fmla="*/ 640 h 640"/>
                <a:gd name="T22" fmla="*/ 674 w 674"/>
                <a:gd name="T23" fmla="*/ 396 h 640"/>
                <a:gd name="T24" fmla="*/ 667 w 674"/>
                <a:gd name="T25" fmla="*/ 393 h 6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74"/>
                <a:gd name="T40" fmla="*/ 0 h 640"/>
                <a:gd name="T41" fmla="*/ 674 w 674"/>
                <a:gd name="T42" fmla="*/ 640 h 64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74" h="640">
                  <a:moveTo>
                    <a:pt x="667" y="393"/>
                  </a:moveTo>
                  <a:cubicBezTo>
                    <a:pt x="666" y="393"/>
                    <a:pt x="666" y="394"/>
                    <a:pt x="666" y="394"/>
                  </a:cubicBezTo>
                  <a:cubicBezTo>
                    <a:pt x="629" y="534"/>
                    <a:pt x="496" y="632"/>
                    <a:pt x="342" y="632"/>
                  </a:cubicBezTo>
                  <a:cubicBezTo>
                    <a:pt x="158" y="632"/>
                    <a:pt x="8" y="492"/>
                    <a:pt x="8" y="320"/>
                  </a:cubicBezTo>
                  <a:cubicBezTo>
                    <a:pt x="8" y="148"/>
                    <a:pt x="158" y="8"/>
                    <a:pt x="342" y="8"/>
                  </a:cubicBezTo>
                  <a:cubicBezTo>
                    <a:pt x="355" y="8"/>
                    <a:pt x="369" y="9"/>
                    <a:pt x="383" y="11"/>
                  </a:cubicBezTo>
                  <a:cubicBezTo>
                    <a:pt x="384" y="11"/>
                    <a:pt x="384" y="11"/>
                    <a:pt x="384" y="11"/>
                  </a:cubicBezTo>
                  <a:cubicBezTo>
                    <a:pt x="384" y="3"/>
                    <a:pt x="384" y="3"/>
                    <a:pt x="384" y="3"/>
                  </a:cubicBezTo>
                  <a:cubicBezTo>
                    <a:pt x="370" y="1"/>
                    <a:pt x="356" y="0"/>
                    <a:pt x="342" y="0"/>
                  </a:cubicBezTo>
                  <a:cubicBezTo>
                    <a:pt x="153" y="0"/>
                    <a:pt x="0" y="143"/>
                    <a:pt x="0" y="320"/>
                  </a:cubicBezTo>
                  <a:cubicBezTo>
                    <a:pt x="0" y="496"/>
                    <a:pt x="153" y="640"/>
                    <a:pt x="342" y="640"/>
                  </a:cubicBezTo>
                  <a:cubicBezTo>
                    <a:pt x="503" y="640"/>
                    <a:pt x="637" y="536"/>
                    <a:pt x="674" y="396"/>
                  </a:cubicBezTo>
                  <a:lnTo>
                    <a:pt x="667" y="393"/>
                  </a:lnTo>
                  <a:close/>
                </a:path>
              </a:pathLst>
            </a:custGeom>
            <a:solidFill>
              <a:srgbClr val="D897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5" name="Freeform 132"/>
            <p:cNvSpPr>
              <a:spLocks/>
            </p:cNvSpPr>
            <p:nvPr/>
          </p:nvSpPr>
          <p:spPr bwMode="auto">
            <a:xfrm>
              <a:off x="2884" y="1228"/>
              <a:ext cx="782" cy="900"/>
            </a:xfrm>
            <a:custGeom>
              <a:avLst/>
              <a:gdLst>
                <a:gd name="T0" fmla="*/ 0 w 363"/>
                <a:gd name="T1" fmla="*/ 53 h 392"/>
                <a:gd name="T2" fmla="*/ 0 w 363"/>
                <a:gd name="T3" fmla="*/ 61 h 392"/>
                <a:gd name="T4" fmla="*/ 3 w 363"/>
                <a:gd name="T5" fmla="*/ 60 h 392"/>
                <a:gd name="T6" fmla="*/ 206 w 363"/>
                <a:gd name="T7" fmla="*/ 115 h 392"/>
                <a:gd name="T8" fmla="*/ 277 w 363"/>
                <a:gd name="T9" fmla="*/ 389 h 392"/>
                <a:gd name="T10" fmla="*/ 285 w 363"/>
                <a:gd name="T11" fmla="*/ 392 h 392"/>
                <a:gd name="T12" fmla="*/ 0 w 363"/>
                <a:gd name="T13" fmla="*/ 53 h 3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63"/>
                <a:gd name="T22" fmla="*/ 0 h 392"/>
                <a:gd name="T23" fmla="*/ 363 w 363"/>
                <a:gd name="T24" fmla="*/ 392 h 3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63" h="392">
                  <a:moveTo>
                    <a:pt x="0" y="53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1" y="61"/>
                    <a:pt x="2" y="61"/>
                    <a:pt x="3" y="60"/>
                  </a:cubicBezTo>
                  <a:cubicBezTo>
                    <a:pt x="57" y="36"/>
                    <a:pt x="143" y="58"/>
                    <a:pt x="206" y="115"/>
                  </a:cubicBezTo>
                  <a:cubicBezTo>
                    <a:pt x="243" y="148"/>
                    <a:pt x="325" y="241"/>
                    <a:pt x="277" y="389"/>
                  </a:cubicBezTo>
                  <a:cubicBezTo>
                    <a:pt x="285" y="392"/>
                    <a:pt x="285" y="392"/>
                    <a:pt x="285" y="392"/>
                  </a:cubicBezTo>
                  <a:cubicBezTo>
                    <a:pt x="363" y="152"/>
                    <a:pt x="117" y="0"/>
                    <a:pt x="0" y="53"/>
                  </a:cubicBezTo>
                  <a:close/>
                </a:path>
              </a:pathLst>
            </a:custGeom>
            <a:solidFill>
              <a:srgbClr val="D897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6" name="Freeform 133"/>
            <p:cNvSpPr>
              <a:spLocks/>
            </p:cNvSpPr>
            <p:nvPr/>
          </p:nvSpPr>
          <p:spPr bwMode="auto">
            <a:xfrm>
              <a:off x="2430" y="2091"/>
              <a:ext cx="1051" cy="857"/>
            </a:xfrm>
            <a:custGeom>
              <a:avLst/>
              <a:gdLst>
                <a:gd name="T0" fmla="*/ 480 w 488"/>
                <a:gd name="T1" fmla="*/ 9 h 373"/>
                <a:gd name="T2" fmla="*/ 463 w 488"/>
                <a:gd name="T3" fmla="*/ 0 h 373"/>
                <a:gd name="T4" fmla="*/ 463 w 488"/>
                <a:gd name="T5" fmla="*/ 0 h 373"/>
                <a:gd name="T6" fmla="*/ 462 w 488"/>
                <a:gd name="T7" fmla="*/ 0 h 373"/>
                <a:gd name="T8" fmla="*/ 452 w 488"/>
                <a:gd name="T9" fmla="*/ 10 h 373"/>
                <a:gd name="T10" fmla="*/ 165 w 488"/>
                <a:gd name="T11" fmla="*/ 245 h 373"/>
                <a:gd name="T12" fmla="*/ 3 w 488"/>
                <a:gd name="T13" fmla="*/ 354 h 373"/>
                <a:gd name="T14" fmla="*/ 0 w 488"/>
                <a:gd name="T15" fmla="*/ 357 h 373"/>
                <a:gd name="T16" fmla="*/ 33 w 488"/>
                <a:gd name="T17" fmla="*/ 373 h 373"/>
                <a:gd name="T18" fmla="*/ 33 w 488"/>
                <a:gd name="T19" fmla="*/ 373 h 373"/>
                <a:gd name="T20" fmla="*/ 26 w 488"/>
                <a:gd name="T21" fmla="*/ 370 h 373"/>
                <a:gd name="T22" fmla="*/ 28 w 488"/>
                <a:gd name="T23" fmla="*/ 367 h 373"/>
                <a:gd name="T24" fmla="*/ 190 w 488"/>
                <a:gd name="T25" fmla="*/ 258 h 373"/>
                <a:gd name="T26" fmla="*/ 477 w 488"/>
                <a:gd name="T27" fmla="*/ 23 h 373"/>
                <a:gd name="T28" fmla="*/ 488 w 488"/>
                <a:gd name="T29" fmla="*/ 12 h 373"/>
                <a:gd name="T30" fmla="*/ 480 w 488"/>
                <a:gd name="T31" fmla="*/ 9 h 3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88"/>
                <a:gd name="T49" fmla="*/ 0 h 373"/>
                <a:gd name="T50" fmla="*/ 488 w 488"/>
                <a:gd name="T51" fmla="*/ 373 h 37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88" h="373">
                  <a:moveTo>
                    <a:pt x="480" y="9"/>
                  </a:moveTo>
                  <a:cubicBezTo>
                    <a:pt x="463" y="0"/>
                    <a:pt x="463" y="0"/>
                    <a:pt x="463" y="0"/>
                  </a:cubicBezTo>
                  <a:cubicBezTo>
                    <a:pt x="463" y="0"/>
                    <a:pt x="463" y="0"/>
                    <a:pt x="463" y="0"/>
                  </a:cubicBezTo>
                  <a:cubicBezTo>
                    <a:pt x="462" y="0"/>
                    <a:pt x="462" y="0"/>
                    <a:pt x="462" y="0"/>
                  </a:cubicBezTo>
                  <a:cubicBezTo>
                    <a:pt x="452" y="10"/>
                    <a:pt x="452" y="10"/>
                    <a:pt x="452" y="10"/>
                  </a:cubicBezTo>
                  <a:cubicBezTo>
                    <a:pt x="380" y="76"/>
                    <a:pt x="282" y="167"/>
                    <a:pt x="165" y="245"/>
                  </a:cubicBezTo>
                  <a:cubicBezTo>
                    <a:pt x="41" y="326"/>
                    <a:pt x="4" y="354"/>
                    <a:pt x="3" y="354"/>
                  </a:cubicBezTo>
                  <a:cubicBezTo>
                    <a:pt x="2" y="355"/>
                    <a:pt x="0" y="357"/>
                    <a:pt x="0" y="357"/>
                  </a:cubicBezTo>
                  <a:cubicBezTo>
                    <a:pt x="33" y="373"/>
                    <a:pt x="33" y="373"/>
                    <a:pt x="33" y="373"/>
                  </a:cubicBezTo>
                  <a:cubicBezTo>
                    <a:pt x="33" y="373"/>
                    <a:pt x="33" y="373"/>
                    <a:pt x="33" y="373"/>
                  </a:cubicBezTo>
                  <a:cubicBezTo>
                    <a:pt x="26" y="370"/>
                    <a:pt x="26" y="370"/>
                    <a:pt x="26" y="370"/>
                  </a:cubicBezTo>
                  <a:cubicBezTo>
                    <a:pt x="26" y="369"/>
                    <a:pt x="27" y="368"/>
                    <a:pt x="28" y="367"/>
                  </a:cubicBezTo>
                  <a:cubicBezTo>
                    <a:pt x="29" y="367"/>
                    <a:pt x="66" y="339"/>
                    <a:pt x="190" y="258"/>
                  </a:cubicBezTo>
                  <a:cubicBezTo>
                    <a:pt x="307" y="180"/>
                    <a:pt x="405" y="89"/>
                    <a:pt x="477" y="23"/>
                  </a:cubicBezTo>
                  <a:cubicBezTo>
                    <a:pt x="488" y="12"/>
                    <a:pt x="488" y="12"/>
                    <a:pt x="488" y="12"/>
                  </a:cubicBezTo>
                  <a:lnTo>
                    <a:pt x="480" y="9"/>
                  </a:lnTo>
                  <a:close/>
                </a:path>
              </a:pathLst>
            </a:custGeom>
            <a:solidFill>
              <a:srgbClr val="FBE0C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" name="Freeform 134"/>
            <p:cNvSpPr>
              <a:spLocks/>
            </p:cNvSpPr>
            <p:nvPr/>
          </p:nvSpPr>
          <p:spPr bwMode="auto">
            <a:xfrm>
              <a:off x="2370" y="2066"/>
              <a:ext cx="1057" cy="845"/>
            </a:xfrm>
            <a:custGeom>
              <a:avLst/>
              <a:gdLst>
                <a:gd name="T0" fmla="*/ 469 w 491"/>
                <a:gd name="T1" fmla="*/ 0 h 368"/>
                <a:gd name="T2" fmla="*/ 491 w 491"/>
                <a:gd name="T3" fmla="*/ 11 h 368"/>
                <a:gd name="T4" fmla="*/ 490 w 491"/>
                <a:gd name="T5" fmla="*/ 11 h 368"/>
                <a:gd name="T6" fmla="*/ 480 w 491"/>
                <a:gd name="T7" fmla="*/ 21 h 368"/>
                <a:gd name="T8" fmla="*/ 193 w 491"/>
                <a:gd name="T9" fmla="*/ 256 h 368"/>
                <a:gd name="T10" fmla="*/ 31 w 491"/>
                <a:gd name="T11" fmla="*/ 365 h 368"/>
                <a:gd name="T12" fmla="*/ 28 w 491"/>
                <a:gd name="T13" fmla="*/ 368 h 368"/>
                <a:gd name="T14" fmla="*/ 8 w 491"/>
                <a:gd name="T15" fmla="*/ 359 h 368"/>
                <a:gd name="T16" fmla="*/ 1 w 491"/>
                <a:gd name="T17" fmla="*/ 329 h 368"/>
                <a:gd name="T18" fmla="*/ 28 w 491"/>
                <a:gd name="T19" fmla="*/ 319 h 368"/>
                <a:gd name="T20" fmla="*/ 41 w 491"/>
                <a:gd name="T21" fmla="*/ 300 h 368"/>
                <a:gd name="T22" fmla="*/ 57 w 491"/>
                <a:gd name="T23" fmla="*/ 287 h 368"/>
                <a:gd name="T24" fmla="*/ 91 w 491"/>
                <a:gd name="T25" fmla="*/ 278 h 368"/>
                <a:gd name="T26" fmla="*/ 102 w 491"/>
                <a:gd name="T27" fmla="*/ 252 h 368"/>
                <a:gd name="T28" fmla="*/ 108 w 491"/>
                <a:gd name="T29" fmla="*/ 247 h 368"/>
                <a:gd name="T30" fmla="*/ 118 w 491"/>
                <a:gd name="T31" fmla="*/ 244 h 368"/>
                <a:gd name="T32" fmla="*/ 130 w 491"/>
                <a:gd name="T33" fmla="*/ 227 h 368"/>
                <a:gd name="T34" fmla="*/ 135 w 491"/>
                <a:gd name="T35" fmla="*/ 223 h 368"/>
                <a:gd name="T36" fmla="*/ 139 w 491"/>
                <a:gd name="T37" fmla="*/ 223 h 368"/>
                <a:gd name="T38" fmla="*/ 155 w 491"/>
                <a:gd name="T39" fmla="*/ 215 h 368"/>
                <a:gd name="T40" fmla="*/ 161 w 491"/>
                <a:gd name="T41" fmla="*/ 203 h 368"/>
                <a:gd name="T42" fmla="*/ 167 w 491"/>
                <a:gd name="T43" fmla="*/ 199 h 368"/>
                <a:gd name="T44" fmla="*/ 188 w 491"/>
                <a:gd name="T45" fmla="*/ 193 h 368"/>
                <a:gd name="T46" fmla="*/ 193 w 491"/>
                <a:gd name="T47" fmla="*/ 187 h 368"/>
                <a:gd name="T48" fmla="*/ 199 w 491"/>
                <a:gd name="T49" fmla="*/ 185 h 368"/>
                <a:gd name="T50" fmla="*/ 226 w 491"/>
                <a:gd name="T51" fmla="*/ 179 h 368"/>
                <a:gd name="T52" fmla="*/ 235 w 491"/>
                <a:gd name="T53" fmla="*/ 164 h 368"/>
                <a:gd name="T54" fmla="*/ 240 w 491"/>
                <a:gd name="T55" fmla="*/ 159 h 368"/>
                <a:gd name="T56" fmla="*/ 255 w 491"/>
                <a:gd name="T57" fmla="*/ 151 h 368"/>
                <a:gd name="T58" fmla="*/ 260 w 491"/>
                <a:gd name="T59" fmla="*/ 135 h 368"/>
                <a:gd name="T60" fmla="*/ 265 w 491"/>
                <a:gd name="T61" fmla="*/ 132 h 368"/>
                <a:gd name="T62" fmla="*/ 292 w 491"/>
                <a:gd name="T63" fmla="*/ 127 h 368"/>
                <a:gd name="T64" fmla="*/ 301 w 491"/>
                <a:gd name="T65" fmla="*/ 108 h 368"/>
                <a:gd name="T66" fmla="*/ 304 w 491"/>
                <a:gd name="T67" fmla="*/ 106 h 368"/>
                <a:gd name="T68" fmla="*/ 341 w 491"/>
                <a:gd name="T69" fmla="*/ 100 h 368"/>
                <a:gd name="T70" fmla="*/ 348 w 491"/>
                <a:gd name="T71" fmla="*/ 82 h 368"/>
                <a:gd name="T72" fmla="*/ 352 w 491"/>
                <a:gd name="T73" fmla="*/ 80 h 368"/>
                <a:gd name="T74" fmla="*/ 367 w 491"/>
                <a:gd name="T75" fmla="*/ 76 h 368"/>
                <a:gd name="T76" fmla="*/ 378 w 491"/>
                <a:gd name="T77" fmla="*/ 56 h 368"/>
                <a:gd name="T78" fmla="*/ 377 w 491"/>
                <a:gd name="T79" fmla="*/ 48 h 368"/>
                <a:gd name="T80" fmla="*/ 381 w 491"/>
                <a:gd name="T81" fmla="*/ 43 h 368"/>
                <a:gd name="T82" fmla="*/ 396 w 491"/>
                <a:gd name="T83" fmla="*/ 36 h 368"/>
                <a:gd name="T84" fmla="*/ 405 w 491"/>
                <a:gd name="T85" fmla="*/ 18 h 368"/>
                <a:gd name="T86" fmla="*/ 422 w 491"/>
                <a:gd name="T87" fmla="*/ 3 h 368"/>
                <a:gd name="T88" fmla="*/ 469 w 491"/>
                <a:gd name="T89" fmla="*/ 0 h 36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1"/>
                <a:gd name="T136" fmla="*/ 0 h 368"/>
                <a:gd name="T137" fmla="*/ 491 w 491"/>
                <a:gd name="T138" fmla="*/ 368 h 36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1" h="368">
                  <a:moveTo>
                    <a:pt x="469" y="0"/>
                  </a:moveTo>
                  <a:cubicBezTo>
                    <a:pt x="491" y="11"/>
                    <a:pt x="491" y="11"/>
                    <a:pt x="491" y="11"/>
                  </a:cubicBezTo>
                  <a:cubicBezTo>
                    <a:pt x="490" y="11"/>
                    <a:pt x="490" y="11"/>
                    <a:pt x="490" y="11"/>
                  </a:cubicBezTo>
                  <a:cubicBezTo>
                    <a:pt x="480" y="21"/>
                    <a:pt x="480" y="21"/>
                    <a:pt x="480" y="21"/>
                  </a:cubicBezTo>
                  <a:cubicBezTo>
                    <a:pt x="408" y="87"/>
                    <a:pt x="310" y="178"/>
                    <a:pt x="193" y="256"/>
                  </a:cubicBezTo>
                  <a:cubicBezTo>
                    <a:pt x="69" y="337"/>
                    <a:pt x="32" y="365"/>
                    <a:pt x="31" y="365"/>
                  </a:cubicBezTo>
                  <a:cubicBezTo>
                    <a:pt x="30" y="366"/>
                    <a:pt x="28" y="368"/>
                    <a:pt x="28" y="368"/>
                  </a:cubicBezTo>
                  <a:cubicBezTo>
                    <a:pt x="8" y="359"/>
                    <a:pt x="8" y="359"/>
                    <a:pt x="8" y="359"/>
                  </a:cubicBezTo>
                  <a:cubicBezTo>
                    <a:pt x="10" y="350"/>
                    <a:pt x="0" y="336"/>
                    <a:pt x="1" y="329"/>
                  </a:cubicBezTo>
                  <a:cubicBezTo>
                    <a:pt x="4" y="317"/>
                    <a:pt x="17" y="323"/>
                    <a:pt x="28" y="319"/>
                  </a:cubicBezTo>
                  <a:cubicBezTo>
                    <a:pt x="38" y="315"/>
                    <a:pt x="39" y="306"/>
                    <a:pt x="41" y="300"/>
                  </a:cubicBezTo>
                  <a:cubicBezTo>
                    <a:pt x="42" y="296"/>
                    <a:pt x="45" y="287"/>
                    <a:pt x="57" y="287"/>
                  </a:cubicBezTo>
                  <a:cubicBezTo>
                    <a:pt x="67" y="288"/>
                    <a:pt x="79" y="288"/>
                    <a:pt x="91" y="278"/>
                  </a:cubicBezTo>
                  <a:cubicBezTo>
                    <a:pt x="100" y="270"/>
                    <a:pt x="102" y="261"/>
                    <a:pt x="102" y="252"/>
                  </a:cubicBezTo>
                  <a:cubicBezTo>
                    <a:pt x="102" y="248"/>
                    <a:pt x="106" y="247"/>
                    <a:pt x="108" y="247"/>
                  </a:cubicBezTo>
                  <a:cubicBezTo>
                    <a:pt x="111" y="247"/>
                    <a:pt x="114" y="246"/>
                    <a:pt x="118" y="244"/>
                  </a:cubicBezTo>
                  <a:cubicBezTo>
                    <a:pt x="125" y="239"/>
                    <a:pt x="129" y="233"/>
                    <a:pt x="130" y="227"/>
                  </a:cubicBezTo>
                  <a:cubicBezTo>
                    <a:pt x="130" y="225"/>
                    <a:pt x="131" y="223"/>
                    <a:pt x="135" y="223"/>
                  </a:cubicBezTo>
                  <a:cubicBezTo>
                    <a:pt x="136" y="223"/>
                    <a:pt x="138" y="223"/>
                    <a:pt x="139" y="223"/>
                  </a:cubicBezTo>
                  <a:cubicBezTo>
                    <a:pt x="145" y="223"/>
                    <a:pt x="151" y="220"/>
                    <a:pt x="155" y="215"/>
                  </a:cubicBezTo>
                  <a:cubicBezTo>
                    <a:pt x="158" y="211"/>
                    <a:pt x="160" y="207"/>
                    <a:pt x="161" y="203"/>
                  </a:cubicBezTo>
                  <a:cubicBezTo>
                    <a:pt x="161" y="199"/>
                    <a:pt x="165" y="199"/>
                    <a:pt x="167" y="199"/>
                  </a:cubicBezTo>
                  <a:cubicBezTo>
                    <a:pt x="174" y="201"/>
                    <a:pt x="181" y="200"/>
                    <a:pt x="188" y="193"/>
                  </a:cubicBezTo>
                  <a:cubicBezTo>
                    <a:pt x="190" y="191"/>
                    <a:pt x="192" y="189"/>
                    <a:pt x="193" y="187"/>
                  </a:cubicBezTo>
                  <a:cubicBezTo>
                    <a:pt x="194" y="184"/>
                    <a:pt x="198" y="185"/>
                    <a:pt x="199" y="185"/>
                  </a:cubicBezTo>
                  <a:cubicBezTo>
                    <a:pt x="209" y="189"/>
                    <a:pt x="218" y="187"/>
                    <a:pt x="226" y="179"/>
                  </a:cubicBezTo>
                  <a:cubicBezTo>
                    <a:pt x="231" y="174"/>
                    <a:pt x="234" y="169"/>
                    <a:pt x="235" y="164"/>
                  </a:cubicBezTo>
                  <a:cubicBezTo>
                    <a:pt x="235" y="160"/>
                    <a:pt x="238" y="159"/>
                    <a:pt x="240" y="159"/>
                  </a:cubicBezTo>
                  <a:cubicBezTo>
                    <a:pt x="249" y="159"/>
                    <a:pt x="253" y="154"/>
                    <a:pt x="255" y="151"/>
                  </a:cubicBezTo>
                  <a:cubicBezTo>
                    <a:pt x="259" y="146"/>
                    <a:pt x="260" y="140"/>
                    <a:pt x="260" y="135"/>
                  </a:cubicBezTo>
                  <a:cubicBezTo>
                    <a:pt x="260" y="132"/>
                    <a:pt x="263" y="132"/>
                    <a:pt x="265" y="132"/>
                  </a:cubicBezTo>
                  <a:cubicBezTo>
                    <a:pt x="272" y="134"/>
                    <a:pt x="282" y="135"/>
                    <a:pt x="292" y="127"/>
                  </a:cubicBezTo>
                  <a:cubicBezTo>
                    <a:pt x="298" y="121"/>
                    <a:pt x="301" y="114"/>
                    <a:pt x="301" y="108"/>
                  </a:cubicBezTo>
                  <a:cubicBezTo>
                    <a:pt x="301" y="105"/>
                    <a:pt x="303" y="106"/>
                    <a:pt x="304" y="106"/>
                  </a:cubicBezTo>
                  <a:cubicBezTo>
                    <a:pt x="316" y="110"/>
                    <a:pt x="330" y="112"/>
                    <a:pt x="341" y="100"/>
                  </a:cubicBezTo>
                  <a:cubicBezTo>
                    <a:pt x="346" y="94"/>
                    <a:pt x="348" y="88"/>
                    <a:pt x="348" y="82"/>
                  </a:cubicBezTo>
                  <a:cubicBezTo>
                    <a:pt x="348" y="81"/>
                    <a:pt x="348" y="79"/>
                    <a:pt x="352" y="80"/>
                  </a:cubicBezTo>
                  <a:cubicBezTo>
                    <a:pt x="357" y="80"/>
                    <a:pt x="362" y="79"/>
                    <a:pt x="367" y="76"/>
                  </a:cubicBezTo>
                  <a:cubicBezTo>
                    <a:pt x="375" y="71"/>
                    <a:pt x="378" y="63"/>
                    <a:pt x="378" y="56"/>
                  </a:cubicBezTo>
                  <a:cubicBezTo>
                    <a:pt x="378" y="53"/>
                    <a:pt x="377" y="50"/>
                    <a:pt x="377" y="48"/>
                  </a:cubicBezTo>
                  <a:cubicBezTo>
                    <a:pt x="376" y="44"/>
                    <a:pt x="379" y="43"/>
                    <a:pt x="381" y="43"/>
                  </a:cubicBezTo>
                  <a:cubicBezTo>
                    <a:pt x="385" y="42"/>
                    <a:pt x="391" y="40"/>
                    <a:pt x="396" y="36"/>
                  </a:cubicBezTo>
                  <a:cubicBezTo>
                    <a:pt x="402" y="30"/>
                    <a:pt x="405" y="24"/>
                    <a:pt x="405" y="18"/>
                  </a:cubicBezTo>
                  <a:cubicBezTo>
                    <a:pt x="404" y="10"/>
                    <a:pt x="409" y="3"/>
                    <a:pt x="422" y="3"/>
                  </a:cubicBezTo>
                  <a:cubicBezTo>
                    <a:pt x="438" y="3"/>
                    <a:pt x="462" y="4"/>
                    <a:pt x="469" y="0"/>
                  </a:cubicBezTo>
                  <a:close/>
                </a:path>
              </a:pathLst>
            </a:custGeom>
            <a:solidFill>
              <a:srgbClr val="DFAA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8" name="Freeform 135"/>
            <p:cNvSpPr>
              <a:spLocks/>
            </p:cNvSpPr>
            <p:nvPr/>
          </p:nvSpPr>
          <p:spPr bwMode="auto">
            <a:xfrm>
              <a:off x="1877" y="1432"/>
              <a:ext cx="1007" cy="749"/>
            </a:xfrm>
            <a:custGeom>
              <a:avLst/>
              <a:gdLst>
                <a:gd name="T0" fmla="*/ 76 w 468"/>
                <a:gd name="T1" fmla="*/ 308 h 326"/>
                <a:gd name="T2" fmla="*/ 106 w 468"/>
                <a:gd name="T3" fmla="*/ 308 h 326"/>
                <a:gd name="T4" fmla="*/ 114 w 468"/>
                <a:gd name="T5" fmla="*/ 303 h 326"/>
                <a:gd name="T6" fmla="*/ 129 w 468"/>
                <a:gd name="T7" fmla="*/ 277 h 326"/>
                <a:gd name="T8" fmla="*/ 156 w 468"/>
                <a:gd name="T9" fmla="*/ 277 h 326"/>
                <a:gd name="T10" fmla="*/ 160 w 468"/>
                <a:gd name="T11" fmla="*/ 275 h 326"/>
                <a:gd name="T12" fmla="*/ 174 w 468"/>
                <a:gd name="T13" fmla="*/ 245 h 326"/>
                <a:gd name="T14" fmla="*/ 195 w 468"/>
                <a:gd name="T15" fmla="*/ 240 h 326"/>
                <a:gd name="T16" fmla="*/ 202 w 468"/>
                <a:gd name="T17" fmla="*/ 243 h 326"/>
                <a:gd name="T18" fmla="*/ 207 w 468"/>
                <a:gd name="T19" fmla="*/ 242 h 326"/>
                <a:gd name="T20" fmla="*/ 212 w 468"/>
                <a:gd name="T21" fmla="*/ 238 h 326"/>
                <a:gd name="T22" fmla="*/ 232 w 468"/>
                <a:gd name="T23" fmla="*/ 238 h 326"/>
                <a:gd name="T24" fmla="*/ 236 w 468"/>
                <a:gd name="T25" fmla="*/ 236 h 326"/>
                <a:gd name="T26" fmla="*/ 235 w 468"/>
                <a:gd name="T27" fmla="*/ 228 h 326"/>
                <a:gd name="T28" fmla="*/ 251 w 468"/>
                <a:gd name="T29" fmla="*/ 194 h 326"/>
                <a:gd name="T30" fmla="*/ 272 w 468"/>
                <a:gd name="T31" fmla="*/ 190 h 326"/>
                <a:gd name="T32" fmla="*/ 281 w 468"/>
                <a:gd name="T33" fmla="*/ 195 h 326"/>
                <a:gd name="T34" fmla="*/ 284 w 468"/>
                <a:gd name="T35" fmla="*/ 193 h 326"/>
                <a:gd name="T36" fmla="*/ 294 w 468"/>
                <a:gd name="T37" fmla="*/ 178 h 326"/>
                <a:gd name="T38" fmla="*/ 310 w 468"/>
                <a:gd name="T39" fmla="*/ 174 h 326"/>
                <a:gd name="T40" fmla="*/ 315 w 468"/>
                <a:gd name="T41" fmla="*/ 168 h 326"/>
                <a:gd name="T42" fmla="*/ 330 w 468"/>
                <a:gd name="T43" fmla="*/ 137 h 326"/>
                <a:gd name="T44" fmla="*/ 355 w 468"/>
                <a:gd name="T45" fmla="*/ 136 h 326"/>
                <a:gd name="T46" fmla="*/ 358 w 468"/>
                <a:gd name="T47" fmla="*/ 134 h 326"/>
                <a:gd name="T48" fmla="*/ 375 w 468"/>
                <a:gd name="T49" fmla="*/ 109 h 326"/>
                <a:gd name="T50" fmla="*/ 389 w 468"/>
                <a:gd name="T51" fmla="*/ 108 h 326"/>
                <a:gd name="T52" fmla="*/ 393 w 468"/>
                <a:gd name="T53" fmla="*/ 103 h 326"/>
                <a:gd name="T54" fmla="*/ 408 w 468"/>
                <a:gd name="T55" fmla="*/ 73 h 326"/>
                <a:gd name="T56" fmla="*/ 444 w 468"/>
                <a:gd name="T57" fmla="*/ 67 h 326"/>
                <a:gd name="T58" fmla="*/ 468 w 468"/>
                <a:gd name="T59" fmla="*/ 25 h 326"/>
                <a:gd name="T60" fmla="*/ 468 w 468"/>
                <a:gd name="T61" fmla="*/ 0 h 326"/>
                <a:gd name="T62" fmla="*/ 372 w 468"/>
                <a:gd name="T63" fmla="*/ 78 h 326"/>
                <a:gd name="T64" fmla="*/ 261 w 468"/>
                <a:gd name="T65" fmla="*/ 166 h 326"/>
                <a:gd name="T66" fmla="*/ 4 w 468"/>
                <a:gd name="T67" fmla="*/ 300 h 326"/>
                <a:gd name="T68" fmla="*/ 0 w 468"/>
                <a:gd name="T69" fmla="*/ 301 h 326"/>
                <a:gd name="T70" fmla="*/ 0 w 468"/>
                <a:gd name="T71" fmla="*/ 326 h 326"/>
                <a:gd name="T72" fmla="*/ 14 w 468"/>
                <a:gd name="T73" fmla="*/ 322 h 326"/>
                <a:gd name="T74" fmla="*/ 28 w 468"/>
                <a:gd name="T75" fmla="*/ 315 h 326"/>
                <a:gd name="T76" fmla="*/ 60 w 468"/>
                <a:gd name="T77" fmla="*/ 322 h 326"/>
                <a:gd name="T78" fmla="*/ 76 w 468"/>
                <a:gd name="T79" fmla="*/ 308 h 32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68"/>
                <a:gd name="T121" fmla="*/ 0 h 326"/>
                <a:gd name="T122" fmla="*/ 468 w 468"/>
                <a:gd name="T123" fmla="*/ 326 h 32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68" h="326">
                  <a:moveTo>
                    <a:pt x="76" y="308"/>
                  </a:moveTo>
                  <a:cubicBezTo>
                    <a:pt x="88" y="301"/>
                    <a:pt x="101" y="306"/>
                    <a:pt x="106" y="308"/>
                  </a:cubicBezTo>
                  <a:cubicBezTo>
                    <a:pt x="110" y="309"/>
                    <a:pt x="113" y="307"/>
                    <a:pt x="114" y="303"/>
                  </a:cubicBezTo>
                  <a:cubicBezTo>
                    <a:pt x="115" y="296"/>
                    <a:pt x="116" y="285"/>
                    <a:pt x="129" y="277"/>
                  </a:cubicBezTo>
                  <a:cubicBezTo>
                    <a:pt x="136" y="272"/>
                    <a:pt x="145" y="269"/>
                    <a:pt x="156" y="277"/>
                  </a:cubicBezTo>
                  <a:cubicBezTo>
                    <a:pt x="159" y="279"/>
                    <a:pt x="160" y="276"/>
                    <a:pt x="160" y="275"/>
                  </a:cubicBezTo>
                  <a:cubicBezTo>
                    <a:pt x="161" y="265"/>
                    <a:pt x="163" y="253"/>
                    <a:pt x="174" y="245"/>
                  </a:cubicBezTo>
                  <a:cubicBezTo>
                    <a:pt x="182" y="240"/>
                    <a:pt x="190" y="239"/>
                    <a:pt x="195" y="240"/>
                  </a:cubicBezTo>
                  <a:cubicBezTo>
                    <a:pt x="197" y="241"/>
                    <a:pt x="200" y="242"/>
                    <a:pt x="202" y="243"/>
                  </a:cubicBezTo>
                  <a:cubicBezTo>
                    <a:pt x="204" y="244"/>
                    <a:pt x="206" y="243"/>
                    <a:pt x="207" y="242"/>
                  </a:cubicBezTo>
                  <a:cubicBezTo>
                    <a:pt x="208" y="240"/>
                    <a:pt x="210" y="239"/>
                    <a:pt x="212" y="238"/>
                  </a:cubicBezTo>
                  <a:cubicBezTo>
                    <a:pt x="216" y="236"/>
                    <a:pt x="224" y="234"/>
                    <a:pt x="232" y="238"/>
                  </a:cubicBezTo>
                  <a:cubicBezTo>
                    <a:pt x="233" y="239"/>
                    <a:pt x="236" y="240"/>
                    <a:pt x="236" y="236"/>
                  </a:cubicBezTo>
                  <a:cubicBezTo>
                    <a:pt x="236" y="233"/>
                    <a:pt x="235" y="231"/>
                    <a:pt x="235" y="228"/>
                  </a:cubicBezTo>
                  <a:cubicBezTo>
                    <a:pt x="235" y="217"/>
                    <a:pt x="237" y="203"/>
                    <a:pt x="251" y="194"/>
                  </a:cubicBezTo>
                  <a:cubicBezTo>
                    <a:pt x="260" y="189"/>
                    <a:pt x="268" y="189"/>
                    <a:pt x="272" y="190"/>
                  </a:cubicBezTo>
                  <a:cubicBezTo>
                    <a:pt x="276" y="191"/>
                    <a:pt x="278" y="193"/>
                    <a:pt x="281" y="195"/>
                  </a:cubicBezTo>
                  <a:cubicBezTo>
                    <a:pt x="283" y="196"/>
                    <a:pt x="284" y="194"/>
                    <a:pt x="284" y="193"/>
                  </a:cubicBezTo>
                  <a:cubicBezTo>
                    <a:pt x="286" y="188"/>
                    <a:pt x="289" y="182"/>
                    <a:pt x="294" y="178"/>
                  </a:cubicBezTo>
                  <a:cubicBezTo>
                    <a:pt x="299" y="175"/>
                    <a:pt x="305" y="173"/>
                    <a:pt x="310" y="174"/>
                  </a:cubicBezTo>
                  <a:cubicBezTo>
                    <a:pt x="314" y="174"/>
                    <a:pt x="315" y="171"/>
                    <a:pt x="315" y="168"/>
                  </a:cubicBezTo>
                  <a:cubicBezTo>
                    <a:pt x="315" y="157"/>
                    <a:pt x="317" y="143"/>
                    <a:pt x="330" y="137"/>
                  </a:cubicBezTo>
                  <a:cubicBezTo>
                    <a:pt x="340" y="131"/>
                    <a:pt x="349" y="133"/>
                    <a:pt x="355" y="136"/>
                  </a:cubicBezTo>
                  <a:cubicBezTo>
                    <a:pt x="357" y="138"/>
                    <a:pt x="358" y="135"/>
                    <a:pt x="358" y="134"/>
                  </a:cubicBezTo>
                  <a:cubicBezTo>
                    <a:pt x="359" y="126"/>
                    <a:pt x="362" y="114"/>
                    <a:pt x="375" y="109"/>
                  </a:cubicBezTo>
                  <a:cubicBezTo>
                    <a:pt x="380" y="107"/>
                    <a:pt x="385" y="107"/>
                    <a:pt x="389" y="108"/>
                  </a:cubicBezTo>
                  <a:cubicBezTo>
                    <a:pt x="390" y="108"/>
                    <a:pt x="393" y="106"/>
                    <a:pt x="393" y="103"/>
                  </a:cubicBezTo>
                  <a:cubicBezTo>
                    <a:pt x="393" y="94"/>
                    <a:pt x="395" y="81"/>
                    <a:pt x="408" y="73"/>
                  </a:cubicBezTo>
                  <a:cubicBezTo>
                    <a:pt x="422" y="63"/>
                    <a:pt x="433" y="77"/>
                    <a:pt x="444" y="67"/>
                  </a:cubicBezTo>
                  <a:cubicBezTo>
                    <a:pt x="454" y="58"/>
                    <a:pt x="458" y="33"/>
                    <a:pt x="468" y="25"/>
                  </a:cubicBezTo>
                  <a:cubicBezTo>
                    <a:pt x="468" y="0"/>
                    <a:pt x="468" y="0"/>
                    <a:pt x="468" y="0"/>
                  </a:cubicBezTo>
                  <a:cubicBezTo>
                    <a:pt x="434" y="25"/>
                    <a:pt x="403" y="52"/>
                    <a:pt x="372" y="78"/>
                  </a:cubicBezTo>
                  <a:cubicBezTo>
                    <a:pt x="337" y="108"/>
                    <a:pt x="300" y="139"/>
                    <a:pt x="261" y="166"/>
                  </a:cubicBezTo>
                  <a:cubicBezTo>
                    <a:pt x="209" y="203"/>
                    <a:pt x="110" y="251"/>
                    <a:pt x="4" y="300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5" y="325"/>
                    <a:pt x="10" y="323"/>
                    <a:pt x="14" y="322"/>
                  </a:cubicBezTo>
                  <a:cubicBezTo>
                    <a:pt x="18" y="320"/>
                    <a:pt x="23" y="315"/>
                    <a:pt x="28" y="315"/>
                  </a:cubicBezTo>
                  <a:cubicBezTo>
                    <a:pt x="38" y="314"/>
                    <a:pt x="51" y="326"/>
                    <a:pt x="60" y="322"/>
                  </a:cubicBezTo>
                  <a:cubicBezTo>
                    <a:pt x="65" y="319"/>
                    <a:pt x="66" y="314"/>
                    <a:pt x="76" y="308"/>
                  </a:cubicBezTo>
                  <a:close/>
                </a:path>
              </a:pathLst>
            </a:custGeom>
            <a:solidFill>
              <a:srgbClr val="DFAAB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9" name="Freeform 136"/>
            <p:cNvSpPr>
              <a:spLocks noEditPoints="1"/>
            </p:cNvSpPr>
            <p:nvPr/>
          </p:nvSpPr>
          <p:spPr bwMode="auto">
            <a:xfrm>
              <a:off x="1123" y="2116"/>
              <a:ext cx="1307" cy="1314"/>
            </a:xfrm>
            <a:custGeom>
              <a:avLst/>
              <a:gdLst>
                <a:gd name="T0" fmla="*/ 607 w 607"/>
                <a:gd name="T1" fmla="*/ 347 h 572"/>
                <a:gd name="T2" fmla="*/ 587 w 607"/>
                <a:gd name="T3" fmla="*/ 337 h 572"/>
                <a:gd name="T4" fmla="*/ 586 w 607"/>
                <a:gd name="T5" fmla="*/ 339 h 572"/>
                <a:gd name="T6" fmla="*/ 308 w 607"/>
                <a:gd name="T7" fmla="*/ 548 h 572"/>
                <a:gd name="T8" fmla="*/ 24 w 607"/>
                <a:gd name="T9" fmla="*/ 286 h 572"/>
                <a:gd name="T10" fmla="*/ 307 w 607"/>
                <a:gd name="T11" fmla="*/ 25 h 572"/>
                <a:gd name="T12" fmla="*/ 350 w 607"/>
                <a:gd name="T13" fmla="*/ 28 h 572"/>
                <a:gd name="T14" fmla="*/ 350 w 607"/>
                <a:gd name="T15" fmla="*/ 28 h 572"/>
                <a:gd name="T16" fmla="*/ 350 w 607"/>
                <a:gd name="T17" fmla="*/ 3 h 572"/>
                <a:gd name="T18" fmla="*/ 348 w 607"/>
                <a:gd name="T19" fmla="*/ 3 h 572"/>
                <a:gd name="T20" fmla="*/ 308 w 607"/>
                <a:gd name="T21" fmla="*/ 0 h 572"/>
                <a:gd name="T22" fmla="*/ 0 w 607"/>
                <a:gd name="T23" fmla="*/ 286 h 572"/>
                <a:gd name="T24" fmla="*/ 308 w 607"/>
                <a:gd name="T25" fmla="*/ 572 h 572"/>
                <a:gd name="T26" fmla="*/ 607 w 607"/>
                <a:gd name="T27" fmla="*/ 347 h 572"/>
                <a:gd name="T28" fmla="*/ 607 w 607"/>
                <a:gd name="T29" fmla="*/ 347 h 572"/>
                <a:gd name="T30" fmla="*/ 308 w 607"/>
                <a:gd name="T31" fmla="*/ 568 h 572"/>
                <a:gd name="T32" fmla="*/ 4 w 607"/>
                <a:gd name="T33" fmla="*/ 286 h 572"/>
                <a:gd name="T34" fmla="*/ 308 w 607"/>
                <a:gd name="T35" fmla="*/ 4 h 572"/>
                <a:gd name="T36" fmla="*/ 346 w 607"/>
                <a:gd name="T37" fmla="*/ 7 h 572"/>
                <a:gd name="T38" fmla="*/ 346 w 607"/>
                <a:gd name="T39" fmla="*/ 24 h 572"/>
                <a:gd name="T40" fmla="*/ 343 w 607"/>
                <a:gd name="T41" fmla="*/ 23 h 572"/>
                <a:gd name="T42" fmla="*/ 307 w 607"/>
                <a:gd name="T43" fmla="*/ 21 h 572"/>
                <a:gd name="T44" fmla="*/ 20 w 607"/>
                <a:gd name="T45" fmla="*/ 286 h 572"/>
                <a:gd name="T46" fmla="*/ 308 w 607"/>
                <a:gd name="T47" fmla="*/ 552 h 572"/>
                <a:gd name="T48" fmla="*/ 589 w 607"/>
                <a:gd name="T49" fmla="*/ 342 h 572"/>
                <a:gd name="T50" fmla="*/ 602 w 607"/>
                <a:gd name="T51" fmla="*/ 349 h 572"/>
                <a:gd name="T52" fmla="*/ 308 w 607"/>
                <a:gd name="T53" fmla="*/ 568 h 5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07"/>
                <a:gd name="T82" fmla="*/ 0 h 572"/>
                <a:gd name="T83" fmla="*/ 607 w 607"/>
                <a:gd name="T84" fmla="*/ 572 h 57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07" h="572">
                  <a:moveTo>
                    <a:pt x="607" y="347"/>
                  </a:moveTo>
                  <a:cubicBezTo>
                    <a:pt x="587" y="337"/>
                    <a:pt x="587" y="337"/>
                    <a:pt x="587" y="337"/>
                  </a:cubicBezTo>
                  <a:cubicBezTo>
                    <a:pt x="587" y="338"/>
                    <a:pt x="586" y="338"/>
                    <a:pt x="586" y="339"/>
                  </a:cubicBezTo>
                  <a:cubicBezTo>
                    <a:pt x="555" y="459"/>
                    <a:pt x="436" y="548"/>
                    <a:pt x="308" y="548"/>
                  </a:cubicBezTo>
                  <a:cubicBezTo>
                    <a:pt x="151" y="548"/>
                    <a:pt x="24" y="430"/>
                    <a:pt x="24" y="286"/>
                  </a:cubicBezTo>
                  <a:cubicBezTo>
                    <a:pt x="24" y="142"/>
                    <a:pt x="151" y="29"/>
                    <a:pt x="307" y="25"/>
                  </a:cubicBezTo>
                  <a:cubicBezTo>
                    <a:pt x="325" y="24"/>
                    <a:pt x="339" y="27"/>
                    <a:pt x="350" y="28"/>
                  </a:cubicBezTo>
                  <a:cubicBezTo>
                    <a:pt x="350" y="28"/>
                    <a:pt x="350" y="28"/>
                    <a:pt x="350" y="28"/>
                  </a:cubicBezTo>
                  <a:cubicBezTo>
                    <a:pt x="350" y="3"/>
                    <a:pt x="350" y="3"/>
                    <a:pt x="350" y="3"/>
                  </a:cubicBezTo>
                  <a:cubicBezTo>
                    <a:pt x="350" y="3"/>
                    <a:pt x="349" y="3"/>
                    <a:pt x="348" y="3"/>
                  </a:cubicBezTo>
                  <a:cubicBezTo>
                    <a:pt x="335" y="2"/>
                    <a:pt x="320" y="0"/>
                    <a:pt x="308" y="0"/>
                  </a:cubicBezTo>
                  <a:cubicBezTo>
                    <a:pt x="138" y="0"/>
                    <a:pt x="0" y="128"/>
                    <a:pt x="0" y="286"/>
                  </a:cubicBezTo>
                  <a:cubicBezTo>
                    <a:pt x="0" y="443"/>
                    <a:pt x="138" y="572"/>
                    <a:pt x="308" y="572"/>
                  </a:cubicBezTo>
                  <a:cubicBezTo>
                    <a:pt x="450" y="572"/>
                    <a:pt x="574" y="475"/>
                    <a:pt x="607" y="347"/>
                  </a:cubicBezTo>
                  <a:cubicBezTo>
                    <a:pt x="607" y="347"/>
                    <a:pt x="607" y="347"/>
                    <a:pt x="607" y="347"/>
                  </a:cubicBezTo>
                  <a:close/>
                  <a:moveTo>
                    <a:pt x="308" y="568"/>
                  </a:moveTo>
                  <a:cubicBezTo>
                    <a:pt x="140" y="568"/>
                    <a:pt x="4" y="441"/>
                    <a:pt x="4" y="286"/>
                  </a:cubicBezTo>
                  <a:cubicBezTo>
                    <a:pt x="4" y="131"/>
                    <a:pt x="140" y="4"/>
                    <a:pt x="308" y="4"/>
                  </a:cubicBezTo>
                  <a:cubicBezTo>
                    <a:pt x="321" y="4"/>
                    <a:pt x="336" y="6"/>
                    <a:pt x="346" y="7"/>
                  </a:cubicBezTo>
                  <a:cubicBezTo>
                    <a:pt x="346" y="24"/>
                    <a:pt x="346" y="24"/>
                    <a:pt x="346" y="24"/>
                  </a:cubicBezTo>
                  <a:cubicBezTo>
                    <a:pt x="344" y="24"/>
                    <a:pt x="343" y="23"/>
                    <a:pt x="343" y="23"/>
                  </a:cubicBezTo>
                  <a:cubicBezTo>
                    <a:pt x="333" y="22"/>
                    <a:pt x="321" y="20"/>
                    <a:pt x="307" y="21"/>
                  </a:cubicBezTo>
                  <a:cubicBezTo>
                    <a:pt x="146" y="25"/>
                    <a:pt x="20" y="142"/>
                    <a:pt x="20" y="286"/>
                  </a:cubicBezTo>
                  <a:cubicBezTo>
                    <a:pt x="20" y="432"/>
                    <a:pt x="149" y="552"/>
                    <a:pt x="308" y="552"/>
                  </a:cubicBezTo>
                  <a:cubicBezTo>
                    <a:pt x="439" y="552"/>
                    <a:pt x="557" y="464"/>
                    <a:pt x="589" y="342"/>
                  </a:cubicBezTo>
                  <a:cubicBezTo>
                    <a:pt x="594" y="344"/>
                    <a:pt x="599" y="347"/>
                    <a:pt x="602" y="349"/>
                  </a:cubicBezTo>
                  <a:cubicBezTo>
                    <a:pt x="568" y="476"/>
                    <a:pt x="444" y="568"/>
                    <a:pt x="308" y="568"/>
                  </a:cubicBezTo>
                  <a:close/>
                </a:path>
              </a:pathLst>
            </a:custGeom>
            <a:solidFill>
              <a:srgbClr val="B8235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0" name="Freeform 137"/>
            <p:cNvSpPr>
              <a:spLocks/>
            </p:cNvSpPr>
            <p:nvPr/>
          </p:nvSpPr>
          <p:spPr bwMode="auto">
            <a:xfrm>
              <a:off x="1147" y="2520"/>
              <a:ext cx="261" cy="724"/>
            </a:xfrm>
            <a:custGeom>
              <a:avLst/>
              <a:gdLst>
                <a:gd name="T0" fmla="*/ 14 w 121"/>
                <a:gd name="T1" fmla="*/ 0 h 315"/>
                <a:gd name="T2" fmla="*/ 13 w 121"/>
                <a:gd name="T3" fmla="*/ 24 h 315"/>
                <a:gd name="T4" fmla="*/ 5 w 121"/>
                <a:gd name="T5" fmla="*/ 46 h 315"/>
                <a:gd name="T6" fmla="*/ 2 w 121"/>
                <a:gd name="T7" fmla="*/ 96 h 315"/>
                <a:gd name="T8" fmla="*/ 4 w 121"/>
                <a:gd name="T9" fmla="*/ 147 h 315"/>
                <a:gd name="T10" fmla="*/ 12 w 121"/>
                <a:gd name="T11" fmla="*/ 193 h 315"/>
                <a:gd name="T12" fmla="*/ 28 w 121"/>
                <a:gd name="T13" fmla="*/ 231 h 315"/>
                <a:gd name="T14" fmla="*/ 51 w 121"/>
                <a:gd name="T15" fmla="*/ 280 h 315"/>
                <a:gd name="T16" fmla="*/ 93 w 121"/>
                <a:gd name="T17" fmla="*/ 311 h 315"/>
                <a:gd name="T18" fmla="*/ 121 w 121"/>
                <a:gd name="T19" fmla="*/ 315 h 3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1"/>
                <a:gd name="T31" fmla="*/ 0 h 315"/>
                <a:gd name="T32" fmla="*/ 121 w 121"/>
                <a:gd name="T33" fmla="*/ 315 h 31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1" h="315">
                  <a:moveTo>
                    <a:pt x="14" y="0"/>
                  </a:moveTo>
                  <a:cubicBezTo>
                    <a:pt x="12" y="7"/>
                    <a:pt x="14" y="17"/>
                    <a:pt x="13" y="24"/>
                  </a:cubicBezTo>
                  <a:cubicBezTo>
                    <a:pt x="12" y="32"/>
                    <a:pt x="8" y="39"/>
                    <a:pt x="5" y="46"/>
                  </a:cubicBezTo>
                  <a:cubicBezTo>
                    <a:pt x="0" y="63"/>
                    <a:pt x="4" y="79"/>
                    <a:pt x="2" y="96"/>
                  </a:cubicBezTo>
                  <a:cubicBezTo>
                    <a:pt x="0" y="113"/>
                    <a:pt x="4" y="130"/>
                    <a:pt x="4" y="147"/>
                  </a:cubicBezTo>
                  <a:cubicBezTo>
                    <a:pt x="3" y="162"/>
                    <a:pt x="10" y="177"/>
                    <a:pt x="12" y="193"/>
                  </a:cubicBezTo>
                  <a:cubicBezTo>
                    <a:pt x="13" y="210"/>
                    <a:pt x="20" y="217"/>
                    <a:pt x="28" y="231"/>
                  </a:cubicBezTo>
                  <a:cubicBezTo>
                    <a:pt x="38" y="249"/>
                    <a:pt x="35" y="264"/>
                    <a:pt x="51" y="280"/>
                  </a:cubicBezTo>
                  <a:cubicBezTo>
                    <a:pt x="62" y="291"/>
                    <a:pt x="77" y="305"/>
                    <a:pt x="93" y="311"/>
                  </a:cubicBezTo>
                  <a:cubicBezTo>
                    <a:pt x="104" y="314"/>
                    <a:pt x="110" y="315"/>
                    <a:pt x="121" y="3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1" name="Freeform 138"/>
            <p:cNvSpPr>
              <a:spLocks/>
            </p:cNvSpPr>
            <p:nvPr/>
          </p:nvSpPr>
          <p:spPr bwMode="auto">
            <a:xfrm>
              <a:off x="1225" y="3106"/>
              <a:ext cx="64" cy="90"/>
            </a:xfrm>
            <a:custGeom>
              <a:avLst/>
              <a:gdLst>
                <a:gd name="T0" fmla="*/ 0 w 30"/>
                <a:gd name="T1" fmla="*/ 0 h 39"/>
                <a:gd name="T2" fmla="*/ 30 w 30"/>
                <a:gd name="T3" fmla="*/ 39 h 39"/>
                <a:gd name="T4" fmla="*/ 30 w 30"/>
                <a:gd name="T5" fmla="*/ 37 h 39"/>
                <a:gd name="T6" fmla="*/ 0 60000 65536"/>
                <a:gd name="T7" fmla="*/ 0 60000 65536"/>
                <a:gd name="T8" fmla="*/ 0 60000 65536"/>
                <a:gd name="T9" fmla="*/ 0 w 30"/>
                <a:gd name="T10" fmla="*/ 0 h 39"/>
                <a:gd name="T11" fmla="*/ 30 w 30"/>
                <a:gd name="T12" fmla="*/ 39 h 3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39">
                  <a:moveTo>
                    <a:pt x="0" y="0"/>
                  </a:moveTo>
                  <a:cubicBezTo>
                    <a:pt x="15" y="3"/>
                    <a:pt x="30" y="23"/>
                    <a:pt x="30" y="39"/>
                  </a:cubicBezTo>
                  <a:cubicBezTo>
                    <a:pt x="30" y="38"/>
                    <a:pt x="30" y="38"/>
                    <a:pt x="30" y="3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2" name="Freeform 139"/>
            <p:cNvSpPr>
              <a:spLocks/>
            </p:cNvSpPr>
            <p:nvPr/>
          </p:nvSpPr>
          <p:spPr bwMode="auto">
            <a:xfrm>
              <a:off x="1287" y="3166"/>
              <a:ext cx="381" cy="225"/>
            </a:xfrm>
            <a:custGeom>
              <a:avLst/>
              <a:gdLst>
                <a:gd name="T0" fmla="*/ 0 w 177"/>
                <a:gd name="T1" fmla="*/ 0 h 98"/>
                <a:gd name="T2" fmla="*/ 12 w 177"/>
                <a:gd name="T3" fmla="*/ 8 h 98"/>
                <a:gd name="T4" fmla="*/ 23 w 177"/>
                <a:gd name="T5" fmla="*/ 8 h 98"/>
                <a:gd name="T6" fmla="*/ 30 w 177"/>
                <a:gd name="T7" fmla="*/ 13 h 98"/>
                <a:gd name="T8" fmla="*/ 42 w 177"/>
                <a:gd name="T9" fmla="*/ 39 h 98"/>
                <a:gd name="T10" fmla="*/ 48 w 177"/>
                <a:gd name="T11" fmla="*/ 50 h 98"/>
                <a:gd name="T12" fmla="*/ 61 w 177"/>
                <a:gd name="T13" fmla="*/ 55 h 98"/>
                <a:gd name="T14" fmla="*/ 74 w 177"/>
                <a:gd name="T15" fmla="*/ 69 h 98"/>
                <a:gd name="T16" fmla="*/ 95 w 177"/>
                <a:gd name="T17" fmla="*/ 74 h 98"/>
                <a:gd name="T18" fmla="*/ 131 w 177"/>
                <a:gd name="T19" fmla="*/ 88 h 98"/>
                <a:gd name="T20" fmla="*/ 147 w 177"/>
                <a:gd name="T21" fmla="*/ 91 h 98"/>
                <a:gd name="T22" fmla="*/ 163 w 177"/>
                <a:gd name="T23" fmla="*/ 96 h 98"/>
                <a:gd name="T24" fmla="*/ 177 w 177"/>
                <a:gd name="T25" fmla="*/ 88 h 9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77"/>
                <a:gd name="T40" fmla="*/ 0 h 98"/>
                <a:gd name="T41" fmla="*/ 177 w 177"/>
                <a:gd name="T42" fmla="*/ 98 h 9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77" h="98">
                  <a:moveTo>
                    <a:pt x="0" y="0"/>
                  </a:moveTo>
                  <a:cubicBezTo>
                    <a:pt x="3" y="3"/>
                    <a:pt x="8" y="7"/>
                    <a:pt x="12" y="8"/>
                  </a:cubicBezTo>
                  <a:cubicBezTo>
                    <a:pt x="16" y="9"/>
                    <a:pt x="19" y="7"/>
                    <a:pt x="23" y="8"/>
                  </a:cubicBezTo>
                  <a:cubicBezTo>
                    <a:pt x="26" y="8"/>
                    <a:pt x="28" y="10"/>
                    <a:pt x="30" y="13"/>
                  </a:cubicBezTo>
                  <a:cubicBezTo>
                    <a:pt x="35" y="20"/>
                    <a:pt x="38" y="31"/>
                    <a:pt x="42" y="39"/>
                  </a:cubicBezTo>
                  <a:cubicBezTo>
                    <a:pt x="44" y="42"/>
                    <a:pt x="45" y="47"/>
                    <a:pt x="48" y="50"/>
                  </a:cubicBezTo>
                  <a:cubicBezTo>
                    <a:pt x="52" y="53"/>
                    <a:pt x="57" y="52"/>
                    <a:pt x="61" y="55"/>
                  </a:cubicBezTo>
                  <a:cubicBezTo>
                    <a:pt x="66" y="60"/>
                    <a:pt x="68" y="66"/>
                    <a:pt x="74" y="69"/>
                  </a:cubicBezTo>
                  <a:cubicBezTo>
                    <a:pt x="80" y="72"/>
                    <a:pt x="88" y="72"/>
                    <a:pt x="95" y="74"/>
                  </a:cubicBezTo>
                  <a:cubicBezTo>
                    <a:pt x="108" y="76"/>
                    <a:pt x="118" y="86"/>
                    <a:pt x="131" y="88"/>
                  </a:cubicBezTo>
                  <a:cubicBezTo>
                    <a:pt x="137" y="88"/>
                    <a:pt x="142" y="88"/>
                    <a:pt x="147" y="91"/>
                  </a:cubicBezTo>
                  <a:cubicBezTo>
                    <a:pt x="153" y="94"/>
                    <a:pt x="155" y="98"/>
                    <a:pt x="163" y="96"/>
                  </a:cubicBezTo>
                  <a:cubicBezTo>
                    <a:pt x="169" y="95"/>
                    <a:pt x="172" y="90"/>
                    <a:pt x="177" y="8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3" name="Freeform 140"/>
            <p:cNvSpPr>
              <a:spLocks/>
            </p:cNvSpPr>
            <p:nvPr/>
          </p:nvSpPr>
          <p:spPr bwMode="auto">
            <a:xfrm>
              <a:off x="1401" y="3246"/>
              <a:ext cx="198" cy="126"/>
            </a:xfrm>
            <a:custGeom>
              <a:avLst/>
              <a:gdLst>
                <a:gd name="T0" fmla="*/ 0 w 92"/>
                <a:gd name="T1" fmla="*/ 0 h 55"/>
                <a:gd name="T2" fmla="*/ 10 w 92"/>
                <a:gd name="T3" fmla="*/ 22 h 55"/>
                <a:gd name="T4" fmla="*/ 36 w 92"/>
                <a:gd name="T5" fmla="*/ 27 h 55"/>
                <a:gd name="T6" fmla="*/ 48 w 92"/>
                <a:gd name="T7" fmla="*/ 38 h 55"/>
                <a:gd name="T8" fmla="*/ 80 w 92"/>
                <a:gd name="T9" fmla="*/ 43 h 55"/>
                <a:gd name="T10" fmla="*/ 92 w 92"/>
                <a:gd name="T11" fmla="*/ 55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2"/>
                <a:gd name="T19" fmla="*/ 0 h 55"/>
                <a:gd name="T20" fmla="*/ 92 w 92"/>
                <a:gd name="T21" fmla="*/ 55 h 5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2" h="55">
                  <a:moveTo>
                    <a:pt x="0" y="0"/>
                  </a:moveTo>
                  <a:cubicBezTo>
                    <a:pt x="9" y="0"/>
                    <a:pt x="9" y="16"/>
                    <a:pt x="10" y="22"/>
                  </a:cubicBezTo>
                  <a:cubicBezTo>
                    <a:pt x="16" y="18"/>
                    <a:pt x="30" y="25"/>
                    <a:pt x="36" y="27"/>
                  </a:cubicBezTo>
                  <a:cubicBezTo>
                    <a:pt x="41" y="29"/>
                    <a:pt x="45" y="33"/>
                    <a:pt x="48" y="38"/>
                  </a:cubicBezTo>
                  <a:cubicBezTo>
                    <a:pt x="61" y="31"/>
                    <a:pt x="70" y="34"/>
                    <a:pt x="80" y="43"/>
                  </a:cubicBezTo>
                  <a:cubicBezTo>
                    <a:pt x="83" y="47"/>
                    <a:pt x="88" y="51"/>
                    <a:pt x="92" y="5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4" name="Freeform 141"/>
            <p:cNvSpPr>
              <a:spLocks/>
            </p:cNvSpPr>
            <p:nvPr/>
          </p:nvSpPr>
          <p:spPr bwMode="auto">
            <a:xfrm>
              <a:off x="1502" y="3333"/>
              <a:ext cx="58" cy="44"/>
            </a:xfrm>
            <a:custGeom>
              <a:avLst/>
              <a:gdLst>
                <a:gd name="T0" fmla="*/ 0 w 27"/>
                <a:gd name="T1" fmla="*/ 0 h 19"/>
                <a:gd name="T2" fmla="*/ 9 w 27"/>
                <a:gd name="T3" fmla="*/ 17 h 19"/>
                <a:gd name="T4" fmla="*/ 27 w 27"/>
                <a:gd name="T5" fmla="*/ 13 h 19"/>
                <a:gd name="T6" fmla="*/ 0 60000 65536"/>
                <a:gd name="T7" fmla="*/ 0 60000 65536"/>
                <a:gd name="T8" fmla="*/ 0 60000 65536"/>
                <a:gd name="T9" fmla="*/ 0 w 27"/>
                <a:gd name="T10" fmla="*/ 0 h 19"/>
                <a:gd name="T11" fmla="*/ 27 w 27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" h="19">
                  <a:moveTo>
                    <a:pt x="0" y="0"/>
                  </a:moveTo>
                  <a:cubicBezTo>
                    <a:pt x="0" y="5"/>
                    <a:pt x="3" y="15"/>
                    <a:pt x="9" y="17"/>
                  </a:cubicBezTo>
                  <a:cubicBezTo>
                    <a:pt x="14" y="19"/>
                    <a:pt x="21" y="14"/>
                    <a:pt x="27" y="1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5" name="Freeform 142"/>
            <p:cNvSpPr>
              <a:spLocks/>
            </p:cNvSpPr>
            <p:nvPr/>
          </p:nvSpPr>
          <p:spPr bwMode="auto">
            <a:xfrm>
              <a:off x="1132" y="2667"/>
              <a:ext cx="19" cy="95"/>
            </a:xfrm>
            <a:custGeom>
              <a:avLst/>
              <a:gdLst>
                <a:gd name="T0" fmla="*/ 9 w 9"/>
                <a:gd name="T1" fmla="*/ 0 h 41"/>
                <a:gd name="T2" fmla="*/ 2 w 9"/>
                <a:gd name="T3" fmla="*/ 27 h 41"/>
                <a:gd name="T4" fmla="*/ 8 w 9"/>
                <a:gd name="T5" fmla="*/ 41 h 41"/>
                <a:gd name="T6" fmla="*/ 0 60000 65536"/>
                <a:gd name="T7" fmla="*/ 0 60000 65536"/>
                <a:gd name="T8" fmla="*/ 0 60000 65536"/>
                <a:gd name="T9" fmla="*/ 0 w 9"/>
                <a:gd name="T10" fmla="*/ 0 h 41"/>
                <a:gd name="T11" fmla="*/ 9 w 9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41">
                  <a:moveTo>
                    <a:pt x="9" y="0"/>
                  </a:moveTo>
                  <a:cubicBezTo>
                    <a:pt x="7" y="10"/>
                    <a:pt x="0" y="16"/>
                    <a:pt x="2" y="27"/>
                  </a:cubicBezTo>
                  <a:cubicBezTo>
                    <a:pt x="3" y="32"/>
                    <a:pt x="7" y="38"/>
                    <a:pt x="8" y="4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6" name="Freeform 143"/>
            <p:cNvSpPr>
              <a:spLocks/>
            </p:cNvSpPr>
            <p:nvPr/>
          </p:nvSpPr>
          <p:spPr bwMode="auto">
            <a:xfrm>
              <a:off x="1136" y="2789"/>
              <a:ext cx="20" cy="99"/>
            </a:xfrm>
            <a:custGeom>
              <a:avLst/>
              <a:gdLst>
                <a:gd name="T0" fmla="*/ 6 w 9"/>
                <a:gd name="T1" fmla="*/ 0 h 43"/>
                <a:gd name="T2" fmla="*/ 1 w 9"/>
                <a:gd name="T3" fmla="*/ 10 h 43"/>
                <a:gd name="T4" fmla="*/ 2 w 9"/>
                <a:gd name="T5" fmla="*/ 29 h 43"/>
                <a:gd name="T6" fmla="*/ 9 w 9"/>
                <a:gd name="T7" fmla="*/ 43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43"/>
                <a:gd name="T14" fmla="*/ 9 w 9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43">
                  <a:moveTo>
                    <a:pt x="6" y="0"/>
                  </a:moveTo>
                  <a:cubicBezTo>
                    <a:pt x="5" y="4"/>
                    <a:pt x="2" y="7"/>
                    <a:pt x="1" y="10"/>
                  </a:cubicBezTo>
                  <a:cubicBezTo>
                    <a:pt x="0" y="16"/>
                    <a:pt x="1" y="24"/>
                    <a:pt x="2" y="29"/>
                  </a:cubicBezTo>
                  <a:cubicBezTo>
                    <a:pt x="3" y="35"/>
                    <a:pt x="7" y="39"/>
                    <a:pt x="9" y="4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7" name="Freeform 144"/>
            <p:cNvSpPr>
              <a:spLocks/>
            </p:cNvSpPr>
            <p:nvPr/>
          </p:nvSpPr>
          <p:spPr bwMode="auto">
            <a:xfrm>
              <a:off x="1156" y="2713"/>
              <a:ext cx="19" cy="108"/>
            </a:xfrm>
            <a:custGeom>
              <a:avLst/>
              <a:gdLst>
                <a:gd name="T0" fmla="*/ 0 w 9"/>
                <a:gd name="T1" fmla="*/ 0 h 47"/>
                <a:gd name="T2" fmla="*/ 0 w 9"/>
                <a:gd name="T3" fmla="*/ 47 h 47"/>
                <a:gd name="T4" fmla="*/ 0 60000 65536"/>
                <a:gd name="T5" fmla="*/ 0 60000 65536"/>
                <a:gd name="T6" fmla="*/ 0 w 9"/>
                <a:gd name="T7" fmla="*/ 0 h 47"/>
                <a:gd name="T8" fmla="*/ 9 w 9"/>
                <a:gd name="T9" fmla="*/ 47 h 4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9" h="47">
                  <a:moveTo>
                    <a:pt x="0" y="0"/>
                  </a:moveTo>
                  <a:cubicBezTo>
                    <a:pt x="7" y="15"/>
                    <a:pt x="9" y="32"/>
                    <a:pt x="0" y="4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8" name="Freeform 145"/>
            <p:cNvSpPr>
              <a:spLocks/>
            </p:cNvSpPr>
            <p:nvPr/>
          </p:nvSpPr>
          <p:spPr bwMode="auto">
            <a:xfrm>
              <a:off x="1156" y="2594"/>
              <a:ext cx="26" cy="94"/>
            </a:xfrm>
            <a:custGeom>
              <a:avLst/>
              <a:gdLst>
                <a:gd name="T0" fmla="*/ 0 w 12"/>
                <a:gd name="T1" fmla="*/ 41 h 41"/>
                <a:gd name="T2" fmla="*/ 10 w 12"/>
                <a:gd name="T3" fmla="*/ 11 h 41"/>
                <a:gd name="T4" fmla="*/ 6 w 12"/>
                <a:gd name="T5" fmla="*/ 0 h 41"/>
                <a:gd name="T6" fmla="*/ 0 60000 65536"/>
                <a:gd name="T7" fmla="*/ 0 60000 65536"/>
                <a:gd name="T8" fmla="*/ 0 60000 65536"/>
                <a:gd name="T9" fmla="*/ 0 w 12"/>
                <a:gd name="T10" fmla="*/ 0 h 41"/>
                <a:gd name="T11" fmla="*/ 12 w 12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41">
                  <a:moveTo>
                    <a:pt x="0" y="41"/>
                  </a:moveTo>
                  <a:cubicBezTo>
                    <a:pt x="10" y="35"/>
                    <a:pt x="12" y="22"/>
                    <a:pt x="10" y="11"/>
                  </a:cubicBezTo>
                  <a:cubicBezTo>
                    <a:pt x="9" y="8"/>
                    <a:pt x="7" y="0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89" name="Freeform 146"/>
            <p:cNvSpPr>
              <a:spLocks/>
            </p:cNvSpPr>
            <p:nvPr/>
          </p:nvSpPr>
          <p:spPr bwMode="auto">
            <a:xfrm>
              <a:off x="1177" y="2279"/>
              <a:ext cx="175" cy="276"/>
            </a:xfrm>
            <a:custGeom>
              <a:avLst/>
              <a:gdLst>
                <a:gd name="T0" fmla="*/ 0 w 81"/>
                <a:gd name="T1" fmla="*/ 120 h 120"/>
                <a:gd name="T2" fmla="*/ 14 w 81"/>
                <a:gd name="T3" fmla="*/ 101 h 120"/>
                <a:gd name="T4" fmla="*/ 17 w 81"/>
                <a:gd name="T5" fmla="*/ 79 h 120"/>
                <a:gd name="T6" fmla="*/ 33 w 81"/>
                <a:gd name="T7" fmla="*/ 66 h 120"/>
                <a:gd name="T8" fmla="*/ 48 w 81"/>
                <a:gd name="T9" fmla="*/ 47 h 120"/>
                <a:gd name="T10" fmla="*/ 76 w 81"/>
                <a:gd name="T11" fmla="*/ 25 h 120"/>
                <a:gd name="T12" fmla="*/ 80 w 81"/>
                <a:gd name="T13" fmla="*/ 0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1"/>
                <a:gd name="T22" fmla="*/ 0 h 120"/>
                <a:gd name="T23" fmla="*/ 81 w 81"/>
                <a:gd name="T24" fmla="*/ 120 h 1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1" h="120">
                  <a:moveTo>
                    <a:pt x="0" y="120"/>
                  </a:moveTo>
                  <a:cubicBezTo>
                    <a:pt x="5" y="114"/>
                    <a:pt x="11" y="108"/>
                    <a:pt x="14" y="101"/>
                  </a:cubicBezTo>
                  <a:cubicBezTo>
                    <a:pt x="16" y="94"/>
                    <a:pt x="14" y="85"/>
                    <a:pt x="17" y="79"/>
                  </a:cubicBezTo>
                  <a:cubicBezTo>
                    <a:pt x="20" y="72"/>
                    <a:pt x="27" y="69"/>
                    <a:pt x="33" y="66"/>
                  </a:cubicBezTo>
                  <a:cubicBezTo>
                    <a:pt x="42" y="60"/>
                    <a:pt x="45" y="57"/>
                    <a:pt x="48" y="47"/>
                  </a:cubicBezTo>
                  <a:cubicBezTo>
                    <a:pt x="54" y="33"/>
                    <a:pt x="67" y="35"/>
                    <a:pt x="76" y="25"/>
                  </a:cubicBezTo>
                  <a:cubicBezTo>
                    <a:pt x="81" y="20"/>
                    <a:pt x="81" y="5"/>
                    <a:pt x="8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0" name="Freeform 147"/>
            <p:cNvSpPr>
              <a:spLocks/>
            </p:cNvSpPr>
            <p:nvPr/>
          </p:nvSpPr>
          <p:spPr bwMode="auto">
            <a:xfrm>
              <a:off x="1304" y="2236"/>
              <a:ext cx="110" cy="124"/>
            </a:xfrm>
            <a:custGeom>
              <a:avLst/>
              <a:gdLst>
                <a:gd name="T0" fmla="*/ 0 w 51"/>
                <a:gd name="T1" fmla="*/ 54 h 54"/>
                <a:gd name="T2" fmla="*/ 37 w 51"/>
                <a:gd name="T3" fmla="*/ 21 h 54"/>
                <a:gd name="T4" fmla="*/ 47 w 51"/>
                <a:gd name="T5" fmla="*/ 9 h 54"/>
                <a:gd name="T6" fmla="*/ 51 w 51"/>
                <a:gd name="T7" fmla="*/ 0 h 5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54"/>
                <a:gd name="T14" fmla="*/ 51 w 51"/>
                <a:gd name="T15" fmla="*/ 54 h 5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54">
                  <a:moveTo>
                    <a:pt x="0" y="54"/>
                  </a:moveTo>
                  <a:cubicBezTo>
                    <a:pt x="3" y="30"/>
                    <a:pt x="18" y="27"/>
                    <a:pt x="37" y="21"/>
                  </a:cubicBezTo>
                  <a:cubicBezTo>
                    <a:pt x="45" y="18"/>
                    <a:pt x="44" y="16"/>
                    <a:pt x="47" y="9"/>
                  </a:cubicBezTo>
                  <a:cubicBezTo>
                    <a:pt x="48" y="6"/>
                    <a:pt x="51" y="2"/>
                    <a:pt x="5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48"/>
            <p:cNvSpPr>
              <a:spLocks/>
            </p:cNvSpPr>
            <p:nvPr/>
          </p:nvSpPr>
          <p:spPr bwMode="auto">
            <a:xfrm>
              <a:off x="1412" y="2132"/>
              <a:ext cx="461" cy="118"/>
            </a:xfrm>
            <a:custGeom>
              <a:avLst/>
              <a:gdLst>
                <a:gd name="T0" fmla="*/ 0 w 214"/>
                <a:gd name="T1" fmla="*/ 46 h 51"/>
                <a:gd name="T2" fmla="*/ 29 w 214"/>
                <a:gd name="T3" fmla="*/ 32 h 51"/>
                <a:gd name="T4" fmla="*/ 53 w 214"/>
                <a:gd name="T5" fmla="*/ 27 h 51"/>
                <a:gd name="T6" fmla="*/ 79 w 214"/>
                <a:gd name="T7" fmla="*/ 13 h 51"/>
                <a:gd name="T8" fmla="*/ 103 w 214"/>
                <a:gd name="T9" fmla="*/ 15 h 51"/>
                <a:gd name="T10" fmla="*/ 118 w 214"/>
                <a:gd name="T11" fmla="*/ 6 h 51"/>
                <a:gd name="T12" fmla="*/ 133 w 214"/>
                <a:gd name="T13" fmla="*/ 2 h 51"/>
                <a:gd name="T14" fmla="*/ 152 w 214"/>
                <a:gd name="T15" fmla="*/ 12 h 51"/>
                <a:gd name="T16" fmla="*/ 163 w 214"/>
                <a:gd name="T17" fmla="*/ 6 h 51"/>
                <a:gd name="T18" fmla="*/ 177 w 214"/>
                <a:gd name="T19" fmla="*/ 3 h 51"/>
                <a:gd name="T20" fmla="*/ 199 w 214"/>
                <a:gd name="T21" fmla="*/ 8 h 51"/>
                <a:gd name="T22" fmla="*/ 214 w 214"/>
                <a:gd name="T23" fmla="*/ 7 h 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4"/>
                <a:gd name="T37" fmla="*/ 0 h 51"/>
                <a:gd name="T38" fmla="*/ 214 w 214"/>
                <a:gd name="T39" fmla="*/ 51 h 5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4" h="51">
                  <a:moveTo>
                    <a:pt x="0" y="46"/>
                  </a:moveTo>
                  <a:cubicBezTo>
                    <a:pt x="14" y="51"/>
                    <a:pt x="21" y="41"/>
                    <a:pt x="29" y="32"/>
                  </a:cubicBezTo>
                  <a:cubicBezTo>
                    <a:pt x="37" y="22"/>
                    <a:pt x="42" y="28"/>
                    <a:pt x="53" y="27"/>
                  </a:cubicBezTo>
                  <a:cubicBezTo>
                    <a:pt x="65" y="26"/>
                    <a:pt x="69" y="15"/>
                    <a:pt x="79" y="13"/>
                  </a:cubicBezTo>
                  <a:cubicBezTo>
                    <a:pt x="87" y="12"/>
                    <a:pt x="96" y="15"/>
                    <a:pt x="103" y="15"/>
                  </a:cubicBezTo>
                  <a:cubicBezTo>
                    <a:pt x="112" y="14"/>
                    <a:pt x="113" y="11"/>
                    <a:pt x="118" y="6"/>
                  </a:cubicBezTo>
                  <a:cubicBezTo>
                    <a:pt x="122" y="1"/>
                    <a:pt x="127" y="0"/>
                    <a:pt x="133" y="2"/>
                  </a:cubicBezTo>
                  <a:cubicBezTo>
                    <a:pt x="140" y="3"/>
                    <a:pt x="145" y="11"/>
                    <a:pt x="152" y="12"/>
                  </a:cubicBezTo>
                  <a:cubicBezTo>
                    <a:pt x="158" y="12"/>
                    <a:pt x="158" y="8"/>
                    <a:pt x="163" y="6"/>
                  </a:cubicBezTo>
                  <a:cubicBezTo>
                    <a:pt x="167" y="3"/>
                    <a:pt x="172" y="2"/>
                    <a:pt x="177" y="3"/>
                  </a:cubicBezTo>
                  <a:cubicBezTo>
                    <a:pt x="186" y="5"/>
                    <a:pt x="190" y="9"/>
                    <a:pt x="199" y="8"/>
                  </a:cubicBezTo>
                  <a:cubicBezTo>
                    <a:pt x="204" y="8"/>
                    <a:pt x="209" y="8"/>
                    <a:pt x="214" y="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2" name="Freeform 149"/>
            <p:cNvSpPr>
              <a:spLocks/>
            </p:cNvSpPr>
            <p:nvPr/>
          </p:nvSpPr>
          <p:spPr bwMode="auto">
            <a:xfrm>
              <a:off x="1449" y="2155"/>
              <a:ext cx="116" cy="101"/>
            </a:xfrm>
            <a:custGeom>
              <a:avLst/>
              <a:gdLst>
                <a:gd name="T0" fmla="*/ 0 w 54"/>
                <a:gd name="T1" fmla="*/ 34 h 44"/>
                <a:gd name="T2" fmla="*/ 32 w 54"/>
                <a:gd name="T3" fmla="*/ 16 h 44"/>
                <a:gd name="T4" fmla="*/ 54 w 54"/>
                <a:gd name="T5" fmla="*/ 6 h 44"/>
                <a:gd name="T6" fmla="*/ 0 60000 65536"/>
                <a:gd name="T7" fmla="*/ 0 60000 65536"/>
                <a:gd name="T8" fmla="*/ 0 60000 65536"/>
                <a:gd name="T9" fmla="*/ 0 w 54"/>
                <a:gd name="T10" fmla="*/ 0 h 44"/>
                <a:gd name="T11" fmla="*/ 54 w 54"/>
                <a:gd name="T12" fmla="*/ 44 h 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4" h="44">
                  <a:moveTo>
                    <a:pt x="0" y="34"/>
                  </a:moveTo>
                  <a:cubicBezTo>
                    <a:pt x="13" y="44"/>
                    <a:pt x="26" y="25"/>
                    <a:pt x="32" y="16"/>
                  </a:cubicBezTo>
                  <a:cubicBezTo>
                    <a:pt x="37" y="9"/>
                    <a:pt x="45" y="0"/>
                    <a:pt x="54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3" name="Freeform 150"/>
            <p:cNvSpPr>
              <a:spLocks/>
            </p:cNvSpPr>
            <p:nvPr/>
          </p:nvSpPr>
          <p:spPr bwMode="auto">
            <a:xfrm>
              <a:off x="1604" y="2137"/>
              <a:ext cx="120" cy="28"/>
            </a:xfrm>
            <a:custGeom>
              <a:avLst/>
              <a:gdLst>
                <a:gd name="T0" fmla="*/ 0 w 56"/>
                <a:gd name="T1" fmla="*/ 12 h 12"/>
                <a:gd name="T2" fmla="*/ 14 w 56"/>
                <a:gd name="T3" fmla="*/ 2 h 12"/>
                <a:gd name="T4" fmla="*/ 34 w 56"/>
                <a:gd name="T5" fmla="*/ 6 h 12"/>
                <a:gd name="T6" fmla="*/ 56 w 56"/>
                <a:gd name="T7" fmla="*/ 4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6"/>
                <a:gd name="T13" fmla="*/ 0 h 12"/>
                <a:gd name="T14" fmla="*/ 56 w 56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6" h="12">
                  <a:moveTo>
                    <a:pt x="0" y="12"/>
                  </a:moveTo>
                  <a:cubicBezTo>
                    <a:pt x="5" y="8"/>
                    <a:pt x="6" y="4"/>
                    <a:pt x="14" y="2"/>
                  </a:cubicBezTo>
                  <a:cubicBezTo>
                    <a:pt x="22" y="0"/>
                    <a:pt x="26" y="3"/>
                    <a:pt x="34" y="6"/>
                  </a:cubicBezTo>
                  <a:cubicBezTo>
                    <a:pt x="41" y="9"/>
                    <a:pt x="49" y="8"/>
                    <a:pt x="56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" name="Freeform 151"/>
            <p:cNvSpPr>
              <a:spLocks/>
            </p:cNvSpPr>
            <p:nvPr/>
          </p:nvSpPr>
          <p:spPr bwMode="auto">
            <a:xfrm>
              <a:off x="1724" y="2128"/>
              <a:ext cx="52" cy="18"/>
            </a:xfrm>
            <a:custGeom>
              <a:avLst/>
              <a:gdLst>
                <a:gd name="T0" fmla="*/ 0 w 24"/>
                <a:gd name="T1" fmla="*/ 8 h 8"/>
                <a:gd name="T2" fmla="*/ 24 w 24"/>
                <a:gd name="T3" fmla="*/ 5 h 8"/>
                <a:gd name="T4" fmla="*/ 0 60000 65536"/>
                <a:gd name="T5" fmla="*/ 0 60000 65536"/>
                <a:gd name="T6" fmla="*/ 0 w 24"/>
                <a:gd name="T7" fmla="*/ 0 h 8"/>
                <a:gd name="T8" fmla="*/ 24 w 24"/>
                <a:gd name="T9" fmla="*/ 8 h 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4" h="8">
                  <a:moveTo>
                    <a:pt x="0" y="8"/>
                  </a:moveTo>
                  <a:cubicBezTo>
                    <a:pt x="5" y="0"/>
                    <a:pt x="18" y="0"/>
                    <a:pt x="24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5" name="Freeform 152"/>
            <p:cNvSpPr>
              <a:spLocks/>
            </p:cNvSpPr>
            <p:nvPr/>
          </p:nvSpPr>
          <p:spPr bwMode="auto">
            <a:xfrm>
              <a:off x="1750" y="2148"/>
              <a:ext cx="64" cy="26"/>
            </a:xfrm>
            <a:custGeom>
              <a:avLst/>
              <a:gdLst>
                <a:gd name="T0" fmla="*/ 0 w 30"/>
                <a:gd name="T1" fmla="*/ 3 h 11"/>
                <a:gd name="T2" fmla="*/ 30 w 30"/>
                <a:gd name="T3" fmla="*/ 0 h 11"/>
                <a:gd name="T4" fmla="*/ 0 60000 65536"/>
                <a:gd name="T5" fmla="*/ 0 60000 65536"/>
                <a:gd name="T6" fmla="*/ 0 w 30"/>
                <a:gd name="T7" fmla="*/ 0 h 11"/>
                <a:gd name="T8" fmla="*/ 30 w 30"/>
                <a:gd name="T9" fmla="*/ 11 h 1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0" h="11">
                  <a:moveTo>
                    <a:pt x="0" y="3"/>
                  </a:moveTo>
                  <a:cubicBezTo>
                    <a:pt x="7" y="11"/>
                    <a:pt x="23" y="6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6" name="Freeform 153"/>
            <p:cNvSpPr>
              <a:spLocks/>
            </p:cNvSpPr>
            <p:nvPr/>
          </p:nvSpPr>
          <p:spPr bwMode="auto">
            <a:xfrm>
              <a:off x="1819" y="2126"/>
              <a:ext cx="54" cy="22"/>
            </a:xfrm>
            <a:custGeom>
              <a:avLst/>
              <a:gdLst>
                <a:gd name="T0" fmla="*/ 0 w 25"/>
                <a:gd name="T1" fmla="*/ 10 h 10"/>
                <a:gd name="T2" fmla="*/ 25 w 25"/>
                <a:gd name="T3" fmla="*/ 3 h 10"/>
                <a:gd name="T4" fmla="*/ 0 60000 65536"/>
                <a:gd name="T5" fmla="*/ 0 60000 65536"/>
                <a:gd name="T6" fmla="*/ 0 w 25"/>
                <a:gd name="T7" fmla="*/ 0 h 10"/>
                <a:gd name="T8" fmla="*/ 25 w 25"/>
                <a:gd name="T9" fmla="*/ 10 h 1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" h="10">
                  <a:moveTo>
                    <a:pt x="0" y="10"/>
                  </a:moveTo>
                  <a:cubicBezTo>
                    <a:pt x="7" y="6"/>
                    <a:pt x="17" y="0"/>
                    <a:pt x="25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7" name="Freeform 154"/>
            <p:cNvSpPr>
              <a:spLocks/>
            </p:cNvSpPr>
            <p:nvPr/>
          </p:nvSpPr>
          <p:spPr bwMode="auto">
            <a:xfrm>
              <a:off x="1847" y="2155"/>
              <a:ext cx="30" cy="19"/>
            </a:xfrm>
            <a:custGeom>
              <a:avLst/>
              <a:gdLst>
                <a:gd name="T0" fmla="*/ 0 w 14"/>
                <a:gd name="T1" fmla="*/ 0 h 8"/>
                <a:gd name="T2" fmla="*/ 14 w 14"/>
                <a:gd name="T3" fmla="*/ 8 h 8"/>
                <a:gd name="T4" fmla="*/ 0 60000 65536"/>
                <a:gd name="T5" fmla="*/ 0 60000 65536"/>
                <a:gd name="T6" fmla="*/ 0 w 14"/>
                <a:gd name="T7" fmla="*/ 0 h 8"/>
                <a:gd name="T8" fmla="*/ 14 w 14"/>
                <a:gd name="T9" fmla="*/ 8 h 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4" h="8">
                  <a:moveTo>
                    <a:pt x="0" y="0"/>
                  </a:moveTo>
                  <a:cubicBezTo>
                    <a:pt x="2" y="5"/>
                    <a:pt x="10" y="8"/>
                    <a:pt x="14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8" name="Freeform 155"/>
            <p:cNvSpPr>
              <a:spLocks/>
            </p:cNvSpPr>
            <p:nvPr/>
          </p:nvSpPr>
          <p:spPr bwMode="auto">
            <a:xfrm>
              <a:off x="1324" y="2243"/>
              <a:ext cx="137" cy="137"/>
            </a:xfrm>
            <a:custGeom>
              <a:avLst/>
              <a:gdLst>
                <a:gd name="T0" fmla="*/ 0 w 64"/>
                <a:gd name="T1" fmla="*/ 60 h 60"/>
                <a:gd name="T2" fmla="*/ 14 w 64"/>
                <a:gd name="T3" fmla="*/ 36 h 60"/>
                <a:gd name="T4" fmla="*/ 22 w 64"/>
                <a:gd name="T5" fmla="*/ 34 h 60"/>
                <a:gd name="T6" fmla="*/ 28 w 64"/>
                <a:gd name="T7" fmla="*/ 25 h 60"/>
                <a:gd name="T8" fmla="*/ 47 w 64"/>
                <a:gd name="T9" fmla="*/ 15 h 60"/>
                <a:gd name="T10" fmla="*/ 64 w 64"/>
                <a:gd name="T11" fmla="*/ 0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"/>
                <a:gd name="T19" fmla="*/ 0 h 60"/>
                <a:gd name="T20" fmla="*/ 64 w 64"/>
                <a:gd name="T21" fmla="*/ 60 h 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" h="60">
                  <a:moveTo>
                    <a:pt x="0" y="60"/>
                  </a:moveTo>
                  <a:cubicBezTo>
                    <a:pt x="2" y="51"/>
                    <a:pt x="4" y="39"/>
                    <a:pt x="14" y="36"/>
                  </a:cubicBezTo>
                  <a:cubicBezTo>
                    <a:pt x="16" y="35"/>
                    <a:pt x="20" y="36"/>
                    <a:pt x="22" y="34"/>
                  </a:cubicBezTo>
                  <a:cubicBezTo>
                    <a:pt x="26" y="32"/>
                    <a:pt x="26" y="28"/>
                    <a:pt x="28" y="25"/>
                  </a:cubicBezTo>
                  <a:cubicBezTo>
                    <a:pt x="33" y="15"/>
                    <a:pt x="37" y="17"/>
                    <a:pt x="47" y="15"/>
                  </a:cubicBezTo>
                  <a:cubicBezTo>
                    <a:pt x="54" y="13"/>
                    <a:pt x="60" y="6"/>
                    <a:pt x="6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9" name="Freeform 156"/>
            <p:cNvSpPr>
              <a:spLocks/>
            </p:cNvSpPr>
            <p:nvPr/>
          </p:nvSpPr>
          <p:spPr bwMode="auto">
            <a:xfrm>
              <a:off x="1498" y="2190"/>
              <a:ext cx="50" cy="34"/>
            </a:xfrm>
            <a:custGeom>
              <a:avLst/>
              <a:gdLst>
                <a:gd name="T0" fmla="*/ 0 w 23"/>
                <a:gd name="T1" fmla="*/ 14 h 15"/>
                <a:gd name="T2" fmla="*/ 20 w 23"/>
                <a:gd name="T3" fmla="*/ 9 h 15"/>
                <a:gd name="T4" fmla="*/ 23 w 23"/>
                <a:gd name="T5" fmla="*/ 0 h 15"/>
                <a:gd name="T6" fmla="*/ 0 60000 65536"/>
                <a:gd name="T7" fmla="*/ 0 60000 65536"/>
                <a:gd name="T8" fmla="*/ 0 60000 65536"/>
                <a:gd name="T9" fmla="*/ 0 w 23"/>
                <a:gd name="T10" fmla="*/ 0 h 15"/>
                <a:gd name="T11" fmla="*/ 23 w 23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" h="15">
                  <a:moveTo>
                    <a:pt x="0" y="14"/>
                  </a:moveTo>
                  <a:cubicBezTo>
                    <a:pt x="5" y="15"/>
                    <a:pt x="16" y="14"/>
                    <a:pt x="20" y="9"/>
                  </a:cubicBezTo>
                  <a:cubicBezTo>
                    <a:pt x="22" y="7"/>
                    <a:pt x="22" y="3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0" name="Freeform 157"/>
            <p:cNvSpPr>
              <a:spLocks/>
            </p:cNvSpPr>
            <p:nvPr/>
          </p:nvSpPr>
          <p:spPr bwMode="auto">
            <a:xfrm>
              <a:off x="1543" y="2167"/>
              <a:ext cx="58" cy="41"/>
            </a:xfrm>
            <a:custGeom>
              <a:avLst/>
              <a:gdLst>
                <a:gd name="T0" fmla="*/ 0 w 27"/>
                <a:gd name="T1" fmla="*/ 18 h 18"/>
                <a:gd name="T2" fmla="*/ 18 w 27"/>
                <a:gd name="T3" fmla="*/ 9 h 18"/>
                <a:gd name="T4" fmla="*/ 27 w 27"/>
                <a:gd name="T5" fmla="*/ 0 h 18"/>
                <a:gd name="T6" fmla="*/ 0 60000 65536"/>
                <a:gd name="T7" fmla="*/ 0 60000 65536"/>
                <a:gd name="T8" fmla="*/ 0 60000 65536"/>
                <a:gd name="T9" fmla="*/ 0 w 27"/>
                <a:gd name="T10" fmla="*/ 0 h 18"/>
                <a:gd name="T11" fmla="*/ 27 w 27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" h="18">
                  <a:moveTo>
                    <a:pt x="0" y="18"/>
                  </a:moveTo>
                  <a:cubicBezTo>
                    <a:pt x="7" y="18"/>
                    <a:pt x="12" y="14"/>
                    <a:pt x="18" y="9"/>
                  </a:cubicBezTo>
                  <a:cubicBezTo>
                    <a:pt x="20" y="7"/>
                    <a:pt x="27" y="0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1" name="Freeform 158"/>
            <p:cNvSpPr>
              <a:spLocks/>
            </p:cNvSpPr>
            <p:nvPr/>
          </p:nvSpPr>
          <p:spPr bwMode="auto">
            <a:xfrm>
              <a:off x="1586" y="2167"/>
              <a:ext cx="56" cy="41"/>
            </a:xfrm>
            <a:custGeom>
              <a:avLst/>
              <a:gdLst>
                <a:gd name="T0" fmla="*/ 0 w 26"/>
                <a:gd name="T1" fmla="*/ 10 h 18"/>
                <a:gd name="T2" fmla="*/ 26 w 26"/>
                <a:gd name="T3" fmla="*/ 0 h 18"/>
                <a:gd name="T4" fmla="*/ 0 60000 65536"/>
                <a:gd name="T5" fmla="*/ 0 60000 65536"/>
                <a:gd name="T6" fmla="*/ 0 w 26"/>
                <a:gd name="T7" fmla="*/ 0 h 18"/>
                <a:gd name="T8" fmla="*/ 26 w 26"/>
                <a:gd name="T9" fmla="*/ 18 h 1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6" h="18">
                  <a:moveTo>
                    <a:pt x="0" y="10"/>
                  </a:moveTo>
                  <a:cubicBezTo>
                    <a:pt x="11" y="18"/>
                    <a:pt x="18" y="4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2" name="Freeform 159"/>
            <p:cNvSpPr>
              <a:spLocks/>
            </p:cNvSpPr>
            <p:nvPr/>
          </p:nvSpPr>
          <p:spPr bwMode="auto">
            <a:xfrm>
              <a:off x="1644" y="2151"/>
              <a:ext cx="87" cy="37"/>
            </a:xfrm>
            <a:custGeom>
              <a:avLst/>
              <a:gdLst>
                <a:gd name="T0" fmla="*/ 0 w 40"/>
                <a:gd name="T1" fmla="*/ 16 h 16"/>
                <a:gd name="T2" fmla="*/ 25 w 40"/>
                <a:gd name="T3" fmla="*/ 2 h 16"/>
                <a:gd name="T4" fmla="*/ 40 w 40"/>
                <a:gd name="T5" fmla="*/ 8 h 16"/>
                <a:gd name="T6" fmla="*/ 0 60000 65536"/>
                <a:gd name="T7" fmla="*/ 0 60000 65536"/>
                <a:gd name="T8" fmla="*/ 0 60000 65536"/>
                <a:gd name="T9" fmla="*/ 0 w 40"/>
                <a:gd name="T10" fmla="*/ 0 h 16"/>
                <a:gd name="T11" fmla="*/ 40 w 4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" h="16">
                  <a:moveTo>
                    <a:pt x="0" y="16"/>
                  </a:moveTo>
                  <a:cubicBezTo>
                    <a:pt x="7" y="9"/>
                    <a:pt x="14" y="0"/>
                    <a:pt x="25" y="2"/>
                  </a:cubicBezTo>
                  <a:cubicBezTo>
                    <a:pt x="30" y="3"/>
                    <a:pt x="36" y="7"/>
                    <a:pt x="40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3" name="Freeform 160"/>
            <p:cNvSpPr>
              <a:spLocks/>
            </p:cNvSpPr>
            <p:nvPr/>
          </p:nvSpPr>
          <p:spPr bwMode="auto">
            <a:xfrm>
              <a:off x="1257" y="2403"/>
              <a:ext cx="47" cy="60"/>
            </a:xfrm>
            <a:custGeom>
              <a:avLst/>
              <a:gdLst>
                <a:gd name="T0" fmla="*/ 22 w 22"/>
                <a:gd name="T1" fmla="*/ 0 h 26"/>
                <a:gd name="T2" fmla="*/ 1 w 22"/>
                <a:gd name="T3" fmla="*/ 26 h 26"/>
                <a:gd name="T4" fmla="*/ 0 60000 65536"/>
                <a:gd name="T5" fmla="*/ 0 60000 65536"/>
                <a:gd name="T6" fmla="*/ 0 w 22"/>
                <a:gd name="T7" fmla="*/ 0 h 26"/>
                <a:gd name="T8" fmla="*/ 22 w 22"/>
                <a:gd name="T9" fmla="*/ 26 h 2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" h="26">
                  <a:moveTo>
                    <a:pt x="22" y="0"/>
                  </a:moveTo>
                  <a:cubicBezTo>
                    <a:pt x="9" y="6"/>
                    <a:pt x="0" y="10"/>
                    <a:pt x="1" y="2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4" name="Freeform 161"/>
            <p:cNvSpPr>
              <a:spLocks/>
            </p:cNvSpPr>
            <p:nvPr/>
          </p:nvSpPr>
          <p:spPr bwMode="auto">
            <a:xfrm>
              <a:off x="1210" y="2436"/>
              <a:ext cx="32" cy="71"/>
            </a:xfrm>
            <a:custGeom>
              <a:avLst/>
              <a:gdLst>
                <a:gd name="T0" fmla="*/ 0 w 15"/>
                <a:gd name="T1" fmla="*/ 31 h 31"/>
                <a:gd name="T2" fmla="*/ 15 w 15"/>
                <a:gd name="T3" fmla="*/ 0 h 31"/>
                <a:gd name="T4" fmla="*/ 0 60000 65536"/>
                <a:gd name="T5" fmla="*/ 0 60000 65536"/>
                <a:gd name="T6" fmla="*/ 0 w 15"/>
                <a:gd name="T7" fmla="*/ 0 h 31"/>
                <a:gd name="T8" fmla="*/ 15 w 15"/>
                <a:gd name="T9" fmla="*/ 31 h 3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5" h="31">
                  <a:moveTo>
                    <a:pt x="0" y="31"/>
                  </a:moveTo>
                  <a:cubicBezTo>
                    <a:pt x="13" y="27"/>
                    <a:pt x="15" y="10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5" name="Freeform 162"/>
            <p:cNvSpPr>
              <a:spLocks/>
            </p:cNvSpPr>
            <p:nvPr/>
          </p:nvSpPr>
          <p:spPr bwMode="auto">
            <a:xfrm>
              <a:off x="1190" y="2518"/>
              <a:ext cx="39" cy="87"/>
            </a:xfrm>
            <a:custGeom>
              <a:avLst/>
              <a:gdLst>
                <a:gd name="T0" fmla="*/ 18 w 18"/>
                <a:gd name="T1" fmla="*/ 0 h 38"/>
                <a:gd name="T2" fmla="*/ 2 w 18"/>
                <a:gd name="T3" fmla="*/ 38 h 38"/>
                <a:gd name="T4" fmla="*/ 0 60000 65536"/>
                <a:gd name="T5" fmla="*/ 0 60000 65536"/>
                <a:gd name="T6" fmla="*/ 0 w 18"/>
                <a:gd name="T7" fmla="*/ 0 h 38"/>
                <a:gd name="T8" fmla="*/ 18 w 18"/>
                <a:gd name="T9" fmla="*/ 38 h 3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8" h="38">
                  <a:moveTo>
                    <a:pt x="18" y="0"/>
                  </a:moveTo>
                  <a:cubicBezTo>
                    <a:pt x="4" y="8"/>
                    <a:pt x="0" y="22"/>
                    <a:pt x="2" y="3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6" name="Freeform 163"/>
            <p:cNvSpPr>
              <a:spLocks/>
            </p:cNvSpPr>
            <p:nvPr/>
          </p:nvSpPr>
          <p:spPr bwMode="auto">
            <a:xfrm>
              <a:off x="1147" y="2890"/>
              <a:ext cx="26" cy="92"/>
            </a:xfrm>
            <a:custGeom>
              <a:avLst/>
              <a:gdLst>
                <a:gd name="T0" fmla="*/ 4 w 12"/>
                <a:gd name="T1" fmla="*/ 0 h 40"/>
                <a:gd name="T2" fmla="*/ 4 w 12"/>
                <a:gd name="T3" fmla="*/ 29 h 40"/>
                <a:gd name="T4" fmla="*/ 12 w 12"/>
                <a:gd name="T5" fmla="*/ 40 h 40"/>
                <a:gd name="T6" fmla="*/ 0 60000 65536"/>
                <a:gd name="T7" fmla="*/ 0 60000 65536"/>
                <a:gd name="T8" fmla="*/ 0 60000 65536"/>
                <a:gd name="T9" fmla="*/ 0 w 12"/>
                <a:gd name="T10" fmla="*/ 0 h 40"/>
                <a:gd name="T11" fmla="*/ 12 w 12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40">
                  <a:moveTo>
                    <a:pt x="4" y="0"/>
                  </a:moveTo>
                  <a:cubicBezTo>
                    <a:pt x="0" y="9"/>
                    <a:pt x="0" y="19"/>
                    <a:pt x="4" y="29"/>
                  </a:cubicBezTo>
                  <a:cubicBezTo>
                    <a:pt x="6" y="32"/>
                    <a:pt x="12" y="40"/>
                    <a:pt x="12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7" name="Freeform 164"/>
            <p:cNvSpPr>
              <a:spLocks/>
            </p:cNvSpPr>
            <p:nvPr/>
          </p:nvSpPr>
          <p:spPr bwMode="auto">
            <a:xfrm>
              <a:off x="1173" y="2945"/>
              <a:ext cx="30" cy="92"/>
            </a:xfrm>
            <a:custGeom>
              <a:avLst/>
              <a:gdLst>
                <a:gd name="T0" fmla="*/ 0 w 14"/>
                <a:gd name="T1" fmla="*/ 0 h 40"/>
                <a:gd name="T2" fmla="*/ 13 w 14"/>
                <a:gd name="T3" fmla="*/ 18 h 40"/>
                <a:gd name="T4" fmla="*/ 12 w 14"/>
                <a:gd name="T5" fmla="*/ 40 h 40"/>
                <a:gd name="T6" fmla="*/ 0 60000 65536"/>
                <a:gd name="T7" fmla="*/ 0 60000 65536"/>
                <a:gd name="T8" fmla="*/ 0 60000 65536"/>
                <a:gd name="T9" fmla="*/ 0 w 14"/>
                <a:gd name="T10" fmla="*/ 0 h 40"/>
                <a:gd name="T11" fmla="*/ 14 w 14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40">
                  <a:moveTo>
                    <a:pt x="0" y="0"/>
                  </a:moveTo>
                  <a:cubicBezTo>
                    <a:pt x="6" y="7"/>
                    <a:pt x="11" y="8"/>
                    <a:pt x="13" y="18"/>
                  </a:cubicBezTo>
                  <a:cubicBezTo>
                    <a:pt x="14" y="25"/>
                    <a:pt x="14" y="34"/>
                    <a:pt x="12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8" name="Freeform 165"/>
            <p:cNvSpPr>
              <a:spLocks/>
            </p:cNvSpPr>
            <p:nvPr/>
          </p:nvSpPr>
          <p:spPr bwMode="auto">
            <a:xfrm>
              <a:off x="1214" y="3005"/>
              <a:ext cx="54" cy="85"/>
            </a:xfrm>
            <a:custGeom>
              <a:avLst/>
              <a:gdLst>
                <a:gd name="T0" fmla="*/ 3 w 25"/>
                <a:gd name="T1" fmla="*/ 0 h 37"/>
                <a:gd name="T2" fmla="*/ 8 w 25"/>
                <a:gd name="T3" fmla="*/ 29 h 37"/>
                <a:gd name="T4" fmla="*/ 25 w 25"/>
                <a:gd name="T5" fmla="*/ 37 h 37"/>
                <a:gd name="T6" fmla="*/ 0 60000 65536"/>
                <a:gd name="T7" fmla="*/ 0 60000 65536"/>
                <a:gd name="T8" fmla="*/ 0 60000 65536"/>
                <a:gd name="T9" fmla="*/ 0 w 25"/>
                <a:gd name="T10" fmla="*/ 0 h 37"/>
                <a:gd name="T11" fmla="*/ 25 w 25"/>
                <a:gd name="T12" fmla="*/ 37 h 3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37">
                  <a:moveTo>
                    <a:pt x="3" y="0"/>
                  </a:moveTo>
                  <a:cubicBezTo>
                    <a:pt x="2" y="11"/>
                    <a:pt x="0" y="20"/>
                    <a:pt x="8" y="29"/>
                  </a:cubicBezTo>
                  <a:cubicBezTo>
                    <a:pt x="13" y="34"/>
                    <a:pt x="22" y="35"/>
                    <a:pt x="25" y="3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09" name="Freeform 166"/>
            <p:cNvSpPr>
              <a:spLocks/>
            </p:cNvSpPr>
            <p:nvPr/>
          </p:nvSpPr>
          <p:spPr bwMode="auto">
            <a:xfrm>
              <a:off x="1259" y="3085"/>
              <a:ext cx="47" cy="74"/>
            </a:xfrm>
            <a:custGeom>
              <a:avLst/>
              <a:gdLst>
                <a:gd name="T0" fmla="*/ 0 w 22"/>
                <a:gd name="T1" fmla="*/ 0 h 32"/>
                <a:gd name="T2" fmla="*/ 22 w 22"/>
                <a:gd name="T3" fmla="*/ 30 h 32"/>
                <a:gd name="T4" fmla="*/ 0 60000 65536"/>
                <a:gd name="T5" fmla="*/ 0 60000 65536"/>
                <a:gd name="T6" fmla="*/ 0 w 22"/>
                <a:gd name="T7" fmla="*/ 0 h 32"/>
                <a:gd name="T8" fmla="*/ 22 w 22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" h="32">
                  <a:moveTo>
                    <a:pt x="0" y="0"/>
                  </a:moveTo>
                  <a:cubicBezTo>
                    <a:pt x="3" y="13"/>
                    <a:pt x="3" y="32"/>
                    <a:pt x="22" y="3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0" name="Freeform 167"/>
            <p:cNvSpPr>
              <a:spLocks/>
            </p:cNvSpPr>
            <p:nvPr/>
          </p:nvSpPr>
          <p:spPr bwMode="auto">
            <a:xfrm>
              <a:off x="1634" y="3340"/>
              <a:ext cx="340" cy="76"/>
            </a:xfrm>
            <a:custGeom>
              <a:avLst/>
              <a:gdLst>
                <a:gd name="T0" fmla="*/ 0 w 158"/>
                <a:gd name="T1" fmla="*/ 21 h 33"/>
                <a:gd name="T2" fmla="*/ 25 w 158"/>
                <a:gd name="T3" fmla="*/ 31 h 33"/>
                <a:gd name="T4" fmla="*/ 46 w 158"/>
                <a:gd name="T5" fmla="*/ 26 h 33"/>
                <a:gd name="T6" fmla="*/ 76 w 158"/>
                <a:gd name="T7" fmla="*/ 32 h 33"/>
                <a:gd name="T8" fmla="*/ 101 w 158"/>
                <a:gd name="T9" fmla="*/ 24 h 33"/>
                <a:gd name="T10" fmla="*/ 130 w 158"/>
                <a:gd name="T11" fmla="*/ 25 h 33"/>
                <a:gd name="T12" fmla="*/ 158 w 158"/>
                <a:gd name="T13" fmla="*/ 2 h 33"/>
                <a:gd name="T14" fmla="*/ 157 w 158"/>
                <a:gd name="T15" fmla="*/ 2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8"/>
                <a:gd name="T25" fmla="*/ 0 h 33"/>
                <a:gd name="T26" fmla="*/ 158 w 158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8" h="33">
                  <a:moveTo>
                    <a:pt x="0" y="21"/>
                  </a:moveTo>
                  <a:cubicBezTo>
                    <a:pt x="8" y="24"/>
                    <a:pt x="15" y="31"/>
                    <a:pt x="25" y="31"/>
                  </a:cubicBezTo>
                  <a:cubicBezTo>
                    <a:pt x="33" y="31"/>
                    <a:pt x="38" y="27"/>
                    <a:pt x="46" y="26"/>
                  </a:cubicBezTo>
                  <a:cubicBezTo>
                    <a:pt x="57" y="25"/>
                    <a:pt x="65" y="33"/>
                    <a:pt x="76" y="32"/>
                  </a:cubicBezTo>
                  <a:cubicBezTo>
                    <a:pt x="85" y="32"/>
                    <a:pt x="93" y="27"/>
                    <a:pt x="101" y="24"/>
                  </a:cubicBezTo>
                  <a:cubicBezTo>
                    <a:pt x="112" y="20"/>
                    <a:pt x="120" y="24"/>
                    <a:pt x="130" y="25"/>
                  </a:cubicBezTo>
                  <a:cubicBezTo>
                    <a:pt x="144" y="26"/>
                    <a:pt x="156" y="15"/>
                    <a:pt x="158" y="2"/>
                  </a:cubicBezTo>
                  <a:cubicBezTo>
                    <a:pt x="158" y="0"/>
                    <a:pt x="157" y="2"/>
                    <a:pt x="157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1" name="Freeform 168"/>
            <p:cNvSpPr>
              <a:spLocks/>
            </p:cNvSpPr>
            <p:nvPr/>
          </p:nvSpPr>
          <p:spPr bwMode="auto">
            <a:xfrm>
              <a:off x="1748" y="3377"/>
              <a:ext cx="101" cy="21"/>
            </a:xfrm>
            <a:custGeom>
              <a:avLst/>
              <a:gdLst>
                <a:gd name="T0" fmla="*/ 0 w 47"/>
                <a:gd name="T1" fmla="*/ 9 h 9"/>
                <a:gd name="T2" fmla="*/ 37 w 47"/>
                <a:gd name="T3" fmla="*/ 3 h 9"/>
                <a:gd name="T4" fmla="*/ 47 w 47"/>
                <a:gd name="T5" fmla="*/ 6 h 9"/>
                <a:gd name="T6" fmla="*/ 0 60000 65536"/>
                <a:gd name="T7" fmla="*/ 0 60000 65536"/>
                <a:gd name="T8" fmla="*/ 0 60000 65536"/>
                <a:gd name="T9" fmla="*/ 0 w 47"/>
                <a:gd name="T10" fmla="*/ 0 h 9"/>
                <a:gd name="T11" fmla="*/ 47 w 47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7" h="9">
                  <a:moveTo>
                    <a:pt x="0" y="9"/>
                  </a:moveTo>
                  <a:cubicBezTo>
                    <a:pt x="11" y="1"/>
                    <a:pt x="24" y="0"/>
                    <a:pt x="37" y="3"/>
                  </a:cubicBezTo>
                  <a:cubicBezTo>
                    <a:pt x="39" y="4"/>
                    <a:pt x="47" y="6"/>
                    <a:pt x="47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2" name="Freeform 169"/>
            <p:cNvSpPr>
              <a:spLocks/>
            </p:cNvSpPr>
            <p:nvPr/>
          </p:nvSpPr>
          <p:spPr bwMode="auto">
            <a:xfrm>
              <a:off x="1821" y="3398"/>
              <a:ext cx="75" cy="32"/>
            </a:xfrm>
            <a:custGeom>
              <a:avLst/>
              <a:gdLst>
                <a:gd name="T0" fmla="*/ 0 w 35"/>
                <a:gd name="T1" fmla="*/ 5 h 14"/>
                <a:gd name="T2" fmla="*/ 35 w 35"/>
                <a:gd name="T3" fmla="*/ 0 h 14"/>
                <a:gd name="T4" fmla="*/ 0 60000 65536"/>
                <a:gd name="T5" fmla="*/ 0 60000 65536"/>
                <a:gd name="T6" fmla="*/ 0 w 35"/>
                <a:gd name="T7" fmla="*/ 0 h 14"/>
                <a:gd name="T8" fmla="*/ 35 w 35"/>
                <a:gd name="T9" fmla="*/ 14 h 1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5" h="14">
                  <a:moveTo>
                    <a:pt x="0" y="5"/>
                  </a:moveTo>
                  <a:cubicBezTo>
                    <a:pt x="9" y="14"/>
                    <a:pt x="30" y="9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3" name="Freeform 170"/>
            <p:cNvSpPr>
              <a:spLocks/>
            </p:cNvSpPr>
            <p:nvPr/>
          </p:nvSpPr>
          <p:spPr bwMode="auto">
            <a:xfrm>
              <a:off x="1963" y="3134"/>
              <a:ext cx="321" cy="245"/>
            </a:xfrm>
            <a:custGeom>
              <a:avLst/>
              <a:gdLst>
                <a:gd name="T0" fmla="*/ 0 w 149"/>
                <a:gd name="T1" fmla="*/ 104 h 107"/>
                <a:gd name="T2" fmla="*/ 10 w 149"/>
                <a:gd name="T3" fmla="*/ 105 h 107"/>
                <a:gd name="T4" fmla="*/ 36 w 149"/>
                <a:gd name="T5" fmla="*/ 100 h 107"/>
                <a:gd name="T6" fmla="*/ 69 w 149"/>
                <a:gd name="T7" fmla="*/ 82 h 107"/>
                <a:gd name="T8" fmla="*/ 81 w 149"/>
                <a:gd name="T9" fmla="*/ 80 h 107"/>
                <a:gd name="T10" fmla="*/ 86 w 149"/>
                <a:gd name="T11" fmla="*/ 68 h 107"/>
                <a:gd name="T12" fmla="*/ 110 w 149"/>
                <a:gd name="T13" fmla="*/ 52 h 107"/>
                <a:gd name="T14" fmla="*/ 122 w 149"/>
                <a:gd name="T15" fmla="*/ 35 h 107"/>
                <a:gd name="T16" fmla="*/ 141 w 149"/>
                <a:gd name="T17" fmla="*/ 25 h 107"/>
                <a:gd name="T18" fmla="*/ 145 w 149"/>
                <a:gd name="T19" fmla="*/ 0 h 1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9"/>
                <a:gd name="T31" fmla="*/ 0 h 107"/>
                <a:gd name="T32" fmla="*/ 149 w 149"/>
                <a:gd name="T33" fmla="*/ 107 h 10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9" h="107">
                  <a:moveTo>
                    <a:pt x="0" y="104"/>
                  </a:moveTo>
                  <a:cubicBezTo>
                    <a:pt x="4" y="103"/>
                    <a:pt x="7" y="104"/>
                    <a:pt x="10" y="105"/>
                  </a:cubicBezTo>
                  <a:cubicBezTo>
                    <a:pt x="20" y="107"/>
                    <a:pt x="28" y="105"/>
                    <a:pt x="36" y="100"/>
                  </a:cubicBezTo>
                  <a:cubicBezTo>
                    <a:pt x="49" y="93"/>
                    <a:pt x="54" y="83"/>
                    <a:pt x="69" y="82"/>
                  </a:cubicBezTo>
                  <a:cubicBezTo>
                    <a:pt x="73" y="81"/>
                    <a:pt x="78" y="83"/>
                    <a:pt x="81" y="80"/>
                  </a:cubicBezTo>
                  <a:cubicBezTo>
                    <a:pt x="85" y="76"/>
                    <a:pt x="83" y="72"/>
                    <a:pt x="86" y="68"/>
                  </a:cubicBezTo>
                  <a:cubicBezTo>
                    <a:pt x="91" y="60"/>
                    <a:pt x="103" y="58"/>
                    <a:pt x="110" y="52"/>
                  </a:cubicBezTo>
                  <a:cubicBezTo>
                    <a:pt x="115" y="47"/>
                    <a:pt x="117" y="40"/>
                    <a:pt x="122" y="35"/>
                  </a:cubicBezTo>
                  <a:cubicBezTo>
                    <a:pt x="127" y="30"/>
                    <a:pt x="135" y="29"/>
                    <a:pt x="141" y="25"/>
                  </a:cubicBezTo>
                  <a:cubicBezTo>
                    <a:pt x="149" y="20"/>
                    <a:pt x="147" y="6"/>
                    <a:pt x="14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4" name="Freeform 171"/>
            <p:cNvSpPr>
              <a:spLocks/>
            </p:cNvSpPr>
            <p:nvPr/>
          </p:nvSpPr>
          <p:spPr bwMode="auto">
            <a:xfrm>
              <a:off x="2239" y="3065"/>
              <a:ext cx="92" cy="137"/>
            </a:xfrm>
            <a:custGeom>
              <a:avLst/>
              <a:gdLst>
                <a:gd name="T0" fmla="*/ 0 w 43"/>
                <a:gd name="T1" fmla="*/ 60 h 60"/>
                <a:gd name="T2" fmla="*/ 33 w 43"/>
                <a:gd name="T3" fmla="*/ 26 h 60"/>
                <a:gd name="T4" fmla="*/ 37 w 43"/>
                <a:gd name="T5" fmla="*/ 10 h 60"/>
                <a:gd name="T6" fmla="*/ 37 w 43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60"/>
                <a:gd name="T14" fmla="*/ 43 w 43"/>
                <a:gd name="T15" fmla="*/ 60 h 6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60">
                  <a:moveTo>
                    <a:pt x="0" y="60"/>
                  </a:moveTo>
                  <a:cubicBezTo>
                    <a:pt x="4" y="41"/>
                    <a:pt x="17" y="34"/>
                    <a:pt x="33" y="26"/>
                  </a:cubicBezTo>
                  <a:cubicBezTo>
                    <a:pt x="43" y="22"/>
                    <a:pt x="40" y="18"/>
                    <a:pt x="37" y="10"/>
                  </a:cubicBezTo>
                  <a:cubicBezTo>
                    <a:pt x="37" y="7"/>
                    <a:pt x="38" y="3"/>
                    <a:pt x="3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5" name="Freeform 172"/>
            <p:cNvSpPr>
              <a:spLocks/>
            </p:cNvSpPr>
            <p:nvPr/>
          </p:nvSpPr>
          <p:spPr bwMode="auto">
            <a:xfrm>
              <a:off x="2206" y="3198"/>
              <a:ext cx="48" cy="55"/>
            </a:xfrm>
            <a:custGeom>
              <a:avLst/>
              <a:gdLst>
                <a:gd name="T0" fmla="*/ 0 w 22"/>
                <a:gd name="T1" fmla="*/ 24 h 24"/>
                <a:gd name="T2" fmla="*/ 22 w 22"/>
                <a:gd name="T3" fmla="*/ 0 h 24"/>
                <a:gd name="T4" fmla="*/ 0 60000 65536"/>
                <a:gd name="T5" fmla="*/ 0 60000 65536"/>
                <a:gd name="T6" fmla="*/ 0 w 22"/>
                <a:gd name="T7" fmla="*/ 0 h 24"/>
                <a:gd name="T8" fmla="*/ 22 w 22"/>
                <a:gd name="T9" fmla="*/ 24 h 2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" h="24">
                  <a:moveTo>
                    <a:pt x="0" y="24"/>
                  </a:moveTo>
                  <a:cubicBezTo>
                    <a:pt x="10" y="21"/>
                    <a:pt x="22" y="9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6" name="Freeform 173"/>
            <p:cNvSpPr>
              <a:spLocks/>
            </p:cNvSpPr>
            <p:nvPr/>
          </p:nvSpPr>
          <p:spPr bwMode="auto">
            <a:xfrm>
              <a:off x="2322" y="2909"/>
              <a:ext cx="93" cy="183"/>
            </a:xfrm>
            <a:custGeom>
              <a:avLst/>
              <a:gdLst>
                <a:gd name="T0" fmla="*/ 0 w 43"/>
                <a:gd name="T1" fmla="*/ 80 h 80"/>
                <a:gd name="T2" fmla="*/ 6 w 43"/>
                <a:gd name="T3" fmla="*/ 70 h 80"/>
                <a:gd name="T4" fmla="*/ 19 w 43"/>
                <a:gd name="T5" fmla="*/ 57 h 80"/>
                <a:gd name="T6" fmla="*/ 29 w 43"/>
                <a:gd name="T7" fmla="*/ 24 h 80"/>
                <a:gd name="T8" fmla="*/ 38 w 43"/>
                <a:gd name="T9" fmla="*/ 16 h 80"/>
                <a:gd name="T10" fmla="*/ 39 w 43"/>
                <a:gd name="T11" fmla="*/ 8 h 80"/>
                <a:gd name="T12" fmla="*/ 43 w 43"/>
                <a:gd name="T13" fmla="*/ 0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80"/>
                <a:gd name="T23" fmla="*/ 43 w 43"/>
                <a:gd name="T24" fmla="*/ 80 h 8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80">
                  <a:moveTo>
                    <a:pt x="0" y="80"/>
                  </a:moveTo>
                  <a:cubicBezTo>
                    <a:pt x="2" y="77"/>
                    <a:pt x="4" y="73"/>
                    <a:pt x="6" y="70"/>
                  </a:cubicBezTo>
                  <a:cubicBezTo>
                    <a:pt x="9" y="65"/>
                    <a:pt x="15" y="62"/>
                    <a:pt x="19" y="57"/>
                  </a:cubicBezTo>
                  <a:cubicBezTo>
                    <a:pt x="27" y="47"/>
                    <a:pt x="21" y="32"/>
                    <a:pt x="29" y="24"/>
                  </a:cubicBezTo>
                  <a:cubicBezTo>
                    <a:pt x="32" y="21"/>
                    <a:pt x="36" y="19"/>
                    <a:pt x="38" y="16"/>
                  </a:cubicBezTo>
                  <a:cubicBezTo>
                    <a:pt x="39" y="13"/>
                    <a:pt x="39" y="11"/>
                    <a:pt x="39" y="8"/>
                  </a:cubicBezTo>
                  <a:cubicBezTo>
                    <a:pt x="41" y="5"/>
                    <a:pt x="43" y="2"/>
                    <a:pt x="4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7" name="Freeform 174"/>
            <p:cNvSpPr>
              <a:spLocks/>
            </p:cNvSpPr>
            <p:nvPr/>
          </p:nvSpPr>
          <p:spPr bwMode="auto">
            <a:xfrm>
              <a:off x="2370" y="2952"/>
              <a:ext cx="34" cy="76"/>
            </a:xfrm>
            <a:custGeom>
              <a:avLst/>
              <a:gdLst>
                <a:gd name="T0" fmla="*/ 16 w 16"/>
                <a:gd name="T1" fmla="*/ 0 h 33"/>
                <a:gd name="T2" fmla="*/ 0 w 16"/>
                <a:gd name="T3" fmla="*/ 33 h 33"/>
                <a:gd name="T4" fmla="*/ 0 60000 65536"/>
                <a:gd name="T5" fmla="*/ 0 60000 65536"/>
                <a:gd name="T6" fmla="*/ 0 w 16"/>
                <a:gd name="T7" fmla="*/ 0 h 33"/>
                <a:gd name="T8" fmla="*/ 16 w 16"/>
                <a:gd name="T9" fmla="*/ 33 h 3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6" h="33">
                  <a:moveTo>
                    <a:pt x="16" y="0"/>
                  </a:moveTo>
                  <a:cubicBezTo>
                    <a:pt x="16" y="13"/>
                    <a:pt x="14" y="29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8" name="Freeform 175"/>
            <p:cNvSpPr>
              <a:spLocks/>
            </p:cNvSpPr>
            <p:nvPr/>
          </p:nvSpPr>
          <p:spPr bwMode="auto">
            <a:xfrm>
              <a:off x="2322" y="3046"/>
              <a:ext cx="37" cy="65"/>
            </a:xfrm>
            <a:custGeom>
              <a:avLst/>
              <a:gdLst>
                <a:gd name="T0" fmla="*/ 16 w 17"/>
                <a:gd name="T1" fmla="*/ 0 h 28"/>
                <a:gd name="T2" fmla="*/ 0 w 17"/>
                <a:gd name="T3" fmla="*/ 28 h 28"/>
                <a:gd name="T4" fmla="*/ 0 60000 65536"/>
                <a:gd name="T5" fmla="*/ 0 60000 65536"/>
                <a:gd name="T6" fmla="*/ 0 w 17"/>
                <a:gd name="T7" fmla="*/ 0 h 28"/>
                <a:gd name="T8" fmla="*/ 17 w 17"/>
                <a:gd name="T9" fmla="*/ 28 h 2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7" h="28">
                  <a:moveTo>
                    <a:pt x="16" y="0"/>
                  </a:moveTo>
                  <a:cubicBezTo>
                    <a:pt x="17" y="8"/>
                    <a:pt x="10" y="27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19" name="Freeform 176"/>
            <p:cNvSpPr>
              <a:spLocks/>
            </p:cNvSpPr>
            <p:nvPr/>
          </p:nvSpPr>
          <p:spPr bwMode="auto">
            <a:xfrm>
              <a:off x="2344" y="2980"/>
              <a:ext cx="32" cy="80"/>
            </a:xfrm>
            <a:custGeom>
              <a:avLst/>
              <a:gdLst>
                <a:gd name="T0" fmla="*/ 15 w 15"/>
                <a:gd name="T1" fmla="*/ 0 h 35"/>
                <a:gd name="T2" fmla="*/ 2 w 15"/>
                <a:gd name="T3" fmla="*/ 19 h 35"/>
                <a:gd name="T4" fmla="*/ 0 w 15"/>
                <a:gd name="T5" fmla="*/ 35 h 35"/>
                <a:gd name="T6" fmla="*/ 0 60000 65536"/>
                <a:gd name="T7" fmla="*/ 0 60000 65536"/>
                <a:gd name="T8" fmla="*/ 0 60000 65536"/>
                <a:gd name="T9" fmla="*/ 0 w 15"/>
                <a:gd name="T10" fmla="*/ 0 h 35"/>
                <a:gd name="T11" fmla="*/ 15 w 15"/>
                <a:gd name="T12" fmla="*/ 35 h 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35">
                  <a:moveTo>
                    <a:pt x="15" y="0"/>
                  </a:moveTo>
                  <a:cubicBezTo>
                    <a:pt x="9" y="6"/>
                    <a:pt x="4" y="10"/>
                    <a:pt x="2" y="19"/>
                  </a:cubicBezTo>
                  <a:cubicBezTo>
                    <a:pt x="0" y="23"/>
                    <a:pt x="1" y="33"/>
                    <a:pt x="0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0" name="Freeform 177"/>
            <p:cNvSpPr>
              <a:spLocks/>
            </p:cNvSpPr>
            <p:nvPr/>
          </p:nvSpPr>
          <p:spPr bwMode="auto">
            <a:xfrm>
              <a:off x="2086" y="3274"/>
              <a:ext cx="64" cy="52"/>
            </a:xfrm>
            <a:custGeom>
              <a:avLst/>
              <a:gdLst>
                <a:gd name="T0" fmla="*/ 1 w 30"/>
                <a:gd name="T1" fmla="*/ 23 h 23"/>
                <a:gd name="T2" fmla="*/ 30 w 30"/>
                <a:gd name="T3" fmla="*/ 5 h 23"/>
                <a:gd name="T4" fmla="*/ 0 60000 65536"/>
                <a:gd name="T5" fmla="*/ 0 60000 65536"/>
                <a:gd name="T6" fmla="*/ 0 w 30"/>
                <a:gd name="T7" fmla="*/ 0 h 23"/>
                <a:gd name="T8" fmla="*/ 30 w 30"/>
                <a:gd name="T9" fmla="*/ 23 h 2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0" h="23">
                  <a:moveTo>
                    <a:pt x="1" y="23"/>
                  </a:moveTo>
                  <a:cubicBezTo>
                    <a:pt x="0" y="11"/>
                    <a:pt x="20" y="0"/>
                    <a:pt x="30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1" name="Freeform 178"/>
            <p:cNvSpPr>
              <a:spLocks/>
            </p:cNvSpPr>
            <p:nvPr/>
          </p:nvSpPr>
          <p:spPr bwMode="auto">
            <a:xfrm>
              <a:off x="2170" y="3212"/>
              <a:ext cx="53" cy="59"/>
            </a:xfrm>
            <a:custGeom>
              <a:avLst/>
              <a:gdLst>
                <a:gd name="T0" fmla="*/ 0 w 25"/>
                <a:gd name="T1" fmla="*/ 26 h 26"/>
                <a:gd name="T2" fmla="*/ 25 w 25"/>
                <a:gd name="T3" fmla="*/ 0 h 26"/>
                <a:gd name="T4" fmla="*/ 0 60000 65536"/>
                <a:gd name="T5" fmla="*/ 0 60000 65536"/>
                <a:gd name="T6" fmla="*/ 0 w 25"/>
                <a:gd name="T7" fmla="*/ 0 h 26"/>
                <a:gd name="T8" fmla="*/ 25 w 25"/>
                <a:gd name="T9" fmla="*/ 26 h 2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" h="26">
                  <a:moveTo>
                    <a:pt x="0" y="26"/>
                  </a:moveTo>
                  <a:cubicBezTo>
                    <a:pt x="6" y="14"/>
                    <a:pt x="11" y="0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2" name="Freeform 179"/>
            <p:cNvSpPr>
              <a:spLocks/>
            </p:cNvSpPr>
            <p:nvPr/>
          </p:nvSpPr>
          <p:spPr bwMode="auto">
            <a:xfrm>
              <a:off x="1969" y="3336"/>
              <a:ext cx="89" cy="34"/>
            </a:xfrm>
            <a:custGeom>
              <a:avLst/>
              <a:gdLst>
                <a:gd name="T0" fmla="*/ 0 w 41"/>
                <a:gd name="T1" fmla="*/ 15 h 15"/>
                <a:gd name="T2" fmla="*/ 28 w 41"/>
                <a:gd name="T3" fmla="*/ 2 h 15"/>
                <a:gd name="T4" fmla="*/ 41 w 41"/>
                <a:gd name="T5" fmla="*/ 6 h 15"/>
                <a:gd name="T6" fmla="*/ 0 60000 65536"/>
                <a:gd name="T7" fmla="*/ 0 60000 65536"/>
                <a:gd name="T8" fmla="*/ 0 60000 65536"/>
                <a:gd name="T9" fmla="*/ 0 w 41"/>
                <a:gd name="T10" fmla="*/ 0 h 15"/>
                <a:gd name="T11" fmla="*/ 41 w 41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1" h="15">
                  <a:moveTo>
                    <a:pt x="0" y="15"/>
                  </a:moveTo>
                  <a:cubicBezTo>
                    <a:pt x="9" y="6"/>
                    <a:pt x="14" y="0"/>
                    <a:pt x="28" y="2"/>
                  </a:cubicBezTo>
                  <a:cubicBezTo>
                    <a:pt x="33" y="2"/>
                    <a:pt x="37" y="3"/>
                    <a:pt x="41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3" name="Freeform 180"/>
            <p:cNvSpPr>
              <a:spLocks/>
            </p:cNvSpPr>
            <p:nvPr/>
          </p:nvSpPr>
          <p:spPr bwMode="auto">
            <a:xfrm>
              <a:off x="1888" y="3356"/>
              <a:ext cx="79" cy="35"/>
            </a:xfrm>
            <a:custGeom>
              <a:avLst/>
              <a:gdLst>
                <a:gd name="T0" fmla="*/ 0 w 37"/>
                <a:gd name="T1" fmla="*/ 15 h 15"/>
                <a:gd name="T2" fmla="*/ 24 w 37"/>
                <a:gd name="T3" fmla="*/ 2 h 15"/>
                <a:gd name="T4" fmla="*/ 37 w 37"/>
                <a:gd name="T5" fmla="*/ 3 h 15"/>
                <a:gd name="T6" fmla="*/ 0 60000 65536"/>
                <a:gd name="T7" fmla="*/ 0 60000 65536"/>
                <a:gd name="T8" fmla="*/ 0 60000 65536"/>
                <a:gd name="T9" fmla="*/ 0 w 37"/>
                <a:gd name="T10" fmla="*/ 0 h 15"/>
                <a:gd name="T11" fmla="*/ 37 w 37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" h="15">
                  <a:moveTo>
                    <a:pt x="0" y="15"/>
                  </a:moveTo>
                  <a:cubicBezTo>
                    <a:pt x="8" y="7"/>
                    <a:pt x="12" y="4"/>
                    <a:pt x="24" y="2"/>
                  </a:cubicBezTo>
                  <a:cubicBezTo>
                    <a:pt x="27" y="1"/>
                    <a:pt x="34" y="0"/>
                    <a:pt x="37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4" name="Freeform 181"/>
            <p:cNvSpPr>
              <a:spLocks/>
            </p:cNvSpPr>
            <p:nvPr/>
          </p:nvSpPr>
          <p:spPr bwMode="auto">
            <a:xfrm>
              <a:off x="2038" y="3304"/>
              <a:ext cx="56" cy="36"/>
            </a:xfrm>
            <a:custGeom>
              <a:avLst/>
              <a:gdLst>
                <a:gd name="T0" fmla="*/ 0 w 26"/>
                <a:gd name="T1" fmla="*/ 16 h 16"/>
                <a:gd name="T2" fmla="*/ 26 w 26"/>
                <a:gd name="T3" fmla="*/ 0 h 16"/>
                <a:gd name="T4" fmla="*/ 0 60000 65536"/>
                <a:gd name="T5" fmla="*/ 0 60000 65536"/>
                <a:gd name="T6" fmla="*/ 0 w 26"/>
                <a:gd name="T7" fmla="*/ 0 h 16"/>
                <a:gd name="T8" fmla="*/ 26 w 26"/>
                <a:gd name="T9" fmla="*/ 16 h 1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6" h="16">
                  <a:moveTo>
                    <a:pt x="0" y="16"/>
                  </a:moveTo>
                  <a:cubicBezTo>
                    <a:pt x="4" y="9"/>
                    <a:pt x="17" y="0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5" name="Freeform 182"/>
            <p:cNvSpPr>
              <a:spLocks/>
            </p:cNvSpPr>
            <p:nvPr/>
          </p:nvSpPr>
          <p:spPr bwMode="auto">
            <a:xfrm>
              <a:off x="1655" y="3377"/>
              <a:ext cx="50" cy="28"/>
            </a:xfrm>
            <a:custGeom>
              <a:avLst/>
              <a:gdLst>
                <a:gd name="T0" fmla="*/ 0 w 23"/>
                <a:gd name="T1" fmla="*/ 1 h 12"/>
                <a:gd name="T2" fmla="*/ 23 w 23"/>
                <a:gd name="T3" fmla="*/ 12 h 12"/>
                <a:gd name="T4" fmla="*/ 0 60000 65536"/>
                <a:gd name="T5" fmla="*/ 0 60000 65536"/>
                <a:gd name="T6" fmla="*/ 0 w 23"/>
                <a:gd name="T7" fmla="*/ 0 h 12"/>
                <a:gd name="T8" fmla="*/ 23 w 23"/>
                <a:gd name="T9" fmla="*/ 12 h 1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3" h="12">
                  <a:moveTo>
                    <a:pt x="0" y="1"/>
                  </a:moveTo>
                  <a:cubicBezTo>
                    <a:pt x="9" y="0"/>
                    <a:pt x="17" y="5"/>
                    <a:pt x="23" y="1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6" name="Freeform 183"/>
            <p:cNvSpPr>
              <a:spLocks/>
            </p:cNvSpPr>
            <p:nvPr/>
          </p:nvSpPr>
          <p:spPr bwMode="auto">
            <a:xfrm>
              <a:off x="1713" y="3407"/>
              <a:ext cx="54" cy="21"/>
            </a:xfrm>
            <a:custGeom>
              <a:avLst/>
              <a:gdLst>
                <a:gd name="T0" fmla="*/ 0 w 25"/>
                <a:gd name="T1" fmla="*/ 0 h 9"/>
                <a:gd name="T2" fmla="*/ 25 w 25"/>
                <a:gd name="T3" fmla="*/ 1 h 9"/>
                <a:gd name="T4" fmla="*/ 0 60000 65536"/>
                <a:gd name="T5" fmla="*/ 0 60000 65536"/>
                <a:gd name="T6" fmla="*/ 0 w 25"/>
                <a:gd name="T7" fmla="*/ 0 h 9"/>
                <a:gd name="T8" fmla="*/ 25 w 25"/>
                <a:gd name="T9" fmla="*/ 9 h 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" h="9">
                  <a:moveTo>
                    <a:pt x="0" y="0"/>
                  </a:moveTo>
                  <a:cubicBezTo>
                    <a:pt x="10" y="9"/>
                    <a:pt x="16" y="5"/>
                    <a:pt x="25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7" name="Freeform 184"/>
            <p:cNvSpPr>
              <a:spLocks/>
            </p:cNvSpPr>
            <p:nvPr/>
          </p:nvSpPr>
          <p:spPr bwMode="auto">
            <a:xfrm>
              <a:off x="1156" y="2819"/>
              <a:ext cx="13" cy="78"/>
            </a:xfrm>
            <a:custGeom>
              <a:avLst/>
              <a:gdLst>
                <a:gd name="T0" fmla="*/ 0 w 6"/>
                <a:gd name="T1" fmla="*/ 0 h 34"/>
                <a:gd name="T2" fmla="*/ 5 w 6"/>
                <a:gd name="T3" fmla="*/ 7 h 34"/>
                <a:gd name="T4" fmla="*/ 5 w 6"/>
                <a:gd name="T5" fmla="*/ 22 h 34"/>
                <a:gd name="T6" fmla="*/ 2 w 6"/>
                <a:gd name="T7" fmla="*/ 34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34"/>
                <a:gd name="T14" fmla="*/ 6 w 6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34">
                  <a:moveTo>
                    <a:pt x="0" y="0"/>
                  </a:moveTo>
                  <a:cubicBezTo>
                    <a:pt x="1" y="2"/>
                    <a:pt x="4" y="4"/>
                    <a:pt x="5" y="7"/>
                  </a:cubicBezTo>
                  <a:cubicBezTo>
                    <a:pt x="6" y="11"/>
                    <a:pt x="6" y="17"/>
                    <a:pt x="5" y="22"/>
                  </a:cubicBezTo>
                  <a:cubicBezTo>
                    <a:pt x="5" y="26"/>
                    <a:pt x="4" y="31"/>
                    <a:pt x="2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8" name="Freeform 185"/>
            <p:cNvSpPr>
              <a:spLocks/>
            </p:cNvSpPr>
            <p:nvPr/>
          </p:nvSpPr>
          <p:spPr bwMode="auto">
            <a:xfrm>
              <a:off x="1171" y="2851"/>
              <a:ext cx="28" cy="90"/>
            </a:xfrm>
            <a:custGeom>
              <a:avLst/>
              <a:gdLst>
                <a:gd name="T0" fmla="*/ 4 w 13"/>
                <a:gd name="T1" fmla="*/ 0 h 39"/>
                <a:gd name="T2" fmla="*/ 0 w 13"/>
                <a:gd name="T3" fmla="*/ 14 h 39"/>
                <a:gd name="T4" fmla="*/ 6 w 13"/>
                <a:gd name="T5" fmla="*/ 33 h 39"/>
                <a:gd name="T6" fmla="*/ 13 w 13"/>
                <a:gd name="T7" fmla="*/ 39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39"/>
                <a:gd name="T14" fmla="*/ 13 w 13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39">
                  <a:moveTo>
                    <a:pt x="4" y="0"/>
                  </a:moveTo>
                  <a:cubicBezTo>
                    <a:pt x="2" y="5"/>
                    <a:pt x="0" y="9"/>
                    <a:pt x="0" y="14"/>
                  </a:cubicBezTo>
                  <a:cubicBezTo>
                    <a:pt x="0" y="19"/>
                    <a:pt x="2" y="28"/>
                    <a:pt x="6" y="33"/>
                  </a:cubicBezTo>
                  <a:cubicBezTo>
                    <a:pt x="7" y="34"/>
                    <a:pt x="13" y="38"/>
                    <a:pt x="13" y="3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29" name="Freeform 186"/>
            <p:cNvSpPr>
              <a:spLocks/>
            </p:cNvSpPr>
            <p:nvPr/>
          </p:nvSpPr>
          <p:spPr bwMode="auto">
            <a:xfrm>
              <a:off x="1332" y="3248"/>
              <a:ext cx="61" cy="51"/>
            </a:xfrm>
            <a:custGeom>
              <a:avLst/>
              <a:gdLst>
                <a:gd name="T0" fmla="*/ 0 w 28"/>
                <a:gd name="T1" fmla="*/ 0 h 22"/>
                <a:gd name="T2" fmla="*/ 23 w 28"/>
                <a:gd name="T3" fmla="*/ 10 h 22"/>
                <a:gd name="T4" fmla="*/ 27 w 28"/>
                <a:gd name="T5" fmla="*/ 22 h 22"/>
                <a:gd name="T6" fmla="*/ 0 60000 65536"/>
                <a:gd name="T7" fmla="*/ 0 60000 65536"/>
                <a:gd name="T8" fmla="*/ 0 60000 65536"/>
                <a:gd name="T9" fmla="*/ 0 w 28"/>
                <a:gd name="T10" fmla="*/ 0 h 22"/>
                <a:gd name="T11" fmla="*/ 28 w 28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" h="22">
                  <a:moveTo>
                    <a:pt x="0" y="0"/>
                  </a:moveTo>
                  <a:cubicBezTo>
                    <a:pt x="8" y="0"/>
                    <a:pt x="18" y="3"/>
                    <a:pt x="23" y="10"/>
                  </a:cubicBezTo>
                  <a:cubicBezTo>
                    <a:pt x="25" y="13"/>
                    <a:pt x="28" y="19"/>
                    <a:pt x="27" y="2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0" name="Freeform 187"/>
            <p:cNvSpPr>
              <a:spLocks/>
            </p:cNvSpPr>
            <p:nvPr/>
          </p:nvSpPr>
          <p:spPr bwMode="auto">
            <a:xfrm>
              <a:off x="2886" y="1432"/>
              <a:ext cx="267" cy="53"/>
            </a:xfrm>
            <a:custGeom>
              <a:avLst/>
              <a:gdLst>
                <a:gd name="T0" fmla="*/ 0 w 124"/>
                <a:gd name="T1" fmla="*/ 23 h 23"/>
                <a:gd name="T2" fmla="*/ 33 w 124"/>
                <a:gd name="T3" fmla="*/ 6 h 23"/>
                <a:gd name="T4" fmla="*/ 48 w 124"/>
                <a:gd name="T5" fmla="*/ 7 h 23"/>
                <a:gd name="T6" fmla="*/ 69 w 124"/>
                <a:gd name="T7" fmla="*/ 0 h 23"/>
                <a:gd name="T8" fmla="*/ 103 w 124"/>
                <a:gd name="T9" fmla="*/ 14 h 23"/>
                <a:gd name="T10" fmla="*/ 124 w 124"/>
                <a:gd name="T11" fmla="*/ 6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4"/>
                <a:gd name="T19" fmla="*/ 0 h 23"/>
                <a:gd name="T20" fmla="*/ 124 w 124"/>
                <a:gd name="T21" fmla="*/ 23 h 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4" h="23">
                  <a:moveTo>
                    <a:pt x="0" y="23"/>
                  </a:moveTo>
                  <a:cubicBezTo>
                    <a:pt x="11" y="11"/>
                    <a:pt x="17" y="6"/>
                    <a:pt x="33" y="6"/>
                  </a:cubicBezTo>
                  <a:cubicBezTo>
                    <a:pt x="38" y="6"/>
                    <a:pt x="42" y="9"/>
                    <a:pt x="48" y="7"/>
                  </a:cubicBezTo>
                  <a:cubicBezTo>
                    <a:pt x="55" y="6"/>
                    <a:pt x="62" y="0"/>
                    <a:pt x="69" y="0"/>
                  </a:cubicBezTo>
                  <a:cubicBezTo>
                    <a:pt x="80" y="1"/>
                    <a:pt x="90" y="15"/>
                    <a:pt x="103" y="14"/>
                  </a:cubicBezTo>
                  <a:cubicBezTo>
                    <a:pt x="108" y="14"/>
                    <a:pt x="119" y="8"/>
                    <a:pt x="124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1" name="Freeform 188"/>
            <p:cNvSpPr>
              <a:spLocks/>
            </p:cNvSpPr>
            <p:nvPr/>
          </p:nvSpPr>
          <p:spPr bwMode="auto">
            <a:xfrm>
              <a:off x="3110" y="1464"/>
              <a:ext cx="192" cy="172"/>
            </a:xfrm>
            <a:custGeom>
              <a:avLst/>
              <a:gdLst>
                <a:gd name="T0" fmla="*/ 0 w 89"/>
                <a:gd name="T1" fmla="*/ 0 h 75"/>
                <a:gd name="T2" fmla="*/ 15 w 89"/>
                <a:gd name="T3" fmla="*/ 13 h 75"/>
                <a:gd name="T4" fmla="*/ 35 w 89"/>
                <a:gd name="T5" fmla="*/ 14 h 75"/>
                <a:gd name="T6" fmla="*/ 57 w 89"/>
                <a:gd name="T7" fmla="*/ 36 h 75"/>
                <a:gd name="T8" fmla="*/ 89 w 89"/>
                <a:gd name="T9" fmla="*/ 75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9"/>
                <a:gd name="T16" fmla="*/ 0 h 75"/>
                <a:gd name="T17" fmla="*/ 89 w 89"/>
                <a:gd name="T18" fmla="*/ 75 h 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9" h="75">
                  <a:moveTo>
                    <a:pt x="0" y="0"/>
                  </a:moveTo>
                  <a:cubicBezTo>
                    <a:pt x="6" y="3"/>
                    <a:pt x="9" y="10"/>
                    <a:pt x="15" y="13"/>
                  </a:cubicBezTo>
                  <a:cubicBezTo>
                    <a:pt x="22" y="16"/>
                    <a:pt x="29" y="13"/>
                    <a:pt x="35" y="14"/>
                  </a:cubicBezTo>
                  <a:cubicBezTo>
                    <a:pt x="48" y="17"/>
                    <a:pt x="52" y="24"/>
                    <a:pt x="57" y="36"/>
                  </a:cubicBezTo>
                  <a:cubicBezTo>
                    <a:pt x="82" y="26"/>
                    <a:pt x="83" y="61"/>
                    <a:pt x="89" y="7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2" name="Freeform 189"/>
            <p:cNvSpPr>
              <a:spLocks/>
            </p:cNvSpPr>
            <p:nvPr/>
          </p:nvSpPr>
          <p:spPr bwMode="auto">
            <a:xfrm>
              <a:off x="3065" y="1425"/>
              <a:ext cx="67" cy="30"/>
            </a:xfrm>
            <a:custGeom>
              <a:avLst/>
              <a:gdLst>
                <a:gd name="T0" fmla="*/ 0 w 31"/>
                <a:gd name="T1" fmla="*/ 9 h 13"/>
                <a:gd name="T2" fmla="*/ 24 w 31"/>
                <a:gd name="T3" fmla="*/ 4 h 13"/>
                <a:gd name="T4" fmla="*/ 31 w 31"/>
                <a:gd name="T5" fmla="*/ 13 h 13"/>
                <a:gd name="T6" fmla="*/ 0 60000 65536"/>
                <a:gd name="T7" fmla="*/ 0 60000 65536"/>
                <a:gd name="T8" fmla="*/ 0 60000 65536"/>
                <a:gd name="T9" fmla="*/ 0 w 31"/>
                <a:gd name="T10" fmla="*/ 0 h 13"/>
                <a:gd name="T11" fmla="*/ 31 w 31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1" h="13">
                  <a:moveTo>
                    <a:pt x="0" y="9"/>
                  </a:moveTo>
                  <a:cubicBezTo>
                    <a:pt x="6" y="5"/>
                    <a:pt x="16" y="0"/>
                    <a:pt x="24" y="4"/>
                  </a:cubicBezTo>
                  <a:cubicBezTo>
                    <a:pt x="27" y="6"/>
                    <a:pt x="31" y="12"/>
                    <a:pt x="31" y="1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3" name="Freeform 190"/>
            <p:cNvSpPr>
              <a:spLocks/>
            </p:cNvSpPr>
            <p:nvPr/>
          </p:nvSpPr>
          <p:spPr bwMode="auto">
            <a:xfrm>
              <a:off x="3121" y="1460"/>
              <a:ext cx="69" cy="39"/>
            </a:xfrm>
            <a:custGeom>
              <a:avLst/>
              <a:gdLst>
                <a:gd name="T0" fmla="*/ 0 w 32"/>
                <a:gd name="T1" fmla="*/ 7 h 17"/>
                <a:gd name="T2" fmla="*/ 27 w 32"/>
                <a:gd name="T3" fmla="*/ 9 h 17"/>
                <a:gd name="T4" fmla="*/ 32 w 32"/>
                <a:gd name="T5" fmla="*/ 17 h 17"/>
                <a:gd name="T6" fmla="*/ 0 60000 65536"/>
                <a:gd name="T7" fmla="*/ 0 60000 65536"/>
                <a:gd name="T8" fmla="*/ 0 60000 65536"/>
                <a:gd name="T9" fmla="*/ 0 w 32"/>
                <a:gd name="T10" fmla="*/ 0 h 17"/>
                <a:gd name="T11" fmla="*/ 32 w 32"/>
                <a:gd name="T12" fmla="*/ 17 h 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17">
                  <a:moveTo>
                    <a:pt x="0" y="7"/>
                  </a:moveTo>
                  <a:cubicBezTo>
                    <a:pt x="10" y="3"/>
                    <a:pt x="19" y="0"/>
                    <a:pt x="27" y="9"/>
                  </a:cubicBezTo>
                  <a:cubicBezTo>
                    <a:pt x="28" y="11"/>
                    <a:pt x="32" y="16"/>
                    <a:pt x="32" y="1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4" name="Freeform 191"/>
            <p:cNvSpPr>
              <a:spLocks/>
            </p:cNvSpPr>
            <p:nvPr/>
          </p:nvSpPr>
          <p:spPr bwMode="auto">
            <a:xfrm>
              <a:off x="3173" y="1499"/>
              <a:ext cx="47" cy="29"/>
            </a:xfrm>
            <a:custGeom>
              <a:avLst/>
              <a:gdLst>
                <a:gd name="T0" fmla="*/ 0 w 22"/>
                <a:gd name="T1" fmla="*/ 0 h 13"/>
                <a:gd name="T2" fmla="*/ 13 w 22"/>
                <a:gd name="T3" fmla="*/ 13 h 13"/>
                <a:gd name="T4" fmla="*/ 22 w 22"/>
                <a:gd name="T5" fmla="*/ 12 h 13"/>
                <a:gd name="T6" fmla="*/ 0 60000 65536"/>
                <a:gd name="T7" fmla="*/ 0 60000 65536"/>
                <a:gd name="T8" fmla="*/ 0 60000 65536"/>
                <a:gd name="T9" fmla="*/ 0 w 22"/>
                <a:gd name="T10" fmla="*/ 0 h 13"/>
                <a:gd name="T11" fmla="*/ 22 w 22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" h="13">
                  <a:moveTo>
                    <a:pt x="0" y="0"/>
                  </a:moveTo>
                  <a:cubicBezTo>
                    <a:pt x="3" y="6"/>
                    <a:pt x="5" y="12"/>
                    <a:pt x="13" y="13"/>
                  </a:cubicBezTo>
                  <a:cubicBezTo>
                    <a:pt x="16" y="13"/>
                    <a:pt x="19" y="12"/>
                    <a:pt x="22" y="1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5" name="Freeform 192"/>
            <p:cNvSpPr>
              <a:spLocks/>
            </p:cNvSpPr>
            <p:nvPr/>
          </p:nvSpPr>
          <p:spPr bwMode="auto">
            <a:xfrm>
              <a:off x="3233" y="1547"/>
              <a:ext cx="183" cy="190"/>
            </a:xfrm>
            <a:custGeom>
              <a:avLst/>
              <a:gdLst>
                <a:gd name="T0" fmla="*/ 0 w 85"/>
                <a:gd name="T1" fmla="*/ 0 h 83"/>
                <a:gd name="T2" fmla="*/ 25 w 85"/>
                <a:gd name="T3" fmla="*/ 11 h 83"/>
                <a:gd name="T4" fmla="*/ 35 w 85"/>
                <a:gd name="T5" fmla="*/ 21 h 83"/>
                <a:gd name="T6" fmla="*/ 45 w 85"/>
                <a:gd name="T7" fmla="*/ 39 h 83"/>
                <a:gd name="T8" fmla="*/ 56 w 85"/>
                <a:gd name="T9" fmla="*/ 51 h 83"/>
                <a:gd name="T10" fmla="*/ 69 w 85"/>
                <a:gd name="T11" fmla="*/ 69 h 83"/>
                <a:gd name="T12" fmla="*/ 77 w 85"/>
                <a:gd name="T13" fmla="*/ 73 h 83"/>
                <a:gd name="T14" fmla="*/ 80 w 85"/>
                <a:gd name="T15" fmla="*/ 80 h 83"/>
                <a:gd name="T16" fmla="*/ 85 w 85"/>
                <a:gd name="T17" fmla="*/ 83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85"/>
                <a:gd name="T28" fmla="*/ 0 h 83"/>
                <a:gd name="T29" fmla="*/ 85 w 85"/>
                <a:gd name="T30" fmla="*/ 83 h 8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85" h="83">
                  <a:moveTo>
                    <a:pt x="0" y="0"/>
                  </a:moveTo>
                  <a:cubicBezTo>
                    <a:pt x="3" y="10"/>
                    <a:pt x="17" y="7"/>
                    <a:pt x="25" y="11"/>
                  </a:cubicBezTo>
                  <a:cubicBezTo>
                    <a:pt x="29" y="13"/>
                    <a:pt x="32" y="17"/>
                    <a:pt x="35" y="21"/>
                  </a:cubicBezTo>
                  <a:cubicBezTo>
                    <a:pt x="39" y="28"/>
                    <a:pt x="38" y="35"/>
                    <a:pt x="45" y="39"/>
                  </a:cubicBezTo>
                  <a:cubicBezTo>
                    <a:pt x="50" y="43"/>
                    <a:pt x="55" y="44"/>
                    <a:pt x="56" y="51"/>
                  </a:cubicBezTo>
                  <a:cubicBezTo>
                    <a:pt x="57" y="62"/>
                    <a:pt x="59" y="65"/>
                    <a:pt x="69" y="69"/>
                  </a:cubicBezTo>
                  <a:cubicBezTo>
                    <a:pt x="73" y="70"/>
                    <a:pt x="75" y="70"/>
                    <a:pt x="77" y="73"/>
                  </a:cubicBezTo>
                  <a:cubicBezTo>
                    <a:pt x="79" y="75"/>
                    <a:pt x="78" y="78"/>
                    <a:pt x="80" y="80"/>
                  </a:cubicBezTo>
                  <a:cubicBezTo>
                    <a:pt x="82" y="82"/>
                    <a:pt x="84" y="82"/>
                    <a:pt x="85" y="8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6" name="Freeform 193"/>
            <p:cNvSpPr>
              <a:spLocks/>
            </p:cNvSpPr>
            <p:nvPr/>
          </p:nvSpPr>
          <p:spPr bwMode="auto">
            <a:xfrm>
              <a:off x="3369" y="1698"/>
              <a:ext cx="58" cy="60"/>
            </a:xfrm>
            <a:custGeom>
              <a:avLst/>
              <a:gdLst>
                <a:gd name="T0" fmla="*/ 0 w 27"/>
                <a:gd name="T1" fmla="*/ 0 h 26"/>
                <a:gd name="T2" fmla="*/ 27 w 27"/>
                <a:gd name="T3" fmla="*/ 25 h 26"/>
                <a:gd name="T4" fmla="*/ 0 60000 65536"/>
                <a:gd name="T5" fmla="*/ 0 60000 65536"/>
                <a:gd name="T6" fmla="*/ 0 w 27"/>
                <a:gd name="T7" fmla="*/ 0 h 26"/>
                <a:gd name="T8" fmla="*/ 27 w 27"/>
                <a:gd name="T9" fmla="*/ 26 h 2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" h="26">
                  <a:moveTo>
                    <a:pt x="0" y="0"/>
                  </a:moveTo>
                  <a:cubicBezTo>
                    <a:pt x="3" y="12"/>
                    <a:pt x="14" y="26"/>
                    <a:pt x="27" y="2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7" name="Freeform 194"/>
            <p:cNvSpPr>
              <a:spLocks/>
            </p:cNvSpPr>
            <p:nvPr/>
          </p:nvSpPr>
          <p:spPr bwMode="auto">
            <a:xfrm>
              <a:off x="3401" y="1753"/>
              <a:ext cx="24" cy="182"/>
            </a:xfrm>
            <a:custGeom>
              <a:avLst/>
              <a:gdLst>
                <a:gd name="T0" fmla="*/ 3 w 11"/>
                <a:gd name="T1" fmla="*/ 0 h 79"/>
                <a:gd name="T2" fmla="*/ 6 w 11"/>
                <a:gd name="T3" fmla="*/ 7 h 79"/>
                <a:gd name="T4" fmla="*/ 8 w 11"/>
                <a:gd name="T5" fmla="*/ 23 h 79"/>
                <a:gd name="T6" fmla="*/ 8 w 11"/>
                <a:gd name="T7" fmla="*/ 40 h 79"/>
                <a:gd name="T8" fmla="*/ 0 w 11"/>
                <a:gd name="T9" fmla="*/ 79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79"/>
                <a:gd name="T17" fmla="*/ 11 w 11"/>
                <a:gd name="T18" fmla="*/ 79 h 7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79">
                  <a:moveTo>
                    <a:pt x="3" y="0"/>
                  </a:moveTo>
                  <a:cubicBezTo>
                    <a:pt x="3" y="2"/>
                    <a:pt x="4" y="5"/>
                    <a:pt x="6" y="7"/>
                  </a:cubicBezTo>
                  <a:cubicBezTo>
                    <a:pt x="9" y="13"/>
                    <a:pt x="9" y="16"/>
                    <a:pt x="8" y="23"/>
                  </a:cubicBezTo>
                  <a:cubicBezTo>
                    <a:pt x="6" y="30"/>
                    <a:pt x="5" y="33"/>
                    <a:pt x="8" y="40"/>
                  </a:cubicBezTo>
                  <a:cubicBezTo>
                    <a:pt x="11" y="49"/>
                    <a:pt x="9" y="74"/>
                    <a:pt x="0" y="7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8" name="Freeform 195"/>
            <p:cNvSpPr>
              <a:spLocks/>
            </p:cNvSpPr>
            <p:nvPr/>
          </p:nvSpPr>
          <p:spPr bwMode="auto">
            <a:xfrm>
              <a:off x="3403" y="1843"/>
              <a:ext cx="13" cy="80"/>
            </a:xfrm>
            <a:custGeom>
              <a:avLst/>
              <a:gdLst>
                <a:gd name="T0" fmla="*/ 6 w 6"/>
                <a:gd name="T1" fmla="*/ 0 h 35"/>
                <a:gd name="T2" fmla="*/ 0 w 6"/>
                <a:gd name="T3" fmla="*/ 22 h 35"/>
                <a:gd name="T4" fmla="*/ 2 w 6"/>
                <a:gd name="T5" fmla="*/ 35 h 35"/>
                <a:gd name="T6" fmla="*/ 0 60000 65536"/>
                <a:gd name="T7" fmla="*/ 0 60000 65536"/>
                <a:gd name="T8" fmla="*/ 0 60000 65536"/>
                <a:gd name="T9" fmla="*/ 0 w 6"/>
                <a:gd name="T10" fmla="*/ 0 h 35"/>
                <a:gd name="T11" fmla="*/ 6 w 6"/>
                <a:gd name="T12" fmla="*/ 35 h 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5">
                  <a:moveTo>
                    <a:pt x="6" y="0"/>
                  </a:moveTo>
                  <a:cubicBezTo>
                    <a:pt x="1" y="5"/>
                    <a:pt x="0" y="15"/>
                    <a:pt x="0" y="22"/>
                  </a:cubicBezTo>
                  <a:cubicBezTo>
                    <a:pt x="0" y="26"/>
                    <a:pt x="4" y="32"/>
                    <a:pt x="2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39" name="Freeform 196"/>
            <p:cNvSpPr>
              <a:spLocks/>
            </p:cNvSpPr>
            <p:nvPr/>
          </p:nvSpPr>
          <p:spPr bwMode="auto">
            <a:xfrm>
              <a:off x="3405" y="1866"/>
              <a:ext cx="41" cy="211"/>
            </a:xfrm>
            <a:custGeom>
              <a:avLst/>
              <a:gdLst>
                <a:gd name="T0" fmla="*/ 7 w 19"/>
                <a:gd name="T1" fmla="*/ 0 h 92"/>
                <a:gd name="T2" fmla="*/ 15 w 19"/>
                <a:gd name="T3" fmla="*/ 13 h 92"/>
                <a:gd name="T4" fmla="*/ 16 w 19"/>
                <a:gd name="T5" fmla="*/ 34 h 92"/>
                <a:gd name="T6" fmla="*/ 10 w 19"/>
                <a:gd name="T7" fmla="*/ 65 h 92"/>
                <a:gd name="T8" fmla="*/ 5 w 19"/>
                <a:gd name="T9" fmla="*/ 83 h 92"/>
                <a:gd name="T10" fmla="*/ 0 w 19"/>
                <a:gd name="T11" fmla="*/ 92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92"/>
                <a:gd name="T20" fmla="*/ 19 w 19"/>
                <a:gd name="T21" fmla="*/ 92 h 9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92">
                  <a:moveTo>
                    <a:pt x="7" y="0"/>
                  </a:moveTo>
                  <a:cubicBezTo>
                    <a:pt x="7" y="4"/>
                    <a:pt x="13" y="10"/>
                    <a:pt x="15" y="13"/>
                  </a:cubicBezTo>
                  <a:cubicBezTo>
                    <a:pt x="19" y="21"/>
                    <a:pt x="19" y="26"/>
                    <a:pt x="16" y="34"/>
                  </a:cubicBezTo>
                  <a:cubicBezTo>
                    <a:pt x="11" y="45"/>
                    <a:pt x="7" y="53"/>
                    <a:pt x="10" y="65"/>
                  </a:cubicBezTo>
                  <a:cubicBezTo>
                    <a:pt x="12" y="73"/>
                    <a:pt x="8" y="77"/>
                    <a:pt x="5" y="83"/>
                  </a:cubicBezTo>
                  <a:cubicBezTo>
                    <a:pt x="3" y="87"/>
                    <a:pt x="3" y="89"/>
                    <a:pt x="0" y="9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0" name="Freeform 197"/>
            <p:cNvSpPr>
              <a:spLocks/>
            </p:cNvSpPr>
            <p:nvPr/>
          </p:nvSpPr>
          <p:spPr bwMode="auto">
            <a:xfrm>
              <a:off x="3405" y="1990"/>
              <a:ext cx="17" cy="80"/>
            </a:xfrm>
            <a:custGeom>
              <a:avLst/>
              <a:gdLst>
                <a:gd name="T0" fmla="*/ 8 w 8"/>
                <a:gd name="T1" fmla="*/ 0 h 35"/>
                <a:gd name="T2" fmla="*/ 0 w 8"/>
                <a:gd name="T3" fmla="*/ 24 h 35"/>
                <a:gd name="T4" fmla="*/ 2 w 8"/>
                <a:gd name="T5" fmla="*/ 35 h 35"/>
                <a:gd name="T6" fmla="*/ 0 60000 65536"/>
                <a:gd name="T7" fmla="*/ 0 60000 65536"/>
                <a:gd name="T8" fmla="*/ 0 60000 65536"/>
                <a:gd name="T9" fmla="*/ 0 w 8"/>
                <a:gd name="T10" fmla="*/ 0 h 35"/>
                <a:gd name="T11" fmla="*/ 8 w 8"/>
                <a:gd name="T12" fmla="*/ 35 h 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35">
                  <a:moveTo>
                    <a:pt x="8" y="0"/>
                  </a:moveTo>
                  <a:cubicBezTo>
                    <a:pt x="2" y="8"/>
                    <a:pt x="0" y="14"/>
                    <a:pt x="0" y="24"/>
                  </a:cubicBezTo>
                  <a:cubicBezTo>
                    <a:pt x="0" y="27"/>
                    <a:pt x="1" y="35"/>
                    <a:pt x="2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1" name="Freeform 198"/>
            <p:cNvSpPr>
              <a:spLocks/>
            </p:cNvSpPr>
            <p:nvPr/>
          </p:nvSpPr>
          <p:spPr bwMode="auto">
            <a:xfrm>
              <a:off x="3418" y="1887"/>
              <a:ext cx="13" cy="73"/>
            </a:xfrm>
            <a:custGeom>
              <a:avLst/>
              <a:gdLst>
                <a:gd name="T0" fmla="*/ 5 w 6"/>
                <a:gd name="T1" fmla="*/ 0 h 32"/>
                <a:gd name="T2" fmla="*/ 2 w 6"/>
                <a:gd name="T3" fmla="*/ 19 h 32"/>
                <a:gd name="T4" fmla="*/ 6 w 6"/>
                <a:gd name="T5" fmla="*/ 32 h 32"/>
                <a:gd name="T6" fmla="*/ 0 60000 65536"/>
                <a:gd name="T7" fmla="*/ 0 60000 65536"/>
                <a:gd name="T8" fmla="*/ 0 60000 65536"/>
                <a:gd name="T9" fmla="*/ 0 w 6"/>
                <a:gd name="T10" fmla="*/ 0 h 32"/>
                <a:gd name="T11" fmla="*/ 6 w 6"/>
                <a:gd name="T12" fmla="*/ 32 h 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32">
                  <a:moveTo>
                    <a:pt x="5" y="0"/>
                  </a:moveTo>
                  <a:cubicBezTo>
                    <a:pt x="3" y="7"/>
                    <a:pt x="0" y="11"/>
                    <a:pt x="2" y="19"/>
                  </a:cubicBezTo>
                  <a:cubicBezTo>
                    <a:pt x="3" y="22"/>
                    <a:pt x="6" y="31"/>
                    <a:pt x="6" y="3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2" name="Freeform 199"/>
            <p:cNvSpPr>
              <a:spLocks/>
            </p:cNvSpPr>
            <p:nvPr/>
          </p:nvSpPr>
          <p:spPr bwMode="auto">
            <a:xfrm>
              <a:off x="3392" y="1928"/>
              <a:ext cx="28" cy="90"/>
            </a:xfrm>
            <a:custGeom>
              <a:avLst/>
              <a:gdLst>
                <a:gd name="T0" fmla="*/ 8 w 13"/>
                <a:gd name="T1" fmla="*/ 0 h 39"/>
                <a:gd name="T2" fmla="*/ 0 w 13"/>
                <a:gd name="T3" fmla="*/ 39 h 39"/>
                <a:gd name="T4" fmla="*/ 0 60000 65536"/>
                <a:gd name="T5" fmla="*/ 0 60000 65536"/>
                <a:gd name="T6" fmla="*/ 0 w 13"/>
                <a:gd name="T7" fmla="*/ 0 h 39"/>
                <a:gd name="T8" fmla="*/ 13 w 13"/>
                <a:gd name="T9" fmla="*/ 39 h 3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3" h="39">
                  <a:moveTo>
                    <a:pt x="8" y="0"/>
                  </a:moveTo>
                  <a:cubicBezTo>
                    <a:pt x="13" y="10"/>
                    <a:pt x="12" y="34"/>
                    <a:pt x="0" y="3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3" name="Freeform 200"/>
            <p:cNvSpPr>
              <a:spLocks/>
            </p:cNvSpPr>
            <p:nvPr/>
          </p:nvSpPr>
          <p:spPr bwMode="auto">
            <a:xfrm>
              <a:off x="3418" y="1799"/>
              <a:ext cx="22" cy="79"/>
            </a:xfrm>
            <a:custGeom>
              <a:avLst/>
              <a:gdLst>
                <a:gd name="T0" fmla="*/ 0 w 10"/>
                <a:gd name="T1" fmla="*/ 0 h 34"/>
                <a:gd name="T2" fmla="*/ 8 w 10"/>
                <a:gd name="T3" fmla="*/ 24 h 34"/>
                <a:gd name="T4" fmla="*/ 2 w 10"/>
                <a:gd name="T5" fmla="*/ 34 h 34"/>
                <a:gd name="T6" fmla="*/ 3 w 10"/>
                <a:gd name="T7" fmla="*/ 33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34"/>
                <a:gd name="T14" fmla="*/ 10 w 10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34">
                  <a:moveTo>
                    <a:pt x="0" y="0"/>
                  </a:moveTo>
                  <a:cubicBezTo>
                    <a:pt x="5" y="7"/>
                    <a:pt x="10" y="15"/>
                    <a:pt x="8" y="24"/>
                  </a:cubicBezTo>
                  <a:cubicBezTo>
                    <a:pt x="7" y="28"/>
                    <a:pt x="4" y="31"/>
                    <a:pt x="2" y="34"/>
                  </a:cubicBezTo>
                  <a:cubicBezTo>
                    <a:pt x="3" y="34"/>
                    <a:pt x="3" y="33"/>
                    <a:pt x="3" y="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4" name="Freeform 201"/>
            <p:cNvSpPr>
              <a:spLocks/>
            </p:cNvSpPr>
            <p:nvPr/>
          </p:nvSpPr>
          <p:spPr bwMode="auto">
            <a:xfrm>
              <a:off x="3369" y="1733"/>
              <a:ext cx="47" cy="80"/>
            </a:xfrm>
            <a:custGeom>
              <a:avLst/>
              <a:gdLst>
                <a:gd name="T0" fmla="*/ 7 w 22"/>
                <a:gd name="T1" fmla="*/ 0 h 35"/>
                <a:gd name="T2" fmla="*/ 22 w 22"/>
                <a:gd name="T3" fmla="*/ 35 h 35"/>
                <a:gd name="T4" fmla="*/ 21 w 22"/>
                <a:gd name="T5" fmla="*/ 35 h 35"/>
                <a:gd name="T6" fmla="*/ 0 60000 65536"/>
                <a:gd name="T7" fmla="*/ 0 60000 65536"/>
                <a:gd name="T8" fmla="*/ 0 60000 65536"/>
                <a:gd name="T9" fmla="*/ 0 w 22"/>
                <a:gd name="T10" fmla="*/ 0 h 35"/>
                <a:gd name="T11" fmla="*/ 22 w 22"/>
                <a:gd name="T12" fmla="*/ 35 h 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" h="35">
                  <a:moveTo>
                    <a:pt x="7" y="0"/>
                  </a:moveTo>
                  <a:cubicBezTo>
                    <a:pt x="0" y="12"/>
                    <a:pt x="14" y="27"/>
                    <a:pt x="22" y="35"/>
                  </a:cubicBezTo>
                  <a:cubicBezTo>
                    <a:pt x="21" y="35"/>
                    <a:pt x="21" y="35"/>
                    <a:pt x="21" y="3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5" name="Freeform 202"/>
            <p:cNvSpPr>
              <a:spLocks/>
            </p:cNvSpPr>
            <p:nvPr/>
          </p:nvSpPr>
          <p:spPr bwMode="auto">
            <a:xfrm>
              <a:off x="3306" y="1593"/>
              <a:ext cx="39" cy="53"/>
            </a:xfrm>
            <a:custGeom>
              <a:avLst/>
              <a:gdLst>
                <a:gd name="T0" fmla="*/ 0 w 18"/>
                <a:gd name="T1" fmla="*/ 0 h 23"/>
                <a:gd name="T2" fmla="*/ 17 w 18"/>
                <a:gd name="T3" fmla="*/ 13 h 23"/>
                <a:gd name="T4" fmla="*/ 18 w 18"/>
                <a:gd name="T5" fmla="*/ 23 h 23"/>
                <a:gd name="T6" fmla="*/ 0 60000 65536"/>
                <a:gd name="T7" fmla="*/ 0 60000 65536"/>
                <a:gd name="T8" fmla="*/ 0 60000 65536"/>
                <a:gd name="T9" fmla="*/ 0 w 18"/>
                <a:gd name="T10" fmla="*/ 0 h 23"/>
                <a:gd name="T11" fmla="*/ 18 w 18"/>
                <a:gd name="T12" fmla="*/ 23 h 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23">
                  <a:moveTo>
                    <a:pt x="0" y="0"/>
                  </a:moveTo>
                  <a:cubicBezTo>
                    <a:pt x="8" y="2"/>
                    <a:pt x="15" y="4"/>
                    <a:pt x="17" y="13"/>
                  </a:cubicBezTo>
                  <a:cubicBezTo>
                    <a:pt x="17" y="16"/>
                    <a:pt x="18" y="21"/>
                    <a:pt x="18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6" name="Freeform 203"/>
            <p:cNvSpPr>
              <a:spLocks/>
            </p:cNvSpPr>
            <p:nvPr/>
          </p:nvSpPr>
          <p:spPr bwMode="auto">
            <a:xfrm>
              <a:off x="3351" y="1657"/>
              <a:ext cx="39" cy="46"/>
            </a:xfrm>
            <a:custGeom>
              <a:avLst/>
              <a:gdLst>
                <a:gd name="T0" fmla="*/ 0 w 18"/>
                <a:gd name="T1" fmla="*/ 1 h 20"/>
                <a:gd name="T2" fmla="*/ 17 w 18"/>
                <a:gd name="T3" fmla="*/ 20 h 20"/>
                <a:gd name="T4" fmla="*/ 0 60000 65536"/>
                <a:gd name="T5" fmla="*/ 0 60000 65536"/>
                <a:gd name="T6" fmla="*/ 0 w 18"/>
                <a:gd name="T7" fmla="*/ 0 h 20"/>
                <a:gd name="T8" fmla="*/ 18 w 18"/>
                <a:gd name="T9" fmla="*/ 20 h 2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8" h="20">
                  <a:moveTo>
                    <a:pt x="0" y="1"/>
                  </a:moveTo>
                  <a:cubicBezTo>
                    <a:pt x="9" y="0"/>
                    <a:pt x="18" y="11"/>
                    <a:pt x="17" y="2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7" name="Freeform 204"/>
            <p:cNvSpPr>
              <a:spLocks/>
            </p:cNvSpPr>
            <p:nvPr/>
          </p:nvSpPr>
          <p:spPr bwMode="auto">
            <a:xfrm>
              <a:off x="3321" y="1634"/>
              <a:ext cx="37" cy="53"/>
            </a:xfrm>
            <a:custGeom>
              <a:avLst/>
              <a:gdLst>
                <a:gd name="T0" fmla="*/ 1 w 17"/>
                <a:gd name="T1" fmla="*/ 0 h 23"/>
                <a:gd name="T2" fmla="*/ 17 w 17"/>
                <a:gd name="T3" fmla="*/ 23 h 23"/>
                <a:gd name="T4" fmla="*/ 0 60000 65536"/>
                <a:gd name="T5" fmla="*/ 0 60000 65536"/>
                <a:gd name="T6" fmla="*/ 0 w 17"/>
                <a:gd name="T7" fmla="*/ 0 h 23"/>
                <a:gd name="T8" fmla="*/ 17 w 17"/>
                <a:gd name="T9" fmla="*/ 23 h 2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7" h="23">
                  <a:moveTo>
                    <a:pt x="1" y="0"/>
                  </a:moveTo>
                  <a:cubicBezTo>
                    <a:pt x="0" y="11"/>
                    <a:pt x="5" y="20"/>
                    <a:pt x="17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8" name="Freeform 205"/>
            <p:cNvSpPr>
              <a:spLocks/>
            </p:cNvSpPr>
            <p:nvPr/>
          </p:nvSpPr>
          <p:spPr bwMode="auto">
            <a:xfrm>
              <a:off x="3201" y="1476"/>
              <a:ext cx="58" cy="41"/>
            </a:xfrm>
            <a:custGeom>
              <a:avLst/>
              <a:gdLst>
                <a:gd name="T0" fmla="*/ 0 w 27"/>
                <a:gd name="T1" fmla="*/ 0 h 18"/>
                <a:gd name="T2" fmla="*/ 18 w 27"/>
                <a:gd name="T3" fmla="*/ 18 h 18"/>
                <a:gd name="T4" fmla="*/ 26 w 27"/>
                <a:gd name="T5" fmla="*/ 18 h 18"/>
                <a:gd name="T6" fmla="*/ 0 60000 65536"/>
                <a:gd name="T7" fmla="*/ 0 60000 65536"/>
                <a:gd name="T8" fmla="*/ 0 60000 65536"/>
                <a:gd name="T9" fmla="*/ 0 w 27"/>
                <a:gd name="T10" fmla="*/ 0 h 18"/>
                <a:gd name="T11" fmla="*/ 27 w 27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" h="18">
                  <a:moveTo>
                    <a:pt x="0" y="0"/>
                  </a:moveTo>
                  <a:cubicBezTo>
                    <a:pt x="3" y="10"/>
                    <a:pt x="6" y="17"/>
                    <a:pt x="18" y="18"/>
                  </a:cubicBezTo>
                  <a:cubicBezTo>
                    <a:pt x="20" y="18"/>
                    <a:pt x="27" y="17"/>
                    <a:pt x="26" y="1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49" name="Freeform 206"/>
            <p:cNvSpPr>
              <a:spLocks/>
            </p:cNvSpPr>
            <p:nvPr/>
          </p:nvSpPr>
          <p:spPr bwMode="auto">
            <a:xfrm>
              <a:off x="2949" y="1421"/>
              <a:ext cx="69" cy="22"/>
            </a:xfrm>
            <a:custGeom>
              <a:avLst/>
              <a:gdLst>
                <a:gd name="T0" fmla="*/ 0 w 32"/>
                <a:gd name="T1" fmla="*/ 10 h 10"/>
                <a:gd name="T2" fmla="*/ 18 w 32"/>
                <a:gd name="T3" fmla="*/ 1 h 10"/>
                <a:gd name="T4" fmla="*/ 32 w 32"/>
                <a:gd name="T5" fmla="*/ 6 h 10"/>
                <a:gd name="T6" fmla="*/ 0 60000 65536"/>
                <a:gd name="T7" fmla="*/ 0 60000 65536"/>
                <a:gd name="T8" fmla="*/ 0 60000 65536"/>
                <a:gd name="T9" fmla="*/ 0 w 32"/>
                <a:gd name="T10" fmla="*/ 0 h 10"/>
                <a:gd name="T11" fmla="*/ 32 w 32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10">
                  <a:moveTo>
                    <a:pt x="0" y="10"/>
                  </a:moveTo>
                  <a:cubicBezTo>
                    <a:pt x="6" y="6"/>
                    <a:pt x="10" y="0"/>
                    <a:pt x="18" y="1"/>
                  </a:cubicBezTo>
                  <a:cubicBezTo>
                    <a:pt x="21" y="1"/>
                    <a:pt x="30" y="4"/>
                    <a:pt x="32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0" name="Freeform 207"/>
            <p:cNvSpPr>
              <a:spLocks/>
            </p:cNvSpPr>
            <p:nvPr/>
          </p:nvSpPr>
          <p:spPr bwMode="auto">
            <a:xfrm>
              <a:off x="3013" y="1443"/>
              <a:ext cx="50" cy="17"/>
            </a:xfrm>
            <a:custGeom>
              <a:avLst/>
              <a:gdLst>
                <a:gd name="T0" fmla="*/ 0 w 23"/>
                <a:gd name="T1" fmla="*/ 0 h 7"/>
                <a:gd name="T2" fmla="*/ 16 w 23"/>
                <a:gd name="T3" fmla="*/ 6 h 7"/>
                <a:gd name="T4" fmla="*/ 23 w 23"/>
                <a:gd name="T5" fmla="*/ 2 h 7"/>
                <a:gd name="T6" fmla="*/ 0 60000 65536"/>
                <a:gd name="T7" fmla="*/ 0 60000 65536"/>
                <a:gd name="T8" fmla="*/ 0 60000 65536"/>
                <a:gd name="T9" fmla="*/ 0 w 23"/>
                <a:gd name="T10" fmla="*/ 0 h 7"/>
                <a:gd name="T11" fmla="*/ 23 w 23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" h="7">
                  <a:moveTo>
                    <a:pt x="0" y="0"/>
                  </a:moveTo>
                  <a:cubicBezTo>
                    <a:pt x="4" y="2"/>
                    <a:pt x="11" y="7"/>
                    <a:pt x="16" y="6"/>
                  </a:cubicBezTo>
                  <a:cubicBezTo>
                    <a:pt x="18" y="5"/>
                    <a:pt x="22" y="2"/>
                    <a:pt x="23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1" name="Freeform 208"/>
            <p:cNvSpPr>
              <a:spLocks/>
            </p:cNvSpPr>
            <p:nvPr/>
          </p:nvSpPr>
          <p:spPr bwMode="auto">
            <a:xfrm>
              <a:off x="2884" y="1421"/>
              <a:ext cx="54" cy="39"/>
            </a:xfrm>
            <a:custGeom>
              <a:avLst/>
              <a:gdLst>
                <a:gd name="T0" fmla="*/ 0 w 25"/>
                <a:gd name="T1" fmla="*/ 11 h 17"/>
                <a:gd name="T2" fmla="*/ 25 w 25"/>
                <a:gd name="T3" fmla="*/ 0 h 17"/>
                <a:gd name="T4" fmla="*/ 0 60000 65536"/>
                <a:gd name="T5" fmla="*/ 0 60000 65536"/>
                <a:gd name="T6" fmla="*/ 0 w 25"/>
                <a:gd name="T7" fmla="*/ 0 h 17"/>
                <a:gd name="T8" fmla="*/ 25 w 25"/>
                <a:gd name="T9" fmla="*/ 17 h 1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" h="17">
                  <a:moveTo>
                    <a:pt x="0" y="11"/>
                  </a:moveTo>
                  <a:cubicBezTo>
                    <a:pt x="10" y="17"/>
                    <a:pt x="23" y="11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2" name="Freeform 209"/>
            <p:cNvSpPr>
              <a:spLocks/>
            </p:cNvSpPr>
            <p:nvPr/>
          </p:nvSpPr>
          <p:spPr bwMode="auto">
            <a:xfrm>
              <a:off x="2381" y="2897"/>
              <a:ext cx="13" cy="62"/>
            </a:xfrm>
            <a:custGeom>
              <a:avLst/>
              <a:gdLst>
                <a:gd name="T0" fmla="*/ 5 w 6"/>
                <a:gd name="T1" fmla="*/ 27 h 27"/>
                <a:gd name="T2" fmla="*/ 6 w 6"/>
                <a:gd name="T3" fmla="*/ 0 h 27"/>
                <a:gd name="T4" fmla="*/ 0 60000 65536"/>
                <a:gd name="T5" fmla="*/ 0 60000 65536"/>
                <a:gd name="T6" fmla="*/ 0 w 6"/>
                <a:gd name="T7" fmla="*/ 0 h 27"/>
                <a:gd name="T8" fmla="*/ 6 w 6"/>
                <a:gd name="T9" fmla="*/ 27 h 2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27">
                  <a:moveTo>
                    <a:pt x="5" y="27"/>
                  </a:moveTo>
                  <a:cubicBezTo>
                    <a:pt x="3" y="20"/>
                    <a:pt x="0" y="5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3" name="Freeform 210"/>
            <p:cNvSpPr>
              <a:spLocks/>
            </p:cNvSpPr>
            <p:nvPr/>
          </p:nvSpPr>
          <p:spPr bwMode="auto">
            <a:xfrm>
              <a:off x="2428" y="2695"/>
              <a:ext cx="256" cy="188"/>
            </a:xfrm>
            <a:custGeom>
              <a:avLst/>
              <a:gdLst>
                <a:gd name="T0" fmla="*/ 0 w 119"/>
                <a:gd name="T1" fmla="*/ 82 h 82"/>
                <a:gd name="T2" fmla="*/ 51 w 119"/>
                <a:gd name="T3" fmla="*/ 46 h 82"/>
                <a:gd name="T4" fmla="*/ 119 w 119"/>
                <a:gd name="T5" fmla="*/ 0 h 82"/>
                <a:gd name="T6" fmla="*/ 0 60000 65536"/>
                <a:gd name="T7" fmla="*/ 0 60000 65536"/>
                <a:gd name="T8" fmla="*/ 0 60000 65536"/>
                <a:gd name="T9" fmla="*/ 0 w 119"/>
                <a:gd name="T10" fmla="*/ 0 h 82"/>
                <a:gd name="T11" fmla="*/ 119 w 119"/>
                <a:gd name="T12" fmla="*/ 82 h 8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9" h="82">
                  <a:moveTo>
                    <a:pt x="0" y="82"/>
                  </a:moveTo>
                  <a:cubicBezTo>
                    <a:pt x="9" y="65"/>
                    <a:pt x="35" y="55"/>
                    <a:pt x="51" y="46"/>
                  </a:cubicBezTo>
                  <a:cubicBezTo>
                    <a:pt x="75" y="32"/>
                    <a:pt x="97" y="17"/>
                    <a:pt x="1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4" name="Freeform 211"/>
            <p:cNvSpPr>
              <a:spLocks/>
            </p:cNvSpPr>
            <p:nvPr/>
          </p:nvSpPr>
          <p:spPr bwMode="auto">
            <a:xfrm>
              <a:off x="2521" y="2661"/>
              <a:ext cx="157" cy="124"/>
            </a:xfrm>
            <a:custGeom>
              <a:avLst/>
              <a:gdLst>
                <a:gd name="T0" fmla="*/ 0 w 73"/>
                <a:gd name="T1" fmla="*/ 54 h 54"/>
                <a:gd name="T2" fmla="*/ 31 w 73"/>
                <a:gd name="T3" fmla="*/ 35 h 54"/>
                <a:gd name="T4" fmla="*/ 73 w 73"/>
                <a:gd name="T5" fmla="*/ 0 h 54"/>
                <a:gd name="T6" fmla="*/ 0 60000 65536"/>
                <a:gd name="T7" fmla="*/ 0 60000 65536"/>
                <a:gd name="T8" fmla="*/ 0 60000 65536"/>
                <a:gd name="T9" fmla="*/ 0 w 73"/>
                <a:gd name="T10" fmla="*/ 0 h 54"/>
                <a:gd name="T11" fmla="*/ 73 w 73"/>
                <a:gd name="T12" fmla="*/ 54 h 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3" h="54">
                  <a:moveTo>
                    <a:pt x="0" y="54"/>
                  </a:moveTo>
                  <a:cubicBezTo>
                    <a:pt x="8" y="44"/>
                    <a:pt x="20" y="40"/>
                    <a:pt x="31" y="35"/>
                  </a:cubicBezTo>
                  <a:cubicBezTo>
                    <a:pt x="46" y="26"/>
                    <a:pt x="61" y="13"/>
                    <a:pt x="7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5" name="Freeform 212"/>
            <p:cNvSpPr>
              <a:spLocks/>
            </p:cNvSpPr>
            <p:nvPr/>
          </p:nvSpPr>
          <p:spPr bwMode="auto">
            <a:xfrm>
              <a:off x="2637" y="2608"/>
              <a:ext cx="79" cy="66"/>
            </a:xfrm>
            <a:custGeom>
              <a:avLst/>
              <a:gdLst>
                <a:gd name="T0" fmla="*/ 0 w 37"/>
                <a:gd name="T1" fmla="*/ 29 h 29"/>
                <a:gd name="T2" fmla="*/ 37 w 37"/>
                <a:gd name="T3" fmla="*/ 0 h 29"/>
                <a:gd name="T4" fmla="*/ 0 60000 65536"/>
                <a:gd name="T5" fmla="*/ 0 60000 65536"/>
                <a:gd name="T6" fmla="*/ 0 w 37"/>
                <a:gd name="T7" fmla="*/ 0 h 29"/>
                <a:gd name="T8" fmla="*/ 37 w 37"/>
                <a:gd name="T9" fmla="*/ 29 h 2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" h="29">
                  <a:moveTo>
                    <a:pt x="0" y="29"/>
                  </a:moveTo>
                  <a:cubicBezTo>
                    <a:pt x="8" y="15"/>
                    <a:pt x="25" y="11"/>
                    <a:pt x="3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6" name="Freeform 213"/>
            <p:cNvSpPr>
              <a:spLocks/>
            </p:cNvSpPr>
            <p:nvPr/>
          </p:nvSpPr>
          <p:spPr bwMode="auto">
            <a:xfrm>
              <a:off x="2400" y="2819"/>
              <a:ext cx="47" cy="62"/>
            </a:xfrm>
            <a:custGeom>
              <a:avLst/>
              <a:gdLst>
                <a:gd name="T0" fmla="*/ 22 w 22"/>
                <a:gd name="T1" fmla="*/ 0 h 27"/>
                <a:gd name="T2" fmla="*/ 1 w 22"/>
                <a:gd name="T3" fmla="*/ 27 h 27"/>
                <a:gd name="T4" fmla="*/ 0 60000 65536"/>
                <a:gd name="T5" fmla="*/ 0 60000 65536"/>
                <a:gd name="T6" fmla="*/ 0 w 22"/>
                <a:gd name="T7" fmla="*/ 0 h 27"/>
                <a:gd name="T8" fmla="*/ 22 w 22"/>
                <a:gd name="T9" fmla="*/ 27 h 2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" h="27">
                  <a:moveTo>
                    <a:pt x="22" y="0"/>
                  </a:moveTo>
                  <a:cubicBezTo>
                    <a:pt x="16" y="11"/>
                    <a:pt x="0" y="13"/>
                    <a:pt x="1" y="2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7" name="Freeform 214"/>
            <p:cNvSpPr>
              <a:spLocks/>
            </p:cNvSpPr>
            <p:nvPr/>
          </p:nvSpPr>
          <p:spPr bwMode="auto">
            <a:xfrm>
              <a:off x="2719" y="2527"/>
              <a:ext cx="178" cy="138"/>
            </a:xfrm>
            <a:custGeom>
              <a:avLst/>
              <a:gdLst>
                <a:gd name="T0" fmla="*/ 0 w 83"/>
                <a:gd name="T1" fmla="*/ 60 h 60"/>
                <a:gd name="T2" fmla="*/ 36 w 83"/>
                <a:gd name="T3" fmla="*/ 38 h 60"/>
                <a:gd name="T4" fmla="*/ 83 w 83"/>
                <a:gd name="T5" fmla="*/ 0 h 60"/>
                <a:gd name="T6" fmla="*/ 0 60000 65536"/>
                <a:gd name="T7" fmla="*/ 0 60000 65536"/>
                <a:gd name="T8" fmla="*/ 0 60000 65536"/>
                <a:gd name="T9" fmla="*/ 0 w 83"/>
                <a:gd name="T10" fmla="*/ 0 h 60"/>
                <a:gd name="T11" fmla="*/ 83 w 83"/>
                <a:gd name="T12" fmla="*/ 60 h 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3" h="60">
                  <a:moveTo>
                    <a:pt x="0" y="60"/>
                  </a:moveTo>
                  <a:cubicBezTo>
                    <a:pt x="12" y="54"/>
                    <a:pt x="25" y="45"/>
                    <a:pt x="36" y="38"/>
                  </a:cubicBezTo>
                  <a:cubicBezTo>
                    <a:pt x="53" y="27"/>
                    <a:pt x="66" y="10"/>
                    <a:pt x="8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8" name="Freeform 215"/>
            <p:cNvSpPr>
              <a:spLocks/>
            </p:cNvSpPr>
            <p:nvPr/>
          </p:nvSpPr>
          <p:spPr bwMode="auto">
            <a:xfrm>
              <a:off x="2770" y="2495"/>
              <a:ext cx="149" cy="113"/>
            </a:xfrm>
            <a:custGeom>
              <a:avLst/>
              <a:gdLst>
                <a:gd name="T0" fmla="*/ 0 w 69"/>
                <a:gd name="T1" fmla="*/ 49 h 49"/>
                <a:gd name="T2" fmla="*/ 69 w 69"/>
                <a:gd name="T3" fmla="*/ 0 h 49"/>
                <a:gd name="T4" fmla="*/ 0 60000 65536"/>
                <a:gd name="T5" fmla="*/ 0 60000 65536"/>
                <a:gd name="T6" fmla="*/ 0 w 69"/>
                <a:gd name="T7" fmla="*/ 0 h 49"/>
                <a:gd name="T8" fmla="*/ 69 w 69"/>
                <a:gd name="T9" fmla="*/ 49 h 4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9" h="49">
                  <a:moveTo>
                    <a:pt x="0" y="49"/>
                  </a:moveTo>
                  <a:cubicBezTo>
                    <a:pt x="24" y="36"/>
                    <a:pt x="40" y="4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9" name="Freeform 216"/>
            <p:cNvSpPr>
              <a:spLocks/>
            </p:cNvSpPr>
            <p:nvPr/>
          </p:nvSpPr>
          <p:spPr bwMode="auto">
            <a:xfrm>
              <a:off x="2744" y="2514"/>
              <a:ext cx="97" cy="73"/>
            </a:xfrm>
            <a:custGeom>
              <a:avLst/>
              <a:gdLst>
                <a:gd name="T0" fmla="*/ 0 w 45"/>
                <a:gd name="T1" fmla="*/ 32 h 32"/>
                <a:gd name="T2" fmla="*/ 20 w 45"/>
                <a:gd name="T3" fmla="*/ 14 h 32"/>
                <a:gd name="T4" fmla="*/ 45 w 45"/>
                <a:gd name="T5" fmla="*/ 0 h 32"/>
                <a:gd name="T6" fmla="*/ 0 60000 65536"/>
                <a:gd name="T7" fmla="*/ 0 60000 65536"/>
                <a:gd name="T8" fmla="*/ 0 60000 65536"/>
                <a:gd name="T9" fmla="*/ 0 w 45"/>
                <a:gd name="T10" fmla="*/ 0 h 32"/>
                <a:gd name="T11" fmla="*/ 45 w 45"/>
                <a:gd name="T12" fmla="*/ 32 h 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" h="32">
                  <a:moveTo>
                    <a:pt x="0" y="32"/>
                  </a:moveTo>
                  <a:cubicBezTo>
                    <a:pt x="2" y="25"/>
                    <a:pt x="14" y="17"/>
                    <a:pt x="20" y="14"/>
                  </a:cubicBezTo>
                  <a:cubicBezTo>
                    <a:pt x="27" y="8"/>
                    <a:pt x="38" y="6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0" name="Freeform 217"/>
            <p:cNvSpPr>
              <a:spLocks/>
            </p:cNvSpPr>
            <p:nvPr/>
          </p:nvSpPr>
          <p:spPr bwMode="auto">
            <a:xfrm>
              <a:off x="2912" y="2348"/>
              <a:ext cx="147" cy="113"/>
            </a:xfrm>
            <a:custGeom>
              <a:avLst/>
              <a:gdLst>
                <a:gd name="T0" fmla="*/ 0 w 68"/>
                <a:gd name="T1" fmla="*/ 49 h 49"/>
                <a:gd name="T2" fmla="*/ 68 w 68"/>
                <a:gd name="T3" fmla="*/ 0 h 49"/>
                <a:gd name="T4" fmla="*/ 0 60000 65536"/>
                <a:gd name="T5" fmla="*/ 0 60000 65536"/>
                <a:gd name="T6" fmla="*/ 0 w 68"/>
                <a:gd name="T7" fmla="*/ 0 h 49"/>
                <a:gd name="T8" fmla="*/ 68 w 68"/>
                <a:gd name="T9" fmla="*/ 49 h 4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8" h="49">
                  <a:moveTo>
                    <a:pt x="0" y="49"/>
                  </a:moveTo>
                  <a:cubicBezTo>
                    <a:pt x="30" y="44"/>
                    <a:pt x="40" y="9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1" name="Freeform 218"/>
            <p:cNvSpPr>
              <a:spLocks/>
            </p:cNvSpPr>
            <p:nvPr/>
          </p:nvSpPr>
          <p:spPr bwMode="auto">
            <a:xfrm>
              <a:off x="2930" y="2344"/>
              <a:ext cx="193" cy="170"/>
            </a:xfrm>
            <a:custGeom>
              <a:avLst/>
              <a:gdLst>
                <a:gd name="T0" fmla="*/ 0 w 90"/>
                <a:gd name="T1" fmla="*/ 74 h 74"/>
                <a:gd name="T2" fmla="*/ 90 w 90"/>
                <a:gd name="T3" fmla="*/ 0 h 74"/>
                <a:gd name="T4" fmla="*/ 0 60000 65536"/>
                <a:gd name="T5" fmla="*/ 0 60000 65536"/>
                <a:gd name="T6" fmla="*/ 0 w 90"/>
                <a:gd name="T7" fmla="*/ 0 h 74"/>
                <a:gd name="T8" fmla="*/ 90 w 90"/>
                <a:gd name="T9" fmla="*/ 74 h 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90" h="74">
                  <a:moveTo>
                    <a:pt x="0" y="74"/>
                  </a:moveTo>
                  <a:cubicBezTo>
                    <a:pt x="33" y="52"/>
                    <a:pt x="56" y="19"/>
                    <a:pt x="9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2" name="Freeform 219"/>
            <p:cNvSpPr>
              <a:spLocks/>
            </p:cNvSpPr>
            <p:nvPr/>
          </p:nvSpPr>
          <p:spPr bwMode="auto">
            <a:xfrm>
              <a:off x="3011" y="2293"/>
              <a:ext cx="129" cy="120"/>
            </a:xfrm>
            <a:custGeom>
              <a:avLst/>
              <a:gdLst>
                <a:gd name="T0" fmla="*/ 0 w 60"/>
                <a:gd name="T1" fmla="*/ 52 h 52"/>
                <a:gd name="T2" fmla="*/ 60 w 60"/>
                <a:gd name="T3" fmla="*/ 0 h 52"/>
                <a:gd name="T4" fmla="*/ 0 60000 65536"/>
                <a:gd name="T5" fmla="*/ 0 60000 65536"/>
                <a:gd name="T6" fmla="*/ 0 w 60"/>
                <a:gd name="T7" fmla="*/ 0 h 52"/>
                <a:gd name="T8" fmla="*/ 60 w 60"/>
                <a:gd name="T9" fmla="*/ 52 h 5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0" h="52">
                  <a:moveTo>
                    <a:pt x="0" y="52"/>
                  </a:moveTo>
                  <a:cubicBezTo>
                    <a:pt x="15" y="29"/>
                    <a:pt x="44" y="22"/>
                    <a:pt x="6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3" name="Freeform 220"/>
            <p:cNvSpPr>
              <a:spLocks/>
            </p:cNvSpPr>
            <p:nvPr/>
          </p:nvSpPr>
          <p:spPr bwMode="auto">
            <a:xfrm>
              <a:off x="3259" y="2098"/>
              <a:ext cx="135" cy="126"/>
            </a:xfrm>
            <a:custGeom>
              <a:avLst/>
              <a:gdLst>
                <a:gd name="T0" fmla="*/ 63 w 63"/>
                <a:gd name="T1" fmla="*/ 0 h 55"/>
                <a:gd name="T2" fmla="*/ 38 w 63"/>
                <a:gd name="T3" fmla="*/ 18 h 55"/>
                <a:gd name="T4" fmla="*/ 0 w 63"/>
                <a:gd name="T5" fmla="*/ 55 h 55"/>
                <a:gd name="T6" fmla="*/ 0 60000 65536"/>
                <a:gd name="T7" fmla="*/ 0 60000 65536"/>
                <a:gd name="T8" fmla="*/ 0 60000 65536"/>
                <a:gd name="T9" fmla="*/ 0 w 63"/>
                <a:gd name="T10" fmla="*/ 0 h 55"/>
                <a:gd name="T11" fmla="*/ 63 w 63"/>
                <a:gd name="T12" fmla="*/ 55 h 5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3" h="55">
                  <a:moveTo>
                    <a:pt x="63" y="0"/>
                  </a:moveTo>
                  <a:cubicBezTo>
                    <a:pt x="54" y="6"/>
                    <a:pt x="46" y="10"/>
                    <a:pt x="38" y="18"/>
                  </a:cubicBezTo>
                  <a:cubicBezTo>
                    <a:pt x="24" y="30"/>
                    <a:pt x="14" y="44"/>
                    <a:pt x="0" y="5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4" name="Freeform 221"/>
            <p:cNvSpPr>
              <a:spLocks/>
            </p:cNvSpPr>
            <p:nvPr/>
          </p:nvSpPr>
          <p:spPr bwMode="auto">
            <a:xfrm>
              <a:off x="3304" y="2098"/>
              <a:ext cx="47" cy="57"/>
            </a:xfrm>
            <a:custGeom>
              <a:avLst/>
              <a:gdLst>
                <a:gd name="T0" fmla="*/ 22 w 22"/>
                <a:gd name="T1" fmla="*/ 0 h 25"/>
                <a:gd name="T2" fmla="*/ 0 w 22"/>
                <a:gd name="T3" fmla="*/ 25 h 25"/>
                <a:gd name="T4" fmla="*/ 0 60000 65536"/>
                <a:gd name="T5" fmla="*/ 0 60000 65536"/>
                <a:gd name="T6" fmla="*/ 0 w 22"/>
                <a:gd name="T7" fmla="*/ 0 h 25"/>
                <a:gd name="T8" fmla="*/ 22 w 22"/>
                <a:gd name="T9" fmla="*/ 25 h 2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" h="25">
                  <a:moveTo>
                    <a:pt x="22" y="0"/>
                  </a:moveTo>
                  <a:cubicBezTo>
                    <a:pt x="15" y="8"/>
                    <a:pt x="0" y="14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5" name="Freeform 222"/>
            <p:cNvSpPr>
              <a:spLocks/>
            </p:cNvSpPr>
            <p:nvPr/>
          </p:nvSpPr>
          <p:spPr bwMode="auto">
            <a:xfrm>
              <a:off x="3173" y="2105"/>
              <a:ext cx="118" cy="156"/>
            </a:xfrm>
            <a:custGeom>
              <a:avLst/>
              <a:gdLst>
                <a:gd name="T0" fmla="*/ 55 w 55"/>
                <a:gd name="T1" fmla="*/ 0 h 68"/>
                <a:gd name="T2" fmla="*/ 31 w 55"/>
                <a:gd name="T3" fmla="*/ 28 h 68"/>
                <a:gd name="T4" fmla="*/ 0 w 55"/>
                <a:gd name="T5" fmla="*/ 68 h 68"/>
                <a:gd name="T6" fmla="*/ 0 60000 65536"/>
                <a:gd name="T7" fmla="*/ 0 60000 65536"/>
                <a:gd name="T8" fmla="*/ 0 60000 65536"/>
                <a:gd name="T9" fmla="*/ 0 w 55"/>
                <a:gd name="T10" fmla="*/ 0 h 68"/>
                <a:gd name="T11" fmla="*/ 55 w 55"/>
                <a:gd name="T12" fmla="*/ 68 h 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" h="68">
                  <a:moveTo>
                    <a:pt x="55" y="0"/>
                  </a:moveTo>
                  <a:cubicBezTo>
                    <a:pt x="43" y="5"/>
                    <a:pt x="38" y="17"/>
                    <a:pt x="31" y="28"/>
                  </a:cubicBezTo>
                  <a:cubicBezTo>
                    <a:pt x="22" y="42"/>
                    <a:pt x="13" y="58"/>
                    <a:pt x="0" y="6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6" name="Freeform 223"/>
            <p:cNvSpPr>
              <a:spLocks/>
            </p:cNvSpPr>
            <p:nvPr/>
          </p:nvSpPr>
          <p:spPr bwMode="auto">
            <a:xfrm>
              <a:off x="3162" y="2243"/>
              <a:ext cx="65" cy="66"/>
            </a:xfrm>
            <a:custGeom>
              <a:avLst/>
              <a:gdLst>
                <a:gd name="T0" fmla="*/ 30 w 30"/>
                <a:gd name="T1" fmla="*/ 0 h 29"/>
                <a:gd name="T2" fmla="*/ 0 w 30"/>
                <a:gd name="T3" fmla="*/ 29 h 29"/>
                <a:gd name="T4" fmla="*/ 0 60000 65536"/>
                <a:gd name="T5" fmla="*/ 0 60000 65536"/>
                <a:gd name="T6" fmla="*/ 0 w 30"/>
                <a:gd name="T7" fmla="*/ 0 h 29"/>
                <a:gd name="T8" fmla="*/ 30 w 30"/>
                <a:gd name="T9" fmla="*/ 29 h 2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0" h="29">
                  <a:moveTo>
                    <a:pt x="30" y="0"/>
                  </a:moveTo>
                  <a:cubicBezTo>
                    <a:pt x="22" y="10"/>
                    <a:pt x="12" y="21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7" name="Freeform 224"/>
            <p:cNvSpPr>
              <a:spLocks/>
            </p:cNvSpPr>
            <p:nvPr/>
          </p:nvSpPr>
          <p:spPr bwMode="auto">
            <a:xfrm>
              <a:off x="2484" y="2702"/>
              <a:ext cx="125" cy="80"/>
            </a:xfrm>
            <a:custGeom>
              <a:avLst/>
              <a:gdLst>
                <a:gd name="T0" fmla="*/ 0 w 58"/>
                <a:gd name="T1" fmla="*/ 35 h 35"/>
                <a:gd name="T2" fmla="*/ 26 w 58"/>
                <a:gd name="T3" fmla="*/ 18 h 35"/>
                <a:gd name="T4" fmla="*/ 58 w 58"/>
                <a:gd name="T5" fmla="*/ 0 h 35"/>
                <a:gd name="T6" fmla="*/ 0 60000 65536"/>
                <a:gd name="T7" fmla="*/ 0 60000 65536"/>
                <a:gd name="T8" fmla="*/ 0 60000 65536"/>
                <a:gd name="T9" fmla="*/ 0 w 58"/>
                <a:gd name="T10" fmla="*/ 0 h 35"/>
                <a:gd name="T11" fmla="*/ 58 w 58"/>
                <a:gd name="T12" fmla="*/ 35 h 3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" h="35">
                  <a:moveTo>
                    <a:pt x="0" y="35"/>
                  </a:moveTo>
                  <a:cubicBezTo>
                    <a:pt x="8" y="26"/>
                    <a:pt x="15" y="22"/>
                    <a:pt x="26" y="18"/>
                  </a:cubicBezTo>
                  <a:cubicBezTo>
                    <a:pt x="36" y="14"/>
                    <a:pt x="51" y="8"/>
                    <a:pt x="5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8" name="Freeform 225"/>
            <p:cNvSpPr>
              <a:spLocks/>
            </p:cNvSpPr>
            <p:nvPr/>
          </p:nvSpPr>
          <p:spPr bwMode="auto">
            <a:xfrm>
              <a:off x="1905" y="2034"/>
              <a:ext cx="189" cy="101"/>
            </a:xfrm>
            <a:custGeom>
              <a:avLst/>
              <a:gdLst>
                <a:gd name="T0" fmla="*/ 0 w 88"/>
                <a:gd name="T1" fmla="*/ 44 h 44"/>
                <a:gd name="T2" fmla="*/ 11 w 88"/>
                <a:gd name="T3" fmla="*/ 38 h 44"/>
                <a:gd name="T4" fmla="*/ 42 w 88"/>
                <a:gd name="T5" fmla="*/ 24 h 44"/>
                <a:gd name="T6" fmla="*/ 88 w 88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8"/>
                <a:gd name="T13" fmla="*/ 0 h 44"/>
                <a:gd name="T14" fmla="*/ 88 w 88"/>
                <a:gd name="T15" fmla="*/ 44 h 4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8" h="44">
                  <a:moveTo>
                    <a:pt x="0" y="44"/>
                  </a:moveTo>
                  <a:cubicBezTo>
                    <a:pt x="4" y="43"/>
                    <a:pt x="7" y="40"/>
                    <a:pt x="11" y="38"/>
                  </a:cubicBezTo>
                  <a:cubicBezTo>
                    <a:pt x="21" y="32"/>
                    <a:pt x="31" y="28"/>
                    <a:pt x="42" y="24"/>
                  </a:cubicBezTo>
                  <a:cubicBezTo>
                    <a:pt x="58" y="18"/>
                    <a:pt x="71" y="3"/>
                    <a:pt x="8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9" name="Freeform 226"/>
            <p:cNvSpPr>
              <a:spLocks/>
            </p:cNvSpPr>
            <p:nvPr/>
          </p:nvSpPr>
          <p:spPr bwMode="auto">
            <a:xfrm>
              <a:off x="1997" y="2041"/>
              <a:ext cx="119" cy="75"/>
            </a:xfrm>
            <a:custGeom>
              <a:avLst/>
              <a:gdLst>
                <a:gd name="T0" fmla="*/ 0 w 55"/>
                <a:gd name="T1" fmla="*/ 33 h 33"/>
                <a:gd name="T2" fmla="*/ 30 w 55"/>
                <a:gd name="T3" fmla="*/ 15 h 33"/>
                <a:gd name="T4" fmla="*/ 55 w 55"/>
                <a:gd name="T5" fmla="*/ 0 h 33"/>
                <a:gd name="T6" fmla="*/ 0 60000 65536"/>
                <a:gd name="T7" fmla="*/ 0 60000 65536"/>
                <a:gd name="T8" fmla="*/ 0 60000 65536"/>
                <a:gd name="T9" fmla="*/ 0 w 55"/>
                <a:gd name="T10" fmla="*/ 0 h 33"/>
                <a:gd name="T11" fmla="*/ 55 w 55"/>
                <a:gd name="T12" fmla="*/ 33 h 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" h="33">
                  <a:moveTo>
                    <a:pt x="0" y="33"/>
                  </a:moveTo>
                  <a:cubicBezTo>
                    <a:pt x="10" y="26"/>
                    <a:pt x="20" y="22"/>
                    <a:pt x="30" y="15"/>
                  </a:cubicBezTo>
                  <a:cubicBezTo>
                    <a:pt x="38" y="10"/>
                    <a:pt x="46" y="3"/>
                    <a:pt x="5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0" name="Freeform 227"/>
            <p:cNvSpPr>
              <a:spLocks/>
            </p:cNvSpPr>
            <p:nvPr/>
          </p:nvSpPr>
          <p:spPr bwMode="auto">
            <a:xfrm>
              <a:off x="2137" y="1935"/>
              <a:ext cx="149" cy="83"/>
            </a:xfrm>
            <a:custGeom>
              <a:avLst/>
              <a:gdLst>
                <a:gd name="T0" fmla="*/ 0 w 69"/>
                <a:gd name="T1" fmla="*/ 36 h 36"/>
                <a:gd name="T2" fmla="*/ 69 w 69"/>
                <a:gd name="T3" fmla="*/ 0 h 36"/>
                <a:gd name="T4" fmla="*/ 0 60000 65536"/>
                <a:gd name="T5" fmla="*/ 0 60000 65536"/>
                <a:gd name="T6" fmla="*/ 0 w 69"/>
                <a:gd name="T7" fmla="*/ 0 h 36"/>
                <a:gd name="T8" fmla="*/ 69 w 69"/>
                <a:gd name="T9" fmla="*/ 36 h 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9" h="36">
                  <a:moveTo>
                    <a:pt x="0" y="36"/>
                  </a:moveTo>
                  <a:cubicBezTo>
                    <a:pt x="20" y="20"/>
                    <a:pt x="47" y="12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1" name="Freeform 228"/>
            <p:cNvSpPr>
              <a:spLocks/>
            </p:cNvSpPr>
            <p:nvPr/>
          </p:nvSpPr>
          <p:spPr bwMode="auto">
            <a:xfrm>
              <a:off x="2099" y="1999"/>
              <a:ext cx="124" cy="92"/>
            </a:xfrm>
            <a:custGeom>
              <a:avLst/>
              <a:gdLst>
                <a:gd name="T0" fmla="*/ 0 w 58"/>
                <a:gd name="T1" fmla="*/ 40 h 40"/>
                <a:gd name="T2" fmla="*/ 31 w 58"/>
                <a:gd name="T3" fmla="*/ 16 h 40"/>
                <a:gd name="T4" fmla="*/ 58 w 58"/>
                <a:gd name="T5" fmla="*/ 0 h 40"/>
                <a:gd name="T6" fmla="*/ 0 60000 65536"/>
                <a:gd name="T7" fmla="*/ 0 60000 65536"/>
                <a:gd name="T8" fmla="*/ 0 60000 65536"/>
                <a:gd name="T9" fmla="*/ 0 w 58"/>
                <a:gd name="T10" fmla="*/ 0 h 40"/>
                <a:gd name="T11" fmla="*/ 58 w 58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" h="40">
                  <a:moveTo>
                    <a:pt x="0" y="40"/>
                  </a:moveTo>
                  <a:cubicBezTo>
                    <a:pt x="6" y="30"/>
                    <a:pt x="20" y="21"/>
                    <a:pt x="31" y="16"/>
                  </a:cubicBezTo>
                  <a:cubicBezTo>
                    <a:pt x="40" y="12"/>
                    <a:pt x="52" y="10"/>
                    <a:pt x="5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2" name="Freeform 229"/>
            <p:cNvSpPr>
              <a:spLocks/>
            </p:cNvSpPr>
            <p:nvPr/>
          </p:nvSpPr>
          <p:spPr bwMode="auto">
            <a:xfrm>
              <a:off x="2327" y="1848"/>
              <a:ext cx="107" cy="66"/>
            </a:xfrm>
            <a:custGeom>
              <a:avLst/>
              <a:gdLst>
                <a:gd name="T0" fmla="*/ 0 w 50"/>
                <a:gd name="T1" fmla="*/ 29 h 29"/>
                <a:gd name="T2" fmla="*/ 50 w 50"/>
                <a:gd name="T3" fmla="*/ 0 h 29"/>
                <a:gd name="T4" fmla="*/ 0 60000 65536"/>
                <a:gd name="T5" fmla="*/ 0 60000 65536"/>
                <a:gd name="T6" fmla="*/ 0 w 50"/>
                <a:gd name="T7" fmla="*/ 0 h 29"/>
                <a:gd name="T8" fmla="*/ 50 w 50"/>
                <a:gd name="T9" fmla="*/ 29 h 2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0" h="29">
                  <a:moveTo>
                    <a:pt x="0" y="29"/>
                  </a:moveTo>
                  <a:cubicBezTo>
                    <a:pt x="14" y="16"/>
                    <a:pt x="33" y="7"/>
                    <a:pt x="5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3" name="Freeform 230"/>
            <p:cNvSpPr>
              <a:spLocks/>
            </p:cNvSpPr>
            <p:nvPr/>
          </p:nvSpPr>
          <p:spPr bwMode="auto">
            <a:xfrm>
              <a:off x="2282" y="1910"/>
              <a:ext cx="88" cy="57"/>
            </a:xfrm>
            <a:custGeom>
              <a:avLst/>
              <a:gdLst>
                <a:gd name="T0" fmla="*/ 0 w 41"/>
                <a:gd name="T1" fmla="*/ 25 h 25"/>
                <a:gd name="T2" fmla="*/ 41 w 41"/>
                <a:gd name="T3" fmla="*/ 0 h 25"/>
                <a:gd name="T4" fmla="*/ 0 60000 65536"/>
                <a:gd name="T5" fmla="*/ 0 60000 65536"/>
                <a:gd name="T6" fmla="*/ 0 w 41"/>
                <a:gd name="T7" fmla="*/ 0 h 25"/>
                <a:gd name="T8" fmla="*/ 41 w 41"/>
                <a:gd name="T9" fmla="*/ 25 h 2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1" h="25">
                  <a:moveTo>
                    <a:pt x="0" y="25"/>
                  </a:moveTo>
                  <a:cubicBezTo>
                    <a:pt x="14" y="16"/>
                    <a:pt x="27" y="8"/>
                    <a:pt x="4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4" name="Freeform 231"/>
            <p:cNvSpPr>
              <a:spLocks/>
            </p:cNvSpPr>
            <p:nvPr/>
          </p:nvSpPr>
          <p:spPr bwMode="auto">
            <a:xfrm>
              <a:off x="2331" y="1930"/>
              <a:ext cx="32" cy="28"/>
            </a:xfrm>
            <a:custGeom>
              <a:avLst/>
              <a:gdLst>
                <a:gd name="T0" fmla="*/ 0 w 15"/>
                <a:gd name="T1" fmla="*/ 12 h 12"/>
                <a:gd name="T2" fmla="*/ 15 w 15"/>
                <a:gd name="T3" fmla="*/ 0 h 12"/>
                <a:gd name="T4" fmla="*/ 0 60000 65536"/>
                <a:gd name="T5" fmla="*/ 0 60000 65536"/>
                <a:gd name="T6" fmla="*/ 0 w 15"/>
                <a:gd name="T7" fmla="*/ 0 h 12"/>
                <a:gd name="T8" fmla="*/ 15 w 15"/>
                <a:gd name="T9" fmla="*/ 12 h 1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5" h="12">
                  <a:moveTo>
                    <a:pt x="0" y="12"/>
                  </a:moveTo>
                  <a:cubicBezTo>
                    <a:pt x="6" y="8"/>
                    <a:pt x="11" y="5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5" name="Freeform 232"/>
            <p:cNvSpPr>
              <a:spLocks/>
            </p:cNvSpPr>
            <p:nvPr/>
          </p:nvSpPr>
          <p:spPr bwMode="auto">
            <a:xfrm>
              <a:off x="2452" y="1747"/>
              <a:ext cx="105" cy="87"/>
            </a:xfrm>
            <a:custGeom>
              <a:avLst/>
              <a:gdLst>
                <a:gd name="T0" fmla="*/ 0 w 49"/>
                <a:gd name="T1" fmla="*/ 38 h 38"/>
                <a:gd name="T2" fmla="*/ 49 w 49"/>
                <a:gd name="T3" fmla="*/ 0 h 38"/>
                <a:gd name="T4" fmla="*/ 0 60000 65536"/>
                <a:gd name="T5" fmla="*/ 0 60000 65536"/>
                <a:gd name="T6" fmla="*/ 0 w 49"/>
                <a:gd name="T7" fmla="*/ 0 h 38"/>
                <a:gd name="T8" fmla="*/ 49 w 49"/>
                <a:gd name="T9" fmla="*/ 38 h 3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" h="38">
                  <a:moveTo>
                    <a:pt x="0" y="38"/>
                  </a:moveTo>
                  <a:cubicBezTo>
                    <a:pt x="14" y="22"/>
                    <a:pt x="36" y="17"/>
                    <a:pt x="4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6" name="Freeform 233"/>
            <p:cNvSpPr>
              <a:spLocks/>
            </p:cNvSpPr>
            <p:nvPr/>
          </p:nvSpPr>
          <p:spPr bwMode="auto">
            <a:xfrm>
              <a:off x="2473" y="1809"/>
              <a:ext cx="48" cy="39"/>
            </a:xfrm>
            <a:custGeom>
              <a:avLst/>
              <a:gdLst>
                <a:gd name="T0" fmla="*/ 0 w 22"/>
                <a:gd name="T1" fmla="*/ 17 h 17"/>
                <a:gd name="T2" fmla="*/ 22 w 22"/>
                <a:gd name="T3" fmla="*/ 0 h 17"/>
                <a:gd name="T4" fmla="*/ 0 60000 65536"/>
                <a:gd name="T5" fmla="*/ 0 60000 65536"/>
                <a:gd name="T6" fmla="*/ 0 w 22"/>
                <a:gd name="T7" fmla="*/ 0 h 17"/>
                <a:gd name="T8" fmla="*/ 22 w 22"/>
                <a:gd name="T9" fmla="*/ 17 h 1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" h="17">
                  <a:moveTo>
                    <a:pt x="0" y="17"/>
                  </a:moveTo>
                  <a:cubicBezTo>
                    <a:pt x="3" y="8"/>
                    <a:pt x="16" y="4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7" name="Freeform 234"/>
            <p:cNvSpPr>
              <a:spLocks/>
            </p:cNvSpPr>
            <p:nvPr/>
          </p:nvSpPr>
          <p:spPr bwMode="auto">
            <a:xfrm>
              <a:off x="2579" y="1600"/>
              <a:ext cx="148" cy="133"/>
            </a:xfrm>
            <a:custGeom>
              <a:avLst/>
              <a:gdLst>
                <a:gd name="T0" fmla="*/ 0 w 69"/>
                <a:gd name="T1" fmla="*/ 58 h 58"/>
                <a:gd name="T2" fmla="*/ 35 w 69"/>
                <a:gd name="T3" fmla="*/ 36 h 58"/>
                <a:gd name="T4" fmla="*/ 69 w 69"/>
                <a:gd name="T5" fmla="*/ 0 h 58"/>
                <a:gd name="T6" fmla="*/ 0 60000 65536"/>
                <a:gd name="T7" fmla="*/ 0 60000 65536"/>
                <a:gd name="T8" fmla="*/ 0 60000 65536"/>
                <a:gd name="T9" fmla="*/ 0 w 69"/>
                <a:gd name="T10" fmla="*/ 0 h 58"/>
                <a:gd name="T11" fmla="*/ 69 w 69"/>
                <a:gd name="T12" fmla="*/ 58 h 5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9" h="58">
                  <a:moveTo>
                    <a:pt x="0" y="58"/>
                  </a:moveTo>
                  <a:cubicBezTo>
                    <a:pt x="10" y="48"/>
                    <a:pt x="25" y="46"/>
                    <a:pt x="35" y="36"/>
                  </a:cubicBezTo>
                  <a:cubicBezTo>
                    <a:pt x="47" y="24"/>
                    <a:pt x="54" y="9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8" name="Freeform 235"/>
            <p:cNvSpPr>
              <a:spLocks/>
            </p:cNvSpPr>
            <p:nvPr/>
          </p:nvSpPr>
          <p:spPr bwMode="auto">
            <a:xfrm>
              <a:off x="2611" y="1639"/>
              <a:ext cx="60" cy="62"/>
            </a:xfrm>
            <a:custGeom>
              <a:avLst/>
              <a:gdLst>
                <a:gd name="T0" fmla="*/ 28 w 28"/>
                <a:gd name="T1" fmla="*/ 0 h 27"/>
                <a:gd name="T2" fmla="*/ 0 w 28"/>
                <a:gd name="T3" fmla="*/ 27 h 27"/>
                <a:gd name="T4" fmla="*/ 0 60000 65536"/>
                <a:gd name="T5" fmla="*/ 0 60000 65536"/>
                <a:gd name="T6" fmla="*/ 0 w 28"/>
                <a:gd name="T7" fmla="*/ 0 h 27"/>
                <a:gd name="T8" fmla="*/ 28 w 28"/>
                <a:gd name="T9" fmla="*/ 27 h 2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8" h="27">
                  <a:moveTo>
                    <a:pt x="28" y="0"/>
                  </a:moveTo>
                  <a:cubicBezTo>
                    <a:pt x="19" y="10"/>
                    <a:pt x="10" y="18"/>
                    <a:pt x="0" y="2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79" name="Freeform 236"/>
            <p:cNvSpPr>
              <a:spLocks/>
            </p:cNvSpPr>
            <p:nvPr/>
          </p:nvSpPr>
          <p:spPr bwMode="auto">
            <a:xfrm>
              <a:off x="2766" y="1478"/>
              <a:ext cx="101" cy="103"/>
            </a:xfrm>
            <a:custGeom>
              <a:avLst/>
              <a:gdLst>
                <a:gd name="T0" fmla="*/ 0 w 47"/>
                <a:gd name="T1" fmla="*/ 45 h 45"/>
                <a:gd name="T2" fmla="*/ 27 w 47"/>
                <a:gd name="T3" fmla="*/ 28 h 45"/>
                <a:gd name="T4" fmla="*/ 47 w 47"/>
                <a:gd name="T5" fmla="*/ 0 h 45"/>
                <a:gd name="T6" fmla="*/ 0 60000 65536"/>
                <a:gd name="T7" fmla="*/ 0 60000 65536"/>
                <a:gd name="T8" fmla="*/ 0 60000 65536"/>
                <a:gd name="T9" fmla="*/ 0 w 47"/>
                <a:gd name="T10" fmla="*/ 0 h 45"/>
                <a:gd name="T11" fmla="*/ 47 w 47"/>
                <a:gd name="T12" fmla="*/ 45 h 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7" h="45">
                  <a:moveTo>
                    <a:pt x="0" y="45"/>
                  </a:moveTo>
                  <a:cubicBezTo>
                    <a:pt x="8" y="38"/>
                    <a:pt x="18" y="35"/>
                    <a:pt x="27" y="28"/>
                  </a:cubicBezTo>
                  <a:cubicBezTo>
                    <a:pt x="32" y="23"/>
                    <a:pt x="47" y="7"/>
                    <a:pt x="4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0" name="Freeform 237"/>
            <p:cNvSpPr>
              <a:spLocks/>
            </p:cNvSpPr>
            <p:nvPr/>
          </p:nvSpPr>
          <p:spPr bwMode="auto">
            <a:xfrm>
              <a:off x="2792" y="1466"/>
              <a:ext cx="69" cy="65"/>
            </a:xfrm>
            <a:custGeom>
              <a:avLst/>
              <a:gdLst>
                <a:gd name="T0" fmla="*/ 32 w 32"/>
                <a:gd name="T1" fmla="*/ 0 h 28"/>
                <a:gd name="T2" fmla="*/ 0 w 32"/>
                <a:gd name="T3" fmla="*/ 28 h 28"/>
                <a:gd name="T4" fmla="*/ 0 60000 65536"/>
                <a:gd name="T5" fmla="*/ 0 60000 65536"/>
                <a:gd name="T6" fmla="*/ 0 w 32"/>
                <a:gd name="T7" fmla="*/ 0 h 28"/>
                <a:gd name="T8" fmla="*/ 32 w 32"/>
                <a:gd name="T9" fmla="*/ 28 h 2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2" h="28">
                  <a:moveTo>
                    <a:pt x="32" y="0"/>
                  </a:moveTo>
                  <a:cubicBezTo>
                    <a:pt x="22" y="9"/>
                    <a:pt x="14" y="24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1" name="Freeform 238"/>
            <p:cNvSpPr>
              <a:spLocks/>
            </p:cNvSpPr>
            <p:nvPr/>
          </p:nvSpPr>
          <p:spPr bwMode="auto">
            <a:xfrm>
              <a:off x="2809" y="1558"/>
              <a:ext cx="26" cy="19"/>
            </a:xfrm>
            <a:custGeom>
              <a:avLst/>
              <a:gdLst>
                <a:gd name="T0" fmla="*/ 0 w 12"/>
                <a:gd name="T1" fmla="*/ 8 h 8"/>
                <a:gd name="T2" fmla="*/ 12 w 12"/>
                <a:gd name="T3" fmla="*/ 0 h 8"/>
                <a:gd name="T4" fmla="*/ 0 60000 65536"/>
                <a:gd name="T5" fmla="*/ 0 60000 65536"/>
                <a:gd name="T6" fmla="*/ 0 w 12"/>
                <a:gd name="T7" fmla="*/ 0 h 8"/>
                <a:gd name="T8" fmla="*/ 12 w 12"/>
                <a:gd name="T9" fmla="*/ 8 h 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2" h="8">
                  <a:moveTo>
                    <a:pt x="0" y="8"/>
                  </a:moveTo>
                  <a:cubicBezTo>
                    <a:pt x="5" y="6"/>
                    <a:pt x="8" y="4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2" name="Freeform 239"/>
            <p:cNvSpPr>
              <a:spLocks/>
            </p:cNvSpPr>
            <p:nvPr/>
          </p:nvSpPr>
          <p:spPr bwMode="auto">
            <a:xfrm>
              <a:off x="1959" y="2109"/>
              <a:ext cx="109" cy="37"/>
            </a:xfrm>
            <a:custGeom>
              <a:avLst/>
              <a:gdLst>
                <a:gd name="T0" fmla="*/ 0 w 51"/>
                <a:gd name="T1" fmla="*/ 13 h 16"/>
                <a:gd name="T2" fmla="*/ 25 w 51"/>
                <a:gd name="T3" fmla="*/ 11 h 16"/>
                <a:gd name="T4" fmla="*/ 39 w 51"/>
                <a:gd name="T5" fmla="*/ 3 h 16"/>
                <a:gd name="T6" fmla="*/ 51 w 51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1"/>
                <a:gd name="T13" fmla="*/ 0 h 16"/>
                <a:gd name="T14" fmla="*/ 51 w 51"/>
                <a:gd name="T15" fmla="*/ 16 h 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1" h="16">
                  <a:moveTo>
                    <a:pt x="0" y="13"/>
                  </a:moveTo>
                  <a:cubicBezTo>
                    <a:pt x="9" y="16"/>
                    <a:pt x="17" y="16"/>
                    <a:pt x="25" y="11"/>
                  </a:cubicBezTo>
                  <a:cubicBezTo>
                    <a:pt x="29" y="8"/>
                    <a:pt x="33" y="5"/>
                    <a:pt x="39" y="3"/>
                  </a:cubicBezTo>
                  <a:cubicBezTo>
                    <a:pt x="43" y="2"/>
                    <a:pt x="47" y="2"/>
                    <a:pt x="5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3" name="Freeform 240"/>
            <p:cNvSpPr>
              <a:spLocks/>
            </p:cNvSpPr>
            <p:nvPr/>
          </p:nvSpPr>
          <p:spPr bwMode="auto">
            <a:xfrm>
              <a:off x="3233" y="2165"/>
              <a:ext cx="43" cy="57"/>
            </a:xfrm>
            <a:custGeom>
              <a:avLst/>
              <a:gdLst>
                <a:gd name="T0" fmla="*/ 20 w 20"/>
                <a:gd name="T1" fmla="*/ 0 h 25"/>
                <a:gd name="T2" fmla="*/ 11 w 20"/>
                <a:gd name="T3" fmla="*/ 11 h 25"/>
                <a:gd name="T4" fmla="*/ 0 w 20"/>
                <a:gd name="T5" fmla="*/ 25 h 25"/>
                <a:gd name="T6" fmla="*/ 0 60000 65536"/>
                <a:gd name="T7" fmla="*/ 0 60000 65536"/>
                <a:gd name="T8" fmla="*/ 0 60000 65536"/>
                <a:gd name="T9" fmla="*/ 0 w 20"/>
                <a:gd name="T10" fmla="*/ 0 h 25"/>
                <a:gd name="T11" fmla="*/ 20 w 20"/>
                <a:gd name="T12" fmla="*/ 25 h 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25">
                  <a:moveTo>
                    <a:pt x="20" y="0"/>
                  </a:moveTo>
                  <a:cubicBezTo>
                    <a:pt x="18" y="5"/>
                    <a:pt x="15" y="8"/>
                    <a:pt x="11" y="11"/>
                  </a:cubicBezTo>
                  <a:cubicBezTo>
                    <a:pt x="6" y="15"/>
                    <a:pt x="3" y="19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4" name="Freeform 241"/>
            <p:cNvSpPr>
              <a:spLocks/>
            </p:cNvSpPr>
            <p:nvPr/>
          </p:nvSpPr>
          <p:spPr bwMode="auto">
            <a:xfrm>
              <a:off x="2663" y="2550"/>
              <a:ext cx="73" cy="69"/>
            </a:xfrm>
            <a:custGeom>
              <a:avLst/>
              <a:gdLst>
                <a:gd name="T0" fmla="*/ 0 w 34"/>
                <a:gd name="T1" fmla="*/ 30 h 30"/>
                <a:gd name="T2" fmla="*/ 9 w 34"/>
                <a:gd name="T3" fmla="*/ 22 h 30"/>
                <a:gd name="T4" fmla="*/ 21 w 34"/>
                <a:gd name="T5" fmla="*/ 16 h 30"/>
                <a:gd name="T6" fmla="*/ 34 w 34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30"/>
                <a:gd name="T14" fmla="*/ 34 w 34"/>
                <a:gd name="T15" fmla="*/ 30 h 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30">
                  <a:moveTo>
                    <a:pt x="0" y="30"/>
                  </a:moveTo>
                  <a:cubicBezTo>
                    <a:pt x="2" y="26"/>
                    <a:pt x="5" y="24"/>
                    <a:pt x="9" y="22"/>
                  </a:cubicBezTo>
                  <a:cubicBezTo>
                    <a:pt x="13" y="20"/>
                    <a:pt x="18" y="19"/>
                    <a:pt x="21" y="16"/>
                  </a:cubicBezTo>
                  <a:cubicBezTo>
                    <a:pt x="26" y="12"/>
                    <a:pt x="32" y="6"/>
                    <a:pt x="3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5" name="Freeform 242"/>
            <p:cNvSpPr>
              <a:spLocks/>
            </p:cNvSpPr>
            <p:nvPr/>
          </p:nvSpPr>
          <p:spPr bwMode="auto">
            <a:xfrm>
              <a:off x="1457" y="2077"/>
              <a:ext cx="237" cy="99"/>
            </a:xfrm>
            <a:custGeom>
              <a:avLst/>
              <a:gdLst>
                <a:gd name="T0" fmla="*/ 0 w 110"/>
                <a:gd name="T1" fmla="*/ 43 h 43"/>
                <a:gd name="T2" fmla="*/ 63 w 110"/>
                <a:gd name="T3" fmla="*/ 12 h 43"/>
                <a:gd name="T4" fmla="*/ 93 w 110"/>
                <a:gd name="T5" fmla="*/ 4 h 43"/>
                <a:gd name="T6" fmla="*/ 110 w 110"/>
                <a:gd name="T7" fmla="*/ 1 h 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0"/>
                <a:gd name="T13" fmla="*/ 0 h 43"/>
                <a:gd name="T14" fmla="*/ 110 w 110"/>
                <a:gd name="T15" fmla="*/ 43 h 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0" h="43">
                  <a:moveTo>
                    <a:pt x="0" y="43"/>
                  </a:moveTo>
                  <a:cubicBezTo>
                    <a:pt x="15" y="23"/>
                    <a:pt x="39" y="15"/>
                    <a:pt x="63" y="12"/>
                  </a:cubicBezTo>
                  <a:cubicBezTo>
                    <a:pt x="73" y="10"/>
                    <a:pt x="83" y="8"/>
                    <a:pt x="93" y="4"/>
                  </a:cubicBezTo>
                  <a:cubicBezTo>
                    <a:pt x="98" y="3"/>
                    <a:pt x="104" y="0"/>
                    <a:pt x="110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6" name="Freeform 243"/>
            <p:cNvSpPr>
              <a:spLocks/>
            </p:cNvSpPr>
            <p:nvPr/>
          </p:nvSpPr>
          <p:spPr bwMode="auto">
            <a:xfrm>
              <a:off x="1604" y="2089"/>
              <a:ext cx="180" cy="25"/>
            </a:xfrm>
            <a:custGeom>
              <a:avLst/>
              <a:gdLst>
                <a:gd name="T0" fmla="*/ 0 w 84"/>
                <a:gd name="T1" fmla="*/ 11 h 11"/>
                <a:gd name="T2" fmla="*/ 12 w 84"/>
                <a:gd name="T3" fmla="*/ 9 h 11"/>
                <a:gd name="T4" fmla="*/ 38 w 84"/>
                <a:gd name="T5" fmla="*/ 3 h 11"/>
                <a:gd name="T6" fmla="*/ 84 w 84"/>
                <a:gd name="T7" fmla="*/ 1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4"/>
                <a:gd name="T13" fmla="*/ 0 h 11"/>
                <a:gd name="T14" fmla="*/ 84 w 84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4" h="11">
                  <a:moveTo>
                    <a:pt x="0" y="11"/>
                  </a:moveTo>
                  <a:cubicBezTo>
                    <a:pt x="4" y="11"/>
                    <a:pt x="8" y="10"/>
                    <a:pt x="12" y="9"/>
                  </a:cubicBezTo>
                  <a:cubicBezTo>
                    <a:pt x="20" y="6"/>
                    <a:pt x="29" y="4"/>
                    <a:pt x="38" y="3"/>
                  </a:cubicBezTo>
                  <a:cubicBezTo>
                    <a:pt x="54" y="0"/>
                    <a:pt x="69" y="2"/>
                    <a:pt x="84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7" name="Freeform 244"/>
            <p:cNvSpPr>
              <a:spLocks/>
            </p:cNvSpPr>
            <p:nvPr/>
          </p:nvSpPr>
          <p:spPr bwMode="auto">
            <a:xfrm>
              <a:off x="1765" y="2073"/>
              <a:ext cx="114" cy="13"/>
            </a:xfrm>
            <a:custGeom>
              <a:avLst/>
              <a:gdLst>
                <a:gd name="T0" fmla="*/ 0 w 53"/>
                <a:gd name="T1" fmla="*/ 2 h 6"/>
                <a:gd name="T2" fmla="*/ 27 w 53"/>
                <a:gd name="T3" fmla="*/ 4 h 6"/>
                <a:gd name="T4" fmla="*/ 53 w 53"/>
                <a:gd name="T5" fmla="*/ 6 h 6"/>
                <a:gd name="T6" fmla="*/ 0 60000 65536"/>
                <a:gd name="T7" fmla="*/ 0 60000 65536"/>
                <a:gd name="T8" fmla="*/ 0 60000 65536"/>
                <a:gd name="T9" fmla="*/ 0 w 53"/>
                <a:gd name="T10" fmla="*/ 0 h 6"/>
                <a:gd name="T11" fmla="*/ 53 w 53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3" h="6">
                  <a:moveTo>
                    <a:pt x="0" y="2"/>
                  </a:moveTo>
                  <a:cubicBezTo>
                    <a:pt x="10" y="0"/>
                    <a:pt x="18" y="2"/>
                    <a:pt x="27" y="4"/>
                  </a:cubicBezTo>
                  <a:cubicBezTo>
                    <a:pt x="35" y="6"/>
                    <a:pt x="45" y="3"/>
                    <a:pt x="53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8" name="Freeform 245"/>
            <p:cNvSpPr>
              <a:spLocks/>
            </p:cNvSpPr>
            <p:nvPr/>
          </p:nvSpPr>
          <p:spPr bwMode="auto">
            <a:xfrm>
              <a:off x="1827" y="2096"/>
              <a:ext cx="46" cy="7"/>
            </a:xfrm>
            <a:custGeom>
              <a:avLst/>
              <a:gdLst>
                <a:gd name="T0" fmla="*/ 0 w 21"/>
                <a:gd name="T1" fmla="*/ 2 h 3"/>
                <a:gd name="T2" fmla="*/ 21 w 21"/>
                <a:gd name="T3" fmla="*/ 3 h 3"/>
                <a:gd name="T4" fmla="*/ 0 60000 65536"/>
                <a:gd name="T5" fmla="*/ 0 60000 65536"/>
                <a:gd name="T6" fmla="*/ 0 w 21"/>
                <a:gd name="T7" fmla="*/ 0 h 3"/>
                <a:gd name="T8" fmla="*/ 21 w 21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" h="3">
                  <a:moveTo>
                    <a:pt x="0" y="2"/>
                  </a:moveTo>
                  <a:cubicBezTo>
                    <a:pt x="7" y="1"/>
                    <a:pt x="14" y="0"/>
                    <a:pt x="21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89" name="Freeform 246"/>
            <p:cNvSpPr>
              <a:spLocks/>
            </p:cNvSpPr>
            <p:nvPr/>
          </p:nvSpPr>
          <p:spPr bwMode="auto">
            <a:xfrm>
              <a:off x="1270" y="2178"/>
              <a:ext cx="155" cy="122"/>
            </a:xfrm>
            <a:custGeom>
              <a:avLst/>
              <a:gdLst>
                <a:gd name="T0" fmla="*/ 72 w 72"/>
                <a:gd name="T1" fmla="*/ 0 h 53"/>
                <a:gd name="T2" fmla="*/ 41 w 72"/>
                <a:gd name="T3" fmla="*/ 23 h 53"/>
                <a:gd name="T4" fmla="*/ 20 w 72"/>
                <a:gd name="T5" fmla="*/ 35 h 53"/>
                <a:gd name="T6" fmla="*/ 0 w 72"/>
                <a:gd name="T7" fmla="*/ 53 h 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2"/>
                <a:gd name="T13" fmla="*/ 0 h 53"/>
                <a:gd name="T14" fmla="*/ 72 w 72"/>
                <a:gd name="T15" fmla="*/ 53 h 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2" h="53">
                  <a:moveTo>
                    <a:pt x="72" y="0"/>
                  </a:moveTo>
                  <a:cubicBezTo>
                    <a:pt x="61" y="6"/>
                    <a:pt x="52" y="15"/>
                    <a:pt x="41" y="23"/>
                  </a:cubicBezTo>
                  <a:cubicBezTo>
                    <a:pt x="34" y="29"/>
                    <a:pt x="28" y="32"/>
                    <a:pt x="20" y="35"/>
                  </a:cubicBezTo>
                  <a:cubicBezTo>
                    <a:pt x="11" y="40"/>
                    <a:pt x="6" y="45"/>
                    <a:pt x="0" y="5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0" name="Freeform 247"/>
            <p:cNvSpPr>
              <a:spLocks/>
            </p:cNvSpPr>
            <p:nvPr/>
          </p:nvSpPr>
          <p:spPr bwMode="auto">
            <a:xfrm>
              <a:off x="1380" y="2188"/>
              <a:ext cx="69" cy="43"/>
            </a:xfrm>
            <a:custGeom>
              <a:avLst/>
              <a:gdLst>
                <a:gd name="T0" fmla="*/ 0 w 32"/>
                <a:gd name="T1" fmla="*/ 19 h 19"/>
                <a:gd name="T2" fmla="*/ 32 w 32"/>
                <a:gd name="T3" fmla="*/ 0 h 19"/>
                <a:gd name="T4" fmla="*/ 0 60000 65536"/>
                <a:gd name="T5" fmla="*/ 0 60000 65536"/>
                <a:gd name="T6" fmla="*/ 0 w 32"/>
                <a:gd name="T7" fmla="*/ 0 h 19"/>
                <a:gd name="T8" fmla="*/ 32 w 32"/>
                <a:gd name="T9" fmla="*/ 19 h 1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2" h="19">
                  <a:moveTo>
                    <a:pt x="0" y="19"/>
                  </a:moveTo>
                  <a:cubicBezTo>
                    <a:pt x="8" y="12"/>
                    <a:pt x="21" y="1"/>
                    <a:pt x="3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" name="Freeform 248"/>
            <p:cNvSpPr>
              <a:spLocks/>
            </p:cNvSpPr>
            <p:nvPr/>
          </p:nvSpPr>
          <p:spPr bwMode="auto">
            <a:xfrm>
              <a:off x="1233" y="2275"/>
              <a:ext cx="91" cy="101"/>
            </a:xfrm>
            <a:custGeom>
              <a:avLst/>
              <a:gdLst>
                <a:gd name="T0" fmla="*/ 42 w 42"/>
                <a:gd name="T1" fmla="*/ 0 h 44"/>
                <a:gd name="T2" fmla="*/ 23 w 42"/>
                <a:gd name="T3" fmla="*/ 15 h 44"/>
                <a:gd name="T4" fmla="*/ 0 w 42"/>
                <a:gd name="T5" fmla="*/ 44 h 44"/>
                <a:gd name="T6" fmla="*/ 0 60000 65536"/>
                <a:gd name="T7" fmla="*/ 0 60000 65536"/>
                <a:gd name="T8" fmla="*/ 0 60000 65536"/>
                <a:gd name="T9" fmla="*/ 0 w 42"/>
                <a:gd name="T10" fmla="*/ 0 h 44"/>
                <a:gd name="T11" fmla="*/ 42 w 42"/>
                <a:gd name="T12" fmla="*/ 44 h 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2" h="44">
                  <a:moveTo>
                    <a:pt x="42" y="0"/>
                  </a:moveTo>
                  <a:cubicBezTo>
                    <a:pt x="35" y="5"/>
                    <a:pt x="28" y="9"/>
                    <a:pt x="23" y="15"/>
                  </a:cubicBezTo>
                  <a:cubicBezTo>
                    <a:pt x="15" y="24"/>
                    <a:pt x="11" y="37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" name="Freeform 249"/>
            <p:cNvSpPr>
              <a:spLocks/>
            </p:cNvSpPr>
            <p:nvPr/>
          </p:nvSpPr>
          <p:spPr bwMode="auto">
            <a:xfrm>
              <a:off x="1151" y="2323"/>
              <a:ext cx="93" cy="154"/>
            </a:xfrm>
            <a:custGeom>
              <a:avLst/>
              <a:gdLst>
                <a:gd name="T0" fmla="*/ 43 w 43"/>
                <a:gd name="T1" fmla="*/ 0 h 67"/>
                <a:gd name="T2" fmla="*/ 24 w 43"/>
                <a:gd name="T3" fmla="*/ 27 h 67"/>
                <a:gd name="T4" fmla="*/ 0 w 43"/>
                <a:gd name="T5" fmla="*/ 67 h 67"/>
                <a:gd name="T6" fmla="*/ 0 60000 65536"/>
                <a:gd name="T7" fmla="*/ 0 60000 65536"/>
                <a:gd name="T8" fmla="*/ 0 60000 65536"/>
                <a:gd name="T9" fmla="*/ 0 w 43"/>
                <a:gd name="T10" fmla="*/ 0 h 67"/>
                <a:gd name="T11" fmla="*/ 43 w 43"/>
                <a:gd name="T12" fmla="*/ 67 h 6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" h="67">
                  <a:moveTo>
                    <a:pt x="43" y="0"/>
                  </a:moveTo>
                  <a:cubicBezTo>
                    <a:pt x="40" y="9"/>
                    <a:pt x="30" y="19"/>
                    <a:pt x="24" y="27"/>
                  </a:cubicBezTo>
                  <a:cubicBezTo>
                    <a:pt x="14" y="38"/>
                    <a:pt x="4" y="53"/>
                    <a:pt x="0" y="6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" name="Freeform 250"/>
            <p:cNvSpPr>
              <a:spLocks/>
            </p:cNvSpPr>
            <p:nvPr/>
          </p:nvSpPr>
          <p:spPr bwMode="auto">
            <a:xfrm>
              <a:off x="1130" y="2406"/>
              <a:ext cx="82" cy="149"/>
            </a:xfrm>
            <a:custGeom>
              <a:avLst/>
              <a:gdLst>
                <a:gd name="T0" fmla="*/ 38 w 38"/>
                <a:gd name="T1" fmla="*/ 0 h 65"/>
                <a:gd name="T2" fmla="*/ 20 w 38"/>
                <a:gd name="T3" fmla="*/ 25 h 65"/>
                <a:gd name="T4" fmla="*/ 0 w 38"/>
                <a:gd name="T5" fmla="*/ 65 h 65"/>
                <a:gd name="T6" fmla="*/ 0 60000 65536"/>
                <a:gd name="T7" fmla="*/ 0 60000 65536"/>
                <a:gd name="T8" fmla="*/ 0 60000 65536"/>
                <a:gd name="T9" fmla="*/ 0 w 38"/>
                <a:gd name="T10" fmla="*/ 0 h 65"/>
                <a:gd name="T11" fmla="*/ 38 w 38"/>
                <a:gd name="T12" fmla="*/ 65 h 6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" h="65">
                  <a:moveTo>
                    <a:pt x="38" y="0"/>
                  </a:moveTo>
                  <a:cubicBezTo>
                    <a:pt x="33" y="9"/>
                    <a:pt x="24" y="15"/>
                    <a:pt x="20" y="25"/>
                  </a:cubicBezTo>
                  <a:cubicBezTo>
                    <a:pt x="13" y="38"/>
                    <a:pt x="4" y="51"/>
                    <a:pt x="0" y="6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4" name="Freeform 251"/>
            <p:cNvSpPr>
              <a:spLocks/>
            </p:cNvSpPr>
            <p:nvPr/>
          </p:nvSpPr>
          <p:spPr bwMode="auto">
            <a:xfrm>
              <a:off x="1115" y="2525"/>
              <a:ext cx="41" cy="108"/>
            </a:xfrm>
            <a:custGeom>
              <a:avLst/>
              <a:gdLst>
                <a:gd name="T0" fmla="*/ 19 w 19"/>
                <a:gd name="T1" fmla="*/ 0 h 47"/>
                <a:gd name="T2" fmla="*/ 0 w 19"/>
                <a:gd name="T3" fmla="*/ 47 h 47"/>
                <a:gd name="T4" fmla="*/ 0 60000 65536"/>
                <a:gd name="T5" fmla="*/ 0 60000 65536"/>
                <a:gd name="T6" fmla="*/ 0 w 19"/>
                <a:gd name="T7" fmla="*/ 0 h 47"/>
                <a:gd name="T8" fmla="*/ 19 w 19"/>
                <a:gd name="T9" fmla="*/ 47 h 4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9" h="47">
                  <a:moveTo>
                    <a:pt x="19" y="0"/>
                  </a:moveTo>
                  <a:cubicBezTo>
                    <a:pt x="9" y="12"/>
                    <a:pt x="4" y="32"/>
                    <a:pt x="0" y="4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" name="Freeform 252"/>
            <p:cNvSpPr>
              <a:spLocks/>
            </p:cNvSpPr>
            <p:nvPr/>
          </p:nvSpPr>
          <p:spPr bwMode="auto">
            <a:xfrm>
              <a:off x="1087" y="2569"/>
              <a:ext cx="28" cy="142"/>
            </a:xfrm>
            <a:custGeom>
              <a:avLst/>
              <a:gdLst>
                <a:gd name="T0" fmla="*/ 13 w 13"/>
                <a:gd name="T1" fmla="*/ 0 h 62"/>
                <a:gd name="T2" fmla="*/ 4 w 13"/>
                <a:gd name="T3" fmla="*/ 27 h 62"/>
                <a:gd name="T4" fmla="*/ 0 w 13"/>
                <a:gd name="T5" fmla="*/ 62 h 62"/>
                <a:gd name="T6" fmla="*/ 0 60000 65536"/>
                <a:gd name="T7" fmla="*/ 0 60000 65536"/>
                <a:gd name="T8" fmla="*/ 0 60000 65536"/>
                <a:gd name="T9" fmla="*/ 0 w 13"/>
                <a:gd name="T10" fmla="*/ 0 h 62"/>
                <a:gd name="T11" fmla="*/ 13 w 13"/>
                <a:gd name="T12" fmla="*/ 62 h 6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62">
                  <a:moveTo>
                    <a:pt x="13" y="0"/>
                  </a:moveTo>
                  <a:cubicBezTo>
                    <a:pt x="10" y="8"/>
                    <a:pt x="5" y="18"/>
                    <a:pt x="4" y="27"/>
                  </a:cubicBezTo>
                  <a:cubicBezTo>
                    <a:pt x="3" y="39"/>
                    <a:pt x="2" y="50"/>
                    <a:pt x="0" y="6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" name="Freeform 253"/>
            <p:cNvSpPr>
              <a:spLocks/>
            </p:cNvSpPr>
            <p:nvPr/>
          </p:nvSpPr>
          <p:spPr bwMode="auto">
            <a:xfrm>
              <a:off x="1098" y="2672"/>
              <a:ext cx="15" cy="145"/>
            </a:xfrm>
            <a:custGeom>
              <a:avLst/>
              <a:gdLst>
                <a:gd name="T0" fmla="*/ 7 w 7"/>
                <a:gd name="T1" fmla="*/ 0 h 63"/>
                <a:gd name="T2" fmla="*/ 3 w 7"/>
                <a:gd name="T3" fmla="*/ 19 h 63"/>
                <a:gd name="T4" fmla="*/ 1 w 7"/>
                <a:gd name="T5" fmla="*/ 35 h 63"/>
                <a:gd name="T6" fmla="*/ 4 w 7"/>
                <a:gd name="T7" fmla="*/ 63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63"/>
                <a:gd name="T14" fmla="*/ 7 w 7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63">
                  <a:moveTo>
                    <a:pt x="7" y="0"/>
                  </a:moveTo>
                  <a:cubicBezTo>
                    <a:pt x="3" y="6"/>
                    <a:pt x="4" y="12"/>
                    <a:pt x="3" y="19"/>
                  </a:cubicBezTo>
                  <a:cubicBezTo>
                    <a:pt x="2" y="25"/>
                    <a:pt x="1" y="30"/>
                    <a:pt x="1" y="35"/>
                  </a:cubicBezTo>
                  <a:cubicBezTo>
                    <a:pt x="0" y="45"/>
                    <a:pt x="4" y="53"/>
                    <a:pt x="4" y="6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" name="Freeform 254"/>
            <p:cNvSpPr>
              <a:spLocks/>
            </p:cNvSpPr>
            <p:nvPr/>
          </p:nvSpPr>
          <p:spPr bwMode="auto">
            <a:xfrm>
              <a:off x="1080" y="2743"/>
              <a:ext cx="18" cy="170"/>
            </a:xfrm>
            <a:custGeom>
              <a:avLst/>
              <a:gdLst>
                <a:gd name="T0" fmla="*/ 3 w 8"/>
                <a:gd name="T1" fmla="*/ 0 h 74"/>
                <a:gd name="T2" fmla="*/ 1 w 8"/>
                <a:gd name="T3" fmla="*/ 34 h 74"/>
                <a:gd name="T4" fmla="*/ 8 w 8"/>
                <a:gd name="T5" fmla="*/ 74 h 74"/>
                <a:gd name="T6" fmla="*/ 0 60000 65536"/>
                <a:gd name="T7" fmla="*/ 0 60000 65536"/>
                <a:gd name="T8" fmla="*/ 0 60000 65536"/>
                <a:gd name="T9" fmla="*/ 0 w 8"/>
                <a:gd name="T10" fmla="*/ 0 h 74"/>
                <a:gd name="T11" fmla="*/ 8 w 8"/>
                <a:gd name="T12" fmla="*/ 74 h 7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74">
                  <a:moveTo>
                    <a:pt x="3" y="0"/>
                  </a:moveTo>
                  <a:cubicBezTo>
                    <a:pt x="3" y="11"/>
                    <a:pt x="2" y="23"/>
                    <a:pt x="1" y="34"/>
                  </a:cubicBezTo>
                  <a:cubicBezTo>
                    <a:pt x="0" y="47"/>
                    <a:pt x="4" y="61"/>
                    <a:pt x="8" y="7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" name="Freeform 255"/>
            <p:cNvSpPr>
              <a:spLocks/>
            </p:cNvSpPr>
            <p:nvPr/>
          </p:nvSpPr>
          <p:spPr bwMode="auto">
            <a:xfrm>
              <a:off x="1104" y="2844"/>
              <a:ext cx="22" cy="154"/>
            </a:xfrm>
            <a:custGeom>
              <a:avLst/>
              <a:gdLst>
                <a:gd name="T0" fmla="*/ 0 w 10"/>
                <a:gd name="T1" fmla="*/ 0 h 67"/>
                <a:gd name="T2" fmla="*/ 1 w 10"/>
                <a:gd name="T3" fmla="*/ 16 h 67"/>
                <a:gd name="T4" fmla="*/ 5 w 10"/>
                <a:gd name="T5" fmla="*/ 36 h 67"/>
                <a:gd name="T6" fmla="*/ 10 w 10"/>
                <a:gd name="T7" fmla="*/ 67 h 6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67"/>
                <a:gd name="T14" fmla="*/ 10 w 10"/>
                <a:gd name="T15" fmla="*/ 67 h 6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67">
                  <a:moveTo>
                    <a:pt x="0" y="0"/>
                  </a:moveTo>
                  <a:cubicBezTo>
                    <a:pt x="1" y="5"/>
                    <a:pt x="0" y="11"/>
                    <a:pt x="1" y="16"/>
                  </a:cubicBezTo>
                  <a:cubicBezTo>
                    <a:pt x="2" y="23"/>
                    <a:pt x="4" y="29"/>
                    <a:pt x="5" y="36"/>
                  </a:cubicBezTo>
                  <a:cubicBezTo>
                    <a:pt x="6" y="47"/>
                    <a:pt x="4" y="57"/>
                    <a:pt x="10" y="6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9" name="Freeform 256"/>
            <p:cNvSpPr>
              <a:spLocks/>
            </p:cNvSpPr>
            <p:nvPr/>
          </p:nvSpPr>
          <p:spPr bwMode="auto">
            <a:xfrm>
              <a:off x="1130" y="2938"/>
              <a:ext cx="49" cy="129"/>
            </a:xfrm>
            <a:custGeom>
              <a:avLst/>
              <a:gdLst>
                <a:gd name="T0" fmla="*/ 0 w 23"/>
                <a:gd name="T1" fmla="*/ 0 h 56"/>
                <a:gd name="T2" fmla="*/ 5 w 23"/>
                <a:gd name="T3" fmla="*/ 24 h 56"/>
                <a:gd name="T4" fmla="*/ 23 w 23"/>
                <a:gd name="T5" fmla="*/ 56 h 56"/>
                <a:gd name="T6" fmla="*/ 0 60000 65536"/>
                <a:gd name="T7" fmla="*/ 0 60000 65536"/>
                <a:gd name="T8" fmla="*/ 0 60000 65536"/>
                <a:gd name="T9" fmla="*/ 0 w 23"/>
                <a:gd name="T10" fmla="*/ 0 h 56"/>
                <a:gd name="T11" fmla="*/ 23 w 23"/>
                <a:gd name="T12" fmla="*/ 56 h 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" h="56">
                  <a:moveTo>
                    <a:pt x="0" y="0"/>
                  </a:moveTo>
                  <a:cubicBezTo>
                    <a:pt x="3" y="7"/>
                    <a:pt x="3" y="16"/>
                    <a:pt x="5" y="24"/>
                  </a:cubicBezTo>
                  <a:cubicBezTo>
                    <a:pt x="9" y="36"/>
                    <a:pt x="15" y="46"/>
                    <a:pt x="23" y="5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0" name="Freeform 257"/>
            <p:cNvSpPr>
              <a:spLocks/>
            </p:cNvSpPr>
            <p:nvPr/>
          </p:nvSpPr>
          <p:spPr bwMode="auto">
            <a:xfrm>
              <a:off x="1139" y="3023"/>
              <a:ext cx="47" cy="111"/>
            </a:xfrm>
            <a:custGeom>
              <a:avLst/>
              <a:gdLst>
                <a:gd name="T0" fmla="*/ 0 w 22"/>
                <a:gd name="T1" fmla="*/ 0 h 48"/>
                <a:gd name="T2" fmla="*/ 22 w 22"/>
                <a:gd name="T3" fmla="*/ 48 h 48"/>
                <a:gd name="T4" fmla="*/ 0 60000 65536"/>
                <a:gd name="T5" fmla="*/ 0 60000 65536"/>
                <a:gd name="T6" fmla="*/ 0 w 22"/>
                <a:gd name="T7" fmla="*/ 0 h 48"/>
                <a:gd name="T8" fmla="*/ 22 w 22"/>
                <a:gd name="T9" fmla="*/ 48 h 4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" h="48">
                  <a:moveTo>
                    <a:pt x="0" y="0"/>
                  </a:moveTo>
                  <a:cubicBezTo>
                    <a:pt x="0" y="16"/>
                    <a:pt x="13" y="36"/>
                    <a:pt x="22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1" name="Freeform 258"/>
            <p:cNvSpPr>
              <a:spLocks/>
            </p:cNvSpPr>
            <p:nvPr/>
          </p:nvSpPr>
          <p:spPr bwMode="auto">
            <a:xfrm>
              <a:off x="1182" y="3090"/>
              <a:ext cx="43" cy="101"/>
            </a:xfrm>
            <a:custGeom>
              <a:avLst/>
              <a:gdLst>
                <a:gd name="T0" fmla="*/ 0 w 20"/>
                <a:gd name="T1" fmla="*/ 0 h 44"/>
                <a:gd name="T2" fmla="*/ 20 w 20"/>
                <a:gd name="T3" fmla="*/ 44 h 44"/>
                <a:gd name="T4" fmla="*/ 0 60000 65536"/>
                <a:gd name="T5" fmla="*/ 0 60000 65536"/>
                <a:gd name="T6" fmla="*/ 0 w 20"/>
                <a:gd name="T7" fmla="*/ 0 h 44"/>
                <a:gd name="T8" fmla="*/ 20 w 20"/>
                <a:gd name="T9" fmla="*/ 44 h 4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0" h="44">
                  <a:moveTo>
                    <a:pt x="0" y="0"/>
                  </a:moveTo>
                  <a:cubicBezTo>
                    <a:pt x="11" y="12"/>
                    <a:pt x="19" y="28"/>
                    <a:pt x="20" y="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2" name="Freeform 259"/>
            <p:cNvSpPr>
              <a:spLocks/>
            </p:cNvSpPr>
            <p:nvPr/>
          </p:nvSpPr>
          <p:spPr bwMode="auto">
            <a:xfrm>
              <a:off x="1242" y="3175"/>
              <a:ext cx="90" cy="103"/>
            </a:xfrm>
            <a:custGeom>
              <a:avLst/>
              <a:gdLst>
                <a:gd name="T0" fmla="*/ 0 w 42"/>
                <a:gd name="T1" fmla="*/ 0 h 45"/>
                <a:gd name="T2" fmla="*/ 16 w 42"/>
                <a:gd name="T3" fmla="*/ 24 h 45"/>
                <a:gd name="T4" fmla="*/ 42 w 42"/>
                <a:gd name="T5" fmla="*/ 45 h 45"/>
                <a:gd name="T6" fmla="*/ 0 60000 65536"/>
                <a:gd name="T7" fmla="*/ 0 60000 65536"/>
                <a:gd name="T8" fmla="*/ 0 60000 65536"/>
                <a:gd name="T9" fmla="*/ 0 w 42"/>
                <a:gd name="T10" fmla="*/ 0 h 45"/>
                <a:gd name="T11" fmla="*/ 42 w 42"/>
                <a:gd name="T12" fmla="*/ 45 h 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2" h="45">
                  <a:moveTo>
                    <a:pt x="0" y="0"/>
                  </a:moveTo>
                  <a:cubicBezTo>
                    <a:pt x="8" y="4"/>
                    <a:pt x="10" y="17"/>
                    <a:pt x="16" y="24"/>
                  </a:cubicBezTo>
                  <a:cubicBezTo>
                    <a:pt x="23" y="32"/>
                    <a:pt x="35" y="35"/>
                    <a:pt x="42" y="4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3" name="Freeform 260"/>
            <p:cNvSpPr>
              <a:spLocks/>
            </p:cNvSpPr>
            <p:nvPr/>
          </p:nvSpPr>
          <p:spPr bwMode="auto">
            <a:xfrm>
              <a:off x="1298" y="3271"/>
              <a:ext cx="125" cy="95"/>
            </a:xfrm>
            <a:custGeom>
              <a:avLst/>
              <a:gdLst>
                <a:gd name="T0" fmla="*/ 0 w 58"/>
                <a:gd name="T1" fmla="*/ 0 h 41"/>
                <a:gd name="T2" fmla="*/ 23 w 58"/>
                <a:gd name="T3" fmla="*/ 23 h 41"/>
                <a:gd name="T4" fmla="*/ 58 w 58"/>
                <a:gd name="T5" fmla="*/ 41 h 41"/>
                <a:gd name="T6" fmla="*/ 0 60000 65536"/>
                <a:gd name="T7" fmla="*/ 0 60000 65536"/>
                <a:gd name="T8" fmla="*/ 0 60000 65536"/>
                <a:gd name="T9" fmla="*/ 0 w 58"/>
                <a:gd name="T10" fmla="*/ 0 h 41"/>
                <a:gd name="T11" fmla="*/ 58 w 58"/>
                <a:gd name="T12" fmla="*/ 41 h 4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" h="41">
                  <a:moveTo>
                    <a:pt x="0" y="0"/>
                  </a:moveTo>
                  <a:cubicBezTo>
                    <a:pt x="9" y="6"/>
                    <a:pt x="16" y="15"/>
                    <a:pt x="23" y="23"/>
                  </a:cubicBezTo>
                  <a:cubicBezTo>
                    <a:pt x="29" y="29"/>
                    <a:pt x="49" y="40"/>
                    <a:pt x="58" y="4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4" name="Freeform 261"/>
            <p:cNvSpPr>
              <a:spLocks/>
            </p:cNvSpPr>
            <p:nvPr/>
          </p:nvSpPr>
          <p:spPr bwMode="auto">
            <a:xfrm>
              <a:off x="1362" y="3301"/>
              <a:ext cx="143" cy="81"/>
            </a:xfrm>
            <a:custGeom>
              <a:avLst/>
              <a:gdLst>
                <a:gd name="T0" fmla="*/ 0 w 66"/>
                <a:gd name="T1" fmla="*/ 0 h 35"/>
                <a:gd name="T2" fmla="*/ 10 w 66"/>
                <a:gd name="T3" fmla="*/ 10 h 35"/>
                <a:gd name="T4" fmla="*/ 27 w 66"/>
                <a:gd name="T5" fmla="*/ 18 h 35"/>
                <a:gd name="T6" fmla="*/ 66 w 66"/>
                <a:gd name="T7" fmla="*/ 34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6"/>
                <a:gd name="T13" fmla="*/ 0 h 35"/>
                <a:gd name="T14" fmla="*/ 66 w 6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6" h="35">
                  <a:moveTo>
                    <a:pt x="0" y="0"/>
                  </a:moveTo>
                  <a:cubicBezTo>
                    <a:pt x="4" y="2"/>
                    <a:pt x="6" y="7"/>
                    <a:pt x="10" y="10"/>
                  </a:cubicBezTo>
                  <a:cubicBezTo>
                    <a:pt x="15" y="14"/>
                    <a:pt x="22" y="15"/>
                    <a:pt x="27" y="18"/>
                  </a:cubicBezTo>
                  <a:cubicBezTo>
                    <a:pt x="37" y="24"/>
                    <a:pt x="54" y="35"/>
                    <a:pt x="66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5" name="Freeform 262"/>
            <p:cNvSpPr>
              <a:spLocks/>
            </p:cNvSpPr>
            <p:nvPr/>
          </p:nvSpPr>
          <p:spPr bwMode="auto">
            <a:xfrm>
              <a:off x="1449" y="3379"/>
              <a:ext cx="120" cy="49"/>
            </a:xfrm>
            <a:custGeom>
              <a:avLst/>
              <a:gdLst>
                <a:gd name="T0" fmla="*/ 0 w 56"/>
                <a:gd name="T1" fmla="*/ 0 h 21"/>
                <a:gd name="T2" fmla="*/ 56 w 56"/>
                <a:gd name="T3" fmla="*/ 21 h 21"/>
                <a:gd name="T4" fmla="*/ 0 60000 65536"/>
                <a:gd name="T5" fmla="*/ 0 60000 65536"/>
                <a:gd name="T6" fmla="*/ 0 w 56"/>
                <a:gd name="T7" fmla="*/ 0 h 21"/>
                <a:gd name="T8" fmla="*/ 56 w 56"/>
                <a:gd name="T9" fmla="*/ 21 h 2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6" h="21">
                  <a:moveTo>
                    <a:pt x="0" y="0"/>
                  </a:moveTo>
                  <a:cubicBezTo>
                    <a:pt x="17" y="11"/>
                    <a:pt x="38" y="14"/>
                    <a:pt x="56" y="2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6" name="Freeform 263"/>
            <p:cNvSpPr>
              <a:spLocks/>
            </p:cNvSpPr>
            <p:nvPr/>
          </p:nvSpPr>
          <p:spPr bwMode="auto">
            <a:xfrm>
              <a:off x="1541" y="3402"/>
              <a:ext cx="179" cy="39"/>
            </a:xfrm>
            <a:custGeom>
              <a:avLst/>
              <a:gdLst>
                <a:gd name="T0" fmla="*/ 0 w 83"/>
                <a:gd name="T1" fmla="*/ 0 h 17"/>
                <a:gd name="T2" fmla="*/ 31 w 83"/>
                <a:gd name="T3" fmla="*/ 9 h 17"/>
                <a:gd name="T4" fmla="*/ 83 w 83"/>
                <a:gd name="T5" fmla="*/ 17 h 17"/>
                <a:gd name="T6" fmla="*/ 0 60000 65536"/>
                <a:gd name="T7" fmla="*/ 0 60000 65536"/>
                <a:gd name="T8" fmla="*/ 0 60000 65536"/>
                <a:gd name="T9" fmla="*/ 0 w 83"/>
                <a:gd name="T10" fmla="*/ 0 h 17"/>
                <a:gd name="T11" fmla="*/ 83 w 83"/>
                <a:gd name="T12" fmla="*/ 17 h 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3" h="17">
                  <a:moveTo>
                    <a:pt x="0" y="0"/>
                  </a:moveTo>
                  <a:cubicBezTo>
                    <a:pt x="11" y="1"/>
                    <a:pt x="20" y="6"/>
                    <a:pt x="31" y="9"/>
                  </a:cubicBezTo>
                  <a:cubicBezTo>
                    <a:pt x="48" y="15"/>
                    <a:pt x="64" y="16"/>
                    <a:pt x="83" y="1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7" name="Freeform 264"/>
            <p:cNvSpPr>
              <a:spLocks/>
            </p:cNvSpPr>
            <p:nvPr/>
          </p:nvSpPr>
          <p:spPr bwMode="auto">
            <a:xfrm>
              <a:off x="1608" y="3444"/>
              <a:ext cx="237" cy="29"/>
            </a:xfrm>
            <a:custGeom>
              <a:avLst/>
              <a:gdLst>
                <a:gd name="T0" fmla="*/ 0 w 110"/>
                <a:gd name="T1" fmla="*/ 0 h 13"/>
                <a:gd name="T2" fmla="*/ 19 w 110"/>
                <a:gd name="T3" fmla="*/ 7 h 13"/>
                <a:gd name="T4" fmla="*/ 55 w 110"/>
                <a:gd name="T5" fmla="*/ 7 h 13"/>
                <a:gd name="T6" fmla="*/ 110 w 110"/>
                <a:gd name="T7" fmla="*/ 9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0"/>
                <a:gd name="T13" fmla="*/ 0 h 13"/>
                <a:gd name="T14" fmla="*/ 110 w 110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0" h="13">
                  <a:moveTo>
                    <a:pt x="0" y="0"/>
                  </a:moveTo>
                  <a:cubicBezTo>
                    <a:pt x="7" y="3"/>
                    <a:pt x="11" y="6"/>
                    <a:pt x="19" y="7"/>
                  </a:cubicBezTo>
                  <a:cubicBezTo>
                    <a:pt x="31" y="8"/>
                    <a:pt x="43" y="7"/>
                    <a:pt x="55" y="7"/>
                  </a:cubicBezTo>
                  <a:cubicBezTo>
                    <a:pt x="74" y="7"/>
                    <a:pt x="90" y="13"/>
                    <a:pt x="110" y="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8" name="Freeform 265"/>
            <p:cNvSpPr>
              <a:spLocks/>
            </p:cNvSpPr>
            <p:nvPr/>
          </p:nvSpPr>
          <p:spPr bwMode="auto">
            <a:xfrm>
              <a:off x="1793" y="3423"/>
              <a:ext cx="187" cy="27"/>
            </a:xfrm>
            <a:custGeom>
              <a:avLst/>
              <a:gdLst>
                <a:gd name="T0" fmla="*/ 0 w 87"/>
                <a:gd name="T1" fmla="*/ 12 h 12"/>
                <a:gd name="T2" fmla="*/ 50 w 87"/>
                <a:gd name="T3" fmla="*/ 8 h 12"/>
                <a:gd name="T4" fmla="*/ 87 w 87"/>
                <a:gd name="T5" fmla="*/ 0 h 12"/>
                <a:gd name="T6" fmla="*/ 0 60000 65536"/>
                <a:gd name="T7" fmla="*/ 0 60000 65536"/>
                <a:gd name="T8" fmla="*/ 0 60000 65536"/>
                <a:gd name="T9" fmla="*/ 0 w 87"/>
                <a:gd name="T10" fmla="*/ 0 h 12"/>
                <a:gd name="T11" fmla="*/ 87 w 87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7" h="12">
                  <a:moveTo>
                    <a:pt x="0" y="12"/>
                  </a:moveTo>
                  <a:cubicBezTo>
                    <a:pt x="17" y="10"/>
                    <a:pt x="33" y="10"/>
                    <a:pt x="50" y="8"/>
                  </a:cubicBezTo>
                  <a:cubicBezTo>
                    <a:pt x="62" y="7"/>
                    <a:pt x="75" y="0"/>
                    <a:pt x="8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09" name="Freeform 266"/>
            <p:cNvSpPr>
              <a:spLocks/>
            </p:cNvSpPr>
            <p:nvPr/>
          </p:nvSpPr>
          <p:spPr bwMode="auto">
            <a:xfrm>
              <a:off x="1905" y="3428"/>
              <a:ext cx="112" cy="36"/>
            </a:xfrm>
            <a:custGeom>
              <a:avLst/>
              <a:gdLst>
                <a:gd name="T0" fmla="*/ 0 w 52"/>
                <a:gd name="T1" fmla="*/ 16 h 16"/>
                <a:gd name="T2" fmla="*/ 52 w 52"/>
                <a:gd name="T3" fmla="*/ 0 h 16"/>
                <a:gd name="T4" fmla="*/ 0 60000 65536"/>
                <a:gd name="T5" fmla="*/ 0 60000 65536"/>
                <a:gd name="T6" fmla="*/ 0 w 52"/>
                <a:gd name="T7" fmla="*/ 0 h 16"/>
                <a:gd name="T8" fmla="*/ 52 w 52"/>
                <a:gd name="T9" fmla="*/ 16 h 1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2" h="16">
                  <a:moveTo>
                    <a:pt x="0" y="16"/>
                  </a:moveTo>
                  <a:cubicBezTo>
                    <a:pt x="17" y="10"/>
                    <a:pt x="36" y="8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0" name="Freeform 267"/>
            <p:cNvSpPr>
              <a:spLocks/>
            </p:cNvSpPr>
            <p:nvPr/>
          </p:nvSpPr>
          <p:spPr bwMode="auto">
            <a:xfrm>
              <a:off x="2383" y="2932"/>
              <a:ext cx="60" cy="165"/>
            </a:xfrm>
            <a:custGeom>
              <a:avLst/>
              <a:gdLst>
                <a:gd name="T0" fmla="*/ 28 w 28"/>
                <a:gd name="T1" fmla="*/ 0 h 72"/>
                <a:gd name="T2" fmla="*/ 23 w 28"/>
                <a:gd name="T3" fmla="*/ 22 h 72"/>
                <a:gd name="T4" fmla="*/ 0 w 28"/>
                <a:gd name="T5" fmla="*/ 72 h 72"/>
                <a:gd name="T6" fmla="*/ 0 60000 65536"/>
                <a:gd name="T7" fmla="*/ 0 60000 65536"/>
                <a:gd name="T8" fmla="*/ 0 60000 65536"/>
                <a:gd name="T9" fmla="*/ 0 w 28"/>
                <a:gd name="T10" fmla="*/ 0 h 72"/>
                <a:gd name="T11" fmla="*/ 28 w 28"/>
                <a:gd name="T12" fmla="*/ 72 h 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" h="72">
                  <a:moveTo>
                    <a:pt x="28" y="0"/>
                  </a:moveTo>
                  <a:cubicBezTo>
                    <a:pt x="25" y="7"/>
                    <a:pt x="25" y="15"/>
                    <a:pt x="23" y="22"/>
                  </a:cubicBezTo>
                  <a:cubicBezTo>
                    <a:pt x="18" y="38"/>
                    <a:pt x="10" y="57"/>
                    <a:pt x="0" y="7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1" name="Freeform 268"/>
            <p:cNvSpPr>
              <a:spLocks/>
            </p:cNvSpPr>
            <p:nvPr/>
          </p:nvSpPr>
          <p:spPr bwMode="auto">
            <a:xfrm>
              <a:off x="2331" y="3044"/>
              <a:ext cx="95" cy="142"/>
            </a:xfrm>
            <a:custGeom>
              <a:avLst/>
              <a:gdLst>
                <a:gd name="T0" fmla="*/ 44 w 44"/>
                <a:gd name="T1" fmla="*/ 0 h 62"/>
                <a:gd name="T2" fmla="*/ 0 w 44"/>
                <a:gd name="T3" fmla="*/ 62 h 62"/>
                <a:gd name="T4" fmla="*/ 0 60000 65536"/>
                <a:gd name="T5" fmla="*/ 0 60000 65536"/>
                <a:gd name="T6" fmla="*/ 0 w 44"/>
                <a:gd name="T7" fmla="*/ 0 h 62"/>
                <a:gd name="T8" fmla="*/ 44 w 44"/>
                <a:gd name="T9" fmla="*/ 62 h 6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4" h="62">
                  <a:moveTo>
                    <a:pt x="44" y="0"/>
                  </a:moveTo>
                  <a:cubicBezTo>
                    <a:pt x="34" y="23"/>
                    <a:pt x="22" y="47"/>
                    <a:pt x="0" y="6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2" name="Freeform 269"/>
            <p:cNvSpPr>
              <a:spLocks/>
            </p:cNvSpPr>
            <p:nvPr/>
          </p:nvSpPr>
          <p:spPr bwMode="auto">
            <a:xfrm>
              <a:off x="2452" y="2936"/>
              <a:ext cx="17" cy="53"/>
            </a:xfrm>
            <a:custGeom>
              <a:avLst/>
              <a:gdLst>
                <a:gd name="T0" fmla="*/ 0 w 8"/>
                <a:gd name="T1" fmla="*/ 23 h 23"/>
                <a:gd name="T2" fmla="*/ 8 w 8"/>
                <a:gd name="T3" fmla="*/ 0 h 23"/>
                <a:gd name="T4" fmla="*/ 0 60000 65536"/>
                <a:gd name="T5" fmla="*/ 0 60000 65536"/>
                <a:gd name="T6" fmla="*/ 0 w 8"/>
                <a:gd name="T7" fmla="*/ 0 h 23"/>
                <a:gd name="T8" fmla="*/ 8 w 8"/>
                <a:gd name="T9" fmla="*/ 23 h 2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" h="23">
                  <a:moveTo>
                    <a:pt x="0" y="23"/>
                  </a:moveTo>
                  <a:cubicBezTo>
                    <a:pt x="2" y="15"/>
                    <a:pt x="6" y="8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3" name="Freeform 270"/>
            <p:cNvSpPr>
              <a:spLocks/>
            </p:cNvSpPr>
            <p:nvPr/>
          </p:nvSpPr>
          <p:spPr bwMode="auto">
            <a:xfrm>
              <a:off x="2221" y="3189"/>
              <a:ext cx="93" cy="105"/>
            </a:xfrm>
            <a:custGeom>
              <a:avLst/>
              <a:gdLst>
                <a:gd name="T0" fmla="*/ 43 w 43"/>
                <a:gd name="T1" fmla="*/ 0 h 46"/>
                <a:gd name="T2" fmla="*/ 28 w 43"/>
                <a:gd name="T3" fmla="*/ 20 h 46"/>
                <a:gd name="T4" fmla="*/ 0 w 43"/>
                <a:gd name="T5" fmla="*/ 46 h 46"/>
                <a:gd name="T6" fmla="*/ 0 60000 65536"/>
                <a:gd name="T7" fmla="*/ 0 60000 65536"/>
                <a:gd name="T8" fmla="*/ 0 60000 65536"/>
                <a:gd name="T9" fmla="*/ 0 w 43"/>
                <a:gd name="T10" fmla="*/ 0 h 46"/>
                <a:gd name="T11" fmla="*/ 43 w 43"/>
                <a:gd name="T12" fmla="*/ 46 h 4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" h="46">
                  <a:moveTo>
                    <a:pt x="43" y="0"/>
                  </a:moveTo>
                  <a:cubicBezTo>
                    <a:pt x="37" y="6"/>
                    <a:pt x="33" y="14"/>
                    <a:pt x="28" y="20"/>
                  </a:cubicBezTo>
                  <a:cubicBezTo>
                    <a:pt x="20" y="31"/>
                    <a:pt x="8" y="36"/>
                    <a:pt x="0" y="4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4" name="Freeform 271"/>
            <p:cNvSpPr>
              <a:spLocks/>
            </p:cNvSpPr>
            <p:nvPr/>
          </p:nvSpPr>
          <p:spPr bwMode="auto">
            <a:xfrm>
              <a:off x="2193" y="3237"/>
              <a:ext cx="104" cy="96"/>
            </a:xfrm>
            <a:custGeom>
              <a:avLst/>
              <a:gdLst>
                <a:gd name="T0" fmla="*/ 48 w 48"/>
                <a:gd name="T1" fmla="*/ 0 h 42"/>
                <a:gd name="T2" fmla="*/ 0 w 48"/>
                <a:gd name="T3" fmla="*/ 42 h 42"/>
                <a:gd name="T4" fmla="*/ 0 60000 65536"/>
                <a:gd name="T5" fmla="*/ 0 60000 65536"/>
                <a:gd name="T6" fmla="*/ 0 w 48"/>
                <a:gd name="T7" fmla="*/ 0 h 42"/>
                <a:gd name="T8" fmla="*/ 48 w 48"/>
                <a:gd name="T9" fmla="*/ 42 h 4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8" h="42">
                  <a:moveTo>
                    <a:pt x="48" y="0"/>
                  </a:moveTo>
                  <a:cubicBezTo>
                    <a:pt x="35" y="18"/>
                    <a:pt x="18" y="30"/>
                    <a:pt x="0" y="4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5" name="Freeform 272"/>
            <p:cNvSpPr>
              <a:spLocks/>
            </p:cNvSpPr>
            <p:nvPr/>
          </p:nvSpPr>
          <p:spPr bwMode="auto">
            <a:xfrm>
              <a:off x="2116" y="3313"/>
              <a:ext cx="77" cy="53"/>
            </a:xfrm>
            <a:custGeom>
              <a:avLst/>
              <a:gdLst>
                <a:gd name="T0" fmla="*/ 36 w 36"/>
                <a:gd name="T1" fmla="*/ 0 h 23"/>
                <a:gd name="T2" fmla="*/ 0 w 36"/>
                <a:gd name="T3" fmla="*/ 23 h 23"/>
                <a:gd name="T4" fmla="*/ 0 60000 65536"/>
                <a:gd name="T5" fmla="*/ 0 60000 65536"/>
                <a:gd name="T6" fmla="*/ 0 w 36"/>
                <a:gd name="T7" fmla="*/ 0 h 23"/>
                <a:gd name="T8" fmla="*/ 36 w 36"/>
                <a:gd name="T9" fmla="*/ 23 h 2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" h="23">
                  <a:moveTo>
                    <a:pt x="36" y="0"/>
                  </a:moveTo>
                  <a:cubicBezTo>
                    <a:pt x="22" y="5"/>
                    <a:pt x="12" y="18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6" name="Freeform 273"/>
            <p:cNvSpPr>
              <a:spLocks/>
            </p:cNvSpPr>
            <p:nvPr/>
          </p:nvSpPr>
          <p:spPr bwMode="auto">
            <a:xfrm>
              <a:off x="2043" y="3338"/>
              <a:ext cx="142" cy="62"/>
            </a:xfrm>
            <a:custGeom>
              <a:avLst/>
              <a:gdLst>
                <a:gd name="T0" fmla="*/ 0 w 66"/>
                <a:gd name="T1" fmla="*/ 27 h 27"/>
                <a:gd name="T2" fmla="*/ 66 w 66"/>
                <a:gd name="T3" fmla="*/ 0 h 27"/>
                <a:gd name="T4" fmla="*/ 0 60000 65536"/>
                <a:gd name="T5" fmla="*/ 0 60000 65536"/>
                <a:gd name="T6" fmla="*/ 0 w 66"/>
                <a:gd name="T7" fmla="*/ 0 h 27"/>
                <a:gd name="T8" fmla="*/ 66 w 66"/>
                <a:gd name="T9" fmla="*/ 27 h 2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6" h="27">
                  <a:moveTo>
                    <a:pt x="0" y="27"/>
                  </a:moveTo>
                  <a:cubicBezTo>
                    <a:pt x="24" y="19"/>
                    <a:pt x="47" y="20"/>
                    <a:pt x="6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7" name="Freeform 274"/>
            <p:cNvSpPr>
              <a:spLocks/>
            </p:cNvSpPr>
            <p:nvPr/>
          </p:nvSpPr>
          <p:spPr bwMode="auto">
            <a:xfrm>
              <a:off x="1881" y="1972"/>
              <a:ext cx="181" cy="114"/>
            </a:xfrm>
            <a:custGeom>
              <a:avLst/>
              <a:gdLst>
                <a:gd name="T0" fmla="*/ 0 w 84"/>
                <a:gd name="T1" fmla="*/ 44 h 50"/>
                <a:gd name="T2" fmla="*/ 21 w 84"/>
                <a:gd name="T3" fmla="*/ 47 h 50"/>
                <a:gd name="T4" fmla="*/ 40 w 84"/>
                <a:gd name="T5" fmla="*/ 35 h 50"/>
                <a:gd name="T6" fmla="*/ 55 w 84"/>
                <a:gd name="T7" fmla="*/ 31 h 50"/>
                <a:gd name="T8" fmla="*/ 77 w 84"/>
                <a:gd name="T9" fmla="*/ 14 h 50"/>
                <a:gd name="T10" fmla="*/ 84 w 84"/>
                <a:gd name="T11" fmla="*/ 0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4"/>
                <a:gd name="T19" fmla="*/ 0 h 50"/>
                <a:gd name="T20" fmla="*/ 84 w 84"/>
                <a:gd name="T21" fmla="*/ 50 h 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4" h="50">
                  <a:moveTo>
                    <a:pt x="0" y="44"/>
                  </a:moveTo>
                  <a:cubicBezTo>
                    <a:pt x="7" y="41"/>
                    <a:pt x="12" y="50"/>
                    <a:pt x="21" y="47"/>
                  </a:cubicBezTo>
                  <a:cubicBezTo>
                    <a:pt x="28" y="45"/>
                    <a:pt x="33" y="38"/>
                    <a:pt x="40" y="35"/>
                  </a:cubicBezTo>
                  <a:cubicBezTo>
                    <a:pt x="45" y="33"/>
                    <a:pt x="50" y="32"/>
                    <a:pt x="55" y="31"/>
                  </a:cubicBezTo>
                  <a:cubicBezTo>
                    <a:pt x="66" y="29"/>
                    <a:pt x="70" y="21"/>
                    <a:pt x="77" y="14"/>
                  </a:cubicBezTo>
                  <a:cubicBezTo>
                    <a:pt x="83" y="9"/>
                    <a:pt x="81" y="6"/>
                    <a:pt x="8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8" name="Freeform 275"/>
            <p:cNvSpPr>
              <a:spLocks/>
            </p:cNvSpPr>
            <p:nvPr/>
          </p:nvSpPr>
          <p:spPr bwMode="auto">
            <a:xfrm>
              <a:off x="2036" y="1923"/>
              <a:ext cx="209" cy="92"/>
            </a:xfrm>
            <a:custGeom>
              <a:avLst/>
              <a:gdLst>
                <a:gd name="T0" fmla="*/ 0 w 97"/>
                <a:gd name="T1" fmla="*/ 40 h 40"/>
                <a:gd name="T2" fmla="*/ 16 w 97"/>
                <a:gd name="T3" fmla="*/ 39 h 40"/>
                <a:gd name="T4" fmla="*/ 33 w 97"/>
                <a:gd name="T5" fmla="*/ 29 h 40"/>
                <a:gd name="T6" fmla="*/ 46 w 97"/>
                <a:gd name="T7" fmla="*/ 21 h 40"/>
                <a:gd name="T8" fmla="*/ 62 w 97"/>
                <a:gd name="T9" fmla="*/ 18 h 40"/>
                <a:gd name="T10" fmla="*/ 77 w 97"/>
                <a:gd name="T11" fmla="*/ 2 h 40"/>
                <a:gd name="T12" fmla="*/ 89 w 97"/>
                <a:gd name="T13" fmla="*/ 0 h 40"/>
                <a:gd name="T14" fmla="*/ 97 w 97"/>
                <a:gd name="T15" fmla="*/ 2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7"/>
                <a:gd name="T25" fmla="*/ 0 h 40"/>
                <a:gd name="T26" fmla="*/ 97 w 97"/>
                <a:gd name="T27" fmla="*/ 40 h 4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7" h="40">
                  <a:moveTo>
                    <a:pt x="0" y="40"/>
                  </a:moveTo>
                  <a:cubicBezTo>
                    <a:pt x="6" y="39"/>
                    <a:pt x="11" y="40"/>
                    <a:pt x="16" y="39"/>
                  </a:cubicBezTo>
                  <a:cubicBezTo>
                    <a:pt x="23" y="38"/>
                    <a:pt x="28" y="33"/>
                    <a:pt x="33" y="29"/>
                  </a:cubicBezTo>
                  <a:cubicBezTo>
                    <a:pt x="38" y="25"/>
                    <a:pt x="40" y="23"/>
                    <a:pt x="46" y="21"/>
                  </a:cubicBezTo>
                  <a:cubicBezTo>
                    <a:pt x="50" y="20"/>
                    <a:pt x="58" y="20"/>
                    <a:pt x="62" y="18"/>
                  </a:cubicBezTo>
                  <a:cubicBezTo>
                    <a:pt x="68" y="15"/>
                    <a:pt x="69" y="6"/>
                    <a:pt x="77" y="2"/>
                  </a:cubicBezTo>
                  <a:cubicBezTo>
                    <a:pt x="80" y="1"/>
                    <a:pt x="85" y="0"/>
                    <a:pt x="89" y="0"/>
                  </a:cubicBezTo>
                  <a:cubicBezTo>
                    <a:pt x="92" y="0"/>
                    <a:pt x="95" y="3"/>
                    <a:pt x="97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9" name="Freeform 276"/>
            <p:cNvSpPr>
              <a:spLocks/>
            </p:cNvSpPr>
            <p:nvPr/>
          </p:nvSpPr>
          <p:spPr bwMode="auto">
            <a:xfrm>
              <a:off x="2058" y="1944"/>
              <a:ext cx="122" cy="48"/>
            </a:xfrm>
            <a:custGeom>
              <a:avLst/>
              <a:gdLst>
                <a:gd name="T0" fmla="*/ 0 w 57"/>
                <a:gd name="T1" fmla="*/ 20 h 21"/>
                <a:gd name="T2" fmla="*/ 19 w 57"/>
                <a:gd name="T3" fmla="*/ 18 h 21"/>
                <a:gd name="T4" fmla="*/ 29 w 57"/>
                <a:gd name="T5" fmla="*/ 9 h 21"/>
                <a:gd name="T6" fmla="*/ 57 w 57"/>
                <a:gd name="T7" fmla="*/ 3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7"/>
                <a:gd name="T13" fmla="*/ 0 h 21"/>
                <a:gd name="T14" fmla="*/ 57 w 57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7" h="21">
                  <a:moveTo>
                    <a:pt x="0" y="20"/>
                  </a:moveTo>
                  <a:cubicBezTo>
                    <a:pt x="8" y="15"/>
                    <a:pt x="11" y="21"/>
                    <a:pt x="19" y="18"/>
                  </a:cubicBezTo>
                  <a:cubicBezTo>
                    <a:pt x="24" y="17"/>
                    <a:pt x="25" y="12"/>
                    <a:pt x="29" y="9"/>
                  </a:cubicBezTo>
                  <a:cubicBezTo>
                    <a:pt x="38" y="0"/>
                    <a:pt x="46" y="2"/>
                    <a:pt x="57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0" name="Freeform 277"/>
            <p:cNvSpPr>
              <a:spLocks/>
            </p:cNvSpPr>
            <p:nvPr/>
          </p:nvSpPr>
          <p:spPr bwMode="auto">
            <a:xfrm>
              <a:off x="1980" y="1995"/>
              <a:ext cx="71" cy="50"/>
            </a:xfrm>
            <a:custGeom>
              <a:avLst/>
              <a:gdLst>
                <a:gd name="T0" fmla="*/ 0 w 33"/>
                <a:gd name="T1" fmla="*/ 22 h 22"/>
                <a:gd name="T2" fmla="*/ 19 w 33"/>
                <a:gd name="T3" fmla="*/ 2 h 22"/>
                <a:gd name="T4" fmla="*/ 33 w 33"/>
                <a:gd name="T5" fmla="*/ 2 h 22"/>
                <a:gd name="T6" fmla="*/ 0 60000 65536"/>
                <a:gd name="T7" fmla="*/ 0 60000 65536"/>
                <a:gd name="T8" fmla="*/ 0 60000 65536"/>
                <a:gd name="T9" fmla="*/ 0 w 33"/>
                <a:gd name="T10" fmla="*/ 0 h 22"/>
                <a:gd name="T11" fmla="*/ 33 w 33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" h="22">
                  <a:moveTo>
                    <a:pt x="0" y="22"/>
                  </a:moveTo>
                  <a:cubicBezTo>
                    <a:pt x="2" y="14"/>
                    <a:pt x="11" y="5"/>
                    <a:pt x="19" y="2"/>
                  </a:cubicBezTo>
                  <a:cubicBezTo>
                    <a:pt x="24" y="0"/>
                    <a:pt x="30" y="4"/>
                    <a:pt x="33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1" name="Freeform 278"/>
            <p:cNvSpPr>
              <a:spLocks/>
            </p:cNvSpPr>
            <p:nvPr/>
          </p:nvSpPr>
          <p:spPr bwMode="auto">
            <a:xfrm>
              <a:off x="1948" y="2043"/>
              <a:ext cx="45" cy="34"/>
            </a:xfrm>
            <a:custGeom>
              <a:avLst/>
              <a:gdLst>
                <a:gd name="T0" fmla="*/ 0 w 21"/>
                <a:gd name="T1" fmla="*/ 11 h 15"/>
                <a:gd name="T2" fmla="*/ 21 w 21"/>
                <a:gd name="T3" fmla="*/ 0 h 15"/>
                <a:gd name="T4" fmla="*/ 0 60000 65536"/>
                <a:gd name="T5" fmla="*/ 0 60000 65536"/>
                <a:gd name="T6" fmla="*/ 0 w 21"/>
                <a:gd name="T7" fmla="*/ 0 h 15"/>
                <a:gd name="T8" fmla="*/ 21 w 21"/>
                <a:gd name="T9" fmla="*/ 15 h 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" h="15">
                  <a:moveTo>
                    <a:pt x="0" y="11"/>
                  </a:moveTo>
                  <a:cubicBezTo>
                    <a:pt x="9" y="15"/>
                    <a:pt x="20" y="9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2" name="Freeform 279"/>
            <p:cNvSpPr>
              <a:spLocks/>
            </p:cNvSpPr>
            <p:nvPr/>
          </p:nvSpPr>
          <p:spPr bwMode="auto">
            <a:xfrm>
              <a:off x="1901" y="2022"/>
              <a:ext cx="71" cy="55"/>
            </a:xfrm>
            <a:custGeom>
              <a:avLst/>
              <a:gdLst>
                <a:gd name="T0" fmla="*/ 0 w 33"/>
                <a:gd name="T1" fmla="*/ 24 h 24"/>
                <a:gd name="T2" fmla="*/ 33 w 33"/>
                <a:gd name="T3" fmla="*/ 9 h 24"/>
                <a:gd name="T4" fmla="*/ 0 60000 65536"/>
                <a:gd name="T5" fmla="*/ 0 60000 65536"/>
                <a:gd name="T6" fmla="*/ 0 w 33"/>
                <a:gd name="T7" fmla="*/ 0 h 24"/>
                <a:gd name="T8" fmla="*/ 33 w 33"/>
                <a:gd name="T9" fmla="*/ 24 h 2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3" h="24">
                  <a:moveTo>
                    <a:pt x="0" y="24"/>
                  </a:moveTo>
                  <a:cubicBezTo>
                    <a:pt x="6" y="14"/>
                    <a:pt x="22" y="0"/>
                    <a:pt x="33" y="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3" name="Freeform 280"/>
            <p:cNvSpPr>
              <a:spLocks/>
            </p:cNvSpPr>
            <p:nvPr/>
          </p:nvSpPr>
          <p:spPr bwMode="auto">
            <a:xfrm>
              <a:off x="2155" y="1912"/>
              <a:ext cx="60" cy="39"/>
            </a:xfrm>
            <a:custGeom>
              <a:avLst/>
              <a:gdLst>
                <a:gd name="T0" fmla="*/ 0 w 28"/>
                <a:gd name="T1" fmla="*/ 17 h 17"/>
                <a:gd name="T2" fmla="*/ 18 w 28"/>
                <a:gd name="T3" fmla="*/ 2 h 17"/>
                <a:gd name="T4" fmla="*/ 28 w 28"/>
                <a:gd name="T5" fmla="*/ 4 h 17"/>
                <a:gd name="T6" fmla="*/ 0 60000 65536"/>
                <a:gd name="T7" fmla="*/ 0 60000 65536"/>
                <a:gd name="T8" fmla="*/ 0 60000 65536"/>
                <a:gd name="T9" fmla="*/ 0 w 28"/>
                <a:gd name="T10" fmla="*/ 0 h 17"/>
                <a:gd name="T11" fmla="*/ 28 w 28"/>
                <a:gd name="T12" fmla="*/ 17 h 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" h="17">
                  <a:moveTo>
                    <a:pt x="0" y="17"/>
                  </a:moveTo>
                  <a:cubicBezTo>
                    <a:pt x="1" y="8"/>
                    <a:pt x="8" y="0"/>
                    <a:pt x="18" y="2"/>
                  </a:cubicBezTo>
                  <a:cubicBezTo>
                    <a:pt x="21" y="2"/>
                    <a:pt x="25" y="5"/>
                    <a:pt x="28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4" name="Freeform 281"/>
            <p:cNvSpPr>
              <a:spLocks/>
            </p:cNvSpPr>
            <p:nvPr/>
          </p:nvSpPr>
          <p:spPr bwMode="auto">
            <a:xfrm>
              <a:off x="2228" y="1774"/>
              <a:ext cx="196" cy="147"/>
            </a:xfrm>
            <a:custGeom>
              <a:avLst/>
              <a:gdLst>
                <a:gd name="T0" fmla="*/ 0 w 91"/>
                <a:gd name="T1" fmla="*/ 64 h 64"/>
                <a:gd name="T2" fmla="*/ 27 w 91"/>
                <a:gd name="T3" fmla="*/ 43 h 64"/>
                <a:gd name="T4" fmla="*/ 48 w 91"/>
                <a:gd name="T5" fmla="*/ 39 h 64"/>
                <a:gd name="T6" fmla="*/ 59 w 91"/>
                <a:gd name="T7" fmla="*/ 28 h 64"/>
                <a:gd name="T8" fmla="*/ 85 w 91"/>
                <a:gd name="T9" fmla="*/ 19 h 64"/>
                <a:gd name="T10" fmla="*/ 91 w 91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1"/>
                <a:gd name="T19" fmla="*/ 0 h 64"/>
                <a:gd name="T20" fmla="*/ 91 w 91"/>
                <a:gd name="T21" fmla="*/ 64 h 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1" h="64">
                  <a:moveTo>
                    <a:pt x="0" y="64"/>
                  </a:moveTo>
                  <a:cubicBezTo>
                    <a:pt x="11" y="62"/>
                    <a:pt x="17" y="48"/>
                    <a:pt x="27" y="43"/>
                  </a:cubicBezTo>
                  <a:cubicBezTo>
                    <a:pt x="33" y="40"/>
                    <a:pt x="41" y="42"/>
                    <a:pt x="48" y="39"/>
                  </a:cubicBezTo>
                  <a:cubicBezTo>
                    <a:pt x="54" y="36"/>
                    <a:pt x="55" y="33"/>
                    <a:pt x="59" y="28"/>
                  </a:cubicBezTo>
                  <a:cubicBezTo>
                    <a:pt x="66" y="21"/>
                    <a:pt x="78" y="26"/>
                    <a:pt x="85" y="19"/>
                  </a:cubicBezTo>
                  <a:cubicBezTo>
                    <a:pt x="89" y="15"/>
                    <a:pt x="90" y="5"/>
                    <a:pt x="9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5" name="Freeform 282"/>
            <p:cNvSpPr>
              <a:spLocks/>
            </p:cNvSpPr>
            <p:nvPr/>
          </p:nvSpPr>
          <p:spPr bwMode="auto">
            <a:xfrm>
              <a:off x="2372" y="1781"/>
              <a:ext cx="52" cy="48"/>
            </a:xfrm>
            <a:custGeom>
              <a:avLst/>
              <a:gdLst>
                <a:gd name="T0" fmla="*/ 2 w 24"/>
                <a:gd name="T1" fmla="*/ 21 h 21"/>
                <a:gd name="T2" fmla="*/ 24 w 24"/>
                <a:gd name="T3" fmla="*/ 0 h 21"/>
                <a:gd name="T4" fmla="*/ 0 60000 65536"/>
                <a:gd name="T5" fmla="*/ 0 60000 65536"/>
                <a:gd name="T6" fmla="*/ 0 w 24"/>
                <a:gd name="T7" fmla="*/ 0 h 21"/>
                <a:gd name="T8" fmla="*/ 24 w 24"/>
                <a:gd name="T9" fmla="*/ 21 h 2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4" h="21">
                  <a:moveTo>
                    <a:pt x="2" y="21"/>
                  </a:moveTo>
                  <a:cubicBezTo>
                    <a:pt x="0" y="10"/>
                    <a:pt x="16" y="3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6" name="Freeform 283"/>
            <p:cNvSpPr>
              <a:spLocks/>
            </p:cNvSpPr>
            <p:nvPr/>
          </p:nvSpPr>
          <p:spPr bwMode="auto">
            <a:xfrm>
              <a:off x="2342" y="1827"/>
              <a:ext cx="49" cy="39"/>
            </a:xfrm>
            <a:custGeom>
              <a:avLst/>
              <a:gdLst>
                <a:gd name="T0" fmla="*/ 0 w 23"/>
                <a:gd name="T1" fmla="*/ 14 h 17"/>
                <a:gd name="T2" fmla="*/ 23 w 23"/>
                <a:gd name="T3" fmla="*/ 0 h 17"/>
                <a:gd name="T4" fmla="*/ 0 60000 65536"/>
                <a:gd name="T5" fmla="*/ 0 60000 65536"/>
                <a:gd name="T6" fmla="*/ 0 w 23"/>
                <a:gd name="T7" fmla="*/ 0 h 17"/>
                <a:gd name="T8" fmla="*/ 23 w 23"/>
                <a:gd name="T9" fmla="*/ 17 h 1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3" h="17">
                  <a:moveTo>
                    <a:pt x="0" y="14"/>
                  </a:moveTo>
                  <a:cubicBezTo>
                    <a:pt x="10" y="17"/>
                    <a:pt x="20" y="9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7" name="Freeform 284"/>
            <p:cNvSpPr>
              <a:spLocks/>
            </p:cNvSpPr>
            <p:nvPr/>
          </p:nvSpPr>
          <p:spPr bwMode="auto">
            <a:xfrm>
              <a:off x="2297" y="1820"/>
              <a:ext cx="56" cy="48"/>
            </a:xfrm>
            <a:custGeom>
              <a:avLst/>
              <a:gdLst>
                <a:gd name="T0" fmla="*/ 0 w 26"/>
                <a:gd name="T1" fmla="*/ 21 h 21"/>
                <a:gd name="T2" fmla="*/ 26 w 26"/>
                <a:gd name="T3" fmla="*/ 8 h 21"/>
                <a:gd name="T4" fmla="*/ 0 60000 65536"/>
                <a:gd name="T5" fmla="*/ 0 60000 65536"/>
                <a:gd name="T6" fmla="*/ 0 w 26"/>
                <a:gd name="T7" fmla="*/ 0 h 21"/>
                <a:gd name="T8" fmla="*/ 26 w 26"/>
                <a:gd name="T9" fmla="*/ 21 h 2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6" h="21">
                  <a:moveTo>
                    <a:pt x="0" y="21"/>
                  </a:moveTo>
                  <a:cubicBezTo>
                    <a:pt x="4" y="12"/>
                    <a:pt x="17" y="0"/>
                    <a:pt x="26" y="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8" name="Freeform 285"/>
            <p:cNvSpPr>
              <a:spLocks/>
            </p:cNvSpPr>
            <p:nvPr/>
          </p:nvSpPr>
          <p:spPr bwMode="auto">
            <a:xfrm>
              <a:off x="2258" y="1871"/>
              <a:ext cx="47" cy="36"/>
            </a:xfrm>
            <a:custGeom>
              <a:avLst/>
              <a:gdLst>
                <a:gd name="T0" fmla="*/ 0 w 22"/>
                <a:gd name="T1" fmla="*/ 14 h 16"/>
                <a:gd name="T2" fmla="*/ 22 w 22"/>
                <a:gd name="T3" fmla="*/ 0 h 16"/>
                <a:gd name="T4" fmla="*/ 0 60000 65536"/>
                <a:gd name="T5" fmla="*/ 0 60000 65536"/>
                <a:gd name="T6" fmla="*/ 0 w 22"/>
                <a:gd name="T7" fmla="*/ 0 h 16"/>
                <a:gd name="T8" fmla="*/ 22 w 22"/>
                <a:gd name="T9" fmla="*/ 16 h 1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" h="16">
                  <a:moveTo>
                    <a:pt x="0" y="14"/>
                  </a:moveTo>
                  <a:cubicBezTo>
                    <a:pt x="10" y="16"/>
                    <a:pt x="21" y="12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29" name="Freeform 286"/>
            <p:cNvSpPr>
              <a:spLocks/>
            </p:cNvSpPr>
            <p:nvPr/>
          </p:nvSpPr>
          <p:spPr bwMode="auto">
            <a:xfrm>
              <a:off x="2422" y="1650"/>
              <a:ext cx="154" cy="145"/>
            </a:xfrm>
            <a:custGeom>
              <a:avLst/>
              <a:gdLst>
                <a:gd name="T0" fmla="*/ 0 w 72"/>
                <a:gd name="T1" fmla="*/ 63 h 63"/>
                <a:gd name="T2" fmla="*/ 22 w 72"/>
                <a:gd name="T3" fmla="*/ 47 h 63"/>
                <a:gd name="T4" fmla="*/ 47 w 72"/>
                <a:gd name="T5" fmla="*/ 31 h 63"/>
                <a:gd name="T6" fmla="*/ 54 w 72"/>
                <a:gd name="T7" fmla="*/ 20 h 63"/>
                <a:gd name="T8" fmla="*/ 63 w 72"/>
                <a:gd name="T9" fmla="*/ 15 h 63"/>
                <a:gd name="T10" fmla="*/ 71 w 72"/>
                <a:gd name="T11" fmla="*/ 0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2"/>
                <a:gd name="T19" fmla="*/ 0 h 63"/>
                <a:gd name="T20" fmla="*/ 72 w 72"/>
                <a:gd name="T21" fmla="*/ 63 h 6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2" h="63">
                  <a:moveTo>
                    <a:pt x="0" y="63"/>
                  </a:moveTo>
                  <a:cubicBezTo>
                    <a:pt x="11" y="62"/>
                    <a:pt x="17" y="56"/>
                    <a:pt x="22" y="47"/>
                  </a:cubicBezTo>
                  <a:cubicBezTo>
                    <a:pt x="29" y="37"/>
                    <a:pt x="38" y="38"/>
                    <a:pt x="47" y="31"/>
                  </a:cubicBezTo>
                  <a:cubicBezTo>
                    <a:pt x="50" y="28"/>
                    <a:pt x="51" y="23"/>
                    <a:pt x="54" y="20"/>
                  </a:cubicBezTo>
                  <a:cubicBezTo>
                    <a:pt x="57" y="16"/>
                    <a:pt x="59" y="17"/>
                    <a:pt x="63" y="15"/>
                  </a:cubicBezTo>
                  <a:cubicBezTo>
                    <a:pt x="72" y="11"/>
                    <a:pt x="71" y="5"/>
                    <a:pt x="7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0" name="Freeform 287"/>
            <p:cNvSpPr>
              <a:spLocks/>
            </p:cNvSpPr>
            <p:nvPr/>
          </p:nvSpPr>
          <p:spPr bwMode="auto">
            <a:xfrm>
              <a:off x="2477" y="1694"/>
              <a:ext cx="59" cy="50"/>
            </a:xfrm>
            <a:custGeom>
              <a:avLst/>
              <a:gdLst>
                <a:gd name="T0" fmla="*/ 0 w 27"/>
                <a:gd name="T1" fmla="*/ 22 h 22"/>
                <a:gd name="T2" fmla="*/ 27 w 27"/>
                <a:gd name="T3" fmla="*/ 2 h 22"/>
                <a:gd name="T4" fmla="*/ 0 60000 65536"/>
                <a:gd name="T5" fmla="*/ 0 60000 65536"/>
                <a:gd name="T6" fmla="*/ 0 w 27"/>
                <a:gd name="T7" fmla="*/ 0 h 22"/>
                <a:gd name="T8" fmla="*/ 27 w 27"/>
                <a:gd name="T9" fmla="*/ 22 h 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" h="22">
                  <a:moveTo>
                    <a:pt x="0" y="22"/>
                  </a:moveTo>
                  <a:cubicBezTo>
                    <a:pt x="3" y="13"/>
                    <a:pt x="16" y="0"/>
                    <a:pt x="27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1" name="Freeform 288"/>
            <p:cNvSpPr>
              <a:spLocks/>
            </p:cNvSpPr>
            <p:nvPr/>
          </p:nvSpPr>
          <p:spPr bwMode="auto">
            <a:xfrm>
              <a:off x="2529" y="1678"/>
              <a:ext cx="41" cy="43"/>
            </a:xfrm>
            <a:custGeom>
              <a:avLst/>
              <a:gdLst>
                <a:gd name="T0" fmla="*/ 0 w 19"/>
                <a:gd name="T1" fmla="*/ 18 h 19"/>
                <a:gd name="T2" fmla="*/ 19 w 19"/>
                <a:gd name="T3" fmla="*/ 0 h 19"/>
                <a:gd name="T4" fmla="*/ 0 60000 65536"/>
                <a:gd name="T5" fmla="*/ 0 60000 65536"/>
                <a:gd name="T6" fmla="*/ 0 w 19"/>
                <a:gd name="T7" fmla="*/ 0 h 19"/>
                <a:gd name="T8" fmla="*/ 19 w 19"/>
                <a:gd name="T9" fmla="*/ 19 h 1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9" h="19">
                  <a:moveTo>
                    <a:pt x="0" y="18"/>
                  </a:moveTo>
                  <a:cubicBezTo>
                    <a:pt x="12" y="19"/>
                    <a:pt x="17" y="9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2" name="Freeform 289"/>
            <p:cNvSpPr>
              <a:spLocks/>
            </p:cNvSpPr>
            <p:nvPr/>
          </p:nvSpPr>
          <p:spPr bwMode="auto">
            <a:xfrm>
              <a:off x="2454" y="1733"/>
              <a:ext cx="47" cy="50"/>
            </a:xfrm>
            <a:custGeom>
              <a:avLst/>
              <a:gdLst>
                <a:gd name="T0" fmla="*/ 0 w 22"/>
                <a:gd name="T1" fmla="*/ 22 h 22"/>
                <a:gd name="T2" fmla="*/ 21 w 22"/>
                <a:gd name="T3" fmla="*/ 0 h 22"/>
                <a:gd name="T4" fmla="*/ 0 60000 65536"/>
                <a:gd name="T5" fmla="*/ 0 60000 65536"/>
                <a:gd name="T6" fmla="*/ 0 w 22"/>
                <a:gd name="T7" fmla="*/ 0 h 22"/>
                <a:gd name="T8" fmla="*/ 22 w 22"/>
                <a:gd name="T9" fmla="*/ 22 h 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" h="22">
                  <a:moveTo>
                    <a:pt x="0" y="22"/>
                  </a:moveTo>
                  <a:cubicBezTo>
                    <a:pt x="10" y="21"/>
                    <a:pt x="22" y="11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3" name="Freeform 290"/>
            <p:cNvSpPr>
              <a:spLocks/>
            </p:cNvSpPr>
            <p:nvPr/>
          </p:nvSpPr>
          <p:spPr bwMode="auto">
            <a:xfrm>
              <a:off x="2576" y="1508"/>
              <a:ext cx="158" cy="154"/>
            </a:xfrm>
            <a:custGeom>
              <a:avLst/>
              <a:gdLst>
                <a:gd name="T0" fmla="*/ 0 w 73"/>
                <a:gd name="T1" fmla="*/ 67 h 67"/>
                <a:gd name="T2" fmla="*/ 23 w 73"/>
                <a:gd name="T3" fmla="*/ 52 h 67"/>
                <a:gd name="T4" fmla="*/ 46 w 73"/>
                <a:gd name="T5" fmla="*/ 35 h 67"/>
                <a:gd name="T6" fmla="*/ 64 w 73"/>
                <a:gd name="T7" fmla="*/ 20 h 67"/>
                <a:gd name="T8" fmla="*/ 72 w 73"/>
                <a:gd name="T9" fmla="*/ 11 h 67"/>
                <a:gd name="T10" fmla="*/ 72 w 73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3"/>
                <a:gd name="T19" fmla="*/ 0 h 67"/>
                <a:gd name="T20" fmla="*/ 73 w 73"/>
                <a:gd name="T21" fmla="*/ 67 h 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3" h="67">
                  <a:moveTo>
                    <a:pt x="0" y="67"/>
                  </a:moveTo>
                  <a:cubicBezTo>
                    <a:pt x="8" y="61"/>
                    <a:pt x="17" y="60"/>
                    <a:pt x="23" y="52"/>
                  </a:cubicBezTo>
                  <a:cubicBezTo>
                    <a:pt x="31" y="42"/>
                    <a:pt x="34" y="39"/>
                    <a:pt x="46" y="35"/>
                  </a:cubicBezTo>
                  <a:cubicBezTo>
                    <a:pt x="56" y="32"/>
                    <a:pt x="57" y="25"/>
                    <a:pt x="64" y="20"/>
                  </a:cubicBezTo>
                  <a:cubicBezTo>
                    <a:pt x="69" y="17"/>
                    <a:pt x="71" y="18"/>
                    <a:pt x="72" y="11"/>
                  </a:cubicBezTo>
                  <a:cubicBezTo>
                    <a:pt x="73" y="7"/>
                    <a:pt x="72" y="4"/>
                    <a:pt x="7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4" name="Freeform 291"/>
            <p:cNvSpPr>
              <a:spLocks/>
            </p:cNvSpPr>
            <p:nvPr/>
          </p:nvSpPr>
          <p:spPr bwMode="auto">
            <a:xfrm>
              <a:off x="2703" y="1512"/>
              <a:ext cx="28" cy="42"/>
            </a:xfrm>
            <a:custGeom>
              <a:avLst/>
              <a:gdLst>
                <a:gd name="T0" fmla="*/ 3 w 13"/>
                <a:gd name="T1" fmla="*/ 18 h 18"/>
                <a:gd name="T2" fmla="*/ 13 w 13"/>
                <a:gd name="T3" fmla="*/ 0 h 18"/>
                <a:gd name="T4" fmla="*/ 0 60000 65536"/>
                <a:gd name="T5" fmla="*/ 0 60000 65536"/>
                <a:gd name="T6" fmla="*/ 0 w 13"/>
                <a:gd name="T7" fmla="*/ 0 h 18"/>
                <a:gd name="T8" fmla="*/ 13 w 13"/>
                <a:gd name="T9" fmla="*/ 18 h 1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3" h="18">
                  <a:moveTo>
                    <a:pt x="3" y="18"/>
                  </a:moveTo>
                  <a:cubicBezTo>
                    <a:pt x="0" y="10"/>
                    <a:pt x="7" y="3"/>
                    <a:pt x="1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5" name="Freeform 292"/>
            <p:cNvSpPr>
              <a:spLocks/>
            </p:cNvSpPr>
            <p:nvPr/>
          </p:nvSpPr>
          <p:spPr bwMode="auto">
            <a:xfrm>
              <a:off x="2656" y="1549"/>
              <a:ext cx="54" cy="46"/>
            </a:xfrm>
            <a:custGeom>
              <a:avLst/>
              <a:gdLst>
                <a:gd name="T0" fmla="*/ 0 w 25"/>
                <a:gd name="T1" fmla="*/ 20 h 20"/>
                <a:gd name="T2" fmla="*/ 25 w 25"/>
                <a:gd name="T3" fmla="*/ 0 h 20"/>
                <a:gd name="T4" fmla="*/ 0 60000 65536"/>
                <a:gd name="T5" fmla="*/ 0 60000 65536"/>
                <a:gd name="T6" fmla="*/ 0 w 25"/>
                <a:gd name="T7" fmla="*/ 0 h 20"/>
                <a:gd name="T8" fmla="*/ 25 w 25"/>
                <a:gd name="T9" fmla="*/ 20 h 2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" h="20">
                  <a:moveTo>
                    <a:pt x="0" y="20"/>
                  </a:moveTo>
                  <a:cubicBezTo>
                    <a:pt x="6" y="9"/>
                    <a:pt x="13" y="2"/>
                    <a:pt x="2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6" name="Freeform 293"/>
            <p:cNvSpPr>
              <a:spLocks/>
            </p:cNvSpPr>
            <p:nvPr/>
          </p:nvSpPr>
          <p:spPr bwMode="auto">
            <a:xfrm>
              <a:off x="2736" y="1400"/>
              <a:ext cx="142" cy="124"/>
            </a:xfrm>
            <a:custGeom>
              <a:avLst/>
              <a:gdLst>
                <a:gd name="T0" fmla="*/ 0 w 66"/>
                <a:gd name="T1" fmla="*/ 54 h 54"/>
                <a:gd name="T2" fmla="*/ 22 w 66"/>
                <a:gd name="T3" fmla="*/ 35 h 54"/>
                <a:gd name="T4" fmla="*/ 42 w 66"/>
                <a:gd name="T5" fmla="*/ 23 h 54"/>
                <a:gd name="T6" fmla="*/ 55 w 66"/>
                <a:gd name="T7" fmla="*/ 9 h 54"/>
                <a:gd name="T8" fmla="*/ 66 w 66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6"/>
                <a:gd name="T16" fmla="*/ 0 h 54"/>
                <a:gd name="T17" fmla="*/ 66 w 66"/>
                <a:gd name="T18" fmla="*/ 54 h 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6" h="54">
                  <a:moveTo>
                    <a:pt x="0" y="54"/>
                  </a:moveTo>
                  <a:cubicBezTo>
                    <a:pt x="8" y="50"/>
                    <a:pt x="16" y="42"/>
                    <a:pt x="22" y="35"/>
                  </a:cubicBezTo>
                  <a:cubicBezTo>
                    <a:pt x="28" y="25"/>
                    <a:pt x="32" y="28"/>
                    <a:pt x="42" y="23"/>
                  </a:cubicBezTo>
                  <a:cubicBezTo>
                    <a:pt x="48" y="19"/>
                    <a:pt x="50" y="12"/>
                    <a:pt x="55" y="9"/>
                  </a:cubicBezTo>
                  <a:cubicBezTo>
                    <a:pt x="60" y="6"/>
                    <a:pt x="63" y="4"/>
                    <a:pt x="6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7" name="Freeform 294"/>
            <p:cNvSpPr>
              <a:spLocks/>
            </p:cNvSpPr>
            <p:nvPr/>
          </p:nvSpPr>
          <p:spPr bwMode="auto">
            <a:xfrm>
              <a:off x="2848" y="1418"/>
              <a:ext cx="38" cy="14"/>
            </a:xfrm>
            <a:custGeom>
              <a:avLst/>
              <a:gdLst>
                <a:gd name="T0" fmla="*/ 0 w 18"/>
                <a:gd name="T1" fmla="*/ 6 h 6"/>
                <a:gd name="T2" fmla="*/ 18 w 18"/>
                <a:gd name="T3" fmla="*/ 0 h 6"/>
                <a:gd name="T4" fmla="*/ 0 60000 65536"/>
                <a:gd name="T5" fmla="*/ 0 60000 65536"/>
                <a:gd name="T6" fmla="*/ 0 w 18"/>
                <a:gd name="T7" fmla="*/ 0 h 6"/>
                <a:gd name="T8" fmla="*/ 18 w 18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8" h="6">
                  <a:moveTo>
                    <a:pt x="0" y="6"/>
                  </a:moveTo>
                  <a:cubicBezTo>
                    <a:pt x="6" y="6"/>
                    <a:pt x="15" y="6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8" name="Freeform 295"/>
            <p:cNvSpPr>
              <a:spLocks/>
            </p:cNvSpPr>
            <p:nvPr/>
          </p:nvSpPr>
          <p:spPr bwMode="auto">
            <a:xfrm>
              <a:off x="2775" y="1460"/>
              <a:ext cx="43" cy="39"/>
            </a:xfrm>
            <a:custGeom>
              <a:avLst/>
              <a:gdLst>
                <a:gd name="T0" fmla="*/ 0 w 20"/>
                <a:gd name="T1" fmla="*/ 13 h 17"/>
                <a:gd name="T2" fmla="*/ 20 w 20"/>
                <a:gd name="T3" fmla="*/ 0 h 17"/>
                <a:gd name="T4" fmla="*/ 0 60000 65536"/>
                <a:gd name="T5" fmla="*/ 0 60000 65536"/>
                <a:gd name="T6" fmla="*/ 0 w 20"/>
                <a:gd name="T7" fmla="*/ 0 h 17"/>
                <a:gd name="T8" fmla="*/ 20 w 20"/>
                <a:gd name="T9" fmla="*/ 17 h 1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0" h="17">
                  <a:moveTo>
                    <a:pt x="0" y="13"/>
                  </a:moveTo>
                  <a:cubicBezTo>
                    <a:pt x="11" y="17"/>
                    <a:pt x="16" y="7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39" name="Freeform 296"/>
            <p:cNvSpPr>
              <a:spLocks/>
            </p:cNvSpPr>
            <p:nvPr/>
          </p:nvSpPr>
          <p:spPr bwMode="auto">
            <a:xfrm>
              <a:off x="2624" y="1590"/>
              <a:ext cx="39" cy="49"/>
            </a:xfrm>
            <a:custGeom>
              <a:avLst/>
              <a:gdLst>
                <a:gd name="T0" fmla="*/ 0 w 18"/>
                <a:gd name="T1" fmla="*/ 17 h 21"/>
                <a:gd name="T2" fmla="*/ 18 w 18"/>
                <a:gd name="T3" fmla="*/ 0 h 21"/>
                <a:gd name="T4" fmla="*/ 0 60000 65536"/>
                <a:gd name="T5" fmla="*/ 0 60000 65536"/>
                <a:gd name="T6" fmla="*/ 0 w 18"/>
                <a:gd name="T7" fmla="*/ 0 h 21"/>
                <a:gd name="T8" fmla="*/ 18 w 18"/>
                <a:gd name="T9" fmla="*/ 21 h 2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8" h="21">
                  <a:moveTo>
                    <a:pt x="0" y="17"/>
                  </a:moveTo>
                  <a:cubicBezTo>
                    <a:pt x="10" y="21"/>
                    <a:pt x="17" y="7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0" name="Freeform 297"/>
            <p:cNvSpPr>
              <a:spLocks/>
            </p:cNvSpPr>
            <p:nvPr/>
          </p:nvSpPr>
          <p:spPr bwMode="auto">
            <a:xfrm>
              <a:off x="2579" y="1632"/>
              <a:ext cx="49" cy="55"/>
            </a:xfrm>
            <a:custGeom>
              <a:avLst/>
              <a:gdLst>
                <a:gd name="T0" fmla="*/ 0 w 23"/>
                <a:gd name="T1" fmla="*/ 14 h 24"/>
                <a:gd name="T2" fmla="*/ 23 w 23"/>
                <a:gd name="T3" fmla="*/ 0 h 24"/>
                <a:gd name="T4" fmla="*/ 0 60000 65536"/>
                <a:gd name="T5" fmla="*/ 0 60000 65536"/>
                <a:gd name="T6" fmla="*/ 0 w 23"/>
                <a:gd name="T7" fmla="*/ 0 h 24"/>
                <a:gd name="T8" fmla="*/ 23 w 23"/>
                <a:gd name="T9" fmla="*/ 24 h 2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3" h="24">
                  <a:moveTo>
                    <a:pt x="0" y="14"/>
                  </a:moveTo>
                  <a:cubicBezTo>
                    <a:pt x="11" y="24"/>
                    <a:pt x="21" y="10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1" name="Freeform 298"/>
            <p:cNvSpPr>
              <a:spLocks/>
            </p:cNvSpPr>
            <p:nvPr/>
          </p:nvSpPr>
          <p:spPr bwMode="auto">
            <a:xfrm>
              <a:off x="2596" y="1600"/>
              <a:ext cx="43" cy="50"/>
            </a:xfrm>
            <a:custGeom>
              <a:avLst/>
              <a:gdLst>
                <a:gd name="T0" fmla="*/ 1 w 20"/>
                <a:gd name="T1" fmla="*/ 22 h 22"/>
                <a:gd name="T2" fmla="*/ 20 w 20"/>
                <a:gd name="T3" fmla="*/ 4 h 22"/>
                <a:gd name="T4" fmla="*/ 0 60000 65536"/>
                <a:gd name="T5" fmla="*/ 0 60000 65536"/>
                <a:gd name="T6" fmla="*/ 0 w 20"/>
                <a:gd name="T7" fmla="*/ 0 h 22"/>
                <a:gd name="T8" fmla="*/ 20 w 20"/>
                <a:gd name="T9" fmla="*/ 22 h 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0" h="22">
                  <a:moveTo>
                    <a:pt x="1" y="22"/>
                  </a:moveTo>
                  <a:cubicBezTo>
                    <a:pt x="0" y="15"/>
                    <a:pt x="12" y="0"/>
                    <a:pt x="20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2" name="Freeform 299"/>
            <p:cNvSpPr>
              <a:spLocks/>
            </p:cNvSpPr>
            <p:nvPr/>
          </p:nvSpPr>
          <p:spPr bwMode="auto">
            <a:xfrm>
              <a:off x="2807" y="1418"/>
              <a:ext cx="45" cy="46"/>
            </a:xfrm>
            <a:custGeom>
              <a:avLst/>
              <a:gdLst>
                <a:gd name="T0" fmla="*/ 0 w 21"/>
                <a:gd name="T1" fmla="*/ 20 h 20"/>
                <a:gd name="T2" fmla="*/ 21 w 21"/>
                <a:gd name="T3" fmla="*/ 0 h 20"/>
                <a:gd name="T4" fmla="*/ 0 60000 65536"/>
                <a:gd name="T5" fmla="*/ 0 60000 65536"/>
                <a:gd name="T6" fmla="*/ 0 w 21"/>
                <a:gd name="T7" fmla="*/ 0 h 20"/>
                <a:gd name="T8" fmla="*/ 21 w 21"/>
                <a:gd name="T9" fmla="*/ 20 h 2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" h="20">
                  <a:moveTo>
                    <a:pt x="0" y="20"/>
                  </a:moveTo>
                  <a:cubicBezTo>
                    <a:pt x="3" y="9"/>
                    <a:pt x="9" y="1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3" name="Freeform 300"/>
            <p:cNvSpPr>
              <a:spLocks/>
            </p:cNvSpPr>
            <p:nvPr/>
          </p:nvSpPr>
          <p:spPr bwMode="auto">
            <a:xfrm>
              <a:off x="2445" y="2750"/>
              <a:ext cx="209" cy="172"/>
            </a:xfrm>
            <a:custGeom>
              <a:avLst/>
              <a:gdLst>
                <a:gd name="T0" fmla="*/ 0 w 97"/>
                <a:gd name="T1" fmla="*/ 75 h 75"/>
                <a:gd name="T2" fmla="*/ 12 w 97"/>
                <a:gd name="T3" fmla="*/ 66 h 75"/>
                <a:gd name="T4" fmla="*/ 20 w 97"/>
                <a:gd name="T5" fmla="*/ 53 h 75"/>
                <a:gd name="T6" fmla="*/ 38 w 97"/>
                <a:gd name="T7" fmla="*/ 46 h 75"/>
                <a:gd name="T8" fmla="*/ 53 w 97"/>
                <a:gd name="T9" fmla="*/ 32 h 75"/>
                <a:gd name="T10" fmla="*/ 73 w 97"/>
                <a:gd name="T11" fmla="*/ 32 h 75"/>
                <a:gd name="T12" fmla="*/ 88 w 97"/>
                <a:gd name="T13" fmla="*/ 19 h 75"/>
                <a:gd name="T14" fmla="*/ 95 w 97"/>
                <a:gd name="T15" fmla="*/ 8 h 75"/>
                <a:gd name="T16" fmla="*/ 97 w 97"/>
                <a:gd name="T17" fmla="*/ 0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7"/>
                <a:gd name="T28" fmla="*/ 0 h 75"/>
                <a:gd name="T29" fmla="*/ 97 w 97"/>
                <a:gd name="T30" fmla="*/ 75 h 7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7" h="75">
                  <a:moveTo>
                    <a:pt x="0" y="75"/>
                  </a:moveTo>
                  <a:cubicBezTo>
                    <a:pt x="4" y="72"/>
                    <a:pt x="9" y="69"/>
                    <a:pt x="12" y="66"/>
                  </a:cubicBezTo>
                  <a:cubicBezTo>
                    <a:pt x="16" y="62"/>
                    <a:pt x="16" y="56"/>
                    <a:pt x="20" y="53"/>
                  </a:cubicBezTo>
                  <a:cubicBezTo>
                    <a:pt x="24" y="49"/>
                    <a:pt x="32" y="48"/>
                    <a:pt x="38" y="46"/>
                  </a:cubicBezTo>
                  <a:cubicBezTo>
                    <a:pt x="44" y="43"/>
                    <a:pt x="47" y="35"/>
                    <a:pt x="53" y="32"/>
                  </a:cubicBezTo>
                  <a:cubicBezTo>
                    <a:pt x="59" y="30"/>
                    <a:pt x="67" y="35"/>
                    <a:pt x="73" y="32"/>
                  </a:cubicBezTo>
                  <a:cubicBezTo>
                    <a:pt x="79" y="30"/>
                    <a:pt x="84" y="23"/>
                    <a:pt x="88" y="19"/>
                  </a:cubicBezTo>
                  <a:cubicBezTo>
                    <a:pt x="93" y="14"/>
                    <a:pt x="93" y="15"/>
                    <a:pt x="95" y="8"/>
                  </a:cubicBezTo>
                  <a:cubicBezTo>
                    <a:pt x="95" y="5"/>
                    <a:pt x="95" y="2"/>
                    <a:pt x="9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4" name="Freeform 301"/>
            <p:cNvSpPr>
              <a:spLocks/>
            </p:cNvSpPr>
            <p:nvPr/>
          </p:nvSpPr>
          <p:spPr bwMode="auto">
            <a:xfrm>
              <a:off x="2611" y="2647"/>
              <a:ext cx="187" cy="165"/>
            </a:xfrm>
            <a:custGeom>
              <a:avLst/>
              <a:gdLst>
                <a:gd name="T0" fmla="*/ 0 w 87"/>
                <a:gd name="T1" fmla="*/ 72 h 72"/>
                <a:gd name="T2" fmla="*/ 17 w 87"/>
                <a:gd name="T3" fmla="*/ 56 h 72"/>
                <a:gd name="T4" fmla="*/ 34 w 87"/>
                <a:gd name="T5" fmla="*/ 46 h 72"/>
                <a:gd name="T6" fmla="*/ 42 w 87"/>
                <a:gd name="T7" fmla="*/ 36 h 72"/>
                <a:gd name="T8" fmla="*/ 57 w 87"/>
                <a:gd name="T9" fmla="*/ 32 h 72"/>
                <a:gd name="T10" fmla="*/ 69 w 87"/>
                <a:gd name="T11" fmla="*/ 19 h 72"/>
                <a:gd name="T12" fmla="*/ 84 w 87"/>
                <a:gd name="T13" fmla="*/ 10 h 72"/>
                <a:gd name="T14" fmla="*/ 87 w 87"/>
                <a:gd name="T15" fmla="*/ 0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7"/>
                <a:gd name="T25" fmla="*/ 0 h 72"/>
                <a:gd name="T26" fmla="*/ 87 w 87"/>
                <a:gd name="T27" fmla="*/ 72 h 7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7" h="72">
                  <a:moveTo>
                    <a:pt x="0" y="72"/>
                  </a:moveTo>
                  <a:cubicBezTo>
                    <a:pt x="0" y="59"/>
                    <a:pt x="7" y="58"/>
                    <a:pt x="17" y="56"/>
                  </a:cubicBezTo>
                  <a:cubicBezTo>
                    <a:pt x="24" y="55"/>
                    <a:pt x="30" y="52"/>
                    <a:pt x="34" y="46"/>
                  </a:cubicBezTo>
                  <a:cubicBezTo>
                    <a:pt x="37" y="42"/>
                    <a:pt x="37" y="39"/>
                    <a:pt x="42" y="36"/>
                  </a:cubicBezTo>
                  <a:cubicBezTo>
                    <a:pt x="47" y="33"/>
                    <a:pt x="52" y="36"/>
                    <a:pt x="57" y="32"/>
                  </a:cubicBezTo>
                  <a:cubicBezTo>
                    <a:pt x="62" y="28"/>
                    <a:pt x="62" y="21"/>
                    <a:pt x="69" y="19"/>
                  </a:cubicBezTo>
                  <a:cubicBezTo>
                    <a:pt x="79" y="17"/>
                    <a:pt x="81" y="22"/>
                    <a:pt x="84" y="10"/>
                  </a:cubicBezTo>
                  <a:cubicBezTo>
                    <a:pt x="85" y="6"/>
                    <a:pt x="85" y="3"/>
                    <a:pt x="8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5" name="Freeform 302"/>
            <p:cNvSpPr>
              <a:spLocks/>
            </p:cNvSpPr>
            <p:nvPr/>
          </p:nvSpPr>
          <p:spPr bwMode="auto">
            <a:xfrm>
              <a:off x="2762" y="2569"/>
              <a:ext cx="144" cy="119"/>
            </a:xfrm>
            <a:custGeom>
              <a:avLst/>
              <a:gdLst>
                <a:gd name="T0" fmla="*/ 0 w 67"/>
                <a:gd name="T1" fmla="*/ 52 h 52"/>
                <a:gd name="T2" fmla="*/ 15 w 67"/>
                <a:gd name="T3" fmla="*/ 38 h 52"/>
                <a:gd name="T4" fmla="*/ 29 w 67"/>
                <a:gd name="T5" fmla="*/ 36 h 52"/>
                <a:gd name="T6" fmla="*/ 35 w 67"/>
                <a:gd name="T7" fmla="*/ 27 h 52"/>
                <a:gd name="T8" fmla="*/ 56 w 67"/>
                <a:gd name="T9" fmla="*/ 18 h 52"/>
                <a:gd name="T10" fmla="*/ 64 w 67"/>
                <a:gd name="T11" fmla="*/ 0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"/>
                <a:gd name="T19" fmla="*/ 0 h 52"/>
                <a:gd name="T20" fmla="*/ 67 w 67"/>
                <a:gd name="T21" fmla="*/ 52 h 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" h="52">
                  <a:moveTo>
                    <a:pt x="0" y="52"/>
                  </a:moveTo>
                  <a:cubicBezTo>
                    <a:pt x="1" y="43"/>
                    <a:pt x="7" y="39"/>
                    <a:pt x="15" y="38"/>
                  </a:cubicBezTo>
                  <a:cubicBezTo>
                    <a:pt x="19" y="37"/>
                    <a:pt x="25" y="38"/>
                    <a:pt x="29" y="36"/>
                  </a:cubicBezTo>
                  <a:cubicBezTo>
                    <a:pt x="33" y="33"/>
                    <a:pt x="32" y="29"/>
                    <a:pt x="35" y="27"/>
                  </a:cubicBezTo>
                  <a:cubicBezTo>
                    <a:pt x="41" y="21"/>
                    <a:pt x="50" y="24"/>
                    <a:pt x="56" y="18"/>
                  </a:cubicBezTo>
                  <a:cubicBezTo>
                    <a:pt x="59" y="14"/>
                    <a:pt x="67" y="6"/>
                    <a:pt x="6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6" name="Freeform 303"/>
            <p:cNvSpPr>
              <a:spLocks/>
            </p:cNvSpPr>
            <p:nvPr/>
          </p:nvSpPr>
          <p:spPr bwMode="auto">
            <a:xfrm>
              <a:off x="2473" y="2858"/>
              <a:ext cx="43" cy="69"/>
            </a:xfrm>
            <a:custGeom>
              <a:avLst/>
              <a:gdLst>
                <a:gd name="T0" fmla="*/ 0 w 20"/>
                <a:gd name="T1" fmla="*/ 20 h 30"/>
                <a:gd name="T2" fmla="*/ 20 w 20"/>
                <a:gd name="T3" fmla="*/ 0 h 30"/>
                <a:gd name="T4" fmla="*/ 0 60000 65536"/>
                <a:gd name="T5" fmla="*/ 0 60000 65536"/>
                <a:gd name="T6" fmla="*/ 0 w 20"/>
                <a:gd name="T7" fmla="*/ 0 h 30"/>
                <a:gd name="T8" fmla="*/ 20 w 20"/>
                <a:gd name="T9" fmla="*/ 30 h 3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0" h="30">
                  <a:moveTo>
                    <a:pt x="0" y="20"/>
                  </a:moveTo>
                  <a:cubicBezTo>
                    <a:pt x="11" y="30"/>
                    <a:pt x="19" y="7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7" name="Freeform 304"/>
            <p:cNvSpPr>
              <a:spLocks/>
            </p:cNvSpPr>
            <p:nvPr/>
          </p:nvSpPr>
          <p:spPr bwMode="auto">
            <a:xfrm>
              <a:off x="2516" y="2821"/>
              <a:ext cx="65" cy="53"/>
            </a:xfrm>
            <a:custGeom>
              <a:avLst/>
              <a:gdLst>
                <a:gd name="T0" fmla="*/ 0 w 30"/>
                <a:gd name="T1" fmla="*/ 18 h 23"/>
                <a:gd name="T2" fmla="*/ 22 w 30"/>
                <a:gd name="T3" fmla="*/ 14 h 23"/>
                <a:gd name="T4" fmla="*/ 30 w 30"/>
                <a:gd name="T5" fmla="*/ 0 h 23"/>
                <a:gd name="T6" fmla="*/ 0 60000 65536"/>
                <a:gd name="T7" fmla="*/ 0 60000 65536"/>
                <a:gd name="T8" fmla="*/ 0 60000 65536"/>
                <a:gd name="T9" fmla="*/ 0 w 30"/>
                <a:gd name="T10" fmla="*/ 0 h 23"/>
                <a:gd name="T11" fmla="*/ 30 w 30"/>
                <a:gd name="T12" fmla="*/ 23 h 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23">
                  <a:moveTo>
                    <a:pt x="0" y="18"/>
                  </a:moveTo>
                  <a:cubicBezTo>
                    <a:pt x="7" y="23"/>
                    <a:pt x="16" y="19"/>
                    <a:pt x="22" y="14"/>
                  </a:cubicBezTo>
                  <a:cubicBezTo>
                    <a:pt x="26" y="11"/>
                    <a:pt x="28" y="2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8" name="Freeform 305"/>
            <p:cNvSpPr>
              <a:spLocks/>
            </p:cNvSpPr>
            <p:nvPr/>
          </p:nvSpPr>
          <p:spPr bwMode="auto">
            <a:xfrm>
              <a:off x="2678" y="2725"/>
              <a:ext cx="51" cy="46"/>
            </a:xfrm>
            <a:custGeom>
              <a:avLst/>
              <a:gdLst>
                <a:gd name="T0" fmla="*/ 0 w 24"/>
                <a:gd name="T1" fmla="*/ 17 h 20"/>
                <a:gd name="T2" fmla="*/ 24 w 24"/>
                <a:gd name="T3" fmla="*/ 0 h 20"/>
                <a:gd name="T4" fmla="*/ 0 60000 65536"/>
                <a:gd name="T5" fmla="*/ 0 60000 65536"/>
                <a:gd name="T6" fmla="*/ 0 w 24"/>
                <a:gd name="T7" fmla="*/ 0 h 20"/>
                <a:gd name="T8" fmla="*/ 24 w 24"/>
                <a:gd name="T9" fmla="*/ 20 h 2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4" h="20">
                  <a:moveTo>
                    <a:pt x="0" y="17"/>
                  </a:moveTo>
                  <a:cubicBezTo>
                    <a:pt x="13" y="20"/>
                    <a:pt x="21" y="10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49" name="Freeform 306"/>
            <p:cNvSpPr>
              <a:spLocks/>
            </p:cNvSpPr>
            <p:nvPr/>
          </p:nvSpPr>
          <p:spPr bwMode="auto">
            <a:xfrm>
              <a:off x="2740" y="2686"/>
              <a:ext cx="52" cy="46"/>
            </a:xfrm>
            <a:custGeom>
              <a:avLst/>
              <a:gdLst>
                <a:gd name="T0" fmla="*/ 0 w 24"/>
                <a:gd name="T1" fmla="*/ 13 h 20"/>
                <a:gd name="T2" fmla="*/ 21 w 24"/>
                <a:gd name="T3" fmla="*/ 0 h 20"/>
                <a:gd name="T4" fmla="*/ 0 60000 65536"/>
                <a:gd name="T5" fmla="*/ 0 60000 65536"/>
                <a:gd name="T6" fmla="*/ 0 w 24"/>
                <a:gd name="T7" fmla="*/ 0 h 20"/>
                <a:gd name="T8" fmla="*/ 24 w 24"/>
                <a:gd name="T9" fmla="*/ 20 h 2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4" h="20">
                  <a:moveTo>
                    <a:pt x="0" y="13"/>
                  </a:moveTo>
                  <a:cubicBezTo>
                    <a:pt x="8" y="20"/>
                    <a:pt x="24" y="9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0" name="Freeform 307"/>
            <p:cNvSpPr>
              <a:spLocks/>
            </p:cNvSpPr>
            <p:nvPr/>
          </p:nvSpPr>
          <p:spPr bwMode="auto">
            <a:xfrm>
              <a:off x="2822" y="2619"/>
              <a:ext cx="49" cy="42"/>
            </a:xfrm>
            <a:custGeom>
              <a:avLst/>
              <a:gdLst>
                <a:gd name="T0" fmla="*/ 0 w 23"/>
                <a:gd name="T1" fmla="*/ 15 h 18"/>
                <a:gd name="T2" fmla="*/ 23 w 23"/>
                <a:gd name="T3" fmla="*/ 0 h 18"/>
                <a:gd name="T4" fmla="*/ 0 60000 65536"/>
                <a:gd name="T5" fmla="*/ 0 60000 65536"/>
                <a:gd name="T6" fmla="*/ 0 w 23"/>
                <a:gd name="T7" fmla="*/ 0 h 18"/>
                <a:gd name="T8" fmla="*/ 23 w 23"/>
                <a:gd name="T9" fmla="*/ 18 h 1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3" h="18">
                  <a:moveTo>
                    <a:pt x="0" y="15"/>
                  </a:moveTo>
                  <a:cubicBezTo>
                    <a:pt x="11" y="18"/>
                    <a:pt x="21" y="10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1" name="Freeform 308"/>
            <p:cNvSpPr>
              <a:spLocks/>
            </p:cNvSpPr>
            <p:nvPr/>
          </p:nvSpPr>
          <p:spPr bwMode="auto">
            <a:xfrm>
              <a:off x="2902" y="2433"/>
              <a:ext cx="170" cy="154"/>
            </a:xfrm>
            <a:custGeom>
              <a:avLst/>
              <a:gdLst>
                <a:gd name="T0" fmla="*/ 0 w 79"/>
                <a:gd name="T1" fmla="*/ 67 h 67"/>
                <a:gd name="T2" fmla="*/ 17 w 79"/>
                <a:gd name="T3" fmla="*/ 61 h 67"/>
                <a:gd name="T4" fmla="*/ 31 w 79"/>
                <a:gd name="T5" fmla="*/ 44 h 67"/>
                <a:gd name="T6" fmla="*/ 57 w 79"/>
                <a:gd name="T7" fmla="*/ 31 h 67"/>
                <a:gd name="T8" fmla="*/ 65 w 79"/>
                <a:gd name="T9" fmla="*/ 21 h 67"/>
                <a:gd name="T10" fmla="*/ 75 w 79"/>
                <a:gd name="T11" fmla="*/ 15 h 67"/>
                <a:gd name="T12" fmla="*/ 79 w 79"/>
                <a:gd name="T13" fmla="*/ 0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9"/>
                <a:gd name="T22" fmla="*/ 0 h 67"/>
                <a:gd name="T23" fmla="*/ 79 w 79"/>
                <a:gd name="T24" fmla="*/ 67 h 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9" h="67">
                  <a:moveTo>
                    <a:pt x="0" y="67"/>
                  </a:moveTo>
                  <a:cubicBezTo>
                    <a:pt x="5" y="63"/>
                    <a:pt x="11" y="63"/>
                    <a:pt x="17" y="61"/>
                  </a:cubicBezTo>
                  <a:cubicBezTo>
                    <a:pt x="25" y="56"/>
                    <a:pt x="25" y="51"/>
                    <a:pt x="31" y="44"/>
                  </a:cubicBezTo>
                  <a:cubicBezTo>
                    <a:pt x="37" y="36"/>
                    <a:pt x="50" y="40"/>
                    <a:pt x="57" y="31"/>
                  </a:cubicBezTo>
                  <a:cubicBezTo>
                    <a:pt x="60" y="28"/>
                    <a:pt x="62" y="24"/>
                    <a:pt x="65" y="21"/>
                  </a:cubicBezTo>
                  <a:cubicBezTo>
                    <a:pt x="68" y="19"/>
                    <a:pt x="73" y="18"/>
                    <a:pt x="75" y="15"/>
                  </a:cubicBezTo>
                  <a:cubicBezTo>
                    <a:pt x="79" y="10"/>
                    <a:pt x="77" y="5"/>
                    <a:pt x="7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2" name="Freeform 309"/>
            <p:cNvSpPr>
              <a:spLocks/>
            </p:cNvSpPr>
            <p:nvPr/>
          </p:nvSpPr>
          <p:spPr bwMode="auto">
            <a:xfrm>
              <a:off x="2979" y="2486"/>
              <a:ext cx="58" cy="39"/>
            </a:xfrm>
            <a:custGeom>
              <a:avLst/>
              <a:gdLst>
                <a:gd name="T0" fmla="*/ 0 w 27"/>
                <a:gd name="T1" fmla="*/ 17 h 17"/>
                <a:gd name="T2" fmla="*/ 27 w 27"/>
                <a:gd name="T3" fmla="*/ 0 h 17"/>
                <a:gd name="T4" fmla="*/ 0 60000 65536"/>
                <a:gd name="T5" fmla="*/ 0 60000 65536"/>
                <a:gd name="T6" fmla="*/ 0 w 27"/>
                <a:gd name="T7" fmla="*/ 0 h 17"/>
                <a:gd name="T8" fmla="*/ 27 w 27"/>
                <a:gd name="T9" fmla="*/ 17 h 1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" h="17">
                  <a:moveTo>
                    <a:pt x="0" y="17"/>
                  </a:moveTo>
                  <a:cubicBezTo>
                    <a:pt x="3" y="4"/>
                    <a:pt x="14" y="0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3" name="Freeform 310"/>
            <p:cNvSpPr>
              <a:spLocks/>
            </p:cNvSpPr>
            <p:nvPr/>
          </p:nvSpPr>
          <p:spPr bwMode="auto">
            <a:xfrm>
              <a:off x="2955" y="2516"/>
              <a:ext cx="56" cy="44"/>
            </a:xfrm>
            <a:custGeom>
              <a:avLst/>
              <a:gdLst>
                <a:gd name="T0" fmla="*/ 0 w 26"/>
                <a:gd name="T1" fmla="*/ 19 h 19"/>
                <a:gd name="T2" fmla="*/ 26 w 26"/>
                <a:gd name="T3" fmla="*/ 0 h 19"/>
                <a:gd name="T4" fmla="*/ 0 60000 65536"/>
                <a:gd name="T5" fmla="*/ 0 60000 65536"/>
                <a:gd name="T6" fmla="*/ 0 w 26"/>
                <a:gd name="T7" fmla="*/ 0 h 19"/>
                <a:gd name="T8" fmla="*/ 26 w 26"/>
                <a:gd name="T9" fmla="*/ 19 h 1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6" h="19">
                  <a:moveTo>
                    <a:pt x="0" y="19"/>
                  </a:moveTo>
                  <a:cubicBezTo>
                    <a:pt x="15" y="19"/>
                    <a:pt x="22" y="12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4" name="Freeform 311"/>
            <p:cNvSpPr>
              <a:spLocks/>
            </p:cNvSpPr>
            <p:nvPr/>
          </p:nvSpPr>
          <p:spPr bwMode="auto">
            <a:xfrm>
              <a:off x="2878" y="2573"/>
              <a:ext cx="52" cy="60"/>
            </a:xfrm>
            <a:custGeom>
              <a:avLst/>
              <a:gdLst>
                <a:gd name="T0" fmla="*/ 0 w 24"/>
                <a:gd name="T1" fmla="*/ 19 h 26"/>
                <a:gd name="T2" fmla="*/ 24 w 24"/>
                <a:gd name="T3" fmla="*/ 0 h 26"/>
                <a:gd name="T4" fmla="*/ 0 60000 65536"/>
                <a:gd name="T5" fmla="*/ 0 60000 65536"/>
                <a:gd name="T6" fmla="*/ 0 w 24"/>
                <a:gd name="T7" fmla="*/ 0 h 26"/>
                <a:gd name="T8" fmla="*/ 24 w 24"/>
                <a:gd name="T9" fmla="*/ 26 h 2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4" h="26">
                  <a:moveTo>
                    <a:pt x="0" y="19"/>
                  </a:moveTo>
                  <a:cubicBezTo>
                    <a:pt x="11" y="26"/>
                    <a:pt x="23" y="9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5" name="Freeform 312"/>
            <p:cNvSpPr>
              <a:spLocks/>
            </p:cNvSpPr>
            <p:nvPr/>
          </p:nvSpPr>
          <p:spPr bwMode="auto">
            <a:xfrm>
              <a:off x="2800" y="2651"/>
              <a:ext cx="65" cy="51"/>
            </a:xfrm>
            <a:custGeom>
              <a:avLst/>
              <a:gdLst>
                <a:gd name="T0" fmla="*/ 0 w 30"/>
                <a:gd name="T1" fmla="*/ 22 h 22"/>
                <a:gd name="T2" fmla="*/ 17 w 30"/>
                <a:gd name="T3" fmla="*/ 2 h 22"/>
                <a:gd name="T4" fmla="*/ 30 w 30"/>
                <a:gd name="T5" fmla="*/ 0 h 22"/>
                <a:gd name="T6" fmla="*/ 0 60000 65536"/>
                <a:gd name="T7" fmla="*/ 0 60000 65536"/>
                <a:gd name="T8" fmla="*/ 0 60000 65536"/>
                <a:gd name="T9" fmla="*/ 0 w 30"/>
                <a:gd name="T10" fmla="*/ 0 h 22"/>
                <a:gd name="T11" fmla="*/ 30 w 30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22">
                  <a:moveTo>
                    <a:pt x="0" y="22"/>
                  </a:moveTo>
                  <a:cubicBezTo>
                    <a:pt x="3" y="14"/>
                    <a:pt x="9" y="5"/>
                    <a:pt x="17" y="2"/>
                  </a:cubicBezTo>
                  <a:cubicBezTo>
                    <a:pt x="21" y="0"/>
                    <a:pt x="27" y="1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6" name="Freeform 313"/>
            <p:cNvSpPr>
              <a:spLocks/>
            </p:cNvSpPr>
            <p:nvPr/>
          </p:nvSpPr>
          <p:spPr bwMode="auto">
            <a:xfrm>
              <a:off x="2592" y="2803"/>
              <a:ext cx="68" cy="50"/>
            </a:xfrm>
            <a:custGeom>
              <a:avLst/>
              <a:gdLst>
                <a:gd name="T0" fmla="*/ 0 w 32"/>
                <a:gd name="T1" fmla="*/ 22 h 22"/>
                <a:gd name="T2" fmla="*/ 13 w 32"/>
                <a:gd name="T3" fmla="*/ 5 h 22"/>
                <a:gd name="T4" fmla="*/ 32 w 32"/>
                <a:gd name="T5" fmla="*/ 0 h 22"/>
                <a:gd name="T6" fmla="*/ 0 60000 65536"/>
                <a:gd name="T7" fmla="*/ 0 60000 65536"/>
                <a:gd name="T8" fmla="*/ 0 60000 65536"/>
                <a:gd name="T9" fmla="*/ 0 w 32"/>
                <a:gd name="T10" fmla="*/ 0 h 22"/>
                <a:gd name="T11" fmla="*/ 32 w 32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22">
                  <a:moveTo>
                    <a:pt x="0" y="22"/>
                  </a:moveTo>
                  <a:cubicBezTo>
                    <a:pt x="5" y="16"/>
                    <a:pt x="6" y="9"/>
                    <a:pt x="13" y="5"/>
                  </a:cubicBezTo>
                  <a:cubicBezTo>
                    <a:pt x="19" y="1"/>
                    <a:pt x="25" y="0"/>
                    <a:pt x="3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7" name="Freeform 314"/>
            <p:cNvSpPr>
              <a:spLocks/>
            </p:cNvSpPr>
            <p:nvPr/>
          </p:nvSpPr>
          <p:spPr bwMode="auto">
            <a:xfrm>
              <a:off x="3029" y="2463"/>
              <a:ext cx="40" cy="64"/>
            </a:xfrm>
            <a:custGeom>
              <a:avLst/>
              <a:gdLst>
                <a:gd name="T0" fmla="*/ 0 w 19"/>
                <a:gd name="T1" fmla="*/ 21 h 28"/>
                <a:gd name="T2" fmla="*/ 19 w 19"/>
                <a:gd name="T3" fmla="*/ 0 h 28"/>
                <a:gd name="T4" fmla="*/ 0 60000 65536"/>
                <a:gd name="T5" fmla="*/ 0 60000 65536"/>
                <a:gd name="T6" fmla="*/ 0 w 19"/>
                <a:gd name="T7" fmla="*/ 0 h 28"/>
                <a:gd name="T8" fmla="*/ 19 w 19"/>
                <a:gd name="T9" fmla="*/ 28 h 2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9" h="28">
                  <a:moveTo>
                    <a:pt x="0" y="21"/>
                  </a:moveTo>
                  <a:cubicBezTo>
                    <a:pt x="14" y="28"/>
                    <a:pt x="17" y="7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8" name="Freeform 315"/>
            <p:cNvSpPr>
              <a:spLocks/>
            </p:cNvSpPr>
            <p:nvPr/>
          </p:nvSpPr>
          <p:spPr bwMode="auto">
            <a:xfrm>
              <a:off x="3067" y="2275"/>
              <a:ext cx="185" cy="188"/>
            </a:xfrm>
            <a:custGeom>
              <a:avLst/>
              <a:gdLst>
                <a:gd name="T0" fmla="*/ 0 w 86"/>
                <a:gd name="T1" fmla="*/ 82 h 82"/>
                <a:gd name="T2" fmla="*/ 13 w 86"/>
                <a:gd name="T3" fmla="*/ 70 h 82"/>
                <a:gd name="T4" fmla="*/ 32 w 86"/>
                <a:gd name="T5" fmla="*/ 61 h 82"/>
                <a:gd name="T6" fmla="*/ 42 w 86"/>
                <a:gd name="T7" fmla="*/ 46 h 82"/>
                <a:gd name="T8" fmla="*/ 60 w 86"/>
                <a:gd name="T9" fmla="*/ 38 h 82"/>
                <a:gd name="T10" fmla="*/ 75 w 86"/>
                <a:gd name="T11" fmla="*/ 16 h 82"/>
                <a:gd name="T12" fmla="*/ 81 w 86"/>
                <a:gd name="T13" fmla="*/ 0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6"/>
                <a:gd name="T22" fmla="*/ 0 h 82"/>
                <a:gd name="T23" fmla="*/ 86 w 86"/>
                <a:gd name="T24" fmla="*/ 82 h 8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6" h="82">
                  <a:moveTo>
                    <a:pt x="0" y="82"/>
                  </a:moveTo>
                  <a:cubicBezTo>
                    <a:pt x="4" y="78"/>
                    <a:pt x="8" y="73"/>
                    <a:pt x="13" y="70"/>
                  </a:cubicBezTo>
                  <a:cubicBezTo>
                    <a:pt x="19" y="67"/>
                    <a:pt x="27" y="66"/>
                    <a:pt x="32" y="61"/>
                  </a:cubicBezTo>
                  <a:cubicBezTo>
                    <a:pt x="37" y="57"/>
                    <a:pt x="37" y="50"/>
                    <a:pt x="42" y="46"/>
                  </a:cubicBezTo>
                  <a:cubicBezTo>
                    <a:pt x="47" y="41"/>
                    <a:pt x="55" y="41"/>
                    <a:pt x="60" y="38"/>
                  </a:cubicBezTo>
                  <a:cubicBezTo>
                    <a:pt x="70" y="33"/>
                    <a:pt x="68" y="22"/>
                    <a:pt x="75" y="16"/>
                  </a:cubicBezTo>
                  <a:cubicBezTo>
                    <a:pt x="80" y="11"/>
                    <a:pt x="86" y="8"/>
                    <a:pt x="8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59" name="Freeform 316"/>
            <p:cNvSpPr>
              <a:spLocks/>
            </p:cNvSpPr>
            <p:nvPr/>
          </p:nvSpPr>
          <p:spPr bwMode="auto">
            <a:xfrm>
              <a:off x="3095" y="2380"/>
              <a:ext cx="58" cy="56"/>
            </a:xfrm>
            <a:custGeom>
              <a:avLst/>
              <a:gdLst>
                <a:gd name="T0" fmla="*/ 0 w 27"/>
                <a:gd name="T1" fmla="*/ 24 h 24"/>
                <a:gd name="T2" fmla="*/ 3 w 27"/>
                <a:gd name="T3" fmla="*/ 15 h 24"/>
                <a:gd name="T4" fmla="*/ 13 w 27"/>
                <a:gd name="T5" fmla="*/ 4 h 24"/>
                <a:gd name="T6" fmla="*/ 27 w 27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24"/>
                <a:gd name="T14" fmla="*/ 27 w 27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24">
                  <a:moveTo>
                    <a:pt x="0" y="24"/>
                  </a:moveTo>
                  <a:cubicBezTo>
                    <a:pt x="3" y="21"/>
                    <a:pt x="1" y="18"/>
                    <a:pt x="3" y="15"/>
                  </a:cubicBezTo>
                  <a:cubicBezTo>
                    <a:pt x="4" y="10"/>
                    <a:pt x="8" y="7"/>
                    <a:pt x="13" y="4"/>
                  </a:cubicBezTo>
                  <a:cubicBezTo>
                    <a:pt x="18" y="2"/>
                    <a:pt x="24" y="2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0" name="Freeform 317"/>
            <p:cNvSpPr>
              <a:spLocks/>
            </p:cNvSpPr>
            <p:nvPr/>
          </p:nvSpPr>
          <p:spPr bwMode="auto">
            <a:xfrm>
              <a:off x="3140" y="2369"/>
              <a:ext cx="52" cy="41"/>
            </a:xfrm>
            <a:custGeom>
              <a:avLst/>
              <a:gdLst>
                <a:gd name="T0" fmla="*/ 0 w 24"/>
                <a:gd name="T1" fmla="*/ 17 h 18"/>
                <a:gd name="T2" fmla="*/ 24 w 24"/>
                <a:gd name="T3" fmla="*/ 0 h 18"/>
                <a:gd name="T4" fmla="*/ 0 60000 65536"/>
                <a:gd name="T5" fmla="*/ 0 60000 65536"/>
                <a:gd name="T6" fmla="*/ 0 w 24"/>
                <a:gd name="T7" fmla="*/ 0 h 18"/>
                <a:gd name="T8" fmla="*/ 24 w 24"/>
                <a:gd name="T9" fmla="*/ 18 h 1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4" h="18">
                  <a:moveTo>
                    <a:pt x="0" y="17"/>
                  </a:moveTo>
                  <a:cubicBezTo>
                    <a:pt x="15" y="18"/>
                    <a:pt x="17" y="8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1" name="Freeform 318"/>
            <p:cNvSpPr>
              <a:spLocks/>
            </p:cNvSpPr>
            <p:nvPr/>
          </p:nvSpPr>
          <p:spPr bwMode="auto">
            <a:xfrm>
              <a:off x="3248" y="2098"/>
              <a:ext cx="187" cy="193"/>
            </a:xfrm>
            <a:custGeom>
              <a:avLst/>
              <a:gdLst>
                <a:gd name="T0" fmla="*/ 0 w 87"/>
                <a:gd name="T1" fmla="*/ 83 h 84"/>
                <a:gd name="T2" fmla="*/ 18 w 87"/>
                <a:gd name="T3" fmla="*/ 77 h 84"/>
                <a:gd name="T4" fmla="*/ 35 w 87"/>
                <a:gd name="T5" fmla="*/ 57 h 84"/>
                <a:gd name="T6" fmla="*/ 53 w 87"/>
                <a:gd name="T7" fmla="*/ 48 h 84"/>
                <a:gd name="T8" fmla="*/ 60 w 87"/>
                <a:gd name="T9" fmla="*/ 32 h 84"/>
                <a:gd name="T10" fmla="*/ 84 w 87"/>
                <a:gd name="T11" fmla="*/ 14 h 84"/>
                <a:gd name="T12" fmla="*/ 87 w 87"/>
                <a:gd name="T13" fmla="*/ 0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7"/>
                <a:gd name="T22" fmla="*/ 0 h 84"/>
                <a:gd name="T23" fmla="*/ 87 w 87"/>
                <a:gd name="T24" fmla="*/ 84 h 8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7" h="84">
                  <a:moveTo>
                    <a:pt x="0" y="83"/>
                  </a:moveTo>
                  <a:cubicBezTo>
                    <a:pt x="6" y="84"/>
                    <a:pt x="14" y="79"/>
                    <a:pt x="18" y="77"/>
                  </a:cubicBezTo>
                  <a:cubicBezTo>
                    <a:pt x="28" y="71"/>
                    <a:pt x="28" y="63"/>
                    <a:pt x="35" y="57"/>
                  </a:cubicBezTo>
                  <a:cubicBezTo>
                    <a:pt x="41" y="52"/>
                    <a:pt x="49" y="53"/>
                    <a:pt x="53" y="48"/>
                  </a:cubicBezTo>
                  <a:cubicBezTo>
                    <a:pt x="58" y="43"/>
                    <a:pt x="56" y="37"/>
                    <a:pt x="60" y="32"/>
                  </a:cubicBezTo>
                  <a:cubicBezTo>
                    <a:pt x="67" y="24"/>
                    <a:pt x="79" y="24"/>
                    <a:pt x="84" y="14"/>
                  </a:cubicBezTo>
                  <a:cubicBezTo>
                    <a:pt x="86" y="10"/>
                    <a:pt x="87" y="4"/>
                    <a:pt x="8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2" name="Freeform 319"/>
            <p:cNvSpPr>
              <a:spLocks/>
            </p:cNvSpPr>
            <p:nvPr/>
          </p:nvSpPr>
          <p:spPr bwMode="auto">
            <a:xfrm>
              <a:off x="3429" y="2112"/>
              <a:ext cx="32" cy="18"/>
            </a:xfrm>
            <a:custGeom>
              <a:avLst/>
              <a:gdLst>
                <a:gd name="T0" fmla="*/ 0 w 15"/>
                <a:gd name="T1" fmla="*/ 8 h 8"/>
                <a:gd name="T2" fmla="*/ 15 w 15"/>
                <a:gd name="T3" fmla="*/ 0 h 8"/>
                <a:gd name="T4" fmla="*/ 0 60000 65536"/>
                <a:gd name="T5" fmla="*/ 0 60000 65536"/>
                <a:gd name="T6" fmla="*/ 0 w 15"/>
                <a:gd name="T7" fmla="*/ 0 h 8"/>
                <a:gd name="T8" fmla="*/ 15 w 15"/>
                <a:gd name="T9" fmla="*/ 8 h 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5" h="8">
                  <a:moveTo>
                    <a:pt x="0" y="8"/>
                  </a:moveTo>
                  <a:cubicBezTo>
                    <a:pt x="6" y="6"/>
                    <a:pt x="11" y="4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3" name="Freeform 320"/>
            <p:cNvSpPr>
              <a:spLocks/>
            </p:cNvSpPr>
            <p:nvPr/>
          </p:nvSpPr>
          <p:spPr bwMode="auto">
            <a:xfrm>
              <a:off x="3369" y="2151"/>
              <a:ext cx="43" cy="55"/>
            </a:xfrm>
            <a:custGeom>
              <a:avLst/>
              <a:gdLst>
                <a:gd name="T0" fmla="*/ 0 w 20"/>
                <a:gd name="T1" fmla="*/ 22 h 24"/>
                <a:gd name="T2" fmla="*/ 17 w 20"/>
                <a:gd name="T3" fmla="*/ 13 h 24"/>
                <a:gd name="T4" fmla="*/ 20 w 20"/>
                <a:gd name="T5" fmla="*/ 0 h 24"/>
                <a:gd name="T6" fmla="*/ 0 60000 65536"/>
                <a:gd name="T7" fmla="*/ 0 60000 65536"/>
                <a:gd name="T8" fmla="*/ 0 60000 65536"/>
                <a:gd name="T9" fmla="*/ 0 w 20"/>
                <a:gd name="T10" fmla="*/ 0 h 24"/>
                <a:gd name="T11" fmla="*/ 20 w 20"/>
                <a:gd name="T12" fmla="*/ 24 h 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24">
                  <a:moveTo>
                    <a:pt x="0" y="22"/>
                  </a:moveTo>
                  <a:cubicBezTo>
                    <a:pt x="6" y="24"/>
                    <a:pt x="14" y="17"/>
                    <a:pt x="17" y="13"/>
                  </a:cubicBezTo>
                  <a:cubicBezTo>
                    <a:pt x="20" y="8"/>
                    <a:pt x="19" y="4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4" name="Freeform 321"/>
            <p:cNvSpPr>
              <a:spLocks/>
            </p:cNvSpPr>
            <p:nvPr/>
          </p:nvSpPr>
          <p:spPr bwMode="auto">
            <a:xfrm>
              <a:off x="3328" y="2174"/>
              <a:ext cx="49" cy="50"/>
            </a:xfrm>
            <a:custGeom>
              <a:avLst/>
              <a:gdLst>
                <a:gd name="T0" fmla="*/ 0 w 23"/>
                <a:gd name="T1" fmla="*/ 22 h 22"/>
                <a:gd name="T2" fmla="*/ 23 w 23"/>
                <a:gd name="T3" fmla="*/ 0 h 22"/>
                <a:gd name="T4" fmla="*/ 0 60000 65536"/>
                <a:gd name="T5" fmla="*/ 0 60000 65536"/>
                <a:gd name="T6" fmla="*/ 0 w 23"/>
                <a:gd name="T7" fmla="*/ 0 h 22"/>
                <a:gd name="T8" fmla="*/ 23 w 23"/>
                <a:gd name="T9" fmla="*/ 22 h 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3" h="22">
                  <a:moveTo>
                    <a:pt x="0" y="22"/>
                  </a:moveTo>
                  <a:cubicBezTo>
                    <a:pt x="4" y="9"/>
                    <a:pt x="8" y="0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5" name="Freeform 322"/>
            <p:cNvSpPr>
              <a:spLocks/>
            </p:cNvSpPr>
            <p:nvPr/>
          </p:nvSpPr>
          <p:spPr bwMode="auto">
            <a:xfrm>
              <a:off x="3306" y="2215"/>
              <a:ext cx="45" cy="48"/>
            </a:xfrm>
            <a:custGeom>
              <a:avLst/>
              <a:gdLst>
                <a:gd name="T0" fmla="*/ 0 w 21"/>
                <a:gd name="T1" fmla="*/ 20 h 21"/>
                <a:gd name="T2" fmla="*/ 21 w 21"/>
                <a:gd name="T3" fmla="*/ 0 h 21"/>
                <a:gd name="T4" fmla="*/ 0 60000 65536"/>
                <a:gd name="T5" fmla="*/ 0 60000 65536"/>
                <a:gd name="T6" fmla="*/ 0 w 21"/>
                <a:gd name="T7" fmla="*/ 0 h 21"/>
                <a:gd name="T8" fmla="*/ 21 w 21"/>
                <a:gd name="T9" fmla="*/ 21 h 2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" h="21">
                  <a:moveTo>
                    <a:pt x="0" y="20"/>
                  </a:moveTo>
                  <a:cubicBezTo>
                    <a:pt x="14" y="21"/>
                    <a:pt x="19" y="7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6" name="Freeform 323"/>
            <p:cNvSpPr>
              <a:spLocks/>
            </p:cNvSpPr>
            <p:nvPr/>
          </p:nvSpPr>
          <p:spPr bwMode="auto">
            <a:xfrm>
              <a:off x="3263" y="2233"/>
              <a:ext cx="58" cy="51"/>
            </a:xfrm>
            <a:custGeom>
              <a:avLst/>
              <a:gdLst>
                <a:gd name="T0" fmla="*/ 0 w 27"/>
                <a:gd name="T1" fmla="*/ 22 h 22"/>
                <a:gd name="T2" fmla="*/ 27 w 27"/>
                <a:gd name="T3" fmla="*/ 0 h 22"/>
                <a:gd name="T4" fmla="*/ 0 60000 65536"/>
                <a:gd name="T5" fmla="*/ 0 60000 65536"/>
                <a:gd name="T6" fmla="*/ 0 w 27"/>
                <a:gd name="T7" fmla="*/ 0 h 22"/>
                <a:gd name="T8" fmla="*/ 27 w 27"/>
                <a:gd name="T9" fmla="*/ 22 h 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" h="22">
                  <a:moveTo>
                    <a:pt x="0" y="22"/>
                  </a:moveTo>
                  <a:cubicBezTo>
                    <a:pt x="5" y="5"/>
                    <a:pt x="13" y="4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7" name="Freeform 324"/>
            <p:cNvSpPr>
              <a:spLocks/>
            </p:cNvSpPr>
            <p:nvPr/>
          </p:nvSpPr>
          <p:spPr bwMode="auto">
            <a:xfrm>
              <a:off x="3216" y="2289"/>
              <a:ext cx="49" cy="45"/>
            </a:xfrm>
            <a:custGeom>
              <a:avLst/>
              <a:gdLst>
                <a:gd name="T0" fmla="*/ 0 w 23"/>
                <a:gd name="T1" fmla="*/ 20 h 20"/>
                <a:gd name="T2" fmla="*/ 23 w 23"/>
                <a:gd name="T3" fmla="*/ 0 h 20"/>
                <a:gd name="T4" fmla="*/ 0 60000 65536"/>
                <a:gd name="T5" fmla="*/ 0 60000 65536"/>
                <a:gd name="T6" fmla="*/ 0 w 23"/>
                <a:gd name="T7" fmla="*/ 0 h 20"/>
                <a:gd name="T8" fmla="*/ 23 w 23"/>
                <a:gd name="T9" fmla="*/ 20 h 2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3" h="20">
                  <a:moveTo>
                    <a:pt x="0" y="20"/>
                  </a:moveTo>
                  <a:cubicBezTo>
                    <a:pt x="11" y="20"/>
                    <a:pt x="18" y="8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8" name="Freeform 325"/>
            <p:cNvSpPr>
              <a:spLocks/>
            </p:cNvSpPr>
            <p:nvPr/>
          </p:nvSpPr>
          <p:spPr bwMode="auto">
            <a:xfrm>
              <a:off x="3175" y="2318"/>
              <a:ext cx="45" cy="49"/>
            </a:xfrm>
            <a:custGeom>
              <a:avLst/>
              <a:gdLst>
                <a:gd name="T0" fmla="*/ 1 w 21"/>
                <a:gd name="T1" fmla="*/ 21 h 21"/>
                <a:gd name="T2" fmla="*/ 4 w 21"/>
                <a:gd name="T3" fmla="*/ 9 h 21"/>
                <a:gd name="T4" fmla="*/ 21 w 21"/>
                <a:gd name="T5" fmla="*/ 0 h 21"/>
                <a:gd name="T6" fmla="*/ 0 60000 65536"/>
                <a:gd name="T7" fmla="*/ 0 60000 65536"/>
                <a:gd name="T8" fmla="*/ 0 60000 65536"/>
                <a:gd name="T9" fmla="*/ 0 w 21"/>
                <a:gd name="T10" fmla="*/ 0 h 21"/>
                <a:gd name="T11" fmla="*/ 21 w 21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21">
                  <a:moveTo>
                    <a:pt x="1" y="21"/>
                  </a:moveTo>
                  <a:cubicBezTo>
                    <a:pt x="1" y="16"/>
                    <a:pt x="0" y="13"/>
                    <a:pt x="4" y="9"/>
                  </a:cubicBezTo>
                  <a:cubicBezTo>
                    <a:pt x="8" y="4"/>
                    <a:pt x="16" y="3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69" name="Freeform 326"/>
            <p:cNvSpPr>
              <a:spLocks/>
            </p:cNvSpPr>
            <p:nvPr/>
          </p:nvSpPr>
          <p:spPr bwMode="auto">
            <a:xfrm>
              <a:off x="3078" y="2419"/>
              <a:ext cx="50" cy="39"/>
            </a:xfrm>
            <a:custGeom>
              <a:avLst/>
              <a:gdLst>
                <a:gd name="T0" fmla="*/ 0 w 23"/>
                <a:gd name="T1" fmla="*/ 17 h 17"/>
                <a:gd name="T2" fmla="*/ 23 w 23"/>
                <a:gd name="T3" fmla="*/ 0 h 17"/>
                <a:gd name="T4" fmla="*/ 0 60000 65536"/>
                <a:gd name="T5" fmla="*/ 0 60000 65536"/>
                <a:gd name="T6" fmla="*/ 0 w 23"/>
                <a:gd name="T7" fmla="*/ 0 h 17"/>
                <a:gd name="T8" fmla="*/ 23 w 23"/>
                <a:gd name="T9" fmla="*/ 17 h 1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3" h="17">
                  <a:moveTo>
                    <a:pt x="0" y="17"/>
                  </a:moveTo>
                  <a:cubicBezTo>
                    <a:pt x="16" y="17"/>
                    <a:pt x="20" y="14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0" name="Freeform 327"/>
            <p:cNvSpPr>
              <a:spLocks/>
            </p:cNvSpPr>
            <p:nvPr/>
          </p:nvSpPr>
          <p:spPr bwMode="auto">
            <a:xfrm>
              <a:off x="2891" y="1352"/>
              <a:ext cx="176" cy="46"/>
            </a:xfrm>
            <a:custGeom>
              <a:avLst/>
              <a:gdLst>
                <a:gd name="T0" fmla="*/ 0 w 82"/>
                <a:gd name="T1" fmla="*/ 20 h 20"/>
                <a:gd name="T2" fmla="*/ 82 w 82"/>
                <a:gd name="T3" fmla="*/ 6 h 20"/>
                <a:gd name="T4" fmla="*/ 0 60000 65536"/>
                <a:gd name="T5" fmla="*/ 0 60000 65536"/>
                <a:gd name="T6" fmla="*/ 0 w 82"/>
                <a:gd name="T7" fmla="*/ 0 h 20"/>
                <a:gd name="T8" fmla="*/ 82 w 82"/>
                <a:gd name="T9" fmla="*/ 20 h 2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2" h="20">
                  <a:moveTo>
                    <a:pt x="0" y="20"/>
                  </a:moveTo>
                  <a:cubicBezTo>
                    <a:pt x="21" y="0"/>
                    <a:pt x="56" y="7"/>
                    <a:pt x="82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1" name="Freeform 328"/>
            <p:cNvSpPr>
              <a:spLocks/>
            </p:cNvSpPr>
            <p:nvPr/>
          </p:nvSpPr>
          <p:spPr bwMode="auto">
            <a:xfrm>
              <a:off x="2960" y="1379"/>
              <a:ext cx="185" cy="39"/>
            </a:xfrm>
            <a:custGeom>
              <a:avLst/>
              <a:gdLst>
                <a:gd name="T0" fmla="*/ 0 w 86"/>
                <a:gd name="T1" fmla="*/ 5 h 17"/>
                <a:gd name="T2" fmla="*/ 41 w 86"/>
                <a:gd name="T3" fmla="*/ 2 h 17"/>
                <a:gd name="T4" fmla="*/ 64 w 86"/>
                <a:gd name="T5" fmla="*/ 7 h 17"/>
                <a:gd name="T6" fmla="*/ 86 w 86"/>
                <a:gd name="T7" fmla="*/ 17 h 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6"/>
                <a:gd name="T13" fmla="*/ 0 h 17"/>
                <a:gd name="T14" fmla="*/ 86 w 86"/>
                <a:gd name="T15" fmla="*/ 17 h 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6" h="17">
                  <a:moveTo>
                    <a:pt x="0" y="5"/>
                  </a:moveTo>
                  <a:cubicBezTo>
                    <a:pt x="14" y="4"/>
                    <a:pt x="27" y="0"/>
                    <a:pt x="41" y="2"/>
                  </a:cubicBezTo>
                  <a:cubicBezTo>
                    <a:pt x="48" y="2"/>
                    <a:pt x="57" y="4"/>
                    <a:pt x="64" y="7"/>
                  </a:cubicBezTo>
                  <a:cubicBezTo>
                    <a:pt x="71" y="11"/>
                    <a:pt x="77" y="16"/>
                    <a:pt x="86" y="1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2" name="Freeform 329"/>
            <p:cNvSpPr>
              <a:spLocks/>
            </p:cNvSpPr>
            <p:nvPr/>
          </p:nvSpPr>
          <p:spPr bwMode="auto">
            <a:xfrm>
              <a:off x="3132" y="1388"/>
              <a:ext cx="125" cy="78"/>
            </a:xfrm>
            <a:custGeom>
              <a:avLst/>
              <a:gdLst>
                <a:gd name="T0" fmla="*/ 0 w 58"/>
                <a:gd name="T1" fmla="*/ 0 h 34"/>
                <a:gd name="T2" fmla="*/ 30 w 58"/>
                <a:gd name="T3" fmla="*/ 13 h 34"/>
                <a:gd name="T4" fmla="*/ 58 w 58"/>
                <a:gd name="T5" fmla="*/ 34 h 34"/>
                <a:gd name="T6" fmla="*/ 0 60000 65536"/>
                <a:gd name="T7" fmla="*/ 0 60000 65536"/>
                <a:gd name="T8" fmla="*/ 0 60000 65536"/>
                <a:gd name="T9" fmla="*/ 0 w 58"/>
                <a:gd name="T10" fmla="*/ 0 h 34"/>
                <a:gd name="T11" fmla="*/ 58 w 58"/>
                <a:gd name="T12" fmla="*/ 34 h 3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" h="34">
                  <a:moveTo>
                    <a:pt x="0" y="0"/>
                  </a:moveTo>
                  <a:cubicBezTo>
                    <a:pt x="10" y="4"/>
                    <a:pt x="20" y="7"/>
                    <a:pt x="30" y="13"/>
                  </a:cubicBezTo>
                  <a:cubicBezTo>
                    <a:pt x="41" y="19"/>
                    <a:pt x="48" y="28"/>
                    <a:pt x="58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3" name="Freeform 330"/>
            <p:cNvSpPr>
              <a:spLocks/>
            </p:cNvSpPr>
            <p:nvPr/>
          </p:nvSpPr>
          <p:spPr bwMode="auto">
            <a:xfrm>
              <a:off x="3179" y="1430"/>
              <a:ext cx="112" cy="78"/>
            </a:xfrm>
            <a:custGeom>
              <a:avLst/>
              <a:gdLst>
                <a:gd name="T0" fmla="*/ 0 w 52"/>
                <a:gd name="T1" fmla="*/ 0 h 34"/>
                <a:gd name="T2" fmla="*/ 12 w 52"/>
                <a:gd name="T3" fmla="*/ 7 h 34"/>
                <a:gd name="T4" fmla="*/ 28 w 52"/>
                <a:gd name="T5" fmla="*/ 19 h 34"/>
                <a:gd name="T6" fmla="*/ 52 w 52"/>
                <a:gd name="T7" fmla="*/ 34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"/>
                <a:gd name="T13" fmla="*/ 0 h 34"/>
                <a:gd name="T14" fmla="*/ 52 w 52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" h="34">
                  <a:moveTo>
                    <a:pt x="0" y="0"/>
                  </a:moveTo>
                  <a:cubicBezTo>
                    <a:pt x="3" y="3"/>
                    <a:pt x="8" y="5"/>
                    <a:pt x="12" y="7"/>
                  </a:cubicBezTo>
                  <a:cubicBezTo>
                    <a:pt x="18" y="10"/>
                    <a:pt x="23" y="15"/>
                    <a:pt x="28" y="19"/>
                  </a:cubicBezTo>
                  <a:cubicBezTo>
                    <a:pt x="36" y="24"/>
                    <a:pt x="44" y="31"/>
                    <a:pt x="52" y="3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4" name="Freeform 331"/>
            <p:cNvSpPr>
              <a:spLocks/>
            </p:cNvSpPr>
            <p:nvPr/>
          </p:nvSpPr>
          <p:spPr bwMode="auto">
            <a:xfrm>
              <a:off x="3274" y="1476"/>
              <a:ext cx="95" cy="91"/>
            </a:xfrm>
            <a:custGeom>
              <a:avLst/>
              <a:gdLst>
                <a:gd name="T0" fmla="*/ 0 w 44"/>
                <a:gd name="T1" fmla="*/ 0 h 40"/>
                <a:gd name="T2" fmla="*/ 21 w 44"/>
                <a:gd name="T3" fmla="*/ 10 h 40"/>
                <a:gd name="T4" fmla="*/ 44 w 44"/>
                <a:gd name="T5" fmla="*/ 40 h 40"/>
                <a:gd name="T6" fmla="*/ 0 60000 65536"/>
                <a:gd name="T7" fmla="*/ 0 60000 65536"/>
                <a:gd name="T8" fmla="*/ 0 60000 65536"/>
                <a:gd name="T9" fmla="*/ 0 w 44"/>
                <a:gd name="T10" fmla="*/ 0 h 40"/>
                <a:gd name="T11" fmla="*/ 44 w 44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" h="40">
                  <a:moveTo>
                    <a:pt x="0" y="0"/>
                  </a:moveTo>
                  <a:cubicBezTo>
                    <a:pt x="7" y="3"/>
                    <a:pt x="14" y="5"/>
                    <a:pt x="21" y="10"/>
                  </a:cubicBezTo>
                  <a:cubicBezTo>
                    <a:pt x="32" y="18"/>
                    <a:pt x="37" y="28"/>
                    <a:pt x="44" y="4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5" name="Freeform 332"/>
            <p:cNvSpPr>
              <a:spLocks/>
            </p:cNvSpPr>
            <p:nvPr/>
          </p:nvSpPr>
          <p:spPr bwMode="auto">
            <a:xfrm>
              <a:off x="3306" y="1515"/>
              <a:ext cx="106" cy="114"/>
            </a:xfrm>
            <a:custGeom>
              <a:avLst/>
              <a:gdLst>
                <a:gd name="T0" fmla="*/ 0 w 49"/>
                <a:gd name="T1" fmla="*/ 0 h 50"/>
                <a:gd name="T2" fmla="*/ 49 w 49"/>
                <a:gd name="T3" fmla="*/ 50 h 50"/>
                <a:gd name="T4" fmla="*/ 0 60000 65536"/>
                <a:gd name="T5" fmla="*/ 0 60000 65536"/>
                <a:gd name="T6" fmla="*/ 0 w 49"/>
                <a:gd name="T7" fmla="*/ 0 h 50"/>
                <a:gd name="T8" fmla="*/ 49 w 49"/>
                <a:gd name="T9" fmla="*/ 50 h 5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" h="50">
                  <a:moveTo>
                    <a:pt x="0" y="0"/>
                  </a:moveTo>
                  <a:cubicBezTo>
                    <a:pt x="23" y="10"/>
                    <a:pt x="27" y="38"/>
                    <a:pt x="49" y="5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6" name="Freeform 333"/>
            <p:cNvSpPr>
              <a:spLocks/>
            </p:cNvSpPr>
            <p:nvPr/>
          </p:nvSpPr>
          <p:spPr bwMode="auto">
            <a:xfrm>
              <a:off x="3330" y="1563"/>
              <a:ext cx="71" cy="87"/>
            </a:xfrm>
            <a:custGeom>
              <a:avLst/>
              <a:gdLst>
                <a:gd name="T0" fmla="*/ 0 w 33"/>
                <a:gd name="T1" fmla="*/ 0 h 38"/>
                <a:gd name="T2" fmla="*/ 14 w 33"/>
                <a:gd name="T3" fmla="*/ 17 h 38"/>
                <a:gd name="T4" fmla="*/ 33 w 33"/>
                <a:gd name="T5" fmla="*/ 38 h 38"/>
                <a:gd name="T6" fmla="*/ 0 60000 65536"/>
                <a:gd name="T7" fmla="*/ 0 60000 65536"/>
                <a:gd name="T8" fmla="*/ 0 60000 65536"/>
                <a:gd name="T9" fmla="*/ 0 w 33"/>
                <a:gd name="T10" fmla="*/ 0 h 38"/>
                <a:gd name="T11" fmla="*/ 33 w 33"/>
                <a:gd name="T12" fmla="*/ 38 h 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" h="38">
                  <a:moveTo>
                    <a:pt x="0" y="0"/>
                  </a:moveTo>
                  <a:cubicBezTo>
                    <a:pt x="6" y="5"/>
                    <a:pt x="9" y="10"/>
                    <a:pt x="14" y="17"/>
                  </a:cubicBezTo>
                  <a:cubicBezTo>
                    <a:pt x="18" y="23"/>
                    <a:pt x="26" y="34"/>
                    <a:pt x="33" y="3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7" name="Freeform 334"/>
            <p:cNvSpPr>
              <a:spLocks/>
            </p:cNvSpPr>
            <p:nvPr/>
          </p:nvSpPr>
          <p:spPr bwMode="auto">
            <a:xfrm>
              <a:off x="3416" y="1659"/>
              <a:ext cx="43" cy="131"/>
            </a:xfrm>
            <a:custGeom>
              <a:avLst/>
              <a:gdLst>
                <a:gd name="T0" fmla="*/ 0 w 20"/>
                <a:gd name="T1" fmla="*/ 0 h 57"/>
                <a:gd name="T2" fmla="*/ 12 w 20"/>
                <a:gd name="T3" fmla="*/ 22 h 57"/>
                <a:gd name="T4" fmla="*/ 20 w 20"/>
                <a:gd name="T5" fmla="*/ 57 h 57"/>
                <a:gd name="T6" fmla="*/ 0 60000 65536"/>
                <a:gd name="T7" fmla="*/ 0 60000 65536"/>
                <a:gd name="T8" fmla="*/ 0 60000 65536"/>
                <a:gd name="T9" fmla="*/ 0 w 20"/>
                <a:gd name="T10" fmla="*/ 0 h 57"/>
                <a:gd name="T11" fmla="*/ 20 w 20"/>
                <a:gd name="T12" fmla="*/ 57 h 5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57">
                  <a:moveTo>
                    <a:pt x="0" y="0"/>
                  </a:moveTo>
                  <a:cubicBezTo>
                    <a:pt x="5" y="7"/>
                    <a:pt x="9" y="14"/>
                    <a:pt x="12" y="22"/>
                  </a:cubicBezTo>
                  <a:cubicBezTo>
                    <a:pt x="17" y="34"/>
                    <a:pt x="17" y="45"/>
                    <a:pt x="20" y="5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8" name="Freeform 335"/>
            <p:cNvSpPr>
              <a:spLocks/>
            </p:cNvSpPr>
            <p:nvPr/>
          </p:nvSpPr>
          <p:spPr bwMode="auto">
            <a:xfrm>
              <a:off x="3450" y="1705"/>
              <a:ext cx="31" cy="170"/>
            </a:xfrm>
            <a:custGeom>
              <a:avLst/>
              <a:gdLst>
                <a:gd name="T0" fmla="*/ 0 w 14"/>
                <a:gd name="T1" fmla="*/ 0 h 74"/>
                <a:gd name="T2" fmla="*/ 10 w 14"/>
                <a:gd name="T3" fmla="*/ 42 h 74"/>
                <a:gd name="T4" fmla="*/ 12 w 14"/>
                <a:gd name="T5" fmla="*/ 74 h 74"/>
                <a:gd name="T6" fmla="*/ 0 60000 65536"/>
                <a:gd name="T7" fmla="*/ 0 60000 65536"/>
                <a:gd name="T8" fmla="*/ 0 60000 65536"/>
                <a:gd name="T9" fmla="*/ 0 w 14"/>
                <a:gd name="T10" fmla="*/ 0 h 74"/>
                <a:gd name="T11" fmla="*/ 14 w 14"/>
                <a:gd name="T12" fmla="*/ 74 h 7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74">
                  <a:moveTo>
                    <a:pt x="0" y="0"/>
                  </a:moveTo>
                  <a:cubicBezTo>
                    <a:pt x="6" y="6"/>
                    <a:pt x="9" y="34"/>
                    <a:pt x="10" y="42"/>
                  </a:cubicBezTo>
                  <a:cubicBezTo>
                    <a:pt x="12" y="52"/>
                    <a:pt x="14" y="64"/>
                    <a:pt x="12" y="7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" name="Freeform 336"/>
            <p:cNvSpPr>
              <a:spLocks/>
            </p:cNvSpPr>
            <p:nvPr/>
          </p:nvSpPr>
          <p:spPr bwMode="auto">
            <a:xfrm>
              <a:off x="3481" y="1843"/>
              <a:ext cx="10" cy="170"/>
            </a:xfrm>
            <a:custGeom>
              <a:avLst/>
              <a:gdLst>
                <a:gd name="T0" fmla="*/ 4 w 5"/>
                <a:gd name="T1" fmla="*/ 0 h 74"/>
                <a:gd name="T2" fmla="*/ 4 w 5"/>
                <a:gd name="T3" fmla="*/ 32 h 74"/>
                <a:gd name="T4" fmla="*/ 5 w 5"/>
                <a:gd name="T5" fmla="*/ 74 h 74"/>
                <a:gd name="T6" fmla="*/ 0 60000 65536"/>
                <a:gd name="T7" fmla="*/ 0 60000 65536"/>
                <a:gd name="T8" fmla="*/ 0 60000 65536"/>
                <a:gd name="T9" fmla="*/ 0 w 5"/>
                <a:gd name="T10" fmla="*/ 0 h 74"/>
                <a:gd name="T11" fmla="*/ 5 w 5"/>
                <a:gd name="T12" fmla="*/ 74 h 7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74">
                  <a:moveTo>
                    <a:pt x="4" y="0"/>
                  </a:moveTo>
                  <a:cubicBezTo>
                    <a:pt x="2" y="9"/>
                    <a:pt x="4" y="23"/>
                    <a:pt x="4" y="32"/>
                  </a:cubicBezTo>
                  <a:cubicBezTo>
                    <a:pt x="4" y="45"/>
                    <a:pt x="0" y="62"/>
                    <a:pt x="5" y="7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" name="Freeform 337"/>
            <p:cNvSpPr>
              <a:spLocks/>
            </p:cNvSpPr>
            <p:nvPr/>
          </p:nvSpPr>
          <p:spPr bwMode="auto">
            <a:xfrm>
              <a:off x="3457" y="1912"/>
              <a:ext cx="24" cy="138"/>
            </a:xfrm>
            <a:custGeom>
              <a:avLst/>
              <a:gdLst>
                <a:gd name="T0" fmla="*/ 7 w 11"/>
                <a:gd name="T1" fmla="*/ 0 h 60"/>
                <a:gd name="T2" fmla="*/ 0 w 11"/>
                <a:gd name="T3" fmla="*/ 60 h 60"/>
                <a:gd name="T4" fmla="*/ 0 60000 65536"/>
                <a:gd name="T5" fmla="*/ 0 60000 65536"/>
                <a:gd name="T6" fmla="*/ 0 w 11"/>
                <a:gd name="T7" fmla="*/ 0 h 60"/>
                <a:gd name="T8" fmla="*/ 11 w 11"/>
                <a:gd name="T9" fmla="*/ 60 h 6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" h="60">
                  <a:moveTo>
                    <a:pt x="7" y="0"/>
                  </a:moveTo>
                  <a:cubicBezTo>
                    <a:pt x="11" y="20"/>
                    <a:pt x="4" y="41"/>
                    <a:pt x="0" y="6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" name="Freeform 338"/>
            <p:cNvSpPr>
              <a:spLocks/>
            </p:cNvSpPr>
            <p:nvPr/>
          </p:nvSpPr>
          <p:spPr bwMode="auto">
            <a:xfrm>
              <a:off x="3468" y="2027"/>
              <a:ext cx="10" cy="53"/>
            </a:xfrm>
            <a:custGeom>
              <a:avLst/>
              <a:gdLst>
                <a:gd name="T0" fmla="*/ 4 w 5"/>
                <a:gd name="T1" fmla="*/ 0 h 23"/>
                <a:gd name="T2" fmla="*/ 0 w 5"/>
                <a:gd name="T3" fmla="*/ 23 h 23"/>
                <a:gd name="T4" fmla="*/ 0 60000 65536"/>
                <a:gd name="T5" fmla="*/ 0 60000 65536"/>
                <a:gd name="T6" fmla="*/ 0 w 5"/>
                <a:gd name="T7" fmla="*/ 0 h 23"/>
                <a:gd name="T8" fmla="*/ 5 w 5"/>
                <a:gd name="T9" fmla="*/ 23 h 2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" h="23">
                  <a:moveTo>
                    <a:pt x="4" y="0"/>
                  </a:moveTo>
                  <a:cubicBezTo>
                    <a:pt x="5" y="7"/>
                    <a:pt x="2" y="16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2" name="Freeform 339"/>
            <p:cNvSpPr>
              <a:spLocks/>
            </p:cNvSpPr>
            <p:nvPr/>
          </p:nvSpPr>
          <p:spPr bwMode="auto">
            <a:xfrm>
              <a:off x="3448" y="2070"/>
              <a:ext cx="2" cy="10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0 60000 65536"/>
                <a:gd name="T5" fmla="*/ 0 60000 65536"/>
                <a:gd name="T6" fmla="*/ 0 w 1"/>
                <a:gd name="T7" fmla="*/ 0 h 4"/>
                <a:gd name="T8" fmla="*/ 1 w 1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4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3" name="Freeform 340"/>
            <p:cNvSpPr>
              <a:spLocks/>
            </p:cNvSpPr>
            <p:nvPr/>
          </p:nvSpPr>
          <p:spPr bwMode="auto">
            <a:xfrm>
              <a:off x="3410" y="1680"/>
              <a:ext cx="19" cy="34"/>
            </a:xfrm>
            <a:custGeom>
              <a:avLst/>
              <a:gdLst>
                <a:gd name="T0" fmla="*/ 0 w 9"/>
                <a:gd name="T1" fmla="*/ 0 h 15"/>
                <a:gd name="T2" fmla="*/ 9 w 9"/>
                <a:gd name="T3" fmla="*/ 15 h 15"/>
                <a:gd name="T4" fmla="*/ 0 60000 65536"/>
                <a:gd name="T5" fmla="*/ 0 60000 65536"/>
                <a:gd name="T6" fmla="*/ 0 w 9"/>
                <a:gd name="T7" fmla="*/ 0 h 15"/>
                <a:gd name="T8" fmla="*/ 9 w 9"/>
                <a:gd name="T9" fmla="*/ 15 h 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9" h="15">
                  <a:moveTo>
                    <a:pt x="0" y="0"/>
                  </a:moveTo>
                  <a:cubicBezTo>
                    <a:pt x="5" y="3"/>
                    <a:pt x="6" y="10"/>
                    <a:pt x="9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4" name="Freeform 341"/>
            <p:cNvSpPr>
              <a:spLocks/>
            </p:cNvSpPr>
            <p:nvPr/>
          </p:nvSpPr>
          <p:spPr bwMode="auto">
            <a:xfrm>
              <a:off x="2370" y="2066"/>
              <a:ext cx="1057" cy="845"/>
            </a:xfrm>
            <a:custGeom>
              <a:avLst/>
              <a:gdLst>
                <a:gd name="T0" fmla="*/ 469 w 491"/>
                <a:gd name="T1" fmla="*/ 0 h 368"/>
                <a:gd name="T2" fmla="*/ 491 w 491"/>
                <a:gd name="T3" fmla="*/ 11 h 368"/>
                <a:gd name="T4" fmla="*/ 490 w 491"/>
                <a:gd name="T5" fmla="*/ 11 h 368"/>
                <a:gd name="T6" fmla="*/ 480 w 491"/>
                <a:gd name="T7" fmla="*/ 21 h 368"/>
                <a:gd name="T8" fmla="*/ 193 w 491"/>
                <a:gd name="T9" fmla="*/ 256 h 368"/>
                <a:gd name="T10" fmla="*/ 31 w 491"/>
                <a:gd name="T11" fmla="*/ 365 h 368"/>
                <a:gd name="T12" fmla="*/ 28 w 491"/>
                <a:gd name="T13" fmla="*/ 368 h 368"/>
                <a:gd name="T14" fmla="*/ 8 w 491"/>
                <a:gd name="T15" fmla="*/ 359 h 368"/>
                <a:gd name="T16" fmla="*/ 1 w 491"/>
                <a:gd name="T17" fmla="*/ 329 h 368"/>
                <a:gd name="T18" fmla="*/ 28 w 491"/>
                <a:gd name="T19" fmla="*/ 319 h 368"/>
                <a:gd name="T20" fmla="*/ 41 w 491"/>
                <a:gd name="T21" fmla="*/ 300 h 368"/>
                <a:gd name="T22" fmla="*/ 57 w 491"/>
                <a:gd name="T23" fmla="*/ 287 h 368"/>
                <a:gd name="T24" fmla="*/ 91 w 491"/>
                <a:gd name="T25" fmla="*/ 278 h 368"/>
                <a:gd name="T26" fmla="*/ 102 w 491"/>
                <a:gd name="T27" fmla="*/ 252 h 368"/>
                <a:gd name="T28" fmla="*/ 108 w 491"/>
                <a:gd name="T29" fmla="*/ 247 h 368"/>
                <a:gd name="T30" fmla="*/ 118 w 491"/>
                <a:gd name="T31" fmla="*/ 244 h 368"/>
                <a:gd name="T32" fmla="*/ 130 w 491"/>
                <a:gd name="T33" fmla="*/ 227 h 368"/>
                <a:gd name="T34" fmla="*/ 135 w 491"/>
                <a:gd name="T35" fmla="*/ 223 h 368"/>
                <a:gd name="T36" fmla="*/ 139 w 491"/>
                <a:gd name="T37" fmla="*/ 223 h 368"/>
                <a:gd name="T38" fmla="*/ 155 w 491"/>
                <a:gd name="T39" fmla="*/ 215 h 368"/>
                <a:gd name="T40" fmla="*/ 161 w 491"/>
                <a:gd name="T41" fmla="*/ 203 h 368"/>
                <a:gd name="T42" fmla="*/ 167 w 491"/>
                <a:gd name="T43" fmla="*/ 199 h 368"/>
                <a:gd name="T44" fmla="*/ 188 w 491"/>
                <a:gd name="T45" fmla="*/ 193 h 368"/>
                <a:gd name="T46" fmla="*/ 193 w 491"/>
                <a:gd name="T47" fmla="*/ 187 h 368"/>
                <a:gd name="T48" fmla="*/ 199 w 491"/>
                <a:gd name="T49" fmla="*/ 185 h 368"/>
                <a:gd name="T50" fmla="*/ 226 w 491"/>
                <a:gd name="T51" fmla="*/ 179 h 368"/>
                <a:gd name="T52" fmla="*/ 235 w 491"/>
                <a:gd name="T53" fmla="*/ 164 h 368"/>
                <a:gd name="T54" fmla="*/ 240 w 491"/>
                <a:gd name="T55" fmla="*/ 159 h 368"/>
                <a:gd name="T56" fmla="*/ 255 w 491"/>
                <a:gd name="T57" fmla="*/ 151 h 368"/>
                <a:gd name="T58" fmla="*/ 260 w 491"/>
                <a:gd name="T59" fmla="*/ 135 h 368"/>
                <a:gd name="T60" fmla="*/ 265 w 491"/>
                <a:gd name="T61" fmla="*/ 132 h 368"/>
                <a:gd name="T62" fmla="*/ 292 w 491"/>
                <a:gd name="T63" fmla="*/ 127 h 368"/>
                <a:gd name="T64" fmla="*/ 301 w 491"/>
                <a:gd name="T65" fmla="*/ 108 h 368"/>
                <a:gd name="T66" fmla="*/ 304 w 491"/>
                <a:gd name="T67" fmla="*/ 106 h 368"/>
                <a:gd name="T68" fmla="*/ 341 w 491"/>
                <a:gd name="T69" fmla="*/ 100 h 368"/>
                <a:gd name="T70" fmla="*/ 348 w 491"/>
                <a:gd name="T71" fmla="*/ 82 h 368"/>
                <a:gd name="T72" fmla="*/ 352 w 491"/>
                <a:gd name="T73" fmla="*/ 80 h 368"/>
                <a:gd name="T74" fmla="*/ 367 w 491"/>
                <a:gd name="T75" fmla="*/ 76 h 368"/>
                <a:gd name="T76" fmla="*/ 378 w 491"/>
                <a:gd name="T77" fmla="*/ 56 h 368"/>
                <a:gd name="T78" fmla="*/ 377 w 491"/>
                <a:gd name="T79" fmla="*/ 48 h 368"/>
                <a:gd name="T80" fmla="*/ 381 w 491"/>
                <a:gd name="T81" fmla="*/ 43 h 368"/>
                <a:gd name="T82" fmla="*/ 396 w 491"/>
                <a:gd name="T83" fmla="*/ 36 h 368"/>
                <a:gd name="T84" fmla="*/ 405 w 491"/>
                <a:gd name="T85" fmla="*/ 18 h 368"/>
                <a:gd name="T86" fmla="*/ 422 w 491"/>
                <a:gd name="T87" fmla="*/ 3 h 368"/>
                <a:gd name="T88" fmla="*/ 469 w 491"/>
                <a:gd name="T89" fmla="*/ 0 h 36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91"/>
                <a:gd name="T136" fmla="*/ 0 h 368"/>
                <a:gd name="T137" fmla="*/ 491 w 491"/>
                <a:gd name="T138" fmla="*/ 368 h 36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91" h="368">
                  <a:moveTo>
                    <a:pt x="469" y="0"/>
                  </a:moveTo>
                  <a:cubicBezTo>
                    <a:pt x="491" y="11"/>
                    <a:pt x="491" y="11"/>
                    <a:pt x="491" y="11"/>
                  </a:cubicBezTo>
                  <a:cubicBezTo>
                    <a:pt x="490" y="11"/>
                    <a:pt x="490" y="11"/>
                    <a:pt x="490" y="11"/>
                  </a:cubicBezTo>
                  <a:cubicBezTo>
                    <a:pt x="480" y="21"/>
                    <a:pt x="480" y="21"/>
                    <a:pt x="480" y="21"/>
                  </a:cubicBezTo>
                  <a:cubicBezTo>
                    <a:pt x="408" y="87"/>
                    <a:pt x="310" y="178"/>
                    <a:pt x="193" y="256"/>
                  </a:cubicBezTo>
                  <a:cubicBezTo>
                    <a:pt x="69" y="337"/>
                    <a:pt x="32" y="365"/>
                    <a:pt x="31" y="365"/>
                  </a:cubicBezTo>
                  <a:cubicBezTo>
                    <a:pt x="30" y="366"/>
                    <a:pt x="28" y="368"/>
                    <a:pt x="28" y="368"/>
                  </a:cubicBezTo>
                  <a:cubicBezTo>
                    <a:pt x="8" y="359"/>
                    <a:pt x="8" y="359"/>
                    <a:pt x="8" y="359"/>
                  </a:cubicBezTo>
                  <a:cubicBezTo>
                    <a:pt x="10" y="350"/>
                    <a:pt x="0" y="336"/>
                    <a:pt x="1" y="329"/>
                  </a:cubicBezTo>
                  <a:cubicBezTo>
                    <a:pt x="4" y="317"/>
                    <a:pt x="17" y="323"/>
                    <a:pt x="28" y="319"/>
                  </a:cubicBezTo>
                  <a:cubicBezTo>
                    <a:pt x="38" y="315"/>
                    <a:pt x="39" y="306"/>
                    <a:pt x="41" y="300"/>
                  </a:cubicBezTo>
                  <a:cubicBezTo>
                    <a:pt x="42" y="296"/>
                    <a:pt x="45" y="287"/>
                    <a:pt x="57" y="287"/>
                  </a:cubicBezTo>
                  <a:cubicBezTo>
                    <a:pt x="67" y="288"/>
                    <a:pt x="79" y="288"/>
                    <a:pt x="91" y="278"/>
                  </a:cubicBezTo>
                  <a:cubicBezTo>
                    <a:pt x="100" y="270"/>
                    <a:pt x="102" y="261"/>
                    <a:pt x="102" y="252"/>
                  </a:cubicBezTo>
                  <a:cubicBezTo>
                    <a:pt x="102" y="248"/>
                    <a:pt x="106" y="247"/>
                    <a:pt x="108" y="247"/>
                  </a:cubicBezTo>
                  <a:cubicBezTo>
                    <a:pt x="111" y="247"/>
                    <a:pt x="114" y="246"/>
                    <a:pt x="118" y="244"/>
                  </a:cubicBezTo>
                  <a:cubicBezTo>
                    <a:pt x="125" y="239"/>
                    <a:pt x="129" y="233"/>
                    <a:pt x="130" y="227"/>
                  </a:cubicBezTo>
                  <a:cubicBezTo>
                    <a:pt x="130" y="225"/>
                    <a:pt x="131" y="223"/>
                    <a:pt x="135" y="223"/>
                  </a:cubicBezTo>
                  <a:cubicBezTo>
                    <a:pt x="136" y="223"/>
                    <a:pt x="138" y="223"/>
                    <a:pt x="139" y="223"/>
                  </a:cubicBezTo>
                  <a:cubicBezTo>
                    <a:pt x="145" y="223"/>
                    <a:pt x="151" y="220"/>
                    <a:pt x="155" y="215"/>
                  </a:cubicBezTo>
                  <a:cubicBezTo>
                    <a:pt x="158" y="211"/>
                    <a:pt x="160" y="207"/>
                    <a:pt x="161" y="203"/>
                  </a:cubicBezTo>
                  <a:cubicBezTo>
                    <a:pt x="161" y="199"/>
                    <a:pt x="165" y="199"/>
                    <a:pt x="167" y="199"/>
                  </a:cubicBezTo>
                  <a:cubicBezTo>
                    <a:pt x="174" y="201"/>
                    <a:pt x="181" y="200"/>
                    <a:pt x="188" y="193"/>
                  </a:cubicBezTo>
                  <a:cubicBezTo>
                    <a:pt x="190" y="191"/>
                    <a:pt x="192" y="189"/>
                    <a:pt x="193" y="187"/>
                  </a:cubicBezTo>
                  <a:cubicBezTo>
                    <a:pt x="194" y="184"/>
                    <a:pt x="198" y="185"/>
                    <a:pt x="199" y="185"/>
                  </a:cubicBezTo>
                  <a:cubicBezTo>
                    <a:pt x="209" y="189"/>
                    <a:pt x="218" y="187"/>
                    <a:pt x="226" y="179"/>
                  </a:cubicBezTo>
                  <a:cubicBezTo>
                    <a:pt x="231" y="174"/>
                    <a:pt x="234" y="169"/>
                    <a:pt x="235" y="164"/>
                  </a:cubicBezTo>
                  <a:cubicBezTo>
                    <a:pt x="235" y="160"/>
                    <a:pt x="238" y="159"/>
                    <a:pt x="240" y="159"/>
                  </a:cubicBezTo>
                  <a:cubicBezTo>
                    <a:pt x="249" y="159"/>
                    <a:pt x="253" y="154"/>
                    <a:pt x="255" y="151"/>
                  </a:cubicBezTo>
                  <a:cubicBezTo>
                    <a:pt x="259" y="146"/>
                    <a:pt x="260" y="140"/>
                    <a:pt x="260" y="135"/>
                  </a:cubicBezTo>
                  <a:cubicBezTo>
                    <a:pt x="260" y="132"/>
                    <a:pt x="263" y="132"/>
                    <a:pt x="265" y="132"/>
                  </a:cubicBezTo>
                  <a:cubicBezTo>
                    <a:pt x="272" y="134"/>
                    <a:pt x="282" y="135"/>
                    <a:pt x="292" y="127"/>
                  </a:cubicBezTo>
                  <a:cubicBezTo>
                    <a:pt x="298" y="121"/>
                    <a:pt x="301" y="114"/>
                    <a:pt x="301" y="108"/>
                  </a:cubicBezTo>
                  <a:cubicBezTo>
                    <a:pt x="301" y="105"/>
                    <a:pt x="303" y="106"/>
                    <a:pt x="304" y="106"/>
                  </a:cubicBezTo>
                  <a:cubicBezTo>
                    <a:pt x="316" y="110"/>
                    <a:pt x="330" y="112"/>
                    <a:pt x="341" y="100"/>
                  </a:cubicBezTo>
                  <a:cubicBezTo>
                    <a:pt x="346" y="94"/>
                    <a:pt x="348" y="88"/>
                    <a:pt x="348" y="82"/>
                  </a:cubicBezTo>
                  <a:cubicBezTo>
                    <a:pt x="348" y="81"/>
                    <a:pt x="348" y="79"/>
                    <a:pt x="352" y="80"/>
                  </a:cubicBezTo>
                  <a:cubicBezTo>
                    <a:pt x="357" y="80"/>
                    <a:pt x="362" y="79"/>
                    <a:pt x="367" y="76"/>
                  </a:cubicBezTo>
                  <a:cubicBezTo>
                    <a:pt x="375" y="71"/>
                    <a:pt x="378" y="63"/>
                    <a:pt x="378" y="56"/>
                  </a:cubicBezTo>
                  <a:cubicBezTo>
                    <a:pt x="378" y="53"/>
                    <a:pt x="377" y="50"/>
                    <a:pt x="377" y="48"/>
                  </a:cubicBezTo>
                  <a:cubicBezTo>
                    <a:pt x="376" y="44"/>
                    <a:pt x="379" y="43"/>
                    <a:pt x="381" y="43"/>
                  </a:cubicBezTo>
                  <a:cubicBezTo>
                    <a:pt x="385" y="42"/>
                    <a:pt x="391" y="40"/>
                    <a:pt x="396" y="36"/>
                  </a:cubicBezTo>
                  <a:cubicBezTo>
                    <a:pt x="402" y="30"/>
                    <a:pt x="405" y="24"/>
                    <a:pt x="405" y="18"/>
                  </a:cubicBezTo>
                  <a:cubicBezTo>
                    <a:pt x="404" y="10"/>
                    <a:pt x="409" y="3"/>
                    <a:pt x="422" y="3"/>
                  </a:cubicBezTo>
                  <a:cubicBezTo>
                    <a:pt x="438" y="3"/>
                    <a:pt x="462" y="4"/>
                    <a:pt x="469" y="0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5" name="Freeform 342"/>
            <p:cNvSpPr>
              <a:spLocks/>
            </p:cNvSpPr>
            <p:nvPr/>
          </p:nvSpPr>
          <p:spPr bwMode="auto">
            <a:xfrm>
              <a:off x="1068" y="2057"/>
              <a:ext cx="1418" cy="1433"/>
            </a:xfrm>
            <a:custGeom>
              <a:avLst/>
              <a:gdLst>
                <a:gd name="T0" fmla="*/ 334 w 659"/>
                <a:gd name="T1" fmla="*/ 598 h 624"/>
                <a:gd name="T2" fmla="*/ 26 w 659"/>
                <a:gd name="T3" fmla="*/ 312 h 624"/>
                <a:gd name="T4" fmla="*/ 334 w 659"/>
                <a:gd name="T5" fmla="*/ 26 h 624"/>
                <a:gd name="T6" fmla="*/ 374 w 659"/>
                <a:gd name="T7" fmla="*/ 29 h 624"/>
                <a:gd name="T8" fmla="*/ 376 w 659"/>
                <a:gd name="T9" fmla="*/ 29 h 624"/>
                <a:gd name="T10" fmla="*/ 376 w 659"/>
                <a:gd name="T11" fmla="*/ 3 h 624"/>
                <a:gd name="T12" fmla="*/ 375 w 659"/>
                <a:gd name="T13" fmla="*/ 3 h 624"/>
                <a:gd name="T14" fmla="*/ 334 w 659"/>
                <a:gd name="T15" fmla="*/ 0 h 624"/>
                <a:gd name="T16" fmla="*/ 0 w 659"/>
                <a:gd name="T17" fmla="*/ 312 h 624"/>
                <a:gd name="T18" fmla="*/ 334 w 659"/>
                <a:gd name="T19" fmla="*/ 624 h 624"/>
                <a:gd name="T20" fmla="*/ 658 w 659"/>
                <a:gd name="T21" fmla="*/ 386 h 624"/>
                <a:gd name="T22" fmla="*/ 659 w 659"/>
                <a:gd name="T23" fmla="*/ 385 h 624"/>
                <a:gd name="T24" fmla="*/ 633 w 659"/>
                <a:gd name="T25" fmla="*/ 372 h 624"/>
                <a:gd name="T26" fmla="*/ 628 w 659"/>
                <a:gd name="T27" fmla="*/ 370 h 624"/>
                <a:gd name="T28" fmla="*/ 628 w 659"/>
                <a:gd name="T29" fmla="*/ 370 h 624"/>
                <a:gd name="T30" fmla="*/ 633 w 659"/>
                <a:gd name="T31" fmla="*/ 373 h 624"/>
                <a:gd name="T32" fmla="*/ 633 w 659"/>
                <a:gd name="T33" fmla="*/ 373 h 624"/>
                <a:gd name="T34" fmla="*/ 334 w 659"/>
                <a:gd name="T35" fmla="*/ 598 h 6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59"/>
                <a:gd name="T55" fmla="*/ 0 h 624"/>
                <a:gd name="T56" fmla="*/ 659 w 659"/>
                <a:gd name="T57" fmla="*/ 624 h 6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59" h="624">
                  <a:moveTo>
                    <a:pt x="334" y="598"/>
                  </a:moveTo>
                  <a:cubicBezTo>
                    <a:pt x="164" y="598"/>
                    <a:pt x="26" y="469"/>
                    <a:pt x="26" y="312"/>
                  </a:cubicBezTo>
                  <a:cubicBezTo>
                    <a:pt x="26" y="154"/>
                    <a:pt x="164" y="26"/>
                    <a:pt x="334" y="26"/>
                  </a:cubicBezTo>
                  <a:cubicBezTo>
                    <a:pt x="346" y="26"/>
                    <a:pt x="361" y="28"/>
                    <a:pt x="374" y="29"/>
                  </a:cubicBezTo>
                  <a:cubicBezTo>
                    <a:pt x="375" y="29"/>
                    <a:pt x="376" y="29"/>
                    <a:pt x="376" y="29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3"/>
                    <a:pt x="376" y="3"/>
                    <a:pt x="375" y="3"/>
                  </a:cubicBezTo>
                  <a:cubicBezTo>
                    <a:pt x="361" y="1"/>
                    <a:pt x="347" y="0"/>
                    <a:pt x="334" y="0"/>
                  </a:cubicBezTo>
                  <a:cubicBezTo>
                    <a:pt x="150" y="0"/>
                    <a:pt x="0" y="140"/>
                    <a:pt x="0" y="312"/>
                  </a:cubicBezTo>
                  <a:cubicBezTo>
                    <a:pt x="0" y="484"/>
                    <a:pt x="150" y="624"/>
                    <a:pt x="334" y="624"/>
                  </a:cubicBezTo>
                  <a:cubicBezTo>
                    <a:pt x="488" y="624"/>
                    <a:pt x="621" y="526"/>
                    <a:pt x="658" y="386"/>
                  </a:cubicBezTo>
                  <a:cubicBezTo>
                    <a:pt x="658" y="386"/>
                    <a:pt x="658" y="385"/>
                    <a:pt x="659" y="385"/>
                  </a:cubicBezTo>
                  <a:cubicBezTo>
                    <a:pt x="633" y="372"/>
                    <a:pt x="633" y="372"/>
                    <a:pt x="633" y="372"/>
                  </a:cubicBezTo>
                  <a:cubicBezTo>
                    <a:pt x="628" y="370"/>
                    <a:pt x="628" y="370"/>
                    <a:pt x="628" y="370"/>
                  </a:cubicBezTo>
                  <a:cubicBezTo>
                    <a:pt x="628" y="370"/>
                    <a:pt x="628" y="370"/>
                    <a:pt x="628" y="370"/>
                  </a:cubicBezTo>
                  <a:cubicBezTo>
                    <a:pt x="633" y="373"/>
                    <a:pt x="633" y="373"/>
                    <a:pt x="633" y="373"/>
                  </a:cubicBezTo>
                  <a:cubicBezTo>
                    <a:pt x="633" y="373"/>
                    <a:pt x="633" y="373"/>
                    <a:pt x="633" y="373"/>
                  </a:cubicBezTo>
                  <a:cubicBezTo>
                    <a:pt x="600" y="501"/>
                    <a:pt x="476" y="598"/>
                    <a:pt x="334" y="598"/>
                  </a:cubicBezTo>
                  <a:close/>
                </a:path>
              </a:pathLst>
            </a:custGeom>
            <a:noFill/>
            <a:ln w="11113" cap="rnd">
              <a:solidFill>
                <a:srgbClr val="BBBCBD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6" name="Freeform 343"/>
            <p:cNvSpPr>
              <a:spLocks/>
            </p:cNvSpPr>
            <p:nvPr/>
          </p:nvSpPr>
          <p:spPr bwMode="auto">
            <a:xfrm>
              <a:off x="1068" y="2057"/>
              <a:ext cx="1418" cy="1433"/>
            </a:xfrm>
            <a:custGeom>
              <a:avLst/>
              <a:gdLst>
                <a:gd name="T0" fmla="*/ 334 w 659"/>
                <a:gd name="T1" fmla="*/ 598 h 624"/>
                <a:gd name="T2" fmla="*/ 26 w 659"/>
                <a:gd name="T3" fmla="*/ 312 h 624"/>
                <a:gd name="T4" fmla="*/ 334 w 659"/>
                <a:gd name="T5" fmla="*/ 26 h 624"/>
                <a:gd name="T6" fmla="*/ 374 w 659"/>
                <a:gd name="T7" fmla="*/ 29 h 624"/>
                <a:gd name="T8" fmla="*/ 376 w 659"/>
                <a:gd name="T9" fmla="*/ 29 h 624"/>
                <a:gd name="T10" fmla="*/ 376 w 659"/>
                <a:gd name="T11" fmla="*/ 3 h 624"/>
                <a:gd name="T12" fmla="*/ 375 w 659"/>
                <a:gd name="T13" fmla="*/ 3 h 624"/>
                <a:gd name="T14" fmla="*/ 334 w 659"/>
                <a:gd name="T15" fmla="*/ 0 h 624"/>
                <a:gd name="T16" fmla="*/ 0 w 659"/>
                <a:gd name="T17" fmla="*/ 312 h 624"/>
                <a:gd name="T18" fmla="*/ 334 w 659"/>
                <a:gd name="T19" fmla="*/ 624 h 624"/>
                <a:gd name="T20" fmla="*/ 658 w 659"/>
                <a:gd name="T21" fmla="*/ 386 h 624"/>
                <a:gd name="T22" fmla="*/ 659 w 659"/>
                <a:gd name="T23" fmla="*/ 385 h 624"/>
                <a:gd name="T24" fmla="*/ 633 w 659"/>
                <a:gd name="T25" fmla="*/ 372 h 624"/>
                <a:gd name="T26" fmla="*/ 628 w 659"/>
                <a:gd name="T27" fmla="*/ 370 h 624"/>
                <a:gd name="T28" fmla="*/ 628 w 659"/>
                <a:gd name="T29" fmla="*/ 370 h 624"/>
                <a:gd name="T30" fmla="*/ 633 w 659"/>
                <a:gd name="T31" fmla="*/ 373 h 624"/>
                <a:gd name="T32" fmla="*/ 633 w 659"/>
                <a:gd name="T33" fmla="*/ 373 h 624"/>
                <a:gd name="T34" fmla="*/ 334 w 659"/>
                <a:gd name="T35" fmla="*/ 598 h 6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59"/>
                <a:gd name="T55" fmla="*/ 0 h 624"/>
                <a:gd name="T56" fmla="*/ 659 w 659"/>
                <a:gd name="T57" fmla="*/ 624 h 6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59" h="624">
                  <a:moveTo>
                    <a:pt x="334" y="598"/>
                  </a:moveTo>
                  <a:cubicBezTo>
                    <a:pt x="164" y="598"/>
                    <a:pt x="26" y="469"/>
                    <a:pt x="26" y="312"/>
                  </a:cubicBezTo>
                  <a:cubicBezTo>
                    <a:pt x="26" y="154"/>
                    <a:pt x="164" y="26"/>
                    <a:pt x="334" y="26"/>
                  </a:cubicBezTo>
                  <a:cubicBezTo>
                    <a:pt x="346" y="26"/>
                    <a:pt x="361" y="28"/>
                    <a:pt x="374" y="29"/>
                  </a:cubicBezTo>
                  <a:cubicBezTo>
                    <a:pt x="375" y="29"/>
                    <a:pt x="376" y="29"/>
                    <a:pt x="376" y="29"/>
                  </a:cubicBezTo>
                  <a:cubicBezTo>
                    <a:pt x="376" y="3"/>
                    <a:pt x="376" y="3"/>
                    <a:pt x="376" y="3"/>
                  </a:cubicBezTo>
                  <a:cubicBezTo>
                    <a:pt x="376" y="3"/>
                    <a:pt x="376" y="3"/>
                    <a:pt x="375" y="3"/>
                  </a:cubicBezTo>
                  <a:cubicBezTo>
                    <a:pt x="361" y="1"/>
                    <a:pt x="347" y="0"/>
                    <a:pt x="334" y="0"/>
                  </a:cubicBezTo>
                  <a:cubicBezTo>
                    <a:pt x="150" y="0"/>
                    <a:pt x="0" y="140"/>
                    <a:pt x="0" y="312"/>
                  </a:cubicBezTo>
                  <a:cubicBezTo>
                    <a:pt x="0" y="484"/>
                    <a:pt x="150" y="624"/>
                    <a:pt x="334" y="624"/>
                  </a:cubicBezTo>
                  <a:cubicBezTo>
                    <a:pt x="488" y="624"/>
                    <a:pt x="621" y="526"/>
                    <a:pt x="658" y="386"/>
                  </a:cubicBezTo>
                  <a:cubicBezTo>
                    <a:pt x="658" y="386"/>
                    <a:pt x="658" y="385"/>
                    <a:pt x="659" y="385"/>
                  </a:cubicBezTo>
                  <a:cubicBezTo>
                    <a:pt x="633" y="372"/>
                    <a:pt x="633" y="372"/>
                    <a:pt x="633" y="372"/>
                  </a:cubicBezTo>
                  <a:cubicBezTo>
                    <a:pt x="628" y="370"/>
                    <a:pt x="628" y="370"/>
                    <a:pt x="628" y="370"/>
                  </a:cubicBezTo>
                  <a:cubicBezTo>
                    <a:pt x="628" y="370"/>
                    <a:pt x="628" y="370"/>
                    <a:pt x="628" y="370"/>
                  </a:cubicBezTo>
                  <a:cubicBezTo>
                    <a:pt x="633" y="373"/>
                    <a:pt x="633" y="373"/>
                    <a:pt x="633" y="373"/>
                  </a:cubicBezTo>
                  <a:cubicBezTo>
                    <a:pt x="633" y="373"/>
                    <a:pt x="633" y="373"/>
                    <a:pt x="633" y="373"/>
                  </a:cubicBezTo>
                  <a:cubicBezTo>
                    <a:pt x="600" y="501"/>
                    <a:pt x="476" y="598"/>
                    <a:pt x="334" y="598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7" name="Freeform 344"/>
            <p:cNvSpPr>
              <a:spLocks/>
            </p:cNvSpPr>
            <p:nvPr/>
          </p:nvSpPr>
          <p:spPr bwMode="auto">
            <a:xfrm>
              <a:off x="2884" y="1402"/>
              <a:ext cx="629" cy="689"/>
            </a:xfrm>
            <a:custGeom>
              <a:avLst/>
              <a:gdLst>
                <a:gd name="T0" fmla="*/ 252 w 292"/>
                <a:gd name="T1" fmla="*/ 300 h 300"/>
                <a:gd name="T2" fmla="*/ 187 w 292"/>
                <a:gd name="T3" fmla="*/ 60 h 300"/>
                <a:gd name="T4" fmla="*/ 47 w 292"/>
                <a:gd name="T5" fmla="*/ 3 h 300"/>
                <a:gd name="T6" fmla="*/ 0 w 292"/>
                <a:gd name="T7" fmla="*/ 13 h 300"/>
                <a:gd name="T8" fmla="*/ 0 w 292"/>
                <a:gd name="T9" fmla="*/ 37 h 300"/>
                <a:gd name="T10" fmla="*/ 10 w 292"/>
                <a:gd name="T11" fmla="*/ 35 h 300"/>
                <a:gd name="T12" fmla="*/ 49 w 292"/>
                <a:gd name="T13" fmla="*/ 26 h 300"/>
                <a:gd name="T14" fmla="*/ 171 w 292"/>
                <a:gd name="T15" fmla="*/ 78 h 300"/>
                <a:gd name="T16" fmla="*/ 230 w 292"/>
                <a:gd name="T17" fmla="*/ 290 h 300"/>
                <a:gd name="T18" fmla="*/ 252 w 292"/>
                <a:gd name="T19" fmla="*/ 300 h 3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92"/>
                <a:gd name="T31" fmla="*/ 0 h 300"/>
                <a:gd name="T32" fmla="*/ 292 w 292"/>
                <a:gd name="T33" fmla="*/ 300 h 3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92" h="300">
                  <a:moveTo>
                    <a:pt x="252" y="300"/>
                  </a:moveTo>
                  <a:cubicBezTo>
                    <a:pt x="292" y="170"/>
                    <a:pt x="220" y="89"/>
                    <a:pt x="187" y="60"/>
                  </a:cubicBezTo>
                  <a:cubicBezTo>
                    <a:pt x="145" y="22"/>
                    <a:pt x="90" y="0"/>
                    <a:pt x="47" y="3"/>
                  </a:cubicBezTo>
                  <a:cubicBezTo>
                    <a:pt x="20" y="4"/>
                    <a:pt x="0" y="13"/>
                    <a:pt x="0" y="13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3" y="37"/>
                    <a:pt x="6" y="36"/>
                    <a:pt x="10" y="35"/>
                  </a:cubicBezTo>
                  <a:cubicBezTo>
                    <a:pt x="10" y="35"/>
                    <a:pt x="26" y="28"/>
                    <a:pt x="49" y="26"/>
                  </a:cubicBezTo>
                  <a:cubicBezTo>
                    <a:pt x="86" y="25"/>
                    <a:pt x="134" y="45"/>
                    <a:pt x="171" y="78"/>
                  </a:cubicBezTo>
                  <a:cubicBezTo>
                    <a:pt x="200" y="103"/>
                    <a:pt x="263" y="175"/>
                    <a:pt x="230" y="290"/>
                  </a:cubicBezTo>
                  <a:lnTo>
                    <a:pt x="252" y="300"/>
                  </a:ln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8" name="Freeform 345"/>
            <p:cNvSpPr>
              <a:spLocks/>
            </p:cNvSpPr>
            <p:nvPr/>
          </p:nvSpPr>
          <p:spPr bwMode="auto">
            <a:xfrm>
              <a:off x="1877" y="1349"/>
              <a:ext cx="1007" cy="715"/>
            </a:xfrm>
            <a:custGeom>
              <a:avLst/>
              <a:gdLst>
                <a:gd name="T0" fmla="*/ 0 w 468"/>
                <a:gd name="T1" fmla="*/ 303 h 311"/>
                <a:gd name="T2" fmla="*/ 0 w 468"/>
                <a:gd name="T3" fmla="*/ 311 h 311"/>
                <a:gd name="T4" fmla="*/ 4 w 468"/>
                <a:gd name="T5" fmla="*/ 310 h 311"/>
                <a:gd name="T6" fmla="*/ 261 w 468"/>
                <a:gd name="T7" fmla="*/ 176 h 311"/>
                <a:gd name="T8" fmla="*/ 372 w 468"/>
                <a:gd name="T9" fmla="*/ 88 h 311"/>
                <a:gd name="T10" fmla="*/ 468 w 468"/>
                <a:gd name="T11" fmla="*/ 10 h 311"/>
                <a:gd name="T12" fmla="*/ 468 w 468"/>
                <a:gd name="T13" fmla="*/ 0 h 311"/>
                <a:gd name="T14" fmla="*/ 257 w 468"/>
                <a:gd name="T15" fmla="*/ 170 h 311"/>
                <a:gd name="T16" fmla="*/ 0 w 468"/>
                <a:gd name="T17" fmla="*/ 303 h 3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68"/>
                <a:gd name="T28" fmla="*/ 0 h 311"/>
                <a:gd name="T29" fmla="*/ 468 w 468"/>
                <a:gd name="T30" fmla="*/ 311 h 31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68" h="311">
                  <a:moveTo>
                    <a:pt x="0" y="303"/>
                  </a:moveTo>
                  <a:cubicBezTo>
                    <a:pt x="0" y="311"/>
                    <a:pt x="0" y="311"/>
                    <a:pt x="0" y="311"/>
                  </a:cubicBezTo>
                  <a:cubicBezTo>
                    <a:pt x="1" y="311"/>
                    <a:pt x="3" y="310"/>
                    <a:pt x="4" y="310"/>
                  </a:cubicBezTo>
                  <a:cubicBezTo>
                    <a:pt x="110" y="261"/>
                    <a:pt x="209" y="213"/>
                    <a:pt x="261" y="176"/>
                  </a:cubicBezTo>
                  <a:cubicBezTo>
                    <a:pt x="300" y="149"/>
                    <a:pt x="337" y="118"/>
                    <a:pt x="372" y="88"/>
                  </a:cubicBezTo>
                  <a:cubicBezTo>
                    <a:pt x="403" y="62"/>
                    <a:pt x="434" y="35"/>
                    <a:pt x="468" y="10"/>
                  </a:cubicBezTo>
                  <a:cubicBezTo>
                    <a:pt x="468" y="0"/>
                    <a:pt x="468" y="0"/>
                    <a:pt x="468" y="0"/>
                  </a:cubicBezTo>
                  <a:cubicBezTo>
                    <a:pt x="393" y="56"/>
                    <a:pt x="329" y="119"/>
                    <a:pt x="257" y="170"/>
                  </a:cubicBezTo>
                  <a:cubicBezTo>
                    <a:pt x="203" y="207"/>
                    <a:pt x="97" y="258"/>
                    <a:pt x="0" y="303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9" name="Freeform 346"/>
            <p:cNvSpPr>
              <a:spLocks/>
            </p:cNvSpPr>
            <p:nvPr/>
          </p:nvSpPr>
          <p:spPr bwMode="auto">
            <a:xfrm>
              <a:off x="1877" y="1372"/>
              <a:ext cx="1007" cy="751"/>
            </a:xfrm>
            <a:custGeom>
              <a:avLst/>
              <a:gdLst>
                <a:gd name="T0" fmla="*/ 261 w 468"/>
                <a:gd name="T1" fmla="*/ 166 h 327"/>
                <a:gd name="T2" fmla="*/ 4 w 468"/>
                <a:gd name="T3" fmla="*/ 300 h 327"/>
                <a:gd name="T4" fmla="*/ 0 w 468"/>
                <a:gd name="T5" fmla="*/ 301 h 327"/>
                <a:gd name="T6" fmla="*/ 0 w 468"/>
                <a:gd name="T7" fmla="*/ 327 h 327"/>
                <a:gd name="T8" fmla="*/ 4 w 468"/>
                <a:gd name="T9" fmla="*/ 326 h 327"/>
                <a:gd name="T10" fmla="*/ 261 w 468"/>
                <a:gd name="T11" fmla="*/ 192 h 327"/>
                <a:gd name="T12" fmla="*/ 372 w 468"/>
                <a:gd name="T13" fmla="*/ 104 h 327"/>
                <a:gd name="T14" fmla="*/ 468 w 468"/>
                <a:gd name="T15" fmla="*/ 26 h 327"/>
                <a:gd name="T16" fmla="*/ 468 w 468"/>
                <a:gd name="T17" fmla="*/ 0 h 327"/>
                <a:gd name="T18" fmla="*/ 372 w 468"/>
                <a:gd name="T19" fmla="*/ 78 h 327"/>
                <a:gd name="T20" fmla="*/ 261 w 468"/>
                <a:gd name="T21" fmla="*/ 166 h 3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68"/>
                <a:gd name="T34" fmla="*/ 0 h 327"/>
                <a:gd name="T35" fmla="*/ 468 w 468"/>
                <a:gd name="T36" fmla="*/ 327 h 32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68" h="327">
                  <a:moveTo>
                    <a:pt x="261" y="166"/>
                  </a:moveTo>
                  <a:cubicBezTo>
                    <a:pt x="209" y="203"/>
                    <a:pt x="110" y="251"/>
                    <a:pt x="4" y="300"/>
                  </a:cubicBezTo>
                  <a:cubicBezTo>
                    <a:pt x="3" y="300"/>
                    <a:pt x="1" y="301"/>
                    <a:pt x="0" y="301"/>
                  </a:cubicBezTo>
                  <a:cubicBezTo>
                    <a:pt x="0" y="327"/>
                    <a:pt x="0" y="327"/>
                    <a:pt x="0" y="327"/>
                  </a:cubicBezTo>
                  <a:cubicBezTo>
                    <a:pt x="4" y="326"/>
                    <a:pt x="4" y="326"/>
                    <a:pt x="4" y="326"/>
                  </a:cubicBezTo>
                  <a:cubicBezTo>
                    <a:pt x="110" y="277"/>
                    <a:pt x="209" y="229"/>
                    <a:pt x="261" y="192"/>
                  </a:cubicBezTo>
                  <a:cubicBezTo>
                    <a:pt x="300" y="165"/>
                    <a:pt x="337" y="134"/>
                    <a:pt x="372" y="104"/>
                  </a:cubicBezTo>
                  <a:cubicBezTo>
                    <a:pt x="403" y="78"/>
                    <a:pt x="434" y="51"/>
                    <a:pt x="468" y="26"/>
                  </a:cubicBezTo>
                  <a:cubicBezTo>
                    <a:pt x="468" y="0"/>
                    <a:pt x="468" y="0"/>
                    <a:pt x="468" y="0"/>
                  </a:cubicBezTo>
                  <a:cubicBezTo>
                    <a:pt x="434" y="25"/>
                    <a:pt x="403" y="52"/>
                    <a:pt x="372" y="78"/>
                  </a:cubicBezTo>
                  <a:cubicBezTo>
                    <a:pt x="337" y="108"/>
                    <a:pt x="300" y="139"/>
                    <a:pt x="261" y="166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90" name="Freeform 347"/>
            <p:cNvSpPr>
              <a:spLocks/>
            </p:cNvSpPr>
            <p:nvPr/>
          </p:nvSpPr>
          <p:spPr bwMode="auto">
            <a:xfrm>
              <a:off x="1050" y="2038"/>
              <a:ext cx="1451" cy="1470"/>
            </a:xfrm>
            <a:custGeom>
              <a:avLst/>
              <a:gdLst>
                <a:gd name="T0" fmla="*/ 667 w 674"/>
                <a:gd name="T1" fmla="*/ 393 h 640"/>
                <a:gd name="T2" fmla="*/ 666 w 674"/>
                <a:gd name="T3" fmla="*/ 394 h 640"/>
                <a:gd name="T4" fmla="*/ 342 w 674"/>
                <a:gd name="T5" fmla="*/ 632 h 640"/>
                <a:gd name="T6" fmla="*/ 8 w 674"/>
                <a:gd name="T7" fmla="*/ 320 h 640"/>
                <a:gd name="T8" fmla="*/ 342 w 674"/>
                <a:gd name="T9" fmla="*/ 8 h 640"/>
                <a:gd name="T10" fmla="*/ 383 w 674"/>
                <a:gd name="T11" fmla="*/ 11 h 640"/>
                <a:gd name="T12" fmla="*/ 384 w 674"/>
                <a:gd name="T13" fmla="*/ 11 h 640"/>
                <a:gd name="T14" fmla="*/ 384 w 674"/>
                <a:gd name="T15" fmla="*/ 3 h 640"/>
                <a:gd name="T16" fmla="*/ 342 w 674"/>
                <a:gd name="T17" fmla="*/ 0 h 640"/>
                <a:gd name="T18" fmla="*/ 0 w 674"/>
                <a:gd name="T19" fmla="*/ 320 h 640"/>
                <a:gd name="T20" fmla="*/ 342 w 674"/>
                <a:gd name="T21" fmla="*/ 640 h 640"/>
                <a:gd name="T22" fmla="*/ 674 w 674"/>
                <a:gd name="T23" fmla="*/ 396 h 640"/>
                <a:gd name="T24" fmla="*/ 667 w 674"/>
                <a:gd name="T25" fmla="*/ 393 h 64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74"/>
                <a:gd name="T40" fmla="*/ 0 h 640"/>
                <a:gd name="T41" fmla="*/ 674 w 674"/>
                <a:gd name="T42" fmla="*/ 640 h 64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74" h="640">
                  <a:moveTo>
                    <a:pt x="667" y="393"/>
                  </a:moveTo>
                  <a:cubicBezTo>
                    <a:pt x="666" y="393"/>
                    <a:pt x="666" y="394"/>
                    <a:pt x="666" y="394"/>
                  </a:cubicBezTo>
                  <a:cubicBezTo>
                    <a:pt x="629" y="534"/>
                    <a:pt x="496" y="632"/>
                    <a:pt x="342" y="632"/>
                  </a:cubicBezTo>
                  <a:cubicBezTo>
                    <a:pt x="158" y="632"/>
                    <a:pt x="8" y="492"/>
                    <a:pt x="8" y="320"/>
                  </a:cubicBezTo>
                  <a:cubicBezTo>
                    <a:pt x="8" y="148"/>
                    <a:pt x="158" y="8"/>
                    <a:pt x="342" y="8"/>
                  </a:cubicBezTo>
                  <a:cubicBezTo>
                    <a:pt x="355" y="8"/>
                    <a:pt x="369" y="9"/>
                    <a:pt x="383" y="11"/>
                  </a:cubicBezTo>
                  <a:cubicBezTo>
                    <a:pt x="384" y="11"/>
                    <a:pt x="384" y="11"/>
                    <a:pt x="384" y="11"/>
                  </a:cubicBezTo>
                  <a:cubicBezTo>
                    <a:pt x="384" y="3"/>
                    <a:pt x="384" y="3"/>
                    <a:pt x="384" y="3"/>
                  </a:cubicBezTo>
                  <a:cubicBezTo>
                    <a:pt x="370" y="1"/>
                    <a:pt x="356" y="0"/>
                    <a:pt x="342" y="0"/>
                  </a:cubicBezTo>
                  <a:cubicBezTo>
                    <a:pt x="153" y="0"/>
                    <a:pt x="0" y="143"/>
                    <a:pt x="0" y="320"/>
                  </a:cubicBezTo>
                  <a:cubicBezTo>
                    <a:pt x="0" y="496"/>
                    <a:pt x="153" y="640"/>
                    <a:pt x="342" y="640"/>
                  </a:cubicBezTo>
                  <a:cubicBezTo>
                    <a:pt x="503" y="640"/>
                    <a:pt x="637" y="536"/>
                    <a:pt x="674" y="396"/>
                  </a:cubicBezTo>
                  <a:lnTo>
                    <a:pt x="667" y="393"/>
                  </a:ln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91" name="Freeform 348"/>
            <p:cNvSpPr>
              <a:spLocks/>
            </p:cNvSpPr>
            <p:nvPr/>
          </p:nvSpPr>
          <p:spPr bwMode="auto">
            <a:xfrm>
              <a:off x="2486" y="2119"/>
              <a:ext cx="1012" cy="829"/>
            </a:xfrm>
            <a:custGeom>
              <a:avLst/>
              <a:gdLst>
                <a:gd name="T0" fmla="*/ 451 w 470"/>
                <a:gd name="T1" fmla="*/ 11 h 361"/>
                <a:gd name="T2" fmla="*/ 164 w 470"/>
                <a:gd name="T3" fmla="*/ 246 h 361"/>
                <a:gd name="T4" fmla="*/ 2 w 470"/>
                <a:gd name="T5" fmla="*/ 355 h 361"/>
                <a:gd name="T6" fmla="*/ 0 w 470"/>
                <a:gd name="T7" fmla="*/ 358 h 361"/>
                <a:gd name="T8" fmla="*/ 7 w 470"/>
                <a:gd name="T9" fmla="*/ 361 h 361"/>
                <a:gd name="T10" fmla="*/ 7 w 470"/>
                <a:gd name="T11" fmla="*/ 361 h 361"/>
                <a:gd name="T12" fmla="*/ 168 w 470"/>
                <a:gd name="T13" fmla="*/ 252 h 361"/>
                <a:gd name="T14" fmla="*/ 470 w 470"/>
                <a:gd name="T15" fmla="*/ 4 h 361"/>
                <a:gd name="T16" fmla="*/ 462 w 470"/>
                <a:gd name="T17" fmla="*/ 0 h 361"/>
                <a:gd name="T18" fmla="*/ 451 w 470"/>
                <a:gd name="T19" fmla="*/ 11 h 3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70"/>
                <a:gd name="T31" fmla="*/ 0 h 361"/>
                <a:gd name="T32" fmla="*/ 470 w 470"/>
                <a:gd name="T33" fmla="*/ 361 h 36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70" h="361">
                  <a:moveTo>
                    <a:pt x="451" y="11"/>
                  </a:moveTo>
                  <a:cubicBezTo>
                    <a:pt x="379" y="77"/>
                    <a:pt x="281" y="168"/>
                    <a:pt x="164" y="246"/>
                  </a:cubicBezTo>
                  <a:cubicBezTo>
                    <a:pt x="40" y="327"/>
                    <a:pt x="3" y="355"/>
                    <a:pt x="2" y="355"/>
                  </a:cubicBezTo>
                  <a:cubicBezTo>
                    <a:pt x="1" y="356"/>
                    <a:pt x="0" y="357"/>
                    <a:pt x="0" y="358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7" y="361"/>
                    <a:pt x="7" y="361"/>
                    <a:pt x="7" y="361"/>
                  </a:cubicBezTo>
                  <a:cubicBezTo>
                    <a:pt x="7" y="361"/>
                    <a:pt x="43" y="335"/>
                    <a:pt x="168" y="252"/>
                  </a:cubicBezTo>
                  <a:cubicBezTo>
                    <a:pt x="294" y="170"/>
                    <a:pt x="398" y="71"/>
                    <a:pt x="470" y="4"/>
                  </a:cubicBezTo>
                  <a:cubicBezTo>
                    <a:pt x="462" y="0"/>
                    <a:pt x="462" y="0"/>
                    <a:pt x="462" y="0"/>
                  </a:cubicBezTo>
                  <a:lnTo>
                    <a:pt x="451" y="11"/>
                  </a:ln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92" name="Freeform 349"/>
            <p:cNvSpPr>
              <a:spLocks/>
            </p:cNvSpPr>
            <p:nvPr/>
          </p:nvSpPr>
          <p:spPr bwMode="auto">
            <a:xfrm>
              <a:off x="2884" y="1228"/>
              <a:ext cx="782" cy="900"/>
            </a:xfrm>
            <a:custGeom>
              <a:avLst/>
              <a:gdLst>
                <a:gd name="T0" fmla="*/ 0 w 363"/>
                <a:gd name="T1" fmla="*/ 53 h 392"/>
                <a:gd name="T2" fmla="*/ 0 w 363"/>
                <a:gd name="T3" fmla="*/ 61 h 392"/>
                <a:gd name="T4" fmla="*/ 3 w 363"/>
                <a:gd name="T5" fmla="*/ 60 h 392"/>
                <a:gd name="T6" fmla="*/ 206 w 363"/>
                <a:gd name="T7" fmla="*/ 115 h 392"/>
                <a:gd name="T8" fmla="*/ 277 w 363"/>
                <a:gd name="T9" fmla="*/ 389 h 392"/>
                <a:gd name="T10" fmla="*/ 285 w 363"/>
                <a:gd name="T11" fmla="*/ 392 h 392"/>
                <a:gd name="T12" fmla="*/ 0 w 363"/>
                <a:gd name="T13" fmla="*/ 53 h 3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63"/>
                <a:gd name="T22" fmla="*/ 0 h 392"/>
                <a:gd name="T23" fmla="*/ 363 w 363"/>
                <a:gd name="T24" fmla="*/ 392 h 39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63" h="392">
                  <a:moveTo>
                    <a:pt x="0" y="53"/>
                  </a:moveTo>
                  <a:cubicBezTo>
                    <a:pt x="0" y="61"/>
                    <a:pt x="0" y="61"/>
                    <a:pt x="0" y="61"/>
                  </a:cubicBezTo>
                  <a:cubicBezTo>
                    <a:pt x="1" y="61"/>
                    <a:pt x="2" y="61"/>
                    <a:pt x="3" y="60"/>
                  </a:cubicBezTo>
                  <a:cubicBezTo>
                    <a:pt x="57" y="36"/>
                    <a:pt x="143" y="58"/>
                    <a:pt x="206" y="115"/>
                  </a:cubicBezTo>
                  <a:cubicBezTo>
                    <a:pt x="243" y="148"/>
                    <a:pt x="325" y="241"/>
                    <a:pt x="277" y="389"/>
                  </a:cubicBezTo>
                  <a:cubicBezTo>
                    <a:pt x="285" y="392"/>
                    <a:pt x="285" y="392"/>
                    <a:pt x="285" y="392"/>
                  </a:cubicBezTo>
                  <a:cubicBezTo>
                    <a:pt x="363" y="152"/>
                    <a:pt x="117" y="0"/>
                    <a:pt x="0" y="53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93" name="Freeform 350"/>
            <p:cNvSpPr>
              <a:spLocks/>
            </p:cNvSpPr>
            <p:nvPr/>
          </p:nvSpPr>
          <p:spPr bwMode="auto">
            <a:xfrm>
              <a:off x="2884" y="1310"/>
              <a:ext cx="700" cy="818"/>
            </a:xfrm>
            <a:custGeom>
              <a:avLst/>
              <a:gdLst>
                <a:gd name="T0" fmla="*/ 206 w 325"/>
                <a:gd name="T1" fmla="*/ 79 h 356"/>
                <a:gd name="T2" fmla="*/ 3 w 325"/>
                <a:gd name="T3" fmla="*/ 24 h 356"/>
                <a:gd name="T4" fmla="*/ 0 w 325"/>
                <a:gd name="T5" fmla="*/ 25 h 356"/>
                <a:gd name="T6" fmla="*/ 0 w 325"/>
                <a:gd name="T7" fmla="*/ 53 h 356"/>
                <a:gd name="T8" fmla="*/ 47 w 325"/>
                <a:gd name="T9" fmla="*/ 43 h 356"/>
                <a:gd name="T10" fmla="*/ 187 w 325"/>
                <a:gd name="T11" fmla="*/ 100 h 356"/>
                <a:gd name="T12" fmla="*/ 252 w 325"/>
                <a:gd name="T13" fmla="*/ 340 h 356"/>
                <a:gd name="T14" fmla="*/ 285 w 325"/>
                <a:gd name="T15" fmla="*/ 356 h 356"/>
                <a:gd name="T16" fmla="*/ 277 w 325"/>
                <a:gd name="T17" fmla="*/ 353 h 356"/>
                <a:gd name="T18" fmla="*/ 206 w 325"/>
                <a:gd name="T19" fmla="*/ 79 h 3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25"/>
                <a:gd name="T31" fmla="*/ 0 h 356"/>
                <a:gd name="T32" fmla="*/ 325 w 325"/>
                <a:gd name="T33" fmla="*/ 356 h 35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25" h="356">
                  <a:moveTo>
                    <a:pt x="206" y="79"/>
                  </a:moveTo>
                  <a:cubicBezTo>
                    <a:pt x="143" y="22"/>
                    <a:pt x="57" y="0"/>
                    <a:pt x="3" y="24"/>
                  </a:cubicBezTo>
                  <a:cubicBezTo>
                    <a:pt x="2" y="25"/>
                    <a:pt x="1" y="25"/>
                    <a:pt x="0" y="25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20" y="44"/>
                    <a:pt x="47" y="43"/>
                  </a:cubicBezTo>
                  <a:cubicBezTo>
                    <a:pt x="90" y="40"/>
                    <a:pt x="145" y="62"/>
                    <a:pt x="187" y="100"/>
                  </a:cubicBezTo>
                  <a:cubicBezTo>
                    <a:pt x="220" y="129"/>
                    <a:pt x="292" y="210"/>
                    <a:pt x="252" y="340"/>
                  </a:cubicBezTo>
                  <a:cubicBezTo>
                    <a:pt x="285" y="356"/>
                    <a:pt x="285" y="356"/>
                    <a:pt x="285" y="356"/>
                  </a:cubicBezTo>
                  <a:cubicBezTo>
                    <a:pt x="277" y="353"/>
                    <a:pt x="277" y="353"/>
                    <a:pt x="277" y="353"/>
                  </a:cubicBezTo>
                  <a:cubicBezTo>
                    <a:pt x="325" y="205"/>
                    <a:pt x="243" y="112"/>
                    <a:pt x="206" y="79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94" name="Freeform 351"/>
            <p:cNvSpPr>
              <a:spLocks/>
            </p:cNvSpPr>
            <p:nvPr/>
          </p:nvSpPr>
          <p:spPr bwMode="auto">
            <a:xfrm>
              <a:off x="3481" y="2116"/>
              <a:ext cx="2" cy="5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1 w 1"/>
                <a:gd name="T5" fmla="*/ 0 h 2"/>
                <a:gd name="T6" fmla="*/ 0 w 1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2"/>
                <a:gd name="T14" fmla="*/ 1 w 1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95" name="Freeform 352"/>
            <p:cNvSpPr>
              <a:spLocks/>
            </p:cNvSpPr>
            <p:nvPr/>
          </p:nvSpPr>
          <p:spPr bwMode="auto">
            <a:xfrm>
              <a:off x="2430" y="2091"/>
              <a:ext cx="1051" cy="857"/>
            </a:xfrm>
            <a:custGeom>
              <a:avLst/>
              <a:gdLst>
                <a:gd name="T0" fmla="*/ 480 w 488"/>
                <a:gd name="T1" fmla="*/ 9 h 373"/>
                <a:gd name="T2" fmla="*/ 463 w 488"/>
                <a:gd name="T3" fmla="*/ 0 h 373"/>
                <a:gd name="T4" fmla="*/ 463 w 488"/>
                <a:gd name="T5" fmla="*/ 0 h 373"/>
                <a:gd name="T6" fmla="*/ 462 w 488"/>
                <a:gd name="T7" fmla="*/ 0 h 373"/>
                <a:gd name="T8" fmla="*/ 452 w 488"/>
                <a:gd name="T9" fmla="*/ 10 h 373"/>
                <a:gd name="T10" fmla="*/ 165 w 488"/>
                <a:gd name="T11" fmla="*/ 245 h 373"/>
                <a:gd name="T12" fmla="*/ 3 w 488"/>
                <a:gd name="T13" fmla="*/ 354 h 373"/>
                <a:gd name="T14" fmla="*/ 0 w 488"/>
                <a:gd name="T15" fmla="*/ 357 h 373"/>
                <a:gd name="T16" fmla="*/ 33 w 488"/>
                <a:gd name="T17" fmla="*/ 373 h 373"/>
                <a:gd name="T18" fmla="*/ 33 w 488"/>
                <a:gd name="T19" fmla="*/ 373 h 373"/>
                <a:gd name="T20" fmla="*/ 26 w 488"/>
                <a:gd name="T21" fmla="*/ 370 h 373"/>
                <a:gd name="T22" fmla="*/ 28 w 488"/>
                <a:gd name="T23" fmla="*/ 367 h 373"/>
                <a:gd name="T24" fmla="*/ 190 w 488"/>
                <a:gd name="T25" fmla="*/ 258 h 373"/>
                <a:gd name="T26" fmla="*/ 477 w 488"/>
                <a:gd name="T27" fmla="*/ 23 h 373"/>
                <a:gd name="T28" fmla="*/ 488 w 488"/>
                <a:gd name="T29" fmla="*/ 12 h 373"/>
                <a:gd name="T30" fmla="*/ 480 w 488"/>
                <a:gd name="T31" fmla="*/ 9 h 37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88"/>
                <a:gd name="T49" fmla="*/ 0 h 373"/>
                <a:gd name="T50" fmla="*/ 488 w 488"/>
                <a:gd name="T51" fmla="*/ 373 h 37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88" h="373">
                  <a:moveTo>
                    <a:pt x="480" y="9"/>
                  </a:moveTo>
                  <a:cubicBezTo>
                    <a:pt x="463" y="0"/>
                    <a:pt x="463" y="0"/>
                    <a:pt x="463" y="0"/>
                  </a:cubicBezTo>
                  <a:cubicBezTo>
                    <a:pt x="463" y="0"/>
                    <a:pt x="463" y="0"/>
                    <a:pt x="463" y="0"/>
                  </a:cubicBezTo>
                  <a:cubicBezTo>
                    <a:pt x="462" y="0"/>
                    <a:pt x="462" y="0"/>
                    <a:pt x="462" y="0"/>
                  </a:cubicBezTo>
                  <a:cubicBezTo>
                    <a:pt x="452" y="10"/>
                    <a:pt x="452" y="10"/>
                    <a:pt x="452" y="10"/>
                  </a:cubicBezTo>
                  <a:cubicBezTo>
                    <a:pt x="380" y="76"/>
                    <a:pt x="282" y="167"/>
                    <a:pt x="165" y="245"/>
                  </a:cubicBezTo>
                  <a:cubicBezTo>
                    <a:pt x="41" y="326"/>
                    <a:pt x="4" y="354"/>
                    <a:pt x="3" y="354"/>
                  </a:cubicBezTo>
                  <a:cubicBezTo>
                    <a:pt x="2" y="355"/>
                    <a:pt x="0" y="357"/>
                    <a:pt x="0" y="357"/>
                  </a:cubicBezTo>
                  <a:cubicBezTo>
                    <a:pt x="33" y="373"/>
                    <a:pt x="33" y="373"/>
                    <a:pt x="33" y="373"/>
                  </a:cubicBezTo>
                  <a:cubicBezTo>
                    <a:pt x="33" y="373"/>
                    <a:pt x="33" y="373"/>
                    <a:pt x="33" y="373"/>
                  </a:cubicBezTo>
                  <a:cubicBezTo>
                    <a:pt x="26" y="370"/>
                    <a:pt x="26" y="370"/>
                    <a:pt x="26" y="370"/>
                  </a:cubicBezTo>
                  <a:cubicBezTo>
                    <a:pt x="26" y="369"/>
                    <a:pt x="27" y="368"/>
                    <a:pt x="28" y="367"/>
                  </a:cubicBezTo>
                  <a:cubicBezTo>
                    <a:pt x="29" y="367"/>
                    <a:pt x="66" y="339"/>
                    <a:pt x="190" y="258"/>
                  </a:cubicBezTo>
                  <a:cubicBezTo>
                    <a:pt x="307" y="180"/>
                    <a:pt x="405" y="89"/>
                    <a:pt x="477" y="23"/>
                  </a:cubicBezTo>
                  <a:cubicBezTo>
                    <a:pt x="488" y="12"/>
                    <a:pt x="488" y="12"/>
                    <a:pt x="488" y="12"/>
                  </a:cubicBezTo>
                  <a:lnTo>
                    <a:pt x="480" y="9"/>
                  </a:ln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96" name="Freeform 353"/>
            <p:cNvSpPr>
              <a:spLocks/>
            </p:cNvSpPr>
            <p:nvPr/>
          </p:nvSpPr>
          <p:spPr bwMode="auto">
            <a:xfrm>
              <a:off x="1123" y="2116"/>
              <a:ext cx="1307" cy="1314"/>
            </a:xfrm>
            <a:custGeom>
              <a:avLst/>
              <a:gdLst>
                <a:gd name="T0" fmla="*/ 308 w 607"/>
                <a:gd name="T1" fmla="*/ 0 h 572"/>
                <a:gd name="T2" fmla="*/ 0 w 607"/>
                <a:gd name="T3" fmla="*/ 286 h 572"/>
                <a:gd name="T4" fmla="*/ 308 w 607"/>
                <a:gd name="T5" fmla="*/ 572 h 572"/>
                <a:gd name="T6" fmla="*/ 607 w 607"/>
                <a:gd name="T7" fmla="*/ 347 h 572"/>
                <a:gd name="T8" fmla="*/ 607 w 607"/>
                <a:gd name="T9" fmla="*/ 347 h 572"/>
                <a:gd name="T10" fmla="*/ 587 w 607"/>
                <a:gd name="T11" fmla="*/ 337 h 572"/>
                <a:gd name="T12" fmla="*/ 586 w 607"/>
                <a:gd name="T13" fmla="*/ 339 h 572"/>
                <a:gd name="T14" fmla="*/ 308 w 607"/>
                <a:gd name="T15" fmla="*/ 548 h 572"/>
                <a:gd name="T16" fmla="*/ 24 w 607"/>
                <a:gd name="T17" fmla="*/ 286 h 572"/>
                <a:gd name="T18" fmla="*/ 307 w 607"/>
                <a:gd name="T19" fmla="*/ 25 h 572"/>
                <a:gd name="T20" fmla="*/ 350 w 607"/>
                <a:gd name="T21" fmla="*/ 28 h 572"/>
                <a:gd name="T22" fmla="*/ 350 w 607"/>
                <a:gd name="T23" fmla="*/ 28 h 572"/>
                <a:gd name="T24" fmla="*/ 350 w 607"/>
                <a:gd name="T25" fmla="*/ 3 h 572"/>
                <a:gd name="T26" fmla="*/ 348 w 607"/>
                <a:gd name="T27" fmla="*/ 3 h 572"/>
                <a:gd name="T28" fmla="*/ 308 w 607"/>
                <a:gd name="T29" fmla="*/ 0 h 5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07"/>
                <a:gd name="T46" fmla="*/ 0 h 572"/>
                <a:gd name="T47" fmla="*/ 607 w 607"/>
                <a:gd name="T48" fmla="*/ 572 h 57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07" h="572">
                  <a:moveTo>
                    <a:pt x="308" y="0"/>
                  </a:moveTo>
                  <a:cubicBezTo>
                    <a:pt x="138" y="0"/>
                    <a:pt x="0" y="128"/>
                    <a:pt x="0" y="286"/>
                  </a:cubicBezTo>
                  <a:cubicBezTo>
                    <a:pt x="0" y="443"/>
                    <a:pt x="138" y="572"/>
                    <a:pt x="308" y="572"/>
                  </a:cubicBezTo>
                  <a:cubicBezTo>
                    <a:pt x="450" y="572"/>
                    <a:pt x="574" y="475"/>
                    <a:pt x="607" y="347"/>
                  </a:cubicBezTo>
                  <a:cubicBezTo>
                    <a:pt x="607" y="347"/>
                    <a:pt x="607" y="347"/>
                    <a:pt x="607" y="347"/>
                  </a:cubicBezTo>
                  <a:cubicBezTo>
                    <a:pt x="587" y="337"/>
                    <a:pt x="587" y="337"/>
                    <a:pt x="587" y="337"/>
                  </a:cubicBezTo>
                  <a:cubicBezTo>
                    <a:pt x="587" y="338"/>
                    <a:pt x="586" y="338"/>
                    <a:pt x="586" y="339"/>
                  </a:cubicBezTo>
                  <a:cubicBezTo>
                    <a:pt x="555" y="459"/>
                    <a:pt x="436" y="548"/>
                    <a:pt x="308" y="548"/>
                  </a:cubicBezTo>
                  <a:cubicBezTo>
                    <a:pt x="151" y="548"/>
                    <a:pt x="24" y="430"/>
                    <a:pt x="24" y="286"/>
                  </a:cubicBezTo>
                  <a:cubicBezTo>
                    <a:pt x="24" y="142"/>
                    <a:pt x="151" y="29"/>
                    <a:pt x="307" y="25"/>
                  </a:cubicBezTo>
                  <a:cubicBezTo>
                    <a:pt x="325" y="24"/>
                    <a:pt x="339" y="27"/>
                    <a:pt x="350" y="28"/>
                  </a:cubicBezTo>
                  <a:cubicBezTo>
                    <a:pt x="350" y="28"/>
                    <a:pt x="350" y="28"/>
                    <a:pt x="350" y="28"/>
                  </a:cubicBezTo>
                  <a:cubicBezTo>
                    <a:pt x="350" y="3"/>
                    <a:pt x="350" y="3"/>
                    <a:pt x="350" y="3"/>
                  </a:cubicBezTo>
                  <a:cubicBezTo>
                    <a:pt x="350" y="3"/>
                    <a:pt x="349" y="3"/>
                    <a:pt x="348" y="3"/>
                  </a:cubicBezTo>
                  <a:cubicBezTo>
                    <a:pt x="335" y="2"/>
                    <a:pt x="320" y="0"/>
                    <a:pt x="308" y="0"/>
                  </a:cubicBezTo>
                  <a:close/>
                </a:path>
              </a:pathLst>
            </a:custGeom>
            <a:noFill/>
            <a:ln w="11113" cap="rnd">
              <a:solidFill>
                <a:srgbClr val="BBBCBD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97" name="Freeform 354"/>
            <p:cNvSpPr>
              <a:spLocks/>
            </p:cNvSpPr>
            <p:nvPr/>
          </p:nvSpPr>
          <p:spPr bwMode="auto">
            <a:xfrm>
              <a:off x="1123" y="2116"/>
              <a:ext cx="1307" cy="1314"/>
            </a:xfrm>
            <a:custGeom>
              <a:avLst/>
              <a:gdLst>
                <a:gd name="T0" fmla="*/ 308 w 607"/>
                <a:gd name="T1" fmla="*/ 0 h 572"/>
                <a:gd name="T2" fmla="*/ 0 w 607"/>
                <a:gd name="T3" fmla="*/ 286 h 572"/>
                <a:gd name="T4" fmla="*/ 308 w 607"/>
                <a:gd name="T5" fmla="*/ 572 h 572"/>
                <a:gd name="T6" fmla="*/ 607 w 607"/>
                <a:gd name="T7" fmla="*/ 347 h 572"/>
                <a:gd name="T8" fmla="*/ 607 w 607"/>
                <a:gd name="T9" fmla="*/ 347 h 572"/>
                <a:gd name="T10" fmla="*/ 587 w 607"/>
                <a:gd name="T11" fmla="*/ 337 h 572"/>
                <a:gd name="T12" fmla="*/ 586 w 607"/>
                <a:gd name="T13" fmla="*/ 339 h 572"/>
                <a:gd name="T14" fmla="*/ 308 w 607"/>
                <a:gd name="T15" fmla="*/ 548 h 572"/>
                <a:gd name="T16" fmla="*/ 24 w 607"/>
                <a:gd name="T17" fmla="*/ 286 h 572"/>
                <a:gd name="T18" fmla="*/ 307 w 607"/>
                <a:gd name="T19" fmla="*/ 25 h 572"/>
                <a:gd name="T20" fmla="*/ 350 w 607"/>
                <a:gd name="T21" fmla="*/ 28 h 572"/>
                <a:gd name="T22" fmla="*/ 350 w 607"/>
                <a:gd name="T23" fmla="*/ 28 h 572"/>
                <a:gd name="T24" fmla="*/ 350 w 607"/>
                <a:gd name="T25" fmla="*/ 3 h 572"/>
                <a:gd name="T26" fmla="*/ 348 w 607"/>
                <a:gd name="T27" fmla="*/ 3 h 572"/>
                <a:gd name="T28" fmla="*/ 308 w 607"/>
                <a:gd name="T29" fmla="*/ 0 h 57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07"/>
                <a:gd name="T46" fmla="*/ 0 h 572"/>
                <a:gd name="T47" fmla="*/ 607 w 607"/>
                <a:gd name="T48" fmla="*/ 572 h 57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07" h="572">
                  <a:moveTo>
                    <a:pt x="308" y="0"/>
                  </a:moveTo>
                  <a:cubicBezTo>
                    <a:pt x="138" y="0"/>
                    <a:pt x="0" y="128"/>
                    <a:pt x="0" y="286"/>
                  </a:cubicBezTo>
                  <a:cubicBezTo>
                    <a:pt x="0" y="443"/>
                    <a:pt x="138" y="572"/>
                    <a:pt x="308" y="572"/>
                  </a:cubicBezTo>
                  <a:cubicBezTo>
                    <a:pt x="450" y="572"/>
                    <a:pt x="574" y="475"/>
                    <a:pt x="607" y="347"/>
                  </a:cubicBezTo>
                  <a:cubicBezTo>
                    <a:pt x="607" y="347"/>
                    <a:pt x="607" y="347"/>
                    <a:pt x="607" y="347"/>
                  </a:cubicBezTo>
                  <a:cubicBezTo>
                    <a:pt x="587" y="337"/>
                    <a:pt x="587" y="337"/>
                    <a:pt x="587" y="337"/>
                  </a:cubicBezTo>
                  <a:cubicBezTo>
                    <a:pt x="587" y="338"/>
                    <a:pt x="586" y="338"/>
                    <a:pt x="586" y="339"/>
                  </a:cubicBezTo>
                  <a:cubicBezTo>
                    <a:pt x="555" y="459"/>
                    <a:pt x="436" y="548"/>
                    <a:pt x="308" y="548"/>
                  </a:cubicBezTo>
                  <a:cubicBezTo>
                    <a:pt x="151" y="548"/>
                    <a:pt x="24" y="430"/>
                    <a:pt x="24" y="286"/>
                  </a:cubicBezTo>
                  <a:cubicBezTo>
                    <a:pt x="24" y="142"/>
                    <a:pt x="151" y="29"/>
                    <a:pt x="307" y="25"/>
                  </a:cubicBezTo>
                  <a:cubicBezTo>
                    <a:pt x="325" y="24"/>
                    <a:pt x="339" y="27"/>
                    <a:pt x="350" y="28"/>
                  </a:cubicBezTo>
                  <a:cubicBezTo>
                    <a:pt x="350" y="28"/>
                    <a:pt x="350" y="28"/>
                    <a:pt x="350" y="28"/>
                  </a:cubicBezTo>
                  <a:cubicBezTo>
                    <a:pt x="350" y="3"/>
                    <a:pt x="350" y="3"/>
                    <a:pt x="350" y="3"/>
                  </a:cubicBezTo>
                  <a:cubicBezTo>
                    <a:pt x="350" y="3"/>
                    <a:pt x="349" y="3"/>
                    <a:pt x="348" y="3"/>
                  </a:cubicBezTo>
                  <a:cubicBezTo>
                    <a:pt x="335" y="2"/>
                    <a:pt x="320" y="0"/>
                    <a:pt x="308" y="0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98" name="Freeform 355"/>
            <p:cNvSpPr>
              <a:spLocks/>
            </p:cNvSpPr>
            <p:nvPr/>
          </p:nvSpPr>
          <p:spPr bwMode="auto">
            <a:xfrm>
              <a:off x="1877" y="1432"/>
              <a:ext cx="1007" cy="749"/>
            </a:xfrm>
            <a:custGeom>
              <a:avLst/>
              <a:gdLst>
                <a:gd name="T0" fmla="*/ 76 w 468"/>
                <a:gd name="T1" fmla="*/ 308 h 326"/>
                <a:gd name="T2" fmla="*/ 106 w 468"/>
                <a:gd name="T3" fmla="*/ 308 h 326"/>
                <a:gd name="T4" fmla="*/ 114 w 468"/>
                <a:gd name="T5" fmla="*/ 303 h 326"/>
                <a:gd name="T6" fmla="*/ 129 w 468"/>
                <a:gd name="T7" fmla="*/ 277 h 326"/>
                <a:gd name="T8" fmla="*/ 156 w 468"/>
                <a:gd name="T9" fmla="*/ 277 h 326"/>
                <a:gd name="T10" fmla="*/ 160 w 468"/>
                <a:gd name="T11" fmla="*/ 275 h 326"/>
                <a:gd name="T12" fmla="*/ 174 w 468"/>
                <a:gd name="T13" fmla="*/ 245 h 326"/>
                <a:gd name="T14" fmla="*/ 195 w 468"/>
                <a:gd name="T15" fmla="*/ 240 h 326"/>
                <a:gd name="T16" fmla="*/ 202 w 468"/>
                <a:gd name="T17" fmla="*/ 243 h 326"/>
                <a:gd name="T18" fmla="*/ 207 w 468"/>
                <a:gd name="T19" fmla="*/ 242 h 326"/>
                <a:gd name="T20" fmla="*/ 212 w 468"/>
                <a:gd name="T21" fmla="*/ 238 h 326"/>
                <a:gd name="T22" fmla="*/ 232 w 468"/>
                <a:gd name="T23" fmla="*/ 238 h 326"/>
                <a:gd name="T24" fmla="*/ 236 w 468"/>
                <a:gd name="T25" fmla="*/ 236 h 326"/>
                <a:gd name="T26" fmla="*/ 235 w 468"/>
                <a:gd name="T27" fmla="*/ 228 h 326"/>
                <a:gd name="T28" fmla="*/ 251 w 468"/>
                <a:gd name="T29" fmla="*/ 194 h 326"/>
                <a:gd name="T30" fmla="*/ 272 w 468"/>
                <a:gd name="T31" fmla="*/ 190 h 326"/>
                <a:gd name="T32" fmla="*/ 281 w 468"/>
                <a:gd name="T33" fmla="*/ 195 h 326"/>
                <a:gd name="T34" fmla="*/ 284 w 468"/>
                <a:gd name="T35" fmla="*/ 193 h 326"/>
                <a:gd name="T36" fmla="*/ 294 w 468"/>
                <a:gd name="T37" fmla="*/ 178 h 326"/>
                <a:gd name="T38" fmla="*/ 310 w 468"/>
                <a:gd name="T39" fmla="*/ 174 h 326"/>
                <a:gd name="T40" fmla="*/ 315 w 468"/>
                <a:gd name="T41" fmla="*/ 168 h 326"/>
                <a:gd name="T42" fmla="*/ 330 w 468"/>
                <a:gd name="T43" fmla="*/ 137 h 326"/>
                <a:gd name="T44" fmla="*/ 355 w 468"/>
                <a:gd name="T45" fmla="*/ 136 h 326"/>
                <a:gd name="T46" fmla="*/ 358 w 468"/>
                <a:gd name="T47" fmla="*/ 134 h 326"/>
                <a:gd name="T48" fmla="*/ 375 w 468"/>
                <a:gd name="T49" fmla="*/ 109 h 326"/>
                <a:gd name="T50" fmla="*/ 389 w 468"/>
                <a:gd name="T51" fmla="*/ 108 h 326"/>
                <a:gd name="T52" fmla="*/ 393 w 468"/>
                <a:gd name="T53" fmla="*/ 103 h 326"/>
                <a:gd name="T54" fmla="*/ 408 w 468"/>
                <a:gd name="T55" fmla="*/ 73 h 326"/>
                <a:gd name="T56" fmla="*/ 444 w 468"/>
                <a:gd name="T57" fmla="*/ 67 h 326"/>
                <a:gd name="T58" fmla="*/ 468 w 468"/>
                <a:gd name="T59" fmla="*/ 25 h 326"/>
                <a:gd name="T60" fmla="*/ 468 w 468"/>
                <a:gd name="T61" fmla="*/ 0 h 326"/>
                <a:gd name="T62" fmla="*/ 372 w 468"/>
                <a:gd name="T63" fmla="*/ 78 h 326"/>
                <a:gd name="T64" fmla="*/ 261 w 468"/>
                <a:gd name="T65" fmla="*/ 166 h 326"/>
                <a:gd name="T66" fmla="*/ 4 w 468"/>
                <a:gd name="T67" fmla="*/ 300 h 326"/>
                <a:gd name="T68" fmla="*/ 0 w 468"/>
                <a:gd name="T69" fmla="*/ 301 h 326"/>
                <a:gd name="T70" fmla="*/ 0 w 468"/>
                <a:gd name="T71" fmla="*/ 326 h 326"/>
                <a:gd name="T72" fmla="*/ 14 w 468"/>
                <a:gd name="T73" fmla="*/ 322 h 326"/>
                <a:gd name="T74" fmla="*/ 28 w 468"/>
                <a:gd name="T75" fmla="*/ 315 h 326"/>
                <a:gd name="T76" fmla="*/ 60 w 468"/>
                <a:gd name="T77" fmla="*/ 322 h 326"/>
                <a:gd name="T78" fmla="*/ 76 w 468"/>
                <a:gd name="T79" fmla="*/ 308 h 32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68"/>
                <a:gd name="T121" fmla="*/ 0 h 326"/>
                <a:gd name="T122" fmla="*/ 468 w 468"/>
                <a:gd name="T123" fmla="*/ 326 h 32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68" h="326">
                  <a:moveTo>
                    <a:pt x="76" y="308"/>
                  </a:moveTo>
                  <a:cubicBezTo>
                    <a:pt x="88" y="301"/>
                    <a:pt x="101" y="306"/>
                    <a:pt x="106" y="308"/>
                  </a:cubicBezTo>
                  <a:cubicBezTo>
                    <a:pt x="110" y="309"/>
                    <a:pt x="113" y="307"/>
                    <a:pt x="114" y="303"/>
                  </a:cubicBezTo>
                  <a:cubicBezTo>
                    <a:pt x="115" y="296"/>
                    <a:pt x="116" y="285"/>
                    <a:pt x="129" y="277"/>
                  </a:cubicBezTo>
                  <a:cubicBezTo>
                    <a:pt x="136" y="272"/>
                    <a:pt x="145" y="269"/>
                    <a:pt x="156" y="277"/>
                  </a:cubicBezTo>
                  <a:cubicBezTo>
                    <a:pt x="159" y="279"/>
                    <a:pt x="160" y="276"/>
                    <a:pt x="160" y="275"/>
                  </a:cubicBezTo>
                  <a:cubicBezTo>
                    <a:pt x="161" y="265"/>
                    <a:pt x="163" y="253"/>
                    <a:pt x="174" y="245"/>
                  </a:cubicBezTo>
                  <a:cubicBezTo>
                    <a:pt x="182" y="240"/>
                    <a:pt x="190" y="239"/>
                    <a:pt x="195" y="240"/>
                  </a:cubicBezTo>
                  <a:cubicBezTo>
                    <a:pt x="197" y="241"/>
                    <a:pt x="200" y="242"/>
                    <a:pt x="202" y="243"/>
                  </a:cubicBezTo>
                  <a:cubicBezTo>
                    <a:pt x="204" y="244"/>
                    <a:pt x="206" y="243"/>
                    <a:pt x="207" y="242"/>
                  </a:cubicBezTo>
                  <a:cubicBezTo>
                    <a:pt x="208" y="240"/>
                    <a:pt x="210" y="239"/>
                    <a:pt x="212" y="238"/>
                  </a:cubicBezTo>
                  <a:cubicBezTo>
                    <a:pt x="216" y="236"/>
                    <a:pt x="224" y="234"/>
                    <a:pt x="232" y="238"/>
                  </a:cubicBezTo>
                  <a:cubicBezTo>
                    <a:pt x="233" y="239"/>
                    <a:pt x="236" y="240"/>
                    <a:pt x="236" y="236"/>
                  </a:cubicBezTo>
                  <a:cubicBezTo>
                    <a:pt x="236" y="233"/>
                    <a:pt x="235" y="231"/>
                    <a:pt x="235" y="228"/>
                  </a:cubicBezTo>
                  <a:cubicBezTo>
                    <a:pt x="235" y="217"/>
                    <a:pt x="237" y="203"/>
                    <a:pt x="251" y="194"/>
                  </a:cubicBezTo>
                  <a:cubicBezTo>
                    <a:pt x="260" y="189"/>
                    <a:pt x="268" y="189"/>
                    <a:pt x="272" y="190"/>
                  </a:cubicBezTo>
                  <a:cubicBezTo>
                    <a:pt x="276" y="191"/>
                    <a:pt x="278" y="193"/>
                    <a:pt x="281" y="195"/>
                  </a:cubicBezTo>
                  <a:cubicBezTo>
                    <a:pt x="283" y="196"/>
                    <a:pt x="284" y="194"/>
                    <a:pt x="284" y="193"/>
                  </a:cubicBezTo>
                  <a:cubicBezTo>
                    <a:pt x="286" y="188"/>
                    <a:pt x="289" y="182"/>
                    <a:pt x="294" y="178"/>
                  </a:cubicBezTo>
                  <a:cubicBezTo>
                    <a:pt x="299" y="175"/>
                    <a:pt x="305" y="173"/>
                    <a:pt x="310" y="174"/>
                  </a:cubicBezTo>
                  <a:cubicBezTo>
                    <a:pt x="314" y="174"/>
                    <a:pt x="315" y="171"/>
                    <a:pt x="315" y="168"/>
                  </a:cubicBezTo>
                  <a:cubicBezTo>
                    <a:pt x="315" y="157"/>
                    <a:pt x="317" y="143"/>
                    <a:pt x="330" y="137"/>
                  </a:cubicBezTo>
                  <a:cubicBezTo>
                    <a:pt x="340" y="131"/>
                    <a:pt x="349" y="133"/>
                    <a:pt x="355" y="136"/>
                  </a:cubicBezTo>
                  <a:cubicBezTo>
                    <a:pt x="357" y="138"/>
                    <a:pt x="358" y="135"/>
                    <a:pt x="358" y="134"/>
                  </a:cubicBezTo>
                  <a:cubicBezTo>
                    <a:pt x="359" y="126"/>
                    <a:pt x="362" y="114"/>
                    <a:pt x="375" y="109"/>
                  </a:cubicBezTo>
                  <a:cubicBezTo>
                    <a:pt x="380" y="107"/>
                    <a:pt x="385" y="107"/>
                    <a:pt x="389" y="108"/>
                  </a:cubicBezTo>
                  <a:cubicBezTo>
                    <a:pt x="390" y="108"/>
                    <a:pt x="393" y="106"/>
                    <a:pt x="393" y="103"/>
                  </a:cubicBezTo>
                  <a:cubicBezTo>
                    <a:pt x="393" y="94"/>
                    <a:pt x="395" y="81"/>
                    <a:pt x="408" y="73"/>
                  </a:cubicBezTo>
                  <a:cubicBezTo>
                    <a:pt x="422" y="63"/>
                    <a:pt x="433" y="77"/>
                    <a:pt x="444" y="67"/>
                  </a:cubicBezTo>
                  <a:cubicBezTo>
                    <a:pt x="454" y="58"/>
                    <a:pt x="458" y="33"/>
                    <a:pt x="468" y="25"/>
                  </a:cubicBezTo>
                  <a:cubicBezTo>
                    <a:pt x="468" y="0"/>
                    <a:pt x="468" y="0"/>
                    <a:pt x="468" y="0"/>
                  </a:cubicBezTo>
                  <a:cubicBezTo>
                    <a:pt x="434" y="25"/>
                    <a:pt x="403" y="52"/>
                    <a:pt x="372" y="78"/>
                  </a:cubicBezTo>
                  <a:cubicBezTo>
                    <a:pt x="337" y="108"/>
                    <a:pt x="300" y="139"/>
                    <a:pt x="261" y="166"/>
                  </a:cubicBezTo>
                  <a:cubicBezTo>
                    <a:pt x="209" y="203"/>
                    <a:pt x="110" y="251"/>
                    <a:pt x="4" y="300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5" y="325"/>
                    <a:pt x="10" y="323"/>
                    <a:pt x="14" y="322"/>
                  </a:cubicBezTo>
                  <a:cubicBezTo>
                    <a:pt x="18" y="320"/>
                    <a:pt x="23" y="315"/>
                    <a:pt x="28" y="315"/>
                  </a:cubicBezTo>
                  <a:cubicBezTo>
                    <a:pt x="38" y="314"/>
                    <a:pt x="51" y="326"/>
                    <a:pt x="60" y="322"/>
                  </a:cubicBezTo>
                  <a:cubicBezTo>
                    <a:pt x="65" y="319"/>
                    <a:pt x="66" y="314"/>
                    <a:pt x="76" y="308"/>
                  </a:cubicBezTo>
                  <a:close/>
                </a:path>
              </a:pathLst>
            </a:custGeom>
            <a:noFill/>
            <a:ln w="11113" cap="rnd">
              <a:solidFill>
                <a:srgbClr val="BBBCBD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99" name="Freeform 356"/>
            <p:cNvSpPr>
              <a:spLocks/>
            </p:cNvSpPr>
            <p:nvPr/>
          </p:nvSpPr>
          <p:spPr bwMode="auto">
            <a:xfrm>
              <a:off x="1877" y="1432"/>
              <a:ext cx="1007" cy="749"/>
            </a:xfrm>
            <a:custGeom>
              <a:avLst/>
              <a:gdLst>
                <a:gd name="T0" fmla="*/ 76 w 468"/>
                <a:gd name="T1" fmla="*/ 308 h 326"/>
                <a:gd name="T2" fmla="*/ 106 w 468"/>
                <a:gd name="T3" fmla="*/ 308 h 326"/>
                <a:gd name="T4" fmla="*/ 114 w 468"/>
                <a:gd name="T5" fmla="*/ 303 h 326"/>
                <a:gd name="T6" fmla="*/ 129 w 468"/>
                <a:gd name="T7" fmla="*/ 277 h 326"/>
                <a:gd name="T8" fmla="*/ 156 w 468"/>
                <a:gd name="T9" fmla="*/ 277 h 326"/>
                <a:gd name="T10" fmla="*/ 160 w 468"/>
                <a:gd name="T11" fmla="*/ 275 h 326"/>
                <a:gd name="T12" fmla="*/ 174 w 468"/>
                <a:gd name="T13" fmla="*/ 245 h 326"/>
                <a:gd name="T14" fmla="*/ 195 w 468"/>
                <a:gd name="T15" fmla="*/ 240 h 326"/>
                <a:gd name="T16" fmla="*/ 202 w 468"/>
                <a:gd name="T17" fmla="*/ 243 h 326"/>
                <a:gd name="T18" fmla="*/ 207 w 468"/>
                <a:gd name="T19" fmla="*/ 242 h 326"/>
                <a:gd name="T20" fmla="*/ 212 w 468"/>
                <a:gd name="T21" fmla="*/ 238 h 326"/>
                <a:gd name="T22" fmla="*/ 232 w 468"/>
                <a:gd name="T23" fmla="*/ 238 h 326"/>
                <a:gd name="T24" fmla="*/ 236 w 468"/>
                <a:gd name="T25" fmla="*/ 236 h 326"/>
                <a:gd name="T26" fmla="*/ 235 w 468"/>
                <a:gd name="T27" fmla="*/ 228 h 326"/>
                <a:gd name="T28" fmla="*/ 251 w 468"/>
                <a:gd name="T29" fmla="*/ 194 h 326"/>
                <a:gd name="T30" fmla="*/ 272 w 468"/>
                <a:gd name="T31" fmla="*/ 190 h 326"/>
                <a:gd name="T32" fmla="*/ 281 w 468"/>
                <a:gd name="T33" fmla="*/ 195 h 326"/>
                <a:gd name="T34" fmla="*/ 284 w 468"/>
                <a:gd name="T35" fmla="*/ 193 h 326"/>
                <a:gd name="T36" fmla="*/ 294 w 468"/>
                <a:gd name="T37" fmla="*/ 178 h 326"/>
                <a:gd name="T38" fmla="*/ 310 w 468"/>
                <a:gd name="T39" fmla="*/ 174 h 326"/>
                <a:gd name="T40" fmla="*/ 315 w 468"/>
                <a:gd name="T41" fmla="*/ 168 h 326"/>
                <a:gd name="T42" fmla="*/ 330 w 468"/>
                <a:gd name="T43" fmla="*/ 137 h 326"/>
                <a:gd name="T44" fmla="*/ 355 w 468"/>
                <a:gd name="T45" fmla="*/ 136 h 326"/>
                <a:gd name="T46" fmla="*/ 358 w 468"/>
                <a:gd name="T47" fmla="*/ 134 h 326"/>
                <a:gd name="T48" fmla="*/ 375 w 468"/>
                <a:gd name="T49" fmla="*/ 109 h 326"/>
                <a:gd name="T50" fmla="*/ 389 w 468"/>
                <a:gd name="T51" fmla="*/ 108 h 326"/>
                <a:gd name="T52" fmla="*/ 393 w 468"/>
                <a:gd name="T53" fmla="*/ 103 h 326"/>
                <a:gd name="T54" fmla="*/ 408 w 468"/>
                <a:gd name="T55" fmla="*/ 73 h 326"/>
                <a:gd name="T56" fmla="*/ 444 w 468"/>
                <a:gd name="T57" fmla="*/ 67 h 326"/>
                <a:gd name="T58" fmla="*/ 468 w 468"/>
                <a:gd name="T59" fmla="*/ 25 h 326"/>
                <a:gd name="T60" fmla="*/ 468 w 468"/>
                <a:gd name="T61" fmla="*/ 0 h 326"/>
                <a:gd name="T62" fmla="*/ 372 w 468"/>
                <a:gd name="T63" fmla="*/ 78 h 326"/>
                <a:gd name="T64" fmla="*/ 261 w 468"/>
                <a:gd name="T65" fmla="*/ 166 h 326"/>
                <a:gd name="T66" fmla="*/ 4 w 468"/>
                <a:gd name="T67" fmla="*/ 300 h 326"/>
                <a:gd name="T68" fmla="*/ 0 w 468"/>
                <a:gd name="T69" fmla="*/ 301 h 326"/>
                <a:gd name="T70" fmla="*/ 0 w 468"/>
                <a:gd name="T71" fmla="*/ 326 h 326"/>
                <a:gd name="T72" fmla="*/ 14 w 468"/>
                <a:gd name="T73" fmla="*/ 322 h 326"/>
                <a:gd name="T74" fmla="*/ 28 w 468"/>
                <a:gd name="T75" fmla="*/ 315 h 326"/>
                <a:gd name="T76" fmla="*/ 60 w 468"/>
                <a:gd name="T77" fmla="*/ 322 h 326"/>
                <a:gd name="T78" fmla="*/ 76 w 468"/>
                <a:gd name="T79" fmla="*/ 308 h 32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468"/>
                <a:gd name="T121" fmla="*/ 0 h 326"/>
                <a:gd name="T122" fmla="*/ 468 w 468"/>
                <a:gd name="T123" fmla="*/ 326 h 32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468" h="326">
                  <a:moveTo>
                    <a:pt x="76" y="308"/>
                  </a:moveTo>
                  <a:cubicBezTo>
                    <a:pt x="88" y="301"/>
                    <a:pt x="101" y="306"/>
                    <a:pt x="106" y="308"/>
                  </a:cubicBezTo>
                  <a:cubicBezTo>
                    <a:pt x="110" y="309"/>
                    <a:pt x="113" y="307"/>
                    <a:pt x="114" y="303"/>
                  </a:cubicBezTo>
                  <a:cubicBezTo>
                    <a:pt x="115" y="296"/>
                    <a:pt x="116" y="285"/>
                    <a:pt x="129" y="277"/>
                  </a:cubicBezTo>
                  <a:cubicBezTo>
                    <a:pt x="136" y="272"/>
                    <a:pt x="145" y="269"/>
                    <a:pt x="156" y="277"/>
                  </a:cubicBezTo>
                  <a:cubicBezTo>
                    <a:pt x="159" y="279"/>
                    <a:pt x="160" y="276"/>
                    <a:pt x="160" y="275"/>
                  </a:cubicBezTo>
                  <a:cubicBezTo>
                    <a:pt x="161" y="265"/>
                    <a:pt x="163" y="253"/>
                    <a:pt x="174" y="245"/>
                  </a:cubicBezTo>
                  <a:cubicBezTo>
                    <a:pt x="182" y="240"/>
                    <a:pt x="190" y="239"/>
                    <a:pt x="195" y="240"/>
                  </a:cubicBezTo>
                  <a:cubicBezTo>
                    <a:pt x="197" y="241"/>
                    <a:pt x="200" y="242"/>
                    <a:pt x="202" y="243"/>
                  </a:cubicBezTo>
                  <a:cubicBezTo>
                    <a:pt x="204" y="244"/>
                    <a:pt x="206" y="243"/>
                    <a:pt x="207" y="242"/>
                  </a:cubicBezTo>
                  <a:cubicBezTo>
                    <a:pt x="208" y="240"/>
                    <a:pt x="210" y="239"/>
                    <a:pt x="212" y="238"/>
                  </a:cubicBezTo>
                  <a:cubicBezTo>
                    <a:pt x="216" y="236"/>
                    <a:pt x="224" y="234"/>
                    <a:pt x="232" y="238"/>
                  </a:cubicBezTo>
                  <a:cubicBezTo>
                    <a:pt x="233" y="239"/>
                    <a:pt x="236" y="240"/>
                    <a:pt x="236" y="236"/>
                  </a:cubicBezTo>
                  <a:cubicBezTo>
                    <a:pt x="236" y="233"/>
                    <a:pt x="235" y="231"/>
                    <a:pt x="235" y="228"/>
                  </a:cubicBezTo>
                  <a:cubicBezTo>
                    <a:pt x="235" y="217"/>
                    <a:pt x="237" y="203"/>
                    <a:pt x="251" y="194"/>
                  </a:cubicBezTo>
                  <a:cubicBezTo>
                    <a:pt x="260" y="189"/>
                    <a:pt x="268" y="189"/>
                    <a:pt x="272" y="190"/>
                  </a:cubicBezTo>
                  <a:cubicBezTo>
                    <a:pt x="276" y="191"/>
                    <a:pt x="278" y="193"/>
                    <a:pt x="281" y="195"/>
                  </a:cubicBezTo>
                  <a:cubicBezTo>
                    <a:pt x="283" y="196"/>
                    <a:pt x="284" y="194"/>
                    <a:pt x="284" y="193"/>
                  </a:cubicBezTo>
                  <a:cubicBezTo>
                    <a:pt x="286" y="188"/>
                    <a:pt x="289" y="182"/>
                    <a:pt x="294" y="178"/>
                  </a:cubicBezTo>
                  <a:cubicBezTo>
                    <a:pt x="299" y="175"/>
                    <a:pt x="305" y="173"/>
                    <a:pt x="310" y="174"/>
                  </a:cubicBezTo>
                  <a:cubicBezTo>
                    <a:pt x="314" y="174"/>
                    <a:pt x="315" y="171"/>
                    <a:pt x="315" y="168"/>
                  </a:cubicBezTo>
                  <a:cubicBezTo>
                    <a:pt x="315" y="157"/>
                    <a:pt x="317" y="143"/>
                    <a:pt x="330" y="137"/>
                  </a:cubicBezTo>
                  <a:cubicBezTo>
                    <a:pt x="340" y="131"/>
                    <a:pt x="349" y="133"/>
                    <a:pt x="355" y="136"/>
                  </a:cubicBezTo>
                  <a:cubicBezTo>
                    <a:pt x="357" y="138"/>
                    <a:pt x="358" y="135"/>
                    <a:pt x="358" y="134"/>
                  </a:cubicBezTo>
                  <a:cubicBezTo>
                    <a:pt x="359" y="126"/>
                    <a:pt x="362" y="114"/>
                    <a:pt x="375" y="109"/>
                  </a:cubicBezTo>
                  <a:cubicBezTo>
                    <a:pt x="380" y="107"/>
                    <a:pt x="385" y="107"/>
                    <a:pt x="389" y="108"/>
                  </a:cubicBezTo>
                  <a:cubicBezTo>
                    <a:pt x="390" y="108"/>
                    <a:pt x="393" y="106"/>
                    <a:pt x="393" y="103"/>
                  </a:cubicBezTo>
                  <a:cubicBezTo>
                    <a:pt x="393" y="94"/>
                    <a:pt x="395" y="81"/>
                    <a:pt x="408" y="73"/>
                  </a:cubicBezTo>
                  <a:cubicBezTo>
                    <a:pt x="422" y="63"/>
                    <a:pt x="433" y="77"/>
                    <a:pt x="444" y="67"/>
                  </a:cubicBezTo>
                  <a:cubicBezTo>
                    <a:pt x="454" y="58"/>
                    <a:pt x="458" y="33"/>
                    <a:pt x="468" y="25"/>
                  </a:cubicBezTo>
                  <a:cubicBezTo>
                    <a:pt x="468" y="0"/>
                    <a:pt x="468" y="0"/>
                    <a:pt x="468" y="0"/>
                  </a:cubicBezTo>
                  <a:cubicBezTo>
                    <a:pt x="434" y="25"/>
                    <a:pt x="403" y="52"/>
                    <a:pt x="372" y="78"/>
                  </a:cubicBezTo>
                  <a:cubicBezTo>
                    <a:pt x="337" y="108"/>
                    <a:pt x="300" y="139"/>
                    <a:pt x="261" y="166"/>
                  </a:cubicBezTo>
                  <a:cubicBezTo>
                    <a:pt x="209" y="203"/>
                    <a:pt x="110" y="251"/>
                    <a:pt x="4" y="300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0" y="326"/>
                    <a:pt x="0" y="326"/>
                    <a:pt x="0" y="326"/>
                  </a:cubicBezTo>
                  <a:cubicBezTo>
                    <a:pt x="5" y="325"/>
                    <a:pt x="10" y="323"/>
                    <a:pt x="14" y="322"/>
                  </a:cubicBezTo>
                  <a:cubicBezTo>
                    <a:pt x="18" y="320"/>
                    <a:pt x="23" y="315"/>
                    <a:pt x="28" y="315"/>
                  </a:cubicBezTo>
                  <a:cubicBezTo>
                    <a:pt x="38" y="314"/>
                    <a:pt x="51" y="326"/>
                    <a:pt x="60" y="322"/>
                  </a:cubicBezTo>
                  <a:cubicBezTo>
                    <a:pt x="65" y="319"/>
                    <a:pt x="66" y="314"/>
                    <a:pt x="76" y="308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00" name="Freeform 357"/>
            <p:cNvSpPr>
              <a:spLocks/>
            </p:cNvSpPr>
            <p:nvPr/>
          </p:nvSpPr>
          <p:spPr bwMode="auto">
            <a:xfrm>
              <a:off x="1903" y="2107"/>
              <a:ext cx="26" cy="37"/>
            </a:xfrm>
            <a:custGeom>
              <a:avLst/>
              <a:gdLst>
                <a:gd name="T0" fmla="*/ 3 w 12"/>
                <a:gd name="T1" fmla="*/ 16 h 16"/>
                <a:gd name="T2" fmla="*/ 2 w 12"/>
                <a:gd name="T3" fmla="*/ 5 h 16"/>
                <a:gd name="T4" fmla="*/ 8 w 12"/>
                <a:gd name="T5" fmla="*/ 13 h 16"/>
                <a:gd name="T6" fmla="*/ 11 w 12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6"/>
                <a:gd name="T14" fmla="*/ 12 w 12"/>
                <a:gd name="T15" fmla="*/ 16 h 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6">
                  <a:moveTo>
                    <a:pt x="3" y="16"/>
                  </a:moveTo>
                  <a:cubicBezTo>
                    <a:pt x="1" y="13"/>
                    <a:pt x="0" y="9"/>
                    <a:pt x="2" y="5"/>
                  </a:cubicBezTo>
                  <a:cubicBezTo>
                    <a:pt x="4" y="7"/>
                    <a:pt x="6" y="13"/>
                    <a:pt x="8" y="13"/>
                  </a:cubicBezTo>
                  <a:cubicBezTo>
                    <a:pt x="12" y="12"/>
                    <a:pt x="11" y="3"/>
                    <a:pt x="11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01" name="Freeform 358"/>
            <p:cNvSpPr>
              <a:spLocks/>
            </p:cNvSpPr>
            <p:nvPr/>
          </p:nvSpPr>
          <p:spPr bwMode="auto">
            <a:xfrm>
              <a:off x="2088" y="2031"/>
              <a:ext cx="4" cy="7"/>
            </a:xfrm>
            <a:custGeom>
              <a:avLst/>
              <a:gdLst>
                <a:gd name="T0" fmla="*/ 1 w 2"/>
                <a:gd name="T1" fmla="*/ 0 h 3"/>
                <a:gd name="T2" fmla="*/ 2 w 2"/>
                <a:gd name="T3" fmla="*/ 3 h 3"/>
                <a:gd name="T4" fmla="*/ 0 60000 65536"/>
                <a:gd name="T5" fmla="*/ 0 60000 65536"/>
                <a:gd name="T6" fmla="*/ 0 w 2"/>
                <a:gd name="T7" fmla="*/ 0 h 3"/>
                <a:gd name="T8" fmla="*/ 2 w 2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" h="3">
                  <a:moveTo>
                    <a:pt x="1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02" name="Freeform 359"/>
            <p:cNvSpPr>
              <a:spLocks/>
            </p:cNvSpPr>
            <p:nvPr/>
          </p:nvSpPr>
          <p:spPr bwMode="auto">
            <a:xfrm>
              <a:off x="2107" y="2041"/>
              <a:ext cx="2" cy="11"/>
            </a:xfrm>
            <a:custGeom>
              <a:avLst/>
              <a:gdLst>
                <a:gd name="T0" fmla="*/ 0 w 1"/>
                <a:gd name="T1" fmla="*/ 0 h 5"/>
                <a:gd name="T2" fmla="*/ 1 w 1"/>
                <a:gd name="T3" fmla="*/ 5 h 5"/>
                <a:gd name="T4" fmla="*/ 0 60000 65536"/>
                <a:gd name="T5" fmla="*/ 0 60000 65536"/>
                <a:gd name="T6" fmla="*/ 0 w 1"/>
                <a:gd name="T7" fmla="*/ 0 h 5"/>
                <a:gd name="T8" fmla="*/ 1 w 1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">
                  <a:moveTo>
                    <a:pt x="0" y="0"/>
                  </a:moveTo>
                  <a:cubicBezTo>
                    <a:pt x="0" y="1"/>
                    <a:pt x="0" y="3"/>
                    <a:pt x="1" y="5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03" name="Freeform 360"/>
            <p:cNvSpPr>
              <a:spLocks/>
            </p:cNvSpPr>
            <p:nvPr/>
          </p:nvSpPr>
          <p:spPr bwMode="auto">
            <a:xfrm>
              <a:off x="2094" y="2050"/>
              <a:ext cx="35" cy="48"/>
            </a:xfrm>
            <a:custGeom>
              <a:avLst/>
              <a:gdLst>
                <a:gd name="T0" fmla="*/ 0 w 16"/>
                <a:gd name="T1" fmla="*/ 15 h 21"/>
                <a:gd name="T2" fmla="*/ 8 w 16"/>
                <a:gd name="T3" fmla="*/ 19 h 21"/>
                <a:gd name="T4" fmla="*/ 4 w 16"/>
                <a:gd name="T5" fmla="*/ 8 h 21"/>
                <a:gd name="T6" fmla="*/ 16 w 16"/>
                <a:gd name="T7" fmla="*/ 1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21"/>
                <a:gd name="T14" fmla="*/ 16 w 16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21">
                  <a:moveTo>
                    <a:pt x="0" y="15"/>
                  </a:moveTo>
                  <a:cubicBezTo>
                    <a:pt x="2" y="16"/>
                    <a:pt x="5" y="21"/>
                    <a:pt x="8" y="19"/>
                  </a:cubicBezTo>
                  <a:cubicBezTo>
                    <a:pt x="11" y="16"/>
                    <a:pt x="3" y="11"/>
                    <a:pt x="4" y="8"/>
                  </a:cubicBezTo>
                  <a:cubicBezTo>
                    <a:pt x="6" y="0"/>
                    <a:pt x="14" y="10"/>
                    <a:pt x="16" y="1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04" name="Freeform 361"/>
            <p:cNvSpPr>
              <a:spLocks/>
            </p:cNvSpPr>
            <p:nvPr/>
          </p:nvSpPr>
          <p:spPr bwMode="auto">
            <a:xfrm>
              <a:off x="2142" y="1999"/>
              <a:ext cx="19" cy="25"/>
            </a:xfrm>
            <a:custGeom>
              <a:avLst/>
              <a:gdLst>
                <a:gd name="T0" fmla="*/ 0 w 9"/>
                <a:gd name="T1" fmla="*/ 3 h 11"/>
                <a:gd name="T2" fmla="*/ 7 w 9"/>
                <a:gd name="T3" fmla="*/ 0 h 11"/>
                <a:gd name="T4" fmla="*/ 0 60000 65536"/>
                <a:gd name="T5" fmla="*/ 0 60000 65536"/>
                <a:gd name="T6" fmla="*/ 0 w 9"/>
                <a:gd name="T7" fmla="*/ 0 h 11"/>
                <a:gd name="T8" fmla="*/ 9 w 9"/>
                <a:gd name="T9" fmla="*/ 11 h 1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9" h="11">
                  <a:moveTo>
                    <a:pt x="0" y="3"/>
                  </a:moveTo>
                  <a:cubicBezTo>
                    <a:pt x="4" y="11"/>
                    <a:pt x="9" y="7"/>
                    <a:pt x="7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05" name="Freeform 362"/>
            <p:cNvSpPr>
              <a:spLocks/>
            </p:cNvSpPr>
            <p:nvPr/>
          </p:nvSpPr>
          <p:spPr bwMode="auto">
            <a:xfrm>
              <a:off x="2277" y="1933"/>
              <a:ext cx="7" cy="16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0 60000 65536"/>
                <a:gd name="T5" fmla="*/ 0 60000 65536"/>
                <a:gd name="T6" fmla="*/ 0 w 3"/>
                <a:gd name="T7" fmla="*/ 0 h 7"/>
                <a:gd name="T8" fmla="*/ 3 w 3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" h="7">
                  <a:moveTo>
                    <a:pt x="0" y="0"/>
                  </a:moveTo>
                  <a:cubicBezTo>
                    <a:pt x="0" y="3"/>
                    <a:pt x="1" y="5"/>
                    <a:pt x="3" y="7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06" name="Freeform 363"/>
            <p:cNvSpPr>
              <a:spLocks/>
            </p:cNvSpPr>
            <p:nvPr/>
          </p:nvSpPr>
          <p:spPr bwMode="auto">
            <a:xfrm>
              <a:off x="2284" y="1940"/>
              <a:ext cx="23" cy="27"/>
            </a:xfrm>
            <a:custGeom>
              <a:avLst/>
              <a:gdLst>
                <a:gd name="T0" fmla="*/ 0 w 11"/>
                <a:gd name="T1" fmla="*/ 8 h 12"/>
                <a:gd name="T2" fmla="*/ 7 w 11"/>
                <a:gd name="T3" fmla="*/ 11 h 12"/>
                <a:gd name="T4" fmla="*/ 6 w 11"/>
                <a:gd name="T5" fmla="*/ 0 h 12"/>
                <a:gd name="T6" fmla="*/ 0 60000 65536"/>
                <a:gd name="T7" fmla="*/ 0 60000 65536"/>
                <a:gd name="T8" fmla="*/ 0 60000 65536"/>
                <a:gd name="T9" fmla="*/ 0 w 11"/>
                <a:gd name="T10" fmla="*/ 0 h 12"/>
                <a:gd name="T11" fmla="*/ 11 w 11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12">
                  <a:moveTo>
                    <a:pt x="0" y="8"/>
                  </a:moveTo>
                  <a:cubicBezTo>
                    <a:pt x="1" y="9"/>
                    <a:pt x="5" y="12"/>
                    <a:pt x="7" y="11"/>
                  </a:cubicBezTo>
                  <a:cubicBezTo>
                    <a:pt x="11" y="9"/>
                    <a:pt x="7" y="3"/>
                    <a:pt x="6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07" name="Freeform 364"/>
            <p:cNvSpPr>
              <a:spLocks/>
            </p:cNvSpPr>
            <p:nvPr/>
          </p:nvSpPr>
          <p:spPr bwMode="auto">
            <a:xfrm>
              <a:off x="2333" y="1949"/>
              <a:ext cx="15" cy="9"/>
            </a:xfrm>
            <a:custGeom>
              <a:avLst/>
              <a:gdLst>
                <a:gd name="T0" fmla="*/ 0 w 7"/>
                <a:gd name="T1" fmla="*/ 0 h 4"/>
                <a:gd name="T2" fmla="*/ 7 w 7"/>
                <a:gd name="T3" fmla="*/ 4 h 4"/>
                <a:gd name="T4" fmla="*/ 0 60000 65536"/>
                <a:gd name="T5" fmla="*/ 0 60000 65536"/>
                <a:gd name="T6" fmla="*/ 0 w 7"/>
                <a:gd name="T7" fmla="*/ 0 h 4"/>
                <a:gd name="T8" fmla="*/ 7 w 7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4">
                  <a:moveTo>
                    <a:pt x="0" y="0"/>
                  </a:moveTo>
                  <a:cubicBezTo>
                    <a:pt x="2" y="1"/>
                    <a:pt x="4" y="2"/>
                    <a:pt x="7" y="4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08" name="Freeform 365"/>
            <p:cNvSpPr>
              <a:spLocks/>
            </p:cNvSpPr>
            <p:nvPr/>
          </p:nvSpPr>
          <p:spPr bwMode="auto">
            <a:xfrm>
              <a:off x="2329" y="1891"/>
              <a:ext cx="30" cy="30"/>
            </a:xfrm>
            <a:custGeom>
              <a:avLst/>
              <a:gdLst>
                <a:gd name="T0" fmla="*/ 0 w 14"/>
                <a:gd name="T1" fmla="*/ 7 h 13"/>
                <a:gd name="T2" fmla="*/ 7 w 14"/>
                <a:gd name="T3" fmla="*/ 0 h 13"/>
                <a:gd name="T4" fmla="*/ 0 60000 65536"/>
                <a:gd name="T5" fmla="*/ 0 60000 65536"/>
                <a:gd name="T6" fmla="*/ 0 w 14"/>
                <a:gd name="T7" fmla="*/ 0 h 13"/>
                <a:gd name="T8" fmla="*/ 14 w 14"/>
                <a:gd name="T9" fmla="*/ 13 h 1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4" h="13">
                  <a:moveTo>
                    <a:pt x="0" y="7"/>
                  </a:moveTo>
                  <a:cubicBezTo>
                    <a:pt x="5" y="13"/>
                    <a:pt x="14" y="6"/>
                    <a:pt x="7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09" name="Freeform 366"/>
            <p:cNvSpPr>
              <a:spLocks/>
            </p:cNvSpPr>
            <p:nvPr/>
          </p:nvSpPr>
          <p:spPr bwMode="auto">
            <a:xfrm>
              <a:off x="2424" y="1843"/>
              <a:ext cx="8" cy="12"/>
            </a:xfrm>
            <a:custGeom>
              <a:avLst/>
              <a:gdLst>
                <a:gd name="T0" fmla="*/ 0 w 4"/>
                <a:gd name="T1" fmla="*/ 0 h 5"/>
                <a:gd name="T2" fmla="*/ 4 w 4"/>
                <a:gd name="T3" fmla="*/ 5 h 5"/>
                <a:gd name="T4" fmla="*/ 0 60000 65536"/>
                <a:gd name="T5" fmla="*/ 0 60000 65536"/>
                <a:gd name="T6" fmla="*/ 0 w 4"/>
                <a:gd name="T7" fmla="*/ 0 h 5"/>
                <a:gd name="T8" fmla="*/ 4 w 4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5">
                  <a:moveTo>
                    <a:pt x="0" y="0"/>
                  </a:moveTo>
                  <a:cubicBezTo>
                    <a:pt x="0" y="2"/>
                    <a:pt x="2" y="4"/>
                    <a:pt x="4" y="5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0" name="Freeform 367"/>
            <p:cNvSpPr>
              <a:spLocks/>
            </p:cNvSpPr>
            <p:nvPr/>
          </p:nvSpPr>
          <p:spPr bwMode="auto">
            <a:xfrm>
              <a:off x="2471" y="1822"/>
              <a:ext cx="32" cy="37"/>
            </a:xfrm>
            <a:custGeom>
              <a:avLst/>
              <a:gdLst>
                <a:gd name="T0" fmla="*/ 0 w 15"/>
                <a:gd name="T1" fmla="*/ 6 h 16"/>
                <a:gd name="T2" fmla="*/ 6 w 15"/>
                <a:gd name="T3" fmla="*/ 0 h 16"/>
                <a:gd name="T4" fmla="*/ 0 60000 65536"/>
                <a:gd name="T5" fmla="*/ 0 60000 65536"/>
                <a:gd name="T6" fmla="*/ 0 w 15"/>
                <a:gd name="T7" fmla="*/ 0 h 16"/>
                <a:gd name="T8" fmla="*/ 15 w 15"/>
                <a:gd name="T9" fmla="*/ 16 h 1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5" h="16">
                  <a:moveTo>
                    <a:pt x="0" y="6"/>
                  </a:moveTo>
                  <a:cubicBezTo>
                    <a:pt x="7" y="16"/>
                    <a:pt x="15" y="5"/>
                    <a:pt x="6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1" name="Freeform 368"/>
            <p:cNvSpPr>
              <a:spLocks/>
            </p:cNvSpPr>
            <p:nvPr/>
          </p:nvSpPr>
          <p:spPr bwMode="auto">
            <a:xfrm>
              <a:off x="2215" y="2002"/>
              <a:ext cx="6" cy="9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0 60000 65536"/>
                <a:gd name="T5" fmla="*/ 0 60000 65536"/>
                <a:gd name="T6" fmla="*/ 0 w 3"/>
                <a:gd name="T7" fmla="*/ 0 h 4"/>
                <a:gd name="T8" fmla="*/ 3 w 3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" h="4">
                  <a:moveTo>
                    <a:pt x="3" y="4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2" name="Freeform 369"/>
            <p:cNvSpPr>
              <a:spLocks/>
            </p:cNvSpPr>
            <p:nvPr/>
          </p:nvSpPr>
          <p:spPr bwMode="auto">
            <a:xfrm>
              <a:off x="2047" y="2103"/>
              <a:ext cx="19" cy="20"/>
            </a:xfrm>
            <a:custGeom>
              <a:avLst/>
              <a:gdLst>
                <a:gd name="T0" fmla="*/ 8 w 9"/>
                <a:gd name="T1" fmla="*/ 7 h 9"/>
                <a:gd name="T2" fmla="*/ 5 w 9"/>
                <a:gd name="T3" fmla="*/ 0 h 9"/>
                <a:gd name="T4" fmla="*/ 1 w 9"/>
                <a:gd name="T5" fmla="*/ 9 h 9"/>
                <a:gd name="T6" fmla="*/ 0 60000 65536"/>
                <a:gd name="T7" fmla="*/ 0 60000 65536"/>
                <a:gd name="T8" fmla="*/ 0 60000 65536"/>
                <a:gd name="T9" fmla="*/ 0 w 9"/>
                <a:gd name="T10" fmla="*/ 0 h 9"/>
                <a:gd name="T11" fmla="*/ 9 w 9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9">
                  <a:moveTo>
                    <a:pt x="8" y="7"/>
                  </a:moveTo>
                  <a:cubicBezTo>
                    <a:pt x="9" y="4"/>
                    <a:pt x="7" y="2"/>
                    <a:pt x="5" y="0"/>
                  </a:cubicBezTo>
                  <a:cubicBezTo>
                    <a:pt x="1" y="1"/>
                    <a:pt x="0" y="5"/>
                    <a:pt x="1" y="9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3" name="Freeform 370"/>
            <p:cNvSpPr>
              <a:spLocks/>
            </p:cNvSpPr>
            <p:nvPr/>
          </p:nvSpPr>
          <p:spPr bwMode="auto">
            <a:xfrm>
              <a:off x="2000" y="2098"/>
              <a:ext cx="28" cy="30"/>
            </a:xfrm>
            <a:custGeom>
              <a:avLst/>
              <a:gdLst>
                <a:gd name="T0" fmla="*/ 0 w 13"/>
                <a:gd name="T1" fmla="*/ 3 h 13"/>
                <a:gd name="T2" fmla="*/ 7 w 13"/>
                <a:gd name="T3" fmla="*/ 0 h 13"/>
                <a:gd name="T4" fmla="*/ 0 60000 65536"/>
                <a:gd name="T5" fmla="*/ 0 60000 65536"/>
                <a:gd name="T6" fmla="*/ 0 w 13"/>
                <a:gd name="T7" fmla="*/ 0 h 13"/>
                <a:gd name="T8" fmla="*/ 13 w 13"/>
                <a:gd name="T9" fmla="*/ 13 h 1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3" h="13">
                  <a:moveTo>
                    <a:pt x="0" y="3"/>
                  </a:moveTo>
                  <a:cubicBezTo>
                    <a:pt x="7" y="13"/>
                    <a:pt x="13" y="3"/>
                    <a:pt x="7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4" name="Freeform 371"/>
            <p:cNvSpPr>
              <a:spLocks/>
            </p:cNvSpPr>
            <p:nvPr/>
          </p:nvSpPr>
          <p:spPr bwMode="auto">
            <a:xfrm>
              <a:off x="1961" y="2128"/>
              <a:ext cx="21" cy="27"/>
            </a:xfrm>
            <a:custGeom>
              <a:avLst/>
              <a:gdLst>
                <a:gd name="T0" fmla="*/ 1 w 10"/>
                <a:gd name="T1" fmla="*/ 0 h 12"/>
                <a:gd name="T2" fmla="*/ 4 w 10"/>
                <a:gd name="T3" fmla="*/ 12 h 12"/>
                <a:gd name="T4" fmla="*/ 9 w 10"/>
                <a:gd name="T5" fmla="*/ 1 h 12"/>
                <a:gd name="T6" fmla="*/ 0 60000 65536"/>
                <a:gd name="T7" fmla="*/ 0 60000 65536"/>
                <a:gd name="T8" fmla="*/ 0 60000 65536"/>
                <a:gd name="T9" fmla="*/ 0 w 10"/>
                <a:gd name="T10" fmla="*/ 0 h 12"/>
                <a:gd name="T11" fmla="*/ 10 w 10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2">
                  <a:moveTo>
                    <a:pt x="1" y="0"/>
                  </a:moveTo>
                  <a:cubicBezTo>
                    <a:pt x="0" y="2"/>
                    <a:pt x="0" y="12"/>
                    <a:pt x="4" y="12"/>
                  </a:cubicBezTo>
                  <a:cubicBezTo>
                    <a:pt x="8" y="12"/>
                    <a:pt x="10" y="4"/>
                    <a:pt x="9" y="1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5" name="Freeform 372"/>
            <p:cNvSpPr>
              <a:spLocks/>
            </p:cNvSpPr>
            <p:nvPr/>
          </p:nvSpPr>
          <p:spPr bwMode="auto">
            <a:xfrm>
              <a:off x="2449" y="1825"/>
              <a:ext cx="16" cy="7"/>
            </a:xfrm>
            <a:custGeom>
              <a:avLst/>
              <a:gdLst>
                <a:gd name="T0" fmla="*/ 0 w 7"/>
                <a:gd name="T1" fmla="*/ 1 h 3"/>
                <a:gd name="T2" fmla="*/ 7 w 7"/>
                <a:gd name="T3" fmla="*/ 3 h 3"/>
                <a:gd name="T4" fmla="*/ 0 60000 65536"/>
                <a:gd name="T5" fmla="*/ 0 60000 65536"/>
                <a:gd name="T6" fmla="*/ 0 w 7"/>
                <a:gd name="T7" fmla="*/ 0 h 3"/>
                <a:gd name="T8" fmla="*/ 7 w 7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3">
                  <a:moveTo>
                    <a:pt x="0" y="1"/>
                  </a:moveTo>
                  <a:cubicBezTo>
                    <a:pt x="2" y="0"/>
                    <a:pt x="5" y="1"/>
                    <a:pt x="7" y="3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6" name="Freeform 373"/>
            <p:cNvSpPr>
              <a:spLocks/>
            </p:cNvSpPr>
            <p:nvPr/>
          </p:nvSpPr>
          <p:spPr bwMode="auto">
            <a:xfrm>
              <a:off x="2529" y="1749"/>
              <a:ext cx="47" cy="25"/>
            </a:xfrm>
            <a:custGeom>
              <a:avLst/>
              <a:gdLst>
                <a:gd name="T0" fmla="*/ 9 w 22"/>
                <a:gd name="T1" fmla="*/ 0 h 11"/>
                <a:gd name="T2" fmla="*/ 2 w 22"/>
                <a:gd name="T3" fmla="*/ 5 h 11"/>
                <a:gd name="T4" fmla="*/ 0 60000 65536"/>
                <a:gd name="T5" fmla="*/ 0 60000 65536"/>
                <a:gd name="T6" fmla="*/ 0 w 22"/>
                <a:gd name="T7" fmla="*/ 0 h 11"/>
                <a:gd name="T8" fmla="*/ 22 w 22"/>
                <a:gd name="T9" fmla="*/ 11 h 1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" h="11">
                  <a:moveTo>
                    <a:pt x="9" y="0"/>
                  </a:moveTo>
                  <a:cubicBezTo>
                    <a:pt x="22" y="7"/>
                    <a:pt x="0" y="11"/>
                    <a:pt x="2" y="5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7" name="Freeform 374"/>
            <p:cNvSpPr>
              <a:spLocks/>
            </p:cNvSpPr>
            <p:nvPr/>
          </p:nvSpPr>
          <p:spPr bwMode="auto">
            <a:xfrm>
              <a:off x="2576" y="1705"/>
              <a:ext cx="39" cy="28"/>
            </a:xfrm>
            <a:custGeom>
              <a:avLst/>
              <a:gdLst>
                <a:gd name="T0" fmla="*/ 4 w 18"/>
                <a:gd name="T1" fmla="*/ 12 h 12"/>
                <a:gd name="T2" fmla="*/ 2 w 18"/>
                <a:gd name="T3" fmla="*/ 5 h 12"/>
                <a:gd name="T4" fmla="*/ 11 w 18"/>
                <a:gd name="T5" fmla="*/ 7 h 12"/>
                <a:gd name="T6" fmla="*/ 17 w 18"/>
                <a:gd name="T7" fmla="*/ 7 h 12"/>
                <a:gd name="T8" fmla="*/ 16 w 1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12"/>
                <a:gd name="T17" fmla="*/ 18 w 18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12">
                  <a:moveTo>
                    <a:pt x="4" y="12"/>
                  </a:moveTo>
                  <a:cubicBezTo>
                    <a:pt x="2" y="11"/>
                    <a:pt x="0" y="8"/>
                    <a:pt x="2" y="5"/>
                  </a:cubicBezTo>
                  <a:cubicBezTo>
                    <a:pt x="5" y="2"/>
                    <a:pt x="9" y="6"/>
                    <a:pt x="11" y="7"/>
                  </a:cubicBezTo>
                  <a:cubicBezTo>
                    <a:pt x="13" y="7"/>
                    <a:pt x="15" y="10"/>
                    <a:pt x="17" y="7"/>
                  </a:cubicBezTo>
                  <a:cubicBezTo>
                    <a:pt x="18" y="5"/>
                    <a:pt x="16" y="2"/>
                    <a:pt x="16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8" name="Freeform 375"/>
            <p:cNvSpPr>
              <a:spLocks/>
            </p:cNvSpPr>
            <p:nvPr/>
          </p:nvSpPr>
          <p:spPr bwMode="auto">
            <a:xfrm>
              <a:off x="2615" y="1691"/>
              <a:ext cx="9" cy="7"/>
            </a:xfrm>
            <a:custGeom>
              <a:avLst/>
              <a:gdLst>
                <a:gd name="T0" fmla="*/ 4 w 4"/>
                <a:gd name="T1" fmla="*/ 3 h 3"/>
                <a:gd name="T2" fmla="*/ 0 w 4"/>
                <a:gd name="T3" fmla="*/ 0 h 3"/>
                <a:gd name="T4" fmla="*/ 0 60000 65536"/>
                <a:gd name="T5" fmla="*/ 0 60000 65536"/>
                <a:gd name="T6" fmla="*/ 0 w 4"/>
                <a:gd name="T7" fmla="*/ 0 h 3"/>
                <a:gd name="T8" fmla="*/ 4 w 4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3">
                  <a:moveTo>
                    <a:pt x="4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9" name="Freeform 376"/>
            <p:cNvSpPr>
              <a:spLocks/>
            </p:cNvSpPr>
            <p:nvPr/>
          </p:nvSpPr>
          <p:spPr bwMode="auto">
            <a:xfrm>
              <a:off x="2660" y="1641"/>
              <a:ext cx="7" cy="9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0 60000 65536"/>
                <a:gd name="T5" fmla="*/ 0 60000 65536"/>
                <a:gd name="T6" fmla="*/ 0 w 3"/>
                <a:gd name="T7" fmla="*/ 0 h 4"/>
                <a:gd name="T8" fmla="*/ 3 w 3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" h="4">
                  <a:moveTo>
                    <a:pt x="3" y="4"/>
                  </a:moveTo>
                  <a:cubicBezTo>
                    <a:pt x="2" y="3"/>
                    <a:pt x="0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" name="Freeform 377"/>
            <p:cNvSpPr>
              <a:spLocks/>
            </p:cNvSpPr>
            <p:nvPr/>
          </p:nvSpPr>
          <p:spPr bwMode="auto">
            <a:xfrm>
              <a:off x="2680" y="1600"/>
              <a:ext cx="45" cy="48"/>
            </a:xfrm>
            <a:custGeom>
              <a:avLst/>
              <a:gdLst>
                <a:gd name="T0" fmla="*/ 15 w 21"/>
                <a:gd name="T1" fmla="*/ 1 h 21"/>
                <a:gd name="T2" fmla="*/ 17 w 21"/>
                <a:gd name="T3" fmla="*/ 9 h 21"/>
                <a:gd name="T4" fmla="*/ 7 w 21"/>
                <a:gd name="T5" fmla="*/ 8 h 21"/>
                <a:gd name="T6" fmla="*/ 11 w 21"/>
                <a:gd name="T7" fmla="*/ 17 h 21"/>
                <a:gd name="T8" fmla="*/ 0 w 21"/>
                <a:gd name="T9" fmla="*/ 1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1"/>
                <a:gd name="T17" fmla="*/ 21 w 21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1">
                  <a:moveTo>
                    <a:pt x="15" y="1"/>
                  </a:moveTo>
                  <a:cubicBezTo>
                    <a:pt x="19" y="0"/>
                    <a:pt x="21" y="8"/>
                    <a:pt x="17" y="9"/>
                  </a:cubicBezTo>
                  <a:cubicBezTo>
                    <a:pt x="13" y="9"/>
                    <a:pt x="9" y="1"/>
                    <a:pt x="7" y="8"/>
                  </a:cubicBezTo>
                  <a:cubicBezTo>
                    <a:pt x="5" y="12"/>
                    <a:pt x="13" y="14"/>
                    <a:pt x="11" y="17"/>
                  </a:cubicBezTo>
                  <a:cubicBezTo>
                    <a:pt x="9" y="21"/>
                    <a:pt x="1" y="19"/>
                    <a:pt x="0" y="15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" name="Freeform 378"/>
            <p:cNvSpPr>
              <a:spLocks/>
            </p:cNvSpPr>
            <p:nvPr/>
          </p:nvSpPr>
          <p:spPr bwMode="auto">
            <a:xfrm>
              <a:off x="2768" y="1554"/>
              <a:ext cx="30" cy="34"/>
            </a:xfrm>
            <a:custGeom>
              <a:avLst/>
              <a:gdLst>
                <a:gd name="T0" fmla="*/ 0 w 14"/>
                <a:gd name="T1" fmla="*/ 6 h 15"/>
                <a:gd name="T2" fmla="*/ 9 w 14"/>
                <a:gd name="T3" fmla="*/ 12 h 15"/>
                <a:gd name="T4" fmla="*/ 6 w 14"/>
                <a:gd name="T5" fmla="*/ 0 h 15"/>
                <a:gd name="T6" fmla="*/ 0 60000 65536"/>
                <a:gd name="T7" fmla="*/ 0 60000 65536"/>
                <a:gd name="T8" fmla="*/ 0 60000 65536"/>
                <a:gd name="T9" fmla="*/ 0 w 14"/>
                <a:gd name="T10" fmla="*/ 0 h 15"/>
                <a:gd name="T11" fmla="*/ 14 w 14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15">
                  <a:moveTo>
                    <a:pt x="0" y="6"/>
                  </a:moveTo>
                  <a:cubicBezTo>
                    <a:pt x="1" y="10"/>
                    <a:pt x="5" y="15"/>
                    <a:pt x="9" y="12"/>
                  </a:cubicBezTo>
                  <a:cubicBezTo>
                    <a:pt x="14" y="9"/>
                    <a:pt x="8" y="2"/>
                    <a:pt x="6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" name="Freeform 379"/>
            <p:cNvSpPr>
              <a:spLocks/>
            </p:cNvSpPr>
            <p:nvPr/>
          </p:nvSpPr>
          <p:spPr bwMode="auto">
            <a:xfrm>
              <a:off x="2815" y="1565"/>
              <a:ext cx="3" cy="14"/>
            </a:xfrm>
            <a:custGeom>
              <a:avLst/>
              <a:gdLst>
                <a:gd name="T0" fmla="*/ 1 w 1"/>
                <a:gd name="T1" fmla="*/ 6 h 6"/>
                <a:gd name="T2" fmla="*/ 0 w 1"/>
                <a:gd name="T3" fmla="*/ 0 h 6"/>
                <a:gd name="T4" fmla="*/ 0 60000 65536"/>
                <a:gd name="T5" fmla="*/ 0 60000 65536"/>
                <a:gd name="T6" fmla="*/ 0 w 1"/>
                <a:gd name="T7" fmla="*/ 0 h 6"/>
                <a:gd name="T8" fmla="*/ 1 w 1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6">
                  <a:moveTo>
                    <a:pt x="1" y="6"/>
                  </a:move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" name="Freeform 380"/>
            <p:cNvSpPr>
              <a:spLocks/>
            </p:cNvSpPr>
            <p:nvPr/>
          </p:nvSpPr>
          <p:spPr bwMode="auto">
            <a:xfrm>
              <a:off x="2800" y="1519"/>
              <a:ext cx="5" cy="16"/>
            </a:xfrm>
            <a:custGeom>
              <a:avLst/>
              <a:gdLst>
                <a:gd name="T0" fmla="*/ 0 w 2"/>
                <a:gd name="T1" fmla="*/ 0 h 7"/>
                <a:gd name="T2" fmla="*/ 2 w 2"/>
                <a:gd name="T3" fmla="*/ 7 h 7"/>
                <a:gd name="T4" fmla="*/ 0 60000 65536"/>
                <a:gd name="T5" fmla="*/ 0 60000 65536"/>
                <a:gd name="T6" fmla="*/ 0 w 2"/>
                <a:gd name="T7" fmla="*/ 0 h 7"/>
                <a:gd name="T8" fmla="*/ 2 w 2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" h="7">
                  <a:moveTo>
                    <a:pt x="0" y="0"/>
                  </a:moveTo>
                  <a:cubicBezTo>
                    <a:pt x="0" y="2"/>
                    <a:pt x="0" y="5"/>
                    <a:pt x="2" y="7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" name="Freeform 381"/>
            <p:cNvSpPr>
              <a:spLocks/>
            </p:cNvSpPr>
            <p:nvPr/>
          </p:nvSpPr>
          <p:spPr bwMode="auto">
            <a:xfrm>
              <a:off x="2856" y="1469"/>
              <a:ext cx="5" cy="14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0 60000 65536"/>
                <a:gd name="T5" fmla="*/ 0 60000 65536"/>
                <a:gd name="T6" fmla="*/ 0 w 2"/>
                <a:gd name="T7" fmla="*/ 0 h 6"/>
                <a:gd name="T8" fmla="*/ 2 w 2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" h="6">
                  <a:moveTo>
                    <a:pt x="2" y="6"/>
                  </a:move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" name="Freeform 382"/>
            <p:cNvSpPr>
              <a:spLocks/>
            </p:cNvSpPr>
            <p:nvPr/>
          </p:nvSpPr>
          <p:spPr bwMode="auto">
            <a:xfrm>
              <a:off x="2861" y="1483"/>
              <a:ext cx="8" cy="6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60000 65536"/>
                <a:gd name="T5" fmla="*/ 0 60000 65536"/>
                <a:gd name="T6" fmla="*/ 0 w 4"/>
                <a:gd name="T7" fmla="*/ 0 h 3"/>
                <a:gd name="T8" fmla="*/ 4 w 4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3">
                  <a:moveTo>
                    <a:pt x="0" y="0"/>
                  </a:moveTo>
                  <a:cubicBezTo>
                    <a:pt x="1" y="0"/>
                    <a:pt x="3" y="2"/>
                    <a:pt x="4" y="3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" name="Freeform 383"/>
            <p:cNvSpPr>
              <a:spLocks/>
            </p:cNvSpPr>
            <p:nvPr/>
          </p:nvSpPr>
          <p:spPr bwMode="auto">
            <a:xfrm>
              <a:off x="2482" y="2752"/>
              <a:ext cx="26" cy="35"/>
            </a:xfrm>
            <a:custGeom>
              <a:avLst/>
              <a:gdLst>
                <a:gd name="T0" fmla="*/ 5 w 12"/>
                <a:gd name="T1" fmla="*/ 14 h 15"/>
                <a:gd name="T2" fmla="*/ 0 w 12"/>
                <a:gd name="T3" fmla="*/ 6 h 15"/>
                <a:gd name="T4" fmla="*/ 10 w 12"/>
                <a:gd name="T5" fmla="*/ 11 h 15"/>
                <a:gd name="T6" fmla="*/ 9 w 12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5"/>
                <a:gd name="T14" fmla="*/ 12 w 12"/>
                <a:gd name="T15" fmla="*/ 15 h 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5">
                  <a:moveTo>
                    <a:pt x="5" y="14"/>
                  </a:moveTo>
                  <a:cubicBezTo>
                    <a:pt x="2" y="12"/>
                    <a:pt x="0" y="9"/>
                    <a:pt x="0" y="6"/>
                  </a:cubicBezTo>
                  <a:cubicBezTo>
                    <a:pt x="3" y="6"/>
                    <a:pt x="8" y="15"/>
                    <a:pt x="10" y="11"/>
                  </a:cubicBezTo>
                  <a:cubicBezTo>
                    <a:pt x="12" y="9"/>
                    <a:pt x="9" y="2"/>
                    <a:pt x="9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" name="Freeform 384"/>
            <p:cNvSpPr>
              <a:spLocks/>
            </p:cNvSpPr>
            <p:nvPr/>
          </p:nvSpPr>
          <p:spPr bwMode="auto">
            <a:xfrm>
              <a:off x="2598" y="2704"/>
              <a:ext cx="11" cy="9"/>
            </a:xfrm>
            <a:custGeom>
              <a:avLst/>
              <a:gdLst>
                <a:gd name="T0" fmla="*/ 5 w 5"/>
                <a:gd name="T1" fmla="*/ 4 h 4"/>
                <a:gd name="T2" fmla="*/ 0 w 5"/>
                <a:gd name="T3" fmla="*/ 0 h 4"/>
                <a:gd name="T4" fmla="*/ 0 60000 65536"/>
                <a:gd name="T5" fmla="*/ 0 60000 65536"/>
                <a:gd name="T6" fmla="*/ 0 w 5"/>
                <a:gd name="T7" fmla="*/ 0 h 4"/>
                <a:gd name="T8" fmla="*/ 5 w 5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" h="4">
                  <a:moveTo>
                    <a:pt x="5" y="4"/>
                  </a:move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" name="Freeform 385"/>
            <p:cNvSpPr>
              <a:spLocks/>
            </p:cNvSpPr>
            <p:nvPr/>
          </p:nvSpPr>
          <p:spPr bwMode="auto">
            <a:xfrm>
              <a:off x="2622" y="2642"/>
              <a:ext cx="36" cy="32"/>
            </a:xfrm>
            <a:custGeom>
              <a:avLst/>
              <a:gdLst>
                <a:gd name="T0" fmla="*/ 11 w 17"/>
                <a:gd name="T1" fmla="*/ 14 h 14"/>
                <a:gd name="T2" fmla="*/ 17 w 17"/>
                <a:gd name="T3" fmla="*/ 8 h 14"/>
                <a:gd name="T4" fmla="*/ 0 60000 65536"/>
                <a:gd name="T5" fmla="*/ 0 60000 65536"/>
                <a:gd name="T6" fmla="*/ 0 w 17"/>
                <a:gd name="T7" fmla="*/ 0 h 14"/>
                <a:gd name="T8" fmla="*/ 17 w 17"/>
                <a:gd name="T9" fmla="*/ 14 h 1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7" h="14">
                  <a:moveTo>
                    <a:pt x="11" y="14"/>
                  </a:moveTo>
                  <a:cubicBezTo>
                    <a:pt x="0" y="9"/>
                    <a:pt x="9" y="0"/>
                    <a:pt x="17" y="8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9" name="Freeform 386"/>
            <p:cNvSpPr>
              <a:spLocks/>
            </p:cNvSpPr>
            <p:nvPr/>
          </p:nvSpPr>
          <p:spPr bwMode="auto">
            <a:xfrm>
              <a:off x="2706" y="2605"/>
              <a:ext cx="15" cy="17"/>
            </a:xfrm>
            <a:custGeom>
              <a:avLst/>
              <a:gdLst>
                <a:gd name="T0" fmla="*/ 0 w 7"/>
                <a:gd name="T1" fmla="*/ 0 h 7"/>
                <a:gd name="T2" fmla="*/ 7 w 7"/>
                <a:gd name="T3" fmla="*/ 7 h 7"/>
                <a:gd name="T4" fmla="*/ 0 60000 65536"/>
                <a:gd name="T5" fmla="*/ 0 60000 65536"/>
                <a:gd name="T6" fmla="*/ 0 w 7"/>
                <a:gd name="T7" fmla="*/ 0 h 7"/>
                <a:gd name="T8" fmla="*/ 7 w 7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7">
                  <a:moveTo>
                    <a:pt x="0" y="0"/>
                  </a:moveTo>
                  <a:cubicBezTo>
                    <a:pt x="2" y="2"/>
                    <a:pt x="4" y="5"/>
                    <a:pt x="7" y="7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30" name="Freeform 387"/>
            <p:cNvSpPr>
              <a:spLocks/>
            </p:cNvSpPr>
            <p:nvPr/>
          </p:nvSpPr>
          <p:spPr bwMode="auto">
            <a:xfrm>
              <a:off x="2663" y="2599"/>
              <a:ext cx="23" cy="27"/>
            </a:xfrm>
            <a:custGeom>
              <a:avLst/>
              <a:gdLst>
                <a:gd name="T0" fmla="*/ 0 w 11"/>
                <a:gd name="T1" fmla="*/ 6 h 12"/>
                <a:gd name="T2" fmla="*/ 8 w 11"/>
                <a:gd name="T3" fmla="*/ 10 h 12"/>
                <a:gd name="T4" fmla="*/ 5 w 11"/>
                <a:gd name="T5" fmla="*/ 0 h 12"/>
                <a:gd name="T6" fmla="*/ 0 60000 65536"/>
                <a:gd name="T7" fmla="*/ 0 60000 65536"/>
                <a:gd name="T8" fmla="*/ 0 60000 65536"/>
                <a:gd name="T9" fmla="*/ 0 w 11"/>
                <a:gd name="T10" fmla="*/ 0 h 12"/>
                <a:gd name="T11" fmla="*/ 11 w 11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12">
                  <a:moveTo>
                    <a:pt x="0" y="6"/>
                  </a:moveTo>
                  <a:cubicBezTo>
                    <a:pt x="1" y="7"/>
                    <a:pt x="5" y="12"/>
                    <a:pt x="8" y="10"/>
                  </a:cubicBezTo>
                  <a:cubicBezTo>
                    <a:pt x="11" y="8"/>
                    <a:pt x="7" y="2"/>
                    <a:pt x="5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31" name="Freeform 388"/>
            <p:cNvSpPr>
              <a:spLocks/>
            </p:cNvSpPr>
            <p:nvPr/>
          </p:nvSpPr>
          <p:spPr bwMode="auto">
            <a:xfrm>
              <a:off x="2729" y="2553"/>
              <a:ext cx="11" cy="11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5 h 5"/>
                <a:gd name="T4" fmla="*/ 0 60000 65536"/>
                <a:gd name="T5" fmla="*/ 0 60000 65536"/>
                <a:gd name="T6" fmla="*/ 0 w 5"/>
                <a:gd name="T7" fmla="*/ 0 h 5"/>
                <a:gd name="T8" fmla="*/ 5 w 5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" h="5">
                  <a:moveTo>
                    <a:pt x="0" y="0"/>
                  </a:moveTo>
                  <a:cubicBezTo>
                    <a:pt x="1" y="2"/>
                    <a:pt x="2" y="4"/>
                    <a:pt x="5" y="5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32" name="Freeform 389"/>
            <p:cNvSpPr>
              <a:spLocks/>
            </p:cNvSpPr>
            <p:nvPr/>
          </p:nvSpPr>
          <p:spPr bwMode="auto">
            <a:xfrm>
              <a:off x="2734" y="2560"/>
              <a:ext cx="30" cy="25"/>
            </a:xfrm>
            <a:custGeom>
              <a:avLst/>
              <a:gdLst>
                <a:gd name="T0" fmla="*/ 10 w 14"/>
                <a:gd name="T1" fmla="*/ 11 h 11"/>
                <a:gd name="T2" fmla="*/ 3 w 14"/>
                <a:gd name="T3" fmla="*/ 4 h 11"/>
                <a:gd name="T4" fmla="*/ 14 w 14"/>
                <a:gd name="T5" fmla="*/ 6 h 11"/>
                <a:gd name="T6" fmla="*/ 0 60000 65536"/>
                <a:gd name="T7" fmla="*/ 0 60000 65536"/>
                <a:gd name="T8" fmla="*/ 0 60000 65536"/>
                <a:gd name="T9" fmla="*/ 0 w 14"/>
                <a:gd name="T10" fmla="*/ 0 h 11"/>
                <a:gd name="T11" fmla="*/ 14 w 14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11">
                  <a:moveTo>
                    <a:pt x="10" y="11"/>
                  </a:moveTo>
                  <a:cubicBezTo>
                    <a:pt x="8" y="10"/>
                    <a:pt x="0" y="8"/>
                    <a:pt x="3" y="4"/>
                  </a:cubicBezTo>
                  <a:cubicBezTo>
                    <a:pt x="6" y="0"/>
                    <a:pt x="12" y="4"/>
                    <a:pt x="14" y="6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33" name="Freeform 390"/>
            <p:cNvSpPr>
              <a:spLocks/>
            </p:cNvSpPr>
            <p:nvPr/>
          </p:nvSpPr>
          <p:spPr bwMode="auto">
            <a:xfrm>
              <a:off x="2828" y="2509"/>
              <a:ext cx="9" cy="16"/>
            </a:xfrm>
            <a:custGeom>
              <a:avLst/>
              <a:gdLst>
                <a:gd name="T0" fmla="*/ 4 w 4"/>
                <a:gd name="T1" fmla="*/ 7 h 7"/>
                <a:gd name="T2" fmla="*/ 0 w 4"/>
                <a:gd name="T3" fmla="*/ 0 h 7"/>
                <a:gd name="T4" fmla="*/ 0 60000 65536"/>
                <a:gd name="T5" fmla="*/ 0 60000 65536"/>
                <a:gd name="T6" fmla="*/ 0 w 4"/>
                <a:gd name="T7" fmla="*/ 0 h 7"/>
                <a:gd name="T8" fmla="*/ 4 w 4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7">
                  <a:moveTo>
                    <a:pt x="4" y="7"/>
                  </a:moveTo>
                  <a:cubicBezTo>
                    <a:pt x="2" y="5"/>
                    <a:pt x="1" y="2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34" name="Freeform 391"/>
            <p:cNvSpPr>
              <a:spLocks/>
            </p:cNvSpPr>
            <p:nvPr/>
          </p:nvSpPr>
          <p:spPr bwMode="auto">
            <a:xfrm>
              <a:off x="2895" y="2481"/>
              <a:ext cx="19" cy="28"/>
            </a:xfrm>
            <a:custGeom>
              <a:avLst/>
              <a:gdLst>
                <a:gd name="T0" fmla="*/ 7 w 9"/>
                <a:gd name="T1" fmla="*/ 11 h 12"/>
                <a:gd name="T2" fmla="*/ 4 w 9"/>
                <a:gd name="T3" fmla="*/ 0 h 12"/>
                <a:gd name="T4" fmla="*/ 3 w 9"/>
                <a:gd name="T5" fmla="*/ 12 h 12"/>
                <a:gd name="T6" fmla="*/ 0 60000 65536"/>
                <a:gd name="T7" fmla="*/ 0 60000 65536"/>
                <a:gd name="T8" fmla="*/ 0 60000 65536"/>
                <a:gd name="T9" fmla="*/ 0 w 9"/>
                <a:gd name="T10" fmla="*/ 0 h 12"/>
                <a:gd name="T11" fmla="*/ 9 w 9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2">
                  <a:moveTo>
                    <a:pt x="7" y="11"/>
                  </a:moveTo>
                  <a:cubicBezTo>
                    <a:pt x="9" y="8"/>
                    <a:pt x="7" y="3"/>
                    <a:pt x="4" y="0"/>
                  </a:cubicBezTo>
                  <a:cubicBezTo>
                    <a:pt x="0" y="2"/>
                    <a:pt x="1" y="8"/>
                    <a:pt x="3" y="12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35" name="Freeform 392"/>
            <p:cNvSpPr>
              <a:spLocks/>
            </p:cNvSpPr>
            <p:nvPr/>
          </p:nvSpPr>
          <p:spPr bwMode="auto">
            <a:xfrm>
              <a:off x="2884" y="2527"/>
              <a:ext cx="9" cy="16"/>
            </a:xfrm>
            <a:custGeom>
              <a:avLst/>
              <a:gdLst>
                <a:gd name="T0" fmla="*/ 0 w 4"/>
                <a:gd name="T1" fmla="*/ 0 h 7"/>
                <a:gd name="T2" fmla="*/ 4 w 4"/>
                <a:gd name="T3" fmla="*/ 7 h 7"/>
                <a:gd name="T4" fmla="*/ 0 60000 65536"/>
                <a:gd name="T5" fmla="*/ 0 60000 65536"/>
                <a:gd name="T6" fmla="*/ 0 w 4"/>
                <a:gd name="T7" fmla="*/ 0 h 7"/>
                <a:gd name="T8" fmla="*/ 4 w 4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7">
                  <a:moveTo>
                    <a:pt x="0" y="0"/>
                  </a:moveTo>
                  <a:cubicBezTo>
                    <a:pt x="1" y="2"/>
                    <a:pt x="3" y="4"/>
                    <a:pt x="4" y="7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36" name="Freeform 393"/>
            <p:cNvSpPr>
              <a:spLocks/>
            </p:cNvSpPr>
            <p:nvPr/>
          </p:nvSpPr>
          <p:spPr bwMode="auto">
            <a:xfrm>
              <a:off x="2768" y="2548"/>
              <a:ext cx="56" cy="62"/>
            </a:xfrm>
            <a:custGeom>
              <a:avLst/>
              <a:gdLst>
                <a:gd name="T0" fmla="*/ 6 w 26"/>
                <a:gd name="T1" fmla="*/ 27 h 27"/>
                <a:gd name="T2" fmla="*/ 12 w 26"/>
                <a:gd name="T3" fmla="*/ 22 h 27"/>
                <a:gd name="T4" fmla="*/ 18 w 26"/>
                <a:gd name="T5" fmla="*/ 15 h 27"/>
                <a:gd name="T6" fmla="*/ 15 w 26"/>
                <a:gd name="T7" fmla="*/ 9 h 27"/>
                <a:gd name="T8" fmla="*/ 26 w 26"/>
                <a:gd name="T9" fmla="*/ 1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27"/>
                <a:gd name="T17" fmla="*/ 26 w 26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27">
                  <a:moveTo>
                    <a:pt x="6" y="27"/>
                  </a:moveTo>
                  <a:cubicBezTo>
                    <a:pt x="0" y="18"/>
                    <a:pt x="9" y="14"/>
                    <a:pt x="12" y="22"/>
                  </a:cubicBezTo>
                  <a:cubicBezTo>
                    <a:pt x="13" y="21"/>
                    <a:pt x="17" y="17"/>
                    <a:pt x="18" y="15"/>
                  </a:cubicBezTo>
                  <a:cubicBezTo>
                    <a:pt x="18" y="13"/>
                    <a:pt x="15" y="12"/>
                    <a:pt x="15" y="9"/>
                  </a:cubicBezTo>
                  <a:cubicBezTo>
                    <a:pt x="14" y="0"/>
                    <a:pt x="23" y="10"/>
                    <a:pt x="26" y="12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37" name="Freeform 394"/>
            <p:cNvSpPr>
              <a:spLocks/>
            </p:cNvSpPr>
            <p:nvPr/>
          </p:nvSpPr>
          <p:spPr bwMode="auto">
            <a:xfrm>
              <a:off x="2721" y="2638"/>
              <a:ext cx="23" cy="34"/>
            </a:xfrm>
            <a:custGeom>
              <a:avLst/>
              <a:gdLst>
                <a:gd name="T0" fmla="*/ 0 w 11"/>
                <a:gd name="T1" fmla="*/ 8 h 15"/>
                <a:gd name="T2" fmla="*/ 8 w 11"/>
                <a:gd name="T3" fmla="*/ 11 h 15"/>
                <a:gd name="T4" fmla="*/ 7 w 11"/>
                <a:gd name="T5" fmla="*/ 0 h 15"/>
                <a:gd name="T6" fmla="*/ 0 60000 65536"/>
                <a:gd name="T7" fmla="*/ 0 60000 65536"/>
                <a:gd name="T8" fmla="*/ 0 60000 65536"/>
                <a:gd name="T9" fmla="*/ 0 w 11"/>
                <a:gd name="T10" fmla="*/ 0 h 15"/>
                <a:gd name="T11" fmla="*/ 11 w 11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15">
                  <a:moveTo>
                    <a:pt x="0" y="8"/>
                  </a:moveTo>
                  <a:cubicBezTo>
                    <a:pt x="1" y="12"/>
                    <a:pt x="4" y="15"/>
                    <a:pt x="8" y="11"/>
                  </a:cubicBezTo>
                  <a:cubicBezTo>
                    <a:pt x="11" y="8"/>
                    <a:pt x="9" y="3"/>
                    <a:pt x="7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38" name="Freeform 395"/>
            <p:cNvSpPr>
              <a:spLocks/>
            </p:cNvSpPr>
            <p:nvPr/>
          </p:nvSpPr>
          <p:spPr bwMode="auto">
            <a:xfrm>
              <a:off x="2650" y="2663"/>
              <a:ext cx="30" cy="23"/>
            </a:xfrm>
            <a:custGeom>
              <a:avLst/>
              <a:gdLst>
                <a:gd name="T0" fmla="*/ 9 w 14"/>
                <a:gd name="T1" fmla="*/ 0 h 10"/>
                <a:gd name="T2" fmla="*/ 11 w 14"/>
                <a:gd name="T3" fmla="*/ 8 h 10"/>
                <a:gd name="T4" fmla="*/ 0 w 14"/>
                <a:gd name="T5" fmla="*/ 6 h 10"/>
                <a:gd name="T6" fmla="*/ 0 60000 65536"/>
                <a:gd name="T7" fmla="*/ 0 60000 65536"/>
                <a:gd name="T8" fmla="*/ 0 60000 65536"/>
                <a:gd name="T9" fmla="*/ 0 w 14"/>
                <a:gd name="T10" fmla="*/ 0 h 10"/>
                <a:gd name="T11" fmla="*/ 14 w 14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10">
                  <a:moveTo>
                    <a:pt x="9" y="0"/>
                  </a:moveTo>
                  <a:cubicBezTo>
                    <a:pt x="9" y="2"/>
                    <a:pt x="14" y="6"/>
                    <a:pt x="11" y="8"/>
                  </a:cubicBezTo>
                  <a:cubicBezTo>
                    <a:pt x="8" y="10"/>
                    <a:pt x="3" y="5"/>
                    <a:pt x="0" y="6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39" name="Freeform 396"/>
            <p:cNvSpPr>
              <a:spLocks/>
            </p:cNvSpPr>
            <p:nvPr/>
          </p:nvSpPr>
          <p:spPr bwMode="auto">
            <a:xfrm>
              <a:off x="2669" y="2697"/>
              <a:ext cx="13" cy="14"/>
            </a:xfrm>
            <a:custGeom>
              <a:avLst/>
              <a:gdLst>
                <a:gd name="T0" fmla="*/ 6 w 6"/>
                <a:gd name="T1" fmla="*/ 6 h 6"/>
                <a:gd name="T2" fmla="*/ 0 w 6"/>
                <a:gd name="T3" fmla="*/ 0 h 6"/>
                <a:gd name="T4" fmla="*/ 0 60000 65536"/>
                <a:gd name="T5" fmla="*/ 0 60000 65536"/>
                <a:gd name="T6" fmla="*/ 0 w 6"/>
                <a:gd name="T7" fmla="*/ 0 h 6"/>
                <a:gd name="T8" fmla="*/ 6 w 6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6">
                  <a:moveTo>
                    <a:pt x="6" y="6"/>
                  </a:moveTo>
                  <a:cubicBezTo>
                    <a:pt x="4" y="4"/>
                    <a:pt x="3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0" name="Freeform 397"/>
            <p:cNvSpPr>
              <a:spLocks/>
            </p:cNvSpPr>
            <p:nvPr/>
          </p:nvSpPr>
          <p:spPr bwMode="auto">
            <a:xfrm>
              <a:off x="2426" y="2837"/>
              <a:ext cx="36" cy="49"/>
            </a:xfrm>
            <a:custGeom>
              <a:avLst/>
              <a:gdLst>
                <a:gd name="T0" fmla="*/ 0 w 17"/>
                <a:gd name="T1" fmla="*/ 15 h 21"/>
                <a:gd name="T2" fmla="*/ 8 w 17"/>
                <a:gd name="T3" fmla="*/ 18 h 21"/>
                <a:gd name="T4" fmla="*/ 4 w 17"/>
                <a:gd name="T5" fmla="*/ 7 h 21"/>
                <a:gd name="T6" fmla="*/ 17 w 17"/>
                <a:gd name="T7" fmla="*/ 1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21"/>
                <a:gd name="T14" fmla="*/ 17 w 17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21">
                  <a:moveTo>
                    <a:pt x="0" y="15"/>
                  </a:moveTo>
                  <a:cubicBezTo>
                    <a:pt x="2" y="17"/>
                    <a:pt x="5" y="21"/>
                    <a:pt x="8" y="18"/>
                  </a:cubicBezTo>
                  <a:cubicBezTo>
                    <a:pt x="11" y="14"/>
                    <a:pt x="3" y="10"/>
                    <a:pt x="4" y="7"/>
                  </a:cubicBezTo>
                  <a:cubicBezTo>
                    <a:pt x="6" y="0"/>
                    <a:pt x="15" y="8"/>
                    <a:pt x="17" y="1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1" name="Freeform 398"/>
            <p:cNvSpPr>
              <a:spLocks/>
            </p:cNvSpPr>
            <p:nvPr/>
          </p:nvSpPr>
          <p:spPr bwMode="auto">
            <a:xfrm>
              <a:off x="2432" y="2814"/>
              <a:ext cx="15" cy="16"/>
            </a:xfrm>
            <a:custGeom>
              <a:avLst/>
              <a:gdLst>
                <a:gd name="T0" fmla="*/ 7 w 7"/>
                <a:gd name="T1" fmla="*/ 7 h 7"/>
                <a:gd name="T2" fmla="*/ 0 w 7"/>
                <a:gd name="T3" fmla="*/ 0 h 7"/>
                <a:gd name="T4" fmla="*/ 0 60000 65536"/>
                <a:gd name="T5" fmla="*/ 0 60000 65536"/>
                <a:gd name="T6" fmla="*/ 0 w 7"/>
                <a:gd name="T7" fmla="*/ 0 h 7"/>
                <a:gd name="T8" fmla="*/ 7 w 7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7">
                  <a:moveTo>
                    <a:pt x="7" y="7"/>
                  </a:moveTo>
                  <a:cubicBezTo>
                    <a:pt x="5" y="4"/>
                    <a:pt x="3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2" name="Freeform 399"/>
            <p:cNvSpPr>
              <a:spLocks/>
            </p:cNvSpPr>
            <p:nvPr/>
          </p:nvSpPr>
          <p:spPr bwMode="auto">
            <a:xfrm>
              <a:off x="2394" y="2870"/>
              <a:ext cx="19" cy="6"/>
            </a:xfrm>
            <a:custGeom>
              <a:avLst/>
              <a:gdLst>
                <a:gd name="T0" fmla="*/ 0 w 9"/>
                <a:gd name="T1" fmla="*/ 0 h 3"/>
                <a:gd name="T2" fmla="*/ 9 w 9"/>
                <a:gd name="T3" fmla="*/ 3 h 3"/>
                <a:gd name="T4" fmla="*/ 0 60000 65536"/>
                <a:gd name="T5" fmla="*/ 0 60000 65536"/>
                <a:gd name="T6" fmla="*/ 0 w 9"/>
                <a:gd name="T7" fmla="*/ 0 h 3"/>
                <a:gd name="T8" fmla="*/ 9 w 9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9" h="3">
                  <a:moveTo>
                    <a:pt x="0" y="0"/>
                  </a:moveTo>
                  <a:cubicBezTo>
                    <a:pt x="2" y="2"/>
                    <a:pt x="5" y="3"/>
                    <a:pt x="9" y="3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3" name="Freeform 400"/>
            <p:cNvSpPr>
              <a:spLocks/>
            </p:cNvSpPr>
            <p:nvPr/>
          </p:nvSpPr>
          <p:spPr bwMode="auto">
            <a:xfrm>
              <a:off x="2914" y="2410"/>
              <a:ext cx="59" cy="62"/>
            </a:xfrm>
            <a:custGeom>
              <a:avLst/>
              <a:gdLst>
                <a:gd name="T0" fmla="*/ 1 w 27"/>
                <a:gd name="T1" fmla="*/ 27 h 27"/>
                <a:gd name="T2" fmla="*/ 1 w 27"/>
                <a:gd name="T3" fmla="*/ 18 h 27"/>
                <a:gd name="T4" fmla="*/ 9 w 27"/>
                <a:gd name="T5" fmla="*/ 26 h 27"/>
                <a:gd name="T6" fmla="*/ 12 w 27"/>
                <a:gd name="T7" fmla="*/ 9 h 27"/>
                <a:gd name="T8" fmla="*/ 22 w 27"/>
                <a:gd name="T9" fmla="*/ 14 h 27"/>
                <a:gd name="T10" fmla="*/ 23 w 27"/>
                <a:gd name="T11" fmla="*/ 0 h 27"/>
                <a:gd name="T12" fmla="*/ 27 w 27"/>
                <a:gd name="T13" fmla="*/ 3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"/>
                <a:gd name="T22" fmla="*/ 0 h 27"/>
                <a:gd name="T23" fmla="*/ 27 w 27"/>
                <a:gd name="T24" fmla="*/ 27 h 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" h="27">
                  <a:moveTo>
                    <a:pt x="1" y="27"/>
                  </a:moveTo>
                  <a:cubicBezTo>
                    <a:pt x="1" y="24"/>
                    <a:pt x="0" y="21"/>
                    <a:pt x="1" y="18"/>
                  </a:cubicBezTo>
                  <a:cubicBezTo>
                    <a:pt x="5" y="18"/>
                    <a:pt x="5" y="27"/>
                    <a:pt x="9" y="26"/>
                  </a:cubicBezTo>
                  <a:cubicBezTo>
                    <a:pt x="14" y="24"/>
                    <a:pt x="5" y="9"/>
                    <a:pt x="12" y="9"/>
                  </a:cubicBezTo>
                  <a:cubicBezTo>
                    <a:pt x="17" y="8"/>
                    <a:pt x="18" y="23"/>
                    <a:pt x="22" y="14"/>
                  </a:cubicBezTo>
                  <a:cubicBezTo>
                    <a:pt x="24" y="10"/>
                    <a:pt x="18" y="3"/>
                    <a:pt x="23" y="0"/>
                  </a:cubicBezTo>
                  <a:cubicBezTo>
                    <a:pt x="24" y="1"/>
                    <a:pt x="26" y="3"/>
                    <a:pt x="27" y="3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4" name="Freeform 401"/>
            <p:cNvSpPr>
              <a:spLocks/>
            </p:cNvSpPr>
            <p:nvPr/>
          </p:nvSpPr>
          <p:spPr bwMode="auto">
            <a:xfrm>
              <a:off x="3046" y="2344"/>
              <a:ext cx="6" cy="16"/>
            </a:xfrm>
            <a:custGeom>
              <a:avLst/>
              <a:gdLst>
                <a:gd name="T0" fmla="*/ 3 w 3"/>
                <a:gd name="T1" fmla="*/ 7 h 7"/>
                <a:gd name="T2" fmla="*/ 0 w 3"/>
                <a:gd name="T3" fmla="*/ 0 h 7"/>
                <a:gd name="T4" fmla="*/ 0 60000 65536"/>
                <a:gd name="T5" fmla="*/ 0 60000 65536"/>
                <a:gd name="T6" fmla="*/ 0 w 3"/>
                <a:gd name="T7" fmla="*/ 0 h 7"/>
                <a:gd name="T8" fmla="*/ 3 w 3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" h="7">
                  <a:moveTo>
                    <a:pt x="3" y="7"/>
                  </a:moveTo>
                  <a:cubicBezTo>
                    <a:pt x="2" y="4"/>
                    <a:pt x="1" y="2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5" name="Freeform 402"/>
            <p:cNvSpPr>
              <a:spLocks/>
            </p:cNvSpPr>
            <p:nvPr/>
          </p:nvSpPr>
          <p:spPr bwMode="auto">
            <a:xfrm>
              <a:off x="3115" y="2293"/>
              <a:ext cx="30" cy="32"/>
            </a:xfrm>
            <a:custGeom>
              <a:avLst/>
              <a:gdLst>
                <a:gd name="T0" fmla="*/ 13 w 14"/>
                <a:gd name="T1" fmla="*/ 5 h 14"/>
                <a:gd name="T2" fmla="*/ 8 w 14"/>
                <a:gd name="T3" fmla="*/ 0 h 14"/>
                <a:gd name="T4" fmla="*/ 9 w 14"/>
                <a:gd name="T5" fmla="*/ 7 h 14"/>
                <a:gd name="T6" fmla="*/ 8 w 14"/>
                <a:gd name="T7" fmla="*/ 13 h 14"/>
                <a:gd name="T8" fmla="*/ 0 w 14"/>
                <a:gd name="T9" fmla="*/ 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14"/>
                <a:gd name="T17" fmla="*/ 14 w 14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14">
                  <a:moveTo>
                    <a:pt x="13" y="5"/>
                  </a:moveTo>
                  <a:cubicBezTo>
                    <a:pt x="12" y="2"/>
                    <a:pt x="10" y="0"/>
                    <a:pt x="8" y="0"/>
                  </a:cubicBezTo>
                  <a:cubicBezTo>
                    <a:pt x="2" y="2"/>
                    <a:pt x="8" y="5"/>
                    <a:pt x="9" y="7"/>
                  </a:cubicBezTo>
                  <a:cubicBezTo>
                    <a:pt x="10" y="10"/>
                    <a:pt x="14" y="13"/>
                    <a:pt x="8" y="13"/>
                  </a:cubicBezTo>
                  <a:cubicBezTo>
                    <a:pt x="4" y="14"/>
                    <a:pt x="2" y="9"/>
                    <a:pt x="0" y="7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6" name="Freeform 403"/>
            <p:cNvSpPr>
              <a:spLocks/>
            </p:cNvSpPr>
            <p:nvPr/>
          </p:nvSpPr>
          <p:spPr bwMode="auto">
            <a:xfrm>
              <a:off x="3164" y="2291"/>
              <a:ext cx="26" cy="21"/>
            </a:xfrm>
            <a:custGeom>
              <a:avLst/>
              <a:gdLst>
                <a:gd name="T0" fmla="*/ 5 w 12"/>
                <a:gd name="T1" fmla="*/ 9 h 9"/>
                <a:gd name="T2" fmla="*/ 1 w 12"/>
                <a:gd name="T3" fmla="*/ 0 h 9"/>
                <a:gd name="T4" fmla="*/ 12 w 12"/>
                <a:gd name="T5" fmla="*/ 6 h 9"/>
                <a:gd name="T6" fmla="*/ 0 60000 65536"/>
                <a:gd name="T7" fmla="*/ 0 60000 65536"/>
                <a:gd name="T8" fmla="*/ 0 60000 65536"/>
                <a:gd name="T9" fmla="*/ 0 w 12"/>
                <a:gd name="T10" fmla="*/ 0 h 9"/>
                <a:gd name="T11" fmla="*/ 12 w 12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9">
                  <a:moveTo>
                    <a:pt x="5" y="9"/>
                  </a:moveTo>
                  <a:cubicBezTo>
                    <a:pt x="2" y="7"/>
                    <a:pt x="0" y="4"/>
                    <a:pt x="1" y="0"/>
                  </a:cubicBezTo>
                  <a:cubicBezTo>
                    <a:pt x="5" y="0"/>
                    <a:pt x="9" y="4"/>
                    <a:pt x="12" y="6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7" name="Freeform 404"/>
            <p:cNvSpPr>
              <a:spLocks/>
            </p:cNvSpPr>
            <p:nvPr/>
          </p:nvSpPr>
          <p:spPr bwMode="auto">
            <a:xfrm>
              <a:off x="3175" y="2231"/>
              <a:ext cx="19" cy="35"/>
            </a:xfrm>
            <a:custGeom>
              <a:avLst/>
              <a:gdLst>
                <a:gd name="T0" fmla="*/ 0 w 9"/>
                <a:gd name="T1" fmla="*/ 9 h 15"/>
                <a:gd name="T2" fmla="*/ 7 w 9"/>
                <a:gd name="T3" fmla="*/ 11 h 15"/>
                <a:gd name="T4" fmla="*/ 3 w 9"/>
                <a:gd name="T5" fmla="*/ 0 h 15"/>
                <a:gd name="T6" fmla="*/ 0 60000 65536"/>
                <a:gd name="T7" fmla="*/ 0 60000 65536"/>
                <a:gd name="T8" fmla="*/ 0 60000 65536"/>
                <a:gd name="T9" fmla="*/ 0 w 9"/>
                <a:gd name="T10" fmla="*/ 0 h 15"/>
                <a:gd name="T11" fmla="*/ 9 w 9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5">
                  <a:moveTo>
                    <a:pt x="0" y="9"/>
                  </a:moveTo>
                  <a:cubicBezTo>
                    <a:pt x="0" y="12"/>
                    <a:pt x="5" y="15"/>
                    <a:pt x="7" y="11"/>
                  </a:cubicBezTo>
                  <a:cubicBezTo>
                    <a:pt x="9" y="8"/>
                    <a:pt x="3" y="2"/>
                    <a:pt x="3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8" name="Freeform 405"/>
            <p:cNvSpPr>
              <a:spLocks/>
            </p:cNvSpPr>
            <p:nvPr/>
          </p:nvSpPr>
          <p:spPr bwMode="auto">
            <a:xfrm>
              <a:off x="3220" y="2197"/>
              <a:ext cx="32" cy="25"/>
            </a:xfrm>
            <a:custGeom>
              <a:avLst/>
              <a:gdLst>
                <a:gd name="T0" fmla="*/ 10 w 15"/>
                <a:gd name="T1" fmla="*/ 11 h 11"/>
                <a:gd name="T2" fmla="*/ 3 w 15"/>
                <a:gd name="T3" fmla="*/ 4 h 11"/>
                <a:gd name="T4" fmla="*/ 15 w 15"/>
                <a:gd name="T5" fmla="*/ 5 h 11"/>
                <a:gd name="T6" fmla="*/ 0 60000 65536"/>
                <a:gd name="T7" fmla="*/ 0 60000 65536"/>
                <a:gd name="T8" fmla="*/ 0 60000 65536"/>
                <a:gd name="T9" fmla="*/ 0 w 15"/>
                <a:gd name="T10" fmla="*/ 0 h 11"/>
                <a:gd name="T11" fmla="*/ 15 w 15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11">
                  <a:moveTo>
                    <a:pt x="10" y="11"/>
                  </a:moveTo>
                  <a:cubicBezTo>
                    <a:pt x="7" y="10"/>
                    <a:pt x="0" y="8"/>
                    <a:pt x="3" y="4"/>
                  </a:cubicBezTo>
                  <a:cubicBezTo>
                    <a:pt x="6" y="0"/>
                    <a:pt x="12" y="4"/>
                    <a:pt x="15" y="5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49" name="Freeform 406"/>
            <p:cNvSpPr>
              <a:spLocks/>
            </p:cNvSpPr>
            <p:nvPr/>
          </p:nvSpPr>
          <p:spPr bwMode="auto">
            <a:xfrm>
              <a:off x="3293" y="2144"/>
              <a:ext cx="15" cy="7"/>
            </a:xfrm>
            <a:custGeom>
              <a:avLst/>
              <a:gdLst>
                <a:gd name="T0" fmla="*/ 7 w 7"/>
                <a:gd name="T1" fmla="*/ 3 h 3"/>
                <a:gd name="T2" fmla="*/ 0 w 7"/>
                <a:gd name="T3" fmla="*/ 0 h 3"/>
                <a:gd name="T4" fmla="*/ 0 60000 65536"/>
                <a:gd name="T5" fmla="*/ 0 60000 65536"/>
                <a:gd name="T6" fmla="*/ 0 w 7"/>
                <a:gd name="T7" fmla="*/ 0 h 3"/>
                <a:gd name="T8" fmla="*/ 7 w 7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3">
                  <a:moveTo>
                    <a:pt x="7" y="3"/>
                  </a:moveTo>
                  <a:cubicBezTo>
                    <a:pt x="4" y="3"/>
                    <a:pt x="0" y="3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50" name="Freeform 407"/>
            <p:cNvSpPr>
              <a:spLocks/>
            </p:cNvSpPr>
            <p:nvPr/>
          </p:nvSpPr>
          <p:spPr bwMode="auto">
            <a:xfrm>
              <a:off x="3323" y="2096"/>
              <a:ext cx="31" cy="23"/>
            </a:xfrm>
            <a:custGeom>
              <a:avLst/>
              <a:gdLst>
                <a:gd name="T0" fmla="*/ 14 w 14"/>
                <a:gd name="T1" fmla="*/ 6 h 10"/>
                <a:gd name="T2" fmla="*/ 6 w 14"/>
                <a:gd name="T3" fmla="*/ 1 h 10"/>
                <a:gd name="T4" fmla="*/ 8 w 14"/>
                <a:gd name="T5" fmla="*/ 10 h 10"/>
                <a:gd name="T6" fmla="*/ 0 60000 65536"/>
                <a:gd name="T7" fmla="*/ 0 60000 65536"/>
                <a:gd name="T8" fmla="*/ 0 60000 65536"/>
                <a:gd name="T9" fmla="*/ 0 w 14"/>
                <a:gd name="T10" fmla="*/ 0 h 10"/>
                <a:gd name="T11" fmla="*/ 14 w 14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10">
                  <a:moveTo>
                    <a:pt x="14" y="6"/>
                  </a:moveTo>
                  <a:cubicBezTo>
                    <a:pt x="11" y="4"/>
                    <a:pt x="10" y="0"/>
                    <a:pt x="6" y="1"/>
                  </a:cubicBezTo>
                  <a:cubicBezTo>
                    <a:pt x="0" y="1"/>
                    <a:pt x="3" y="9"/>
                    <a:pt x="8" y="1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51" name="Freeform 408"/>
            <p:cNvSpPr>
              <a:spLocks/>
            </p:cNvSpPr>
            <p:nvPr/>
          </p:nvSpPr>
          <p:spPr bwMode="auto">
            <a:xfrm>
              <a:off x="3263" y="2100"/>
              <a:ext cx="26" cy="26"/>
            </a:xfrm>
            <a:custGeom>
              <a:avLst/>
              <a:gdLst>
                <a:gd name="T0" fmla="*/ 12 w 12"/>
                <a:gd name="T1" fmla="*/ 7 h 11"/>
                <a:gd name="T2" fmla="*/ 5 w 12"/>
                <a:gd name="T3" fmla="*/ 0 h 11"/>
                <a:gd name="T4" fmla="*/ 5 w 12"/>
                <a:gd name="T5" fmla="*/ 11 h 11"/>
                <a:gd name="T6" fmla="*/ 0 60000 65536"/>
                <a:gd name="T7" fmla="*/ 0 60000 65536"/>
                <a:gd name="T8" fmla="*/ 0 60000 65536"/>
                <a:gd name="T9" fmla="*/ 0 w 12"/>
                <a:gd name="T10" fmla="*/ 0 h 11"/>
                <a:gd name="T11" fmla="*/ 12 w 12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11">
                  <a:moveTo>
                    <a:pt x="12" y="7"/>
                  </a:moveTo>
                  <a:cubicBezTo>
                    <a:pt x="9" y="6"/>
                    <a:pt x="8" y="0"/>
                    <a:pt x="5" y="0"/>
                  </a:cubicBezTo>
                  <a:cubicBezTo>
                    <a:pt x="0" y="0"/>
                    <a:pt x="0" y="9"/>
                    <a:pt x="5" y="11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52" name="Freeform 409"/>
            <p:cNvSpPr>
              <a:spLocks/>
            </p:cNvSpPr>
            <p:nvPr/>
          </p:nvSpPr>
          <p:spPr bwMode="auto">
            <a:xfrm>
              <a:off x="3265" y="2165"/>
              <a:ext cx="18" cy="9"/>
            </a:xfrm>
            <a:custGeom>
              <a:avLst/>
              <a:gdLst>
                <a:gd name="T0" fmla="*/ 0 w 8"/>
                <a:gd name="T1" fmla="*/ 0 h 4"/>
                <a:gd name="T2" fmla="*/ 8 w 8"/>
                <a:gd name="T3" fmla="*/ 4 h 4"/>
                <a:gd name="T4" fmla="*/ 0 60000 65536"/>
                <a:gd name="T5" fmla="*/ 0 60000 65536"/>
                <a:gd name="T6" fmla="*/ 0 w 8"/>
                <a:gd name="T7" fmla="*/ 0 h 4"/>
                <a:gd name="T8" fmla="*/ 8 w 8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" h="4">
                  <a:moveTo>
                    <a:pt x="0" y="0"/>
                  </a:moveTo>
                  <a:cubicBezTo>
                    <a:pt x="3" y="2"/>
                    <a:pt x="5" y="3"/>
                    <a:pt x="8" y="4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53" name="Freeform 410"/>
            <p:cNvSpPr>
              <a:spLocks/>
            </p:cNvSpPr>
            <p:nvPr/>
          </p:nvSpPr>
          <p:spPr bwMode="auto">
            <a:xfrm>
              <a:off x="3257" y="2201"/>
              <a:ext cx="21" cy="23"/>
            </a:xfrm>
            <a:custGeom>
              <a:avLst/>
              <a:gdLst>
                <a:gd name="T0" fmla="*/ 5 w 10"/>
                <a:gd name="T1" fmla="*/ 10 h 10"/>
                <a:gd name="T2" fmla="*/ 4 w 10"/>
                <a:gd name="T3" fmla="*/ 1 h 10"/>
                <a:gd name="T4" fmla="*/ 10 w 10"/>
                <a:gd name="T5" fmla="*/ 5 h 10"/>
                <a:gd name="T6" fmla="*/ 0 60000 65536"/>
                <a:gd name="T7" fmla="*/ 0 60000 65536"/>
                <a:gd name="T8" fmla="*/ 0 60000 65536"/>
                <a:gd name="T9" fmla="*/ 0 w 10"/>
                <a:gd name="T10" fmla="*/ 0 h 10"/>
                <a:gd name="T11" fmla="*/ 10 w 10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0">
                  <a:moveTo>
                    <a:pt x="5" y="10"/>
                  </a:moveTo>
                  <a:cubicBezTo>
                    <a:pt x="3" y="8"/>
                    <a:pt x="0" y="2"/>
                    <a:pt x="4" y="1"/>
                  </a:cubicBezTo>
                  <a:cubicBezTo>
                    <a:pt x="5" y="0"/>
                    <a:pt x="9" y="5"/>
                    <a:pt x="10" y="5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54" name="Freeform 411"/>
            <p:cNvSpPr>
              <a:spLocks/>
            </p:cNvSpPr>
            <p:nvPr/>
          </p:nvSpPr>
          <p:spPr bwMode="auto">
            <a:xfrm>
              <a:off x="3369" y="2091"/>
              <a:ext cx="25" cy="32"/>
            </a:xfrm>
            <a:custGeom>
              <a:avLst/>
              <a:gdLst>
                <a:gd name="T0" fmla="*/ 12 w 12"/>
                <a:gd name="T1" fmla="*/ 7 h 14"/>
                <a:gd name="T2" fmla="*/ 3 w 12"/>
                <a:gd name="T3" fmla="*/ 3 h 14"/>
                <a:gd name="T4" fmla="*/ 7 w 12"/>
                <a:gd name="T5" fmla="*/ 14 h 14"/>
                <a:gd name="T6" fmla="*/ 0 60000 65536"/>
                <a:gd name="T7" fmla="*/ 0 60000 65536"/>
                <a:gd name="T8" fmla="*/ 0 60000 65536"/>
                <a:gd name="T9" fmla="*/ 0 w 12"/>
                <a:gd name="T10" fmla="*/ 0 h 14"/>
                <a:gd name="T11" fmla="*/ 12 w 12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14">
                  <a:moveTo>
                    <a:pt x="12" y="7"/>
                  </a:moveTo>
                  <a:cubicBezTo>
                    <a:pt x="10" y="5"/>
                    <a:pt x="7" y="0"/>
                    <a:pt x="3" y="3"/>
                  </a:cubicBezTo>
                  <a:cubicBezTo>
                    <a:pt x="0" y="6"/>
                    <a:pt x="4" y="12"/>
                    <a:pt x="7" y="14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55" name="Freeform 412"/>
            <p:cNvSpPr>
              <a:spLocks/>
            </p:cNvSpPr>
            <p:nvPr/>
          </p:nvSpPr>
          <p:spPr bwMode="auto">
            <a:xfrm>
              <a:off x="3216" y="2243"/>
              <a:ext cx="13" cy="13"/>
            </a:xfrm>
            <a:custGeom>
              <a:avLst/>
              <a:gdLst>
                <a:gd name="T0" fmla="*/ 0 w 6"/>
                <a:gd name="T1" fmla="*/ 0 h 6"/>
                <a:gd name="T2" fmla="*/ 6 w 6"/>
                <a:gd name="T3" fmla="*/ 6 h 6"/>
                <a:gd name="T4" fmla="*/ 0 60000 65536"/>
                <a:gd name="T5" fmla="*/ 0 60000 65536"/>
                <a:gd name="T6" fmla="*/ 0 w 6"/>
                <a:gd name="T7" fmla="*/ 0 h 6"/>
                <a:gd name="T8" fmla="*/ 6 w 6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6">
                  <a:moveTo>
                    <a:pt x="0" y="0"/>
                  </a:moveTo>
                  <a:cubicBezTo>
                    <a:pt x="2" y="2"/>
                    <a:pt x="3" y="5"/>
                    <a:pt x="6" y="6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56" name="Freeform 413"/>
            <p:cNvSpPr>
              <a:spLocks/>
            </p:cNvSpPr>
            <p:nvPr/>
          </p:nvSpPr>
          <p:spPr bwMode="auto">
            <a:xfrm>
              <a:off x="3089" y="2334"/>
              <a:ext cx="34" cy="44"/>
            </a:xfrm>
            <a:custGeom>
              <a:avLst/>
              <a:gdLst>
                <a:gd name="T0" fmla="*/ 16 w 16"/>
                <a:gd name="T1" fmla="*/ 11 h 19"/>
                <a:gd name="T2" fmla="*/ 5 w 16"/>
                <a:gd name="T3" fmla="*/ 9 h 19"/>
                <a:gd name="T4" fmla="*/ 8 w 16"/>
                <a:gd name="T5" fmla="*/ 16 h 19"/>
                <a:gd name="T6" fmla="*/ 0 w 16"/>
                <a:gd name="T7" fmla="*/ 12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9"/>
                <a:gd name="T14" fmla="*/ 16 w 16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9">
                  <a:moveTo>
                    <a:pt x="16" y="11"/>
                  </a:moveTo>
                  <a:cubicBezTo>
                    <a:pt x="14" y="9"/>
                    <a:pt x="5" y="0"/>
                    <a:pt x="5" y="9"/>
                  </a:cubicBezTo>
                  <a:cubicBezTo>
                    <a:pt x="5" y="12"/>
                    <a:pt x="11" y="12"/>
                    <a:pt x="8" y="16"/>
                  </a:cubicBezTo>
                  <a:cubicBezTo>
                    <a:pt x="5" y="19"/>
                    <a:pt x="2" y="13"/>
                    <a:pt x="0" y="12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57" name="Freeform 414"/>
            <p:cNvSpPr>
              <a:spLocks/>
            </p:cNvSpPr>
            <p:nvPr/>
          </p:nvSpPr>
          <p:spPr bwMode="auto">
            <a:xfrm>
              <a:off x="3011" y="2385"/>
              <a:ext cx="22" cy="30"/>
            </a:xfrm>
            <a:custGeom>
              <a:avLst/>
              <a:gdLst>
                <a:gd name="T0" fmla="*/ 0 w 10"/>
                <a:gd name="T1" fmla="*/ 8 h 13"/>
                <a:gd name="T2" fmla="*/ 9 w 10"/>
                <a:gd name="T3" fmla="*/ 8 h 13"/>
                <a:gd name="T4" fmla="*/ 5 w 10"/>
                <a:gd name="T5" fmla="*/ 0 h 13"/>
                <a:gd name="T6" fmla="*/ 0 60000 65536"/>
                <a:gd name="T7" fmla="*/ 0 60000 65536"/>
                <a:gd name="T8" fmla="*/ 0 60000 65536"/>
                <a:gd name="T9" fmla="*/ 0 w 10"/>
                <a:gd name="T10" fmla="*/ 0 h 13"/>
                <a:gd name="T11" fmla="*/ 10 w 10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3">
                  <a:moveTo>
                    <a:pt x="0" y="8"/>
                  </a:moveTo>
                  <a:cubicBezTo>
                    <a:pt x="3" y="9"/>
                    <a:pt x="7" y="13"/>
                    <a:pt x="9" y="8"/>
                  </a:cubicBezTo>
                  <a:cubicBezTo>
                    <a:pt x="10" y="4"/>
                    <a:pt x="5" y="3"/>
                    <a:pt x="5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58" name="Freeform 415"/>
            <p:cNvSpPr>
              <a:spLocks/>
            </p:cNvSpPr>
            <p:nvPr/>
          </p:nvSpPr>
          <p:spPr bwMode="auto">
            <a:xfrm>
              <a:off x="2932" y="2456"/>
              <a:ext cx="45" cy="60"/>
            </a:xfrm>
            <a:custGeom>
              <a:avLst/>
              <a:gdLst>
                <a:gd name="T0" fmla="*/ 0 w 21"/>
                <a:gd name="T1" fmla="*/ 20 h 26"/>
                <a:gd name="T2" fmla="*/ 6 w 21"/>
                <a:gd name="T3" fmla="*/ 23 h 26"/>
                <a:gd name="T4" fmla="*/ 6 w 21"/>
                <a:gd name="T5" fmla="*/ 12 h 26"/>
                <a:gd name="T6" fmla="*/ 16 w 21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26"/>
                <a:gd name="T14" fmla="*/ 21 w 21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26">
                  <a:moveTo>
                    <a:pt x="0" y="20"/>
                  </a:moveTo>
                  <a:cubicBezTo>
                    <a:pt x="0" y="24"/>
                    <a:pt x="3" y="26"/>
                    <a:pt x="6" y="23"/>
                  </a:cubicBezTo>
                  <a:cubicBezTo>
                    <a:pt x="9" y="21"/>
                    <a:pt x="7" y="14"/>
                    <a:pt x="6" y="12"/>
                  </a:cubicBezTo>
                  <a:cubicBezTo>
                    <a:pt x="13" y="25"/>
                    <a:pt x="21" y="9"/>
                    <a:pt x="16" y="0"/>
                  </a:cubicBezTo>
                </a:path>
              </a:pathLst>
            </a:custGeom>
            <a:noFill/>
            <a:ln w="11113" cap="rnd">
              <a:solidFill>
                <a:srgbClr val="DFAAB4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59" name="Freeform 416"/>
            <p:cNvSpPr>
              <a:spLocks/>
            </p:cNvSpPr>
            <p:nvPr/>
          </p:nvSpPr>
          <p:spPr bwMode="auto">
            <a:xfrm>
              <a:off x="1767" y="2066"/>
              <a:ext cx="22" cy="20"/>
            </a:xfrm>
            <a:custGeom>
              <a:avLst/>
              <a:gdLst>
                <a:gd name="T0" fmla="*/ 2 w 10"/>
                <a:gd name="T1" fmla="*/ 7 h 9"/>
                <a:gd name="T2" fmla="*/ 2 w 10"/>
                <a:gd name="T3" fmla="*/ 1 h 9"/>
                <a:gd name="T4" fmla="*/ 5 w 10"/>
                <a:gd name="T5" fmla="*/ 5 h 9"/>
                <a:gd name="T6" fmla="*/ 8 w 10"/>
                <a:gd name="T7" fmla="*/ 7 h 9"/>
                <a:gd name="T8" fmla="*/ 10 w 10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9"/>
                <a:gd name="T17" fmla="*/ 10 w 10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9">
                  <a:moveTo>
                    <a:pt x="2" y="7"/>
                  </a:moveTo>
                  <a:cubicBezTo>
                    <a:pt x="1" y="6"/>
                    <a:pt x="0" y="2"/>
                    <a:pt x="2" y="1"/>
                  </a:cubicBezTo>
                  <a:cubicBezTo>
                    <a:pt x="4" y="0"/>
                    <a:pt x="4" y="3"/>
                    <a:pt x="5" y="5"/>
                  </a:cubicBezTo>
                  <a:cubicBezTo>
                    <a:pt x="5" y="7"/>
                    <a:pt x="6" y="9"/>
                    <a:pt x="8" y="7"/>
                  </a:cubicBezTo>
                  <a:cubicBezTo>
                    <a:pt x="10" y="6"/>
                    <a:pt x="10" y="1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0" name="Freeform 417"/>
            <p:cNvSpPr>
              <a:spLocks/>
            </p:cNvSpPr>
            <p:nvPr/>
          </p:nvSpPr>
          <p:spPr bwMode="auto">
            <a:xfrm>
              <a:off x="1827" y="2089"/>
              <a:ext cx="20" cy="18"/>
            </a:xfrm>
            <a:custGeom>
              <a:avLst/>
              <a:gdLst>
                <a:gd name="T0" fmla="*/ 0 w 9"/>
                <a:gd name="T1" fmla="*/ 3 h 8"/>
                <a:gd name="T2" fmla="*/ 1 w 9"/>
                <a:gd name="T3" fmla="*/ 6 h 8"/>
                <a:gd name="T4" fmla="*/ 4 w 9"/>
                <a:gd name="T5" fmla="*/ 3 h 8"/>
                <a:gd name="T6" fmla="*/ 7 w 9"/>
                <a:gd name="T7" fmla="*/ 1 h 8"/>
                <a:gd name="T8" fmla="*/ 9 w 9"/>
                <a:gd name="T9" fmla="*/ 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8"/>
                <a:gd name="T17" fmla="*/ 9 w 9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8">
                  <a:moveTo>
                    <a:pt x="0" y="3"/>
                  </a:moveTo>
                  <a:cubicBezTo>
                    <a:pt x="0" y="4"/>
                    <a:pt x="0" y="6"/>
                    <a:pt x="1" y="6"/>
                  </a:cubicBezTo>
                  <a:cubicBezTo>
                    <a:pt x="4" y="8"/>
                    <a:pt x="4" y="4"/>
                    <a:pt x="4" y="3"/>
                  </a:cubicBezTo>
                  <a:cubicBezTo>
                    <a:pt x="4" y="1"/>
                    <a:pt x="5" y="0"/>
                    <a:pt x="7" y="1"/>
                  </a:cubicBezTo>
                  <a:cubicBezTo>
                    <a:pt x="9" y="2"/>
                    <a:pt x="8" y="5"/>
                    <a:pt x="9" y="7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1" name="Freeform 418"/>
            <p:cNvSpPr>
              <a:spLocks/>
            </p:cNvSpPr>
            <p:nvPr/>
          </p:nvSpPr>
          <p:spPr bwMode="auto">
            <a:xfrm>
              <a:off x="1771" y="2082"/>
              <a:ext cx="13" cy="21"/>
            </a:xfrm>
            <a:custGeom>
              <a:avLst/>
              <a:gdLst>
                <a:gd name="T0" fmla="*/ 5 w 6"/>
                <a:gd name="T1" fmla="*/ 7 h 9"/>
                <a:gd name="T2" fmla="*/ 3 w 6"/>
                <a:gd name="T3" fmla="*/ 1 h 9"/>
                <a:gd name="T4" fmla="*/ 2 w 6"/>
                <a:gd name="T5" fmla="*/ 9 h 9"/>
                <a:gd name="T6" fmla="*/ 0 60000 65536"/>
                <a:gd name="T7" fmla="*/ 0 60000 65536"/>
                <a:gd name="T8" fmla="*/ 0 60000 65536"/>
                <a:gd name="T9" fmla="*/ 0 w 6"/>
                <a:gd name="T10" fmla="*/ 0 h 9"/>
                <a:gd name="T11" fmla="*/ 6 w 6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9">
                  <a:moveTo>
                    <a:pt x="5" y="7"/>
                  </a:moveTo>
                  <a:cubicBezTo>
                    <a:pt x="6" y="5"/>
                    <a:pt x="5" y="0"/>
                    <a:pt x="3" y="1"/>
                  </a:cubicBezTo>
                  <a:cubicBezTo>
                    <a:pt x="0" y="2"/>
                    <a:pt x="2" y="7"/>
                    <a:pt x="2" y="9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2" name="Freeform 419"/>
            <p:cNvSpPr>
              <a:spLocks/>
            </p:cNvSpPr>
            <p:nvPr/>
          </p:nvSpPr>
          <p:spPr bwMode="auto">
            <a:xfrm>
              <a:off x="1681" y="2070"/>
              <a:ext cx="11" cy="16"/>
            </a:xfrm>
            <a:custGeom>
              <a:avLst/>
              <a:gdLst>
                <a:gd name="T0" fmla="*/ 4 w 5"/>
                <a:gd name="T1" fmla="*/ 6 h 7"/>
                <a:gd name="T2" fmla="*/ 2 w 5"/>
                <a:gd name="T3" fmla="*/ 1 h 7"/>
                <a:gd name="T4" fmla="*/ 1 w 5"/>
                <a:gd name="T5" fmla="*/ 7 h 7"/>
                <a:gd name="T6" fmla="*/ 0 60000 65536"/>
                <a:gd name="T7" fmla="*/ 0 60000 65536"/>
                <a:gd name="T8" fmla="*/ 0 60000 65536"/>
                <a:gd name="T9" fmla="*/ 0 w 5"/>
                <a:gd name="T10" fmla="*/ 0 h 7"/>
                <a:gd name="T11" fmla="*/ 5 w 5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7">
                  <a:moveTo>
                    <a:pt x="4" y="6"/>
                  </a:moveTo>
                  <a:cubicBezTo>
                    <a:pt x="4" y="5"/>
                    <a:pt x="5" y="0"/>
                    <a:pt x="2" y="1"/>
                  </a:cubicBezTo>
                  <a:cubicBezTo>
                    <a:pt x="0" y="1"/>
                    <a:pt x="1" y="5"/>
                    <a:pt x="1" y="7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3" name="Freeform 420"/>
            <p:cNvSpPr>
              <a:spLocks/>
            </p:cNvSpPr>
            <p:nvPr/>
          </p:nvSpPr>
          <p:spPr bwMode="auto">
            <a:xfrm>
              <a:off x="1608" y="2107"/>
              <a:ext cx="11" cy="19"/>
            </a:xfrm>
            <a:custGeom>
              <a:avLst/>
              <a:gdLst>
                <a:gd name="T0" fmla="*/ 0 w 5"/>
                <a:gd name="T1" fmla="*/ 1 h 8"/>
                <a:gd name="T2" fmla="*/ 4 w 5"/>
                <a:gd name="T3" fmla="*/ 5 h 8"/>
                <a:gd name="T4" fmla="*/ 4 w 5"/>
                <a:gd name="T5" fmla="*/ 0 h 8"/>
                <a:gd name="T6" fmla="*/ 0 60000 65536"/>
                <a:gd name="T7" fmla="*/ 0 60000 65536"/>
                <a:gd name="T8" fmla="*/ 0 60000 65536"/>
                <a:gd name="T9" fmla="*/ 0 w 5"/>
                <a:gd name="T10" fmla="*/ 0 h 8"/>
                <a:gd name="T11" fmla="*/ 5 w 5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8">
                  <a:moveTo>
                    <a:pt x="0" y="1"/>
                  </a:moveTo>
                  <a:cubicBezTo>
                    <a:pt x="1" y="3"/>
                    <a:pt x="1" y="8"/>
                    <a:pt x="4" y="5"/>
                  </a:cubicBezTo>
                  <a:cubicBezTo>
                    <a:pt x="5" y="4"/>
                    <a:pt x="5" y="1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4" name="Freeform 421"/>
            <p:cNvSpPr>
              <a:spLocks/>
            </p:cNvSpPr>
            <p:nvPr/>
          </p:nvSpPr>
          <p:spPr bwMode="auto">
            <a:xfrm>
              <a:off x="1455" y="2130"/>
              <a:ext cx="50" cy="46"/>
            </a:xfrm>
            <a:custGeom>
              <a:avLst/>
              <a:gdLst>
                <a:gd name="T0" fmla="*/ 4 w 23"/>
                <a:gd name="T1" fmla="*/ 20 h 20"/>
                <a:gd name="T2" fmla="*/ 2 w 23"/>
                <a:gd name="T3" fmla="*/ 13 h 20"/>
                <a:gd name="T4" fmla="*/ 9 w 23"/>
                <a:gd name="T5" fmla="*/ 16 h 20"/>
                <a:gd name="T6" fmla="*/ 9 w 23"/>
                <a:gd name="T7" fmla="*/ 9 h 20"/>
                <a:gd name="T8" fmla="*/ 12 w 23"/>
                <a:gd name="T9" fmla="*/ 5 h 20"/>
                <a:gd name="T10" fmla="*/ 18 w 23"/>
                <a:gd name="T11" fmla="*/ 8 h 20"/>
                <a:gd name="T12" fmla="*/ 16 w 23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20"/>
                <a:gd name="T23" fmla="*/ 23 w 23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20">
                  <a:moveTo>
                    <a:pt x="4" y="20"/>
                  </a:moveTo>
                  <a:cubicBezTo>
                    <a:pt x="2" y="20"/>
                    <a:pt x="0" y="13"/>
                    <a:pt x="2" y="13"/>
                  </a:cubicBezTo>
                  <a:cubicBezTo>
                    <a:pt x="4" y="12"/>
                    <a:pt x="6" y="17"/>
                    <a:pt x="9" y="16"/>
                  </a:cubicBezTo>
                  <a:cubicBezTo>
                    <a:pt x="13" y="15"/>
                    <a:pt x="10" y="11"/>
                    <a:pt x="9" y="9"/>
                  </a:cubicBezTo>
                  <a:cubicBezTo>
                    <a:pt x="9" y="7"/>
                    <a:pt x="9" y="4"/>
                    <a:pt x="12" y="5"/>
                  </a:cubicBezTo>
                  <a:cubicBezTo>
                    <a:pt x="14" y="5"/>
                    <a:pt x="14" y="9"/>
                    <a:pt x="18" y="8"/>
                  </a:cubicBezTo>
                  <a:cubicBezTo>
                    <a:pt x="23" y="7"/>
                    <a:pt x="17" y="2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5" name="Freeform 422"/>
            <p:cNvSpPr>
              <a:spLocks/>
            </p:cNvSpPr>
            <p:nvPr/>
          </p:nvSpPr>
          <p:spPr bwMode="auto">
            <a:xfrm>
              <a:off x="1427" y="2176"/>
              <a:ext cx="19" cy="25"/>
            </a:xfrm>
            <a:custGeom>
              <a:avLst/>
              <a:gdLst>
                <a:gd name="T0" fmla="*/ 9 w 9"/>
                <a:gd name="T1" fmla="*/ 6 h 11"/>
                <a:gd name="T2" fmla="*/ 9 w 9"/>
                <a:gd name="T3" fmla="*/ 3 h 11"/>
                <a:gd name="T4" fmla="*/ 6 w 9"/>
                <a:gd name="T5" fmla="*/ 1 h 11"/>
                <a:gd name="T6" fmla="*/ 5 w 9"/>
                <a:gd name="T7" fmla="*/ 11 h 11"/>
                <a:gd name="T8" fmla="*/ 0 w 9"/>
                <a:gd name="T9" fmla="*/ 6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1"/>
                <a:gd name="T17" fmla="*/ 9 w 9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1">
                  <a:moveTo>
                    <a:pt x="9" y="6"/>
                  </a:moveTo>
                  <a:cubicBezTo>
                    <a:pt x="9" y="6"/>
                    <a:pt x="9" y="4"/>
                    <a:pt x="9" y="3"/>
                  </a:cubicBezTo>
                  <a:cubicBezTo>
                    <a:pt x="8" y="2"/>
                    <a:pt x="8" y="0"/>
                    <a:pt x="6" y="1"/>
                  </a:cubicBezTo>
                  <a:cubicBezTo>
                    <a:pt x="4" y="3"/>
                    <a:pt x="8" y="10"/>
                    <a:pt x="5" y="11"/>
                  </a:cubicBezTo>
                  <a:cubicBezTo>
                    <a:pt x="4" y="10"/>
                    <a:pt x="2" y="3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6" name="Freeform 423"/>
            <p:cNvSpPr>
              <a:spLocks/>
            </p:cNvSpPr>
            <p:nvPr/>
          </p:nvSpPr>
          <p:spPr bwMode="auto">
            <a:xfrm>
              <a:off x="1403" y="2171"/>
              <a:ext cx="24" cy="23"/>
            </a:xfrm>
            <a:custGeom>
              <a:avLst/>
              <a:gdLst>
                <a:gd name="T0" fmla="*/ 11 w 11"/>
                <a:gd name="T1" fmla="*/ 4 h 10"/>
                <a:gd name="T2" fmla="*/ 5 w 11"/>
                <a:gd name="T3" fmla="*/ 1 h 10"/>
                <a:gd name="T4" fmla="*/ 7 w 11"/>
                <a:gd name="T5" fmla="*/ 5 h 10"/>
                <a:gd name="T6" fmla="*/ 0 w 11"/>
                <a:gd name="T7" fmla="*/ 5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0"/>
                <a:gd name="T14" fmla="*/ 11 w 11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0">
                  <a:moveTo>
                    <a:pt x="11" y="4"/>
                  </a:moveTo>
                  <a:cubicBezTo>
                    <a:pt x="10" y="3"/>
                    <a:pt x="7" y="0"/>
                    <a:pt x="5" y="1"/>
                  </a:cubicBezTo>
                  <a:cubicBezTo>
                    <a:pt x="3" y="3"/>
                    <a:pt x="7" y="4"/>
                    <a:pt x="7" y="5"/>
                  </a:cubicBezTo>
                  <a:cubicBezTo>
                    <a:pt x="8" y="10"/>
                    <a:pt x="1" y="4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7" name="Freeform 424"/>
            <p:cNvSpPr>
              <a:spLocks/>
            </p:cNvSpPr>
            <p:nvPr/>
          </p:nvSpPr>
          <p:spPr bwMode="auto">
            <a:xfrm>
              <a:off x="1377" y="2208"/>
              <a:ext cx="22" cy="25"/>
            </a:xfrm>
            <a:custGeom>
              <a:avLst/>
              <a:gdLst>
                <a:gd name="T0" fmla="*/ 0 w 10"/>
                <a:gd name="T1" fmla="*/ 7 h 11"/>
                <a:gd name="T2" fmla="*/ 5 w 10"/>
                <a:gd name="T3" fmla="*/ 11 h 11"/>
                <a:gd name="T4" fmla="*/ 4 w 10"/>
                <a:gd name="T5" fmla="*/ 5 h 11"/>
                <a:gd name="T6" fmla="*/ 10 w 10"/>
                <a:gd name="T7" fmla="*/ 6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1"/>
                <a:gd name="T14" fmla="*/ 10 w 10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1">
                  <a:moveTo>
                    <a:pt x="0" y="7"/>
                  </a:moveTo>
                  <a:cubicBezTo>
                    <a:pt x="1" y="8"/>
                    <a:pt x="3" y="11"/>
                    <a:pt x="5" y="11"/>
                  </a:cubicBezTo>
                  <a:cubicBezTo>
                    <a:pt x="9" y="11"/>
                    <a:pt x="5" y="6"/>
                    <a:pt x="4" y="5"/>
                  </a:cubicBezTo>
                  <a:cubicBezTo>
                    <a:pt x="4" y="0"/>
                    <a:pt x="9" y="5"/>
                    <a:pt x="10" y="6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8" name="Freeform 425"/>
            <p:cNvSpPr>
              <a:spLocks/>
            </p:cNvSpPr>
            <p:nvPr/>
          </p:nvSpPr>
          <p:spPr bwMode="auto">
            <a:xfrm>
              <a:off x="1268" y="2275"/>
              <a:ext cx="26" cy="25"/>
            </a:xfrm>
            <a:custGeom>
              <a:avLst/>
              <a:gdLst>
                <a:gd name="T0" fmla="*/ 3 w 12"/>
                <a:gd name="T1" fmla="*/ 11 h 11"/>
                <a:gd name="T2" fmla="*/ 1 w 12"/>
                <a:gd name="T3" fmla="*/ 7 h 11"/>
                <a:gd name="T4" fmla="*/ 6 w 12"/>
                <a:gd name="T5" fmla="*/ 8 h 11"/>
                <a:gd name="T6" fmla="*/ 6 w 12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1"/>
                <a:gd name="T14" fmla="*/ 12 w 12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1">
                  <a:moveTo>
                    <a:pt x="3" y="11"/>
                  </a:moveTo>
                  <a:cubicBezTo>
                    <a:pt x="2" y="11"/>
                    <a:pt x="0" y="8"/>
                    <a:pt x="1" y="7"/>
                  </a:cubicBezTo>
                  <a:cubicBezTo>
                    <a:pt x="2" y="5"/>
                    <a:pt x="5" y="8"/>
                    <a:pt x="6" y="8"/>
                  </a:cubicBezTo>
                  <a:cubicBezTo>
                    <a:pt x="12" y="8"/>
                    <a:pt x="8" y="2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69" name="Freeform 426"/>
            <p:cNvSpPr>
              <a:spLocks/>
            </p:cNvSpPr>
            <p:nvPr/>
          </p:nvSpPr>
          <p:spPr bwMode="auto">
            <a:xfrm>
              <a:off x="1298" y="2272"/>
              <a:ext cx="28" cy="33"/>
            </a:xfrm>
            <a:custGeom>
              <a:avLst/>
              <a:gdLst>
                <a:gd name="T0" fmla="*/ 13 w 13"/>
                <a:gd name="T1" fmla="*/ 5 h 14"/>
                <a:gd name="T2" fmla="*/ 7 w 13"/>
                <a:gd name="T3" fmla="*/ 0 h 14"/>
                <a:gd name="T4" fmla="*/ 8 w 13"/>
                <a:gd name="T5" fmla="*/ 9 h 14"/>
                <a:gd name="T6" fmla="*/ 0 w 13"/>
                <a:gd name="T7" fmla="*/ 6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4"/>
                <a:gd name="T14" fmla="*/ 13 w 13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4">
                  <a:moveTo>
                    <a:pt x="13" y="5"/>
                  </a:moveTo>
                  <a:cubicBezTo>
                    <a:pt x="11" y="3"/>
                    <a:pt x="9" y="0"/>
                    <a:pt x="7" y="0"/>
                  </a:cubicBezTo>
                  <a:cubicBezTo>
                    <a:pt x="5" y="3"/>
                    <a:pt x="10" y="5"/>
                    <a:pt x="8" y="9"/>
                  </a:cubicBezTo>
                  <a:cubicBezTo>
                    <a:pt x="6" y="14"/>
                    <a:pt x="2" y="4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0" name="Freeform 427"/>
            <p:cNvSpPr>
              <a:spLocks/>
            </p:cNvSpPr>
            <p:nvPr/>
          </p:nvSpPr>
          <p:spPr bwMode="auto">
            <a:xfrm>
              <a:off x="1233" y="2351"/>
              <a:ext cx="26" cy="29"/>
            </a:xfrm>
            <a:custGeom>
              <a:avLst/>
              <a:gdLst>
                <a:gd name="T0" fmla="*/ 3 w 12"/>
                <a:gd name="T1" fmla="*/ 13 h 13"/>
                <a:gd name="T2" fmla="*/ 1 w 12"/>
                <a:gd name="T3" fmla="*/ 6 h 13"/>
                <a:gd name="T4" fmla="*/ 9 w 12"/>
                <a:gd name="T5" fmla="*/ 10 h 13"/>
                <a:gd name="T6" fmla="*/ 7 w 12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3"/>
                <a:gd name="T14" fmla="*/ 12 w 12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3">
                  <a:moveTo>
                    <a:pt x="3" y="13"/>
                  </a:moveTo>
                  <a:cubicBezTo>
                    <a:pt x="1" y="11"/>
                    <a:pt x="0" y="9"/>
                    <a:pt x="1" y="6"/>
                  </a:cubicBezTo>
                  <a:cubicBezTo>
                    <a:pt x="4" y="6"/>
                    <a:pt x="7" y="11"/>
                    <a:pt x="9" y="10"/>
                  </a:cubicBezTo>
                  <a:cubicBezTo>
                    <a:pt x="12" y="8"/>
                    <a:pt x="9" y="1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1" name="Freeform 428"/>
            <p:cNvSpPr>
              <a:spLocks/>
            </p:cNvSpPr>
            <p:nvPr/>
          </p:nvSpPr>
          <p:spPr bwMode="auto">
            <a:xfrm>
              <a:off x="1233" y="2321"/>
              <a:ext cx="30" cy="27"/>
            </a:xfrm>
            <a:custGeom>
              <a:avLst/>
              <a:gdLst>
                <a:gd name="T0" fmla="*/ 3 w 14"/>
                <a:gd name="T1" fmla="*/ 2 h 12"/>
                <a:gd name="T2" fmla="*/ 0 w 14"/>
                <a:gd name="T3" fmla="*/ 6 h 12"/>
                <a:gd name="T4" fmla="*/ 0 60000 65536"/>
                <a:gd name="T5" fmla="*/ 0 60000 65536"/>
                <a:gd name="T6" fmla="*/ 0 w 14"/>
                <a:gd name="T7" fmla="*/ 0 h 12"/>
                <a:gd name="T8" fmla="*/ 14 w 14"/>
                <a:gd name="T9" fmla="*/ 12 h 1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4" h="12">
                  <a:moveTo>
                    <a:pt x="3" y="2"/>
                  </a:moveTo>
                  <a:cubicBezTo>
                    <a:pt x="14" y="0"/>
                    <a:pt x="2" y="12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2" name="Freeform 429"/>
            <p:cNvSpPr>
              <a:spLocks/>
            </p:cNvSpPr>
            <p:nvPr/>
          </p:nvSpPr>
          <p:spPr bwMode="auto">
            <a:xfrm>
              <a:off x="1147" y="2442"/>
              <a:ext cx="24" cy="35"/>
            </a:xfrm>
            <a:custGeom>
              <a:avLst/>
              <a:gdLst>
                <a:gd name="T0" fmla="*/ 4 w 11"/>
                <a:gd name="T1" fmla="*/ 14 h 15"/>
                <a:gd name="T2" fmla="*/ 0 w 11"/>
                <a:gd name="T3" fmla="*/ 11 h 15"/>
                <a:gd name="T4" fmla="*/ 7 w 11"/>
                <a:gd name="T5" fmla="*/ 10 h 15"/>
                <a:gd name="T6" fmla="*/ 3 w 11"/>
                <a:gd name="T7" fmla="*/ 4 h 15"/>
                <a:gd name="T8" fmla="*/ 7 w 11"/>
                <a:gd name="T9" fmla="*/ 0 h 15"/>
                <a:gd name="T10" fmla="*/ 11 w 11"/>
                <a:gd name="T11" fmla="*/ 2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1"/>
                <a:gd name="T19" fmla="*/ 0 h 15"/>
                <a:gd name="T20" fmla="*/ 11 w 11"/>
                <a:gd name="T21" fmla="*/ 15 h 1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1" h="15">
                  <a:moveTo>
                    <a:pt x="4" y="14"/>
                  </a:moveTo>
                  <a:cubicBezTo>
                    <a:pt x="2" y="15"/>
                    <a:pt x="0" y="13"/>
                    <a:pt x="0" y="11"/>
                  </a:cubicBezTo>
                  <a:cubicBezTo>
                    <a:pt x="2" y="9"/>
                    <a:pt x="5" y="11"/>
                    <a:pt x="7" y="10"/>
                  </a:cubicBezTo>
                  <a:cubicBezTo>
                    <a:pt x="11" y="7"/>
                    <a:pt x="5" y="5"/>
                    <a:pt x="3" y="4"/>
                  </a:cubicBezTo>
                  <a:cubicBezTo>
                    <a:pt x="4" y="3"/>
                    <a:pt x="6" y="0"/>
                    <a:pt x="7" y="0"/>
                  </a:cubicBezTo>
                  <a:cubicBezTo>
                    <a:pt x="9" y="0"/>
                    <a:pt x="10" y="2"/>
                    <a:pt x="11" y="2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3" name="Freeform 430"/>
            <p:cNvSpPr>
              <a:spLocks/>
            </p:cNvSpPr>
            <p:nvPr/>
          </p:nvSpPr>
          <p:spPr bwMode="auto">
            <a:xfrm>
              <a:off x="1190" y="2406"/>
              <a:ext cx="26" cy="32"/>
            </a:xfrm>
            <a:custGeom>
              <a:avLst/>
              <a:gdLst>
                <a:gd name="T0" fmla="*/ 12 w 12"/>
                <a:gd name="T1" fmla="*/ 3 h 14"/>
                <a:gd name="T2" fmla="*/ 6 w 12"/>
                <a:gd name="T3" fmla="*/ 1 h 14"/>
                <a:gd name="T4" fmla="*/ 9 w 12"/>
                <a:gd name="T5" fmla="*/ 7 h 14"/>
                <a:gd name="T6" fmla="*/ 0 w 12"/>
                <a:gd name="T7" fmla="*/ 7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4"/>
                <a:gd name="T14" fmla="*/ 12 w 12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4">
                  <a:moveTo>
                    <a:pt x="12" y="3"/>
                  </a:moveTo>
                  <a:cubicBezTo>
                    <a:pt x="10" y="1"/>
                    <a:pt x="8" y="0"/>
                    <a:pt x="6" y="1"/>
                  </a:cubicBezTo>
                  <a:cubicBezTo>
                    <a:pt x="3" y="4"/>
                    <a:pt x="8" y="4"/>
                    <a:pt x="9" y="7"/>
                  </a:cubicBezTo>
                  <a:cubicBezTo>
                    <a:pt x="12" y="14"/>
                    <a:pt x="1" y="6"/>
                    <a:pt x="0" y="7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4" name="Freeform 431"/>
            <p:cNvSpPr>
              <a:spLocks/>
            </p:cNvSpPr>
            <p:nvPr/>
          </p:nvSpPr>
          <p:spPr bwMode="auto">
            <a:xfrm>
              <a:off x="1121" y="2509"/>
              <a:ext cx="35" cy="41"/>
            </a:xfrm>
            <a:custGeom>
              <a:avLst/>
              <a:gdLst>
                <a:gd name="T0" fmla="*/ 6 w 16"/>
                <a:gd name="T1" fmla="*/ 18 h 18"/>
                <a:gd name="T2" fmla="*/ 6 w 16"/>
                <a:gd name="T3" fmla="*/ 12 h 18"/>
                <a:gd name="T4" fmla="*/ 11 w 16"/>
                <a:gd name="T5" fmla="*/ 11 h 18"/>
                <a:gd name="T6" fmla="*/ 5 w 16"/>
                <a:gd name="T7" fmla="*/ 6 h 18"/>
                <a:gd name="T8" fmla="*/ 16 w 16"/>
                <a:gd name="T9" fmla="*/ 5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18"/>
                <a:gd name="T17" fmla="*/ 16 w 16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18">
                  <a:moveTo>
                    <a:pt x="6" y="18"/>
                  </a:moveTo>
                  <a:cubicBezTo>
                    <a:pt x="0" y="18"/>
                    <a:pt x="0" y="12"/>
                    <a:pt x="6" y="12"/>
                  </a:cubicBezTo>
                  <a:cubicBezTo>
                    <a:pt x="8" y="13"/>
                    <a:pt x="11" y="15"/>
                    <a:pt x="11" y="11"/>
                  </a:cubicBezTo>
                  <a:cubicBezTo>
                    <a:pt x="11" y="8"/>
                    <a:pt x="7" y="6"/>
                    <a:pt x="5" y="6"/>
                  </a:cubicBezTo>
                  <a:cubicBezTo>
                    <a:pt x="6" y="2"/>
                    <a:pt x="14" y="0"/>
                    <a:pt x="16" y="5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5" name="Freeform 432"/>
            <p:cNvSpPr>
              <a:spLocks/>
            </p:cNvSpPr>
            <p:nvPr/>
          </p:nvSpPr>
          <p:spPr bwMode="auto">
            <a:xfrm>
              <a:off x="1143" y="2523"/>
              <a:ext cx="19" cy="14"/>
            </a:xfrm>
            <a:custGeom>
              <a:avLst/>
              <a:gdLst>
                <a:gd name="T0" fmla="*/ 3 w 9"/>
                <a:gd name="T1" fmla="*/ 0 h 6"/>
                <a:gd name="T2" fmla="*/ 6 w 9"/>
                <a:gd name="T3" fmla="*/ 5 h 6"/>
                <a:gd name="T4" fmla="*/ 1 w 9"/>
                <a:gd name="T5" fmla="*/ 3 h 6"/>
                <a:gd name="T6" fmla="*/ 0 60000 65536"/>
                <a:gd name="T7" fmla="*/ 0 60000 65536"/>
                <a:gd name="T8" fmla="*/ 0 60000 65536"/>
                <a:gd name="T9" fmla="*/ 0 w 9"/>
                <a:gd name="T10" fmla="*/ 0 h 6"/>
                <a:gd name="T11" fmla="*/ 9 w 9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6">
                  <a:moveTo>
                    <a:pt x="3" y="0"/>
                  </a:moveTo>
                  <a:cubicBezTo>
                    <a:pt x="6" y="0"/>
                    <a:pt x="9" y="3"/>
                    <a:pt x="6" y="5"/>
                  </a:cubicBezTo>
                  <a:cubicBezTo>
                    <a:pt x="5" y="6"/>
                    <a:pt x="0" y="4"/>
                    <a:pt x="1" y="3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6" name="Freeform 433"/>
            <p:cNvSpPr>
              <a:spLocks/>
            </p:cNvSpPr>
            <p:nvPr/>
          </p:nvSpPr>
          <p:spPr bwMode="auto">
            <a:xfrm>
              <a:off x="1143" y="2534"/>
              <a:ext cx="11" cy="12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5 h 5"/>
                <a:gd name="T4" fmla="*/ 0 60000 65536"/>
                <a:gd name="T5" fmla="*/ 0 60000 65536"/>
                <a:gd name="T6" fmla="*/ 0 w 5"/>
                <a:gd name="T7" fmla="*/ 0 h 5"/>
                <a:gd name="T8" fmla="*/ 5 w 5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" h="5">
                  <a:moveTo>
                    <a:pt x="0" y="0"/>
                  </a:moveTo>
                  <a:cubicBezTo>
                    <a:pt x="1" y="2"/>
                    <a:pt x="2" y="4"/>
                    <a:pt x="5" y="5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7" name="Freeform 434"/>
            <p:cNvSpPr>
              <a:spLocks/>
            </p:cNvSpPr>
            <p:nvPr/>
          </p:nvSpPr>
          <p:spPr bwMode="auto">
            <a:xfrm>
              <a:off x="1098" y="2566"/>
              <a:ext cx="23" cy="23"/>
            </a:xfrm>
            <a:custGeom>
              <a:avLst/>
              <a:gdLst>
                <a:gd name="T0" fmla="*/ 9 w 11"/>
                <a:gd name="T1" fmla="*/ 4 h 10"/>
                <a:gd name="T2" fmla="*/ 4 w 11"/>
                <a:gd name="T3" fmla="*/ 2 h 10"/>
                <a:gd name="T4" fmla="*/ 5 w 11"/>
                <a:gd name="T5" fmla="*/ 6 h 10"/>
                <a:gd name="T6" fmla="*/ 2 w 11"/>
                <a:gd name="T7" fmla="*/ 8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0"/>
                <a:gd name="T14" fmla="*/ 11 w 11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0">
                  <a:moveTo>
                    <a:pt x="9" y="4"/>
                  </a:moveTo>
                  <a:cubicBezTo>
                    <a:pt x="8" y="3"/>
                    <a:pt x="6" y="0"/>
                    <a:pt x="4" y="2"/>
                  </a:cubicBezTo>
                  <a:cubicBezTo>
                    <a:pt x="0" y="4"/>
                    <a:pt x="4" y="5"/>
                    <a:pt x="5" y="6"/>
                  </a:cubicBezTo>
                  <a:cubicBezTo>
                    <a:pt x="11" y="10"/>
                    <a:pt x="6" y="10"/>
                    <a:pt x="2" y="8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8" name="Freeform 435"/>
            <p:cNvSpPr>
              <a:spLocks/>
            </p:cNvSpPr>
            <p:nvPr/>
          </p:nvSpPr>
          <p:spPr bwMode="auto">
            <a:xfrm>
              <a:off x="1111" y="2592"/>
              <a:ext cx="23" cy="41"/>
            </a:xfrm>
            <a:custGeom>
              <a:avLst/>
              <a:gdLst>
                <a:gd name="T0" fmla="*/ 1 w 11"/>
                <a:gd name="T1" fmla="*/ 16 h 18"/>
                <a:gd name="T2" fmla="*/ 7 w 11"/>
                <a:gd name="T3" fmla="*/ 16 h 18"/>
                <a:gd name="T4" fmla="*/ 0 w 11"/>
                <a:gd name="T5" fmla="*/ 10 h 18"/>
                <a:gd name="T6" fmla="*/ 9 w 11"/>
                <a:gd name="T7" fmla="*/ 8 h 18"/>
                <a:gd name="T8" fmla="*/ 2 w 11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8"/>
                <a:gd name="T17" fmla="*/ 11 w 11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8">
                  <a:moveTo>
                    <a:pt x="1" y="16"/>
                  </a:moveTo>
                  <a:cubicBezTo>
                    <a:pt x="3" y="16"/>
                    <a:pt x="5" y="18"/>
                    <a:pt x="7" y="16"/>
                  </a:cubicBezTo>
                  <a:cubicBezTo>
                    <a:pt x="6" y="13"/>
                    <a:pt x="2" y="12"/>
                    <a:pt x="0" y="10"/>
                  </a:cubicBezTo>
                  <a:cubicBezTo>
                    <a:pt x="2" y="8"/>
                    <a:pt x="8" y="10"/>
                    <a:pt x="9" y="8"/>
                  </a:cubicBezTo>
                  <a:cubicBezTo>
                    <a:pt x="11" y="4"/>
                    <a:pt x="4" y="1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79" name="Freeform 436"/>
            <p:cNvSpPr>
              <a:spLocks/>
            </p:cNvSpPr>
            <p:nvPr/>
          </p:nvSpPr>
          <p:spPr bwMode="auto">
            <a:xfrm>
              <a:off x="1080" y="2665"/>
              <a:ext cx="20" cy="41"/>
            </a:xfrm>
            <a:custGeom>
              <a:avLst/>
              <a:gdLst>
                <a:gd name="T0" fmla="*/ 1 w 9"/>
                <a:gd name="T1" fmla="*/ 18 h 18"/>
                <a:gd name="T2" fmla="*/ 6 w 9"/>
                <a:gd name="T3" fmla="*/ 15 h 18"/>
                <a:gd name="T4" fmla="*/ 0 w 9"/>
                <a:gd name="T5" fmla="*/ 12 h 18"/>
                <a:gd name="T6" fmla="*/ 6 w 9"/>
                <a:gd name="T7" fmla="*/ 8 h 18"/>
                <a:gd name="T8" fmla="*/ 3 w 9"/>
                <a:gd name="T9" fmla="*/ 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8"/>
                <a:gd name="T17" fmla="*/ 9 w 9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8">
                  <a:moveTo>
                    <a:pt x="1" y="18"/>
                  </a:moveTo>
                  <a:cubicBezTo>
                    <a:pt x="2" y="18"/>
                    <a:pt x="7" y="18"/>
                    <a:pt x="6" y="15"/>
                  </a:cubicBezTo>
                  <a:cubicBezTo>
                    <a:pt x="6" y="12"/>
                    <a:pt x="2" y="12"/>
                    <a:pt x="0" y="12"/>
                  </a:cubicBezTo>
                  <a:cubicBezTo>
                    <a:pt x="1" y="8"/>
                    <a:pt x="4" y="10"/>
                    <a:pt x="6" y="8"/>
                  </a:cubicBezTo>
                  <a:cubicBezTo>
                    <a:pt x="9" y="6"/>
                    <a:pt x="6" y="0"/>
                    <a:pt x="3" y="1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0" name="Freeform 437"/>
            <p:cNvSpPr>
              <a:spLocks/>
            </p:cNvSpPr>
            <p:nvPr/>
          </p:nvSpPr>
          <p:spPr bwMode="auto">
            <a:xfrm>
              <a:off x="1096" y="2670"/>
              <a:ext cx="21" cy="25"/>
            </a:xfrm>
            <a:custGeom>
              <a:avLst/>
              <a:gdLst>
                <a:gd name="T0" fmla="*/ 10 w 10"/>
                <a:gd name="T1" fmla="*/ 4 h 11"/>
                <a:gd name="T2" fmla="*/ 4 w 10"/>
                <a:gd name="T3" fmla="*/ 3 h 11"/>
                <a:gd name="T4" fmla="*/ 9 w 10"/>
                <a:gd name="T5" fmla="*/ 10 h 11"/>
                <a:gd name="T6" fmla="*/ 1 w 10"/>
                <a:gd name="T7" fmla="*/ 11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1"/>
                <a:gd name="T14" fmla="*/ 10 w 10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1">
                  <a:moveTo>
                    <a:pt x="10" y="4"/>
                  </a:moveTo>
                  <a:cubicBezTo>
                    <a:pt x="9" y="3"/>
                    <a:pt x="4" y="0"/>
                    <a:pt x="4" y="3"/>
                  </a:cubicBezTo>
                  <a:cubicBezTo>
                    <a:pt x="3" y="6"/>
                    <a:pt x="9" y="7"/>
                    <a:pt x="9" y="10"/>
                  </a:cubicBezTo>
                  <a:cubicBezTo>
                    <a:pt x="7" y="11"/>
                    <a:pt x="0" y="8"/>
                    <a:pt x="1" y="11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1" name="Freeform 438"/>
            <p:cNvSpPr>
              <a:spLocks/>
            </p:cNvSpPr>
            <p:nvPr/>
          </p:nvSpPr>
          <p:spPr bwMode="auto">
            <a:xfrm>
              <a:off x="1098" y="2787"/>
              <a:ext cx="15" cy="27"/>
            </a:xfrm>
            <a:custGeom>
              <a:avLst/>
              <a:gdLst>
                <a:gd name="T0" fmla="*/ 2 w 7"/>
                <a:gd name="T1" fmla="*/ 11 h 12"/>
                <a:gd name="T2" fmla="*/ 2 w 7"/>
                <a:gd name="T3" fmla="*/ 12 h 12"/>
                <a:gd name="T4" fmla="*/ 7 w 7"/>
                <a:gd name="T5" fmla="*/ 8 h 12"/>
                <a:gd name="T6" fmla="*/ 0 w 7"/>
                <a:gd name="T7" fmla="*/ 9 h 12"/>
                <a:gd name="T8" fmla="*/ 6 w 7"/>
                <a:gd name="T9" fmla="*/ 3 h 12"/>
                <a:gd name="T10" fmla="*/ 1 w 7"/>
                <a:gd name="T11" fmla="*/ 3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2"/>
                <a:gd name="T20" fmla="*/ 7 w 7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2">
                  <a:moveTo>
                    <a:pt x="2" y="11"/>
                  </a:moveTo>
                  <a:cubicBezTo>
                    <a:pt x="2" y="11"/>
                    <a:pt x="3" y="12"/>
                    <a:pt x="2" y="12"/>
                  </a:cubicBezTo>
                  <a:cubicBezTo>
                    <a:pt x="5" y="12"/>
                    <a:pt x="7" y="10"/>
                    <a:pt x="7" y="8"/>
                  </a:cubicBezTo>
                  <a:cubicBezTo>
                    <a:pt x="5" y="7"/>
                    <a:pt x="2" y="8"/>
                    <a:pt x="0" y="9"/>
                  </a:cubicBezTo>
                  <a:cubicBezTo>
                    <a:pt x="1" y="8"/>
                    <a:pt x="6" y="4"/>
                    <a:pt x="6" y="3"/>
                  </a:cubicBezTo>
                  <a:cubicBezTo>
                    <a:pt x="5" y="0"/>
                    <a:pt x="2" y="2"/>
                    <a:pt x="1" y="3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2" name="Freeform 439"/>
            <p:cNvSpPr>
              <a:spLocks/>
            </p:cNvSpPr>
            <p:nvPr/>
          </p:nvSpPr>
          <p:spPr bwMode="auto">
            <a:xfrm>
              <a:off x="1089" y="2890"/>
              <a:ext cx="17" cy="19"/>
            </a:xfrm>
            <a:custGeom>
              <a:avLst/>
              <a:gdLst>
                <a:gd name="T0" fmla="*/ 2 w 8"/>
                <a:gd name="T1" fmla="*/ 8 h 8"/>
                <a:gd name="T2" fmla="*/ 0 w 8"/>
                <a:gd name="T3" fmla="*/ 5 h 8"/>
                <a:gd name="T4" fmla="*/ 0 60000 65536"/>
                <a:gd name="T5" fmla="*/ 0 60000 65536"/>
                <a:gd name="T6" fmla="*/ 0 w 8"/>
                <a:gd name="T7" fmla="*/ 0 h 8"/>
                <a:gd name="T8" fmla="*/ 8 w 8"/>
                <a:gd name="T9" fmla="*/ 8 h 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" h="8">
                  <a:moveTo>
                    <a:pt x="2" y="8"/>
                  </a:moveTo>
                  <a:cubicBezTo>
                    <a:pt x="8" y="6"/>
                    <a:pt x="4" y="0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3" name="Freeform 440"/>
            <p:cNvSpPr>
              <a:spLocks/>
            </p:cNvSpPr>
            <p:nvPr/>
          </p:nvSpPr>
          <p:spPr bwMode="auto">
            <a:xfrm>
              <a:off x="1098" y="2847"/>
              <a:ext cx="19" cy="18"/>
            </a:xfrm>
            <a:custGeom>
              <a:avLst/>
              <a:gdLst>
                <a:gd name="T0" fmla="*/ 6 w 9"/>
                <a:gd name="T1" fmla="*/ 0 h 8"/>
                <a:gd name="T2" fmla="*/ 0 w 9"/>
                <a:gd name="T3" fmla="*/ 4 h 8"/>
                <a:gd name="T4" fmla="*/ 7 w 9"/>
                <a:gd name="T5" fmla="*/ 4 h 8"/>
                <a:gd name="T6" fmla="*/ 0 w 9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8"/>
                <a:gd name="T14" fmla="*/ 9 w 9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8">
                  <a:moveTo>
                    <a:pt x="6" y="0"/>
                  </a:moveTo>
                  <a:cubicBezTo>
                    <a:pt x="4" y="0"/>
                    <a:pt x="0" y="0"/>
                    <a:pt x="0" y="4"/>
                  </a:cubicBezTo>
                  <a:cubicBezTo>
                    <a:pt x="2" y="4"/>
                    <a:pt x="5" y="2"/>
                    <a:pt x="7" y="4"/>
                  </a:cubicBezTo>
                  <a:cubicBezTo>
                    <a:pt x="9" y="6"/>
                    <a:pt x="2" y="8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4" name="Freeform 441"/>
            <p:cNvSpPr>
              <a:spLocks/>
            </p:cNvSpPr>
            <p:nvPr/>
          </p:nvSpPr>
          <p:spPr bwMode="auto">
            <a:xfrm>
              <a:off x="1078" y="2743"/>
              <a:ext cx="13" cy="12"/>
            </a:xfrm>
            <a:custGeom>
              <a:avLst/>
              <a:gdLst>
                <a:gd name="T0" fmla="*/ 6 w 6"/>
                <a:gd name="T1" fmla="*/ 1 h 5"/>
                <a:gd name="T2" fmla="*/ 0 w 6"/>
                <a:gd name="T3" fmla="*/ 3 h 5"/>
                <a:gd name="T4" fmla="*/ 5 w 6"/>
                <a:gd name="T5" fmla="*/ 5 h 5"/>
                <a:gd name="T6" fmla="*/ 0 60000 65536"/>
                <a:gd name="T7" fmla="*/ 0 60000 65536"/>
                <a:gd name="T8" fmla="*/ 0 60000 65536"/>
                <a:gd name="T9" fmla="*/ 0 w 6"/>
                <a:gd name="T10" fmla="*/ 0 h 5"/>
                <a:gd name="T11" fmla="*/ 6 w 6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5">
                  <a:moveTo>
                    <a:pt x="6" y="1"/>
                  </a:moveTo>
                  <a:cubicBezTo>
                    <a:pt x="4" y="0"/>
                    <a:pt x="2" y="1"/>
                    <a:pt x="0" y="3"/>
                  </a:cubicBezTo>
                  <a:cubicBezTo>
                    <a:pt x="1" y="4"/>
                    <a:pt x="4" y="4"/>
                    <a:pt x="5" y="5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5" name="Freeform 442"/>
            <p:cNvSpPr>
              <a:spLocks/>
            </p:cNvSpPr>
            <p:nvPr/>
          </p:nvSpPr>
          <p:spPr bwMode="auto">
            <a:xfrm>
              <a:off x="1115" y="2987"/>
              <a:ext cx="13" cy="11"/>
            </a:xfrm>
            <a:custGeom>
              <a:avLst/>
              <a:gdLst>
                <a:gd name="T0" fmla="*/ 2 w 6"/>
                <a:gd name="T1" fmla="*/ 5 h 5"/>
                <a:gd name="T2" fmla="*/ 5 w 6"/>
                <a:gd name="T3" fmla="*/ 0 h 5"/>
                <a:gd name="T4" fmla="*/ 0 w 6"/>
                <a:gd name="T5" fmla="*/ 3 h 5"/>
                <a:gd name="T6" fmla="*/ 2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5"/>
                <a:gd name="T14" fmla="*/ 6 w 6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5">
                  <a:moveTo>
                    <a:pt x="2" y="5"/>
                  </a:moveTo>
                  <a:cubicBezTo>
                    <a:pt x="4" y="5"/>
                    <a:pt x="6" y="2"/>
                    <a:pt x="5" y="0"/>
                  </a:cubicBezTo>
                  <a:cubicBezTo>
                    <a:pt x="3" y="0"/>
                    <a:pt x="2" y="1"/>
                    <a:pt x="0" y="3"/>
                  </a:cubicBez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6" name="Freeform 443"/>
            <p:cNvSpPr>
              <a:spLocks/>
            </p:cNvSpPr>
            <p:nvPr/>
          </p:nvSpPr>
          <p:spPr bwMode="auto">
            <a:xfrm>
              <a:off x="1128" y="2941"/>
              <a:ext cx="13" cy="18"/>
            </a:xfrm>
            <a:custGeom>
              <a:avLst/>
              <a:gdLst>
                <a:gd name="T0" fmla="*/ 0 w 6"/>
                <a:gd name="T1" fmla="*/ 3 h 8"/>
                <a:gd name="T2" fmla="*/ 4 w 6"/>
                <a:gd name="T3" fmla="*/ 0 h 8"/>
                <a:gd name="T4" fmla="*/ 1 w 6"/>
                <a:gd name="T5" fmla="*/ 8 h 8"/>
                <a:gd name="T6" fmla="*/ 0 60000 65536"/>
                <a:gd name="T7" fmla="*/ 0 60000 65536"/>
                <a:gd name="T8" fmla="*/ 0 60000 65536"/>
                <a:gd name="T9" fmla="*/ 0 w 6"/>
                <a:gd name="T10" fmla="*/ 0 h 8"/>
                <a:gd name="T11" fmla="*/ 6 w 6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8">
                  <a:moveTo>
                    <a:pt x="0" y="3"/>
                  </a:moveTo>
                  <a:cubicBezTo>
                    <a:pt x="1" y="2"/>
                    <a:pt x="2" y="0"/>
                    <a:pt x="4" y="0"/>
                  </a:cubicBezTo>
                  <a:cubicBezTo>
                    <a:pt x="6" y="2"/>
                    <a:pt x="4" y="6"/>
                    <a:pt x="1" y="8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7" name="Freeform 444"/>
            <p:cNvSpPr>
              <a:spLocks/>
            </p:cNvSpPr>
            <p:nvPr/>
          </p:nvSpPr>
          <p:spPr bwMode="auto">
            <a:xfrm>
              <a:off x="1169" y="3056"/>
              <a:ext cx="10" cy="13"/>
            </a:xfrm>
            <a:custGeom>
              <a:avLst/>
              <a:gdLst>
                <a:gd name="T0" fmla="*/ 2 w 5"/>
                <a:gd name="T1" fmla="*/ 6 h 6"/>
                <a:gd name="T2" fmla="*/ 4 w 5"/>
                <a:gd name="T3" fmla="*/ 0 h 6"/>
                <a:gd name="T4" fmla="*/ 0 w 5"/>
                <a:gd name="T5" fmla="*/ 3 h 6"/>
                <a:gd name="T6" fmla="*/ 0 60000 65536"/>
                <a:gd name="T7" fmla="*/ 0 60000 65536"/>
                <a:gd name="T8" fmla="*/ 0 60000 65536"/>
                <a:gd name="T9" fmla="*/ 0 w 5"/>
                <a:gd name="T10" fmla="*/ 0 h 6"/>
                <a:gd name="T11" fmla="*/ 5 w 5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6">
                  <a:moveTo>
                    <a:pt x="2" y="6"/>
                  </a:moveTo>
                  <a:cubicBezTo>
                    <a:pt x="4" y="4"/>
                    <a:pt x="5" y="2"/>
                    <a:pt x="4" y="0"/>
                  </a:cubicBezTo>
                  <a:cubicBezTo>
                    <a:pt x="3" y="0"/>
                    <a:pt x="1" y="1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8" name="Freeform 445"/>
            <p:cNvSpPr>
              <a:spLocks/>
            </p:cNvSpPr>
            <p:nvPr/>
          </p:nvSpPr>
          <p:spPr bwMode="auto">
            <a:xfrm>
              <a:off x="1130" y="3026"/>
              <a:ext cx="19" cy="23"/>
            </a:xfrm>
            <a:custGeom>
              <a:avLst/>
              <a:gdLst>
                <a:gd name="T0" fmla="*/ 6 w 9"/>
                <a:gd name="T1" fmla="*/ 2 h 10"/>
                <a:gd name="T2" fmla="*/ 1 w 9"/>
                <a:gd name="T3" fmla="*/ 5 h 10"/>
                <a:gd name="T4" fmla="*/ 9 w 9"/>
                <a:gd name="T5" fmla="*/ 7 h 10"/>
                <a:gd name="T6" fmla="*/ 3 w 9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0"/>
                <a:gd name="T14" fmla="*/ 9 w 9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0">
                  <a:moveTo>
                    <a:pt x="6" y="2"/>
                  </a:moveTo>
                  <a:cubicBezTo>
                    <a:pt x="4" y="0"/>
                    <a:pt x="0" y="2"/>
                    <a:pt x="1" y="5"/>
                  </a:cubicBezTo>
                  <a:cubicBezTo>
                    <a:pt x="2" y="5"/>
                    <a:pt x="8" y="4"/>
                    <a:pt x="9" y="7"/>
                  </a:cubicBezTo>
                  <a:cubicBezTo>
                    <a:pt x="9" y="9"/>
                    <a:pt x="5" y="10"/>
                    <a:pt x="3" y="1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89" name="Freeform 446"/>
            <p:cNvSpPr>
              <a:spLocks/>
            </p:cNvSpPr>
            <p:nvPr/>
          </p:nvSpPr>
          <p:spPr bwMode="auto">
            <a:xfrm>
              <a:off x="1179" y="3088"/>
              <a:ext cx="22" cy="27"/>
            </a:xfrm>
            <a:custGeom>
              <a:avLst/>
              <a:gdLst>
                <a:gd name="T0" fmla="*/ 4 w 10"/>
                <a:gd name="T1" fmla="*/ 0 h 12"/>
                <a:gd name="T2" fmla="*/ 1 w 10"/>
                <a:gd name="T3" fmla="*/ 6 h 12"/>
                <a:gd name="T4" fmla="*/ 7 w 10"/>
                <a:gd name="T5" fmla="*/ 4 h 12"/>
                <a:gd name="T6" fmla="*/ 5 w 10"/>
                <a:gd name="T7" fmla="*/ 12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2"/>
                <a:gd name="T14" fmla="*/ 10 w 10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2">
                  <a:moveTo>
                    <a:pt x="4" y="0"/>
                  </a:moveTo>
                  <a:cubicBezTo>
                    <a:pt x="2" y="1"/>
                    <a:pt x="0" y="4"/>
                    <a:pt x="1" y="6"/>
                  </a:cubicBezTo>
                  <a:cubicBezTo>
                    <a:pt x="3" y="6"/>
                    <a:pt x="5" y="3"/>
                    <a:pt x="7" y="4"/>
                  </a:cubicBezTo>
                  <a:cubicBezTo>
                    <a:pt x="10" y="6"/>
                    <a:pt x="6" y="10"/>
                    <a:pt x="5" y="12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0" name="Freeform 447"/>
            <p:cNvSpPr>
              <a:spLocks/>
            </p:cNvSpPr>
            <p:nvPr/>
          </p:nvSpPr>
          <p:spPr bwMode="auto">
            <a:xfrm>
              <a:off x="1216" y="3170"/>
              <a:ext cx="17" cy="19"/>
            </a:xfrm>
            <a:custGeom>
              <a:avLst/>
              <a:gdLst>
                <a:gd name="T0" fmla="*/ 2 w 8"/>
                <a:gd name="T1" fmla="*/ 8 h 8"/>
                <a:gd name="T2" fmla="*/ 6 w 8"/>
                <a:gd name="T3" fmla="*/ 2 h 8"/>
                <a:gd name="T4" fmla="*/ 0 w 8"/>
                <a:gd name="T5" fmla="*/ 4 h 8"/>
                <a:gd name="T6" fmla="*/ 0 60000 65536"/>
                <a:gd name="T7" fmla="*/ 0 60000 65536"/>
                <a:gd name="T8" fmla="*/ 0 60000 65536"/>
                <a:gd name="T9" fmla="*/ 0 w 8"/>
                <a:gd name="T10" fmla="*/ 0 h 8"/>
                <a:gd name="T11" fmla="*/ 8 w 8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8">
                  <a:moveTo>
                    <a:pt x="2" y="8"/>
                  </a:moveTo>
                  <a:cubicBezTo>
                    <a:pt x="4" y="8"/>
                    <a:pt x="8" y="4"/>
                    <a:pt x="6" y="2"/>
                  </a:cubicBezTo>
                  <a:cubicBezTo>
                    <a:pt x="5" y="0"/>
                    <a:pt x="0" y="4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1" name="Freeform 448"/>
            <p:cNvSpPr>
              <a:spLocks/>
            </p:cNvSpPr>
            <p:nvPr/>
          </p:nvSpPr>
          <p:spPr bwMode="auto">
            <a:xfrm>
              <a:off x="1175" y="3115"/>
              <a:ext cx="17" cy="21"/>
            </a:xfrm>
            <a:custGeom>
              <a:avLst/>
              <a:gdLst>
                <a:gd name="T0" fmla="*/ 4 w 8"/>
                <a:gd name="T1" fmla="*/ 9 h 9"/>
                <a:gd name="T2" fmla="*/ 0 w 8"/>
                <a:gd name="T3" fmla="*/ 5 h 9"/>
                <a:gd name="T4" fmla="*/ 1 w 8"/>
                <a:gd name="T5" fmla="*/ 5 h 9"/>
                <a:gd name="T6" fmla="*/ 0 60000 65536"/>
                <a:gd name="T7" fmla="*/ 0 60000 65536"/>
                <a:gd name="T8" fmla="*/ 0 60000 65536"/>
                <a:gd name="T9" fmla="*/ 0 w 8"/>
                <a:gd name="T10" fmla="*/ 0 h 9"/>
                <a:gd name="T11" fmla="*/ 8 w 8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9">
                  <a:moveTo>
                    <a:pt x="4" y="9"/>
                  </a:moveTo>
                  <a:cubicBezTo>
                    <a:pt x="8" y="3"/>
                    <a:pt x="6" y="0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2" name="Freeform 449"/>
            <p:cNvSpPr>
              <a:spLocks/>
            </p:cNvSpPr>
            <p:nvPr/>
          </p:nvSpPr>
          <p:spPr bwMode="auto">
            <a:xfrm>
              <a:off x="1240" y="3173"/>
              <a:ext cx="21" cy="29"/>
            </a:xfrm>
            <a:custGeom>
              <a:avLst/>
              <a:gdLst>
                <a:gd name="T0" fmla="*/ 2 w 10"/>
                <a:gd name="T1" fmla="*/ 0 h 13"/>
                <a:gd name="T2" fmla="*/ 1 w 10"/>
                <a:gd name="T3" fmla="*/ 6 h 13"/>
                <a:gd name="T4" fmla="*/ 6 w 10"/>
                <a:gd name="T5" fmla="*/ 3 h 13"/>
                <a:gd name="T6" fmla="*/ 4 w 10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3"/>
                <a:gd name="T14" fmla="*/ 10 w 10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3">
                  <a:moveTo>
                    <a:pt x="2" y="0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3" y="6"/>
                    <a:pt x="5" y="4"/>
                    <a:pt x="6" y="3"/>
                  </a:cubicBezTo>
                  <a:cubicBezTo>
                    <a:pt x="10" y="6"/>
                    <a:pt x="5" y="9"/>
                    <a:pt x="4" y="13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3" name="Freeform 450"/>
            <p:cNvSpPr>
              <a:spLocks/>
            </p:cNvSpPr>
            <p:nvPr/>
          </p:nvSpPr>
          <p:spPr bwMode="auto">
            <a:xfrm>
              <a:off x="1319" y="3264"/>
              <a:ext cx="20" cy="17"/>
            </a:xfrm>
            <a:custGeom>
              <a:avLst/>
              <a:gdLst>
                <a:gd name="T0" fmla="*/ 4 w 9"/>
                <a:gd name="T1" fmla="*/ 7 h 7"/>
                <a:gd name="T2" fmla="*/ 4 w 9"/>
                <a:gd name="T3" fmla="*/ 1 h 7"/>
                <a:gd name="T4" fmla="*/ 1 w 9"/>
                <a:gd name="T5" fmla="*/ 5 h 7"/>
                <a:gd name="T6" fmla="*/ 0 60000 65536"/>
                <a:gd name="T7" fmla="*/ 0 60000 65536"/>
                <a:gd name="T8" fmla="*/ 0 60000 65536"/>
                <a:gd name="T9" fmla="*/ 0 w 9"/>
                <a:gd name="T10" fmla="*/ 0 h 7"/>
                <a:gd name="T11" fmla="*/ 9 w 9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7">
                  <a:moveTo>
                    <a:pt x="4" y="7"/>
                  </a:moveTo>
                  <a:cubicBezTo>
                    <a:pt x="6" y="5"/>
                    <a:pt x="9" y="0"/>
                    <a:pt x="4" y="1"/>
                  </a:cubicBezTo>
                  <a:cubicBezTo>
                    <a:pt x="3" y="2"/>
                    <a:pt x="0" y="5"/>
                    <a:pt x="1" y="5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4" name="Freeform 451"/>
            <p:cNvSpPr>
              <a:spLocks/>
            </p:cNvSpPr>
            <p:nvPr/>
          </p:nvSpPr>
          <p:spPr bwMode="auto">
            <a:xfrm>
              <a:off x="1296" y="3269"/>
              <a:ext cx="13" cy="14"/>
            </a:xfrm>
            <a:custGeom>
              <a:avLst/>
              <a:gdLst>
                <a:gd name="T0" fmla="*/ 0 w 6"/>
                <a:gd name="T1" fmla="*/ 4 h 6"/>
                <a:gd name="T2" fmla="*/ 4 w 6"/>
                <a:gd name="T3" fmla="*/ 0 h 6"/>
                <a:gd name="T4" fmla="*/ 5 w 6"/>
                <a:gd name="T5" fmla="*/ 6 h 6"/>
                <a:gd name="T6" fmla="*/ 0 60000 65536"/>
                <a:gd name="T7" fmla="*/ 0 60000 65536"/>
                <a:gd name="T8" fmla="*/ 0 60000 65536"/>
                <a:gd name="T9" fmla="*/ 0 w 6"/>
                <a:gd name="T10" fmla="*/ 0 h 6"/>
                <a:gd name="T11" fmla="*/ 6 w 6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6">
                  <a:moveTo>
                    <a:pt x="0" y="4"/>
                  </a:moveTo>
                  <a:cubicBezTo>
                    <a:pt x="1" y="3"/>
                    <a:pt x="2" y="0"/>
                    <a:pt x="4" y="0"/>
                  </a:cubicBezTo>
                  <a:cubicBezTo>
                    <a:pt x="6" y="2"/>
                    <a:pt x="4" y="5"/>
                    <a:pt x="5" y="6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5" name="Freeform 452"/>
            <p:cNvSpPr>
              <a:spLocks/>
            </p:cNvSpPr>
            <p:nvPr/>
          </p:nvSpPr>
          <p:spPr bwMode="auto">
            <a:xfrm>
              <a:off x="1360" y="3299"/>
              <a:ext cx="13" cy="27"/>
            </a:xfrm>
            <a:custGeom>
              <a:avLst/>
              <a:gdLst>
                <a:gd name="T0" fmla="*/ 0 w 6"/>
                <a:gd name="T1" fmla="*/ 5 h 12"/>
                <a:gd name="T2" fmla="*/ 5 w 6"/>
                <a:gd name="T3" fmla="*/ 0 h 12"/>
                <a:gd name="T4" fmla="*/ 6 w 6"/>
                <a:gd name="T5" fmla="*/ 8 h 12"/>
                <a:gd name="T6" fmla="*/ 0 60000 65536"/>
                <a:gd name="T7" fmla="*/ 0 60000 65536"/>
                <a:gd name="T8" fmla="*/ 0 60000 65536"/>
                <a:gd name="T9" fmla="*/ 0 w 6"/>
                <a:gd name="T10" fmla="*/ 0 h 12"/>
                <a:gd name="T11" fmla="*/ 6 w 6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12">
                  <a:moveTo>
                    <a:pt x="0" y="5"/>
                  </a:moveTo>
                  <a:cubicBezTo>
                    <a:pt x="1" y="2"/>
                    <a:pt x="3" y="0"/>
                    <a:pt x="5" y="0"/>
                  </a:cubicBezTo>
                  <a:cubicBezTo>
                    <a:pt x="6" y="1"/>
                    <a:pt x="1" y="12"/>
                    <a:pt x="6" y="8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6" name="Freeform 453"/>
            <p:cNvSpPr>
              <a:spLocks/>
            </p:cNvSpPr>
            <p:nvPr/>
          </p:nvSpPr>
          <p:spPr bwMode="auto">
            <a:xfrm>
              <a:off x="1410" y="3349"/>
              <a:ext cx="13" cy="23"/>
            </a:xfrm>
            <a:custGeom>
              <a:avLst/>
              <a:gdLst>
                <a:gd name="T0" fmla="*/ 5 w 6"/>
                <a:gd name="T1" fmla="*/ 10 h 10"/>
                <a:gd name="T2" fmla="*/ 2 w 6"/>
                <a:gd name="T3" fmla="*/ 2 h 10"/>
                <a:gd name="T4" fmla="*/ 0 w 6"/>
                <a:gd name="T5" fmla="*/ 8 h 10"/>
                <a:gd name="T6" fmla="*/ 0 60000 65536"/>
                <a:gd name="T7" fmla="*/ 0 60000 65536"/>
                <a:gd name="T8" fmla="*/ 0 60000 65536"/>
                <a:gd name="T9" fmla="*/ 0 w 6"/>
                <a:gd name="T10" fmla="*/ 0 h 10"/>
                <a:gd name="T11" fmla="*/ 6 w 6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10">
                  <a:moveTo>
                    <a:pt x="5" y="10"/>
                  </a:moveTo>
                  <a:cubicBezTo>
                    <a:pt x="5" y="8"/>
                    <a:pt x="6" y="0"/>
                    <a:pt x="2" y="2"/>
                  </a:cubicBezTo>
                  <a:cubicBezTo>
                    <a:pt x="0" y="3"/>
                    <a:pt x="0" y="7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7" name="Freeform 454"/>
            <p:cNvSpPr>
              <a:spLocks/>
            </p:cNvSpPr>
            <p:nvPr/>
          </p:nvSpPr>
          <p:spPr bwMode="auto">
            <a:xfrm>
              <a:off x="1494" y="3372"/>
              <a:ext cx="11" cy="16"/>
            </a:xfrm>
            <a:custGeom>
              <a:avLst/>
              <a:gdLst>
                <a:gd name="T0" fmla="*/ 4 w 5"/>
                <a:gd name="T1" fmla="*/ 6 h 7"/>
                <a:gd name="T2" fmla="*/ 3 w 5"/>
                <a:gd name="T3" fmla="*/ 0 h 7"/>
                <a:gd name="T4" fmla="*/ 0 w 5"/>
                <a:gd name="T5" fmla="*/ 7 h 7"/>
                <a:gd name="T6" fmla="*/ 0 60000 65536"/>
                <a:gd name="T7" fmla="*/ 0 60000 65536"/>
                <a:gd name="T8" fmla="*/ 0 60000 65536"/>
                <a:gd name="T9" fmla="*/ 0 w 5"/>
                <a:gd name="T10" fmla="*/ 0 h 7"/>
                <a:gd name="T11" fmla="*/ 5 w 5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7">
                  <a:moveTo>
                    <a:pt x="4" y="6"/>
                  </a:moveTo>
                  <a:cubicBezTo>
                    <a:pt x="5" y="4"/>
                    <a:pt x="5" y="1"/>
                    <a:pt x="3" y="0"/>
                  </a:cubicBezTo>
                  <a:cubicBezTo>
                    <a:pt x="1" y="1"/>
                    <a:pt x="0" y="4"/>
                    <a:pt x="0" y="7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8" name="Freeform 455"/>
            <p:cNvSpPr>
              <a:spLocks/>
            </p:cNvSpPr>
            <p:nvPr/>
          </p:nvSpPr>
          <p:spPr bwMode="auto">
            <a:xfrm>
              <a:off x="1451" y="3375"/>
              <a:ext cx="19" cy="25"/>
            </a:xfrm>
            <a:custGeom>
              <a:avLst/>
              <a:gdLst>
                <a:gd name="T0" fmla="*/ 3 w 9"/>
                <a:gd name="T1" fmla="*/ 1 h 11"/>
                <a:gd name="T2" fmla="*/ 0 w 9"/>
                <a:gd name="T3" fmla="*/ 7 h 11"/>
                <a:gd name="T4" fmla="*/ 9 w 9"/>
                <a:gd name="T5" fmla="*/ 2 h 11"/>
                <a:gd name="T6" fmla="*/ 7 w 9"/>
                <a:gd name="T7" fmla="*/ 11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1"/>
                <a:gd name="T14" fmla="*/ 9 w 9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1">
                  <a:moveTo>
                    <a:pt x="3" y="1"/>
                  </a:moveTo>
                  <a:cubicBezTo>
                    <a:pt x="1" y="0"/>
                    <a:pt x="0" y="5"/>
                    <a:pt x="0" y="7"/>
                  </a:cubicBezTo>
                  <a:cubicBezTo>
                    <a:pt x="4" y="7"/>
                    <a:pt x="6" y="3"/>
                    <a:pt x="9" y="2"/>
                  </a:cubicBezTo>
                  <a:cubicBezTo>
                    <a:pt x="9" y="5"/>
                    <a:pt x="7" y="8"/>
                    <a:pt x="7" y="11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99" name="Freeform 456"/>
            <p:cNvSpPr>
              <a:spLocks/>
            </p:cNvSpPr>
            <p:nvPr/>
          </p:nvSpPr>
          <p:spPr bwMode="auto">
            <a:xfrm>
              <a:off x="1552" y="3418"/>
              <a:ext cx="17" cy="16"/>
            </a:xfrm>
            <a:custGeom>
              <a:avLst/>
              <a:gdLst>
                <a:gd name="T0" fmla="*/ 8 w 8"/>
                <a:gd name="T1" fmla="*/ 0 h 7"/>
                <a:gd name="T2" fmla="*/ 4 w 8"/>
                <a:gd name="T3" fmla="*/ 7 h 7"/>
                <a:gd name="T4" fmla="*/ 5 w 8"/>
                <a:gd name="T5" fmla="*/ 0 h 7"/>
                <a:gd name="T6" fmla="*/ 0 60000 65536"/>
                <a:gd name="T7" fmla="*/ 0 60000 65536"/>
                <a:gd name="T8" fmla="*/ 0 60000 65536"/>
                <a:gd name="T9" fmla="*/ 0 w 8"/>
                <a:gd name="T10" fmla="*/ 0 h 7"/>
                <a:gd name="T11" fmla="*/ 8 w 8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7">
                  <a:moveTo>
                    <a:pt x="8" y="0"/>
                  </a:moveTo>
                  <a:cubicBezTo>
                    <a:pt x="7" y="2"/>
                    <a:pt x="7" y="7"/>
                    <a:pt x="4" y="7"/>
                  </a:cubicBezTo>
                  <a:cubicBezTo>
                    <a:pt x="0" y="7"/>
                    <a:pt x="4" y="1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0" name="Freeform 457"/>
            <p:cNvSpPr>
              <a:spLocks/>
            </p:cNvSpPr>
            <p:nvPr/>
          </p:nvSpPr>
          <p:spPr bwMode="auto">
            <a:xfrm>
              <a:off x="1541" y="3395"/>
              <a:ext cx="15" cy="19"/>
            </a:xfrm>
            <a:custGeom>
              <a:avLst/>
              <a:gdLst>
                <a:gd name="T0" fmla="*/ 2 w 7"/>
                <a:gd name="T1" fmla="*/ 1 h 8"/>
                <a:gd name="T2" fmla="*/ 4 w 7"/>
                <a:gd name="T3" fmla="*/ 7 h 8"/>
                <a:gd name="T4" fmla="*/ 7 w 7"/>
                <a:gd name="T5" fmla="*/ 0 h 8"/>
                <a:gd name="T6" fmla="*/ 0 60000 65536"/>
                <a:gd name="T7" fmla="*/ 0 60000 65536"/>
                <a:gd name="T8" fmla="*/ 0 60000 65536"/>
                <a:gd name="T9" fmla="*/ 0 w 7"/>
                <a:gd name="T10" fmla="*/ 0 h 8"/>
                <a:gd name="T11" fmla="*/ 7 w 7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8">
                  <a:moveTo>
                    <a:pt x="2" y="1"/>
                  </a:moveTo>
                  <a:cubicBezTo>
                    <a:pt x="2" y="3"/>
                    <a:pt x="0" y="8"/>
                    <a:pt x="4" y="7"/>
                  </a:cubicBezTo>
                  <a:cubicBezTo>
                    <a:pt x="7" y="6"/>
                    <a:pt x="7" y="2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1" name="Freeform 458"/>
            <p:cNvSpPr>
              <a:spLocks/>
            </p:cNvSpPr>
            <p:nvPr/>
          </p:nvSpPr>
          <p:spPr bwMode="auto">
            <a:xfrm>
              <a:off x="1696" y="3432"/>
              <a:ext cx="22" cy="28"/>
            </a:xfrm>
            <a:custGeom>
              <a:avLst/>
              <a:gdLst>
                <a:gd name="T0" fmla="*/ 10 w 10"/>
                <a:gd name="T1" fmla="*/ 6 h 12"/>
                <a:gd name="T2" fmla="*/ 8 w 10"/>
                <a:gd name="T3" fmla="*/ 0 h 12"/>
                <a:gd name="T4" fmla="*/ 6 w 10"/>
                <a:gd name="T5" fmla="*/ 5 h 12"/>
                <a:gd name="T6" fmla="*/ 0 w 10"/>
                <a:gd name="T7" fmla="*/ 1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2"/>
                <a:gd name="T14" fmla="*/ 10 w 10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2">
                  <a:moveTo>
                    <a:pt x="10" y="6"/>
                  </a:moveTo>
                  <a:cubicBezTo>
                    <a:pt x="10" y="4"/>
                    <a:pt x="10" y="0"/>
                    <a:pt x="8" y="0"/>
                  </a:cubicBezTo>
                  <a:cubicBezTo>
                    <a:pt x="5" y="0"/>
                    <a:pt x="6" y="4"/>
                    <a:pt x="6" y="5"/>
                  </a:cubicBezTo>
                  <a:cubicBezTo>
                    <a:pt x="2" y="12"/>
                    <a:pt x="2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2" name="Freeform 459"/>
            <p:cNvSpPr>
              <a:spLocks/>
            </p:cNvSpPr>
            <p:nvPr/>
          </p:nvSpPr>
          <p:spPr bwMode="auto">
            <a:xfrm>
              <a:off x="1610" y="3439"/>
              <a:ext cx="26" cy="25"/>
            </a:xfrm>
            <a:custGeom>
              <a:avLst/>
              <a:gdLst>
                <a:gd name="T0" fmla="*/ 0 w 12"/>
                <a:gd name="T1" fmla="*/ 4 h 11"/>
                <a:gd name="T2" fmla="*/ 4 w 12"/>
                <a:gd name="T3" fmla="*/ 0 h 11"/>
                <a:gd name="T4" fmla="*/ 3 w 12"/>
                <a:gd name="T5" fmla="*/ 9 h 11"/>
                <a:gd name="T6" fmla="*/ 9 w 12"/>
                <a:gd name="T7" fmla="*/ 4 h 11"/>
                <a:gd name="T8" fmla="*/ 12 w 12"/>
                <a:gd name="T9" fmla="*/ 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11"/>
                <a:gd name="T17" fmla="*/ 12 w 12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11">
                  <a:moveTo>
                    <a:pt x="0" y="4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5" y="3"/>
                    <a:pt x="2" y="6"/>
                    <a:pt x="3" y="9"/>
                  </a:cubicBezTo>
                  <a:cubicBezTo>
                    <a:pt x="4" y="8"/>
                    <a:pt x="7" y="3"/>
                    <a:pt x="9" y="4"/>
                  </a:cubicBezTo>
                  <a:cubicBezTo>
                    <a:pt x="11" y="5"/>
                    <a:pt x="11" y="9"/>
                    <a:pt x="12" y="11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3" name="Freeform 460"/>
            <p:cNvSpPr>
              <a:spLocks/>
            </p:cNvSpPr>
            <p:nvPr/>
          </p:nvSpPr>
          <p:spPr bwMode="auto">
            <a:xfrm>
              <a:off x="1821" y="3460"/>
              <a:ext cx="24" cy="23"/>
            </a:xfrm>
            <a:custGeom>
              <a:avLst/>
              <a:gdLst>
                <a:gd name="T0" fmla="*/ 11 w 11"/>
                <a:gd name="T1" fmla="*/ 5 h 10"/>
                <a:gd name="T2" fmla="*/ 7 w 11"/>
                <a:gd name="T3" fmla="*/ 1 h 10"/>
                <a:gd name="T4" fmla="*/ 7 w 11"/>
                <a:gd name="T5" fmla="*/ 5 h 10"/>
                <a:gd name="T6" fmla="*/ 0 w 11"/>
                <a:gd name="T7" fmla="*/ 1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0"/>
                <a:gd name="T14" fmla="*/ 11 w 11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0">
                  <a:moveTo>
                    <a:pt x="11" y="5"/>
                  </a:moveTo>
                  <a:cubicBezTo>
                    <a:pt x="11" y="4"/>
                    <a:pt x="8" y="0"/>
                    <a:pt x="7" y="1"/>
                  </a:cubicBezTo>
                  <a:cubicBezTo>
                    <a:pt x="4" y="2"/>
                    <a:pt x="7" y="3"/>
                    <a:pt x="7" y="5"/>
                  </a:cubicBezTo>
                  <a:cubicBezTo>
                    <a:pt x="5" y="10"/>
                    <a:pt x="1" y="2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4" name="Freeform 461"/>
            <p:cNvSpPr>
              <a:spLocks/>
            </p:cNvSpPr>
            <p:nvPr/>
          </p:nvSpPr>
          <p:spPr bwMode="auto">
            <a:xfrm>
              <a:off x="1795" y="3437"/>
              <a:ext cx="37" cy="18"/>
            </a:xfrm>
            <a:custGeom>
              <a:avLst/>
              <a:gdLst>
                <a:gd name="T0" fmla="*/ 1 w 17"/>
                <a:gd name="T1" fmla="*/ 8 h 8"/>
                <a:gd name="T2" fmla="*/ 2 w 17"/>
                <a:gd name="T3" fmla="*/ 2 h 8"/>
                <a:gd name="T4" fmla="*/ 7 w 17"/>
                <a:gd name="T5" fmla="*/ 7 h 8"/>
                <a:gd name="T6" fmla="*/ 10 w 17"/>
                <a:gd name="T7" fmla="*/ 0 h 8"/>
                <a:gd name="T8" fmla="*/ 17 w 17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8"/>
                <a:gd name="T17" fmla="*/ 17 w 1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8">
                  <a:moveTo>
                    <a:pt x="1" y="8"/>
                  </a:moveTo>
                  <a:cubicBezTo>
                    <a:pt x="0" y="7"/>
                    <a:pt x="0" y="3"/>
                    <a:pt x="2" y="2"/>
                  </a:cubicBezTo>
                  <a:cubicBezTo>
                    <a:pt x="4" y="2"/>
                    <a:pt x="5" y="6"/>
                    <a:pt x="7" y="7"/>
                  </a:cubicBezTo>
                  <a:cubicBezTo>
                    <a:pt x="10" y="7"/>
                    <a:pt x="10" y="3"/>
                    <a:pt x="10" y="0"/>
                  </a:cubicBezTo>
                  <a:cubicBezTo>
                    <a:pt x="15" y="1"/>
                    <a:pt x="14" y="6"/>
                    <a:pt x="17" y="8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5" name="Freeform 462"/>
            <p:cNvSpPr>
              <a:spLocks/>
            </p:cNvSpPr>
            <p:nvPr/>
          </p:nvSpPr>
          <p:spPr bwMode="auto">
            <a:xfrm>
              <a:off x="1937" y="3414"/>
              <a:ext cx="41" cy="25"/>
            </a:xfrm>
            <a:custGeom>
              <a:avLst/>
              <a:gdLst>
                <a:gd name="T0" fmla="*/ 19 w 19"/>
                <a:gd name="T1" fmla="*/ 6 h 11"/>
                <a:gd name="T2" fmla="*/ 16 w 19"/>
                <a:gd name="T3" fmla="*/ 0 h 11"/>
                <a:gd name="T4" fmla="*/ 14 w 19"/>
                <a:gd name="T5" fmla="*/ 6 h 11"/>
                <a:gd name="T6" fmla="*/ 12 w 19"/>
                <a:gd name="T7" fmla="*/ 2 h 11"/>
                <a:gd name="T8" fmla="*/ 9 w 19"/>
                <a:gd name="T9" fmla="*/ 10 h 11"/>
                <a:gd name="T10" fmla="*/ 4 w 19"/>
                <a:gd name="T11" fmla="*/ 4 h 11"/>
                <a:gd name="T12" fmla="*/ 1 w 19"/>
                <a:gd name="T13" fmla="*/ 11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1"/>
                <a:gd name="T23" fmla="*/ 19 w 19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1">
                  <a:moveTo>
                    <a:pt x="19" y="6"/>
                  </a:moveTo>
                  <a:cubicBezTo>
                    <a:pt x="19" y="5"/>
                    <a:pt x="19" y="0"/>
                    <a:pt x="16" y="0"/>
                  </a:cubicBezTo>
                  <a:cubicBezTo>
                    <a:pt x="14" y="0"/>
                    <a:pt x="14" y="4"/>
                    <a:pt x="14" y="6"/>
                  </a:cubicBezTo>
                  <a:cubicBezTo>
                    <a:pt x="14" y="5"/>
                    <a:pt x="13" y="3"/>
                    <a:pt x="12" y="2"/>
                  </a:cubicBezTo>
                  <a:cubicBezTo>
                    <a:pt x="9" y="1"/>
                    <a:pt x="9" y="8"/>
                    <a:pt x="9" y="10"/>
                  </a:cubicBezTo>
                  <a:cubicBezTo>
                    <a:pt x="8" y="8"/>
                    <a:pt x="7" y="3"/>
                    <a:pt x="4" y="4"/>
                  </a:cubicBezTo>
                  <a:cubicBezTo>
                    <a:pt x="1" y="4"/>
                    <a:pt x="0" y="9"/>
                    <a:pt x="1" y="11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6" name="Freeform 463"/>
            <p:cNvSpPr>
              <a:spLocks/>
            </p:cNvSpPr>
            <p:nvPr/>
          </p:nvSpPr>
          <p:spPr bwMode="auto">
            <a:xfrm>
              <a:off x="1907" y="3453"/>
              <a:ext cx="19" cy="16"/>
            </a:xfrm>
            <a:custGeom>
              <a:avLst/>
              <a:gdLst>
                <a:gd name="T0" fmla="*/ 3 w 9"/>
                <a:gd name="T1" fmla="*/ 6 h 7"/>
                <a:gd name="T2" fmla="*/ 3 w 9"/>
                <a:gd name="T3" fmla="*/ 0 h 7"/>
                <a:gd name="T4" fmla="*/ 9 w 9"/>
                <a:gd name="T5" fmla="*/ 4 h 7"/>
                <a:gd name="T6" fmla="*/ 0 60000 65536"/>
                <a:gd name="T7" fmla="*/ 0 60000 65536"/>
                <a:gd name="T8" fmla="*/ 0 60000 65536"/>
                <a:gd name="T9" fmla="*/ 0 w 9"/>
                <a:gd name="T10" fmla="*/ 0 h 7"/>
                <a:gd name="T11" fmla="*/ 9 w 9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7">
                  <a:moveTo>
                    <a:pt x="3" y="6"/>
                  </a:moveTo>
                  <a:cubicBezTo>
                    <a:pt x="0" y="5"/>
                    <a:pt x="1" y="0"/>
                    <a:pt x="3" y="0"/>
                  </a:cubicBezTo>
                  <a:cubicBezTo>
                    <a:pt x="6" y="0"/>
                    <a:pt x="6" y="7"/>
                    <a:pt x="9" y="4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7" name="Freeform 464"/>
            <p:cNvSpPr>
              <a:spLocks/>
            </p:cNvSpPr>
            <p:nvPr/>
          </p:nvSpPr>
          <p:spPr bwMode="auto">
            <a:xfrm>
              <a:off x="2002" y="3421"/>
              <a:ext cx="17" cy="18"/>
            </a:xfrm>
            <a:custGeom>
              <a:avLst/>
              <a:gdLst>
                <a:gd name="T0" fmla="*/ 8 w 8"/>
                <a:gd name="T1" fmla="*/ 5 h 8"/>
                <a:gd name="T2" fmla="*/ 2 w 8"/>
                <a:gd name="T3" fmla="*/ 2 h 8"/>
                <a:gd name="T4" fmla="*/ 4 w 8"/>
                <a:gd name="T5" fmla="*/ 8 h 8"/>
                <a:gd name="T6" fmla="*/ 0 60000 65536"/>
                <a:gd name="T7" fmla="*/ 0 60000 65536"/>
                <a:gd name="T8" fmla="*/ 0 60000 65536"/>
                <a:gd name="T9" fmla="*/ 0 w 8"/>
                <a:gd name="T10" fmla="*/ 0 h 8"/>
                <a:gd name="T11" fmla="*/ 8 w 8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8">
                  <a:moveTo>
                    <a:pt x="8" y="5"/>
                  </a:moveTo>
                  <a:cubicBezTo>
                    <a:pt x="6" y="4"/>
                    <a:pt x="5" y="0"/>
                    <a:pt x="2" y="2"/>
                  </a:cubicBezTo>
                  <a:cubicBezTo>
                    <a:pt x="0" y="3"/>
                    <a:pt x="2" y="6"/>
                    <a:pt x="4" y="8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8" name="Freeform 465"/>
            <p:cNvSpPr>
              <a:spLocks/>
            </p:cNvSpPr>
            <p:nvPr/>
          </p:nvSpPr>
          <p:spPr bwMode="auto">
            <a:xfrm>
              <a:off x="2038" y="3379"/>
              <a:ext cx="28" cy="28"/>
            </a:xfrm>
            <a:custGeom>
              <a:avLst/>
              <a:gdLst>
                <a:gd name="T0" fmla="*/ 4 w 13"/>
                <a:gd name="T1" fmla="*/ 11 h 12"/>
                <a:gd name="T2" fmla="*/ 7 w 13"/>
                <a:gd name="T3" fmla="*/ 6 h 12"/>
                <a:gd name="T4" fmla="*/ 11 w 13"/>
                <a:gd name="T5" fmla="*/ 9 h 12"/>
                <a:gd name="T6" fmla="*/ 11 w 13"/>
                <a:gd name="T7" fmla="*/ 1 h 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2"/>
                <a:gd name="T14" fmla="*/ 13 w 13"/>
                <a:gd name="T15" fmla="*/ 12 h 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2">
                  <a:moveTo>
                    <a:pt x="4" y="11"/>
                  </a:moveTo>
                  <a:cubicBezTo>
                    <a:pt x="0" y="8"/>
                    <a:pt x="2" y="0"/>
                    <a:pt x="7" y="6"/>
                  </a:cubicBezTo>
                  <a:cubicBezTo>
                    <a:pt x="8" y="8"/>
                    <a:pt x="9" y="12"/>
                    <a:pt x="11" y="9"/>
                  </a:cubicBezTo>
                  <a:cubicBezTo>
                    <a:pt x="13" y="6"/>
                    <a:pt x="10" y="3"/>
                    <a:pt x="11" y="1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09" name="Freeform 466"/>
            <p:cNvSpPr>
              <a:spLocks/>
            </p:cNvSpPr>
            <p:nvPr/>
          </p:nvSpPr>
          <p:spPr bwMode="auto">
            <a:xfrm>
              <a:off x="2109" y="3352"/>
              <a:ext cx="22" cy="16"/>
            </a:xfrm>
            <a:custGeom>
              <a:avLst/>
              <a:gdLst>
                <a:gd name="T0" fmla="*/ 6 w 10"/>
                <a:gd name="T1" fmla="*/ 7 h 7"/>
                <a:gd name="T2" fmla="*/ 4 w 10"/>
                <a:gd name="T3" fmla="*/ 2 h 7"/>
                <a:gd name="T4" fmla="*/ 10 w 10"/>
                <a:gd name="T5" fmla="*/ 5 h 7"/>
                <a:gd name="T6" fmla="*/ 0 60000 65536"/>
                <a:gd name="T7" fmla="*/ 0 60000 65536"/>
                <a:gd name="T8" fmla="*/ 0 60000 65536"/>
                <a:gd name="T9" fmla="*/ 0 w 10"/>
                <a:gd name="T10" fmla="*/ 0 h 7"/>
                <a:gd name="T11" fmla="*/ 10 w 10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7">
                  <a:moveTo>
                    <a:pt x="6" y="7"/>
                  </a:moveTo>
                  <a:cubicBezTo>
                    <a:pt x="4" y="7"/>
                    <a:pt x="0" y="4"/>
                    <a:pt x="4" y="2"/>
                  </a:cubicBezTo>
                  <a:cubicBezTo>
                    <a:pt x="6" y="0"/>
                    <a:pt x="8" y="3"/>
                    <a:pt x="10" y="5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0" name="Freeform 467"/>
            <p:cNvSpPr>
              <a:spLocks/>
            </p:cNvSpPr>
            <p:nvPr/>
          </p:nvSpPr>
          <p:spPr bwMode="auto">
            <a:xfrm>
              <a:off x="2185" y="3308"/>
              <a:ext cx="6" cy="12"/>
            </a:xfrm>
            <a:custGeom>
              <a:avLst/>
              <a:gdLst>
                <a:gd name="T0" fmla="*/ 1 w 3"/>
                <a:gd name="T1" fmla="*/ 0 h 5"/>
                <a:gd name="T2" fmla="*/ 3 w 3"/>
                <a:gd name="T3" fmla="*/ 5 h 5"/>
                <a:gd name="T4" fmla="*/ 0 60000 65536"/>
                <a:gd name="T5" fmla="*/ 0 60000 65536"/>
                <a:gd name="T6" fmla="*/ 0 w 3"/>
                <a:gd name="T7" fmla="*/ 0 h 5"/>
                <a:gd name="T8" fmla="*/ 3 w 3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" h="5">
                  <a:moveTo>
                    <a:pt x="1" y="0"/>
                  </a:moveTo>
                  <a:cubicBezTo>
                    <a:pt x="0" y="2"/>
                    <a:pt x="2" y="4"/>
                    <a:pt x="3" y="5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1" name="Freeform 468"/>
            <p:cNvSpPr>
              <a:spLocks/>
            </p:cNvSpPr>
            <p:nvPr/>
          </p:nvSpPr>
          <p:spPr bwMode="auto">
            <a:xfrm>
              <a:off x="2172" y="3338"/>
              <a:ext cx="15" cy="18"/>
            </a:xfrm>
            <a:custGeom>
              <a:avLst/>
              <a:gdLst>
                <a:gd name="T0" fmla="*/ 7 w 7"/>
                <a:gd name="T1" fmla="*/ 4 h 8"/>
                <a:gd name="T2" fmla="*/ 1 w 7"/>
                <a:gd name="T3" fmla="*/ 0 h 8"/>
                <a:gd name="T4" fmla="*/ 4 w 7"/>
                <a:gd name="T5" fmla="*/ 8 h 8"/>
                <a:gd name="T6" fmla="*/ 0 60000 65536"/>
                <a:gd name="T7" fmla="*/ 0 60000 65536"/>
                <a:gd name="T8" fmla="*/ 0 60000 65536"/>
                <a:gd name="T9" fmla="*/ 0 w 7"/>
                <a:gd name="T10" fmla="*/ 0 h 8"/>
                <a:gd name="T11" fmla="*/ 7 w 7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8">
                  <a:moveTo>
                    <a:pt x="7" y="4"/>
                  </a:moveTo>
                  <a:cubicBezTo>
                    <a:pt x="5" y="2"/>
                    <a:pt x="3" y="1"/>
                    <a:pt x="1" y="0"/>
                  </a:cubicBezTo>
                  <a:cubicBezTo>
                    <a:pt x="0" y="3"/>
                    <a:pt x="2" y="7"/>
                    <a:pt x="4" y="8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" name="Freeform 469"/>
            <p:cNvSpPr>
              <a:spLocks/>
            </p:cNvSpPr>
            <p:nvPr/>
          </p:nvSpPr>
          <p:spPr bwMode="auto">
            <a:xfrm>
              <a:off x="2193" y="3320"/>
              <a:ext cx="15" cy="13"/>
            </a:xfrm>
            <a:custGeom>
              <a:avLst/>
              <a:gdLst>
                <a:gd name="T0" fmla="*/ 3 w 7"/>
                <a:gd name="T1" fmla="*/ 6 h 6"/>
                <a:gd name="T2" fmla="*/ 0 w 7"/>
                <a:gd name="T3" fmla="*/ 1 h 6"/>
                <a:gd name="T4" fmla="*/ 7 w 7"/>
                <a:gd name="T5" fmla="*/ 6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3" y="6"/>
                  </a:moveTo>
                  <a:cubicBezTo>
                    <a:pt x="1" y="5"/>
                    <a:pt x="0" y="4"/>
                    <a:pt x="0" y="1"/>
                  </a:cubicBezTo>
                  <a:cubicBezTo>
                    <a:pt x="4" y="0"/>
                    <a:pt x="5" y="6"/>
                    <a:pt x="7" y="6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" name="Freeform 470"/>
            <p:cNvSpPr>
              <a:spLocks/>
            </p:cNvSpPr>
            <p:nvPr/>
          </p:nvSpPr>
          <p:spPr bwMode="auto">
            <a:xfrm>
              <a:off x="2217" y="3267"/>
              <a:ext cx="28" cy="32"/>
            </a:xfrm>
            <a:custGeom>
              <a:avLst/>
              <a:gdLst>
                <a:gd name="T0" fmla="*/ 4 w 13"/>
                <a:gd name="T1" fmla="*/ 13 h 14"/>
                <a:gd name="T2" fmla="*/ 1 w 13"/>
                <a:gd name="T3" fmla="*/ 9 h 14"/>
                <a:gd name="T4" fmla="*/ 9 w 13"/>
                <a:gd name="T5" fmla="*/ 10 h 14"/>
                <a:gd name="T6" fmla="*/ 5 w 13"/>
                <a:gd name="T7" fmla="*/ 3 h 14"/>
                <a:gd name="T8" fmla="*/ 13 w 13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14"/>
                <a:gd name="T17" fmla="*/ 13 w 13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14">
                  <a:moveTo>
                    <a:pt x="4" y="13"/>
                  </a:moveTo>
                  <a:cubicBezTo>
                    <a:pt x="2" y="14"/>
                    <a:pt x="0" y="10"/>
                    <a:pt x="1" y="9"/>
                  </a:cubicBezTo>
                  <a:cubicBezTo>
                    <a:pt x="3" y="6"/>
                    <a:pt x="6" y="11"/>
                    <a:pt x="9" y="10"/>
                  </a:cubicBezTo>
                  <a:cubicBezTo>
                    <a:pt x="9" y="7"/>
                    <a:pt x="4" y="5"/>
                    <a:pt x="5" y="3"/>
                  </a:cubicBezTo>
                  <a:cubicBezTo>
                    <a:pt x="6" y="0"/>
                    <a:pt x="11" y="4"/>
                    <a:pt x="13" y="5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" name="Freeform 471"/>
            <p:cNvSpPr>
              <a:spLocks/>
            </p:cNvSpPr>
            <p:nvPr/>
          </p:nvSpPr>
          <p:spPr bwMode="auto">
            <a:xfrm>
              <a:off x="2286" y="3237"/>
              <a:ext cx="11" cy="16"/>
            </a:xfrm>
            <a:custGeom>
              <a:avLst/>
              <a:gdLst>
                <a:gd name="T0" fmla="*/ 5 w 5"/>
                <a:gd name="T1" fmla="*/ 3 h 7"/>
                <a:gd name="T2" fmla="*/ 0 w 5"/>
                <a:gd name="T3" fmla="*/ 1 h 7"/>
                <a:gd name="T4" fmla="*/ 5 w 5"/>
                <a:gd name="T5" fmla="*/ 7 h 7"/>
                <a:gd name="T6" fmla="*/ 0 60000 65536"/>
                <a:gd name="T7" fmla="*/ 0 60000 65536"/>
                <a:gd name="T8" fmla="*/ 0 60000 65536"/>
                <a:gd name="T9" fmla="*/ 0 w 5"/>
                <a:gd name="T10" fmla="*/ 0 h 7"/>
                <a:gd name="T11" fmla="*/ 5 w 5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7">
                  <a:moveTo>
                    <a:pt x="5" y="3"/>
                  </a:moveTo>
                  <a:cubicBezTo>
                    <a:pt x="4" y="1"/>
                    <a:pt x="2" y="0"/>
                    <a:pt x="0" y="1"/>
                  </a:cubicBezTo>
                  <a:cubicBezTo>
                    <a:pt x="0" y="4"/>
                    <a:pt x="3" y="6"/>
                    <a:pt x="5" y="7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" name="Freeform 472"/>
            <p:cNvSpPr>
              <a:spLocks/>
            </p:cNvSpPr>
            <p:nvPr/>
          </p:nvSpPr>
          <p:spPr bwMode="auto">
            <a:xfrm>
              <a:off x="2297" y="3186"/>
              <a:ext cx="19" cy="21"/>
            </a:xfrm>
            <a:custGeom>
              <a:avLst/>
              <a:gdLst>
                <a:gd name="T0" fmla="*/ 9 w 9"/>
                <a:gd name="T1" fmla="*/ 4 h 9"/>
                <a:gd name="T2" fmla="*/ 3 w 9"/>
                <a:gd name="T3" fmla="*/ 0 h 9"/>
                <a:gd name="T4" fmla="*/ 7 w 9"/>
                <a:gd name="T5" fmla="*/ 9 h 9"/>
                <a:gd name="T6" fmla="*/ 0 60000 65536"/>
                <a:gd name="T7" fmla="*/ 0 60000 65536"/>
                <a:gd name="T8" fmla="*/ 0 60000 65536"/>
                <a:gd name="T9" fmla="*/ 0 w 9"/>
                <a:gd name="T10" fmla="*/ 0 h 9"/>
                <a:gd name="T11" fmla="*/ 9 w 9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9">
                  <a:moveTo>
                    <a:pt x="9" y="4"/>
                  </a:moveTo>
                  <a:cubicBezTo>
                    <a:pt x="7" y="3"/>
                    <a:pt x="5" y="2"/>
                    <a:pt x="3" y="0"/>
                  </a:cubicBezTo>
                  <a:cubicBezTo>
                    <a:pt x="0" y="3"/>
                    <a:pt x="3" y="8"/>
                    <a:pt x="7" y="9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" name="Freeform 473"/>
            <p:cNvSpPr>
              <a:spLocks/>
            </p:cNvSpPr>
            <p:nvPr/>
          </p:nvSpPr>
          <p:spPr bwMode="auto">
            <a:xfrm>
              <a:off x="2331" y="3150"/>
              <a:ext cx="37" cy="48"/>
            </a:xfrm>
            <a:custGeom>
              <a:avLst/>
              <a:gdLst>
                <a:gd name="T0" fmla="*/ 0 w 17"/>
                <a:gd name="T1" fmla="*/ 14 h 21"/>
                <a:gd name="T2" fmla="*/ 4 w 17"/>
                <a:gd name="T3" fmla="*/ 10 h 21"/>
                <a:gd name="T4" fmla="*/ 13 w 17"/>
                <a:gd name="T5" fmla="*/ 11 h 21"/>
                <a:gd name="T6" fmla="*/ 7 w 17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21"/>
                <a:gd name="T14" fmla="*/ 17 w 17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21">
                  <a:moveTo>
                    <a:pt x="0" y="14"/>
                  </a:moveTo>
                  <a:cubicBezTo>
                    <a:pt x="3" y="21"/>
                    <a:pt x="9" y="16"/>
                    <a:pt x="4" y="10"/>
                  </a:cubicBezTo>
                  <a:cubicBezTo>
                    <a:pt x="6" y="4"/>
                    <a:pt x="10" y="13"/>
                    <a:pt x="13" y="11"/>
                  </a:cubicBezTo>
                  <a:cubicBezTo>
                    <a:pt x="17" y="9"/>
                    <a:pt x="10" y="1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" name="Freeform 474"/>
            <p:cNvSpPr>
              <a:spLocks/>
            </p:cNvSpPr>
            <p:nvPr/>
          </p:nvSpPr>
          <p:spPr bwMode="auto">
            <a:xfrm>
              <a:off x="2381" y="3065"/>
              <a:ext cx="19" cy="27"/>
            </a:xfrm>
            <a:custGeom>
              <a:avLst/>
              <a:gdLst>
                <a:gd name="T0" fmla="*/ 4 w 9"/>
                <a:gd name="T1" fmla="*/ 12 h 12"/>
                <a:gd name="T2" fmla="*/ 1 w 9"/>
                <a:gd name="T3" fmla="*/ 9 h 12"/>
                <a:gd name="T4" fmla="*/ 6 w 9"/>
                <a:gd name="T5" fmla="*/ 9 h 12"/>
                <a:gd name="T6" fmla="*/ 9 w 9"/>
                <a:gd name="T7" fmla="*/ 5 h 12"/>
                <a:gd name="T8" fmla="*/ 3 w 9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2"/>
                <a:gd name="T17" fmla="*/ 9 w 9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2">
                  <a:moveTo>
                    <a:pt x="4" y="12"/>
                  </a:moveTo>
                  <a:cubicBezTo>
                    <a:pt x="3" y="12"/>
                    <a:pt x="0" y="10"/>
                    <a:pt x="1" y="9"/>
                  </a:cubicBezTo>
                  <a:cubicBezTo>
                    <a:pt x="1" y="6"/>
                    <a:pt x="4" y="9"/>
                    <a:pt x="6" y="9"/>
                  </a:cubicBezTo>
                  <a:cubicBezTo>
                    <a:pt x="8" y="8"/>
                    <a:pt x="9" y="7"/>
                    <a:pt x="9" y="5"/>
                  </a:cubicBezTo>
                  <a:cubicBezTo>
                    <a:pt x="8" y="1"/>
                    <a:pt x="6" y="1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" name="Freeform 475"/>
            <p:cNvSpPr>
              <a:spLocks/>
            </p:cNvSpPr>
            <p:nvPr/>
          </p:nvSpPr>
          <p:spPr bwMode="auto">
            <a:xfrm>
              <a:off x="2409" y="3046"/>
              <a:ext cx="19" cy="21"/>
            </a:xfrm>
            <a:custGeom>
              <a:avLst/>
              <a:gdLst>
                <a:gd name="T0" fmla="*/ 9 w 9"/>
                <a:gd name="T1" fmla="*/ 1 h 9"/>
                <a:gd name="T2" fmla="*/ 5 w 9"/>
                <a:gd name="T3" fmla="*/ 4 h 9"/>
                <a:gd name="T4" fmla="*/ 8 w 9"/>
                <a:gd name="T5" fmla="*/ 7 h 9"/>
                <a:gd name="T6" fmla="*/ 0 w 9"/>
                <a:gd name="T7" fmla="*/ 7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9"/>
                <a:gd name="T14" fmla="*/ 9 w 9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9">
                  <a:moveTo>
                    <a:pt x="9" y="1"/>
                  </a:moveTo>
                  <a:cubicBezTo>
                    <a:pt x="6" y="0"/>
                    <a:pt x="2" y="0"/>
                    <a:pt x="5" y="4"/>
                  </a:cubicBezTo>
                  <a:cubicBezTo>
                    <a:pt x="7" y="5"/>
                    <a:pt x="9" y="4"/>
                    <a:pt x="8" y="7"/>
                  </a:cubicBezTo>
                  <a:cubicBezTo>
                    <a:pt x="6" y="9"/>
                    <a:pt x="1" y="8"/>
                    <a:pt x="0" y="7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" name="Freeform 476"/>
            <p:cNvSpPr>
              <a:spLocks/>
            </p:cNvSpPr>
            <p:nvPr/>
          </p:nvSpPr>
          <p:spPr bwMode="auto">
            <a:xfrm>
              <a:off x="2445" y="2966"/>
              <a:ext cx="22" cy="23"/>
            </a:xfrm>
            <a:custGeom>
              <a:avLst/>
              <a:gdLst>
                <a:gd name="T0" fmla="*/ 6 w 10"/>
                <a:gd name="T1" fmla="*/ 10 h 10"/>
                <a:gd name="T2" fmla="*/ 0 w 10"/>
                <a:gd name="T3" fmla="*/ 6 h 10"/>
                <a:gd name="T4" fmla="*/ 10 w 10"/>
                <a:gd name="T5" fmla="*/ 4 h 10"/>
                <a:gd name="T6" fmla="*/ 4 w 10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0"/>
                <a:gd name="T14" fmla="*/ 10 w 10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0">
                  <a:moveTo>
                    <a:pt x="6" y="10"/>
                  </a:moveTo>
                  <a:cubicBezTo>
                    <a:pt x="4" y="9"/>
                    <a:pt x="1" y="8"/>
                    <a:pt x="0" y="6"/>
                  </a:cubicBezTo>
                  <a:cubicBezTo>
                    <a:pt x="3" y="3"/>
                    <a:pt x="7" y="6"/>
                    <a:pt x="10" y="4"/>
                  </a:cubicBezTo>
                  <a:cubicBezTo>
                    <a:pt x="9" y="2"/>
                    <a:pt x="6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" name="Freeform 477"/>
            <p:cNvSpPr>
              <a:spLocks/>
            </p:cNvSpPr>
            <p:nvPr/>
          </p:nvSpPr>
          <p:spPr bwMode="auto">
            <a:xfrm>
              <a:off x="2430" y="2936"/>
              <a:ext cx="19" cy="21"/>
            </a:xfrm>
            <a:custGeom>
              <a:avLst/>
              <a:gdLst>
                <a:gd name="T0" fmla="*/ 9 w 9"/>
                <a:gd name="T1" fmla="*/ 1 h 9"/>
                <a:gd name="T2" fmla="*/ 1 w 9"/>
                <a:gd name="T3" fmla="*/ 2 h 9"/>
                <a:gd name="T4" fmla="*/ 9 w 9"/>
                <a:gd name="T5" fmla="*/ 6 h 9"/>
                <a:gd name="T6" fmla="*/ 0 w 9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9"/>
                <a:gd name="T14" fmla="*/ 9 w 9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9">
                  <a:moveTo>
                    <a:pt x="9" y="1"/>
                  </a:moveTo>
                  <a:cubicBezTo>
                    <a:pt x="7" y="0"/>
                    <a:pt x="2" y="0"/>
                    <a:pt x="1" y="2"/>
                  </a:cubicBezTo>
                  <a:cubicBezTo>
                    <a:pt x="0" y="4"/>
                    <a:pt x="7" y="5"/>
                    <a:pt x="9" y="6"/>
                  </a:cubicBezTo>
                  <a:cubicBezTo>
                    <a:pt x="8" y="9"/>
                    <a:pt x="3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" name="Freeform 478"/>
            <p:cNvSpPr>
              <a:spLocks/>
            </p:cNvSpPr>
            <p:nvPr/>
          </p:nvSpPr>
          <p:spPr bwMode="auto">
            <a:xfrm>
              <a:off x="3035" y="1352"/>
              <a:ext cx="34" cy="25"/>
            </a:xfrm>
            <a:custGeom>
              <a:avLst/>
              <a:gdLst>
                <a:gd name="T0" fmla="*/ 13 w 16"/>
                <a:gd name="T1" fmla="*/ 9 h 11"/>
                <a:gd name="T2" fmla="*/ 9 w 16"/>
                <a:gd name="T3" fmla="*/ 9 h 11"/>
                <a:gd name="T4" fmla="*/ 4 w 16"/>
                <a:gd name="T5" fmla="*/ 3 h 11"/>
                <a:gd name="T6" fmla="*/ 0 w 16"/>
                <a:gd name="T7" fmla="*/ 11 h 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1"/>
                <a:gd name="T14" fmla="*/ 16 w 16"/>
                <a:gd name="T15" fmla="*/ 11 h 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1">
                  <a:moveTo>
                    <a:pt x="13" y="9"/>
                  </a:moveTo>
                  <a:cubicBezTo>
                    <a:pt x="16" y="5"/>
                    <a:pt x="9" y="0"/>
                    <a:pt x="9" y="9"/>
                  </a:cubicBezTo>
                  <a:cubicBezTo>
                    <a:pt x="8" y="7"/>
                    <a:pt x="7" y="3"/>
                    <a:pt x="4" y="3"/>
                  </a:cubicBezTo>
                  <a:cubicBezTo>
                    <a:pt x="0" y="2"/>
                    <a:pt x="0" y="9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" name="Freeform 479"/>
            <p:cNvSpPr>
              <a:spLocks/>
            </p:cNvSpPr>
            <p:nvPr/>
          </p:nvSpPr>
          <p:spPr bwMode="auto">
            <a:xfrm>
              <a:off x="2964" y="1372"/>
              <a:ext cx="45" cy="30"/>
            </a:xfrm>
            <a:custGeom>
              <a:avLst/>
              <a:gdLst>
                <a:gd name="T0" fmla="*/ 3 w 21"/>
                <a:gd name="T1" fmla="*/ 6 h 13"/>
                <a:gd name="T2" fmla="*/ 5 w 21"/>
                <a:gd name="T3" fmla="*/ 12 h 13"/>
                <a:gd name="T4" fmla="*/ 10 w 21"/>
                <a:gd name="T5" fmla="*/ 3 h 13"/>
                <a:gd name="T6" fmla="*/ 16 w 21"/>
                <a:gd name="T7" fmla="*/ 10 h 13"/>
                <a:gd name="T8" fmla="*/ 18 w 21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13"/>
                <a:gd name="T17" fmla="*/ 21 w 21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13">
                  <a:moveTo>
                    <a:pt x="3" y="6"/>
                  </a:moveTo>
                  <a:cubicBezTo>
                    <a:pt x="0" y="9"/>
                    <a:pt x="2" y="13"/>
                    <a:pt x="5" y="12"/>
                  </a:cubicBezTo>
                  <a:cubicBezTo>
                    <a:pt x="9" y="10"/>
                    <a:pt x="6" y="4"/>
                    <a:pt x="10" y="3"/>
                  </a:cubicBezTo>
                  <a:cubicBezTo>
                    <a:pt x="15" y="1"/>
                    <a:pt x="13" y="9"/>
                    <a:pt x="16" y="10"/>
                  </a:cubicBezTo>
                  <a:cubicBezTo>
                    <a:pt x="21" y="10"/>
                    <a:pt x="19" y="2"/>
                    <a:pt x="18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" name="Freeform 480"/>
            <p:cNvSpPr>
              <a:spLocks/>
            </p:cNvSpPr>
            <p:nvPr/>
          </p:nvSpPr>
          <p:spPr bwMode="auto">
            <a:xfrm>
              <a:off x="3110" y="1391"/>
              <a:ext cx="30" cy="30"/>
            </a:xfrm>
            <a:custGeom>
              <a:avLst/>
              <a:gdLst>
                <a:gd name="T0" fmla="*/ 12 w 14"/>
                <a:gd name="T1" fmla="*/ 13 h 13"/>
                <a:gd name="T2" fmla="*/ 12 w 14"/>
                <a:gd name="T3" fmla="*/ 5 h 13"/>
                <a:gd name="T4" fmla="*/ 6 w 14"/>
                <a:gd name="T5" fmla="*/ 12 h 13"/>
                <a:gd name="T6" fmla="*/ 0 w 14"/>
                <a:gd name="T7" fmla="*/ 9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3"/>
                <a:gd name="T14" fmla="*/ 14 w 14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3">
                  <a:moveTo>
                    <a:pt x="12" y="13"/>
                  </a:moveTo>
                  <a:cubicBezTo>
                    <a:pt x="13" y="11"/>
                    <a:pt x="14" y="6"/>
                    <a:pt x="12" y="5"/>
                  </a:cubicBezTo>
                  <a:cubicBezTo>
                    <a:pt x="9" y="4"/>
                    <a:pt x="6" y="10"/>
                    <a:pt x="6" y="12"/>
                  </a:cubicBezTo>
                  <a:cubicBezTo>
                    <a:pt x="12" y="8"/>
                    <a:pt x="4" y="0"/>
                    <a:pt x="0" y="9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" name="Freeform 481"/>
            <p:cNvSpPr>
              <a:spLocks/>
            </p:cNvSpPr>
            <p:nvPr/>
          </p:nvSpPr>
          <p:spPr bwMode="auto">
            <a:xfrm>
              <a:off x="3136" y="1381"/>
              <a:ext cx="26" cy="23"/>
            </a:xfrm>
            <a:custGeom>
              <a:avLst/>
              <a:gdLst>
                <a:gd name="T0" fmla="*/ 0 w 12"/>
                <a:gd name="T1" fmla="*/ 8 h 10"/>
                <a:gd name="T2" fmla="*/ 5 w 12"/>
                <a:gd name="T3" fmla="*/ 0 h 10"/>
                <a:gd name="T4" fmla="*/ 7 w 12"/>
                <a:gd name="T5" fmla="*/ 10 h 10"/>
                <a:gd name="T6" fmla="*/ 12 w 12"/>
                <a:gd name="T7" fmla="*/ 3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0"/>
                <a:gd name="T14" fmla="*/ 12 w 12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0">
                  <a:moveTo>
                    <a:pt x="0" y="8"/>
                  </a:moveTo>
                  <a:cubicBezTo>
                    <a:pt x="1" y="5"/>
                    <a:pt x="3" y="2"/>
                    <a:pt x="5" y="0"/>
                  </a:cubicBezTo>
                  <a:cubicBezTo>
                    <a:pt x="6" y="4"/>
                    <a:pt x="6" y="7"/>
                    <a:pt x="7" y="10"/>
                  </a:cubicBezTo>
                  <a:cubicBezTo>
                    <a:pt x="10" y="10"/>
                    <a:pt x="12" y="4"/>
                    <a:pt x="12" y="3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" name="Freeform 482"/>
            <p:cNvSpPr>
              <a:spLocks/>
            </p:cNvSpPr>
            <p:nvPr/>
          </p:nvSpPr>
          <p:spPr bwMode="auto">
            <a:xfrm>
              <a:off x="3246" y="1453"/>
              <a:ext cx="13" cy="16"/>
            </a:xfrm>
            <a:custGeom>
              <a:avLst/>
              <a:gdLst>
                <a:gd name="T0" fmla="*/ 3 w 6"/>
                <a:gd name="T1" fmla="*/ 7 h 7"/>
                <a:gd name="T2" fmla="*/ 5 w 6"/>
                <a:gd name="T3" fmla="*/ 0 h 7"/>
                <a:gd name="T4" fmla="*/ 0 w 6"/>
                <a:gd name="T5" fmla="*/ 6 h 7"/>
                <a:gd name="T6" fmla="*/ 0 60000 65536"/>
                <a:gd name="T7" fmla="*/ 0 60000 65536"/>
                <a:gd name="T8" fmla="*/ 0 60000 65536"/>
                <a:gd name="T9" fmla="*/ 0 w 6"/>
                <a:gd name="T10" fmla="*/ 0 h 7"/>
                <a:gd name="T11" fmla="*/ 6 w 6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7">
                  <a:moveTo>
                    <a:pt x="3" y="7"/>
                  </a:moveTo>
                  <a:cubicBezTo>
                    <a:pt x="5" y="5"/>
                    <a:pt x="6" y="2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" name="Freeform 483"/>
            <p:cNvSpPr>
              <a:spLocks/>
            </p:cNvSpPr>
            <p:nvPr/>
          </p:nvSpPr>
          <p:spPr bwMode="auto">
            <a:xfrm>
              <a:off x="3276" y="1476"/>
              <a:ext cx="15" cy="13"/>
            </a:xfrm>
            <a:custGeom>
              <a:avLst/>
              <a:gdLst>
                <a:gd name="T0" fmla="*/ 4 w 7"/>
                <a:gd name="T1" fmla="*/ 0 h 6"/>
                <a:gd name="T2" fmla="*/ 1 w 7"/>
                <a:gd name="T3" fmla="*/ 5 h 6"/>
                <a:gd name="T4" fmla="*/ 7 w 7"/>
                <a:gd name="T5" fmla="*/ 1 h 6"/>
                <a:gd name="T6" fmla="*/ 0 60000 65536"/>
                <a:gd name="T7" fmla="*/ 0 60000 65536"/>
                <a:gd name="T8" fmla="*/ 0 60000 65536"/>
                <a:gd name="T9" fmla="*/ 0 w 7"/>
                <a:gd name="T10" fmla="*/ 0 h 6"/>
                <a:gd name="T11" fmla="*/ 7 w 7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6">
                  <a:moveTo>
                    <a:pt x="4" y="0"/>
                  </a:moveTo>
                  <a:cubicBezTo>
                    <a:pt x="2" y="1"/>
                    <a:pt x="0" y="3"/>
                    <a:pt x="1" y="5"/>
                  </a:cubicBezTo>
                  <a:cubicBezTo>
                    <a:pt x="5" y="6"/>
                    <a:pt x="6" y="3"/>
                    <a:pt x="7" y="1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" name="Freeform 484"/>
            <p:cNvSpPr>
              <a:spLocks/>
            </p:cNvSpPr>
            <p:nvPr/>
          </p:nvSpPr>
          <p:spPr bwMode="auto">
            <a:xfrm>
              <a:off x="3173" y="1432"/>
              <a:ext cx="19" cy="18"/>
            </a:xfrm>
            <a:custGeom>
              <a:avLst/>
              <a:gdLst>
                <a:gd name="T0" fmla="*/ 7 w 9"/>
                <a:gd name="T1" fmla="*/ 0 h 8"/>
                <a:gd name="T2" fmla="*/ 5 w 9"/>
                <a:gd name="T3" fmla="*/ 8 h 8"/>
                <a:gd name="T4" fmla="*/ 9 w 9"/>
                <a:gd name="T5" fmla="*/ 1 h 8"/>
                <a:gd name="T6" fmla="*/ 0 60000 65536"/>
                <a:gd name="T7" fmla="*/ 0 60000 65536"/>
                <a:gd name="T8" fmla="*/ 0 60000 65536"/>
                <a:gd name="T9" fmla="*/ 0 w 9"/>
                <a:gd name="T10" fmla="*/ 0 h 8"/>
                <a:gd name="T11" fmla="*/ 9 w 9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8">
                  <a:moveTo>
                    <a:pt x="7" y="0"/>
                  </a:moveTo>
                  <a:cubicBezTo>
                    <a:pt x="4" y="0"/>
                    <a:pt x="0" y="7"/>
                    <a:pt x="5" y="8"/>
                  </a:cubicBezTo>
                  <a:cubicBezTo>
                    <a:pt x="8" y="8"/>
                    <a:pt x="9" y="4"/>
                    <a:pt x="9" y="1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" name="Freeform 485"/>
            <p:cNvSpPr>
              <a:spLocks/>
            </p:cNvSpPr>
            <p:nvPr/>
          </p:nvSpPr>
          <p:spPr bwMode="auto">
            <a:xfrm>
              <a:off x="3278" y="1494"/>
              <a:ext cx="11" cy="18"/>
            </a:xfrm>
            <a:custGeom>
              <a:avLst/>
              <a:gdLst>
                <a:gd name="T0" fmla="*/ 2 w 5"/>
                <a:gd name="T1" fmla="*/ 8 h 8"/>
                <a:gd name="T2" fmla="*/ 3 w 5"/>
                <a:gd name="T3" fmla="*/ 0 h 8"/>
                <a:gd name="T4" fmla="*/ 0 w 5"/>
                <a:gd name="T5" fmla="*/ 7 h 8"/>
                <a:gd name="T6" fmla="*/ 0 60000 65536"/>
                <a:gd name="T7" fmla="*/ 0 60000 65536"/>
                <a:gd name="T8" fmla="*/ 0 60000 65536"/>
                <a:gd name="T9" fmla="*/ 0 w 5"/>
                <a:gd name="T10" fmla="*/ 0 h 8"/>
                <a:gd name="T11" fmla="*/ 5 w 5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8">
                  <a:moveTo>
                    <a:pt x="2" y="8"/>
                  </a:moveTo>
                  <a:cubicBezTo>
                    <a:pt x="4" y="7"/>
                    <a:pt x="5" y="3"/>
                    <a:pt x="3" y="0"/>
                  </a:cubicBezTo>
                  <a:cubicBezTo>
                    <a:pt x="1" y="2"/>
                    <a:pt x="0" y="4"/>
                    <a:pt x="0" y="7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" name="Freeform 486"/>
            <p:cNvSpPr>
              <a:spLocks/>
            </p:cNvSpPr>
            <p:nvPr/>
          </p:nvSpPr>
          <p:spPr bwMode="auto">
            <a:xfrm>
              <a:off x="3308" y="1512"/>
              <a:ext cx="18" cy="16"/>
            </a:xfrm>
            <a:custGeom>
              <a:avLst/>
              <a:gdLst>
                <a:gd name="T0" fmla="*/ 4 w 8"/>
                <a:gd name="T1" fmla="*/ 0 h 7"/>
                <a:gd name="T2" fmla="*/ 1 w 8"/>
                <a:gd name="T3" fmla="*/ 7 h 7"/>
                <a:gd name="T4" fmla="*/ 6 w 8"/>
                <a:gd name="T5" fmla="*/ 1 h 7"/>
                <a:gd name="T6" fmla="*/ 0 60000 65536"/>
                <a:gd name="T7" fmla="*/ 0 60000 65536"/>
                <a:gd name="T8" fmla="*/ 0 60000 65536"/>
                <a:gd name="T9" fmla="*/ 0 w 8"/>
                <a:gd name="T10" fmla="*/ 0 h 7"/>
                <a:gd name="T11" fmla="*/ 8 w 8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7">
                  <a:moveTo>
                    <a:pt x="4" y="0"/>
                  </a:moveTo>
                  <a:cubicBezTo>
                    <a:pt x="2" y="1"/>
                    <a:pt x="0" y="4"/>
                    <a:pt x="1" y="7"/>
                  </a:cubicBezTo>
                  <a:cubicBezTo>
                    <a:pt x="3" y="7"/>
                    <a:pt x="8" y="4"/>
                    <a:pt x="6" y="1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" name="Freeform 487"/>
            <p:cNvSpPr>
              <a:spLocks/>
            </p:cNvSpPr>
            <p:nvPr/>
          </p:nvSpPr>
          <p:spPr bwMode="auto">
            <a:xfrm>
              <a:off x="3358" y="1545"/>
              <a:ext cx="15" cy="16"/>
            </a:xfrm>
            <a:custGeom>
              <a:avLst/>
              <a:gdLst>
                <a:gd name="T0" fmla="*/ 2 w 7"/>
                <a:gd name="T1" fmla="*/ 7 h 7"/>
                <a:gd name="T2" fmla="*/ 6 w 7"/>
                <a:gd name="T3" fmla="*/ 1 h 7"/>
                <a:gd name="T4" fmla="*/ 0 w 7"/>
                <a:gd name="T5" fmla="*/ 2 h 7"/>
                <a:gd name="T6" fmla="*/ 0 60000 65536"/>
                <a:gd name="T7" fmla="*/ 0 60000 65536"/>
                <a:gd name="T8" fmla="*/ 0 60000 65536"/>
                <a:gd name="T9" fmla="*/ 0 w 7"/>
                <a:gd name="T10" fmla="*/ 0 h 7"/>
                <a:gd name="T11" fmla="*/ 7 w 7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7">
                  <a:moveTo>
                    <a:pt x="2" y="7"/>
                  </a:moveTo>
                  <a:cubicBezTo>
                    <a:pt x="5" y="7"/>
                    <a:pt x="7" y="4"/>
                    <a:pt x="6" y="1"/>
                  </a:cubicBezTo>
                  <a:cubicBezTo>
                    <a:pt x="4" y="0"/>
                    <a:pt x="1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" name="Freeform 488"/>
            <p:cNvSpPr>
              <a:spLocks/>
            </p:cNvSpPr>
            <p:nvPr/>
          </p:nvSpPr>
          <p:spPr bwMode="auto">
            <a:xfrm>
              <a:off x="3397" y="1613"/>
              <a:ext cx="23" cy="21"/>
            </a:xfrm>
            <a:custGeom>
              <a:avLst/>
              <a:gdLst>
                <a:gd name="T0" fmla="*/ 5 w 11"/>
                <a:gd name="T1" fmla="*/ 9 h 9"/>
                <a:gd name="T2" fmla="*/ 0 w 11"/>
                <a:gd name="T3" fmla="*/ 5 h 9"/>
                <a:gd name="T4" fmla="*/ 2 w 11"/>
                <a:gd name="T5" fmla="*/ 5 h 9"/>
                <a:gd name="T6" fmla="*/ 0 60000 65536"/>
                <a:gd name="T7" fmla="*/ 0 60000 65536"/>
                <a:gd name="T8" fmla="*/ 0 60000 65536"/>
                <a:gd name="T9" fmla="*/ 0 w 11"/>
                <a:gd name="T10" fmla="*/ 0 h 9"/>
                <a:gd name="T11" fmla="*/ 11 w 11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9">
                  <a:moveTo>
                    <a:pt x="5" y="9"/>
                  </a:moveTo>
                  <a:cubicBezTo>
                    <a:pt x="11" y="6"/>
                    <a:pt x="4" y="0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2" name="Freeform 489"/>
            <p:cNvSpPr>
              <a:spLocks/>
            </p:cNvSpPr>
            <p:nvPr/>
          </p:nvSpPr>
          <p:spPr bwMode="auto">
            <a:xfrm>
              <a:off x="3330" y="1561"/>
              <a:ext cx="13" cy="16"/>
            </a:xfrm>
            <a:custGeom>
              <a:avLst/>
              <a:gdLst>
                <a:gd name="T0" fmla="*/ 0 w 6"/>
                <a:gd name="T1" fmla="*/ 4 h 7"/>
                <a:gd name="T2" fmla="*/ 4 w 6"/>
                <a:gd name="T3" fmla="*/ 0 h 7"/>
                <a:gd name="T4" fmla="*/ 3 w 6"/>
                <a:gd name="T5" fmla="*/ 7 h 7"/>
                <a:gd name="T6" fmla="*/ 0 60000 65536"/>
                <a:gd name="T7" fmla="*/ 0 60000 65536"/>
                <a:gd name="T8" fmla="*/ 0 60000 65536"/>
                <a:gd name="T9" fmla="*/ 0 w 6"/>
                <a:gd name="T10" fmla="*/ 0 h 7"/>
                <a:gd name="T11" fmla="*/ 6 w 6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7">
                  <a:moveTo>
                    <a:pt x="0" y="4"/>
                  </a:moveTo>
                  <a:cubicBezTo>
                    <a:pt x="1" y="2"/>
                    <a:pt x="2" y="1"/>
                    <a:pt x="4" y="0"/>
                  </a:cubicBezTo>
                  <a:cubicBezTo>
                    <a:pt x="6" y="2"/>
                    <a:pt x="4" y="5"/>
                    <a:pt x="3" y="7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3" name="Freeform 490"/>
            <p:cNvSpPr>
              <a:spLocks/>
            </p:cNvSpPr>
            <p:nvPr/>
          </p:nvSpPr>
          <p:spPr bwMode="auto">
            <a:xfrm>
              <a:off x="3386" y="1636"/>
              <a:ext cx="13" cy="14"/>
            </a:xfrm>
            <a:custGeom>
              <a:avLst/>
              <a:gdLst>
                <a:gd name="T0" fmla="*/ 4 w 6"/>
                <a:gd name="T1" fmla="*/ 6 h 6"/>
                <a:gd name="T2" fmla="*/ 5 w 6"/>
                <a:gd name="T3" fmla="*/ 0 h 6"/>
                <a:gd name="T4" fmla="*/ 0 w 6"/>
                <a:gd name="T5" fmla="*/ 4 h 6"/>
                <a:gd name="T6" fmla="*/ 0 60000 65536"/>
                <a:gd name="T7" fmla="*/ 0 60000 65536"/>
                <a:gd name="T8" fmla="*/ 0 60000 65536"/>
                <a:gd name="T9" fmla="*/ 0 w 6"/>
                <a:gd name="T10" fmla="*/ 0 h 6"/>
                <a:gd name="T11" fmla="*/ 6 w 6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6">
                  <a:moveTo>
                    <a:pt x="4" y="6"/>
                  </a:moveTo>
                  <a:cubicBezTo>
                    <a:pt x="5" y="4"/>
                    <a:pt x="6" y="2"/>
                    <a:pt x="5" y="0"/>
                  </a:cubicBezTo>
                  <a:cubicBezTo>
                    <a:pt x="3" y="0"/>
                    <a:pt x="1" y="2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4" name="Freeform 491"/>
            <p:cNvSpPr>
              <a:spLocks/>
            </p:cNvSpPr>
            <p:nvPr/>
          </p:nvSpPr>
          <p:spPr bwMode="auto">
            <a:xfrm>
              <a:off x="3412" y="1652"/>
              <a:ext cx="15" cy="19"/>
            </a:xfrm>
            <a:custGeom>
              <a:avLst/>
              <a:gdLst>
                <a:gd name="T0" fmla="*/ 0 w 7"/>
                <a:gd name="T1" fmla="*/ 4 h 8"/>
                <a:gd name="T2" fmla="*/ 6 w 7"/>
                <a:gd name="T3" fmla="*/ 3 h 8"/>
                <a:gd name="T4" fmla="*/ 2 w 7"/>
                <a:gd name="T5" fmla="*/ 8 h 8"/>
                <a:gd name="T6" fmla="*/ 0 60000 65536"/>
                <a:gd name="T7" fmla="*/ 0 60000 65536"/>
                <a:gd name="T8" fmla="*/ 0 60000 65536"/>
                <a:gd name="T9" fmla="*/ 0 w 7"/>
                <a:gd name="T10" fmla="*/ 0 h 8"/>
                <a:gd name="T11" fmla="*/ 7 w 7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8">
                  <a:moveTo>
                    <a:pt x="0" y="4"/>
                  </a:moveTo>
                  <a:cubicBezTo>
                    <a:pt x="1" y="3"/>
                    <a:pt x="6" y="0"/>
                    <a:pt x="6" y="3"/>
                  </a:cubicBezTo>
                  <a:cubicBezTo>
                    <a:pt x="7" y="5"/>
                    <a:pt x="2" y="6"/>
                    <a:pt x="2" y="8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5" name="Freeform 492"/>
            <p:cNvSpPr>
              <a:spLocks/>
            </p:cNvSpPr>
            <p:nvPr/>
          </p:nvSpPr>
          <p:spPr bwMode="auto">
            <a:xfrm>
              <a:off x="3448" y="1705"/>
              <a:ext cx="20" cy="32"/>
            </a:xfrm>
            <a:custGeom>
              <a:avLst/>
              <a:gdLst>
                <a:gd name="T0" fmla="*/ 0 w 9"/>
                <a:gd name="T1" fmla="*/ 2 h 14"/>
                <a:gd name="T2" fmla="*/ 5 w 9"/>
                <a:gd name="T3" fmla="*/ 0 h 14"/>
                <a:gd name="T4" fmla="*/ 2 w 9"/>
                <a:gd name="T5" fmla="*/ 6 h 14"/>
                <a:gd name="T6" fmla="*/ 8 w 9"/>
                <a:gd name="T7" fmla="*/ 6 h 14"/>
                <a:gd name="T8" fmla="*/ 5 w 9"/>
                <a:gd name="T9" fmla="*/ 1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4"/>
                <a:gd name="T17" fmla="*/ 9 w 9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4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5" y="2"/>
                    <a:pt x="3" y="5"/>
                    <a:pt x="2" y="6"/>
                  </a:cubicBezTo>
                  <a:cubicBezTo>
                    <a:pt x="3" y="7"/>
                    <a:pt x="6" y="6"/>
                    <a:pt x="8" y="6"/>
                  </a:cubicBezTo>
                  <a:cubicBezTo>
                    <a:pt x="9" y="9"/>
                    <a:pt x="6" y="12"/>
                    <a:pt x="5" y="14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6" name="Freeform 493"/>
            <p:cNvSpPr>
              <a:spLocks/>
            </p:cNvSpPr>
            <p:nvPr/>
          </p:nvSpPr>
          <p:spPr bwMode="auto">
            <a:xfrm>
              <a:off x="3425" y="1703"/>
              <a:ext cx="8" cy="7"/>
            </a:xfrm>
            <a:custGeom>
              <a:avLst/>
              <a:gdLst>
                <a:gd name="T0" fmla="*/ 0 w 4"/>
                <a:gd name="T1" fmla="*/ 3 h 3"/>
                <a:gd name="T2" fmla="*/ 4 w 4"/>
                <a:gd name="T3" fmla="*/ 0 h 3"/>
                <a:gd name="T4" fmla="*/ 0 60000 65536"/>
                <a:gd name="T5" fmla="*/ 0 60000 65536"/>
                <a:gd name="T6" fmla="*/ 0 w 4"/>
                <a:gd name="T7" fmla="*/ 0 h 3"/>
                <a:gd name="T8" fmla="*/ 4 w 4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3">
                  <a:moveTo>
                    <a:pt x="0" y="3"/>
                  </a:moveTo>
                  <a:cubicBezTo>
                    <a:pt x="1" y="2"/>
                    <a:pt x="2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7" name="Freeform 494"/>
            <p:cNvSpPr>
              <a:spLocks/>
            </p:cNvSpPr>
            <p:nvPr/>
          </p:nvSpPr>
          <p:spPr bwMode="auto">
            <a:xfrm>
              <a:off x="3448" y="1776"/>
              <a:ext cx="15" cy="12"/>
            </a:xfrm>
            <a:custGeom>
              <a:avLst/>
              <a:gdLst>
                <a:gd name="T0" fmla="*/ 3 w 7"/>
                <a:gd name="T1" fmla="*/ 5 h 5"/>
                <a:gd name="T2" fmla="*/ 6 w 7"/>
                <a:gd name="T3" fmla="*/ 1 h 5"/>
                <a:gd name="T4" fmla="*/ 0 w 7"/>
                <a:gd name="T5" fmla="*/ 1 h 5"/>
                <a:gd name="T6" fmla="*/ 0 60000 65536"/>
                <a:gd name="T7" fmla="*/ 0 60000 65536"/>
                <a:gd name="T8" fmla="*/ 0 60000 65536"/>
                <a:gd name="T9" fmla="*/ 0 w 7"/>
                <a:gd name="T10" fmla="*/ 0 h 5"/>
                <a:gd name="T11" fmla="*/ 7 w 7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5">
                  <a:moveTo>
                    <a:pt x="3" y="5"/>
                  </a:moveTo>
                  <a:cubicBezTo>
                    <a:pt x="5" y="5"/>
                    <a:pt x="7" y="3"/>
                    <a:pt x="6" y="1"/>
                  </a:cubicBezTo>
                  <a:cubicBezTo>
                    <a:pt x="4" y="0"/>
                    <a:pt x="2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8" name="Freeform 495"/>
            <p:cNvSpPr>
              <a:spLocks/>
            </p:cNvSpPr>
            <p:nvPr/>
          </p:nvSpPr>
          <p:spPr bwMode="auto">
            <a:xfrm>
              <a:off x="3468" y="1850"/>
              <a:ext cx="21" cy="23"/>
            </a:xfrm>
            <a:custGeom>
              <a:avLst/>
              <a:gdLst>
                <a:gd name="T0" fmla="*/ 7 w 10"/>
                <a:gd name="T1" fmla="*/ 10 h 10"/>
                <a:gd name="T2" fmla="*/ 1 w 10"/>
                <a:gd name="T3" fmla="*/ 6 h 10"/>
                <a:gd name="T4" fmla="*/ 6 w 10"/>
                <a:gd name="T5" fmla="*/ 4 h 10"/>
                <a:gd name="T6" fmla="*/ 0 w 10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10"/>
                <a:gd name="T14" fmla="*/ 10 w 10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10">
                  <a:moveTo>
                    <a:pt x="7" y="10"/>
                  </a:moveTo>
                  <a:cubicBezTo>
                    <a:pt x="5" y="10"/>
                    <a:pt x="0" y="8"/>
                    <a:pt x="1" y="6"/>
                  </a:cubicBezTo>
                  <a:cubicBezTo>
                    <a:pt x="1" y="5"/>
                    <a:pt x="5" y="5"/>
                    <a:pt x="6" y="4"/>
                  </a:cubicBezTo>
                  <a:cubicBezTo>
                    <a:pt x="10" y="0"/>
                    <a:pt x="3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9" name="Freeform 496"/>
            <p:cNvSpPr>
              <a:spLocks/>
            </p:cNvSpPr>
            <p:nvPr/>
          </p:nvSpPr>
          <p:spPr bwMode="auto">
            <a:xfrm>
              <a:off x="3483" y="1845"/>
              <a:ext cx="15" cy="23"/>
            </a:xfrm>
            <a:custGeom>
              <a:avLst/>
              <a:gdLst>
                <a:gd name="T0" fmla="*/ 2 w 7"/>
                <a:gd name="T1" fmla="*/ 1 h 10"/>
                <a:gd name="T2" fmla="*/ 7 w 7"/>
                <a:gd name="T3" fmla="*/ 2 h 10"/>
                <a:gd name="T4" fmla="*/ 2 w 7"/>
                <a:gd name="T5" fmla="*/ 4 h 10"/>
                <a:gd name="T6" fmla="*/ 6 w 7"/>
                <a:gd name="T7" fmla="*/ 7 h 10"/>
                <a:gd name="T8" fmla="*/ 0 w 7"/>
                <a:gd name="T9" fmla="*/ 9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10"/>
                <a:gd name="T17" fmla="*/ 7 w 7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10">
                  <a:moveTo>
                    <a:pt x="2" y="1"/>
                  </a:moveTo>
                  <a:cubicBezTo>
                    <a:pt x="4" y="0"/>
                    <a:pt x="6" y="0"/>
                    <a:pt x="7" y="2"/>
                  </a:cubicBezTo>
                  <a:cubicBezTo>
                    <a:pt x="5" y="3"/>
                    <a:pt x="3" y="3"/>
                    <a:pt x="2" y="4"/>
                  </a:cubicBezTo>
                  <a:cubicBezTo>
                    <a:pt x="3" y="5"/>
                    <a:pt x="5" y="5"/>
                    <a:pt x="6" y="7"/>
                  </a:cubicBezTo>
                  <a:cubicBezTo>
                    <a:pt x="5" y="9"/>
                    <a:pt x="2" y="10"/>
                    <a:pt x="0" y="9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40" name="Freeform 497"/>
            <p:cNvSpPr>
              <a:spLocks/>
            </p:cNvSpPr>
            <p:nvPr/>
          </p:nvSpPr>
          <p:spPr bwMode="auto">
            <a:xfrm>
              <a:off x="3466" y="1914"/>
              <a:ext cx="17" cy="23"/>
            </a:xfrm>
            <a:custGeom>
              <a:avLst/>
              <a:gdLst>
                <a:gd name="T0" fmla="*/ 4 w 8"/>
                <a:gd name="T1" fmla="*/ 0 h 10"/>
                <a:gd name="T2" fmla="*/ 1 w 8"/>
                <a:gd name="T3" fmla="*/ 4 h 10"/>
                <a:gd name="T4" fmla="*/ 7 w 8"/>
                <a:gd name="T5" fmla="*/ 6 h 10"/>
                <a:gd name="T6" fmla="*/ 2 w 8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10"/>
                <a:gd name="T14" fmla="*/ 8 w 8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10">
                  <a:moveTo>
                    <a:pt x="4" y="0"/>
                  </a:moveTo>
                  <a:cubicBezTo>
                    <a:pt x="2" y="1"/>
                    <a:pt x="0" y="2"/>
                    <a:pt x="1" y="4"/>
                  </a:cubicBezTo>
                  <a:cubicBezTo>
                    <a:pt x="2" y="5"/>
                    <a:pt x="6" y="4"/>
                    <a:pt x="7" y="6"/>
                  </a:cubicBezTo>
                  <a:cubicBezTo>
                    <a:pt x="8" y="8"/>
                    <a:pt x="3" y="10"/>
                    <a:pt x="2" y="1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41" name="Freeform 498"/>
            <p:cNvSpPr>
              <a:spLocks/>
            </p:cNvSpPr>
            <p:nvPr/>
          </p:nvSpPr>
          <p:spPr bwMode="auto">
            <a:xfrm>
              <a:off x="3485" y="1999"/>
              <a:ext cx="13" cy="12"/>
            </a:xfrm>
            <a:custGeom>
              <a:avLst/>
              <a:gdLst>
                <a:gd name="T0" fmla="*/ 1 w 6"/>
                <a:gd name="T1" fmla="*/ 4 h 5"/>
                <a:gd name="T2" fmla="*/ 6 w 6"/>
                <a:gd name="T3" fmla="*/ 2 h 5"/>
                <a:gd name="T4" fmla="*/ 0 w 6"/>
                <a:gd name="T5" fmla="*/ 2 h 5"/>
                <a:gd name="T6" fmla="*/ 0 60000 65536"/>
                <a:gd name="T7" fmla="*/ 0 60000 65536"/>
                <a:gd name="T8" fmla="*/ 0 60000 65536"/>
                <a:gd name="T9" fmla="*/ 0 w 6"/>
                <a:gd name="T10" fmla="*/ 0 h 5"/>
                <a:gd name="T11" fmla="*/ 6 w 6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5">
                  <a:moveTo>
                    <a:pt x="1" y="4"/>
                  </a:moveTo>
                  <a:cubicBezTo>
                    <a:pt x="3" y="5"/>
                    <a:pt x="5" y="4"/>
                    <a:pt x="6" y="2"/>
                  </a:cubicBezTo>
                  <a:cubicBezTo>
                    <a:pt x="4" y="0"/>
                    <a:pt x="2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42" name="Freeform 499"/>
            <p:cNvSpPr>
              <a:spLocks/>
            </p:cNvSpPr>
            <p:nvPr/>
          </p:nvSpPr>
          <p:spPr bwMode="auto">
            <a:xfrm>
              <a:off x="3470" y="2027"/>
              <a:ext cx="15" cy="11"/>
            </a:xfrm>
            <a:custGeom>
              <a:avLst/>
              <a:gdLst>
                <a:gd name="T0" fmla="*/ 1 w 7"/>
                <a:gd name="T1" fmla="*/ 0 h 5"/>
                <a:gd name="T2" fmla="*/ 6 w 7"/>
                <a:gd name="T3" fmla="*/ 1 h 5"/>
                <a:gd name="T4" fmla="*/ 0 w 7"/>
                <a:gd name="T5" fmla="*/ 5 h 5"/>
                <a:gd name="T6" fmla="*/ 0 60000 65536"/>
                <a:gd name="T7" fmla="*/ 0 60000 65536"/>
                <a:gd name="T8" fmla="*/ 0 60000 65536"/>
                <a:gd name="T9" fmla="*/ 0 w 7"/>
                <a:gd name="T10" fmla="*/ 0 h 5"/>
                <a:gd name="T11" fmla="*/ 7 w 7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5">
                  <a:moveTo>
                    <a:pt x="1" y="0"/>
                  </a:moveTo>
                  <a:cubicBezTo>
                    <a:pt x="3" y="1"/>
                    <a:pt x="5" y="1"/>
                    <a:pt x="6" y="1"/>
                  </a:cubicBezTo>
                  <a:cubicBezTo>
                    <a:pt x="7" y="4"/>
                    <a:pt x="3" y="5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43" name="Freeform 500"/>
            <p:cNvSpPr>
              <a:spLocks/>
            </p:cNvSpPr>
            <p:nvPr/>
          </p:nvSpPr>
          <p:spPr bwMode="auto">
            <a:xfrm>
              <a:off x="3463" y="2070"/>
              <a:ext cx="13" cy="7"/>
            </a:xfrm>
            <a:custGeom>
              <a:avLst/>
              <a:gdLst>
                <a:gd name="T0" fmla="*/ 0 w 6"/>
                <a:gd name="T1" fmla="*/ 0 h 3"/>
                <a:gd name="T2" fmla="*/ 6 w 6"/>
                <a:gd name="T3" fmla="*/ 2 h 3"/>
                <a:gd name="T4" fmla="*/ 0 60000 65536"/>
                <a:gd name="T5" fmla="*/ 0 60000 65536"/>
                <a:gd name="T6" fmla="*/ 0 w 6"/>
                <a:gd name="T7" fmla="*/ 0 h 3"/>
                <a:gd name="T8" fmla="*/ 6 w 6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3">
                  <a:moveTo>
                    <a:pt x="0" y="0"/>
                  </a:moveTo>
                  <a:cubicBezTo>
                    <a:pt x="2" y="2"/>
                    <a:pt x="4" y="3"/>
                    <a:pt x="6" y="2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44" name="Freeform 501"/>
            <p:cNvSpPr>
              <a:spLocks/>
            </p:cNvSpPr>
            <p:nvPr/>
          </p:nvSpPr>
          <p:spPr bwMode="auto">
            <a:xfrm>
              <a:off x="3450" y="2034"/>
              <a:ext cx="18" cy="13"/>
            </a:xfrm>
            <a:custGeom>
              <a:avLst/>
              <a:gdLst>
                <a:gd name="T0" fmla="*/ 6 w 8"/>
                <a:gd name="T1" fmla="*/ 5 h 6"/>
                <a:gd name="T2" fmla="*/ 0 w 8"/>
                <a:gd name="T3" fmla="*/ 4 h 6"/>
                <a:gd name="T4" fmla="*/ 8 w 8"/>
                <a:gd name="T5" fmla="*/ 0 h 6"/>
                <a:gd name="T6" fmla="*/ 0 60000 65536"/>
                <a:gd name="T7" fmla="*/ 0 60000 65536"/>
                <a:gd name="T8" fmla="*/ 0 60000 65536"/>
                <a:gd name="T9" fmla="*/ 0 w 8"/>
                <a:gd name="T10" fmla="*/ 0 h 6"/>
                <a:gd name="T11" fmla="*/ 8 w 8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6">
                  <a:moveTo>
                    <a:pt x="6" y="5"/>
                  </a:moveTo>
                  <a:cubicBezTo>
                    <a:pt x="4" y="6"/>
                    <a:pt x="2" y="5"/>
                    <a:pt x="0" y="4"/>
                  </a:cubicBezTo>
                  <a:cubicBezTo>
                    <a:pt x="2" y="0"/>
                    <a:pt x="6" y="2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7C3A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0" name="Полилиния 9"/>
          <p:cNvSpPr/>
          <p:nvPr/>
        </p:nvSpPr>
        <p:spPr>
          <a:xfrm>
            <a:off x="2786050" y="2643182"/>
            <a:ext cx="1524000" cy="1177925"/>
          </a:xfrm>
          <a:custGeom>
            <a:avLst/>
            <a:gdLst>
              <a:gd name="connsiteX0" fmla="*/ 0 w 1524000"/>
              <a:gd name="connsiteY0" fmla="*/ 1146175 h 1177925"/>
              <a:gd name="connsiteX1" fmla="*/ 123825 w 1524000"/>
              <a:gd name="connsiteY1" fmla="*/ 1136650 h 1177925"/>
              <a:gd name="connsiteX2" fmla="*/ 161925 w 1524000"/>
              <a:gd name="connsiteY2" fmla="*/ 898525 h 1177925"/>
              <a:gd name="connsiteX3" fmla="*/ 180975 w 1524000"/>
              <a:gd name="connsiteY3" fmla="*/ 269875 h 1177925"/>
              <a:gd name="connsiteX4" fmla="*/ 247650 w 1524000"/>
              <a:gd name="connsiteY4" fmla="*/ 69850 h 1177925"/>
              <a:gd name="connsiteX5" fmla="*/ 304800 w 1524000"/>
              <a:gd name="connsiteY5" fmla="*/ 174625 h 1177925"/>
              <a:gd name="connsiteX6" fmla="*/ 323850 w 1524000"/>
              <a:gd name="connsiteY6" fmla="*/ 412750 h 1177925"/>
              <a:gd name="connsiteX7" fmla="*/ 333375 w 1524000"/>
              <a:gd name="connsiteY7" fmla="*/ 812800 h 1177925"/>
              <a:gd name="connsiteX8" fmla="*/ 352425 w 1524000"/>
              <a:gd name="connsiteY8" fmla="*/ 1079500 h 1177925"/>
              <a:gd name="connsiteX9" fmla="*/ 438150 w 1524000"/>
              <a:gd name="connsiteY9" fmla="*/ 1136650 h 1177925"/>
              <a:gd name="connsiteX10" fmla="*/ 504825 w 1524000"/>
              <a:gd name="connsiteY10" fmla="*/ 1022350 h 1177925"/>
              <a:gd name="connsiteX11" fmla="*/ 533400 w 1524000"/>
              <a:gd name="connsiteY11" fmla="*/ 765175 h 1177925"/>
              <a:gd name="connsiteX12" fmla="*/ 619125 w 1524000"/>
              <a:gd name="connsiteY12" fmla="*/ 746125 h 1177925"/>
              <a:gd name="connsiteX13" fmla="*/ 666750 w 1524000"/>
              <a:gd name="connsiteY13" fmla="*/ 965200 h 1177925"/>
              <a:gd name="connsiteX14" fmla="*/ 685800 w 1524000"/>
              <a:gd name="connsiteY14" fmla="*/ 1108075 h 1177925"/>
              <a:gd name="connsiteX15" fmla="*/ 781050 w 1524000"/>
              <a:gd name="connsiteY15" fmla="*/ 1117600 h 1177925"/>
              <a:gd name="connsiteX16" fmla="*/ 828675 w 1524000"/>
              <a:gd name="connsiteY16" fmla="*/ 860425 h 1177925"/>
              <a:gd name="connsiteX17" fmla="*/ 819150 w 1524000"/>
              <a:gd name="connsiteY17" fmla="*/ 574675 h 1177925"/>
              <a:gd name="connsiteX18" fmla="*/ 790575 w 1524000"/>
              <a:gd name="connsiteY18" fmla="*/ 222250 h 1177925"/>
              <a:gd name="connsiteX19" fmla="*/ 866775 w 1524000"/>
              <a:gd name="connsiteY19" fmla="*/ 3175 h 1177925"/>
              <a:gd name="connsiteX20" fmla="*/ 952500 w 1524000"/>
              <a:gd name="connsiteY20" fmla="*/ 203200 h 1177925"/>
              <a:gd name="connsiteX21" fmla="*/ 1009650 w 1524000"/>
              <a:gd name="connsiteY21" fmla="*/ 508000 h 1177925"/>
              <a:gd name="connsiteX22" fmla="*/ 1028700 w 1524000"/>
              <a:gd name="connsiteY22" fmla="*/ 889000 h 1177925"/>
              <a:gd name="connsiteX23" fmla="*/ 1085850 w 1524000"/>
              <a:gd name="connsiteY23" fmla="*/ 1098550 h 1177925"/>
              <a:gd name="connsiteX24" fmla="*/ 1238250 w 1524000"/>
              <a:gd name="connsiteY24" fmla="*/ 1060450 h 1177925"/>
              <a:gd name="connsiteX25" fmla="*/ 1285875 w 1524000"/>
              <a:gd name="connsiteY25" fmla="*/ 898525 h 1177925"/>
              <a:gd name="connsiteX26" fmla="*/ 1323975 w 1524000"/>
              <a:gd name="connsiteY26" fmla="*/ 679450 h 1177925"/>
              <a:gd name="connsiteX27" fmla="*/ 1381125 w 1524000"/>
              <a:gd name="connsiteY27" fmla="*/ 612775 h 1177925"/>
              <a:gd name="connsiteX28" fmla="*/ 1466850 w 1524000"/>
              <a:gd name="connsiteY28" fmla="*/ 708025 h 1177925"/>
              <a:gd name="connsiteX29" fmla="*/ 1476375 w 1524000"/>
              <a:gd name="connsiteY29" fmla="*/ 917575 h 1177925"/>
              <a:gd name="connsiteX30" fmla="*/ 1514475 w 1524000"/>
              <a:gd name="connsiteY30" fmla="*/ 1022350 h 1177925"/>
              <a:gd name="connsiteX31" fmla="*/ 1524000 w 1524000"/>
              <a:gd name="connsiteY31" fmla="*/ 1050925 h 1177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524000" h="1177925">
                <a:moveTo>
                  <a:pt x="0" y="1146175"/>
                </a:moveTo>
                <a:cubicBezTo>
                  <a:pt x="48419" y="1162050"/>
                  <a:pt x="96838" y="1177925"/>
                  <a:pt x="123825" y="1136650"/>
                </a:cubicBezTo>
                <a:cubicBezTo>
                  <a:pt x="150812" y="1095375"/>
                  <a:pt x="152400" y="1042988"/>
                  <a:pt x="161925" y="898525"/>
                </a:cubicBezTo>
                <a:cubicBezTo>
                  <a:pt x="171450" y="754063"/>
                  <a:pt x="166688" y="407988"/>
                  <a:pt x="180975" y="269875"/>
                </a:cubicBezTo>
                <a:cubicBezTo>
                  <a:pt x="195263" y="131763"/>
                  <a:pt x="227013" y="85725"/>
                  <a:pt x="247650" y="69850"/>
                </a:cubicBezTo>
                <a:cubicBezTo>
                  <a:pt x="268288" y="53975"/>
                  <a:pt x="292100" y="117475"/>
                  <a:pt x="304800" y="174625"/>
                </a:cubicBezTo>
                <a:cubicBezTo>
                  <a:pt x="317500" y="231775"/>
                  <a:pt x="319088" y="306388"/>
                  <a:pt x="323850" y="412750"/>
                </a:cubicBezTo>
                <a:cubicBezTo>
                  <a:pt x="328613" y="519113"/>
                  <a:pt x="328612" y="701675"/>
                  <a:pt x="333375" y="812800"/>
                </a:cubicBezTo>
                <a:cubicBezTo>
                  <a:pt x="338138" y="923925"/>
                  <a:pt x="334963" y="1025525"/>
                  <a:pt x="352425" y="1079500"/>
                </a:cubicBezTo>
                <a:cubicBezTo>
                  <a:pt x="369887" y="1133475"/>
                  <a:pt x="412750" y="1146175"/>
                  <a:pt x="438150" y="1136650"/>
                </a:cubicBezTo>
                <a:cubicBezTo>
                  <a:pt x="463550" y="1127125"/>
                  <a:pt x="488950" y="1084263"/>
                  <a:pt x="504825" y="1022350"/>
                </a:cubicBezTo>
                <a:cubicBezTo>
                  <a:pt x="520700" y="960438"/>
                  <a:pt x="514350" y="811212"/>
                  <a:pt x="533400" y="765175"/>
                </a:cubicBezTo>
                <a:cubicBezTo>
                  <a:pt x="552450" y="719138"/>
                  <a:pt x="596900" y="712788"/>
                  <a:pt x="619125" y="746125"/>
                </a:cubicBezTo>
                <a:cubicBezTo>
                  <a:pt x="641350" y="779462"/>
                  <a:pt x="655638" y="904875"/>
                  <a:pt x="666750" y="965200"/>
                </a:cubicBezTo>
                <a:cubicBezTo>
                  <a:pt x="677862" y="1025525"/>
                  <a:pt x="666750" y="1082675"/>
                  <a:pt x="685800" y="1108075"/>
                </a:cubicBezTo>
                <a:cubicBezTo>
                  <a:pt x="704850" y="1133475"/>
                  <a:pt x="757238" y="1158875"/>
                  <a:pt x="781050" y="1117600"/>
                </a:cubicBezTo>
                <a:cubicBezTo>
                  <a:pt x="804862" y="1076325"/>
                  <a:pt x="822325" y="950912"/>
                  <a:pt x="828675" y="860425"/>
                </a:cubicBezTo>
                <a:cubicBezTo>
                  <a:pt x="835025" y="769938"/>
                  <a:pt x="825500" y="681037"/>
                  <a:pt x="819150" y="574675"/>
                </a:cubicBezTo>
                <a:cubicBezTo>
                  <a:pt x="812800" y="468313"/>
                  <a:pt x="782638" y="317500"/>
                  <a:pt x="790575" y="222250"/>
                </a:cubicBezTo>
                <a:cubicBezTo>
                  <a:pt x="798512" y="127000"/>
                  <a:pt x="839787" y="6350"/>
                  <a:pt x="866775" y="3175"/>
                </a:cubicBezTo>
                <a:cubicBezTo>
                  <a:pt x="893763" y="0"/>
                  <a:pt x="928688" y="119063"/>
                  <a:pt x="952500" y="203200"/>
                </a:cubicBezTo>
                <a:cubicBezTo>
                  <a:pt x="976312" y="287337"/>
                  <a:pt x="996950" y="393700"/>
                  <a:pt x="1009650" y="508000"/>
                </a:cubicBezTo>
                <a:cubicBezTo>
                  <a:pt x="1022350" y="622300"/>
                  <a:pt x="1016000" y="790575"/>
                  <a:pt x="1028700" y="889000"/>
                </a:cubicBezTo>
                <a:cubicBezTo>
                  <a:pt x="1041400" y="987425"/>
                  <a:pt x="1050925" y="1069975"/>
                  <a:pt x="1085850" y="1098550"/>
                </a:cubicBezTo>
                <a:cubicBezTo>
                  <a:pt x="1120775" y="1127125"/>
                  <a:pt x="1204913" y="1093787"/>
                  <a:pt x="1238250" y="1060450"/>
                </a:cubicBezTo>
                <a:cubicBezTo>
                  <a:pt x="1271587" y="1027113"/>
                  <a:pt x="1271588" y="962025"/>
                  <a:pt x="1285875" y="898525"/>
                </a:cubicBezTo>
                <a:cubicBezTo>
                  <a:pt x="1300163" y="835025"/>
                  <a:pt x="1308100" y="727075"/>
                  <a:pt x="1323975" y="679450"/>
                </a:cubicBezTo>
                <a:cubicBezTo>
                  <a:pt x="1339850" y="631825"/>
                  <a:pt x="1357313" y="608013"/>
                  <a:pt x="1381125" y="612775"/>
                </a:cubicBezTo>
                <a:cubicBezTo>
                  <a:pt x="1404937" y="617537"/>
                  <a:pt x="1450975" y="657225"/>
                  <a:pt x="1466850" y="708025"/>
                </a:cubicBezTo>
                <a:cubicBezTo>
                  <a:pt x="1482725" y="758825"/>
                  <a:pt x="1468438" y="865188"/>
                  <a:pt x="1476375" y="917575"/>
                </a:cubicBezTo>
                <a:cubicBezTo>
                  <a:pt x="1484312" y="969962"/>
                  <a:pt x="1506538" y="1000125"/>
                  <a:pt x="1514475" y="1022350"/>
                </a:cubicBezTo>
                <a:cubicBezTo>
                  <a:pt x="1522413" y="1044575"/>
                  <a:pt x="1523206" y="1047750"/>
                  <a:pt x="1524000" y="1050925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 w="53975" cap="flat" cmpd="thinThick">
            <a:solidFill>
              <a:schemeClr val="accent2"/>
            </a:solidFill>
            <a:prstDash val="sysDash"/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Полилиния 10"/>
          <p:cNvSpPr/>
          <p:nvPr/>
        </p:nvSpPr>
        <p:spPr>
          <a:xfrm>
            <a:off x="3857620" y="4357694"/>
            <a:ext cx="1524000" cy="1177925"/>
          </a:xfrm>
          <a:custGeom>
            <a:avLst/>
            <a:gdLst>
              <a:gd name="connsiteX0" fmla="*/ 0 w 1524000"/>
              <a:gd name="connsiteY0" fmla="*/ 1146175 h 1177925"/>
              <a:gd name="connsiteX1" fmla="*/ 123825 w 1524000"/>
              <a:gd name="connsiteY1" fmla="*/ 1136650 h 1177925"/>
              <a:gd name="connsiteX2" fmla="*/ 161925 w 1524000"/>
              <a:gd name="connsiteY2" fmla="*/ 898525 h 1177925"/>
              <a:gd name="connsiteX3" fmla="*/ 180975 w 1524000"/>
              <a:gd name="connsiteY3" fmla="*/ 269875 h 1177925"/>
              <a:gd name="connsiteX4" fmla="*/ 247650 w 1524000"/>
              <a:gd name="connsiteY4" fmla="*/ 69850 h 1177925"/>
              <a:gd name="connsiteX5" fmla="*/ 304800 w 1524000"/>
              <a:gd name="connsiteY5" fmla="*/ 174625 h 1177925"/>
              <a:gd name="connsiteX6" fmla="*/ 323850 w 1524000"/>
              <a:gd name="connsiteY6" fmla="*/ 412750 h 1177925"/>
              <a:gd name="connsiteX7" fmla="*/ 333375 w 1524000"/>
              <a:gd name="connsiteY7" fmla="*/ 812800 h 1177925"/>
              <a:gd name="connsiteX8" fmla="*/ 352425 w 1524000"/>
              <a:gd name="connsiteY8" fmla="*/ 1079500 h 1177925"/>
              <a:gd name="connsiteX9" fmla="*/ 438150 w 1524000"/>
              <a:gd name="connsiteY9" fmla="*/ 1136650 h 1177925"/>
              <a:gd name="connsiteX10" fmla="*/ 504825 w 1524000"/>
              <a:gd name="connsiteY10" fmla="*/ 1022350 h 1177925"/>
              <a:gd name="connsiteX11" fmla="*/ 533400 w 1524000"/>
              <a:gd name="connsiteY11" fmla="*/ 765175 h 1177925"/>
              <a:gd name="connsiteX12" fmla="*/ 619125 w 1524000"/>
              <a:gd name="connsiteY12" fmla="*/ 746125 h 1177925"/>
              <a:gd name="connsiteX13" fmla="*/ 666750 w 1524000"/>
              <a:gd name="connsiteY13" fmla="*/ 965200 h 1177925"/>
              <a:gd name="connsiteX14" fmla="*/ 685800 w 1524000"/>
              <a:gd name="connsiteY14" fmla="*/ 1108075 h 1177925"/>
              <a:gd name="connsiteX15" fmla="*/ 781050 w 1524000"/>
              <a:gd name="connsiteY15" fmla="*/ 1117600 h 1177925"/>
              <a:gd name="connsiteX16" fmla="*/ 828675 w 1524000"/>
              <a:gd name="connsiteY16" fmla="*/ 860425 h 1177925"/>
              <a:gd name="connsiteX17" fmla="*/ 819150 w 1524000"/>
              <a:gd name="connsiteY17" fmla="*/ 574675 h 1177925"/>
              <a:gd name="connsiteX18" fmla="*/ 790575 w 1524000"/>
              <a:gd name="connsiteY18" fmla="*/ 222250 h 1177925"/>
              <a:gd name="connsiteX19" fmla="*/ 866775 w 1524000"/>
              <a:gd name="connsiteY19" fmla="*/ 3175 h 1177925"/>
              <a:gd name="connsiteX20" fmla="*/ 952500 w 1524000"/>
              <a:gd name="connsiteY20" fmla="*/ 203200 h 1177925"/>
              <a:gd name="connsiteX21" fmla="*/ 1009650 w 1524000"/>
              <a:gd name="connsiteY21" fmla="*/ 508000 h 1177925"/>
              <a:gd name="connsiteX22" fmla="*/ 1028700 w 1524000"/>
              <a:gd name="connsiteY22" fmla="*/ 889000 h 1177925"/>
              <a:gd name="connsiteX23" fmla="*/ 1085850 w 1524000"/>
              <a:gd name="connsiteY23" fmla="*/ 1098550 h 1177925"/>
              <a:gd name="connsiteX24" fmla="*/ 1238250 w 1524000"/>
              <a:gd name="connsiteY24" fmla="*/ 1060450 h 1177925"/>
              <a:gd name="connsiteX25" fmla="*/ 1285875 w 1524000"/>
              <a:gd name="connsiteY25" fmla="*/ 898525 h 1177925"/>
              <a:gd name="connsiteX26" fmla="*/ 1323975 w 1524000"/>
              <a:gd name="connsiteY26" fmla="*/ 679450 h 1177925"/>
              <a:gd name="connsiteX27" fmla="*/ 1381125 w 1524000"/>
              <a:gd name="connsiteY27" fmla="*/ 612775 h 1177925"/>
              <a:gd name="connsiteX28" fmla="*/ 1466850 w 1524000"/>
              <a:gd name="connsiteY28" fmla="*/ 708025 h 1177925"/>
              <a:gd name="connsiteX29" fmla="*/ 1476375 w 1524000"/>
              <a:gd name="connsiteY29" fmla="*/ 917575 h 1177925"/>
              <a:gd name="connsiteX30" fmla="*/ 1514475 w 1524000"/>
              <a:gd name="connsiteY30" fmla="*/ 1022350 h 1177925"/>
              <a:gd name="connsiteX31" fmla="*/ 1524000 w 1524000"/>
              <a:gd name="connsiteY31" fmla="*/ 1050925 h 1177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524000" h="1177925">
                <a:moveTo>
                  <a:pt x="0" y="1146175"/>
                </a:moveTo>
                <a:cubicBezTo>
                  <a:pt x="48419" y="1162050"/>
                  <a:pt x="96838" y="1177925"/>
                  <a:pt x="123825" y="1136650"/>
                </a:cubicBezTo>
                <a:cubicBezTo>
                  <a:pt x="150812" y="1095375"/>
                  <a:pt x="152400" y="1042988"/>
                  <a:pt x="161925" y="898525"/>
                </a:cubicBezTo>
                <a:cubicBezTo>
                  <a:pt x="171450" y="754063"/>
                  <a:pt x="166688" y="407988"/>
                  <a:pt x="180975" y="269875"/>
                </a:cubicBezTo>
                <a:cubicBezTo>
                  <a:pt x="195263" y="131763"/>
                  <a:pt x="227013" y="85725"/>
                  <a:pt x="247650" y="69850"/>
                </a:cubicBezTo>
                <a:cubicBezTo>
                  <a:pt x="268288" y="53975"/>
                  <a:pt x="292100" y="117475"/>
                  <a:pt x="304800" y="174625"/>
                </a:cubicBezTo>
                <a:cubicBezTo>
                  <a:pt x="317500" y="231775"/>
                  <a:pt x="319088" y="306388"/>
                  <a:pt x="323850" y="412750"/>
                </a:cubicBezTo>
                <a:cubicBezTo>
                  <a:pt x="328613" y="519113"/>
                  <a:pt x="328612" y="701675"/>
                  <a:pt x="333375" y="812800"/>
                </a:cubicBezTo>
                <a:cubicBezTo>
                  <a:pt x="338138" y="923925"/>
                  <a:pt x="334963" y="1025525"/>
                  <a:pt x="352425" y="1079500"/>
                </a:cubicBezTo>
                <a:cubicBezTo>
                  <a:pt x="369887" y="1133475"/>
                  <a:pt x="412750" y="1146175"/>
                  <a:pt x="438150" y="1136650"/>
                </a:cubicBezTo>
                <a:cubicBezTo>
                  <a:pt x="463550" y="1127125"/>
                  <a:pt x="488950" y="1084263"/>
                  <a:pt x="504825" y="1022350"/>
                </a:cubicBezTo>
                <a:cubicBezTo>
                  <a:pt x="520700" y="960438"/>
                  <a:pt x="514350" y="811212"/>
                  <a:pt x="533400" y="765175"/>
                </a:cubicBezTo>
                <a:cubicBezTo>
                  <a:pt x="552450" y="719138"/>
                  <a:pt x="596900" y="712788"/>
                  <a:pt x="619125" y="746125"/>
                </a:cubicBezTo>
                <a:cubicBezTo>
                  <a:pt x="641350" y="779462"/>
                  <a:pt x="655638" y="904875"/>
                  <a:pt x="666750" y="965200"/>
                </a:cubicBezTo>
                <a:cubicBezTo>
                  <a:pt x="677862" y="1025525"/>
                  <a:pt x="666750" y="1082675"/>
                  <a:pt x="685800" y="1108075"/>
                </a:cubicBezTo>
                <a:cubicBezTo>
                  <a:pt x="704850" y="1133475"/>
                  <a:pt x="757238" y="1158875"/>
                  <a:pt x="781050" y="1117600"/>
                </a:cubicBezTo>
                <a:cubicBezTo>
                  <a:pt x="804862" y="1076325"/>
                  <a:pt x="822325" y="950912"/>
                  <a:pt x="828675" y="860425"/>
                </a:cubicBezTo>
                <a:cubicBezTo>
                  <a:pt x="835025" y="769938"/>
                  <a:pt x="825500" y="681037"/>
                  <a:pt x="819150" y="574675"/>
                </a:cubicBezTo>
                <a:cubicBezTo>
                  <a:pt x="812800" y="468313"/>
                  <a:pt x="782638" y="317500"/>
                  <a:pt x="790575" y="222250"/>
                </a:cubicBezTo>
                <a:cubicBezTo>
                  <a:pt x="798512" y="127000"/>
                  <a:pt x="839787" y="6350"/>
                  <a:pt x="866775" y="3175"/>
                </a:cubicBezTo>
                <a:cubicBezTo>
                  <a:pt x="893763" y="0"/>
                  <a:pt x="928688" y="119063"/>
                  <a:pt x="952500" y="203200"/>
                </a:cubicBezTo>
                <a:cubicBezTo>
                  <a:pt x="976312" y="287337"/>
                  <a:pt x="996950" y="393700"/>
                  <a:pt x="1009650" y="508000"/>
                </a:cubicBezTo>
                <a:cubicBezTo>
                  <a:pt x="1022350" y="622300"/>
                  <a:pt x="1016000" y="790575"/>
                  <a:pt x="1028700" y="889000"/>
                </a:cubicBezTo>
                <a:cubicBezTo>
                  <a:pt x="1041400" y="987425"/>
                  <a:pt x="1050925" y="1069975"/>
                  <a:pt x="1085850" y="1098550"/>
                </a:cubicBezTo>
                <a:cubicBezTo>
                  <a:pt x="1120775" y="1127125"/>
                  <a:pt x="1204913" y="1093787"/>
                  <a:pt x="1238250" y="1060450"/>
                </a:cubicBezTo>
                <a:cubicBezTo>
                  <a:pt x="1271587" y="1027113"/>
                  <a:pt x="1271588" y="962025"/>
                  <a:pt x="1285875" y="898525"/>
                </a:cubicBezTo>
                <a:cubicBezTo>
                  <a:pt x="1300163" y="835025"/>
                  <a:pt x="1308100" y="727075"/>
                  <a:pt x="1323975" y="679450"/>
                </a:cubicBezTo>
                <a:cubicBezTo>
                  <a:pt x="1339850" y="631825"/>
                  <a:pt x="1357313" y="608013"/>
                  <a:pt x="1381125" y="612775"/>
                </a:cubicBezTo>
                <a:cubicBezTo>
                  <a:pt x="1404937" y="617537"/>
                  <a:pt x="1450975" y="657225"/>
                  <a:pt x="1466850" y="708025"/>
                </a:cubicBezTo>
                <a:cubicBezTo>
                  <a:pt x="1482725" y="758825"/>
                  <a:pt x="1468438" y="865188"/>
                  <a:pt x="1476375" y="917575"/>
                </a:cubicBezTo>
                <a:cubicBezTo>
                  <a:pt x="1484312" y="969962"/>
                  <a:pt x="1506538" y="1000125"/>
                  <a:pt x="1514475" y="1022350"/>
                </a:cubicBezTo>
                <a:cubicBezTo>
                  <a:pt x="1522413" y="1044575"/>
                  <a:pt x="1523206" y="1047750"/>
                  <a:pt x="1524000" y="1050925"/>
                </a:cubicBezTo>
              </a:path>
            </a:pathLst>
          </a:custGeom>
          <a:blipFill>
            <a:blip r:embed="rId2"/>
            <a:tile tx="0" ty="0" sx="100000" sy="100000" flip="none" algn="tl"/>
          </a:blipFill>
          <a:ln w="53975" cap="flat" cmpd="thinThick">
            <a:solidFill>
              <a:schemeClr val="accent2"/>
            </a:solidFill>
            <a:prstDash val="solid"/>
            <a:beve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" name="Выноска 1 16"/>
          <p:cNvSpPr/>
          <p:nvPr/>
        </p:nvSpPr>
        <p:spPr>
          <a:xfrm>
            <a:off x="2928926" y="1785926"/>
            <a:ext cx="357190" cy="357190"/>
          </a:xfrm>
          <a:prstGeom prst="borderCallout1">
            <a:avLst>
              <a:gd name="adj1" fmla="val 100416"/>
              <a:gd name="adj2" fmla="val 51667"/>
              <a:gd name="adj3" fmla="val 240166"/>
              <a:gd name="adj4" fmla="val 119333"/>
            </a:avLst>
          </a:prstGeom>
          <a:noFill/>
          <a:ln>
            <a:headEnd type="none" w="med" len="med"/>
            <a:tailEnd type="arrow" w="med" len="med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8" name="Выноска 1 17"/>
          <p:cNvSpPr/>
          <p:nvPr/>
        </p:nvSpPr>
        <p:spPr>
          <a:xfrm>
            <a:off x="4071934" y="3500438"/>
            <a:ext cx="357190" cy="357190"/>
          </a:xfrm>
          <a:prstGeom prst="borderCallout1">
            <a:avLst>
              <a:gd name="adj1" fmla="val 100416"/>
              <a:gd name="adj2" fmla="val 51667"/>
              <a:gd name="adj3" fmla="val 237499"/>
              <a:gd name="adj4" fmla="val 122000"/>
            </a:avLst>
          </a:prstGeom>
          <a:noFill/>
          <a:ln>
            <a:headEnd type="none" w="med" len="med"/>
            <a:tailEnd type="arrow" w="med" len="med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9" name="Выноска 1 18"/>
          <p:cNvSpPr/>
          <p:nvPr/>
        </p:nvSpPr>
        <p:spPr>
          <a:xfrm>
            <a:off x="5214942" y="5214950"/>
            <a:ext cx="357190" cy="357190"/>
          </a:xfrm>
          <a:prstGeom prst="borderCallout1">
            <a:avLst>
              <a:gd name="adj1" fmla="val 100416"/>
              <a:gd name="adj2" fmla="val 51667"/>
              <a:gd name="adj3" fmla="val 194833"/>
              <a:gd name="adj4" fmla="val 175333"/>
            </a:avLst>
          </a:prstGeom>
          <a:noFill/>
          <a:ln>
            <a:headEnd type="none" w="med" len="med"/>
            <a:tailEnd type="arrow" w="med" len="med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21" name="Прямая со стрелкой 20"/>
          <p:cNvCxnSpPr/>
          <p:nvPr/>
        </p:nvCxnSpPr>
        <p:spPr>
          <a:xfrm rot="5400000">
            <a:off x="750861" y="1606537"/>
            <a:ext cx="642942" cy="1588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Прямая со стрелкой 22"/>
          <p:cNvCxnSpPr/>
          <p:nvPr/>
        </p:nvCxnSpPr>
        <p:spPr>
          <a:xfrm>
            <a:off x="857224" y="2428868"/>
            <a:ext cx="2000264" cy="1588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428728" y="2571744"/>
            <a:ext cx="84189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280 см</a:t>
            </a:r>
            <a:endParaRPr lang="ru-RU" dirty="0"/>
          </a:p>
        </p:txBody>
      </p:sp>
      <p:sp>
        <p:nvSpPr>
          <p:cNvPr id="25" name="TextBox 24"/>
          <p:cNvSpPr txBox="1"/>
          <p:nvPr/>
        </p:nvSpPr>
        <p:spPr>
          <a:xfrm>
            <a:off x="3571868" y="1571612"/>
            <a:ext cx="301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1</a:t>
            </a:r>
            <a:endParaRPr lang="ru-RU" dirty="0"/>
          </a:p>
        </p:txBody>
      </p:sp>
      <p:sp>
        <p:nvSpPr>
          <p:cNvPr id="26" name="TextBox 25"/>
          <p:cNvSpPr txBox="1"/>
          <p:nvPr/>
        </p:nvSpPr>
        <p:spPr>
          <a:xfrm>
            <a:off x="4500562" y="2857496"/>
            <a:ext cx="41710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×3</a:t>
            </a:r>
            <a:endParaRPr lang="ru-RU" dirty="0"/>
          </a:p>
        </p:txBody>
      </p:sp>
      <p:sp>
        <p:nvSpPr>
          <p:cNvPr id="27" name="TextBox 26"/>
          <p:cNvSpPr txBox="1"/>
          <p:nvPr/>
        </p:nvSpPr>
        <p:spPr>
          <a:xfrm>
            <a:off x="5500694" y="4429132"/>
            <a:ext cx="5341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×30</a:t>
            </a:r>
            <a:endParaRPr lang="ru-RU" dirty="0"/>
          </a:p>
        </p:txBody>
      </p:sp>
      <p:sp>
        <p:nvSpPr>
          <p:cNvPr id="28" name="TextBox 27"/>
          <p:cNvSpPr txBox="1"/>
          <p:nvPr/>
        </p:nvSpPr>
        <p:spPr>
          <a:xfrm>
            <a:off x="7643834" y="6143644"/>
            <a:ext cx="6511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×600</a:t>
            </a:r>
            <a:endParaRPr lang="ru-RU" dirty="0"/>
          </a:p>
        </p:txBody>
      </p:sp>
      <p:sp>
        <p:nvSpPr>
          <p:cNvPr id="29" name="TextBox 28"/>
          <p:cNvSpPr txBox="1"/>
          <p:nvPr/>
        </p:nvSpPr>
        <p:spPr>
          <a:xfrm>
            <a:off x="4929190" y="1571612"/>
            <a:ext cx="1140056" cy="36933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dirty="0" smtClean="0"/>
              <a:t>S=0.33 </a:t>
            </a:r>
            <a:r>
              <a:rPr lang="ru-RU" dirty="0" smtClean="0"/>
              <a:t>м</a:t>
            </a:r>
            <a:r>
              <a:rPr lang="ru-RU" baseline="30000" dirty="0" smtClean="0"/>
              <a:t>2</a:t>
            </a:r>
            <a:endParaRPr lang="ru-RU" baseline="30000" dirty="0"/>
          </a:p>
        </p:txBody>
      </p:sp>
      <p:sp>
        <p:nvSpPr>
          <p:cNvPr id="34" name="TextBox 33"/>
          <p:cNvSpPr txBox="1"/>
          <p:nvPr/>
        </p:nvSpPr>
        <p:spPr>
          <a:xfrm>
            <a:off x="5357818" y="2857496"/>
            <a:ext cx="809837" cy="36933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dirty="0" smtClean="0"/>
              <a:t>S=</a:t>
            </a:r>
            <a:r>
              <a:rPr lang="ru-RU" dirty="0" smtClean="0"/>
              <a:t>1</a:t>
            </a:r>
            <a:r>
              <a:rPr lang="en-US" dirty="0" smtClean="0"/>
              <a:t> </a:t>
            </a:r>
            <a:r>
              <a:rPr lang="ru-RU" dirty="0" smtClean="0"/>
              <a:t>м</a:t>
            </a:r>
            <a:r>
              <a:rPr lang="ru-RU" baseline="30000" dirty="0" smtClean="0"/>
              <a:t>2</a:t>
            </a:r>
            <a:endParaRPr lang="ru-RU" baseline="30000" dirty="0"/>
          </a:p>
        </p:txBody>
      </p:sp>
      <p:sp>
        <p:nvSpPr>
          <p:cNvPr id="35" name="TextBox 34"/>
          <p:cNvSpPr txBox="1"/>
          <p:nvPr/>
        </p:nvSpPr>
        <p:spPr>
          <a:xfrm>
            <a:off x="6143636" y="4357694"/>
            <a:ext cx="926857" cy="36933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dirty="0" smtClean="0"/>
              <a:t>S=</a:t>
            </a:r>
            <a:r>
              <a:rPr lang="ru-RU" dirty="0" smtClean="0"/>
              <a:t>10</a:t>
            </a:r>
            <a:r>
              <a:rPr lang="en-US" dirty="0" smtClean="0"/>
              <a:t> </a:t>
            </a:r>
            <a:r>
              <a:rPr lang="ru-RU" dirty="0" smtClean="0"/>
              <a:t>м</a:t>
            </a:r>
            <a:r>
              <a:rPr lang="ru-RU" baseline="30000" dirty="0" smtClean="0"/>
              <a:t>2</a:t>
            </a:r>
            <a:endParaRPr lang="ru-RU" baseline="30000" dirty="0"/>
          </a:p>
        </p:txBody>
      </p:sp>
      <p:sp>
        <p:nvSpPr>
          <p:cNvPr id="36" name="TextBox 35"/>
          <p:cNvSpPr txBox="1"/>
          <p:nvPr/>
        </p:nvSpPr>
        <p:spPr>
          <a:xfrm>
            <a:off x="7929586" y="5572140"/>
            <a:ext cx="1043876" cy="36933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dirty="0" smtClean="0"/>
              <a:t>S=</a:t>
            </a:r>
            <a:r>
              <a:rPr lang="ru-RU" dirty="0" smtClean="0"/>
              <a:t>200</a:t>
            </a:r>
            <a:r>
              <a:rPr lang="en-US" dirty="0" smtClean="0"/>
              <a:t> </a:t>
            </a:r>
            <a:r>
              <a:rPr lang="ru-RU" dirty="0" smtClean="0"/>
              <a:t>м</a:t>
            </a:r>
            <a:r>
              <a:rPr lang="ru-RU" baseline="30000" dirty="0" smtClean="0"/>
              <a:t>2</a:t>
            </a:r>
            <a:endParaRPr lang="ru-RU" baseline="30000" dirty="0"/>
          </a:p>
        </p:txBody>
      </p:sp>
      <p:sp>
        <p:nvSpPr>
          <p:cNvPr id="38" name="TextBox 37"/>
          <p:cNvSpPr txBox="1"/>
          <p:nvPr/>
        </p:nvSpPr>
        <p:spPr>
          <a:xfrm>
            <a:off x="500034" y="428604"/>
            <a:ext cx="1050288" cy="36933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ru-RU" dirty="0" smtClean="0"/>
              <a:t>цилиндр</a:t>
            </a:r>
            <a:endParaRPr lang="ru-RU" baseline="30000" dirty="0"/>
          </a:p>
        </p:txBody>
      </p:sp>
      <p:sp>
        <p:nvSpPr>
          <p:cNvPr id="39" name="TextBox 38"/>
          <p:cNvSpPr txBox="1"/>
          <p:nvPr/>
        </p:nvSpPr>
        <p:spPr>
          <a:xfrm>
            <a:off x="357158" y="3286124"/>
            <a:ext cx="2083391" cy="36933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ru-RU" dirty="0" smtClean="0"/>
              <a:t>Складки </a:t>
            </a:r>
            <a:r>
              <a:rPr lang="ru-RU" dirty="0" err="1" smtClean="0"/>
              <a:t>Керкринга</a:t>
            </a:r>
            <a:endParaRPr lang="ru-RU" baseline="30000" dirty="0"/>
          </a:p>
        </p:txBody>
      </p:sp>
      <p:sp>
        <p:nvSpPr>
          <p:cNvPr id="40" name="TextBox 39"/>
          <p:cNvSpPr txBox="1"/>
          <p:nvPr/>
        </p:nvSpPr>
        <p:spPr>
          <a:xfrm>
            <a:off x="2071670" y="4929198"/>
            <a:ext cx="1117614" cy="36933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ru-RU" dirty="0" smtClean="0"/>
              <a:t>ворсинки</a:t>
            </a:r>
            <a:endParaRPr lang="ru-RU" baseline="30000" dirty="0"/>
          </a:p>
        </p:txBody>
      </p:sp>
      <p:sp>
        <p:nvSpPr>
          <p:cNvPr id="41" name="TextBox 40"/>
          <p:cNvSpPr txBox="1"/>
          <p:nvPr/>
        </p:nvSpPr>
        <p:spPr>
          <a:xfrm>
            <a:off x="3643306" y="6215082"/>
            <a:ext cx="1749197" cy="36933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ru-RU" dirty="0" err="1" smtClean="0"/>
              <a:t>микроворсинки</a:t>
            </a:r>
            <a:endParaRPr lang="ru-RU" baseline="30000" dirty="0"/>
          </a:p>
        </p:txBody>
      </p:sp>
      <p:grpSp>
        <p:nvGrpSpPr>
          <p:cNvPr id="45" name="Группа 44"/>
          <p:cNvGrpSpPr/>
          <p:nvPr/>
        </p:nvGrpSpPr>
        <p:grpSpPr>
          <a:xfrm>
            <a:off x="6000760" y="5742053"/>
            <a:ext cx="1424047" cy="1115947"/>
            <a:chOff x="6000760" y="5742053"/>
            <a:chExt cx="1424047" cy="1115947"/>
          </a:xfrm>
        </p:grpSpPr>
        <p:grpSp>
          <p:nvGrpSpPr>
            <p:cNvPr id="32" name="Группа 31"/>
            <p:cNvGrpSpPr/>
            <p:nvPr/>
          </p:nvGrpSpPr>
          <p:grpSpPr>
            <a:xfrm rot="5400000">
              <a:off x="6154810" y="5588003"/>
              <a:ext cx="1115947" cy="1424047"/>
              <a:chOff x="4364932" y="433374"/>
              <a:chExt cx="4825985" cy="6308917"/>
            </a:xfrm>
          </p:grpSpPr>
          <p:sp>
            <p:nvSpPr>
              <p:cNvPr id="33" name="Полилиния 32"/>
              <p:cNvSpPr/>
              <p:nvPr/>
            </p:nvSpPr>
            <p:spPr>
              <a:xfrm rot="16200000">
                <a:off x="4105862" y="1130027"/>
                <a:ext cx="5344125" cy="4825985"/>
              </a:xfrm>
              <a:custGeom>
                <a:avLst/>
                <a:gdLst>
                  <a:gd name="connsiteX0" fmla="*/ 368300 w 8934450"/>
                  <a:gd name="connsiteY0" fmla="*/ 2300288 h 2668588"/>
                  <a:gd name="connsiteX1" fmla="*/ 368300 w 8934450"/>
                  <a:gd name="connsiteY1" fmla="*/ 347663 h 2668588"/>
                  <a:gd name="connsiteX2" fmla="*/ 482600 w 8934450"/>
                  <a:gd name="connsiteY2" fmla="*/ 214313 h 2668588"/>
                  <a:gd name="connsiteX3" fmla="*/ 492125 w 8934450"/>
                  <a:gd name="connsiteY3" fmla="*/ 919163 h 2668588"/>
                  <a:gd name="connsiteX4" fmla="*/ 482600 w 8934450"/>
                  <a:gd name="connsiteY4" fmla="*/ 1081088 h 2668588"/>
                  <a:gd name="connsiteX5" fmla="*/ 577850 w 8934450"/>
                  <a:gd name="connsiteY5" fmla="*/ 1119188 h 2668588"/>
                  <a:gd name="connsiteX6" fmla="*/ 625475 w 8934450"/>
                  <a:gd name="connsiteY6" fmla="*/ 909638 h 2668588"/>
                  <a:gd name="connsiteX7" fmla="*/ 625475 w 8934450"/>
                  <a:gd name="connsiteY7" fmla="*/ 604838 h 2668588"/>
                  <a:gd name="connsiteX8" fmla="*/ 625475 w 8934450"/>
                  <a:gd name="connsiteY8" fmla="*/ 376238 h 2668588"/>
                  <a:gd name="connsiteX9" fmla="*/ 625475 w 8934450"/>
                  <a:gd name="connsiteY9" fmla="*/ 147638 h 2668588"/>
                  <a:gd name="connsiteX10" fmla="*/ 711200 w 8934450"/>
                  <a:gd name="connsiteY10" fmla="*/ 128588 h 2668588"/>
                  <a:gd name="connsiteX11" fmla="*/ 768350 w 8934450"/>
                  <a:gd name="connsiteY11" fmla="*/ 233363 h 2668588"/>
                  <a:gd name="connsiteX12" fmla="*/ 768350 w 8934450"/>
                  <a:gd name="connsiteY12" fmla="*/ 1062038 h 2668588"/>
                  <a:gd name="connsiteX13" fmla="*/ 863600 w 8934450"/>
                  <a:gd name="connsiteY13" fmla="*/ 1100138 h 2668588"/>
                  <a:gd name="connsiteX14" fmla="*/ 873125 w 8934450"/>
                  <a:gd name="connsiteY14" fmla="*/ 909638 h 2668588"/>
                  <a:gd name="connsiteX15" fmla="*/ 892175 w 8934450"/>
                  <a:gd name="connsiteY15" fmla="*/ 128588 h 2668588"/>
                  <a:gd name="connsiteX16" fmla="*/ 996950 w 8934450"/>
                  <a:gd name="connsiteY16" fmla="*/ 138113 h 2668588"/>
                  <a:gd name="connsiteX17" fmla="*/ 1016000 w 8934450"/>
                  <a:gd name="connsiteY17" fmla="*/ 595313 h 2668588"/>
                  <a:gd name="connsiteX18" fmla="*/ 1035050 w 8934450"/>
                  <a:gd name="connsiteY18" fmla="*/ 947738 h 2668588"/>
                  <a:gd name="connsiteX19" fmla="*/ 1044575 w 8934450"/>
                  <a:gd name="connsiteY19" fmla="*/ 1109663 h 2668588"/>
                  <a:gd name="connsiteX20" fmla="*/ 1139825 w 8934450"/>
                  <a:gd name="connsiteY20" fmla="*/ 1062038 h 2668588"/>
                  <a:gd name="connsiteX21" fmla="*/ 1149350 w 8934450"/>
                  <a:gd name="connsiteY21" fmla="*/ 195263 h 2668588"/>
                  <a:gd name="connsiteX22" fmla="*/ 1196975 w 8934450"/>
                  <a:gd name="connsiteY22" fmla="*/ 100013 h 2668588"/>
                  <a:gd name="connsiteX23" fmla="*/ 1254125 w 8934450"/>
                  <a:gd name="connsiteY23" fmla="*/ 280988 h 2668588"/>
                  <a:gd name="connsiteX24" fmla="*/ 1263650 w 8934450"/>
                  <a:gd name="connsiteY24" fmla="*/ 728663 h 2668588"/>
                  <a:gd name="connsiteX25" fmla="*/ 1292225 w 8934450"/>
                  <a:gd name="connsiteY25" fmla="*/ 1109663 h 2668588"/>
                  <a:gd name="connsiteX26" fmla="*/ 1444625 w 8934450"/>
                  <a:gd name="connsiteY26" fmla="*/ 1062038 h 2668588"/>
                  <a:gd name="connsiteX27" fmla="*/ 1435100 w 8934450"/>
                  <a:gd name="connsiteY27" fmla="*/ 681038 h 2668588"/>
                  <a:gd name="connsiteX28" fmla="*/ 1416050 w 8934450"/>
                  <a:gd name="connsiteY28" fmla="*/ 271463 h 2668588"/>
                  <a:gd name="connsiteX29" fmla="*/ 1435100 w 8934450"/>
                  <a:gd name="connsiteY29" fmla="*/ 100013 h 2668588"/>
                  <a:gd name="connsiteX30" fmla="*/ 1558925 w 8934450"/>
                  <a:gd name="connsiteY30" fmla="*/ 157163 h 2668588"/>
                  <a:gd name="connsiteX31" fmla="*/ 1549400 w 8934450"/>
                  <a:gd name="connsiteY31" fmla="*/ 433388 h 2668588"/>
                  <a:gd name="connsiteX32" fmla="*/ 1587500 w 8934450"/>
                  <a:gd name="connsiteY32" fmla="*/ 814388 h 2668588"/>
                  <a:gd name="connsiteX33" fmla="*/ 1606550 w 8934450"/>
                  <a:gd name="connsiteY33" fmla="*/ 1052513 h 2668588"/>
                  <a:gd name="connsiteX34" fmla="*/ 1682750 w 8934450"/>
                  <a:gd name="connsiteY34" fmla="*/ 1052513 h 2668588"/>
                  <a:gd name="connsiteX35" fmla="*/ 1739900 w 8934450"/>
                  <a:gd name="connsiteY35" fmla="*/ 842963 h 2668588"/>
                  <a:gd name="connsiteX36" fmla="*/ 1730375 w 8934450"/>
                  <a:gd name="connsiteY36" fmla="*/ 585788 h 2668588"/>
                  <a:gd name="connsiteX37" fmla="*/ 1692275 w 8934450"/>
                  <a:gd name="connsiteY37" fmla="*/ 176213 h 2668588"/>
                  <a:gd name="connsiteX38" fmla="*/ 1787525 w 8934450"/>
                  <a:gd name="connsiteY38" fmla="*/ 138113 h 2668588"/>
                  <a:gd name="connsiteX39" fmla="*/ 1844675 w 8934450"/>
                  <a:gd name="connsiteY39" fmla="*/ 290513 h 2668588"/>
                  <a:gd name="connsiteX40" fmla="*/ 1863725 w 8934450"/>
                  <a:gd name="connsiteY40" fmla="*/ 633413 h 2668588"/>
                  <a:gd name="connsiteX41" fmla="*/ 1835150 w 8934450"/>
                  <a:gd name="connsiteY41" fmla="*/ 881063 h 2668588"/>
                  <a:gd name="connsiteX42" fmla="*/ 1873250 w 8934450"/>
                  <a:gd name="connsiteY42" fmla="*/ 1071563 h 2668588"/>
                  <a:gd name="connsiteX43" fmla="*/ 1987550 w 8934450"/>
                  <a:gd name="connsiteY43" fmla="*/ 1042988 h 2668588"/>
                  <a:gd name="connsiteX44" fmla="*/ 1987550 w 8934450"/>
                  <a:gd name="connsiteY44" fmla="*/ 709613 h 2668588"/>
                  <a:gd name="connsiteX45" fmla="*/ 1958975 w 8934450"/>
                  <a:gd name="connsiteY45" fmla="*/ 319088 h 2668588"/>
                  <a:gd name="connsiteX46" fmla="*/ 1987550 w 8934450"/>
                  <a:gd name="connsiteY46" fmla="*/ 119063 h 2668588"/>
                  <a:gd name="connsiteX47" fmla="*/ 2111375 w 8934450"/>
                  <a:gd name="connsiteY47" fmla="*/ 119063 h 2668588"/>
                  <a:gd name="connsiteX48" fmla="*/ 2101850 w 8934450"/>
                  <a:gd name="connsiteY48" fmla="*/ 357188 h 2668588"/>
                  <a:gd name="connsiteX49" fmla="*/ 2101850 w 8934450"/>
                  <a:gd name="connsiteY49" fmla="*/ 547688 h 2668588"/>
                  <a:gd name="connsiteX50" fmla="*/ 2139950 w 8934450"/>
                  <a:gd name="connsiteY50" fmla="*/ 814388 h 2668588"/>
                  <a:gd name="connsiteX51" fmla="*/ 2149475 w 8934450"/>
                  <a:gd name="connsiteY51" fmla="*/ 1023938 h 2668588"/>
                  <a:gd name="connsiteX52" fmla="*/ 2216150 w 8934450"/>
                  <a:gd name="connsiteY52" fmla="*/ 1062038 h 2668588"/>
                  <a:gd name="connsiteX53" fmla="*/ 2282825 w 8934450"/>
                  <a:gd name="connsiteY53" fmla="*/ 947738 h 2668588"/>
                  <a:gd name="connsiteX54" fmla="*/ 2273300 w 8934450"/>
                  <a:gd name="connsiteY54" fmla="*/ 690563 h 2668588"/>
                  <a:gd name="connsiteX55" fmla="*/ 2273300 w 8934450"/>
                  <a:gd name="connsiteY55" fmla="*/ 319088 h 2668588"/>
                  <a:gd name="connsiteX56" fmla="*/ 2282825 w 8934450"/>
                  <a:gd name="connsiteY56" fmla="*/ 109538 h 2668588"/>
                  <a:gd name="connsiteX57" fmla="*/ 2406650 w 8934450"/>
                  <a:gd name="connsiteY57" fmla="*/ 119063 h 2668588"/>
                  <a:gd name="connsiteX58" fmla="*/ 2444750 w 8934450"/>
                  <a:gd name="connsiteY58" fmla="*/ 347663 h 2668588"/>
                  <a:gd name="connsiteX59" fmla="*/ 2444750 w 8934450"/>
                  <a:gd name="connsiteY59" fmla="*/ 652463 h 2668588"/>
                  <a:gd name="connsiteX60" fmla="*/ 2425700 w 8934450"/>
                  <a:gd name="connsiteY60" fmla="*/ 966788 h 2668588"/>
                  <a:gd name="connsiteX61" fmla="*/ 2454275 w 8934450"/>
                  <a:gd name="connsiteY61" fmla="*/ 1081088 h 2668588"/>
                  <a:gd name="connsiteX62" fmla="*/ 2559050 w 8934450"/>
                  <a:gd name="connsiteY62" fmla="*/ 1033463 h 2668588"/>
                  <a:gd name="connsiteX63" fmla="*/ 2568575 w 8934450"/>
                  <a:gd name="connsiteY63" fmla="*/ 776288 h 2668588"/>
                  <a:gd name="connsiteX64" fmla="*/ 2587625 w 8934450"/>
                  <a:gd name="connsiteY64" fmla="*/ 500063 h 2668588"/>
                  <a:gd name="connsiteX65" fmla="*/ 2559050 w 8934450"/>
                  <a:gd name="connsiteY65" fmla="*/ 185738 h 2668588"/>
                  <a:gd name="connsiteX66" fmla="*/ 2673350 w 8934450"/>
                  <a:gd name="connsiteY66" fmla="*/ 42863 h 2668588"/>
                  <a:gd name="connsiteX67" fmla="*/ 2740025 w 8934450"/>
                  <a:gd name="connsiteY67" fmla="*/ 319088 h 2668588"/>
                  <a:gd name="connsiteX68" fmla="*/ 2720975 w 8934450"/>
                  <a:gd name="connsiteY68" fmla="*/ 661988 h 2668588"/>
                  <a:gd name="connsiteX69" fmla="*/ 2701925 w 8934450"/>
                  <a:gd name="connsiteY69" fmla="*/ 1033463 h 2668588"/>
                  <a:gd name="connsiteX70" fmla="*/ 2749550 w 8934450"/>
                  <a:gd name="connsiteY70" fmla="*/ 1081088 h 2668588"/>
                  <a:gd name="connsiteX71" fmla="*/ 2863850 w 8934450"/>
                  <a:gd name="connsiteY71" fmla="*/ 1014413 h 2668588"/>
                  <a:gd name="connsiteX72" fmla="*/ 2873375 w 8934450"/>
                  <a:gd name="connsiteY72" fmla="*/ 804863 h 2668588"/>
                  <a:gd name="connsiteX73" fmla="*/ 2863850 w 8934450"/>
                  <a:gd name="connsiteY73" fmla="*/ 471488 h 2668588"/>
                  <a:gd name="connsiteX74" fmla="*/ 2921000 w 8934450"/>
                  <a:gd name="connsiteY74" fmla="*/ 100013 h 2668588"/>
                  <a:gd name="connsiteX75" fmla="*/ 3016250 w 8934450"/>
                  <a:gd name="connsiteY75" fmla="*/ 280988 h 2668588"/>
                  <a:gd name="connsiteX76" fmla="*/ 3035300 w 8934450"/>
                  <a:gd name="connsiteY76" fmla="*/ 700088 h 2668588"/>
                  <a:gd name="connsiteX77" fmla="*/ 3025775 w 8934450"/>
                  <a:gd name="connsiteY77" fmla="*/ 1004888 h 2668588"/>
                  <a:gd name="connsiteX78" fmla="*/ 3130550 w 8934450"/>
                  <a:gd name="connsiteY78" fmla="*/ 1071563 h 2668588"/>
                  <a:gd name="connsiteX79" fmla="*/ 3140075 w 8934450"/>
                  <a:gd name="connsiteY79" fmla="*/ 852488 h 2668588"/>
                  <a:gd name="connsiteX80" fmla="*/ 3168650 w 8934450"/>
                  <a:gd name="connsiteY80" fmla="*/ 509588 h 2668588"/>
                  <a:gd name="connsiteX81" fmla="*/ 3159125 w 8934450"/>
                  <a:gd name="connsiteY81" fmla="*/ 271463 h 2668588"/>
                  <a:gd name="connsiteX82" fmla="*/ 3178175 w 8934450"/>
                  <a:gd name="connsiteY82" fmla="*/ 80963 h 2668588"/>
                  <a:gd name="connsiteX83" fmla="*/ 3302000 w 8934450"/>
                  <a:gd name="connsiteY83" fmla="*/ 147638 h 2668588"/>
                  <a:gd name="connsiteX84" fmla="*/ 3302000 w 8934450"/>
                  <a:gd name="connsiteY84" fmla="*/ 423863 h 2668588"/>
                  <a:gd name="connsiteX85" fmla="*/ 3292475 w 8934450"/>
                  <a:gd name="connsiteY85" fmla="*/ 728663 h 2668588"/>
                  <a:gd name="connsiteX86" fmla="*/ 3254375 w 8934450"/>
                  <a:gd name="connsiteY86" fmla="*/ 1004888 h 2668588"/>
                  <a:gd name="connsiteX87" fmla="*/ 3387725 w 8934450"/>
                  <a:gd name="connsiteY87" fmla="*/ 1062038 h 2668588"/>
                  <a:gd name="connsiteX88" fmla="*/ 3454400 w 8934450"/>
                  <a:gd name="connsiteY88" fmla="*/ 661988 h 2668588"/>
                  <a:gd name="connsiteX89" fmla="*/ 3463925 w 8934450"/>
                  <a:gd name="connsiteY89" fmla="*/ 242888 h 2668588"/>
                  <a:gd name="connsiteX90" fmla="*/ 3521075 w 8934450"/>
                  <a:gd name="connsiteY90" fmla="*/ 90488 h 2668588"/>
                  <a:gd name="connsiteX91" fmla="*/ 3578225 w 8934450"/>
                  <a:gd name="connsiteY91" fmla="*/ 147638 h 2668588"/>
                  <a:gd name="connsiteX92" fmla="*/ 3578225 w 8934450"/>
                  <a:gd name="connsiteY92" fmla="*/ 385763 h 2668588"/>
                  <a:gd name="connsiteX93" fmla="*/ 3606800 w 8934450"/>
                  <a:gd name="connsiteY93" fmla="*/ 728663 h 2668588"/>
                  <a:gd name="connsiteX94" fmla="*/ 3616325 w 8934450"/>
                  <a:gd name="connsiteY94" fmla="*/ 985838 h 2668588"/>
                  <a:gd name="connsiteX95" fmla="*/ 3702050 w 8934450"/>
                  <a:gd name="connsiteY95" fmla="*/ 1042988 h 2668588"/>
                  <a:gd name="connsiteX96" fmla="*/ 3740150 w 8934450"/>
                  <a:gd name="connsiteY96" fmla="*/ 766763 h 2668588"/>
                  <a:gd name="connsiteX97" fmla="*/ 3711575 w 8934450"/>
                  <a:gd name="connsiteY97" fmla="*/ 414338 h 2668588"/>
                  <a:gd name="connsiteX98" fmla="*/ 3711575 w 8934450"/>
                  <a:gd name="connsiteY98" fmla="*/ 128588 h 2668588"/>
                  <a:gd name="connsiteX99" fmla="*/ 3787775 w 8934450"/>
                  <a:gd name="connsiteY99" fmla="*/ 52388 h 2668588"/>
                  <a:gd name="connsiteX100" fmla="*/ 3854450 w 8934450"/>
                  <a:gd name="connsiteY100" fmla="*/ 185738 h 2668588"/>
                  <a:gd name="connsiteX101" fmla="*/ 3854450 w 8934450"/>
                  <a:gd name="connsiteY101" fmla="*/ 357188 h 2668588"/>
                  <a:gd name="connsiteX102" fmla="*/ 3873500 w 8934450"/>
                  <a:gd name="connsiteY102" fmla="*/ 652463 h 2668588"/>
                  <a:gd name="connsiteX103" fmla="*/ 3902075 w 8934450"/>
                  <a:gd name="connsiteY103" fmla="*/ 928688 h 2668588"/>
                  <a:gd name="connsiteX104" fmla="*/ 3911600 w 8934450"/>
                  <a:gd name="connsiteY104" fmla="*/ 1071563 h 2668588"/>
                  <a:gd name="connsiteX105" fmla="*/ 4044950 w 8934450"/>
                  <a:gd name="connsiteY105" fmla="*/ 1023938 h 2668588"/>
                  <a:gd name="connsiteX106" fmla="*/ 4016375 w 8934450"/>
                  <a:gd name="connsiteY106" fmla="*/ 700088 h 2668588"/>
                  <a:gd name="connsiteX107" fmla="*/ 3997325 w 8934450"/>
                  <a:gd name="connsiteY107" fmla="*/ 166688 h 2668588"/>
                  <a:gd name="connsiteX108" fmla="*/ 4016375 w 8934450"/>
                  <a:gd name="connsiteY108" fmla="*/ 61913 h 2668588"/>
                  <a:gd name="connsiteX109" fmla="*/ 4092575 w 8934450"/>
                  <a:gd name="connsiteY109" fmla="*/ 119063 h 2668588"/>
                  <a:gd name="connsiteX110" fmla="*/ 4130675 w 8934450"/>
                  <a:gd name="connsiteY110" fmla="*/ 395288 h 2668588"/>
                  <a:gd name="connsiteX111" fmla="*/ 4168775 w 8934450"/>
                  <a:gd name="connsiteY111" fmla="*/ 804863 h 2668588"/>
                  <a:gd name="connsiteX112" fmla="*/ 4235450 w 8934450"/>
                  <a:gd name="connsiteY112" fmla="*/ 1052513 h 2668588"/>
                  <a:gd name="connsiteX113" fmla="*/ 4283075 w 8934450"/>
                  <a:gd name="connsiteY113" fmla="*/ 871538 h 2668588"/>
                  <a:gd name="connsiteX114" fmla="*/ 4283075 w 8934450"/>
                  <a:gd name="connsiteY114" fmla="*/ 595313 h 2668588"/>
                  <a:gd name="connsiteX115" fmla="*/ 4311650 w 8934450"/>
                  <a:gd name="connsiteY115" fmla="*/ 252413 h 2668588"/>
                  <a:gd name="connsiteX116" fmla="*/ 4340225 w 8934450"/>
                  <a:gd name="connsiteY116" fmla="*/ 71438 h 2668588"/>
                  <a:gd name="connsiteX117" fmla="*/ 4406900 w 8934450"/>
                  <a:gd name="connsiteY117" fmla="*/ 242888 h 2668588"/>
                  <a:gd name="connsiteX118" fmla="*/ 4397375 w 8934450"/>
                  <a:gd name="connsiteY118" fmla="*/ 566738 h 2668588"/>
                  <a:gd name="connsiteX119" fmla="*/ 4435475 w 8934450"/>
                  <a:gd name="connsiteY119" fmla="*/ 919163 h 2668588"/>
                  <a:gd name="connsiteX120" fmla="*/ 4464050 w 8934450"/>
                  <a:gd name="connsiteY120" fmla="*/ 1042988 h 2668588"/>
                  <a:gd name="connsiteX121" fmla="*/ 4578350 w 8934450"/>
                  <a:gd name="connsiteY121" fmla="*/ 1014413 h 2668588"/>
                  <a:gd name="connsiteX122" fmla="*/ 4530725 w 8934450"/>
                  <a:gd name="connsiteY122" fmla="*/ 642938 h 2668588"/>
                  <a:gd name="connsiteX123" fmla="*/ 4530725 w 8934450"/>
                  <a:gd name="connsiteY123" fmla="*/ 414338 h 2668588"/>
                  <a:gd name="connsiteX124" fmla="*/ 4559300 w 8934450"/>
                  <a:gd name="connsiteY124" fmla="*/ 128588 h 2668588"/>
                  <a:gd name="connsiteX125" fmla="*/ 4654550 w 8934450"/>
                  <a:gd name="connsiteY125" fmla="*/ 109538 h 2668588"/>
                  <a:gd name="connsiteX126" fmla="*/ 4692650 w 8934450"/>
                  <a:gd name="connsiteY126" fmla="*/ 195263 h 2668588"/>
                  <a:gd name="connsiteX127" fmla="*/ 4730750 w 8934450"/>
                  <a:gd name="connsiteY127" fmla="*/ 442913 h 2668588"/>
                  <a:gd name="connsiteX128" fmla="*/ 4721225 w 8934450"/>
                  <a:gd name="connsiteY128" fmla="*/ 652463 h 2668588"/>
                  <a:gd name="connsiteX129" fmla="*/ 4721225 w 8934450"/>
                  <a:gd name="connsiteY129" fmla="*/ 804863 h 2668588"/>
                  <a:gd name="connsiteX130" fmla="*/ 4740275 w 8934450"/>
                  <a:gd name="connsiteY130" fmla="*/ 957263 h 2668588"/>
                  <a:gd name="connsiteX131" fmla="*/ 4749800 w 8934450"/>
                  <a:gd name="connsiteY131" fmla="*/ 1023938 h 2668588"/>
                  <a:gd name="connsiteX132" fmla="*/ 4845050 w 8934450"/>
                  <a:gd name="connsiteY132" fmla="*/ 966788 h 2668588"/>
                  <a:gd name="connsiteX133" fmla="*/ 4854575 w 8934450"/>
                  <a:gd name="connsiteY133" fmla="*/ 804863 h 2668588"/>
                  <a:gd name="connsiteX134" fmla="*/ 4854575 w 8934450"/>
                  <a:gd name="connsiteY134" fmla="*/ 490538 h 2668588"/>
                  <a:gd name="connsiteX135" fmla="*/ 4835525 w 8934450"/>
                  <a:gd name="connsiteY135" fmla="*/ 223838 h 2668588"/>
                  <a:gd name="connsiteX136" fmla="*/ 4835525 w 8934450"/>
                  <a:gd name="connsiteY136" fmla="*/ 109538 h 2668588"/>
                  <a:gd name="connsiteX137" fmla="*/ 4892675 w 8934450"/>
                  <a:gd name="connsiteY137" fmla="*/ 80963 h 2668588"/>
                  <a:gd name="connsiteX138" fmla="*/ 4949825 w 8934450"/>
                  <a:gd name="connsiteY138" fmla="*/ 100013 h 2668588"/>
                  <a:gd name="connsiteX139" fmla="*/ 4987925 w 8934450"/>
                  <a:gd name="connsiteY139" fmla="*/ 261938 h 2668588"/>
                  <a:gd name="connsiteX140" fmla="*/ 4987925 w 8934450"/>
                  <a:gd name="connsiteY140" fmla="*/ 490538 h 2668588"/>
                  <a:gd name="connsiteX141" fmla="*/ 4987925 w 8934450"/>
                  <a:gd name="connsiteY141" fmla="*/ 766763 h 2668588"/>
                  <a:gd name="connsiteX142" fmla="*/ 4978400 w 8934450"/>
                  <a:gd name="connsiteY142" fmla="*/ 938213 h 2668588"/>
                  <a:gd name="connsiteX143" fmla="*/ 5006975 w 8934450"/>
                  <a:gd name="connsiteY143" fmla="*/ 995363 h 2668588"/>
                  <a:gd name="connsiteX144" fmla="*/ 5102225 w 8934450"/>
                  <a:gd name="connsiteY144" fmla="*/ 995363 h 2668588"/>
                  <a:gd name="connsiteX145" fmla="*/ 5130800 w 8934450"/>
                  <a:gd name="connsiteY145" fmla="*/ 757238 h 2668588"/>
                  <a:gd name="connsiteX146" fmla="*/ 5140325 w 8934450"/>
                  <a:gd name="connsiteY146" fmla="*/ 347663 h 2668588"/>
                  <a:gd name="connsiteX147" fmla="*/ 5130800 w 8934450"/>
                  <a:gd name="connsiteY147" fmla="*/ 90488 h 2668588"/>
                  <a:gd name="connsiteX148" fmla="*/ 5216525 w 8934450"/>
                  <a:gd name="connsiteY148" fmla="*/ 90488 h 2668588"/>
                  <a:gd name="connsiteX149" fmla="*/ 5254625 w 8934450"/>
                  <a:gd name="connsiteY149" fmla="*/ 195263 h 2668588"/>
                  <a:gd name="connsiteX150" fmla="*/ 5264150 w 8934450"/>
                  <a:gd name="connsiteY150" fmla="*/ 357188 h 2668588"/>
                  <a:gd name="connsiteX151" fmla="*/ 5273675 w 8934450"/>
                  <a:gd name="connsiteY151" fmla="*/ 519113 h 2668588"/>
                  <a:gd name="connsiteX152" fmla="*/ 5264150 w 8934450"/>
                  <a:gd name="connsiteY152" fmla="*/ 747713 h 2668588"/>
                  <a:gd name="connsiteX153" fmla="*/ 5264150 w 8934450"/>
                  <a:gd name="connsiteY153" fmla="*/ 957263 h 2668588"/>
                  <a:gd name="connsiteX154" fmla="*/ 5311775 w 8934450"/>
                  <a:gd name="connsiteY154" fmla="*/ 1033463 h 2668588"/>
                  <a:gd name="connsiteX155" fmla="*/ 5368925 w 8934450"/>
                  <a:gd name="connsiteY155" fmla="*/ 928688 h 2668588"/>
                  <a:gd name="connsiteX156" fmla="*/ 5416550 w 8934450"/>
                  <a:gd name="connsiteY156" fmla="*/ 719138 h 2668588"/>
                  <a:gd name="connsiteX157" fmla="*/ 5378450 w 8934450"/>
                  <a:gd name="connsiteY157" fmla="*/ 500063 h 2668588"/>
                  <a:gd name="connsiteX158" fmla="*/ 5378450 w 8934450"/>
                  <a:gd name="connsiteY158" fmla="*/ 214313 h 2668588"/>
                  <a:gd name="connsiteX159" fmla="*/ 5435600 w 8934450"/>
                  <a:gd name="connsiteY159" fmla="*/ 61913 h 2668588"/>
                  <a:gd name="connsiteX160" fmla="*/ 5502275 w 8934450"/>
                  <a:gd name="connsiteY160" fmla="*/ 109538 h 2668588"/>
                  <a:gd name="connsiteX161" fmla="*/ 5511800 w 8934450"/>
                  <a:gd name="connsiteY161" fmla="*/ 319088 h 2668588"/>
                  <a:gd name="connsiteX162" fmla="*/ 5511800 w 8934450"/>
                  <a:gd name="connsiteY162" fmla="*/ 500063 h 2668588"/>
                  <a:gd name="connsiteX163" fmla="*/ 5540375 w 8934450"/>
                  <a:gd name="connsiteY163" fmla="*/ 776288 h 2668588"/>
                  <a:gd name="connsiteX164" fmla="*/ 5530850 w 8934450"/>
                  <a:gd name="connsiteY164" fmla="*/ 985838 h 2668588"/>
                  <a:gd name="connsiteX165" fmla="*/ 5578475 w 8934450"/>
                  <a:gd name="connsiteY165" fmla="*/ 1062038 h 2668588"/>
                  <a:gd name="connsiteX166" fmla="*/ 5654675 w 8934450"/>
                  <a:gd name="connsiteY166" fmla="*/ 1033463 h 2668588"/>
                  <a:gd name="connsiteX167" fmla="*/ 5654675 w 8934450"/>
                  <a:gd name="connsiteY167" fmla="*/ 690563 h 2668588"/>
                  <a:gd name="connsiteX168" fmla="*/ 5664200 w 8934450"/>
                  <a:gd name="connsiteY168" fmla="*/ 157163 h 2668588"/>
                  <a:gd name="connsiteX169" fmla="*/ 5749925 w 8934450"/>
                  <a:gd name="connsiteY169" fmla="*/ 61913 h 2668588"/>
                  <a:gd name="connsiteX170" fmla="*/ 5788025 w 8934450"/>
                  <a:gd name="connsiteY170" fmla="*/ 166688 h 2668588"/>
                  <a:gd name="connsiteX171" fmla="*/ 5788025 w 8934450"/>
                  <a:gd name="connsiteY171" fmla="*/ 452438 h 2668588"/>
                  <a:gd name="connsiteX172" fmla="*/ 5788025 w 8934450"/>
                  <a:gd name="connsiteY172" fmla="*/ 728663 h 2668588"/>
                  <a:gd name="connsiteX173" fmla="*/ 5788025 w 8934450"/>
                  <a:gd name="connsiteY173" fmla="*/ 909638 h 2668588"/>
                  <a:gd name="connsiteX174" fmla="*/ 5788025 w 8934450"/>
                  <a:gd name="connsiteY174" fmla="*/ 1042988 h 2668588"/>
                  <a:gd name="connsiteX175" fmla="*/ 5892800 w 8934450"/>
                  <a:gd name="connsiteY175" fmla="*/ 1004888 h 2668588"/>
                  <a:gd name="connsiteX176" fmla="*/ 5921375 w 8934450"/>
                  <a:gd name="connsiteY176" fmla="*/ 852488 h 2668588"/>
                  <a:gd name="connsiteX177" fmla="*/ 5911850 w 8934450"/>
                  <a:gd name="connsiteY177" fmla="*/ 500063 h 2668588"/>
                  <a:gd name="connsiteX178" fmla="*/ 5911850 w 8934450"/>
                  <a:gd name="connsiteY178" fmla="*/ 252413 h 2668588"/>
                  <a:gd name="connsiteX179" fmla="*/ 5949950 w 8934450"/>
                  <a:gd name="connsiteY179" fmla="*/ 80963 h 2668588"/>
                  <a:gd name="connsiteX180" fmla="*/ 6035675 w 8934450"/>
                  <a:gd name="connsiteY180" fmla="*/ 109538 h 2668588"/>
                  <a:gd name="connsiteX181" fmla="*/ 6045200 w 8934450"/>
                  <a:gd name="connsiteY181" fmla="*/ 423863 h 2668588"/>
                  <a:gd name="connsiteX182" fmla="*/ 6073775 w 8934450"/>
                  <a:gd name="connsiteY182" fmla="*/ 1052513 h 2668588"/>
                  <a:gd name="connsiteX183" fmla="*/ 6197600 w 8934450"/>
                  <a:gd name="connsiteY183" fmla="*/ 1023938 h 2668588"/>
                  <a:gd name="connsiteX184" fmla="*/ 6216650 w 8934450"/>
                  <a:gd name="connsiteY184" fmla="*/ 785813 h 2668588"/>
                  <a:gd name="connsiteX185" fmla="*/ 6188075 w 8934450"/>
                  <a:gd name="connsiteY185" fmla="*/ 347663 h 2668588"/>
                  <a:gd name="connsiteX186" fmla="*/ 6235700 w 8934450"/>
                  <a:gd name="connsiteY186" fmla="*/ 119063 h 2668588"/>
                  <a:gd name="connsiteX187" fmla="*/ 6302375 w 8934450"/>
                  <a:gd name="connsiteY187" fmla="*/ 157163 h 2668588"/>
                  <a:gd name="connsiteX188" fmla="*/ 6340475 w 8934450"/>
                  <a:gd name="connsiteY188" fmla="*/ 881063 h 2668588"/>
                  <a:gd name="connsiteX189" fmla="*/ 6369050 w 8934450"/>
                  <a:gd name="connsiteY189" fmla="*/ 1071563 h 2668588"/>
                  <a:gd name="connsiteX190" fmla="*/ 6483350 w 8934450"/>
                  <a:gd name="connsiteY190" fmla="*/ 976313 h 2668588"/>
                  <a:gd name="connsiteX191" fmla="*/ 6492875 w 8934450"/>
                  <a:gd name="connsiteY191" fmla="*/ 566738 h 2668588"/>
                  <a:gd name="connsiteX192" fmla="*/ 6502400 w 8934450"/>
                  <a:gd name="connsiteY192" fmla="*/ 300038 h 2668588"/>
                  <a:gd name="connsiteX193" fmla="*/ 6540500 w 8934450"/>
                  <a:gd name="connsiteY193" fmla="*/ 100013 h 2668588"/>
                  <a:gd name="connsiteX194" fmla="*/ 6607175 w 8934450"/>
                  <a:gd name="connsiteY194" fmla="*/ 157163 h 2668588"/>
                  <a:gd name="connsiteX195" fmla="*/ 6616700 w 8934450"/>
                  <a:gd name="connsiteY195" fmla="*/ 690563 h 2668588"/>
                  <a:gd name="connsiteX196" fmla="*/ 6607175 w 8934450"/>
                  <a:gd name="connsiteY196" fmla="*/ 976313 h 2668588"/>
                  <a:gd name="connsiteX197" fmla="*/ 6683375 w 8934450"/>
                  <a:gd name="connsiteY197" fmla="*/ 1042988 h 2668588"/>
                  <a:gd name="connsiteX198" fmla="*/ 6740525 w 8934450"/>
                  <a:gd name="connsiteY198" fmla="*/ 890588 h 2668588"/>
                  <a:gd name="connsiteX199" fmla="*/ 6740525 w 8934450"/>
                  <a:gd name="connsiteY199" fmla="*/ 509588 h 2668588"/>
                  <a:gd name="connsiteX200" fmla="*/ 6731000 w 8934450"/>
                  <a:gd name="connsiteY200" fmla="*/ 185738 h 2668588"/>
                  <a:gd name="connsiteX201" fmla="*/ 6797675 w 8934450"/>
                  <a:gd name="connsiteY201" fmla="*/ 80963 h 2668588"/>
                  <a:gd name="connsiteX202" fmla="*/ 6864350 w 8934450"/>
                  <a:gd name="connsiteY202" fmla="*/ 309563 h 2668588"/>
                  <a:gd name="connsiteX203" fmla="*/ 6873875 w 8934450"/>
                  <a:gd name="connsiteY203" fmla="*/ 947738 h 2668588"/>
                  <a:gd name="connsiteX204" fmla="*/ 6978650 w 8934450"/>
                  <a:gd name="connsiteY204" fmla="*/ 928688 h 2668588"/>
                  <a:gd name="connsiteX205" fmla="*/ 7016750 w 8934450"/>
                  <a:gd name="connsiteY205" fmla="*/ 547688 h 2668588"/>
                  <a:gd name="connsiteX206" fmla="*/ 6997700 w 8934450"/>
                  <a:gd name="connsiteY206" fmla="*/ 214313 h 2668588"/>
                  <a:gd name="connsiteX207" fmla="*/ 7026275 w 8934450"/>
                  <a:gd name="connsiteY207" fmla="*/ 100013 h 2668588"/>
                  <a:gd name="connsiteX208" fmla="*/ 7092950 w 8934450"/>
                  <a:gd name="connsiteY208" fmla="*/ 347663 h 2668588"/>
                  <a:gd name="connsiteX209" fmla="*/ 7121525 w 8934450"/>
                  <a:gd name="connsiteY209" fmla="*/ 709613 h 2668588"/>
                  <a:gd name="connsiteX210" fmla="*/ 7112000 w 8934450"/>
                  <a:gd name="connsiteY210" fmla="*/ 957263 h 2668588"/>
                  <a:gd name="connsiteX211" fmla="*/ 7188200 w 8934450"/>
                  <a:gd name="connsiteY211" fmla="*/ 1042988 h 2668588"/>
                  <a:gd name="connsiteX212" fmla="*/ 7273925 w 8934450"/>
                  <a:gd name="connsiteY212" fmla="*/ 747713 h 2668588"/>
                  <a:gd name="connsiteX213" fmla="*/ 7264400 w 8934450"/>
                  <a:gd name="connsiteY213" fmla="*/ 290513 h 2668588"/>
                  <a:gd name="connsiteX214" fmla="*/ 7273925 w 8934450"/>
                  <a:gd name="connsiteY214" fmla="*/ 119063 h 2668588"/>
                  <a:gd name="connsiteX215" fmla="*/ 7340600 w 8934450"/>
                  <a:gd name="connsiteY215" fmla="*/ 52388 h 2668588"/>
                  <a:gd name="connsiteX216" fmla="*/ 7388225 w 8934450"/>
                  <a:gd name="connsiteY216" fmla="*/ 128588 h 2668588"/>
                  <a:gd name="connsiteX217" fmla="*/ 7397750 w 8934450"/>
                  <a:gd name="connsiteY217" fmla="*/ 328613 h 2668588"/>
                  <a:gd name="connsiteX218" fmla="*/ 7388225 w 8934450"/>
                  <a:gd name="connsiteY218" fmla="*/ 604838 h 2668588"/>
                  <a:gd name="connsiteX219" fmla="*/ 7397750 w 8934450"/>
                  <a:gd name="connsiteY219" fmla="*/ 900113 h 2668588"/>
                  <a:gd name="connsiteX220" fmla="*/ 7416800 w 8934450"/>
                  <a:gd name="connsiteY220" fmla="*/ 1004888 h 2668588"/>
                  <a:gd name="connsiteX221" fmla="*/ 7473950 w 8934450"/>
                  <a:gd name="connsiteY221" fmla="*/ 1023938 h 2668588"/>
                  <a:gd name="connsiteX222" fmla="*/ 7521575 w 8934450"/>
                  <a:gd name="connsiteY222" fmla="*/ 814388 h 2668588"/>
                  <a:gd name="connsiteX223" fmla="*/ 7521575 w 8934450"/>
                  <a:gd name="connsiteY223" fmla="*/ 519113 h 2668588"/>
                  <a:gd name="connsiteX224" fmla="*/ 7531100 w 8934450"/>
                  <a:gd name="connsiteY224" fmla="*/ 223838 h 2668588"/>
                  <a:gd name="connsiteX225" fmla="*/ 7531100 w 8934450"/>
                  <a:gd name="connsiteY225" fmla="*/ 119063 h 2668588"/>
                  <a:gd name="connsiteX226" fmla="*/ 7626350 w 8934450"/>
                  <a:gd name="connsiteY226" fmla="*/ 71438 h 2668588"/>
                  <a:gd name="connsiteX227" fmla="*/ 7664450 w 8934450"/>
                  <a:gd name="connsiteY227" fmla="*/ 157163 h 2668588"/>
                  <a:gd name="connsiteX228" fmla="*/ 7664450 w 8934450"/>
                  <a:gd name="connsiteY228" fmla="*/ 909638 h 2668588"/>
                  <a:gd name="connsiteX229" fmla="*/ 7645400 w 8934450"/>
                  <a:gd name="connsiteY229" fmla="*/ 1042988 h 2668588"/>
                  <a:gd name="connsiteX230" fmla="*/ 7769225 w 8934450"/>
                  <a:gd name="connsiteY230" fmla="*/ 1004888 h 2668588"/>
                  <a:gd name="connsiteX231" fmla="*/ 7788275 w 8934450"/>
                  <a:gd name="connsiteY231" fmla="*/ 785813 h 2668588"/>
                  <a:gd name="connsiteX232" fmla="*/ 7816850 w 8934450"/>
                  <a:gd name="connsiteY232" fmla="*/ 404813 h 2668588"/>
                  <a:gd name="connsiteX233" fmla="*/ 7826375 w 8934450"/>
                  <a:gd name="connsiteY233" fmla="*/ 119063 h 2668588"/>
                  <a:gd name="connsiteX234" fmla="*/ 7940675 w 8934450"/>
                  <a:gd name="connsiteY234" fmla="*/ 71438 h 2668588"/>
                  <a:gd name="connsiteX235" fmla="*/ 7959725 w 8934450"/>
                  <a:gd name="connsiteY235" fmla="*/ 176213 h 2668588"/>
                  <a:gd name="connsiteX236" fmla="*/ 7959725 w 8934450"/>
                  <a:gd name="connsiteY236" fmla="*/ 490538 h 2668588"/>
                  <a:gd name="connsiteX237" fmla="*/ 7940675 w 8934450"/>
                  <a:gd name="connsiteY237" fmla="*/ 842963 h 2668588"/>
                  <a:gd name="connsiteX238" fmla="*/ 7950200 w 8934450"/>
                  <a:gd name="connsiteY238" fmla="*/ 995363 h 2668588"/>
                  <a:gd name="connsiteX239" fmla="*/ 8045450 w 8934450"/>
                  <a:gd name="connsiteY239" fmla="*/ 1004888 h 2668588"/>
                  <a:gd name="connsiteX240" fmla="*/ 8064500 w 8934450"/>
                  <a:gd name="connsiteY240" fmla="*/ 823913 h 2668588"/>
                  <a:gd name="connsiteX241" fmla="*/ 8083550 w 8934450"/>
                  <a:gd name="connsiteY241" fmla="*/ 528638 h 2668588"/>
                  <a:gd name="connsiteX242" fmla="*/ 8102600 w 8934450"/>
                  <a:gd name="connsiteY242" fmla="*/ 204788 h 2668588"/>
                  <a:gd name="connsiteX243" fmla="*/ 8150225 w 8934450"/>
                  <a:gd name="connsiteY243" fmla="*/ 80963 h 2668588"/>
                  <a:gd name="connsiteX244" fmla="*/ 8235950 w 8934450"/>
                  <a:gd name="connsiteY244" fmla="*/ 214313 h 2668588"/>
                  <a:gd name="connsiteX245" fmla="*/ 8226425 w 8934450"/>
                  <a:gd name="connsiteY245" fmla="*/ 452438 h 2668588"/>
                  <a:gd name="connsiteX246" fmla="*/ 8226425 w 8934450"/>
                  <a:gd name="connsiteY246" fmla="*/ 747713 h 2668588"/>
                  <a:gd name="connsiteX247" fmla="*/ 8264525 w 8934450"/>
                  <a:gd name="connsiteY247" fmla="*/ 995363 h 2668588"/>
                  <a:gd name="connsiteX248" fmla="*/ 8321675 w 8934450"/>
                  <a:gd name="connsiteY248" fmla="*/ 1062038 h 2668588"/>
                  <a:gd name="connsiteX249" fmla="*/ 8350250 w 8934450"/>
                  <a:gd name="connsiteY249" fmla="*/ 833438 h 2668588"/>
                  <a:gd name="connsiteX250" fmla="*/ 8350250 w 8934450"/>
                  <a:gd name="connsiteY250" fmla="*/ 490538 h 2668588"/>
                  <a:gd name="connsiteX251" fmla="*/ 8340725 w 8934450"/>
                  <a:gd name="connsiteY251" fmla="*/ 176213 h 2668588"/>
                  <a:gd name="connsiteX252" fmla="*/ 8445500 w 8934450"/>
                  <a:gd name="connsiteY252" fmla="*/ 90488 h 2668588"/>
                  <a:gd name="connsiteX253" fmla="*/ 8502650 w 8934450"/>
                  <a:gd name="connsiteY253" fmla="*/ 338138 h 2668588"/>
                  <a:gd name="connsiteX254" fmla="*/ 8502650 w 8934450"/>
                  <a:gd name="connsiteY254" fmla="*/ 661988 h 2668588"/>
                  <a:gd name="connsiteX255" fmla="*/ 8531225 w 8934450"/>
                  <a:gd name="connsiteY255" fmla="*/ 1004888 h 2668588"/>
                  <a:gd name="connsiteX256" fmla="*/ 8645525 w 8934450"/>
                  <a:gd name="connsiteY256" fmla="*/ 928688 h 2668588"/>
                  <a:gd name="connsiteX257" fmla="*/ 8645525 w 8934450"/>
                  <a:gd name="connsiteY257" fmla="*/ 671513 h 2668588"/>
                  <a:gd name="connsiteX258" fmla="*/ 8683625 w 8934450"/>
                  <a:gd name="connsiteY258" fmla="*/ 300038 h 2668588"/>
                  <a:gd name="connsiteX259" fmla="*/ 8655050 w 8934450"/>
                  <a:gd name="connsiteY259" fmla="*/ 90488 h 2668588"/>
                  <a:gd name="connsiteX260" fmla="*/ 8797925 w 8934450"/>
                  <a:gd name="connsiteY260" fmla="*/ 128588 h 2668588"/>
                  <a:gd name="connsiteX261" fmla="*/ 8807450 w 8934450"/>
                  <a:gd name="connsiteY261" fmla="*/ 338138 h 2668588"/>
                  <a:gd name="connsiteX262" fmla="*/ 8816975 w 8934450"/>
                  <a:gd name="connsiteY262" fmla="*/ 766763 h 2668588"/>
                  <a:gd name="connsiteX263" fmla="*/ 8845550 w 8934450"/>
                  <a:gd name="connsiteY263" fmla="*/ 2309813 h 2668588"/>
                  <a:gd name="connsiteX264" fmla="*/ 8826500 w 8934450"/>
                  <a:gd name="connsiteY264" fmla="*/ 2490788 h 2668588"/>
                  <a:gd name="connsiteX265" fmla="*/ 8512175 w 8934450"/>
                  <a:gd name="connsiteY265" fmla="*/ 2538413 h 2668588"/>
                  <a:gd name="connsiteX266" fmla="*/ 6292850 w 8934450"/>
                  <a:gd name="connsiteY266" fmla="*/ 2557463 h 2668588"/>
                  <a:gd name="connsiteX267" fmla="*/ 3321050 w 8934450"/>
                  <a:gd name="connsiteY267" fmla="*/ 2557463 h 2668588"/>
                  <a:gd name="connsiteX268" fmla="*/ 482600 w 8934450"/>
                  <a:gd name="connsiteY268" fmla="*/ 2557463 h 2668588"/>
                  <a:gd name="connsiteX269" fmla="*/ 425450 w 8934450"/>
                  <a:gd name="connsiteY269" fmla="*/ 2557463 h 2668588"/>
                  <a:gd name="connsiteX270" fmla="*/ 368300 w 8934450"/>
                  <a:gd name="connsiteY270" fmla="*/ 2300288 h 2668588"/>
                  <a:gd name="connsiteX0" fmla="*/ 368300 w 9429751"/>
                  <a:gd name="connsiteY0" fmla="*/ 2300288 h 2668588"/>
                  <a:gd name="connsiteX1" fmla="*/ 368300 w 9429751"/>
                  <a:gd name="connsiteY1" fmla="*/ 347663 h 2668588"/>
                  <a:gd name="connsiteX2" fmla="*/ 482600 w 9429751"/>
                  <a:gd name="connsiteY2" fmla="*/ 214313 h 2668588"/>
                  <a:gd name="connsiteX3" fmla="*/ 492125 w 9429751"/>
                  <a:gd name="connsiteY3" fmla="*/ 919163 h 2668588"/>
                  <a:gd name="connsiteX4" fmla="*/ 482600 w 9429751"/>
                  <a:gd name="connsiteY4" fmla="*/ 1081088 h 2668588"/>
                  <a:gd name="connsiteX5" fmla="*/ 577850 w 9429751"/>
                  <a:gd name="connsiteY5" fmla="*/ 1119188 h 2668588"/>
                  <a:gd name="connsiteX6" fmla="*/ 625475 w 9429751"/>
                  <a:gd name="connsiteY6" fmla="*/ 909638 h 2668588"/>
                  <a:gd name="connsiteX7" fmla="*/ 625475 w 9429751"/>
                  <a:gd name="connsiteY7" fmla="*/ 604838 h 2668588"/>
                  <a:gd name="connsiteX8" fmla="*/ 625475 w 9429751"/>
                  <a:gd name="connsiteY8" fmla="*/ 376238 h 2668588"/>
                  <a:gd name="connsiteX9" fmla="*/ 625475 w 9429751"/>
                  <a:gd name="connsiteY9" fmla="*/ 147638 h 2668588"/>
                  <a:gd name="connsiteX10" fmla="*/ 711200 w 9429751"/>
                  <a:gd name="connsiteY10" fmla="*/ 128588 h 2668588"/>
                  <a:gd name="connsiteX11" fmla="*/ 768350 w 9429751"/>
                  <a:gd name="connsiteY11" fmla="*/ 233363 h 2668588"/>
                  <a:gd name="connsiteX12" fmla="*/ 768350 w 9429751"/>
                  <a:gd name="connsiteY12" fmla="*/ 1062038 h 2668588"/>
                  <a:gd name="connsiteX13" fmla="*/ 863600 w 9429751"/>
                  <a:gd name="connsiteY13" fmla="*/ 1100138 h 2668588"/>
                  <a:gd name="connsiteX14" fmla="*/ 873125 w 9429751"/>
                  <a:gd name="connsiteY14" fmla="*/ 909638 h 2668588"/>
                  <a:gd name="connsiteX15" fmla="*/ 892175 w 9429751"/>
                  <a:gd name="connsiteY15" fmla="*/ 128588 h 2668588"/>
                  <a:gd name="connsiteX16" fmla="*/ 996950 w 9429751"/>
                  <a:gd name="connsiteY16" fmla="*/ 138113 h 2668588"/>
                  <a:gd name="connsiteX17" fmla="*/ 1016000 w 9429751"/>
                  <a:gd name="connsiteY17" fmla="*/ 595313 h 2668588"/>
                  <a:gd name="connsiteX18" fmla="*/ 1035050 w 9429751"/>
                  <a:gd name="connsiteY18" fmla="*/ 947738 h 2668588"/>
                  <a:gd name="connsiteX19" fmla="*/ 1044575 w 9429751"/>
                  <a:gd name="connsiteY19" fmla="*/ 1109663 h 2668588"/>
                  <a:gd name="connsiteX20" fmla="*/ 1139825 w 9429751"/>
                  <a:gd name="connsiteY20" fmla="*/ 1062038 h 2668588"/>
                  <a:gd name="connsiteX21" fmla="*/ 1149350 w 9429751"/>
                  <a:gd name="connsiteY21" fmla="*/ 195263 h 2668588"/>
                  <a:gd name="connsiteX22" fmla="*/ 1196975 w 9429751"/>
                  <a:gd name="connsiteY22" fmla="*/ 100013 h 2668588"/>
                  <a:gd name="connsiteX23" fmla="*/ 1254125 w 9429751"/>
                  <a:gd name="connsiteY23" fmla="*/ 280988 h 2668588"/>
                  <a:gd name="connsiteX24" fmla="*/ 1263650 w 9429751"/>
                  <a:gd name="connsiteY24" fmla="*/ 728663 h 2668588"/>
                  <a:gd name="connsiteX25" fmla="*/ 1292225 w 9429751"/>
                  <a:gd name="connsiteY25" fmla="*/ 1109663 h 2668588"/>
                  <a:gd name="connsiteX26" fmla="*/ 1444625 w 9429751"/>
                  <a:gd name="connsiteY26" fmla="*/ 1062038 h 2668588"/>
                  <a:gd name="connsiteX27" fmla="*/ 1435100 w 9429751"/>
                  <a:gd name="connsiteY27" fmla="*/ 681038 h 2668588"/>
                  <a:gd name="connsiteX28" fmla="*/ 1416050 w 9429751"/>
                  <a:gd name="connsiteY28" fmla="*/ 271463 h 2668588"/>
                  <a:gd name="connsiteX29" fmla="*/ 1435100 w 9429751"/>
                  <a:gd name="connsiteY29" fmla="*/ 100013 h 2668588"/>
                  <a:gd name="connsiteX30" fmla="*/ 1558925 w 9429751"/>
                  <a:gd name="connsiteY30" fmla="*/ 157163 h 2668588"/>
                  <a:gd name="connsiteX31" fmla="*/ 1549400 w 9429751"/>
                  <a:gd name="connsiteY31" fmla="*/ 433388 h 2668588"/>
                  <a:gd name="connsiteX32" fmla="*/ 1587500 w 9429751"/>
                  <a:gd name="connsiteY32" fmla="*/ 814388 h 2668588"/>
                  <a:gd name="connsiteX33" fmla="*/ 1606550 w 9429751"/>
                  <a:gd name="connsiteY33" fmla="*/ 1052513 h 2668588"/>
                  <a:gd name="connsiteX34" fmla="*/ 1682750 w 9429751"/>
                  <a:gd name="connsiteY34" fmla="*/ 1052513 h 2668588"/>
                  <a:gd name="connsiteX35" fmla="*/ 1739900 w 9429751"/>
                  <a:gd name="connsiteY35" fmla="*/ 842963 h 2668588"/>
                  <a:gd name="connsiteX36" fmla="*/ 1730375 w 9429751"/>
                  <a:gd name="connsiteY36" fmla="*/ 585788 h 2668588"/>
                  <a:gd name="connsiteX37" fmla="*/ 1692275 w 9429751"/>
                  <a:gd name="connsiteY37" fmla="*/ 176213 h 2668588"/>
                  <a:gd name="connsiteX38" fmla="*/ 1787525 w 9429751"/>
                  <a:gd name="connsiteY38" fmla="*/ 138113 h 2668588"/>
                  <a:gd name="connsiteX39" fmla="*/ 1844675 w 9429751"/>
                  <a:gd name="connsiteY39" fmla="*/ 290513 h 2668588"/>
                  <a:gd name="connsiteX40" fmla="*/ 1863725 w 9429751"/>
                  <a:gd name="connsiteY40" fmla="*/ 633413 h 2668588"/>
                  <a:gd name="connsiteX41" fmla="*/ 1835150 w 9429751"/>
                  <a:gd name="connsiteY41" fmla="*/ 881063 h 2668588"/>
                  <a:gd name="connsiteX42" fmla="*/ 1873250 w 9429751"/>
                  <a:gd name="connsiteY42" fmla="*/ 1071563 h 2668588"/>
                  <a:gd name="connsiteX43" fmla="*/ 1987550 w 9429751"/>
                  <a:gd name="connsiteY43" fmla="*/ 1042988 h 2668588"/>
                  <a:gd name="connsiteX44" fmla="*/ 1987550 w 9429751"/>
                  <a:gd name="connsiteY44" fmla="*/ 709613 h 2668588"/>
                  <a:gd name="connsiteX45" fmla="*/ 1958975 w 9429751"/>
                  <a:gd name="connsiteY45" fmla="*/ 319088 h 2668588"/>
                  <a:gd name="connsiteX46" fmla="*/ 1987550 w 9429751"/>
                  <a:gd name="connsiteY46" fmla="*/ 119063 h 2668588"/>
                  <a:gd name="connsiteX47" fmla="*/ 2111375 w 9429751"/>
                  <a:gd name="connsiteY47" fmla="*/ 119063 h 2668588"/>
                  <a:gd name="connsiteX48" fmla="*/ 2101850 w 9429751"/>
                  <a:gd name="connsiteY48" fmla="*/ 357188 h 2668588"/>
                  <a:gd name="connsiteX49" fmla="*/ 2101850 w 9429751"/>
                  <a:gd name="connsiteY49" fmla="*/ 547688 h 2668588"/>
                  <a:gd name="connsiteX50" fmla="*/ 2139950 w 9429751"/>
                  <a:gd name="connsiteY50" fmla="*/ 814388 h 2668588"/>
                  <a:gd name="connsiteX51" fmla="*/ 2149475 w 9429751"/>
                  <a:gd name="connsiteY51" fmla="*/ 1023938 h 2668588"/>
                  <a:gd name="connsiteX52" fmla="*/ 2216150 w 9429751"/>
                  <a:gd name="connsiteY52" fmla="*/ 1062038 h 2668588"/>
                  <a:gd name="connsiteX53" fmla="*/ 2282825 w 9429751"/>
                  <a:gd name="connsiteY53" fmla="*/ 947738 h 2668588"/>
                  <a:gd name="connsiteX54" fmla="*/ 2273300 w 9429751"/>
                  <a:gd name="connsiteY54" fmla="*/ 690563 h 2668588"/>
                  <a:gd name="connsiteX55" fmla="*/ 2273300 w 9429751"/>
                  <a:gd name="connsiteY55" fmla="*/ 319088 h 2668588"/>
                  <a:gd name="connsiteX56" fmla="*/ 2282825 w 9429751"/>
                  <a:gd name="connsiteY56" fmla="*/ 109538 h 2668588"/>
                  <a:gd name="connsiteX57" fmla="*/ 2406650 w 9429751"/>
                  <a:gd name="connsiteY57" fmla="*/ 119063 h 2668588"/>
                  <a:gd name="connsiteX58" fmla="*/ 2444750 w 9429751"/>
                  <a:gd name="connsiteY58" fmla="*/ 347663 h 2668588"/>
                  <a:gd name="connsiteX59" fmla="*/ 2444750 w 9429751"/>
                  <a:gd name="connsiteY59" fmla="*/ 652463 h 2668588"/>
                  <a:gd name="connsiteX60" fmla="*/ 2425700 w 9429751"/>
                  <a:gd name="connsiteY60" fmla="*/ 966788 h 2668588"/>
                  <a:gd name="connsiteX61" fmla="*/ 2454275 w 9429751"/>
                  <a:gd name="connsiteY61" fmla="*/ 1081088 h 2668588"/>
                  <a:gd name="connsiteX62" fmla="*/ 2559050 w 9429751"/>
                  <a:gd name="connsiteY62" fmla="*/ 1033463 h 2668588"/>
                  <a:gd name="connsiteX63" fmla="*/ 2568575 w 9429751"/>
                  <a:gd name="connsiteY63" fmla="*/ 776288 h 2668588"/>
                  <a:gd name="connsiteX64" fmla="*/ 2587625 w 9429751"/>
                  <a:gd name="connsiteY64" fmla="*/ 500063 h 2668588"/>
                  <a:gd name="connsiteX65" fmla="*/ 2559050 w 9429751"/>
                  <a:gd name="connsiteY65" fmla="*/ 185738 h 2668588"/>
                  <a:gd name="connsiteX66" fmla="*/ 2673350 w 9429751"/>
                  <a:gd name="connsiteY66" fmla="*/ 42863 h 2668588"/>
                  <a:gd name="connsiteX67" fmla="*/ 2740025 w 9429751"/>
                  <a:gd name="connsiteY67" fmla="*/ 319088 h 2668588"/>
                  <a:gd name="connsiteX68" fmla="*/ 2720975 w 9429751"/>
                  <a:gd name="connsiteY68" fmla="*/ 661988 h 2668588"/>
                  <a:gd name="connsiteX69" fmla="*/ 2701925 w 9429751"/>
                  <a:gd name="connsiteY69" fmla="*/ 1033463 h 2668588"/>
                  <a:gd name="connsiteX70" fmla="*/ 2749550 w 9429751"/>
                  <a:gd name="connsiteY70" fmla="*/ 1081088 h 2668588"/>
                  <a:gd name="connsiteX71" fmla="*/ 2863850 w 9429751"/>
                  <a:gd name="connsiteY71" fmla="*/ 1014413 h 2668588"/>
                  <a:gd name="connsiteX72" fmla="*/ 2873375 w 9429751"/>
                  <a:gd name="connsiteY72" fmla="*/ 804863 h 2668588"/>
                  <a:gd name="connsiteX73" fmla="*/ 2863850 w 9429751"/>
                  <a:gd name="connsiteY73" fmla="*/ 471488 h 2668588"/>
                  <a:gd name="connsiteX74" fmla="*/ 2921000 w 9429751"/>
                  <a:gd name="connsiteY74" fmla="*/ 100013 h 2668588"/>
                  <a:gd name="connsiteX75" fmla="*/ 3016250 w 9429751"/>
                  <a:gd name="connsiteY75" fmla="*/ 280988 h 2668588"/>
                  <a:gd name="connsiteX76" fmla="*/ 3035300 w 9429751"/>
                  <a:gd name="connsiteY76" fmla="*/ 700088 h 2668588"/>
                  <a:gd name="connsiteX77" fmla="*/ 3025775 w 9429751"/>
                  <a:gd name="connsiteY77" fmla="*/ 1004888 h 2668588"/>
                  <a:gd name="connsiteX78" fmla="*/ 3130550 w 9429751"/>
                  <a:gd name="connsiteY78" fmla="*/ 1071563 h 2668588"/>
                  <a:gd name="connsiteX79" fmla="*/ 3140075 w 9429751"/>
                  <a:gd name="connsiteY79" fmla="*/ 852488 h 2668588"/>
                  <a:gd name="connsiteX80" fmla="*/ 3168650 w 9429751"/>
                  <a:gd name="connsiteY80" fmla="*/ 509588 h 2668588"/>
                  <a:gd name="connsiteX81" fmla="*/ 3159125 w 9429751"/>
                  <a:gd name="connsiteY81" fmla="*/ 271463 h 2668588"/>
                  <a:gd name="connsiteX82" fmla="*/ 3178175 w 9429751"/>
                  <a:gd name="connsiteY82" fmla="*/ 80963 h 2668588"/>
                  <a:gd name="connsiteX83" fmla="*/ 3302000 w 9429751"/>
                  <a:gd name="connsiteY83" fmla="*/ 147638 h 2668588"/>
                  <a:gd name="connsiteX84" fmla="*/ 3302000 w 9429751"/>
                  <a:gd name="connsiteY84" fmla="*/ 423863 h 2668588"/>
                  <a:gd name="connsiteX85" fmla="*/ 3292475 w 9429751"/>
                  <a:gd name="connsiteY85" fmla="*/ 728663 h 2668588"/>
                  <a:gd name="connsiteX86" fmla="*/ 3254375 w 9429751"/>
                  <a:gd name="connsiteY86" fmla="*/ 1004888 h 2668588"/>
                  <a:gd name="connsiteX87" fmla="*/ 3387725 w 9429751"/>
                  <a:gd name="connsiteY87" fmla="*/ 1062038 h 2668588"/>
                  <a:gd name="connsiteX88" fmla="*/ 3454400 w 9429751"/>
                  <a:gd name="connsiteY88" fmla="*/ 661988 h 2668588"/>
                  <a:gd name="connsiteX89" fmla="*/ 3463925 w 9429751"/>
                  <a:gd name="connsiteY89" fmla="*/ 242888 h 2668588"/>
                  <a:gd name="connsiteX90" fmla="*/ 3521075 w 9429751"/>
                  <a:gd name="connsiteY90" fmla="*/ 90488 h 2668588"/>
                  <a:gd name="connsiteX91" fmla="*/ 3578225 w 9429751"/>
                  <a:gd name="connsiteY91" fmla="*/ 147638 h 2668588"/>
                  <a:gd name="connsiteX92" fmla="*/ 3578225 w 9429751"/>
                  <a:gd name="connsiteY92" fmla="*/ 385763 h 2668588"/>
                  <a:gd name="connsiteX93" fmla="*/ 3606800 w 9429751"/>
                  <a:gd name="connsiteY93" fmla="*/ 728663 h 2668588"/>
                  <a:gd name="connsiteX94" fmla="*/ 3616325 w 9429751"/>
                  <a:gd name="connsiteY94" fmla="*/ 985838 h 2668588"/>
                  <a:gd name="connsiteX95" fmla="*/ 3702050 w 9429751"/>
                  <a:gd name="connsiteY95" fmla="*/ 1042988 h 2668588"/>
                  <a:gd name="connsiteX96" fmla="*/ 3740150 w 9429751"/>
                  <a:gd name="connsiteY96" fmla="*/ 766763 h 2668588"/>
                  <a:gd name="connsiteX97" fmla="*/ 3711575 w 9429751"/>
                  <a:gd name="connsiteY97" fmla="*/ 414338 h 2668588"/>
                  <a:gd name="connsiteX98" fmla="*/ 3711575 w 9429751"/>
                  <a:gd name="connsiteY98" fmla="*/ 128588 h 2668588"/>
                  <a:gd name="connsiteX99" fmla="*/ 3787775 w 9429751"/>
                  <a:gd name="connsiteY99" fmla="*/ 52388 h 2668588"/>
                  <a:gd name="connsiteX100" fmla="*/ 3854450 w 9429751"/>
                  <a:gd name="connsiteY100" fmla="*/ 185738 h 2668588"/>
                  <a:gd name="connsiteX101" fmla="*/ 3854450 w 9429751"/>
                  <a:gd name="connsiteY101" fmla="*/ 357188 h 2668588"/>
                  <a:gd name="connsiteX102" fmla="*/ 3873500 w 9429751"/>
                  <a:gd name="connsiteY102" fmla="*/ 652463 h 2668588"/>
                  <a:gd name="connsiteX103" fmla="*/ 3902075 w 9429751"/>
                  <a:gd name="connsiteY103" fmla="*/ 928688 h 2668588"/>
                  <a:gd name="connsiteX104" fmla="*/ 3911600 w 9429751"/>
                  <a:gd name="connsiteY104" fmla="*/ 1071563 h 2668588"/>
                  <a:gd name="connsiteX105" fmla="*/ 4044950 w 9429751"/>
                  <a:gd name="connsiteY105" fmla="*/ 1023938 h 2668588"/>
                  <a:gd name="connsiteX106" fmla="*/ 4016375 w 9429751"/>
                  <a:gd name="connsiteY106" fmla="*/ 700088 h 2668588"/>
                  <a:gd name="connsiteX107" fmla="*/ 3997325 w 9429751"/>
                  <a:gd name="connsiteY107" fmla="*/ 166688 h 2668588"/>
                  <a:gd name="connsiteX108" fmla="*/ 4016375 w 9429751"/>
                  <a:gd name="connsiteY108" fmla="*/ 61913 h 2668588"/>
                  <a:gd name="connsiteX109" fmla="*/ 4092575 w 9429751"/>
                  <a:gd name="connsiteY109" fmla="*/ 119063 h 2668588"/>
                  <a:gd name="connsiteX110" fmla="*/ 4130675 w 9429751"/>
                  <a:gd name="connsiteY110" fmla="*/ 395288 h 2668588"/>
                  <a:gd name="connsiteX111" fmla="*/ 4168775 w 9429751"/>
                  <a:gd name="connsiteY111" fmla="*/ 804863 h 2668588"/>
                  <a:gd name="connsiteX112" fmla="*/ 4235450 w 9429751"/>
                  <a:gd name="connsiteY112" fmla="*/ 1052513 h 2668588"/>
                  <a:gd name="connsiteX113" fmla="*/ 4283075 w 9429751"/>
                  <a:gd name="connsiteY113" fmla="*/ 871538 h 2668588"/>
                  <a:gd name="connsiteX114" fmla="*/ 4283075 w 9429751"/>
                  <a:gd name="connsiteY114" fmla="*/ 595313 h 2668588"/>
                  <a:gd name="connsiteX115" fmla="*/ 4311650 w 9429751"/>
                  <a:gd name="connsiteY115" fmla="*/ 252413 h 2668588"/>
                  <a:gd name="connsiteX116" fmla="*/ 4340225 w 9429751"/>
                  <a:gd name="connsiteY116" fmla="*/ 71438 h 2668588"/>
                  <a:gd name="connsiteX117" fmla="*/ 4406900 w 9429751"/>
                  <a:gd name="connsiteY117" fmla="*/ 242888 h 2668588"/>
                  <a:gd name="connsiteX118" fmla="*/ 4397375 w 9429751"/>
                  <a:gd name="connsiteY118" fmla="*/ 566738 h 2668588"/>
                  <a:gd name="connsiteX119" fmla="*/ 4435475 w 9429751"/>
                  <a:gd name="connsiteY119" fmla="*/ 919163 h 2668588"/>
                  <a:gd name="connsiteX120" fmla="*/ 4464050 w 9429751"/>
                  <a:gd name="connsiteY120" fmla="*/ 1042988 h 2668588"/>
                  <a:gd name="connsiteX121" fmla="*/ 4578350 w 9429751"/>
                  <a:gd name="connsiteY121" fmla="*/ 1014413 h 2668588"/>
                  <a:gd name="connsiteX122" fmla="*/ 4530725 w 9429751"/>
                  <a:gd name="connsiteY122" fmla="*/ 642938 h 2668588"/>
                  <a:gd name="connsiteX123" fmla="*/ 4530725 w 9429751"/>
                  <a:gd name="connsiteY123" fmla="*/ 414338 h 2668588"/>
                  <a:gd name="connsiteX124" fmla="*/ 4559300 w 9429751"/>
                  <a:gd name="connsiteY124" fmla="*/ 128588 h 2668588"/>
                  <a:gd name="connsiteX125" fmla="*/ 4654550 w 9429751"/>
                  <a:gd name="connsiteY125" fmla="*/ 109538 h 2668588"/>
                  <a:gd name="connsiteX126" fmla="*/ 4692650 w 9429751"/>
                  <a:gd name="connsiteY126" fmla="*/ 195263 h 2668588"/>
                  <a:gd name="connsiteX127" fmla="*/ 4730750 w 9429751"/>
                  <a:gd name="connsiteY127" fmla="*/ 442913 h 2668588"/>
                  <a:gd name="connsiteX128" fmla="*/ 4721225 w 9429751"/>
                  <a:gd name="connsiteY128" fmla="*/ 652463 h 2668588"/>
                  <a:gd name="connsiteX129" fmla="*/ 4721225 w 9429751"/>
                  <a:gd name="connsiteY129" fmla="*/ 804863 h 2668588"/>
                  <a:gd name="connsiteX130" fmla="*/ 4740275 w 9429751"/>
                  <a:gd name="connsiteY130" fmla="*/ 957263 h 2668588"/>
                  <a:gd name="connsiteX131" fmla="*/ 4749800 w 9429751"/>
                  <a:gd name="connsiteY131" fmla="*/ 1023938 h 2668588"/>
                  <a:gd name="connsiteX132" fmla="*/ 4845050 w 9429751"/>
                  <a:gd name="connsiteY132" fmla="*/ 966788 h 2668588"/>
                  <a:gd name="connsiteX133" fmla="*/ 4854575 w 9429751"/>
                  <a:gd name="connsiteY133" fmla="*/ 804863 h 2668588"/>
                  <a:gd name="connsiteX134" fmla="*/ 4854575 w 9429751"/>
                  <a:gd name="connsiteY134" fmla="*/ 490538 h 2668588"/>
                  <a:gd name="connsiteX135" fmla="*/ 4835525 w 9429751"/>
                  <a:gd name="connsiteY135" fmla="*/ 223838 h 2668588"/>
                  <a:gd name="connsiteX136" fmla="*/ 4835525 w 9429751"/>
                  <a:gd name="connsiteY136" fmla="*/ 109538 h 2668588"/>
                  <a:gd name="connsiteX137" fmla="*/ 4892675 w 9429751"/>
                  <a:gd name="connsiteY137" fmla="*/ 80963 h 2668588"/>
                  <a:gd name="connsiteX138" fmla="*/ 4949825 w 9429751"/>
                  <a:gd name="connsiteY138" fmla="*/ 100013 h 2668588"/>
                  <a:gd name="connsiteX139" fmla="*/ 4987925 w 9429751"/>
                  <a:gd name="connsiteY139" fmla="*/ 261938 h 2668588"/>
                  <a:gd name="connsiteX140" fmla="*/ 4987925 w 9429751"/>
                  <a:gd name="connsiteY140" fmla="*/ 490538 h 2668588"/>
                  <a:gd name="connsiteX141" fmla="*/ 4987925 w 9429751"/>
                  <a:gd name="connsiteY141" fmla="*/ 766763 h 2668588"/>
                  <a:gd name="connsiteX142" fmla="*/ 4978400 w 9429751"/>
                  <a:gd name="connsiteY142" fmla="*/ 938213 h 2668588"/>
                  <a:gd name="connsiteX143" fmla="*/ 5006975 w 9429751"/>
                  <a:gd name="connsiteY143" fmla="*/ 995363 h 2668588"/>
                  <a:gd name="connsiteX144" fmla="*/ 5102225 w 9429751"/>
                  <a:gd name="connsiteY144" fmla="*/ 995363 h 2668588"/>
                  <a:gd name="connsiteX145" fmla="*/ 5130800 w 9429751"/>
                  <a:gd name="connsiteY145" fmla="*/ 757238 h 2668588"/>
                  <a:gd name="connsiteX146" fmla="*/ 5140325 w 9429751"/>
                  <a:gd name="connsiteY146" fmla="*/ 347663 h 2668588"/>
                  <a:gd name="connsiteX147" fmla="*/ 5130800 w 9429751"/>
                  <a:gd name="connsiteY147" fmla="*/ 90488 h 2668588"/>
                  <a:gd name="connsiteX148" fmla="*/ 5216525 w 9429751"/>
                  <a:gd name="connsiteY148" fmla="*/ 90488 h 2668588"/>
                  <a:gd name="connsiteX149" fmla="*/ 5254625 w 9429751"/>
                  <a:gd name="connsiteY149" fmla="*/ 195263 h 2668588"/>
                  <a:gd name="connsiteX150" fmla="*/ 5264150 w 9429751"/>
                  <a:gd name="connsiteY150" fmla="*/ 357188 h 2668588"/>
                  <a:gd name="connsiteX151" fmla="*/ 5273675 w 9429751"/>
                  <a:gd name="connsiteY151" fmla="*/ 519113 h 2668588"/>
                  <a:gd name="connsiteX152" fmla="*/ 5264150 w 9429751"/>
                  <a:gd name="connsiteY152" fmla="*/ 747713 h 2668588"/>
                  <a:gd name="connsiteX153" fmla="*/ 5264150 w 9429751"/>
                  <a:gd name="connsiteY153" fmla="*/ 957263 h 2668588"/>
                  <a:gd name="connsiteX154" fmla="*/ 5311775 w 9429751"/>
                  <a:gd name="connsiteY154" fmla="*/ 1033463 h 2668588"/>
                  <a:gd name="connsiteX155" fmla="*/ 5368925 w 9429751"/>
                  <a:gd name="connsiteY155" fmla="*/ 928688 h 2668588"/>
                  <a:gd name="connsiteX156" fmla="*/ 5416550 w 9429751"/>
                  <a:gd name="connsiteY156" fmla="*/ 719138 h 2668588"/>
                  <a:gd name="connsiteX157" fmla="*/ 5378450 w 9429751"/>
                  <a:gd name="connsiteY157" fmla="*/ 500063 h 2668588"/>
                  <a:gd name="connsiteX158" fmla="*/ 5378450 w 9429751"/>
                  <a:gd name="connsiteY158" fmla="*/ 214313 h 2668588"/>
                  <a:gd name="connsiteX159" fmla="*/ 5435600 w 9429751"/>
                  <a:gd name="connsiteY159" fmla="*/ 61913 h 2668588"/>
                  <a:gd name="connsiteX160" fmla="*/ 5502275 w 9429751"/>
                  <a:gd name="connsiteY160" fmla="*/ 109538 h 2668588"/>
                  <a:gd name="connsiteX161" fmla="*/ 5511800 w 9429751"/>
                  <a:gd name="connsiteY161" fmla="*/ 319088 h 2668588"/>
                  <a:gd name="connsiteX162" fmla="*/ 5511800 w 9429751"/>
                  <a:gd name="connsiteY162" fmla="*/ 500063 h 2668588"/>
                  <a:gd name="connsiteX163" fmla="*/ 5540375 w 9429751"/>
                  <a:gd name="connsiteY163" fmla="*/ 776288 h 2668588"/>
                  <a:gd name="connsiteX164" fmla="*/ 5530850 w 9429751"/>
                  <a:gd name="connsiteY164" fmla="*/ 985838 h 2668588"/>
                  <a:gd name="connsiteX165" fmla="*/ 5578475 w 9429751"/>
                  <a:gd name="connsiteY165" fmla="*/ 1062038 h 2668588"/>
                  <a:gd name="connsiteX166" fmla="*/ 5654675 w 9429751"/>
                  <a:gd name="connsiteY166" fmla="*/ 1033463 h 2668588"/>
                  <a:gd name="connsiteX167" fmla="*/ 5654675 w 9429751"/>
                  <a:gd name="connsiteY167" fmla="*/ 690563 h 2668588"/>
                  <a:gd name="connsiteX168" fmla="*/ 5664200 w 9429751"/>
                  <a:gd name="connsiteY168" fmla="*/ 157163 h 2668588"/>
                  <a:gd name="connsiteX169" fmla="*/ 5749925 w 9429751"/>
                  <a:gd name="connsiteY169" fmla="*/ 61913 h 2668588"/>
                  <a:gd name="connsiteX170" fmla="*/ 5788025 w 9429751"/>
                  <a:gd name="connsiteY170" fmla="*/ 166688 h 2668588"/>
                  <a:gd name="connsiteX171" fmla="*/ 5788025 w 9429751"/>
                  <a:gd name="connsiteY171" fmla="*/ 452438 h 2668588"/>
                  <a:gd name="connsiteX172" fmla="*/ 5788025 w 9429751"/>
                  <a:gd name="connsiteY172" fmla="*/ 728663 h 2668588"/>
                  <a:gd name="connsiteX173" fmla="*/ 5788025 w 9429751"/>
                  <a:gd name="connsiteY173" fmla="*/ 909638 h 2668588"/>
                  <a:gd name="connsiteX174" fmla="*/ 5788025 w 9429751"/>
                  <a:gd name="connsiteY174" fmla="*/ 1042988 h 2668588"/>
                  <a:gd name="connsiteX175" fmla="*/ 5892800 w 9429751"/>
                  <a:gd name="connsiteY175" fmla="*/ 1004888 h 2668588"/>
                  <a:gd name="connsiteX176" fmla="*/ 5921375 w 9429751"/>
                  <a:gd name="connsiteY176" fmla="*/ 852488 h 2668588"/>
                  <a:gd name="connsiteX177" fmla="*/ 5911850 w 9429751"/>
                  <a:gd name="connsiteY177" fmla="*/ 500063 h 2668588"/>
                  <a:gd name="connsiteX178" fmla="*/ 5911850 w 9429751"/>
                  <a:gd name="connsiteY178" fmla="*/ 252413 h 2668588"/>
                  <a:gd name="connsiteX179" fmla="*/ 5949950 w 9429751"/>
                  <a:gd name="connsiteY179" fmla="*/ 80963 h 2668588"/>
                  <a:gd name="connsiteX180" fmla="*/ 6035675 w 9429751"/>
                  <a:gd name="connsiteY180" fmla="*/ 109538 h 2668588"/>
                  <a:gd name="connsiteX181" fmla="*/ 6045200 w 9429751"/>
                  <a:gd name="connsiteY181" fmla="*/ 423863 h 2668588"/>
                  <a:gd name="connsiteX182" fmla="*/ 6073775 w 9429751"/>
                  <a:gd name="connsiteY182" fmla="*/ 1052513 h 2668588"/>
                  <a:gd name="connsiteX183" fmla="*/ 6197600 w 9429751"/>
                  <a:gd name="connsiteY183" fmla="*/ 1023938 h 2668588"/>
                  <a:gd name="connsiteX184" fmla="*/ 6216650 w 9429751"/>
                  <a:gd name="connsiteY184" fmla="*/ 785813 h 2668588"/>
                  <a:gd name="connsiteX185" fmla="*/ 6188075 w 9429751"/>
                  <a:gd name="connsiteY185" fmla="*/ 347663 h 2668588"/>
                  <a:gd name="connsiteX186" fmla="*/ 6235700 w 9429751"/>
                  <a:gd name="connsiteY186" fmla="*/ 119063 h 2668588"/>
                  <a:gd name="connsiteX187" fmla="*/ 6302375 w 9429751"/>
                  <a:gd name="connsiteY187" fmla="*/ 157163 h 2668588"/>
                  <a:gd name="connsiteX188" fmla="*/ 6340475 w 9429751"/>
                  <a:gd name="connsiteY188" fmla="*/ 881063 h 2668588"/>
                  <a:gd name="connsiteX189" fmla="*/ 6369050 w 9429751"/>
                  <a:gd name="connsiteY189" fmla="*/ 1071563 h 2668588"/>
                  <a:gd name="connsiteX190" fmla="*/ 6483350 w 9429751"/>
                  <a:gd name="connsiteY190" fmla="*/ 976313 h 2668588"/>
                  <a:gd name="connsiteX191" fmla="*/ 6492875 w 9429751"/>
                  <a:gd name="connsiteY191" fmla="*/ 566738 h 2668588"/>
                  <a:gd name="connsiteX192" fmla="*/ 6502400 w 9429751"/>
                  <a:gd name="connsiteY192" fmla="*/ 300038 h 2668588"/>
                  <a:gd name="connsiteX193" fmla="*/ 6540500 w 9429751"/>
                  <a:gd name="connsiteY193" fmla="*/ 100013 h 2668588"/>
                  <a:gd name="connsiteX194" fmla="*/ 6607175 w 9429751"/>
                  <a:gd name="connsiteY194" fmla="*/ 157163 h 2668588"/>
                  <a:gd name="connsiteX195" fmla="*/ 6616700 w 9429751"/>
                  <a:gd name="connsiteY195" fmla="*/ 690563 h 2668588"/>
                  <a:gd name="connsiteX196" fmla="*/ 6607175 w 9429751"/>
                  <a:gd name="connsiteY196" fmla="*/ 976313 h 2668588"/>
                  <a:gd name="connsiteX197" fmla="*/ 6683375 w 9429751"/>
                  <a:gd name="connsiteY197" fmla="*/ 1042988 h 2668588"/>
                  <a:gd name="connsiteX198" fmla="*/ 6740525 w 9429751"/>
                  <a:gd name="connsiteY198" fmla="*/ 890588 h 2668588"/>
                  <a:gd name="connsiteX199" fmla="*/ 6740525 w 9429751"/>
                  <a:gd name="connsiteY199" fmla="*/ 509588 h 2668588"/>
                  <a:gd name="connsiteX200" fmla="*/ 6731000 w 9429751"/>
                  <a:gd name="connsiteY200" fmla="*/ 185738 h 2668588"/>
                  <a:gd name="connsiteX201" fmla="*/ 6797675 w 9429751"/>
                  <a:gd name="connsiteY201" fmla="*/ 80963 h 2668588"/>
                  <a:gd name="connsiteX202" fmla="*/ 6864350 w 9429751"/>
                  <a:gd name="connsiteY202" fmla="*/ 309563 h 2668588"/>
                  <a:gd name="connsiteX203" fmla="*/ 6873875 w 9429751"/>
                  <a:gd name="connsiteY203" fmla="*/ 947738 h 2668588"/>
                  <a:gd name="connsiteX204" fmla="*/ 6978650 w 9429751"/>
                  <a:gd name="connsiteY204" fmla="*/ 928688 h 2668588"/>
                  <a:gd name="connsiteX205" fmla="*/ 7016750 w 9429751"/>
                  <a:gd name="connsiteY205" fmla="*/ 547688 h 2668588"/>
                  <a:gd name="connsiteX206" fmla="*/ 6997700 w 9429751"/>
                  <a:gd name="connsiteY206" fmla="*/ 214313 h 2668588"/>
                  <a:gd name="connsiteX207" fmla="*/ 7026275 w 9429751"/>
                  <a:gd name="connsiteY207" fmla="*/ 100013 h 2668588"/>
                  <a:gd name="connsiteX208" fmla="*/ 7092950 w 9429751"/>
                  <a:gd name="connsiteY208" fmla="*/ 347663 h 2668588"/>
                  <a:gd name="connsiteX209" fmla="*/ 7121525 w 9429751"/>
                  <a:gd name="connsiteY209" fmla="*/ 709613 h 2668588"/>
                  <a:gd name="connsiteX210" fmla="*/ 7112000 w 9429751"/>
                  <a:gd name="connsiteY210" fmla="*/ 957263 h 2668588"/>
                  <a:gd name="connsiteX211" fmla="*/ 7188200 w 9429751"/>
                  <a:gd name="connsiteY211" fmla="*/ 1042988 h 2668588"/>
                  <a:gd name="connsiteX212" fmla="*/ 7273925 w 9429751"/>
                  <a:gd name="connsiteY212" fmla="*/ 747713 h 2668588"/>
                  <a:gd name="connsiteX213" fmla="*/ 7264400 w 9429751"/>
                  <a:gd name="connsiteY213" fmla="*/ 290513 h 2668588"/>
                  <a:gd name="connsiteX214" fmla="*/ 7273925 w 9429751"/>
                  <a:gd name="connsiteY214" fmla="*/ 119063 h 2668588"/>
                  <a:gd name="connsiteX215" fmla="*/ 7340600 w 9429751"/>
                  <a:gd name="connsiteY215" fmla="*/ 52388 h 2668588"/>
                  <a:gd name="connsiteX216" fmla="*/ 7388225 w 9429751"/>
                  <a:gd name="connsiteY216" fmla="*/ 128588 h 2668588"/>
                  <a:gd name="connsiteX217" fmla="*/ 7397750 w 9429751"/>
                  <a:gd name="connsiteY217" fmla="*/ 328613 h 2668588"/>
                  <a:gd name="connsiteX218" fmla="*/ 7388225 w 9429751"/>
                  <a:gd name="connsiteY218" fmla="*/ 604838 h 2668588"/>
                  <a:gd name="connsiteX219" fmla="*/ 7397750 w 9429751"/>
                  <a:gd name="connsiteY219" fmla="*/ 900113 h 2668588"/>
                  <a:gd name="connsiteX220" fmla="*/ 7416800 w 9429751"/>
                  <a:gd name="connsiteY220" fmla="*/ 1004888 h 2668588"/>
                  <a:gd name="connsiteX221" fmla="*/ 7473950 w 9429751"/>
                  <a:gd name="connsiteY221" fmla="*/ 1023938 h 2668588"/>
                  <a:gd name="connsiteX222" fmla="*/ 7521575 w 9429751"/>
                  <a:gd name="connsiteY222" fmla="*/ 814388 h 2668588"/>
                  <a:gd name="connsiteX223" fmla="*/ 7521575 w 9429751"/>
                  <a:gd name="connsiteY223" fmla="*/ 519113 h 2668588"/>
                  <a:gd name="connsiteX224" fmla="*/ 7531100 w 9429751"/>
                  <a:gd name="connsiteY224" fmla="*/ 223838 h 2668588"/>
                  <a:gd name="connsiteX225" fmla="*/ 7531100 w 9429751"/>
                  <a:gd name="connsiteY225" fmla="*/ 119063 h 2668588"/>
                  <a:gd name="connsiteX226" fmla="*/ 7626350 w 9429751"/>
                  <a:gd name="connsiteY226" fmla="*/ 71438 h 2668588"/>
                  <a:gd name="connsiteX227" fmla="*/ 7664450 w 9429751"/>
                  <a:gd name="connsiteY227" fmla="*/ 157163 h 2668588"/>
                  <a:gd name="connsiteX228" fmla="*/ 7664450 w 9429751"/>
                  <a:gd name="connsiteY228" fmla="*/ 909638 h 2668588"/>
                  <a:gd name="connsiteX229" fmla="*/ 7645400 w 9429751"/>
                  <a:gd name="connsiteY229" fmla="*/ 1042988 h 2668588"/>
                  <a:gd name="connsiteX230" fmla="*/ 7769225 w 9429751"/>
                  <a:gd name="connsiteY230" fmla="*/ 1004888 h 2668588"/>
                  <a:gd name="connsiteX231" fmla="*/ 7788275 w 9429751"/>
                  <a:gd name="connsiteY231" fmla="*/ 785813 h 2668588"/>
                  <a:gd name="connsiteX232" fmla="*/ 7816850 w 9429751"/>
                  <a:gd name="connsiteY232" fmla="*/ 404813 h 2668588"/>
                  <a:gd name="connsiteX233" fmla="*/ 7826375 w 9429751"/>
                  <a:gd name="connsiteY233" fmla="*/ 119063 h 2668588"/>
                  <a:gd name="connsiteX234" fmla="*/ 7940675 w 9429751"/>
                  <a:gd name="connsiteY234" fmla="*/ 71438 h 2668588"/>
                  <a:gd name="connsiteX235" fmla="*/ 7959725 w 9429751"/>
                  <a:gd name="connsiteY235" fmla="*/ 176213 h 2668588"/>
                  <a:gd name="connsiteX236" fmla="*/ 7959725 w 9429751"/>
                  <a:gd name="connsiteY236" fmla="*/ 490538 h 2668588"/>
                  <a:gd name="connsiteX237" fmla="*/ 7940675 w 9429751"/>
                  <a:gd name="connsiteY237" fmla="*/ 842963 h 2668588"/>
                  <a:gd name="connsiteX238" fmla="*/ 7950200 w 9429751"/>
                  <a:gd name="connsiteY238" fmla="*/ 995363 h 2668588"/>
                  <a:gd name="connsiteX239" fmla="*/ 8045450 w 9429751"/>
                  <a:gd name="connsiteY239" fmla="*/ 1004888 h 2668588"/>
                  <a:gd name="connsiteX240" fmla="*/ 8064500 w 9429751"/>
                  <a:gd name="connsiteY240" fmla="*/ 823913 h 2668588"/>
                  <a:gd name="connsiteX241" fmla="*/ 8083550 w 9429751"/>
                  <a:gd name="connsiteY241" fmla="*/ 528638 h 2668588"/>
                  <a:gd name="connsiteX242" fmla="*/ 8102600 w 9429751"/>
                  <a:gd name="connsiteY242" fmla="*/ 204788 h 2668588"/>
                  <a:gd name="connsiteX243" fmla="*/ 8150225 w 9429751"/>
                  <a:gd name="connsiteY243" fmla="*/ 80963 h 2668588"/>
                  <a:gd name="connsiteX244" fmla="*/ 8235950 w 9429751"/>
                  <a:gd name="connsiteY244" fmla="*/ 214313 h 2668588"/>
                  <a:gd name="connsiteX245" fmla="*/ 8226425 w 9429751"/>
                  <a:gd name="connsiteY245" fmla="*/ 452438 h 2668588"/>
                  <a:gd name="connsiteX246" fmla="*/ 8226425 w 9429751"/>
                  <a:gd name="connsiteY246" fmla="*/ 747713 h 2668588"/>
                  <a:gd name="connsiteX247" fmla="*/ 8264525 w 9429751"/>
                  <a:gd name="connsiteY247" fmla="*/ 995363 h 2668588"/>
                  <a:gd name="connsiteX248" fmla="*/ 8321675 w 9429751"/>
                  <a:gd name="connsiteY248" fmla="*/ 1062038 h 2668588"/>
                  <a:gd name="connsiteX249" fmla="*/ 8350250 w 9429751"/>
                  <a:gd name="connsiteY249" fmla="*/ 833438 h 2668588"/>
                  <a:gd name="connsiteX250" fmla="*/ 8350250 w 9429751"/>
                  <a:gd name="connsiteY250" fmla="*/ 490538 h 2668588"/>
                  <a:gd name="connsiteX251" fmla="*/ 8340725 w 9429751"/>
                  <a:gd name="connsiteY251" fmla="*/ 176213 h 2668588"/>
                  <a:gd name="connsiteX252" fmla="*/ 8445500 w 9429751"/>
                  <a:gd name="connsiteY252" fmla="*/ 90488 h 2668588"/>
                  <a:gd name="connsiteX253" fmla="*/ 8502650 w 9429751"/>
                  <a:gd name="connsiteY253" fmla="*/ 338138 h 2668588"/>
                  <a:gd name="connsiteX254" fmla="*/ 8502650 w 9429751"/>
                  <a:gd name="connsiteY254" fmla="*/ 661988 h 2668588"/>
                  <a:gd name="connsiteX255" fmla="*/ 8531225 w 9429751"/>
                  <a:gd name="connsiteY255" fmla="*/ 1004888 h 2668588"/>
                  <a:gd name="connsiteX256" fmla="*/ 8645525 w 9429751"/>
                  <a:gd name="connsiteY256" fmla="*/ 928688 h 2668588"/>
                  <a:gd name="connsiteX257" fmla="*/ 8645525 w 9429751"/>
                  <a:gd name="connsiteY257" fmla="*/ 671513 h 2668588"/>
                  <a:gd name="connsiteX258" fmla="*/ 8683625 w 9429751"/>
                  <a:gd name="connsiteY258" fmla="*/ 300038 h 2668588"/>
                  <a:gd name="connsiteX259" fmla="*/ 8655050 w 9429751"/>
                  <a:gd name="connsiteY259" fmla="*/ 90488 h 2668588"/>
                  <a:gd name="connsiteX260" fmla="*/ 8797925 w 9429751"/>
                  <a:gd name="connsiteY260" fmla="*/ 128588 h 2668588"/>
                  <a:gd name="connsiteX261" fmla="*/ 8807450 w 9429751"/>
                  <a:gd name="connsiteY261" fmla="*/ 338138 h 2668588"/>
                  <a:gd name="connsiteX262" fmla="*/ 8816975 w 9429751"/>
                  <a:gd name="connsiteY262" fmla="*/ 766763 h 2668588"/>
                  <a:gd name="connsiteX263" fmla="*/ 8845550 w 9429751"/>
                  <a:gd name="connsiteY263" fmla="*/ 2309813 h 2668588"/>
                  <a:gd name="connsiteX264" fmla="*/ 8826500 w 9429751"/>
                  <a:gd name="connsiteY264" fmla="*/ 2490788 h 2668588"/>
                  <a:gd name="connsiteX265" fmla="*/ 8512175 w 9429751"/>
                  <a:gd name="connsiteY265" fmla="*/ 2538413 h 2668588"/>
                  <a:gd name="connsiteX266" fmla="*/ 3321050 w 9429751"/>
                  <a:gd name="connsiteY266" fmla="*/ 2557463 h 2668588"/>
                  <a:gd name="connsiteX267" fmla="*/ 482600 w 9429751"/>
                  <a:gd name="connsiteY267" fmla="*/ 2557463 h 2668588"/>
                  <a:gd name="connsiteX268" fmla="*/ 425450 w 9429751"/>
                  <a:gd name="connsiteY268" fmla="*/ 2557463 h 2668588"/>
                  <a:gd name="connsiteX269" fmla="*/ 368300 w 9429751"/>
                  <a:gd name="connsiteY269" fmla="*/ 2300288 h 2668588"/>
                  <a:gd name="connsiteX0" fmla="*/ 368300 w 9747251"/>
                  <a:gd name="connsiteY0" fmla="*/ 2300288 h 2668588"/>
                  <a:gd name="connsiteX1" fmla="*/ 368300 w 9747251"/>
                  <a:gd name="connsiteY1" fmla="*/ 347663 h 2668588"/>
                  <a:gd name="connsiteX2" fmla="*/ 482600 w 9747251"/>
                  <a:gd name="connsiteY2" fmla="*/ 214313 h 2668588"/>
                  <a:gd name="connsiteX3" fmla="*/ 492125 w 9747251"/>
                  <a:gd name="connsiteY3" fmla="*/ 919163 h 2668588"/>
                  <a:gd name="connsiteX4" fmla="*/ 482600 w 9747251"/>
                  <a:gd name="connsiteY4" fmla="*/ 1081088 h 2668588"/>
                  <a:gd name="connsiteX5" fmla="*/ 577850 w 9747251"/>
                  <a:gd name="connsiteY5" fmla="*/ 1119188 h 2668588"/>
                  <a:gd name="connsiteX6" fmla="*/ 625475 w 9747251"/>
                  <a:gd name="connsiteY6" fmla="*/ 909638 h 2668588"/>
                  <a:gd name="connsiteX7" fmla="*/ 625475 w 9747251"/>
                  <a:gd name="connsiteY7" fmla="*/ 604838 h 2668588"/>
                  <a:gd name="connsiteX8" fmla="*/ 625475 w 9747251"/>
                  <a:gd name="connsiteY8" fmla="*/ 376238 h 2668588"/>
                  <a:gd name="connsiteX9" fmla="*/ 625475 w 9747251"/>
                  <a:gd name="connsiteY9" fmla="*/ 147638 h 2668588"/>
                  <a:gd name="connsiteX10" fmla="*/ 711200 w 9747251"/>
                  <a:gd name="connsiteY10" fmla="*/ 128588 h 2668588"/>
                  <a:gd name="connsiteX11" fmla="*/ 768350 w 9747251"/>
                  <a:gd name="connsiteY11" fmla="*/ 233363 h 2668588"/>
                  <a:gd name="connsiteX12" fmla="*/ 768350 w 9747251"/>
                  <a:gd name="connsiteY12" fmla="*/ 1062038 h 2668588"/>
                  <a:gd name="connsiteX13" fmla="*/ 863600 w 9747251"/>
                  <a:gd name="connsiteY13" fmla="*/ 1100138 h 2668588"/>
                  <a:gd name="connsiteX14" fmla="*/ 873125 w 9747251"/>
                  <a:gd name="connsiteY14" fmla="*/ 909638 h 2668588"/>
                  <a:gd name="connsiteX15" fmla="*/ 892175 w 9747251"/>
                  <a:gd name="connsiteY15" fmla="*/ 128588 h 2668588"/>
                  <a:gd name="connsiteX16" fmla="*/ 996950 w 9747251"/>
                  <a:gd name="connsiteY16" fmla="*/ 138113 h 2668588"/>
                  <a:gd name="connsiteX17" fmla="*/ 1016000 w 9747251"/>
                  <a:gd name="connsiteY17" fmla="*/ 595313 h 2668588"/>
                  <a:gd name="connsiteX18" fmla="*/ 1035050 w 9747251"/>
                  <a:gd name="connsiteY18" fmla="*/ 947738 h 2668588"/>
                  <a:gd name="connsiteX19" fmla="*/ 1044575 w 9747251"/>
                  <a:gd name="connsiteY19" fmla="*/ 1109663 h 2668588"/>
                  <a:gd name="connsiteX20" fmla="*/ 1139825 w 9747251"/>
                  <a:gd name="connsiteY20" fmla="*/ 1062038 h 2668588"/>
                  <a:gd name="connsiteX21" fmla="*/ 1149350 w 9747251"/>
                  <a:gd name="connsiteY21" fmla="*/ 195263 h 2668588"/>
                  <a:gd name="connsiteX22" fmla="*/ 1196975 w 9747251"/>
                  <a:gd name="connsiteY22" fmla="*/ 100013 h 2668588"/>
                  <a:gd name="connsiteX23" fmla="*/ 1254125 w 9747251"/>
                  <a:gd name="connsiteY23" fmla="*/ 280988 h 2668588"/>
                  <a:gd name="connsiteX24" fmla="*/ 1263650 w 9747251"/>
                  <a:gd name="connsiteY24" fmla="*/ 728663 h 2668588"/>
                  <a:gd name="connsiteX25" fmla="*/ 1292225 w 9747251"/>
                  <a:gd name="connsiteY25" fmla="*/ 1109663 h 2668588"/>
                  <a:gd name="connsiteX26" fmla="*/ 1444625 w 9747251"/>
                  <a:gd name="connsiteY26" fmla="*/ 1062038 h 2668588"/>
                  <a:gd name="connsiteX27" fmla="*/ 1435100 w 9747251"/>
                  <a:gd name="connsiteY27" fmla="*/ 681038 h 2668588"/>
                  <a:gd name="connsiteX28" fmla="*/ 1416050 w 9747251"/>
                  <a:gd name="connsiteY28" fmla="*/ 271463 h 2668588"/>
                  <a:gd name="connsiteX29" fmla="*/ 1435100 w 9747251"/>
                  <a:gd name="connsiteY29" fmla="*/ 100013 h 2668588"/>
                  <a:gd name="connsiteX30" fmla="*/ 1558925 w 9747251"/>
                  <a:gd name="connsiteY30" fmla="*/ 157163 h 2668588"/>
                  <a:gd name="connsiteX31" fmla="*/ 1549400 w 9747251"/>
                  <a:gd name="connsiteY31" fmla="*/ 433388 h 2668588"/>
                  <a:gd name="connsiteX32" fmla="*/ 1587500 w 9747251"/>
                  <a:gd name="connsiteY32" fmla="*/ 814388 h 2668588"/>
                  <a:gd name="connsiteX33" fmla="*/ 1606550 w 9747251"/>
                  <a:gd name="connsiteY33" fmla="*/ 1052513 h 2668588"/>
                  <a:gd name="connsiteX34" fmla="*/ 1682750 w 9747251"/>
                  <a:gd name="connsiteY34" fmla="*/ 1052513 h 2668588"/>
                  <a:gd name="connsiteX35" fmla="*/ 1739900 w 9747251"/>
                  <a:gd name="connsiteY35" fmla="*/ 842963 h 2668588"/>
                  <a:gd name="connsiteX36" fmla="*/ 1730375 w 9747251"/>
                  <a:gd name="connsiteY36" fmla="*/ 585788 h 2668588"/>
                  <a:gd name="connsiteX37" fmla="*/ 1692275 w 9747251"/>
                  <a:gd name="connsiteY37" fmla="*/ 176213 h 2668588"/>
                  <a:gd name="connsiteX38" fmla="*/ 1787525 w 9747251"/>
                  <a:gd name="connsiteY38" fmla="*/ 138113 h 2668588"/>
                  <a:gd name="connsiteX39" fmla="*/ 1844675 w 9747251"/>
                  <a:gd name="connsiteY39" fmla="*/ 290513 h 2668588"/>
                  <a:gd name="connsiteX40" fmla="*/ 1863725 w 9747251"/>
                  <a:gd name="connsiteY40" fmla="*/ 633413 h 2668588"/>
                  <a:gd name="connsiteX41" fmla="*/ 1835150 w 9747251"/>
                  <a:gd name="connsiteY41" fmla="*/ 881063 h 2668588"/>
                  <a:gd name="connsiteX42" fmla="*/ 1873250 w 9747251"/>
                  <a:gd name="connsiteY42" fmla="*/ 1071563 h 2668588"/>
                  <a:gd name="connsiteX43" fmla="*/ 1987550 w 9747251"/>
                  <a:gd name="connsiteY43" fmla="*/ 1042988 h 2668588"/>
                  <a:gd name="connsiteX44" fmla="*/ 1987550 w 9747251"/>
                  <a:gd name="connsiteY44" fmla="*/ 709613 h 2668588"/>
                  <a:gd name="connsiteX45" fmla="*/ 1958975 w 9747251"/>
                  <a:gd name="connsiteY45" fmla="*/ 319088 h 2668588"/>
                  <a:gd name="connsiteX46" fmla="*/ 1987550 w 9747251"/>
                  <a:gd name="connsiteY46" fmla="*/ 119063 h 2668588"/>
                  <a:gd name="connsiteX47" fmla="*/ 2111375 w 9747251"/>
                  <a:gd name="connsiteY47" fmla="*/ 119063 h 2668588"/>
                  <a:gd name="connsiteX48" fmla="*/ 2101850 w 9747251"/>
                  <a:gd name="connsiteY48" fmla="*/ 357188 h 2668588"/>
                  <a:gd name="connsiteX49" fmla="*/ 2101850 w 9747251"/>
                  <a:gd name="connsiteY49" fmla="*/ 547688 h 2668588"/>
                  <a:gd name="connsiteX50" fmla="*/ 2139950 w 9747251"/>
                  <a:gd name="connsiteY50" fmla="*/ 814388 h 2668588"/>
                  <a:gd name="connsiteX51" fmla="*/ 2149475 w 9747251"/>
                  <a:gd name="connsiteY51" fmla="*/ 1023938 h 2668588"/>
                  <a:gd name="connsiteX52" fmla="*/ 2216150 w 9747251"/>
                  <a:gd name="connsiteY52" fmla="*/ 1062038 h 2668588"/>
                  <a:gd name="connsiteX53" fmla="*/ 2282825 w 9747251"/>
                  <a:gd name="connsiteY53" fmla="*/ 947738 h 2668588"/>
                  <a:gd name="connsiteX54" fmla="*/ 2273300 w 9747251"/>
                  <a:gd name="connsiteY54" fmla="*/ 690563 h 2668588"/>
                  <a:gd name="connsiteX55" fmla="*/ 2273300 w 9747251"/>
                  <a:gd name="connsiteY55" fmla="*/ 319088 h 2668588"/>
                  <a:gd name="connsiteX56" fmla="*/ 2282825 w 9747251"/>
                  <a:gd name="connsiteY56" fmla="*/ 109538 h 2668588"/>
                  <a:gd name="connsiteX57" fmla="*/ 2406650 w 9747251"/>
                  <a:gd name="connsiteY57" fmla="*/ 119063 h 2668588"/>
                  <a:gd name="connsiteX58" fmla="*/ 2444750 w 9747251"/>
                  <a:gd name="connsiteY58" fmla="*/ 347663 h 2668588"/>
                  <a:gd name="connsiteX59" fmla="*/ 2444750 w 9747251"/>
                  <a:gd name="connsiteY59" fmla="*/ 652463 h 2668588"/>
                  <a:gd name="connsiteX60" fmla="*/ 2425700 w 9747251"/>
                  <a:gd name="connsiteY60" fmla="*/ 966788 h 2668588"/>
                  <a:gd name="connsiteX61" fmla="*/ 2454275 w 9747251"/>
                  <a:gd name="connsiteY61" fmla="*/ 1081088 h 2668588"/>
                  <a:gd name="connsiteX62" fmla="*/ 2559050 w 9747251"/>
                  <a:gd name="connsiteY62" fmla="*/ 1033463 h 2668588"/>
                  <a:gd name="connsiteX63" fmla="*/ 2568575 w 9747251"/>
                  <a:gd name="connsiteY63" fmla="*/ 776288 h 2668588"/>
                  <a:gd name="connsiteX64" fmla="*/ 2587625 w 9747251"/>
                  <a:gd name="connsiteY64" fmla="*/ 500063 h 2668588"/>
                  <a:gd name="connsiteX65" fmla="*/ 2559050 w 9747251"/>
                  <a:gd name="connsiteY65" fmla="*/ 185738 h 2668588"/>
                  <a:gd name="connsiteX66" fmla="*/ 2673350 w 9747251"/>
                  <a:gd name="connsiteY66" fmla="*/ 42863 h 2668588"/>
                  <a:gd name="connsiteX67" fmla="*/ 2740025 w 9747251"/>
                  <a:gd name="connsiteY67" fmla="*/ 319088 h 2668588"/>
                  <a:gd name="connsiteX68" fmla="*/ 2720975 w 9747251"/>
                  <a:gd name="connsiteY68" fmla="*/ 661988 h 2668588"/>
                  <a:gd name="connsiteX69" fmla="*/ 2701925 w 9747251"/>
                  <a:gd name="connsiteY69" fmla="*/ 1033463 h 2668588"/>
                  <a:gd name="connsiteX70" fmla="*/ 2749550 w 9747251"/>
                  <a:gd name="connsiteY70" fmla="*/ 1081088 h 2668588"/>
                  <a:gd name="connsiteX71" fmla="*/ 2863850 w 9747251"/>
                  <a:gd name="connsiteY71" fmla="*/ 1014413 h 2668588"/>
                  <a:gd name="connsiteX72" fmla="*/ 2873375 w 9747251"/>
                  <a:gd name="connsiteY72" fmla="*/ 804863 h 2668588"/>
                  <a:gd name="connsiteX73" fmla="*/ 2863850 w 9747251"/>
                  <a:gd name="connsiteY73" fmla="*/ 471488 h 2668588"/>
                  <a:gd name="connsiteX74" fmla="*/ 2921000 w 9747251"/>
                  <a:gd name="connsiteY74" fmla="*/ 100013 h 2668588"/>
                  <a:gd name="connsiteX75" fmla="*/ 3016250 w 9747251"/>
                  <a:gd name="connsiteY75" fmla="*/ 280988 h 2668588"/>
                  <a:gd name="connsiteX76" fmla="*/ 3035300 w 9747251"/>
                  <a:gd name="connsiteY76" fmla="*/ 700088 h 2668588"/>
                  <a:gd name="connsiteX77" fmla="*/ 3025775 w 9747251"/>
                  <a:gd name="connsiteY77" fmla="*/ 1004888 h 2668588"/>
                  <a:gd name="connsiteX78" fmla="*/ 3130550 w 9747251"/>
                  <a:gd name="connsiteY78" fmla="*/ 1071563 h 2668588"/>
                  <a:gd name="connsiteX79" fmla="*/ 3140075 w 9747251"/>
                  <a:gd name="connsiteY79" fmla="*/ 852488 h 2668588"/>
                  <a:gd name="connsiteX80" fmla="*/ 3168650 w 9747251"/>
                  <a:gd name="connsiteY80" fmla="*/ 509588 h 2668588"/>
                  <a:gd name="connsiteX81" fmla="*/ 3159125 w 9747251"/>
                  <a:gd name="connsiteY81" fmla="*/ 271463 h 2668588"/>
                  <a:gd name="connsiteX82" fmla="*/ 3178175 w 9747251"/>
                  <a:gd name="connsiteY82" fmla="*/ 80963 h 2668588"/>
                  <a:gd name="connsiteX83" fmla="*/ 3302000 w 9747251"/>
                  <a:gd name="connsiteY83" fmla="*/ 147638 h 2668588"/>
                  <a:gd name="connsiteX84" fmla="*/ 3302000 w 9747251"/>
                  <a:gd name="connsiteY84" fmla="*/ 423863 h 2668588"/>
                  <a:gd name="connsiteX85" fmla="*/ 3292475 w 9747251"/>
                  <a:gd name="connsiteY85" fmla="*/ 728663 h 2668588"/>
                  <a:gd name="connsiteX86" fmla="*/ 3254375 w 9747251"/>
                  <a:gd name="connsiteY86" fmla="*/ 1004888 h 2668588"/>
                  <a:gd name="connsiteX87" fmla="*/ 3387725 w 9747251"/>
                  <a:gd name="connsiteY87" fmla="*/ 1062038 h 2668588"/>
                  <a:gd name="connsiteX88" fmla="*/ 3454400 w 9747251"/>
                  <a:gd name="connsiteY88" fmla="*/ 661988 h 2668588"/>
                  <a:gd name="connsiteX89" fmla="*/ 3463925 w 9747251"/>
                  <a:gd name="connsiteY89" fmla="*/ 242888 h 2668588"/>
                  <a:gd name="connsiteX90" fmla="*/ 3521075 w 9747251"/>
                  <a:gd name="connsiteY90" fmla="*/ 90488 h 2668588"/>
                  <a:gd name="connsiteX91" fmla="*/ 3578225 w 9747251"/>
                  <a:gd name="connsiteY91" fmla="*/ 147638 h 2668588"/>
                  <a:gd name="connsiteX92" fmla="*/ 3578225 w 9747251"/>
                  <a:gd name="connsiteY92" fmla="*/ 385763 h 2668588"/>
                  <a:gd name="connsiteX93" fmla="*/ 3606800 w 9747251"/>
                  <a:gd name="connsiteY93" fmla="*/ 728663 h 2668588"/>
                  <a:gd name="connsiteX94" fmla="*/ 3616325 w 9747251"/>
                  <a:gd name="connsiteY94" fmla="*/ 985838 h 2668588"/>
                  <a:gd name="connsiteX95" fmla="*/ 3702050 w 9747251"/>
                  <a:gd name="connsiteY95" fmla="*/ 1042988 h 2668588"/>
                  <a:gd name="connsiteX96" fmla="*/ 3740150 w 9747251"/>
                  <a:gd name="connsiteY96" fmla="*/ 766763 h 2668588"/>
                  <a:gd name="connsiteX97" fmla="*/ 3711575 w 9747251"/>
                  <a:gd name="connsiteY97" fmla="*/ 414338 h 2668588"/>
                  <a:gd name="connsiteX98" fmla="*/ 3711575 w 9747251"/>
                  <a:gd name="connsiteY98" fmla="*/ 128588 h 2668588"/>
                  <a:gd name="connsiteX99" fmla="*/ 3787775 w 9747251"/>
                  <a:gd name="connsiteY99" fmla="*/ 52388 h 2668588"/>
                  <a:gd name="connsiteX100" fmla="*/ 3854450 w 9747251"/>
                  <a:gd name="connsiteY100" fmla="*/ 185738 h 2668588"/>
                  <a:gd name="connsiteX101" fmla="*/ 3854450 w 9747251"/>
                  <a:gd name="connsiteY101" fmla="*/ 357188 h 2668588"/>
                  <a:gd name="connsiteX102" fmla="*/ 3873500 w 9747251"/>
                  <a:gd name="connsiteY102" fmla="*/ 652463 h 2668588"/>
                  <a:gd name="connsiteX103" fmla="*/ 3902075 w 9747251"/>
                  <a:gd name="connsiteY103" fmla="*/ 928688 h 2668588"/>
                  <a:gd name="connsiteX104" fmla="*/ 3911600 w 9747251"/>
                  <a:gd name="connsiteY104" fmla="*/ 1071563 h 2668588"/>
                  <a:gd name="connsiteX105" fmla="*/ 4044950 w 9747251"/>
                  <a:gd name="connsiteY105" fmla="*/ 1023938 h 2668588"/>
                  <a:gd name="connsiteX106" fmla="*/ 4016375 w 9747251"/>
                  <a:gd name="connsiteY106" fmla="*/ 700088 h 2668588"/>
                  <a:gd name="connsiteX107" fmla="*/ 3997325 w 9747251"/>
                  <a:gd name="connsiteY107" fmla="*/ 166688 h 2668588"/>
                  <a:gd name="connsiteX108" fmla="*/ 4016375 w 9747251"/>
                  <a:gd name="connsiteY108" fmla="*/ 61913 h 2668588"/>
                  <a:gd name="connsiteX109" fmla="*/ 4092575 w 9747251"/>
                  <a:gd name="connsiteY109" fmla="*/ 119063 h 2668588"/>
                  <a:gd name="connsiteX110" fmla="*/ 4130675 w 9747251"/>
                  <a:gd name="connsiteY110" fmla="*/ 395288 h 2668588"/>
                  <a:gd name="connsiteX111" fmla="*/ 4168775 w 9747251"/>
                  <a:gd name="connsiteY111" fmla="*/ 804863 h 2668588"/>
                  <a:gd name="connsiteX112" fmla="*/ 4235450 w 9747251"/>
                  <a:gd name="connsiteY112" fmla="*/ 1052513 h 2668588"/>
                  <a:gd name="connsiteX113" fmla="*/ 4283075 w 9747251"/>
                  <a:gd name="connsiteY113" fmla="*/ 871538 h 2668588"/>
                  <a:gd name="connsiteX114" fmla="*/ 4283075 w 9747251"/>
                  <a:gd name="connsiteY114" fmla="*/ 595313 h 2668588"/>
                  <a:gd name="connsiteX115" fmla="*/ 4311650 w 9747251"/>
                  <a:gd name="connsiteY115" fmla="*/ 252413 h 2668588"/>
                  <a:gd name="connsiteX116" fmla="*/ 4340225 w 9747251"/>
                  <a:gd name="connsiteY116" fmla="*/ 71438 h 2668588"/>
                  <a:gd name="connsiteX117" fmla="*/ 4406900 w 9747251"/>
                  <a:gd name="connsiteY117" fmla="*/ 242888 h 2668588"/>
                  <a:gd name="connsiteX118" fmla="*/ 4397375 w 9747251"/>
                  <a:gd name="connsiteY118" fmla="*/ 566738 h 2668588"/>
                  <a:gd name="connsiteX119" fmla="*/ 4435475 w 9747251"/>
                  <a:gd name="connsiteY119" fmla="*/ 919163 h 2668588"/>
                  <a:gd name="connsiteX120" fmla="*/ 4464050 w 9747251"/>
                  <a:gd name="connsiteY120" fmla="*/ 1042988 h 2668588"/>
                  <a:gd name="connsiteX121" fmla="*/ 4578350 w 9747251"/>
                  <a:gd name="connsiteY121" fmla="*/ 1014413 h 2668588"/>
                  <a:gd name="connsiteX122" fmla="*/ 4530725 w 9747251"/>
                  <a:gd name="connsiteY122" fmla="*/ 642938 h 2668588"/>
                  <a:gd name="connsiteX123" fmla="*/ 4530725 w 9747251"/>
                  <a:gd name="connsiteY123" fmla="*/ 414338 h 2668588"/>
                  <a:gd name="connsiteX124" fmla="*/ 4559300 w 9747251"/>
                  <a:gd name="connsiteY124" fmla="*/ 128588 h 2668588"/>
                  <a:gd name="connsiteX125" fmla="*/ 4654550 w 9747251"/>
                  <a:gd name="connsiteY125" fmla="*/ 109538 h 2668588"/>
                  <a:gd name="connsiteX126" fmla="*/ 4692650 w 9747251"/>
                  <a:gd name="connsiteY126" fmla="*/ 195263 h 2668588"/>
                  <a:gd name="connsiteX127" fmla="*/ 4730750 w 9747251"/>
                  <a:gd name="connsiteY127" fmla="*/ 442913 h 2668588"/>
                  <a:gd name="connsiteX128" fmla="*/ 4721225 w 9747251"/>
                  <a:gd name="connsiteY128" fmla="*/ 652463 h 2668588"/>
                  <a:gd name="connsiteX129" fmla="*/ 4721225 w 9747251"/>
                  <a:gd name="connsiteY129" fmla="*/ 804863 h 2668588"/>
                  <a:gd name="connsiteX130" fmla="*/ 4740275 w 9747251"/>
                  <a:gd name="connsiteY130" fmla="*/ 957263 h 2668588"/>
                  <a:gd name="connsiteX131" fmla="*/ 4749800 w 9747251"/>
                  <a:gd name="connsiteY131" fmla="*/ 1023938 h 2668588"/>
                  <a:gd name="connsiteX132" fmla="*/ 4845050 w 9747251"/>
                  <a:gd name="connsiteY132" fmla="*/ 966788 h 2668588"/>
                  <a:gd name="connsiteX133" fmla="*/ 4854575 w 9747251"/>
                  <a:gd name="connsiteY133" fmla="*/ 804863 h 2668588"/>
                  <a:gd name="connsiteX134" fmla="*/ 4854575 w 9747251"/>
                  <a:gd name="connsiteY134" fmla="*/ 490538 h 2668588"/>
                  <a:gd name="connsiteX135" fmla="*/ 4835525 w 9747251"/>
                  <a:gd name="connsiteY135" fmla="*/ 223838 h 2668588"/>
                  <a:gd name="connsiteX136" fmla="*/ 4835525 w 9747251"/>
                  <a:gd name="connsiteY136" fmla="*/ 109538 h 2668588"/>
                  <a:gd name="connsiteX137" fmla="*/ 4892675 w 9747251"/>
                  <a:gd name="connsiteY137" fmla="*/ 80963 h 2668588"/>
                  <a:gd name="connsiteX138" fmla="*/ 4949825 w 9747251"/>
                  <a:gd name="connsiteY138" fmla="*/ 100013 h 2668588"/>
                  <a:gd name="connsiteX139" fmla="*/ 4987925 w 9747251"/>
                  <a:gd name="connsiteY139" fmla="*/ 261938 h 2668588"/>
                  <a:gd name="connsiteX140" fmla="*/ 4987925 w 9747251"/>
                  <a:gd name="connsiteY140" fmla="*/ 490538 h 2668588"/>
                  <a:gd name="connsiteX141" fmla="*/ 4987925 w 9747251"/>
                  <a:gd name="connsiteY141" fmla="*/ 766763 h 2668588"/>
                  <a:gd name="connsiteX142" fmla="*/ 4978400 w 9747251"/>
                  <a:gd name="connsiteY142" fmla="*/ 938213 h 2668588"/>
                  <a:gd name="connsiteX143" fmla="*/ 5006975 w 9747251"/>
                  <a:gd name="connsiteY143" fmla="*/ 995363 h 2668588"/>
                  <a:gd name="connsiteX144" fmla="*/ 5102225 w 9747251"/>
                  <a:gd name="connsiteY144" fmla="*/ 995363 h 2668588"/>
                  <a:gd name="connsiteX145" fmla="*/ 5130800 w 9747251"/>
                  <a:gd name="connsiteY145" fmla="*/ 757238 h 2668588"/>
                  <a:gd name="connsiteX146" fmla="*/ 5140325 w 9747251"/>
                  <a:gd name="connsiteY146" fmla="*/ 347663 h 2668588"/>
                  <a:gd name="connsiteX147" fmla="*/ 5130800 w 9747251"/>
                  <a:gd name="connsiteY147" fmla="*/ 90488 h 2668588"/>
                  <a:gd name="connsiteX148" fmla="*/ 5216525 w 9747251"/>
                  <a:gd name="connsiteY148" fmla="*/ 90488 h 2668588"/>
                  <a:gd name="connsiteX149" fmla="*/ 5254625 w 9747251"/>
                  <a:gd name="connsiteY149" fmla="*/ 195263 h 2668588"/>
                  <a:gd name="connsiteX150" fmla="*/ 5264150 w 9747251"/>
                  <a:gd name="connsiteY150" fmla="*/ 357188 h 2668588"/>
                  <a:gd name="connsiteX151" fmla="*/ 5273675 w 9747251"/>
                  <a:gd name="connsiteY151" fmla="*/ 519113 h 2668588"/>
                  <a:gd name="connsiteX152" fmla="*/ 5264150 w 9747251"/>
                  <a:gd name="connsiteY152" fmla="*/ 747713 h 2668588"/>
                  <a:gd name="connsiteX153" fmla="*/ 5264150 w 9747251"/>
                  <a:gd name="connsiteY153" fmla="*/ 957263 h 2668588"/>
                  <a:gd name="connsiteX154" fmla="*/ 5311775 w 9747251"/>
                  <a:gd name="connsiteY154" fmla="*/ 1033463 h 2668588"/>
                  <a:gd name="connsiteX155" fmla="*/ 5368925 w 9747251"/>
                  <a:gd name="connsiteY155" fmla="*/ 928688 h 2668588"/>
                  <a:gd name="connsiteX156" fmla="*/ 5416550 w 9747251"/>
                  <a:gd name="connsiteY156" fmla="*/ 719138 h 2668588"/>
                  <a:gd name="connsiteX157" fmla="*/ 5378450 w 9747251"/>
                  <a:gd name="connsiteY157" fmla="*/ 500063 h 2668588"/>
                  <a:gd name="connsiteX158" fmla="*/ 5378450 w 9747251"/>
                  <a:gd name="connsiteY158" fmla="*/ 214313 h 2668588"/>
                  <a:gd name="connsiteX159" fmla="*/ 5435600 w 9747251"/>
                  <a:gd name="connsiteY159" fmla="*/ 61913 h 2668588"/>
                  <a:gd name="connsiteX160" fmla="*/ 5502275 w 9747251"/>
                  <a:gd name="connsiteY160" fmla="*/ 109538 h 2668588"/>
                  <a:gd name="connsiteX161" fmla="*/ 5511800 w 9747251"/>
                  <a:gd name="connsiteY161" fmla="*/ 319088 h 2668588"/>
                  <a:gd name="connsiteX162" fmla="*/ 5511800 w 9747251"/>
                  <a:gd name="connsiteY162" fmla="*/ 500063 h 2668588"/>
                  <a:gd name="connsiteX163" fmla="*/ 5540375 w 9747251"/>
                  <a:gd name="connsiteY163" fmla="*/ 776288 h 2668588"/>
                  <a:gd name="connsiteX164" fmla="*/ 5530850 w 9747251"/>
                  <a:gd name="connsiteY164" fmla="*/ 985838 h 2668588"/>
                  <a:gd name="connsiteX165" fmla="*/ 5578475 w 9747251"/>
                  <a:gd name="connsiteY165" fmla="*/ 1062038 h 2668588"/>
                  <a:gd name="connsiteX166" fmla="*/ 5654675 w 9747251"/>
                  <a:gd name="connsiteY166" fmla="*/ 1033463 h 2668588"/>
                  <a:gd name="connsiteX167" fmla="*/ 5654675 w 9747251"/>
                  <a:gd name="connsiteY167" fmla="*/ 690563 h 2668588"/>
                  <a:gd name="connsiteX168" fmla="*/ 5664200 w 9747251"/>
                  <a:gd name="connsiteY168" fmla="*/ 157163 h 2668588"/>
                  <a:gd name="connsiteX169" fmla="*/ 5749925 w 9747251"/>
                  <a:gd name="connsiteY169" fmla="*/ 61913 h 2668588"/>
                  <a:gd name="connsiteX170" fmla="*/ 5788025 w 9747251"/>
                  <a:gd name="connsiteY170" fmla="*/ 166688 h 2668588"/>
                  <a:gd name="connsiteX171" fmla="*/ 5788025 w 9747251"/>
                  <a:gd name="connsiteY171" fmla="*/ 452438 h 2668588"/>
                  <a:gd name="connsiteX172" fmla="*/ 5788025 w 9747251"/>
                  <a:gd name="connsiteY172" fmla="*/ 728663 h 2668588"/>
                  <a:gd name="connsiteX173" fmla="*/ 5788025 w 9747251"/>
                  <a:gd name="connsiteY173" fmla="*/ 909638 h 2668588"/>
                  <a:gd name="connsiteX174" fmla="*/ 5788025 w 9747251"/>
                  <a:gd name="connsiteY174" fmla="*/ 1042988 h 2668588"/>
                  <a:gd name="connsiteX175" fmla="*/ 5892800 w 9747251"/>
                  <a:gd name="connsiteY175" fmla="*/ 1004888 h 2668588"/>
                  <a:gd name="connsiteX176" fmla="*/ 5921375 w 9747251"/>
                  <a:gd name="connsiteY176" fmla="*/ 852488 h 2668588"/>
                  <a:gd name="connsiteX177" fmla="*/ 5911850 w 9747251"/>
                  <a:gd name="connsiteY177" fmla="*/ 500063 h 2668588"/>
                  <a:gd name="connsiteX178" fmla="*/ 5911850 w 9747251"/>
                  <a:gd name="connsiteY178" fmla="*/ 252413 h 2668588"/>
                  <a:gd name="connsiteX179" fmla="*/ 5949950 w 9747251"/>
                  <a:gd name="connsiteY179" fmla="*/ 80963 h 2668588"/>
                  <a:gd name="connsiteX180" fmla="*/ 6035675 w 9747251"/>
                  <a:gd name="connsiteY180" fmla="*/ 109538 h 2668588"/>
                  <a:gd name="connsiteX181" fmla="*/ 6045200 w 9747251"/>
                  <a:gd name="connsiteY181" fmla="*/ 423863 h 2668588"/>
                  <a:gd name="connsiteX182" fmla="*/ 6073775 w 9747251"/>
                  <a:gd name="connsiteY182" fmla="*/ 1052513 h 2668588"/>
                  <a:gd name="connsiteX183" fmla="*/ 6197600 w 9747251"/>
                  <a:gd name="connsiteY183" fmla="*/ 1023938 h 2668588"/>
                  <a:gd name="connsiteX184" fmla="*/ 6216650 w 9747251"/>
                  <a:gd name="connsiteY184" fmla="*/ 785813 h 2668588"/>
                  <a:gd name="connsiteX185" fmla="*/ 6188075 w 9747251"/>
                  <a:gd name="connsiteY185" fmla="*/ 347663 h 2668588"/>
                  <a:gd name="connsiteX186" fmla="*/ 6235700 w 9747251"/>
                  <a:gd name="connsiteY186" fmla="*/ 119063 h 2668588"/>
                  <a:gd name="connsiteX187" fmla="*/ 6302375 w 9747251"/>
                  <a:gd name="connsiteY187" fmla="*/ 157163 h 2668588"/>
                  <a:gd name="connsiteX188" fmla="*/ 6340475 w 9747251"/>
                  <a:gd name="connsiteY188" fmla="*/ 881063 h 2668588"/>
                  <a:gd name="connsiteX189" fmla="*/ 6369050 w 9747251"/>
                  <a:gd name="connsiteY189" fmla="*/ 1071563 h 2668588"/>
                  <a:gd name="connsiteX190" fmla="*/ 6483350 w 9747251"/>
                  <a:gd name="connsiteY190" fmla="*/ 976313 h 2668588"/>
                  <a:gd name="connsiteX191" fmla="*/ 6492875 w 9747251"/>
                  <a:gd name="connsiteY191" fmla="*/ 566738 h 2668588"/>
                  <a:gd name="connsiteX192" fmla="*/ 6502400 w 9747251"/>
                  <a:gd name="connsiteY192" fmla="*/ 300038 h 2668588"/>
                  <a:gd name="connsiteX193" fmla="*/ 6540500 w 9747251"/>
                  <a:gd name="connsiteY193" fmla="*/ 100013 h 2668588"/>
                  <a:gd name="connsiteX194" fmla="*/ 6607175 w 9747251"/>
                  <a:gd name="connsiteY194" fmla="*/ 157163 h 2668588"/>
                  <a:gd name="connsiteX195" fmla="*/ 6616700 w 9747251"/>
                  <a:gd name="connsiteY195" fmla="*/ 690563 h 2668588"/>
                  <a:gd name="connsiteX196" fmla="*/ 6607175 w 9747251"/>
                  <a:gd name="connsiteY196" fmla="*/ 976313 h 2668588"/>
                  <a:gd name="connsiteX197" fmla="*/ 6683375 w 9747251"/>
                  <a:gd name="connsiteY197" fmla="*/ 1042988 h 2668588"/>
                  <a:gd name="connsiteX198" fmla="*/ 6740525 w 9747251"/>
                  <a:gd name="connsiteY198" fmla="*/ 890588 h 2668588"/>
                  <a:gd name="connsiteX199" fmla="*/ 6740525 w 9747251"/>
                  <a:gd name="connsiteY199" fmla="*/ 509588 h 2668588"/>
                  <a:gd name="connsiteX200" fmla="*/ 6731000 w 9747251"/>
                  <a:gd name="connsiteY200" fmla="*/ 185738 h 2668588"/>
                  <a:gd name="connsiteX201" fmla="*/ 6797675 w 9747251"/>
                  <a:gd name="connsiteY201" fmla="*/ 80963 h 2668588"/>
                  <a:gd name="connsiteX202" fmla="*/ 6864350 w 9747251"/>
                  <a:gd name="connsiteY202" fmla="*/ 309563 h 2668588"/>
                  <a:gd name="connsiteX203" fmla="*/ 6873875 w 9747251"/>
                  <a:gd name="connsiteY203" fmla="*/ 947738 h 2668588"/>
                  <a:gd name="connsiteX204" fmla="*/ 6978650 w 9747251"/>
                  <a:gd name="connsiteY204" fmla="*/ 928688 h 2668588"/>
                  <a:gd name="connsiteX205" fmla="*/ 7016750 w 9747251"/>
                  <a:gd name="connsiteY205" fmla="*/ 547688 h 2668588"/>
                  <a:gd name="connsiteX206" fmla="*/ 6997700 w 9747251"/>
                  <a:gd name="connsiteY206" fmla="*/ 214313 h 2668588"/>
                  <a:gd name="connsiteX207" fmla="*/ 7026275 w 9747251"/>
                  <a:gd name="connsiteY207" fmla="*/ 100013 h 2668588"/>
                  <a:gd name="connsiteX208" fmla="*/ 7092950 w 9747251"/>
                  <a:gd name="connsiteY208" fmla="*/ 347663 h 2668588"/>
                  <a:gd name="connsiteX209" fmla="*/ 7121525 w 9747251"/>
                  <a:gd name="connsiteY209" fmla="*/ 709613 h 2668588"/>
                  <a:gd name="connsiteX210" fmla="*/ 7112000 w 9747251"/>
                  <a:gd name="connsiteY210" fmla="*/ 957263 h 2668588"/>
                  <a:gd name="connsiteX211" fmla="*/ 7188200 w 9747251"/>
                  <a:gd name="connsiteY211" fmla="*/ 1042988 h 2668588"/>
                  <a:gd name="connsiteX212" fmla="*/ 7273925 w 9747251"/>
                  <a:gd name="connsiteY212" fmla="*/ 747713 h 2668588"/>
                  <a:gd name="connsiteX213" fmla="*/ 7264400 w 9747251"/>
                  <a:gd name="connsiteY213" fmla="*/ 290513 h 2668588"/>
                  <a:gd name="connsiteX214" fmla="*/ 7273925 w 9747251"/>
                  <a:gd name="connsiteY214" fmla="*/ 119063 h 2668588"/>
                  <a:gd name="connsiteX215" fmla="*/ 7340600 w 9747251"/>
                  <a:gd name="connsiteY215" fmla="*/ 52388 h 2668588"/>
                  <a:gd name="connsiteX216" fmla="*/ 7388225 w 9747251"/>
                  <a:gd name="connsiteY216" fmla="*/ 128588 h 2668588"/>
                  <a:gd name="connsiteX217" fmla="*/ 7397750 w 9747251"/>
                  <a:gd name="connsiteY217" fmla="*/ 328613 h 2668588"/>
                  <a:gd name="connsiteX218" fmla="*/ 7388225 w 9747251"/>
                  <a:gd name="connsiteY218" fmla="*/ 604838 h 2668588"/>
                  <a:gd name="connsiteX219" fmla="*/ 7397750 w 9747251"/>
                  <a:gd name="connsiteY219" fmla="*/ 900113 h 2668588"/>
                  <a:gd name="connsiteX220" fmla="*/ 7416800 w 9747251"/>
                  <a:gd name="connsiteY220" fmla="*/ 1004888 h 2668588"/>
                  <a:gd name="connsiteX221" fmla="*/ 7473950 w 9747251"/>
                  <a:gd name="connsiteY221" fmla="*/ 1023938 h 2668588"/>
                  <a:gd name="connsiteX222" fmla="*/ 7521575 w 9747251"/>
                  <a:gd name="connsiteY222" fmla="*/ 814388 h 2668588"/>
                  <a:gd name="connsiteX223" fmla="*/ 7521575 w 9747251"/>
                  <a:gd name="connsiteY223" fmla="*/ 519113 h 2668588"/>
                  <a:gd name="connsiteX224" fmla="*/ 7531100 w 9747251"/>
                  <a:gd name="connsiteY224" fmla="*/ 223838 h 2668588"/>
                  <a:gd name="connsiteX225" fmla="*/ 7531100 w 9747251"/>
                  <a:gd name="connsiteY225" fmla="*/ 119063 h 2668588"/>
                  <a:gd name="connsiteX226" fmla="*/ 7626350 w 9747251"/>
                  <a:gd name="connsiteY226" fmla="*/ 71438 h 2668588"/>
                  <a:gd name="connsiteX227" fmla="*/ 7664450 w 9747251"/>
                  <a:gd name="connsiteY227" fmla="*/ 157163 h 2668588"/>
                  <a:gd name="connsiteX228" fmla="*/ 7664450 w 9747251"/>
                  <a:gd name="connsiteY228" fmla="*/ 909638 h 2668588"/>
                  <a:gd name="connsiteX229" fmla="*/ 7645400 w 9747251"/>
                  <a:gd name="connsiteY229" fmla="*/ 1042988 h 2668588"/>
                  <a:gd name="connsiteX230" fmla="*/ 7769225 w 9747251"/>
                  <a:gd name="connsiteY230" fmla="*/ 1004888 h 2668588"/>
                  <a:gd name="connsiteX231" fmla="*/ 7788275 w 9747251"/>
                  <a:gd name="connsiteY231" fmla="*/ 785813 h 2668588"/>
                  <a:gd name="connsiteX232" fmla="*/ 7816850 w 9747251"/>
                  <a:gd name="connsiteY232" fmla="*/ 404813 h 2668588"/>
                  <a:gd name="connsiteX233" fmla="*/ 7826375 w 9747251"/>
                  <a:gd name="connsiteY233" fmla="*/ 119063 h 2668588"/>
                  <a:gd name="connsiteX234" fmla="*/ 7940675 w 9747251"/>
                  <a:gd name="connsiteY234" fmla="*/ 71438 h 2668588"/>
                  <a:gd name="connsiteX235" fmla="*/ 7959725 w 9747251"/>
                  <a:gd name="connsiteY235" fmla="*/ 176213 h 2668588"/>
                  <a:gd name="connsiteX236" fmla="*/ 7959725 w 9747251"/>
                  <a:gd name="connsiteY236" fmla="*/ 490538 h 2668588"/>
                  <a:gd name="connsiteX237" fmla="*/ 7940675 w 9747251"/>
                  <a:gd name="connsiteY237" fmla="*/ 842963 h 2668588"/>
                  <a:gd name="connsiteX238" fmla="*/ 7950200 w 9747251"/>
                  <a:gd name="connsiteY238" fmla="*/ 995363 h 2668588"/>
                  <a:gd name="connsiteX239" fmla="*/ 8045450 w 9747251"/>
                  <a:gd name="connsiteY239" fmla="*/ 1004888 h 2668588"/>
                  <a:gd name="connsiteX240" fmla="*/ 8064500 w 9747251"/>
                  <a:gd name="connsiteY240" fmla="*/ 823913 h 2668588"/>
                  <a:gd name="connsiteX241" fmla="*/ 8083550 w 9747251"/>
                  <a:gd name="connsiteY241" fmla="*/ 528638 h 2668588"/>
                  <a:gd name="connsiteX242" fmla="*/ 8102600 w 9747251"/>
                  <a:gd name="connsiteY242" fmla="*/ 204788 h 2668588"/>
                  <a:gd name="connsiteX243" fmla="*/ 8150225 w 9747251"/>
                  <a:gd name="connsiteY243" fmla="*/ 80963 h 2668588"/>
                  <a:gd name="connsiteX244" fmla="*/ 8235950 w 9747251"/>
                  <a:gd name="connsiteY244" fmla="*/ 214313 h 2668588"/>
                  <a:gd name="connsiteX245" fmla="*/ 8226425 w 9747251"/>
                  <a:gd name="connsiteY245" fmla="*/ 452438 h 2668588"/>
                  <a:gd name="connsiteX246" fmla="*/ 8226425 w 9747251"/>
                  <a:gd name="connsiteY246" fmla="*/ 747713 h 2668588"/>
                  <a:gd name="connsiteX247" fmla="*/ 8264525 w 9747251"/>
                  <a:gd name="connsiteY247" fmla="*/ 995363 h 2668588"/>
                  <a:gd name="connsiteX248" fmla="*/ 8321675 w 9747251"/>
                  <a:gd name="connsiteY248" fmla="*/ 1062038 h 2668588"/>
                  <a:gd name="connsiteX249" fmla="*/ 8350250 w 9747251"/>
                  <a:gd name="connsiteY249" fmla="*/ 833438 h 2668588"/>
                  <a:gd name="connsiteX250" fmla="*/ 8350250 w 9747251"/>
                  <a:gd name="connsiteY250" fmla="*/ 490538 h 2668588"/>
                  <a:gd name="connsiteX251" fmla="*/ 8340725 w 9747251"/>
                  <a:gd name="connsiteY251" fmla="*/ 176213 h 2668588"/>
                  <a:gd name="connsiteX252" fmla="*/ 8445500 w 9747251"/>
                  <a:gd name="connsiteY252" fmla="*/ 90488 h 2668588"/>
                  <a:gd name="connsiteX253" fmla="*/ 8502650 w 9747251"/>
                  <a:gd name="connsiteY253" fmla="*/ 338138 h 2668588"/>
                  <a:gd name="connsiteX254" fmla="*/ 8502650 w 9747251"/>
                  <a:gd name="connsiteY254" fmla="*/ 661988 h 2668588"/>
                  <a:gd name="connsiteX255" fmla="*/ 8531225 w 9747251"/>
                  <a:gd name="connsiteY255" fmla="*/ 1004888 h 2668588"/>
                  <a:gd name="connsiteX256" fmla="*/ 8645525 w 9747251"/>
                  <a:gd name="connsiteY256" fmla="*/ 928688 h 2668588"/>
                  <a:gd name="connsiteX257" fmla="*/ 8645525 w 9747251"/>
                  <a:gd name="connsiteY257" fmla="*/ 671513 h 2668588"/>
                  <a:gd name="connsiteX258" fmla="*/ 8683625 w 9747251"/>
                  <a:gd name="connsiteY258" fmla="*/ 300038 h 2668588"/>
                  <a:gd name="connsiteX259" fmla="*/ 8655050 w 9747251"/>
                  <a:gd name="connsiteY259" fmla="*/ 90488 h 2668588"/>
                  <a:gd name="connsiteX260" fmla="*/ 8797925 w 9747251"/>
                  <a:gd name="connsiteY260" fmla="*/ 128588 h 2668588"/>
                  <a:gd name="connsiteX261" fmla="*/ 8807450 w 9747251"/>
                  <a:gd name="connsiteY261" fmla="*/ 338138 h 2668588"/>
                  <a:gd name="connsiteX262" fmla="*/ 8816975 w 9747251"/>
                  <a:gd name="connsiteY262" fmla="*/ 766763 h 2668588"/>
                  <a:gd name="connsiteX263" fmla="*/ 8845550 w 9747251"/>
                  <a:gd name="connsiteY263" fmla="*/ 2309813 h 2668588"/>
                  <a:gd name="connsiteX264" fmla="*/ 8826500 w 9747251"/>
                  <a:gd name="connsiteY264" fmla="*/ 2490788 h 2668588"/>
                  <a:gd name="connsiteX265" fmla="*/ 3321050 w 9747251"/>
                  <a:gd name="connsiteY265" fmla="*/ 2557463 h 2668588"/>
                  <a:gd name="connsiteX266" fmla="*/ 482600 w 9747251"/>
                  <a:gd name="connsiteY266" fmla="*/ 2557463 h 2668588"/>
                  <a:gd name="connsiteX267" fmla="*/ 425450 w 9747251"/>
                  <a:gd name="connsiteY267" fmla="*/ 2557463 h 2668588"/>
                  <a:gd name="connsiteX268" fmla="*/ 368300 w 9747251"/>
                  <a:gd name="connsiteY268" fmla="*/ 2300288 h 2668588"/>
                  <a:gd name="connsiteX0" fmla="*/ 368300 w 9761537"/>
                  <a:gd name="connsiteY0" fmla="*/ 2300288 h 2668588"/>
                  <a:gd name="connsiteX1" fmla="*/ 368300 w 9761537"/>
                  <a:gd name="connsiteY1" fmla="*/ 347663 h 2668588"/>
                  <a:gd name="connsiteX2" fmla="*/ 482600 w 9761537"/>
                  <a:gd name="connsiteY2" fmla="*/ 214313 h 2668588"/>
                  <a:gd name="connsiteX3" fmla="*/ 492125 w 9761537"/>
                  <a:gd name="connsiteY3" fmla="*/ 919163 h 2668588"/>
                  <a:gd name="connsiteX4" fmla="*/ 482600 w 9761537"/>
                  <a:gd name="connsiteY4" fmla="*/ 1081088 h 2668588"/>
                  <a:gd name="connsiteX5" fmla="*/ 577850 w 9761537"/>
                  <a:gd name="connsiteY5" fmla="*/ 1119188 h 2668588"/>
                  <a:gd name="connsiteX6" fmla="*/ 625475 w 9761537"/>
                  <a:gd name="connsiteY6" fmla="*/ 909638 h 2668588"/>
                  <a:gd name="connsiteX7" fmla="*/ 625475 w 9761537"/>
                  <a:gd name="connsiteY7" fmla="*/ 604838 h 2668588"/>
                  <a:gd name="connsiteX8" fmla="*/ 625475 w 9761537"/>
                  <a:gd name="connsiteY8" fmla="*/ 376238 h 2668588"/>
                  <a:gd name="connsiteX9" fmla="*/ 625475 w 9761537"/>
                  <a:gd name="connsiteY9" fmla="*/ 147638 h 2668588"/>
                  <a:gd name="connsiteX10" fmla="*/ 711200 w 9761537"/>
                  <a:gd name="connsiteY10" fmla="*/ 128588 h 2668588"/>
                  <a:gd name="connsiteX11" fmla="*/ 768350 w 9761537"/>
                  <a:gd name="connsiteY11" fmla="*/ 233363 h 2668588"/>
                  <a:gd name="connsiteX12" fmla="*/ 768350 w 9761537"/>
                  <a:gd name="connsiteY12" fmla="*/ 1062038 h 2668588"/>
                  <a:gd name="connsiteX13" fmla="*/ 863600 w 9761537"/>
                  <a:gd name="connsiteY13" fmla="*/ 1100138 h 2668588"/>
                  <a:gd name="connsiteX14" fmla="*/ 873125 w 9761537"/>
                  <a:gd name="connsiteY14" fmla="*/ 909638 h 2668588"/>
                  <a:gd name="connsiteX15" fmla="*/ 892175 w 9761537"/>
                  <a:gd name="connsiteY15" fmla="*/ 128588 h 2668588"/>
                  <a:gd name="connsiteX16" fmla="*/ 996950 w 9761537"/>
                  <a:gd name="connsiteY16" fmla="*/ 138113 h 2668588"/>
                  <a:gd name="connsiteX17" fmla="*/ 1016000 w 9761537"/>
                  <a:gd name="connsiteY17" fmla="*/ 595313 h 2668588"/>
                  <a:gd name="connsiteX18" fmla="*/ 1035050 w 9761537"/>
                  <a:gd name="connsiteY18" fmla="*/ 947738 h 2668588"/>
                  <a:gd name="connsiteX19" fmla="*/ 1044575 w 9761537"/>
                  <a:gd name="connsiteY19" fmla="*/ 1109663 h 2668588"/>
                  <a:gd name="connsiteX20" fmla="*/ 1139825 w 9761537"/>
                  <a:gd name="connsiteY20" fmla="*/ 1062038 h 2668588"/>
                  <a:gd name="connsiteX21" fmla="*/ 1149350 w 9761537"/>
                  <a:gd name="connsiteY21" fmla="*/ 195263 h 2668588"/>
                  <a:gd name="connsiteX22" fmla="*/ 1196975 w 9761537"/>
                  <a:gd name="connsiteY22" fmla="*/ 100013 h 2668588"/>
                  <a:gd name="connsiteX23" fmla="*/ 1254125 w 9761537"/>
                  <a:gd name="connsiteY23" fmla="*/ 280988 h 2668588"/>
                  <a:gd name="connsiteX24" fmla="*/ 1263650 w 9761537"/>
                  <a:gd name="connsiteY24" fmla="*/ 728663 h 2668588"/>
                  <a:gd name="connsiteX25" fmla="*/ 1292225 w 9761537"/>
                  <a:gd name="connsiteY25" fmla="*/ 1109663 h 2668588"/>
                  <a:gd name="connsiteX26" fmla="*/ 1444625 w 9761537"/>
                  <a:gd name="connsiteY26" fmla="*/ 1062038 h 2668588"/>
                  <a:gd name="connsiteX27" fmla="*/ 1435100 w 9761537"/>
                  <a:gd name="connsiteY27" fmla="*/ 681038 h 2668588"/>
                  <a:gd name="connsiteX28" fmla="*/ 1416050 w 9761537"/>
                  <a:gd name="connsiteY28" fmla="*/ 271463 h 2668588"/>
                  <a:gd name="connsiteX29" fmla="*/ 1435100 w 9761537"/>
                  <a:gd name="connsiteY29" fmla="*/ 100013 h 2668588"/>
                  <a:gd name="connsiteX30" fmla="*/ 1558925 w 9761537"/>
                  <a:gd name="connsiteY30" fmla="*/ 157163 h 2668588"/>
                  <a:gd name="connsiteX31" fmla="*/ 1549400 w 9761537"/>
                  <a:gd name="connsiteY31" fmla="*/ 433388 h 2668588"/>
                  <a:gd name="connsiteX32" fmla="*/ 1587500 w 9761537"/>
                  <a:gd name="connsiteY32" fmla="*/ 814388 h 2668588"/>
                  <a:gd name="connsiteX33" fmla="*/ 1606550 w 9761537"/>
                  <a:gd name="connsiteY33" fmla="*/ 1052513 h 2668588"/>
                  <a:gd name="connsiteX34" fmla="*/ 1682750 w 9761537"/>
                  <a:gd name="connsiteY34" fmla="*/ 1052513 h 2668588"/>
                  <a:gd name="connsiteX35" fmla="*/ 1739900 w 9761537"/>
                  <a:gd name="connsiteY35" fmla="*/ 842963 h 2668588"/>
                  <a:gd name="connsiteX36" fmla="*/ 1730375 w 9761537"/>
                  <a:gd name="connsiteY36" fmla="*/ 585788 h 2668588"/>
                  <a:gd name="connsiteX37" fmla="*/ 1692275 w 9761537"/>
                  <a:gd name="connsiteY37" fmla="*/ 176213 h 2668588"/>
                  <a:gd name="connsiteX38" fmla="*/ 1787525 w 9761537"/>
                  <a:gd name="connsiteY38" fmla="*/ 138113 h 2668588"/>
                  <a:gd name="connsiteX39" fmla="*/ 1844675 w 9761537"/>
                  <a:gd name="connsiteY39" fmla="*/ 290513 h 2668588"/>
                  <a:gd name="connsiteX40" fmla="*/ 1863725 w 9761537"/>
                  <a:gd name="connsiteY40" fmla="*/ 633413 h 2668588"/>
                  <a:gd name="connsiteX41" fmla="*/ 1835150 w 9761537"/>
                  <a:gd name="connsiteY41" fmla="*/ 881063 h 2668588"/>
                  <a:gd name="connsiteX42" fmla="*/ 1873250 w 9761537"/>
                  <a:gd name="connsiteY42" fmla="*/ 1071563 h 2668588"/>
                  <a:gd name="connsiteX43" fmla="*/ 1987550 w 9761537"/>
                  <a:gd name="connsiteY43" fmla="*/ 1042988 h 2668588"/>
                  <a:gd name="connsiteX44" fmla="*/ 1987550 w 9761537"/>
                  <a:gd name="connsiteY44" fmla="*/ 709613 h 2668588"/>
                  <a:gd name="connsiteX45" fmla="*/ 1958975 w 9761537"/>
                  <a:gd name="connsiteY45" fmla="*/ 319088 h 2668588"/>
                  <a:gd name="connsiteX46" fmla="*/ 1987550 w 9761537"/>
                  <a:gd name="connsiteY46" fmla="*/ 119063 h 2668588"/>
                  <a:gd name="connsiteX47" fmla="*/ 2111375 w 9761537"/>
                  <a:gd name="connsiteY47" fmla="*/ 119063 h 2668588"/>
                  <a:gd name="connsiteX48" fmla="*/ 2101850 w 9761537"/>
                  <a:gd name="connsiteY48" fmla="*/ 357188 h 2668588"/>
                  <a:gd name="connsiteX49" fmla="*/ 2101850 w 9761537"/>
                  <a:gd name="connsiteY49" fmla="*/ 547688 h 2668588"/>
                  <a:gd name="connsiteX50" fmla="*/ 2139950 w 9761537"/>
                  <a:gd name="connsiteY50" fmla="*/ 814388 h 2668588"/>
                  <a:gd name="connsiteX51" fmla="*/ 2149475 w 9761537"/>
                  <a:gd name="connsiteY51" fmla="*/ 1023938 h 2668588"/>
                  <a:gd name="connsiteX52" fmla="*/ 2216150 w 9761537"/>
                  <a:gd name="connsiteY52" fmla="*/ 1062038 h 2668588"/>
                  <a:gd name="connsiteX53" fmla="*/ 2282825 w 9761537"/>
                  <a:gd name="connsiteY53" fmla="*/ 947738 h 2668588"/>
                  <a:gd name="connsiteX54" fmla="*/ 2273300 w 9761537"/>
                  <a:gd name="connsiteY54" fmla="*/ 690563 h 2668588"/>
                  <a:gd name="connsiteX55" fmla="*/ 2273300 w 9761537"/>
                  <a:gd name="connsiteY55" fmla="*/ 319088 h 2668588"/>
                  <a:gd name="connsiteX56" fmla="*/ 2282825 w 9761537"/>
                  <a:gd name="connsiteY56" fmla="*/ 109538 h 2668588"/>
                  <a:gd name="connsiteX57" fmla="*/ 2406650 w 9761537"/>
                  <a:gd name="connsiteY57" fmla="*/ 119063 h 2668588"/>
                  <a:gd name="connsiteX58" fmla="*/ 2444750 w 9761537"/>
                  <a:gd name="connsiteY58" fmla="*/ 347663 h 2668588"/>
                  <a:gd name="connsiteX59" fmla="*/ 2444750 w 9761537"/>
                  <a:gd name="connsiteY59" fmla="*/ 652463 h 2668588"/>
                  <a:gd name="connsiteX60" fmla="*/ 2425700 w 9761537"/>
                  <a:gd name="connsiteY60" fmla="*/ 966788 h 2668588"/>
                  <a:gd name="connsiteX61" fmla="*/ 2454275 w 9761537"/>
                  <a:gd name="connsiteY61" fmla="*/ 1081088 h 2668588"/>
                  <a:gd name="connsiteX62" fmla="*/ 2559050 w 9761537"/>
                  <a:gd name="connsiteY62" fmla="*/ 1033463 h 2668588"/>
                  <a:gd name="connsiteX63" fmla="*/ 2568575 w 9761537"/>
                  <a:gd name="connsiteY63" fmla="*/ 776288 h 2668588"/>
                  <a:gd name="connsiteX64" fmla="*/ 2587625 w 9761537"/>
                  <a:gd name="connsiteY64" fmla="*/ 500063 h 2668588"/>
                  <a:gd name="connsiteX65" fmla="*/ 2559050 w 9761537"/>
                  <a:gd name="connsiteY65" fmla="*/ 185738 h 2668588"/>
                  <a:gd name="connsiteX66" fmla="*/ 2673350 w 9761537"/>
                  <a:gd name="connsiteY66" fmla="*/ 42863 h 2668588"/>
                  <a:gd name="connsiteX67" fmla="*/ 2740025 w 9761537"/>
                  <a:gd name="connsiteY67" fmla="*/ 319088 h 2668588"/>
                  <a:gd name="connsiteX68" fmla="*/ 2720975 w 9761537"/>
                  <a:gd name="connsiteY68" fmla="*/ 661988 h 2668588"/>
                  <a:gd name="connsiteX69" fmla="*/ 2701925 w 9761537"/>
                  <a:gd name="connsiteY69" fmla="*/ 1033463 h 2668588"/>
                  <a:gd name="connsiteX70" fmla="*/ 2749550 w 9761537"/>
                  <a:gd name="connsiteY70" fmla="*/ 1081088 h 2668588"/>
                  <a:gd name="connsiteX71" fmla="*/ 2863850 w 9761537"/>
                  <a:gd name="connsiteY71" fmla="*/ 1014413 h 2668588"/>
                  <a:gd name="connsiteX72" fmla="*/ 2873375 w 9761537"/>
                  <a:gd name="connsiteY72" fmla="*/ 804863 h 2668588"/>
                  <a:gd name="connsiteX73" fmla="*/ 2863850 w 9761537"/>
                  <a:gd name="connsiteY73" fmla="*/ 471488 h 2668588"/>
                  <a:gd name="connsiteX74" fmla="*/ 2921000 w 9761537"/>
                  <a:gd name="connsiteY74" fmla="*/ 100013 h 2668588"/>
                  <a:gd name="connsiteX75" fmla="*/ 3016250 w 9761537"/>
                  <a:gd name="connsiteY75" fmla="*/ 280988 h 2668588"/>
                  <a:gd name="connsiteX76" fmla="*/ 3035300 w 9761537"/>
                  <a:gd name="connsiteY76" fmla="*/ 700088 h 2668588"/>
                  <a:gd name="connsiteX77" fmla="*/ 3025775 w 9761537"/>
                  <a:gd name="connsiteY77" fmla="*/ 1004888 h 2668588"/>
                  <a:gd name="connsiteX78" fmla="*/ 3130550 w 9761537"/>
                  <a:gd name="connsiteY78" fmla="*/ 1071563 h 2668588"/>
                  <a:gd name="connsiteX79" fmla="*/ 3140075 w 9761537"/>
                  <a:gd name="connsiteY79" fmla="*/ 852488 h 2668588"/>
                  <a:gd name="connsiteX80" fmla="*/ 3168650 w 9761537"/>
                  <a:gd name="connsiteY80" fmla="*/ 509588 h 2668588"/>
                  <a:gd name="connsiteX81" fmla="*/ 3159125 w 9761537"/>
                  <a:gd name="connsiteY81" fmla="*/ 271463 h 2668588"/>
                  <a:gd name="connsiteX82" fmla="*/ 3178175 w 9761537"/>
                  <a:gd name="connsiteY82" fmla="*/ 80963 h 2668588"/>
                  <a:gd name="connsiteX83" fmla="*/ 3302000 w 9761537"/>
                  <a:gd name="connsiteY83" fmla="*/ 147638 h 2668588"/>
                  <a:gd name="connsiteX84" fmla="*/ 3302000 w 9761537"/>
                  <a:gd name="connsiteY84" fmla="*/ 423863 h 2668588"/>
                  <a:gd name="connsiteX85" fmla="*/ 3292475 w 9761537"/>
                  <a:gd name="connsiteY85" fmla="*/ 728663 h 2668588"/>
                  <a:gd name="connsiteX86" fmla="*/ 3254375 w 9761537"/>
                  <a:gd name="connsiteY86" fmla="*/ 1004888 h 2668588"/>
                  <a:gd name="connsiteX87" fmla="*/ 3387725 w 9761537"/>
                  <a:gd name="connsiteY87" fmla="*/ 1062038 h 2668588"/>
                  <a:gd name="connsiteX88" fmla="*/ 3454400 w 9761537"/>
                  <a:gd name="connsiteY88" fmla="*/ 661988 h 2668588"/>
                  <a:gd name="connsiteX89" fmla="*/ 3463925 w 9761537"/>
                  <a:gd name="connsiteY89" fmla="*/ 242888 h 2668588"/>
                  <a:gd name="connsiteX90" fmla="*/ 3521075 w 9761537"/>
                  <a:gd name="connsiteY90" fmla="*/ 90488 h 2668588"/>
                  <a:gd name="connsiteX91" fmla="*/ 3578225 w 9761537"/>
                  <a:gd name="connsiteY91" fmla="*/ 147638 h 2668588"/>
                  <a:gd name="connsiteX92" fmla="*/ 3578225 w 9761537"/>
                  <a:gd name="connsiteY92" fmla="*/ 385763 h 2668588"/>
                  <a:gd name="connsiteX93" fmla="*/ 3606800 w 9761537"/>
                  <a:gd name="connsiteY93" fmla="*/ 728663 h 2668588"/>
                  <a:gd name="connsiteX94" fmla="*/ 3616325 w 9761537"/>
                  <a:gd name="connsiteY94" fmla="*/ 985838 h 2668588"/>
                  <a:gd name="connsiteX95" fmla="*/ 3702050 w 9761537"/>
                  <a:gd name="connsiteY95" fmla="*/ 1042988 h 2668588"/>
                  <a:gd name="connsiteX96" fmla="*/ 3740150 w 9761537"/>
                  <a:gd name="connsiteY96" fmla="*/ 766763 h 2668588"/>
                  <a:gd name="connsiteX97" fmla="*/ 3711575 w 9761537"/>
                  <a:gd name="connsiteY97" fmla="*/ 414338 h 2668588"/>
                  <a:gd name="connsiteX98" fmla="*/ 3711575 w 9761537"/>
                  <a:gd name="connsiteY98" fmla="*/ 128588 h 2668588"/>
                  <a:gd name="connsiteX99" fmla="*/ 3787775 w 9761537"/>
                  <a:gd name="connsiteY99" fmla="*/ 52388 h 2668588"/>
                  <a:gd name="connsiteX100" fmla="*/ 3854450 w 9761537"/>
                  <a:gd name="connsiteY100" fmla="*/ 185738 h 2668588"/>
                  <a:gd name="connsiteX101" fmla="*/ 3854450 w 9761537"/>
                  <a:gd name="connsiteY101" fmla="*/ 357188 h 2668588"/>
                  <a:gd name="connsiteX102" fmla="*/ 3873500 w 9761537"/>
                  <a:gd name="connsiteY102" fmla="*/ 652463 h 2668588"/>
                  <a:gd name="connsiteX103" fmla="*/ 3902075 w 9761537"/>
                  <a:gd name="connsiteY103" fmla="*/ 928688 h 2668588"/>
                  <a:gd name="connsiteX104" fmla="*/ 3911600 w 9761537"/>
                  <a:gd name="connsiteY104" fmla="*/ 1071563 h 2668588"/>
                  <a:gd name="connsiteX105" fmla="*/ 4044950 w 9761537"/>
                  <a:gd name="connsiteY105" fmla="*/ 1023938 h 2668588"/>
                  <a:gd name="connsiteX106" fmla="*/ 4016375 w 9761537"/>
                  <a:gd name="connsiteY106" fmla="*/ 700088 h 2668588"/>
                  <a:gd name="connsiteX107" fmla="*/ 3997325 w 9761537"/>
                  <a:gd name="connsiteY107" fmla="*/ 166688 h 2668588"/>
                  <a:gd name="connsiteX108" fmla="*/ 4016375 w 9761537"/>
                  <a:gd name="connsiteY108" fmla="*/ 61913 h 2668588"/>
                  <a:gd name="connsiteX109" fmla="*/ 4092575 w 9761537"/>
                  <a:gd name="connsiteY109" fmla="*/ 119063 h 2668588"/>
                  <a:gd name="connsiteX110" fmla="*/ 4130675 w 9761537"/>
                  <a:gd name="connsiteY110" fmla="*/ 395288 h 2668588"/>
                  <a:gd name="connsiteX111" fmla="*/ 4168775 w 9761537"/>
                  <a:gd name="connsiteY111" fmla="*/ 804863 h 2668588"/>
                  <a:gd name="connsiteX112" fmla="*/ 4235450 w 9761537"/>
                  <a:gd name="connsiteY112" fmla="*/ 1052513 h 2668588"/>
                  <a:gd name="connsiteX113" fmla="*/ 4283075 w 9761537"/>
                  <a:gd name="connsiteY113" fmla="*/ 871538 h 2668588"/>
                  <a:gd name="connsiteX114" fmla="*/ 4283075 w 9761537"/>
                  <a:gd name="connsiteY114" fmla="*/ 595313 h 2668588"/>
                  <a:gd name="connsiteX115" fmla="*/ 4311650 w 9761537"/>
                  <a:gd name="connsiteY115" fmla="*/ 252413 h 2668588"/>
                  <a:gd name="connsiteX116" fmla="*/ 4340225 w 9761537"/>
                  <a:gd name="connsiteY116" fmla="*/ 71438 h 2668588"/>
                  <a:gd name="connsiteX117" fmla="*/ 4406900 w 9761537"/>
                  <a:gd name="connsiteY117" fmla="*/ 242888 h 2668588"/>
                  <a:gd name="connsiteX118" fmla="*/ 4397375 w 9761537"/>
                  <a:gd name="connsiteY118" fmla="*/ 566738 h 2668588"/>
                  <a:gd name="connsiteX119" fmla="*/ 4435475 w 9761537"/>
                  <a:gd name="connsiteY119" fmla="*/ 919163 h 2668588"/>
                  <a:gd name="connsiteX120" fmla="*/ 4464050 w 9761537"/>
                  <a:gd name="connsiteY120" fmla="*/ 1042988 h 2668588"/>
                  <a:gd name="connsiteX121" fmla="*/ 4578350 w 9761537"/>
                  <a:gd name="connsiteY121" fmla="*/ 1014413 h 2668588"/>
                  <a:gd name="connsiteX122" fmla="*/ 4530725 w 9761537"/>
                  <a:gd name="connsiteY122" fmla="*/ 642938 h 2668588"/>
                  <a:gd name="connsiteX123" fmla="*/ 4530725 w 9761537"/>
                  <a:gd name="connsiteY123" fmla="*/ 414338 h 2668588"/>
                  <a:gd name="connsiteX124" fmla="*/ 4559300 w 9761537"/>
                  <a:gd name="connsiteY124" fmla="*/ 128588 h 2668588"/>
                  <a:gd name="connsiteX125" fmla="*/ 4654550 w 9761537"/>
                  <a:gd name="connsiteY125" fmla="*/ 109538 h 2668588"/>
                  <a:gd name="connsiteX126" fmla="*/ 4692650 w 9761537"/>
                  <a:gd name="connsiteY126" fmla="*/ 195263 h 2668588"/>
                  <a:gd name="connsiteX127" fmla="*/ 4730750 w 9761537"/>
                  <a:gd name="connsiteY127" fmla="*/ 442913 h 2668588"/>
                  <a:gd name="connsiteX128" fmla="*/ 4721225 w 9761537"/>
                  <a:gd name="connsiteY128" fmla="*/ 652463 h 2668588"/>
                  <a:gd name="connsiteX129" fmla="*/ 4721225 w 9761537"/>
                  <a:gd name="connsiteY129" fmla="*/ 804863 h 2668588"/>
                  <a:gd name="connsiteX130" fmla="*/ 4740275 w 9761537"/>
                  <a:gd name="connsiteY130" fmla="*/ 957263 h 2668588"/>
                  <a:gd name="connsiteX131" fmla="*/ 4749800 w 9761537"/>
                  <a:gd name="connsiteY131" fmla="*/ 1023938 h 2668588"/>
                  <a:gd name="connsiteX132" fmla="*/ 4845050 w 9761537"/>
                  <a:gd name="connsiteY132" fmla="*/ 966788 h 2668588"/>
                  <a:gd name="connsiteX133" fmla="*/ 4854575 w 9761537"/>
                  <a:gd name="connsiteY133" fmla="*/ 804863 h 2668588"/>
                  <a:gd name="connsiteX134" fmla="*/ 4854575 w 9761537"/>
                  <a:gd name="connsiteY134" fmla="*/ 490538 h 2668588"/>
                  <a:gd name="connsiteX135" fmla="*/ 4835525 w 9761537"/>
                  <a:gd name="connsiteY135" fmla="*/ 223838 h 2668588"/>
                  <a:gd name="connsiteX136" fmla="*/ 4835525 w 9761537"/>
                  <a:gd name="connsiteY136" fmla="*/ 109538 h 2668588"/>
                  <a:gd name="connsiteX137" fmla="*/ 4892675 w 9761537"/>
                  <a:gd name="connsiteY137" fmla="*/ 80963 h 2668588"/>
                  <a:gd name="connsiteX138" fmla="*/ 4949825 w 9761537"/>
                  <a:gd name="connsiteY138" fmla="*/ 100013 h 2668588"/>
                  <a:gd name="connsiteX139" fmla="*/ 4987925 w 9761537"/>
                  <a:gd name="connsiteY139" fmla="*/ 261938 h 2668588"/>
                  <a:gd name="connsiteX140" fmla="*/ 4987925 w 9761537"/>
                  <a:gd name="connsiteY140" fmla="*/ 490538 h 2668588"/>
                  <a:gd name="connsiteX141" fmla="*/ 4987925 w 9761537"/>
                  <a:gd name="connsiteY141" fmla="*/ 766763 h 2668588"/>
                  <a:gd name="connsiteX142" fmla="*/ 4978400 w 9761537"/>
                  <a:gd name="connsiteY142" fmla="*/ 938213 h 2668588"/>
                  <a:gd name="connsiteX143" fmla="*/ 5006975 w 9761537"/>
                  <a:gd name="connsiteY143" fmla="*/ 995363 h 2668588"/>
                  <a:gd name="connsiteX144" fmla="*/ 5102225 w 9761537"/>
                  <a:gd name="connsiteY144" fmla="*/ 995363 h 2668588"/>
                  <a:gd name="connsiteX145" fmla="*/ 5130800 w 9761537"/>
                  <a:gd name="connsiteY145" fmla="*/ 757238 h 2668588"/>
                  <a:gd name="connsiteX146" fmla="*/ 5140325 w 9761537"/>
                  <a:gd name="connsiteY146" fmla="*/ 347663 h 2668588"/>
                  <a:gd name="connsiteX147" fmla="*/ 5130800 w 9761537"/>
                  <a:gd name="connsiteY147" fmla="*/ 90488 h 2668588"/>
                  <a:gd name="connsiteX148" fmla="*/ 5216525 w 9761537"/>
                  <a:gd name="connsiteY148" fmla="*/ 90488 h 2668588"/>
                  <a:gd name="connsiteX149" fmla="*/ 5254625 w 9761537"/>
                  <a:gd name="connsiteY149" fmla="*/ 195263 h 2668588"/>
                  <a:gd name="connsiteX150" fmla="*/ 5264150 w 9761537"/>
                  <a:gd name="connsiteY150" fmla="*/ 357188 h 2668588"/>
                  <a:gd name="connsiteX151" fmla="*/ 5273675 w 9761537"/>
                  <a:gd name="connsiteY151" fmla="*/ 519113 h 2668588"/>
                  <a:gd name="connsiteX152" fmla="*/ 5264150 w 9761537"/>
                  <a:gd name="connsiteY152" fmla="*/ 747713 h 2668588"/>
                  <a:gd name="connsiteX153" fmla="*/ 5264150 w 9761537"/>
                  <a:gd name="connsiteY153" fmla="*/ 957263 h 2668588"/>
                  <a:gd name="connsiteX154" fmla="*/ 5311775 w 9761537"/>
                  <a:gd name="connsiteY154" fmla="*/ 1033463 h 2668588"/>
                  <a:gd name="connsiteX155" fmla="*/ 5368925 w 9761537"/>
                  <a:gd name="connsiteY155" fmla="*/ 928688 h 2668588"/>
                  <a:gd name="connsiteX156" fmla="*/ 5416550 w 9761537"/>
                  <a:gd name="connsiteY156" fmla="*/ 719138 h 2668588"/>
                  <a:gd name="connsiteX157" fmla="*/ 5378450 w 9761537"/>
                  <a:gd name="connsiteY157" fmla="*/ 500063 h 2668588"/>
                  <a:gd name="connsiteX158" fmla="*/ 5378450 w 9761537"/>
                  <a:gd name="connsiteY158" fmla="*/ 214313 h 2668588"/>
                  <a:gd name="connsiteX159" fmla="*/ 5435600 w 9761537"/>
                  <a:gd name="connsiteY159" fmla="*/ 61913 h 2668588"/>
                  <a:gd name="connsiteX160" fmla="*/ 5502275 w 9761537"/>
                  <a:gd name="connsiteY160" fmla="*/ 109538 h 2668588"/>
                  <a:gd name="connsiteX161" fmla="*/ 5511800 w 9761537"/>
                  <a:gd name="connsiteY161" fmla="*/ 319088 h 2668588"/>
                  <a:gd name="connsiteX162" fmla="*/ 5511800 w 9761537"/>
                  <a:gd name="connsiteY162" fmla="*/ 500063 h 2668588"/>
                  <a:gd name="connsiteX163" fmla="*/ 5540375 w 9761537"/>
                  <a:gd name="connsiteY163" fmla="*/ 776288 h 2668588"/>
                  <a:gd name="connsiteX164" fmla="*/ 5530850 w 9761537"/>
                  <a:gd name="connsiteY164" fmla="*/ 985838 h 2668588"/>
                  <a:gd name="connsiteX165" fmla="*/ 5578475 w 9761537"/>
                  <a:gd name="connsiteY165" fmla="*/ 1062038 h 2668588"/>
                  <a:gd name="connsiteX166" fmla="*/ 5654675 w 9761537"/>
                  <a:gd name="connsiteY166" fmla="*/ 1033463 h 2668588"/>
                  <a:gd name="connsiteX167" fmla="*/ 5654675 w 9761537"/>
                  <a:gd name="connsiteY167" fmla="*/ 690563 h 2668588"/>
                  <a:gd name="connsiteX168" fmla="*/ 5664200 w 9761537"/>
                  <a:gd name="connsiteY168" fmla="*/ 157163 h 2668588"/>
                  <a:gd name="connsiteX169" fmla="*/ 5749925 w 9761537"/>
                  <a:gd name="connsiteY169" fmla="*/ 61913 h 2668588"/>
                  <a:gd name="connsiteX170" fmla="*/ 5788025 w 9761537"/>
                  <a:gd name="connsiteY170" fmla="*/ 166688 h 2668588"/>
                  <a:gd name="connsiteX171" fmla="*/ 5788025 w 9761537"/>
                  <a:gd name="connsiteY171" fmla="*/ 452438 h 2668588"/>
                  <a:gd name="connsiteX172" fmla="*/ 5788025 w 9761537"/>
                  <a:gd name="connsiteY172" fmla="*/ 728663 h 2668588"/>
                  <a:gd name="connsiteX173" fmla="*/ 5788025 w 9761537"/>
                  <a:gd name="connsiteY173" fmla="*/ 909638 h 2668588"/>
                  <a:gd name="connsiteX174" fmla="*/ 5788025 w 9761537"/>
                  <a:gd name="connsiteY174" fmla="*/ 1042988 h 2668588"/>
                  <a:gd name="connsiteX175" fmla="*/ 5892800 w 9761537"/>
                  <a:gd name="connsiteY175" fmla="*/ 1004888 h 2668588"/>
                  <a:gd name="connsiteX176" fmla="*/ 5921375 w 9761537"/>
                  <a:gd name="connsiteY176" fmla="*/ 852488 h 2668588"/>
                  <a:gd name="connsiteX177" fmla="*/ 5911850 w 9761537"/>
                  <a:gd name="connsiteY177" fmla="*/ 500063 h 2668588"/>
                  <a:gd name="connsiteX178" fmla="*/ 5911850 w 9761537"/>
                  <a:gd name="connsiteY178" fmla="*/ 252413 h 2668588"/>
                  <a:gd name="connsiteX179" fmla="*/ 5949950 w 9761537"/>
                  <a:gd name="connsiteY179" fmla="*/ 80963 h 2668588"/>
                  <a:gd name="connsiteX180" fmla="*/ 6035675 w 9761537"/>
                  <a:gd name="connsiteY180" fmla="*/ 109538 h 2668588"/>
                  <a:gd name="connsiteX181" fmla="*/ 6045200 w 9761537"/>
                  <a:gd name="connsiteY181" fmla="*/ 423863 h 2668588"/>
                  <a:gd name="connsiteX182" fmla="*/ 6073775 w 9761537"/>
                  <a:gd name="connsiteY182" fmla="*/ 1052513 h 2668588"/>
                  <a:gd name="connsiteX183" fmla="*/ 6197600 w 9761537"/>
                  <a:gd name="connsiteY183" fmla="*/ 1023938 h 2668588"/>
                  <a:gd name="connsiteX184" fmla="*/ 6216650 w 9761537"/>
                  <a:gd name="connsiteY184" fmla="*/ 785813 h 2668588"/>
                  <a:gd name="connsiteX185" fmla="*/ 6188075 w 9761537"/>
                  <a:gd name="connsiteY185" fmla="*/ 347663 h 2668588"/>
                  <a:gd name="connsiteX186" fmla="*/ 6235700 w 9761537"/>
                  <a:gd name="connsiteY186" fmla="*/ 119063 h 2668588"/>
                  <a:gd name="connsiteX187" fmla="*/ 6302375 w 9761537"/>
                  <a:gd name="connsiteY187" fmla="*/ 157163 h 2668588"/>
                  <a:gd name="connsiteX188" fmla="*/ 6340475 w 9761537"/>
                  <a:gd name="connsiteY188" fmla="*/ 881063 h 2668588"/>
                  <a:gd name="connsiteX189" fmla="*/ 6369050 w 9761537"/>
                  <a:gd name="connsiteY189" fmla="*/ 1071563 h 2668588"/>
                  <a:gd name="connsiteX190" fmla="*/ 6483350 w 9761537"/>
                  <a:gd name="connsiteY190" fmla="*/ 976313 h 2668588"/>
                  <a:gd name="connsiteX191" fmla="*/ 6492875 w 9761537"/>
                  <a:gd name="connsiteY191" fmla="*/ 566738 h 2668588"/>
                  <a:gd name="connsiteX192" fmla="*/ 6502400 w 9761537"/>
                  <a:gd name="connsiteY192" fmla="*/ 300038 h 2668588"/>
                  <a:gd name="connsiteX193" fmla="*/ 6540500 w 9761537"/>
                  <a:gd name="connsiteY193" fmla="*/ 100013 h 2668588"/>
                  <a:gd name="connsiteX194" fmla="*/ 6607175 w 9761537"/>
                  <a:gd name="connsiteY194" fmla="*/ 157163 h 2668588"/>
                  <a:gd name="connsiteX195" fmla="*/ 6616700 w 9761537"/>
                  <a:gd name="connsiteY195" fmla="*/ 690563 h 2668588"/>
                  <a:gd name="connsiteX196" fmla="*/ 6607175 w 9761537"/>
                  <a:gd name="connsiteY196" fmla="*/ 976313 h 2668588"/>
                  <a:gd name="connsiteX197" fmla="*/ 6683375 w 9761537"/>
                  <a:gd name="connsiteY197" fmla="*/ 1042988 h 2668588"/>
                  <a:gd name="connsiteX198" fmla="*/ 6740525 w 9761537"/>
                  <a:gd name="connsiteY198" fmla="*/ 890588 h 2668588"/>
                  <a:gd name="connsiteX199" fmla="*/ 6740525 w 9761537"/>
                  <a:gd name="connsiteY199" fmla="*/ 509588 h 2668588"/>
                  <a:gd name="connsiteX200" fmla="*/ 6731000 w 9761537"/>
                  <a:gd name="connsiteY200" fmla="*/ 185738 h 2668588"/>
                  <a:gd name="connsiteX201" fmla="*/ 6797675 w 9761537"/>
                  <a:gd name="connsiteY201" fmla="*/ 80963 h 2668588"/>
                  <a:gd name="connsiteX202" fmla="*/ 6864350 w 9761537"/>
                  <a:gd name="connsiteY202" fmla="*/ 309563 h 2668588"/>
                  <a:gd name="connsiteX203" fmla="*/ 6873875 w 9761537"/>
                  <a:gd name="connsiteY203" fmla="*/ 947738 h 2668588"/>
                  <a:gd name="connsiteX204" fmla="*/ 6978650 w 9761537"/>
                  <a:gd name="connsiteY204" fmla="*/ 928688 h 2668588"/>
                  <a:gd name="connsiteX205" fmla="*/ 7016750 w 9761537"/>
                  <a:gd name="connsiteY205" fmla="*/ 547688 h 2668588"/>
                  <a:gd name="connsiteX206" fmla="*/ 6997700 w 9761537"/>
                  <a:gd name="connsiteY206" fmla="*/ 214313 h 2668588"/>
                  <a:gd name="connsiteX207" fmla="*/ 7026275 w 9761537"/>
                  <a:gd name="connsiteY207" fmla="*/ 100013 h 2668588"/>
                  <a:gd name="connsiteX208" fmla="*/ 7092950 w 9761537"/>
                  <a:gd name="connsiteY208" fmla="*/ 347663 h 2668588"/>
                  <a:gd name="connsiteX209" fmla="*/ 7121525 w 9761537"/>
                  <a:gd name="connsiteY209" fmla="*/ 709613 h 2668588"/>
                  <a:gd name="connsiteX210" fmla="*/ 7112000 w 9761537"/>
                  <a:gd name="connsiteY210" fmla="*/ 957263 h 2668588"/>
                  <a:gd name="connsiteX211" fmla="*/ 7188200 w 9761537"/>
                  <a:gd name="connsiteY211" fmla="*/ 1042988 h 2668588"/>
                  <a:gd name="connsiteX212" fmla="*/ 7273925 w 9761537"/>
                  <a:gd name="connsiteY212" fmla="*/ 747713 h 2668588"/>
                  <a:gd name="connsiteX213" fmla="*/ 7264400 w 9761537"/>
                  <a:gd name="connsiteY213" fmla="*/ 290513 h 2668588"/>
                  <a:gd name="connsiteX214" fmla="*/ 7273925 w 9761537"/>
                  <a:gd name="connsiteY214" fmla="*/ 119063 h 2668588"/>
                  <a:gd name="connsiteX215" fmla="*/ 7340600 w 9761537"/>
                  <a:gd name="connsiteY215" fmla="*/ 52388 h 2668588"/>
                  <a:gd name="connsiteX216" fmla="*/ 7388225 w 9761537"/>
                  <a:gd name="connsiteY216" fmla="*/ 128588 h 2668588"/>
                  <a:gd name="connsiteX217" fmla="*/ 7397750 w 9761537"/>
                  <a:gd name="connsiteY217" fmla="*/ 328613 h 2668588"/>
                  <a:gd name="connsiteX218" fmla="*/ 7388225 w 9761537"/>
                  <a:gd name="connsiteY218" fmla="*/ 604838 h 2668588"/>
                  <a:gd name="connsiteX219" fmla="*/ 7397750 w 9761537"/>
                  <a:gd name="connsiteY219" fmla="*/ 900113 h 2668588"/>
                  <a:gd name="connsiteX220" fmla="*/ 7416800 w 9761537"/>
                  <a:gd name="connsiteY220" fmla="*/ 1004888 h 2668588"/>
                  <a:gd name="connsiteX221" fmla="*/ 7473950 w 9761537"/>
                  <a:gd name="connsiteY221" fmla="*/ 1023938 h 2668588"/>
                  <a:gd name="connsiteX222" fmla="*/ 7521575 w 9761537"/>
                  <a:gd name="connsiteY222" fmla="*/ 814388 h 2668588"/>
                  <a:gd name="connsiteX223" fmla="*/ 7521575 w 9761537"/>
                  <a:gd name="connsiteY223" fmla="*/ 519113 h 2668588"/>
                  <a:gd name="connsiteX224" fmla="*/ 7531100 w 9761537"/>
                  <a:gd name="connsiteY224" fmla="*/ 223838 h 2668588"/>
                  <a:gd name="connsiteX225" fmla="*/ 7531100 w 9761537"/>
                  <a:gd name="connsiteY225" fmla="*/ 119063 h 2668588"/>
                  <a:gd name="connsiteX226" fmla="*/ 7626350 w 9761537"/>
                  <a:gd name="connsiteY226" fmla="*/ 71438 h 2668588"/>
                  <a:gd name="connsiteX227" fmla="*/ 7664450 w 9761537"/>
                  <a:gd name="connsiteY227" fmla="*/ 157163 h 2668588"/>
                  <a:gd name="connsiteX228" fmla="*/ 7664450 w 9761537"/>
                  <a:gd name="connsiteY228" fmla="*/ 909638 h 2668588"/>
                  <a:gd name="connsiteX229" fmla="*/ 7645400 w 9761537"/>
                  <a:gd name="connsiteY229" fmla="*/ 1042988 h 2668588"/>
                  <a:gd name="connsiteX230" fmla="*/ 7769225 w 9761537"/>
                  <a:gd name="connsiteY230" fmla="*/ 1004888 h 2668588"/>
                  <a:gd name="connsiteX231" fmla="*/ 7788275 w 9761537"/>
                  <a:gd name="connsiteY231" fmla="*/ 785813 h 2668588"/>
                  <a:gd name="connsiteX232" fmla="*/ 7816850 w 9761537"/>
                  <a:gd name="connsiteY232" fmla="*/ 404813 h 2668588"/>
                  <a:gd name="connsiteX233" fmla="*/ 7826375 w 9761537"/>
                  <a:gd name="connsiteY233" fmla="*/ 119063 h 2668588"/>
                  <a:gd name="connsiteX234" fmla="*/ 7940675 w 9761537"/>
                  <a:gd name="connsiteY234" fmla="*/ 71438 h 2668588"/>
                  <a:gd name="connsiteX235" fmla="*/ 7959725 w 9761537"/>
                  <a:gd name="connsiteY235" fmla="*/ 176213 h 2668588"/>
                  <a:gd name="connsiteX236" fmla="*/ 7959725 w 9761537"/>
                  <a:gd name="connsiteY236" fmla="*/ 490538 h 2668588"/>
                  <a:gd name="connsiteX237" fmla="*/ 7940675 w 9761537"/>
                  <a:gd name="connsiteY237" fmla="*/ 842963 h 2668588"/>
                  <a:gd name="connsiteX238" fmla="*/ 7950200 w 9761537"/>
                  <a:gd name="connsiteY238" fmla="*/ 995363 h 2668588"/>
                  <a:gd name="connsiteX239" fmla="*/ 8045450 w 9761537"/>
                  <a:gd name="connsiteY239" fmla="*/ 1004888 h 2668588"/>
                  <a:gd name="connsiteX240" fmla="*/ 8064500 w 9761537"/>
                  <a:gd name="connsiteY240" fmla="*/ 823913 h 2668588"/>
                  <a:gd name="connsiteX241" fmla="*/ 8083550 w 9761537"/>
                  <a:gd name="connsiteY241" fmla="*/ 528638 h 2668588"/>
                  <a:gd name="connsiteX242" fmla="*/ 8102600 w 9761537"/>
                  <a:gd name="connsiteY242" fmla="*/ 204788 h 2668588"/>
                  <a:gd name="connsiteX243" fmla="*/ 8150225 w 9761537"/>
                  <a:gd name="connsiteY243" fmla="*/ 80963 h 2668588"/>
                  <a:gd name="connsiteX244" fmla="*/ 8235950 w 9761537"/>
                  <a:gd name="connsiteY244" fmla="*/ 214313 h 2668588"/>
                  <a:gd name="connsiteX245" fmla="*/ 8226425 w 9761537"/>
                  <a:gd name="connsiteY245" fmla="*/ 452438 h 2668588"/>
                  <a:gd name="connsiteX246" fmla="*/ 8226425 w 9761537"/>
                  <a:gd name="connsiteY246" fmla="*/ 747713 h 2668588"/>
                  <a:gd name="connsiteX247" fmla="*/ 8264525 w 9761537"/>
                  <a:gd name="connsiteY247" fmla="*/ 995363 h 2668588"/>
                  <a:gd name="connsiteX248" fmla="*/ 8321675 w 9761537"/>
                  <a:gd name="connsiteY248" fmla="*/ 1062038 h 2668588"/>
                  <a:gd name="connsiteX249" fmla="*/ 8350250 w 9761537"/>
                  <a:gd name="connsiteY249" fmla="*/ 833438 h 2668588"/>
                  <a:gd name="connsiteX250" fmla="*/ 8350250 w 9761537"/>
                  <a:gd name="connsiteY250" fmla="*/ 490538 h 2668588"/>
                  <a:gd name="connsiteX251" fmla="*/ 8340725 w 9761537"/>
                  <a:gd name="connsiteY251" fmla="*/ 176213 h 2668588"/>
                  <a:gd name="connsiteX252" fmla="*/ 8445500 w 9761537"/>
                  <a:gd name="connsiteY252" fmla="*/ 90488 h 2668588"/>
                  <a:gd name="connsiteX253" fmla="*/ 8502650 w 9761537"/>
                  <a:gd name="connsiteY253" fmla="*/ 338138 h 2668588"/>
                  <a:gd name="connsiteX254" fmla="*/ 8502650 w 9761537"/>
                  <a:gd name="connsiteY254" fmla="*/ 661988 h 2668588"/>
                  <a:gd name="connsiteX255" fmla="*/ 8531225 w 9761537"/>
                  <a:gd name="connsiteY255" fmla="*/ 1004888 h 2668588"/>
                  <a:gd name="connsiteX256" fmla="*/ 8645525 w 9761537"/>
                  <a:gd name="connsiteY256" fmla="*/ 928688 h 2668588"/>
                  <a:gd name="connsiteX257" fmla="*/ 8645525 w 9761537"/>
                  <a:gd name="connsiteY257" fmla="*/ 671513 h 2668588"/>
                  <a:gd name="connsiteX258" fmla="*/ 8683625 w 9761537"/>
                  <a:gd name="connsiteY258" fmla="*/ 300038 h 2668588"/>
                  <a:gd name="connsiteX259" fmla="*/ 8655050 w 9761537"/>
                  <a:gd name="connsiteY259" fmla="*/ 90488 h 2668588"/>
                  <a:gd name="connsiteX260" fmla="*/ 8797925 w 9761537"/>
                  <a:gd name="connsiteY260" fmla="*/ 128588 h 2668588"/>
                  <a:gd name="connsiteX261" fmla="*/ 8807450 w 9761537"/>
                  <a:gd name="connsiteY261" fmla="*/ 338138 h 2668588"/>
                  <a:gd name="connsiteX262" fmla="*/ 8816975 w 9761537"/>
                  <a:gd name="connsiteY262" fmla="*/ 766763 h 2668588"/>
                  <a:gd name="connsiteX263" fmla="*/ 8845550 w 9761537"/>
                  <a:gd name="connsiteY263" fmla="*/ 2309813 h 2668588"/>
                  <a:gd name="connsiteX264" fmla="*/ 3321050 w 9761537"/>
                  <a:gd name="connsiteY264" fmla="*/ 2557463 h 2668588"/>
                  <a:gd name="connsiteX265" fmla="*/ 482600 w 9761537"/>
                  <a:gd name="connsiteY265" fmla="*/ 2557463 h 2668588"/>
                  <a:gd name="connsiteX266" fmla="*/ 425450 w 9761537"/>
                  <a:gd name="connsiteY266" fmla="*/ 2557463 h 2668588"/>
                  <a:gd name="connsiteX267" fmla="*/ 368300 w 9761537"/>
                  <a:gd name="connsiteY267" fmla="*/ 2300288 h 2668588"/>
                  <a:gd name="connsiteX0" fmla="*/ 425450 w 9761537"/>
                  <a:gd name="connsiteY0" fmla="*/ 2600325 h 2968625"/>
                  <a:gd name="connsiteX1" fmla="*/ 368300 w 9761537"/>
                  <a:gd name="connsiteY1" fmla="*/ 390525 h 2968625"/>
                  <a:gd name="connsiteX2" fmla="*/ 482600 w 9761537"/>
                  <a:gd name="connsiteY2" fmla="*/ 257175 h 2968625"/>
                  <a:gd name="connsiteX3" fmla="*/ 492125 w 9761537"/>
                  <a:gd name="connsiteY3" fmla="*/ 962025 h 2968625"/>
                  <a:gd name="connsiteX4" fmla="*/ 482600 w 9761537"/>
                  <a:gd name="connsiteY4" fmla="*/ 1123950 h 2968625"/>
                  <a:gd name="connsiteX5" fmla="*/ 577850 w 9761537"/>
                  <a:gd name="connsiteY5" fmla="*/ 1162050 h 2968625"/>
                  <a:gd name="connsiteX6" fmla="*/ 625475 w 9761537"/>
                  <a:gd name="connsiteY6" fmla="*/ 952500 h 2968625"/>
                  <a:gd name="connsiteX7" fmla="*/ 625475 w 9761537"/>
                  <a:gd name="connsiteY7" fmla="*/ 647700 h 2968625"/>
                  <a:gd name="connsiteX8" fmla="*/ 625475 w 9761537"/>
                  <a:gd name="connsiteY8" fmla="*/ 419100 h 2968625"/>
                  <a:gd name="connsiteX9" fmla="*/ 625475 w 9761537"/>
                  <a:gd name="connsiteY9" fmla="*/ 190500 h 2968625"/>
                  <a:gd name="connsiteX10" fmla="*/ 711200 w 9761537"/>
                  <a:gd name="connsiteY10" fmla="*/ 171450 h 2968625"/>
                  <a:gd name="connsiteX11" fmla="*/ 768350 w 9761537"/>
                  <a:gd name="connsiteY11" fmla="*/ 276225 h 2968625"/>
                  <a:gd name="connsiteX12" fmla="*/ 768350 w 9761537"/>
                  <a:gd name="connsiteY12" fmla="*/ 1104900 h 2968625"/>
                  <a:gd name="connsiteX13" fmla="*/ 863600 w 9761537"/>
                  <a:gd name="connsiteY13" fmla="*/ 1143000 h 2968625"/>
                  <a:gd name="connsiteX14" fmla="*/ 873125 w 9761537"/>
                  <a:gd name="connsiteY14" fmla="*/ 952500 h 2968625"/>
                  <a:gd name="connsiteX15" fmla="*/ 892175 w 9761537"/>
                  <a:gd name="connsiteY15" fmla="*/ 171450 h 2968625"/>
                  <a:gd name="connsiteX16" fmla="*/ 996950 w 9761537"/>
                  <a:gd name="connsiteY16" fmla="*/ 180975 h 2968625"/>
                  <a:gd name="connsiteX17" fmla="*/ 1016000 w 9761537"/>
                  <a:gd name="connsiteY17" fmla="*/ 638175 h 2968625"/>
                  <a:gd name="connsiteX18" fmla="*/ 1035050 w 9761537"/>
                  <a:gd name="connsiteY18" fmla="*/ 990600 h 2968625"/>
                  <a:gd name="connsiteX19" fmla="*/ 1044575 w 9761537"/>
                  <a:gd name="connsiteY19" fmla="*/ 1152525 h 2968625"/>
                  <a:gd name="connsiteX20" fmla="*/ 1139825 w 9761537"/>
                  <a:gd name="connsiteY20" fmla="*/ 1104900 h 2968625"/>
                  <a:gd name="connsiteX21" fmla="*/ 1149350 w 9761537"/>
                  <a:gd name="connsiteY21" fmla="*/ 238125 h 2968625"/>
                  <a:gd name="connsiteX22" fmla="*/ 1196975 w 9761537"/>
                  <a:gd name="connsiteY22" fmla="*/ 142875 h 2968625"/>
                  <a:gd name="connsiteX23" fmla="*/ 1254125 w 9761537"/>
                  <a:gd name="connsiteY23" fmla="*/ 323850 h 2968625"/>
                  <a:gd name="connsiteX24" fmla="*/ 1263650 w 9761537"/>
                  <a:gd name="connsiteY24" fmla="*/ 771525 h 2968625"/>
                  <a:gd name="connsiteX25" fmla="*/ 1292225 w 9761537"/>
                  <a:gd name="connsiteY25" fmla="*/ 1152525 h 2968625"/>
                  <a:gd name="connsiteX26" fmla="*/ 1444625 w 9761537"/>
                  <a:gd name="connsiteY26" fmla="*/ 1104900 h 2968625"/>
                  <a:gd name="connsiteX27" fmla="*/ 1435100 w 9761537"/>
                  <a:gd name="connsiteY27" fmla="*/ 723900 h 2968625"/>
                  <a:gd name="connsiteX28" fmla="*/ 1416050 w 9761537"/>
                  <a:gd name="connsiteY28" fmla="*/ 314325 h 2968625"/>
                  <a:gd name="connsiteX29" fmla="*/ 1435100 w 9761537"/>
                  <a:gd name="connsiteY29" fmla="*/ 142875 h 2968625"/>
                  <a:gd name="connsiteX30" fmla="*/ 1558925 w 9761537"/>
                  <a:gd name="connsiteY30" fmla="*/ 200025 h 2968625"/>
                  <a:gd name="connsiteX31" fmla="*/ 1549400 w 9761537"/>
                  <a:gd name="connsiteY31" fmla="*/ 476250 h 2968625"/>
                  <a:gd name="connsiteX32" fmla="*/ 1587500 w 9761537"/>
                  <a:gd name="connsiteY32" fmla="*/ 857250 h 2968625"/>
                  <a:gd name="connsiteX33" fmla="*/ 1606550 w 9761537"/>
                  <a:gd name="connsiteY33" fmla="*/ 1095375 h 2968625"/>
                  <a:gd name="connsiteX34" fmla="*/ 1682750 w 9761537"/>
                  <a:gd name="connsiteY34" fmla="*/ 1095375 h 2968625"/>
                  <a:gd name="connsiteX35" fmla="*/ 1739900 w 9761537"/>
                  <a:gd name="connsiteY35" fmla="*/ 885825 h 2968625"/>
                  <a:gd name="connsiteX36" fmla="*/ 1730375 w 9761537"/>
                  <a:gd name="connsiteY36" fmla="*/ 628650 h 2968625"/>
                  <a:gd name="connsiteX37" fmla="*/ 1692275 w 9761537"/>
                  <a:gd name="connsiteY37" fmla="*/ 219075 h 2968625"/>
                  <a:gd name="connsiteX38" fmla="*/ 1787525 w 9761537"/>
                  <a:gd name="connsiteY38" fmla="*/ 180975 h 2968625"/>
                  <a:gd name="connsiteX39" fmla="*/ 1844675 w 9761537"/>
                  <a:gd name="connsiteY39" fmla="*/ 333375 h 2968625"/>
                  <a:gd name="connsiteX40" fmla="*/ 1863725 w 9761537"/>
                  <a:gd name="connsiteY40" fmla="*/ 676275 h 2968625"/>
                  <a:gd name="connsiteX41" fmla="*/ 1835150 w 9761537"/>
                  <a:gd name="connsiteY41" fmla="*/ 923925 h 2968625"/>
                  <a:gd name="connsiteX42" fmla="*/ 1873250 w 9761537"/>
                  <a:gd name="connsiteY42" fmla="*/ 1114425 h 2968625"/>
                  <a:gd name="connsiteX43" fmla="*/ 1987550 w 9761537"/>
                  <a:gd name="connsiteY43" fmla="*/ 1085850 h 2968625"/>
                  <a:gd name="connsiteX44" fmla="*/ 1987550 w 9761537"/>
                  <a:gd name="connsiteY44" fmla="*/ 752475 h 2968625"/>
                  <a:gd name="connsiteX45" fmla="*/ 1958975 w 9761537"/>
                  <a:gd name="connsiteY45" fmla="*/ 361950 h 2968625"/>
                  <a:gd name="connsiteX46" fmla="*/ 1987550 w 9761537"/>
                  <a:gd name="connsiteY46" fmla="*/ 161925 h 2968625"/>
                  <a:gd name="connsiteX47" fmla="*/ 2111375 w 9761537"/>
                  <a:gd name="connsiteY47" fmla="*/ 161925 h 2968625"/>
                  <a:gd name="connsiteX48" fmla="*/ 2101850 w 9761537"/>
                  <a:gd name="connsiteY48" fmla="*/ 400050 h 2968625"/>
                  <a:gd name="connsiteX49" fmla="*/ 2101850 w 9761537"/>
                  <a:gd name="connsiteY49" fmla="*/ 590550 h 2968625"/>
                  <a:gd name="connsiteX50" fmla="*/ 2139950 w 9761537"/>
                  <a:gd name="connsiteY50" fmla="*/ 857250 h 2968625"/>
                  <a:gd name="connsiteX51" fmla="*/ 2149475 w 9761537"/>
                  <a:gd name="connsiteY51" fmla="*/ 1066800 h 2968625"/>
                  <a:gd name="connsiteX52" fmla="*/ 2216150 w 9761537"/>
                  <a:gd name="connsiteY52" fmla="*/ 1104900 h 2968625"/>
                  <a:gd name="connsiteX53" fmla="*/ 2282825 w 9761537"/>
                  <a:gd name="connsiteY53" fmla="*/ 990600 h 2968625"/>
                  <a:gd name="connsiteX54" fmla="*/ 2273300 w 9761537"/>
                  <a:gd name="connsiteY54" fmla="*/ 733425 h 2968625"/>
                  <a:gd name="connsiteX55" fmla="*/ 2273300 w 9761537"/>
                  <a:gd name="connsiteY55" fmla="*/ 361950 h 2968625"/>
                  <a:gd name="connsiteX56" fmla="*/ 2282825 w 9761537"/>
                  <a:gd name="connsiteY56" fmla="*/ 152400 h 2968625"/>
                  <a:gd name="connsiteX57" fmla="*/ 2406650 w 9761537"/>
                  <a:gd name="connsiteY57" fmla="*/ 161925 h 2968625"/>
                  <a:gd name="connsiteX58" fmla="*/ 2444750 w 9761537"/>
                  <a:gd name="connsiteY58" fmla="*/ 390525 h 2968625"/>
                  <a:gd name="connsiteX59" fmla="*/ 2444750 w 9761537"/>
                  <a:gd name="connsiteY59" fmla="*/ 695325 h 2968625"/>
                  <a:gd name="connsiteX60" fmla="*/ 2425700 w 9761537"/>
                  <a:gd name="connsiteY60" fmla="*/ 1009650 h 2968625"/>
                  <a:gd name="connsiteX61" fmla="*/ 2454275 w 9761537"/>
                  <a:gd name="connsiteY61" fmla="*/ 1123950 h 2968625"/>
                  <a:gd name="connsiteX62" fmla="*/ 2559050 w 9761537"/>
                  <a:gd name="connsiteY62" fmla="*/ 1076325 h 2968625"/>
                  <a:gd name="connsiteX63" fmla="*/ 2568575 w 9761537"/>
                  <a:gd name="connsiteY63" fmla="*/ 819150 h 2968625"/>
                  <a:gd name="connsiteX64" fmla="*/ 2587625 w 9761537"/>
                  <a:gd name="connsiteY64" fmla="*/ 542925 h 2968625"/>
                  <a:gd name="connsiteX65" fmla="*/ 2559050 w 9761537"/>
                  <a:gd name="connsiteY65" fmla="*/ 228600 h 2968625"/>
                  <a:gd name="connsiteX66" fmla="*/ 2673350 w 9761537"/>
                  <a:gd name="connsiteY66" fmla="*/ 85725 h 2968625"/>
                  <a:gd name="connsiteX67" fmla="*/ 2740025 w 9761537"/>
                  <a:gd name="connsiteY67" fmla="*/ 361950 h 2968625"/>
                  <a:gd name="connsiteX68" fmla="*/ 2720975 w 9761537"/>
                  <a:gd name="connsiteY68" fmla="*/ 704850 h 2968625"/>
                  <a:gd name="connsiteX69" fmla="*/ 2701925 w 9761537"/>
                  <a:gd name="connsiteY69" fmla="*/ 1076325 h 2968625"/>
                  <a:gd name="connsiteX70" fmla="*/ 2749550 w 9761537"/>
                  <a:gd name="connsiteY70" fmla="*/ 1123950 h 2968625"/>
                  <a:gd name="connsiteX71" fmla="*/ 2863850 w 9761537"/>
                  <a:gd name="connsiteY71" fmla="*/ 1057275 h 2968625"/>
                  <a:gd name="connsiteX72" fmla="*/ 2873375 w 9761537"/>
                  <a:gd name="connsiteY72" fmla="*/ 847725 h 2968625"/>
                  <a:gd name="connsiteX73" fmla="*/ 2863850 w 9761537"/>
                  <a:gd name="connsiteY73" fmla="*/ 514350 h 2968625"/>
                  <a:gd name="connsiteX74" fmla="*/ 2921000 w 9761537"/>
                  <a:gd name="connsiteY74" fmla="*/ 142875 h 2968625"/>
                  <a:gd name="connsiteX75" fmla="*/ 3016250 w 9761537"/>
                  <a:gd name="connsiteY75" fmla="*/ 323850 h 2968625"/>
                  <a:gd name="connsiteX76" fmla="*/ 3035300 w 9761537"/>
                  <a:gd name="connsiteY76" fmla="*/ 742950 h 2968625"/>
                  <a:gd name="connsiteX77" fmla="*/ 3025775 w 9761537"/>
                  <a:gd name="connsiteY77" fmla="*/ 1047750 h 2968625"/>
                  <a:gd name="connsiteX78" fmla="*/ 3130550 w 9761537"/>
                  <a:gd name="connsiteY78" fmla="*/ 1114425 h 2968625"/>
                  <a:gd name="connsiteX79" fmla="*/ 3140075 w 9761537"/>
                  <a:gd name="connsiteY79" fmla="*/ 895350 h 2968625"/>
                  <a:gd name="connsiteX80" fmla="*/ 3168650 w 9761537"/>
                  <a:gd name="connsiteY80" fmla="*/ 552450 h 2968625"/>
                  <a:gd name="connsiteX81" fmla="*/ 3159125 w 9761537"/>
                  <a:gd name="connsiteY81" fmla="*/ 314325 h 2968625"/>
                  <a:gd name="connsiteX82" fmla="*/ 3178175 w 9761537"/>
                  <a:gd name="connsiteY82" fmla="*/ 123825 h 2968625"/>
                  <a:gd name="connsiteX83" fmla="*/ 3302000 w 9761537"/>
                  <a:gd name="connsiteY83" fmla="*/ 190500 h 2968625"/>
                  <a:gd name="connsiteX84" fmla="*/ 3302000 w 9761537"/>
                  <a:gd name="connsiteY84" fmla="*/ 466725 h 2968625"/>
                  <a:gd name="connsiteX85" fmla="*/ 3292475 w 9761537"/>
                  <a:gd name="connsiteY85" fmla="*/ 771525 h 2968625"/>
                  <a:gd name="connsiteX86" fmla="*/ 3254375 w 9761537"/>
                  <a:gd name="connsiteY86" fmla="*/ 1047750 h 2968625"/>
                  <a:gd name="connsiteX87" fmla="*/ 3387725 w 9761537"/>
                  <a:gd name="connsiteY87" fmla="*/ 1104900 h 2968625"/>
                  <a:gd name="connsiteX88" fmla="*/ 3454400 w 9761537"/>
                  <a:gd name="connsiteY88" fmla="*/ 704850 h 2968625"/>
                  <a:gd name="connsiteX89" fmla="*/ 3463925 w 9761537"/>
                  <a:gd name="connsiteY89" fmla="*/ 285750 h 2968625"/>
                  <a:gd name="connsiteX90" fmla="*/ 3521075 w 9761537"/>
                  <a:gd name="connsiteY90" fmla="*/ 133350 h 2968625"/>
                  <a:gd name="connsiteX91" fmla="*/ 3578225 w 9761537"/>
                  <a:gd name="connsiteY91" fmla="*/ 190500 h 2968625"/>
                  <a:gd name="connsiteX92" fmla="*/ 3578225 w 9761537"/>
                  <a:gd name="connsiteY92" fmla="*/ 428625 h 2968625"/>
                  <a:gd name="connsiteX93" fmla="*/ 3606800 w 9761537"/>
                  <a:gd name="connsiteY93" fmla="*/ 771525 h 2968625"/>
                  <a:gd name="connsiteX94" fmla="*/ 3616325 w 9761537"/>
                  <a:gd name="connsiteY94" fmla="*/ 1028700 h 2968625"/>
                  <a:gd name="connsiteX95" fmla="*/ 3702050 w 9761537"/>
                  <a:gd name="connsiteY95" fmla="*/ 1085850 h 2968625"/>
                  <a:gd name="connsiteX96" fmla="*/ 3740150 w 9761537"/>
                  <a:gd name="connsiteY96" fmla="*/ 809625 h 2968625"/>
                  <a:gd name="connsiteX97" fmla="*/ 3711575 w 9761537"/>
                  <a:gd name="connsiteY97" fmla="*/ 457200 h 2968625"/>
                  <a:gd name="connsiteX98" fmla="*/ 3711575 w 9761537"/>
                  <a:gd name="connsiteY98" fmla="*/ 171450 h 2968625"/>
                  <a:gd name="connsiteX99" fmla="*/ 3787775 w 9761537"/>
                  <a:gd name="connsiteY99" fmla="*/ 95250 h 2968625"/>
                  <a:gd name="connsiteX100" fmla="*/ 3854450 w 9761537"/>
                  <a:gd name="connsiteY100" fmla="*/ 228600 h 2968625"/>
                  <a:gd name="connsiteX101" fmla="*/ 3854450 w 9761537"/>
                  <a:gd name="connsiteY101" fmla="*/ 400050 h 2968625"/>
                  <a:gd name="connsiteX102" fmla="*/ 3873500 w 9761537"/>
                  <a:gd name="connsiteY102" fmla="*/ 695325 h 2968625"/>
                  <a:gd name="connsiteX103" fmla="*/ 3902075 w 9761537"/>
                  <a:gd name="connsiteY103" fmla="*/ 971550 h 2968625"/>
                  <a:gd name="connsiteX104" fmla="*/ 3911600 w 9761537"/>
                  <a:gd name="connsiteY104" fmla="*/ 1114425 h 2968625"/>
                  <a:gd name="connsiteX105" fmla="*/ 4044950 w 9761537"/>
                  <a:gd name="connsiteY105" fmla="*/ 1066800 h 2968625"/>
                  <a:gd name="connsiteX106" fmla="*/ 4016375 w 9761537"/>
                  <a:gd name="connsiteY106" fmla="*/ 742950 h 2968625"/>
                  <a:gd name="connsiteX107" fmla="*/ 3997325 w 9761537"/>
                  <a:gd name="connsiteY107" fmla="*/ 209550 h 2968625"/>
                  <a:gd name="connsiteX108" fmla="*/ 4016375 w 9761537"/>
                  <a:gd name="connsiteY108" fmla="*/ 104775 h 2968625"/>
                  <a:gd name="connsiteX109" fmla="*/ 4092575 w 9761537"/>
                  <a:gd name="connsiteY109" fmla="*/ 161925 h 2968625"/>
                  <a:gd name="connsiteX110" fmla="*/ 4130675 w 9761537"/>
                  <a:gd name="connsiteY110" fmla="*/ 438150 h 2968625"/>
                  <a:gd name="connsiteX111" fmla="*/ 4168775 w 9761537"/>
                  <a:gd name="connsiteY111" fmla="*/ 847725 h 2968625"/>
                  <a:gd name="connsiteX112" fmla="*/ 4235450 w 9761537"/>
                  <a:gd name="connsiteY112" fmla="*/ 1095375 h 2968625"/>
                  <a:gd name="connsiteX113" fmla="*/ 4283075 w 9761537"/>
                  <a:gd name="connsiteY113" fmla="*/ 914400 h 2968625"/>
                  <a:gd name="connsiteX114" fmla="*/ 4283075 w 9761537"/>
                  <a:gd name="connsiteY114" fmla="*/ 638175 h 2968625"/>
                  <a:gd name="connsiteX115" fmla="*/ 4311650 w 9761537"/>
                  <a:gd name="connsiteY115" fmla="*/ 295275 h 2968625"/>
                  <a:gd name="connsiteX116" fmla="*/ 4340225 w 9761537"/>
                  <a:gd name="connsiteY116" fmla="*/ 114300 h 2968625"/>
                  <a:gd name="connsiteX117" fmla="*/ 4406900 w 9761537"/>
                  <a:gd name="connsiteY117" fmla="*/ 285750 h 2968625"/>
                  <a:gd name="connsiteX118" fmla="*/ 4397375 w 9761537"/>
                  <a:gd name="connsiteY118" fmla="*/ 609600 h 2968625"/>
                  <a:gd name="connsiteX119" fmla="*/ 4435475 w 9761537"/>
                  <a:gd name="connsiteY119" fmla="*/ 962025 h 2968625"/>
                  <a:gd name="connsiteX120" fmla="*/ 4464050 w 9761537"/>
                  <a:gd name="connsiteY120" fmla="*/ 1085850 h 2968625"/>
                  <a:gd name="connsiteX121" fmla="*/ 4578350 w 9761537"/>
                  <a:gd name="connsiteY121" fmla="*/ 1057275 h 2968625"/>
                  <a:gd name="connsiteX122" fmla="*/ 4530725 w 9761537"/>
                  <a:gd name="connsiteY122" fmla="*/ 685800 h 2968625"/>
                  <a:gd name="connsiteX123" fmla="*/ 4530725 w 9761537"/>
                  <a:gd name="connsiteY123" fmla="*/ 457200 h 2968625"/>
                  <a:gd name="connsiteX124" fmla="*/ 4559300 w 9761537"/>
                  <a:gd name="connsiteY124" fmla="*/ 171450 h 2968625"/>
                  <a:gd name="connsiteX125" fmla="*/ 4654550 w 9761537"/>
                  <a:gd name="connsiteY125" fmla="*/ 152400 h 2968625"/>
                  <a:gd name="connsiteX126" fmla="*/ 4692650 w 9761537"/>
                  <a:gd name="connsiteY126" fmla="*/ 238125 h 2968625"/>
                  <a:gd name="connsiteX127" fmla="*/ 4730750 w 9761537"/>
                  <a:gd name="connsiteY127" fmla="*/ 485775 h 2968625"/>
                  <a:gd name="connsiteX128" fmla="*/ 4721225 w 9761537"/>
                  <a:gd name="connsiteY128" fmla="*/ 695325 h 2968625"/>
                  <a:gd name="connsiteX129" fmla="*/ 4721225 w 9761537"/>
                  <a:gd name="connsiteY129" fmla="*/ 847725 h 2968625"/>
                  <a:gd name="connsiteX130" fmla="*/ 4740275 w 9761537"/>
                  <a:gd name="connsiteY130" fmla="*/ 1000125 h 2968625"/>
                  <a:gd name="connsiteX131" fmla="*/ 4749800 w 9761537"/>
                  <a:gd name="connsiteY131" fmla="*/ 1066800 h 2968625"/>
                  <a:gd name="connsiteX132" fmla="*/ 4845050 w 9761537"/>
                  <a:gd name="connsiteY132" fmla="*/ 1009650 h 2968625"/>
                  <a:gd name="connsiteX133" fmla="*/ 4854575 w 9761537"/>
                  <a:gd name="connsiteY133" fmla="*/ 847725 h 2968625"/>
                  <a:gd name="connsiteX134" fmla="*/ 4854575 w 9761537"/>
                  <a:gd name="connsiteY134" fmla="*/ 533400 h 2968625"/>
                  <a:gd name="connsiteX135" fmla="*/ 4835525 w 9761537"/>
                  <a:gd name="connsiteY135" fmla="*/ 266700 h 2968625"/>
                  <a:gd name="connsiteX136" fmla="*/ 4835525 w 9761537"/>
                  <a:gd name="connsiteY136" fmla="*/ 152400 h 2968625"/>
                  <a:gd name="connsiteX137" fmla="*/ 4892675 w 9761537"/>
                  <a:gd name="connsiteY137" fmla="*/ 123825 h 2968625"/>
                  <a:gd name="connsiteX138" fmla="*/ 4949825 w 9761537"/>
                  <a:gd name="connsiteY138" fmla="*/ 142875 h 2968625"/>
                  <a:gd name="connsiteX139" fmla="*/ 4987925 w 9761537"/>
                  <a:gd name="connsiteY139" fmla="*/ 304800 h 2968625"/>
                  <a:gd name="connsiteX140" fmla="*/ 4987925 w 9761537"/>
                  <a:gd name="connsiteY140" fmla="*/ 533400 h 2968625"/>
                  <a:gd name="connsiteX141" fmla="*/ 4987925 w 9761537"/>
                  <a:gd name="connsiteY141" fmla="*/ 809625 h 2968625"/>
                  <a:gd name="connsiteX142" fmla="*/ 4978400 w 9761537"/>
                  <a:gd name="connsiteY142" fmla="*/ 981075 h 2968625"/>
                  <a:gd name="connsiteX143" fmla="*/ 5006975 w 9761537"/>
                  <a:gd name="connsiteY143" fmla="*/ 1038225 h 2968625"/>
                  <a:gd name="connsiteX144" fmla="*/ 5102225 w 9761537"/>
                  <a:gd name="connsiteY144" fmla="*/ 1038225 h 2968625"/>
                  <a:gd name="connsiteX145" fmla="*/ 5130800 w 9761537"/>
                  <a:gd name="connsiteY145" fmla="*/ 800100 h 2968625"/>
                  <a:gd name="connsiteX146" fmla="*/ 5140325 w 9761537"/>
                  <a:gd name="connsiteY146" fmla="*/ 390525 h 2968625"/>
                  <a:gd name="connsiteX147" fmla="*/ 5130800 w 9761537"/>
                  <a:gd name="connsiteY147" fmla="*/ 133350 h 2968625"/>
                  <a:gd name="connsiteX148" fmla="*/ 5216525 w 9761537"/>
                  <a:gd name="connsiteY148" fmla="*/ 133350 h 2968625"/>
                  <a:gd name="connsiteX149" fmla="*/ 5254625 w 9761537"/>
                  <a:gd name="connsiteY149" fmla="*/ 238125 h 2968625"/>
                  <a:gd name="connsiteX150" fmla="*/ 5264150 w 9761537"/>
                  <a:gd name="connsiteY150" fmla="*/ 400050 h 2968625"/>
                  <a:gd name="connsiteX151" fmla="*/ 5273675 w 9761537"/>
                  <a:gd name="connsiteY151" fmla="*/ 561975 h 2968625"/>
                  <a:gd name="connsiteX152" fmla="*/ 5264150 w 9761537"/>
                  <a:gd name="connsiteY152" fmla="*/ 790575 h 2968625"/>
                  <a:gd name="connsiteX153" fmla="*/ 5264150 w 9761537"/>
                  <a:gd name="connsiteY153" fmla="*/ 1000125 h 2968625"/>
                  <a:gd name="connsiteX154" fmla="*/ 5311775 w 9761537"/>
                  <a:gd name="connsiteY154" fmla="*/ 1076325 h 2968625"/>
                  <a:gd name="connsiteX155" fmla="*/ 5368925 w 9761537"/>
                  <a:gd name="connsiteY155" fmla="*/ 971550 h 2968625"/>
                  <a:gd name="connsiteX156" fmla="*/ 5416550 w 9761537"/>
                  <a:gd name="connsiteY156" fmla="*/ 762000 h 2968625"/>
                  <a:gd name="connsiteX157" fmla="*/ 5378450 w 9761537"/>
                  <a:gd name="connsiteY157" fmla="*/ 542925 h 2968625"/>
                  <a:gd name="connsiteX158" fmla="*/ 5378450 w 9761537"/>
                  <a:gd name="connsiteY158" fmla="*/ 257175 h 2968625"/>
                  <a:gd name="connsiteX159" fmla="*/ 5435600 w 9761537"/>
                  <a:gd name="connsiteY159" fmla="*/ 104775 h 2968625"/>
                  <a:gd name="connsiteX160" fmla="*/ 5502275 w 9761537"/>
                  <a:gd name="connsiteY160" fmla="*/ 152400 h 2968625"/>
                  <a:gd name="connsiteX161" fmla="*/ 5511800 w 9761537"/>
                  <a:gd name="connsiteY161" fmla="*/ 361950 h 2968625"/>
                  <a:gd name="connsiteX162" fmla="*/ 5511800 w 9761537"/>
                  <a:gd name="connsiteY162" fmla="*/ 542925 h 2968625"/>
                  <a:gd name="connsiteX163" fmla="*/ 5540375 w 9761537"/>
                  <a:gd name="connsiteY163" fmla="*/ 819150 h 2968625"/>
                  <a:gd name="connsiteX164" fmla="*/ 5530850 w 9761537"/>
                  <a:gd name="connsiteY164" fmla="*/ 1028700 h 2968625"/>
                  <a:gd name="connsiteX165" fmla="*/ 5578475 w 9761537"/>
                  <a:gd name="connsiteY165" fmla="*/ 1104900 h 2968625"/>
                  <a:gd name="connsiteX166" fmla="*/ 5654675 w 9761537"/>
                  <a:gd name="connsiteY166" fmla="*/ 1076325 h 2968625"/>
                  <a:gd name="connsiteX167" fmla="*/ 5654675 w 9761537"/>
                  <a:gd name="connsiteY167" fmla="*/ 733425 h 2968625"/>
                  <a:gd name="connsiteX168" fmla="*/ 5664200 w 9761537"/>
                  <a:gd name="connsiteY168" fmla="*/ 200025 h 2968625"/>
                  <a:gd name="connsiteX169" fmla="*/ 5749925 w 9761537"/>
                  <a:gd name="connsiteY169" fmla="*/ 104775 h 2968625"/>
                  <a:gd name="connsiteX170" fmla="*/ 5788025 w 9761537"/>
                  <a:gd name="connsiteY170" fmla="*/ 209550 h 2968625"/>
                  <a:gd name="connsiteX171" fmla="*/ 5788025 w 9761537"/>
                  <a:gd name="connsiteY171" fmla="*/ 495300 h 2968625"/>
                  <a:gd name="connsiteX172" fmla="*/ 5788025 w 9761537"/>
                  <a:gd name="connsiteY172" fmla="*/ 771525 h 2968625"/>
                  <a:gd name="connsiteX173" fmla="*/ 5788025 w 9761537"/>
                  <a:gd name="connsiteY173" fmla="*/ 952500 h 2968625"/>
                  <a:gd name="connsiteX174" fmla="*/ 5788025 w 9761537"/>
                  <a:gd name="connsiteY174" fmla="*/ 1085850 h 2968625"/>
                  <a:gd name="connsiteX175" fmla="*/ 5892800 w 9761537"/>
                  <a:gd name="connsiteY175" fmla="*/ 1047750 h 2968625"/>
                  <a:gd name="connsiteX176" fmla="*/ 5921375 w 9761537"/>
                  <a:gd name="connsiteY176" fmla="*/ 895350 h 2968625"/>
                  <a:gd name="connsiteX177" fmla="*/ 5911850 w 9761537"/>
                  <a:gd name="connsiteY177" fmla="*/ 542925 h 2968625"/>
                  <a:gd name="connsiteX178" fmla="*/ 5911850 w 9761537"/>
                  <a:gd name="connsiteY178" fmla="*/ 295275 h 2968625"/>
                  <a:gd name="connsiteX179" fmla="*/ 5949950 w 9761537"/>
                  <a:gd name="connsiteY179" fmla="*/ 123825 h 2968625"/>
                  <a:gd name="connsiteX180" fmla="*/ 6035675 w 9761537"/>
                  <a:gd name="connsiteY180" fmla="*/ 152400 h 2968625"/>
                  <a:gd name="connsiteX181" fmla="*/ 6045200 w 9761537"/>
                  <a:gd name="connsiteY181" fmla="*/ 466725 h 2968625"/>
                  <a:gd name="connsiteX182" fmla="*/ 6073775 w 9761537"/>
                  <a:gd name="connsiteY182" fmla="*/ 1095375 h 2968625"/>
                  <a:gd name="connsiteX183" fmla="*/ 6197600 w 9761537"/>
                  <a:gd name="connsiteY183" fmla="*/ 1066800 h 2968625"/>
                  <a:gd name="connsiteX184" fmla="*/ 6216650 w 9761537"/>
                  <a:gd name="connsiteY184" fmla="*/ 828675 h 2968625"/>
                  <a:gd name="connsiteX185" fmla="*/ 6188075 w 9761537"/>
                  <a:gd name="connsiteY185" fmla="*/ 390525 h 2968625"/>
                  <a:gd name="connsiteX186" fmla="*/ 6235700 w 9761537"/>
                  <a:gd name="connsiteY186" fmla="*/ 161925 h 2968625"/>
                  <a:gd name="connsiteX187" fmla="*/ 6302375 w 9761537"/>
                  <a:gd name="connsiteY187" fmla="*/ 200025 h 2968625"/>
                  <a:gd name="connsiteX188" fmla="*/ 6340475 w 9761537"/>
                  <a:gd name="connsiteY188" fmla="*/ 923925 h 2968625"/>
                  <a:gd name="connsiteX189" fmla="*/ 6369050 w 9761537"/>
                  <a:gd name="connsiteY189" fmla="*/ 1114425 h 2968625"/>
                  <a:gd name="connsiteX190" fmla="*/ 6483350 w 9761537"/>
                  <a:gd name="connsiteY190" fmla="*/ 1019175 h 2968625"/>
                  <a:gd name="connsiteX191" fmla="*/ 6492875 w 9761537"/>
                  <a:gd name="connsiteY191" fmla="*/ 609600 h 2968625"/>
                  <a:gd name="connsiteX192" fmla="*/ 6502400 w 9761537"/>
                  <a:gd name="connsiteY192" fmla="*/ 342900 h 2968625"/>
                  <a:gd name="connsiteX193" fmla="*/ 6540500 w 9761537"/>
                  <a:gd name="connsiteY193" fmla="*/ 142875 h 2968625"/>
                  <a:gd name="connsiteX194" fmla="*/ 6607175 w 9761537"/>
                  <a:gd name="connsiteY194" fmla="*/ 200025 h 2968625"/>
                  <a:gd name="connsiteX195" fmla="*/ 6616700 w 9761537"/>
                  <a:gd name="connsiteY195" fmla="*/ 733425 h 2968625"/>
                  <a:gd name="connsiteX196" fmla="*/ 6607175 w 9761537"/>
                  <a:gd name="connsiteY196" fmla="*/ 1019175 h 2968625"/>
                  <a:gd name="connsiteX197" fmla="*/ 6683375 w 9761537"/>
                  <a:gd name="connsiteY197" fmla="*/ 1085850 h 2968625"/>
                  <a:gd name="connsiteX198" fmla="*/ 6740525 w 9761537"/>
                  <a:gd name="connsiteY198" fmla="*/ 933450 h 2968625"/>
                  <a:gd name="connsiteX199" fmla="*/ 6740525 w 9761537"/>
                  <a:gd name="connsiteY199" fmla="*/ 552450 h 2968625"/>
                  <a:gd name="connsiteX200" fmla="*/ 6731000 w 9761537"/>
                  <a:gd name="connsiteY200" fmla="*/ 228600 h 2968625"/>
                  <a:gd name="connsiteX201" fmla="*/ 6797675 w 9761537"/>
                  <a:gd name="connsiteY201" fmla="*/ 123825 h 2968625"/>
                  <a:gd name="connsiteX202" fmla="*/ 6864350 w 9761537"/>
                  <a:gd name="connsiteY202" fmla="*/ 352425 h 2968625"/>
                  <a:gd name="connsiteX203" fmla="*/ 6873875 w 9761537"/>
                  <a:gd name="connsiteY203" fmla="*/ 990600 h 2968625"/>
                  <a:gd name="connsiteX204" fmla="*/ 6978650 w 9761537"/>
                  <a:gd name="connsiteY204" fmla="*/ 971550 h 2968625"/>
                  <a:gd name="connsiteX205" fmla="*/ 7016750 w 9761537"/>
                  <a:gd name="connsiteY205" fmla="*/ 590550 h 2968625"/>
                  <a:gd name="connsiteX206" fmla="*/ 6997700 w 9761537"/>
                  <a:gd name="connsiteY206" fmla="*/ 257175 h 2968625"/>
                  <a:gd name="connsiteX207" fmla="*/ 7026275 w 9761537"/>
                  <a:gd name="connsiteY207" fmla="*/ 142875 h 2968625"/>
                  <a:gd name="connsiteX208" fmla="*/ 7092950 w 9761537"/>
                  <a:gd name="connsiteY208" fmla="*/ 390525 h 2968625"/>
                  <a:gd name="connsiteX209" fmla="*/ 7121525 w 9761537"/>
                  <a:gd name="connsiteY209" fmla="*/ 752475 h 2968625"/>
                  <a:gd name="connsiteX210" fmla="*/ 7112000 w 9761537"/>
                  <a:gd name="connsiteY210" fmla="*/ 1000125 h 2968625"/>
                  <a:gd name="connsiteX211" fmla="*/ 7188200 w 9761537"/>
                  <a:gd name="connsiteY211" fmla="*/ 1085850 h 2968625"/>
                  <a:gd name="connsiteX212" fmla="*/ 7273925 w 9761537"/>
                  <a:gd name="connsiteY212" fmla="*/ 790575 h 2968625"/>
                  <a:gd name="connsiteX213" fmla="*/ 7264400 w 9761537"/>
                  <a:gd name="connsiteY213" fmla="*/ 333375 h 2968625"/>
                  <a:gd name="connsiteX214" fmla="*/ 7273925 w 9761537"/>
                  <a:gd name="connsiteY214" fmla="*/ 161925 h 2968625"/>
                  <a:gd name="connsiteX215" fmla="*/ 7340600 w 9761537"/>
                  <a:gd name="connsiteY215" fmla="*/ 95250 h 2968625"/>
                  <a:gd name="connsiteX216" fmla="*/ 7388225 w 9761537"/>
                  <a:gd name="connsiteY216" fmla="*/ 171450 h 2968625"/>
                  <a:gd name="connsiteX217" fmla="*/ 7397750 w 9761537"/>
                  <a:gd name="connsiteY217" fmla="*/ 371475 h 2968625"/>
                  <a:gd name="connsiteX218" fmla="*/ 7388225 w 9761537"/>
                  <a:gd name="connsiteY218" fmla="*/ 647700 h 2968625"/>
                  <a:gd name="connsiteX219" fmla="*/ 7397750 w 9761537"/>
                  <a:gd name="connsiteY219" fmla="*/ 942975 h 2968625"/>
                  <a:gd name="connsiteX220" fmla="*/ 7416800 w 9761537"/>
                  <a:gd name="connsiteY220" fmla="*/ 1047750 h 2968625"/>
                  <a:gd name="connsiteX221" fmla="*/ 7473950 w 9761537"/>
                  <a:gd name="connsiteY221" fmla="*/ 1066800 h 2968625"/>
                  <a:gd name="connsiteX222" fmla="*/ 7521575 w 9761537"/>
                  <a:gd name="connsiteY222" fmla="*/ 857250 h 2968625"/>
                  <a:gd name="connsiteX223" fmla="*/ 7521575 w 9761537"/>
                  <a:gd name="connsiteY223" fmla="*/ 561975 h 2968625"/>
                  <a:gd name="connsiteX224" fmla="*/ 7531100 w 9761537"/>
                  <a:gd name="connsiteY224" fmla="*/ 266700 h 2968625"/>
                  <a:gd name="connsiteX225" fmla="*/ 7531100 w 9761537"/>
                  <a:gd name="connsiteY225" fmla="*/ 161925 h 2968625"/>
                  <a:gd name="connsiteX226" fmla="*/ 7626350 w 9761537"/>
                  <a:gd name="connsiteY226" fmla="*/ 114300 h 2968625"/>
                  <a:gd name="connsiteX227" fmla="*/ 7664450 w 9761537"/>
                  <a:gd name="connsiteY227" fmla="*/ 200025 h 2968625"/>
                  <a:gd name="connsiteX228" fmla="*/ 7664450 w 9761537"/>
                  <a:gd name="connsiteY228" fmla="*/ 952500 h 2968625"/>
                  <a:gd name="connsiteX229" fmla="*/ 7645400 w 9761537"/>
                  <a:gd name="connsiteY229" fmla="*/ 1085850 h 2968625"/>
                  <a:gd name="connsiteX230" fmla="*/ 7769225 w 9761537"/>
                  <a:gd name="connsiteY230" fmla="*/ 1047750 h 2968625"/>
                  <a:gd name="connsiteX231" fmla="*/ 7788275 w 9761537"/>
                  <a:gd name="connsiteY231" fmla="*/ 828675 h 2968625"/>
                  <a:gd name="connsiteX232" fmla="*/ 7816850 w 9761537"/>
                  <a:gd name="connsiteY232" fmla="*/ 447675 h 2968625"/>
                  <a:gd name="connsiteX233" fmla="*/ 7826375 w 9761537"/>
                  <a:gd name="connsiteY233" fmla="*/ 161925 h 2968625"/>
                  <a:gd name="connsiteX234" fmla="*/ 7940675 w 9761537"/>
                  <a:gd name="connsiteY234" fmla="*/ 114300 h 2968625"/>
                  <a:gd name="connsiteX235" fmla="*/ 7959725 w 9761537"/>
                  <a:gd name="connsiteY235" fmla="*/ 219075 h 2968625"/>
                  <a:gd name="connsiteX236" fmla="*/ 7959725 w 9761537"/>
                  <a:gd name="connsiteY236" fmla="*/ 533400 h 2968625"/>
                  <a:gd name="connsiteX237" fmla="*/ 7940675 w 9761537"/>
                  <a:gd name="connsiteY237" fmla="*/ 885825 h 2968625"/>
                  <a:gd name="connsiteX238" fmla="*/ 7950200 w 9761537"/>
                  <a:gd name="connsiteY238" fmla="*/ 1038225 h 2968625"/>
                  <a:gd name="connsiteX239" fmla="*/ 8045450 w 9761537"/>
                  <a:gd name="connsiteY239" fmla="*/ 1047750 h 2968625"/>
                  <a:gd name="connsiteX240" fmla="*/ 8064500 w 9761537"/>
                  <a:gd name="connsiteY240" fmla="*/ 866775 h 2968625"/>
                  <a:gd name="connsiteX241" fmla="*/ 8083550 w 9761537"/>
                  <a:gd name="connsiteY241" fmla="*/ 571500 h 2968625"/>
                  <a:gd name="connsiteX242" fmla="*/ 8102600 w 9761537"/>
                  <a:gd name="connsiteY242" fmla="*/ 247650 h 2968625"/>
                  <a:gd name="connsiteX243" fmla="*/ 8150225 w 9761537"/>
                  <a:gd name="connsiteY243" fmla="*/ 123825 h 2968625"/>
                  <a:gd name="connsiteX244" fmla="*/ 8235950 w 9761537"/>
                  <a:gd name="connsiteY244" fmla="*/ 257175 h 2968625"/>
                  <a:gd name="connsiteX245" fmla="*/ 8226425 w 9761537"/>
                  <a:gd name="connsiteY245" fmla="*/ 495300 h 2968625"/>
                  <a:gd name="connsiteX246" fmla="*/ 8226425 w 9761537"/>
                  <a:gd name="connsiteY246" fmla="*/ 790575 h 2968625"/>
                  <a:gd name="connsiteX247" fmla="*/ 8264525 w 9761537"/>
                  <a:gd name="connsiteY247" fmla="*/ 1038225 h 2968625"/>
                  <a:gd name="connsiteX248" fmla="*/ 8321675 w 9761537"/>
                  <a:gd name="connsiteY248" fmla="*/ 1104900 h 2968625"/>
                  <a:gd name="connsiteX249" fmla="*/ 8350250 w 9761537"/>
                  <a:gd name="connsiteY249" fmla="*/ 876300 h 2968625"/>
                  <a:gd name="connsiteX250" fmla="*/ 8350250 w 9761537"/>
                  <a:gd name="connsiteY250" fmla="*/ 533400 h 2968625"/>
                  <a:gd name="connsiteX251" fmla="*/ 8340725 w 9761537"/>
                  <a:gd name="connsiteY251" fmla="*/ 219075 h 2968625"/>
                  <a:gd name="connsiteX252" fmla="*/ 8445500 w 9761537"/>
                  <a:gd name="connsiteY252" fmla="*/ 133350 h 2968625"/>
                  <a:gd name="connsiteX253" fmla="*/ 8502650 w 9761537"/>
                  <a:gd name="connsiteY253" fmla="*/ 381000 h 2968625"/>
                  <a:gd name="connsiteX254" fmla="*/ 8502650 w 9761537"/>
                  <a:gd name="connsiteY254" fmla="*/ 704850 h 2968625"/>
                  <a:gd name="connsiteX255" fmla="*/ 8531225 w 9761537"/>
                  <a:gd name="connsiteY255" fmla="*/ 1047750 h 2968625"/>
                  <a:gd name="connsiteX256" fmla="*/ 8645525 w 9761537"/>
                  <a:gd name="connsiteY256" fmla="*/ 971550 h 2968625"/>
                  <a:gd name="connsiteX257" fmla="*/ 8645525 w 9761537"/>
                  <a:gd name="connsiteY257" fmla="*/ 714375 h 2968625"/>
                  <a:gd name="connsiteX258" fmla="*/ 8683625 w 9761537"/>
                  <a:gd name="connsiteY258" fmla="*/ 342900 h 2968625"/>
                  <a:gd name="connsiteX259" fmla="*/ 8655050 w 9761537"/>
                  <a:gd name="connsiteY259" fmla="*/ 133350 h 2968625"/>
                  <a:gd name="connsiteX260" fmla="*/ 8797925 w 9761537"/>
                  <a:gd name="connsiteY260" fmla="*/ 171450 h 2968625"/>
                  <a:gd name="connsiteX261" fmla="*/ 8807450 w 9761537"/>
                  <a:gd name="connsiteY261" fmla="*/ 381000 h 2968625"/>
                  <a:gd name="connsiteX262" fmla="*/ 8816975 w 9761537"/>
                  <a:gd name="connsiteY262" fmla="*/ 809625 h 2968625"/>
                  <a:gd name="connsiteX263" fmla="*/ 8845550 w 9761537"/>
                  <a:gd name="connsiteY263" fmla="*/ 2352675 h 2968625"/>
                  <a:gd name="connsiteX264" fmla="*/ 3321050 w 9761537"/>
                  <a:gd name="connsiteY264" fmla="*/ 2600325 h 2968625"/>
                  <a:gd name="connsiteX265" fmla="*/ 482600 w 9761537"/>
                  <a:gd name="connsiteY265" fmla="*/ 2600325 h 2968625"/>
                  <a:gd name="connsiteX266" fmla="*/ 425450 w 9761537"/>
                  <a:gd name="connsiteY266" fmla="*/ 2600325 h 2968625"/>
                  <a:gd name="connsiteX0" fmla="*/ 1346201 w 11155364"/>
                  <a:gd name="connsiteY0" fmla="*/ 2600325 h 2968625"/>
                  <a:gd name="connsiteX1" fmla="*/ 1289051 w 11155364"/>
                  <a:gd name="connsiteY1" fmla="*/ 390525 h 2968625"/>
                  <a:gd name="connsiteX2" fmla="*/ 1403351 w 11155364"/>
                  <a:gd name="connsiteY2" fmla="*/ 257175 h 2968625"/>
                  <a:gd name="connsiteX3" fmla="*/ 1412876 w 11155364"/>
                  <a:gd name="connsiteY3" fmla="*/ 962025 h 2968625"/>
                  <a:gd name="connsiteX4" fmla="*/ 1403351 w 11155364"/>
                  <a:gd name="connsiteY4" fmla="*/ 1123950 h 2968625"/>
                  <a:gd name="connsiteX5" fmla="*/ 1498601 w 11155364"/>
                  <a:gd name="connsiteY5" fmla="*/ 1162050 h 2968625"/>
                  <a:gd name="connsiteX6" fmla="*/ 1546226 w 11155364"/>
                  <a:gd name="connsiteY6" fmla="*/ 952500 h 2968625"/>
                  <a:gd name="connsiteX7" fmla="*/ 1546226 w 11155364"/>
                  <a:gd name="connsiteY7" fmla="*/ 647700 h 2968625"/>
                  <a:gd name="connsiteX8" fmla="*/ 1546226 w 11155364"/>
                  <a:gd name="connsiteY8" fmla="*/ 419100 h 2968625"/>
                  <a:gd name="connsiteX9" fmla="*/ 1546226 w 11155364"/>
                  <a:gd name="connsiteY9" fmla="*/ 190500 h 2968625"/>
                  <a:gd name="connsiteX10" fmla="*/ 1631951 w 11155364"/>
                  <a:gd name="connsiteY10" fmla="*/ 171450 h 2968625"/>
                  <a:gd name="connsiteX11" fmla="*/ 1689101 w 11155364"/>
                  <a:gd name="connsiteY11" fmla="*/ 276225 h 2968625"/>
                  <a:gd name="connsiteX12" fmla="*/ 1689101 w 11155364"/>
                  <a:gd name="connsiteY12" fmla="*/ 1104900 h 2968625"/>
                  <a:gd name="connsiteX13" fmla="*/ 1784351 w 11155364"/>
                  <a:gd name="connsiteY13" fmla="*/ 1143000 h 2968625"/>
                  <a:gd name="connsiteX14" fmla="*/ 1793876 w 11155364"/>
                  <a:gd name="connsiteY14" fmla="*/ 952500 h 2968625"/>
                  <a:gd name="connsiteX15" fmla="*/ 1812926 w 11155364"/>
                  <a:gd name="connsiteY15" fmla="*/ 171450 h 2968625"/>
                  <a:gd name="connsiteX16" fmla="*/ 1917701 w 11155364"/>
                  <a:gd name="connsiteY16" fmla="*/ 180975 h 2968625"/>
                  <a:gd name="connsiteX17" fmla="*/ 1936751 w 11155364"/>
                  <a:gd name="connsiteY17" fmla="*/ 638175 h 2968625"/>
                  <a:gd name="connsiteX18" fmla="*/ 1955801 w 11155364"/>
                  <a:gd name="connsiteY18" fmla="*/ 990600 h 2968625"/>
                  <a:gd name="connsiteX19" fmla="*/ 1965326 w 11155364"/>
                  <a:gd name="connsiteY19" fmla="*/ 1152525 h 2968625"/>
                  <a:gd name="connsiteX20" fmla="*/ 2060576 w 11155364"/>
                  <a:gd name="connsiteY20" fmla="*/ 1104900 h 2968625"/>
                  <a:gd name="connsiteX21" fmla="*/ 2070101 w 11155364"/>
                  <a:gd name="connsiteY21" fmla="*/ 238125 h 2968625"/>
                  <a:gd name="connsiteX22" fmla="*/ 2117726 w 11155364"/>
                  <a:gd name="connsiteY22" fmla="*/ 142875 h 2968625"/>
                  <a:gd name="connsiteX23" fmla="*/ 2174876 w 11155364"/>
                  <a:gd name="connsiteY23" fmla="*/ 323850 h 2968625"/>
                  <a:gd name="connsiteX24" fmla="*/ 2184401 w 11155364"/>
                  <a:gd name="connsiteY24" fmla="*/ 771525 h 2968625"/>
                  <a:gd name="connsiteX25" fmla="*/ 2212976 w 11155364"/>
                  <a:gd name="connsiteY25" fmla="*/ 1152525 h 2968625"/>
                  <a:gd name="connsiteX26" fmla="*/ 2365376 w 11155364"/>
                  <a:gd name="connsiteY26" fmla="*/ 1104900 h 2968625"/>
                  <a:gd name="connsiteX27" fmla="*/ 2355851 w 11155364"/>
                  <a:gd name="connsiteY27" fmla="*/ 723900 h 2968625"/>
                  <a:gd name="connsiteX28" fmla="*/ 2336801 w 11155364"/>
                  <a:gd name="connsiteY28" fmla="*/ 314325 h 2968625"/>
                  <a:gd name="connsiteX29" fmla="*/ 2355851 w 11155364"/>
                  <a:gd name="connsiteY29" fmla="*/ 142875 h 2968625"/>
                  <a:gd name="connsiteX30" fmla="*/ 2479676 w 11155364"/>
                  <a:gd name="connsiteY30" fmla="*/ 200025 h 2968625"/>
                  <a:gd name="connsiteX31" fmla="*/ 2470151 w 11155364"/>
                  <a:gd name="connsiteY31" fmla="*/ 476250 h 2968625"/>
                  <a:gd name="connsiteX32" fmla="*/ 2508251 w 11155364"/>
                  <a:gd name="connsiteY32" fmla="*/ 857250 h 2968625"/>
                  <a:gd name="connsiteX33" fmla="*/ 2527301 w 11155364"/>
                  <a:gd name="connsiteY33" fmla="*/ 1095375 h 2968625"/>
                  <a:gd name="connsiteX34" fmla="*/ 2603501 w 11155364"/>
                  <a:gd name="connsiteY34" fmla="*/ 1095375 h 2968625"/>
                  <a:gd name="connsiteX35" fmla="*/ 2660651 w 11155364"/>
                  <a:gd name="connsiteY35" fmla="*/ 885825 h 2968625"/>
                  <a:gd name="connsiteX36" fmla="*/ 2651126 w 11155364"/>
                  <a:gd name="connsiteY36" fmla="*/ 628650 h 2968625"/>
                  <a:gd name="connsiteX37" fmla="*/ 2613026 w 11155364"/>
                  <a:gd name="connsiteY37" fmla="*/ 219075 h 2968625"/>
                  <a:gd name="connsiteX38" fmla="*/ 2708276 w 11155364"/>
                  <a:gd name="connsiteY38" fmla="*/ 180975 h 2968625"/>
                  <a:gd name="connsiteX39" fmla="*/ 2765426 w 11155364"/>
                  <a:gd name="connsiteY39" fmla="*/ 333375 h 2968625"/>
                  <a:gd name="connsiteX40" fmla="*/ 2784476 w 11155364"/>
                  <a:gd name="connsiteY40" fmla="*/ 676275 h 2968625"/>
                  <a:gd name="connsiteX41" fmla="*/ 2755901 w 11155364"/>
                  <a:gd name="connsiteY41" fmla="*/ 923925 h 2968625"/>
                  <a:gd name="connsiteX42" fmla="*/ 2794001 w 11155364"/>
                  <a:gd name="connsiteY42" fmla="*/ 1114425 h 2968625"/>
                  <a:gd name="connsiteX43" fmla="*/ 2908301 w 11155364"/>
                  <a:gd name="connsiteY43" fmla="*/ 1085850 h 2968625"/>
                  <a:gd name="connsiteX44" fmla="*/ 2908301 w 11155364"/>
                  <a:gd name="connsiteY44" fmla="*/ 752475 h 2968625"/>
                  <a:gd name="connsiteX45" fmla="*/ 2879726 w 11155364"/>
                  <a:gd name="connsiteY45" fmla="*/ 361950 h 2968625"/>
                  <a:gd name="connsiteX46" fmla="*/ 2908301 w 11155364"/>
                  <a:gd name="connsiteY46" fmla="*/ 161925 h 2968625"/>
                  <a:gd name="connsiteX47" fmla="*/ 3032126 w 11155364"/>
                  <a:gd name="connsiteY47" fmla="*/ 161925 h 2968625"/>
                  <a:gd name="connsiteX48" fmla="*/ 3022601 w 11155364"/>
                  <a:gd name="connsiteY48" fmla="*/ 400050 h 2968625"/>
                  <a:gd name="connsiteX49" fmla="*/ 3022601 w 11155364"/>
                  <a:gd name="connsiteY49" fmla="*/ 590550 h 2968625"/>
                  <a:gd name="connsiteX50" fmla="*/ 3060701 w 11155364"/>
                  <a:gd name="connsiteY50" fmla="*/ 857250 h 2968625"/>
                  <a:gd name="connsiteX51" fmla="*/ 3070226 w 11155364"/>
                  <a:gd name="connsiteY51" fmla="*/ 1066800 h 2968625"/>
                  <a:gd name="connsiteX52" fmla="*/ 3136901 w 11155364"/>
                  <a:gd name="connsiteY52" fmla="*/ 1104900 h 2968625"/>
                  <a:gd name="connsiteX53" fmla="*/ 3203576 w 11155364"/>
                  <a:gd name="connsiteY53" fmla="*/ 990600 h 2968625"/>
                  <a:gd name="connsiteX54" fmla="*/ 3194051 w 11155364"/>
                  <a:gd name="connsiteY54" fmla="*/ 733425 h 2968625"/>
                  <a:gd name="connsiteX55" fmla="*/ 3194051 w 11155364"/>
                  <a:gd name="connsiteY55" fmla="*/ 361950 h 2968625"/>
                  <a:gd name="connsiteX56" fmla="*/ 3203576 w 11155364"/>
                  <a:gd name="connsiteY56" fmla="*/ 152400 h 2968625"/>
                  <a:gd name="connsiteX57" fmla="*/ 3327401 w 11155364"/>
                  <a:gd name="connsiteY57" fmla="*/ 161925 h 2968625"/>
                  <a:gd name="connsiteX58" fmla="*/ 3365501 w 11155364"/>
                  <a:gd name="connsiteY58" fmla="*/ 390525 h 2968625"/>
                  <a:gd name="connsiteX59" fmla="*/ 3365501 w 11155364"/>
                  <a:gd name="connsiteY59" fmla="*/ 695325 h 2968625"/>
                  <a:gd name="connsiteX60" fmla="*/ 3346451 w 11155364"/>
                  <a:gd name="connsiteY60" fmla="*/ 1009650 h 2968625"/>
                  <a:gd name="connsiteX61" fmla="*/ 3375026 w 11155364"/>
                  <a:gd name="connsiteY61" fmla="*/ 1123950 h 2968625"/>
                  <a:gd name="connsiteX62" fmla="*/ 3479801 w 11155364"/>
                  <a:gd name="connsiteY62" fmla="*/ 1076325 h 2968625"/>
                  <a:gd name="connsiteX63" fmla="*/ 3489326 w 11155364"/>
                  <a:gd name="connsiteY63" fmla="*/ 819150 h 2968625"/>
                  <a:gd name="connsiteX64" fmla="*/ 3508376 w 11155364"/>
                  <a:gd name="connsiteY64" fmla="*/ 542925 h 2968625"/>
                  <a:gd name="connsiteX65" fmla="*/ 3479801 w 11155364"/>
                  <a:gd name="connsiteY65" fmla="*/ 228600 h 2968625"/>
                  <a:gd name="connsiteX66" fmla="*/ 3594101 w 11155364"/>
                  <a:gd name="connsiteY66" fmla="*/ 85725 h 2968625"/>
                  <a:gd name="connsiteX67" fmla="*/ 3660776 w 11155364"/>
                  <a:gd name="connsiteY67" fmla="*/ 361950 h 2968625"/>
                  <a:gd name="connsiteX68" fmla="*/ 3641726 w 11155364"/>
                  <a:gd name="connsiteY68" fmla="*/ 704850 h 2968625"/>
                  <a:gd name="connsiteX69" fmla="*/ 3622676 w 11155364"/>
                  <a:gd name="connsiteY69" fmla="*/ 1076325 h 2968625"/>
                  <a:gd name="connsiteX70" fmla="*/ 3670301 w 11155364"/>
                  <a:gd name="connsiteY70" fmla="*/ 1123950 h 2968625"/>
                  <a:gd name="connsiteX71" fmla="*/ 3784601 w 11155364"/>
                  <a:gd name="connsiteY71" fmla="*/ 1057275 h 2968625"/>
                  <a:gd name="connsiteX72" fmla="*/ 3794126 w 11155364"/>
                  <a:gd name="connsiteY72" fmla="*/ 847725 h 2968625"/>
                  <a:gd name="connsiteX73" fmla="*/ 3784601 w 11155364"/>
                  <a:gd name="connsiteY73" fmla="*/ 514350 h 2968625"/>
                  <a:gd name="connsiteX74" fmla="*/ 3841751 w 11155364"/>
                  <a:gd name="connsiteY74" fmla="*/ 142875 h 2968625"/>
                  <a:gd name="connsiteX75" fmla="*/ 3937001 w 11155364"/>
                  <a:gd name="connsiteY75" fmla="*/ 323850 h 2968625"/>
                  <a:gd name="connsiteX76" fmla="*/ 3956051 w 11155364"/>
                  <a:gd name="connsiteY76" fmla="*/ 742950 h 2968625"/>
                  <a:gd name="connsiteX77" fmla="*/ 3946526 w 11155364"/>
                  <a:gd name="connsiteY77" fmla="*/ 1047750 h 2968625"/>
                  <a:gd name="connsiteX78" fmla="*/ 4051301 w 11155364"/>
                  <a:gd name="connsiteY78" fmla="*/ 1114425 h 2968625"/>
                  <a:gd name="connsiteX79" fmla="*/ 4060826 w 11155364"/>
                  <a:gd name="connsiteY79" fmla="*/ 895350 h 2968625"/>
                  <a:gd name="connsiteX80" fmla="*/ 4089401 w 11155364"/>
                  <a:gd name="connsiteY80" fmla="*/ 552450 h 2968625"/>
                  <a:gd name="connsiteX81" fmla="*/ 4079876 w 11155364"/>
                  <a:gd name="connsiteY81" fmla="*/ 314325 h 2968625"/>
                  <a:gd name="connsiteX82" fmla="*/ 4098926 w 11155364"/>
                  <a:gd name="connsiteY82" fmla="*/ 123825 h 2968625"/>
                  <a:gd name="connsiteX83" fmla="*/ 4222751 w 11155364"/>
                  <a:gd name="connsiteY83" fmla="*/ 190500 h 2968625"/>
                  <a:gd name="connsiteX84" fmla="*/ 4222751 w 11155364"/>
                  <a:gd name="connsiteY84" fmla="*/ 466725 h 2968625"/>
                  <a:gd name="connsiteX85" fmla="*/ 4213226 w 11155364"/>
                  <a:gd name="connsiteY85" fmla="*/ 771525 h 2968625"/>
                  <a:gd name="connsiteX86" fmla="*/ 4175126 w 11155364"/>
                  <a:gd name="connsiteY86" fmla="*/ 1047750 h 2968625"/>
                  <a:gd name="connsiteX87" fmla="*/ 4308476 w 11155364"/>
                  <a:gd name="connsiteY87" fmla="*/ 1104900 h 2968625"/>
                  <a:gd name="connsiteX88" fmla="*/ 4375151 w 11155364"/>
                  <a:gd name="connsiteY88" fmla="*/ 704850 h 2968625"/>
                  <a:gd name="connsiteX89" fmla="*/ 4384676 w 11155364"/>
                  <a:gd name="connsiteY89" fmla="*/ 285750 h 2968625"/>
                  <a:gd name="connsiteX90" fmla="*/ 4441826 w 11155364"/>
                  <a:gd name="connsiteY90" fmla="*/ 133350 h 2968625"/>
                  <a:gd name="connsiteX91" fmla="*/ 4498976 w 11155364"/>
                  <a:gd name="connsiteY91" fmla="*/ 190500 h 2968625"/>
                  <a:gd name="connsiteX92" fmla="*/ 4498976 w 11155364"/>
                  <a:gd name="connsiteY92" fmla="*/ 428625 h 2968625"/>
                  <a:gd name="connsiteX93" fmla="*/ 4527551 w 11155364"/>
                  <a:gd name="connsiteY93" fmla="*/ 771525 h 2968625"/>
                  <a:gd name="connsiteX94" fmla="*/ 4537076 w 11155364"/>
                  <a:gd name="connsiteY94" fmla="*/ 1028700 h 2968625"/>
                  <a:gd name="connsiteX95" fmla="*/ 4622801 w 11155364"/>
                  <a:gd name="connsiteY95" fmla="*/ 1085850 h 2968625"/>
                  <a:gd name="connsiteX96" fmla="*/ 4660901 w 11155364"/>
                  <a:gd name="connsiteY96" fmla="*/ 809625 h 2968625"/>
                  <a:gd name="connsiteX97" fmla="*/ 4632326 w 11155364"/>
                  <a:gd name="connsiteY97" fmla="*/ 457200 h 2968625"/>
                  <a:gd name="connsiteX98" fmla="*/ 4632326 w 11155364"/>
                  <a:gd name="connsiteY98" fmla="*/ 171450 h 2968625"/>
                  <a:gd name="connsiteX99" fmla="*/ 4708526 w 11155364"/>
                  <a:gd name="connsiteY99" fmla="*/ 95250 h 2968625"/>
                  <a:gd name="connsiteX100" fmla="*/ 4775201 w 11155364"/>
                  <a:gd name="connsiteY100" fmla="*/ 228600 h 2968625"/>
                  <a:gd name="connsiteX101" fmla="*/ 4775201 w 11155364"/>
                  <a:gd name="connsiteY101" fmla="*/ 400050 h 2968625"/>
                  <a:gd name="connsiteX102" fmla="*/ 4794251 w 11155364"/>
                  <a:gd name="connsiteY102" fmla="*/ 695325 h 2968625"/>
                  <a:gd name="connsiteX103" fmla="*/ 4822826 w 11155364"/>
                  <a:gd name="connsiteY103" fmla="*/ 971550 h 2968625"/>
                  <a:gd name="connsiteX104" fmla="*/ 4832351 w 11155364"/>
                  <a:gd name="connsiteY104" fmla="*/ 1114425 h 2968625"/>
                  <a:gd name="connsiteX105" fmla="*/ 4965701 w 11155364"/>
                  <a:gd name="connsiteY105" fmla="*/ 1066800 h 2968625"/>
                  <a:gd name="connsiteX106" fmla="*/ 4937126 w 11155364"/>
                  <a:gd name="connsiteY106" fmla="*/ 742950 h 2968625"/>
                  <a:gd name="connsiteX107" fmla="*/ 4918076 w 11155364"/>
                  <a:gd name="connsiteY107" fmla="*/ 209550 h 2968625"/>
                  <a:gd name="connsiteX108" fmla="*/ 4937126 w 11155364"/>
                  <a:gd name="connsiteY108" fmla="*/ 104775 h 2968625"/>
                  <a:gd name="connsiteX109" fmla="*/ 5013326 w 11155364"/>
                  <a:gd name="connsiteY109" fmla="*/ 161925 h 2968625"/>
                  <a:gd name="connsiteX110" fmla="*/ 5051426 w 11155364"/>
                  <a:gd name="connsiteY110" fmla="*/ 438150 h 2968625"/>
                  <a:gd name="connsiteX111" fmla="*/ 5089526 w 11155364"/>
                  <a:gd name="connsiteY111" fmla="*/ 847725 h 2968625"/>
                  <a:gd name="connsiteX112" fmla="*/ 5156201 w 11155364"/>
                  <a:gd name="connsiteY112" fmla="*/ 1095375 h 2968625"/>
                  <a:gd name="connsiteX113" fmla="*/ 5203826 w 11155364"/>
                  <a:gd name="connsiteY113" fmla="*/ 914400 h 2968625"/>
                  <a:gd name="connsiteX114" fmla="*/ 5203826 w 11155364"/>
                  <a:gd name="connsiteY114" fmla="*/ 638175 h 2968625"/>
                  <a:gd name="connsiteX115" fmla="*/ 5232401 w 11155364"/>
                  <a:gd name="connsiteY115" fmla="*/ 295275 h 2968625"/>
                  <a:gd name="connsiteX116" fmla="*/ 5260976 w 11155364"/>
                  <a:gd name="connsiteY116" fmla="*/ 114300 h 2968625"/>
                  <a:gd name="connsiteX117" fmla="*/ 5327651 w 11155364"/>
                  <a:gd name="connsiteY117" fmla="*/ 285750 h 2968625"/>
                  <a:gd name="connsiteX118" fmla="*/ 5318126 w 11155364"/>
                  <a:gd name="connsiteY118" fmla="*/ 609600 h 2968625"/>
                  <a:gd name="connsiteX119" fmla="*/ 5356226 w 11155364"/>
                  <a:gd name="connsiteY119" fmla="*/ 962025 h 2968625"/>
                  <a:gd name="connsiteX120" fmla="*/ 5384801 w 11155364"/>
                  <a:gd name="connsiteY120" fmla="*/ 1085850 h 2968625"/>
                  <a:gd name="connsiteX121" fmla="*/ 5499101 w 11155364"/>
                  <a:gd name="connsiteY121" fmla="*/ 1057275 h 2968625"/>
                  <a:gd name="connsiteX122" fmla="*/ 5451476 w 11155364"/>
                  <a:gd name="connsiteY122" fmla="*/ 685800 h 2968625"/>
                  <a:gd name="connsiteX123" fmla="*/ 5451476 w 11155364"/>
                  <a:gd name="connsiteY123" fmla="*/ 457200 h 2968625"/>
                  <a:gd name="connsiteX124" fmla="*/ 5480051 w 11155364"/>
                  <a:gd name="connsiteY124" fmla="*/ 171450 h 2968625"/>
                  <a:gd name="connsiteX125" fmla="*/ 5575301 w 11155364"/>
                  <a:gd name="connsiteY125" fmla="*/ 152400 h 2968625"/>
                  <a:gd name="connsiteX126" fmla="*/ 5613401 w 11155364"/>
                  <a:gd name="connsiteY126" fmla="*/ 238125 h 2968625"/>
                  <a:gd name="connsiteX127" fmla="*/ 5651501 w 11155364"/>
                  <a:gd name="connsiteY127" fmla="*/ 485775 h 2968625"/>
                  <a:gd name="connsiteX128" fmla="*/ 5641976 w 11155364"/>
                  <a:gd name="connsiteY128" fmla="*/ 695325 h 2968625"/>
                  <a:gd name="connsiteX129" fmla="*/ 5641976 w 11155364"/>
                  <a:gd name="connsiteY129" fmla="*/ 847725 h 2968625"/>
                  <a:gd name="connsiteX130" fmla="*/ 5661026 w 11155364"/>
                  <a:gd name="connsiteY130" fmla="*/ 1000125 h 2968625"/>
                  <a:gd name="connsiteX131" fmla="*/ 5670551 w 11155364"/>
                  <a:gd name="connsiteY131" fmla="*/ 1066800 h 2968625"/>
                  <a:gd name="connsiteX132" fmla="*/ 5765801 w 11155364"/>
                  <a:gd name="connsiteY132" fmla="*/ 1009650 h 2968625"/>
                  <a:gd name="connsiteX133" fmla="*/ 5775326 w 11155364"/>
                  <a:gd name="connsiteY133" fmla="*/ 847725 h 2968625"/>
                  <a:gd name="connsiteX134" fmla="*/ 5775326 w 11155364"/>
                  <a:gd name="connsiteY134" fmla="*/ 533400 h 2968625"/>
                  <a:gd name="connsiteX135" fmla="*/ 5756276 w 11155364"/>
                  <a:gd name="connsiteY135" fmla="*/ 266700 h 2968625"/>
                  <a:gd name="connsiteX136" fmla="*/ 5756276 w 11155364"/>
                  <a:gd name="connsiteY136" fmla="*/ 152400 h 2968625"/>
                  <a:gd name="connsiteX137" fmla="*/ 5813426 w 11155364"/>
                  <a:gd name="connsiteY137" fmla="*/ 123825 h 2968625"/>
                  <a:gd name="connsiteX138" fmla="*/ 5870576 w 11155364"/>
                  <a:gd name="connsiteY138" fmla="*/ 142875 h 2968625"/>
                  <a:gd name="connsiteX139" fmla="*/ 5908676 w 11155364"/>
                  <a:gd name="connsiteY139" fmla="*/ 304800 h 2968625"/>
                  <a:gd name="connsiteX140" fmla="*/ 5908676 w 11155364"/>
                  <a:gd name="connsiteY140" fmla="*/ 533400 h 2968625"/>
                  <a:gd name="connsiteX141" fmla="*/ 5908676 w 11155364"/>
                  <a:gd name="connsiteY141" fmla="*/ 809625 h 2968625"/>
                  <a:gd name="connsiteX142" fmla="*/ 5899151 w 11155364"/>
                  <a:gd name="connsiteY142" fmla="*/ 981075 h 2968625"/>
                  <a:gd name="connsiteX143" fmla="*/ 5927726 w 11155364"/>
                  <a:gd name="connsiteY143" fmla="*/ 1038225 h 2968625"/>
                  <a:gd name="connsiteX144" fmla="*/ 6022976 w 11155364"/>
                  <a:gd name="connsiteY144" fmla="*/ 1038225 h 2968625"/>
                  <a:gd name="connsiteX145" fmla="*/ 6051551 w 11155364"/>
                  <a:gd name="connsiteY145" fmla="*/ 800100 h 2968625"/>
                  <a:gd name="connsiteX146" fmla="*/ 6061076 w 11155364"/>
                  <a:gd name="connsiteY146" fmla="*/ 390525 h 2968625"/>
                  <a:gd name="connsiteX147" fmla="*/ 6051551 w 11155364"/>
                  <a:gd name="connsiteY147" fmla="*/ 133350 h 2968625"/>
                  <a:gd name="connsiteX148" fmla="*/ 6137276 w 11155364"/>
                  <a:gd name="connsiteY148" fmla="*/ 133350 h 2968625"/>
                  <a:gd name="connsiteX149" fmla="*/ 6175376 w 11155364"/>
                  <a:gd name="connsiteY149" fmla="*/ 238125 h 2968625"/>
                  <a:gd name="connsiteX150" fmla="*/ 6184901 w 11155364"/>
                  <a:gd name="connsiteY150" fmla="*/ 400050 h 2968625"/>
                  <a:gd name="connsiteX151" fmla="*/ 6194426 w 11155364"/>
                  <a:gd name="connsiteY151" fmla="*/ 561975 h 2968625"/>
                  <a:gd name="connsiteX152" fmla="*/ 6184901 w 11155364"/>
                  <a:gd name="connsiteY152" fmla="*/ 790575 h 2968625"/>
                  <a:gd name="connsiteX153" fmla="*/ 6184901 w 11155364"/>
                  <a:gd name="connsiteY153" fmla="*/ 1000125 h 2968625"/>
                  <a:gd name="connsiteX154" fmla="*/ 6232526 w 11155364"/>
                  <a:gd name="connsiteY154" fmla="*/ 1076325 h 2968625"/>
                  <a:gd name="connsiteX155" fmla="*/ 6289676 w 11155364"/>
                  <a:gd name="connsiteY155" fmla="*/ 971550 h 2968625"/>
                  <a:gd name="connsiteX156" fmla="*/ 6337301 w 11155364"/>
                  <a:gd name="connsiteY156" fmla="*/ 762000 h 2968625"/>
                  <a:gd name="connsiteX157" fmla="*/ 6299201 w 11155364"/>
                  <a:gd name="connsiteY157" fmla="*/ 542925 h 2968625"/>
                  <a:gd name="connsiteX158" fmla="*/ 6299201 w 11155364"/>
                  <a:gd name="connsiteY158" fmla="*/ 257175 h 2968625"/>
                  <a:gd name="connsiteX159" fmla="*/ 6356351 w 11155364"/>
                  <a:gd name="connsiteY159" fmla="*/ 104775 h 2968625"/>
                  <a:gd name="connsiteX160" fmla="*/ 6423026 w 11155364"/>
                  <a:gd name="connsiteY160" fmla="*/ 152400 h 2968625"/>
                  <a:gd name="connsiteX161" fmla="*/ 6432551 w 11155364"/>
                  <a:gd name="connsiteY161" fmla="*/ 361950 h 2968625"/>
                  <a:gd name="connsiteX162" fmla="*/ 6432551 w 11155364"/>
                  <a:gd name="connsiteY162" fmla="*/ 542925 h 2968625"/>
                  <a:gd name="connsiteX163" fmla="*/ 6461126 w 11155364"/>
                  <a:gd name="connsiteY163" fmla="*/ 819150 h 2968625"/>
                  <a:gd name="connsiteX164" fmla="*/ 6451601 w 11155364"/>
                  <a:gd name="connsiteY164" fmla="*/ 1028700 h 2968625"/>
                  <a:gd name="connsiteX165" fmla="*/ 6499226 w 11155364"/>
                  <a:gd name="connsiteY165" fmla="*/ 1104900 h 2968625"/>
                  <a:gd name="connsiteX166" fmla="*/ 6575426 w 11155364"/>
                  <a:gd name="connsiteY166" fmla="*/ 1076325 h 2968625"/>
                  <a:gd name="connsiteX167" fmla="*/ 6575426 w 11155364"/>
                  <a:gd name="connsiteY167" fmla="*/ 733425 h 2968625"/>
                  <a:gd name="connsiteX168" fmla="*/ 6584951 w 11155364"/>
                  <a:gd name="connsiteY168" fmla="*/ 200025 h 2968625"/>
                  <a:gd name="connsiteX169" fmla="*/ 6670676 w 11155364"/>
                  <a:gd name="connsiteY169" fmla="*/ 104775 h 2968625"/>
                  <a:gd name="connsiteX170" fmla="*/ 6708776 w 11155364"/>
                  <a:gd name="connsiteY170" fmla="*/ 209550 h 2968625"/>
                  <a:gd name="connsiteX171" fmla="*/ 6708776 w 11155364"/>
                  <a:gd name="connsiteY171" fmla="*/ 495300 h 2968625"/>
                  <a:gd name="connsiteX172" fmla="*/ 6708776 w 11155364"/>
                  <a:gd name="connsiteY172" fmla="*/ 771525 h 2968625"/>
                  <a:gd name="connsiteX173" fmla="*/ 6708776 w 11155364"/>
                  <a:gd name="connsiteY173" fmla="*/ 952500 h 2968625"/>
                  <a:gd name="connsiteX174" fmla="*/ 6708776 w 11155364"/>
                  <a:gd name="connsiteY174" fmla="*/ 1085850 h 2968625"/>
                  <a:gd name="connsiteX175" fmla="*/ 6813551 w 11155364"/>
                  <a:gd name="connsiteY175" fmla="*/ 1047750 h 2968625"/>
                  <a:gd name="connsiteX176" fmla="*/ 6842126 w 11155364"/>
                  <a:gd name="connsiteY176" fmla="*/ 895350 h 2968625"/>
                  <a:gd name="connsiteX177" fmla="*/ 6832601 w 11155364"/>
                  <a:gd name="connsiteY177" fmla="*/ 542925 h 2968625"/>
                  <a:gd name="connsiteX178" fmla="*/ 6832601 w 11155364"/>
                  <a:gd name="connsiteY178" fmla="*/ 295275 h 2968625"/>
                  <a:gd name="connsiteX179" fmla="*/ 6870701 w 11155364"/>
                  <a:gd name="connsiteY179" fmla="*/ 123825 h 2968625"/>
                  <a:gd name="connsiteX180" fmla="*/ 6956426 w 11155364"/>
                  <a:gd name="connsiteY180" fmla="*/ 152400 h 2968625"/>
                  <a:gd name="connsiteX181" fmla="*/ 6965951 w 11155364"/>
                  <a:gd name="connsiteY181" fmla="*/ 466725 h 2968625"/>
                  <a:gd name="connsiteX182" fmla="*/ 6994526 w 11155364"/>
                  <a:gd name="connsiteY182" fmla="*/ 1095375 h 2968625"/>
                  <a:gd name="connsiteX183" fmla="*/ 7118351 w 11155364"/>
                  <a:gd name="connsiteY183" fmla="*/ 1066800 h 2968625"/>
                  <a:gd name="connsiteX184" fmla="*/ 7137401 w 11155364"/>
                  <a:gd name="connsiteY184" fmla="*/ 828675 h 2968625"/>
                  <a:gd name="connsiteX185" fmla="*/ 7108826 w 11155364"/>
                  <a:gd name="connsiteY185" fmla="*/ 390525 h 2968625"/>
                  <a:gd name="connsiteX186" fmla="*/ 7156451 w 11155364"/>
                  <a:gd name="connsiteY186" fmla="*/ 161925 h 2968625"/>
                  <a:gd name="connsiteX187" fmla="*/ 7223126 w 11155364"/>
                  <a:gd name="connsiteY187" fmla="*/ 200025 h 2968625"/>
                  <a:gd name="connsiteX188" fmla="*/ 7261226 w 11155364"/>
                  <a:gd name="connsiteY188" fmla="*/ 923925 h 2968625"/>
                  <a:gd name="connsiteX189" fmla="*/ 7289801 w 11155364"/>
                  <a:gd name="connsiteY189" fmla="*/ 1114425 h 2968625"/>
                  <a:gd name="connsiteX190" fmla="*/ 7404101 w 11155364"/>
                  <a:gd name="connsiteY190" fmla="*/ 1019175 h 2968625"/>
                  <a:gd name="connsiteX191" fmla="*/ 7413626 w 11155364"/>
                  <a:gd name="connsiteY191" fmla="*/ 609600 h 2968625"/>
                  <a:gd name="connsiteX192" fmla="*/ 7423151 w 11155364"/>
                  <a:gd name="connsiteY192" fmla="*/ 342900 h 2968625"/>
                  <a:gd name="connsiteX193" fmla="*/ 7461251 w 11155364"/>
                  <a:gd name="connsiteY193" fmla="*/ 142875 h 2968625"/>
                  <a:gd name="connsiteX194" fmla="*/ 7527926 w 11155364"/>
                  <a:gd name="connsiteY194" fmla="*/ 200025 h 2968625"/>
                  <a:gd name="connsiteX195" fmla="*/ 7537451 w 11155364"/>
                  <a:gd name="connsiteY195" fmla="*/ 733425 h 2968625"/>
                  <a:gd name="connsiteX196" fmla="*/ 7527926 w 11155364"/>
                  <a:gd name="connsiteY196" fmla="*/ 1019175 h 2968625"/>
                  <a:gd name="connsiteX197" fmla="*/ 7604126 w 11155364"/>
                  <a:gd name="connsiteY197" fmla="*/ 1085850 h 2968625"/>
                  <a:gd name="connsiteX198" fmla="*/ 7661276 w 11155364"/>
                  <a:gd name="connsiteY198" fmla="*/ 933450 h 2968625"/>
                  <a:gd name="connsiteX199" fmla="*/ 7661276 w 11155364"/>
                  <a:gd name="connsiteY199" fmla="*/ 552450 h 2968625"/>
                  <a:gd name="connsiteX200" fmla="*/ 7651751 w 11155364"/>
                  <a:gd name="connsiteY200" fmla="*/ 228600 h 2968625"/>
                  <a:gd name="connsiteX201" fmla="*/ 7718426 w 11155364"/>
                  <a:gd name="connsiteY201" fmla="*/ 123825 h 2968625"/>
                  <a:gd name="connsiteX202" fmla="*/ 7785101 w 11155364"/>
                  <a:gd name="connsiteY202" fmla="*/ 352425 h 2968625"/>
                  <a:gd name="connsiteX203" fmla="*/ 7794626 w 11155364"/>
                  <a:gd name="connsiteY203" fmla="*/ 990600 h 2968625"/>
                  <a:gd name="connsiteX204" fmla="*/ 7899401 w 11155364"/>
                  <a:gd name="connsiteY204" fmla="*/ 971550 h 2968625"/>
                  <a:gd name="connsiteX205" fmla="*/ 7937501 w 11155364"/>
                  <a:gd name="connsiteY205" fmla="*/ 590550 h 2968625"/>
                  <a:gd name="connsiteX206" fmla="*/ 7918451 w 11155364"/>
                  <a:gd name="connsiteY206" fmla="*/ 257175 h 2968625"/>
                  <a:gd name="connsiteX207" fmla="*/ 7947026 w 11155364"/>
                  <a:gd name="connsiteY207" fmla="*/ 142875 h 2968625"/>
                  <a:gd name="connsiteX208" fmla="*/ 8013701 w 11155364"/>
                  <a:gd name="connsiteY208" fmla="*/ 390525 h 2968625"/>
                  <a:gd name="connsiteX209" fmla="*/ 8042276 w 11155364"/>
                  <a:gd name="connsiteY209" fmla="*/ 752475 h 2968625"/>
                  <a:gd name="connsiteX210" fmla="*/ 8032751 w 11155364"/>
                  <a:gd name="connsiteY210" fmla="*/ 1000125 h 2968625"/>
                  <a:gd name="connsiteX211" fmla="*/ 8108951 w 11155364"/>
                  <a:gd name="connsiteY211" fmla="*/ 1085850 h 2968625"/>
                  <a:gd name="connsiteX212" fmla="*/ 8194676 w 11155364"/>
                  <a:gd name="connsiteY212" fmla="*/ 790575 h 2968625"/>
                  <a:gd name="connsiteX213" fmla="*/ 8185151 w 11155364"/>
                  <a:gd name="connsiteY213" fmla="*/ 333375 h 2968625"/>
                  <a:gd name="connsiteX214" fmla="*/ 8194676 w 11155364"/>
                  <a:gd name="connsiteY214" fmla="*/ 161925 h 2968625"/>
                  <a:gd name="connsiteX215" fmla="*/ 8261351 w 11155364"/>
                  <a:gd name="connsiteY215" fmla="*/ 95250 h 2968625"/>
                  <a:gd name="connsiteX216" fmla="*/ 8308976 w 11155364"/>
                  <a:gd name="connsiteY216" fmla="*/ 171450 h 2968625"/>
                  <a:gd name="connsiteX217" fmla="*/ 8318501 w 11155364"/>
                  <a:gd name="connsiteY217" fmla="*/ 371475 h 2968625"/>
                  <a:gd name="connsiteX218" fmla="*/ 8308976 w 11155364"/>
                  <a:gd name="connsiteY218" fmla="*/ 647700 h 2968625"/>
                  <a:gd name="connsiteX219" fmla="*/ 8318501 w 11155364"/>
                  <a:gd name="connsiteY219" fmla="*/ 942975 h 2968625"/>
                  <a:gd name="connsiteX220" fmla="*/ 8337551 w 11155364"/>
                  <a:gd name="connsiteY220" fmla="*/ 1047750 h 2968625"/>
                  <a:gd name="connsiteX221" fmla="*/ 8394701 w 11155364"/>
                  <a:gd name="connsiteY221" fmla="*/ 1066800 h 2968625"/>
                  <a:gd name="connsiteX222" fmla="*/ 8442326 w 11155364"/>
                  <a:gd name="connsiteY222" fmla="*/ 857250 h 2968625"/>
                  <a:gd name="connsiteX223" fmla="*/ 8442326 w 11155364"/>
                  <a:gd name="connsiteY223" fmla="*/ 561975 h 2968625"/>
                  <a:gd name="connsiteX224" fmla="*/ 8451851 w 11155364"/>
                  <a:gd name="connsiteY224" fmla="*/ 266700 h 2968625"/>
                  <a:gd name="connsiteX225" fmla="*/ 8451851 w 11155364"/>
                  <a:gd name="connsiteY225" fmla="*/ 161925 h 2968625"/>
                  <a:gd name="connsiteX226" fmla="*/ 8547101 w 11155364"/>
                  <a:gd name="connsiteY226" fmla="*/ 114300 h 2968625"/>
                  <a:gd name="connsiteX227" fmla="*/ 8585201 w 11155364"/>
                  <a:gd name="connsiteY227" fmla="*/ 200025 h 2968625"/>
                  <a:gd name="connsiteX228" fmla="*/ 8585201 w 11155364"/>
                  <a:gd name="connsiteY228" fmla="*/ 952500 h 2968625"/>
                  <a:gd name="connsiteX229" fmla="*/ 8566151 w 11155364"/>
                  <a:gd name="connsiteY229" fmla="*/ 1085850 h 2968625"/>
                  <a:gd name="connsiteX230" fmla="*/ 8689976 w 11155364"/>
                  <a:gd name="connsiteY230" fmla="*/ 1047750 h 2968625"/>
                  <a:gd name="connsiteX231" fmla="*/ 8709026 w 11155364"/>
                  <a:gd name="connsiteY231" fmla="*/ 828675 h 2968625"/>
                  <a:gd name="connsiteX232" fmla="*/ 8737601 w 11155364"/>
                  <a:gd name="connsiteY232" fmla="*/ 447675 h 2968625"/>
                  <a:gd name="connsiteX233" fmla="*/ 8747126 w 11155364"/>
                  <a:gd name="connsiteY233" fmla="*/ 161925 h 2968625"/>
                  <a:gd name="connsiteX234" fmla="*/ 8861426 w 11155364"/>
                  <a:gd name="connsiteY234" fmla="*/ 114300 h 2968625"/>
                  <a:gd name="connsiteX235" fmla="*/ 8880476 w 11155364"/>
                  <a:gd name="connsiteY235" fmla="*/ 219075 h 2968625"/>
                  <a:gd name="connsiteX236" fmla="*/ 8880476 w 11155364"/>
                  <a:gd name="connsiteY236" fmla="*/ 533400 h 2968625"/>
                  <a:gd name="connsiteX237" fmla="*/ 8861426 w 11155364"/>
                  <a:gd name="connsiteY237" fmla="*/ 885825 h 2968625"/>
                  <a:gd name="connsiteX238" fmla="*/ 8870951 w 11155364"/>
                  <a:gd name="connsiteY238" fmla="*/ 1038225 h 2968625"/>
                  <a:gd name="connsiteX239" fmla="*/ 8966201 w 11155364"/>
                  <a:gd name="connsiteY239" fmla="*/ 1047750 h 2968625"/>
                  <a:gd name="connsiteX240" fmla="*/ 8985251 w 11155364"/>
                  <a:gd name="connsiteY240" fmla="*/ 866775 h 2968625"/>
                  <a:gd name="connsiteX241" fmla="*/ 9004301 w 11155364"/>
                  <a:gd name="connsiteY241" fmla="*/ 571500 h 2968625"/>
                  <a:gd name="connsiteX242" fmla="*/ 9023351 w 11155364"/>
                  <a:gd name="connsiteY242" fmla="*/ 247650 h 2968625"/>
                  <a:gd name="connsiteX243" fmla="*/ 9070976 w 11155364"/>
                  <a:gd name="connsiteY243" fmla="*/ 123825 h 2968625"/>
                  <a:gd name="connsiteX244" fmla="*/ 9156701 w 11155364"/>
                  <a:gd name="connsiteY244" fmla="*/ 257175 h 2968625"/>
                  <a:gd name="connsiteX245" fmla="*/ 9147176 w 11155364"/>
                  <a:gd name="connsiteY245" fmla="*/ 495300 h 2968625"/>
                  <a:gd name="connsiteX246" fmla="*/ 9147176 w 11155364"/>
                  <a:gd name="connsiteY246" fmla="*/ 790575 h 2968625"/>
                  <a:gd name="connsiteX247" fmla="*/ 9185276 w 11155364"/>
                  <a:gd name="connsiteY247" fmla="*/ 1038225 h 2968625"/>
                  <a:gd name="connsiteX248" fmla="*/ 9242426 w 11155364"/>
                  <a:gd name="connsiteY248" fmla="*/ 1104900 h 2968625"/>
                  <a:gd name="connsiteX249" fmla="*/ 9271001 w 11155364"/>
                  <a:gd name="connsiteY249" fmla="*/ 876300 h 2968625"/>
                  <a:gd name="connsiteX250" fmla="*/ 9271001 w 11155364"/>
                  <a:gd name="connsiteY250" fmla="*/ 533400 h 2968625"/>
                  <a:gd name="connsiteX251" fmla="*/ 9261476 w 11155364"/>
                  <a:gd name="connsiteY251" fmla="*/ 219075 h 2968625"/>
                  <a:gd name="connsiteX252" fmla="*/ 9366251 w 11155364"/>
                  <a:gd name="connsiteY252" fmla="*/ 133350 h 2968625"/>
                  <a:gd name="connsiteX253" fmla="*/ 9423401 w 11155364"/>
                  <a:gd name="connsiteY253" fmla="*/ 381000 h 2968625"/>
                  <a:gd name="connsiteX254" fmla="*/ 9423401 w 11155364"/>
                  <a:gd name="connsiteY254" fmla="*/ 704850 h 2968625"/>
                  <a:gd name="connsiteX255" fmla="*/ 9451976 w 11155364"/>
                  <a:gd name="connsiteY255" fmla="*/ 1047750 h 2968625"/>
                  <a:gd name="connsiteX256" fmla="*/ 9566276 w 11155364"/>
                  <a:gd name="connsiteY256" fmla="*/ 971550 h 2968625"/>
                  <a:gd name="connsiteX257" fmla="*/ 9566276 w 11155364"/>
                  <a:gd name="connsiteY257" fmla="*/ 714375 h 2968625"/>
                  <a:gd name="connsiteX258" fmla="*/ 9604376 w 11155364"/>
                  <a:gd name="connsiteY258" fmla="*/ 342900 h 2968625"/>
                  <a:gd name="connsiteX259" fmla="*/ 9575801 w 11155364"/>
                  <a:gd name="connsiteY259" fmla="*/ 133350 h 2968625"/>
                  <a:gd name="connsiteX260" fmla="*/ 9718676 w 11155364"/>
                  <a:gd name="connsiteY260" fmla="*/ 171450 h 2968625"/>
                  <a:gd name="connsiteX261" fmla="*/ 9728201 w 11155364"/>
                  <a:gd name="connsiteY261" fmla="*/ 381000 h 2968625"/>
                  <a:gd name="connsiteX262" fmla="*/ 9737726 w 11155364"/>
                  <a:gd name="connsiteY262" fmla="*/ 809625 h 2968625"/>
                  <a:gd name="connsiteX263" fmla="*/ 9766301 w 11155364"/>
                  <a:gd name="connsiteY263" fmla="*/ 2352675 h 2968625"/>
                  <a:gd name="connsiteX264" fmla="*/ 1403351 w 11155364"/>
                  <a:gd name="connsiteY264" fmla="*/ 2600325 h 2968625"/>
                  <a:gd name="connsiteX265" fmla="*/ 1346201 w 11155364"/>
                  <a:gd name="connsiteY265" fmla="*/ 2600325 h 2968625"/>
                  <a:gd name="connsiteX0" fmla="*/ 1412875 w 11164888"/>
                  <a:gd name="connsiteY0" fmla="*/ 2600325 h 2927350"/>
                  <a:gd name="connsiteX1" fmla="*/ 1298575 w 11164888"/>
                  <a:gd name="connsiteY1" fmla="*/ 390525 h 2927350"/>
                  <a:gd name="connsiteX2" fmla="*/ 1412875 w 11164888"/>
                  <a:gd name="connsiteY2" fmla="*/ 257175 h 2927350"/>
                  <a:gd name="connsiteX3" fmla="*/ 1422400 w 11164888"/>
                  <a:gd name="connsiteY3" fmla="*/ 962025 h 2927350"/>
                  <a:gd name="connsiteX4" fmla="*/ 1412875 w 11164888"/>
                  <a:gd name="connsiteY4" fmla="*/ 1123950 h 2927350"/>
                  <a:gd name="connsiteX5" fmla="*/ 1508125 w 11164888"/>
                  <a:gd name="connsiteY5" fmla="*/ 1162050 h 2927350"/>
                  <a:gd name="connsiteX6" fmla="*/ 1555750 w 11164888"/>
                  <a:gd name="connsiteY6" fmla="*/ 952500 h 2927350"/>
                  <a:gd name="connsiteX7" fmla="*/ 1555750 w 11164888"/>
                  <a:gd name="connsiteY7" fmla="*/ 647700 h 2927350"/>
                  <a:gd name="connsiteX8" fmla="*/ 1555750 w 11164888"/>
                  <a:gd name="connsiteY8" fmla="*/ 419100 h 2927350"/>
                  <a:gd name="connsiteX9" fmla="*/ 1555750 w 11164888"/>
                  <a:gd name="connsiteY9" fmla="*/ 190500 h 2927350"/>
                  <a:gd name="connsiteX10" fmla="*/ 1641475 w 11164888"/>
                  <a:gd name="connsiteY10" fmla="*/ 171450 h 2927350"/>
                  <a:gd name="connsiteX11" fmla="*/ 1698625 w 11164888"/>
                  <a:gd name="connsiteY11" fmla="*/ 276225 h 2927350"/>
                  <a:gd name="connsiteX12" fmla="*/ 1698625 w 11164888"/>
                  <a:gd name="connsiteY12" fmla="*/ 1104900 h 2927350"/>
                  <a:gd name="connsiteX13" fmla="*/ 1793875 w 11164888"/>
                  <a:gd name="connsiteY13" fmla="*/ 1143000 h 2927350"/>
                  <a:gd name="connsiteX14" fmla="*/ 1803400 w 11164888"/>
                  <a:gd name="connsiteY14" fmla="*/ 952500 h 2927350"/>
                  <a:gd name="connsiteX15" fmla="*/ 1822450 w 11164888"/>
                  <a:gd name="connsiteY15" fmla="*/ 171450 h 2927350"/>
                  <a:gd name="connsiteX16" fmla="*/ 1927225 w 11164888"/>
                  <a:gd name="connsiteY16" fmla="*/ 180975 h 2927350"/>
                  <a:gd name="connsiteX17" fmla="*/ 1946275 w 11164888"/>
                  <a:gd name="connsiteY17" fmla="*/ 638175 h 2927350"/>
                  <a:gd name="connsiteX18" fmla="*/ 1965325 w 11164888"/>
                  <a:gd name="connsiteY18" fmla="*/ 990600 h 2927350"/>
                  <a:gd name="connsiteX19" fmla="*/ 1974850 w 11164888"/>
                  <a:gd name="connsiteY19" fmla="*/ 1152525 h 2927350"/>
                  <a:gd name="connsiteX20" fmla="*/ 2070100 w 11164888"/>
                  <a:gd name="connsiteY20" fmla="*/ 1104900 h 2927350"/>
                  <a:gd name="connsiteX21" fmla="*/ 2079625 w 11164888"/>
                  <a:gd name="connsiteY21" fmla="*/ 238125 h 2927350"/>
                  <a:gd name="connsiteX22" fmla="*/ 2127250 w 11164888"/>
                  <a:gd name="connsiteY22" fmla="*/ 142875 h 2927350"/>
                  <a:gd name="connsiteX23" fmla="*/ 2184400 w 11164888"/>
                  <a:gd name="connsiteY23" fmla="*/ 323850 h 2927350"/>
                  <a:gd name="connsiteX24" fmla="*/ 2193925 w 11164888"/>
                  <a:gd name="connsiteY24" fmla="*/ 771525 h 2927350"/>
                  <a:gd name="connsiteX25" fmla="*/ 2222500 w 11164888"/>
                  <a:gd name="connsiteY25" fmla="*/ 1152525 h 2927350"/>
                  <a:gd name="connsiteX26" fmla="*/ 2374900 w 11164888"/>
                  <a:gd name="connsiteY26" fmla="*/ 1104900 h 2927350"/>
                  <a:gd name="connsiteX27" fmla="*/ 2365375 w 11164888"/>
                  <a:gd name="connsiteY27" fmla="*/ 723900 h 2927350"/>
                  <a:gd name="connsiteX28" fmla="*/ 2346325 w 11164888"/>
                  <a:gd name="connsiteY28" fmla="*/ 314325 h 2927350"/>
                  <a:gd name="connsiteX29" fmla="*/ 2365375 w 11164888"/>
                  <a:gd name="connsiteY29" fmla="*/ 142875 h 2927350"/>
                  <a:gd name="connsiteX30" fmla="*/ 2489200 w 11164888"/>
                  <a:gd name="connsiteY30" fmla="*/ 200025 h 2927350"/>
                  <a:gd name="connsiteX31" fmla="*/ 2479675 w 11164888"/>
                  <a:gd name="connsiteY31" fmla="*/ 476250 h 2927350"/>
                  <a:gd name="connsiteX32" fmla="*/ 2517775 w 11164888"/>
                  <a:gd name="connsiteY32" fmla="*/ 857250 h 2927350"/>
                  <a:gd name="connsiteX33" fmla="*/ 2536825 w 11164888"/>
                  <a:gd name="connsiteY33" fmla="*/ 1095375 h 2927350"/>
                  <a:gd name="connsiteX34" fmla="*/ 2613025 w 11164888"/>
                  <a:gd name="connsiteY34" fmla="*/ 1095375 h 2927350"/>
                  <a:gd name="connsiteX35" fmla="*/ 2670175 w 11164888"/>
                  <a:gd name="connsiteY35" fmla="*/ 885825 h 2927350"/>
                  <a:gd name="connsiteX36" fmla="*/ 2660650 w 11164888"/>
                  <a:gd name="connsiteY36" fmla="*/ 628650 h 2927350"/>
                  <a:gd name="connsiteX37" fmla="*/ 2622550 w 11164888"/>
                  <a:gd name="connsiteY37" fmla="*/ 219075 h 2927350"/>
                  <a:gd name="connsiteX38" fmla="*/ 2717800 w 11164888"/>
                  <a:gd name="connsiteY38" fmla="*/ 180975 h 2927350"/>
                  <a:gd name="connsiteX39" fmla="*/ 2774950 w 11164888"/>
                  <a:gd name="connsiteY39" fmla="*/ 333375 h 2927350"/>
                  <a:gd name="connsiteX40" fmla="*/ 2794000 w 11164888"/>
                  <a:gd name="connsiteY40" fmla="*/ 676275 h 2927350"/>
                  <a:gd name="connsiteX41" fmla="*/ 2765425 w 11164888"/>
                  <a:gd name="connsiteY41" fmla="*/ 923925 h 2927350"/>
                  <a:gd name="connsiteX42" fmla="*/ 2803525 w 11164888"/>
                  <a:gd name="connsiteY42" fmla="*/ 1114425 h 2927350"/>
                  <a:gd name="connsiteX43" fmla="*/ 2917825 w 11164888"/>
                  <a:gd name="connsiteY43" fmla="*/ 1085850 h 2927350"/>
                  <a:gd name="connsiteX44" fmla="*/ 2917825 w 11164888"/>
                  <a:gd name="connsiteY44" fmla="*/ 752475 h 2927350"/>
                  <a:gd name="connsiteX45" fmla="*/ 2889250 w 11164888"/>
                  <a:gd name="connsiteY45" fmla="*/ 361950 h 2927350"/>
                  <a:gd name="connsiteX46" fmla="*/ 2917825 w 11164888"/>
                  <a:gd name="connsiteY46" fmla="*/ 161925 h 2927350"/>
                  <a:gd name="connsiteX47" fmla="*/ 3041650 w 11164888"/>
                  <a:gd name="connsiteY47" fmla="*/ 161925 h 2927350"/>
                  <a:gd name="connsiteX48" fmla="*/ 3032125 w 11164888"/>
                  <a:gd name="connsiteY48" fmla="*/ 400050 h 2927350"/>
                  <a:gd name="connsiteX49" fmla="*/ 3032125 w 11164888"/>
                  <a:gd name="connsiteY49" fmla="*/ 590550 h 2927350"/>
                  <a:gd name="connsiteX50" fmla="*/ 3070225 w 11164888"/>
                  <a:gd name="connsiteY50" fmla="*/ 857250 h 2927350"/>
                  <a:gd name="connsiteX51" fmla="*/ 3079750 w 11164888"/>
                  <a:gd name="connsiteY51" fmla="*/ 1066800 h 2927350"/>
                  <a:gd name="connsiteX52" fmla="*/ 3146425 w 11164888"/>
                  <a:gd name="connsiteY52" fmla="*/ 1104900 h 2927350"/>
                  <a:gd name="connsiteX53" fmla="*/ 3213100 w 11164888"/>
                  <a:gd name="connsiteY53" fmla="*/ 990600 h 2927350"/>
                  <a:gd name="connsiteX54" fmla="*/ 3203575 w 11164888"/>
                  <a:gd name="connsiteY54" fmla="*/ 733425 h 2927350"/>
                  <a:gd name="connsiteX55" fmla="*/ 3203575 w 11164888"/>
                  <a:gd name="connsiteY55" fmla="*/ 361950 h 2927350"/>
                  <a:gd name="connsiteX56" fmla="*/ 3213100 w 11164888"/>
                  <a:gd name="connsiteY56" fmla="*/ 152400 h 2927350"/>
                  <a:gd name="connsiteX57" fmla="*/ 3336925 w 11164888"/>
                  <a:gd name="connsiteY57" fmla="*/ 161925 h 2927350"/>
                  <a:gd name="connsiteX58" fmla="*/ 3375025 w 11164888"/>
                  <a:gd name="connsiteY58" fmla="*/ 390525 h 2927350"/>
                  <a:gd name="connsiteX59" fmla="*/ 3375025 w 11164888"/>
                  <a:gd name="connsiteY59" fmla="*/ 695325 h 2927350"/>
                  <a:gd name="connsiteX60" fmla="*/ 3355975 w 11164888"/>
                  <a:gd name="connsiteY60" fmla="*/ 1009650 h 2927350"/>
                  <a:gd name="connsiteX61" fmla="*/ 3384550 w 11164888"/>
                  <a:gd name="connsiteY61" fmla="*/ 1123950 h 2927350"/>
                  <a:gd name="connsiteX62" fmla="*/ 3489325 w 11164888"/>
                  <a:gd name="connsiteY62" fmla="*/ 1076325 h 2927350"/>
                  <a:gd name="connsiteX63" fmla="*/ 3498850 w 11164888"/>
                  <a:gd name="connsiteY63" fmla="*/ 819150 h 2927350"/>
                  <a:gd name="connsiteX64" fmla="*/ 3517900 w 11164888"/>
                  <a:gd name="connsiteY64" fmla="*/ 542925 h 2927350"/>
                  <a:gd name="connsiteX65" fmla="*/ 3489325 w 11164888"/>
                  <a:gd name="connsiteY65" fmla="*/ 228600 h 2927350"/>
                  <a:gd name="connsiteX66" fmla="*/ 3603625 w 11164888"/>
                  <a:gd name="connsiteY66" fmla="*/ 85725 h 2927350"/>
                  <a:gd name="connsiteX67" fmla="*/ 3670300 w 11164888"/>
                  <a:gd name="connsiteY67" fmla="*/ 361950 h 2927350"/>
                  <a:gd name="connsiteX68" fmla="*/ 3651250 w 11164888"/>
                  <a:gd name="connsiteY68" fmla="*/ 704850 h 2927350"/>
                  <a:gd name="connsiteX69" fmla="*/ 3632200 w 11164888"/>
                  <a:gd name="connsiteY69" fmla="*/ 1076325 h 2927350"/>
                  <a:gd name="connsiteX70" fmla="*/ 3679825 w 11164888"/>
                  <a:gd name="connsiteY70" fmla="*/ 1123950 h 2927350"/>
                  <a:gd name="connsiteX71" fmla="*/ 3794125 w 11164888"/>
                  <a:gd name="connsiteY71" fmla="*/ 1057275 h 2927350"/>
                  <a:gd name="connsiteX72" fmla="*/ 3803650 w 11164888"/>
                  <a:gd name="connsiteY72" fmla="*/ 847725 h 2927350"/>
                  <a:gd name="connsiteX73" fmla="*/ 3794125 w 11164888"/>
                  <a:gd name="connsiteY73" fmla="*/ 514350 h 2927350"/>
                  <a:gd name="connsiteX74" fmla="*/ 3851275 w 11164888"/>
                  <a:gd name="connsiteY74" fmla="*/ 142875 h 2927350"/>
                  <a:gd name="connsiteX75" fmla="*/ 3946525 w 11164888"/>
                  <a:gd name="connsiteY75" fmla="*/ 323850 h 2927350"/>
                  <a:gd name="connsiteX76" fmla="*/ 3965575 w 11164888"/>
                  <a:gd name="connsiteY76" fmla="*/ 742950 h 2927350"/>
                  <a:gd name="connsiteX77" fmla="*/ 3956050 w 11164888"/>
                  <a:gd name="connsiteY77" fmla="*/ 1047750 h 2927350"/>
                  <a:gd name="connsiteX78" fmla="*/ 4060825 w 11164888"/>
                  <a:gd name="connsiteY78" fmla="*/ 1114425 h 2927350"/>
                  <a:gd name="connsiteX79" fmla="*/ 4070350 w 11164888"/>
                  <a:gd name="connsiteY79" fmla="*/ 895350 h 2927350"/>
                  <a:gd name="connsiteX80" fmla="*/ 4098925 w 11164888"/>
                  <a:gd name="connsiteY80" fmla="*/ 552450 h 2927350"/>
                  <a:gd name="connsiteX81" fmla="*/ 4089400 w 11164888"/>
                  <a:gd name="connsiteY81" fmla="*/ 314325 h 2927350"/>
                  <a:gd name="connsiteX82" fmla="*/ 4108450 w 11164888"/>
                  <a:gd name="connsiteY82" fmla="*/ 123825 h 2927350"/>
                  <a:gd name="connsiteX83" fmla="*/ 4232275 w 11164888"/>
                  <a:gd name="connsiteY83" fmla="*/ 190500 h 2927350"/>
                  <a:gd name="connsiteX84" fmla="*/ 4232275 w 11164888"/>
                  <a:gd name="connsiteY84" fmla="*/ 466725 h 2927350"/>
                  <a:gd name="connsiteX85" fmla="*/ 4222750 w 11164888"/>
                  <a:gd name="connsiteY85" fmla="*/ 771525 h 2927350"/>
                  <a:gd name="connsiteX86" fmla="*/ 4184650 w 11164888"/>
                  <a:gd name="connsiteY86" fmla="*/ 1047750 h 2927350"/>
                  <a:gd name="connsiteX87" fmla="*/ 4318000 w 11164888"/>
                  <a:gd name="connsiteY87" fmla="*/ 1104900 h 2927350"/>
                  <a:gd name="connsiteX88" fmla="*/ 4384675 w 11164888"/>
                  <a:gd name="connsiteY88" fmla="*/ 704850 h 2927350"/>
                  <a:gd name="connsiteX89" fmla="*/ 4394200 w 11164888"/>
                  <a:gd name="connsiteY89" fmla="*/ 285750 h 2927350"/>
                  <a:gd name="connsiteX90" fmla="*/ 4451350 w 11164888"/>
                  <a:gd name="connsiteY90" fmla="*/ 133350 h 2927350"/>
                  <a:gd name="connsiteX91" fmla="*/ 4508500 w 11164888"/>
                  <a:gd name="connsiteY91" fmla="*/ 190500 h 2927350"/>
                  <a:gd name="connsiteX92" fmla="*/ 4508500 w 11164888"/>
                  <a:gd name="connsiteY92" fmla="*/ 428625 h 2927350"/>
                  <a:gd name="connsiteX93" fmla="*/ 4537075 w 11164888"/>
                  <a:gd name="connsiteY93" fmla="*/ 771525 h 2927350"/>
                  <a:gd name="connsiteX94" fmla="*/ 4546600 w 11164888"/>
                  <a:gd name="connsiteY94" fmla="*/ 1028700 h 2927350"/>
                  <a:gd name="connsiteX95" fmla="*/ 4632325 w 11164888"/>
                  <a:gd name="connsiteY95" fmla="*/ 1085850 h 2927350"/>
                  <a:gd name="connsiteX96" fmla="*/ 4670425 w 11164888"/>
                  <a:gd name="connsiteY96" fmla="*/ 809625 h 2927350"/>
                  <a:gd name="connsiteX97" fmla="*/ 4641850 w 11164888"/>
                  <a:gd name="connsiteY97" fmla="*/ 457200 h 2927350"/>
                  <a:gd name="connsiteX98" fmla="*/ 4641850 w 11164888"/>
                  <a:gd name="connsiteY98" fmla="*/ 171450 h 2927350"/>
                  <a:gd name="connsiteX99" fmla="*/ 4718050 w 11164888"/>
                  <a:gd name="connsiteY99" fmla="*/ 95250 h 2927350"/>
                  <a:gd name="connsiteX100" fmla="*/ 4784725 w 11164888"/>
                  <a:gd name="connsiteY100" fmla="*/ 228600 h 2927350"/>
                  <a:gd name="connsiteX101" fmla="*/ 4784725 w 11164888"/>
                  <a:gd name="connsiteY101" fmla="*/ 400050 h 2927350"/>
                  <a:gd name="connsiteX102" fmla="*/ 4803775 w 11164888"/>
                  <a:gd name="connsiteY102" fmla="*/ 695325 h 2927350"/>
                  <a:gd name="connsiteX103" fmla="*/ 4832350 w 11164888"/>
                  <a:gd name="connsiteY103" fmla="*/ 971550 h 2927350"/>
                  <a:gd name="connsiteX104" fmla="*/ 4841875 w 11164888"/>
                  <a:gd name="connsiteY104" fmla="*/ 1114425 h 2927350"/>
                  <a:gd name="connsiteX105" fmla="*/ 4975225 w 11164888"/>
                  <a:gd name="connsiteY105" fmla="*/ 1066800 h 2927350"/>
                  <a:gd name="connsiteX106" fmla="*/ 4946650 w 11164888"/>
                  <a:gd name="connsiteY106" fmla="*/ 742950 h 2927350"/>
                  <a:gd name="connsiteX107" fmla="*/ 4927600 w 11164888"/>
                  <a:gd name="connsiteY107" fmla="*/ 209550 h 2927350"/>
                  <a:gd name="connsiteX108" fmla="*/ 4946650 w 11164888"/>
                  <a:gd name="connsiteY108" fmla="*/ 104775 h 2927350"/>
                  <a:gd name="connsiteX109" fmla="*/ 5022850 w 11164888"/>
                  <a:gd name="connsiteY109" fmla="*/ 161925 h 2927350"/>
                  <a:gd name="connsiteX110" fmla="*/ 5060950 w 11164888"/>
                  <a:gd name="connsiteY110" fmla="*/ 438150 h 2927350"/>
                  <a:gd name="connsiteX111" fmla="*/ 5099050 w 11164888"/>
                  <a:gd name="connsiteY111" fmla="*/ 847725 h 2927350"/>
                  <a:gd name="connsiteX112" fmla="*/ 5165725 w 11164888"/>
                  <a:gd name="connsiteY112" fmla="*/ 1095375 h 2927350"/>
                  <a:gd name="connsiteX113" fmla="*/ 5213350 w 11164888"/>
                  <a:gd name="connsiteY113" fmla="*/ 914400 h 2927350"/>
                  <a:gd name="connsiteX114" fmla="*/ 5213350 w 11164888"/>
                  <a:gd name="connsiteY114" fmla="*/ 638175 h 2927350"/>
                  <a:gd name="connsiteX115" fmla="*/ 5241925 w 11164888"/>
                  <a:gd name="connsiteY115" fmla="*/ 295275 h 2927350"/>
                  <a:gd name="connsiteX116" fmla="*/ 5270500 w 11164888"/>
                  <a:gd name="connsiteY116" fmla="*/ 114300 h 2927350"/>
                  <a:gd name="connsiteX117" fmla="*/ 5337175 w 11164888"/>
                  <a:gd name="connsiteY117" fmla="*/ 285750 h 2927350"/>
                  <a:gd name="connsiteX118" fmla="*/ 5327650 w 11164888"/>
                  <a:gd name="connsiteY118" fmla="*/ 609600 h 2927350"/>
                  <a:gd name="connsiteX119" fmla="*/ 5365750 w 11164888"/>
                  <a:gd name="connsiteY119" fmla="*/ 962025 h 2927350"/>
                  <a:gd name="connsiteX120" fmla="*/ 5394325 w 11164888"/>
                  <a:gd name="connsiteY120" fmla="*/ 1085850 h 2927350"/>
                  <a:gd name="connsiteX121" fmla="*/ 5508625 w 11164888"/>
                  <a:gd name="connsiteY121" fmla="*/ 1057275 h 2927350"/>
                  <a:gd name="connsiteX122" fmla="*/ 5461000 w 11164888"/>
                  <a:gd name="connsiteY122" fmla="*/ 685800 h 2927350"/>
                  <a:gd name="connsiteX123" fmla="*/ 5461000 w 11164888"/>
                  <a:gd name="connsiteY123" fmla="*/ 457200 h 2927350"/>
                  <a:gd name="connsiteX124" fmla="*/ 5489575 w 11164888"/>
                  <a:gd name="connsiteY124" fmla="*/ 171450 h 2927350"/>
                  <a:gd name="connsiteX125" fmla="*/ 5584825 w 11164888"/>
                  <a:gd name="connsiteY125" fmla="*/ 152400 h 2927350"/>
                  <a:gd name="connsiteX126" fmla="*/ 5622925 w 11164888"/>
                  <a:gd name="connsiteY126" fmla="*/ 238125 h 2927350"/>
                  <a:gd name="connsiteX127" fmla="*/ 5661025 w 11164888"/>
                  <a:gd name="connsiteY127" fmla="*/ 485775 h 2927350"/>
                  <a:gd name="connsiteX128" fmla="*/ 5651500 w 11164888"/>
                  <a:gd name="connsiteY128" fmla="*/ 695325 h 2927350"/>
                  <a:gd name="connsiteX129" fmla="*/ 5651500 w 11164888"/>
                  <a:gd name="connsiteY129" fmla="*/ 847725 h 2927350"/>
                  <a:gd name="connsiteX130" fmla="*/ 5670550 w 11164888"/>
                  <a:gd name="connsiteY130" fmla="*/ 1000125 h 2927350"/>
                  <a:gd name="connsiteX131" fmla="*/ 5680075 w 11164888"/>
                  <a:gd name="connsiteY131" fmla="*/ 1066800 h 2927350"/>
                  <a:gd name="connsiteX132" fmla="*/ 5775325 w 11164888"/>
                  <a:gd name="connsiteY132" fmla="*/ 1009650 h 2927350"/>
                  <a:gd name="connsiteX133" fmla="*/ 5784850 w 11164888"/>
                  <a:gd name="connsiteY133" fmla="*/ 847725 h 2927350"/>
                  <a:gd name="connsiteX134" fmla="*/ 5784850 w 11164888"/>
                  <a:gd name="connsiteY134" fmla="*/ 533400 h 2927350"/>
                  <a:gd name="connsiteX135" fmla="*/ 5765800 w 11164888"/>
                  <a:gd name="connsiteY135" fmla="*/ 266700 h 2927350"/>
                  <a:gd name="connsiteX136" fmla="*/ 5765800 w 11164888"/>
                  <a:gd name="connsiteY136" fmla="*/ 152400 h 2927350"/>
                  <a:gd name="connsiteX137" fmla="*/ 5822950 w 11164888"/>
                  <a:gd name="connsiteY137" fmla="*/ 123825 h 2927350"/>
                  <a:gd name="connsiteX138" fmla="*/ 5880100 w 11164888"/>
                  <a:gd name="connsiteY138" fmla="*/ 142875 h 2927350"/>
                  <a:gd name="connsiteX139" fmla="*/ 5918200 w 11164888"/>
                  <a:gd name="connsiteY139" fmla="*/ 304800 h 2927350"/>
                  <a:gd name="connsiteX140" fmla="*/ 5918200 w 11164888"/>
                  <a:gd name="connsiteY140" fmla="*/ 533400 h 2927350"/>
                  <a:gd name="connsiteX141" fmla="*/ 5918200 w 11164888"/>
                  <a:gd name="connsiteY141" fmla="*/ 809625 h 2927350"/>
                  <a:gd name="connsiteX142" fmla="*/ 5908675 w 11164888"/>
                  <a:gd name="connsiteY142" fmla="*/ 981075 h 2927350"/>
                  <a:gd name="connsiteX143" fmla="*/ 5937250 w 11164888"/>
                  <a:gd name="connsiteY143" fmla="*/ 1038225 h 2927350"/>
                  <a:gd name="connsiteX144" fmla="*/ 6032500 w 11164888"/>
                  <a:gd name="connsiteY144" fmla="*/ 1038225 h 2927350"/>
                  <a:gd name="connsiteX145" fmla="*/ 6061075 w 11164888"/>
                  <a:gd name="connsiteY145" fmla="*/ 800100 h 2927350"/>
                  <a:gd name="connsiteX146" fmla="*/ 6070600 w 11164888"/>
                  <a:gd name="connsiteY146" fmla="*/ 390525 h 2927350"/>
                  <a:gd name="connsiteX147" fmla="*/ 6061075 w 11164888"/>
                  <a:gd name="connsiteY147" fmla="*/ 133350 h 2927350"/>
                  <a:gd name="connsiteX148" fmla="*/ 6146800 w 11164888"/>
                  <a:gd name="connsiteY148" fmla="*/ 133350 h 2927350"/>
                  <a:gd name="connsiteX149" fmla="*/ 6184900 w 11164888"/>
                  <a:gd name="connsiteY149" fmla="*/ 238125 h 2927350"/>
                  <a:gd name="connsiteX150" fmla="*/ 6194425 w 11164888"/>
                  <a:gd name="connsiteY150" fmla="*/ 400050 h 2927350"/>
                  <a:gd name="connsiteX151" fmla="*/ 6203950 w 11164888"/>
                  <a:gd name="connsiteY151" fmla="*/ 561975 h 2927350"/>
                  <a:gd name="connsiteX152" fmla="*/ 6194425 w 11164888"/>
                  <a:gd name="connsiteY152" fmla="*/ 790575 h 2927350"/>
                  <a:gd name="connsiteX153" fmla="*/ 6194425 w 11164888"/>
                  <a:gd name="connsiteY153" fmla="*/ 1000125 h 2927350"/>
                  <a:gd name="connsiteX154" fmla="*/ 6242050 w 11164888"/>
                  <a:gd name="connsiteY154" fmla="*/ 1076325 h 2927350"/>
                  <a:gd name="connsiteX155" fmla="*/ 6299200 w 11164888"/>
                  <a:gd name="connsiteY155" fmla="*/ 971550 h 2927350"/>
                  <a:gd name="connsiteX156" fmla="*/ 6346825 w 11164888"/>
                  <a:gd name="connsiteY156" fmla="*/ 762000 h 2927350"/>
                  <a:gd name="connsiteX157" fmla="*/ 6308725 w 11164888"/>
                  <a:gd name="connsiteY157" fmla="*/ 542925 h 2927350"/>
                  <a:gd name="connsiteX158" fmla="*/ 6308725 w 11164888"/>
                  <a:gd name="connsiteY158" fmla="*/ 257175 h 2927350"/>
                  <a:gd name="connsiteX159" fmla="*/ 6365875 w 11164888"/>
                  <a:gd name="connsiteY159" fmla="*/ 104775 h 2927350"/>
                  <a:gd name="connsiteX160" fmla="*/ 6432550 w 11164888"/>
                  <a:gd name="connsiteY160" fmla="*/ 152400 h 2927350"/>
                  <a:gd name="connsiteX161" fmla="*/ 6442075 w 11164888"/>
                  <a:gd name="connsiteY161" fmla="*/ 361950 h 2927350"/>
                  <a:gd name="connsiteX162" fmla="*/ 6442075 w 11164888"/>
                  <a:gd name="connsiteY162" fmla="*/ 542925 h 2927350"/>
                  <a:gd name="connsiteX163" fmla="*/ 6470650 w 11164888"/>
                  <a:gd name="connsiteY163" fmla="*/ 819150 h 2927350"/>
                  <a:gd name="connsiteX164" fmla="*/ 6461125 w 11164888"/>
                  <a:gd name="connsiteY164" fmla="*/ 1028700 h 2927350"/>
                  <a:gd name="connsiteX165" fmla="*/ 6508750 w 11164888"/>
                  <a:gd name="connsiteY165" fmla="*/ 1104900 h 2927350"/>
                  <a:gd name="connsiteX166" fmla="*/ 6584950 w 11164888"/>
                  <a:gd name="connsiteY166" fmla="*/ 1076325 h 2927350"/>
                  <a:gd name="connsiteX167" fmla="*/ 6584950 w 11164888"/>
                  <a:gd name="connsiteY167" fmla="*/ 733425 h 2927350"/>
                  <a:gd name="connsiteX168" fmla="*/ 6594475 w 11164888"/>
                  <a:gd name="connsiteY168" fmla="*/ 200025 h 2927350"/>
                  <a:gd name="connsiteX169" fmla="*/ 6680200 w 11164888"/>
                  <a:gd name="connsiteY169" fmla="*/ 104775 h 2927350"/>
                  <a:gd name="connsiteX170" fmla="*/ 6718300 w 11164888"/>
                  <a:gd name="connsiteY170" fmla="*/ 209550 h 2927350"/>
                  <a:gd name="connsiteX171" fmla="*/ 6718300 w 11164888"/>
                  <a:gd name="connsiteY171" fmla="*/ 495300 h 2927350"/>
                  <a:gd name="connsiteX172" fmla="*/ 6718300 w 11164888"/>
                  <a:gd name="connsiteY172" fmla="*/ 771525 h 2927350"/>
                  <a:gd name="connsiteX173" fmla="*/ 6718300 w 11164888"/>
                  <a:gd name="connsiteY173" fmla="*/ 952500 h 2927350"/>
                  <a:gd name="connsiteX174" fmla="*/ 6718300 w 11164888"/>
                  <a:gd name="connsiteY174" fmla="*/ 1085850 h 2927350"/>
                  <a:gd name="connsiteX175" fmla="*/ 6823075 w 11164888"/>
                  <a:gd name="connsiteY175" fmla="*/ 1047750 h 2927350"/>
                  <a:gd name="connsiteX176" fmla="*/ 6851650 w 11164888"/>
                  <a:gd name="connsiteY176" fmla="*/ 895350 h 2927350"/>
                  <a:gd name="connsiteX177" fmla="*/ 6842125 w 11164888"/>
                  <a:gd name="connsiteY177" fmla="*/ 542925 h 2927350"/>
                  <a:gd name="connsiteX178" fmla="*/ 6842125 w 11164888"/>
                  <a:gd name="connsiteY178" fmla="*/ 295275 h 2927350"/>
                  <a:gd name="connsiteX179" fmla="*/ 6880225 w 11164888"/>
                  <a:gd name="connsiteY179" fmla="*/ 123825 h 2927350"/>
                  <a:gd name="connsiteX180" fmla="*/ 6965950 w 11164888"/>
                  <a:gd name="connsiteY180" fmla="*/ 152400 h 2927350"/>
                  <a:gd name="connsiteX181" fmla="*/ 6975475 w 11164888"/>
                  <a:gd name="connsiteY181" fmla="*/ 466725 h 2927350"/>
                  <a:gd name="connsiteX182" fmla="*/ 7004050 w 11164888"/>
                  <a:gd name="connsiteY182" fmla="*/ 1095375 h 2927350"/>
                  <a:gd name="connsiteX183" fmla="*/ 7127875 w 11164888"/>
                  <a:gd name="connsiteY183" fmla="*/ 1066800 h 2927350"/>
                  <a:gd name="connsiteX184" fmla="*/ 7146925 w 11164888"/>
                  <a:gd name="connsiteY184" fmla="*/ 828675 h 2927350"/>
                  <a:gd name="connsiteX185" fmla="*/ 7118350 w 11164888"/>
                  <a:gd name="connsiteY185" fmla="*/ 390525 h 2927350"/>
                  <a:gd name="connsiteX186" fmla="*/ 7165975 w 11164888"/>
                  <a:gd name="connsiteY186" fmla="*/ 161925 h 2927350"/>
                  <a:gd name="connsiteX187" fmla="*/ 7232650 w 11164888"/>
                  <a:gd name="connsiteY187" fmla="*/ 200025 h 2927350"/>
                  <a:gd name="connsiteX188" fmla="*/ 7270750 w 11164888"/>
                  <a:gd name="connsiteY188" fmla="*/ 923925 h 2927350"/>
                  <a:gd name="connsiteX189" fmla="*/ 7299325 w 11164888"/>
                  <a:gd name="connsiteY189" fmla="*/ 1114425 h 2927350"/>
                  <a:gd name="connsiteX190" fmla="*/ 7413625 w 11164888"/>
                  <a:gd name="connsiteY190" fmla="*/ 1019175 h 2927350"/>
                  <a:gd name="connsiteX191" fmla="*/ 7423150 w 11164888"/>
                  <a:gd name="connsiteY191" fmla="*/ 609600 h 2927350"/>
                  <a:gd name="connsiteX192" fmla="*/ 7432675 w 11164888"/>
                  <a:gd name="connsiteY192" fmla="*/ 342900 h 2927350"/>
                  <a:gd name="connsiteX193" fmla="*/ 7470775 w 11164888"/>
                  <a:gd name="connsiteY193" fmla="*/ 142875 h 2927350"/>
                  <a:gd name="connsiteX194" fmla="*/ 7537450 w 11164888"/>
                  <a:gd name="connsiteY194" fmla="*/ 200025 h 2927350"/>
                  <a:gd name="connsiteX195" fmla="*/ 7546975 w 11164888"/>
                  <a:gd name="connsiteY195" fmla="*/ 733425 h 2927350"/>
                  <a:gd name="connsiteX196" fmla="*/ 7537450 w 11164888"/>
                  <a:gd name="connsiteY196" fmla="*/ 1019175 h 2927350"/>
                  <a:gd name="connsiteX197" fmla="*/ 7613650 w 11164888"/>
                  <a:gd name="connsiteY197" fmla="*/ 1085850 h 2927350"/>
                  <a:gd name="connsiteX198" fmla="*/ 7670800 w 11164888"/>
                  <a:gd name="connsiteY198" fmla="*/ 933450 h 2927350"/>
                  <a:gd name="connsiteX199" fmla="*/ 7670800 w 11164888"/>
                  <a:gd name="connsiteY199" fmla="*/ 552450 h 2927350"/>
                  <a:gd name="connsiteX200" fmla="*/ 7661275 w 11164888"/>
                  <a:gd name="connsiteY200" fmla="*/ 228600 h 2927350"/>
                  <a:gd name="connsiteX201" fmla="*/ 7727950 w 11164888"/>
                  <a:gd name="connsiteY201" fmla="*/ 123825 h 2927350"/>
                  <a:gd name="connsiteX202" fmla="*/ 7794625 w 11164888"/>
                  <a:gd name="connsiteY202" fmla="*/ 352425 h 2927350"/>
                  <a:gd name="connsiteX203" fmla="*/ 7804150 w 11164888"/>
                  <a:gd name="connsiteY203" fmla="*/ 990600 h 2927350"/>
                  <a:gd name="connsiteX204" fmla="*/ 7908925 w 11164888"/>
                  <a:gd name="connsiteY204" fmla="*/ 971550 h 2927350"/>
                  <a:gd name="connsiteX205" fmla="*/ 7947025 w 11164888"/>
                  <a:gd name="connsiteY205" fmla="*/ 590550 h 2927350"/>
                  <a:gd name="connsiteX206" fmla="*/ 7927975 w 11164888"/>
                  <a:gd name="connsiteY206" fmla="*/ 257175 h 2927350"/>
                  <a:gd name="connsiteX207" fmla="*/ 7956550 w 11164888"/>
                  <a:gd name="connsiteY207" fmla="*/ 142875 h 2927350"/>
                  <a:gd name="connsiteX208" fmla="*/ 8023225 w 11164888"/>
                  <a:gd name="connsiteY208" fmla="*/ 390525 h 2927350"/>
                  <a:gd name="connsiteX209" fmla="*/ 8051800 w 11164888"/>
                  <a:gd name="connsiteY209" fmla="*/ 752475 h 2927350"/>
                  <a:gd name="connsiteX210" fmla="*/ 8042275 w 11164888"/>
                  <a:gd name="connsiteY210" fmla="*/ 1000125 h 2927350"/>
                  <a:gd name="connsiteX211" fmla="*/ 8118475 w 11164888"/>
                  <a:gd name="connsiteY211" fmla="*/ 1085850 h 2927350"/>
                  <a:gd name="connsiteX212" fmla="*/ 8204200 w 11164888"/>
                  <a:gd name="connsiteY212" fmla="*/ 790575 h 2927350"/>
                  <a:gd name="connsiteX213" fmla="*/ 8194675 w 11164888"/>
                  <a:gd name="connsiteY213" fmla="*/ 333375 h 2927350"/>
                  <a:gd name="connsiteX214" fmla="*/ 8204200 w 11164888"/>
                  <a:gd name="connsiteY214" fmla="*/ 161925 h 2927350"/>
                  <a:gd name="connsiteX215" fmla="*/ 8270875 w 11164888"/>
                  <a:gd name="connsiteY215" fmla="*/ 95250 h 2927350"/>
                  <a:gd name="connsiteX216" fmla="*/ 8318500 w 11164888"/>
                  <a:gd name="connsiteY216" fmla="*/ 171450 h 2927350"/>
                  <a:gd name="connsiteX217" fmla="*/ 8328025 w 11164888"/>
                  <a:gd name="connsiteY217" fmla="*/ 371475 h 2927350"/>
                  <a:gd name="connsiteX218" fmla="*/ 8318500 w 11164888"/>
                  <a:gd name="connsiteY218" fmla="*/ 647700 h 2927350"/>
                  <a:gd name="connsiteX219" fmla="*/ 8328025 w 11164888"/>
                  <a:gd name="connsiteY219" fmla="*/ 942975 h 2927350"/>
                  <a:gd name="connsiteX220" fmla="*/ 8347075 w 11164888"/>
                  <a:gd name="connsiteY220" fmla="*/ 1047750 h 2927350"/>
                  <a:gd name="connsiteX221" fmla="*/ 8404225 w 11164888"/>
                  <a:gd name="connsiteY221" fmla="*/ 1066800 h 2927350"/>
                  <a:gd name="connsiteX222" fmla="*/ 8451850 w 11164888"/>
                  <a:gd name="connsiteY222" fmla="*/ 857250 h 2927350"/>
                  <a:gd name="connsiteX223" fmla="*/ 8451850 w 11164888"/>
                  <a:gd name="connsiteY223" fmla="*/ 561975 h 2927350"/>
                  <a:gd name="connsiteX224" fmla="*/ 8461375 w 11164888"/>
                  <a:gd name="connsiteY224" fmla="*/ 266700 h 2927350"/>
                  <a:gd name="connsiteX225" fmla="*/ 8461375 w 11164888"/>
                  <a:gd name="connsiteY225" fmla="*/ 161925 h 2927350"/>
                  <a:gd name="connsiteX226" fmla="*/ 8556625 w 11164888"/>
                  <a:gd name="connsiteY226" fmla="*/ 114300 h 2927350"/>
                  <a:gd name="connsiteX227" fmla="*/ 8594725 w 11164888"/>
                  <a:gd name="connsiteY227" fmla="*/ 200025 h 2927350"/>
                  <a:gd name="connsiteX228" fmla="*/ 8594725 w 11164888"/>
                  <a:gd name="connsiteY228" fmla="*/ 952500 h 2927350"/>
                  <a:gd name="connsiteX229" fmla="*/ 8575675 w 11164888"/>
                  <a:gd name="connsiteY229" fmla="*/ 1085850 h 2927350"/>
                  <a:gd name="connsiteX230" fmla="*/ 8699500 w 11164888"/>
                  <a:gd name="connsiteY230" fmla="*/ 1047750 h 2927350"/>
                  <a:gd name="connsiteX231" fmla="*/ 8718550 w 11164888"/>
                  <a:gd name="connsiteY231" fmla="*/ 828675 h 2927350"/>
                  <a:gd name="connsiteX232" fmla="*/ 8747125 w 11164888"/>
                  <a:gd name="connsiteY232" fmla="*/ 447675 h 2927350"/>
                  <a:gd name="connsiteX233" fmla="*/ 8756650 w 11164888"/>
                  <a:gd name="connsiteY233" fmla="*/ 161925 h 2927350"/>
                  <a:gd name="connsiteX234" fmla="*/ 8870950 w 11164888"/>
                  <a:gd name="connsiteY234" fmla="*/ 114300 h 2927350"/>
                  <a:gd name="connsiteX235" fmla="*/ 8890000 w 11164888"/>
                  <a:gd name="connsiteY235" fmla="*/ 219075 h 2927350"/>
                  <a:gd name="connsiteX236" fmla="*/ 8890000 w 11164888"/>
                  <a:gd name="connsiteY236" fmla="*/ 533400 h 2927350"/>
                  <a:gd name="connsiteX237" fmla="*/ 8870950 w 11164888"/>
                  <a:gd name="connsiteY237" fmla="*/ 885825 h 2927350"/>
                  <a:gd name="connsiteX238" fmla="*/ 8880475 w 11164888"/>
                  <a:gd name="connsiteY238" fmla="*/ 1038225 h 2927350"/>
                  <a:gd name="connsiteX239" fmla="*/ 8975725 w 11164888"/>
                  <a:gd name="connsiteY239" fmla="*/ 1047750 h 2927350"/>
                  <a:gd name="connsiteX240" fmla="*/ 8994775 w 11164888"/>
                  <a:gd name="connsiteY240" fmla="*/ 866775 h 2927350"/>
                  <a:gd name="connsiteX241" fmla="*/ 9013825 w 11164888"/>
                  <a:gd name="connsiteY241" fmla="*/ 571500 h 2927350"/>
                  <a:gd name="connsiteX242" fmla="*/ 9032875 w 11164888"/>
                  <a:gd name="connsiteY242" fmla="*/ 247650 h 2927350"/>
                  <a:gd name="connsiteX243" fmla="*/ 9080500 w 11164888"/>
                  <a:gd name="connsiteY243" fmla="*/ 123825 h 2927350"/>
                  <a:gd name="connsiteX244" fmla="*/ 9166225 w 11164888"/>
                  <a:gd name="connsiteY244" fmla="*/ 257175 h 2927350"/>
                  <a:gd name="connsiteX245" fmla="*/ 9156700 w 11164888"/>
                  <a:gd name="connsiteY245" fmla="*/ 495300 h 2927350"/>
                  <a:gd name="connsiteX246" fmla="*/ 9156700 w 11164888"/>
                  <a:gd name="connsiteY246" fmla="*/ 790575 h 2927350"/>
                  <a:gd name="connsiteX247" fmla="*/ 9194800 w 11164888"/>
                  <a:gd name="connsiteY247" fmla="*/ 1038225 h 2927350"/>
                  <a:gd name="connsiteX248" fmla="*/ 9251950 w 11164888"/>
                  <a:gd name="connsiteY248" fmla="*/ 1104900 h 2927350"/>
                  <a:gd name="connsiteX249" fmla="*/ 9280525 w 11164888"/>
                  <a:gd name="connsiteY249" fmla="*/ 876300 h 2927350"/>
                  <a:gd name="connsiteX250" fmla="*/ 9280525 w 11164888"/>
                  <a:gd name="connsiteY250" fmla="*/ 533400 h 2927350"/>
                  <a:gd name="connsiteX251" fmla="*/ 9271000 w 11164888"/>
                  <a:gd name="connsiteY251" fmla="*/ 219075 h 2927350"/>
                  <a:gd name="connsiteX252" fmla="*/ 9375775 w 11164888"/>
                  <a:gd name="connsiteY252" fmla="*/ 133350 h 2927350"/>
                  <a:gd name="connsiteX253" fmla="*/ 9432925 w 11164888"/>
                  <a:gd name="connsiteY253" fmla="*/ 381000 h 2927350"/>
                  <a:gd name="connsiteX254" fmla="*/ 9432925 w 11164888"/>
                  <a:gd name="connsiteY254" fmla="*/ 704850 h 2927350"/>
                  <a:gd name="connsiteX255" fmla="*/ 9461500 w 11164888"/>
                  <a:gd name="connsiteY255" fmla="*/ 1047750 h 2927350"/>
                  <a:gd name="connsiteX256" fmla="*/ 9575800 w 11164888"/>
                  <a:gd name="connsiteY256" fmla="*/ 971550 h 2927350"/>
                  <a:gd name="connsiteX257" fmla="*/ 9575800 w 11164888"/>
                  <a:gd name="connsiteY257" fmla="*/ 714375 h 2927350"/>
                  <a:gd name="connsiteX258" fmla="*/ 9613900 w 11164888"/>
                  <a:gd name="connsiteY258" fmla="*/ 342900 h 2927350"/>
                  <a:gd name="connsiteX259" fmla="*/ 9585325 w 11164888"/>
                  <a:gd name="connsiteY259" fmla="*/ 133350 h 2927350"/>
                  <a:gd name="connsiteX260" fmla="*/ 9728200 w 11164888"/>
                  <a:gd name="connsiteY260" fmla="*/ 171450 h 2927350"/>
                  <a:gd name="connsiteX261" fmla="*/ 9737725 w 11164888"/>
                  <a:gd name="connsiteY261" fmla="*/ 381000 h 2927350"/>
                  <a:gd name="connsiteX262" fmla="*/ 9747250 w 11164888"/>
                  <a:gd name="connsiteY262" fmla="*/ 809625 h 2927350"/>
                  <a:gd name="connsiteX263" fmla="*/ 9775825 w 11164888"/>
                  <a:gd name="connsiteY263" fmla="*/ 2352675 h 2927350"/>
                  <a:gd name="connsiteX264" fmla="*/ 1412875 w 11164888"/>
                  <a:gd name="connsiteY264" fmla="*/ 2600325 h 2927350"/>
                  <a:gd name="connsiteX0" fmla="*/ 1412874 w 11138825"/>
                  <a:gd name="connsiteY0" fmla="*/ 2585620 h 2912645"/>
                  <a:gd name="connsiteX1" fmla="*/ 1276236 w 11138825"/>
                  <a:gd name="connsiteY1" fmla="*/ 388424 h 2912645"/>
                  <a:gd name="connsiteX2" fmla="*/ 1390536 w 11138825"/>
                  <a:gd name="connsiteY2" fmla="*/ 255074 h 2912645"/>
                  <a:gd name="connsiteX3" fmla="*/ 1400061 w 11138825"/>
                  <a:gd name="connsiteY3" fmla="*/ 959924 h 2912645"/>
                  <a:gd name="connsiteX4" fmla="*/ 1390536 w 11138825"/>
                  <a:gd name="connsiteY4" fmla="*/ 1121849 h 2912645"/>
                  <a:gd name="connsiteX5" fmla="*/ 1485786 w 11138825"/>
                  <a:gd name="connsiteY5" fmla="*/ 1159949 h 2912645"/>
                  <a:gd name="connsiteX6" fmla="*/ 1533411 w 11138825"/>
                  <a:gd name="connsiteY6" fmla="*/ 950399 h 2912645"/>
                  <a:gd name="connsiteX7" fmla="*/ 1533411 w 11138825"/>
                  <a:gd name="connsiteY7" fmla="*/ 645599 h 2912645"/>
                  <a:gd name="connsiteX8" fmla="*/ 1533411 w 11138825"/>
                  <a:gd name="connsiteY8" fmla="*/ 416999 h 2912645"/>
                  <a:gd name="connsiteX9" fmla="*/ 1533411 w 11138825"/>
                  <a:gd name="connsiteY9" fmla="*/ 188399 h 2912645"/>
                  <a:gd name="connsiteX10" fmla="*/ 1619136 w 11138825"/>
                  <a:gd name="connsiteY10" fmla="*/ 169349 h 2912645"/>
                  <a:gd name="connsiteX11" fmla="*/ 1676286 w 11138825"/>
                  <a:gd name="connsiteY11" fmla="*/ 274124 h 2912645"/>
                  <a:gd name="connsiteX12" fmla="*/ 1676286 w 11138825"/>
                  <a:gd name="connsiteY12" fmla="*/ 1102799 h 2912645"/>
                  <a:gd name="connsiteX13" fmla="*/ 1771536 w 11138825"/>
                  <a:gd name="connsiteY13" fmla="*/ 1140899 h 2912645"/>
                  <a:gd name="connsiteX14" fmla="*/ 1781061 w 11138825"/>
                  <a:gd name="connsiteY14" fmla="*/ 950399 h 2912645"/>
                  <a:gd name="connsiteX15" fmla="*/ 1800111 w 11138825"/>
                  <a:gd name="connsiteY15" fmla="*/ 169349 h 2912645"/>
                  <a:gd name="connsiteX16" fmla="*/ 1904886 w 11138825"/>
                  <a:gd name="connsiteY16" fmla="*/ 178874 h 2912645"/>
                  <a:gd name="connsiteX17" fmla="*/ 1923936 w 11138825"/>
                  <a:gd name="connsiteY17" fmla="*/ 636074 h 2912645"/>
                  <a:gd name="connsiteX18" fmla="*/ 1942986 w 11138825"/>
                  <a:gd name="connsiteY18" fmla="*/ 988499 h 2912645"/>
                  <a:gd name="connsiteX19" fmla="*/ 1952511 w 11138825"/>
                  <a:gd name="connsiteY19" fmla="*/ 1150424 h 2912645"/>
                  <a:gd name="connsiteX20" fmla="*/ 2047761 w 11138825"/>
                  <a:gd name="connsiteY20" fmla="*/ 1102799 h 2912645"/>
                  <a:gd name="connsiteX21" fmla="*/ 2057286 w 11138825"/>
                  <a:gd name="connsiteY21" fmla="*/ 236024 h 2912645"/>
                  <a:gd name="connsiteX22" fmla="*/ 2104911 w 11138825"/>
                  <a:gd name="connsiteY22" fmla="*/ 140774 h 2912645"/>
                  <a:gd name="connsiteX23" fmla="*/ 2162061 w 11138825"/>
                  <a:gd name="connsiteY23" fmla="*/ 321749 h 2912645"/>
                  <a:gd name="connsiteX24" fmla="*/ 2171586 w 11138825"/>
                  <a:gd name="connsiteY24" fmla="*/ 769424 h 2912645"/>
                  <a:gd name="connsiteX25" fmla="*/ 2200161 w 11138825"/>
                  <a:gd name="connsiteY25" fmla="*/ 1150424 h 2912645"/>
                  <a:gd name="connsiteX26" fmla="*/ 2352561 w 11138825"/>
                  <a:gd name="connsiteY26" fmla="*/ 1102799 h 2912645"/>
                  <a:gd name="connsiteX27" fmla="*/ 2343036 w 11138825"/>
                  <a:gd name="connsiteY27" fmla="*/ 721799 h 2912645"/>
                  <a:gd name="connsiteX28" fmla="*/ 2323986 w 11138825"/>
                  <a:gd name="connsiteY28" fmla="*/ 312224 h 2912645"/>
                  <a:gd name="connsiteX29" fmla="*/ 2343036 w 11138825"/>
                  <a:gd name="connsiteY29" fmla="*/ 140774 h 2912645"/>
                  <a:gd name="connsiteX30" fmla="*/ 2466861 w 11138825"/>
                  <a:gd name="connsiteY30" fmla="*/ 197924 h 2912645"/>
                  <a:gd name="connsiteX31" fmla="*/ 2457336 w 11138825"/>
                  <a:gd name="connsiteY31" fmla="*/ 474149 h 2912645"/>
                  <a:gd name="connsiteX32" fmla="*/ 2495436 w 11138825"/>
                  <a:gd name="connsiteY32" fmla="*/ 855149 h 2912645"/>
                  <a:gd name="connsiteX33" fmla="*/ 2514486 w 11138825"/>
                  <a:gd name="connsiteY33" fmla="*/ 1093274 h 2912645"/>
                  <a:gd name="connsiteX34" fmla="*/ 2590686 w 11138825"/>
                  <a:gd name="connsiteY34" fmla="*/ 1093274 h 2912645"/>
                  <a:gd name="connsiteX35" fmla="*/ 2647836 w 11138825"/>
                  <a:gd name="connsiteY35" fmla="*/ 883724 h 2912645"/>
                  <a:gd name="connsiteX36" fmla="*/ 2638311 w 11138825"/>
                  <a:gd name="connsiteY36" fmla="*/ 626549 h 2912645"/>
                  <a:gd name="connsiteX37" fmla="*/ 2600211 w 11138825"/>
                  <a:gd name="connsiteY37" fmla="*/ 216974 h 2912645"/>
                  <a:gd name="connsiteX38" fmla="*/ 2695461 w 11138825"/>
                  <a:gd name="connsiteY38" fmla="*/ 178874 h 2912645"/>
                  <a:gd name="connsiteX39" fmla="*/ 2752611 w 11138825"/>
                  <a:gd name="connsiteY39" fmla="*/ 331274 h 2912645"/>
                  <a:gd name="connsiteX40" fmla="*/ 2771661 w 11138825"/>
                  <a:gd name="connsiteY40" fmla="*/ 674174 h 2912645"/>
                  <a:gd name="connsiteX41" fmla="*/ 2743086 w 11138825"/>
                  <a:gd name="connsiteY41" fmla="*/ 921824 h 2912645"/>
                  <a:gd name="connsiteX42" fmla="*/ 2781186 w 11138825"/>
                  <a:gd name="connsiteY42" fmla="*/ 1112324 h 2912645"/>
                  <a:gd name="connsiteX43" fmla="*/ 2895486 w 11138825"/>
                  <a:gd name="connsiteY43" fmla="*/ 1083749 h 2912645"/>
                  <a:gd name="connsiteX44" fmla="*/ 2895486 w 11138825"/>
                  <a:gd name="connsiteY44" fmla="*/ 750374 h 2912645"/>
                  <a:gd name="connsiteX45" fmla="*/ 2866911 w 11138825"/>
                  <a:gd name="connsiteY45" fmla="*/ 359849 h 2912645"/>
                  <a:gd name="connsiteX46" fmla="*/ 2895486 w 11138825"/>
                  <a:gd name="connsiteY46" fmla="*/ 159824 h 2912645"/>
                  <a:gd name="connsiteX47" fmla="*/ 3019311 w 11138825"/>
                  <a:gd name="connsiteY47" fmla="*/ 159824 h 2912645"/>
                  <a:gd name="connsiteX48" fmla="*/ 3009786 w 11138825"/>
                  <a:gd name="connsiteY48" fmla="*/ 397949 h 2912645"/>
                  <a:gd name="connsiteX49" fmla="*/ 3009786 w 11138825"/>
                  <a:gd name="connsiteY49" fmla="*/ 588449 h 2912645"/>
                  <a:gd name="connsiteX50" fmla="*/ 3047886 w 11138825"/>
                  <a:gd name="connsiteY50" fmla="*/ 855149 h 2912645"/>
                  <a:gd name="connsiteX51" fmla="*/ 3057411 w 11138825"/>
                  <a:gd name="connsiteY51" fmla="*/ 1064699 h 2912645"/>
                  <a:gd name="connsiteX52" fmla="*/ 3124086 w 11138825"/>
                  <a:gd name="connsiteY52" fmla="*/ 1102799 h 2912645"/>
                  <a:gd name="connsiteX53" fmla="*/ 3190761 w 11138825"/>
                  <a:gd name="connsiteY53" fmla="*/ 988499 h 2912645"/>
                  <a:gd name="connsiteX54" fmla="*/ 3181236 w 11138825"/>
                  <a:gd name="connsiteY54" fmla="*/ 731324 h 2912645"/>
                  <a:gd name="connsiteX55" fmla="*/ 3181236 w 11138825"/>
                  <a:gd name="connsiteY55" fmla="*/ 359849 h 2912645"/>
                  <a:gd name="connsiteX56" fmla="*/ 3190761 w 11138825"/>
                  <a:gd name="connsiteY56" fmla="*/ 150299 h 2912645"/>
                  <a:gd name="connsiteX57" fmla="*/ 3314586 w 11138825"/>
                  <a:gd name="connsiteY57" fmla="*/ 159824 h 2912645"/>
                  <a:gd name="connsiteX58" fmla="*/ 3352686 w 11138825"/>
                  <a:gd name="connsiteY58" fmla="*/ 388424 h 2912645"/>
                  <a:gd name="connsiteX59" fmla="*/ 3352686 w 11138825"/>
                  <a:gd name="connsiteY59" fmla="*/ 693224 h 2912645"/>
                  <a:gd name="connsiteX60" fmla="*/ 3333636 w 11138825"/>
                  <a:gd name="connsiteY60" fmla="*/ 1007549 h 2912645"/>
                  <a:gd name="connsiteX61" fmla="*/ 3362211 w 11138825"/>
                  <a:gd name="connsiteY61" fmla="*/ 1121849 h 2912645"/>
                  <a:gd name="connsiteX62" fmla="*/ 3466986 w 11138825"/>
                  <a:gd name="connsiteY62" fmla="*/ 1074224 h 2912645"/>
                  <a:gd name="connsiteX63" fmla="*/ 3476511 w 11138825"/>
                  <a:gd name="connsiteY63" fmla="*/ 817049 h 2912645"/>
                  <a:gd name="connsiteX64" fmla="*/ 3495561 w 11138825"/>
                  <a:gd name="connsiteY64" fmla="*/ 540824 h 2912645"/>
                  <a:gd name="connsiteX65" fmla="*/ 3466986 w 11138825"/>
                  <a:gd name="connsiteY65" fmla="*/ 226499 h 2912645"/>
                  <a:gd name="connsiteX66" fmla="*/ 3581286 w 11138825"/>
                  <a:gd name="connsiteY66" fmla="*/ 83624 h 2912645"/>
                  <a:gd name="connsiteX67" fmla="*/ 3647961 w 11138825"/>
                  <a:gd name="connsiteY67" fmla="*/ 359849 h 2912645"/>
                  <a:gd name="connsiteX68" fmla="*/ 3628911 w 11138825"/>
                  <a:gd name="connsiteY68" fmla="*/ 702749 h 2912645"/>
                  <a:gd name="connsiteX69" fmla="*/ 3609861 w 11138825"/>
                  <a:gd name="connsiteY69" fmla="*/ 1074224 h 2912645"/>
                  <a:gd name="connsiteX70" fmla="*/ 3657486 w 11138825"/>
                  <a:gd name="connsiteY70" fmla="*/ 1121849 h 2912645"/>
                  <a:gd name="connsiteX71" fmla="*/ 3771786 w 11138825"/>
                  <a:gd name="connsiteY71" fmla="*/ 1055174 h 2912645"/>
                  <a:gd name="connsiteX72" fmla="*/ 3781311 w 11138825"/>
                  <a:gd name="connsiteY72" fmla="*/ 845624 h 2912645"/>
                  <a:gd name="connsiteX73" fmla="*/ 3771786 w 11138825"/>
                  <a:gd name="connsiteY73" fmla="*/ 512249 h 2912645"/>
                  <a:gd name="connsiteX74" fmla="*/ 3828936 w 11138825"/>
                  <a:gd name="connsiteY74" fmla="*/ 140774 h 2912645"/>
                  <a:gd name="connsiteX75" fmla="*/ 3924186 w 11138825"/>
                  <a:gd name="connsiteY75" fmla="*/ 321749 h 2912645"/>
                  <a:gd name="connsiteX76" fmla="*/ 3943236 w 11138825"/>
                  <a:gd name="connsiteY76" fmla="*/ 740849 h 2912645"/>
                  <a:gd name="connsiteX77" fmla="*/ 3933711 w 11138825"/>
                  <a:gd name="connsiteY77" fmla="*/ 1045649 h 2912645"/>
                  <a:gd name="connsiteX78" fmla="*/ 4038486 w 11138825"/>
                  <a:gd name="connsiteY78" fmla="*/ 1112324 h 2912645"/>
                  <a:gd name="connsiteX79" fmla="*/ 4048011 w 11138825"/>
                  <a:gd name="connsiteY79" fmla="*/ 893249 h 2912645"/>
                  <a:gd name="connsiteX80" fmla="*/ 4076586 w 11138825"/>
                  <a:gd name="connsiteY80" fmla="*/ 550349 h 2912645"/>
                  <a:gd name="connsiteX81" fmla="*/ 4067061 w 11138825"/>
                  <a:gd name="connsiteY81" fmla="*/ 312224 h 2912645"/>
                  <a:gd name="connsiteX82" fmla="*/ 4086111 w 11138825"/>
                  <a:gd name="connsiteY82" fmla="*/ 121724 h 2912645"/>
                  <a:gd name="connsiteX83" fmla="*/ 4209936 w 11138825"/>
                  <a:gd name="connsiteY83" fmla="*/ 188399 h 2912645"/>
                  <a:gd name="connsiteX84" fmla="*/ 4209936 w 11138825"/>
                  <a:gd name="connsiteY84" fmla="*/ 464624 h 2912645"/>
                  <a:gd name="connsiteX85" fmla="*/ 4200411 w 11138825"/>
                  <a:gd name="connsiteY85" fmla="*/ 769424 h 2912645"/>
                  <a:gd name="connsiteX86" fmla="*/ 4162311 w 11138825"/>
                  <a:gd name="connsiteY86" fmla="*/ 1045649 h 2912645"/>
                  <a:gd name="connsiteX87" fmla="*/ 4295661 w 11138825"/>
                  <a:gd name="connsiteY87" fmla="*/ 1102799 h 2912645"/>
                  <a:gd name="connsiteX88" fmla="*/ 4362336 w 11138825"/>
                  <a:gd name="connsiteY88" fmla="*/ 702749 h 2912645"/>
                  <a:gd name="connsiteX89" fmla="*/ 4371861 w 11138825"/>
                  <a:gd name="connsiteY89" fmla="*/ 283649 h 2912645"/>
                  <a:gd name="connsiteX90" fmla="*/ 4429011 w 11138825"/>
                  <a:gd name="connsiteY90" fmla="*/ 131249 h 2912645"/>
                  <a:gd name="connsiteX91" fmla="*/ 4486161 w 11138825"/>
                  <a:gd name="connsiteY91" fmla="*/ 188399 h 2912645"/>
                  <a:gd name="connsiteX92" fmla="*/ 4486161 w 11138825"/>
                  <a:gd name="connsiteY92" fmla="*/ 426524 h 2912645"/>
                  <a:gd name="connsiteX93" fmla="*/ 4514736 w 11138825"/>
                  <a:gd name="connsiteY93" fmla="*/ 769424 h 2912645"/>
                  <a:gd name="connsiteX94" fmla="*/ 4524261 w 11138825"/>
                  <a:gd name="connsiteY94" fmla="*/ 1026599 h 2912645"/>
                  <a:gd name="connsiteX95" fmla="*/ 4609986 w 11138825"/>
                  <a:gd name="connsiteY95" fmla="*/ 1083749 h 2912645"/>
                  <a:gd name="connsiteX96" fmla="*/ 4648086 w 11138825"/>
                  <a:gd name="connsiteY96" fmla="*/ 807524 h 2912645"/>
                  <a:gd name="connsiteX97" fmla="*/ 4619511 w 11138825"/>
                  <a:gd name="connsiteY97" fmla="*/ 455099 h 2912645"/>
                  <a:gd name="connsiteX98" fmla="*/ 4619511 w 11138825"/>
                  <a:gd name="connsiteY98" fmla="*/ 169349 h 2912645"/>
                  <a:gd name="connsiteX99" fmla="*/ 4695711 w 11138825"/>
                  <a:gd name="connsiteY99" fmla="*/ 93149 h 2912645"/>
                  <a:gd name="connsiteX100" fmla="*/ 4762386 w 11138825"/>
                  <a:gd name="connsiteY100" fmla="*/ 226499 h 2912645"/>
                  <a:gd name="connsiteX101" fmla="*/ 4762386 w 11138825"/>
                  <a:gd name="connsiteY101" fmla="*/ 397949 h 2912645"/>
                  <a:gd name="connsiteX102" fmla="*/ 4781436 w 11138825"/>
                  <a:gd name="connsiteY102" fmla="*/ 693224 h 2912645"/>
                  <a:gd name="connsiteX103" fmla="*/ 4810011 w 11138825"/>
                  <a:gd name="connsiteY103" fmla="*/ 969449 h 2912645"/>
                  <a:gd name="connsiteX104" fmla="*/ 4819536 w 11138825"/>
                  <a:gd name="connsiteY104" fmla="*/ 1112324 h 2912645"/>
                  <a:gd name="connsiteX105" fmla="*/ 4952886 w 11138825"/>
                  <a:gd name="connsiteY105" fmla="*/ 1064699 h 2912645"/>
                  <a:gd name="connsiteX106" fmla="*/ 4924311 w 11138825"/>
                  <a:gd name="connsiteY106" fmla="*/ 740849 h 2912645"/>
                  <a:gd name="connsiteX107" fmla="*/ 4905261 w 11138825"/>
                  <a:gd name="connsiteY107" fmla="*/ 207449 h 2912645"/>
                  <a:gd name="connsiteX108" fmla="*/ 4924311 w 11138825"/>
                  <a:gd name="connsiteY108" fmla="*/ 102674 h 2912645"/>
                  <a:gd name="connsiteX109" fmla="*/ 5000511 w 11138825"/>
                  <a:gd name="connsiteY109" fmla="*/ 159824 h 2912645"/>
                  <a:gd name="connsiteX110" fmla="*/ 5038611 w 11138825"/>
                  <a:gd name="connsiteY110" fmla="*/ 436049 h 2912645"/>
                  <a:gd name="connsiteX111" fmla="*/ 5076711 w 11138825"/>
                  <a:gd name="connsiteY111" fmla="*/ 845624 h 2912645"/>
                  <a:gd name="connsiteX112" fmla="*/ 5143386 w 11138825"/>
                  <a:gd name="connsiteY112" fmla="*/ 1093274 h 2912645"/>
                  <a:gd name="connsiteX113" fmla="*/ 5191011 w 11138825"/>
                  <a:gd name="connsiteY113" fmla="*/ 912299 h 2912645"/>
                  <a:gd name="connsiteX114" fmla="*/ 5191011 w 11138825"/>
                  <a:gd name="connsiteY114" fmla="*/ 636074 h 2912645"/>
                  <a:gd name="connsiteX115" fmla="*/ 5219586 w 11138825"/>
                  <a:gd name="connsiteY115" fmla="*/ 293174 h 2912645"/>
                  <a:gd name="connsiteX116" fmla="*/ 5248161 w 11138825"/>
                  <a:gd name="connsiteY116" fmla="*/ 112199 h 2912645"/>
                  <a:gd name="connsiteX117" fmla="*/ 5314836 w 11138825"/>
                  <a:gd name="connsiteY117" fmla="*/ 283649 h 2912645"/>
                  <a:gd name="connsiteX118" fmla="*/ 5305311 w 11138825"/>
                  <a:gd name="connsiteY118" fmla="*/ 607499 h 2912645"/>
                  <a:gd name="connsiteX119" fmla="*/ 5343411 w 11138825"/>
                  <a:gd name="connsiteY119" fmla="*/ 959924 h 2912645"/>
                  <a:gd name="connsiteX120" fmla="*/ 5371986 w 11138825"/>
                  <a:gd name="connsiteY120" fmla="*/ 1083749 h 2912645"/>
                  <a:gd name="connsiteX121" fmla="*/ 5486286 w 11138825"/>
                  <a:gd name="connsiteY121" fmla="*/ 1055174 h 2912645"/>
                  <a:gd name="connsiteX122" fmla="*/ 5438661 w 11138825"/>
                  <a:gd name="connsiteY122" fmla="*/ 683699 h 2912645"/>
                  <a:gd name="connsiteX123" fmla="*/ 5438661 w 11138825"/>
                  <a:gd name="connsiteY123" fmla="*/ 455099 h 2912645"/>
                  <a:gd name="connsiteX124" fmla="*/ 5467236 w 11138825"/>
                  <a:gd name="connsiteY124" fmla="*/ 169349 h 2912645"/>
                  <a:gd name="connsiteX125" fmla="*/ 5562486 w 11138825"/>
                  <a:gd name="connsiteY125" fmla="*/ 150299 h 2912645"/>
                  <a:gd name="connsiteX126" fmla="*/ 5600586 w 11138825"/>
                  <a:gd name="connsiteY126" fmla="*/ 236024 h 2912645"/>
                  <a:gd name="connsiteX127" fmla="*/ 5638686 w 11138825"/>
                  <a:gd name="connsiteY127" fmla="*/ 483674 h 2912645"/>
                  <a:gd name="connsiteX128" fmla="*/ 5629161 w 11138825"/>
                  <a:gd name="connsiteY128" fmla="*/ 693224 h 2912645"/>
                  <a:gd name="connsiteX129" fmla="*/ 5629161 w 11138825"/>
                  <a:gd name="connsiteY129" fmla="*/ 845624 h 2912645"/>
                  <a:gd name="connsiteX130" fmla="*/ 5648211 w 11138825"/>
                  <a:gd name="connsiteY130" fmla="*/ 998024 h 2912645"/>
                  <a:gd name="connsiteX131" fmla="*/ 5657736 w 11138825"/>
                  <a:gd name="connsiteY131" fmla="*/ 1064699 h 2912645"/>
                  <a:gd name="connsiteX132" fmla="*/ 5752986 w 11138825"/>
                  <a:gd name="connsiteY132" fmla="*/ 1007549 h 2912645"/>
                  <a:gd name="connsiteX133" fmla="*/ 5762511 w 11138825"/>
                  <a:gd name="connsiteY133" fmla="*/ 845624 h 2912645"/>
                  <a:gd name="connsiteX134" fmla="*/ 5762511 w 11138825"/>
                  <a:gd name="connsiteY134" fmla="*/ 531299 h 2912645"/>
                  <a:gd name="connsiteX135" fmla="*/ 5743461 w 11138825"/>
                  <a:gd name="connsiteY135" fmla="*/ 264599 h 2912645"/>
                  <a:gd name="connsiteX136" fmla="*/ 5743461 w 11138825"/>
                  <a:gd name="connsiteY136" fmla="*/ 150299 h 2912645"/>
                  <a:gd name="connsiteX137" fmla="*/ 5800611 w 11138825"/>
                  <a:gd name="connsiteY137" fmla="*/ 121724 h 2912645"/>
                  <a:gd name="connsiteX138" fmla="*/ 5857761 w 11138825"/>
                  <a:gd name="connsiteY138" fmla="*/ 140774 h 2912645"/>
                  <a:gd name="connsiteX139" fmla="*/ 5895861 w 11138825"/>
                  <a:gd name="connsiteY139" fmla="*/ 302699 h 2912645"/>
                  <a:gd name="connsiteX140" fmla="*/ 5895861 w 11138825"/>
                  <a:gd name="connsiteY140" fmla="*/ 531299 h 2912645"/>
                  <a:gd name="connsiteX141" fmla="*/ 5895861 w 11138825"/>
                  <a:gd name="connsiteY141" fmla="*/ 807524 h 2912645"/>
                  <a:gd name="connsiteX142" fmla="*/ 5886336 w 11138825"/>
                  <a:gd name="connsiteY142" fmla="*/ 978974 h 2912645"/>
                  <a:gd name="connsiteX143" fmla="*/ 5914911 w 11138825"/>
                  <a:gd name="connsiteY143" fmla="*/ 1036124 h 2912645"/>
                  <a:gd name="connsiteX144" fmla="*/ 6010161 w 11138825"/>
                  <a:gd name="connsiteY144" fmla="*/ 1036124 h 2912645"/>
                  <a:gd name="connsiteX145" fmla="*/ 6038736 w 11138825"/>
                  <a:gd name="connsiteY145" fmla="*/ 797999 h 2912645"/>
                  <a:gd name="connsiteX146" fmla="*/ 6048261 w 11138825"/>
                  <a:gd name="connsiteY146" fmla="*/ 388424 h 2912645"/>
                  <a:gd name="connsiteX147" fmla="*/ 6038736 w 11138825"/>
                  <a:gd name="connsiteY147" fmla="*/ 131249 h 2912645"/>
                  <a:gd name="connsiteX148" fmla="*/ 6124461 w 11138825"/>
                  <a:gd name="connsiteY148" fmla="*/ 131249 h 2912645"/>
                  <a:gd name="connsiteX149" fmla="*/ 6162561 w 11138825"/>
                  <a:gd name="connsiteY149" fmla="*/ 236024 h 2912645"/>
                  <a:gd name="connsiteX150" fmla="*/ 6172086 w 11138825"/>
                  <a:gd name="connsiteY150" fmla="*/ 397949 h 2912645"/>
                  <a:gd name="connsiteX151" fmla="*/ 6181611 w 11138825"/>
                  <a:gd name="connsiteY151" fmla="*/ 559874 h 2912645"/>
                  <a:gd name="connsiteX152" fmla="*/ 6172086 w 11138825"/>
                  <a:gd name="connsiteY152" fmla="*/ 788474 h 2912645"/>
                  <a:gd name="connsiteX153" fmla="*/ 6172086 w 11138825"/>
                  <a:gd name="connsiteY153" fmla="*/ 998024 h 2912645"/>
                  <a:gd name="connsiteX154" fmla="*/ 6219711 w 11138825"/>
                  <a:gd name="connsiteY154" fmla="*/ 1074224 h 2912645"/>
                  <a:gd name="connsiteX155" fmla="*/ 6276861 w 11138825"/>
                  <a:gd name="connsiteY155" fmla="*/ 969449 h 2912645"/>
                  <a:gd name="connsiteX156" fmla="*/ 6324486 w 11138825"/>
                  <a:gd name="connsiteY156" fmla="*/ 759899 h 2912645"/>
                  <a:gd name="connsiteX157" fmla="*/ 6286386 w 11138825"/>
                  <a:gd name="connsiteY157" fmla="*/ 540824 h 2912645"/>
                  <a:gd name="connsiteX158" fmla="*/ 6286386 w 11138825"/>
                  <a:gd name="connsiteY158" fmla="*/ 255074 h 2912645"/>
                  <a:gd name="connsiteX159" fmla="*/ 6343536 w 11138825"/>
                  <a:gd name="connsiteY159" fmla="*/ 102674 h 2912645"/>
                  <a:gd name="connsiteX160" fmla="*/ 6410211 w 11138825"/>
                  <a:gd name="connsiteY160" fmla="*/ 150299 h 2912645"/>
                  <a:gd name="connsiteX161" fmla="*/ 6419736 w 11138825"/>
                  <a:gd name="connsiteY161" fmla="*/ 359849 h 2912645"/>
                  <a:gd name="connsiteX162" fmla="*/ 6419736 w 11138825"/>
                  <a:gd name="connsiteY162" fmla="*/ 540824 h 2912645"/>
                  <a:gd name="connsiteX163" fmla="*/ 6448311 w 11138825"/>
                  <a:gd name="connsiteY163" fmla="*/ 817049 h 2912645"/>
                  <a:gd name="connsiteX164" fmla="*/ 6438786 w 11138825"/>
                  <a:gd name="connsiteY164" fmla="*/ 1026599 h 2912645"/>
                  <a:gd name="connsiteX165" fmla="*/ 6486411 w 11138825"/>
                  <a:gd name="connsiteY165" fmla="*/ 1102799 h 2912645"/>
                  <a:gd name="connsiteX166" fmla="*/ 6562611 w 11138825"/>
                  <a:gd name="connsiteY166" fmla="*/ 1074224 h 2912645"/>
                  <a:gd name="connsiteX167" fmla="*/ 6562611 w 11138825"/>
                  <a:gd name="connsiteY167" fmla="*/ 731324 h 2912645"/>
                  <a:gd name="connsiteX168" fmla="*/ 6572136 w 11138825"/>
                  <a:gd name="connsiteY168" fmla="*/ 197924 h 2912645"/>
                  <a:gd name="connsiteX169" fmla="*/ 6657861 w 11138825"/>
                  <a:gd name="connsiteY169" fmla="*/ 102674 h 2912645"/>
                  <a:gd name="connsiteX170" fmla="*/ 6695961 w 11138825"/>
                  <a:gd name="connsiteY170" fmla="*/ 207449 h 2912645"/>
                  <a:gd name="connsiteX171" fmla="*/ 6695961 w 11138825"/>
                  <a:gd name="connsiteY171" fmla="*/ 493199 h 2912645"/>
                  <a:gd name="connsiteX172" fmla="*/ 6695961 w 11138825"/>
                  <a:gd name="connsiteY172" fmla="*/ 769424 h 2912645"/>
                  <a:gd name="connsiteX173" fmla="*/ 6695961 w 11138825"/>
                  <a:gd name="connsiteY173" fmla="*/ 950399 h 2912645"/>
                  <a:gd name="connsiteX174" fmla="*/ 6695961 w 11138825"/>
                  <a:gd name="connsiteY174" fmla="*/ 1083749 h 2912645"/>
                  <a:gd name="connsiteX175" fmla="*/ 6800736 w 11138825"/>
                  <a:gd name="connsiteY175" fmla="*/ 1045649 h 2912645"/>
                  <a:gd name="connsiteX176" fmla="*/ 6829311 w 11138825"/>
                  <a:gd name="connsiteY176" fmla="*/ 893249 h 2912645"/>
                  <a:gd name="connsiteX177" fmla="*/ 6819786 w 11138825"/>
                  <a:gd name="connsiteY177" fmla="*/ 540824 h 2912645"/>
                  <a:gd name="connsiteX178" fmla="*/ 6819786 w 11138825"/>
                  <a:gd name="connsiteY178" fmla="*/ 293174 h 2912645"/>
                  <a:gd name="connsiteX179" fmla="*/ 6857886 w 11138825"/>
                  <a:gd name="connsiteY179" fmla="*/ 121724 h 2912645"/>
                  <a:gd name="connsiteX180" fmla="*/ 6943611 w 11138825"/>
                  <a:gd name="connsiteY180" fmla="*/ 150299 h 2912645"/>
                  <a:gd name="connsiteX181" fmla="*/ 6953136 w 11138825"/>
                  <a:gd name="connsiteY181" fmla="*/ 464624 h 2912645"/>
                  <a:gd name="connsiteX182" fmla="*/ 6981711 w 11138825"/>
                  <a:gd name="connsiteY182" fmla="*/ 1093274 h 2912645"/>
                  <a:gd name="connsiteX183" fmla="*/ 7105536 w 11138825"/>
                  <a:gd name="connsiteY183" fmla="*/ 1064699 h 2912645"/>
                  <a:gd name="connsiteX184" fmla="*/ 7124586 w 11138825"/>
                  <a:gd name="connsiteY184" fmla="*/ 826574 h 2912645"/>
                  <a:gd name="connsiteX185" fmla="*/ 7096011 w 11138825"/>
                  <a:gd name="connsiteY185" fmla="*/ 388424 h 2912645"/>
                  <a:gd name="connsiteX186" fmla="*/ 7143636 w 11138825"/>
                  <a:gd name="connsiteY186" fmla="*/ 159824 h 2912645"/>
                  <a:gd name="connsiteX187" fmla="*/ 7210311 w 11138825"/>
                  <a:gd name="connsiteY187" fmla="*/ 197924 h 2912645"/>
                  <a:gd name="connsiteX188" fmla="*/ 7248411 w 11138825"/>
                  <a:gd name="connsiteY188" fmla="*/ 921824 h 2912645"/>
                  <a:gd name="connsiteX189" fmla="*/ 7276986 w 11138825"/>
                  <a:gd name="connsiteY189" fmla="*/ 1112324 h 2912645"/>
                  <a:gd name="connsiteX190" fmla="*/ 7391286 w 11138825"/>
                  <a:gd name="connsiteY190" fmla="*/ 1017074 h 2912645"/>
                  <a:gd name="connsiteX191" fmla="*/ 7400811 w 11138825"/>
                  <a:gd name="connsiteY191" fmla="*/ 607499 h 2912645"/>
                  <a:gd name="connsiteX192" fmla="*/ 7410336 w 11138825"/>
                  <a:gd name="connsiteY192" fmla="*/ 340799 h 2912645"/>
                  <a:gd name="connsiteX193" fmla="*/ 7448436 w 11138825"/>
                  <a:gd name="connsiteY193" fmla="*/ 140774 h 2912645"/>
                  <a:gd name="connsiteX194" fmla="*/ 7515111 w 11138825"/>
                  <a:gd name="connsiteY194" fmla="*/ 197924 h 2912645"/>
                  <a:gd name="connsiteX195" fmla="*/ 7524636 w 11138825"/>
                  <a:gd name="connsiteY195" fmla="*/ 731324 h 2912645"/>
                  <a:gd name="connsiteX196" fmla="*/ 7515111 w 11138825"/>
                  <a:gd name="connsiteY196" fmla="*/ 1017074 h 2912645"/>
                  <a:gd name="connsiteX197" fmla="*/ 7591311 w 11138825"/>
                  <a:gd name="connsiteY197" fmla="*/ 1083749 h 2912645"/>
                  <a:gd name="connsiteX198" fmla="*/ 7648461 w 11138825"/>
                  <a:gd name="connsiteY198" fmla="*/ 931349 h 2912645"/>
                  <a:gd name="connsiteX199" fmla="*/ 7648461 w 11138825"/>
                  <a:gd name="connsiteY199" fmla="*/ 550349 h 2912645"/>
                  <a:gd name="connsiteX200" fmla="*/ 7638936 w 11138825"/>
                  <a:gd name="connsiteY200" fmla="*/ 226499 h 2912645"/>
                  <a:gd name="connsiteX201" fmla="*/ 7705611 w 11138825"/>
                  <a:gd name="connsiteY201" fmla="*/ 121724 h 2912645"/>
                  <a:gd name="connsiteX202" fmla="*/ 7772286 w 11138825"/>
                  <a:gd name="connsiteY202" fmla="*/ 350324 h 2912645"/>
                  <a:gd name="connsiteX203" fmla="*/ 7781811 w 11138825"/>
                  <a:gd name="connsiteY203" fmla="*/ 988499 h 2912645"/>
                  <a:gd name="connsiteX204" fmla="*/ 7886586 w 11138825"/>
                  <a:gd name="connsiteY204" fmla="*/ 969449 h 2912645"/>
                  <a:gd name="connsiteX205" fmla="*/ 7924686 w 11138825"/>
                  <a:gd name="connsiteY205" fmla="*/ 588449 h 2912645"/>
                  <a:gd name="connsiteX206" fmla="*/ 7905636 w 11138825"/>
                  <a:gd name="connsiteY206" fmla="*/ 255074 h 2912645"/>
                  <a:gd name="connsiteX207" fmla="*/ 7934211 w 11138825"/>
                  <a:gd name="connsiteY207" fmla="*/ 140774 h 2912645"/>
                  <a:gd name="connsiteX208" fmla="*/ 8000886 w 11138825"/>
                  <a:gd name="connsiteY208" fmla="*/ 388424 h 2912645"/>
                  <a:gd name="connsiteX209" fmla="*/ 8029461 w 11138825"/>
                  <a:gd name="connsiteY209" fmla="*/ 750374 h 2912645"/>
                  <a:gd name="connsiteX210" fmla="*/ 8019936 w 11138825"/>
                  <a:gd name="connsiteY210" fmla="*/ 998024 h 2912645"/>
                  <a:gd name="connsiteX211" fmla="*/ 8096136 w 11138825"/>
                  <a:gd name="connsiteY211" fmla="*/ 1083749 h 2912645"/>
                  <a:gd name="connsiteX212" fmla="*/ 8181861 w 11138825"/>
                  <a:gd name="connsiteY212" fmla="*/ 788474 h 2912645"/>
                  <a:gd name="connsiteX213" fmla="*/ 8172336 w 11138825"/>
                  <a:gd name="connsiteY213" fmla="*/ 331274 h 2912645"/>
                  <a:gd name="connsiteX214" fmla="*/ 8181861 w 11138825"/>
                  <a:gd name="connsiteY214" fmla="*/ 159824 h 2912645"/>
                  <a:gd name="connsiteX215" fmla="*/ 8248536 w 11138825"/>
                  <a:gd name="connsiteY215" fmla="*/ 93149 h 2912645"/>
                  <a:gd name="connsiteX216" fmla="*/ 8296161 w 11138825"/>
                  <a:gd name="connsiteY216" fmla="*/ 169349 h 2912645"/>
                  <a:gd name="connsiteX217" fmla="*/ 8305686 w 11138825"/>
                  <a:gd name="connsiteY217" fmla="*/ 369374 h 2912645"/>
                  <a:gd name="connsiteX218" fmla="*/ 8296161 w 11138825"/>
                  <a:gd name="connsiteY218" fmla="*/ 645599 h 2912645"/>
                  <a:gd name="connsiteX219" fmla="*/ 8305686 w 11138825"/>
                  <a:gd name="connsiteY219" fmla="*/ 940874 h 2912645"/>
                  <a:gd name="connsiteX220" fmla="*/ 8324736 w 11138825"/>
                  <a:gd name="connsiteY220" fmla="*/ 1045649 h 2912645"/>
                  <a:gd name="connsiteX221" fmla="*/ 8381886 w 11138825"/>
                  <a:gd name="connsiteY221" fmla="*/ 1064699 h 2912645"/>
                  <a:gd name="connsiteX222" fmla="*/ 8429511 w 11138825"/>
                  <a:gd name="connsiteY222" fmla="*/ 855149 h 2912645"/>
                  <a:gd name="connsiteX223" fmla="*/ 8429511 w 11138825"/>
                  <a:gd name="connsiteY223" fmla="*/ 559874 h 2912645"/>
                  <a:gd name="connsiteX224" fmla="*/ 8439036 w 11138825"/>
                  <a:gd name="connsiteY224" fmla="*/ 264599 h 2912645"/>
                  <a:gd name="connsiteX225" fmla="*/ 8439036 w 11138825"/>
                  <a:gd name="connsiteY225" fmla="*/ 159824 h 2912645"/>
                  <a:gd name="connsiteX226" fmla="*/ 8534286 w 11138825"/>
                  <a:gd name="connsiteY226" fmla="*/ 112199 h 2912645"/>
                  <a:gd name="connsiteX227" fmla="*/ 8572386 w 11138825"/>
                  <a:gd name="connsiteY227" fmla="*/ 197924 h 2912645"/>
                  <a:gd name="connsiteX228" fmla="*/ 8572386 w 11138825"/>
                  <a:gd name="connsiteY228" fmla="*/ 950399 h 2912645"/>
                  <a:gd name="connsiteX229" fmla="*/ 8553336 w 11138825"/>
                  <a:gd name="connsiteY229" fmla="*/ 1083749 h 2912645"/>
                  <a:gd name="connsiteX230" fmla="*/ 8677161 w 11138825"/>
                  <a:gd name="connsiteY230" fmla="*/ 1045649 h 2912645"/>
                  <a:gd name="connsiteX231" fmla="*/ 8696211 w 11138825"/>
                  <a:gd name="connsiteY231" fmla="*/ 826574 h 2912645"/>
                  <a:gd name="connsiteX232" fmla="*/ 8724786 w 11138825"/>
                  <a:gd name="connsiteY232" fmla="*/ 445574 h 2912645"/>
                  <a:gd name="connsiteX233" fmla="*/ 8734311 w 11138825"/>
                  <a:gd name="connsiteY233" fmla="*/ 159824 h 2912645"/>
                  <a:gd name="connsiteX234" fmla="*/ 8848611 w 11138825"/>
                  <a:gd name="connsiteY234" fmla="*/ 112199 h 2912645"/>
                  <a:gd name="connsiteX235" fmla="*/ 8867661 w 11138825"/>
                  <a:gd name="connsiteY235" fmla="*/ 216974 h 2912645"/>
                  <a:gd name="connsiteX236" fmla="*/ 8867661 w 11138825"/>
                  <a:gd name="connsiteY236" fmla="*/ 531299 h 2912645"/>
                  <a:gd name="connsiteX237" fmla="*/ 8848611 w 11138825"/>
                  <a:gd name="connsiteY237" fmla="*/ 883724 h 2912645"/>
                  <a:gd name="connsiteX238" fmla="*/ 8858136 w 11138825"/>
                  <a:gd name="connsiteY238" fmla="*/ 1036124 h 2912645"/>
                  <a:gd name="connsiteX239" fmla="*/ 8953386 w 11138825"/>
                  <a:gd name="connsiteY239" fmla="*/ 1045649 h 2912645"/>
                  <a:gd name="connsiteX240" fmla="*/ 8972436 w 11138825"/>
                  <a:gd name="connsiteY240" fmla="*/ 864674 h 2912645"/>
                  <a:gd name="connsiteX241" fmla="*/ 8991486 w 11138825"/>
                  <a:gd name="connsiteY241" fmla="*/ 569399 h 2912645"/>
                  <a:gd name="connsiteX242" fmla="*/ 9010536 w 11138825"/>
                  <a:gd name="connsiteY242" fmla="*/ 245549 h 2912645"/>
                  <a:gd name="connsiteX243" fmla="*/ 9058161 w 11138825"/>
                  <a:gd name="connsiteY243" fmla="*/ 121724 h 2912645"/>
                  <a:gd name="connsiteX244" fmla="*/ 9143886 w 11138825"/>
                  <a:gd name="connsiteY244" fmla="*/ 255074 h 2912645"/>
                  <a:gd name="connsiteX245" fmla="*/ 9134361 w 11138825"/>
                  <a:gd name="connsiteY245" fmla="*/ 493199 h 2912645"/>
                  <a:gd name="connsiteX246" fmla="*/ 9134361 w 11138825"/>
                  <a:gd name="connsiteY246" fmla="*/ 788474 h 2912645"/>
                  <a:gd name="connsiteX247" fmla="*/ 9172461 w 11138825"/>
                  <a:gd name="connsiteY247" fmla="*/ 1036124 h 2912645"/>
                  <a:gd name="connsiteX248" fmla="*/ 9229611 w 11138825"/>
                  <a:gd name="connsiteY248" fmla="*/ 1102799 h 2912645"/>
                  <a:gd name="connsiteX249" fmla="*/ 9258186 w 11138825"/>
                  <a:gd name="connsiteY249" fmla="*/ 874199 h 2912645"/>
                  <a:gd name="connsiteX250" fmla="*/ 9258186 w 11138825"/>
                  <a:gd name="connsiteY250" fmla="*/ 531299 h 2912645"/>
                  <a:gd name="connsiteX251" fmla="*/ 9248661 w 11138825"/>
                  <a:gd name="connsiteY251" fmla="*/ 216974 h 2912645"/>
                  <a:gd name="connsiteX252" fmla="*/ 9353436 w 11138825"/>
                  <a:gd name="connsiteY252" fmla="*/ 131249 h 2912645"/>
                  <a:gd name="connsiteX253" fmla="*/ 9410586 w 11138825"/>
                  <a:gd name="connsiteY253" fmla="*/ 378899 h 2912645"/>
                  <a:gd name="connsiteX254" fmla="*/ 9410586 w 11138825"/>
                  <a:gd name="connsiteY254" fmla="*/ 702749 h 2912645"/>
                  <a:gd name="connsiteX255" fmla="*/ 9439161 w 11138825"/>
                  <a:gd name="connsiteY255" fmla="*/ 1045649 h 2912645"/>
                  <a:gd name="connsiteX256" fmla="*/ 9553461 w 11138825"/>
                  <a:gd name="connsiteY256" fmla="*/ 969449 h 2912645"/>
                  <a:gd name="connsiteX257" fmla="*/ 9553461 w 11138825"/>
                  <a:gd name="connsiteY257" fmla="*/ 712274 h 2912645"/>
                  <a:gd name="connsiteX258" fmla="*/ 9591561 w 11138825"/>
                  <a:gd name="connsiteY258" fmla="*/ 340799 h 2912645"/>
                  <a:gd name="connsiteX259" fmla="*/ 9562986 w 11138825"/>
                  <a:gd name="connsiteY259" fmla="*/ 131249 h 2912645"/>
                  <a:gd name="connsiteX260" fmla="*/ 9705861 w 11138825"/>
                  <a:gd name="connsiteY260" fmla="*/ 169349 h 2912645"/>
                  <a:gd name="connsiteX261" fmla="*/ 9715386 w 11138825"/>
                  <a:gd name="connsiteY261" fmla="*/ 378899 h 2912645"/>
                  <a:gd name="connsiteX262" fmla="*/ 9724911 w 11138825"/>
                  <a:gd name="connsiteY262" fmla="*/ 807524 h 2912645"/>
                  <a:gd name="connsiteX263" fmla="*/ 9753486 w 11138825"/>
                  <a:gd name="connsiteY263" fmla="*/ 2350574 h 2912645"/>
                  <a:gd name="connsiteX264" fmla="*/ 1412874 w 11138825"/>
                  <a:gd name="connsiteY264" fmla="*/ 2585620 h 2912645"/>
                  <a:gd name="connsiteX0" fmla="*/ 354289 w 10080240"/>
                  <a:gd name="connsiteY0" fmla="*/ 2585620 h 2912645"/>
                  <a:gd name="connsiteX1" fmla="*/ 217651 w 10080240"/>
                  <a:gd name="connsiteY1" fmla="*/ 388424 h 2912645"/>
                  <a:gd name="connsiteX2" fmla="*/ 331951 w 10080240"/>
                  <a:gd name="connsiteY2" fmla="*/ 255074 h 2912645"/>
                  <a:gd name="connsiteX3" fmla="*/ 341476 w 10080240"/>
                  <a:gd name="connsiteY3" fmla="*/ 959924 h 2912645"/>
                  <a:gd name="connsiteX4" fmla="*/ 331951 w 10080240"/>
                  <a:gd name="connsiteY4" fmla="*/ 1121849 h 2912645"/>
                  <a:gd name="connsiteX5" fmla="*/ 427201 w 10080240"/>
                  <a:gd name="connsiteY5" fmla="*/ 1159949 h 2912645"/>
                  <a:gd name="connsiteX6" fmla="*/ 474826 w 10080240"/>
                  <a:gd name="connsiteY6" fmla="*/ 950399 h 2912645"/>
                  <a:gd name="connsiteX7" fmla="*/ 474826 w 10080240"/>
                  <a:gd name="connsiteY7" fmla="*/ 645599 h 2912645"/>
                  <a:gd name="connsiteX8" fmla="*/ 474826 w 10080240"/>
                  <a:gd name="connsiteY8" fmla="*/ 416999 h 2912645"/>
                  <a:gd name="connsiteX9" fmla="*/ 474826 w 10080240"/>
                  <a:gd name="connsiteY9" fmla="*/ 188399 h 2912645"/>
                  <a:gd name="connsiteX10" fmla="*/ 560551 w 10080240"/>
                  <a:gd name="connsiteY10" fmla="*/ 169349 h 2912645"/>
                  <a:gd name="connsiteX11" fmla="*/ 617701 w 10080240"/>
                  <a:gd name="connsiteY11" fmla="*/ 274124 h 2912645"/>
                  <a:gd name="connsiteX12" fmla="*/ 617701 w 10080240"/>
                  <a:gd name="connsiteY12" fmla="*/ 1102799 h 2912645"/>
                  <a:gd name="connsiteX13" fmla="*/ 712951 w 10080240"/>
                  <a:gd name="connsiteY13" fmla="*/ 1140899 h 2912645"/>
                  <a:gd name="connsiteX14" fmla="*/ 722476 w 10080240"/>
                  <a:gd name="connsiteY14" fmla="*/ 950399 h 2912645"/>
                  <a:gd name="connsiteX15" fmla="*/ 741526 w 10080240"/>
                  <a:gd name="connsiteY15" fmla="*/ 169349 h 2912645"/>
                  <a:gd name="connsiteX16" fmla="*/ 846301 w 10080240"/>
                  <a:gd name="connsiteY16" fmla="*/ 178874 h 2912645"/>
                  <a:gd name="connsiteX17" fmla="*/ 865351 w 10080240"/>
                  <a:gd name="connsiteY17" fmla="*/ 636074 h 2912645"/>
                  <a:gd name="connsiteX18" fmla="*/ 884401 w 10080240"/>
                  <a:gd name="connsiteY18" fmla="*/ 988499 h 2912645"/>
                  <a:gd name="connsiteX19" fmla="*/ 893926 w 10080240"/>
                  <a:gd name="connsiteY19" fmla="*/ 1150424 h 2912645"/>
                  <a:gd name="connsiteX20" fmla="*/ 989176 w 10080240"/>
                  <a:gd name="connsiteY20" fmla="*/ 1102799 h 2912645"/>
                  <a:gd name="connsiteX21" fmla="*/ 998701 w 10080240"/>
                  <a:gd name="connsiteY21" fmla="*/ 236024 h 2912645"/>
                  <a:gd name="connsiteX22" fmla="*/ 1046326 w 10080240"/>
                  <a:gd name="connsiteY22" fmla="*/ 140774 h 2912645"/>
                  <a:gd name="connsiteX23" fmla="*/ 1103476 w 10080240"/>
                  <a:gd name="connsiteY23" fmla="*/ 321749 h 2912645"/>
                  <a:gd name="connsiteX24" fmla="*/ 1113001 w 10080240"/>
                  <a:gd name="connsiteY24" fmla="*/ 769424 h 2912645"/>
                  <a:gd name="connsiteX25" fmla="*/ 1141576 w 10080240"/>
                  <a:gd name="connsiteY25" fmla="*/ 1150424 h 2912645"/>
                  <a:gd name="connsiteX26" fmla="*/ 1293976 w 10080240"/>
                  <a:gd name="connsiteY26" fmla="*/ 1102799 h 2912645"/>
                  <a:gd name="connsiteX27" fmla="*/ 1284451 w 10080240"/>
                  <a:gd name="connsiteY27" fmla="*/ 721799 h 2912645"/>
                  <a:gd name="connsiteX28" fmla="*/ 1265401 w 10080240"/>
                  <a:gd name="connsiteY28" fmla="*/ 312224 h 2912645"/>
                  <a:gd name="connsiteX29" fmla="*/ 1284451 w 10080240"/>
                  <a:gd name="connsiteY29" fmla="*/ 140774 h 2912645"/>
                  <a:gd name="connsiteX30" fmla="*/ 1408276 w 10080240"/>
                  <a:gd name="connsiteY30" fmla="*/ 197924 h 2912645"/>
                  <a:gd name="connsiteX31" fmla="*/ 1398751 w 10080240"/>
                  <a:gd name="connsiteY31" fmla="*/ 474149 h 2912645"/>
                  <a:gd name="connsiteX32" fmla="*/ 1436851 w 10080240"/>
                  <a:gd name="connsiteY32" fmla="*/ 855149 h 2912645"/>
                  <a:gd name="connsiteX33" fmla="*/ 1455901 w 10080240"/>
                  <a:gd name="connsiteY33" fmla="*/ 1093274 h 2912645"/>
                  <a:gd name="connsiteX34" fmla="*/ 1532101 w 10080240"/>
                  <a:gd name="connsiteY34" fmla="*/ 1093274 h 2912645"/>
                  <a:gd name="connsiteX35" fmla="*/ 1589251 w 10080240"/>
                  <a:gd name="connsiteY35" fmla="*/ 883724 h 2912645"/>
                  <a:gd name="connsiteX36" fmla="*/ 1579726 w 10080240"/>
                  <a:gd name="connsiteY36" fmla="*/ 626549 h 2912645"/>
                  <a:gd name="connsiteX37" fmla="*/ 1541626 w 10080240"/>
                  <a:gd name="connsiteY37" fmla="*/ 216974 h 2912645"/>
                  <a:gd name="connsiteX38" fmla="*/ 1636876 w 10080240"/>
                  <a:gd name="connsiteY38" fmla="*/ 178874 h 2912645"/>
                  <a:gd name="connsiteX39" fmla="*/ 1694026 w 10080240"/>
                  <a:gd name="connsiteY39" fmla="*/ 331274 h 2912645"/>
                  <a:gd name="connsiteX40" fmla="*/ 1713076 w 10080240"/>
                  <a:gd name="connsiteY40" fmla="*/ 674174 h 2912645"/>
                  <a:gd name="connsiteX41" fmla="*/ 1684501 w 10080240"/>
                  <a:gd name="connsiteY41" fmla="*/ 921824 h 2912645"/>
                  <a:gd name="connsiteX42" fmla="*/ 1722601 w 10080240"/>
                  <a:gd name="connsiteY42" fmla="*/ 1112324 h 2912645"/>
                  <a:gd name="connsiteX43" fmla="*/ 1836901 w 10080240"/>
                  <a:gd name="connsiteY43" fmla="*/ 1083749 h 2912645"/>
                  <a:gd name="connsiteX44" fmla="*/ 1836901 w 10080240"/>
                  <a:gd name="connsiteY44" fmla="*/ 750374 h 2912645"/>
                  <a:gd name="connsiteX45" fmla="*/ 1808326 w 10080240"/>
                  <a:gd name="connsiteY45" fmla="*/ 359849 h 2912645"/>
                  <a:gd name="connsiteX46" fmla="*/ 1836901 w 10080240"/>
                  <a:gd name="connsiteY46" fmla="*/ 159824 h 2912645"/>
                  <a:gd name="connsiteX47" fmla="*/ 1960726 w 10080240"/>
                  <a:gd name="connsiteY47" fmla="*/ 159824 h 2912645"/>
                  <a:gd name="connsiteX48" fmla="*/ 1951201 w 10080240"/>
                  <a:gd name="connsiteY48" fmla="*/ 397949 h 2912645"/>
                  <a:gd name="connsiteX49" fmla="*/ 1951201 w 10080240"/>
                  <a:gd name="connsiteY49" fmla="*/ 588449 h 2912645"/>
                  <a:gd name="connsiteX50" fmla="*/ 1989301 w 10080240"/>
                  <a:gd name="connsiteY50" fmla="*/ 855149 h 2912645"/>
                  <a:gd name="connsiteX51" fmla="*/ 1998826 w 10080240"/>
                  <a:gd name="connsiteY51" fmla="*/ 1064699 h 2912645"/>
                  <a:gd name="connsiteX52" fmla="*/ 2065501 w 10080240"/>
                  <a:gd name="connsiteY52" fmla="*/ 1102799 h 2912645"/>
                  <a:gd name="connsiteX53" fmla="*/ 2132176 w 10080240"/>
                  <a:gd name="connsiteY53" fmla="*/ 988499 h 2912645"/>
                  <a:gd name="connsiteX54" fmla="*/ 2122651 w 10080240"/>
                  <a:gd name="connsiteY54" fmla="*/ 731324 h 2912645"/>
                  <a:gd name="connsiteX55" fmla="*/ 2122651 w 10080240"/>
                  <a:gd name="connsiteY55" fmla="*/ 359849 h 2912645"/>
                  <a:gd name="connsiteX56" fmla="*/ 2132176 w 10080240"/>
                  <a:gd name="connsiteY56" fmla="*/ 150299 h 2912645"/>
                  <a:gd name="connsiteX57" fmla="*/ 2256001 w 10080240"/>
                  <a:gd name="connsiteY57" fmla="*/ 159824 h 2912645"/>
                  <a:gd name="connsiteX58" fmla="*/ 2294101 w 10080240"/>
                  <a:gd name="connsiteY58" fmla="*/ 388424 h 2912645"/>
                  <a:gd name="connsiteX59" fmla="*/ 2294101 w 10080240"/>
                  <a:gd name="connsiteY59" fmla="*/ 693224 h 2912645"/>
                  <a:gd name="connsiteX60" fmla="*/ 2275051 w 10080240"/>
                  <a:gd name="connsiteY60" fmla="*/ 1007549 h 2912645"/>
                  <a:gd name="connsiteX61" fmla="*/ 2303626 w 10080240"/>
                  <a:gd name="connsiteY61" fmla="*/ 1121849 h 2912645"/>
                  <a:gd name="connsiteX62" fmla="*/ 2408401 w 10080240"/>
                  <a:gd name="connsiteY62" fmla="*/ 1074224 h 2912645"/>
                  <a:gd name="connsiteX63" fmla="*/ 2417926 w 10080240"/>
                  <a:gd name="connsiteY63" fmla="*/ 817049 h 2912645"/>
                  <a:gd name="connsiteX64" fmla="*/ 2436976 w 10080240"/>
                  <a:gd name="connsiteY64" fmla="*/ 540824 h 2912645"/>
                  <a:gd name="connsiteX65" fmla="*/ 2408401 w 10080240"/>
                  <a:gd name="connsiteY65" fmla="*/ 226499 h 2912645"/>
                  <a:gd name="connsiteX66" fmla="*/ 2522701 w 10080240"/>
                  <a:gd name="connsiteY66" fmla="*/ 83624 h 2912645"/>
                  <a:gd name="connsiteX67" fmla="*/ 2589376 w 10080240"/>
                  <a:gd name="connsiteY67" fmla="*/ 359849 h 2912645"/>
                  <a:gd name="connsiteX68" fmla="*/ 2570326 w 10080240"/>
                  <a:gd name="connsiteY68" fmla="*/ 702749 h 2912645"/>
                  <a:gd name="connsiteX69" fmla="*/ 2551276 w 10080240"/>
                  <a:gd name="connsiteY69" fmla="*/ 1074224 h 2912645"/>
                  <a:gd name="connsiteX70" fmla="*/ 2598901 w 10080240"/>
                  <a:gd name="connsiteY70" fmla="*/ 1121849 h 2912645"/>
                  <a:gd name="connsiteX71" fmla="*/ 2713201 w 10080240"/>
                  <a:gd name="connsiteY71" fmla="*/ 1055174 h 2912645"/>
                  <a:gd name="connsiteX72" fmla="*/ 2722726 w 10080240"/>
                  <a:gd name="connsiteY72" fmla="*/ 845624 h 2912645"/>
                  <a:gd name="connsiteX73" fmla="*/ 2713201 w 10080240"/>
                  <a:gd name="connsiteY73" fmla="*/ 512249 h 2912645"/>
                  <a:gd name="connsiteX74" fmla="*/ 2770351 w 10080240"/>
                  <a:gd name="connsiteY74" fmla="*/ 140774 h 2912645"/>
                  <a:gd name="connsiteX75" fmla="*/ 2865601 w 10080240"/>
                  <a:gd name="connsiteY75" fmla="*/ 321749 h 2912645"/>
                  <a:gd name="connsiteX76" fmla="*/ 2884651 w 10080240"/>
                  <a:gd name="connsiteY76" fmla="*/ 740849 h 2912645"/>
                  <a:gd name="connsiteX77" fmla="*/ 2875126 w 10080240"/>
                  <a:gd name="connsiteY77" fmla="*/ 1045649 h 2912645"/>
                  <a:gd name="connsiteX78" fmla="*/ 2979901 w 10080240"/>
                  <a:gd name="connsiteY78" fmla="*/ 1112324 h 2912645"/>
                  <a:gd name="connsiteX79" fmla="*/ 2989426 w 10080240"/>
                  <a:gd name="connsiteY79" fmla="*/ 893249 h 2912645"/>
                  <a:gd name="connsiteX80" fmla="*/ 3018001 w 10080240"/>
                  <a:gd name="connsiteY80" fmla="*/ 550349 h 2912645"/>
                  <a:gd name="connsiteX81" fmla="*/ 3008476 w 10080240"/>
                  <a:gd name="connsiteY81" fmla="*/ 312224 h 2912645"/>
                  <a:gd name="connsiteX82" fmla="*/ 3027526 w 10080240"/>
                  <a:gd name="connsiteY82" fmla="*/ 121724 h 2912645"/>
                  <a:gd name="connsiteX83" fmla="*/ 3151351 w 10080240"/>
                  <a:gd name="connsiteY83" fmla="*/ 188399 h 2912645"/>
                  <a:gd name="connsiteX84" fmla="*/ 3151351 w 10080240"/>
                  <a:gd name="connsiteY84" fmla="*/ 464624 h 2912645"/>
                  <a:gd name="connsiteX85" fmla="*/ 3141826 w 10080240"/>
                  <a:gd name="connsiteY85" fmla="*/ 769424 h 2912645"/>
                  <a:gd name="connsiteX86" fmla="*/ 3103726 w 10080240"/>
                  <a:gd name="connsiteY86" fmla="*/ 1045649 h 2912645"/>
                  <a:gd name="connsiteX87" fmla="*/ 3237076 w 10080240"/>
                  <a:gd name="connsiteY87" fmla="*/ 1102799 h 2912645"/>
                  <a:gd name="connsiteX88" fmla="*/ 3303751 w 10080240"/>
                  <a:gd name="connsiteY88" fmla="*/ 702749 h 2912645"/>
                  <a:gd name="connsiteX89" fmla="*/ 3313276 w 10080240"/>
                  <a:gd name="connsiteY89" fmla="*/ 283649 h 2912645"/>
                  <a:gd name="connsiteX90" fmla="*/ 3370426 w 10080240"/>
                  <a:gd name="connsiteY90" fmla="*/ 131249 h 2912645"/>
                  <a:gd name="connsiteX91" fmla="*/ 3427576 w 10080240"/>
                  <a:gd name="connsiteY91" fmla="*/ 188399 h 2912645"/>
                  <a:gd name="connsiteX92" fmla="*/ 3427576 w 10080240"/>
                  <a:gd name="connsiteY92" fmla="*/ 426524 h 2912645"/>
                  <a:gd name="connsiteX93" fmla="*/ 3456151 w 10080240"/>
                  <a:gd name="connsiteY93" fmla="*/ 769424 h 2912645"/>
                  <a:gd name="connsiteX94" fmla="*/ 3465676 w 10080240"/>
                  <a:gd name="connsiteY94" fmla="*/ 1026599 h 2912645"/>
                  <a:gd name="connsiteX95" fmla="*/ 3551401 w 10080240"/>
                  <a:gd name="connsiteY95" fmla="*/ 1083749 h 2912645"/>
                  <a:gd name="connsiteX96" fmla="*/ 3589501 w 10080240"/>
                  <a:gd name="connsiteY96" fmla="*/ 807524 h 2912645"/>
                  <a:gd name="connsiteX97" fmla="*/ 3560926 w 10080240"/>
                  <a:gd name="connsiteY97" fmla="*/ 455099 h 2912645"/>
                  <a:gd name="connsiteX98" fmla="*/ 3560926 w 10080240"/>
                  <a:gd name="connsiteY98" fmla="*/ 169349 h 2912645"/>
                  <a:gd name="connsiteX99" fmla="*/ 3637126 w 10080240"/>
                  <a:gd name="connsiteY99" fmla="*/ 93149 h 2912645"/>
                  <a:gd name="connsiteX100" fmla="*/ 3703801 w 10080240"/>
                  <a:gd name="connsiteY100" fmla="*/ 226499 h 2912645"/>
                  <a:gd name="connsiteX101" fmla="*/ 3703801 w 10080240"/>
                  <a:gd name="connsiteY101" fmla="*/ 397949 h 2912645"/>
                  <a:gd name="connsiteX102" fmla="*/ 3722851 w 10080240"/>
                  <a:gd name="connsiteY102" fmla="*/ 693224 h 2912645"/>
                  <a:gd name="connsiteX103" fmla="*/ 3751426 w 10080240"/>
                  <a:gd name="connsiteY103" fmla="*/ 969449 h 2912645"/>
                  <a:gd name="connsiteX104" fmla="*/ 3760951 w 10080240"/>
                  <a:gd name="connsiteY104" fmla="*/ 1112324 h 2912645"/>
                  <a:gd name="connsiteX105" fmla="*/ 3894301 w 10080240"/>
                  <a:gd name="connsiteY105" fmla="*/ 1064699 h 2912645"/>
                  <a:gd name="connsiteX106" fmla="*/ 3865726 w 10080240"/>
                  <a:gd name="connsiteY106" fmla="*/ 740849 h 2912645"/>
                  <a:gd name="connsiteX107" fmla="*/ 3846676 w 10080240"/>
                  <a:gd name="connsiteY107" fmla="*/ 207449 h 2912645"/>
                  <a:gd name="connsiteX108" fmla="*/ 3865726 w 10080240"/>
                  <a:gd name="connsiteY108" fmla="*/ 102674 h 2912645"/>
                  <a:gd name="connsiteX109" fmla="*/ 3941926 w 10080240"/>
                  <a:gd name="connsiteY109" fmla="*/ 159824 h 2912645"/>
                  <a:gd name="connsiteX110" fmla="*/ 3980026 w 10080240"/>
                  <a:gd name="connsiteY110" fmla="*/ 436049 h 2912645"/>
                  <a:gd name="connsiteX111" fmla="*/ 4018126 w 10080240"/>
                  <a:gd name="connsiteY111" fmla="*/ 845624 h 2912645"/>
                  <a:gd name="connsiteX112" fmla="*/ 4084801 w 10080240"/>
                  <a:gd name="connsiteY112" fmla="*/ 1093274 h 2912645"/>
                  <a:gd name="connsiteX113" fmla="*/ 4132426 w 10080240"/>
                  <a:gd name="connsiteY113" fmla="*/ 912299 h 2912645"/>
                  <a:gd name="connsiteX114" fmla="*/ 4132426 w 10080240"/>
                  <a:gd name="connsiteY114" fmla="*/ 636074 h 2912645"/>
                  <a:gd name="connsiteX115" fmla="*/ 4161001 w 10080240"/>
                  <a:gd name="connsiteY115" fmla="*/ 293174 h 2912645"/>
                  <a:gd name="connsiteX116" fmla="*/ 4189576 w 10080240"/>
                  <a:gd name="connsiteY116" fmla="*/ 112199 h 2912645"/>
                  <a:gd name="connsiteX117" fmla="*/ 4256251 w 10080240"/>
                  <a:gd name="connsiteY117" fmla="*/ 283649 h 2912645"/>
                  <a:gd name="connsiteX118" fmla="*/ 4246726 w 10080240"/>
                  <a:gd name="connsiteY118" fmla="*/ 607499 h 2912645"/>
                  <a:gd name="connsiteX119" fmla="*/ 4284826 w 10080240"/>
                  <a:gd name="connsiteY119" fmla="*/ 959924 h 2912645"/>
                  <a:gd name="connsiteX120" fmla="*/ 4313401 w 10080240"/>
                  <a:gd name="connsiteY120" fmla="*/ 1083749 h 2912645"/>
                  <a:gd name="connsiteX121" fmla="*/ 4427701 w 10080240"/>
                  <a:gd name="connsiteY121" fmla="*/ 1055174 h 2912645"/>
                  <a:gd name="connsiteX122" fmla="*/ 4380076 w 10080240"/>
                  <a:gd name="connsiteY122" fmla="*/ 683699 h 2912645"/>
                  <a:gd name="connsiteX123" fmla="*/ 4380076 w 10080240"/>
                  <a:gd name="connsiteY123" fmla="*/ 455099 h 2912645"/>
                  <a:gd name="connsiteX124" fmla="*/ 4408651 w 10080240"/>
                  <a:gd name="connsiteY124" fmla="*/ 169349 h 2912645"/>
                  <a:gd name="connsiteX125" fmla="*/ 4503901 w 10080240"/>
                  <a:gd name="connsiteY125" fmla="*/ 150299 h 2912645"/>
                  <a:gd name="connsiteX126" fmla="*/ 4542001 w 10080240"/>
                  <a:gd name="connsiteY126" fmla="*/ 236024 h 2912645"/>
                  <a:gd name="connsiteX127" fmla="*/ 4580101 w 10080240"/>
                  <a:gd name="connsiteY127" fmla="*/ 483674 h 2912645"/>
                  <a:gd name="connsiteX128" fmla="*/ 4570576 w 10080240"/>
                  <a:gd name="connsiteY128" fmla="*/ 693224 h 2912645"/>
                  <a:gd name="connsiteX129" fmla="*/ 4570576 w 10080240"/>
                  <a:gd name="connsiteY129" fmla="*/ 845624 h 2912645"/>
                  <a:gd name="connsiteX130" fmla="*/ 4589626 w 10080240"/>
                  <a:gd name="connsiteY130" fmla="*/ 998024 h 2912645"/>
                  <a:gd name="connsiteX131" fmla="*/ 4599151 w 10080240"/>
                  <a:gd name="connsiteY131" fmla="*/ 1064699 h 2912645"/>
                  <a:gd name="connsiteX132" fmla="*/ 4694401 w 10080240"/>
                  <a:gd name="connsiteY132" fmla="*/ 1007549 h 2912645"/>
                  <a:gd name="connsiteX133" fmla="*/ 4703926 w 10080240"/>
                  <a:gd name="connsiteY133" fmla="*/ 845624 h 2912645"/>
                  <a:gd name="connsiteX134" fmla="*/ 4703926 w 10080240"/>
                  <a:gd name="connsiteY134" fmla="*/ 531299 h 2912645"/>
                  <a:gd name="connsiteX135" fmla="*/ 4684876 w 10080240"/>
                  <a:gd name="connsiteY135" fmla="*/ 264599 h 2912645"/>
                  <a:gd name="connsiteX136" fmla="*/ 4684876 w 10080240"/>
                  <a:gd name="connsiteY136" fmla="*/ 150299 h 2912645"/>
                  <a:gd name="connsiteX137" fmla="*/ 4742026 w 10080240"/>
                  <a:gd name="connsiteY137" fmla="*/ 121724 h 2912645"/>
                  <a:gd name="connsiteX138" fmla="*/ 4799176 w 10080240"/>
                  <a:gd name="connsiteY138" fmla="*/ 140774 h 2912645"/>
                  <a:gd name="connsiteX139" fmla="*/ 4837276 w 10080240"/>
                  <a:gd name="connsiteY139" fmla="*/ 302699 h 2912645"/>
                  <a:gd name="connsiteX140" fmla="*/ 4837276 w 10080240"/>
                  <a:gd name="connsiteY140" fmla="*/ 531299 h 2912645"/>
                  <a:gd name="connsiteX141" fmla="*/ 4837276 w 10080240"/>
                  <a:gd name="connsiteY141" fmla="*/ 807524 h 2912645"/>
                  <a:gd name="connsiteX142" fmla="*/ 4827751 w 10080240"/>
                  <a:gd name="connsiteY142" fmla="*/ 978974 h 2912645"/>
                  <a:gd name="connsiteX143" fmla="*/ 4856326 w 10080240"/>
                  <a:gd name="connsiteY143" fmla="*/ 1036124 h 2912645"/>
                  <a:gd name="connsiteX144" fmla="*/ 4951576 w 10080240"/>
                  <a:gd name="connsiteY144" fmla="*/ 1036124 h 2912645"/>
                  <a:gd name="connsiteX145" fmla="*/ 4980151 w 10080240"/>
                  <a:gd name="connsiteY145" fmla="*/ 797999 h 2912645"/>
                  <a:gd name="connsiteX146" fmla="*/ 4989676 w 10080240"/>
                  <a:gd name="connsiteY146" fmla="*/ 388424 h 2912645"/>
                  <a:gd name="connsiteX147" fmla="*/ 4980151 w 10080240"/>
                  <a:gd name="connsiteY147" fmla="*/ 131249 h 2912645"/>
                  <a:gd name="connsiteX148" fmla="*/ 5065876 w 10080240"/>
                  <a:gd name="connsiteY148" fmla="*/ 131249 h 2912645"/>
                  <a:gd name="connsiteX149" fmla="*/ 5103976 w 10080240"/>
                  <a:gd name="connsiteY149" fmla="*/ 236024 h 2912645"/>
                  <a:gd name="connsiteX150" fmla="*/ 5113501 w 10080240"/>
                  <a:gd name="connsiteY150" fmla="*/ 397949 h 2912645"/>
                  <a:gd name="connsiteX151" fmla="*/ 5123026 w 10080240"/>
                  <a:gd name="connsiteY151" fmla="*/ 559874 h 2912645"/>
                  <a:gd name="connsiteX152" fmla="*/ 5113501 w 10080240"/>
                  <a:gd name="connsiteY152" fmla="*/ 788474 h 2912645"/>
                  <a:gd name="connsiteX153" fmla="*/ 5113501 w 10080240"/>
                  <a:gd name="connsiteY153" fmla="*/ 998024 h 2912645"/>
                  <a:gd name="connsiteX154" fmla="*/ 5161126 w 10080240"/>
                  <a:gd name="connsiteY154" fmla="*/ 1074224 h 2912645"/>
                  <a:gd name="connsiteX155" fmla="*/ 5218276 w 10080240"/>
                  <a:gd name="connsiteY155" fmla="*/ 969449 h 2912645"/>
                  <a:gd name="connsiteX156" fmla="*/ 5265901 w 10080240"/>
                  <a:gd name="connsiteY156" fmla="*/ 759899 h 2912645"/>
                  <a:gd name="connsiteX157" fmla="*/ 5227801 w 10080240"/>
                  <a:gd name="connsiteY157" fmla="*/ 540824 h 2912645"/>
                  <a:gd name="connsiteX158" fmla="*/ 5227801 w 10080240"/>
                  <a:gd name="connsiteY158" fmla="*/ 255074 h 2912645"/>
                  <a:gd name="connsiteX159" fmla="*/ 5284951 w 10080240"/>
                  <a:gd name="connsiteY159" fmla="*/ 102674 h 2912645"/>
                  <a:gd name="connsiteX160" fmla="*/ 5351626 w 10080240"/>
                  <a:gd name="connsiteY160" fmla="*/ 150299 h 2912645"/>
                  <a:gd name="connsiteX161" fmla="*/ 5361151 w 10080240"/>
                  <a:gd name="connsiteY161" fmla="*/ 359849 h 2912645"/>
                  <a:gd name="connsiteX162" fmla="*/ 5361151 w 10080240"/>
                  <a:gd name="connsiteY162" fmla="*/ 540824 h 2912645"/>
                  <a:gd name="connsiteX163" fmla="*/ 5389726 w 10080240"/>
                  <a:gd name="connsiteY163" fmla="*/ 817049 h 2912645"/>
                  <a:gd name="connsiteX164" fmla="*/ 5380201 w 10080240"/>
                  <a:gd name="connsiteY164" fmla="*/ 1026599 h 2912645"/>
                  <a:gd name="connsiteX165" fmla="*/ 5427826 w 10080240"/>
                  <a:gd name="connsiteY165" fmla="*/ 1102799 h 2912645"/>
                  <a:gd name="connsiteX166" fmla="*/ 5504026 w 10080240"/>
                  <a:gd name="connsiteY166" fmla="*/ 1074224 h 2912645"/>
                  <a:gd name="connsiteX167" fmla="*/ 5504026 w 10080240"/>
                  <a:gd name="connsiteY167" fmla="*/ 731324 h 2912645"/>
                  <a:gd name="connsiteX168" fmla="*/ 5513551 w 10080240"/>
                  <a:gd name="connsiteY168" fmla="*/ 197924 h 2912645"/>
                  <a:gd name="connsiteX169" fmla="*/ 5599276 w 10080240"/>
                  <a:gd name="connsiteY169" fmla="*/ 102674 h 2912645"/>
                  <a:gd name="connsiteX170" fmla="*/ 5637376 w 10080240"/>
                  <a:gd name="connsiteY170" fmla="*/ 207449 h 2912645"/>
                  <a:gd name="connsiteX171" fmla="*/ 5637376 w 10080240"/>
                  <a:gd name="connsiteY171" fmla="*/ 493199 h 2912645"/>
                  <a:gd name="connsiteX172" fmla="*/ 5637376 w 10080240"/>
                  <a:gd name="connsiteY172" fmla="*/ 769424 h 2912645"/>
                  <a:gd name="connsiteX173" fmla="*/ 5637376 w 10080240"/>
                  <a:gd name="connsiteY173" fmla="*/ 950399 h 2912645"/>
                  <a:gd name="connsiteX174" fmla="*/ 5637376 w 10080240"/>
                  <a:gd name="connsiteY174" fmla="*/ 1083749 h 2912645"/>
                  <a:gd name="connsiteX175" fmla="*/ 5742151 w 10080240"/>
                  <a:gd name="connsiteY175" fmla="*/ 1045649 h 2912645"/>
                  <a:gd name="connsiteX176" fmla="*/ 5770726 w 10080240"/>
                  <a:gd name="connsiteY176" fmla="*/ 893249 h 2912645"/>
                  <a:gd name="connsiteX177" fmla="*/ 5761201 w 10080240"/>
                  <a:gd name="connsiteY177" fmla="*/ 540824 h 2912645"/>
                  <a:gd name="connsiteX178" fmla="*/ 5761201 w 10080240"/>
                  <a:gd name="connsiteY178" fmla="*/ 293174 h 2912645"/>
                  <a:gd name="connsiteX179" fmla="*/ 5799301 w 10080240"/>
                  <a:gd name="connsiteY179" fmla="*/ 121724 h 2912645"/>
                  <a:gd name="connsiteX180" fmla="*/ 5885026 w 10080240"/>
                  <a:gd name="connsiteY180" fmla="*/ 150299 h 2912645"/>
                  <a:gd name="connsiteX181" fmla="*/ 5894551 w 10080240"/>
                  <a:gd name="connsiteY181" fmla="*/ 464624 h 2912645"/>
                  <a:gd name="connsiteX182" fmla="*/ 5923126 w 10080240"/>
                  <a:gd name="connsiteY182" fmla="*/ 1093274 h 2912645"/>
                  <a:gd name="connsiteX183" fmla="*/ 6046951 w 10080240"/>
                  <a:gd name="connsiteY183" fmla="*/ 1064699 h 2912645"/>
                  <a:gd name="connsiteX184" fmla="*/ 6066001 w 10080240"/>
                  <a:gd name="connsiteY184" fmla="*/ 826574 h 2912645"/>
                  <a:gd name="connsiteX185" fmla="*/ 6037426 w 10080240"/>
                  <a:gd name="connsiteY185" fmla="*/ 388424 h 2912645"/>
                  <a:gd name="connsiteX186" fmla="*/ 6085051 w 10080240"/>
                  <a:gd name="connsiteY186" fmla="*/ 159824 h 2912645"/>
                  <a:gd name="connsiteX187" fmla="*/ 6151726 w 10080240"/>
                  <a:gd name="connsiteY187" fmla="*/ 197924 h 2912645"/>
                  <a:gd name="connsiteX188" fmla="*/ 6189826 w 10080240"/>
                  <a:gd name="connsiteY188" fmla="*/ 921824 h 2912645"/>
                  <a:gd name="connsiteX189" fmla="*/ 6218401 w 10080240"/>
                  <a:gd name="connsiteY189" fmla="*/ 1112324 h 2912645"/>
                  <a:gd name="connsiteX190" fmla="*/ 6332701 w 10080240"/>
                  <a:gd name="connsiteY190" fmla="*/ 1017074 h 2912645"/>
                  <a:gd name="connsiteX191" fmla="*/ 6342226 w 10080240"/>
                  <a:gd name="connsiteY191" fmla="*/ 607499 h 2912645"/>
                  <a:gd name="connsiteX192" fmla="*/ 6351751 w 10080240"/>
                  <a:gd name="connsiteY192" fmla="*/ 340799 h 2912645"/>
                  <a:gd name="connsiteX193" fmla="*/ 6389851 w 10080240"/>
                  <a:gd name="connsiteY193" fmla="*/ 140774 h 2912645"/>
                  <a:gd name="connsiteX194" fmla="*/ 6456526 w 10080240"/>
                  <a:gd name="connsiteY194" fmla="*/ 197924 h 2912645"/>
                  <a:gd name="connsiteX195" fmla="*/ 6466051 w 10080240"/>
                  <a:gd name="connsiteY195" fmla="*/ 731324 h 2912645"/>
                  <a:gd name="connsiteX196" fmla="*/ 6456526 w 10080240"/>
                  <a:gd name="connsiteY196" fmla="*/ 1017074 h 2912645"/>
                  <a:gd name="connsiteX197" fmla="*/ 6532726 w 10080240"/>
                  <a:gd name="connsiteY197" fmla="*/ 1083749 h 2912645"/>
                  <a:gd name="connsiteX198" fmla="*/ 6589876 w 10080240"/>
                  <a:gd name="connsiteY198" fmla="*/ 931349 h 2912645"/>
                  <a:gd name="connsiteX199" fmla="*/ 6589876 w 10080240"/>
                  <a:gd name="connsiteY199" fmla="*/ 550349 h 2912645"/>
                  <a:gd name="connsiteX200" fmla="*/ 6580351 w 10080240"/>
                  <a:gd name="connsiteY200" fmla="*/ 226499 h 2912645"/>
                  <a:gd name="connsiteX201" fmla="*/ 6647026 w 10080240"/>
                  <a:gd name="connsiteY201" fmla="*/ 121724 h 2912645"/>
                  <a:gd name="connsiteX202" fmla="*/ 6713701 w 10080240"/>
                  <a:gd name="connsiteY202" fmla="*/ 350324 h 2912645"/>
                  <a:gd name="connsiteX203" fmla="*/ 6723226 w 10080240"/>
                  <a:gd name="connsiteY203" fmla="*/ 988499 h 2912645"/>
                  <a:gd name="connsiteX204" fmla="*/ 6828001 w 10080240"/>
                  <a:gd name="connsiteY204" fmla="*/ 969449 h 2912645"/>
                  <a:gd name="connsiteX205" fmla="*/ 6866101 w 10080240"/>
                  <a:gd name="connsiteY205" fmla="*/ 588449 h 2912645"/>
                  <a:gd name="connsiteX206" fmla="*/ 6847051 w 10080240"/>
                  <a:gd name="connsiteY206" fmla="*/ 255074 h 2912645"/>
                  <a:gd name="connsiteX207" fmla="*/ 6875626 w 10080240"/>
                  <a:gd name="connsiteY207" fmla="*/ 140774 h 2912645"/>
                  <a:gd name="connsiteX208" fmla="*/ 6942301 w 10080240"/>
                  <a:gd name="connsiteY208" fmla="*/ 388424 h 2912645"/>
                  <a:gd name="connsiteX209" fmla="*/ 6970876 w 10080240"/>
                  <a:gd name="connsiteY209" fmla="*/ 750374 h 2912645"/>
                  <a:gd name="connsiteX210" fmla="*/ 6961351 w 10080240"/>
                  <a:gd name="connsiteY210" fmla="*/ 998024 h 2912645"/>
                  <a:gd name="connsiteX211" fmla="*/ 7037551 w 10080240"/>
                  <a:gd name="connsiteY211" fmla="*/ 1083749 h 2912645"/>
                  <a:gd name="connsiteX212" fmla="*/ 7123276 w 10080240"/>
                  <a:gd name="connsiteY212" fmla="*/ 788474 h 2912645"/>
                  <a:gd name="connsiteX213" fmla="*/ 7113751 w 10080240"/>
                  <a:gd name="connsiteY213" fmla="*/ 331274 h 2912645"/>
                  <a:gd name="connsiteX214" fmla="*/ 7123276 w 10080240"/>
                  <a:gd name="connsiteY214" fmla="*/ 159824 h 2912645"/>
                  <a:gd name="connsiteX215" fmla="*/ 7189951 w 10080240"/>
                  <a:gd name="connsiteY215" fmla="*/ 93149 h 2912645"/>
                  <a:gd name="connsiteX216" fmla="*/ 7237576 w 10080240"/>
                  <a:gd name="connsiteY216" fmla="*/ 169349 h 2912645"/>
                  <a:gd name="connsiteX217" fmla="*/ 7247101 w 10080240"/>
                  <a:gd name="connsiteY217" fmla="*/ 369374 h 2912645"/>
                  <a:gd name="connsiteX218" fmla="*/ 7237576 w 10080240"/>
                  <a:gd name="connsiteY218" fmla="*/ 645599 h 2912645"/>
                  <a:gd name="connsiteX219" fmla="*/ 7247101 w 10080240"/>
                  <a:gd name="connsiteY219" fmla="*/ 940874 h 2912645"/>
                  <a:gd name="connsiteX220" fmla="*/ 7266151 w 10080240"/>
                  <a:gd name="connsiteY220" fmla="*/ 1045649 h 2912645"/>
                  <a:gd name="connsiteX221" fmla="*/ 7323301 w 10080240"/>
                  <a:gd name="connsiteY221" fmla="*/ 1064699 h 2912645"/>
                  <a:gd name="connsiteX222" fmla="*/ 7370926 w 10080240"/>
                  <a:gd name="connsiteY222" fmla="*/ 855149 h 2912645"/>
                  <a:gd name="connsiteX223" fmla="*/ 7370926 w 10080240"/>
                  <a:gd name="connsiteY223" fmla="*/ 559874 h 2912645"/>
                  <a:gd name="connsiteX224" fmla="*/ 7380451 w 10080240"/>
                  <a:gd name="connsiteY224" fmla="*/ 264599 h 2912645"/>
                  <a:gd name="connsiteX225" fmla="*/ 7380451 w 10080240"/>
                  <a:gd name="connsiteY225" fmla="*/ 159824 h 2912645"/>
                  <a:gd name="connsiteX226" fmla="*/ 7475701 w 10080240"/>
                  <a:gd name="connsiteY226" fmla="*/ 112199 h 2912645"/>
                  <a:gd name="connsiteX227" fmla="*/ 7513801 w 10080240"/>
                  <a:gd name="connsiteY227" fmla="*/ 197924 h 2912645"/>
                  <a:gd name="connsiteX228" fmla="*/ 7513801 w 10080240"/>
                  <a:gd name="connsiteY228" fmla="*/ 950399 h 2912645"/>
                  <a:gd name="connsiteX229" fmla="*/ 7494751 w 10080240"/>
                  <a:gd name="connsiteY229" fmla="*/ 1083749 h 2912645"/>
                  <a:gd name="connsiteX230" fmla="*/ 7618576 w 10080240"/>
                  <a:gd name="connsiteY230" fmla="*/ 1045649 h 2912645"/>
                  <a:gd name="connsiteX231" fmla="*/ 7637626 w 10080240"/>
                  <a:gd name="connsiteY231" fmla="*/ 826574 h 2912645"/>
                  <a:gd name="connsiteX232" fmla="*/ 7666201 w 10080240"/>
                  <a:gd name="connsiteY232" fmla="*/ 445574 h 2912645"/>
                  <a:gd name="connsiteX233" fmla="*/ 7675726 w 10080240"/>
                  <a:gd name="connsiteY233" fmla="*/ 159824 h 2912645"/>
                  <a:gd name="connsiteX234" fmla="*/ 7790026 w 10080240"/>
                  <a:gd name="connsiteY234" fmla="*/ 112199 h 2912645"/>
                  <a:gd name="connsiteX235" fmla="*/ 7809076 w 10080240"/>
                  <a:gd name="connsiteY235" fmla="*/ 216974 h 2912645"/>
                  <a:gd name="connsiteX236" fmla="*/ 7809076 w 10080240"/>
                  <a:gd name="connsiteY236" fmla="*/ 531299 h 2912645"/>
                  <a:gd name="connsiteX237" fmla="*/ 7790026 w 10080240"/>
                  <a:gd name="connsiteY237" fmla="*/ 883724 h 2912645"/>
                  <a:gd name="connsiteX238" fmla="*/ 7799551 w 10080240"/>
                  <a:gd name="connsiteY238" fmla="*/ 1036124 h 2912645"/>
                  <a:gd name="connsiteX239" fmla="*/ 7894801 w 10080240"/>
                  <a:gd name="connsiteY239" fmla="*/ 1045649 h 2912645"/>
                  <a:gd name="connsiteX240" fmla="*/ 7913851 w 10080240"/>
                  <a:gd name="connsiteY240" fmla="*/ 864674 h 2912645"/>
                  <a:gd name="connsiteX241" fmla="*/ 7932901 w 10080240"/>
                  <a:gd name="connsiteY241" fmla="*/ 569399 h 2912645"/>
                  <a:gd name="connsiteX242" fmla="*/ 7951951 w 10080240"/>
                  <a:gd name="connsiteY242" fmla="*/ 245549 h 2912645"/>
                  <a:gd name="connsiteX243" fmla="*/ 7999576 w 10080240"/>
                  <a:gd name="connsiteY243" fmla="*/ 121724 h 2912645"/>
                  <a:gd name="connsiteX244" fmla="*/ 8085301 w 10080240"/>
                  <a:gd name="connsiteY244" fmla="*/ 255074 h 2912645"/>
                  <a:gd name="connsiteX245" fmla="*/ 8075776 w 10080240"/>
                  <a:gd name="connsiteY245" fmla="*/ 493199 h 2912645"/>
                  <a:gd name="connsiteX246" fmla="*/ 8075776 w 10080240"/>
                  <a:gd name="connsiteY246" fmla="*/ 788474 h 2912645"/>
                  <a:gd name="connsiteX247" fmla="*/ 8113876 w 10080240"/>
                  <a:gd name="connsiteY247" fmla="*/ 1036124 h 2912645"/>
                  <a:gd name="connsiteX248" fmla="*/ 8171026 w 10080240"/>
                  <a:gd name="connsiteY248" fmla="*/ 1102799 h 2912645"/>
                  <a:gd name="connsiteX249" fmla="*/ 8199601 w 10080240"/>
                  <a:gd name="connsiteY249" fmla="*/ 874199 h 2912645"/>
                  <a:gd name="connsiteX250" fmla="*/ 8199601 w 10080240"/>
                  <a:gd name="connsiteY250" fmla="*/ 531299 h 2912645"/>
                  <a:gd name="connsiteX251" fmla="*/ 8190076 w 10080240"/>
                  <a:gd name="connsiteY251" fmla="*/ 216974 h 2912645"/>
                  <a:gd name="connsiteX252" fmla="*/ 8294851 w 10080240"/>
                  <a:gd name="connsiteY252" fmla="*/ 131249 h 2912645"/>
                  <a:gd name="connsiteX253" fmla="*/ 8352001 w 10080240"/>
                  <a:gd name="connsiteY253" fmla="*/ 378899 h 2912645"/>
                  <a:gd name="connsiteX254" fmla="*/ 8352001 w 10080240"/>
                  <a:gd name="connsiteY254" fmla="*/ 702749 h 2912645"/>
                  <a:gd name="connsiteX255" fmla="*/ 8380576 w 10080240"/>
                  <a:gd name="connsiteY255" fmla="*/ 1045649 h 2912645"/>
                  <a:gd name="connsiteX256" fmla="*/ 8494876 w 10080240"/>
                  <a:gd name="connsiteY256" fmla="*/ 969449 h 2912645"/>
                  <a:gd name="connsiteX257" fmla="*/ 8494876 w 10080240"/>
                  <a:gd name="connsiteY257" fmla="*/ 712274 h 2912645"/>
                  <a:gd name="connsiteX258" fmla="*/ 8532976 w 10080240"/>
                  <a:gd name="connsiteY258" fmla="*/ 340799 h 2912645"/>
                  <a:gd name="connsiteX259" fmla="*/ 8504401 w 10080240"/>
                  <a:gd name="connsiteY259" fmla="*/ 131249 h 2912645"/>
                  <a:gd name="connsiteX260" fmla="*/ 8647276 w 10080240"/>
                  <a:gd name="connsiteY260" fmla="*/ 169349 h 2912645"/>
                  <a:gd name="connsiteX261" fmla="*/ 8656801 w 10080240"/>
                  <a:gd name="connsiteY261" fmla="*/ 378899 h 2912645"/>
                  <a:gd name="connsiteX262" fmla="*/ 8666326 w 10080240"/>
                  <a:gd name="connsiteY262" fmla="*/ 807524 h 2912645"/>
                  <a:gd name="connsiteX263" fmla="*/ 8694901 w 10080240"/>
                  <a:gd name="connsiteY263" fmla="*/ 2350574 h 2912645"/>
                  <a:gd name="connsiteX264" fmla="*/ 354289 w 10080240"/>
                  <a:gd name="connsiteY264" fmla="*/ 2585620 h 2912645"/>
                  <a:gd name="connsiteX0" fmla="*/ 878767 w 10604718"/>
                  <a:gd name="connsiteY0" fmla="*/ 2585620 h 2912645"/>
                  <a:gd name="connsiteX1" fmla="*/ 742129 w 10604718"/>
                  <a:gd name="connsiteY1" fmla="*/ 388424 h 2912645"/>
                  <a:gd name="connsiteX2" fmla="*/ 856429 w 10604718"/>
                  <a:gd name="connsiteY2" fmla="*/ 255074 h 2912645"/>
                  <a:gd name="connsiteX3" fmla="*/ 865954 w 10604718"/>
                  <a:gd name="connsiteY3" fmla="*/ 959924 h 2912645"/>
                  <a:gd name="connsiteX4" fmla="*/ 856429 w 10604718"/>
                  <a:gd name="connsiteY4" fmla="*/ 1121849 h 2912645"/>
                  <a:gd name="connsiteX5" fmla="*/ 951679 w 10604718"/>
                  <a:gd name="connsiteY5" fmla="*/ 1159949 h 2912645"/>
                  <a:gd name="connsiteX6" fmla="*/ 999304 w 10604718"/>
                  <a:gd name="connsiteY6" fmla="*/ 950399 h 2912645"/>
                  <a:gd name="connsiteX7" fmla="*/ 999304 w 10604718"/>
                  <a:gd name="connsiteY7" fmla="*/ 645599 h 2912645"/>
                  <a:gd name="connsiteX8" fmla="*/ 999304 w 10604718"/>
                  <a:gd name="connsiteY8" fmla="*/ 416999 h 2912645"/>
                  <a:gd name="connsiteX9" fmla="*/ 999304 w 10604718"/>
                  <a:gd name="connsiteY9" fmla="*/ 188399 h 2912645"/>
                  <a:gd name="connsiteX10" fmla="*/ 1085029 w 10604718"/>
                  <a:gd name="connsiteY10" fmla="*/ 169349 h 2912645"/>
                  <a:gd name="connsiteX11" fmla="*/ 1142179 w 10604718"/>
                  <a:gd name="connsiteY11" fmla="*/ 274124 h 2912645"/>
                  <a:gd name="connsiteX12" fmla="*/ 1142179 w 10604718"/>
                  <a:gd name="connsiteY12" fmla="*/ 1102799 h 2912645"/>
                  <a:gd name="connsiteX13" fmla="*/ 1237429 w 10604718"/>
                  <a:gd name="connsiteY13" fmla="*/ 1140899 h 2912645"/>
                  <a:gd name="connsiteX14" fmla="*/ 1246954 w 10604718"/>
                  <a:gd name="connsiteY14" fmla="*/ 950399 h 2912645"/>
                  <a:gd name="connsiteX15" fmla="*/ 1266004 w 10604718"/>
                  <a:gd name="connsiteY15" fmla="*/ 169349 h 2912645"/>
                  <a:gd name="connsiteX16" fmla="*/ 1370779 w 10604718"/>
                  <a:gd name="connsiteY16" fmla="*/ 178874 h 2912645"/>
                  <a:gd name="connsiteX17" fmla="*/ 1389829 w 10604718"/>
                  <a:gd name="connsiteY17" fmla="*/ 636074 h 2912645"/>
                  <a:gd name="connsiteX18" fmla="*/ 1408879 w 10604718"/>
                  <a:gd name="connsiteY18" fmla="*/ 988499 h 2912645"/>
                  <a:gd name="connsiteX19" fmla="*/ 1418404 w 10604718"/>
                  <a:gd name="connsiteY19" fmla="*/ 1150424 h 2912645"/>
                  <a:gd name="connsiteX20" fmla="*/ 1513654 w 10604718"/>
                  <a:gd name="connsiteY20" fmla="*/ 1102799 h 2912645"/>
                  <a:gd name="connsiteX21" fmla="*/ 1523179 w 10604718"/>
                  <a:gd name="connsiteY21" fmla="*/ 236024 h 2912645"/>
                  <a:gd name="connsiteX22" fmla="*/ 1570804 w 10604718"/>
                  <a:gd name="connsiteY22" fmla="*/ 140774 h 2912645"/>
                  <a:gd name="connsiteX23" fmla="*/ 1627954 w 10604718"/>
                  <a:gd name="connsiteY23" fmla="*/ 321749 h 2912645"/>
                  <a:gd name="connsiteX24" fmla="*/ 1637479 w 10604718"/>
                  <a:gd name="connsiteY24" fmla="*/ 769424 h 2912645"/>
                  <a:gd name="connsiteX25" fmla="*/ 1666054 w 10604718"/>
                  <a:gd name="connsiteY25" fmla="*/ 1150424 h 2912645"/>
                  <a:gd name="connsiteX26" fmla="*/ 1818454 w 10604718"/>
                  <a:gd name="connsiteY26" fmla="*/ 1102799 h 2912645"/>
                  <a:gd name="connsiteX27" fmla="*/ 1808929 w 10604718"/>
                  <a:gd name="connsiteY27" fmla="*/ 721799 h 2912645"/>
                  <a:gd name="connsiteX28" fmla="*/ 1789879 w 10604718"/>
                  <a:gd name="connsiteY28" fmla="*/ 312224 h 2912645"/>
                  <a:gd name="connsiteX29" fmla="*/ 1808929 w 10604718"/>
                  <a:gd name="connsiteY29" fmla="*/ 140774 h 2912645"/>
                  <a:gd name="connsiteX30" fmla="*/ 1932754 w 10604718"/>
                  <a:gd name="connsiteY30" fmla="*/ 197924 h 2912645"/>
                  <a:gd name="connsiteX31" fmla="*/ 1923229 w 10604718"/>
                  <a:gd name="connsiteY31" fmla="*/ 474149 h 2912645"/>
                  <a:gd name="connsiteX32" fmla="*/ 1961329 w 10604718"/>
                  <a:gd name="connsiteY32" fmla="*/ 855149 h 2912645"/>
                  <a:gd name="connsiteX33" fmla="*/ 1980379 w 10604718"/>
                  <a:gd name="connsiteY33" fmla="*/ 1093274 h 2912645"/>
                  <a:gd name="connsiteX34" fmla="*/ 2056579 w 10604718"/>
                  <a:gd name="connsiteY34" fmla="*/ 1093274 h 2912645"/>
                  <a:gd name="connsiteX35" fmla="*/ 2113729 w 10604718"/>
                  <a:gd name="connsiteY35" fmla="*/ 883724 h 2912645"/>
                  <a:gd name="connsiteX36" fmla="*/ 2104204 w 10604718"/>
                  <a:gd name="connsiteY36" fmla="*/ 626549 h 2912645"/>
                  <a:gd name="connsiteX37" fmla="*/ 2066104 w 10604718"/>
                  <a:gd name="connsiteY37" fmla="*/ 216974 h 2912645"/>
                  <a:gd name="connsiteX38" fmla="*/ 2161354 w 10604718"/>
                  <a:gd name="connsiteY38" fmla="*/ 178874 h 2912645"/>
                  <a:gd name="connsiteX39" fmla="*/ 2218504 w 10604718"/>
                  <a:gd name="connsiteY39" fmla="*/ 331274 h 2912645"/>
                  <a:gd name="connsiteX40" fmla="*/ 2237554 w 10604718"/>
                  <a:gd name="connsiteY40" fmla="*/ 674174 h 2912645"/>
                  <a:gd name="connsiteX41" fmla="*/ 2208979 w 10604718"/>
                  <a:gd name="connsiteY41" fmla="*/ 921824 h 2912645"/>
                  <a:gd name="connsiteX42" fmla="*/ 2247079 w 10604718"/>
                  <a:gd name="connsiteY42" fmla="*/ 1112324 h 2912645"/>
                  <a:gd name="connsiteX43" fmla="*/ 2361379 w 10604718"/>
                  <a:gd name="connsiteY43" fmla="*/ 1083749 h 2912645"/>
                  <a:gd name="connsiteX44" fmla="*/ 2361379 w 10604718"/>
                  <a:gd name="connsiteY44" fmla="*/ 750374 h 2912645"/>
                  <a:gd name="connsiteX45" fmla="*/ 2332804 w 10604718"/>
                  <a:gd name="connsiteY45" fmla="*/ 359849 h 2912645"/>
                  <a:gd name="connsiteX46" fmla="*/ 2361379 w 10604718"/>
                  <a:gd name="connsiteY46" fmla="*/ 159824 h 2912645"/>
                  <a:gd name="connsiteX47" fmla="*/ 2485204 w 10604718"/>
                  <a:gd name="connsiteY47" fmla="*/ 159824 h 2912645"/>
                  <a:gd name="connsiteX48" fmla="*/ 2475679 w 10604718"/>
                  <a:gd name="connsiteY48" fmla="*/ 397949 h 2912645"/>
                  <a:gd name="connsiteX49" fmla="*/ 2475679 w 10604718"/>
                  <a:gd name="connsiteY49" fmla="*/ 588449 h 2912645"/>
                  <a:gd name="connsiteX50" fmla="*/ 2513779 w 10604718"/>
                  <a:gd name="connsiteY50" fmla="*/ 855149 h 2912645"/>
                  <a:gd name="connsiteX51" fmla="*/ 2523304 w 10604718"/>
                  <a:gd name="connsiteY51" fmla="*/ 1064699 h 2912645"/>
                  <a:gd name="connsiteX52" fmla="*/ 2589979 w 10604718"/>
                  <a:gd name="connsiteY52" fmla="*/ 1102799 h 2912645"/>
                  <a:gd name="connsiteX53" fmla="*/ 2656654 w 10604718"/>
                  <a:gd name="connsiteY53" fmla="*/ 988499 h 2912645"/>
                  <a:gd name="connsiteX54" fmla="*/ 2647129 w 10604718"/>
                  <a:gd name="connsiteY54" fmla="*/ 731324 h 2912645"/>
                  <a:gd name="connsiteX55" fmla="*/ 2647129 w 10604718"/>
                  <a:gd name="connsiteY55" fmla="*/ 359849 h 2912645"/>
                  <a:gd name="connsiteX56" fmla="*/ 2656654 w 10604718"/>
                  <a:gd name="connsiteY56" fmla="*/ 150299 h 2912645"/>
                  <a:gd name="connsiteX57" fmla="*/ 2780479 w 10604718"/>
                  <a:gd name="connsiteY57" fmla="*/ 159824 h 2912645"/>
                  <a:gd name="connsiteX58" fmla="*/ 2818579 w 10604718"/>
                  <a:gd name="connsiteY58" fmla="*/ 388424 h 2912645"/>
                  <a:gd name="connsiteX59" fmla="*/ 2818579 w 10604718"/>
                  <a:gd name="connsiteY59" fmla="*/ 693224 h 2912645"/>
                  <a:gd name="connsiteX60" fmla="*/ 2799529 w 10604718"/>
                  <a:gd name="connsiteY60" fmla="*/ 1007549 h 2912645"/>
                  <a:gd name="connsiteX61" fmla="*/ 2828104 w 10604718"/>
                  <a:gd name="connsiteY61" fmla="*/ 1121849 h 2912645"/>
                  <a:gd name="connsiteX62" fmla="*/ 2932879 w 10604718"/>
                  <a:gd name="connsiteY62" fmla="*/ 1074224 h 2912645"/>
                  <a:gd name="connsiteX63" fmla="*/ 2942404 w 10604718"/>
                  <a:gd name="connsiteY63" fmla="*/ 817049 h 2912645"/>
                  <a:gd name="connsiteX64" fmla="*/ 2961454 w 10604718"/>
                  <a:gd name="connsiteY64" fmla="*/ 540824 h 2912645"/>
                  <a:gd name="connsiteX65" fmla="*/ 2932879 w 10604718"/>
                  <a:gd name="connsiteY65" fmla="*/ 226499 h 2912645"/>
                  <a:gd name="connsiteX66" fmla="*/ 3047179 w 10604718"/>
                  <a:gd name="connsiteY66" fmla="*/ 83624 h 2912645"/>
                  <a:gd name="connsiteX67" fmla="*/ 3113854 w 10604718"/>
                  <a:gd name="connsiteY67" fmla="*/ 359849 h 2912645"/>
                  <a:gd name="connsiteX68" fmla="*/ 3094804 w 10604718"/>
                  <a:gd name="connsiteY68" fmla="*/ 702749 h 2912645"/>
                  <a:gd name="connsiteX69" fmla="*/ 3075754 w 10604718"/>
                  <a:gd name="connsiteY69" fmla="*/ 1074224 h 2912645"/>
                  <a:gd name="connsiteX70" fmla="*/ 3123379 w 10604718"/>
                  <a:gd name="connsiteY70" fmla="*/ 1121849 h 2912645"/>
                  <a:gd name="connsiteX71" fmla="*/ 3237679 w 10604718"/>
                  <a:gd name="connsiteY71" fmla="*/ 1055174 h 2912645"/>
                  <a:gd name="connsiteX72" fmla="*/ 3247204 w 10604718"/>
                  <a:gd name="connsiteY72" fmla="*/ 845624 h 2912645"/>
                  <a:gd name="connsiteX73" fmla="*/ 3237679 w 10604718"/>
                  <a:gd name="connsiteY73" fmla="*/ 512249 h 2912645"/>
                  <a:gd name="connsiteX74" fmla="*/ 3294829 w 10604718"/>
                  <a:gd name="connsiteY74" fmla="*/ 140774 h 2912645"/>
                  <a:gd name="connsiteX75" fmla="*/ 3390079 w 10604718"/>
                  <a:gd name="connsiteY75" fmla="*/ 321749 h 2912645"/>
                  <a:gd name="connsiteX76" fmla="*/ 3409129 w 10604718"/>
                  <a:gd name="connsiteY76" fmla="*/ 740849 h 2912645"/>
                  <a:gd name="connsiteX77" fmla="*/ 3399604 w 10604718"/>
                  <a:gd name="connsiteY77" fmla="*/ 1045649 h 2912645"/>
                  <a:gd name="connsiteX78" fmla="*/ 3504379 w 10604718"/>
                  <a:gd name="connsiteY78" fmla="*/ 1112324 h 2912645"/>
                  <a:gd name="connsiteX79" fmla="*/ 3513904 w 10604718"/>
                  <a:gd name="connsiteY79" fmla="*/ 893249 h 2912645"/>
                  <a:gd name="connsiteX80" fmla="*/ 3542479 w 10604718"/>
                  <a:gd name="connsiteY80" fmla="*/ 550349 h 2912645"/>
                  <a:gd name="connsiteX81" fmla="*/ 3532954 w 10604718"/>
                  <a:gd name="connsiteY81" fmla="*/ 312224 h 2912645"/>
                  <a:gd name="connsiteX82" fmla="*/ 3552004 w 10604718"/>
                  <a:gd name="connsiteY82" fmla="*/ 121724 h 2912645"/>
                  <a:gd name="connsiteX83" fmla="*/ 3675829 w 10604718"/>
                  <a:gd name="connsiteY83" fmla="*/ 188399 h 2912645"/>
                  <a:gd name="connsiteX84" fmla="*/ 3675829 w 10604718"/>
                  <a:gd name="connsiteY84" fmla="*/ 464624 h 2912645"/>
                  <a:gd name="connsiteX85" fmla="*/ 3666304 w 10604718"/>
                  <a:gd name="connsiteY85" fmla="*/ 769424 h 2912645"/>
                  <a:gd name="connsiteX86" fmla="*/ 3628204 w 10604718"/>
                  <a:gd name="connsiteY86" fmla="*/ 1045649 h 2912645"/>
                  <a:gd name="connsiteX87" fmla="*/ 3761554 w 10604718"/>
                  <a:gd name="connsiteY87" fmla="*/ 1102799 h 2912645"/>
                  <a:gd name="connsiteX88" fmla="*/ 3828229 w 10604718"/>
                  <a:gd name="connsiteY88" fmla="*/ 702749 h 2912645"/>
                  <a:gd name="connsiteX89" fmla="*/ 3837754 w 10604718"/>
                  <a:gd name="connsiteY89" fmla="*/ 283649 h 2912645"/>
                  <a:gd name="connsiteX90" fmla="*/ 3894904 w 10604718"/>
                  <a:gd name="connsiteY90" fmla="*/ 131249 h 2912645"/>
                  <a:gd name="connsiteX91" fmla="*/ 3952054 w 10604718"/>
                  <a:gd name="connsiteY91" fmla="*/ 188399 h 2912645"/>
                  <a:gd name="connsiteX92" fmla="*/ 3952054 w 10604718"/>
                  <a:gd name="connsiteY92" fmla="*/ 426524 h 2912645"/>
                  <a:gd name="connsiteX93" fmla="*/ 3980629 w 10604718"/>
                  <a:gd name="connsiteY93" fmla="*/ 769424 h 2912645"/>
                  <a:gd name="connsiteX94" fmla="*/ 3990154 w 10604718"/>
                  <a:gd name="connsiteY94" fmla="*/ 1026599 h 2912645"/>
                  <a:gd name="connsiteX95" fmla="*/ 4075879 w 10604718"/>
                  <a:gd name="connsiteY95" fmla="*/ 1083749 h 2912645"/>
                  <a:gd name="connsiteX96" fmla="*/ 4113979 w 10604718"/>
                  <a:gd name="connsiteY96" fmla="*/ 807524 h 2912645"/>
                  <a:gd name="connsiteX97" fmla="*/ 4085404 w 10604718"/>
                  <a:gd name="connsiteY97" fmla="*/ 455099 h 2912645"/>
                  <a:gd name="connsiteX98" fmla="*/ 4085404 w 10604718"/>
                  <a:gd name="connsiteY98" fmla="*/ 169349 h 2912645"/>
                  <a:gd name="connsiteX99" fmla="*/ 4161604 w 10604718"/>
                  <a:gd name="connsiteY99" fmla="*/ 93149 h 2912645"/>
                  <a:gd name="connsiteX100" fmla="*/ 4228279 w 10604718"/>
                  <a:gd name="connsiteY100" fmla="*/ 226499 h 2912645"/>
                  <a:gd name="connsiteX101" fmla="*/ 4228279 w 10604718"/>
                  <a:gd name="connsiteY101" fmla="*/ 397949 h 2912645"/>
                  <a:gd name="connsiteX102" fmla="*/ 4247329 w 10604718"/>
                  <a:gd name="connsiteY102" fmla="*/ 693224 h 2912645"/>
                  <a:gd name="connsiteX103" fmla="*/ 4275904 w 10604718"/>
                  <a:gd name="connsiteY103" fmla="*/ 969449 h 2912645"/>
                  <a:gd name="connsiteX104" fmla="*/ 4285429 w 10604718"/>
                  <a:gd name="connsiteY104" fmla="*/ 1112324 h 2912645"/>
                  <a:gd name="connsiteX105" fmla="*/ 4418779 w 10604718"/>
                  <a:gd name="connsiteY105" fmla="*/ 1064699 h 2912645"/>
                  <a:gd name="connsiteX106" fmla="*/ 4390204 w 10604718"/>
                  <a:gd name="connsiteY106" fmla="*/ 740849 h 2912645"/>
                  <a:gd name="connsiteX107" fmla="*/ 4371154 w 10604718"/>
                  <a:gd name="connsiteY107" fmla="*/ 207449 h 2912645"/>
                  <a:gd name="connsiteX108" fmla="*/ 4390204 w 10604718"/>
                  <a:gd name="connsiteY108" fmla="*/ 102674 h 2912645"/>
                  <a:gd name="connsiteX109" fmla="*/ 4466404 w 10604718"/>
                  <a:gd name="connsiteY109" fmla="*/ 159824 h 2912645"/>
                  <a:gd name="connsiteX110" fmla="*/ 4504504 w 10604718"/>
                  <a:gd name="connsiteY110" fmla="*/ 436049 h 2912645"/>
                  <a:gd name="connsiteX111" fmla="*/ 4542604 w 10604718"/>
                  <a:gd name="connsiteY111" fmla="*/ 845624 h 2912645"/>
                  <a:gd name="connsiteX112" fmla="*/ 4609279 w 10604718"/>
                  <a:gd name="connsiteY112" fmla="*/ 1093274 h 2912645"/>
                  <a:gd name="connsiteX113" fmla="*/ 4656904 w 10604718"/>
                  <a:gd name="connsiteY113" fmla="*/ 912299 h 2912645"/>
                  <a:gd name="connsiteX114" fmla="*/ 4656904 w 10604718"/>
                  <a:gd name="connsiteY114" fmla="*/ 636074 h 2912645"/>
                  <a:gd name="connsiteX115" fmla="*/ 4685479 w 10604718"/>
                  <a:gd name="connsiteY115" fmla="*/ 293174 h 2912645"/>
                  <a:gd name="connsiteX116" fmla="*/ 4714054 w 10604718"/>
                  <a:gd name="connsiteY116" fmla="*/ 112199 h 2912645"/>
                  <a:gd name="connsiteX117" fmla="*/ 4780729 w 10604718"/>
                  <a:gd name="connsiteY117" fmla="*/ 283649 h 2912645"/>
                  <a:gd name="connsiteX118" fmla="*/ 4771204 w 10604718"/>
                  <a:gd name="connsiteY118" fmla="*/ 607499 h 2912645"/>
                  <a:gd name="connsiteX119" fmla="*/ 4809304 w 10604718"/>
                  <a:gd name="connsiteY119" fmla="*/ 959924 h 2912645"/>
                  <a:gd name="connsiteX120" fmla="*/ 4837879 w 10604718"/>
                  <a:gd name="connsiteY120" fmla="*/ 1083749 h 2912645"/>
                  <a:gd name="connsiteX121" fmla="*/ 4952179 w 10604718"/>
                  <a:gd name="connsiteY121" fmla="*/ 1055174 h 2912645"/>
                  <a:gd name="connsiteX122" fmla="*/ 4904554 w 10604718"/>
                  <a:gd name="connsiteY122" fmla="*/ 683699 h 2912645"/>
                  <a:gd name="connsiteX123" fmla="*/ 4904554 w 10604718"/>
                  <a:gd name="connsiteY123" fmla="*/ 455099 h 2912645"/>
                  <a:gd name="connsiteX124" fmla="*/ 4933129 w 10604718"/>
                  <a:gd name="connsiteY124" fmla="*/ 169349 h 2912645"/>
                  <a:gd name="connsiteX125" fmla="*/ 5028379 w 10604718"/>
                  <a:gd name="connsiteY125" fmla="*/ 150299 h 2912645"/>
                  <a:gd name="connsiteX126" fmla="*/ 5066479 w 10604718"/>
                  <a:gd name="connsiteY126" fmla="*/ 236024 h 2912645"/>
                  <a:gd name="connsiteX127" fmla="*/ 5104579 w 10604718"/>
                  <a:gd name="connsiteY127" fmla="*/ 483674 h 2912645"/>
                  <a:gd name="connsiteX128" fmla="*/ 5095054 w 10604718"/>
                  <a:gd name="connsiteY128" fmla="*/ 693224 h 2912645"/>
                  <a:gd name="connsiteX129" fmla="*/ 5095054 w 10604718"/>
                  <a:gd name="connsiteY129" fmla="*/ 845624 h 2912645"/>
                  <a:gd name="connsiteX130" fmla="*/ 5114104 w 10604718"/>
                  <a:gd name="connsiteY130" fmla="*/ 998024 h 2912645"/>
                  <a:gd name="connsiteX131" fmla="*/ 5123629 w 10604718"/>
                  <a:gd name="connsiteY131" fmla="*/ 1064699 h 2912645"/>
                  <a:gd name="connsiteX132" fmla="*/ 5218879 w 10604718"/>
                  <a:gd name="connsiteY132" fmla="*/ 1007549 h 2912645"/>
                  <a:gd name="connsiteX133" fmla="*/ 5228404 w 10604718"/>
                  <a:gd name="connsiteY133" fmla="*/ 845624 h 2912645"/>
                  <a:gd name="connsiteX134" fmla="*/ 5228404 w 10604718"/>
                  <a:gd name="connsiteY134" fmla="*/ 531299 h 2912645"/>
                  <a:gd name="connsiteX135" fmla="*/ 5209354 w 10604718"/>
                  <a:gd name="connsiteY135" fmla="*/ 264599 h 2912645"/>
                  <a:gd name="connsiteX136" fmla="*/ 5209354 w 10604718"/>
                  <a:gd name="connsiteY136" fmla="*/ 150299 h 2912645"/>
                  <a:gd name="connsiteX137" fmla="*/ 5266504 w 10604718"/>
                  <a:gd name="connsiteY137" fmla="*/ 121724 h 2912645"/>
                  <a:gd name="connsiteX138" fmla="*/ 5323654 w 10604718"/>
                  <a:gd name="connsiteY138" fmla="*/ 140774 h 2912645"/>
                  <a:gd name="connsiteX139" fmla="*/ 5361754 w 10604718"/>
                  <a:gd name="connsiteY139" fmla="*/ 302699 h 2912645"/>
                  <a:gd name="connsiteX140" fmla="*/ 5361754 w 10604718"/>
                  <a:gd name="connsiteY140" fmla="*/ 531299 h 2912645"/>
                  <a:gd name="connsiteX141" fmla="*/ 5361754 w 10604718"/>
                  <a:gd name="connsiteY141" fmla="*/ 807524 h 2912645"/>
                  <a:gd name="connsiteX142" fmla="*/ 5352229 w 10604718"/>
                  <a:gd name="connsiteY142" fmla="*/ 978974 h 2912645"/>
                  <a:gd name="connsiteX143" fmla="*/ 5380804 w 10604718"/>
                  <a:gd name="connsiteY143" fmla="*/ 1036124 h 2912645"/>
                  <a:gd name="connsiteX144" fmla="*/ 5476054 w 10604718"/>
                  <a:gd name="connsiteY144" fmla="*/ 1036124 h 2912645"/>
                  <a:gd name="connsiteX145" fmla="*/ 5504629 w 10604718"/>
                  <a:gd name="connsiteY145" fmla="*/ 797999 h 2912645"/>
                  <a:gd name="connsiteX146" fmla="*/ 5514154 w 10604718"/>
                  <a:gd name="connsiteY146" fmla="*/ 388424 h 2912645"/>
                  <a:gd name="connsiteX147" fmla="*/ 5504629 w 10604718"/>
                  <a:gd name="connsiteY147" fmla="*/ 131249 h 2912645"/>
                  <a:gd name="connsiteX148" fmla="*/ 5590354 w 10604718"/>
                  <a:gd name="connsiteY148" fmla="*/ 131249 h 2912645"/>
                  <a:gd name="connsiteX149" fmla="*/ 5628454 w 10604718"/>
                  <a:gd name="connsiteY149" fmla="*/ 236024 h 2912645"/>
                  <a:gd name="connsiteX150" fmla="*/ 5637979 w 10604718"/>
                  <a:gd name="connsiteY150" fmla="*/ 397949 h 2912645"/>
                  <a:gd name="connsiteX151" fmla="*/ 5647504 w 10604718"/>
                  <a:gd name="connsiteY151" fmla="*/ 559874 h 2912645"/>
                  <a:gd name="connsiteX152" fmla="*/ 5637979 w 10604718"/>
                  <a:gd name="connsiteY152" fmla="*/ 788474 h 2912645"/>
                  <a:gd name="connsiteX153" fmla="*/ 5637979 w 10604718"/>
                  <a:gd name="connsiteY153" fmla="*/ 998024 h 2912645"/>
                  <a:gd name="connsiteX154" fmla="*/ 5685604 w 10604718"/>
                  <a:gd name="connsiteY154" fmla="*/ 1074224 h 2912645"/>
                  <a:gd name="connsiteX155" fmla="*/ 5742754 w 10604718"/>
                  <a:gd name="connsiteY155" fmla="*/ 969449 h 2912645"/>
                  <a:gd name="connsiteX156" fmla="*/ 5790379 w 10604718"/>
                  <a:gd name="connsiteY156" fmla="*/ 759899 h 2912645"/>
                  <a:gd name="connsiteX157" fmla="*/ 5752279 w 10604718"/>
                  <a:gd name="connsiteY157" fmla="*/ 540824 h 2912645"/>
                  <a:gd name="connsiteX158" fmla="*/ 5752279 w 10604718"/>
                  <a:gd name="connsiteY158" fmla="*/ 255074 h 2912645"/>
                  <a:gd name="connsiteX159" fmla="*/ 5809429 w 10604718"/>
                  <a:gd name="connsiteY159" fmla="*/ 102674 h 2912645"/>
                  <a:gd name="connsiteX160" fmla="*/ 5876104 w 10604718"/>
                  <a:gd name="connsiteY160" fmla="*/ 150299 h 2912645"/>
                  <a:gd name="connsiteX161" fmla="*/ 5885629 w 10604718"/>
                  <a:gd name="connsiteY161" fmla="*/ 359849 h 2912645"/>
                  <a:gd name="connsiteX162" fmla="*/ 5885629 w 10604718"/>
                  <a:gd name="connsiteY162" fmla="*/ 540824 h 2912645"/>
                  <a:gd name="connsiteX163" fmla="*/ 5914204 w 10604718"/>
                  <a:gd name="connsiteY163" fmla="*/ 817049 h 2912645"/>
                  <a:gd name="connsiteX164" fmla="*/ 5904679 w 10604718"/>
                  <a:gd name="connsiteY164" fmla="*/ 1026599 h 2912645"/>
                  <a:gd name="connsiteX165" fmla="*/ 5952304 w 10604718"/>
                  <a:gd name="connsiteY165" fmla="*/ 1102799 h 2912645"/>
                  <a:gd name="connsiteX166" fmla="*/ 6028504 w 10604718"/>
                  <a:gd name="connsiteY166" fmla="*/ 1074224 h 2912645"/>
                  <a:gd name="connsiteX167" fmla="*/ 6028504 w 10604718"/>
                  <a:gd name="connsiteY167" fmla="*/ 731324 h 2912645"/>
                  <a:gd name="connsiteX168" fmla="*/ 6038029 w 10604718"/>
                  <a:gd name="connsiteY168" fmla="*/ 197924 h 2912645"/>
                  <a:gd name="connsiteX169" fmla="*/ 6123754 w 10604718"/>
                  <a:gd name="connsiteY169" fmla="*/ 102674 h 2912645"/>
                  <a:gd name="connsiteX170" fmla="*/ 6161854 w 10604718"/>
                  <a:gd name="connsiteY170" fmla="*/ 207449 h 2912645"/>
                  <a:gd name="connsiteX171" fmla="*/ 6161854 w 10604718"/>
                  <a:gd name="connsiteY171" fmla="*/ 493199 h 2912645"/>
                  <a:gd name="connsiteX172" fmla="*/ 6161854 w 10604718"/>
                  <a:gd name="connsiteY172" fmla="*/ 769424 h 2912645"/>
                  <a:gd name="connsiteX173" fmla="*/ 6161854 w 10604718"/>
                  <a:gd name="connsiteY173" fmla="*/ 950399 h 2912645"/>
                  <a:gd name="connsiteX174" fmla="*/ 6161854 w 10604718"/>
                  <a:gd name="connsiteY174" fmla="*/ 1083749 h 2912645"/>
                  <a:gd name="connsiteX175" fmla="*/ 6266629 w 10604718"/>
                  <a:gd name="connsiteY175" fmla="*/ 1045649 h 2912645"/>
                  <a:gd name="connsiteX176" fmla="*/ 6295204 w 10604718"/>
                  <a:gd name="connsiteY176" fmla="*/ 893249 h 2912645"/>
                  <a:gd name="connsiteX177" fmla="*/ 6285679 w 10604718"/>
                  <a:gd name="connsiteY177" fmla="*/ 540824 h 2912645"/>
                  <a:gd name="connsiteX178" fmla="*/ 6285679 w 10604718"/>
                  <a:gd name="connsiteY178" fmla="*/ 293174 h 2912645"/>
                  <a:gd name="connsiteX179" fmla="*/ 6323779 w 10604718"/>
                  <a:gd name="connsiteY179" fmla="*/ 121724 h 2912645"/>
                  <a:gd name="connsiteX180" fmla="*/ 6409504 w 10604718"/>
                  <a:gd name="connsiteY180" fmla="*/ 150299 h 2912645"/>
                  <a:gd name="connsiteX181" fmla="*/ 6419029 w 10604718"/>
                  <a:gd name="connsiteY181" fmla="*/ 464624 h 2912645"/>
                  <a:gd name="connsiteX182" fmla="*/ 6447604 w 10604718"/>
                  <a:gd name="connsiteY182" fmla="*/ 1093274 h 2912645"/>
                  <a:gd name="connsiteX183" fmla="*/ 6571429 w 10604718"/>
                  <a:gd name="connsiteY183" fmla="*/ 1064699 h 2912645"/>
                  <a:gd name="connsiteX184" fmla="*/ 6590479 w 10604718"/>
                  <a:gd name="connsiteY184" fmla="*/ 826574 h 2912645"/>
                  <a:gd name="connsiteX185" fmla="*/ 6561904 w 10604718"/>
                  <a:gd name="connsiteY185" fmla="*/ 388424 h 2912645"/>
                  <a:gd name="connsiteX186" fmla="*/ 6609529 w 10604718"/>
                  <a:gd name="connsiteY186" fmla="*/ 159824 h 2912645"/>
                  <a:gd name="connsiteX187" fmla="*/ 6676204 w 10604718"/>
                  <a:gd name="connsiteY187" fmla="*/ 197924 h 2912645"/>
                  <a:gd name="connsiteX188" fmla="*/ 6714304 w 10604718"/>
                  <a:gd name="connsiteY188" fmla="*/ 921824 h 2912645"/>
                  <a:gd name="connsiteX189" fmla="*/ 6742879 w 10604718"/>
                  <a:gd name="connsiteY189" fmla="*/ 1112324 h 2912645"/>
                  <a:gd name="connsiteX190" fmla="*/ 6857179 w 10604718"/>
                  <a:gd name="connsiteY190" fmla="*/ 1017074 h 2912645"/>
                  <a:gd name="connsiteX191" fmla="*/ 6866704 w 10604718"/>
                  <a:gd name="connsiteY191" fmla="*/ 607499 h 2912645"/>
                  <a:gd name="connsiteX192" fmla="*/ 6876229 w 10604718"/>
                  <a:gd name="connsiteY192" fmla="*/ 340799 h 2912645"/>
                  <a:gd name="connsiteX193" fmla="*/ 6914329 w 10604718"/>
                  <a:gd name="connsiteY193" fmla="*/ 140774 h 2912645"/>
                  <a:gd name="connsiteX194" fmla="*/ 6981004 w 10604718"/>
                  <a:gd name="connsiteY194" fmla="*/ 197924 h 2912645"/>
                  <a:gd name="connsiteX195" fmla="*/ 6990529 w 10604718"/>
                  <a:gd name="connsiteY195" fmla="*/ 731324 h 2912645"/>
                  <a:gd name="connsiteX196" fmla="*/ 6981004 w 10604718"/>
                  <a:gd name="connsiteY196" fmla="*/ 1017074 h 2912645"/>
                  <a:gd name="connsiteX197" fmla="*/ 7057204 w 10604718"/>
                  <a:gd name="connsiteY197" fmla="*/ 1083749 h 2912645"/>
                  <a:gd name="connsiteX198" fmla="*/ 7114354 w 10604718"/>
                  <a:gd name="connsiteY198" fmla="*/ 931349 h 2912645"/>
                  <a:gd name="connsiteX199" fmla="*/ 7114354 w 10604718"/>
                  <a:gd name="connsiteY199" fmla="*/ 550349 h 2912645"/>
                  <a:gd name="connsiteX200" fmla="*/ 7104829 w 10604718"/>
                  <a:gd name="connsiteY200" fmla="*/ 226499 h 2912645"/>
                  <a:gd name="connsiteX201" fmla="*/ 7171504 w 10604718"/>
                  <a:gd name="connsiteY201" fmla="*/ 121724 h 2912645"/>
                  <a:gd name="connsiteX202" fmla="*/ 7238179 w 10604718"/>
                  <a:gd name="connsiteY202" fmla="*/ 350324 h 2912645"/>
                  <a:gd name="connsiteX203" fmla="*/ 7247704 w 10604718"/>
                  <a:gd name="connsiteY203" fmla="*/ 988499 h 2912645"/>
                  <a:gd name="connsiteX204" fmla="*/ 7352479 w 10604718"/>
                  <a:gd name="connsiteY204" fmla="*/ 969449 h 2912645"/>
                  <a:gd name="connsiteX205" fmla="*/ 7390579 w 10604718"/>
                  <a:gd name="connsiteY205" fmla="*/ 588449 h 2912645"/>
                  <a:gd name="connsiteX206" fmla="*/ 7371529 w 10604718"/>
                  <a:gd name="connsiteY206" fmla="*/ 255074 h 2912645"/>
                  <a:gd name="connsiteX207" fmla="*/ 7400104 w 10604718"/>
                  <a:gd name="connsiteY207" fmla="*/ 140774 h 2912645"/>
                  <a:gd name="connsiteX208" fmla="*/ 7466779 w 10604718"/>
                  <a:gd name="connsiteY208" fmla="*/ 388424 h 2912645"/>
                  <a:gd name="connsiteX209" fmla="*/ 7495354 w 10604718"/>
                  <a:gd name="connsiteY209" fmla="*/ 750374 h 2912645"/>
                  <a:gd name="connsiteX210" fmla="*/ 7485829 w 10604718"/>
                  <a:gd name="connsiteY210" fmla="*/ 998024 h 2912645"/>
                  <a:gd name="connsiteX211" fmla="*/ 7562029 w 10604718"/>
                  <a:gd name="connsiteY211" fmla="*/ 1083749 h 2912645"/>
                  <a:gd name="connsiteX212" fmla="*/ 7647754 w 10604718"/>
                  <a:gd name="connsiteY212" fmla="*/ 788474 h 2912645"/>
                  <a:gd name="connsiteX213" fmla="*/ 7638229 w 10604718"/>
                  <a:gd name="connsiteY213" fmla="*/ 331274 h 2912645"/>
                  <a:gd name="connsiteX214" fmla="*/ 7647754 w 10604718"/>
                  <a:gd name="connsiteY214" fmla="*/ 159824 h 2912645"/>
                  <a:gd name="connsiteX215" fmla="*/ 7714429 w 10604718"/>
                  <a:gd name="connsiteY215" fmla="*/ 93149 h 2912645"/>
                  <a:gd name="connsiteX216" fmla="*/ 7762054 w 10604718"/>
                  <a:gd name="connsiteY216" fmla="*/ 169349 h 2912645"/>
                  <a:gd name="connsiteX217" fmla="*/ 7771579 w 10604718"/>
                  <a:gd name="connsiteY217" fmla="*/ 369374 h 2912645"/>
                  <a:gd name="connsiteX218" fmla="*/ 7762054 w 10604718"/>
                  <a:gd name="connsiteY218" fmla="*/ 645599 h 2912645"/>
                  <a:gd name="connsiteX219" fmla="*/ 7771579 w 10604718"/>
                  <a:gd name="connsiteY219" fmla="*/ 940874 h 2912645"/>
                  <a:gd name="connsiteX220" fmla="*/ 7790629 w 10604718"/>
                  <a:gd name="connsiteY220" fmla="*/ 1045649 h 2912645"/>
                  <a:gd name="connsiteX221" fmla="*/ 7847779 w 10604718"/>
                  <a:gd name="connsiteY221" fmla="*/ 1064699 h 2912645"/>
                  <a:gd name="connsiteX222" fmla="*/ 7895404 w 10604718"/>
                  <a:gd name="connsiteY222" fmla="*/ 855149 h 2912645"/>
                  <a:gd name="connsiteX223" fmla="*/ 7895404 w 10604718"/>
                  <a:gd name="connsiteY223" fmla="*/ 559874 h 2912645"/>
                  <a:gd name="connsiteX224" fmla="*/ 7904929 w 10604718"/>
                  <a:gd name="connsiteY224" fmla="*/ 264599 h 2912645"/>
                  <a:gd name="connsiteX225" fmla="*/ 7904929 w 10604718"/>
                  <a:gd name="connsiteY225" fmla="*/ 159824 h 2912645"/>
                  <a:gd name="connsiteX226" fmla="*/ 8000179 w 10604718"/>
                  <a:gd name="connsiteY226" fmla="*/ 112199 h 2912645"/>
                  <a:gd name="connsiteX227" fmla="*/ 8038279 w 10604718"/>
                  <a:gd name="connsiteY227" fmla="*/ 197924 h 2912645"/>
                  <a:gd name="connsiteX228" fmla="*/ 8038279 w 10604718"/>
                  <a:gd name="connsiteY228" fmla="*/ 950399 h 2912645"/>
                  <a:gd name="connsiteX229" fmla="*/ 8019229 w 10604718"/>
                  <a:gd name="connsiteY229" fmla="*/ 1083749 h 2912645"/>
                  <a:gd name="connsiteX230" fmla="*/ 8143054 w 10604718"/>
                  <a:gd name="connsiteY230" fmla="*/ 1045649 h 2912645"/>
                  <a:gd name="connsiteX231" fmla="*/ 8162104 w 10604718"/>
                  <a:gd name="connsiteY231" fmla="*/ 826574 h 2912645"/>
                  <a:gd name="connsiteX232" fmla="*/ 8190679 w 10604718"/>
                  <a:gd name="connsiteY232" fmla="*/ 445574 h 2912645"/>
                  <a:gd name="connsiteX233" fmla="*/ 8200204 w 10604718"/>
                  <a:gd name="connsiteY233" fmla="*/ 159824 h 2912645"/>
                  <a:gd name="connsiteX234" fmla="*/ 8314504 w 10604718"/>
                  <a:gd name="connsiteY234" fmla="*/ 112199 h 2912645"/>
                  <a:gd name="connsiteX235" fmla="*/ 8333554 w 10604718"/>
                  <a:gd name="connsiteY235" fmla="*/ 216974 h 2912645"/>
                  <a:gd name="connsiteX236" fmla="*/ 8333554 w 10604718"/>
                  <a:gd name="connsiteY236" fmla="*/ 531299 h 2912645"/>
                  <a:gd name="connsiteX237" fmla="*/ 8314504 w 10604718"/>
                  <a:gd name="connsiteY237" fmla="*/ 883724 h 2912645"/>
                  <a:gd name="connsiteX238" fmla="*/ 8324029 w 10604718"/>
                  <a:gd name="connsiteY238" fmla="*/ 1036124 h 2912645"/>
                  <a:gd name="connsiteX239" fmla="*/ 8419279 w 10604718"/>
                  <a:gd name="connsiteY239" fmla="*/ 1045649 h 2912645"/>
                  <a:gd name="connsiteX240" fmla="*/ 8438329 w 10604718"/>
                  <a:gd name="connsiteY240" fmla="*/ 864674 h 2912645"/>
                  <a:gd name="connsiteX241" fmla="*/ 8457379 w 10604718"/>
                  <a:gd name="connsiteY241" fmla="*/ 569399 h 2912645"/>
                  <a:gd name="connsiteX242" fmla="*/ 8476429 w 10604718"/>
                  <a:gd name="connsiteY242" fmla="*/ 245549 h 2912645"/>
                  <a:gd name="connsiteX243" fmla="*/ 8524054 w 10604718"/>
                  <a:gd name="connsiteY243" fmla="*/ 121724 h 2912645"/>
                  <a:gd name="connsiteX244" fmla="*/ 8609779 w 10604718"/>
                  <a:gd name="connsiteY244" fmla="*/ 255074 h 2912645"/>
                  <a:gd name="connsiteX245" fmla="*/ 8600254 w 10604718"/>
                  <a:gd name="connsiteY245" fmla="*/ 493199 h 2912645"/>
                  <a:gd name="connsiteX246" fmla="*/ 8600254 w 10604718"/>
                  <a:gd name="connsiteY246" fmla="*/ 788474 h 2912645"/>
                  <a:gd name="connsiteX247" fmla="*/ 8638354 w 10604718"/>
                  <a:gd name="connsiteY247" fmla="*/ 1036124 h 2912645"/>
                  <a:gd name="connsiteX248" fmla="*/ 8695504 w 10604718"/>
                  <a:gd name="connsiteY248" fmla="*/ 1102799 h 2912645"/>
                  <a:gd name="connsiteX249" fmla="*/ 8724079 w 10604718"/>
                  <a:gd name="connsiteY249" fmla="*/ 874199 h 2912645"/>
                  <a:gd name="connsiteX250" fmla="*/ 8724079 w 10604718"/>
                  <a:gd name="connsiteY250" fmla="*/ 531299 h 2912645"/>
                  <a:gd name="connsiteX251" fmla="*/ 8714554 w 10604718"/>
                  <a:gd name="connsiteY251" fmla="*/ 216974 h 2912645"/>
                  <a:gd name="connsiteX252" fmla="*/ 8819329 w 10604718"/>
                  <a:gd name="connsiteY252" fmla="*/ 131249 h 2912645"/>
                  <a:gd name="connsiteX253" fmla="*/ 8876479 w 10604718"/>
                  <a:gd name="connsiteY253" fmla="*/ 378899 h 2912645"/>
                  <a:gd name="connsiteX254" fmla="*/ 8876479 w 10604718"/>
                  <a:gd name="connsiteY254" fmla="*/ 702749 h 2912645"/>
                  <a:gd name="connsiteX255" fmla="*/ 8905054 w 10604718"/>
                  <a:gd name="connsiteY255" fmla="*/ 1045649 h 2912645"/>
                  <a:gd name="connsiteX256" fmla="*/ 9019354 w 10604718"/>
                  <a:gd name="connsiteY256" fmla="*/ 969449 h 2912645"/>
                  <a:gd name="connsiteX257" fmla="*/ 9019354 w 10604718"/>
                  <a:gd name="connsiteY257" fmla="*/ 712274 h 2912645"/>
                  <a:gd name="connsiteX258" fmla="*/ 9057454 w 10604718"/>
                  <a:gd name="connsiteY258" fmla="*/ 340799 h 2912645"/>
                  <a:gd name="connsiteX259" fmla="*/ 9028879 w 10604718"/>
                  <a:gd name="connsiteY259" fmla="*/ 131249 h 2912645"/>
                  <a:gd name="connsiteX260" fmla="*/ 9171754 w 10604718"/>
                  <a:gd name="connsiteY260" fmla="*/ 169349 h 2912645"/>
                  <a:gd name="connsiteX261" fmla="*/ 9181279 w 10604718"/>
                  <a:gd name="connsiteY261" fmla="*/ 378899 h 2912645"/>
                  <a:gd name="connsiteX262" fmla="*/ 9190804 w 10604718"/>
                  <a:gd name="connsiteY262" fmla="*/ 807524 h 2912645"/>
                  <a:gd name="connsiteX263" fmla="*/ 9219379 w 10604718"/>
                  <a:gd name="connsiteY263" fmla="*/ 2350574 h 2912645"/>
                  <a:gd name="connsiteX264" fmla="*/ 878767 w 10604718"/>
                  <a:gd name="connsiteY264" fmla="*/ 2585620 h 2912645"/>
                  <a:gd name="connsiteX0" fmla="*/ 878767 w 10604718"/>
                  <a:gd name="connsiteY0" fmla="*/ 2585620 h 2751106"/>
                  <a:gd name="connsiteX1" fmla="*/ 742129 w 10604718"/>
                  <a:gd name="connsiteY1" fmla="*/ 388424 h 2751106"/>
                  <a:gd name="connsiteX2" fmla="*/ 856429 w 10604718"/>
                  <a:gd name="connsiteY2" fmla="*/ 255074 h 2751106"/>
                  <a:gd name="connsiteX3" fmla="*/ 865954 w 10604718"/>
                  <a:gd name="connsiteY3" fmla="*/ 959924 h 2751106"/>
                  <a:gd name="connsiteX4" fmla="*/ 856429 w 10604718"/>
                  <a:gd name="connsiteY4" fmla="*/ 1121849 h 2751106"/>
                  <a:gd name="connsiteX5" fmla="*/ 951679 w 10604718"/>
                  <a:gd name="connsiteY5" fmla="*/ 1159949 h 2751106"/>
                  <a:gd name="connsiteX6" fmla="*/ 999304 w 10604718"/>
                  <a:gd name="connsiteY6" fmla="*/ 950399 h 2751106"/>
                  <a:gd name="connsiteX7" fmla="*/ 999304 w 10604718"/>
                  <a:gd name="connsiteY7" fmla="*/ 645599 h 2751106"/>
                  <a:gd name="connsiteX8" fmla="*/ 999304 w 10604718"/>
                  <a:gd name="connsiteY8" fmla="*/ 416999 h 2751106"/>
                  <a:gd name="connsiteX9" fmla="*/ 999304 w 10604718"/>
                  <a:gd name="connsiteY9" fmla="*/ 188399 h 2751106"/>
                  <a:gd name="connsiteX10" fmla="*/ 1085029 w 10604718"/>
                  <a:gd name="connsiteY10" fmla="*/ 169349 h 2751106"/>
                  <a:gd name="connsiteX11" fmla="*/ 1142179 w 10604718"/>
                  <a:gd name="connsiteY11" fmla="*/ 274124 h 2751106"/>
                  <a:gd name="connsiteX12" fmla="*/ 1142179 w 10604718"/>
                  <a:gd name="connsiteY12" fmla="*/ 1102799 h 2751106"/>
                  <a:gd name="connsiteX13" fmla="*/ 1237429 w 10604718"/>
                  <a:gd name="connsiteY13" fmla="*/ 1140899 h 2751106"/>
                  <a:gd name="connsiteX14" fmla="*/ 1246954 w 10604718"/>
                  <a:gd name="connsiteY14" fmla="*/ 950399 h 2751106"/>
                  <a:gd name="connsiteX15" fmla="*/ 1266004 w 10604718"/>
                  <a:gd name="connsiteY15" fmla="*/ 169349 h 2751106"/>
                  <a:gd name="connsiteX16" fmla="*/ 1370779 w 10604718"/>
                  <a:gd name="connsiteY16" fmla="*/ 178874 h 2751106"/>
                  <a:gd name="connsiteX17" fmla="*/ 1389829 w 10604718"/>
                  <a:gd name="connsiteY17" fmla="*/ 636074 h 2751106"/>
                  <a:gd name="connsiteX18" fmla="*/ 1408879 w 10604718"/>
                  <a:gd name="connsiteY18" fmla="*/ 988499 h 2751106"/>
                  <a:gd name="connsiteX19" fmla="*/ 1418404 w 10604718"/>
                  <a:gd name="connsiteY19" fmla="*/ 1150424 h 2751106"/>
                  <a:gd name="connsiteX20" fmla="*/ 1513654 w 10604718"/>
                  <a:gd name="connsiteY20" fmla="*/ 1102799 h 2751106"/>
                  <a:gd name="connsiteX21" fmla="*/ 1523179 w 10604718"/>
                  <a:gd name="connsiteY21" fmla="*/ 236024 h 2751106"/>
                  <a:gd name="connsiteX22" fmla="*/ 1570804 w 10604718"/>
                  <a:gd name="connsiteY22" fmla="*/ 140774 h 2751106"/>
                  <a:gd name="connsiteX23" fmla="*/ 1627954 w 10604718"/>
                  <a:gd name="connsiteY23" fmla="*/ 321749 h 2751106"/>
                  <a:gd name="connsiteX24" fmla="*/ 1637479 w 10604718"/>
                  <a:gd name="connsiteY24" fmla="*/ 769424 h 2751106"/>
                  <a:gd name="connsiteX25" fmla="*/ 1666054 w 10604718"/>
                  <a:gd name="connsiteY25" fmla="*/ 1150424 h 2751106"/>
                  <a:gd name="connsiteX26" fmla="*/ 1818454 w 10604718"/>
                  <a:gd name="connsiteY26" fmla="*/ 1102799 h 2751106"/>
                  <a:gd name="connsiteX27" fmla="*/ 1808929 w 10604718"/>
                  <a:gd name="connsiteY27" fmla="*/ 721799 h 2751106"/>
                  <a:gd name="connsiteX28" fmla="*/ 1789879 w 10604718"/>
                  <a:gd name="connsiteY28" fmla="*/ 312224 h 2751106"/>
                  <a:gd name="connsiteX29" fmla="*/ 1808929 w 10604718"/>
                  <a:gd name="connsiteY29" fmla="*/ 140774 h 2751106"/>
                  <a:gd name="connsiteX30" fmla="*/ 1932754 w 10604718"/>
                  <a:gd name="connsiteY30" fmla="*/ 197924 h 2751106"/>
                  <a:gd name="connsiteX31" fmla="*/ 1923229 w 10604718"/>
                  <a:gd name="connsiteY31" fmla="*/ 474149 h 2751106"/>
                  <a:gd name="connsiteX32" fmla="*/ 1961329 w 10604718"/>
                  <a:gd name="connsiteY32" fmla="*/ 855149 h 2751106"/>
                  <a:gd name="connsiteX33" fmla="*/ 1980379 w 10604718"/>
                  <a:gd name="connsiteY33" fmla="*/ 1093274 h 2751106"/>
                  <a:gd name="connsiteX34" fmla="*/ 2056579 w 10604718"/>
                  <a:gd name="connsiteY34" fmla="*/ 1093274 h 2751106"/>
                  <a:gd name="connsiteX35" fmla="*/ 2113729 w 10604718"/>
                  <a:gd name="connsiteY35" fmla="*/ 883724 h 2751106"/>
                  <a:gd name="connsiteX36" fmla="*/ 2104204 w 10604718"/>
                  <a:gd name="connsiteY36" fmla="*/ 626549 h 2751106"/>
                  <a:gd name="connsiteX37" fmla="*/ 2066104 w 10604718"/>
                  <a:gd name="connsiteY37" fmla="*/ 216974 h 2751106"/>
                  <a:gd name="connsiteX38" fmla="*/ 2161354 w 10604718"/>
                  <a:gd name="connsiteY38" fmla="*/ 178874 h 2751106"/>
                  <a:gd name="connsiteX39" fmla="*/ 2218504 w 10604718"/>
                  <a:gd name="connsiteY39" fmla="*/ 331274 h 2751106"/>
                  <a:gd name="connsiteX40" fmla="*/ 2237554 w 10604718"/>
                  <a:gd name="connsiteY40" fmla="*/ 674174 h 2751106"/>
                  <a:gd name="connsiteX41" fmla="*/ 2208979 w 10604718"/>
                  <a:gd name="connsiteY41" fmla="*/ 921824 h 2751106"/>
                  <a:gd name="connsiteX42" fmla="*/ 2247079 w 10604718"/>
                  <a:gd name="connsiteY42" fmla="*/ 1112324 h 2751106"/>
                  <a:gd name="connsiteX43" fmla="*/ 2361379 w 10604718"/>
                  <a:gd name="connsiteY43" fmla="*/ 1083749 h 2751106"/>
                  <a:gd name="connsiteX44" fmla="*/ 2361379 w 10604718"/>
                  <a:gd name="connsiteY44" fmla="*/ 750374 h 2751106"/>
                  <a:gd name="connsiteX45" fmla="*/ 2332804 w 10604718"/>
                  <a:gd name="connsiteY45" fmla="*/ 359849 h 2751106"/>
                  <a:gd name="connsiteX46" fmla="*/ 2361379 w 10604718"/>
                  <a:gd name="connsiteY46" fmla="*/ 159824 h 2751106"/>
                  <a:gd name="connsiteX47" fmla="*/ 2485204 w 10604718"/>
                  <a:gd name="connsiteY47" fmla="*/ 159824 h 2751106"/>
                  <a:gd name="connsiteX48" fmla="*/ 2475679 w 10604718"/>
                  <a:gd name="connsiteY48" fmla="*/ 397949 h 2751106"/>
                  <a:gd name="connsiteX49" fmla="*/ 2475679 w 10604718"/>
                  <a:gd name="connsiteY49" fmla="*/ 588449 h 2751106"/>
                  <a:gd name="connsiteX50" fmla="*/ 2513779 w 10604718"/>
                  <a:gd name="connsiteY50" fmla="*/ 855149 h 2751106"/>
                  <a:gd name="connsiteX51" fmla="*/ 2523304 w 10604718"/>
                  <a:gd name="connsiteY51" fmla="*/ 1064699 h 2751106"/>
                  <a:gd name="connsiteX52" fmla="*/ 2589979 w 10604718"/>
                  <a:gd name="connsiteY52" fmla="*/ 1102799 h 2751106"/>
                  <a:gd name="connsiteX53" fmla="*/ 2656654 w 10604718"/>
                  <a:gd name="connsiteY53" fmla="*/ 988499 h 2751106"/>
                  <a:gd name="connsiteX54" fmla="*/ 2647129 w 10604718"/>
                  <a:gd name="connsiteY54" fmla="*/ 731324 h 2751106"/>
                  <a:gd name="connsiteX55" fmla="*/ 2647129 w 10604718"/>
                  <a:gd name="connsiteY55" fmla="*/ 359849 h 2751106"/>
                  <a:gd name="connsiteX56" fmla="*/ 2656654 w 10604718"/>
                  <a:gd name="connsiteY56" fmla="*/ 150299 h 2751106"/>
                  <a:gd name="connsiteX57" fmla="*/ 2780479 w 10604718"/>
                  <a:gd name="connsiteY57" fmla="*/ 159824 h 2751106"/>
                  <a:gd name="connsiteX58" fmla="*/ 2818579 w 10604718"/>
                  <a:gd name="connsiteY58" fmla="*/ 388424 h 2751106"/>
                  <a:gd name="connsiteX59" fmla="*/ 2818579 w 10604718"/>
                  <a:gd name="connsiteY59" fmla="*/ 693224 h 2751106"/>
                  <a:gd name="connsiteX60" fmla="*/ 2799529 w 10604718"/>
                  <a:gd name="connsiteY60" fmla="*/ 1007549 h 2751106"/>
                  <a:gd name="connsiteX61" fmla="*/ 2828104 w 10604718"/>
                  <a:gd name="connsiteY61" fmla="*/ 1121849 h 2751106"/>
                  <a:gd name="connsiteX62" fmla="*/ 2932879 w 10604718"/>
                  <a:gd name="connsiteY62" fmla="*/ 1074224 h 2751106"/>
                  <a:gd name="connsiteX63" fmla="*/ 2942404 w 10604718"/>
                  <a:gd name="connsiteY63" fmla="*/ 817049 h 2751106"/>
                  <a:gd name="connsiteX64" fmla="*/ 2961454 w 10604718"/>
                  <a:gd name="connsiteY64" fmla="*/ 540824 h 2751106"/>
                  <a:gd name="connsiteX65" fmla="*/ 2932879 w 10604718"/>
                  <a:gd name="connsiteY65" fmla="*/ 226499 h 2751106"/>
                  <a:gd name="connsiteX66" fmla="*/ 3047179 w 10604718"/>
                  <a:gd name="connsiteY66" fmla="*/ 83624 h 2751106"/>
                  <a:gd name="connsiteX67" fmla="*/ 3113854 w 10604718"/>
                  <a:gd name="connsiteY67" fmla="*/ 359849 h 2751106"/>
                  <a:gd name="connsiteX68" fmla="*/ 3094804 w 10604718"/>
                  <a:gd name="connsiteY68" fmla="*/ 702749 h 2751106"/>
                  <a:gd name="connsiteX69" fmla="*/ 3075754 w 10604718"/>
                  <a:gd name="connsiteY69" fmla="*/ 1074224 h 2751106"/>
                  <a:gd name="connsiteX70" fmla="*/ 3123379 w 10604718"/>
                  <a:gd name="connsiteY70" fmla="*/ 1121849 h 2751106"/>
                  <a:gd name="connsiteX71" fmla="*/ 3237679 w 10604718"/>
                  <a:gd name="connsiteY71" fmla="*/ 1055174 h 2751106"/>
                  <a:gd name="connsiteX72" fmla="*/ 3247204 w 10604718"/>
                  <a:gd name="connsiteY72" fmla="*/ 845624 h 2751106"/>
                  <a:gd name="connsiteX73" fmla="*/ 3237679 w 10604718"/>
                  <a:gd name="connsiteY73" fmla="*/ 512249 h 2751106"/>
                  <a:gd name="connsiteX74" fmla="*/ 3294829 w 10604718"/>
                  <a:gd name="connsiteY74" fmla="*/ 140774 h 2751106"/>
                  <a:gd name="connsiteX75" fmla="*/ 3390079 w 10604718"/>
                  <a:gd name="connsiteY75" fmla="*/ 321749 h 2751106"/>
                  <a:gd name="connsiteX76" fmla="*/ 3409129 w 10604718"/>
                  <a:gd name="connsiteY76" fmla="*/ 740849 h 2751106"/>
                  <a:gd name="connsiteX77" fmla="*/ 3399604 w 10604718"/>
                  <a:gd name="connsiteY77" fmla="*/ 1045649 h 2751106"/>
                  <a:gd name="connsiteX78" fmla="*/ 3504379 w 10604718"/>
                  <a:gd name="connsiteY78" fmla="*/ 1112324 h 2751106"/>
                  <a:gd name="connsiteX79" fmla="*/ 3513904 w 10604718"/>
                  <a:gd name="connsiteY79" fmla="*/ 893249 h 2751106"/>
                  <a:gd name="connsiteX80" fmla="*/ 3542479 w 10604718"/>
                  <a:gd name="connsiteY80" fmla="*/ 550349 h 2751106"/>
                  <a:gd name="connsiteX81" fmla="*/ 3532954 w 10604718"/>
                  <a:gd name="connsiteY81" fmla="*/ 312224 h 2751106"/>
                  <a:gd name="connsiteX82" fmla="*/ 3552004 w 10604718"/>
                  <a:gd name="connsiteY82" fmla="*/ 121724 h 2751106"/>
                  <a:gd name="connsiteX83" fmla="*/ 3675829 w 10604718"/>
                  <a:gd name="connsiteY83" fmla="*/ 188399 h 2751106"/>
                  <a:gd name="connsiteX84" fmla="*/ 3675829 w 10604718"/>
                  <a:gd name="connsiteY84" fmla="*/ 464624 h 2751106"/>
                  <a:gd name="connsiteX85" fmla="*/ 3666304 w 10604718"/>
                  <a:gd name="connsiteY85" fmla="*/ 769424 h 2751106"/>
                  <a:gd name="connsiteX86" fmla="*/ 3628204 w 10604718"/>
                  <a:gd name="connsiteY86" fmla="*/ 1045649 h 2751106"/>
                  <a:gd name="connsiteX87" fmla="*/ 3761554 w 10604718"/>
                  <a:gd name="connsiteY87" fmla="*/ 1102799 h 2751106"/>
                  <a:gd name="connsiteX88" fmla="*/ 3828229 w 10604718"/>
                  <a:gd name="connsiteY88" fmla="*/ 702749 h 2751106"/>
                  <a:gd name="connsiteX89" fmla="*/ 3837754 w 10604718"/>
                  <a:gd name="connsiteY89" fmla="*/ 283649 h 2751106"/>
                  <a:gd name="connsiteX90" fmla="*/ 3894904 w 10604718"/>
                  <a:gd name="connsiteY90" fmla="*/ 131249 h 2751106"/>
                  <a:gd name="connsiteX91" fmla="*/ 3952054 w 10604718"/>
                  <a:gd name="connsiteY91" fmla="*/ 188399 h 2751106"/>
                  <a:gd name="connsiteX92" fmla="*/ 3952054 w 10604718"/>
                  <a:gd name="connsiteY92" fmla="*/ 426524 h 2751106"/>
                  <a:gd name="connsiteX93" fmla="*/ 3980629 w 10604718"/>
                  <a:gd name="connsiteY93" fmla="*/ 769424 h 2751106"/>
                  <a:gd name="connsiteX94" fmla="*/ 3990154 w 10604718"/>
                  <a:gd name="connsiteY94" fmla="*/ 1026599 h 2751106"/>
                  <a:gd name="connsiteX95" fmla="*/ 4075879 w 10604718"/>
                  <a:gd name="connsiteY95" fmla="*/ 1083749 h 2751106"/>
                  <a:gd name="connsiteX96" fmla="*/ 4113979 w 10604718"/>
                  <a:gd name="connsiteY96" fmla="*/ 807524 h 2751106"/>
                  <a:gd name="connsiteX97" fmla="*/ 4085404 w 10604718"/>
                  <a:gd name="connsiteY97" fmla="*/ 455099 h 2751106"/>
                  <a:gd name="connsiteX98" fmla="*/ 4085404 w 10604718"/>
                  <a:gd name="connsiteY98" fmla="*/ 169349 h 2751106"/>
                  <a:gd name="connsiteX99" fmla="*/ 4161604 w 10604718"/>
                  <a:gd name="connsiteY99" fmla="*/ 93149 h 2751106"/>
                  <a:gd name="connsiteX100" fmla="*/ 4228279 w 10604718"/>
                  <a:gd name="connsiteY100" fmla="*/ 226499 h 2751106"/>
                  <a:gd name="connsiteX101" fmla="*/ 4228279 w 10604718"/>
                  <a:gd name="connsiteY101" fmla="*/ 397949 h 2751106"/>
                  <a:gd name="connsiteX102" fmla="*/ 4247329 w 10604718"/>
                  <a:gd name="connsiteY102" fmla="*/ 693224 h 2751106"/>
                  <a:gd name="connsiteX103" fmla="*/ 4275904 w 10604718"/>
                  <a:gd name="connsiteY103" fmla="*/ 969449 h 2751106"/>
                  <a:gd name="connsiteX104" fmla="*/ 4285429 w 10604718"/>
                  <a:gd name="connsiteY104" fmla="*/ 1112324 h 2751106"/>
                  <a:gd name="connsiteX105" fmla="*/ 4418779 w 10604718"/>
                  <a:gd name="connsiteY105" fmla="*/ 1064699 h 2751106"/>
                  <a:gd name="connsiteX106" fmla="*/ 4390204 w 10604718"/>
                  <a:gd name="connsiteY106" fmla="*/ 740849 h 2751106"/>
                  <a:gd name="connsiteX107" fmla="*/ 4371154 w 10604718"/>
                  <a:gd name="connsiteY107" fmla="*/ 207449 h 2751106"/>
                  <a:gd name="connsiteX108" fmla="*/ 4390204 w 10604718"/>
                  <a:gd name="connsiteY108" fmla="*/ 102674 h 2751106"/>
                  <a:gd name="connsiteX109" fmla="*/ 4466404 w 10604718"/>
                  <a:gd name="connsiteY109" fmla="*/ 159824 h 2751106"/>
                  <a:gd name="connsiteX110" fmla="*/ 4504504 w 10604718"/>
                  <a:gd name="connsiteY110" fmla="*/ 436049 h 2751106"/>
                  <a:gd name="connsiteX111" fmla="*/ 4542604 w 10604718"/>
                  <a:gd name="connsiteY111" fmla="*/ 845624 h 2751106"/>
                  <a:gd name="connsiteX112" fmla="*/ 4609279 w 10604718"/>
                  <a:gd name="connsiteY112" fmla="*/ 1093274 h 2751106"/>
                  <a:gd name="connsiteX113" fmla="*/ 4656904 w 10604718"/>
                  <a:gd name="connsiteY113" fmla="*/ 912299 h 2751106"/>
                  <a:gd name="connsiteX114" fmla="*/ 4656904 w 10604718"/>
                  <a:gd name="connsiteY114" fmla="*/ 636074 h 2751106"/>
                  <a:gd name="connsiteX115" fmla="*/ 4685479 w 10604718"/>
                  <a:gd name="connsiteY115" fmla="*/ 293174 h 2751106"/>
                  <a:gd name="connsiteX116" fmla="*/ 4714054 w 10604718"/>
                  <a:gd name="connsiteY116" fmla="*/ 112199 h 2751106"/>
                  <a:gd name="connsiteX117" fmla="*/ 4780729 w 10604718"/>
                  <a:gd name="connsiteY117" fmla="*/ 283649 h 2751106"/>
                  <a:gd name="connsiteX118" fmla="*/ 4771204 w 10604718"/>
                  <a:gd name="connsiteY118" fmla="*/ 607499 h 2751106"/>
                  <a:gd name="connsiteX119" fmla="*/ 4809304 w 10604718"/>
                  <a:gd name="connsiteY119" fmla="*/ 959924 h 2751106"/>
                  <a:gd name="connsiteX120" fmla="*/ 4837879 w 10604718"/>
                  <a:gd name="connsiteY120" fmla="*/ 1083749 h 2751106"/>
                  <a:gd name="connsiteX121" fmla="*/ 4952179 w 10604718"/>
                  <a:gd name="connsiteY121" fmla="*/ 1055174 h 2751106"/>
                  <a:gd name="connsiteX122" fmla="*/ 4904554 w 10604718"/>
                  <a:gd name="connsiteY122" fmla="*/ 683699 h 2751106"/>
                  <a:gd name="connsiteX123" fmla="*/ 4904554 w 10604718"/>
                  <a:gd name="connsiteY123" fmla="*/ 455099 h 2751106"/>
                  <a:gd name="connsiteX124" fmla="*/ 4933129 w 10604718"/>
                  <a:gd name="connsiteY124" fmla="*/ 169349 h 2751106"/>
                  <a:gd name="connsiteX125" fmla="*/ 5028379 w 10604718"/>
                  <a:gd name="connsiteY125" fmla="*/ 150299 h 2751106"/>
                  <a:gd name="connsiteX126" fmla="*/ 5066479 w 10604718"/>
                  <a:gd name="connsiteY126" fmla="*/ 236024 h 2751106"/>
                  <a:gd name="connsiteX127" fmla="*/ 5104579 w 10604718"/>
                  <a:gd name="connsiteY127" fmla="*/ 483674 h 2751106"/>
                  <a:gd name="connsiteX128" fmla="*/ 5095054 w 10604718"/>
                  <a:gd name="connsiteY128" fmla="*/ 693224 h 2751106"/>
                  <a:gd name="connsiteX129" fmla="*/ 5095054 w 10604718"/>
                  <a:gd name="connsiteY129" fmla="*/ 845624 h 2751106"/>
                  <a:gd name="connsiteX130" fmla="*/ 5114104 w 10604718"/>
                  <a:gd name="connsiteY130" fmla="*/ 998024 h 2751106"/>
                  <a:gd name="connsiteX131" fmla="*/ 5123629 w 10604718"/>
                  <a:gd name="connsiteY131" fmla="*/ 1064699 h 2751106"/>
                  <a:gd name="connsiteX132" fmla="*/ 5218879 w 10604718"/>
                  <a:gd name="connsiteY132" fmla="*/ 1007549 h 2751106"/>
                  <a:gd name="connsiteX133" fmla="*/ 5228404 w 10604718"/>
                  <a:gd name="connsiteY133" fmla="*/ 845624 h 2751106"/>
                  <a:gd name="connsiteX134" fmla="*/ 5228404 w 10604718"/>
                  <a:gd name="connsiteY134" fmla="*/ 531299 h 2751106"/>
                  <a:gd name="connsiteX135" fmla="*/ 5209354 w 10604718"/>
                  <a:gd name="connsiteY135" fmla="*/ 264599 h 2751106"/>
                  <a:gd name="connsiteX136" fmla="*/ 5209354 w 10604718"/>
                  <a:gd name="connsiteY136" fmla="*/ 150299 h 2751106"/>
                  <a:gd name="connsiteX137" fmla="*/ 5266504 w 10604718"/>
                  <a:gd name="connsiteY137" fmla="*/ 121724 h 2751106"/>
                  <a:gd name="connsiteX138" fmla="*/ 5323654 w 10604718"/>
                  <a:gd name="connsiteY138" fmla="*/ 140774 h 2751106"/>
                  <a:gd name="connsiteX139" fmla="*/ 5361754 w 10604718"/>
                  <a:gd name="connsiteY139" fmla="*/ 302699 h 2751106"/>
                  <a:gd name="connsiteX140" fmla="*/ 5361754 w 10604718"/>
                  <a:gd name="connsiteY140" fmla="*/ 531299 h 2751106"/>
                  <a:gd name="connsiteX141" fmla="*/ 5361754 w 10604718"/>
                  <a:gd name="connsiteY141" fmla="*/ 807524 h 2751106"/>
                  <a:gd name="connsiteX142" fmla="*/ 5352229 w 10604718"/>
                  <a:gd name="connsiteY142" fmla="*/ 978974 h 2751106"/>
                  <a:gd name="connsiteX143" fmla="*/ 5380804 w 10604718"/>
                  <a:gd name="connsiteY143" fmla="*/ 1036124 h 2751106"/>
                  <a:gd name="connsiteX144" fmla="*/ 5476054 w 10604718"/>
                  <a:gd name="connsiteY144" fmla="*/ 1036124 h 2751106"/>
                  <a:gd name="connsiteX145" fmla="*/ 5504629 w 10604718"/>
                  <a:gd name="connsiteY145" fmla="*/ 797999 h 2751106"/>
                  <a:gd name="connsiteX146" fmla="*/ 5514154 w 10604718"/>
                  <a:gd name="connsiteY146" fmla="*/ 388424 h 2751106"/>
                  <a:gd name="connsiteX147" fmla="*/ 5504629 w 10604718"/>
                  <a:gd name="connsiteY147" fmla="*/ 131249 h 2751106"/>
                  <a:gd name="connsiteX148" fmla="*/ 5590354 w 10604718"/>
                  <a:gd name="connsiteY148" fmla="*/ 131249 h 2751106"/>
                  <a:gd name="connsiteX149" fmla="*/ 5628454 w 10604718"/>
                  <a:gd name="connsiteY149" fmla="*/ 236024 h 2751106"/>
                  <a:gd name="connsiteX150" fmla="*/ 5637979 w 10604718"/>
                  <a:gd name="connsiteY150" fmla="*/ 397949 h 2751106"/>
                  <a:gd name="connsiteX151" fmla="*/ 5647504 w 10604718"/>
                  <a:gd name="connsiteY151" fmla="*/ 559874 h 2751106"/>
                  <a:gd name="connsiteX152" fmla="*/ 5637979 w 10604718"/>
                  <a:gd name="connsiteY152" fmla="*/ 788474 h 2751106"/>
                  <a:gd name="connsiteX153" fmla="*/ 5637979 w 10604718"/>
                  <a:gd name="connsiteY153" fmla="*/ 998024 h 2751106"/>
                  <a:gd name="connsiteX154" fmla="*/ 5685604 w 10604718"/>
                  <a:gd name="connsiteY154" fmla="*/ 1074224 h 2751106"/>
                  <a:gd name="connsiteX155" fmla="*/ 5742754 w 10604718"/>
                  <a:gd name="connsiteY155" fmla="*/ 969449 h 2751106"/>
                  <a:gd name="connsiteX156" fmla="*/ 5790379 w 10604718"/>
                  <a:gd name="connsiteY156" fmla="*/ 759899 h 2751106"/>
                  <a:gd name="connsiteX157" fmla="*/ 5752279 w 10604718"/>
                  <a:gd name="connsiteY157" fmla="*/ 540824 h 2751106"/>
                  <a:gd name="connsiteX158" fmla="*/ 5752279 w 10604718"/>
                  <a:gd name="connsiteY158" fmla="*/ 255074 h 2751106"/>
                  <a:gd name="connsiteX159" fmla="*/ 5809429 w 10604718"/>
                  <a:gd name="connsiteY159" fmla="*/ 102674 h 2751106"/>
                  <a:gd name="connsiteX160" fmla="*/ 5876104 w 10604718"/>
                  <a:gd name="connsiteY160" fmla="*/ 150299 h 2751106"/>
                  <a:gd name="connsiteX161" fmla="*/ 5885629 w 10604718"/>
                  <a:gd name="connsiteY161" fmla="*/ 359849 h 2751106"/>
                  <a:gd name="connsiteX162" fmla="*/ 5885629 w 10604718"/>
                  <a:gd name="connsiteY162" fmla="*/ 540824 h 2751106"/>
                  <a:gd name="connsiteX163" fmla="*/ 5914204 w 10604718"/>
                  <a:gd name="connsiteY163" fmla="*/ 817049 h 2751106"/>
                  <a:gd name="connsiteX164" fmla="*/ 5904679 w 10604718"/>
                  <a:gd name="connsiteY164" fmla="*/ 1026599 h 2751106"/>
                  <a:gd name="connsiteX165" fmla="*/ 5952304 w 10604718"/>
                  <a:gd name="connsiteY165" fmla="*/ 1102799 h 2751106"/>
                  <a:gd name="connsiteX166" fmla="*/ 6028504 w 10604718"/>
                  <a:gd name="connsiteY166" fmla="*/ 1074224 h 2751106"/>
                  <a:gd name="connsiteX167" fmla="*/ 6028504 w 10604718"/>
                  <a:gd name="connsiteY167" fmla="*/ 731324 h 2751106"/>
                  <a:gd name="connsiteX168" fmla="*/ 6038029 w 10604718"/>
                  <a:gd name="connsiteY168" fmla="*/ 197924 h 2751106"/>
                  <a:gd name="connsiteX169" fmla="*/ 6123754 w 10604718"/>
                  <a:gd name="connsiteY169" fmla="*/ 102674 h 2751106"/>
                  <a:gd name="connsiteX170" fmla="*/ 6161854 w 10604718"/>
                  <a:gd name="connsiteY170" fmla="*/ 207449 h 2751106"/>
                  <a:gd name="connsiteX171" fmla="*/ 6161854 w 10604718"/>
                  <a:gd name="connsiteY171" fmla="*/ 493199 h 2751106"/>
                  <a:gd name="connsiteX172" fmla="*/ 6161854 w 10604718"/>
                  <a:gd name="connsiteY172" fmla="*/ 769424 h 2751106"/>
                  <a:gd name="connsiteX173" fmla="*/ 6161854 w 10604718"/>
                  <a:gd name="connsiteY173" fmla="*/ 950399 h 2751106"/>
                  <a:gd name="connsiteX174" fmla="*/ 6161854 w 10604718"/>
                  <a:gd name="connsiteY174" fmla="*/ 1083749 h 2751106"/>
                  <a:gd name="connsiteX175" fmla="*/ 6266629 w 10604718"/>
                  <a:gd name="connsiteY175" fmla="*/ 1045649 h 2751106"/>
                  <a:gd name="connsiteX176" fmla="*/ 6295204 w 10604718"/>
                  <a:gd name="connsiteY176" fmla="*/ 893249 h 2751106"/>
                  <a:gd name="connsiteX177" fmla="*/ 6285679 w 10604718"/>
                  <a:gd name="connsiteY177" fmla="*/ 540824 h 2751106"/>
                  <a:gd name="connsiteX178" fmla="*/ 6285679 w 10604718"/>
                  <a:gd name="connsiteY178" fmla="*/ 293174 h 2751106"/>
                  <a:gd name="connsiteX179" fmla="*/ 6323779 w 10604718"/>
                  <a:gd name="connsiteY179" fmla="*/ 121724 h 2751106"/>
                  <a:gd name="connsiteX180" fmla="*/ 6409504 w 10604718"/>
                  <a:gd name="connsiteY180" fmla="*/ 150299 h 2751106"/>
                  <a:gd name="connsiteX181" fmla="*/ 6419029 w 10604718"/>
                  <a:gd name="connsiteY181" fmla="*/ 464624 h 2751106"/>
                  <a:gd name="connsiteX182" fmla="*/ 6447604 w 10604718"/>
                  <a:gd name="connsiteY182" fmla="*/ 1093274 h 2751106"/>
                  <a:gd name="connsiteX183" fmla="*/ 6571429 w 10604718"/>
                  <a:gd name="connsiteY183" fmla="*/ 1064699 h 2751106"/>
                  <a:gd name="connsiteX184" fmla="*/ 6590479 w 10604718"/>
                  <a:gd name="connsiteY184" fmla="*/ 826574 h 2751106"/>
                  <a:gd name="connsiteX185" fmla="*/ 6561904 w 10604718"/>
                  <a:gd name="connsiteY185" fmla="*/ 388424 h 2751106"/>
                  <a:gd name="connsiteX186" fmla="*/ 6609529 w 10604718"/>
                  <a:gd name="connsiteY186" fmla="*/ 159824 h 2751106"/>
                  <a:gd name="connsiteX187" fmla="*/ 6676204 w 10604718"/>
                  <a:gd name="connsiteY187" fmla="*/ 197924 h 2751106"/>
                  <a:gd name="connsiteX188" fmla="*/ 6714304 w 10604718"/>
                  <a:gd name="connsiteY188" fmla="*/ 921824 h 2751106"/>
                  <a:gd name="connsiteX189" fmla="*/ 6742879 w 10604718"/>
                  <a:gd name="connsiteY189" fmla="*/ 1112324 h 2751106"/>
                  <a:gd name="connsiteX190" fmla="*/ 6857179 w 10604718"/>
                  <a:gd name="connsiteY190" fmla="*/ 1017074 h 2751106"/>
                  <a:gd name="connsiteX191" fmla="*/ 6866704 w 10604718"/>
                  <a:gd name="connsiteY191" fmla="*/ 607499 h 2751106"/>
                  <a:gd name="connsiteX192" fmla="*/ 6876229 w 10604718"/>
                  <a:gd name="connsiteY192" fmla="*/ 340799 h 2751106"/>
                  <a:gd name="connsiteX193" fmla="*/ 6914329 w 10604718"/>
                  <a:gd name="connsiteY193" fmla="*/ 140774 h 2751106"/>
                  <a:gd name="connsiteX194" fmla="*/ 6981004 w 10604718"/>
                  <a:gd name="connsiteY194" fmla="*/ 197924 h 2751106"/>
                  <a:gd name="connsiteX195" fmla="*/ 6990529 w 10604718"/>
                  <a:gd name="connsiteY195" fmla="*/ 731324 h 2751106"/>
                  <a:gd name="connsiteX196" fmla="*/ 6981004 w 10604718"/>
                  <a:gd name="connsiteY196" fmla="*/ 1017074 h 2751106"/>
                  <a:gd name="connsiteX197" fmla="*/ 7057204 w 10604718"/>
                  <a:gd name="connsiteY197" fmla="*/ 1083749 h 2751106"/>
                  <a:gd name="connsiteX198" fmla="*/ 7114354 w 10604718"/>
                  <a:gd name="connsiteY198" fmla="*/ 931349 h 2751106"/>
                  <a:gd name="connsiteX199" fmla="*/ 7114354 w 10604718"/>
                  <a:gd name="connsiteY199" fmla="*/ 550349 h 2751106"/>
                  <a:gd name="connsiteX200" fmla="*/ 7104829 w 10604718"/>
                  <a:gd name="connsiteY200" fmla="*/ 226499 h 2751106"/>
                  <a:gd name="connsiteX201" fmla="*/ 7171504 w 10604718"/>
                  <a:gd name="connsiteY201" fmla="*/ 121724 h 2751106"/>
                  <a:gd name="connsiteX202" fmla="*/ 7238179 w 10604718"/>
                  <a:gd name="connsiteY202" fmla="*/ 350324 h 2751106"/>
                  <a:gd name="connsiteX203" fmla="*/ 7247704 w 10604718"/>
                  <a:gd name="connsiteY203" fmla="*/ 988499 h 2751106"/>
                  <a:gd name="connsiteX204" fmla="*/ 7352479 w 10604718"/>
                  <a:gd name="connsiteY204" fmla="*/ 969449 h 2751106"/>
                  <a:gd name="connsiteX205" fmla="*/ 7390579 w 10604718"/>
                  <a:gd name="connsiteY205" fmla="*/ 588449 h 2751106"/>
                  <a:gd name="connsiteX206" fmla="*/ 7371529 w 10604718"/>
                  <a:gd name="connsiteY206" fmla="*/ 255074 h 2751106"/>
                  <a:gd name="connsiteX207" fmla="*/ 7400104 w 10604718"/>
                  <a:gd name="connsiteY207" fmla="*/ 140774 h 2751106"/>
                  <a:gd name="connsiteX208" fmla="*/ 7466779 w 10604718"/>
                  <a:gd name="connsiteY208" fmla="*/ 388424 h 2751106"/>
                  <a:gd name="connsiteX209" fmla="*/ 7495354 w 10604718"/>
                  <a:gd name="connsiteY209" fmla="*/ 750374 h 2751106"/>
                  <a:gd name="connsiteX210" fmla="*/ 7485829 w 10604718"/>
                  <a:gd name="connsiteY210" fmla="*/ 998024 h 2751106"/>
                  <a:gd name="connsiteX211" fmla="*/ 7562029 w 10604718"/>
                  <a:gd name="connsiteY211" fmla="*/ 1083749 h 2751106"/>
                  <a:gd name="connsiteX212" fmla="*/ 7647754 w 10604718"/>
                  <a:gd name="connsiteY212" fmla="*/ 788474 h 2751106"/>
                  <a:gd name="connsiteX213" fmla="*/ 7638229 w 10604718"/>
                  <a:gd name="connsiteY213" fmla="*/ 331274 h 2751106"/>
                  <a:gd name="connsiteX214" fmla="*/ 7647754 w 10604718"/>
                  <a:gd name="connsiteY214" fmla="*/ 159824 h 2751106"/>
                  <a:gd name="connsiteX215" fmla="*/ 7714429 w 10604718"/>
                  <a:gd name="connsiteY215" fmla="*/ 93149 h 2751106"/>
                  <a:gd name="connsiteX216" fmla="*/ 7762054 w 10604718"/>
                  <a:gd name="connsiteY216" fmla="*/ 169349 h 2751106"/>
                  <a:gd name="connsiteX217" fmla="*/ 7771579 w 10604718"/>
                  <a:gd name="connsiteY217" fmla="*/ 369374 h 2751106"/>
                  <a:gd name="connsiteX218" fmla="*/ 7762054 w 10604718"/>
                  <a:gd name="connsiteY218" fmla="*/ 645599 h 2751106"/>
                  <a:gd name="connsiteX219" fmla="*/ 7771579 w 10604718"/>
                  <a:gd name="connsiteY219" fmla="*/ 940874 h 2751106"/>
                  <a:gd name="connsiteX220" fmla="*/ 7790629 w 10604718"/>
                  <a:gd name="connsiteY220" fmla="*/ 1045649 h 2751106"/>
                  <a:gd name="connsiteX221" fmla="*/ 7847779 w 10604718"/>
                  <a:gd name="connsiteY221" fmla="*/ 1064699 h 2751106"/>
                  <a:gd name="connsiteX222" fmla="*/ 7895404 w 10604718"/>
                  <a:gd name="connsiteY222" fmla="*/ 855149 h 2751106"/>
                  <a:gd name="connsiteX223" fmla="*/ 7895404 w 10604718"/>
                  <a:gd name="connsiteY223" fmla="*/ 559874 h 2751106"/>
                  <a:gd name="connsiteX224" fmla="*/ 7904929 w 10604718"/>
                  <a:gd name="connsiteY224" fmla="*/ 264599 h 2751106"/>
                  <a:gd name="connsiteX225" fmla="*/ 7904929 w 10604718"/>
                  <a:gd name="connsiteY225" fmla="*/ 159824 h 2751106"/>
                  <a:gd name="connsiteX226" fmla="*/ 8000179 w 10604718"/>
                  <a:gd name="connsiteY226" fmla="*/ 112199 h 2751106"/>
                  <a:gd name="connsiteX227" fmla="*/ 8038279 w 10604718"/>
                  <a:gd name="connsiteY227" fmla="*/ 197924 h 2751106"/>
                  <a:gd name="connsiteX228" fmla="*/ 8038279 w 10604718"/>
                  <a:gd name="connsiteY228" fmla="*/ 950399 h 2751106"/>
                  <a:gd name="connsiteX229" fmla="*/ 8019229 w 10604718"/>
                  <a:gd name="connsiteY229" fmla="*/ 1083749 h 2751106"/>
                  <a:gd name="connsiteX230" fmla="*/ 8143054 w 10604718"/>
                  <a:gd name="connsiteY230" fmla="*/ 1045649 h 2751106"/>
                  <a:gd name="connsiteX231" fmla="*/ 8162104 w 10604718"/>
                  <a:gd name="connsiteY231" fmla="*/ 826574 h 2751106"/>
                  <a:gd name="connsiteX232" fmla="*/ 8190679 w 10604718"/>
                  <a:gd name="connsiteY232" fmla="*/ 445574 h 2751106"/>
                  <a:gd name="connsiteX233" fmla="*/ 8200204 w 10604718"/>
                  <a:gd name="connsiteY233" fmla="*/ 159824 h 2751106"/>
                  <a:gd name="connsiteX234" fmla="*/ 8314504 w 10604718"/>
                  <a:gd name="connsiteY234" fmla="*/ 112199 h 2751106"/>
                  <a:gd name="connsiteX235" fmla="*/ 8333554 w 10604718"/>
                  <a:gd name="connsiteY235" fmla="*/ 216974 h 2751106"/>
                  <a:gd name="connsiteX236" fmla="*/ 8333554 w 10604718"/>
                  <a:gd name="connsiteY236" fmla="*/ 531299 h 2751106"/>
                  <a:gd name="connsiteX237" fmla="*/ 8314504 w 10604718"/>
                  <a:gd name="connsiteY237" fmla="*/ 883724 h 2751106"/>
                  <a:gd name="connsiteX238" fmla="*/ 8324029 w 10604718"/>
                  <a:gd name="connsiteY238" fmla="*/ 1036124 h 2751106"/>
                  <a:gd name="connsiteX239" fmla="*/ 8419279 w 10604718"/>
                  <a:gd name="connsiteY239" fmla="*/ 1045649 h 2751106"/>
                  <a:gd name="connsiteX240" fmla="*/ 8438329 w 10604718"/>
                  <a:gd name="connsiteY240" fmla="*/ 864674 h 2751106"/>
                  <a:gd name="connsiteX241" fmla="*/ 8457379 w 10604718"/>
                  <a:gd name="connsiteY241" fmla="*/ 569399 h 2751106"/>
                  <a:gd name="connsiteX242" fmla="*/ 8476429 w 10604718"/>
                  <a:gd name="connsiteY242" fmla="*/ 245549 h 2751106"/>
                  <a:gd name="connsiteX243" fmla="*/ 8524054 w 10604718"/>
                  <a:gd name="connsiteY243" fmla="*/ 121724 h 2751106"/>
                  <a:gd name="connsiteX244" fmla="*/ 8609779 w 10604718"/>
                  <a:gd name="connsiteY244" fmla="*/ 255074 h 2751106"/>
                  <a:gd name="connsiteX245" fmla="*/ 8600254 w 10604718"/>
                  <a:gd name="connsiteY245" fmla="*/ 493199 h 2751106"/>
                  <a:gd name="connsiteX246" fmla="*/ 8600254 w 10604718"/>
                  <a:gd name="connsiteY246" fmla="*/ 788474 h 2751106"/>
                  <a:gd name="connsiteX247" fmla="*/ 8638354 w 10604718"/>
                  <a:gd name="connsiteY247" fmla="*/ 1036124 h 2751106"/>
                  <a:gd name="connsiteX248" fmla="*/ 8695504 w 10604718"/>
                  <a:gd name="connsiteY248" fmla="*/ 1102799 h 2751106"/>
                  <a:gd name="connsiteX249" fmla="*/ 8724079 w 10604718"/>
                  <a:gd name="connsiteY249" fmla="*/ 874199 h 2751106"/>
                  <a:gd name="connsiteX250" fmla="*/ 8724079 w 10604718"/>
                  <a:gd name="connsiteY250" fmla="*/ 531299 h 2751106"/>
                  <a:gd name="connsiteX251" fmla="*/ 8714554 w 10604718"/>
                  <a:gd name="connsiteY251" fmla="*/ 216974 h 2751106"/>
                  <a:gd name="connsiteX252" fmla="*/ 8819329 w 10604718"/>
                  <a:gd name="connsiteY252" fmla="*/ 131249 h 2751106"/>
                  <a:gd name="connsiteX253" fmla="*/ 8876479 w 10604718"/>
                  <a:gd name="connsiteY253" fmla="*/ 378899 h 2751106"/>
                  <a:gd name="connsiteX254" fmla="*/ 8876479 w 10604718"/>
                  <a:gd name="connsiteY254" fmla="*/ 702749 h 2751106"/>
                  <a:gd name="connsiteX255" fmla="*/ 8905054 w 10604718"/>
                  <a:gd name="connsiteY255" fmla="*/ 1045649 h 2751106"/>
                  <a:gd name="connsiteX256" fmla="*/ 9019354 w 10604718"/>
                  <a:gd name="connsiteY256" fmla="*/ 969449 h 2751106"/>
                  <a:gd name="connsiteX257" fmla="*/ 9019354 w 10604718"/>
                  <a:gd name="connsiteY257" fmla="*/ 712274 h 2751106"/>
                  <a:gd name="connsiteX258" fmla="*/ 9057454 w 10604718"/>
                  <a:gd name="connsiteY258" fmla="*/ 340799 h 2751106"/>
                  <a:gd name="connsiteX259" fmla="*/ 9028879 w 10604718"/>
                  <a:gd name="connsiteY259" fmla="*/ 131249 h 2751106"/>
                  <a:gd name="connsiteX260" fmla="*/ 9171754 w 10604718"/>
                  <a:gd name="connsiteY260" fmla="*/ 169349 h 2751106"/>
                  <a:gd name="connsiteX261" fmla="*/ 9181279 w 10604718"/>
                  <a:gd name="connsiteY261" fmla="*/ 378899 h 2751106"/>
                  <a:gd name="connsiteX262" fmla="*/ 9190804 w 10604718"/>
                  <a:gd name="connsiteY262" fmla="*/ 807524 h 2751106"/>
                  <a:gd name="connsiteX263" fmla="*/ 9219379 w 10604718"/>
                  <a:gd name="connsiteY263" fmla="*/ 2350574 h 2751106"/>
                  <a:gd name="connsiteX264" fmla="*/ 878767 w 10604718"/>
                  <a:gd name="connsiteY264" fmla="*/ 2585620 h 2751106"/>
                  <a:gd name="connsiteX0" fmla="*/ 140361 w 9866312"/>
                  <a:gd name="connsiteY0" fmla="*/ 2585620 h 2751106"/>
                  <a:gd name="connsiteX1" fmla="*/ 3723 w 9866312"/>
                  <a:gd name="connsiteY1" fmla="*/ 388424 h 2751106"/>
                  <a:gd name="connsiteX2" fmla="*/ 118023 w 9866312"/>
                  <a:gd name="connsiteY2" fmla="*/ 255074 h 2751106"/>
                  <a:gd name="connsiteX3" fmla="*/ 127548 w 9866312"/>
                  <a:gd name="connsiteY3" fmla="*/ 959924 h 2751106"/>
                  <a:gd name="connsiteX4" fmla="*/ 118023 w 9866312"/>
                  <a:gd name="connsiteY4" fmla="*/ 1121849 h 2751106"/>
                  <a:gd name="connsiteX5" fmla="*/ 213273 w 9866312"/>
                  <a:gd name="connsiteY5" fmla="*/ 1159949 h 2751106"/>
                  <a:gd name="connsiteX6" fmla="*/ 260898 w 9866312"/>
                  <a:gd name="connsiteY6" fmla="*/ 950399 h 2751106"/>
                  <a:gd name="connsiteX7" fmla="*/ 260898 w 9866312"/>
                  <a:gd name="connsiteY7" fmla="*/ 645599 h 2751106"/>
                  <a:gd name="connsiteX8" fmla="*/ 260898 w 9866312"/>
                  <a:gd name="connsiteY8" fmla="*/ 416999 h 2751106"/>
                  <a:gd name="connsiteX9" fmla="*/ 260898 w 9866312"/>
                  <a:gd name="connsiteY9" fmla="*/ 188399 h 2751106"/>
                  <a:gd name="connsiteX10" fmla="*/ 346623 w 9866312"/>
                  <a:gd name="connsiteY10" fmla="*/ 169349 h 2751106"/>
                  <a:gd name="connsiteX11" fmla="*/ 403773 w 9866312"/>
                  <a:gd name="connsiteY11" fmla="*/ 274124 h 2751106"/>
                  <a:gd name="connsiteX12" fmla="*/ 403773 w 9866312"/>
                  <a:gd name="connsiteY12" fmla="*/ 1102799 h 2751106"/>
                  <a:gd name="connsiteX13" fmla="*/ 499023 w 9866312"/>
                  <a:gd name="connsiteY13" fmla="*/ 1140899 h 2751106"/>
                  <a:gd name="connsiteX14" fmla="*/ 508548 w 9866312"/>
                  <a:gd name="connsiteY14" fmla="*/ 950399 h 2751106"/>
                  <a:gd name="connsiteX15" fmla="*/ 527598 w 9866312"/>
                  <a:gd name="connsiteY15" fmla="*/ 169349 h 2751106"/>
                  <a:gd name="connsiteX16" fmla="*/ 632373 w 9866312"/>
                  <a:gd name="connsiteY16" fmla="*/ 178874 h 2751106"/>
                  <a:gd name="connsiteX17" fmla="*/ 651423 w 9866312"/>
                  <a:gd name="connsiteY17" fmla="*/ 636074 h 2751106"/>
                  <a:gd name="connsiteX18" fmla="*/ 670473 w 9866312"/>
                  <a:gd name="connsiteY18" fmla="*/ 988499 h 2751106"/>
                  <a:gd name="connsiteX19" fmla="*/ 679998 w 9866312"/>
                  <a:gd name="connsiteY19" fmla="*/ 1150424 h 2751106"/>
                  <a:gd name="connsiteX20" fmla="*/ 775248 w 9866312"/>
                  <a:gd name="connsiteY20" fmla="*/ 1102799 h 2751106"/>
                  <a:gd name="connsiteX21" fmla="*/ 784773 w 9866312"/>
                  <a:gd name="connsiteY21" fmla="*/ 236024 h 2751106"/>
                  <a:gd name="connsiteX22" fmla="*/ 832398 w 9866312"/>
                  <a:gd name="connsiteY22" fmla="*/ 140774 h 2751106"/>
                  <a:gd name="connsiteX23" fmla="*/ 889548 w 9866312"/>
                  <a:gd name="connsiteY23" fmla="*/ 321749 h 2751106"/>
                  <a:gd name="connsiteX24" fmla="*/ 899073 w 9866312"/>
                  <a:gd name="connsiteY24" fmla="*/ 769424 h 2751106"/>
                  <a:gd name="connsiteX25" fmla="*/ 927648 w 9866312"/>
                  <a:gd name="connsiteY25" fmla="*/ 1150424 h 2751106"/>
                  <a:gd name="connsiteX26" fmla="*/ 1080048 w 9866312"/>
                  <a:gd name="connsiteY26" fmla="*/ 1102799 h 2751106"/>
                  <a:gd name="connsiteX27" fmla="*/ 1070523 w 9866312"/>
                  <a:gd name="connsiteY27" fmla="*/ 721799 h 2751106"/>
                  <a:gd name="connsiteX28" fmla="*/ 1051473 w 9866312"/>
                  <a:gd name="connsiteY28" fmla="*/ 312224 h 2751106"/>
                  <a:gd name="connsiteX29" fmla="*/ 1070523 w 9866312"/>
                  <a:gd name="connsiteY29" fmla="*/ 140774 h 2751106"/>
                  <a:gd name="connsiteX30" fmla="*/ 1194348 w 9866312"/>
                  <a:gd name="connsiteY30" fmla="*/ 197924 h 2751106"/>
                  <a:gd name="connsiteX31" fmla="*/ 1184823 w 9866312"/>
                  <a:gd name="connsiteY31" fmla="*/ 474149 h 2751106"/>
                  <a:gd name="connsiteX32" fmla="*/ 1222923 w 9866312"/>
                  <a:gd name="connsiteY32" fmla="*/ 855149 h 2751106"/>
                  <a:gd name="connsiteX33" fmla="*/ 1241973 w 9866312"/>
                  <a:gd name="connsiteY33" fmla="*/ 1093274 h 2751106"/>
                  <a:gd name="connsiteX34" fmla="*/ 1318173 w 9866312"/>
                  <a:gd name="connsiteY34" fmla="*/ 1093274 h 2751106"/>
                  <a:gd name="connsiteX35" fmla="*/ 1375323 w 9866312"/>
                  <a:gd name="connsiteY35" fmla="*/ 883724 h 2751106"/>
                  <a:gd name="connsiteX36" fmla="*/ 1365798 w 9866312"/>
                  <a:gd name="connsiteY36" fmla="*/ 626549 h 2751106"/>
                  <a:gd name="connsiteX37" fmla="*/ 1327698 w 9866312"/>
                  <a:gd name="connsiteY37" fmla="*/ 216974 h 2751106"/>
                  <a:gd name="connsiteX38" fmla="*/ 1422948 w 9866312"/>
                  <a:gd name="connsiteY38" fmla="*/ 178874 h 2751106"/>
                  <a:gd name="connsiteX39" fmla="*/ 1480098 w 9866312"/>
                  <a:gd name="connsiteY39" fmla="*/ 331274 h 2751106"/>
                  <a:gd name="connsiteX40" fmla="*/ 1499148 w 9866312"/>
                  <a:gd name="connsiteY40" fmla="*/ 674174 h 2751106"/>
                  <a:gd name="connsiteX41" fmla="*/ 1470573 w 9866312"/>
                  <a:gd name="connsiteY41" fmla="*/ 921824 h 2751106"/>
                  <a:gd name="connsiteX42" fmla="*/ 1508673 w 9866312"/>
                  <a:gd name="connsiteY42" fmla="*/ 1112324 h 2751106"/>
                  <a:gd name="connsiteX43" fmla="*/ 1622973 w 9866312"/>
                  <a:gd name="connsiteY43" fmla="*/ 1083749 h 2751106"/>
                  <a:gd name="connsiteX44" fmla="*/ 1622973 w 9866312"/>
                  <a:gd name="connsiteY44" fmla="*/ 750374 h 2751106"/>
                  <a:gd name="connsiteX45" fmla="*/ 1594398 w 9866312"/>
                  <a:gd name="connsiteY45" fmla="*/ 359849 h 2751106"/>
                  <a:gd name="connsiteX46" fmla="*/ 1622973 w 9866312"/>
                  <a:gd name="connsiteY46" fmla="*/ 159824 h 2751106"/>
                  <a:gd name="connsiteX47" fmla="*/ 1746798 w 9866312"/>
                  <a:gd name="connsiteY47" fmla="*/ 159824 h 2751106"/>
                  <a:gd name="connsiteX48" fmla="*/ 1737273 w 9866312"/>
                  <a:gd name="connsiteY48" fmla="*/ 397949 h 2751106"/>
                  <a:gd name="connsiteX49" fmla="*/ 1737273 w 9866312"/>
                  <a:gd name="connsiteY49" fmla="*/ 588449 h 2751106"/>
                  <a:gd name="connsiteX50" fmla="*/ 1775373 w 9866312"/>
                  <a:gd name="connsiteY50" fmla="*/ 855149 h 2751106"/>
                  <a:gd name="connsiteX51" fmla="*/ 1784898 w 9866312"/>
                  <a:gd name="connsiteY51" fmla="*/ 1064699 h 2751106"/>
                  <a:gd name="connsiteX52" fmla="*/ 1851573 w 9866312"/>
                  <a:gd name="connsiteY52" fmla="*/ 1102799 h 2751106"/>
                  <a:gd name="connsiteX53" fmla="*/ 1918248 w 9866312"/>
                  <a:gd name="connsiteY53" fmla="*/ 988499 h 2751106"/>
                  <a:gd name="connsiteX54" fmla="*/ 1908723 w 9866312"/>
                  <a:gd name="connsiteY54" fmla="*/ 731324 h 2751106"/>
                  <a:gd name="connsiteX55" fmla="*/ 1908723 w 9866312"/>
                  <a:gd name="connsiteY55" fmla="*/ 359849 h 2751106"/>
                  <a:gd name="connsiteX56" fmla="*/ 1918248 w 9866312"/>
                  <a:gd name="connsiteY56" fmla="*/ 150299 h 2751106"/>
                  <a:gd name="connsiteX57" fmla="*/ 2042073 w 9866312"/>
                  <a:gd name="connsiteY57" fmla="*/ 159824 h 2751106"/>
                  <a:gd name="connsiteX58" fmla="*/ 2080173 w 9866312"/>
                  <a:gd name="connsiteY58" fmla="*/ 388424 h 2751106"/>
                  <a:gd name="connsiteX59" fmla="*/ 2080173 w 9866312"/>
                  <a:gd name="connsiteY59" fmla="*/ 693224 h 2751106"/>
                  <a:gd name="connsiteX60" fmla="*/ 2061123 w 9866312"/>
                  <a:gd name="connsiteY60" fmla="*/ 1007549 h 2751106"/>
                  <a:gd name="connsiteX61" fmla="*/ 2089698 w 9866312"/>
                  <a:gd name="connsiteY61" fmla="*/ 1121849 h 2751106"/>
                  <a:gd name="connsiteX62" fmla="*/ 2194473 w 9866312"/>
                  <a:gd name="connsiteY62" fmla="*/ 1074224 h 2751106"/>
                  <a:gd name="connsiteX63" fmla="*/ 2203998 w 9866312"/>
                  <a:gd name="connsiteY63" fmla="*/ 817049 h 2751106"/>
                  <a:gd name="connsiteX64" fmla="*/ 2223048 w 9866312"/>
                  <a:gd name="connsiteY64" fmla="*/ 540824 h 2751106"/>
                  <a:gd name="connsiteX65" fmla="*/ 2194473 w 9866312"/>
                  <a:gd name="connsiteY65" fmla="*/ 226499 h 2751106"/>
                  <a:gd name="connsiteX66" fmla="*/ 2308773 w 9866312"/>
                  <a:gd name="connsiteY66" fmla="*/ 83624 h 2751106"/>
                  <a:gd name="connsiteX67" fmla="*/ 2375448 w 9866312"/>
                  <a:gd name="connsiteY67" fmla="*/ 359849 h 2751106"/>
                  <a:gd name="connsiteX68" fmla="*/ 2356398 w 9866312"/>
                  <a:gd name="connsiteY68" fmla="*/ 702749 h 2751106"/>
                  <a:gd name="connsiteX69" fmla="*/ 2337348 w 9866312"/>
                  <a:gd name="connsiteY69" fmla="*/ 1074224 h 2751106"/>
                  <a:gd name="connsiteX70" fmla="*/ 2384973 w 9866312"/>
                  <a:gd name="connsiteY70" fmla="*/ 1121849 h 2751106"/>
                  <a:gd name="connsiteX71" fmla="*/ 2499273 w 9866312"/>
                  <a:gd name="connsiteY71" fmla="*/ 1055174 h 2751106"/>
                  <a:gd name="connsiteX72" fmla="*/ 2508798 w 9866312"/>
                  <a:gd name="connsiteY72" fmla="*/ 845624 h 2751106"/>
                  <a:gd name="connsiteX73" fmla="*/ 2499273 w 9866312"/>
                  <a:gd name="connsiteY73" fmla="*/ 512249 h 2751106"/>
                  <a:gd name="connsiteX74" fmla="*/ 2556423 w 9866312"/>
                  <a:gd name="connsiteY74" fmla="*/ 140774 h 2751106"/>
                  <a:gd name="connsiteX75" fmla="*/ 2651673 w 9866312"/>
                  <a:gd name="connsiteY75" fmla="*/ 321749 h 2751106"/>
                  <a:gd name="connsiteX76" fmla="*/ 2670723 w 9866312"/>
                  <a:gd name="connsiteY76" fmla="*/ 740849 h 2751106"/>
                  <a:gd name="connsiteX77" fmla="*/ 2661198 w 9866312"/>
                  <a:gd name="connsiteY77" fmla="*/ 1045649 h 2751106"/>
                  <a:gd name="connsiteX78" fmla="*/ 2765973 w 9866312"/>
                  <a:gd name="connsiteY78" fmla="*/ 1112324 h 2751106"/>
                  <a:gd name="connsiteX79" fmla="*/ 2775498 w 9866312"/>
                  <a:gd name="connsiteY79" fmla="*/ 893249 h 2751106"/>
                  <a:gd name="connsiteX80" fmla="*/ 2804073 w 9866312"/>
                  <a:gd name="connsiteY80" fmla="*/ 550349 h 2751106"/>
                  <a:gd name="connsiteX81" fmla="*/ 2794548 w 9866312"/>
                  <a:gd name="connsiteY81" fmla="*/ 312224 h 2751106"/>
                  <a:gd name="connsiteX82" fmla="*/ 2813598 w 9866312"/>
                  <a:gd name="connsiteY82" fmla="*/ 121724 h 2751106"/>
                  <a:gd name="connsiteX83" fmla="*/ 2937423 w 9866312"/>
                  <a:gd name="connsiteY83" fmla="*/ 188399 h 2751106"/>
                  <a:gd name="connsiteX84" fmla="*/ 2937423 w 9866312"/>
                  <a:gd name="connsiteY84" fmla="*/ 464624 h 2751106"/>
                  <a:gd name="connsiteX85" fmla="*/ 2927898 w 9866312"/>
                  <a:gd name="connsiteY85" fmla="*/ 769424 h 2751106"/>
                  <a:gd name="connsiteX86" fmla="*/ 2889798 w 9866312"/>
                  <a:gd name="connsiteY86" fmla="*/ 1045649 h 2751106"/>
                  <a:gd name="connsiteX87" fmla="*/ 3023148 w 9866312"/>
                  <a:gd name="connsiteY87" fmla="*/ 1102799 h 2751106"/>
                  <a:gd name="connsiteX88" fmla="*/ 3089823 w 9866312"/>
                  <a:gd name="connsiteY88" fmla="*/ 702749 h 2751106"/>
                  <a:gd name="connsiteX89" fmla="*/ 3099348 w 9866312"/>
                  <a:gd name="connsiteY89" fmla="*/ 283649 h 2751106"/>
                  <a:gd name="connsiteX90" fmla="*/ 3156498 w 9866312"/>
                  <a:gd name="connsiteY90" fmla="*/ 131249 h 2751106"/>
                  <a:gd name="connsiteX91" fmla="*/ 3213648 w 9866312"/>
                  <a:gd name="connsiteY91" fmla="*/ 188399 h 2751106"/>
                  <a:gd name="connsiteX92" fmla="*/ 3213648 w 9866312"/>
                  <a:gd name="connsiteY92" fmla="*/ 426524 h 2751106"/>
                  <a:gd name="connsiteX93" fmla="*/ 3242223 w 9866312"/>
                  <a:gd name="connsiteY93" fmla="*/ 769424 h 2751106"/>
                  <a:gd name="connsiteX94" fmla="*/ 3251748 w 9866312"/>
                  <a:gd name="connsiteY94" fmla="*/ 1026599 h 2751106"/>
                  <a:gd name="connsiteX95" fmla="*/ 3337473 w 9866312"/>
                  <a:gd name="connsiteY95" fmla="*/ 1083749 h 2751106"/>
                  <a:gd name="connsiteX96" fmla="*/ 3375573 w 9866312"/>
                  <a:gd name="connsiteY96" fmla="*/ 807524 h 2751106"/>
                  <a:gd name="connsiteX97" fmla="*/ 3346998 w 9866312"/>
                  <a:gd name="connsiteY97" fmla="*/ 455099 h 2751106"/>
                  <a:gd name="connsiteX98" fmla="*/ 3346998 w 9866312"/>
                  <a:gd name="connsiteY98" fmla="*/ 169349 h 2751106"/>
                  <a:gd name="connsiteX99" fmla="*/ 3423198 w 9866312"/>
                  <a:gd name="connsiteY99" fmla="*/ 93149 h 2751106"/>
                  <a:gd name="connsiteX100" fmla="*/ 3489873 w 9866312"/>
                  <a:gd name="connsiteY100" fmla="*/ 226499 h 2751106"/>
                  <a:gd name="connsiteX101" fmla="*/ 3489873 w 9866312"/>
                  <a:gd name="connsiteY101" fmla="*/ 397949 h 2751106"/>
                  <a:gd name="connsiteX102" fmla="*/ 3508923 w 9866312"/>
                  <a:gd name="connsiteY102" fmla="*/ 693224 h 2751106"/>
                  <a:gd name="connsiteX103" fmla="*/ 3537498 w 9866312"/>
                  <a:gd name="connsiteY103" fmla="*/ 969449 h 2751106"/>
                  <a:gd name="connsiteX104" fmla="*/ 3547023 w 9866312"/>
                  <a:gd name="connsiteY104" fmla="*/ 1112324 h 2751106"/>
                  <a:gd name="connsiteX105" fmla="*/ 3680373 w 9866312"/>
                  <a:gd name="connsiteY105" fmla="*/ 1064699 h 2751106"/>
                  <a:gd name="connsiteX106" fmla="*/ 3651798 w 9866312"/>
                  <a:gd name="connsiteY106" fmla="*/ 740849 h 2751106"/>
                  <a:gd name="connsiteX107" fmla="*/ 3632748 w 9866312"/>
                  <a:gd name="connsiteY107" fmla="*/ 207449 h 2751106"/>
                  <a:gd name="connsiteX108" fmla="*/ 3651798 w 9866312"/>
                  <a:gd name="connsiteY108" fmla="*/ 102674 h 2751106"/>
                  <a:gd name="connsiteX109" fmla="*/ 3727998 w 9866312"/>
                  <a:gd name="connsiteY109" fmla="*/ 159824 h 2751106"/>
                  <a:gd name="connsiteX110" fmla="*/ 3766098 w 9866312"/>
                  <a:gd name="connsiteY110" fmla="*/ 436049 h 2751106"/>
                  <a:gd name="connsiteX111" fmla="*/ 3804198 w 9866312"/>
                  <a:gd name="connsiteY111" fmla="*/ 845624 h 2751106"/>
                  <a:gd name="connsiteX112" fmla="*/ 3870873 w 9866312"/>
                  <a:gd name="connsiteY112" fmla="*/ 1093274 h 2751106"/>
                  <a:gd name="connsiteX113" fmla="*/ 3918498 w 9866312"/>
                  <a:gd name="connsiteY113" fmla="*/ 912299 h 2751106"/>
                  <a:gd name="connsiteX114" fmla="*/ 3918498 w 9866312"/>
                  <a:gd name="connsiteY114" fmla="*/ 636074 h 2751106"/>
                  <a:gd name="connsiteX115" fmla="*/ 3947073 w 9866312"/>
                  <a:gd name="connsiteY115" fmla="*/ 293174 h 2751106"/>
                  <a:gd name="connsiteX116" fmla="*/ 3975648 w 9866312"/>
                  <a:gd name="connsiteY116" fmla="*/ 112199 h 2751106"/>
                  <a:gd name="connsiteX117" fmla="*/ 4042323 w 9866312"/>
                  <a:gd name="connsiteY117" fmla="*/ 283649 h 2751106"/>
                  <a:gd name="connsiteX118" fmla="*/ 4032798 w 9866312"/>
                  <a:gd name="connsiteY118" fmla="*/ 607499 h 2751106"/>
                  <a:gd name="connsiteX119" fmla="*/ 4070898 w 9866312"/>
                  <a:gd name="connsiteY119" fmla="*/ 959924 h 2751106"/>
                  <a:gd name="connsiteX120" fmla="*/ 4099473 w 9866312"/>
                  <a:gd name="connsiteY120" fmla="*/ 1083749 h 2751106"/>
                  <a:gd name="connsiteX121" fmla="*/ 4213773 w 9866312"/>
                  <a:gd name="connsiteY121" fmla="*/ 1055174 h 2751106"/>
                  <a:gd name="connsiteX122" fmla="*/ 4166148 w 9866312"/>
                  <a:gd name="connsiteY122" fmla="*/ 683699 h 2751106"/>
                  <a:gd name="connsiteX123" fmla="*/ 4166148 w 9866312"/>
                  <a:gd name="connsiteY123" fmla="*/ 455099 h 2751106"/>
                  <a:gd name="connsiteX124" fmla="*/ 4194723 w 9866312"/>
                  <a:gd name="connsiteY124" fmla="*/ 169349 h 2751106"/>
                  <a:gd name="connsiteX125" fmla="*/ 4289973 w 9866312"/>
                  <a:gd name="connsiteY125" fmla="*/ 150299 h 2751106"/>
                  <a:gd name="connsiteX126" fmla="*/ 4328073 w 9866312"/>
                  <a:gd name="connsiteY126" fmla="*/ 236024 h 2751106"/>
                  <a:gd name="connsiteX127" fmla="*/ 4366173 w 9866312"/>
                  <a:gd name="connsiteY127" fmla="*/ 483674 h 2751106"/>
                  <a:gd name="connsiteX128" fmla="*/ 4356648 w 9866312"/>
                  <a:gd name="connsiteY128" fmla="*/ 693224 h 2751106"/>
                  <a:gd name="connsiteX129" fmla="*/ 4356648 w 9866312"/>
                  <a:gd name="connsiteY129" fmla="*/ 845624 h 2751106"/>
                  <a:gd name="connsiteX130" fmla="*/ 4375698 w 9866312"/>
                  <a:gd name="connsiteY130" fmla="*/ 998024 h 2751106"/>
                  <a:gd name="connsiteX131" fmla="*/ 4385223 w 9866312"/>
                  <a:gd name="connsiteY131" fmla="*/ 1064699 h 2751106"/>
                  <a:gd name="connsiteX132" fmla="*/ 4480473 w 9866312"/>
                  <a:gd name="connsiteY132" fmla="*/ 1007549 h 2751106"/>
                  <a:gd name="connsiteX133" fmla="*/ 4489998 w 9866312"/>
                  <a:gd name="connsiteY133" fmla="*/ 845624 h 2751106"/>
                  <a:gd name="connsiteX134" fmla="*/ 4489998 w 9866312"/>
                  <a:gd name="connsiteY134" fmla="*/ 531299 h 2751106"/>
                  <a:gd name="connsiteX135" fmla="*/ 4470948 w 9866312"/>
                  <a:gd name="connsiteY135" fmla="*/ 264599 h 2751106"/>
                  <a:gd name="connsiteX136" fmla="*/ 4470948 w 9866312"/>
                  <a:gd name="connsiteY136" fmla="*/ 150299 h 2751106"/>
                  <a:gd name="connsiteX137" fmla="*/ 4528098 w 9866312"/>
                  <a:gd name="connsiteY137" fmla="*/ 121724 h 2751106"/>
                  <a:gd name="connsiteX138" fmla="*/ 4585248 w 9866312"/>
                  <a:gd name="connsiteY138" fmla="*/ 140774 h 2751106"/>
                  <a:gd name="connsiteX139" fmla="*/ 4623348 w 9866312"/>
                  <a:gd name="connsiteY139" fmla="*/ 302699 h 2751106"/>
                  <a:gd name="connsiteX140" fmla="*/ 4623348 w 9866312"/>
                  <a:gd name="connsiteY140" fmla="*/ 531299 h 2751106"/>
                  <a:gd name="connsiteX141" fmla="*/ 4623348 w 9866312"/>
                  <a:gd name="connsiteY141" fmla="*/ 807524 h 2751106"/>
                  <a:gd name="connsiteX142" fmla="*/ 4613823 w 9866312"/>
                  <a:gd name="connsiteY142" fmla="*/ 978974 h 2751106"/>
                  <a:gd name="connsiteX143" fmla="*/ 4642398 w 9866312"/>
                  <a:gd name="connsiteY143" fmla="*/ 1036124 h 2751106"/>
                  <a:gd name="connsiteX144" fmla="*/ 4737648 w 9866312"/>
                  <a:gd name="connsiteY144" fmla="*/ 1036124 h 2751106"/>
                  <a:gd name="connsiteX145" fmla="*/ 4766223 w 9866312"/>
                  <a:gd name="connsiteY145" fmla="*/ 797999 h 2751106"/>
                  <a:gd name="connsiteX146" fmla="*/ 4775748 w 9866312"/>
                  <a:gd name="connsiteY146" fmla="*/ 388424 h 2751106"/>
                  <a:gd name="connsiteX147" fmla="*/ 4766223 w 9866312"/>
                  <a:gd name="connsiteY147" fmla="*/ 131249 h 2751106"/>
                  <a:gd name="connsiteX148" fmla="*/ 4851948 w 9866312"/>
                  <a:gd name="connsiteY148" fmla="*/ 131249 h 2751106"/>
                  <a:gd name="connsiteX149" fmla="*/ 4890048 w 9866312"/>
                  <a:gd name="connsiteY149" fmla="*/ 236024 h 2751106"/>
                  <a:gd name="connsiteX150" fmla="*/ 4899573 w 9866312"/>
                  <a:gd name="connsiteY150" fmla="*/ 397949 h 2751106"/>
                  <a:gd name="connsiteX151" fmla="*/ 4909098 w 9866312"/>
                  <a:gd name="connsiteY151" fmla="*/ 559874 h 2751106"/>
                  <a:gd name="connsiteX152" fmla="*/ 4899573 w 9866312"/>
                  <a:gd name="connsiteY152" fmla="*/ 788474 h 2751106"/>
                  <a:gd name="connsiteX153" fmla="*/ 4899573 w 9866312"/>
                  <a:gd name="connsiteY153" fmla="*/ 998024 h 2751106"/>
                  <a:gd name="connsiteX154" fmla="*/ 4947198 w 9866312"/>
                  <a:gd name="connsiteY154" fmla="*/ 1074224 h 2751106"/>
                  <a:gd name="connsiteX155" fmla="*/ 5004348 w 9866312"/>
                  <a:gd name="connsiteY155" fmla="*/ 969449 h 2751106"/>
                  <a:gd name="connsiteX156" fmla="*/ 5051973 w 9866312"/>
                  <a:gd name="connsiteY156" fmla="*/ 759899 h 2751106"/>
                  <a:gd name="connsiteX157" fmla="*/ 5013873 w 9866312"/>
                  <a:gd name="connsiteY157" fmla="*/ 540824 h 2751106"/>
                  <a:gd name="connsiteX158" fmla="*/ 5013873 w 9866312"/>
                  <a:gd name="connsiteY158" fmla="*/ 255074 h 2751106"/>
                  <a:gd name="connsiteX159" fmla="*/ 5071023 w 9866312"/>
                  <a:gd name="connsiteY159" fmla="*/ 102674 h 2751106"/>
                  <a:gd name="connsiteX160" fmla="*/ 5137698 w 9866312"/>
                  <a:gd name="connsiteY160" fmla="*/ 150299 h 2751106"/>
                  <a:gd name="connsiteX161" fmla="*/ 5147223 w 9866312"/>
                  <a:gd name="connsiteY161" fmla="*/ 359849 h 2751106"/>
                  <a:gd name="connsiteX162" fmla="*/ 5147223 w 9866312"/>
                  <a:gd name="connsiteY162" fmla="*/ 540824 h 2751106"/>
                  <a:gd name="connsiteX163" fmla="*/ 5175798 w 9866312"/>
                  <a:gd name="connsiteY163" fmla="*/ 817049 h 2751106"/>
                  <a:gd name="connsiteX164" fmla="*/ 5166273 w 9866312"/>
                  <a:gd name="connsiteY164" fmla="*/ 1026599 h 2751106"/>
                  <a:gd name="connsiteX165" fmla="*/ 5213898 w 9866312"/>
                  <a:gd name="connsiteY165" fmla="*/ 1102799 h 2751106"/>
                  <a:gd name="connsiteX166" fmla="*/ 5290098 w 9866312"/>
                  <a:gd name="connsiteY166" fmla="*/ 1074224 h 2751106"/>
                  <a:gd name="connsiteX167" fmla="*/ 5290098 w 9866312"/>
                  <a:gd name="connsiteY167" fmla="*/ 731324 h 2751106"/>
                  <a:gd name="connsiteX168" fmla="*/ 5299623 w 9866312"/>
                  <a:gd name="connsiteY168" fmla="*/ 197924 h 2751106"/>
                  <a:gd name="connsiteX169" fmla="*/ 5385348 w 9866312"/>
                  <a:gd name="connsiteY169" fmla="*/ 102674 h 2751106"/>
                  <a:gd name="connsiteX170" fmla="*/ 5423448 w 9866312"/>
                  <a:gd name="connsiteY170" fmla="*/ 207449 h 2751106"/>
                  <a:gd name="connsiteX171" fmla="*/ 5423448 w 9866312"/>
                  <a:gd name="connsiteY171" fmla="*/ 493199 h 2751106"/>
                  <a:gd name="connsiteX172" fmla="*/ 5423448 w 9866312"/>
                  <a:gd name="connsiteY172" fmla="*/ 769424 h 2751106"/>
                  <a:gd name="connsiteX173" fmla="*/ 5423448 w 9866312"/>
                  <a:gd name="connsiteY173" fmla="*/ 950399 h 2751106"/>
                  <a:gd name="connsiteX174" fmla="*/ 5423448 w 9866312"/>
                  <a:gd name="connsiteY174" fmla="*/ 1083749 h 2751106"/>
                  <a:gd name="connsiteX175" fmla="*/ 5528223 w 9866312"/>
                  <a:gd name="connsiteY175" fmla="*/ 1045649 h 2751106"/>
                  <a:gd name="connsiteX176" fmla="*/ 5556798 w 9866312"/>
                  <a:gd name="connsiteY176" fmla="*/ 893249 h 2751106"/>
                  <a:gd name="connsiteX177" fmla="*/ 5547273 w 9866312"/>
                  <a:gd name="connsiteY177" fmla="*/ 540824 h 2751106"/>
                  <a:gd name="connsiteX178" fmla="*/ 5547273 w 9866312"/>
                  <a:gd name="connsiteY178" fmla="*/ 293174 h 2751106"/>
                  <a:gd name="connsiteX179" fmla="*/ 5585373 w 9866312"/>
                  <a:gd name="connsiteY179" fmla="*/ 121724 h 2751106"/>
                  <a:gd name="connsiteX180" fmla="*/ 5671098 w 9866312"/>
                  <a:gd name="connsiteY180" fmla="*/ 150299 h 2751106"/>
                  <a:gd name="connsiteX181" fmla="*/ 5680623 w 9866312"/>
                  <a:gd name="connsiteY181" fmla="*/ 464624 h 2751106"/>
                  <a:gd name="connsiteX182" fmla="*/ 5709198 w 9866312"/>
                  <a:gd name="connsiteY182" fmla="*/ 1093274 h 2751106"/>
                  <a:gd name="connsiteX183" fmla="*/ 5833023 w 9866312"/>
                  <a:gd name="connsiteY183" fmla="*/ 1064699 h 2751106"/>
                  <a:gd name="connsiteX184" fmla="*/ 5852073 w 9866312"/>
                  <a:gd name="connsiteY184" fmla="*/ 826574 h 2751106"/>
                  <a:gd name="connsiteX185" fmla="*/ 5823498 w 9866312"/>
                  <a:gd name="connsiteY185" fmla="*/ 388424 h 2751106"/>
                  <a:gd name="connsiteX186" fmla="*/ 5871123 w 9866312"/>
                  <a:gd name="connsiteY186" fmla="*/ 159824 h 2751106"/>
                  <a:gd name="connsiteX187" fmla="*/ 5937798 w 9866312"/>
                  <a:gd name="connsiteY187" fmla="*/ 197924 h 2751106"/>
                  <a:gd name="connsiteX188" fmla="*/ 5975898 w 9866312"/>
                  <a:gd name="connsiteY188" fmla="*/ 921824 h 2751106"/>
                  <a:gd name="connsiteX189" fmla="*/ 6004473 w 9866312"/>
                  <a:gd name="connsiteY189" fmla="*/ 1112324 h 2751106"/>
                  <a:gd name="connsiteX190" fmla="*/ 6118773 w 9866312"/>
                  <a:gd name="connsiteY190" fmla="*/ 1017074 h 2751106"/>
                  <a:gd name="connsiteX191" fmla="*/ 6128298 w 9866312"/>
                  <a:gd name="connsiteY191" fmla="*/ 607499 h 2751106"/>
                  <a:gd name="connsiteX192" fmla="*/ 6137823 w 9866312"/>
                  <a:gd name="connsiteY192" fmla="*/ 340799 h 2751106"/>
                  <a:gd name="connsiteX193" fmla="*/ 6175923 w 9866312"/>
                  <a:gd name="connsiteY193" fmla="*/ 140774 h 2751106"/>
                  <a:gd name="connsiteX194" fmla="*/ 6242598 w 9866312"/>
                  <a:gd name="connsiteY194" fmla="*/ 197924 h 2751106"/>
                  <a:gd name="connsiteX195" fmla="*/ 6252123 w 9866312"/>
                  <a:gd name="connsiteY195" fmla="*/ 731324 h 2751106"/>
                  <a:gd name="connsiteX196" fmla="*/ 6242598 w 9866312"/>
                  <a:gd name="connsiteY196" fmla="*/ 1017074 h 2751106"/>
                  <a:gd name="connsiteX197" fmla="*/ 6318798 w 9866312"/>
                  <a:gd name="connsiteY197" fmla="*/ 1083749 h 2751106"/>
                  <a:gd name="connsiteX198" fmla="*/ 6375948 w 9866312"/>
                  <a:gd name="connsiteY198" fmla="*/ 931349 h 2751106"/>
                  <a:gd name="connsiteX199" fmla="*/ 6375948 w 9866312"/>
                  <a:gd name="connsiteY199" fmla="*/ 550349 h 2751106"/>
                  <a:gd name="connsiteX200" fmla="*/ 6366423 w 9866312"/>
                  <a:gd name="connsiteY200" fmla="*/ 226499 h 2751106"/>
                  <a:gd name="connsiteX201" fmla="*/ 6433098 w 9866312"/>
                  <a:gd name="connsiteY201" fmla="*/ 121724 h 2751106"/>
                  <a:gd name="connsiteX202" fmla="*/ 6499773 w 9866312"/>
                  <a:gd name="connsiteY202" fmla="*/ 350324 h 2751106"/>
                  <a:gd name="connsiteX203" fmla="*/ 6509298 w 9866312"/>
                  <a:gd name="connsiteY203" fmla="*/ 988499 h 2751106"/>
                  <a:gd name="connsiteX204" fmla="*/ 6614073 w 9866312"/>
                  <a:gd name="connsiteY204" fmla="*/ 969449 h 2751106"/>
                  <a:gd name="connsiteX205" fmla="*/ 6652173 w 9866312"/>
                  <a:gd name="connsiteY205" fmla="*/ 588449 h 2751106"/>
                  <a:gd name="connsiteX206" fmla="*/ 6633123 w 9866312"/>
                  <a:gd name="connsiteY206" fmla="*/ 255074 h 2751106"/>
                  <a:gd name="connsiteX207" fmla="*/ 6661698 w 9866312"/>
                  <a:gd name="connsiteY207" fmla="*/ 140774 h 2751106"/>
                  <a:gd name="connsiteX208" fmla="*/ 6728373 w 9866312"/>
                  <a:gd name="connsiteY208" fmla="*/ 388424 h 2751106"/>
                  <a:gd name="connsiteX209" fmla="*/ 6756948 w 9866312"/>
                  <a:gd name="connsiteY209" fmla="*/ 750374 h 2751106"/>
                  <a:gd name="connsiteX210" fmla="*/ 6747423 w 9866312"/>
                  <a:gd name="connsiteY210" fmla="*/ 998024 h 2751106"/>
                  <a:gd name="connsiteX211" fmla="*/ 6823623 w 9866312"/>
                  <a:gd name="connsiteY211" fmla="*/ 1083749 h 2751106"/>
                  <a:gd name="connsiteX212" fmla="*/ 6909348 w 9866312"/>
                  <a:gd name="connsiteY212" fmla="*/ 788474 h 2751106"/>
                  <a:gd name="connsiteX213" fmla="*/ 6899823 w 9866312"/>
                  <a:gd name="connsiteY213" fmla="*/ 331274 h 2751106"/>
                  <a:gd name="connsiteX214" fmla="*/ 6909348 w 9866312"/>
                  <a:gd name="connsiteY214" fmla="*/ 159824 h 2751106"/>
                  <a:gd name="connsiteX215" fmla="*/ 6976023 w 9866312"/>
                  <a:gd name="connsiteY215" fmla="*/ 93149 h 2751106"/>
                  <a:gd name="connsiteX216" fmla="*/ 7023648 w 9866312"/>
                  <a:gd name="connsiteY216" fmla="*/ 169349 h 2751106"/>
                  <a:gd name="connsiteX217" fmla="*/ 7033173 w 9866312"/>
                  <a:gd name="connsiteY217" fmla="*/ 369374 h 2751106"/>
                  <a:gd name="connsiteX218" fmla="*/ 7023648 w 9866312"/>
                  <a:gd name="connsiteY218" fmla="*/ 645599 h 2751106"/>
                  <a:gd name="connsiteX219" fmla="*/ 7033173 w 9866312"/>
                  <a:gd name="connsiteY219" fmla="*/ 940874 h 2751106"/>
                  <a:gd name="connsiteX220" fmla="*/ 7052223 w 9866312"/>
                  <a:gd name="connsiteY220" fmla="*/ 1045649 h 2751106"/>
                  <a:gd name="connsiteX221" fmla="*/ 7109373 w 9866312"/>
                  <a:gd name="connsiteY221" fmla="*/ 1064699 h 2751106"/>
                  <a:gd name="connsiteX222" fmla="*/ 7156998 w 9866312"/>
                  <a:gd name="connsiteY222" fmla="*/ 855149 h 2751106"/>
                  <a:gd name="connsiteX223" fmla="*/ 7156998 w 9866312"/>
                  <a:gd name="connsiteY223" fmla="*/ 559874 h 2751106"/>
                  <a:gd name="connsiteX224" fmla="*/ 7166523 w 9866312"/>
                  <a:gd name="connsiteY224" fmla="*/ 264599 h 2751106"/>
                  <a:gd name="connsiteX225" fmla="*/ 7166523 w 9866312"/>
                  <a:gd name="connsiteY225" fmla="*/ 159824 h 2751106"/>
                  <a:gd name="connsiteX226" fmla="*/ 7261773 w 9866312"/>
                  <a:gd name="connsiteY226" fmla="*/ 112199 h 2751106"/>
                  <a:gd name="connsiteX227" fmla="*/ 7299873 w 9866312"/>
                  <a:gd name="connsiteY227" fmla="*/ 197924 h 2751106"/>
                  <a:gd name="connsiteX228" fmla="*/ 7299873 w 9866312"/>
                  <a:gd name="connsiteY228" fmla="*/ 950399 h 2751106"/>
                  <a:gd name="connsiteX229" fmla="*/ 7280823 w 9866312"/>
                  <a:gd name="connsiteY229" fmla="*/ 1083749 h 2751106"/>
                  <a:gd name="connsiteX230" fmla="*/ 7404648 w 9866312"/>
                  <a:gd name="connsiteY230" fmla="*/ 1045649 h 2751106"/>
                  <a:gd name="connsiteX231" fmla="*/ 7423698 w 9866312"/>
                  <a:gd name="connsiteY231" fmla="*/ 826574 h 2751106"/>
                  <a:gd name="connsiteX232" fmla="*/ 7452273 w 9866312"/>
                  <a:gd name="connsiteY232" fmla="*/ 445574 h 2751106"/>
                  <a:gd name="connsiteX233" fmla="*/ 7461798 w 9866312"/>
                  <a:gd name="connsiteY233" fmla="*/ 159824 h 2751106"/>
                  <a:gd name="connsiteX234" fmla="*/ 7576098 w 9866312"/>
                  <a:gd name="connsiteY234" fmla="*/ 112199 h 2751106"/>
                  <a:gd name="connsiteX235" fmla="*/ 7595148 w 9866312"/>
                  <a:gd name="connsiteY235" fmla="*/ 216974 h 2751106"/>
                  <a:gd name="connsiteX236" fmla="*/ 7595148 w 9866312"/>
                  <a:gd name="connsiteY236" fmla="*/ 531299 h 2751106"/>
                  <a:gd name="connsiteX237" fmla="*/ 7576098 w 9866312"/>
                  <a:gd name="connsiteY237" fmla="*/ 883724 h 2751106"/>
                  <a:gd name="connsiteX238" fmla="*/ 7585623 w 9866312"/>
                  <a:gd name="connsiteY238" fmla="*/ 1036124 h 2751106"/>
                  <a:gd name="connsiteX239" fmla="*/ 7680873 w 9866312"/>
                  <a:gd name="connsiteY239" fmla="*/ 1045649 h 2751106"/>
                  <a:gd name="connsiteX240" fmla="*/ 7699923 w 9866312"/>
                  <a:gd name="connsiteY240" fmla="*/ 864674 h 2751106"/>
                  <a:gd name="connsiteX241" fmla="*/ 7718973 w 9866312"/>
                  <a:gd name="connsiteY241" fmla="*/ 569399 h 2751106"/>
                  <a:gd name="connsiteX242" fmla="*/ 7738023 w 9866312"/>
                  <a:gd name="connsiteY242" fmla="*/ 245549 h 2751106"/>
                  <a:gd name="connsiteX243" fmla="*/ 7785648 w 9866312"/>
                  <a:gd name="connsiteY243" fmla="*/ 121724 h 2751106"/>
                  <a:gd name="connsiteX244" fmla="*/ 7871373 w 9866312"/>
                  <a:gd name="connsiteY244" fmla="*/ 255074 h 2751106"/>
                  <a:gd name="connsiteX245" fmla="*/ 7861848 w 9866312"/>
                  <a:gd name="connsiteY245" fmla="*/ 493199 h 2751106"/>
                  <a:gd name="connsiteX246" fmla="*/ 7861848 w 9866312"/>
                  <a:gd name="connsiteY246" fmla="*/ 788474 h 2751106"/>
                  <a:gd name="connsiteX247" fmla="*/ 7899948 w 9866312"/>
                  <a:gd name="connsiteY247" fmla="*/ 1036124 h 2751106"/>
                  <a:gd name="connsiteX248" fmla="*/ 7957098 w 9866312"/>
                  <a:gd name="connsiteY248" fmla="*/ 1102799 h 2751106"/>
                  <a:gd name="connsiteX249" fmla="*/ 7985673 w 9866312"/>
                  <a:gd name="connsiteY249" fmla="*/ 874199 h 2751106"/>
                  <a:gd name="connsiteX250" fmla="*/ 7985673 w 9866312"/>
                  <a:gd name="connsiteY250" fmla="*/ 531299 h 2751106"/>
                  <a:gd name="connsiteX251" fmla="*/ 7976148 w 9866312"/>
                  <a:gd name="connsiteY251" fmla="*/ 216974 h 2751106"/>
                  <a:gd name="connsiteX252" fmla="*/ 8080923 w 9866312"/>
                  <a:gd name="connsiteY252" fmla="*/ 131249 h 2751106"/>
                  <a:gd name="connsiteX253" fmla="*/ 8138073 w 9866312"/>
                  <a:gd name="connsiteY253" fmla="*/ 378899 h 2751106"/>
                  <a:gd name="connsiteX254" fmla="*/ 8138073 w 9866312"/>
                  <a:gd name="connsiteY254" fmla="*/ 702749 h 2751106"/>
                  <a:gd name="connsiteX255" fmla="*/ 8166648 w 9866312"/>
                  <a:gd name="connsiteY255" fmla="*/ 1045649 h 2751106"/>
                  <a:gd name="connsiteX256" fmla="*/ 8280948 w 9866312"/>
                  <a:gd name="connsiteY256" fmla="*/ 969449 h 2751106"/>
                  <a:gd name="connsiteX257" fmla="*/ 8280948 w 9866312"/>
                  <a:gd name="connsiteY257" fmla="*/ 712274 h 2751106"/>
                  <a:gd name="connsiteX258" fmla="*/ 8319048 w 9866312"/>
                  <a:gd name="connsiteY258" fmla="*/ 340799 h 2751106"/>
                  <a:gd name="connsiteX259" fmla="*/ 8290473 w 9866312"/>
                  <a:gd name="connsiteY259" fmla="*/ 131249 h 2751106"/>
                  <a:gd name="connsiteX260" fmla="*/ 8433348 w 9866312"/>
                  <a:gd name="connsiteY260" fmla="*/ 169349 h 2751106"/>
                  <a:gd name="connsiteX261" fmla="*/ 8442873 w 9866312"/>
                  <a:gd name="connsiteY261" fmla="*/ 378899 h 2751106"/>
                  <a:gd name="connsiteX262" fmla="*/ 8452398 w 9866312"/>
                  <a:gd name="connsiteY262" fmla="*/ 807524 h 2751106"/>
                  <a:gd name="connsiteX263" fmla="*/ 8480973 w 9866312"/>
                  <a:gd name="connsiteY263" fmla="*/ 2350574 h 2751106"/>
                  <a:gd name="connsiteX264" fmla="*/ 140361 w 9866312"/>
                  <a:gd name="connsiteY264" fmla="*/ 2585620 h 2751106"/>
                  <a:gd name="connsiteX0" fmla="*/ 699740 w 10425691"/>
                  <a:gd name="connsiteY0" fmla="*/ 2585620 h 2751106"/>
                  <a:gd name="connsiteX1" fmla="*/ 563102 w 10425691"/>
                  <a:gd name="connsiteY1" fmla="*/ 388424 h 2751106"/>
                  <a:gd name="connsiteX2" fmla="*/ 677402 w 10425691"/>
                  <a:gd name="connsiteY2" fmla="*/ 255074 h 2751106"/>
                  <a:gd name="connsiteX3" fmla="*/ 686927 w 10425691"/>
                  <a:gd name="connsiteY3" fmla="*/ 959924 h 2751106"/>
                  <a:gd name="connsiteX4" fmla="*/ 677402 w 10425691"/>
                  <a:gd name="connsiteY4" fmla="*/ 1121849 h 2751106"/>
                  <a:gd name="connsiteX5" fmla="*/ 772652 w 10425691"/>
                  <a:gd name="connsiteY5" fmla="*/ 1159949 h 2751106"/>
                  <a:gd name="connsiteX6" fmla="*/ 820277 w 10425691"/>
                  <a:gd name="connsiteY6" fmla="*/ 950399 h 2751106"/>
                  <a:gd name="connsiteX7" fmla="*/ 820277 w 10425691"/>
                  <a:gd name="connsiteY7" fmla="*/ 645599 h 2751106"/>
                  <a:gd name="connsiteX8" fmla="*/ 820277 w 10425691"/>
                  <a:gd name="connsiteY8" fmla="*/ 416999 h 2751106"/>
                  <a:gd name="connsiteX9" fmla="*/ 820277 w 10425691"/>
                  <a:gd name="connsiteY9" fmla="*/ 188399 h 2751106"/>
                  <a:gd name="connsiteX10" fmla="*/ 906002 w 10425691"/>
                  <a:gd name="connsiteY10" fmla="*/ 169349 h 2751106"/>
                  <a:gd name="connsiteX11" fmla="*/ 963152 w 10425691"/>
                  <a:gd name="connsiteY11" fmla="*/ 274124 h 2751106"/>
                  <a:gd name="connsiteX12" fmla="*/ 963152 w 10425691"/>
                  <a:gd name="connsiteY12" fmla="*/ 1102799 h 2751106"/>
                  <a:gd name="connsiteX13" fmla="*/ 1058402 w 10425691"/>
                  <a:gd name="connsiteY13" fmla="*/ 1140899 h 2751106"/>
                  <a:gd name="connsiteX14" fmla="*/ 1067927 w 10425691"/>
                  <a:gd name="connsiteY14" fmla="*/ 950399 h 2751106"/>
                  <a:gd name="connsiteX15" fmla="*/ 1086977 w 10425691"/>
                  <a:gd name="connsiteY15" fmla="*/ 169349 h 2751106"/>
                  <a:gd name="connsiteX16" fmla="*/ 1191752 w 10425691"/>
                  <a:gd name="connsiteY16" fmla="*/ 178874 h 2751106"/>
                  <a:gd name="connsiteX17" fmla="*/ 1210802 w 10425691"/>
                  <a:gd name="connsiteY17" fmla="*/ 636074 h 2751106"/>
                  <a:gd name="connsiteX18" fmla="*/ 1229852 w 10425691"/>
                  <a:gd name="connsiteY18" fmla="*/ 988499 h 2751106"/>
                  <a:gd name="connsiteX19" fmla="*/ 1239377 w 10425691"/>
                  <a:gd name="connsiteY19" fmla="*/ 1150424 h 2751106"/>
                  <a:gd name="connsiteX20" fmla="*/ 1334627 w 10425691"/>
                  <a:gd name="connsiteY20" fmla="*/ 1102799 h 2751106"/>
                  <a:gd name="connsiteX21" fmla="*/ 1344152 w 10425691"/>
                  <a:gd name="connsiteY21" fmla="*/ 236024 h 2751106"/>
                  <a:gd name="connsiteX22" fmla="*/ 1391777 w 10425691"/>
                  <a:gd name="connsiteY22" fmla="*/ 140774 h 2751106"/>
                  <a:gd name="connsiteX23" fmla="*/ 1448927 w 10425691"/>
                  <a:gd name="connsiteY23" fmla="*/ 321749 h 2751106"/>
                  <a:gd name="connsiteX24" fmla="*/ 1458452 w 10425691"/>
                  <a:gd name="connsiteY24" fmla="*/ 769424 h 2751106"/>
                  <a:gd name="connsiteX25" fmla="*/ 1487027 w 10425691"/>
                  <a:gd name="connsiteY25" fmla="*/ 1150424 h 2751106"/>
                  <a:gd name="connsiteX26" fmla="*/ 1639427 w 10425691"/>
                  <a:gd name="connsiteY26" fmla="*/ 1102799 h 2751106"/>
                  <a:gd name="connsiteX27" fmla="*/ 1629902 w 10425691"/>
                  <a:gd name="connsiteY27" fmla="*/ 721799 h 2751106"/>
                  <a:gd name="connsiteX28" fmla="*/ 1610852 w 10425691"/>
                  <a:gd name="connsiteY28" fmla="*/ 312224 h 2751106"/>
                  <a:gd name="connsiteX29" fmla="*/ 1629902 w 10425691"/>
                  <a:gd name="connsiteY29" fmla="*/ 140774 h 2751106"/>
                  <a:gd name="connsiteX30" fmla="*/ 1753727 w 10425691"/>
                  <a:gd name="connsiteY30" fmla="*/ 197924 h 2751106"/>
                  <a:gd name="connsiteX31" fmla="*/ 1744202 w 10425691"/>
                  <a:gd name="connsiteY31" fmla="*/ 474149 h 2751106"/>
                  <a:gd name="connsiteX32" fmla="*/ 1782302 w 10425691"/>
                  <a:gd name="connsiteY32" fmla="*/ 855149 h 2751106"/>
                  <a:gd name="connsiteX33" fmla="*/ 1801352 w 10425691"/>
                  <a:gd name="connsiteY33" fmla="*/ 1093274 h 2751106"/>
                  <a:gd name="connsiteX34" fmla="*/ 1877552 w 10425691"/>
                  <a:gd name="connsiteY34" fmla="*/ 1093274 h 2751106"/>
                  <a:gd name="connsiteX35" fmla="*/ 1934702 w 10425691"/>
                  <a:gd name="connsiteY35" fmla="*/ 883724 h 2751106"/>
                  <a:gd name="connsiteX36" fmla="*/ 1925177 w 10425691"/>
                  <a:gd name="connsiteY36" fmla="*/ 626549 h 2751106"/>
                  <a:gd name="connsiteX37" fmla="*/ 1887077 w 10425691"/>
                  <a:gd name="connsiteY37" fmla="*/ 216974 h 2751106"/>
                  <a:gd name="connsiteX38" fmla="*/ 1982327 w 10425691"/>
                  <a:gd name="connsiteY38" fmla="*/ 178874 h 2751106"/>
                  <a:gd name="connsiteX39" fmla="*/ 2039477 w 10425691"/>
                  <a:gd name="connsiteY39" fmla="*/ 331274 h 2751106"/>
                  <a:gd name="connsiteX40" fmla="*/ 2058527 w 10425691"/>
                  <a:gd name="connsiteY40" fmla="*/ 674174 h 2751106"/>
                  <a:gd name="connsiteX41" fmla="*/ 2029952 w 10425691"/>
                  <a:gd name="connsiteY41" fmla="*/ 921824 h 2751106"/>
                  <a:gd name="connsiteX42" fmla="*/ 2068052 w 10425691"/>
                  <a:gd name="connsiteY42" fmla="*/ 1112324 h 2751106"/>
                  <a:gd name="connsiteX43" fmla="*/ 2182352 w 10425691"/>
                  <a:gd name="connsiteY43" fmla="*/ 1083749 h 2751106"/>
                  <a:gd name="connsiteX44" fmla="*/ 2182352 w 10425691"/>
                  <a:gd name="connsiteY44" fmla="*/ 750374 h 2751106"/>
                  <a:gd name="connsiteX45" fmla="*/ 2153777 w 10425691"/>
                  <a:gd name="connsiteY45" fmla="*/ 359849 h 2751106"/>
                  <a:gd name="connsiteX46" fmla="*/ 2182352 w 10425691"/>
                  <a:gd name="connsiteY46" fmla="*/ 159824 h 2751106"/>
                  <a:gd name="connsiteX47" fmla="*/ 2306177 w 10425691"/>
                  <a:gd name="connsiteY47" fmla="*/ 159824 h 2751106"/>
                  <a:gd name="connsiteX48" fmla="*/ 2296652 w 10425691"/>
                  <a:gd name="connsiteY48" fmla="*/ 397949 h 2751106"/>
                  <a:gd name="connsiteX49" fmla="*/ 2296652 w 10425691"/>
                  <a:gd name="connsiteY49" fmla="*/ 588449 h 2751106"/>
                  <a:gd name="connsiteX50" fmla="*/ 2334752 w 10425691"/>
                  <a:gd name="connsiteY50" fmla="*/ 855149 h 2751106"/>
                  <a:gd name="connsiteX51" fmla="*/ 2344277 w 10425691"/>
                  <a:gd name="connsiteY51" fmla="*/ 1064699 h 2751106"/>
                  <a:gd name="connsiteX52" fmla="*/ 2410952 w 10425691"/>
                  <a:gd name="connsiteY52" fmla="*/ 1102799 h 2751106"/>
                  <a:gd name="connsiteX53" fmla="*/ 2477627 w 10425691"/>
                  <a:gd name="connsiteY53" fmla="*/ 988499 h 2751106"/>
                  <a:gd name="connsiteX54" fmla="*/ 2468102 w 10425691"/>
                  <a:gd name="connsiteY54" fmla="*/ 731324 h 2751106"/>
                  <a:gd name="connsiteX55" fmla="*/ 2468102 w 10425691"/>
                  <a:gd name="connsiteY55" fmla="*/ 359849 h 2751106"/>
                  <a:gd name="connsiteX56" fmla="*/ 2477627 w 10425691"/>
                  <a:gd name="connsiteY56" fmla="*/ 150299 h 2751106"/>
                  <a:gd name="connsiteX57" fmla="*/ 2601452 w 10425691"/>
                  <a:gd name="connsiteY57" fmla="*/ 159824 h 2751106"/>
                  <a:gd name="connsiteX58" fmla="*/ 2639552 w 10425691"/>
                  <a:gd name="connsiteY58" fmla="*/ 388424 h 2751106"/>
                  <a:gd name="connsiteX59" fmla="*/ 2639552 w 10425691"/>
                  <a:gd name="connsiteY59" fmla="*/ 693224 h 2751106"/>
                  <a:gd name="connsiteX60" fmla="*/ 2620502 w 10425691"/>
                  <a:gd name="connsiteY60" fmla="*/ 1007549 h 2751106"/>
                  <a:gd name="connsiteX61" fmla="*/ 2649077 w 10425691"/>
                  <a:gd name="connsiteY61" fmla="*/ 1121849 h 2751106"/>
                  <a:gd name="connsiteX62" fmla="*/ 2753852 w 10425691"/>
                  <a:gd name="connsiteY62" fmla="*/ 1074224 h 2751106"/>
                  <a:gd name="connsiteX63" fmla="*/ 2763377 w 10425691"/>
                  <a:gd name="connsiteY63" fmla="*/ 817049 h 2751106"/>
                  <a:gd name="connsiteX64" fmla="*/ 2782427 w 10425691"/>
                  <a:gd name="connsiteY64" fmla="*/ 540824 h 2751106"/>
                  <a:gd name="connsiteX65" fmla="*/ 2753852 w 10425691"/>
                  <a:gd name="connsiteY65" fmla="*/ 226499 h 2751106"/>
                  <a:gd name="connsiteX66" fmla="*/ 2868152 w 10425691"/>
                  <a:gd name="connsiteY66" fmla="*/ 83624 h 2751106"/>
                  <a:gd name="connsiteX67" fmla="*/ 2934827 w 10425691"/>
                  <a:gd name="connsiteY67" fmla="*/ 359849 h 2751106"/>
                  <a:gd name="connsiteX68" fmla="*/ 2915777 w 10425691"/>
                  <a:gd name="connsiteY68" fmla="*/ 702749 h 2751106"/>
                  <a:gd name="connsiteX69" fmla="*/ 2896727 w 10425691"/>
                  <a:gd name="connsiteY69" fmla="*/ 1074224 h 2751106"/>
                  <a:gd name="connsiteX70" fmla="*/ 2944352 w 10425691"/>
                  <a:gd name="connsiteY70" fmla="*/ 1121849 h 2751106"/>
                  <a:gd name="connsiteX71" fmla="*/ 3058652 w 10425691"/>
                  <a:gd name="connsiteY71" fmla="*/ 1055174 h 2751106"/>
                  <a:gd name="connsiteX72" fmla="*/ 3068177 w 10425691"/>
                  <a:gd name="connsiteY72" fmla="*/ 845624 h 2751106"/>
                  <a:gd name="connsiteX73" fmla="*/ 3058652 w 10425691"/>
                  <a:gd name="connsiteY73" fmla="*/ 512249 h 2751106"/>
                  <a:gd name="connsiteX74" fmla="*/ 3115802 w 10425691"/>
                  <a:gd name="connsiteY74" fmla="*/ 140774 h 2751106"/>
                  <a:gd name="connsiteX75" fmla="*/ 3211052 w 10425691"/>
                  <a:gd name="connsiteY75" fmla="*/ 321749 h 2751106"/>
                  <a:gd name="connsiteX76" fmla="*/ 3230102 w 10425691"/>
                  <a:gd name="connsiteY76" fmla="*/ 740849 h 2751106"/>
                  <a:gd name="connsiteX77" fmla="*/ 3220577 w 10425691"/>
                  <a:gd name="connsiteY77" fmla="*/ 1045649 h 2751106"/>
                  <a:gd name="connsiteX78" fmla="*/ 3325352 w 10425691"/>
                  <a:gd name="connsiteY78" fmla="*/ 1112324 h 2751106"/>
                  <a:gd name="connsiteX79" fmla="*/ 3334877 w 10425691"/>
                  <a:gd name="connsiteY79" fmla="*/ 893249 h 2751106"/>
                  <a:gd name="connsiteX80" fmla="*/ 3363452 w 10425691"/>
                  <a:gd name="connsiteY80" fmla="*/ 550349 h 2751106"/>
                  <a:gd name="connsiteX81" fmla="*/ 3353927 w 10425691"/>
                  <a:gd name="connsiteY81" fmla="*/ 312224 h 2751106"/>
                  <a:gd name="connsiteX82" fmla="*/ 3372977 w 10425691"/>
                  <a:gd name="connsiteY82" fmla="*/ 121724 h 2751106"/>
                  <a:gd name="connsiteX83" fmla="*/ 3496802 w 10425691"/>
                  <a:gd name="connsiteY83" fmla="*/ 188399 h 2751106"/>
                  <a:gd name="connsiteX84" fmla="*/ 3496802 w 10425691"/>
                  <a:gd name="connsiteY84" fmla="*/ 464624 h 2751106"/>
                  <a:gd name="connsiteX85" fmla="*/ 3487277 w 10425691"/>
                  <a:gd name="connsiteY85" fmla="*/ 769424 h 2751106"/>
                  <a:gd name="connsiteX86" fmla="*/ 3449177 w 10425691"/>
                  <a:gd name="connsiteY86" fmla="*/ 1045649 h 2751106"/>
                  <a:gd name="connsiteX87" fmla="*/ 3582527 w 10425691"/>
                  <a:gd name="connsiteY87" fmla="*/ 1102799 h 2751106"/>
                  <a:gd name="connsiteX88" fmla="*/ 3649202 w 10425691"/>
                  <a:gd name="connsiteY88" fmla="*/ 702749 h 2751106"/>
                  <a:gd name="connsiteX89" fmla="*/ 3658727 w 10425691"/>
                  <a:gd name="connsiteY89" fmla="*/ 283649 h 2751106"/>
                  <a:gd name="connsiteX90" fmla="*/ 3715877 w 10425691"/>
                  <a:gd name="connsiteY90" fmla="*/ 131249 h 2751106"/>
                  <a:gd name="connsiteX91" fmla="*/ 3773027 w 10425691"/>
                  <a:gd name="connsiteY91" fmla="*/ 188399 h 2751106"/>
                  <a:gd name="connsiteX92" fmla="*/ 3773027 w 10425691"/>
                  <a:gd name="connsiteY92" fmla="*/ 426524 h 2751106"/>
                  <a:gd name="connsiteX93" fmla="*/ 3801602 w 10425691"/>
                  <a:gd name="connsiteY93" fmla="*/ 769424 h 2751106"/>
                  <a:gd name="connsiteX94" fmla="*/ 3811127 w 10425691"/>
                  <a:gd name="connsiteY94" fmla="*/ 1026599 h 2751106"/>
                  <a:gd name="connsiteX95" fmla="*/ 3896852 w 10425691"/>
                  <a:gd name="connsiteY95" fmla="*/ 1083749 h 2751106"/>
                  <a:gd name="connsiteX96" fmla="*/ 3934952 w 10425691"/>
                  <a:gd name="connsiteY96" fmla="*/ 807524 h 2751106"/>
                  <a:gd name="connsiteX97" fmla="*/ 3906377 w 10425691"/>
                  <a:gd name="connsiteY97" fmla="*/ 455099 h 2751106"/>
                  <a:gd name="connsiteX98" fmla="*/ 3906377 w 10425691"/>
                  <a:gd name="connsiteY98" fmla="*/ 169349 h 2751106"/>
                  <a:gd name="connsiteX99" fmla="*/ 3982577 w 10425691"/>
                  <a:gd name="connsiteY99" fmla="*/ 93149 h 2751106"/>
                  <a:gd name="connsiteX100" fmla="*/ 4049252 w 10425691"/>
                  <a:gd name="connsiteY100" fmla="*/ 226499 h 2751106"/>
                  <a:gd name="connsiteX101" fmla="*/ 4049252 w 10425691"/>
                  <a:gd name="connsiteY101" fmla="*/ 397949 h 2751106"/>
                  <a:gd name="connsiteX102" fmla="*/ 4068302 w 10425691"/>
                  <a:gd name="connsiteY102" fmla="*/ 693224 h 2751106"/>
                  <a:gd name="connsiteX103" fmla="*/ 4096877 w 10425691"/>
                  <a:gd name="connsiteY103" fmla="*/ 969449 h 2751106"/>
                  <a:gd name="connsiteX104" fmla="*/ 4106402 w 10425691"/>
                  <a:gd name="connsiteY104" fmla="*/ 1112324 h 2751106"/>
                  <a:gd name="connsiteX105" fmla="*/ 4239752 w 10425691"/>
                  <a:gd name="connsiteY105" fmla="*/ 1064699 h 2751106"/>
                  <a:gd name="connsiteX106" fmla="*/ 4211177 w 10425691"/>
                  <a:gd name="connsiteY106" fmla="*/ 740849 h 2751106"/>
                  <a:gd name="connsiteX107" fmla="*/ 4192127 w 10425691"/>
                  <a:gd name="connsiteY107" fmla="*/ 207449 h 2751106"/>
                  <a:gd name="connsiteX108" fmla="*/ 4211177 w 10425691"/>
                  <a:gd name="connsiteY108" fmla="*/ 102674 h 2751106"/>
                  <a:gd name="connsiteX109" fmla="*/ 4287377 w 10425691"/>
                  <a:gd name="connsiteY109" fmla="*/ 159824 h 2751106"/>
                  <a:gd name="connsiteX110" fmla="*/ 4325477 w 10425691"/>
                  <a:gd name="connsiteY110" fmla="*/ 436049 h 2751106"/>
                  <a:gd name="connsiteX111" fmla="*/ 4363577 w 10425691"/>
                  <a:gd name="connsiteY111" fmla="*/ 845624 h 2751106"/>
                  <a:gd name="connsiteX112" fmla="*/ 4430252 w 10425691"/>
                  <a:gd name="connsiteY112" fmla="*/ 1093274 h 2751106"/>
                  <a:gd name="connsiteX113" fmla="*/ 4477877 w 10425691"/>
                  <a:gd name="connsiteY113" fmla="*/ 912299 h 2751106"/>
                  <a:gd name="connsiteX114" fmla="*/ 4477877 w 10425691"/>
                  <a:gd name="connsiteY114" fmla="*/ 636074 h 2751106"/>
                  <a:gd name="connsiteX115" fmla="*/ 4506452 w 10425691"/>
                  <a:gd name="connsiteY115" fmla="*/ 293174 h 2751106"/>
                  <a:gd name="connsiteX116" fmla="*/ 4535027 w 10425691"/>
                  <a:gd name="connsiteY116" fmla="*/ 112199 h 2751106"/>
                  <a:gd name="connsiteX117" fmla="*/ 4601702 w 10425691"/>
                  <a:gd name="connsiteY117" fmla="*/ 283649 h 2751106"/>
                  <a:gd name="connsiteX118" fmla="*/ 4592177 w 10425691"/>
                  <a:gd name="connsiteY118" fmla="*/ 607499 h 2751106"/>
                  <a:gd name="connsiteX119" fmla="*/ 4630277 w 10425691"/>
                  <a:gd name="connsiteY119" fmla="*/ 959924 h 2751106"/>
                  <a:gd name="connsiteX120" fmla="*/ 4658852 w 10425691"/>
                  <a:gd name="connsiteY120" fmla="*/ 1083749 h 2751106"/>
                  <a:gd name="connsiteX121" fmla="*/ 4773152 w 10425691"/>
                  <a:gd name="connsiteY121" fmla="*/ 1055174 h 2751106"/>
                  <a:gd name="connsiteX122" fmla="*/ 4725527 w 10425691"/>
                  <a:gd name="connsiteY122" fmla="*/ 683699 h 2751106"/>
                  <a:gd name="connsiteX123" fmla="*/ 4725527 w 10425691"/>
                  <a:gd name="connsiteY123" fmla="*/ 455099 h 2751106"/>
                  <a:gd name="connsiteX124" fmla="*/ 4754102 w 10425691"/>
                  <a:gd name="connsiteY124" fmla="*/ 169349 h 2751106"/>
                  <a:gd name="connsiteX125" fmla="*/ 4849352 w 10425691"/>
                  <a:gd name="connsiteY125" fmla="*/ 150299 h 2751106"/>
                  <a:gd name="connsiteX126" fmla="*/ 4887452 w 10425691"/>
                  <a:gd name="connsiteY126" fmla="*/ 236024 h 2751106"/>
                  <a:gd name="connsiteX127" fmla="*/ 4925552 w 10425691"/>
                  <a:gd name="connsiteY127" fmla="*/ 483674 h 2751106"/>
                  <a:gd name="connsiteX128" fmla="*/ 4916027 w 10425691"/>
                  <a:gd name="connsiteY128" fmla="*/ 693224 h 2751106"/>
                  <a:gd name="connsiteX129" fmla="*/ 4916027 w 10425691"/>
                  <a:gd name="connsiteY129" fmla="*/ 845624 h 2751106"/>
                  <a:gd name="connsiteX130" fmla="*/ 4935077 w 10425691"/>
                  <a:gd name="connsiteY130" fmla="*/ 998024 h 2751106"/>
                  <a:gd name="connsiteX131" fmla="*/ 4944602 w 10425691"/>
                  <a:gd name="connsiteY131" fmla="*/ 1064699 h 2751106"/>
                  <a:gd name="connsiteX132" fmla="*/ 5039852 w 10425691"/>
                  <a:gd name="connsiteY132" fmla="*/ 1007549 h 2751106"/>
                  <a:gd name="connsiteX133" fmla="*/ 5049377 w 10425691"/>
                  <a:gd name="connsiteY133" fmla="*/ 845624 h 2751106"/>
                  <a:gd name="connsiteX134" fmla="*/ 5049377 w 10425691"/>
                  <a:gd name="connsiteY134" fmla="*/ 531299 h 2751106"/>
                  <a:gd name="connsiteX135" fmla="*/ 5030327 w 10425691"/>
                  <a:gd name="connsiteY135" fmla="*/ 264599 h 2751106"/>
                  <a:gd name="connsiteX136" fmla="*/ 5030327 w 10425691"/>
                  <a:gd name="connsiteY136" fmla="*/ 150299 h 2751106"/>
                  <a:gd name="connsiteX137" fmla="*/ 5087477 w 10425691"/>
                  <a:gd name="connsiteY137" fmla="*/ 121724 h 2751106"/>
                  <a:gd name="connsiteX138" fmla="*/ 5144627 w 10425691"/>
                  <a:gd name="connsiteY138" fmla="*/ 140774 h 2751106"/>
                  <a:gd name="connsiteX139" fmla="*/ 5182727 w 10425691"/>
                  <a:gd name="connsiteY139" fmla="*/ 302699 h 2751106"/>
                  <a:gd name="connsiteX140" fmla="*/ 5182727 w 10425691"/>
                  <a:gd name="connsiteY140" fmla="*/ 531299 h 2751106"/>
                  <a:gd name="connsiteX141" fmla="*/ 5182727 w 10425691"/>
                  <a:gd name="connsiteY141" fmla="*/ 807524 h 2751106"/>
                  <a:gd name="connsiteX142" fmla="*/ 5173202 w 10425691"/>
                  <a:gd name="connsiteY142" fmla="*/ 978974 h 2751106"/>
                  <a:gd name="connsiteX143" fmla="*/ 5201777 w 10425691"/>
                  <a:gd name="connsiteY143" fmla="*/ 1036124 h 2751106"/>
                  <a:gd name="connsiteX144" fmla="*/ 5297027 w 10425691"/>
                  <a:gd name="connsiteY144" fmla="*/ 1036124 h 2751106"/>
                  <a:gd name="connsiteX145" fmla="*/ 5325602 w 10425691"/>
                  <a:gd name="connsiteY145" fmla="*/ 797999 h 2751106"/>
                  <a:gd name="connsiteX146" fmla="*/ 5335127 w 10425691"/>
                  <a:gd name="connsiteY146" fmla="*/ 388424 h 2751106"/>
                  <a:gd name="connsiteX147" fmla="*/ 5325602 w 10425691"/>
                  <a:gd name="connsiteY147" fmla="*/ 131249 h 2751106"/>
                  <a:gd name="connsiteX148" fmla="*/ 5411327 w 10425691"/>
                  <a:gd name="connsiteY148" fmla="*/ 131249 h 2751106"/>
                  <a:gd name="connsiteX149" fmla="*/ 5449427 w 10425691"/>
                  <a:gd name="connsiteY149" fmla="*/ 236024 h 2751106"/>
                  <a:gd name="connsiteX150" fmla="*/ 5458952 w 10425691"/>
                  <a:gd name="connsiteY150" fmla="*/ 397949 h 2751106"/>
                  <a:gd name="connsiteX151" fmla="*/ 5468477 w 10425691"/>
                  <a:gd name="connsiteY151" fmla="*/ 559874 h 2751106"/>
                  <a:gd name="connsiteX152" fmla="*/ 5458952 w 10425691"/>
                  <a:gd name="connsiteY152" fmla="*/ 788474 h 2751106"/>
                  <a:gd name="connsiteX153" fmla="*/ 5458952 w 10425691"/>
                  <a:gd name="connsiteY153" fmla="*/ 998024 h 2751106"/>
                  <a:gd name="connsiteX154" fmla="*/ 5506577 w 10425691"/>
                  <a:gd name="connsiteY154" fmla="*/ 1074224 h 2751106"/>
                  <a:gd name="connsiteX155" fmla="*/ 5563727 w 10425691"/>
                  <a:gd name="connsiteY155" fmla="*/ 969449 h 2751106"/>
                  <a:gd name="connsiteX156" fmla="*/ 5611352 w 10425691"/>
                  <a:gd name="connsiteY156" fmla="*/ 759899 h 2751106"/>
                  <a:gd name="connsiteX157" fmla="*/ 5573252 w 10425691"/>
                  <a:gd name="connsiteY157" fmla="*/ 540824 h 2751106"/>
                  <a:gd name="connsiteX158" fmla="*/ 5573252 w 10425691"/>
                  <a:gd name="connsiteY158" fmla="*/ 255074 h 2751106"/>
                  <a:gd name="connsiteX159" fmla="*/ 5630402 w 10425691"/>
                  <a:gd name="connsiteY159" fmla="*/ 102674 h 2751106"/>
                  <a:gd name="connsiteX160" fmla="*/ 5697077 w 10425691"/>
                  <a:gd name="connsiteY160" fmla="*/ 150299 h 2751106"/>
                  <a:gd name="connsiteX161" fmla="*/ 5706602 w 10425691"/>
                  <a:gd name="connsiteY161" fmla="*/ 359849 h 2751106"/>
                  <a:gd name="connsiteX162" fmla="*/ 5706602 w 10425691"/>
                  <a:gd name="connsiteY162" fmla="*/ 540824 h 2751106"/>
                  <a:gd name="connsiteX163" fmla="*/ 5735177 w 10425691"/>
                  <a:gd name="connsiteY163" fmla="*/ 817049 h 2751106"/>
                  <a:gd name="connsiteX164" fmla="*/ 5725652 w 10425691"/>
                  <a:gd name="connsiteY164" fmla="*/ 1026599 h 2751106"/>
                  <a:gd name="connsiteX165" fmla="*/ 5773277 w 10425691"/>
                  <a:gd name="connsiteY165" fmla="*/ 1102799 h 2751106"/>
                  <a:gd name="connsiteX166" fmla="*/ 5849477 w 10425691"/>
                  <a:gd name="connsiteY166" fmla="*/ 1074224 h 2751106"/>
                  <a:gd name="connsiteX167" fmla="*/ 5849477 w 10425691"/>
                  <a:gd name="connsiteY167" fmla="*/ 731324 h 2751106"/>
                  <a:gd name="connsiteX168" fmla="*/ 5859002 w 10425691"/>
                  <a:gd name="connsiteY168" fmla="*/ 197924 h 2751106"/>
                  <a:gd name="connsiteX169" fmla="*/ 5944727 w 10425691"/>
                  <a:gd name="connsiteY169" fmla="*/ 102674 h 2751106"/>
                  <a:gd name="connsiteX170" fmla="*/ 5982827 w 10425691"/>
                  <a:gd name="connsiteY170" fmla="*/ 207449 h 2751106"/>
                  <a:gd name="connsiteX171" fmla="*/ 5982827 w 10425691"/>
                  <a:gd name="connsiteY171" fmla="*/ 493199 h 2751106"/>
                  <a:gd name="connsiteX172" fmla="*/ 5982827 w 10425691"/>
                  <a:gd name="connsiteY172" fmla="*/ 769424 h 2751106"/>
                  <a:gd name="connsiteX173" fmla="*/ 5982827 w 10425691"/>
                  <a:gd name="connsiteY173" fmla="*/ 950399 h 2751106"/>
                  <a:gd name="connsiteX174" fmla="*/ 5982827 w 10425691"/>
                  <a:gd name="connsiteY174" fmla="*/ 1083749 h 2751106"/>
                  <a:gd name="connsiteX175" fmla="*/ 6087602 w 10425691"/>
                  <a:gd name="connsiteY175" fmla="*/ 1045649 h 2751106"/>
                  <a:gd name="connsiteX176" fmla="*/ 6116177 w 10425691"/>
                  <a:gd name="connsiteY176" fmla="*/ 893249 h 2751106"/>
                  <a:gd name="connsiteX177" fmla="*/ 6106652 w 10425691"/>
                  <a:gd name="connsiteY177" fmla="*/ 540824 h 2751106"/>
                  <a:gd name="connsiteX178" fmla="*/ 6106652 w 10425691"/>
                  <a:gd name="connsiteY178" fmla="*/ 293174 h 2751106"/>
                  <a:gd name="connsiteX179" fmla="*/ 6144752 w 10425691"/>
                  <a:gd name="connsiteY179" fmla="*/ 121724 h 2751106"/>
                  <a:gd name="connsiteX180" fmla="*/ 6230477 w 10425691"/>
                  <a:gd name="connsiteY180" fmla="*/ 150299 h 2751106"/>
                  <a:gd name="connsiteX181" fmla="*/ 6240002 w 10425691"/>
                  <a:gd name="connsiteY181" fmla="*/ 464624 h 2751106"/>
                  <a:gd name="connsiteX182" fmla="*/ 6268577 w 10425691"/>
                  <a:gd name="connsiteY182" fmla="*/ 1093274 h 2751106"/>
                  <a:gd name="connsiteX183" fmla="*/ 6392402 w 10425691"/>
                  <a:gd name="connsiteY183" fmla="*/ 1064699 h 2751106"/>
                  <a:gd name="connsiteX184" fmla="*/ 6411452 w 10425691"/>
                  <a:gd name="connsiteY184" fmla="*/ 826574 h 2751106"/>
                  <a:gd name="connsiteX185" fmla="*/ 6382877 w 10425691"/>
                  <a:gd name="connsiteY185" fmla="*/ 388424 h 2751106"/>
                  <a:gd name="connsiteX186" fmla="*/ 6430502 w 10425691"/>
                  <a:gd name="connsiteY186" fmla="*/ 159824 h 2751106"/>
                  <a:gd name="connsiteX187" fmla="*/ 6497177 w 10425691"/>
                  <a:gd name="connsiteY187" fmla="*/ 197924 h 2751106"/>
                  <a:gd name="connsiteX188" fmla="*/ 6535277 w 10425691"/>
                  <a:gd name="connsiteY188" fmla="*/ 921824 h 2751106"/>
                  <a:gd name="connsiteX189" fmla="*/ 6563852 w 10425691"/>
                  <a:gd name="connsiteY189" fmla="*/ 1112324 h 2751106"/>
                  <a:gd name="connsiteX190" fmla="*/ 6678152 w 10425691"/>
                  <a:gd name="connsiteY190" fmla="*/ 1017074 h 2751106"/>
                  <a:gd name="connsiteX191" fmla="*/ 6687677 w 10425691"/>
                  <a:gd name="connsiteY191" fmla="*/ 607499 h 2751106"/>
                  <a:gd name="connsiteX192" fmla="*/ 6697202 w 10425691"/>
                  <a:gd name="connsiteY192" fmla="*/ 340799 h 2751106"/>
                  <a:gd name="connsiteX193" fmla="*/ 6735302 w 10425691"/>
                  <a:gd name="connsiteY193" fmla="*/ 140774 h 2751106"/>
                  <a:gd name="connsiteX194" fmla="*/ 6801977 w 10425691"/>
                  <a:gd name="connsiteY194" fmla="*/ 197924 h 2751106"/>
                  <a:gd name="connsiteX195" fmla="*/ 6811502 w 10425691"/>
                  <a:gd name="connsiteY195" fmla="*/ 731324 h 2751106"/>
                  <a:gd name="connsiteX196" fmla="*/ 6801977 w 10425691"/>
                  <a:gd name="connsiteY196" fmla="*/ 1017074 h 2751106"/>
                  <a:gd name="connsiteX197" fmla="*/ 6878177 w 10425691"/>
                  <a:gd name="connsiteY197" fmla="*/ 1083749 h 2751106"/>
                  <a:gd name="connsiteX198" fmla="*/ 6935327 w 10425691"/>
                  <a:gd name="connsiteY198" fmla="*/ 931349 h 2751106"/>
                  <a:gd name="connsiteX199" fmla="*/ 6935327 w 10425691"/>
                  <a:gd name="connsiteY199" fmla="*/ 550349 h 2751106"/>
                  <a:gd name="connsiteX200" fmla="*/ 6925802 w 10425691"/>
                  <a:gd name="connsiteY200" fmla="*/ 226499 h 2751106"/>
                  <a:gd name="connsiteX201" fmla="*/ 6992477 w 10425691"/>
                  <a:gd name="connsiteY201" fmla="*/ 121724 h 2751106"/>
                  <a:gd name="connsiteX202" fmla="*/ 7059152 w 10425691"/>
                  <a:gd name="connsiteY202" fmla="*/ 350324 h 2751106"/>
                  <a:gd name="connsiteX203" fmla="*/ 7068677 w 10425691"/>
                  <a:gd name="connsiteY203" fmla="*/ 988499 h 2751106"/>
                  <a:gd name="connsiteX204" fmla="*/ 7173452 w 10425691"/>
                  <a:gd name="connsiteY204" fmla="*/ 969449 h 2751106"/>
                  <a:gd name="connsiteX205" fmla="*/ 7211552 w 10425691"/>
                  <a:gd name="connsiteY205" fmla="*/ 588449 h 2751106"/>
                  <a:gd name="connsiteX206" fmla="*/ 7192502 w 10425691"/>
                  <a:gd name="connsiteY206" fmla="*/ 255074 h 2751106"/>
                  <a:gd name="connsiteX207" fmla="*/ 7221077 w 10425691"/>
                  <a:gd name="connsiteY207" fmla="*/ 140774 h 2751106"/>
                  <a:gd name="connsiteX208" fmla="*/ 7287752 w 10425691"/>
                  <a:gd name="connsiteY208" fmla="*/ 388424 h 2751106"/>
                  <a:gd name="connsiteX209" fmla="*/ 7316327 w 10425691"/>
                  <a:gd name="connsiteY209" fmla="*/ 750374 h 2751106"/>
                  <a:gd name="connsiteX210" fmla="*/ 7306802 w 10425691"/>
                  <a:gd name="connsiteY210" fmla="*/ 998024 h 2751106"/>
                  <a:gd name="connsiteX211" fmla="*/ 7383002 w 10425691"/>
                  <a:gd name="connsiteY211" fmla="*/ 1083749 h 2751106"/>
                  <a:gd name="connsiteX212" fmla="*/ 7468727 w 10425691"/>
                  <a:gd name="connsiteY212" fmla="*/ 788474 h 2751106"/>
                  <a:gd name="connsiteX213" fmla="*/ 7459202 w 10425691"/>
                  <a:gd name="connsiteY213" fmla="*/ 331274 h 2751106"/>
                  <a:gd name="connsiteX214" fmla="*/ 7468727 w 10425691"/>
                  <a:gd name="connsiteY214" fmla="*/ 159824 h 2751106"/>
                  <a:gd name="connsiteX215" fmla="*/ 7535402 w 10425691"/>
                  <a:gd name="connsiteY215" fmla="*/ 93149 h 2751106"/>
                  <a:gd name="connsiteX216" fmla="*/ 7583027 w 10425691"/>
                  <a:gd name="connsiteY216" fmla="*/ 169349 h 2751106"/>
                  <a:gd name="connsiteX217" fmla="*/ 7592552 w 10425691"/>
                  <a:gd name="connsiteY217" fmla="*/ 369374 h 2751106"/>
                  <a:gd name="connsiteX218" fmla="*/ 7583027 w 10425691"/>
                  <a:gd name="connsiteY218" fmla="*/ 645599 h 2751106"/>
                  <a:gd name="connsiteX219" fmla="*/ 7592552 w 10425691"/>
                  <a:gd name="connsiteY219" fmla="*/ 940874 h 2751106"/>
                  <a:gd name="connsiteX220" fmla="*/ 7611602 w 10425691"/>
                  <a:gd name="connsiteY220" fmla="*/ 1045649 h 2751106"/>
                  <a:gd name="connsiteX221" fmla="*/ 7668752 w 10425691"/>
                  <a:gd name="connsiteY221" fmla="*/ 1064699 h 2751106"/>
                  <a:gd name="connsiteX222" fmla="*/ 7716377 w 10425691"/>
                  <a:gd name="connsiteY222" fmla="*/ 855149 h 2751106"/>
                  <a:gd name="connsiteX223" fmla="*/ 7716377 w 10425691"/>
                  <a:gd name="connsiteY223" fmla="*/ 559874 h 2751106"/>
                  <a:gd name="connsiteX224" fmla="*/ 7725902 w 10425691"/>
                  <a:gd name="connsiteY224" fmla="*/ 264599 h 2751106"/>
                  <a:gd name="connsiteX225" fmla="*/ 7725902 w 10425691"/>
                  <a:gd name="connsiteY225" fmla="*/ 159824 h 2751106"/>
                  <a:gd name="connsiteX226" fmla="*/ 7821152 w 10425691"/>
                  <a:gd name="connsiteY226" fmla="*/ 112199 h 2751106"/>
                  <a:gd name="connsiteX227" fmla="*/ 7859252 w 10425691"/>
                  <a:gd name="connsiteY227" fmla="*/ 197924 h 2751106"/>
                  <a:gd name="connsiteX228" fmla="*/ 7859252 w 10425691"/>
                  <a:gd name="connsiteY228" fmla="*/ 950399 h 2751106"/>
                  <a:gd name="connsiteX229" fmla="*/ 7840202 w 10425691"/>
                  <a:gd name="connsiteY229" fmla="*/ 1083749 h 2751106"/>
                  <a:gd name="connsiteX230" fmla="*/ 7964027 w 10425691"/>
                  <a:gd name="connsiteY230" fmla="*/ 1045649 h 2751106"/>
                  <a:gd name="connsiteX231" fmla="*/ 7983077 w 10425691"/>
                  <a:gd name="connsiteY231" fmla="*/ 826574 h 2751106"/>
                  <a:gd name="connsiteX232" fmla="*/ 8011652 w 10425691"/>
                  <a:gd name="connsiteY232" fmla="*/ 445574 h 2751106"/>
                  <a:gd name="connsiteX233" fmla="*/ 8021177 w 10425691"/>
                  <a:gd name="connsiteY233" fmla="*/ 159824 h 2751106"/>
                  <a:gd name="connsiteX234" fmla="*/ 8135477 w 10425691"/>
                  <a:gd name="connsiteY234" fmla="*/ 112199 h 2751106"/>
                  <a:gd name="connsiteX235" fmla="*/ 8154527 w 10425691"/>
                  <a:gd name="connsiteY235" fmla="*/ 216974 h 2751106"/>
                  <a:gd name="connsiteX236" fmla="*/ 8154527 w 10425691"/>
                  <a:gd name="connsiteY236" fmla="*/ 531299 h 2751106"/>
                  <a:gd name="connsiteX237" fmla="*/ 8135477 w 10425691"/>
                  <a:gd name="connsiteY237" fmla="*/ 883724 h 2751106"/>
                  <a:gd name="connsiteX238" fmla="*/ 8145002 w 10425691"/>
                  <a:gd name="connsiteY238" fmla="*/ 1036124 h 2751106"/>
                  <a:gd name="connsiteX239" fmla="*/ 8240252 w 10425691"/>
                  <a:gd name="connsiteY239" fmla="*/ 1045649 h 2751106"/>
                  <a:gd name="connsiteX240" fmla="*/ 8259302 w 10425691"/>
                  <a:gd name="connsiteY240" fmla="*/ 864674 h 2751106"/>
                  <a:gd name="connsiteX241" fmla="*/ 8278352 w 10425691"/>
                  <a:gd name="connsiteY241" fmla="*/ 569399 h 2751106"/>
                  <a:gd name="connsiteX242" fmla="*/ 8297402 w 10425691"/>
                  <a:gd name="connsiteY242" fmla="*/ 245549 h 2751106"/>
                  <a:gd name="connsiteX243" fmla="*/ 8345027 w 10425691"/>
                  <a:gd name="connsiteY243" fmla="*/ 121724 h 2751106"/>
                  <a:gd name="connsiteX244" fmla="*/ 8430752 w 10425691"/>
                  <a:gd name="connsiteY244" fmla="*/ 255074 h 2751106"/>
                  <a:gd name="connsiteX245" fmla="*/ 8421227 w 10425691"/>
                  <a:gd name="connsiteY245" fmla="*/ 493199 h 2751106"/>
                  <a:gd name="connsiteX246" fmla="*/ 8421227 w 10425691"/>
                  <a:gd name="connsiteY246" fmla="*/ 788474 h 2751106"/>
                  <a:gd name="connsiteX247" fmla="*/ 8459327 w 10425691"/>
                  <a:gd name="connsiteY247" fmla="*/ 1036124 h 2751106"/>
                  <a:gd name="connsiteX248" fmla="*/ 8516477 w 10425691"/>
                  <a:gd name="connsiteY248" fmla="*/ 1102799 h 2751106"/>
                  <a:gd name="connsiteX249" fmla="*/ 8545052 w 10425691"/>
                  <a:gd name="connsiteY249" fmla="*/ 874199 h 2751106"/>
                  <a:gd name="connsiteX250" fmla="*/ 8545052 w 10425691"/>
                  <a:gd name="connsiteY250" fmla="*/ 531299 h 2751106"/>
                  <a:gd name="connsiteX251" fmla="*/ 8535527 w 10425691"/>
                  <a:gd name="connsiteY251" fmla="*/ 216974 h 2751106"/>
                  <a:gd name="connsiteX252" fmla="*/ 8640302 w 10425691"/>
                  <a:gd name="connsiteY252" fmla="*/ 131249 h 2751106"/>
                  <a:gd name="connsiteX253" fmla="*/ 8697452 w 10425691"/>
                  <a:gd name="connsiteY253" fmla="*/ 378899 h 2751106"/>
                  <a:gd name="connsiteX254" fmla="*/ 8697452 w 10425691"/>
                  <a:gd name="connsiteY254" fmla="*/ 702749 h 2751106"/>
                  <a:gd name="connsiteX255" fmla="*/ 8726027 w 10425691"/>
                  <a:gd name="connsiteY255" fmla="*/ 1045649 h 2751106"/>
                  <a:gd name="connsiteX256" fmla="*/ 8840327 w 10425691"/>
                  <a:gd name="connsiteY256" fmla="*/ 969449 h 2751106"/>
                  <a:gd name="connsiteX257" fmla="*/ 8840327 w 10425691"/>
                  <a:gd name="connsiteY257" fmla="*/ 712274 h 2751106"/>
                  <a:gd name="connsiteX258" fmla="*/ 8878427 w 10425691"/>
                  <a:gd name="connsiteY258" fmla="*/ 340799 h 2751106"/>
                  <a:gd name="connsiteX259" fmla="*/ 8849852 w 10425691"/>
                  <a:gd name="connsiteY259" fmla="*/ 131249 h 2751106"/>
                  <a:gd name="connsiteX260" fmla="*/ 8992727 w 10425691"/>
                  <a:gd name="connsiteY260" fmla="*/ 169349 h 2751106"/>
                  <a:gd name="connsiteX261" fmla="*/ 9002252 w 10425691"/>
                  <a:gd name="connsiteY261" fmla="*/ 378899 h 2751106"/>
                  <a:gd name="connsiteX262" fmla="*/ 9011777 w 10425691"/>
                  <a:gd name="connsiteY262" fmla="*/ 807524 h 2751106"/>
                  <a:gd name="connsiteX263" fmla="*/ 9040352 w 10425691"/>
                  <a:gd name="connsiteY263" fmla="*/ 2350574 h 2751106"/>
                  <a:gd name="connsiteX264" fmla="*/ 699740 w 10425691"/>
                  <a:gd name="connsiteY264" fmla="*/ 2585620 h 2751106"/>
                  <a:gd name="connsiteX0" fmla="*/ 699739 w 10841372"/>
                  <a:gd name="connsiteY0" fmla="*/ 5346985 h 5512471"/>
                  <a:gd name="connsiteX1" fmla="*/ 919399 w 10841372"/>
                  <a:gd name="connsiteY1" fmla="*/ 782905 h 5512471"/>
                  <a:gd name="connsiteX2" fmla="*/ 1033699 w 10841372"/>
                  <a:gd name="connsiteY2" fmla="*/ 649555 h 5512471"/>
                  <a:gd name="connsiteX3" fmla="*/ 1043224 w 10841372"/>
                  <a:gd name="connsiteY3" fmla="*/ 1354405 h 5512471"/>
                  <a:gd name="connsiteX4" fmla="*/ 1033699 w 10841372"/>
                  <a:gd name="connsiteY4" fmla="*/ 1516330 h 5512471"/>
                  <a:gd name="connsiteX5" fmla="*/ 1128949 w 10841372"/>
                  <a:gd name="connsiteY5" fmla="*/ 1554430 h 5512471"/>
                  <a:gd name="connsiteX6" fmla="*/ 1176574 w 10841372"/>
                  <a:gd name="connsiteY6" fmla="*/ 1344880 h 5512471"/>
                  <a:gd name="connsiteX7" fmla="*/ 1176574 w 10841372"/>
                  <a:gd name="connsiteY7" fmla="*/ 1040080 h 5512471"/>
                  <a:gd name="connsiteX8" fmla="*/ 1176574 w 10841372"/>
                  <a:gd name="connsiteY8" fmla="*/ 811480 h 5512471"/>
                  <a:gd name="connsiteX9" fmla="*/ 1176574 w 10841372"/>
                  <a:gd name="connsiteY9" fmla="*/ 582880 h 5512471"/>
                  <a:gd name="connsiteX10" fmla="*/ 1262299 w 10841372"/>
                  <a:gd name="connsiteY10" fmla="*/ 563830 h 5512471"/>
                  <a:gd name="connsiteX11" fmla="*/ 1319449 w 10841372"/>
                  <a:gd name="connsiteY11" fmla="*/ 668605 h 5512471"/>
                  <a:gd name="connsiteX12" fmla="*/ 1319449 w 10841372"/>
                  <a:gd name="connsiteY12" fmla="*/ 1497280 h 5512471"/>
                  <a:gd name="connsiteX13" fmla="*/ 1414699 w 10841372"/>
                  <a:gd name="connsiteY13" fmla="*/ 1535380 h 5512471"/>
                  <a:gd name="connsiteX14" fmla="*/ 1424224 w 10841372"/>
                  <a:gd name="connsiteY14" fmla="*/ 1344880 h 5512471"/>
                  <a:gd name="connsiteX15" fmla="*/ 1443274 w 10841372"/>
                  <a:gd name="connsiteY15" fmla="*/ 563830 h 5512471"/>
                  <a:gd name="connsiteX16" fmla="*/ 1548049 w 10841372"/>
                  <a:gd name="connsiteY16" fmla="*/ 573355 h 5512471"/>
                  <a:gd name="connsiteX17" fmla="*/ 1567099 w 10841372"/>
                  <a:gd name="connsiteY17" fmla="*/ 1030555 h 5512471"/>
                  <a:gd name="connsiteX18" fmla="*/ 1586149 w 10841372"/>
                  <a:gd name="connsiteY18" fmla="*/ 1382980 h 5512471"/>
                  <a:gd name="connsiteX19" fmla="*/ 1595674 w 10841372"/>
                  <a:gd name="connsiteY19" fmla="*/ 1544905 h 5512471"/>
                  <a:gd name="connsiteX20" fmla="*/ 1690924 w 10841372"/>
                  <a:gd name="connsiteY20" fmla="*/ 1497280 h 5512471"/>
                  <a:gd name="connsiteX21" fmla="*/ 1700449 w 10841372"/>
                  <a:gd name="connsiteY21" fmla="*/ 630505 h 5512471"/>
                  <a:gd name="connsiteX22" fmla="*/ 1748074 w 10841372"/>
                  <a:gd name="connsiteY22" fmla="*/ 535255 h 5512471"/>
                  <a:gd name="connsiteX23" fmla="*/ 1805224 w 10841372"/>
                  <a:gd name="connsiteY23" fmla="*/ 716230 h 5512471"/>
                  <a:gd name="connsiteX24" fmla="*/ 1814749 w 10841372"/>
                  <a:gd name="connsiteY24" fmla="*/ 1163905 h 5512471"/>
                  <a:gd name="connsiteX25" fmla="*/ 1843324 w 10841372"/>
                  <a:gd name="connsiteY25" fmla="*/ 1544905 h 5512471"/>
                  <a:gd name="connsiteX26" fmla="*/ 1995724 w 10841372"/>
                  <a:gd name="connsiteY26" fmla="*/ 1497280 h 5512471"/>
                  <a:gd name="connsiteX27" fmla="*/ 1986199 w 10841372"/>
                  <a:gd name="connsiteY27" fmla="*/ 1116280 h 5512471"/>
                  <a:gd name="connsiteX28" fmla="*/ 1967149 w 10841372"/>
                  <a:gd name="connsiteY28" fmla="*/ 706705 h 5512471"/>
                  <a:gd name="connsiteX29" fmla="*/ 1986199 w 10841372"/>
                  <a:gd name="connsiteY29" fmla="*/ 535255 h 5512471"/>
                  <a:gd name="connsiteX30" fmla="*/ 2110024 w 10841372"/>
                  <a:gd name="connsiteY30" fmla="*/ 592405 h 5512471"/>
                  <a:gd name="connsiteX31" fmla="*/ 2100499 w 10841372"/>
                  <a:gd name="connsiteY31" fmla="*/ 868630 h 5512471"/>
                  <a:gd name="connsiteX32" fmla="*/ 2138599 w 10841372"/>
                  <a:gd name="connsiteY32" fmla="*/ 1249630 h 5512471"/>
                  <a:gd name="connsiteX33" fmla="*/ 2157649 w 10841372"/>
                  <a:gd name="connsiteY33" fmla="*/ 1487755 h 5512471"/>
                  <a:gd name="connsiteX34" fmla="*/ 2233849 w 10841372"/>
                  <a:gd name="connsiteY34" fmla="*/ 1487755 h 5512471"/>
                  <a:gd name="connsiteX35" fmla="*/ 2290999 w 10841372"/>
                  <a:gd name="connsiteY35" fmla="*/ 1278205 h 5512471"/>
                  <a:gd name="connsiteX36" fmla="*/ 2281474 w 10841372"/>
                  <a:gd name="connsiteY36" fmla="*/ 1021030 h 5512471"/>
                  <a:gd name="connsiteX37" fmla="*/ 2243374 w 10841372"/>
                  <a:gd name="connsiteY37" fmla="*/ 611455 h 5512471"/>
                  <a:gd name="connsiteX38" fmla="*/ 2338624 w 10841372"/>
                  <a:gd name="connsiteY38" fmla="*/ 573355 h 5512471"/>
                  <a:gd name="connsiteX39" fmla="*/ 2395774 w 10841372"/>
                  <a:gd name="connsiteY39" fmla="*/ 725755 h 5512471"/>
                  <a:gd name="connsiteX40" fmla="*/ 2414824 w 10841372"/>
                  <a:gd name="connsiteY40" fmla="*/ 1068655 h 5512471"/>
                  <a:gd name="connsiteX41" fmla="*/ 2386249 w 10841372"/>
                  <a:gd name="connsiteY41" fmla="*/ 1316305 h 5512471"/>
                  <a:gd name="connsiteX42" fmla="*/ 2424349 w 10841372"/>
                  <a:gd name="connsiteY42" fmla="*/ 1506805 h 5512471"/>
                  <a:gd name="connsiteX43" fmla="*/ 2538649 w 10841372"/>
                  <a:gd name="connsiteY43" fmla="*/ 1478230 h 5512471"/>
                  <a:gd name="connsiteX44" fmla="*/ 2538649 w 10841372"/>
                  <a:gd name="connsiteY44" fmla="*/ 1144855 h 5512471"/>
                  <a:gd name="connsiteX45" fmla="*/ 2510074 w 10841372"/>
                  <a:gd name="connsiteY45" fmla="*/ 754330 h 5512471"/>
                  <a:gd name="connsiteX46" fmla="*/ 2538649 w 10841372"/>
                  <a:gd name="connsiteY46" fmla="*/ 554305 h 5512471"/>
                  <a:gd name="connsiteX47" fmla="*/ 2662474 w 10841372"/>
                  <a:gd name="connsiteY47" fmla="*/ 554305 h 5512471"/>
                  <a:gd name="connsiteX48" fmla="*/ 2652949 w 10841372"/>
                  <a:gd name="connsiteY48" fmla="*/ 792430 h 5512471"/>
                  <a:gd name="connsiteX49" fmla="*/ 2652949 w 10841372"/>
                  <a:gd name="connsiteY49" fmla="*/ 982930 h 5512471"/>
                  <a:gd name="connsiteX50" fmla="*/ 2691049 w 10841372"/>
                  <a:gd name="connsiteY50" fmla="*/ 1249630 h 5512471"/>
                  <a:gd name="connsiteX51" fmla="*/ 2700574 w 10841372"/>
                  <a:gd name="connsiteY51" fmla="*/ 1459180 h 5512471"/>
                  <a:gd name="connsiteX52" fmla="*/ 2767249 w 10841372"/>
                  <a:gd name="connsiteY52" fmla="*/ 1497280 h 5512471"/>
                  <a:gd name="connsiteX53" fmla="*/ 2833924 w 10841372"/>
                  <a:gd name="connsiteY53" fmla="*/ 1382980 h 5512471"/>
                  <a:gd name="connsiteX54" fmla="*/ 2824399 w 10841372"/>
                  <a:gd name="connsiteY54" fmla="*/ 1125805 h 5512471"/>
                  <a:gd name="connsiteX55" fmla="*/ 2824399 w 10841372"/>
                  <a:gd name="connsiteY55" fmla="*/ 754330 h 5512471"/>
                  <a:gd name="connsiteX56" fmla="*/ 2833924 w 10841372"/>
                  <a:gd name="connsiteY56" fmla="*/ 544780 h 5512471"/>
                  <a:gd name="connsiteX57" fmla="*/ 2957749 w 10841372"/>
                  <a:gd name="connsiteY57" fmla="*/ 554305 h 5512471"/>
                  <a:gd name="connsiteX58" fmla="*/ 2995849 w 10841372"/>
                  <a:gd name="connsiteY58" fmla="*/ 782905 h 5512471"/>
                  <a:gd name="connsiteX59" fmla="*/ 2995849 w 10841372"/>
                  <a:gd name="connsiteY59" fmla="*/ 1087705 h 5512471"/>
                  <a:gd name="connsiteX60" fmla="*/ 2976799 w 10841372"/>
                  <a:gd name="connsiteY60" fmla="*/ 1402030 h 5512471"/>
                  <a:gd name="connsiteX61" fmla="*/ 3005374 w 10841372"/>
                  <a:gd name="connsiteY61" fmla="*/ 1516330 h 5512471"/>
                  <a:gd name="connsiteX62" fmla="*/ 3110149 w 10841372"/>
                  <a:gd name="connsiteY62" fmla="*/ 1468705 h 5512471"/>
                  <a:gd name="connsiteX63" fmla="*/ 3119674 w 10841372"/>
                  <a:gd name="connsiteY63" fmla="*/ 1211530 h 5512471"/>
                  <a:gd name="connsiteX64" fmla="*/ 3138724 w 10841372"/>
                  <a:gd name="connsiteY64" fmla="*/ 935305 h 5512471"/>
                  <a:gd name="connsiteX65" fmla="*/ 3110149 w 10841372"/>
                  <a:gd name="connsiteY65" fmla="*/ 620980 h 5512471"/>
                  <a:gd name="connsiteX66" fmla="*/ 3224449 w 10841372"/>
                  <a:gd name="connsiteY66" fmla="*/ 478105 h 5512471"/>
                  <a:gd name="connsiteX67" fmla="*/ 3291124 w 10841372"/>
                  <a:gd name="connsiteY67" fmla="*/ 754330 h 5512471"/>
                  <a:gd name="connsiteX68" fmla="*/ 3272074 w 10841372"/>
                  <a:gd name="connsiteY68" fmla="*/ 1097230 h 5512471"/>
                  <a:gd name="connsiteX69" fmla="*/ 3253024 w 10841372"/>
                  <a:gd name="connsiteY69" fmla="*/ 1468705 h 5512471"/>
                  <a:gd name="connsiteX70" fmla="*/ 3300649 w 10841372"/>
                  <a:gd name="connsiteY70" fmla="*/ 1516330 h 5512471"/>
                  <a:gd name="connsiteX71" fmla="*/ 3414949 w 10841372"/>
                  <a:gd name="connsiteY71" fmla="*/ 1449655 h 5512471"/>
                  <a:gd name="connsiteX72" fmla="*/ 3424474 w 10841372"/>
                  <a:gd name="connsiteY72" fmla="*/ 1240105 h 5512471"/>
                  <a:gd name="connsiteX73" fmla="*/ 3414949 w 10841372"/>
                  <a:gd name="connsiteY73" fmla="*/ 906730 h 5512471"/>
                  <a:gd name="connsiteX74" fmla="*/ 3472099 w 10841372"/>
                  <a:gd name="connsiteY74" fmla="*/ 535255 h 5512471"/>
                  <a:gd name="connsiteX75" fmla="*/ 3567349 w 10841372"/>
                  <a:gd name="connsiteY75" fmla="*/ 716230 h 5512471"/>
                  <a:gd name="connsiteX76" fmla="*/ 3586399 w 10841372"/>
                  <a:gd name="connsiteY76" fmla="*/ 1135330 h 5512471"/>
                  <a:gd name="connsiteX77" fmla="*/ 3576874 w 10841372"/>
                  <a:gd name="connsiteY77" fmla="*/ 1440130 h 5512471"/>
                  <a:gd name="connsiteX78" fmla="*/ 3681649 w 10841372"/>
                  <a:gd name="connsiteY78" fmla="*/ 1506805 h 5512471"/>
                  <a:gd name="connsiteX79" fmla="*/ 3691174 w 10841372"/>
                  <a:gd name="connsiteY79" fmla="*/ 1287730 h 5512471"/>
                  <a:gd name="connsiteX80" fmla="*/ 3719749 w 10841372"/>
                  <a:gd name="connsiteY80" fmla="*/ 944830 h 5512471"/>
                  <a:gd name="connsiteX81" fmla="*/ 3710224 w 10841372"/>
                  <a:gd name="connsiteY81" fmla="*/ 706705 h 5512471"/>
                  <a:gd name="connsiteX82" fmla="*/ 3729274 w 10841372"/>
                  <a:gd name="connsiteY82" fmla="*/ 516205 h 5512471"/>
                  <a:gd name="connsiteX83" fmla="*/ 3853099 w 10841372"/>
                  <a:gd name="connsiteY83" fmla="*/ 582880 h 5512471"/>
                  <a:gd name="connsiteX84" fmla="*/ 3853099 w 10841372"/>
                  <a:gd name="connsiteY84" fmla="*/ 859105 h 5512471"/>
                  <a:gd name="connsiteX85" fmla="*/ 3843574 w 10841372"/>
                  <a:gd name="connsiteY85" fmla="*/ 1163905 h 5512471"/>
                  <a:gd name="connsiteX86" fmla="*/ 3805474 w 10841372"/>
                  <a:gd name="connsiteY86" fmla="*/ 1440130 h 5512471"/>
                  <a:gd name="connsiteX87" fmla="*/ 3938824 w 10841372"/>
                  <a:gd name="connsiteY87" fmla="*/ 1497280 h 5512471"/>
                  <a:gd name="connsiteX88" fmla="*/ 4005499 w 10841372"/>
                  <a:gd name="connsiteY88" fmla="*/ 1097230 h 5512471"/>
                  <a:gd name="connsiteX89" fmla="*/ 4015024 w 10841372"/>
                  <a:gd name="connsiteY89" fmla="*/ 678130 h 5512471"/>
                  <a:gd name="connsiteX90" fmla="*/ 4072174 w 10841372"/>
                  <a:gd name="connsiteY90" fmla="*/ 525730 h 5512471"/>
                  <a:gd name="connsiteX91" fmla="*/ 4129324 w 10841372"/>
                  <a:gd name="connsiteY91" fmla="*/ 582880 h 5512471"/>
                  <a:gd name="connsiteX92" fmla="*/ 4129324 w 10841372"/>
                  <a:gd name="connsiteY92" fmla="*/ 821005 h 5512471"/>
                  <a:gd name="connsiteX93" fmla="*/ 4157899 w 10841372"/>
                  <a:gd name="connsiteY93" fmla="*/ 1163905 h 5512471"/>
                  <a:gd name="connsiteX94" fmla="*/ 4167424 w 10841372"/>
                  <a:gd name="connsiteY94" fmla="*/ 1421080 h 5512471"/>
                  <a:gd name="connsiteX95" fmla="*/ 4253149 w 10841372"/>
                  <a:gd name="connsiteY95" fmla="*/ 1478230 h 5512471"/>
                  <a:gd name="connsiteX96" fmla="*/ 4291249 w 10841372"/>
                  <a:gd name="connsiteY96" fmla="*/ 1202005 h 5512471"/>
                  <a:gd name="connsiteX97" fmla="*/ 4262674 w 10841372"/>
                  <a:gd name="connsiteY97" fmla="*/ 849580 h 5512471"/>
                  <a:gd name="connsiteX98" fmla="*/ 4262674 w 10841372"/>
                  <a:gd name="connsiteY98" fmla="*/ 563830 h 5512471"/>
                  <a:gd name="connsiteX99" fmla="*/ 4338874 w 10841372"/>
                  <a:gd name="connsiteY99" fmla="*/ 487630 h 5512471"/>
                  <a:gd name="connsiteX100" fmla="*/ 4405549 w 10841372"/>
                  <a:gd name="connsiteY100" fmla="*/ 620980 h 5512471"/>
                  <a:gd name="connsiteX101" fmla="*/ 4405549 w 10841372"/>
                  <a:gd name="connsiteY101" fmla="*/ 792430 h 5512471"/>
                  <a:gd name="connsiteX102" fmla="*/ 4424599 w 10841372"/>
                  <a:gd name="connsiteY102" fmla="*/ 1087705 h 5512471"/>
                  <a:gd name="connsiteX103" fmla="*/ 4453174 w 10841372"/>
                  <a:gd name="connsiteY103" fmla="*/ 1363930 h 5512471"/>
                  <a:gd name="connsiteX104" fmla="*/ 4462699 w 10841372"/>
                  <a:gd name="connsiteY104" fmla="*/ 1506805 h 5512471"/>
                  <a:gd name="connsiteX105" fmla="*/ 4596049 w 10841372"/>
                  <a:gd name="connsiteY105" fmla="*/ 1459180 h 5512471"/>
                  <a:gd name="connsiteX106" fmla="*/ 4567474 w 10841372"/>
                  <a:gd name="connsiteY106" fmla="*/ 1135330 h 5512471"/>
                  <a:gd name="connsiteX107" fmla="*/ 4548424 w 10841372"/>
                  <a:gd name="connsiteY107" fmla="*/ 601930 h 5512471"/>
                  <a:gd name="connsiteX108" fmla="*/ 4567474 w 10841372"/>
                  <a:gd name="connsiteY108" fmla="*/ 497155 h 5512471"/>
                  <a:gd name="connsiteX109" fmla="*/ 4643674 w 10841372"/>
                  <a:gd name="connsiteY109" fmla="*/ 554305 h 5512471"/>
                  <a:gd name="connsiteX110" fmla="*/ 4681774 w 10841372"/>
                  <a:gd name="connsiteY110" fmla="*/ 830530 h 5512471"/>
                  <a:gd name="connsiteX111" fmla="*/ 4719874 w 10841372"/>
                  <a:gd name="connsiteY111" fmla="*/ 1240105 h 5512471"/>
                  <a:gd name="connsiteX112" fmla="*/ 4786549 w 10841372"/>
                  <a:gd name="connsiteY112" fmla="*/ 1487755 h 5512471"/>
                  <a:gd name="connsiteX113" fmla="*/ 4834174 w 10841372"/>
                  <a:gd name="connsiteY113" fmla="*/ 1306780 h 5512471"/>
                  <a:gd name="connsiteX114" fmla="*/ 4834174 w 10841372"/>
                  <a:gd name="connsiteY114" fmla="*/ 1030555 h 5512471"/>
                  <a:gd name="connsiteX115" fmla="*/ 4862749 w 10841372"/>
                  <a:gd name="connsiteY115" fmla="*/ 687655 h 5512471"/>
                  <a:gd name="connsiteX116" fmla="*/ 4891324 w 10841372"/>
                  <a:gd name="connsiteY116" fmla="*/ 506680 h 5512471"/>
                  <a:gd name="connsiteX117" fmla="*/ 4957999 w 10841372"/>
                  <a:gd name="connsiteY117" fmla="*/ 678130 h 5512471"/>
                  <a:gd name="connsiteX118" fmla="*/ 4948474 w 10841372"/>
                  <a:gd name="connsiteY118" fmla="*/ 1001980 h 5512471"/>
                  <a:gd name="connsiteX119" fmla="*/ 4986574 w 10841372"/>
                  <a:gd name="connsiteY119" fmla="*/ 1354405 h 5512471"/>
                  <a:gd name="connsiteX120" fmla="*/ 5015149 w 10841372"/>
                  <a:gd name="connsiteY120" fmla="*/ 1478230 h 5512471"/>
                  <a:gd name="connsiteX121" fmla="*/ 5129449 w 10841372"/>
                  <a:gd name="connsiteY121" fmla="*/ 1449655 h 5512471"/>
                  <a:gd name="connsiteX122" fmla="*/ 5081824 w 10841372"/>
                  <a:gd name="connsiteY122" fmla="*/ 1078180 h 5512471"/>
                  <a:gd name="connsiteX123" fmla="*/ 5081824 w 10841372"/>
                  <a:gd name="connsiteY123" fmla="*/ 849580 h 5512471"/>
                  <a:gd name="connsiteX124" fmla="*/ 5110399 w 10841372"/>
                  <a:gd name="connsiteY124" fmla="*/ 563830 h 5512471"/>
                  <a:gd name="connsiteX125" fmla="*/ 5205649 w 10841372"/>
                  <a:gd name="connsiteY125" fmla="*/ 544780 h 5512471"/>
                  <a:gd name="connsiteX126" fmla="*/ 5243749 w 10841372"/>
                  <a:gd name="connsiteY126" fmla="*/ 630505 h 5512471"/>
                  <a:gd name="connsiteX127" fmla="*/ 5281849 w 10841372"/>
                  <a:gd name="connsiteY127" fmla="*/ 878155 h 5512471"/>
                  <a:gd name="connsiteX128" fmla="*/ 5272324 w 10841372"/>
                  <a:gd name="connsiteY128" fmla="*/ 1087705 h 5512471"/>
                  <a:gd name="connsiteX129" fmla="*/ 5272324 w 10841372"/>
                  <a:gd name="connsiteY129" fmla="*/ 1240105 h 5512471"/>
                  <a:gd name="connsiteX130" fmla="*/ 5291374 w 10841372"/>
                  <a:gd name="connsiteY130" fmla="*/ 1392505 h 5512471"/>
                  <a:gd name="connsiteX131" fmla="*/ 5300899 w 10841372"/>
                  <a:gd name="connsiteY131" fmla="*/ 1459180 h 5512471"/>
                  <a:gd name="connsiteX132" fmla="*/ 5396149 w 10841372"/>
                  <a:gd name="connsiteY132" fmla="*/ 1402030 h 5512471"/>
                  <a:gd name="connsiteX133" fmla="*/ 5405674 w 10841372"/>
                  <a:gd name="connsiteY133" fmla="*/ 1240105 h 5512471"/>
                  <a:gd name="connsiteX134" fmla="*/ 5405674 w 10841372"/>
                  <a:gd name="connsiteY134" fmla="*/ 925780 h 5512471"/>
                  <a:gd name="connsiteX135" fmla="*/ 5386624 w 10841372"/>
                  <a:gd name="connsiteY135" fmla="*/ 659080 h 5512471"/>
                  <a:gd name="connsiteX136" fmla="*/ 5386624 w 10841372"/>
                  <a:gd name="connsiteY136" fmla="*/ 544780 h 5512471"/>
                  <a:gd name="connsiteX137" fmla="*/ 5443774 w 10841372"/>
                  <a:gd name="connsiteY137" fmla="*/ 516205 h 5512471"/>
                  <a:gd name="connsiteX138" fmla="*/ 5500924 w 10841372"/>
                  <a:gd name="connsiteY138" fmla="*/ 535255 h 5512471"/>
                  <a:gd name="connsiteX139" fmla="*/ 5539024 w 10841372"/>
                  <a:gd name="connsiteY139" fmla="*/ 697180 h 5512471"/>
                  <a:gd name="connsiteX140" fmla="*/ 5539024 w 10841372"/>
                  <a:gd name="connsiteY140" fmla="*/ 925780 h 5512471"/>
                  <a:gd name="connsiteX141" fmla="*/ 5539024 w 10841372"/>
                  <a:gd name="connsiteY141" fmla="*/ 1202005 h 5512471"/>
                  <a:gd name="connsiteX142" fmla="*/ 5529499 w 10841372"/>
                  <a:gd name="connsiteY142" fmla="*/ 1373455 h 5512471"/>
                  <a:gd name="connsiteX143" fmla="*/ 5558074 w 10841372"/>
                  <a:gd name="connsiteY143" fmla="*/ 1430605 h 5512471"/>
                  <a:gd name="connsiteX144" fmla="*/ 5653324 w 10841372"/>
                  <a:gd name="connsiteY144" fmla="*/ 1430605 h 5512471"/>
                  <a:gd name="connsiteX145" fmla="*/ 5681899 w 10841372"/>
                  <a:gd name="connsiteY145" fmla="*/ 1192480 h 5512471"/>
                  <a:gd name="connsiteX146" fmla="*/ 5691424 w 10841372"/>
                  <a:gd name="connsiteY146" fmla="*/ 782905 h 5512471"/>
                  <a:gd name="connsiteX147" fmla="*/ 5681899 w 10841372"/>
                  <a:gd name="connsiteY147" fmla="*/ 525730 h 5512471"/>
                  <a:gd name="connsiteX148" fmla="*/ 5767624 w 10841372"/>
                  <a:gd name="connsiteY148" fmla="*/ 525730 h 5512471"/>
                  <a:gd name="connsiteX149" fmla="*/ 5805724 w 10841372"/>
                  <a:gd name="connsiteY149" fmla="*/ 630505 h 5512471"/>
                  <a:gd name="connsiteX150" fmla="*/ 5815249 w 10841372"/>
                  <a:gd name="connsiteY150" fmla="*/ 792430 h 5512471"/>
                  <a:gd name="connsiteX151" fmla="*/ 5824774 w 10841372"/>
                  <a:gd name="connsiteY151" fmla="*/ 954355 h 5512471"/>
                  <a:gd name="connsiteX152" fmla="*/ 5815249 w 10841372"/>
                  <a:gd name="connsiteY152" fmla="*/ 1182955 h 5512471"/>
                  <a:gd name="connsiteX153" fmla="*/ 5815249 w 10841372"/>
                  <a:gd name="connsiteY153" fmla="*/ 1392505 h 5512471"/>
                  <a:gd name="connsiteX154" fmla="*/ 5862874 w 10841372"/>
                  <a:gd name="connsiteY154" fmla="*/ 1468705 h 5512471"/>
                  <a:gd name="connsiteX155" fmla="*/ 5920024 w 10841372"/>
                  <a:gd name="connsiteY155" fmla="*/ 1363930 h 5512471"/>
                  <a:gd name="connsiteX156" fmla="*/ 5967649 w 10841372"/>
                  <a:gd name="connsiteY156" fmla="*/ 1154380 h 5512471"/>
                  <a:gd name="connsiteX157" fmla="*/ 5929549 w 10841372"/>
                  <a:gd name="connsiteY157" fmla="*/ 935305 h 5512471"/>
                  <a:gd name="connsiteX158" fmla="*/ 5929549 w 10841372"/>
                  <a:gd name="connsiteY158" fmla="*/ 649555 h 5512471"/>
                  <a:gd name="connsiteX159" fmla="*/ 5986699 w 10841372"/>
                  <a:gd name="connsiteY159" fmla="*/ 497155 h 5512471"/>
                  <a:gd name="connsiteX160" fmla="*/ 6053374 w 10841372"/>
                  <a:gd name="connsiteY160" fmla="*/ 544780 h 5512471"/>
                  <a:gd name="connsiteX161" fmla="*/ 6062899 w 10841372"/>
                  <a:gd name="connsiteY161" fmla="*/ 754330 h 5512471"/>
                  <a:gd name="connsiteX162" fmla="*/ 6062899 w 10841372"/>
                  <a:gd name="connsiteY162" fmla="*/ 935305 h 5512471"/>
                  <a:gd name="connsiteX163" fmla="*/ 6091474 w 10841372"/>
                  <a:gd name="connsiteY163" fmla="*/ 1211530 h 5512471"/>
                  <a:gd name="connsiteX164" fmla="*/ 6081949 w 10841372"/>
                  <a:gd name="connsiteY164" fmla="*/ 1421080 h 5512471"/>
                  <a:gd name="connsiteX165" fmla="*/ 6129574 w 10841372"/>
                  <a:gd name="connsiteY165" fmla="*/ 1497280 h 5512471"/>
                  <a:gd name="connsiteX166" fmla="*/ 6205774 w 10841372"/>
                  <a:gd name="connsiteY166" fmla="*/ 1468705 h 5512471"/>
                  <a:gd name="connsiteX167" fmla="*/ 6205774 w 10841372"/>
                  <a:gd name="connsiteY167" fmla="*/ 1125805 h 5512471"/>
                  <a:gd name="connsiteX168" fmla="*/ 6215299 w 10841372"/>
                  <a:gd name="connsiteY168" fmla="*/ 592405 h 5512471"/>
                  <a:gd name="connsiteX169" fmla="*/ 6301024 w 10841372"/>
                  <a:gd name="connsiteY169" fmla="*/ 497155 h 5512471"/>
                  <a:gd name="connsiteX170" fmla="*/ 6339124 w 10841372"/>
                  <a:gd name="connsiteY170" fmla="*/ 601930 h 5512471"/>
                  <a:gd name="connsiteX171" fmla="*/ 6339124 w 10841372"/>
                  <a:gd name="connsiteY171" fmla="*/ 887680 h 5512471"/>
                  <a:gd name="connsiteX172" fmla="*/ 6339124 w 10841372"/>
                  <a:gd name="connsiteY172" fmla="*/ 1163905 h 5512471"/>
                  <a:gd name="connsiteX173" fmla="*/ 6339124 w 10841372"/>
                  <a:gd name="connsiteY173" fmla="*/ 1344880 h 5512471"/>
                  <a:gd name="connsiteX174" fmla="*/ 6339124 w 10841372"/>
                  <a:gd name="connsiteY174" fmla="*/ 1478230 h 5512471"/>
                  <a:gd name="connsiteX175" fmla="*/ 6443899 w 10841372"/>
                  <a:gd name="connsiteY175" fmla="*/ 1440130 h 5512471"/>
                  <a:gd name="connsiteX176" fmla="*/ 6472474 w 10841372"/>
                  <a:gd name="connsiteY176" fmla="*/ 1287730 h 5512471"/>
                  <a:gd name="connsiteX177" fmla="*/ 6462949 w 10841372"/>
                  <a:gd name="connsiteY177" fmla="*/ 935305 h 5512471"/>
                  <a:gd name="connsiteX178" fmla="*/ 6462949 w 10841372"/>
                  <a:gd name="connsiteY178" fmla="*/ 687655 h 5512471"/>
                  <a:gd name="connsiteX179" fmla="*/ 6501049 w 10841372"/>
                  <a:gd name="connsiteY179" fmla="*/ 516205 h 5512471"/>
                  <a:gd name="connsiteX180" fmla="*/ 6586774 w 10841372"/>
                  <a:gd name="connsiteY180" fmla="*/ 544780 h 5512471"/>
                  <a:gd name="connsiteX181" fmla="*/ 6596299 w 10841372"/>
                  <a:gd name="connsiteY181" fmla="*/ 859105 h 5512471"/>
                  <a:gd name="connsiteX182" fmla="*/ 6624874 w 10841372"/>
                  <a:gd name="connsiteY182" fmla="*/ 1487755 h 5512471"/>
                  <a:gd name="connsiteX183" fmla="*/ 6748699 w 10841372"/>
                  <a:gd name="connsiteY183" fmla="*/ 1459180 h 5512471"/>
                  <a:gd name="connsiteX184" fmla="*/ 6767749 w 10841372"/>
                  <a:gd name="connsiteY184" fmla="*/ 1221055 h 5512471"/>
                  <a:gd name="connsiteX185" fmla="*/ 6739174 w 10841372"/>
                  <a:gd name="connsiteY185" fmla="*/ 782905 h 5512471"/>
                  <a:gd name="connsiteX186" fmla="*/ 6786799 w 10841372"/>
                  <a:gd name="connsiteY186" fmla="*/ 554305 h 5512471"/>
                  <a:gd name="connsiteX187" fmla="*/ 6853474 w 10841372"/>
                  <a:gd name="connsiteY187" fmla="*/ 592405 h 5512471"/>
                  <a:gd name="connsiteX188" fmla="*/ 6891574 w 10841372"/>
                  <a:gd name="connsiteY188" fmla="*/ 1316305 h 5512471"/>
                  <a:gd name="connsiteX189" fmla="*/ 6920149 w 10841372"/>
                  <a:gd name="connsiteY189" fmla="*/ 1506805 h 5512471"/>
                  <a:gd name="connsiteX190" fmla="*/ 7034449 w 10841372"/>
                  <a:gd name="connsiteY190" fmla="*/ 1411555 h 5512471"/>
                  <a:gd name="connsiteX191" fmla="*/ 7043974 w 10841372"/>
                  <a:gd name="connsiteY191" fmla="*/ 1001980 h 5512471"/>
                  <a:gd name="connsiteX192" fmla="*/ 7053499 w 10841372"/>
                  <a:gd name="connsiteY192" fmla="*/ 735280 h 5512471"/>
                  <a:gd name="connsiteX193" fmla="*/ 7091599 w 10841372"/>
                  <a:gd name="connsiteY193" fmla="*/ 535255 h 5512471"/>
                  <a:gd name="connsiteX194" fmla="*/ 7158274 w 10841372"/>
                  <a:gd name="connsiteY194" fmla="*/ 592405 h 5512471"/>
                  <a:gd name="connsiteX195" fmla="*/ 7167799 w 10841372"/>
                  <a:gd name="connsiteY195" fmla="*/ 1125805 h 5512471"/>
                  <a:gd name="connsiteX196" fmla="*/ 7158274 w 10841372"/>
                  <a:gd name="connsiteY196" fmla="*/ 1411555 h 5512471"/>
                  <a:gd name="connsiteX197" fmla="*/ 7234474 w 10841372"/>
                  <a:gd name="connsiteY197" fmla="*/ 1478230 h 5512471"/>
                  <a:gd name="connsiteX198" fmla="*/ 7291624 w 10841372"/>
                  <a:gd name="connsiteY198" fmla="*/ 1325830 h 5512471"/>
                  <a:gd name="connsiteX199" fmla="*/ 7291624 w 10841372"/>
                  <a:gd name="connsiteY199" fmla="*/ 944830 h 5512471"/>
                  <a:gd name="connsiteX200" fmla="*/ 7282099 w 10841372"/>
                  <a:gd name="connsiteY200" fmla="*/ 620980 h 5512471"/>
                  <a:gd name="connsiteX201" fmla="*/ 7348774 w 10841372"/>
                  <a:gd name="connsiteY201" fmla="*/ 516205 h 5512471"/>
                  <a:gd name="connsiteX202" fmla="*/ 7415449 w 10841372"/>
                  <a:gd name="connsiteY202" fmla="*/ 744805 h 5512471"/>
                  <a:gd name="connsiteX203" fmla="*/ 7424974 w 10841372"/>
                  <a:gd name="connsiteY203" fmla="*/ 1382980 h 5512471"/>
                  <a:gd name="connsiteX204" fmla="*/ 7529749 w 10841372"/>
                  <a:gd name="connsiteY204" fmla="*/ 1363930 h 5512471"/>
                  <a:gd name="connsiteX205" fmla="*/ 7567849 w 10841372"/>
                  <a:gd name="connsiteY205" fmla="*/ 982930 h 5512471"/>
                  <a:gd name="connsiteX206" fmla="*/ 7548799 w 10841372"/>
                  <a:gd name="connsiteY206" fmla="*/ 649555 h 5512471"/>
                  <a:gd name="connsiteX207" fmla="*/ 7577374 w 10841372"/>
                  <a:gd name="connsiteY207" fmla="*/ 535255 h 5512471"/>
                  <a:gd name="connsiteX208" fmla="*/ 7644049 w 10841372"/>
                  <a:gd name="connsiteY208" fmla="*/ 782905 h 5512471"/>
                  <a:gd name="connsiteX209" fmla="*/ 7672624 w 10841372"/>
                  <a:gd name="connsiteY209" fmla="*/ 1144855 h 5512471"/>
                  <a:gd name="connsiteX210" fmla="*/ 7663099 w 10841372"/>
                  <a:gd name="connsiteY210" fmla="*/ 1392505 h 5512471"/>
                  <a:gd name="connsiteX211" fmla="*/ 7739299 w 10841372"/>
                  <a:gd name="connsiteY211" fmla="*/ 1478230 h 5512471"/>
                  <a:gd name="connsiteX212" fmla="*/ 7825024 w 10841372"/>
                  <a:gd name="connsiteY212" fmla="*/ 1182955 h 5512471"/>
                  <a:gd name="connsiteX213" fmla="*/ 7815499 w 10841372"/>
                  <a:gd name="connsiteY213" fmla="*/ 725755 h 5512471"/>
                  <a:gd name="connsiteX214" fmla="*/ 7825024 w 10841372"/>
                  <a:gd name="connsiteY214" fmla="*/ 554305 h 5512471"/>
                  <a:gd name="connsiteX215" fmla="*/ 7891699 w 10841372"/>
                  <a:gd name="connsiteY215" fmla="*/ 487630 h 5512471"/>
                  <a:gd name="connsiteX216" fmla="*/ 7939324 w 10841372"/>
                  <a:gd name="connsiteY216" fmla="*/ 563830 h 5512471"/>
                  <a:gd name="connsiteX217" fmla="*/ 7948849 w 10841372"/>
                  <a:gd name="connsiteY217" fmla="*/ 763855 h 5512471"/>
                  <a:gd name="connsiteX218" fmla="*/ 7939324 w 10841372"/>
                  <a:gd name="connsiteY218" fmla="*/ 1040080 h 5512471"/>
                  <a:gd name="connsiteX219" fmla="*/ 7948849 w 10841372"/>
                  <a:gd name="connsiteY219" fmla="*/ 1335355 h 5512471"/>
                  <a:gd name="connsiteX220" fmla="*/ 7967899 w 10841372"/>
                  <a:gd name="connsiteY220" fmla="*/ 1440130 h 5512471"/>
                  <a:gd name="connsiteX221" fmla="*/ 8025049 w 10841372"/>
                  <a:gd name="connsiteY221" fmla="*/ 1459180 h 5512471"/>
                  <a:gd name="connsiteX222" fmla="*/ 8072674 w 10841372"/>
                  <a:gd name="connsiteY222" fmla="*/ 1249630 h 5512471"/>
                  <a:gd name="connsiteX223" fmla="*/ 8072674 w 10841372"/>
                  <a:gd name="connsiteY223" fmla="*/ 954355 h 5512471"/>
                  <a:gd name="connsiteX224" fmla="*/ 8082199 w 10841372"/>
                  <a:gd name="connsiteY224" fmla="*/ 659080 h 5512471"/>
                  <a:gd name="connsiteX225" fmla="*/ 8082199 w 10841372"/>
                  <a:gd name="connsiteY225" fmla="*/ 554305 h 5512471"/>
                  <a:gd name="connsiteX226" fmla="*/ 8177449 w 10841372"/>
                  <a:gd name="connsiteY226" fmla="*/ 506680 h 5512471"/>
                  <a:gd name="connsiteX227" fmla="*/ 8215549 w 10841372"/>
                  <a:gd name="connsiteY227" fmla="*/ 592405 h 5512471"/>
                  <a:gd name="connsiteX228" fmla="*/ 8215549 w 10841372"/>
                  <a:gd name="connsiteY228" fmla="*/ 1344880 h 5512471"/>
                  <a:gd name="connsiteX229" fmla="*/ 8196499 w 10841372"/>
                  <a:gd name="connsiteY229" fmla="*/ 1478230 h 5512471"/>
                  <a:gd name="connsiteX230" fmla="*/ 8320324 w 10841372"/>
                  <a:gd name="connsiteY230" fmla="*/ 1440130 h 5512471"/>
                  <a:gd name="connsiteX231" fmla="*/ 8339374 w 10841372"/>
                  <a:gd name="connsiteY231" fmla="*/ 1221055 h 5512471"/>
                  <a:gd name="connsiteX232" fmla="*/ 8367949 w 10841372"/>
                  <a:gd name="connsiteY232" fmla="*/ 840055 h 5512471"/>
                  <a:gd name="connsiteX233" fmla="*/ 8377474 w 10841372"/>
                  <a:gd name="connsiteY233" fmla="*/ 554305 h 5512471"/>
                  <a:gd name="connsiteX234" fmla="*/ 8491774 w 10841372"/>
                  <a:gd name="connsiteY234" fmla="*/ 506680 h 5512471"/>
                  <a:gd name="connsiteX235" fmla="*/ 8510824 w 10841372"/>
                  <a:gd name="connsiteY235" fmla="*/ 611455 h 5512471"/>
                  <a:gd name="connsiteX236" fmla="*/ 8510824 w 10841372"/>
                  <a:gd name="connsiteY236" fmla="*/ 925780 h 5512471"/>
                  <a:gd name="connsiteX237" fmla="*/ 8491774 w 10841372"/>
                  <a:gd name="connsiteY237" fmla="*/ 1278205 h 5512471"/>
                  <a:gd name="connsiteX238" fmla="*/ 8501299 w 10841372"/>
                  <a:gd name="connsiteY238" fmla="*/ 1430605 h 5512471"/>
                  <a:gd name="connsiteX239" fmla="*/ 8596549 w 10841372"/>
                  <a:gd name="connsiteY239" fmla="*/ 1440130 h 5512471"/>
                  <a:gd name="connsiteX240" fmla="*/ 8615599 w 10841372"/>
                  <a:gd name="connsiteY240" fmla="*/ 1259155 h 5512471"/>
                  <a:gd name="connsiteX241" fmla="*/ 8634649 w 10841372"/>
                  <a:gd name="connsiteY241" fmla="*/ 963880 h 5512471"/>
                  <a:gd name="connsiteX242" fmla="*/ 8653699 w 10841372"/>
                  <a:gd name="connsiteY242" fmla="*/ 640030 h 5512471"/>
                  <a:gd name="connsiteX243" fmla="*/ 8701324 w 10841372"/>
                  <a:gd name="connsiteY243" fmla="*/ 516205 h 5512471"/>
                  <a:gd name="connsiteX244" fmla="*/ 8787049 w 10841372"/>
                  <a:gd name="connsiteY244" fmla="*/ 649555 h 5512471"/>
                  <a:gd name="connsiteX245" fmla="*/ 8777524 w 10841372"/>
                  <a:gd name="connsiteY245" fmla="*/ 887680 h 5512471"/>
                  <a:gd name="connsiteX246" fmla="*/ 8777524 w 10841372"/>
                  <a:gd name="connsiteY246" fmla="*/ 1182955 h 5512471"/>
                  <a:gd name="connsiteX247" fmla="*/ 8815624 w 10841372"/>
                  <a:gd name="connsiteY247" fmla="*/ 1430605 h 5512471"/>
                  <a:gd name="connsiteX248" fmla="*/ 8872774 w 10841372"/>
                  <a:gd name="connsiteY248" fmla="*/ 1497280 h 5512471"/>
                  <a:gd name="connsiteX249" fmla="*/ 8901349 w 10841372"/>
                  <a:gd name="connsiteY249" fmla="*/ 1268680 h 5512471"/>
                  <a:gd name="connsiteX250" fmla="*/ 8901349 w 10841372"/>
                  <a:gd name="connsiteY250" fmla="*/ 925780 h 5512471"/>
                  <a:gd name="connsiteX251" fmla="*/ 8891824 w 10841372"/>
                  <a:gd name="connsiteY251" fmla="*/ 611455 h 5512471"/>
                  <a:gd name="connsiteX252" fmla="*/ 8996599 w 10841372"/>
                  <a:gd name="connsiteY252" fmla="*/ 525730 h 5512471"/>
                  <a:gd name="connsiteX253" fmla="*/ 9053749 w 10841372"/>
                  <a:gd name="connsiteY253" fmla="*/ 773380 h 5512471"/>
                  <a:gd name="connsiteX254" fmla="*/ 9053749 w 10841372"/>
                  <a:gd name="connsiteY254" fmla="*/ 1097230 h 5512471"/>
                  <a:gd name="connsiteX255" fmla="*/ 9082324 w 10841372"/>
                  <a:gd name="connsiteY255" fmla="*/ 1440130 h 5512471"/>
                  <a:gd name="connsiteX256" fmla="*/ 9196624 w 10841372"/>
                  <a:gd name="connsiteY256" fmla="*/ 1363930 h 5512471"/>
                  <a:gd name="connsiteX257" fmla="*/ 9196624 w 10841372"/>
                  <a:gd name="connsiteY257" fmla="*/ 1106755 h 5512471"/>
                  <a:gd name="connsiteX258" fmla="*/ 9234724 w 10841372"/>
                  <a:gd name="connsiteY258" fmla="*/ 735280 h 5512471"/>
                  <a:gd name="connsiteX259" fmla="*/ 9206149 w 10841372"/>
                  <a:gd name="connsiteY259" fmla="*/ 525730 h 5512471"/>
                  <a:gd name="connsiteX260" fmla="*/ 9349024 w 10841372"/>
                  <a:gd name="connsiteY260" fmla="*/ 563830 h 5512471"/>
                  <a:gd name="connsiteX261" fmla="*/ 9358549 w 10841372"/>
                  <a:gd name="connsiteY261" fmla="*/ 773380 h 5512471"/>
                  <a:gd name="connsiteX262" fmla="*/ 9368074 w 10841372"/>
                  <a:gd name="connsiteY262" fmla="*/ 1202005 h 5512471"/>
                  <a:gd name="connsiteX263" fmla="*/ 9396649 w 10841372"/>
                  <a:gd name="connsiteY263" fmla="*/ 2745055 h 5512471"/>
                  <a:gd name="connsiteX264" fmla="*/ 699739 w 10841372"/>
                  <a:gd name="connsiteY264" fmla="*/ 5346985 h 5512471"/>
                  <a:gd name="connsiteX0" fmla="*/ 699739 w 11875036"/>
                  <a:gd name="connsiteY0" fmla="*/ 5346985 h 5821006"/>
                  <a:gd name="connsiteX1" fmla="*/ 919399 w 11875036"/>
                  <a:gd name="connsiteY1" fmla="*/ 782905 h 5821006"/>
                  <a:gd name="connsiteX2" fmla="*/ 1033699 w 11875036"/>
                  <a:gd name="connsiteY2" fmla="*/ 649555 h 5821006"/>
                  <a:gd name="connsiteX3" fmla="*/ 1043224 w 11875036"/>
                  <a:gd name="connsiteY3" fmla="*/ 1354405 h 5821006"/>
                  <a:gd name="connsiteX4" fmla="*/ 1033699 w 11875036"/>
                  <a:gd name="connsiteY4" fmla="*/ 1516330 h 5821006"/>
                  <a:gd name="connsiteX5" fmla="*/ 1128949 w 11875036"/>
                  <a:gd name="connsiteY5" fmla="*/ 1554430 h 5821006"/>
                  <a:gd name="connsiteX6" fmla="*/ 1176574 w 11875036"/>
                  <a:gd name="connsiteY6" fmla="*/ 1344880 h 5821006"/>
                  <a:gd name="connsiteX7" fmla="*/ 1176574 w 11875036"/>
                  <a:gd name="connsiteY7" fmla="*/ 1040080 h 5821006"/>
                  <a:gd name="connsiteX8" fmla="*/ 1176574 w 11875036"/>
                  <a:gd name="connsiteY8" fmla="*/ 811480 h 5821006"/>
                  <a:gd name="connsiteX9" fmla="*/ 1176574 w 11875036"/>
                  <a:gd name="connsiteY9" fmla="*/ 582880 h 5821006"/>
                  <a:gd name="connsiteX10" fmla="*/ 1262299 w 11875036"/>
                  <a:gd name="connsiteY10" fmla="*/ 563830 h 5821006"/>
                  <a:gd name="connsiteX11" fmla="*/ 1319449 w 11875036"/>
                  <a:gd name="connsiteY11" fmla="*/ 668605 h 5821006"/>
                  <a:gd name="connsiteX12" fmla="*/ 1319449 w 11875036"/>
                  <a:gd name="connsiteY12" fmla="*/ 1497280 h 5821006"/>
                  <a:gd name="connsiteX13" fmla="*/ 1414699 w 11875036"/>
                  <a:gd name="connsiteY13" fmla="*/ 1535380 h 5821006"/>
                  <a:gd name="connsiteX14" fmla="*/ 1424224 w 11875036"/>
                  <a:gd name="connsiteY14" fmla="*/ 1344880 h 5821006"/>
                  <a:gd name="connsiteX15" fmla="*/ 1443274 w 11875036"/>
                  <a:gd name="connsiteY15" fmla="*/ 563830 h 5821006"/>
                  <a:gd name="connsiteX16" fmla="*/ 1548049 w 11875036"/>
                  <a:gd name="connsiteY16" fmla="*/ 573355 h 5821006"/>
                  <a:gd name="connsiteX17" fmla="*/ 1567099 w 11875036"/>
                  <a:gd name="connsiteY17" fmla="*/ 1030555 h 5821006"/>
                  <a:gd name="connsiteX18" fmla="*/ 1586149 w 11875036"/>
                  <a:gd name="connsiteY18" fmla="*/ 1382980 h 5821006"/>
                  <a:gd name="connsiteX19" fmla="*/ 1595674 w 11875036"/>
                  <a:gd name="connsiteY19" fmla="*/ 1544905 h 5821006"/>
                  <a:gd name="connsiteX20" fmla="*/ 1690924 w 11875036"/>
                  <a:gd name="connsiteY20" fmla="*/ 1497280 h 5821006"/>
                  <a:gd name="connsiteX21" fmla="*/ 1700449 w 11875036"/>
                  <a:gd name="connsiteY21" fmla="*/ 630505 h 5821006"/>
                  <a:gd name="connsiteX22" fmla="*/ 1748074 w 11875036"/>
                  <a:gd name="connsiteY22" fmla="*/ 535255 h 5821006"/>
                  <a:gd name="connsiteX23" fmla="*/ 1805224 w 11875036"/>
                  <a:gd name="connsiteY23" fmla="*/ 716230 h 5821006"/>
                  <a:gd name="connsiteX24" fmla="*/ 1814749 w 11875036"/>
                  <a:gd name="connsiteY24" fmla="*/ 1163905 h 5821006"/>
                  <a:gd name="connsiteX25" fmla="*/ 1843324 w 11875036"/>
                  <a:gd name="connsiteY25" fmla="*/ 1544905 h 5821006"/>
                  <a:gd name="connsiteX26" fmla="*/ 1995724 w 11875036"/>
                  <a:gd name="connsiteY26" fmla="*/ 1497280 h 5821006"/>
                  <a:gd name="connsiteX27" fmla="*/ 1986199 w 11875036"/>
                  <a:gd name="connsiteY27" fmla="*/ 1116280 h 5821006"/>
                  <a:gd name="connsiteX28" fmla="*/ 1967149 w 11875036"/>
                  <a:gd name="connsiteY28" fmla="*/ 706705 h 5821006"/>
                  <a:gd name="connsiteX29" fmla="*/ 1986199 w 11875036"/>
                  <a:gd name="connsiteY29" fmla="*/ 535255 h 5821006"/>
                  <a:gd name="connsiteX30" fmla="*/ 2110024 w 11875036"/>
                  <a:gd name="connsiteY30" fmla="*/ 592405 h 5821006"/>
                  <a:gd name="connsiteX31" fmla="*/ 2100499 w 11875036"/>
                  <a:gd name="connsiteY31" fmla="*/ 868630 h 5821006"/>
                  <a:gd name="connsiteX32" fmla="*/ 2138599 w 11875036"/>
                  <a:gd name="connsiteY32" fmla="*/ 1249630 h 5821006"/>
                  <a:gd name="connsiteX33" fmla="*/ 2157649 w 11875036"/>
                  <a:gd name="connsiteY33" fmla="*/ 1487755 h 5821006"/>
                  <a:gd name="connsiteX34" fmla="*/ 2233849 w 11875036"/>
                  <a:gd name="connsiteY34" fmla="*/ 1487755 h 5821006"/>
                  <a:gd name="connsiteX35" fmla="*/ 2290999 w 11875036"/>
                  <a:gd name="connsiteY35" fmla="*/ 1278205 h 5821006"/>
                  <a:gd name="connsiteX36" fmla="*/ 2281474 w 11875036"/>
                  <a:gd name="connsiteY36" fmla="*/ 1021030 h 5821006"/>
                  <a:gd name="connsiteX37" fmla="*/ 2243374 w 11875036"/>
                  <a:gd name="connsiteY37" fmla="*/ 611455 h 5821006"/>
                  <a:gd name="connsiteX38" fmla="*/ 2338624 w 11875036"/>
                  <a:gd name="connsiteY38" fmla="*/ 573355 h 5821006"/>
                  <a:gd name="connsiteX39" fmla="*/ 2395774 w 11875036"/>
                  <a:gd name="connsiteY39" fmla="*/ 725755 h 5821006"/>
                  <a:gd name="connsiteX40" fmla="*/ 2414824 w 11875036"/>
                  <a:gd name="connsiteY40" fmla="*/ 1068655 h 5821006"/>
                  <a:gd name="connsiteX41" fmla="*/ 2386249 w 11875036"/>
                  <a:gd name="connsiteY41" fmla="*/ 1316305 h 5821006"/>
                  <a:gd name="connsiteX42" fmla="*/ 2424349 w 11875036"/>
                  <a:gd name="connsiteY42" fmla="*/ 1506805 h 5821006"/>
                  <a:gd name="connsiteX43" fmla="*/ 2538649 w 11875036"/>
                  <a:gd name="connsiteY43" fmla="*/ 1478230 h 5821006"/>
                  <a:gd name="connsiteX44" fmla="*/ 2538649 w 11875036"/>
                  <a:gd name="connsiteY44" fmla="*/ 1144855 h 5821006"/>
                  <a:gd name="connsiteX45" fmla="*/ 2510074 w 11875036"/>
                  <a:gd name="connsiteY45" fmla="*/ 754330 h 5821006"/>
                  <a:gd name="connsiteX46" fmla="*/ 2538649 w 11875036"/>
                  <a:gd name="connsiteY46" fmla="*/ 554305 h 5821006"/>
                  <a:gd name="connsiteX47" fmla="*/ 2662474 w 11875036"/>
                  <a:gd name="connsiteY47" fmla="*/ 554305 h 5821006"/>
                  <a:gd name="connsiteX48" fmla="*/ 2652949 w 11875036"/>
                  <a:gd name="connsiteY48" fmla="*/ 792430 h 5821006"/>
                  <a:gd name="connsiteX49" fmla="*/ 2652949 w 11875036"/>
                  <a:gd name="connsiteY49" fmla="*/ 982930 h 5821006"/>
                  <a:gd name="connsiteX50" fmla="*/ 2691049 w 11875036"/>
                  <a:gd name="connsiteY50" fmla="*/ 1249630 h 5821006"/>
                  <a:gd name="connsiteX51" fmla="*/ 2700574 w 11875036"/>
                  <a:gd name="connsiteY51" fmla="*/ 1459180 h 5821006"/>
                  <a:gd name="connsiteX52" fmla="*/ 2767249 w 11875036"/>
                  <a:gd name="connsiteY52" fmla="*/ 1497280 h 5821006"/>
                  <a:gd name="connsiteX53" fmla="*/ 2833924 w 11875036"/>
                  <a:gd name="connsiteY53" fmla="*/ 1382980 h 5821006"/>
                  <a:gd name="connsiteX54" fmla="*/ 2824399 w 11875036"/>
                  <a:gd name="connsiteY54" fmla="*/ 1125805 h 5821006"/>
                  <a:gd name="connsiteX55" fmla="*/ 2824399 w 11875036"/>
                  <a:gd name="connsiteY55" fmla="*/ 754330 h 5821006"/>
                  <a:gd name="connsiteX56" fmla="*/ 2833924 w 11875036"/>
                  <a:gd name="connsiteY56" fmla="*/ 544780 h 5821006"/>
                  <a:gd name="connsiteX57" fmla="*/ 2957749 w 11875036"/>
                  <a:gd name="connsiteY57" fmla="*/ 554305 h 5821006"/>
                  <a:gd name="connsiteX58" fmla="*/ 2995849 w 11875036"/>
                  <a:gd name="connsiteY58" fmla="*/ 782905 h 5821006"/>
                  <a:gd name="connsiteX59" fmla="*/ 2995849 w 11875036"/>
                  <a:gd name="connsiteY59" fmla="*/ 1087705 h 5821006"/>
                  <a:gd name="connsiteX60" fmla="*/ 2976799 w 11875036"/>
                  <a:gd name="connsiteY60" fmla="*/ 1402030 h 5821006"/>
                  <a:gd name="connsiteX61" fmla="*/ 3005374 w 11875036"/>
                  <a:gd name="connsiteY61" fmla="*/ 1516330 h 5821006"/>
                  <a:gd name="connsiteX62" fmla="*/ 3110149 w 11875036"/>
                  <a:gd name="connsiteY62" fmla="*/ 1468705 h 5821006"/>
                  <a:gd name="connsiteX63" fmla="*/ 3119674 w 11875036"/>
                  <a:gd name="connsiteY63" fmla="*/ 1211530 h 5821006"/>
                  <a:gd name="connsiteX64" fmla="*/ 3138724 w 11875036"/>
                  <a:gd name="connsiteY64" fmla="*/ 935305 h 5821006"/>
                  <a:gd name="connsiteX65" fmla="*/ 3110149 w 11875036"/>
                  <a:gd name="connsiteY65" fmla="*/ 620980 h 5821006"/>
                  <a:gd name="connsiteX66" fmla="*/ 3224449 w 11875036"/>
                  <a:gd name="connsiteY66" fmla="*/ 478105 h 5821006"/>
                  <a:gd name="connsiteX67" fmla="*/ 3291124 w 11875036"/>
                  <a:gd name="connsiteY67" fmla="*/ 754330 h 5821006"/>
                  <a:gd name="connsiteX68" fmla="*/ 3272074 w 11875036"/>
                  <a:gd name="connsiteY68" fmla="*/ 1097230 h 5821006"/>
                  <a:gd name="connsiteX69" fmla="*/ 3253024 w 11875036"/>
                  <a:gd name="connsiteY69" fmla="*/ 1468705 h 5821006"/>
                  <a:gd name="connsiteX70" fmla="*/ 3300649 w 11875036"/>
                  <a:gd name="connsiteY70" fmla="*/ 1516330 h 5821006"/>
                  <a:gd name="connsiteX71" fmla="*/ 3414949 w 11875036"/>
                  <a:gd name="connsiteY71" fmla="*/ 1449655 h 5821006"/>
                  <a:gd name="connsiteX72" fmla="*/ 3424474 w 11875036"/>
                  <a:gd name="connsiteY72" fmla="*/ 1240105 h 5821006"/>
                  <a:gd name="connsiteX73" fmla="*/ 3414949 w 11875036"/>
                  <a:gd name="connsiteY73" fmla="*/ 906730 h 5821006"/>
                  <a:gd name="connsiteX74" fmla="*/ 3472099 w 11875036"/>
                  <a:gd name="connsiteY74" fmla="*/ 535255 h 5821006"/>
                  <a:gd name="connsiteX75" fmla="*/ 3567349 w 11875036"/>
                  <a:gd name="connsiteY75" fmla="*/ 716230 h 5821006"/>
                  <a:gd name="connsiteX76" fmla="*/ 3586399 w 11875036"/>
                  <a:gd name="connsiteY76" fmla="*/ 1135330 h 5821006"/>
                  <a:gd name="connsiteX77" fmla="*/ 3576874 w 11875036"/>
                  <a:gd name="connsiteY77" fmla="*/ 1440130 h 5821006"/>
                  <a:gd name="connsiteX78" fmla="*/ 3681649 w 11875036"/>
                  <a:gd name="connsiteY78" fmla="*/ 1506805 h 5821006"/>
                  <a:gd name="connsiteX79" fmla="*/ 3691174 w 11875036"/>
                  <a:gd name="connsiteY79" fmla="*/ 1287730 h 5821006"/>
                  <a:gd name="connsiteX80" fmla="*/ 3719749 w 11875036"/>
                  <a:gd name="connsiteY80" fmla="*/ 944830 h 5821006"/>
                  <a:gd name="connsiteX81" fmla="*/ 3710224 w 11875036"/>
                  <a:gd name="connsiteY81" fmla="*/ 706705 h 5821006"/>
                  <a:gd name="connsiteX82" fmla="*/ 3729274 w 11875036"/>
                  <a:gd name="connsiteY82" fmla="*/ 516205 h 5821006"/>
                  <a:gd name="connsiteX83" fmla="*/ 3853099 w 11875036"/>
                  <a:gd name="connsiteY83" fmla="*/ 582880 h 5821006"/>
                  <a:gd name="connsiteX84" fmla="*/ 3853099 w 11875036"/>
                  <a:gd name="connsiteY84" fmla="*/ 859105 h 5821006"/>
                  <a:gd name="connsiteX85" fmla="*/ 3843574 w 11875036"/>
                  <a:gd name="connsiteY85" fmla="*/ 1163905 h 5821006"/>
                  <a:gd name="connsiteX86" fmla="*/ 3805474 w 11875036"/>
                  <a:gd name="connsiteY86" fmla="*/ 1440130 h 5821006"/>
                  <a:gd name="connsiteX87" fmla="*/ 3938824 w 11875036"/>
                  <a:gd name="connsiteY87" fmla="*/ 1497280 h 5821006"/>
                  <a:gd name="connsiteX88" fmla="*/ 4005499 w 11875036"/>
                  <a:gd name="connsiteY88" fmla="*/ 1097230 h 5821006"/>
                  <a:gd name="connsiteX89" fmla="*/ 4015024 w 11875036"/>
                  <a:gd name="connsiteY89" fmla="*/ 678130 h 5821006"/>
                  <a:gd name="connsiteX90" fmla="*/ 4072174 w 11875036"/>
                  <a:gd name="connsiteY90" fmla="*/ 525730 h 5821006"/>
                  <a:gd name="connsiteX91" fmla="*/ 4129324 w 11875036"/>
                  <a:gd name="connsiteY91" fmla="*/ 582880 h 5821006"/>
                  <a:gd name="connsiteX92" fmla="*/ 4129324 w 11875036"/>
                  <a:gd name="connsiteY92" fmla="*/ 821005 h 5821006"/>
                  <a:gd name="connsiteX93" fmla="*/ 4157899 w 11875036"/>
                  <a:gd name="connsiteY93" fmla="*/ 1163905 h 5821006"/>
                  <a:gd name="connsiteX94" fmla="*/ 4167424 w 11875036"/>
                  <a:gd name="connsiteY94" fmla="*/ 1421080 h 5821006"/>
                  <a:gd name="connsiteX95" fmla="*/ 4253149 w 11875036"/>
                  <a:gd name="connsiteY95" fmla="*/ 1478230 h 5821006"/>
                  <a:gd name="connsiteX96" fmla="*/ 4291249 w 11875036"/>
                  <a:gd name="connsiteY96" fmla="*/ 1202005 h 5821006"/>
                  <a:gd name="connsiteX97" fmla="*/ 4262674 w 11875036"/>
                  <a:gd name="connsiteY97" fmla="*/ 849580 h 5821006"/>
                  <a:gd name="connsiteX98" fmla="*/ 4262674 w 11875036"/>
                  <a:gd name="connsiteY98" fmla="*/ 563830 h 5821006"/>
                  <a:gd name="connsiteX99" fmla="*/ 4338874 w 11875036"/>
                  <a:gd name="connsiteY99" fmla="*/ 487630 h 5821006"/>
                  <a:gd name="connsiteX100" fmla="*/ 4405549 w 11875036"/>
                  <a:gd name="connsiteY100" fmla="*/ 620980 h 5821006"/>
                  <a:gd name="connsiteX101" fmla="*/ 4405549 w 11875036"/>
                  <a:gd name="connsiteY101" fmla="*/ 792430 h 5821006"/>
                  <a:gd name="connsiteX102" fmla="*/ 4424599 w 11875036"/>
                  <a:gd name="connsiteY102" fmla="*/ 1087705 h 5821006"/>
                  <a:gd name="connsiteX103" fmla="*/ 4453174 w 11875036"/>
                  <a:gd name="connsiteY103" fmla="*/ 1363930 h 5821006"/>
                  <a:gd name="connsiteX104" fmla="*/ 4462699 w 11875036"/>
                  <a:gd name="connsiteY104" fmla="*/ 1506805 h 5821006"/>
                  <a:gd name="connsiteX105" fmla="*/ 4596049 w 11875036"/>
                  <a:gd name="connsiteY105" fmla="*/ 1459180 h 5821006"/>
                  <a:gd name="connsiteX106" fmla="*/ 4567474 w 11875036"/>
                  <a:gd name="connsiteY106" fmla="*/ 1135330 h 5821006"/>
                  <a:gd name="connsiteX107" fmla="*/ 4548424 w 11875036"/>
                  <a:gd name="connsiteY107" fmla="*/ 601930 h 5821006"/>
                  <a:gd name="connsiteX108" fmla="*/ 4567474 w 11875036"/>
                  <a:gd name="connsiteY108" fmla="*/ 497155 h 5821006"/>
                  <a:gd name="connsiteX109" fmla="*/ 4643674 w 11875036"/>
                  <a:gd name="connsiteY109" fmla="*/ 554305 h 5821006"/>
                  <a:gd name="connsiteX110" fmla="*/ 4681774 w 11875036"/>
                  <a:gd name="connsiteY110" fmla="*/ 830530 h 5821006"/>
                  <a:gd name="connsiteX111" fmla="*/ 4719874 w 11875036"/>
                  <a:gd name="connsiteY111" fmla="*/ 1240105 h 5821006"/>
                  <a:gd name="connsiteX112" fmla="*/ 4786549 w 11875036"/>
                  <a:gd name="connsiteY112" fmla="*/ 1487755 h 5821006"/>
                  <a:gd name="connsiteX113" fmla="*/ 4834174 w 11875036"/>
                  <a:gd name="connsiteY113" fmla="*/ 1306780 h 5821006"/>
                  <a:gd name="connsiteX114" fmla="*/ 4834174 w 11875036"/>
                  <a:gd name="connsiteY114" fmla="*/ 1030555 h 5821006"/>
                  <a:gd name="connsiteX115" fmla="*/ 4862749 w 11875036"/>
                  <a:gd name="connsiteY115" fmla="*/ 687655 h 5821006"/>
                  <a:gd name="connsiteX116" fmla="*/ 4891324 w 11875036"/>
                  <a:gd name="connsiteY116" fmla="*/ 506680 h 5821006"/>
                  <a:gd name="connsiteX117" fmla="*/ 4957999 w 11875036"/>
                  <a:gd name="connsiteY117" fmla="*/ 678130 h 5821006"/>
                  <a:gd name="connsiteX118" fmla="*/ 4948474 w 11875036"/>
                  <a:gd name="connsiteY118" fmla="*/ 1001980 h 5821006"/>
                  <a:gd name="connsiteX119" fmla="*/ 4986574 w 11875036"/>
                  <a:gd name="connsiteY119" fmla="*/ 1354405 h 5821006"/>
                  <a:gd name="connsiteX120" fmla="*/ 5015149 w 11875036"/>
                  <a:gd name="connsiteY120" fmla="*/ 1478230 h 5821006"/>
                  <a:gd name="connsiteX121" fmla="*/ 5129449 w 11875036"/>
                  <a:gd name="connsiteY121" fmla="*/ 1449655 h 5821006"/>
                  <a:gd name="connsiteX122" fmla="*/ 5081824 w 11875036"/>
                  <a:gd name="connsiteY122" fmla="*/ 1078180 h 5821006"/>
                  <a:gd name="connsiteX123" fmla="*/ 5081824 w 11875036"/>
                  <a:gd name="connsiteY123" fmla="*/ 849580 h 5821006"/>
                  <a:gd name="connsiteX124" fmla="*/ 5110399 w 11875036"/>
                  <a:gd name="connsiteY124" fmla="*/ 563830 h 5821006"/>
                  <a:gd name="connsiteX125" fmla="*/ 5205649 w 11875036"/>
                  <a:gd name="connsiteY125" fmla="*/ 544780 h 5821006"/>
                  <a:gd name="connsiteX126" fmla="*/ 5243749 w 11875036"/>
                  <a:gd name="connsiteY126" fmla="*/ 630505 h 5821006"/>
                  <a:gd name="connsiteX127" fmla="*/ 5281849 w 11875036"/>
                  <a:gd name="connsiteY127" fmla="*/ 878155 h 5821006"/>
                  <a:gd name="connsiteX128" fmla="*/ 5272324 w 11875036"/>
                  <a:gd name="connsiteY128" fmla="*/ 1087705 h 5821006"/>
                  <a:gd name="connsiteX129" fmla="*/ 5272324 w 11875036"/>
                  <a:gd name="connsiteY129" fmla="*/ 1240105 h 5821006"/>
                  <a:gd name="connsiteX130" fmla="*/ 5291374 w 11875036"/>
                  <a:gd name="connsiteY130" fmla="*/ 1392505 h 5821006"/>
                  <a:gd name="connsiteX131" fmla="*/ 5300899 w 11875036"/>
                  <a:gd name="connsiteY131" fmla="*/ 1459180 h 5821006"/>
                  <a:gd name="connsiteX132" fmla="*/ 5396149 w 11875036"/>
                  <a:gd name="connsiteY132" fmla="*/ 1402030 h 5821006"/>
                  <a:gd name="connsiteX133" fmla="*/ 5405674 w 11875036"/>
                  <a:gd name="connsiteY133" fmla="*/ 1240105 h 5821006"/>
                  <a:gd name="connsiteX134" fmla="*/ 5405674 w 11875036"/>
                  <a:gd name="connsiteY134" fmla="*/ 925780 h 5821006"/>
                  <a:gd name="connsiteX135" fmla="*/ 5386624 w 11875036"/>
                  <a:gd name="connsiteY135" fmla="*/ 659080 h 5821006"/>
                  <a:gd name="connsiteX136" fmla="*/ 5386624 w 11875036"/>
                  <a:gd name="connsiteY136" fmla="*/ 544780 h 5821006"/>
                  <a:gd name="connsiteX137" fmla="*/ 5443774 w 11875036"/>
                  <a:gd name="connsiteY137" fmla="*/ 516205 h 5821006"/>
                  <a:gd name="connsiteX138" fmla="*/ 5500924 w 11875036"/>
                  <a:gd name="connsiteY138" fmla="*/ 535255 h 5821006"/>
                  <a:gd name="connsiteX139" fmla="*/ 5539024 w 11875036"/>
                  <a:gd name="connsiteY139" fmla="*/ 697180 h 5821006"/>
                  <a:gd name="connsiteX140" fmla="*/ 5539024 w 11875036"/>
                  <a:gd name="connsiteY140" fmla="*/ 925780 h 5821006"/>
                  <a:gd name="connsiteX141" fmla="*/ 5539024 w 11875036"/>
                  <a:gd name="connsiteY141" fmla="*/ 1202005 h 5821006"/>
                  <a:gd name="connsiteX142" fmla="*/ 5529499 w 11875036"/>
                  <a:gd name="connsiteY142" fmla="*/ 1373455 h 5821006"/>
                  <a:gd name="connsiteX143" fmla="*/ 5558074 w 11875036"/>
                  <a:gd name="connsiteY143" fmla="*/ 1430605 h 5821006"/>
                  <a:gd name="connsiteX144" fmla="*/ 5653324 w 11875036"/>
                  <a:gd name="connsiteY144" fmla="*/ 1430605 h 5821006"/>
                  <a:gd name="connsiteX145" fmla="*/ 5681899 w 11875036"/>
                  <a:gd name="connsiteY145" fmla="*/ 1192480 h 5821006"/>
                  <a:gd name="connsiteX146" fmla="*/ 5691424 w 11875036"/>
                  <a:gd name="connsiteY146" fmla="*/ 782905 h 5821006"/>
                  <a:gd name="connsiteX147" fmla="*/ 5681899 w 11875036"/>
                  <a:gd name="connsiteY147" fmla="*/ 525730 h 5821006"/>
                  <a:gd name="connsiteX148" fmla="*/ 5767624 w 11875036"/>
                  <a:gd name="connsiteY148" fmla="*/ 525730 h 5821006"/>
                  <a:gd name="connsiteX149" fmla="*/ 5805724 w 11875036"/>
                  <a:gd name="connsiteY149" fmla="*/ 630505 h 5821006"/>
                  <a:gd name="connsiteX150" fmla="*/ 5815249 w 11875036"/>
                  <a:gd name="connsiteY150" fmla="*/ 792430 h 5821006"/>
                  <a:gd name="connsiteX151" fmla="*/ 5824774 w 11875036"/>
                  <a:gd name="connsiteY151" fmla="*/ 954355 h 5821006"/>
                  <a:gd name="connsiteX152" fmla="*/ 5815249 w 11875036"/>
                  <a:gd name="connsiteY152" fmla="*/ 1182955 h 5821006"/>
                  <a:gd name="connsiteX153" fmla="*/ 5815249 w 11875036"/>
                  <a:gd name="connsiteY153" fmla="*/ 1392505 h 5821006"/>
                  <a:gd name="connsiteX154" fmla="*/ 5862874 w 11875036"/>
                  <a:gd name="connsiteY154" fmla="*/ 1468705 h 5821006"/>
                  <a:gd name="connsiteX155" fmla="*/ 5920024 w 11875036"/>
                  <a:gd name="connsiteY155" fmla="*/ 1363930 h 5821006"/>
                  <a:gd name="connsiteX156" fmla="*/ 5967649 w 11875036"/>
                  <a:gd name="connsiteY156" fmla="*/ 1154380 h 5821006"/>
                  <a:gd name="connsiteX157" fmla="*/ 5929549 w 11875036"/>
                  <a:gd name="connsiteY157" fmla="*/ 935305 h 5821006"/>
                  <a:gd name="connsiteX158" fmla="*/ 5929549 w 11875036"/>
                  <a:gd name="connsiteY158" fmla="*/ 649555 h 5821006"/>
                  <a:gd name="connsiteX159" fmla="*/ 5986699 w 11875036"/>
                  <a:gd name="connsiteY159" fmla="*/ 497155 h 5821006"/>
                  <a:gd name="connsiteX160" fmla="*/ 6053374 w 11875036"/>
                  <a:gd name="connsiteY160" fmla="*/ 544780 h 5821006"/>
                  <a:gd name="connsiteX161" fmla="*/ 6062899 w 11875036"/>
                  <a:gd name="connsiteY161" fmla="*/ 754330 h 5821006"/>
                  <a:gd name="connsiteX162" fmla="*/ 6062899 w 11875036"/>
                  <a:gd name="connsiteY162" fmla="*/ 935305 h 5821006"/>
                  <a:gd name="connsiteX163" fmla="*/ 6091474 w 11875036"/>
                  <a:gd name="connsiteY163" fmla="*/ 1211530 h 5821006"/>
                  <a:gd name="connsiteX164" fmla="*/ 6081949 w 11875036"/>
                  <a:gd name="connsiteY164" fmla="*/ 1421080 h 5821006"/>
                  <a:gd name="connsiteX165" fmla="*/ 6129574 w 11875036"/>
                  <a:gd name="connsiteY165" fmla="*/ 1497280 h 5821006"/>
                  <a:gd name="connsiteX166" fmla="*/ 6205774 w 11875036"/>
                  <a:gd name="connsiteY166" fmla="*/ 1468705 h 5821006"/>
                  <a:gd name="connsiteX167" fmla="*/ 6205774 w 11875036"/>
                  <a:gd name="connsiteY167" fmla="*/ 1125805 h 5821006"/>
                  <a:gd name="connsiteX168" fmla="*/ 6215299 w 11875036"/>
                  <a:gd name="connsiteY168" fmla="*/ 592405 h 5821006"/>
                  <a:gd name="connsiteX169" fmla="*/ 6301024 w 11875036"/>
                  <a:gd name="connsiteY169" fmla="*/ 497155 h 5821006"/>
                  <a:gd name="connsiteX170" fmla="*/ 6339124 w 11875036"/>
                  <a:gd name="connsiteY170" fmla="*/ 601930 h 5821006"/>
                  <a:gd name="connsiteX171" fmla="*/ 6339124 w 11875036"/>
                  <a:gd name="connsiteY171" fmla="*/ 887680 h 5821006"/>
                  <a:gd name="connsiteX172" fmla="*/ 6339124 w 11875036"/>
                  <a:gd name="connsiteY172" fmla="*/ 1163905 h 5821006"/>
                  <a:gd name="connsiteX173" fmla="*/ 6339124 w 11875036"/>
                  <a:gd name="connsiteY173" fmla="*/ 1344880 h 5821006"/>
                  <a:gd name="connsiteX174" fmla="*/ 6339124 w 11875036"/>
                  <a:gd name="connsiteY174" fmla="*/ 1478230 h 5821006"/>
                  <a:gd name="connsiteX175" fmla="*/ 6443899 w 11875036"/>
                  <a:gd name="connsiteY175" fmla="*/ 1440130 h 5821006"/>
                  <a:gd name="connsiteX176" fmla="*/ 6472474 w 11875036"/>
                  <a:gd name="connsiteY176" fmla="*/ 1287730 h 5821006"/>
                  <a:gd name="connsiteX177" fmla="*/ 6462949 w 11875036"/>
                  <a:gd name="connsiteY177" fmla="*/ 935305 h 5821006"/>
                  <a:gd name="connsiteX178" fmla="*/ 6462949 w 11875036"/>
                  <a:gd name="connsiteY178" fmla="*/ 687655 h 5821006"/>
                  <a:gd name="connsiteX179" fmla="*/ 6501049 w 11875036"/>
                  <a:gd name="connsiteY179" fmla="*/ 516205 h 5821006"/>
                  <a:gd name="connsiteX180" fmla="*/ 6586774 w 11875036"/>
                  <a:gd name="connsiteY180" fmla="*/ 544780 h 5821006"/>
                  <a:gd name="connsiteX181" fmla="*/ 6596299 w 11875036"/>
                  <a:gd name="connsiteY181" fmla="*/ 859105 h 5821006"/>
                  <a:gd name="connsiteX182" fmla="*/ 6624874 w 11875036"/>
                  <a:gd name="connsiteY182" fmla="*/ 1487755 h 5821006"/>
                  <a:gd name="connsiteX183" fmla="*/ 6748699 w 11875036"/>
                  <a:gd name="connsiteY183" fmla="*/ 1459180 h 5821006"/>
                  <a:gd name="connsiteX184" fmla="*/ 6767749 w 11875036"/>
                  <a:gd name="connsiteY184" fmla="*/ 1221055 h 5821006"/>
                  <a:gd name="connsiteX185" fmla="*/ 6739174 w 11875036"/>
                  <a:gd name="connsiteY185" fmla="*/ 782905 h 5821006"/>
                  <a:gd name="connsiteX186" fmla="*/ 6786799 w 11875036"/>
                  <a:gd name="connsiteY186" fmla="*/ 554305 h 5821006"/>
                  <a:gd name="connsiteX187" fmla="*/ 6853474 w 11875036"/>
                  <a:gd name="connsiteY187" fmla="*/ 592405 h 5821006"/>
                  <a:gd name="connsiteX188" fmla="*/ 6891574 w 11875036"/>
                  <a:gd name="connsiteY188" fmla="*/ 1316305 h 5821006"/>
                  <a:gd name="connsiteX189" fmla="*/ 6920149 w 11875036"/>
                  <a:gd name="connsiteY189" fmla="*/ 1506805 h 5821006"/>
                  <a:gd name="connsiteX190" fmla="*/ 7034449 w 11875036"/>
                  <a:gd name="connsiteY190" fmla="*/ 1411555 h 5821006"/>
                  <a:gd name="connsiteX191" fmla="*/ 7043974 w 11875036"/>
                  <a:gd name="connsiteY191" fmla="*/ 1001980 h 5821006"/>
                  <a:gd name="connsiteX192" fmla="*/ 7053499 w 11875036"/>
                  <a:gd name="connsiteY192" fmla="*/ 735280 h 5821006"/>
                  <a:gd name="connsiteX193" fmla="*/ 7091599 w 11875036"/>
                  <a:gd name="connsiteY193" fmla="*/ 535255 h 5821006"/>
                  <a:gd name="connsiteX194" fmla="*/ 7158274 w 11875036"/>
                  <a:gd name="connsiteY194" fmla="*/ 592405 h 5821006"/>
                  <a:gd name="connsiteX195" fmla="*/ 7167799 w 11875036"/>
                  <a:gd name="connsiteY195" fmla="*/ 1125805 h 5821006"/>
                  <a:gd name="connsiteX196" fmla="*/ 7158274 w 11875036"/>
                  <a:gd name="connsiteY196" fmla="*/ 1411555 h 5821006"/>
                  <a:gd name="connsiteX197" fmla="*/ 7234474 w 11875036"/>
                  <a:gd name="connsiteY197" fmla="*/ 1478230 h 5821006"/>
                  <a:gd name="connsiteX198" fmla="*/ 7291624 w 11875036"/>
                  <a:gd name="connsiteY198" fmla="*/ 1325830 h 5821006"/>
                  <a:gd name="connsiteX199" fmla="*/ 7291624 w 11875036"/>
                  <a:gd name="connsiteY199" fmla="*/ 944830 h 5821006"/>
                  <a:gd name="connsiteX200" fmla="*/ 7282099 w 11875036"/>
                  <a:gd name="connsiteY200" fmla="*/ 620980 h 5821006"/>
                  <a:gd name="connsiteX201" fmla="*/ 7348774 w 11875036"/>
                  <a:gd name="connsiteY201" fmla="*/ 516205 h 5821006"/>
                  <a:gd name="connsiteX202" fmla="*/ 7415449 w 11875036"/>
                  <a:gd name="connsiteY202" fmla="*/ 744805 h 5821006"/>
                  <a:gd name="connsiteX203" fmla="*/ 7424974 w 11875036"/>
                  <a:gd name="connsiteY203" fmla="*/ 1382980 h 5821006"/>
                  <a:gd name="connsiteX204" fmla="*/ 7529749 w 11875036"/>
                  <a:gd name="connsiteY204" fmla="*/ 1363930 h 5821006"/>
                  <a:gd name="connsiteX205" fmla="*/ 7567849 w 11875036"/>
                  <a:gd name="connsiteY205" fmla="*/ 982930 h 5821006"/>
                  <a:gd name="connsiteX206" fmla="*/ 7548799 w 11875036"/>
                  <a:gd name="connsiteY206" fmla="*/ 649555 h 5821006"/>
                  <a:gd name="connsiteX207" fmla="*/ 7577374 w 11875036"/>
                  <a:gd name="connsiteY207" fmla="*/ 535255 h 5821006"/>
                  <a:gd name="connsiteX208" fmla="*/ 7644049 w 11875036"/>
                  <a:gd name="connsiteY208" fmla="*/ 782905 h 5821006"/>
                  <a:gd name="connsiteX209" fmla="*/ 7672624 w 11875036"/>
                  <a:gd name="connsiteY209" fmla="*/ 1144855 h 5821006"/>
                  <a:gd name="connsiteX210" fmla="*/ 7663099 w 11875036"/>
                  <a:gd name="connsiteY210" fmla="*/ 1392505 h 5821006"/>
                  <a:gd name="connsiteX211" fmla="*/ 7739299 w 11875036"/>
                  <a:gd name="connsiteY211" fmla="*/ 1478230 h 5821006"/>
                  <a:gd name="connsiteX212" fmla="*/ 7825024 w 11875036"/>
                  <a:gd name="connsiteY212" fmla="*/ 1182955 h 5821006"/>
                  <a:gd name="connsiteX213" fmla="*/ 7815499 w 11875036"/>
                  <a:gd name="connsiteY213" fmla="*/ 725755 h 5821006"/>
                  <a:gd name="connsiteX214" fmla="*/ 7825024 w 11875036"/>
                  <a:gd name="connsiteY214" fmla="*/ 554305 h 5821006"/>
                  <a:gd name="connsiteX215" fmla="*/ 7891699 w 11875036"/>
                  <a:gd name="connsiteY215" fmla="*/ 487630 h 5821006"/>
                  <a:gd name="connsiteX216" fmla="*/ 7939324 w 11875036"/>
                  <a:gd name="connsiteY216" fmla="*/ 563830 h 5821006"/>
                  <a:gd name="connsiteX217" fmla="*/ 7948849 w 11875036"/>
                  <a:gd name="connsiteY217" fmla="*/ 763855 h 5821006"/>
                  <a:gd name="connsiteX218" fmla="*/ 7939324 w 11875036"/>
                  <a:gd name="connsiteY218" fmla="*/ 1040080 h 5821006"/>
                  <a:gd name="connsiteX219" fmla="*/ 7948849 w 11875036"/>
                  <a:gd name="connsiteY219" fmla="*/ 1335355 h 5821006"/>
                  <a:gd name="connsiteX220" fmla="*/ 7967899 w 11875036"/>
                  <a:gd name="connsiteY220" fmla="*/ 1440130 h 5821006"/>
                  <a:gd name="connsiteX221" fmla="*/ 8025049 w 11875036"/>
                  <a:gd name="connsiteY221" fmla="*/ 1459180 h 5821006"/>
                  <a:gd name="connsiteX222" fmla="*/ 8072674 w 11875036"/>
                  <a:gd name="connsiteY222" fmla="*/ 1249630 h 5821006"/>
                  <a:gd name="connsiteX223" fmla="*/ 8072674 w 11875036"/>
                  <a:gd name="connsiteY223" fmla="*/ 954355 h 5821006"/>
                  <a:gd name="connsiteX224" fmla="*/ 8082199 w 11875036"/>
                  <a:gd name="connsiteY224" fmla="*/ 659080 h 5821006"/>
                  <a:gd name="connsiteX225" fmla="*/ 8082199 w 11875036"/>
                  <a:gd name="connsiteY225" fmla="*/ 554305 h 5821006"/>
                  <a:gd name="connsiteX226" fmla="*/ 8177449 w 11875036"/>
                  <a:gd name="connsiteY226" fmla="*/ 506680 h 5821006"/>
                  <a:gd name="connsiteX227" fmla="*/ 8215549 w 11875036"/>
                  <a:gd name="connsiteY227" fmla="*/ 592405 h 5821006"/>
                  <a:gd name="connsiteX228" fmla="*/ 8215549 w 11875036"/>
                  <a:gd name="connsiteY228" fmla="*/ 1344880 h 5821006"/>
                  <a:gd name="connsiteX229" fmla="*/ 8196499 w 11875036"/>
                  <a:gd name="connsiteY229" fmla="*/ 1478230 h 5821006"/>
                  <a:gd name="connsiteX230" fmla="*/ 8320324 w 11875036"/>
                  <a:gd name="connsiteY230" fmla="*/ 1440130 h 5821006"/>
                  <a:gd name="connsiteX231" fmla="*/ 8339374 w 11875036"/>
                  <a:gd name="connsiteY231" fmla="*/ 1221055 h 5821006"/>
                  <a:gd name="connsiteX232" fmla="*/ 8367949 w 11875036"/>
                  <a:gd name="connsiteY232" fmla="*/ 840055 h 5821006"/>
                  <a:gd name="connsiteX233" fmla="*/ 8377474 w 11875036"/>
                  <a:gd name="connsiteY233" fmla="*/ 554305 h 5821006"/>
                  <a:gd name="connsiteX234" fmla="*/ 8491774 w 11875036"/>
                  <a:gd name="connsiteY234" fmla="*/ 506680 h 5821006"/>
                  <a:gd name="connsiteX235" fmla="*/ 8510824 w 11875036"/>
                  <a:gd name="connsiteY235" fmla="*/ 611455 h 5821006"/>
                  <a:gd name="connsiteX236" fmla="*/ 8510824 w 11875036"/>
                  <a:gd name="connsiteY236" fmla="*/ 925780 h 5821006"/>
                  <a:gd name="connsiteX237" fmla="*/ 8491774 w 11875036"/>
                  <a:gd name="connsiteY237" fmla="*/ 1278205 h 5821006"/>
                  <a:gd name="connsiteX238" fmla="*/ 8501299 w 11875036"/>
                  <a:gd name="connsiteY238" fmla="*/ 1430605 h 5821006"/>
                  <a:gd name="connsiteX239" fmla="*/ 8596549 w 11875036"/>
                  <a:gd name="connsiteY239" fmla="*/ 1440130 h 5821006"/>
                  <a:gd name="connsiteX240" fmla="*/ 8615599 w 11875036"/>
                  <a:gd name="connsiteY240" fmla="*/ 1259155 h 5821006"/>
                  <a:gd name="connsiteX241" fmla="*/ 8634649 w 11875036"/>
                  <a:gd name="connsiteY241" fmla="*/ 963880 h 5821006"/>
                  <a:gd name="connsiteX242" fmla="*/ 8653699 w 11875036"/>
                  <a:gd name="connsiteY242" fmla="*/ 640030 h 5821006"/>
                  <a:gd name="connsiteX243" fmla="*/ 8701324 w 11875036"/>
                  <a:gd name="connsiteY243" fmla="*/ 516205 h 5821006"/>
                  <a:gd name="connsiteX244" fmla="*/ 8787049 w 11875036"/>
                  <a:gd name="connsiteY244" fmla="*/ 649555 h 5821006"/>
                  <a:gd name="connsiteX245" fmla="*/ 8777524 w 11875036"/>
                  <a:gd name="connsiteY245" fmla="*/ 887680 h 5821006"/>
                  <a:gd name="connsiteX246" fmla="*/ 8777524 w 11875036"/>
                  <a:gd name="connsiteY246" fmla="*/ 1182955 h 5821006"/>
                  <a:gd name="connsiteX247" fmla="*/ 8815624 w 11875036"/>
                  <a:gd name="connsiteY247" fmla="*/ 1430605 h 5821006"/>
                  <a:gd name="connsiteX248" fmla="*/ 8872774 w 11875036"/>
                  <a:gd name="connsiteY248" fmla="*/ 1497280 h 5821006"/>
                  <a:gd name="connsiteX249" fmla="*/ 8901349 w 11875036"/>
                  <a:gd name="connsiteY249" fmla="*/ 1268680 h 5821006"/>
                  <a:gd name="connsiteX250" fmla="*/ 8901349 w 11875036"/>
                  <a:gd name="connsiteY250" fmla="*/ 925780 h 5821006"/>
                  <a:gd name="connsiteX251" fmla="*/ 8891824 w 11875036"/>
                  <a:gd name="connsiteY251" fmla="*/ 611455 h 5821006"/>
                  <a:gd name="connsiteX252" fmla="*/ 8996599 w 11875036"/>
                  <a:gd name="connsiteY252" fmla="*/ 525730 h 5821006"/>
                  <a:gd name="connsiteX253" fmla="*/ 9053749 w 11875036"/>
                  <a:gd name="connsiteY253" fmla="*/ 773380 h 5821006"/>
                  <a:gd name="connsiteX254" fmla="*/ 9053749 w 11875036"/>
                  <a:gd name="connsiteY254" fmla="*/ 1097230 h 5821006"/>
                  <a:gd name="connsiteX255" fmla="*/ 9082324 w 11875036"/>
                  <a:gd name="connsiteY255" fmla="*/ 1440130 h 5821006"/>
                  <a:gd name="connsiteX256" fmla="*/ 9196624 w 11875036"/>
                  <a:gd name="connsiteY256" fmla="*/ 1363930 h 5821006"/>
                  <a:gd name="connsiteX257" fmla="*/ 9196624 w 11875036"/>
                  <a:gd name="connsiteY257" fmla="*/ 1106755 h 5821006"/>
                  <a:gd name="connsiteX258" fmla="*/ 9234724 w 11875036"/>
                  <a:gd name="connsiteY258" fmla="*/ 735280 h 5821006"/>
                  <a:gd name="connsiteX259" fmla="*/ 9206149 w 11875036"/>
                  <a:gd name="connsiteY259" fmla="*/ 525730 h 5821006"/>
                  <a:gd name="connsiteX260" fmla="*/ 9349024 w 11875036"/>
                  <a:gd name="connsiteY260" fmla="*/ 563830 h 5821006"/>
                  <a:gd name="connsiteX261" fmla="*/ 9358549 w 11875036"/>
                  <a:gd name="connsiteY261" fmla="*/ 773380 h 5821006"/>
                  <a:gd name="connsiteX262" fmla="*/ 9368074 w 11875036"/>
                  <a:gd name="connsiteY262" fmla="*/ 1202005 h 5821006"/>
                  <a:gd name="connsiteX263" fmla="*/ 9396649 w 11875036"/>
                  <a:gd name="connsiteY263" fmla="*/ 2745055 h 5821006"/>
                  <a:gd name="connsiteX264" fmla="*/ 10425551 w 11875036"/>
                  <a:gd name="connsiteY264" fmla="*/ 5387351 h 5821006"/>
                  <a:gd name="connsiteX265" fmla="*/ 699739 w 11875036"/>
                  <a:gd name="connsiteY265" fmla="*/ 5346985 h 5821006"/>
                  <a:gd name="connsiteX0" fmla="*/ 699739 w 11819737"/>
                  <a:gd name="connsiteY0" fmla="*/ 5346985 h 5804337"/>
                  <a:gd name="connsiteX1" fmla="*/ 919399 w 11819737"/>
                  <a:gd name="connsiteY1" fmla="*/ 782905 h 5804337"/>
                  <a:gd name="connsiteX2" fmla="*/ 1033699 w 11819737"/>
                  <a:gd name="connsiteY2" fmla="*/ 649555 h 5804337"/>
                  <a:gd name="connsiteX3" fmla="*/ 1043224 w 11819737"/>
                  <a:gd name="connsiteY3" fmla="*/ 1354405 h 5804337"/>
                  <a:gd name="connsiteX4" fmla="*/ 1033699 w 11819737"/>
                  <a:gd name="connsiteY4" fmla="*/ 1516330 h 5804337"/>
                  <a:gd name="connsiteX5" fmla="*/ 1128949 w 11819737"/>
                  <a:gd name="connsiteY5" fmla="*/ 1554430 h 5804337"/>
                  <a:gd name="connsiteX6" fmla="*/ 1176574 w 11819737"/>
                  <a:gd name="connsiteY6" fmla="*/ 1344880 h 5804337"/>
                  <a:gd name="connsiteX7" fmla="*/ 1176574 w 11819737"/>
                  <a:gd name="connsiteY7" fmla="*/ 1040080 h 5804337"/>
                  <a:gd name="connsiteX8" fmla="*/ 1176574 w 11819737"/>
                  <a:gd name="connsiteY8" fmla="*/ 811480 h 5804337"/>
                  <a:gd name="connsiteX9" fmla="*/ 1176574 w 11819737"/>
                  <a:gd name="connsiteY9" fmla="*/ 582880 h 5804337"/>
                  <a:gd name="connsiteX10" fmla="*/ 1262299 w 11819737"/>
                  <a:gd name="connsiteY10" fmla="*/ 563830 h 5804337"/>
                  <a:gd name="connsiteX11" fmla="*/ 1319449 w 11819737"/>
                  <a:gd name="connsiteY11" fmla="*/ 668605 h 5804337"/>
                  <a:gd name="connsiteX12" fmla="*/ 1319449 w 11819737"/>
                  <a:gd name="connsiteY12" fmla="*/ 1497280 h 5804337"/>
                  <a:gd name="connsiteX13" fmla="*/ 1414699 w 11819737"/>
                  <a:gd name="connsiteY13" fmla="*/ 1535380 h 5804337"/>
                  <a:gd name="connsiteX14" fmla="*/ 1424224 w 11819737"/>
                  <a:gd name="connsiteY14" fmla="*/ 1344880 h 5804337"/>
                  <a:gd name="connsiteX15" fmla="*/ 1443274 w 11819737"/>
                  <a:gd name="connsiteY15" fmla="*/ 563830 h 5804337"/>
                  <a:gd name="connsiteX16" fmla="*/ 1548049 w 11819737"/>
                  <a:gd name="connsiteY16" fmla="*/ 573355 h 5804337"/>
                  <a:gd name="connsiteX17" fmla="*/ 1567099 w 11819737"/>
                  <a:gd name="connsiteY17" fmla="*/ 1030555 h 5804337"/>
                  <a:gd name="connsiteX18" fmla="*/ 1586149 w 11819737"/>
                  <a:gd name="connsiteY18" fmla="*/ 1382980 h 5804337"/>
                  <a:gd name="connsiteX19" fmla="*/ 1595674 w 11819737"/>
                  <a:gd name="connsiteY19" fmla="*/ 1544905 h 5804337"/>
                  <a:gd name="connsiteX20" fmla="*/ 1690924 w 11819737"/>
                  <a:gd name="connsiteY20" fmla="*/ 1497280 h 5804337"/>
                  <a:gd name="connsiteX21" fmla="*/ 1700449 w 11819737"/>
                  <a:gd name="connsiteY21" fmla="*/ 630505 h 5804337"/>
                  <a:gd name="connsiteX22" fmla="*/ 1748074 w 11819737"/>
                  <a:gd name="connsiteY22" fmla="*/ 535255 h 5804337"/>
                  <a:gd name="connsiteX23" fmla="*/ 1805224 w 11819737"/>
                  <a:gd name="connsiteY23" fmla="*/ 716230 h 5804337"/>
                  <a:gd name="connsiteX24" fmla="*/ 1814749 w 11819737"/>
                  <a:gd name="connsiteY24" fmla="*/ 1163905 h 5804337"/>
                  <a:gd name="connsiteX25" fmla="*/ 1843324 w 11819737"/>
                  <a:gd name="connsiteY25" fmla="*/ 1544905 h 5804337"/>
                  <a:gd name="connsiteX26" fmla="*/ 1995724 w 11819737"/>
                  <a:gd name="connsiteY26" fmla="*/ 1497280 h 5804337"/>
                  <a:gd name="connsiteX27" fmla="*/ 1986199 w 11819737"/>
                  <a:gd name="connsiteY27" fmla="*/ 1116280 h 5804337"/>
                  <a:gd name="connsiteX28" fmla="*/ 1967149 w 11819737"/>
                  <a:gd name="connsiteY28" fmla="*/ 706705 h 5804337"/>
                  <a:gd name="connsiteX29" fmla="*/ 1986199 w 11819737"/>
                  <a:gd name="connsiteY29" fmla="*/ 535255 h 5804337"/>
                  <a:gd name="connsiteX30" fmla="*/ 2110024 w 11819737"/>
                  <a:gd name="connsiteY30" fmla="*/ 592405 h 5804337"/>
                  <a:gd name="connsiteX31" fmla="*/ 2100499 w 11819737"/>
                  <a:gd name="connsiteY31" fmla="*/ 868630 h 5804337"/>
                  <a:gd name="connsiteX32" fmla="*/ 2138599 w 11819737"/>
                  <a:gd name="connsiteY32" fmla="*/ 1249630 h 5804337"/>
                  <a:gd name="connsiteX33" fmla="*/ 2157649 w 11819737"/>
                  <a:gd name="connsiteY33" fmla="*/ 1487755 h 5804337"/>
                  <a:gd name="connsiteX34" fmla="*/ 2233849 w 11819737"/>
                  <a:gd name="connsiteY34" fmla="*/ 1487755 h 5804337"/>
                  <a:gd name="connsiteX35" fmla="*/ 2290999 w 11819737"/>
                  <a:gd name="connsiteY35" fmla="*/ 1278205 h 5804337"/>
                  <a:gd name="connsiteX36" fmla="*/ 2281474 w 11819737"/>
                  <a:gd name="connsiteY36" fmla="*/ 1021030 h 5804337"/>
                  <a:gd name="connsiteX37" fmla="*/ 2243374 w 11819737"/>
                  <a:gd name="connsiteY37" fmla="*/ 611455 h 5804337"/>
                  <a:gd name="connsiteX38" fmla="*/ 2338624 w 11819737"/>
                  <a:gd name="connsiteY38" fmla="*/ 573355 h 5804337"/>
                  <a:gd name="connsiteX39" fmla="*/ 2395774 w 11819737"/>
                  <a:gd name="connsiteY39" fmla="*/ 725755 h 5804337"/>
                  <a:gd name="connsiteX40" fmla="*/ 2414824 w 11819737"/>
                  <a:gd name="connsiteY40" fmla="*/ 1068655 h 5804337"/>
                  <a:gd name="connsiteX41" fmla="*/ 2386249 w 11819737"/>
                  <a:gd name="connsiteY41" fmla="*/ 1316305 h 5804337"/>
                  <a:gd name="connsiteX42" fmla="*/ 2424349 w 11819737"/>
                  <a:gd name="connsiteY42" fmla="*/ 1506805 h 5804337"/>
                  <a:gd name="connsiteX43" fmla="*/ 2538649 w 11819737"/>
                  <a:gd name="connsiteY43" fmla="*/ 1478230 h 5804337"/>
                  <a:gd name="connsiteX44" fmla="*/ 2538649 w 11819737"/>
                  <a:gd name="connsiteY44" fmla="*/ 1144855 h 5804337"/>
                  <a:gd name="connsiteX45" fmla="*/ 2510074 w 11819737"/>
                  <a:gd name="connsiteY45" fmla="*/ 754330 h 5804337"/>
                  <a:gd name="connsiteX46" fmla="*/ 2538649 w 11819737"/>
                  <a:gd name="connsiteY46" fmla="*/ 554305 h 5804337"/>
                  <a:gd name="connsiteX47" fmla="*/ 2662474 w 11819737"/>
                  <a:gd name="connsiteY47" fmla="*/ 554305 h 5804337"/>
                  <a:gd name="connsiteX48" fmla="*/ 2652949 w 11819737"/>
                  <a:gd name="connsiteY48" fmla="*/ 792430 h 5804337"/>
                  <a:gd name="connsiteX49" fmla="*/ 2652949 w 11819737"/>
                  <a:gd name="connsiteY49" fmla="*/ 982930 h 5804337"/>
                  <a:gd name="connsiteX50" fmla="*/ 2691049 w 11819737"/>
                  <a:gd name="connsiteY50" fmla="*/ 1249630 h 5804337"/>
                  <a:gd name="connsiteX51" fmla="*/ 2700574 w 11819737"/>
                  <a:gd name="connsiteY51" fmla="*/ 1459180 h 5804337"/>
                  <a:gd name="connsiteX52" fmla="*/ 2767249 w 11819737"/>
                  <a:gd name="connsiteY52" fmla="*/ 1497280 h 5804337"/>
                  <a:gd name="connsiteX53" fmla="*/ 2833924 w 11819737"/>
                  <a:gd name="connsiteY53" fmla="*/ 1382980 h 5804337"/>
                  <a:gd name="connsiteX54" fmla="*/ 2824399 w 11819737"/>
                  <a:gd name="connsiteY54" fmla="*/ 1125805 h 5804337"/>
                  <a:gd name="connsiteX55" fmla="*/ 2824399 w 11819737"/>
                  <a:gd name="connsiteY55" fmla="*/ 754330 h 5804337"/>
                  <a:gd name="connsiteX56" fmla="*/ 2833924 w 11819737"/>
                  <a:gd name="connsiteY56" fmla="*/ 544780 h 5804337"/>
                  <a:gd name="connsiteX57" fmla="*/ 2957749 w 11819737"/>
                  <a:gd name="connsiteY57" fmla="*/ 554305 h 5804337"/>
                  <a:gd name="connsiteX58" fmla="*/ 2995849 w 11819737"/>
                  <a:gd name="connsiteY58" fmla="*/ 782905 h 5804337"/>
                  <a:gd name="connsiteX59" fmla="*/ 2995849 w 11819737"/>
                  <a:gd name="connsiteY59" fmla="*/ 1087705 h 5804337"/>
                  <a:gd name="connsiteX60" fmla="*/ 2976799 w 11819737"/>
                  <a:gd name="connsiteY60" fmla="*/ 1402030 h 5804337"/>
                  <a:gd name="connsiteX61" fmla="*/ 3005374 w 11819737"/>
                  <a:gd name="connsiteY61" fmla="*/ 1516330 h 5804337"/>
                  <a:gd name="connsiteX62" fmla="*/ 3110149 w 11819737"/>
                  <a:gd name="connsiteY62" fmla="*/ 1468705 h 5804337"/>
                  <a:gd name="connsiteX63" fmla="*/ 3119674 w 11819737"/>
                  <a:gd name="connsiteY63" fmla="*/ 1211530 h 5804337"/>
                  <a:gd name="connsiteX64" fmla="*/ 3138724 w 11819737"/>
                  <a:gd name="connsiteY64" fmla="*/ 935305 h 5804337"/>
                  <a:gd name="connsiteX65" fmla="*/ 3110149 w 11819737"/>
                  <a:gd name="connsiteY65" fmla="*/ 620980 h 5804337"/>
                  <a:gd name="connsiteX66" fmla="*/ 3224449 w 11819737"/>
                  <a:gd name="connsiteY66" fmla="*/ 478105 h 5804337"/>
                  <a:gd name="connsiteX67" fmla="*/ 3291124 w 11819737"/>
                  <a:gd name="connsiteY67" fmla="*/ 754330 h 5804337"/>
                  <a:gd name="connsiteX68" fmla="*/ 3272074 w 11819737"/>
                  <a:gd name="connsiteY68" fmla="*/ 1097230 h 5804337"/>
                  <a:gd name="connsiteX69" fmla="*/ 3253024 w 11819737"/>
                  <a:gd name="connsiteY69" fmla="*/ 1468705 h 5804337"/>
                  <a:gd name="connsiteX70" fmla="*/ 3300649 w 11819737"/>
                  <a:gd name="connsiteY70" fmla="*/ 1516330 h 5804337"/>
                  <a:gd name="connsiteX71" fmla="*/ 3414949 w 11819737"/>
                  <a:gd name="connsiteY71" fmla="*/ 1449655 h 5804337"/>
                  <a:gd name="connsiteX72" fmla="*/ 3424474 w 11819737"/>
                  <a:gd name="connsiteY72" fmla="*/ 1240105 h 5804337"/>
                  <a:gd name="connsiteX73" fmla="*/ 3414949 w 11819737"/>
                  <a:gd name="connsiteY73" fmla="*/ 906730 h 5804337"/>
                  <a:gd name="connsiteX74" fmla="*/ 3472099 w 11819737"/>
                  <a:gd name="connsiteY74" fmla="*/ 535255 h 5804337"/>
                  <a:gd name="connsiteX75" fmla="*/ 3567349 w 11819737"/>
                  <a:gd name="connsiteY75" fmla="*/ 716230 h 5804337"/>
                  <a:gd name="connsiteX76" fmla="*/ 3586399 w 11819737"/>
                  <a:gd name="connsiteY76" fmla="*/ 1135330 h 5804337"/>
                  <a:gd name="connsiteX77" fmla="*/ 3576874 w 11819737"/>
                  <a:gd name="connsiteY77" fmla="*/ 1440130 h 5804337"/>
                  <a:gd name="connsiteX78" fmla="*/ 3681649 w 11819737"/>
                  <a:gd name="connsiteY78" fmla="*/ 1506805 h 5804337"/>
                  <a:gd name="connsiteX79" fmla="*/ 3691174 w 11819737"/>
                  <a:gd name="connsiteY79" fmla="*/ 1287730 h 5804337"/>
                  <a:gd name="connsiteX80" fmla="*/ 3719749 w 11819737"/>
                  <a:gd name="connsiteY80" fmla="*/ 944830 h 5804337"/>
                  <a:gd name="connsiteX81" fmla="*/ 3710224 w 11819737"/>
                  <a:gd name="connsiteY81" fmla="*/ 706705 h 5804337"/>
                  <a:gd name="connsiteX82" fmla="*/ 3729274 w 11819737"/>
                  <a:gd name="connsiteY82" fmla="*/ 516205 h 5804337"/>
                  <a:gd name="connsiteX83" fmla="*/ 3853099 w 11819737"/>
                  <a:gd name="connsiteY83" fmla="*/ 582880 h 5804337"/>
                  <a:gd name="connsiteX84" fmla="*/ 3853099 w 11819737"/>
                  <a:gd name="connsiteY84" fmla="*/ 859105 h 5804337"/>
                  <a:gd name="connsiteX85" fmla="*/ 3843574 w 11819737"/>
                  <a:gd name="connsiteY85" fmla="*/ 1163905 h 5804337"/>
                  <a:gd name="connsiteX86" fmla="*/ 3805474 w 11819737"/>
                  <a:gd name="connsiteY86" fmla="*/ 1440130 h 5804337"/>
                  <a:gd name="connsiteX87" fmla="*/ 3938824 w 11819737"/>
                  <a:gd name="connsiteY87" fmla="*/ 1497280 h 5804337"/>
                  <a:gd name="connsiteX88" fmla="*/ 4005499 w 11819737"/>
                  <a:gd name="connsiteY88" fmla="*/ 1097230 h 5804337"/>
                  <a:gd name="connsiteX89" fmla="*/ 4015024 w 11819737"/>
                  <a:gd name="connsiteY89" fmla="*/ 678130 h 5804337"/>
                  <a:gd name="connsiteX90" fmla="*/ 4072174 w 11819737"/>
                  <a:gd name="connsiteY90" fmla="*/ 525730 h 5804337"/>
                  <a:gd name="connsiteX91" fmla="*/ 4129324 w 11819737"/>
                  <a:gd name="connsiteY91" fmla="*/ 582880 h 5804337"/>
                  <a:gd name="connsiteX92" fmla="*/ 4129324 w 11819737"/>
                  <a:gd name="connsiteY92" fmla="*/ 821005 h 5804337"/>
                  <a:gd name="connsiteX93" fmla="*/ 4157899 w 11819737"/>
                  <a:gd name="connsiteY93" fmla="*/ 1163905 h 5804337"/>
                  <a:gd name="connsiteX94" fmla="*/ 4167424 w 11819737"/>
                  <a:gd name="connsiteY94" fmla="*/ 1421080 h 5804337"/>
                  <a:gd name="connsiteX95" fmla="*/ 4253149 w 11819737"/>
                  <a:gd name="connsiteY95" fmla="*/ 1478230 h 5804337"/>
                  <a:gd name="connsiteX96" fmla="*/ 4291249 w 11819737"/>
                  <a:gd name="connsiteY96" fmla="*/ 1202005 h 5804337"/>
                  <a:gd name="connsiteX97" fmla="*/ 4262674 w 11819737"/>
                  <a:gd name="connsiteY97" fmla="*/ 849580 h 5804337"/>
                  <a:gd name="connsiteX98" fmla="*/ 4262674 w 11819737"/>
                  <a:gd name="connsiteY98" fmla="*/ 563830 h 5804337"/>
                  <a:gd name="connsiteX99" fmla="*/ 4338874 w 11819737"/>
                  <a:gd name="connsiteY99" fmla="*/ 487630 h 5804337"/>
                  <a:gd name="connsiteX100" fmla="*/ 4405549 w 11819737"/>
                  <a:gd name="connsiteY100" fmla="*/ 620980 h 5804337"/>
                  <a:gd name="connsiteX101" fmla="*/ 4405549 w 11819737"/>
                  <a:gd name="connsiteY101" fmla="*/ 792430 h 5804337"/>
                  <a:gd name="connsiteX102" fmla="*/ 4424599 w 11819737"/>
                  <a:gd name="connsiteY102" fmla="*/ 1087705 h 5804337"/>
                  <a:gd name="connsiteX103" fmla="*/ 4453174 w 11819737"/>
                  <a:gd name="connsiteY103" fmla="*/ 1363930 h 5804337"/>
                  <a:gd name="connsiteX104" fmla="*/ 4462699 w 11819737"/>
                  <a:gd name="connsiteY104" fmla="*/ 1506805 h 5804337"/>
                  <a:gd name="connsiteX105" fmla="*/ 4596049 w 11819737"/>
                  <a:gd name="connsiteY105" fmla="*/ 1459180 h 5804337"/>
                  <a:gd name="connsiteX106" fmla="*/ 4567474 w 11819737"/>
                  <a:gd name="connsiteY106" fmla="*/ 1135330 h 5804337"/>
                  <a:gd name="connsiteX107" fmla="*/ 4548424 w 11819737"/>
                  <a:gd name="connsiteY107" fmla="*/ 601930 h 5804337"/>
                  <a:gd name="connsiteX108" fmla="*/ 4567474 w 11819737"/>
                  <a:gd name="connsiteY108" fmla="*/ 497155 h 5804337"/>
                  <a:gd name="connsiteX109" fmla="*/ 4643674 w 11819737"/>
                  <a:gd name="connsiteY109" fmla="*/ 554305 h 5804337"/>
                  <a:gd name="connsiteX110" fmla="*/ 4681774 w 11819737"/>
                  <a:gd name="connsiteY110" fmla="*/ 830530 h 5804337"/>
                  <a:gd name="connsiteX111" fmla="*/ 4719874 w 11819737"/>
                  <a:gd name="connsiteY111" fmla="*/ 1240105 h 5804337"/>
                  <a:gd name="connsiteX112" fmla="*/ 4786549 w 11819737"/>
                  <a:gd name="connsiteY112" fmla="*/ 1487755 h 5804337"/>
                  <a:gd name="connsiteX113" fmla="*/ 4834174 w 11819737"/>
                  <a:gd name="connsiteY113" fmla="*/ 1306780 h 5804337"/>
                  <a:gd name="connsiteX114" fmla="*/ 4834174 w 11819737"/>
                  <a:gd name="connsiteY114" fmla="*/ 1030555 h 5804337"/>
                  <a:gd name="connsiteX115" fmla="*/ 4862749 w 11819737"/>
                  <a:gd name="connsiteY115" fmla="*/ 687655 h 5804337"/>
                  <a:gd name="connsiteX116" fmla="*/ 4891324 w 11819737"/>
                  <a:gd name="connsiteY116" fmla="*/ 506680 h 5804337"/>
                  <a:gd name="connsiteX117" fmla="*/ 4957999 w 11819737"/>
                  <a:gd name="connsiteY117" fmla="*/ 678130 h 5804337"/>
                  <a:gd name="connsiteX118" fmla="*/ 4948474 w 11819737"/>
                  <a:gd name="connsiteY118" fmla="*/ 1001980 h 5804337"/>
                  <a:gd name="connsiteX119" fmla="*/ 4986574 w 11819737"/>
                  <a:gd name="connsiteY119" fmla="*/ 1354405 h 5804337"/>
                  <a:gd name="connsiteX120" fmla="*/ 5015149 w 11819737"/>
                  <a:gd name="connsiteY120" fmla="*/ 1478230 h 5804337"/>
                  <a:gd name="connsiteX121" fmla="*/ 5129449 w 11819737"/>
                  <a:gd name="connsiteY121" fmla="*/ 1449655 h 5804337"/>
                  <a:gd name="connsiteX122" fmla="*/ 5081824 w 11819737"/>
                  <a:gd name="connsiteY122" fmla="*/ 1078180 h 5804337"/>
                  <a:gd name="connsiteX123" fmla="*/ 5081824 w 11819737"/>
                  <a:gd name="connsiteY123" fmla="*/ 849580 h 5804337"/>
                  <a:gd name="connsiteX124" fmla="*/ 5110399 w 11819737"/>
                  <a:gd name="connsiteY124" fmla="*/ 563830 h 5804337"/>
                  <a:gd name="connsiteX125" fmla="*/ 5205649 w 11819737"/>
                  <a:gd name="connsiteY125" fmla="*/ 544780 h 5804337"/>
                  <a:gd name="connsiteX126" fmla="*/ 5243749 w 11819737"/>
                  <a:gd name="connsiteY126" fmla="*/ 630505 h 5804337"/>
                  <a:gd name="connsiteX127" fmla="*/ 5281849 w 11819737"/>
                  <a:gd name="connsiteY127" fmla="*/ 878155 h 5804337"/>
                  <a:gd name="connsiteX128" fmla="*/ 5272324 w 11819737"/>
                  <a:gd name="connsiteY128" fmla="*/ 1087705 h 5804337"/>
                  <a:gd name="connsiteX129" fmla="*/ 5272324 w 11819737"/>
                  <a:gd name="connsiteY129" fmla="*/ 1240105 h 5804337"/>
                  <a:gd name="connsiteX130" fmla="*/ 5291374 w 11819737"/>
                  <a:gd name="connsiteY130" fmla="*/ 1392505 h 5804337"/>
                  <a:gd name="connsiteX131" fmla="*/ 5300899 w 11819737"/>
                  <a:gd name="connsiteY131" fmla="*/ 1459180 h 5804337"/>
                  <a:gd name="connsiteX132" fmla="*/ 5396149 w 11819737"/>
                  <a:gd name="connsiteY132" fmla="*/ 1402030 h 5804337"/>
                  <a:gd name="connsiteX133" fmla="*/ 5405674 w 11819737"/>
                  <a:gd name="connsiteY133" fmla="*/ 1240105 h 5804337"/>
                  <a:gd name="connsiteX134" fmla="*/ 5405674 w 11819737"/>
                  <a:gd name="connsiteY134" fmla="*/ 925780 h 5804337"/>
                  <a:gd name="connsiteX135" fmla="*/ 5386624 w 11819737"/>
                  <a:gd name="connsiteY135" fmla="*/ 659080 h 5804337"/>
                  <a:gd name="connsiteX136" fmla="*/ 5386624 w 11819737"/>
                  <a:gd name="connsiteY136" fmla="*/ 544780 h 5804337"/>
                  <a:gd name="connsiteX137" fmla="*/ 5443774 w 11819737"/>
                  <a:gd name="connsiteY137" fmla="*/ 516205 h 5804337"/>
                  <a:gd name="connsiteX138" fmla="*/ 5500924 w 11819737"/>
                  <a:gd name="connsiteY138" fmla="*/ 535255 h 5804337"/>
                  <a:gd name="connsiteX139" fmla="*/ 5539024 w 11819737"/>
                  <a:gd name="connsiteY139" fmla="*/ 697180 h 5804337"/>
                  <a:gd name="connsiteX140" fmla="*/ 5539024 w 11819737"/>
                  <a:gd name="connsiteY140" fmla="*/ 925780 h 5804337"/>
                  <a:gd name="connsiteX141" fmla="*/ 5539024 w 11819737"/>
                  <a:gd name="connsiteY141" fmla="*/ 1202005 h 5804337"/>
                  <a:gd name="connsiteX142" fmla="*/ 5529499 w 11819737"/>
                  <a:gd name="connsiteY142" fmla="*/ 1373455 h 5804337"/>
                  <a:gd name="connsiteX143" fmla="*/ 5558074 w 11819737"/>
                  <a:gd name="connsiteY143" fmla="*/ 1430605 h 5804337"/>
                  <a:gd name="connsiteX144" fmla="*/ 5653324 w 11819737"/>
                  <a:gd name="connsiteY144" fmla="*/ 1430605 h 5804337"/>
                  <a:gd name="connsiteX145" fmla="*/ 5681899 w 11819737"/>
                  <a:gd name="connsiteY145" fmla="*/ 1192480 h 5804337"/>
                  <a:gd name="connsiteX146" fmla="*/ 5691424 w 11819737"/>
                  <a:gd name="connsiteY146" fmla="*/ 782905 h 5804337"/>
                  <a:gd name="connsiteX147" fmla="*/ 5681899 w 11819737"/>
                  <a:gd name="connsiteY147" fmla="*/ 525730 h 5804337"/>
                  <a:gd name="connsiteX148" fmla="*/ 5767624 w 11819737"/>
                  <a:gd name="connsiteY148" fmla="*/ 525730 h 5804337"/>
                  <a:gd name="connsiteX149" fmla="*/ 5805724 w 11819737"/>
                  <a:gd name="connsiteY149" fmla="*/ 630505 h 5804337"/>
                  <a:gd name="connsiteX150" fmla="*/ 5815249 w 11819737"/>
                  <a:gd name="connsiteY150" fmla="*/ 792430 h 5804337"/>
                  <a:gd name="connsiteX151" fmla="*/ 5824774 w 11819737"/>
                  <a:gd name="connsiteY151" fmla="*/ 954355 h 5804337"/>
                  <a:gd name="connsiteX152" fmla="*/ 5815249 w 11819737"/>
                  <a:gd name="connsiteY152" fmla="*/ 1182955 h 5804337"/>
                  <a:gd name="connsiteX153" fmla="*/ 5815249 w 11819737"/>
                  <a:gd name="connsiteY153" fmla="*/ 1392505 h 5804337"/>
                  <a:gd name="connsiteX154" fmla="*/ 5862874 w 11819737"/>
                  <a:gd name="connsiteY154" fmla="*/ 1468705 h 5804337"/>
                  <a:gd name="connsiteX155" fmla="*/ 5920024 w 11819737"/>
                  <a:gd name="connsiteY155" fmla="*/ 1363930 h 5804337"/>
                  <a:gd name="connsiteX156" fmla="*/ 5967649 w 11819737"/>
                  <a:gd name="connsiteY156" fmla="*/ 1154380 h 5804337"/>
                  <a:gd name="connsiteX157" fmla="*/ 5929549 w 11819737"/>
                  <a:gd name="connsiteY157" fmla="*/ 935305 h 5804337"/>
                  <a:gd name="connsiteX158" fmla="*/ 5929549 w 11819737"/>
                  <a:gd name="connsiteY158" fmla="*/ 649555 h 5804337"/>
                  <a:gd name="connsiteX159" fmla="*/ 5986699 w 11819737"/>
                  <a:gd name="connsiteY159" fmla="*/ 497155 h 5804337"/>
                  <a:gd name="connsiteX160" fmla="*/ 6053374 w 11819737"/>
                  <a:gd name="connsiteY160" fmla="*/ 544780 h 5804337"/>
                  <a:gd name="connsiteX161" fmla="*/ 6062899 w 11819737"/>
                  <a:gd name="connsiteY161" fmla="*/ 754330 h 5804337"/>
                  <a:gd name="connsiteX162" fmla="*/ 6062899 w 11819737"/>
                  <a:gd name="connsiteY162" fmla="*/ 935305 h 5804337"/>
                  <a:gd name="connsiteX163" fmla="*/ 6091474 w 11819737"/>
                  <a:gd name="connsiteY163" fmla="*/ 1211530 h 5804337"/>
                  <a:gd name="connsiteX164" fmla="*/ 6081949 w 11819737"/>
                  <a:gd name="connsiteY164" fmla="*/ 1421080 h 5804337"/>
                  <a:gd name="connsiteX165" fmla="*/ 6129574 w 11819737"/>
                  <a:gd name="connsiteY165" fmla="*/ 1497280 h 5804337"/>
                  <a:gd name="connsiteX166" fmla="*/ 6205774 w 11819737"/>
                  <a:gd name="connsiteY166" fmla="*/ 1468705 h 5804337"/>
                  <a:gd name="connsiteX167" fmla="*/ 6205774 w 11819737"/>
                  <a:gd name="connsiteY167" fmla="*/ 1125805 h 5804337"/>
                  <a:gd name="connsiteX168" fmla="*/ 6215299 w 11819737"/>
                  <a:gd name="connsiteY168" fmla="*/ 592405 h 5804337"/>
                  <a:gd name="connsiteX169" fmla="*/ 6301024 w 11819737"/>
                  <a:gd name="connsiteY169" fmla="*/ 497155 h 5804337"/>
                  <a:gd name="connsiteX170" fmla="*/ 6339124 w 11819737"/>
                  <a:gd name="connsiteY170" fmla="*/ 601930 h 5804337"/>
                  <a:gd name="connsiteX171" fmla="*/ 6339124 w 11819737"/>
                  <a:gd name="connsiteY171" fmla="*/ 887680 h 5804337"/>
                  <a:gd name="connsiteX172" fmla="*/ 6339124 w 11819737"/>
                  <a:gd name="connsiteY172" fmla="*/ 1163905 h 5804337"/>
                  <a:gd name="connsiteX173" fmla="*/ 6339124 w 11819737"/>
                  <a:gd name="connsiteY173" fmla="*/ 1344880 h 5804337"/>
                  <a:gd name="connsiteX174" fmla="*/ 6339124 w 11819737"/>
                  <a:gd name="connsiteY174" fmla="*/ 1478230 h 5804337"/>
                  <a:gd name="connsiteX175" fmla="*/ 6443899 w 11819737"/>
                  <a:gd name="connsiteY175" fmla="*/ 1440130 h 5804337"/>
                  <a:gd name="connsiteX176" fmla="*/ 6472474 w 11819737"/>
                  <a:gd name="connsiteY176" fmla="*/ 1287730 h 5804337"/>
                  <a:gd name="connsiteX177" fmla="*/ 6462949 w 11819737"/>
                  <a:gd name="connsiteY177" fmla="*/ 935305 h 5804337"/>
                  <a:gd name="connsiteX178" fmla="*/ 6462949 w 11819737"/>
                  <a:gd name="connsiteY178" fmla="*/ 687655 h 5804337"/>
                  <a:gd name="connsiteX179" fmla="*/ 6501049 w 11819737"/>
                  <a:gd name="connsiteY179" fmla="*/ 516205 h 5804337"/>
                  <a:gd name="connsiteX180" fmla="*/ 6586774 w 11819737"/>
                  <a:gd name="connsiteY180" fmla="*/ 544780 h 5804337"/>
                  <a:gd name="connsiteX181" fmla="*/ 6596299 w 11819737"/>
                  <a:gd name="connsiteY181" fmla="*/ 859105 h 5804337"/>
                  <a:gd name="connsiteX182" fmla="*/ 6624874 w 11819737"/>
                  <a:gd name="connsiteY182" fmla="*/ 1487755 h 5804337"/>
                  <a:gd name="connsiteX183" fmla="*/ 6748699 w 11819737"/>
                  <a:gd name="connsiteY183" fmla="*/ 1459180 h 5804337"/>
                  <a:gd name="connsiteX184" fmla="*/ 6767749 w 11819737"/>
                  <a:gd name="connsiteY184" fmla="*/ 1221055 h 5804337"/>
                  <a:gd name="connsiteX185" fmla="*/ 6739174 w 11819737"/>
                  <a:gd name="connsiteY185" fmla="*/ 782905 h 5804337"/>
                  <a:gd name="connsiteX186" fmla="*/ 6786799 w 11819737"/>
                  <a:gd name="connsiteY186" fmla="*/ 554305 h 5804337"/>
                  <a:gd name="connsiteX187" fmla="*/ 6853474 w 11819737"/>
                  <a:gd name="connsiteY187" fmla="*/ 592405 h 5804337"/>
                  <a:gd name="connsiteX188" fmla="*/ 6891574 w 11819737"/>
                  <a:gd name="connsiteY188" fmla="*/ 1316305 h 5804337"/>
                  <a:gd name="connsiteX189" fmla="*/ 6920149 w 11819737"/>
                  <a:gd name="connsiteY189" fmla="*/ 1506805 h 5804337"/>
                  <a:gd name="connsiteX190" fmla="*/ 7034449 w 11819737"/>
                  <a:gd name="connsiteY190" fmla="*/ 1411555 h 5804337"/>
                  <a:gd name="connsiteX191" fmla="*/ 7043974 w 11819737"/>
                  <a:gd name="connsiteY191" fmla="*/ 1001980 h 5804337"/>
                  <a:gd name="connsiteX192" fmla="*/ 7053499 w 11819737"/>
                  <a:gd name="connsiteY192" fmla="*/ 735280 h 5804337"/>
                  <a:gd name="connsiteX193" fmla="*/ 7091599 w 11819737"/>
                  <a:gd name="connsiteY193" fmla="*/ 535255 h 5804337"/>
                  <a:gd name="connsiteX194" fmla="*/ 7158274 w 11819737"/>
                  <a:gd name="connsiteY194" fmla="*/ 592405 h 5804337"/>
                  <a:gd name="connsiteX195" fmla="*/ 7167799 w 11819737"/>
                  <a:gd name="connsiteY195" fmla="*/ 1125805 h 5804337"/>
                  <a:gd name="connsiteX196" fmla="*/ 7158274 w 11819737"/>
                  <a:gd name="connsiteY196" fmla="*/ 1411555 h 5804337"/>
                  <a:gd name="connsiteX197" fmla="*/ 7234474 w 11819737"/>
                  <a:gd name="connsiteY197" fmla="*/ 1478230 h 5804337"/>
                  <a:gd name="connsiteX198" fmla="*/ 7291624 w 11819737"/>
                  <a:gd name="connsiteY198" fmla="*/ 1325830 h 5804337"/>
                  <a:gd name="connsiteX199" fmla="*/ 7291624 w 11819737"/>
                  <a:gd name="connsiteY199" fmla="*/ 944830 h 5804337"/>
                  <a:gd name="connsiteX200" fmla="*/ 7282099 w 11819737"/>
                  <a:gd name="connsiteY200" fmla="*/ 620980 h 5804337"/>
                  <a:gd name="connsiteX201" fmla="*/ 7348774 w 11819737"/>
                  <a:gd name="connsiteY201" fmla="*/ 516205 h 5804337"/>
                  <a:gd name="connsiteX202" fmla="*/ 7415449 w 11819737"/>
                  <a:gd name="connsiteY202" fmla="*/ 744805 h 5804337"/>
                  <a:gd name="connsiteX203" fmla="*/ 7424974 w 11819737"/>
                  <a:gd name="connsiteY203" fmla="*/ 1382980 h 5804337"/>
                  <a:gd name="connsiteX204" fmla="*/ 7529749 w 11819737"/>
                  <a:gd name="connsiteY204" fmla="*/ 1363930 h 5804337"/>
                  <a:gd name="connsiteX205" fmla="*/ 7567849 w 11819737"/>
                  <a:gd name="connsiteY205" fmla="*/ 982930 h 5804337"/>
                  <a:gd name="connsiteX206" fmla="*/ 7548799 w 11819737"/>
                  <a:gd name="connsiteY206" fmla="*/ 649555 h 5804337"/>
                  <a:gd name="connsiteX207" fmla="*/ 7577374 w 11819737"/>
                  <a:gd name="connsiteY207" fmla="*/ 535255 h 5804337"/>
                  <a:gd name="connsiteX208" fmla="*/ 7644049 w 11819737"/>
                  <a:gd name="connsiteY208" fmla="*/ 782905 h 5804337"/>
                  <a:gd name="connsiteX209" fmla="*/ 7672624 w 11819737"/>
                  <a:gd name="connsiteY209" fmla="*/ 1144855 h 5804337"/>
                  <a:gd name="connsiteX210" fmla="*/ 7663099 w 11819737"/>
                  <a:gd name="connsiteY210" fmla="*/ 1392505 h 5804337"/>
                  <a:gd name="connsiteX211" fmla="*/ 7739299 w 11819737"/>
                  <a:gd name="connsiteY211" fmla="*/ 1478230 h 5804337"/>
                  <a:gd name="connsiteX212" fmla="*/ 7825024 w 11819737"/>
                  <a:gd name="connsiteY212" fmla="*/ 1182955 h 5804337"/>
                  <a:gd name="connsiteX213" fmla="*/ 7815499 w 11819737"/>
                  <a:gd name="connsiteY213" fmla="*/ 725755 h 5804337"/>
                  <a:gd name="connsiteX214" fmla="*/ 7825024 w 11819737"/>
                  <a:gd name="connsiteY214" fmla="*/ 554305 h 5804337"/>
                  <a:gd name="connsiteX215" fmla="*/ 7891699 w 11819737"/>
                  <a:gd name="connsiteY215" fmla="*/ 487630 h 5804337"/>
                  <a:gd name="connsiteX216" fmla="*/ 7939324 w 11819737"/>
                  <a:gd name="connsiteY216" fmla="*/ 563830 h 5804337"/>
                  <a:gd name="connsiteX217" fmla="*/ 7948849 w 11819737"/>
                  <a:gd name="connsiteY217" fmla="*/ 763855 h 5804337"/>
                  <a:gd name="connsiteX218" fmla="*/ 7939324 w 11819737"/>
                  <a:gd name="connsiteY218" fmla="*/ 1040080 h 5804337"/>
                  <a:gd name="connsiteX219" fmla="*/ 7948849 w 11819737"/>
                  <a:gd name="connsiteY219" fmla="*/ 1335355 h 5804337"/>
                  <a:gd name="connsiteX220" fmla="*/ 7967899 w 11819737"/>
                  <a:gd name="connsiteY220" fmla="*/ 1440130 h 5804337"/>
                  <a:gd name="connsiteX221" fmla="*/ 8025049 w 11819737"/>
                  <a:gd name="connsiteY221" fmla="*/ 1459180 h 5804337"/>
                  <a:gd name="connsiteX222" fmla="*/ 8072674 w 11819737"/>
                  <a:gd name="connsiteY222" fmla="*/ 1249630 h 5804337"/>
                  <a:gd name="connsiteX223" fmla="*/ 8072674 w 11819737"/>
                  <a:gd name="connsiteY223" fmla="*/ 954355 h 5804337"/>
                  <a:gd name="connsiteX224" fmla="*/ 8082199 w 11819737"/>
                  <a:gd name="connsiteY224" fmla="*/ 659080 h 5804337"/>
                  <a:gd name="connsiteX225" fmla="*/ 8082199 w 11819737"/>
                  <a:gd name="connsiteY225" fmla="*/ 554305 h 5804337"/>
                  <a:gd name="connsiteX226" fmla="*/ 8177449 w 11819737"/>
                  <a:gd name="connsiteY226" fmla="*/ 506680 h 5804337"/>
                  <a:gd name="connsiteX227" fmla="*/ 8215549 w 11819737"/>
                  <a:gd name="connsiteY227" fmla="*/ 592405 h 5804337"/>
                  <a:gd name="connsiteX228" fmla="*/ 8215549 w 11819737"/>
                  <a:gd name="connsiteY228" fmla="*/ 1344880 h 5804337"/>
                  <a:gd name="connsiteX229" fmla="*/ 8196499 w 11819737"/>
                  <a:gd name="connsiteY229" fmla="*/ 1478230 h 5804337"/>
                  <a:gd name="connsiteX230" fmla="*/ 8320324 w 11819737"/>
                  <a:gd name="connsiteY230" fmla="*/ 1440130 h 5804337"/>
                  <a:gd name="connsiteX231" fmla="*/ 8339374 w 11819737"/>
                  <a:gd name="connsiteY231" fmla="*/ 1221055 h 5804337"/>
                  <a:gd name="connsiteX232" fmla="*/ 8367949 w 11819737"/>
                  <a:gd name="connsiteY232" fmla="*/ 840055 h 5804337"/>
                  <a:gd name="connsiteX233" fmla="*/ 8377474 w 11819737"/>
                  <a:gd name="connsiteY233" fmla="*/ 554305 h 5804337"/>
                  <a:gd name="connsiteX234" fmla="*/ 8491774 w 11819737"/>
                  <a:gd name="connsiteY234" fmla="*/ 506680 h 5804337"/>
                  <a:gd name="connsiteX235" fmla="*/ 8510824 w 11819737"/>
                  <a:gd name="connsiteY235" fmla="*/ 611455 h 5804337"/>
                  <a:gd name="connsiteX236" fmla="*/ 8510824 w 11819737"/>
                  <a:gd name="connsiteY236" fmla="*/ 925780 h 5804337"/>
                  <a:gd name="connsiteX237" fmla="*/ 8491774 w 11819737"/>
                  <a:gd name="connsiteY237" fmla="*/ 1278205 h 5804337"/>
                  <a:gd name="connsiteX238" fmla="*/ 8501299 w 11819737"/>
                  <a:gd name="connsiteY238" fmla="*/ 1430605 h 5804337"/>
                  <a:gd name="connsiteX239" fmla="*/ 8596549 w 11819737"/>
                  <a:gd name="connsiteY239" fmla="*/ 1440130 h 5804337"/>
                  <a:gd name="connsiteX240" fmla="*/ 8615599 w 11819737"/>
                  <a:gd name="connsiteY240" fmla="*/ 1259155 h 5804337"/>
                  <a:gd name="connsiteX241" fmla="*/ 8634649 w 11819737"/>
                  <a:gd name="connsiteY241" fmla="*/ 963880 h 5804337"/>
                  <a:gd name="connsiteX242" fmla="*/ 8653699 w 11819737"/>
                  <a:gd name="connsiteY242" fmla="*/ 640030 h 5804337"/>
                  <a:gd name="connsiteX243" fmla="*/ 8701324 w 11819737"/>
                  <a:gd name="connsiteY243" fmla="*/ 516205 h 5804337"/>
                  <a:gd name="connsiteX244" fmla="*/ 8787049 w 11819737"/>
                  <a:gd name="connsiteY244" fmla="*/ 649555 h 5804337"/>
                  <a:gd name="connsiteX245" fmla="*/ 8777524 w 11819737"/>
                  <a:gd name="connsiteY245" fmla="*/ 887680 h 5804337"/>
                  <a:gd name="connsiteX246" fmla="*/ 8777524 w 11819737"/>
                  <a:gd name="connsiteY246" fmla="*/ 1182955 h 5804337"/>
                  <a:gd name="connsiteX247" fmla="*/ 8815624 w 11819737"/>
                  <a:gd name="connsiteY247" fmla="*/ 1430605 h 5804337"/>
                  <a:gd name="connsiteX248" fmla="*/ 8872774 w 11819737"/>
                  <a:gd name="connsiteY248" fmla="*/ 1497280 h 5804337"/>
                  <a:gd name="connsiteX249" fmla="*/ 8901349 w 11819737"/>
                  <a:gd name="connsiteY249" fmla="*/ 1268680 h 5804337"/>
                  <a:gd name="connsiteX250" fmla="*/ 8901349 w 11819737"/>
                  <a:gd name="connsiteY250" fmla="*/ 925780 h 5804337"/>
                  <a:gd name="connsiteX251" fmla="*/ 8891824 w 11819737"/>
                  <a:gd name="connsiteY251" fmla="*/ 611455 h 5804337"/>
                  <a:gd name="connsiteX252" fmla="*/ 8996599 w 11819737"/>
                  <a:gd name="connsiteY252" fmla="*/ 525730 h 5804337"/>
                  <a:gd name="connsiteX253" fmla="*/ 9053749 w 11819737"/>
                  <a:gd name="connsiteY253" fmla="*/ 773380 h 5804337"/>
                  <a:gd name="connsiteX254" fmla="*/ 9053749 w 11819737"/>
                  <a:gd name="connsiteY254" fmla="*/ 1097230 h 5804337"/>
                  <a:gd name="connsiteX255" fmla="*/ 9082324 w 11819737"/>
                  <a:gd name="connsiteY255" fmla="*/ 1440130 h 5804337"/>
                  <a:gd name="connsiteX256" fmla="*/ 9196624 w 11819737"/>
                  <a:gd name="connsiteY256" fmla="*/ 1363930 h 5804337"/>
                  <a:gd name="connsiteX257" fmla="*/ 9196624 w 11819737"/>
                  <a:gd name="connsiteY257" fmla="*/ 1106755 h 5804337"/>
                  <a:gd name="connsiteX258" fmla="*/ 9234724 w 11819737"/>
                  <a:gd name="connsiteY258" fmla="*/ 735280 h 5804337"/>
                  <a:gd name="connsiteX259" fmla="*/ 9206149 w 11819737"/>
                  <a:gd name="connsiteY259" fmla="*/ 525730 h 5804337"/>
                  <a:gd name="connsiteX260" fmla="*/ 9349024 w 11819737"/>
                  <a:gd name="connsiteY260" fmla="*/ 563830 h 5804337"/>
                  <a:gd name="connsiteX261" fmla="*/ 9358549 w 11819737"/>
                  <a:gd name="connsiteY261" fmla="*/ 773380 h 5804337"/>
                  <a:gd name="connsiteX262" fmla="*/ 9368074 w 11819737"/>
                  <a:gd name="connsiteY262" fmla="*/ 1202005 h 5804337"/>
                  <a:gd name="connsiteX263" fmla="*/ 9064848 w 11819737"/>
                  <a:gd name="connsiteY263" fmla="*/ 2845070 h 5804337"/>
                  <a:gd name="connsiteX264" fmla="*/ 10425551 w 11819737"/>
                  <a:gd name="connsiteY264" fmla="*/ 5387351 h 5804337"/>
                  <a:gd name="connsiteX265" fmla="*/ 699739 w 11819737"/>
                  <a:gd name="connsiteY265" fmla="*/ 5346985 h 5804337"/>
                  <a:gd name="connsiteX0" fmla="*/ 699739 w 10921867"/>
                  <a:gd name="connsiteY0" fmla="*/ 5346985 h 5928568"/>
                  <a:gd name="connsiteX1" fmla="*/ 919399 w 10921867"/>
                  <a:gd name="connsiteY1" fmla="*/ 782905 h 5928568"/>
                  <a:gd name="connsiteX2" fmla="*/ 1033699 w 10921867"/>
                  <a:gd name="connsiteY2" fmla="*/ 649555 h 5928568"/>
                  <a:gd name="connsiteX3" fmla="*/ 1043224 w 10921867"/>
                  <a:gd name="connsiteY3" fmla="*/ 1354405 h 5928568"/>
                  <a:gd name="connsiteX4" fmla="*/ 1033699 w 10921867"/>
                  <a:gd name="connsiteY4" fmla="*/ 1516330 h 5928568"/>
                  <a:gd name="connsiteX5" fmla="*/ 1128949 w 10921867"/>
                  <a:gd name="connsiteY5" fmla="*/ 1554430 h 5928568"/>
                  <a:gd name="connsiteX6" fmla="*/ 1176574 w 10921867"/>
                  <a:gd name="connsiteY6" fmla="*/ 1344880 h 5928568"/>
                  <a:gd name="connsiteX7" fmla="*/ 1176574 w 10921867"/>
                  <a:gd name="connsiteY7" fmla="*/ 1040080 h 5928568"/>
                  <a:gd name="connsiteX8" fmla="*/ 1176574 w 10921867"/>
                  <a:gd name="connsiteY8" fmla="*/ 811480 h 5928568"/>
                  <a:gd name="connsiteX9" fmla="*/ 1176574 w 10921867"/>
                  <a:gd name="connsiteY9" fmla="*/ 582880 h 5928568"/>
                  <a:gd name="connsiteX10" fmla="*/ 1262299 w 10921867"/>
                  <a:gd name="connsiteY10" fmla="*/ 563830 h 5928568"/>
                  <a:gd name="connsiteX11" fmla="*/ 1319449 w 10921867"/>
                  <a:gd name="connsiteY11" fmla="*/ 668605 h 5928568"/>
                  <a:gd name="connsiteX12" fmla="*/ 1319449 w 10921867"/>
                  <a:gd name="connsiteY12" fmla="*/ 1497280 h 5928568"/>
                  <a:gd name="connsiteX13" fmla="*/ 1414699 w 10921867"/>
                  <a:gd name="connsiteY13" fmla="*/ 1535380 h 5928568"/>
                  <a:gd name="connsiteX14" fmla="*/ 1424224 w 10921867"/>
                  <a:gd name="connsiteY14" fmla="*/ 1344880 h 5928568"/>
                  <a:gd name="connsiteX15" fmla="*/ 1443274 w 10921867"/>
                  <a:gd name="connsiteY15" fmla="*/ 563830 h 5928568"/>
                  <a:gd name="connsiteX16" fmla="*/ 1548049 w 10921867"/>
                  <a:gd name="connsiteY16" fmla="*/ 573355 h 5928568"/>
                  <a:gd name="connsiteX17" fmla="*/ 1567099 w 10921867"/>
                  <a:gd name="connsiteY17" fmla="*/ 1030555 h 5928568"/>
                  <a:gd name="connsiteX18" fmla="*/ 1586149 w 10921867"/>
                  <a:gd name="connsiteY18" fmla="*/ 1382980 h 5928568"/>
                  <a:gd name="connsiteX19" fmla="*/ 1595674 w 10921867"/>
                  <a:gd name="connsiteY19" fmla="*/ 1544905 h 5928568"/>
                  <a:gd name="connsiteX20" fmla="*/ 1690924 w 10921867"/>
                  <a:gd name="connsiteY20" fmla="*/ 1497280 h 5928568"/>
                  <a:gd name="connsiteX21" fmla="*/ 1700449 w 10921867"/>
                  <a:gd name="connsiteY21" fmla="*/ 630505 h 5928568"/>
                  <a:gd name="connsiteX22" fmla="*/ 1748074 w 10921867"/>
                  <a:gd name="connsiteY22" fmla="*/ 535255 h 5928568"/>
                  <a:gd name="connsiteX23" fmla="*/ 1805224 w 10921867"/>
                  <a:gd name="connsiteY23" fmla="*/ 716230 h 5928568"/>
                  <a:gd name="connsiteX24" fmla="*/ 1814749 w 10921867"/>
                  <a:gd name="connsiteY24" fmla="*/ 1163905 h 5928568"/>
                  <a:gd name="connsiteX25" fmla="*/ 1843324 w 10921867"/>
                  <a:gd name="connsiteY25" fmla="*/ 1544905 h 5928568"/>
                  <a:gd name="connsiteX26" fmla="*/ 1995724 w 10921867"/>
                  <a:gd name="connsiteY26" fmla="*/ 1497280 h 5928568"/>
                  <a:gd name="connsiteX27" fmla="*/ 1986199 w 10921867"/>
                  <a:gd name="connsiteY27" fmla="*/ 1116280 h 5928568"/>
                  <a:gd name="connsiteX28" fmla="*/ 1967149 w 10921867"/>
                  <a:gd name="connsiteY28" fmla="*/ 706705 h 5928568"/>
                  <a:gd name="connsiteX29" fmla="*/ 1986199 w 10921867"/>
                  <a:gd name="connsiteY29" fmla="*/ 535255 h 5928568"/>
                  <a:gd name="connsiteX30" fmla="*/ 2110024 w 10921867"/>
                  <a:gd name="connsiteY30" fmla="*/ 592405 h 5928568"/>
                  <a:gd name="connsiteX31" fmla="*/ 2100499 w 10921867"/>
                  <a:gd name="connsiteY31" fmla="*/ 868630 h 5928568"/>
                  <a:gd name="connsiteX32" fmla="*/ 2138599 w 10921867"/>
                  <a:gd name="connsiteY32" fmla="*/ 1249630 h 5928568"/>
                  <a:gd name="connsiteX33" fmla="*/ 2157649 w 10921867"/>
                  <a:gd name="connsiteY33" fmla="*/ 1487755 h 5928568"/>
                  <a:gd name="connsiteX34" fmla="*/ 2233849 w 10921867"/>
                  <a:gd name="connsiteY34" fmla="*/ 1487755 h 5928568"/>
                  <a:gd name="connsiteX35" fmla="*/ 2290999 w 10921867"/>
                  <a:gd name="connsiteY35" fmla="*/ 1278205 h 5928568"/>
                  <a:gd name="connsiteX36" fmla="*/ 2281474 w 10921867"/>
                  <a:gd name="connsiteY36" fmla="*/ 1021030 h 5928568"/>
                  <a:gd name="connsiteX37" fmla="*/ 2243374 w 10921867"/>
                  <a:gd name="connsiteY37" fmla="*/ 611455 h 5928568"/>
                  <a:gd name="connsiteX38" fmla="*/ 2338624 w 10921867"/>
                  <a:gd name="connsiteY38" fmla="*/ 573355 h 5928568"/>
                  <a:gd name="connsiteX39" fmla="*/ 2395774 w 10921867"/>
                  <a:gd name="connsiteY39" fmla="*/ 725755 h 5928568"/>
                  <a:gd name="connsiteX40" fmla="*/ 2414824 w 10921867"/>
                  <a:gd name="connsiteY40" fmla="*/ 1068655 h 5928568"/>
                  <a:gd name="connsiteX41" fmla="*/ 2386249 w 10921867"/>
                  <a:gd name="connsiteY41" fmla="*/ 1316305 h 5928568"/>
                  <a:gd name="connsiteX42" fmla="*/ 2424349 w 10921867"/>
                  <a:gd name="connsiteY42" fmla="*/ 1506805 h 5928568"/>
                  <a:gd name="connsiteX43" fmla="*/ 2538649 w 10921867"/>
                  <a:gd name="connsiteY43" fmla="*/ 1478230 h 5928568"/>
                  <a:gd name="connsiteX44" fmla="*/ 2538649 w 10921867"/>
                  <a:gd name="connsiteY44" fmla="*/ 1144855 h 5928568"/>
                  <a:gd name="connsiteX45" fmla="*/ 2510074 w 10921867"/>
                  <a:gd name="connsiteY45" fmla="*/ 754330 h 5928568"/>
                  <a:gd name="connsiteX46" fmla="*/ 2538649 w 10921867"/>
                  <a:gd name="connsiteY46" fmla="*/ 554305 h 5928568"/>
                  <a:gd name="connsiteX47" fmla="*/ 2662474 w 10921867"/>
                  <a:gd name="connsiteY47" fmla="*/ 554305 h 5928568"/>
                  <a:gd name="connsiteX48" fmla="*/ 2652949 w 10921867"/>
                  <a:gd name="connsiteY48" fmla="*/ 792430 h 5928568"/>
                  <a:gd name="connsiteX49" fmla="*/ 2652949 w 10921867"/>
                  <a:gd name="connsiteY49" fmla="*/ 982930 h 5928568"/>
                  <a:gd name="connsiteX50" fmla="*/ 2691049 w 10921867"/>
                  <a:gd name="connsiteY50" fmla="*/ 1249630 h 5928568"/>
                  <a:gd name="connsiteX51" fmla="*/ 2700574 w 10921867"/>
                  <a:gd name="connsiteY51" fmla="*/ 1459180 h 5928568"/>
                  <a:gd name="connsiteX52" fmla="*/ 2767249 w 10921867"/>
                  <a:gd name="connsiteY52" fmla="*/ 1497280 h 5928568"/>
                  <a:gd name="connsiteX53" fmla="*/ 2833924 w 10921867"/>
                  <a:gd name="connsiteY53" fmla="*/ 1382980 h 5928568"/>
                  <a:gd name="connsiteX54" fmla="*/ 2824399 w 10921867"/>
                  <a:gd name="connsiteY54" fmla="*/ 1125805 h 5928568"/>
                  <a:gd name="connsiteX55" fmla="*/ 2824399 w 10921867"/>
                  <a:gd name="connsiteY55" fmla="*/ 754330 h 5928568"/>
                  <a:gd name="connsiteX56" fmla="*/ 2833924 w 10921867"/>
                  <a:gd name="connsiteY56" fmla="*/ 544780 h 5928568"/>
                  <a:gd name="connsiteX57" fmla="*/ 2957749 w 10921867"/>
                  <a:gd name="connsiteY57" fmla="*/ 554305 h 5928568"/>
                  <a:gd name="connsiteX58" fmla="*/ 2995849 w 10921867"/>
                  <a:gd name="connsiteY58" fmla="*/ 782905 h 5928568"/>
                  <a:gd name="connsiteX59" fmla="*/ 2995849 w 10921867"/>
                  <a:gd name="connsiteY59" fmla="*/ 1087705 h 5928568"/>
                  <a:gd name="connsiteX60" fmla="*/ 2976799 w 10921867"/>
                  <a:gd name="connsiteY60" fmla="*/ 1402030 h 5928568"/>
                  <a:gd name="connsiteX61" fmla="*/ 3005374 w 10921867"/>
                  <a:gd name="connsiteY61" fmla="*/ 1516330 h 5928568"/>
                  <a:gd name="connsiteX62" fmla="*/ 3110149 w 10921867"/>
                  <a:gd name="connsiteY62" fmla="*/ 1468705 h 5928568"/>
                  <a:gd name="connsiteX63" fmla="*/ 3119674 w 10921867"/>
                  <a:gd name="connsiteY63" fmla="*/ 1211530 h 5928568"/>
                  <a:gd name="connsiteX64" fmla="*/ 3138724 w 10921867"/>
                  <a:gd name="connsiteY64" fmla="*/ 935305 h 5928568"/>
                  <a:gd name="connsiteX65" fmla="*/ 3110149 w 10921867"/>
                  <a:gd name="connsiteY65" fmla="*/ 620980 h 5928568"/>
                  <a:gd name="connsiteX66" fmla="*/ 3224449 w 10921867"/>
                  <a:gd name="connsiteY66" fmla="*/ 478105 h 5928568"/>
                  <a:gd name="connsiteX67" fmla="*/ 3291124 w 10921867"/>
                  <a:gd name="connsiteY67" fmla="*/ 754330 h 5928568"/>
                  <a:gd name="connsiteX68" fmla="*/ 3272074 w 10921867"/>
                  <a:gd name="connsiteY68" fmla="*/ 1097230 h 5928568"/>
                  <a:gd name="connsiteX69" fmla="*/ 3253024 w 10921867"/>
                  <a:gd name="connsiteY69" fmla="*/ 1468705 h 5928568"/>
                  <a:gd name="connsiteX70" fmla="*/ 3300649 w 10921867"/>
                  <a:gd name="connsiteY70" fmla="*/ 1516330 h 5928568"/>
                  <a:gd name="connsiteX71" fmla="*/ 3414949 w 10921867"/>
                  <a:gd name="connsiteY71" fmla="*/ 1449655 h 5928568"/>
                  <a:gd name="connsiteX72" fmla="*/ 3424474 w 10921867"/>
                  <a:gd name="connsiteY72" fmla="*/ 1240105 h 5928568"/>
                  <a:gd name="connsiteX73" fmla="*/ 3414949 w 10921867"/>
                  <a:gd name="connsiteY73" fmla="*/ 906730 h 5928568"/>
                  <a:gd name="connsiteX74" fmla="*/ 3472099 w 10921867"/>
                  <a:gd name="connsiteY74" fmla="*/ 535255 h 5928568"/>
                  <a:gd name="connsiteX75" fmla="*/ 3567349 w 10921867"/>
                  <a:gd name="connsiteY75" fmla="*/ 716230 h 5928568"/>
                  <a:gd name="connsiteX76" fmla="*/ 3586399 w 10921867"/>
                  <a:gd name="connsiteY76" fmla="*/ 1135330 h 5928568"/>
                  <a:gd name="connsiteX77" fmla="*/ 3576874 w 10921867"/>
                  <a:gd name="connsiteY77" fmla="*/ 1440130 h 5928568"/>
                  <a:gd name="connsiteX78" fmla="*/ 3681649 w 10921867"/>
                  <a:gd name="connsiteY78" fmla="*/ 1506805 h 5928568"/>
                  <a:gd name="connsiteX79" fmla="*/ 3691174 w 10921867"/>
                  <a:gd name="connsiteY79" fmla="*/ 1287730 h 5928568"/>
                  <a:gd name="connsiteX80" fmla="*/ 3719749 w 10921867"/>
                  <a:gd name="connsiteY80" fmla="*/ 944830 h 5928568"/>
                  <a:gd name="connsiteX81" fmla="*/ 3710224 w 10921867"/>
                  <a:gd name="connsiteY81" fmla="*/ 706705 h 5928568"/>
                  <a:gd name="connsiteX82" fmla="*/ 3729274 w 10921867"/>
                  <a:gd name="connsiteY82" fmla="*/ 516205 h 5928568"/>
                  <a:gd name="connsiteX83" fmla="*/ 3853099 w 10921867"/>
                  <a:gd name="connsiteY83" fmla="*/ 582880 h 5928568"/>
                  <a:gd name="connsiteX84" fmla="*/ 3853099 w 10921867"/>
                  <a:gd name="connsiteY84" fmla="*/ 859105 h 5928568"/>
                  <a:gd name="connsiteX85" fmla="*/ 3843574 w 10921867"/>
                  <a:gd name="connsiteY85" fmla="*/ 1163905 h 5928568"/>
                  <a:gd name="connsiteX86" fmla="*/ 3805474 w 10921867"/>
                  <a:gd name="connsiteY86" fmla="*/ 1440130 h 5928568"/>
                  <a:gd name="connsiteX87" fmla="*/ 3938824 w 10921867"/>
                  <a:gd name="connsiteY87" fmla="*/ 1497280 h 5928568"/>
                  <a:gd name="connsiteX88" fmla="*/ 4005499 w 10921867"/>
                  <a:gd name="connsiteY88" fmla="*/ 1097230 h 5928568"/>
                  <a:gd name="connsiteX89" fmla="*/ 4015024 w 10921867"/>
                  <a:gd name="connsiteY89" fmla="*/ 678130 h 5928568"/>
                  <a:gd name="connsiteX90" fmla="*/ 4072174 w 10921867"/>
                  <a:gd name="connsiteY90" fmla="*/ 525730 h 5928568"/>
                  <a:gd name="connsiteX91" fmla="*/ 4129324 w 10921867"/>
                  <a:gd name="connsiteY91" fmla="*/ 582880 h 5928568"/>
                  <a:gd name="connsiteX92" fmla="*/ 4129324 w 10921867"/>
                  <a:gd name="connsiteY92" fmla="*/ 821005 h 5928568"/>
                  <a:gd name="connsiteX93" fmla="*/ 4157899 w 10921867"/>
                  <a:gd name="connsiteY93" fmla="*/ 1163905 h 5928568"/>
                  <a:gd name="connsiteX94" fmla="*/ 4167424 w 10921867"/>
                  <a:gd name="connsiteY94" fmla="*/ 1421080 h 5928568"/>
                  <a:gd name="connsiteX95" fmla="*/ 4253149 w 10921867"/>
                  <a:gd name="connsiteY95" fmla="*/ 1478230 h 5928568"/>
                  <a:gd name="connsiteX96" fmla="*/ 4291249 w 10921867"/>
                  <a:gd name="connsiteY96" fmla="*/ 1202005 h 5928568"/>
                  <a:gd name="connsiteX97" fmla="*/ 4262674 w 10921867"/>
                  <a:gd name="connsiteY97" fmla="*/ 849580 h 5928568"/>
                  <a:gd name="connsiteX98" fmla="*/ 4262674 w 10921867"/>
                  <a:gd name="connsiteY98" fmla="*/ 563830 h 5928568"/>
                  <a:gd name="connsiteX99" fmla="*/ 4338874 w 10921867"/>
                  <a:gd name="connsiteY99" fmla="*/ 487630 h 5928568"/>
                  <a:gd name="connsiteX100" fmla="*/ 4405549 w 10921867"/>
                  <a:gd name="connsiteY100" fmla="*/ 620980 h 5928568"/>
                  <a:gd name="connsiteX101" fmla="*/ 4405549 w 10921867"/>
                  <a:gd name="connsiteY101" fmla="*/ 792430 h 5928568"/>
                  <a:gd name="connsiteX102" fmla="*/ 4424599 w 10921867"/>
                  <a:gd name="connsiteY102" fmla="*/ 1087705 h 5928568"/>
                  <a:gd name="connsiteX103" fmla="*/ 4453174 w 10921867"/>
                  <a:gd name="connsiteY103" fmla="*/ 1363930 h 5928568"/>
                  <a:gd name="connsiteX104" fmla="*/ 4462699 w 10921867"/>
                  <a:gd name="connsiteY104" fmla="*/ 1506805 h 5928568"/>
                  <a:gd name="connsiteX105" fmla="*/ 4596049 w 10921867"/>
                  <a:gd name="connsiteY105" fmla="*/ 1459180 h 5928568"/>
                  <a:gd name="connsiteX106" fmla="*/ 4567474 w 10921867"/>
                  <a:gd name="connsiteY106" fmla="*/ 1135330 h 5928568"/>
                  <a:gd name="connsiteX107" fmla="*/ 4548424 w 10921867"/>
                  <a:gd name="connsiteY107" fmla="*/ 601930 h 5928568"/>
                  <a:gd name="connsiteX108" fmla="*/ 4567474 w 10921867"/>
                  <a:gd name="connsiteY108" fmla="*/ 497155 h 5928568"/>
                  <a:gd name="connsiteX109" fmla="*/ 4643674 w 10921867"/>
                  <a:gd name="connsiteY109" fmla="*/ 554305 h 5928568"/>
                  <a:gd name="connsiteX110" fmla="*/ 4681774 w 10921867"/>
                  <a:gd name="connsiteY110" fmla="*/ 830530 h 5928568"/>
                  <a:gd name="connsiteX111" fmla="*/ 4719874 w 10921867"/>
                  <a:gd name="connsiteY111" fmla="*/ 1240105 h 5928568"/>
                  <a:gd name="connsiteX112" fmla="*/ 4786549 w 10921867"/>
                  <a:gd name="connsiteY112" fmla="*/ 1487755 h 5928568"/>
                  <a:gd name="connsiteX113" fmla="*/ 4834174 w 10921867"/>
                  <a:gd name="connsiteY113" fmla="*/ 1306780 h 5928568"/>
                  <a:gd name="connsiteX114" fmla="*/ 4834174 w 10921867"/>
                  <a:gd name="connsiteY114" fmla="*/ 1030555 h 5928568"/>
                  <a:gd name="connsiteX115" fmla="*/ 4862749 w 10921867"/>
                  <a:gd name="connsiteY115" fmla="*/ 687655 h 5928568"/>
                  <a:gd name="connsiteX116" fmla="*/ 4891324 w 10921867"/>
                  <a:gd name="connsiteY116" fmla="*/ 506680 h 5928568"/>
                  <a:gd name="connsiteX117" fmla="*/ 4957999 w 10921867"/>
                  <a:gd name="connsiteY117" fmla="*/ 678130 h 5928568"/>
                  <a:gd name="connsiteX118" fmla="*/ 4948474 w 10921867"/>
                  <a:gd name="connsiteY118" fmla="*/ 1001980 h 5928568"/>
                  <a:gd name="connsiteX119" fmla="*/ 4986574 w 10921867"/>
                  <a:gd name="connsiteY119" fmla="*/ 1354405 h 5928568"/>
                  <a:gd name="connsiteX120" fmla="*/ 5015149 w 10921867"/>
                  <a:gd name="connsiteY120" fmla="*/ 1478230 h 5928568"/>
                  <a:gd name="connsiteX121" fmla="*/ 5129449 w 10921867"/>
                  <a:gd name="connsiteY121" fmla="*/ 1449655 h 5928568"/>
                  <a:gd name="connsiteX122" fmla="*/ 5081824 w 10921867"/>
                  <a:gd name="connsiteY122" fmla="*/ 1078180 h 5928568"/>
                  <a:gd name="connsiteX123" fmla="*/ 5081824 w 10921867"/>
                  <a:gd name="connsiteY123" fmla="*/ 849580 h 5928568"/>
                  <a:gd name="connsiteX124" fmla="*/ 5110399 w 10921867"/>
                  <a:gd name="connsiteY124" fmla="*/ 563830 h 5928568"/>
                  <a:gd name="connsiteX125" fmla="*/ 5205649 w 10921867"/>
                  <a:gd name="connsiteY125" fmla="*/ 544780 h 5928568"/>
                  <a:gd name="connsiteX126" fmla="*/ 5243749 w 10921867"/>
                  <a:gd name="connsiteY126" fmla="*/ 630505 h 5928568"/>
                  <a:gd name="connsiteX127" fmla="*/ 5281849 w 10921867"/>
                  <a:gd name="connsiteY127" fmla="*/ 878155 h 5928568"/>
                  <a:gd name="connsiteX128" fmla="*/ 5272324 w 10921867"/>
                  <a:gd name="connsiteY128" fmla="*/ 1087705 h 5928568"/>
                  <a:gd name="connsiteX129" fmla="*/ 5272324 w 10921867"/>
                  <a:gd name="connsiteY129" fmla="*/ 1240105 h 5928568"/>
                  <a:gd name="connsiteX130" fmla="*/ 5291374 w 10921867"/>
                  <a:gd name="connsiteY130" fmla="*/ 1392505 h 5928568"/>
                  <a:gd name="connsiteX131" fmla="*/ 5300899 w 10921867"/>
                  <a:gd name="connsiteY131" fmla="*/ 1459180 h 5928568"/>
                  <a:gd name="connsiteX132" fmla="*/ 5396149 w 10921867"/>
                  <a:gd name="connsiteY132" fmla="*/ 1402030 h 5928568"/>
                  <a:gd name="connsiteX133" fmla="*/ 5405674 w 10921867"/>
                  <a:gd name="connsiteY133" fmla="*/ 1240105 h 5928568"/>
                  <a:gd name="connsiteX134" fmla="*/ 5405674 w 10921867"/>
                  <a:gd name="connsiteY134" fmla="*/ 925780 h 5928568"/>
                  <a:gd name="connsiteX135" fmla="*/ 5386624 w 10921867"/>
                  <a:gd name="connsiteY135" fmla="*/ 659080 h 5928568"/>
                  <a:gd name="connsiteX136" fmla="*/ 5386624 w 10921867"/>
                  <a:gd name="connsiteY136" fmla="*/ 544780 h 5928568"/>
                  <a:gd name="connsiteX137" fmla="*/ 5443774 w 10921867"/>
                  <a:gd name="connsiteY137" fmla="*/ 516205 h 5928568"/>
                  <a:gd name="connsiteX138" fmla="*/ 5500924 w 10921867"/>
                  <a:gd name="connsiteY138" fmla="*/ 535255 h 5928568"/>
                  <a:gd name="connsiteX139" fmla="*/ 5539024 w 10921867"/>
                  <a:gd name="connsiteY139" fmla="*/ 697180 h 5928568"/>
                  <a:gd name="connsiteX140" fmla="*/ 5539024 w 10921867"/>
                  <a:gd name="connsiteY140" fmla="*/ 925780 h 5928568"/>
                  <a:gd name="connsiteX141" fmla="*/ 5539024 w 10921867"/>
                  <a:gd name="connsiteY141" fmla="*/ 1202005 h 5928568"/>
                  <a:gd name="connsiteX142" fmla="*/ 5529499 w 10921867"/>
                  <a:gd name="connsiteY142" fmla="*/ 1373455 h 5928568"/>
                  <a:gd name="connsiteX143" fmla="*/ 5558074 w 10921867"/>
                  <a:gd name="connsiteY143" fmla="*/ 1430605 h 5928568"/>
                  <a:gd name="connsiteX144" fmla="*/ 5653324 w 10921867"/>
                  <a:gd name="connsiteY144" fmla="*/ 1430605 h 5928568"/>
                  <a:gd name="connsiteX145" fmla="*/ 5681899 w 10921867"/>
                  <a:gd name="connsiteY145" fmla="*/ 1192480 h 5928568"/>
                  <a:gd name="connsiteX146" fmla="*/ 5691424 w 10921867"/>
                  <a:gd name="connsiteY146" fmla="*/ 782905 h 5928568"/>
                  <a:gd name="connsiteX147" fmla="*/ 5681899 w 10921867"/>
                  <a:gd name="connsiteY147" fmla="*/ 525730 h 5928568"/>
                  <a:gd name="connsiteX148" fmla="*/ 5767624 w 10921867"/>
                  <a:gd name="connsiteY148" fmla="*/ 525730 h 5928568"/>
                  <a:gd name="connsiteX149" fmla="*/ 5805724 w 10921867"/>
                  <a:gd name="connsiteY149" fmla="*/ 630505 h 5928568"/>
                  <a:gd name="connsiteX150" fmla="*/ 5815249 w 10921867"/>
                  <a:gd name="connsiteY150" fmla="*/ 792430 h 5928568"/>
                  <a:gd name="connsiteX151" fmla="*/ 5824774 w 10921867"/>
                  <a:gd name="connsiteY151" fmla="*/ 954355 h 5928568"/>
                  <a:gd name="connsiteX152" fmla="*/ 5815249 w 10921867"/>
                  <a:gd name="connsiteY152" fmla="*/ 1182955 h 5928568"/>
                  <a:gd name="connsiteX153" fmla="*/ 5815249 w 10921867"/>
                  <a:gd name="connsiteY153" fmla="*/ 1392505 h 5928568"/>
                  <a:gd name="connsiteX154" fmla="*/ 5862874 w 10921867"/>
                  <a:gd name="connsiteY154" fmla="*/ 1468705 h 5928568"/>
                  <a:gd name="connsiteX155" fmla="*/ 5920024 w 10921867"/>
                  <a:gd name="connsiteY155" fmla="*/ 1363930 h 5928568"/>
                  <a:gd name="connsiteX156" fmla="*/ 5967649 w 10921867"/>
                  <a:gd name="connsiteY156" fmla="*/ 1154380 h 5928568"/>
                  <a:gd name="connsiteX157" fmla="*/ 5929549 w 10921867"/>
                  <a:gd name="connsiteY157" fmla="*/ 935305 h 5928568"/>
                  <a:gd name="connsiteX158" fmla="*/ 5929549 w 10921867"/>
                  <a:gd name="connsiteY158" fmla="*/ 649555 h 5928568"/>
                  <a:gd name="connsiteX159" fmla="*/ 5986699 w 10921867"/>
                  <a:gd name="connsiteY159" fmla="*/ 497155 h 5928568"/>
                  <a:gd name="connsiteX160" fmla="*/ 6053374 w 10921867"/>
                  <a:gd name="connsiteY160" fmla="*/ 544780 h 5928568"/>
                  <a:gd name="connsiteX161" fmla="*/ 6062899 w 10921867"/>
                  <a:gd name="connsiteY161" fmla="*/ 754330 h 5928568"/>
                  <a:gd name="connsiteX162" fmla="*/ 6062899 w 10921867"/>
                  <a:gd name="connsiteY162" fmla="*/ 935305 h 5928568"/>
                  <a:gd name="connsiteX163" fmla="*/ 6091474 w 10921867"/>
                  <a:gd name="connsiteY163" fmla="*/ 1211530 h 5928568"/>
                  <a:gd name="connsiteX164" fmla="*/ 6081949 w 10921867"/>
                  <a:gd name="connsiteY164" fmla="*/ 1421080 h 5928568"/>
                  <a:gd name="connsiteX165" fmla="*/ 6129574 w 10921867"/>
                  <a:gd name="connsiteY165" fmla="*/ 1497280 h 5928568"/>
                  <a:gd name="connsiteX166" fmla="*/ 6205774 w 10921867"/>
                  <a:gd name="connsiteY166" fmla="*/ 1468705 h 5928568"/>
                  <a:gd name="connsiteX167" fmla="*/ 6205774 w 10921867"/>
                  <a:gd name="connsiteY167" fmla="*/ 1125805 h 5928568"/>
                  <a:gd name="connsiteX168" fmla="*/ 6215299 w 10921867"/>
                  <a:gd name="connsiteY168" fmla="*/ 592405 h 5928568"/>
                  <a:gd name="connsiteX169" fmla="*/ 6301024 w 10921867"/>
                  <a:gd name="connsiteY169" fmla="*/ 497155 h 5928568"/>
                  <a:gd name="connsiteX170" fmla="*/ 6339124 w 10921867"/>
                  <a:gd name="connsiteY170" fmla="*/ 601930 h 5928568"/>
                  <a:gd name="connsiteX171" fmla="*/ 6339124 w 10921867"/>
                  <a:gd name="connsiteY171" fmla="*/ 887680 h 5928568"/>
                  <a:gd name="connsiteX172" fmla="*/ 6339124 w 10921867"/>
                  <a:gd name="connsiteY172" fmla="*/ 1163905 h 5928568"/>
                  <a:gd name="connsiteX173" fmla="*/ 6339124 w 10921867"/>
                  <a:gd name="connsiteY173" fmla="*/ 1344880 h 5928568"/>
                  <a:gd name="connsiteX174" fmla="*/ 6339124 w 10921867"/>
                  <a:gd name="connsiteY174" fmla="*/ 1478230 h 5928568"/>
                  <a:gd name="connsiteX175" fmla="*/ 6443899 w 10921867"/>
                  <a:gd name="connsiteY175" fmla="*/ 1440130 h 5928568"/>
                  <a:gd name="connsiteX176" fmla="*/ 6472474 w 10921867"/>
                  <a:gd name="connsiteY176" fmla="*/ 1287730 h 5928568"/>
                  <a:gd name="connsiteX177" fmla="*/ 6462949 w 10921867"/>
                  <a:gd name="connsiteY177" fmla="*/ 935305 h 5928568"/>
                  <a:gd name="connsiteX178" fmla="*/ 6462949 w 10921867"/>
                  <a:gd name="connsiteY178" fmla="*/ 687655 h 5928568"/>
                  <a:gd name="connsiteX179" fmla="*/ 6501049 w 10921867"/>
                  <a:gd name="connsiteY179" fmla="*/ 516205 h 5928568"/>
                  <a:gd name="connsiteX180" fmla="*/ 6586774 w 10921867"/>
                  <a:gd name="connsiteY180" fmla="*/ 544780 h 5928568"/>
                  <a:gd name="connsiteX181" fmla="*/ 6596299 w 10921867"/>
                  <a:gd name="connsiteY181" fmla="*/ 859105 h 5928568"/>
                  <a:gd name="connsiteX182" fmla="*/ 6624874 w 10921867"/>
                  <a:gd name="connsiteY182" fmla="*/ 1487755 h 5928568"/>
                  <a:gd name="connsiteX183" fmla="*/ 6748699 w 10921867"/>
                  <a:gd name="connsiteY183" fmla="*/ 1459180 h 5928568"/>
                  <a:gd name="connsiteX184" fmla="*/ 6767749 w 10921867"/>
                  <a:gd name="connsiteY184" fmla="*/ 1221055 h 5928568"/>
                  <a:gd name="connsiteX185" fmla="*/ 6739174 w 10921867"/>
                  <a:gd name="connsiteY185" fmla="*/ 782905 h 5928568"/>
                  <a:gd name="connsiteX186" fmla="*/ 6786799 w 10921867"/>
                  <a:gd name="connsiteY186" fmla="*/ 554305 h 5928568"/>
                  <a:gd name="connsiteX187" fmla="*/ 6853474 w 10921867"/>
                  <a:gd name="connsiteY187" fmla="*/ 592405 h 5928568"/>
                  <a:gd name="connsiteX188" fmla="*/ 6891574 w 10921867"/>
                  <a:gd name="connsiteY188" fmla="*/ 1316305 h 5928568"/>
                  <a:gd name="connsiteX189" fmla="*/ 6920149 w 10921867"/>
                  <a:gd name="connsiteY189" fmla="*/ 1506805 h 5928568"/>
                  <a:gd name="connsiteX190" fmla="*/ 7034449 w 10921867"/>
                  <a:gd name="connsiteY190" fmla="*/ 1411555 h 5928568"/>
                  <a:gd name="connsiteX191" fmla="*/ 7043974 w 10921867"/>
                  <a:gd name="connsiteY191" fmla="*/ 1001980 h 5928568"/>
                  <a:gd name="connsiteX192" fmla="*/ 7053499 w 10921867"/>
                  <a:gd name="connsiteY192" fmla="*/ 735280 h 5928568"/>
                  <a:gd name="connsiteX193" fmla="*/ 7091599 w 10921867"/>
                  <a:gd name="connsiteY193" fmla="*/ 535255 h 5928568"/>
                  <a:gd name="connsiteX194" fmla="*/ 7158274 w 10921867"/>
                  <a:gd name="connsiteY194" fmla="*/ 592405 h 5928568"/>
                  <a:gd name="connsiteX195" fmla="*/ 7167799 w 10921867"/>
                  <a:gd name="connsiteY195" fmla="*/ 1125805 h 5928568"/>
                  <a:gd name="connsiteX196" fmla="*/ 7158274 w 10921867"/>
                  <a:gd name="connsiteY196" fmla="*/ 1411555 h 5928568"/>
                  <a:gd name="connsiteX197" fmla="*/ 7234474 w 10921867"/>
                  <a:gd name="connsiteY197" fmla="*/ 1478230 h 5928568"/>
                  <a:gd name="connsiteX198" fmla="*/ 7291624 w 10921867"/>
                  <a:gd name="connsiteY198" fmla="*/ 1325830 h 5928568"/>
                  <a:gd name="connsiteX199" fmla="*/ 7291624 w 10921867"/>
                  <a:gd name="connsiteY199" fmla="*/ 944830 h 5928568"/>
                  <a:gd name="connsiteX200" fmla="*/ 7282099 w 10921867"/>
                  <a:gd name="connsiteY200" fmla="*/ 620980 h 5928568"/>
                  <a:gd name="connsiteX201" fmla="*/ 7348774 w 10921867"/>
                  <a:gd name="connsiteY201" fmla="*/ 516205 h 5928568"/>
                  <a:gd name="connsiteX202" fmla="*/ 7415449 w 10921867"/>
                  <a:gd name="connsiteY202" fmla="*/ 744805 h 5928568"/>
                  <a:gd name="connsiteX203" fmla="*/ 7424974 w 10921867"/>
                  <a:gd name="connsiteY203" fmla="*/ 1382980 h 5928568"/>
                  <a:gd name="connsiteX204" fmla="*/ 7529749 w 10921867"/>
                  <a:gd name="connsiteY204" fmla="*/ 1363930 h 5928568"/>
                  <a:gd name="connsiteX205" fmla="*/ 7567849 w 10921867"/>
                  <a:gd name="connsiteY205" fmla="*/ 982930 h 5928568"/>
                  <a:gd name="connsiteX206" fmla="*/ 7548799 w 10921867"/>
                  <a:gd name="connsiteY206" fmla="*/ 649555 h 5928568"/>
                  <a:gd name="connsiteX207" fmla="*/ 7577374 w 10921867"/>
                  <a:gd name="connsiteY207" fmla="*/ 535255 h 5928568"/>
                  <a:gd name="connsiteX208" fmla="*/ 7644049 w 10921867"/>
                  <a:gd name="connsiteY208" fmla="*/ 782905 h 5928568"/>
                  <a:gd name="connsiteX209" fmla="*/ 7672624 w 10921867"/>
                  <a:gd name="connsiteY209" fmla="*/ 1144855 h 5928568"/>
                  <a:gd name="connsiteX210" fmla="*/ 7663099 w 10921867"/>
                  <a:gd name="connsiteY210" fmla="*/ 1392505 h 5928568"/>
                  <a:gd name="connsiteX211" fmla="*/ 7739299 w 10921867"/>
                  <a:gd name="connsiteY211" fmla="*/ 1478230 h 5928568"/>
                  <a:gd name="connsiteX212" fmla="*/ 7825024 w 10921867"/>
                  <a:gd name="connsiteY212" fmla="*/ 1182955 h 5928568"/>
                  <a:gd name="connsiteX213" fmla="*/ 7815499 w 10921867"/>
                  <a:gd name="connsiteY213" fmla="*/ 725755 h 5928568"/>
                  <a:gd name="connsiteX214" fmla="*/ 7825024 w 10921867"/>
                  <a:gd name="connsiteY214" fmla="*/ 554305 h 5928568"/>
                  <a:gd name="connsiteX215" fmla="*/ 7891699 w 10921867"/>
                  <a:gd name="connsiteY215" fmla="*/ 487630 h 5928568"/>
                  <a:gd name="connsiteX216" fmla="*/ 7939324 w 10921867"/>
                  <a:gd name="connsiteY216" fmla="*/ 563830 h 5928568"/>
                  <a:gd name="connsiteX217" fmla="*/ 7948849 w 10921867"/>
                  <a:gd name="connsiteY217" fmla="*/ 763855 h 5928568"/>
                  <a:gd name="connsiteX218" fmla="*/ 7939324 w 10921867"/>
                  <a:gd name="connsiteY218" fmla="*/ 1040080 h 5928568"/>
                  <a:gd name="connsiteX219" fmla="*/ 7948849 w 10921867"/>
                  <a:gd name="connsiteY219" fmla="*/ 1335355 h 5928568"/>
                  <a:gd name="connsiteX220" fmla="*/ 7967899 w 10921867"/>
                  <a:gd name="connsiteY220" fmla="*/ 1440130 h 5928568"/>
                  <a:gd name="connsiteX221" fmla="*/ 8025049 w 10921867"/>
                  <a:gd name="connsiteY221" fmla="*/ 1459180 h 5928568"/>
                  <a:gd name="connsiteX222" fmla="*/ 8072674 w 10921867"/>
                  <a:gd name="connsiteY222" fmla="*/ 1249630 h 5928568"/>
                  <a:gd name="connsiteX223" fmla="*/ 8072674 w 10921867"/>
                  <a:gd name="connsiteY223" fmla="*/ 954355 h 5928568"/>
                  <a:gd name="connsiteX224" fmla="*/ 8082199 w 10921867"/>
                  <a:gd name="connsiteY224" fmla="*/ 659080 h 5928568"/>
                  <a:gd name="connsiteX225" fmla="*/ 8082199 w 10921867"/>
                  <a:gd name="connsiteY225" fmla="*/ 554305 h 5928568"/>
                  <a:gd name="connsiteX226" fmla="*/ 8177449 w 10921867"/>
                  <a:gd name="connsiteY226" fmla="*/ 506680 h 5928568"/>
                  <a:gd name="connsiteX227" fmla="*/ 8215549 w 10921867"/>
                  <a:gd name="connsiteY227" fmla="*/ 592405 h 5928568"/>
                  <a:gd name="connsiteX228" fmla="*/ 8215549 w 10921867"/>
                  <a:gd name="connsiteY228" fmla="*/ 1344880 h 5928568"/>
                  <a:gd name="connsiteX229" fmla="*/ 8196499 w 10921867"/>
                  <a:gd name="connsiteY229" fmla="*/ 1478230 h 5928568"/>
                  <a:gd name="connsiteX230" fmla="*/ 8320324 w 10921867"/>
                  <a:gd name="connsiteY230" fmla="*/ 1440130 h 5928568"/>
                  <a:gd name="connsiteX231" fmla="*/ 8339374 w 10921867"/>
                  <a:gd name="connsiteY231" fmla="*/ 1221055 h 5928568"/>
                  <a:gd name="connsiteX232" fmla="*/ 8367949 w 10921867"/>
                  <a:gd name="connsiteY232" fmla="*/ 840055 h 5928568"/>
                  <a:gd name="connsiteX233" fmla="*/ 8377474 w 10921867"/>
                  <a:gd name="connsiteY233" fmla="*/ 554305 h 5928568"/>
                  <a:gd name="connsiteX234" fmla="*/ 8491774 w 10921867"/>
                  <a:gd name="connsiteY234" fmla="*/ 506680 h 5928568"/>
                  <a:gd name="connsiteX235" fmla="*/ 8510824 w 10921867"/>
                  <a:gd name="connsiteY235" fmla="*/ 611455 h 5928568"/>
                  <a:gd name="connsiteX236" fmla="*/ 8510824 w 10921867"/>
                  <a:gd name="connsiteY236" fmla="*/ 925780 h 5928568"/>
                  <a:gd name="connsiteX237" fmla="*/ 8491774 w 10921867"/>
                  <a:gd name="connsiteY237" fmla="*/ 1278205 h 5928568"/>
                  <a:gd name="connsiteX238" fmla="*/ 8501299 w 10921867"/>
                  <a:gd name="connsiteY238" fmla="*/ 1430605 h 5928568"/>
                  <a:gd name="connsiteX239" fmla="*/ 8596549 w 10921867"/>
                  <a:gd name="connsiteY239" fmla="*/ 1440130 h 5928568"/>
                  <a:gd name="connsiteX240" fmla="*/ 8615599 w 10921867"/>
                  <a:gd name="connsiteY240" fmla="*/ 1259155 h 5928568"/>
                  <a:gd name="connsiteX241" fmla="*/ 8634649 w 10921867"/>
                  <a:gd name="connsiteY241" fmla="*/ 963880 h 5928568"/>
                  <a:gd name="connsiteX242" fmla="*/ 8653699 w 10921867"/>
                  <a:gd name="connsiteY242" fmla="*/ 640030 h 5928568"/>
                  <a:gd name="connsiteX243" fmla="*/ 8701324 w 10921867"/>
                  <a:gd name="connsiteY243" fmla="*/ 516205 h 5928568"/>
                  <a:gd name="connsiteX244" fmla="*/ 8787049 w 10921867"/>
                  <a:gd name="connsiteY244" fmla="*/ 649555 h 5928568"/>
                  <a:gd name="connsiteX245" fmla="*/ 8777524 w 10921867"/>
                  <a:gd name="connsiteY245" fmla="*/ 887680 h 5928568"/>
                  <a:gd name="connsiteX246" fmla="*/ 8777524 w 10921867"/>
                  <a:gd name="connsiteY246" fmla="*/ 1182955 h 5928568"/>
                  <a:gd name="connsiteX247" fmla="*/ 8815624 w 10921867"/>
                  <a:gd name="connsiteY247" fmla="*/ 1430605 h 5928568"/>
                  <a:gd name="connsiteX248" fmla="*/ 8872774 w 10921867"/>
                  <a:gd name="connsiteY248" fmla="*/ 1497280 h 5928568"/>
                  <a:gd name="connsiteX249" fmla="*/ 8901349 w 10921867"/>
                  <a:gd name="connsiteY249" fmla="*/ 1268680 h 5928568"/>
                  <a:gd name="connsiteX250" fmla="*/ 8901349 w 10921867"/>
                  <a:gd name="connsiteY250" fmla="*/ 925780 h 5928568"/>
                  <a:gd name="connsiteX251" fmla="*/ 8891824 w 10921867"/>
                  <a:gd name="connsiteY251" fmla="*/ 611455 h 5928568"/>
                  <a:gd name="connsiteX252" fmla="*/ 8996599 w 10921867"/>
                  <a:gd name="connsiteY252" fmla="*/ 525730 h 5928568"/>
                  <a:gd name="connsiteX253" fmla="*/ 9053749 w 10921867"/>
                  <a:gd name="connsiteY253" fmla="*/ 773380 h 5928568"/>
                  <a:gd name="connsiteX254" fmla="*/ 9053749 w 10921867"/>
                  <a:gd name="connsiteY254" fmla="*/ 1097230 h 5928568"/>
                  <a:gd name="connsiteX255" fmla="*/ 9082324 w 10921867"/>
                  <a:gd name="connsiteY255" fmla="*/ 1440130 h 5928568"/>
                  <a:gd name="connsiteX256" fmla="*/ 9196624 w 10921867"/>
                  <a:gd name="connsiteY256" fmla="*/ 1363930 h 5928568"/>
                  <a:gd name="connsiteX257" fmla="*/ 9196624 w 10921867"/>
                  <a:gd name="connsiteY257" fmla="*/ 1106755 h 5928568"/>
                  <a:gd name="connsiteX258" fmla="*/ 9234724 w 10921867"/>
                  <a:gd name="connsiteY258" fmla="*/ 735280 h 5928568"/>
                  <a:gd name="connsiteX259" fmla="*/ 9206149 w 10921867"/>
                  <a:gd name="connsiteY259" fmla="*/ 525730 h 5928568"/>
                  <a:gd name="connsiteX260" fmla="*/ 9349024 w 10921867"/>
                  <a:gd name="connsiteY260" fmla="*/ 563830 h 5928568"/>
                  <a:gd name="connsiteX261" fmla="*/ 9358549 w 10921867"/>
                  <a:gd name="connsiteY261" fmla="*/ 773380 h 5928568"/>
                  <a:gd name="connsiteX262" fmla="*/ 9368074 w 10921867"/>
                  <a:gd name="connsiteY262" fmla="*/ 1202005 h 5928568"/>
                  <a:gd name="connsiteX263" fmla="*/ 9064848 w 10921867"/>
                  <a:gd name="connsiteY263" fmla="*/ 2845070 h 5928568"/>
                  <a:gd name="connsiteX264" fmla="*/ 9527682 w 10921867"/>
                  <a:gd name="connsiteY264" fmla="*/ 5511582 h 5928568"/>
                  <a:gd name="connsiteX265" fmla="*/ 699739 w 10921867"/>
                  <a:gd name="connsiteY265" fmla="*/ 5346985 h 5928568"/>
                  <a:gd name="connsiteX0" fmla="*/ 1508999 w 11731127"/>
                  <a:gd name="connsiteY0" fmla="*/ 4993772 h 5575355"/>
                  <a:gd name="connsiteX1" fmla="*/ 1282954 w 11731127"/>
                  <a:gd name="connsiteY1" fmla="*/ 2874493 h 5575355"/>
                  <a:gd name="connsiteX2" fmla="*/ 1728659 w 11731127"/>
                  <a:gd name="connsiteY2" fmla="*/ 429692 h 5575355"/>
                  <a:gd name="connsiteX3" fmla="*/ 1842959 w 11731127"/>
                  <a:gd name="connsiteY3" fmla="*/ 296342 h 5575355"/>
                  <a:gd name="connsiteX4" fmla="*/ 1852484 w 11731127"/>
                  <a:gd name="connsiteY4" fmla="*/ 1001192 h 5575355"/>
                  <a:gd name="connsiteX5" fmla="*/ 1842959 w 11731127"/>
                  <a:gd name="connsiteY5" fmla="*/ 1163117 h 5575355"/>
                  <a:gd name="connsiteX6" fmla="*/ 1938209 w 11731127"/>
                  <a:gd name="connsiteY6" fmla="*/ 1201217 h 5575355"/>
                  <a:gd name="connsiteX7" fmla="*/ 1985834 w 11731127"/>
                  <a:gd name="connsiteY7" fmla="*/ 991667 h 5575355"/>
                  <a:gd name="connsiteX8" fmla="*/ 1985834 w 11731127"/>
                  <a:gd name="connsiteY8" fmla="*/ 686867 h 5575355"/>
                  <a:gd name="connsiteX9" fmla="*/ 1985834 w 11731127"/>
                  <a:gd name="connsiteY9" fmla="*/ 458267 h 5575355"/>
                  <a:gd name="connsiteX10" fmla="*/ 1985834 w 11731127"/>
                  <a:gd name="connsiteY10" fmla="*/ 229667 h 5575355"/>
                  <a:gd name="connsiteX11" fmla="*/ 2071559 w 11731127"/>
                  <a:gd name="connsiteY11" fmla="*/ 210617 h 5575355"/>
                  <a:gd name="connsiteX12" fmla="*/ 2128709 w 11731127"/>
                  <a:gd name="connsiteY12" fmla="*/ 315392 h 5575355"/>
                  <a:gd name="connsiteX13" fmla="*/ 2128709 w 11731127"/>
                  <a:gd name="connsiteY13" fmla="*/ 1144067 h 5575355"/>
                  <a:gd name="connsiteX14" fmla="*/ 2223959 w 11731127"/>
                  <a:gd name="connsiteY14" fmla="*/ 1182167 h 5575355"/>
                  <a:gd name="connsiteX15" fmla="*/ 2233484 w 11731127"/>
                  <a:gd name="connsiteY15" fmla="*/ 991667 h 5575355"/>
                  <a:gd name="connsiteX16" fmla="*/ 2252534 w 11731127"/>
                  <a:gd name="connsiteY16" fmla="*/ 210617 h 5575355"/>
                  <a:gd name="connsiteX17" fmla="*/ 2357309 w 11731127"/>
                  <a:gd name="connsiteY17" fmla="*/ 220142 h 5575355"/>
                  <a:gd name="connsiteX18" fmla="*/ 2376359 w 11731127"/>
                  <a:gd name="connsiteY18" fmla="*/ 677342 h 5575355"/>
                  <a:gd name="connsiteX19" fmla="*/ 2395409 w 11731127"/>
                  <a:gd name="connsiteY19" fmla="*/ 1029767 h 5575355"/>
                  <a:gd name="connsiteX20" fmla="*/ 2404934 w 11731127"/>
                  <a:gd name="connsiteY20" fmla="*/ 1191692 h 5575355"/>
                  <a:gd name="connsiteX21" fmla="*/ 2500184 w 11731127"/>
                  <a:gd name="connsiteY21" fmla="*/ 1144067 h 5575355"/>
                  <a:gd name="connsiteX22" fmla="*/ 2509709 w 11731127"/>
                  <a:gd name="connsiteY22" fmla="*/ 277292 h 5575355"/>
                  <a:gd name="connsiteX23" fmla="*/ 2557334 w 11731127"/>
                  <a:gd name="connsiteY23" fmla="*/ 182042 h 5575355"/>
                  <a:gd name="connsiteX24" fmla="*/ 2614484 w 11731127"/>
                  <a:gd name="connsiteY24" fmla="*/ 363017 h 5575355"/>
                  <a:gd name="connsiteX25" fmla="*/ 2624009 w 11731127"/>
                  <a:gd name="connsiteY25" fmla="*/ 810692 h 5575355"/>
                  <a:gd name="connsiteX26" fmla="*/ 2652584 w 11731127"/>
                  <a:gd name="connsiteY26" fmla="*/ 1191692 h 5575355"/>
                  <a:gd name="connsiteX27" fmla="*/ 2804984 w 11731127"/>
                  <a:gd name="connsiteY27" fmla="*/ 1144067 h 5575355"/>
                  <a:gd name="connsiteX28" fmla="*/ 2795459 w 11731127"/>
                  <a:gd name="connsiteY28" fmla="*/ 763067 h 5575355"/>
                  <a:gd name="connsiteX29" fmla="*/ 2776409 w 11731127"/>
                  <a:gd name="connsiteY29" fmla="*/ 353492 h 5575355"/>
                  <a:gd name="connsiteX30" fmla="*/ 2795459 w 11731127"/>
                  <a:gd name="connsiteY30" fmla="*/ 182042 h 5575355"/>
                  <a:gd name="connsiteX31" fmla="*/ 2919284 w 11731127"/>
                  <a:gd name="connsiteY31" fmla="*/ 239192 h 5575355"/>
                  <a:gd name="connsiteX32" fmla="*/ 2909759 w 11731127"/>
                  <a:gd name="connsiteY32" fmla="*/ 515417 h 5575355"/>
                  <a:gd name="connsiteX33" fmla="*/ 2947859 w 11731127"/>
                  <a:gd name="connsiteY33" fmla="*/ 896417 h 5575355"/>
                  <a:gd name="connsiteX34" fmla="*/ 2966909 w 11731127"/>
                  <a:gd name="connsiteY34" fmla="*/ 1134542 h 5575355"/>
                  <a:gd name="connsiteX35" fmla="*/ 3043109 w 11731127"/>
                  <a:gd name="connsiteY35" fmla="*/ 1134542 h 5575355"/>
                  <a:gd name="connsiteX36" fmla="*/ 3100259 w 11731127"/>
                  <a:gd name="connsiteY36" fmla="*/ 924992 h 5575355"/>
                  <a:gd name="connsiteX37" fmla="*/ 3090734 w 11731127"/>
                  <a:gd name="connsiteY37" fmla="*/ 667817 h 5575355"/>
                  <a:gd name="connsiteX38" fmla="*/ 3052634 w 11731127"/>
                  <a:gd name="connsiteY38" fmla="*/ 258242 h 5575355"/>
                  <a:gd name="connsiteX39" fmla="*/ 3147884 w 11731127"/>
                  <a:gd name="connsiteY39" fmla="*/ 220142 h 5575355"/>
                  <a:gd name="connsiteX40" fmla="*/ 3205034 w 11731127"/>
                  <a:gd name="connsiteY40" fmla="*/ 372542 h 5575355"/>
                  <a:gd name="connsiteX41" fmla="*/ 3224084 w 11731127"/>
                  <a:gd name="connsiteY41" fmla="*/ 715442 h 5575355"/>
                  <a:gd name="connsiteX42" fmla="*/ 3195509 w 11731127"/>
                  <a:gd name="connsiteY42" fmla="*/ 963092 h 5575355"/>
                  <a:gd name="connsiteX43" fmla="*/ 3233609 w 11731127"/>
                  <a:gd name="connsiteY43" fmla="*/ 1153592 h 5575355"/>
                  <a:gd name="connsiteX44" fmla="*/ 3347909 w 11731127"/>
                  <a:gd name="connsiteY44" fmla="*/ 1125017 h 5575355"/>
                  <a:gd name="connsiteX45" fmla="*/ 3347909 w 11731127"/>
                  <a:gd name="connsiteY45" fmla="*/ 791642 h 5575355"/>
                  <a:gd name="connsiteX46" fmla="*/ 3319334 w 11731127"/>
                  <a:gd name="connsiteY46" fmla="*/ 401117 h 5575355"/>
                  <a:gd name="connsiteX47" fmla="*/ 3347909 w 11731127"/>
                  <a:gd name="connsiteY47" fmla="*/ 201092 h 5575355"/>
                  <a:gd name="connsiteX48" fmla="*/ 3471734 w 11731127"/>
                  <a:gd name="connsiteY48" fmla="*/ 201092 h 5575355"/>
                  <a:gd name="connsiteX49" fmla="*/ 3462209 w 11731127"/>
                  <a:gd name="connsiteY49" fmla="*/ 439217 h 5575355"/>
                  <a:gd name="connsiteX50" fmla="*/ 3462209 w 11731127"/>
                  <a:gd name="connsiteY50" fmla="*/ 629717 h 5575355"/>
                  <a:gd name="connsiteX51" fmla="*/ 3500309 w 11731127"/>
                  <a:gd name="connsiteY51" fmla="*/ 896417 h 5575355"/>
                  <a:gd name="connsiteX52" fmla="*/ 3509834 w 11731127"/>
                  <a:gd name="connsiteY52" fmla="*/ 1105967 h 5575355"/>
                  <a:gd name="connsiteX53" fmla="*/ 3576509 w 11731127"/>
                  <a:gd name="connsiteY53" fmla="*/ 1144067 h 5575355"/>
                  <a:gd name="connsiteX54" fmla="*/ 3643184 w 11731127"/>
                  <a:gd name="connsiteY54" fmla="*/ 1029767 h 5575355"/>
                  <a:gd name="connsiteX55" fmla="*/ 3633659 w 11731127"/>
                  <a:gd name="connsiteY55" fmla="*/ 772592 h 5575355"/>
                  <a:gd name="connsiteX56" fmla="*/ 3633659 w 11731127"/>
                  <a:gd name="connsiteY56" fmla="*/ 401117 h 5575355"/>
                  <a:gd name="connsiteX57" fmla="*/ 3643184 w 11731127"/>
                  <a:gd name="connsiteY57" fmla="*/ 191567 h 5575355"/>
                  <a:gd name="connsiteX58" fmla="*/ 3767009 w 11731127"/>
                  <a:gd name="connsiteY58" fmla="*/ 201092 h 5575355"/>
                  <a:gd name="connsiteX59" fmla="*/ 3805109 w 11731127"/>
                  <a:gd name="connsiteY59" fmla="*/ 429692 h 5575355"/>
                  <a:gd name="connsiteX60" fmla="*/ 3805109 w 11731127"/>
                  <a:gd name="connsiteY60" fmla="*/ 734492 h 5575355"/>
                  <a:gd name="connsiteX61" fmla="*/ 3786059 w 11731127"/>
                  <a:gd name="connsiteY61" fmla="*/ 1048817 h 5575355"/>
                  <a:gd name="connsiteX62" fmla="*/ 3814634 w 11731127"/>
                  <a:gd name="connsiteY62" fmla="*/ 1163117 h 5575355"/>
                  <a:gd name="connsiteX63" fmla="*/ 3919409 w 11731127"/>
                  <a:gd name="connsiteY63" fmla="*/ 1115492 h 5575355"/>
                  <a:gd name="connsiteX64" fmla="*/ 3928934 w 11731127"/>
                  <a:gd name="connsiteY64" fmla="*/ 858317 h 5575355"/>
                  <a:gd name="connsiteX65" fmla="*/ 3947984 w 11731127"/>
                  <a:gd name="connsiteY65" fmla="*/ 582092 h 5575355"/>
                  <a:gd name="connsiteX66" fmla="*/ 3919409 w 11731127"/>
                  <a:gd name="connsiteY66" fmla="*/ 267767 h 5575355"/>
                  <a:gd name="connsiteX67" fmla="*/ 4033709 w 11731127"/>
                  <a:gd name="connsiteY67" fmla="*/ 124892 h 5575355"/>
                  <a:gd name="connsiteX68" fmla="*/ 4100384 w 11731127"/>
                  <a:gd name="connsiteY68" fmla="*/ 401117 h 5575355"/>
                  <a:gd name="connsiteX69" fmla="*/ 4081334 w 11731127"/>
                  <a:gd name="connsiteY69" fmla="*/ 744017 h 5575355"/>
                  <a:gd name="connsiteX70" fmla="*/ 4062284 w 11731127"/>
                  <a:gd name="connsiteY70" fmla="*/ 1115492 h 5575355"/>
                  <a:gd name="connsiteX71" fmla="*/ 4109909 w 11731127"/>
                  <a:gd name="connsiteY71" fmla="*/ 1163117 h 5575355"/>
                  <a:gd name="connsiteX72" fmla="*/ 4224209 w 11731127"/>
                  <a:gd name="connsiteY72" fmla="*/ 1096442 h 5575355"/>
                  <a:gd name="connsiteX73" fmla="*/ 4233734 w 11731127"/>
                  <a:gd name="connsiteY73" fmla="*/ 886892 h 5575355"/>
                  <a:gd name="connsiteX74" fmla="*/ 4224209 w 11731127"/>
                  <a:gd name="connsiteY74" fmla="*/ 553517 h 5575355"/>
                  <a:gd name="connsiteX75" fmla="*/ 4281359 w 11731127"/>
                  <a:gd name="connsiteY75" fmla="*/ 182042 h 5575355"/>
                  <a:gd name="connsiteX76" fmla="*/ 4376609 w 11731127"/>
                  <a:gd name="connsiteY76" fmla="*/ 363017 h 5575355"/>
                  <a:gd name="connsiteX77" fmla="*/ 4395659 w 11731127"/>
                  <a:gd name="connsiteY77" fmla="*/ 782117 h 5575355"/>
                  <a:gd name="connsiteX78" fmla="*/ 4386134 w 11731127"/>
                  <a:gd name="connsiteY78" fmla="*/ 1086917 h 5575355"/>
                  <a:gd name="connsiteX79" fmla="*/ 4490909 w 11731127"/>
                  <a:gd name="connsiteY79" fmla="*/ 1153592 h 5575355"/>
                  <a:gd name="connsiteX80" fmla="*/ 4500434 w 11731127"/>
                  <a:gd name="connsiteY80" fmla="*/ 934517 h 5575355"/>
                  <a:gd name="connsiteX81" fmla="*/ 4529009 w 11731127"/>
                  <a:gd name="connsiteY81" fmla="*/ 591617 h 5575355"/>
                  <a:gd name="connsiteX82" fmla="*/ 4519484 w 11731127"/>
                  <a:gd name="connsiteY82" fmla="*/ 353492 h 5575355"/>
                  <a:gd name="connsiteX83" fmla="*/ 4538534 w 11731127"/>
                  <a:gd name="connsiteY83" fmla="*/ 162992 h 5575355"/>
                  <a:gd name="connsiteX84" fmla="*/ 4662359 w 11731127"/>
                  <a:gd name="connsiteY84" fmla="*/ 229667 h 5575355"/>
                  <a:gd name="connsiteX85" fmla="*/ 4662359 w 11731127"/>
                  <a:gd name="connsiteY85" fmla="*/ 505892 h 5575355"/>
                  <a:gd name="connsiteX86" fmla="*/ 4652834 w 11731127"/>
                  <a:gd name="connsiteY86" fmla="*/ 810692 h 5575355"/>
                  <a:gd name="connsiteX87" fmla="*/ 4614734 w 11731127"/>
                  <a:gd name="connsiteY87" fmla="*/ 1086917 h 5575355"/>
                  <a:gd name="connsiteX88" fmla="*/ 4748084 w 11731127"/>
                  <a:gd name="connsiteY88" fmla="*/ 1144067 h 5575355"/>
                  <a:gd name="connsiteX89" fmla="*/ 4814759 w 11731127"/>
                  <a:gd name="connsiteY89" fmla="*/ 744017 h 5575355"/>
                  <a:gd name="connsiteX90" fmla="*/ 4824284 w 11731127"/>
                  <a:gd name="connsiteY90" fmla="*/ 324917 h 5575355"/>
                  <a:gd name="connsiteX91" fmla="*/ 4881434 w 11731127"/>
                  <a:gd name="connsiteY91" fmla="*/ 172517 h 5575355"/>
                  <a:gd name="connsiteX92" fmla="*/ 4938584 w 11731127"/>
                  <a:gd name="connsiteY92" fmla="*/ 229667 h 5575355"/>
                  <a:gd name="connsiteX93" fmla="*/ 4938584 w 11731127"/>
                  <a:gd name="connsiteY93" fmla="*/ 467792 h 5575355"/>
                  <a:gd name="connsiteX94" fmla="*/ 4967159 w 11731127"/>
                  <a:gd name="connsiteY94" fmla="*/ 810692 h 5575355"/>
                  <a:gd name="connsiteX95" fmla="*/ 4976684 w 11731127"/>
                  <a:gd name="connsiteY95" fmla="*/ 1067867 h 5575355"/>
                  <a:gd name="connsiteX96" fmla="*/ 5062409 w 11731127"/>
                  <a:gd name="connsiteY96" fmla="*/ 1125017 h 5575355"/>
                  <a:gd name="connsiteX97" fmla="*/ 5100509 w 11731127"/>
                  <a:gd name="connsiteY97" fmla="*/ 848792 h 5575355"/>
                  <a:gd name="connsiteX98" fmla="*/ 5071934 w 11731127"/>
                  <a:gd name="connsiteY98" fmla="*/ 496367 h 5575355"/>
                  <a:gd name="connsiteX99" fmla="*/ 5071934 w 11731127"/>
                  <a:gd name="connsiteY99" fmla="*/ 210617 h 5575355"/>
                  <a:gd name="connsiteX100" fmla="*/ 5148134 w 11731127"/>
                  <a:gd name="connsiteY100" fmla="*/ 134417 h 5575355"/>
                  <a:gd name="connsiteX101" fmla="*/ 5214809 w 11731127"/>
                  <a:gd name="connsiteY101" fmla="*/ 267767 h 5575355"/>
                  <a:gd name="connsiteX102" fmla="*/ 5214809 w 11731127"/>
                  <a:gd name="connsiteY102" fmla="*/ 439217 h 5575355"/>
                  <a:gd name="connsiteX103" fmla="*/ 5233859 w 11731127"/>
                  <a:gd name="connsiteY103" fmla="*/ 734492 h 5575355"/>
                  <a:gd name="connsiteX104" fmla="*/ 5262434 w 11731127"/>
                  <a:gd name="connsiteY104" fmla="*/ 1010717 h 5575355"/>
                  <a:gd name="connsiteX105" fmla="*/ 5271959 w 11731127"/>
                  <a:gd name="connsiteY105" fmla="*/ 1153592 h 5575355"/>
                  <a:gd name="connsiteX106" fmla="*/ 5405309 w 11731127"/>
                  <a:gd name="connsiteY106" fmla="*/ 1105967 h 5575355"/>
                  <a:gd name="connsiteX107" fmla="*/ 5376734 w 11731127"/>
                  <a:gd name="connsiteY107" fmla="*/ 782117 h 5575355"/>
                  <a:gd name="connsiteX108" fmla="*/ 5357684 w 11731127"/>
                  <a:gd name="connsiteY108" fmla="*/ 248717 h 5575355"/>
                  <a:gd name="connsiteX109" fmla="*/ 5376734 w 11731127"/>
                  <a:gd name="connsiteY109" fmla="*/ 143942 h 5575355"/>
                  <a:gd name="connsiteX110" fmla="*/ 5452934 w 11731127"/>
                  <a:gd name="connsiteY110" fmla="*/ 201092 h 5575355"/>
                  <a:gd name="connsiteX111" fmla="*/ 5491034 w 11731127"/>
                  <a:gd name="connsiteY111" fmla="*/ 477317 h 5575355"/>
                  <a:gd name="connsiteX112" fmla="*/ 5529134 w 11731127"/>
                  <a:gd name="connsiteY112" fmla="*/ 886892 h 5575355"/>
                  <a:gd name="connsiteX113" fmla="*/ 5595809 w 11731127"/>
                  <a:gd name="connsiteY113" fmla="*/ 1134542 h 5575355"/>
                  <a:gd name="connsiteX114" fmla="*/ 5643434 w 11731127"/>
                  <a:gd name="connsiteY114" fmla="*/ 953567 h 5575355"/>
                  <a:gd name="connsiteX115" fmla="*/ 5643434 w 11731127"/>
                  <a:gd name="connsiteY115" fmla="*/ 677342 h 5575355"/>
                  <a:gd name="connsiteX116" fmla="*/ 5672009 w 11731127"/>
                  <a:gd name="connsiteY116" fmla="*/ 334442 h 5575355"/>
                  <a:gd name="connsiteX117" fmla="*/ 5700584 w 11731127"/>
                  <a:gd name="connsiteY117" fmla="*/ 153467 h 5575355"/>
                  <a:gd name="connsiteX118" fmla="*/ 5767259 w 11731127"/>
                  <a:gd name="connsiteY118" fmla="*/ 324917 h 5575355"/>
                  <a:gd name="connsiteX119" fmla="*/ 5757734 w 11731127"/>
                  <a:gd name="connsiteY119" fmla="*/ 648767 h 5575355"/>
                  <a:gd name="connsiteX120" fmla="*/ 5795834 w 11731127"/>
                  <a:gd name="connsiteY120" fmla="*/ 1001192 h 5575355"/>
                  <a:gd name="connsiteX121" fmla="*/ 5824409 w 11731127"/>
                  <a:gd name="connsiteY121" fmla="*/ 1125017 h 5575355"/>
                  <a:gd name="connsiteX122" fmla="*/ 5938709 w 11731127"/>
                  <a:gd name="connsiteY122" fmla="*/ 1096442 h 5575355"/>
                  <a:gd name="connsiteX123" fmla="*/ 5891084 w 11731127"/>
                  <a:gd name="connsiteY123" fmla="*/ 724967 h 5575355"/>
                  <a:gd name="connsiteX124" fmla="*/ 5891084 w 11731127"/>
                  <a:gd name="connsiteY124" fmla="*/ 496367 h 5575355"/>
                  <a:gd name="connsiteX125" fmla="*/ 5919659 w 11731127"/>
                  <a:gd name="connsiteY125" fmla="*/ 210617 h 5575355"/>
                  <a:gd name="connsiteX126" fmla="*/ 6014909 w 11731127"/>
                  <a:gd name="connsiteY126" fmla="*/ 191567 h 5575355"/>
                  <a:gd name="connsiteX127" fmla="*/ 6053009 w 11731127"/>
                  <a:gd name="connsiteY127" fmla="*/ 277292 h 5575355"/>
                  <a:gd name="connsiteX128" fmla="*/ 6091109 w 11731127"/>
                  <a:gd name="connsiteY128" fmla="*/ 524942 h 5575355"/>
                  <a:gd name="connsiteX129" fmla="*/ 6081584 w 11731127"/>
                  <a:gd name="connsiteY129" fmla="*/ 734492 h 5575355"/>
                  <a:gd name="connsiteX130" fmla="*/ 6081584 w 11731127"/>
                  <a:gd name="connsiteY130" fmla="*/ 886892 h 5575355"/>
                  <a:gd name="connsiteX131" fmla="*/ 6100634 w 11731127"/>
                  <a:gd name="connsiteY131" fmla="*/ 1039292 h 5575355"/>
                  <a:gd name="connsiteX132" fmla="*/ 6110159 w 11731127"/>
                  <a:gd name="connsiteY132" fmla="*/ 1105967 h 5575355"/>
                  <a:gd name="connsiteX133" fmla="*/ 6205409 w 11731127"/>
                  <a:gd name="connsiteY133" fmla="*/ 1048817 h 5575355"/>
                  <a:gd name="connsiteX134" fmla="*/ 6214934 w 11731127"/>
                  <a:gd name="connsiteY134" fmla="*/ 886892 h 5575355"/>
                  <a:gd name="connsiteX135" fmla="*/ 6214934 w 11731127"/>
                  <a:gd name="connsiteY135" fmla="*/ 572567 h 5575355"/>
                  <a:gd name="connsiteX136" fmla="*/ 6195884 w 11731127"/>
                  <a:gd name="connsiteY136" fmla="*/ 305867 h 5575355"/>
                  <a:gd name="connsiteX137" fmla="*/ 6195884 w 11731127"/>
                  <a:gd name="connsiteY137" fmla="*/ 191567 h 5575355"/>
                  <a:gd name="connsiteX138" fmla="*/ 6253034 w 11731127"/>
                  <a:gd name="connsiteY138" fmla="*/ 162992 h 5575355"/>
                  <a:gd name="connsiteX139" fmla="*/ 6310184 w 11731127"/>
                  <a:gd name="connsiteY139" fmla="*/ 182042 h 5575355"/>
                  <a:gd name="connsiteX140" fmla="*/ 6348284 w 11731127"/>
                  <a:gd name="connsiteY140" fmla="*/ 343967 h 5575355"/>
                  <a:gd name="connsiteX141" fmla="*/ 6348284 w 11731127"/>
                  <a:gd name="connsiteY141" fmla="*/ 572567 h 5575355"/>
                  <a:gd name="connsiteX142" fmla="*/ 6348284 w 11731127"/>
                  <a:gd name="connsiteY142" fmla="*/ 848792 h 5575355"/>
                  <a:gd name="connsiteX143" fmla="*/ 6338759 w 11731127"/>
                  <a:gd name="connsiteY143" fmla="*/ 1020242 h 5575355"/>
                  <a:gd name="connsiteX144" fmla="*/ 6367334 w 11731127"/>
                  <a:gd name="connsiteY144" fmla="*/ 1077392 h 5575355"/>
                  <a:gd name="connsiteX145" fmla="*/ 6462584 w 11731127"/>
                  <a:gd name="connsiteY145" fmla="*/ 1077392 h 5575355"/>
                  <a:gd name="connsiteX146" fmla="*/ 6491159 w 11731127"/>
                  <a:gd name="connsiteY146" fmla="*/ 839267 h 5575355"/>
                  <a:gd name="connsiteX147" fmla="*/ 6500684 w 11731127"/>
                  <a:gd name="connsiteY147" fmla="*/ 429692 h 5575355"/>
                  <a:gd name="connsiteX148" fmla="*/ 6491159 w 11731127"/>
                  <a:gd name="connsiteY148" fmla="*/ 172517 h 5575355"/>
                  <a:gd name="connsiteX149" fmla="*/ 6576884 w 11731127"/>
                  <a:gd name="connsiteY149" fmla="*/ 172517 h 5575355"/>
                  <a:gd name="connsiteX150" fmla="*/ 6614984 w 11731127"/>
                  <a:gd name="connsiteY150" fmla="*/ 277292 h 5575355"/>
                  <a:gd name="connsiteX151" fmla="*/ 6624509 w 11731127"/>
                  <a:gd name="connsiteY151" fmla="*/ 439217 h 5575355"/>
                  <a:gd name="connsiteX152" fmla="*/ 6634034 w 11731127"/>
                  <a:gd name="connsiteY152" fmla="*/ 601142 h 5575355"/>
                  <a:gd name="connsiteX153" fmla="*/ 6624509 w 11731127"/>
                  <a:gd name="connsiteY153" fmla="*/ 829742 h 5575355"/>
                  <a:gd name="connsiteX154" fmla="*/ 6624509 w 11731127"/>
                  <a:gd name="connsiteY154" fmla="*/ 1039292 h 5575355"/>
                  <a:gd name="connsiteX155" fmla="*/ 6672134 w 11731127"/>
                  <a:gd name="connsiteY155" fmla="*/ 1115492 h 5575355"/>
                  <a:gd name="connsiteX156" fmla="*/ 6729284 w 11731127"/>
                  <a:gd name="connsiteY156" fmla="*/ 1010717 h 5575355"/>
                  <a:gd name="connsiteX157" fmla="*/ 6776909 w 11731127"/>
                  <a:gd name="connsiteY157" fmla="*/ 801167 h 5575355"/>
                  <a:gd name="connsiteX158" fmla="*/ 6738809 w 11731127"/>
                  <a:gd name="connsiteY158" fmla="*/ 582092 h 5575355"/>
                  <a:gd name="connsiteX159" fmla="*/ 6738809 w 11731127"/>
                  <a:gd name="connsiteY159" fmla="*/ 296342 h 5575355"/>
                  <a:gd name="connsiteX160" fmla="*/ 6795959 w 11731127"/>
                  <a:gd name="connsiteY160" fmla="*/ 143942 h 5575355"/>
                  <a:gd name="connsiteX161" fmla="*/ 6862634 w 11731127"/>
                  <a:gd name="connsiteY161" fmla="*/ 191567 h 5575355"/>
                  <a:gd name="connsiteX162" fmla="*/ 6872159 w 11731127"/>
                  <a:gd name="connsiteY162" fmla="*/ 401117 h 5575355"/>
                  <a:gd name="connsiteX163" fmla="*/ 6872159 w 11731127"/>
                  <a:gd name="connsiteY163" fmla="*/ 582092 h 5575355"/>
                  <a:gd name="connsiteX164" fmla="*/ 6900734 w 11731127"/>
                  <a:gd name="connsiteY164" fmla="*/ 858317 h 5575355"/>
                  <a:gd name="connsiteX165" fmla="*/ 6891209 w 11731127"/>
                  <a:gd name="connsiteY165" fmla="*/ 1067867 h 5575355"/>
                  <a:gd name="connsiteX166" fmla="*/ 6938834 w 11731127"/>
                  <a:gd name="connsiteY166" fmla="*/ 1144067 h 5575355"/>
                  <a:gd name="connsiteX167" fmla="*/ 7015034 w 11731127"/>
                  <a:gd name="connsiteY167" fmla="*/ 1115492 h 5575355"/>
                  <a:gd name="connsiteX168" fmla="*/ 7015034 w 11731127"/>
                  <a:gd name="connsiteY168" fmla="*/ 772592 h 5575355"/>
                  <a:gd name="connsiteX169" fmla="*/ 7024559 w 11731127"/>
                  <a:gd name="connsiteY169" fmla="*/ 239192 h 5575355"/>
                  <a:gd name="connsiteX170" fmla="*/ 7110284 w 11731127"/>
                  <a:gd name="connsiteY170" fmla="*/ 143942 h 5575355"/>
                  <a:gd name="connsiteX171" fmla="*/ 7148384 w 11731127"/>
                  <a:gd name="connsiteY171" fmla="*/ 248717 h 5575355"/>
                  <a:gd name="connsiteX172" fmla="*/ 7148384 w 11731127"/>
                  <a:gd name="connsiteY172" fmla="*/ 534467 h 5575355"/>
                  <a:gd name="connsiteX173" fmla="*/ 7148384 w 11731127"/>
                  <a:gd name="connsiteY173" fmla="*/ 810692 h 5575355"/>
                  <a:gd name="connsiteX174" fmla="*/ 7148384 w 11731127"/>
                  <a:gd name="connsiteY174" fmla="*/ 991667 h 5575355"/>
                  <a:gd name="connsiteX175" fmla="*/ 7148384 w 11731127"/>
                  <a:gd name="connsiteY175" fmla="*/ 1125017 h 5575355"/>
                  <a:gd name="connsiteX176" fmla="*/ 7253159 w 11731127"/>
                  <a:gd name="connsiteY176" fmla="*/ 1086917 h 5575355"/>
                  <a:gd name="connsiteX177" fmla="*/ 7281734 w 11731127"/>
                  <a:gd name="connsiteY177" fmla="*/ 934517 h 5575355"/>
                  <a:gd name="connsiteX178" fmla="*/ 7272209 w 11731127"/>
                  <a:gd name="connsiteY178" fmla="*/ 582092 h 5575355"/>
                  <a:gd name="connsiteX179" fmla="*/ 7272209 w 11731127"/>
                  <a:gd name="connsiteY179" fmla="*/ 334442 h 5575355"/>
                  <a:gd name="connsiteX180" fmla="*/ 7310309 w 11731127"/>
                  <a:gd name="connsiteY180" fmla="*/ 162992 h 5575355"/>
                  <a:gd name="connsiteX181" fmla="*/ 7396034 w 11731127"/>
                  <a:gd name="connsiteY181" fmla="*/ 191567 h 5575355"/>
                  <a:gd name="connsiteX182" fmla="*/ 7405559 w 11731127"/>
                  <a:gd name="connsiteY182" fmla="*/ 505892 h 5575355"/>
                  <a:gd name="connsiteX183" fmla="*/ 7434134 w 11731127"/>
                  <a:gd name="connsiteY183" fmla="*/ 1134542 h 5575355"/>
                  <a:gd name="connsiteX184" fmla="*/ 7557959 w 11731127"/>
                  <a:gd name="connsiteY184" fmla="*/ 1105967 h 5575355"/>
                  <a:gd name="connsiteX185" fmla="*/ 7577009 w 11731127"/>
                  <a:gd name="connsiteY185" fmla="*/ 867842 h 5575355"/>
                  <a:gd name="connsiteX186" fmla="*/ 7548434 w 11731127"/>
                  <a:gd name="connsiteY186" fmla="*/ 429692 h 5575355"/>
                  <a:gd name="connsiteX187" fmla="*/ 7596059 w 11731127"/>
                  <a:gd name="connsiteY187" fmla="*/ 201092 h 5575355"/>
                  <a:gd name="connsiteX188" fmla="*/ 7662734 w 11731127"/>
                  <a:gd name="connsiteY188" fmla="*/ 239192 h 5575355"/>
                  <a:gd name="connsiteX189" fmla="*/ 7700834 w 11731127"/>
                  <a:gd name="connsiteY189" fmla="*/ 963092 h 5575355"/>
                  <a:gd name="connsiteX190" fmla="*/ 7729409 w 11731127"/>
                  <a:gd name="connsiteY190" fmla="*/ 1153592 h 5575355"/>
                  <a:gd name="connsiteX191" fmla="*/ 7843709 w 11731127"/>
                  <a:gd name="connsiteY191" fmla="*/ 1058342 h 5575355"/>
                  <a:gd name="connsiteX192" fmla="*/ 7853234 w 11731127"/>
                  <a:gd name="connsiteY192" fmla="*/ 648767 h 5575355"/>
                  <a:gd name="connsiteX193" fmla="*/ 7862759 w 11731127"/>
                  <a:gd name="connsiteY193" fmla="*/ 382067 h 5575355"/>
                  <a:gd name="connsiteX194" fmla="*/ 7900859 w 11731127"/>
                  <a:gd name="connsiteY194" fmla="*/ 182042 h 5575355"/>
                  <a:gd name="connsiteX195" fmla="*/ 7967534 w 11731127"/>
                  <a:gd name="connsiteY195" fmla="*/ 239192 h 5575355"/>
                  <a:gd name="connsiteX196" fmla="*/ 7977059 w 11731127"/>
                  <a:gd name="connsiteY196" fmla="*/ 772592 h 5575355"/>
                  <a:gd name="connsiteX197" fmla="*/ 7967534 w 11731127"/>
                  <a:gd name="connsiteY197" fmla="*/ 1058342 h 5575355"/>
                  <a:gd name="connsiteX198" fmla="*/ 8043734 w 11731127"/>
                  <a:gd name="connsiteY198" fmla="*/ 1125017 h 5575355"/>
                  <a:gd name="connsiteX199" fmla="*/ 8100884 w 11731127"/>
                  <a:gd name="connsiteY199" fmla="*/ 972617 h 5575355"/>
                  <a:gd name="connsiteX200" fmla="*/ 8100884 w 11731127"/>
                  <a:gd name="connsiteY200" fmla="*/ 591617 h 5575355"/>
                  <a:gd name="connsiteX201" fmla="*/ 8091359 w 11731127"/>
                  <a:gd name="connsiteY201" fmla="*/ 267767 h 5575355"/>
                  <a:gd name="connsiteX202" fmla="*/ 8158034 w 11731127"/>
                  <a:gd name="connsiteY202" fmla="*/ 162992 h 5575355"/>
                  <a:gd name="connsiteX203" fmla="*/ 8224709 w 11731127"/>
                  <a:gd name="connsiteY203" fmla="*/ 391592 h 5575355"/>
                  <a:gd name="connsiteX204" fmla="*/ 8234234 w 11731127"/>
                  <a:gd name="connsiteY204" fmla="*/ 1029767 h 5575355"/>
                  <a:gd name="connsiteX205" fmla="*/ 8339009 w 11731127"/>
                  <a:gd name="connsiteY205" fmla="*/ 1010717 h 5575355"/>
                  <a:gd name="connsiteX206" fmla="*/ 8377109 w 11731127"/>
                  <a:gd name="connsiteY206" fmla="*/ 629717 h 5575355"/>
                  <a:gd name="connsiteX207" fmla="*/ 8358059 w 11731127"/>
                  <a:gd name="connsiteY207" fmla="*/ 296342 h 5575355"/>
                  <a:gd name="connsiteX208" fmla="*/ 8386634 w 11731127"/>
                  <a:gd name="connsiteY208" fmla="*/ 182042 h 5575355"/>
                  <a:gd name="connsiteX209" fmla="*/ 8453309 w 11731127"/>
                  <a:gd name="connsiteY209" fmla="*/ 429692 h 5575355"/>
                  <a:gd name="connsiteX210" fmla="*/ 8481884 w 11731127"/>
                  <a:gd name="connsiteY210" fmla="*/ 791642 h 5575355"/>
                  <a:gd name="connsiteX211" fmla="*/ 8472359 w 11731127"/>
                  <a:gd name="connsiteY211" fmla="*/ 1039292 h 5575355"/>
                  <a:gd name="connsiteX212" fmla="*/ 8548559 w 11731127"/>
                  <a:gd name="connsiteY212" fmla="*/ 1125017 h 5575355"/>
                  <a:gd name="connsiteX213" fmla="*/ 8634284 w 11731127"/>
                  <a:gd name="connsiteY213" fmla="*/ 829742 h 5575355"/>
                  <a:gd name="connsiteX214" fmla="*/ 8624759 w 11731127"/>
                  <a:gd name="connsiteY214" fmla="*/ 372542 h 5575355"/>
                  <a:gd name="connsiteX215" fmla="*/ 8634284 w 11731127"/>
                  <a:gd name="connsiteY215" fmla="*/ 201092 h 5575355"/>
                  <a:gd name="connsiteX216" fmla="*/ 8700959 w 11731127"/>
                  <a:gd name="connsiteY216" fmla="*/ 134417 h 5575355"/>
                  <a:gd name="connsiteX217" fmla="*/ 8748584 w 11731127"/>
                  <a:gd name="connsiteY217" fmla="*/ 210617 h 5575355"/>
                  <a:gd name="connsiteX218" fmla="*/ 8758109 w 11731127"/>
                  <a:gd name="connsiteY218" fmla="*/ 410642 h 5575355"/>
                  <a:gd name="connsiteX219" fmla="*/ 8748584 w 11731127"/>
                  <a:gd name="connsiteY219" fmla="*/ 686867 h 5575355"/>
                  <a:gd name="connsiteX220" fmla="*/ 8758109 w 11731127"/>
                  <a:gd name="connsiteY220" fmla="*/ 982142 h 5575355"/>
                  <a:gd name="connsiteX221" fmla="*/ 8777159 w 11731127"/>
                  <a:gd name="connsiteY221" fmla="*/ 1086917 h 5575355"/>
                  <a:gd name="connsiteX222" fmla="*/ 8834309 w 11731127"/>
                  <a:gd name="connsiteY222" fmla="*/ 1105967 h 5575355"/>
                  <a:gd name="connsiteX223" fmla="*/ 8881934 w 11731127"/>
                  <a:gd name="connsiteY223" fmla="*/ 896417 h 5575355"/>
                  <a:gd name="connsiteX224" fmla="*/ 8881934 w 11731127"/>
                  <a:gd name="connsiteY224" fmla="*/ 601142 h 5575355"/>
                  <a:gd name="connsiteX225" fmla="*/ 8891459 w 11731127"/>
                  <a:gd name="connsiteY225" fmla="*/ 305867 h 5575355"/>
                  <a:gd name="connsiteX226" fmla="*/ 8891459 w 11731127"/>
                  <a:gd name="connsiteY226" fmla="*/ 201092 h 5575355"/>
                  <a:gd name="connsiteX227" fmla="*/ 8986709 w 11731127"/>
                  <a:gd name="connsiteY227" fmla="*/ 153467 h 5575355"/>
                  <a:gd name="connsiteX228" fmla="*/ 9024809 w 11731127"/>
                  <a:gd name="connsiteY228" fmla="*/ 239192 h 5575355"/>
                  <a:gd name="connsiteX229" fmla="*/ 9024809 w 11731127"/>
                  <a:gd name="connsiteY229" fmla="*/ 991667 h 5575355"/>
                  <a:gd name="connsiteX230" fmla="*/ 9005759 w 11731127"/>
                  <a:gd name="connsiteY230" fmla="*/ 1125017 h 5575355"/>
                  <a:gd name="connsiteX231" fmla="*/ 9129584 w 11731127"/>
                  <a:gd name="connsiteY231" fmla="*/ 1086917 h 5575355"/>
                  <a:gd name="connsiteX232" fmla="*/ 9148634 w 11731127"/>
                  <a:gd name="connsiteY232" fmla="*/ 867842 h 5575355"/>
                  <a:gd name="connsiteX233" fmla="*/ 9177209 w 11731127"/>
                  <a:gd name="connsiteY233" fmla="*/ 486842 h 5575355"/>
                  <a:gd name="connsiteX234" fmla="*/ 9186734 w 11731127"/>
                  <a:gd name="connsiteY234" fmla="*/ 201092 h 5575355"/>
                  <a:gd name="connsiteX235" fmla="*/ 9301034 w 11731127"/>
                  <a:gd name="connsiteY235" fmla="*/ 153467 h 5575355"/>
                  <a:gd name="connsiteX236" fmla="*/ 9320084 w 11731127"/>
                  <a:gd name="connsiteY236" fmla="*/ 258242 h 5575355"/>
                  <a:gd name="connsiteX237" fmla="*/ 9320084 w 11731127"/>
                  <a:gd name="connsiteY237" fmla="*/ 572567 h 5575355"/>
                  <a:gd name="connsiteX238" fmla="*/ 9301034 w 11731127"/>
                  <a:gd name="connsiteY238" fmla="*/ 924992 h 5575355"/>
                  <a:gd name="connsiteX239" fmla="*/ 9310559 w 11731127"/>
                  <a:gd name="connsiteY239" fmla="*/ 1077392 h 5575355"/>
                  <a:gd name="connsiteX240" fmla="*/ 9405809 w 11731127"/>
                  <a:gd name="connsiteY240" fmla="*/ 1086917 h 5575355"/>
                  <a:gd name="connsiteX241" fmla="*/ 9424859 w 11731127"/>
                  <a:gd name="connsiteY241" fmla="*/ 905942 h 5575355"/>
                  <a:gd name="connsiteX242" fmla="*/ 9443909 w 11731127"/>
                  <a:gd name="connsiteY242" fmla="*/ 610667 h 5575355"/>
                  <a:gd name="connsiteX243" fmla="*/ 9462959 w 11731127"/>
                  <a:gd name="connsiteY243" fmla="*/ 286817 h 5575355"/>
                  <a:gd name="connsiteX244" fmla="*/ 9510584 w 11731127"/>
                  <a:gd name="connsiteY244" fmla="*/ 162992 h 5575355"/>
                  <a:gd name="connsiteX245" fmla="*/ 9596309 w 11731127"/>
                  <a:gd name="connsiteY245" fmla="*/ 296342 h 5575355"/>
                  <a:gd name="connsiteX246" fmla="*/ 9586784 w 11731127"/>
                  <a:gd name="connsiteY246" fmla="*/ 534467 h 5575355"/>
                  <a:gd name="connsiteX247" fmla="*/ 9586784 w 11731127"/>
                  <a:gd name="connsiteY247" fmla="*/ 829742 h 5575355"/>
                  <a:gd name="connsiteX248" fmla="*/ 9624884 w 11731127"/>
                  <a:gd name="connsiteY248" fmla="*/ 1077392 h 5575355"/>
                  <a:gd name="connsiteX249" fmla="*/ 9682034 w 11731127"/>
                  <a:gd name="connsiteY249" fmla="*/ 1144067 h 5575355"/>
                  <a:gd name="connsiteX250" fmla="*/ 9710609 w 11731127"/>
                  <a:gd name="connsiteY250" fmla="*/ 915467 h 5575355"/>
                  <a:gd name="connsiteX251" fmla="*/ 9710609 w 11731127"/>
                  <a:gd name="connsiteY251" fmla="*/ 572567 h 5575355"/>
                  <a:gd name="connsiteX252" fmla="*/ 9701084 w 11731127"/>
                  <a:gd name="connsiteY252" fmla="*/ 258242 h 5575355"/>
                  <a:gd name="connsiteX253" fmla="*/ 9805859 w 11731127"/>
                  <a:gd name="connsiteY253" fmla="*/ 172517 h 5575355"/>
                  <a:gd name="connsiteX254" fmla="*/ 9863009 w 11731127"/>
                  <a:gd name="connsiteY254" fmla="*/ 420167 h 5575355"/>
                  <a:gd name="connsiteX255" fmla="*/ 9863009 w 11731127"/>
                  <a:gd name="connsiteY255" fmla="*/ 744017 h 5575355"/>
                  <a:gd name="connsiteX256" fmla="*/ 9891584 w 11731127"/>
                  <a:gd name="connsiteY256" fmla="*/ 1086917 h 5575355"/>
                  <a:gd name="connsiteX257" fmla="*/ 10005884 w 11731127"/>
                  <a:gd name="connsiteY257" fmla="*/ 1010717 h 5575355"/>
                  <a:gd name="connsiteX258" fmla="*/ 10005884 w 11731127"/>
                  <a:gd name="connsiteY258" fmla="*/ 753542 h 5575355"/>
                  <a:gd name="connsiteX259" fmla="*/ 10043984 w 11731127"/>
                  <a:gd name="connsiteY259" fmla="*/ 382067 h 5575355"/>
                  <a:gd name="connsiteX260" fmla="*/ 10015409 w 11731127"/>
                  <a:gd name="connsiteY260" fmla="*/ 172517 h 5575355"/>
                  <a:gd name="connsiteX261" fmla="*/ 10158284 w 11731127"/>
                  <a:gd name="connsiteY261" fmla="*/ 210617 h 5575355"/>
                  <a:gd name="connsiteX262" fmla="*/ 10167809 w 11731127"/>
                  <a:gd name="connsiteY262" fmla="*/ 420167 h 5575355"/>
                  <a:gd name="connsiteX263" fmla="*/ 10177334 w 11731127"/>
                  <a:gd name="connsiteY263" fmla="*/ 848792 h 5575355"/>
                  <a:gd name="connsiteX264" fmla="*/ 9874108 w 11731127"/>
                  <a:gd name="connsiteY264" fmla="*/ 2491857 h 5575355"/>
                  <a:gd name="connsiteX265" fmla="*/ 10336942 w 11731127"/>
                  <a:gd name="connsiteY265" fmla="*/ 5158369 h 5575355"/>
                  <a:gd name="connsiteX266" fmla="*/ 1508999 w 11731127"/>
                  <a:gd name="connsiteY266" fmla="*/ 4993772 h 5575355"/>
                  <a:gd name="connsiteX0" fmla="*/ 1508999 w 11731127"/>
                  <a:gd name="connsiteY0" fmla="*/ 4971363 h 5552946"/>
                  <a:gd name="connsiteX1" fmla="*/ 1282954 w 11731127"/>
                  <a:gd name="connsiteY1" fmla="*/ 2852084 h 5552946"/>
                  <a:gd name="connsiteX2" fmla="*/ 1963403 w 11731127"/>
                  <a:gd name="connsiteY2" fmla="*/ 2717631 h 5552946"/>
                  <a:gd name="connsiteX3" fmla="*/ 1728659 w 11731127"/>
                  <a:gd name="connsiteY3" fmla="*/ 407283 h 5552946"/>
                  <a:gd name="connsiteX4" fmla="*/ 1842959 w 11731127"/>
                  <a:gd name="connsiteY4" fmla="*/ 273933 h 5552946"/>
                  <a:gd name="connsiteX5" fmla="*/ 1852484 w 11731127"/>
                  <a:gd name="connsiteY5" fmla="*/ 978783 h 5552946"/>
                  <a:gd name="connsiteX6" fmla="*/ 1842959 w 11731127"/>
                  <a:gd name="connsiteY6" fmla="*/ 1140708 h 5552946"/>
                  <a:gd name="connsiteX7" fmla="*/ 1938209 w 11731127"/>
                  <a:gd name="connsiteY7" fmla="*/ 1178808 h 5552946"/>
                  <a:gd name="connsiteX8" fmla="*/ 1985834 w 11731127"/>
                  <a:gd name="connsiteY8" fmla="*/ 969258 h 5552946"/>
                  <a:gd name="connsiteX9" fmla="*/ 1985834 w 11731127"/>
                  <a:gd name="connsiteY9" fmla="*/ 664458 h 5552946"/>
                  <a:gd name="connsiteX10" fmla="*/ 1985834 w 11731127"/>
                  <a:gd name="connsiteY10" fmla="*/ 435858 h 5552946"/>
                  <a:gd name="connsiteX11" fmla="*/ 1985834 w 11731127"/>
                  <a:gd name="connsiteY11" fmla="*/ 207258 h 5552946"/>
                  <a:gd name="connsiteX12" fmla="*/ 2071559 w 11731127"/>
                  <a:gd name="connsiteY12" fmla="*/ 188208 h 5552946"/>
                  <a:gd name="connsiteX13" fmla="*/ 2128709 w 11731127"/>
                  <a:gd name="connsiteY13" fmla="*/ 292983 h 5552946"/>
                  <a:gd name="connsiteX14" fmla="*/ 2128709 w 11731127"/>
                  <a:gd name="connsiteY14" fmla="*/ 1121658 h 5552946"/>
                  <a:gd name="connsiteX15" fmla="*/ 2223959 w 11731127"/>
                  <a:gd name="connsiteY15" fmla="*/ 1159758 h 5552946"/>
                  <a:gd name="connsiteX16" fmla="*/ 2233484 w 11731127"/>
                  <a:gd name="connsiteY16" fmla="*/ 969258 h 5552946"/>
                  <a:gd name="connsiteX17" fmla="*/ 2252534 w 11731127"/>
                  <a:gd name="connsiteY17" fmla="*/ 188208 h 5552946"/>
                  <a:gd name="connsiteX18" fmla="*/ 2357309 w 11731127"/>
                  <a:gd name="connsiteY18" fmla="*/ 197733 h 5552946"/>
                  <a:gd name="connsiteX19" fmla="*/ 2376359 w 11731127"/>
                  <a:gd name="connsiteY19" fmla="*/ 654933 h 5552946"/>
                  <a:gd name="connsiteX20" fmla="*/ 2395409 w 11731127"/>
                  <a:gd name="connsiteY20" fmla="*/ 1007358 h 5552946"/>
                  <a:gd name="connsiteX21" fmla="*/ 2404934 w 11731127"/>
                  <a:gd name="connsiteY21" fmla="*/ 1169283 h 5552946"/>
                  <a:gd name="connsiteX22" fmla="*/ 2500184 w 11731127"/>
                  <a:gd name="connsiteY22" fmla="*/ 1121658 h 5552946"/>
                  <a:gd name="connsiteX23" fmla="*/ 2509709 w 11731127"/>
                  <a:gd name="connsiteY23" fmla="*/ 254883 h 5552946"/>
                  <a:gd name="connsiteX24" fmla="*/ 2557334 w 11731127"/>
                  <a:gd name="connsiteY24" fmla="*/ 159633 h 5552946"/>
                  <a:gd name="connsiteX25" fmla="*/ 2614484 w 11731127"/>
                  <a:gd name="connsiteY25" fmla="*/ 340608 h 5552946"/>
                  <a:gd name="connsiteX26" fmla="*/ 2624009 w 11731127"/>
                  <a:gd name="connsiteY26" fmla="*/ 788283 h 5552946"/>
                  <a:gd name="connsiteX27" fmla="*/ 2652584 w 11731127"/>
                  <a:gd name="connsiteY27" fmla="*/ 1169283 h 5552946"/>
                  <a:gd name="connsiteX28" fmla="*/ 2804984 w 11731127"/>
                  <a:gd name="connsiteY28" fmla="*/ 1121658 h 5552946"/>
                  <a:gd name="connsiteX29" fmla="*/ 2795459 w 11731127"/>
                  <a:gd name="connsiteY29" fmla="*/ 740658 h 5552946"/>
                  <a:gd name="connsiteX30" fmla="*/ 2776409 w 11731127"/>
                  <a:gd name="connsiteY30" fmla="*/ 331083 h 5552946"/>
                  <a:gd name="connsiteX31" fmla="*/ 2795459 w 11731127"/>
                  <a:gd name="connsiteY31" fmla="*/ 159633 h 5552946"/>
                  <a:gd name="connsiteX32" fmla="*/ 2919284 w 11731127"/>
                  <a:gd name="connsiteY32" fmla="*/ 216783 h 5552946"/>
                  <a:gd name="connsiteX33" fmla="*/ 2909759 w 11731127"/>
                  <a:gd name="connsiteY33" fmla="*/ 493008 h 5552946"/>
                  <a:gd name="connsiteX34" fmla="*/ 2947859 w 11731127"/>
                  <a:gd name="connsiteY34" fmla="*/ 874008 h 5552946"/>
                  <a:gd name="connsiteX35" fmla="*/ 2966909 w 11731127"/>
                  <a:gd name="connsiteY35" fmla="*/ 1112133 h 5552946"/>
                  <a:gd name="connsiteX36" fmla="*/ 3043109 w 11731127"/>
                  <a:gd name="connsiteY36" fmla="*/ 1112133 h 5552946"/>
                  <a:gd name="connsiteX37" fmla="*/ 3100259 w 11731127"/>
                  <a:gd name="connsiteY37" fmla="*/ 902583 h 5552946"/>
                  <a:gd name="connsiteX38" fmla="*/ 3090734 w 11731127"/>
                  <a:gd name="connsiteY38" fmla="*/ 645408 h 5552946"/>
                  <a:gd name="connsiteX39" fmla="*/ 3052634 w 11731127"/>
                  <a:gd name="connsiteY39" fmla="*/ 235833 h 5552946"/>
                  <a:gd name="connsiteX40" fmla="*/ 3147884 w 11731127"/>
                  <a:gd name="connsiteY40" fmla="*/ 197733 h 5552946"/>
                  <a:gd name="connsiteX41" fmla="*/ 3205034 w 11731127"/>
                  <a:gd name="connsiteY41" fmla="*/ 350133 h 5552946"/>
                  <a:gd name="connsiteX42" fmla="*/ 3224084 w 11731127"/>
                  <a:gd name="connsiteY42" fmla="*/ 693033 h 5552946"/>
                  <a:gd name="connsiteX43" fmla="*/ 3195509 w 11731127"/>
                  <a:gd name="connsiteY43" fmla="*/ 940683 h 5552946"/>
                  <a:gd name="connsiteX44" fmla="*/ 3233609 w 11731127"/>
                  <a:gd name="connsiteY44" fmla="*/ 1131183 h 5552946"/>
                  <a:gd name="connsiteX45" fmla="*/ 3347909 w 11731127"/>
                  <a:gd name="connsiteY45" fmla="*/ 1102608 h 5552946"/>
                  <a:gd name="connsiteX46" fmla="*/ 3347909 w 11731127"/>
                  <a:gd name="connsiteY46" fmla="*/ 769233 h 5552946"/>
                  <a:gd name="connsiteX47" fmla="*/ 3319334 w 11731127"/>
                  <a:gd name="connsiteY47" fmla="*/ 378708 h 5552946"/>
                  <a:gd name="connsiteX48" fmla="*/ 3347909 w 11731127"/>
                  <a:gd name="connsiteY48" fmla="*/ 178683 h 5552946"/>
                  <a:gd name="connsiteX49" fmla="*/ 3471734 w 11731127"/>
                  <a:gd name="connsiteY49" fmla="*/ 178683 h 5552946"/>
                  <a:gd name="connsiteX50" fmla="*/ 3462209 w 11731127"/>
                  <a:gd name="connsiteY50" fmla="*/ 416808 h 5552946"/>
                  <a:gd name="connsiteX51" fmla="*/ 3462209 w 11731127"/>
                  <a:gd name="connsiteY51" fmla="*/ 607308 h 5552946"/>
                  <a:gd name="connsiteX52" fmla="*/ 3500309 w 11731127"/>
                  <a:gd name="connsiteY52" fmla="*/ 874008 h 5552946"/>
                  <a:gd name="connsiteX53" fmla="*/ 3509834 w 11731127"/>
                  <a:gd name="connsiteY53" fmla="*/ 1083558 h 5552946"/>
                  <a:gd name="connsiteX54" fmla="*/ 3576509 w 11731127"/>
                  <a:gd name="connsiteY54" fmla="*/ 1121658 h 5552946"/>
                  <a:gd name="connsiteX55" fmla="*/ 3643184 w 11731127"/>
                  <a:gd name="connsiteY55" fmla="*/ 1007358 h 5552946"/>
                  <a:gd name="connsiteX56" fmla="*/ 3633659 w 11731127"/>
                  <a:gd name="connsiteY56" fmla="*/ 750183 h 5552946"/>
                  <a:gd name="connsiteX57" fmla="*/ 3633659 w 11731127"/>
                  <a:gd name="connsiteY57" fmla="*/ 378708 h 5552946"/>
                  <a:gd name="connsiteX58" fmla="*/ 3643184 w 11731127"/>
                  <a:gd name="connsiteY58" fmla="*/ 169158 h 5552946"/>
                  <a:gd name="connsiteX59" fmla="*/ 3767009 w 11731127"/>
                  <a:gd name="connsiteY59" fmla="*/ 178683 h 5552946"/>
                  <a:gd name="connsiteX60" fmla="*/ 3805109 w 11731127"/>
                  <a:gd name="connsiteY60" fmla="*/ 407283 h 5552946"/>
                  <a:gd name="connsiteX61" fmla="*/ 3805109 w 11731127"/>
                  <a:gd name="connsiteY61" fmla="*/ 712083 h 5552946"/>
                  <a:gd name="connsiteX62" fmla="*/ 3786059 w 11731127"/>
                  <a:gd name="connsiteY62" fmla="*/ 1026408 h 5552946"/>
                  <a:gd name="connsiteX63" fmla="*/ 3814634 w 11731127"/>
                  <a:gd name="connsiteY63" fmla="*/ 1140708 h 5552946"/>
                  <a:gd name="connsiteX64" fmla="*/ 3919409 w 11731127"/>
                  <a:gd name="connsiteY64" fmla="*/ 1093083 h 5552946"/>
                  <a:gd name="connsiteX65" fmla="*/ 3928934 w 11731127"/>
                  <a:gd name="connsiteY65" fmla="*/ 835908 h 5552946"/>
                  <a:gd name="connsiteX66" fmla="*/ 3947984 w 11731127"/>
                  <a:gd name="connsiteY66" fmla="*/ 559683 h 5552946"/>
                  <a:gd name="connsiteX67" fmla="*/ 3919409 w 11731127"/>
                  <a:gd name="connsiteY67" fmla="*/ 245358 h 5552946"/>
                  <a:gd name="connsiteX68" fmla="*/ 4033709 w 11731127"/>
                  <a:gd name="connsiteY68" fmla="*/ 102483 h 5552946"/>
                  <a:gd name="connsiteX69" fmla="*/ 4100384 w 11731127"/>
                  <a:gd name="connsiteY69" fmla="*/ 378708 h 5552946"/>
                  <a:gd name="connsiteX70" fmla="*/ 4081334 w 11731127"/>
                  <a:gd name="connsiteY70" fmla="*/ 721608 h 5552946"/>
                  <a:gd name="connsiteX71" fmla="*/ 4062284 w 11731127"/>
                  <a:gd name="connsiteY71" fmla="*/ 1093083 h 5552946"/>
                  <a:gd name="connsiteX72" fmla="*/ 4109909 w 11731127"/>
                  <a:gd name="connsiteY72" fmla="*/ 1140708 h 5552946"/>
                  <a:gd name="connsiteX73" fmla="*/ 4224209 w 11731127"/>
                  <a:gd name="connsiteY73" fmla="*/ 1074033 h 5552946"/>
                  <a:gd name="connsiteX74" fmla="*/ 4233734 w 11731127"/>
                  <a:gd name="connsiteY74" fmla="*/ 864483 h 5552946"/>
                  <a:gd name="connsiteX75" fmla="*/ 4224209 w 11731127"/>
                  <a:gd name="connsiteY75" fmla="*/ 531108 h 5552946"/>
                  <a:gd name="connsiteX76" fmla="*/ 4281359 w 11731127"/>
                  <a:gd name="connsiteY76" fmla="*/ 159633 h 5552946"/>
                  <a:gd name="connsiteX77" fmla="*/ 4376609 w 11731127"/>
                  <a:gd name="connsiteY77" fmla="*/ 340608 h 5552946"/>
                  <a:gd name="connsiteX78" fmla="*/ 4395659 w 11731127"/>
                  <a:gd name="connsiteY78" fmla="*/ 759708 h 5552946"/>
                  <a:gd name="connsiteX79" fmla="*/ 4386134 w 11731127"/>
                  <a:gd name="connsiteY79" fmla="*/ 1064508 h 5552946"/>
                  <a:gd name="connsiteX80" fmla="*/ 4490909 w 11731127"/>
                  <a:gd name="connsiteY80" fmla="*/ 1131183 h 5552946"/>
                  <a:gd name="connsiteX81" fmla="*/ 4500434 w 11731127"/>
                  <a:gd name="connsiteY81" fmla="*/ 912108 h 5552946"/>
                  <a:gd name="connsiteX82" fmla="*/ 4529009 w 11731127"/>
                  <a:gd name="connsiteY82" fmla="*/ 569208 h 5552946"/>
                  <a:gd name="connsiteX83" fmla="*/ 4519484 w 11731127"/>
                  <a:gd name="connsiteY83" fmla="*/ 331083 h 5552946"/>
                  <a:gd name="connsiteX84" fmla="*/ 4538534 w 11731127"/>
                  <a:gd name="connsiteY84" fmla="*/ 140583 h 5552946"/>
                  <a:gd name="connsiteX85" fmla="*/ 4662359 w 11731127"/>
                  <a:gd name="connsiteY85" fmla="*/ 207258 h 5552946"/>
                  <a:gd name="connsiteX86" fmla="*/ 4662359 w 11731127"/>
                  <a:gd name="connsiteY86" fmla="*/ 483483 h 5552946"/>
                  <a:gd name="connsiteX87" fmla="*/ 4652834 w 11731127"/>
                  <a:gd name="connsiteY87" fmla="*/ 788283 h 5552946"/>
                  <a:gd name="connsiteX88" fmla="*/ 4614734 w 11731127"/>
                  <a:gd name="connsiteY88" fmla="*/ 1064508 h 5552946"/>
                  <a:gd name="connsiteX89" fmla="*/ 4748084 w 11731127"/>
                  <a:gd name="connsiteY89" fmla="*/ 1121658 h 5552946"/>
                  <a:gd name="connsiteX90" fmla="*/ 4814759 w 11731127"/>
                  <a:gd name="connsiteY90" fmla="*/ 721608 h 5552946"/>
                  <a:gd name="connsiteX91" fmla="*/ 4824284 w 11731127"/>
                  <a:gd name="connsiteY91" fmla="*/ 302508 h 5552946"/>
                  <a:gd name="connsiteX92" fmla="*/ 4881434 w 11731127"/>
                  <a:gd name="connsiteY92" fmla="*/ 150108 h 5552946"/>
                  <a:gd name="connsiteX93" fmla="*/ 4938584 w 11731127"/>
                  <a:gd name="connsiteY93" fmla="*/ 207258 h 5552946"/>
                  <a:gd name="connsiteX94" fmla="*/ 4938584 w 11731127"/>
                  <a:gd name="connsiteY94" fmla="*/ 445383 h 5552946"/>
                  <a:gd name="connsiteX95" fmla="*/ 4967159 w 11731127"/>
                  <a:gd name="connsiteY95" fmla="*/ 788283 h 5552946"/>
                  <a:gd name="connsiteX96" fmla="*/ 4976684 w 11731127"/>
                  <a:gd name="connsiteY96" fmla="*/ 1045458 h 5552946"/>
                  <a:gd name="connsiteX97" fmla="*/ 5062409 w 11731127"/>
                  <a:gd name="connsiteY97" fmla="*/ 1102608 h 5552946"/>
                  <a:gd name="connsiteX98" fmla="*/ 5100509 w 11731127"/>
                  <a:gd name="connsiteY98" fmla="*/ 826383 h 5552946"/>
                  <a:gd name="connsiteX99" fmla="*/ 5071934 w 11731127"/>
                  <a:gd name="connsiteY99" fmla="*/ 473958 h 5552946"/>
                  <a:gd name="connsiteX100" fmla="*/ 5071934 w 11731127"/>
                  <a:gd name="connsiteY100" fmla="*/ 188208 h 5552946"/>
                  <a:gd name="connsiteX101" fmla="*/ 5148134 w 11731127"/>
                  <a:gd name="connsiteY101" fmla="*/ 112008 h 5552946"/>
                  <a:gd name="connsiteX102" fmla="*/ 5214809 w 11731127"/>
                  <a:gd name="connsiteY102" fmla="*/ 245358 h 5552946"/>
                  <a:gd name="connsiteX103" fmla="*/ 5214809 w 11731127"/>
                  <a:gd name="connsiteY103" fmla="*/ 416808 h 5552946"/>
                  <a:gd name="connsiteX104" fmla="*/ 5233859 w 11731127"/>
                  <a:gd name="connsiteY104" fmla="*/ 712083 h 5552946"/>
                  <a:gd name="connsiteX105" fmla="*/ 5262434 w 11731127"/>
                  <a:gd name="connsiteY105" fmla="*/ 988308 h 5552946"/>
                  <a:gd name="connsiteX106" fmla="*/ 5271959 w 11731127"/>
                  <a:gd name="connsiteY106" fmla="*/ 1131183 h 5552946"/>
                  <a:gd name="connsiteX107" fmla="*/ 5405309 w 11731127"/>
                  <a:gd name="connsiteY107" fmla="*/ 1083558 h 5552946"/>
                  <a:gd name="connsiteX108" fmla="*/ 5376734 w 11731127"/>
                  <a:gd name="connsiteY108" fmla="*/ 759708 h 5552946"/>
                  <a:gd name="connsiteX109" fmla="*/ 5357684 w 11731127"/>
                  <a:gd name="connsiteY109" fmla="*/ 226308 h 5552946"/>
                  <a:gd name="connsiteX110" fmla="*/ 5376734 w 11731127"/>
                  <a:gd name="connsiteY110" fmla="*/ 121533 h 5552946"/>
                  <a:gd name="connsiteX111" fmla="*/ 5452934 w 11731127"/>
                  <a:gd name="connsiteY111" fmla="*/ 178683 h 5552946"/>
                  <a:gd name="connsiteX112" fmla="*/ 5491034 w 11731127"/>
                  <a:gd name="connsiteY112" fmla="*/ 454908 h 5552946"/>
                  <a:gd name="connsiteX113" fmla="*/ 5529134 w 11731127"/>
                  <a:gd name="connsiteY113" fmla="*/ 864483 h 5552946"/>
                  <a:gd name="connsiteX114" fmla="*/ 5595809 w 11731127"/>
                  <a:gd name="connsiteY114" fmla="*/ 1112133 h 5552946"/>
                  <a:gd name="connsiteX115" fmla="*/ 5643434 w 11731127"/>
                  <a:gd name="connsiteY115" fmla="*/ 931158 h 5552946"/>
                  <a:gd name="connsiteX116" fmla="*/ 5643434 w 11731127"/>
                  <a:gd name="connsiteY116" fmla="*/ 654933 h 5552946"/>
                  <a:gd name="connsiteX117" fmla="*/ 5672009 w 11731127"/>
                  <a:gd name="connsiteY117" fmla="*/ 312033 h 5552946"/>
                  <a:gd name="connsiteX118" fmla="*/ 5700584 w 11731127"/>
                  <a:gd name="connsiteY118" fmla="*/ 131058 h 5552946"/>
                  <a:gd name="connsiteX119" fmla="*/ 5767259 w 11731127"/>
                  <a:gd name="connsiteY119" fmla="*/ 302508 h 5552946"/>
                  <a:gd name="connsiteX120" fmla="*/ 5757734 w 11731127"/>
                  <a:gd name="connsiteY120" fmla="*/ 626358 h 5552946"/>
                  <a:gd name="connsiteX121" fmla="*/ 5795834 w 11731127"/>
                  <a:gd name="connsiteY121" fmla="*/ 978783 h 5552946"/>
                  <a:gd name="connsiteX122" fmla="*/ 5824409 w 11731127"/>
                  <a:gd name="connsiteY122" fmla="*/ 1102608 h 5552946"/>
                  <a:gd name="connsiteX123" fmla="*/ 5938709 w 11731127"/>
                  <a:gd name="connsiteY123" fmla="*/ 1074033 h 5552946"/>
                  <a:gd name="connsiteX124" fmla="*/ 5891084 w 11731127"/>
                  <a:gd name="connsiteY124" fmla="*/ 702558 h 5552946"/>
                  <a:gd name="connsiteX125" fmla="*/ 5891084 w 11731127"/>
                  <a:gd name="connsiteY125" fmla="*/ 473958 h 5552946"/>
                  <a:gd name="connsiteX126" fmla="*/ 5919659 w 11731127"/>
                  <a:gd name="connsiteY126" fmla="*/ 188208 h 5552946"/>
                  <a:gd name="connsiteX127" fmla="*/ 6014909 w 11731127"/>
                  <a:gd name="connsiteY127" fmla="*/ 169158 h 5552946"/>
                  <a:gd name="connsiteX128" fmla="*/ 6053009 w 11731127"/>
                  <a:gd name="connsiteY128" fmla="*/ 254883 h 5552946"/>
                  <a:gd name="connsiteX129" fmla="*/ 6091109 w 11731127"/>
                  <a:gd name="connsiteY129" fmla="*/ 502533 h 5552946"/>
                  <a:gd name="connsiteX130" fmla="*/ 6081584 w 11731127"/>
                  <a:gd name="connsiteY130" fmla="*/ 712083 h 5552946"/>
                  <a:gd name="connsiteX131" fmla="*/ 6081584 w 11731127"/>
                  <a:gd name="connsiteY131" fmla="*/ 864483 h 5552946"/>
                  <a:gd name="connsiteX132" fmla="*/ 6100634 w 11731127"/>
                  <a:gd name="connsiteY132" fmla="*/ 1016883 h 5552946"/>
                  <a:gd name="connsiteX133" fmla="*/ 6110159 w 11731127"/>
                  <a:gd name="connsiteY133" fmla="*/ 1083558 h 5552946"/>
                  <a:gd name="connsiteX134" fmla="*/ 6205409 w 11731127"/>
                  <a:gd name="connsiteY134" fmla="*/ 1026408 h 5552946"/>
                  <a:gd name="connsiteX135" fmla="*/ 6214934 w 11731127"/>
                  <a:gd name="connsiteY135" fmla="*/ 864483 h 5552946"/>
                  <a:gd name="connsiteX136" fmla="*/ 6214934 w 11731127"/>
                  <a:gd name="connsiteY136" fmla="*/ 550158 h 5552946"/>
                  <a:gd name="connsiteX137" fmla="*/ 6195884 w 11731127"/>
                  <a:gd name="connsiteY137" fmla="*/ 283458 h 5552946"/>
                  <a:gd name="connsiteX138" fmla="*/ 6195884 w 11731127"/>
                  <a:gd name="connsiteY138" fmla="*/ 169158 h 5552946"/>
                  <a:gd name="connsiteX139" fmla="*/ 6253034 w 11731127"/>
                  <a:gd name="connsiteY139" fmla="*/ 140583 h 5552946"/>
                  <a:gd name="connsiteX140" fmla="*/ 6310184 w 11731127"/>
                  <a:gd name="connsiteY140" fmla="*/ 159633 h 5552946"/>
                  <a:gd name="connsiteX141" fmla="*/ 6348284 w 11731127"/>
                  <a:gd name="connsiteY141" fmla="*/ 321558 h 5552946"/>
                  <a:gd name="connsiteX142" fmla="*/ 6348284 w 11731127"/>
                  <a:gd name="connsiteY142" fmla="*/ 550158 h 5552946"/>
                  <a:gd name="connsiteX143" fmla="*/ 6348284 w 11731127"/>
                  <a:gd name="connsiteY143" fmla="*/ 826383 h 5552946"/>
                  <a:gd name="connsiteX144" fmla="*/ 6338759 w 11731127"/>
                  <a:gd name="connsiteY144" fmla="*/ 997833 h 5552946"/>
                  <a:gd name="connsiteX145" fmla="*/ 6367334 w 11731127"/>
                  <a:gd name="connsiteY145" fmla="*/ 1054983 h 5552946"/>
                  <a:gd name="connsiteX146" fmla="*/ 6462584 w 11731127"/>
                  <a:gd name="connsiteY146" fmla="*/ 1054983 h 5552946"/>
                  <a:gd name="connsiteX147" fmla="*/ 6491159 w 11731127"/>
                  <a:gd name="connsiteY147" fmla="*/ 816858 h 5552946"/>
                  <a:gd name="connsiteX148" fmla="*/ 6500684 w 11731127"/>
                  <a:gd name="connsiteY148" fmla="*/ 407283 h 5552946"/>
                  <a:gd name="connsiteX149" fmla="*/ 6491159 w 11731127"/>
                  <a:gd name="connsiteY149" fmla="*/ 150108 h 5552946"/>
                  <a:gd name="connsiteX150" fmla="*/ 6576884 w 11731127"/>
                  <a:gd name="connsiteY150" fmla="*/ 150108 h 5552946"/>
                  <a:gd name="connsiteX151" fmla="*/ 6614984 w 11731127"/>
                  <a:gd name="connsiteY151" fmla="*/ 254883 h 5552946"/>
                  <a:gd name="connsiteX152" fmla="*/ 6624509 w 11731127"/>
                  <a:gd name="connsiteY152" fmla="*/ 416808 h 5552946"/>
                  <a:gd name="connsiteX153" fmla="*/ 6634034 w 11731127"/>
                  <a:gd name="connsiteY153" fmla="*/ 578733 h 5552946"/>
                  <a:gd name="connsiteX154" fmla="*/ 6624509 w 11731127"/>
                  <a:gd name="connsiteY154" fmla="*/ 807333 h 5552946"/>
                  <a:gd name="connsiteX155" fmla="*/ 6624509 w 11731127"/>
                  <a:gd name="connsiteY155" fmla="*/ 1016883 h 5552946"/>
                  <a:gd name="connsiteX156" fmla="*/ 6672134 w 11731127"/>
                  <a:gd name="connsiteY156" fmla="*/ 1093083 h 5552946"/>
                  <a:gd name="connsiteX157" fmla="*/ 6729284 w 11731127"/>
                  <a:gd name="connsiteY157" fmla="*/ 988308 h 5552946"/>
                  <a:gd name="connsiteX158" fmla="*/ 6776909 w 11731127"/>
                  <a:gd name="connsiteY158" fmla="*/ 778758 h 5552946"/>
                  <a:gd name="connsiteX159" fmla="*/ 6738809 w 11731127"/>
                  <a:gd name="connsiteY159" fmla="*/ 559683 h 5552946"/>
                  <a:gd name="connsiteX160" fmla="*/ 6738809 w 11731127"/>
                  <a:gd name="connsiteY160" fmla="*/ 273933 h 5552946"/>
                  <a:gd name="connsiteX161" fmla="*/ 6795959 w 11731127"/>
                  <a:gd name="connsiteY161" fmla="*/ 121533 h 5552946"/>
                  <a:gd name="connsiteX162" fmla="*/ 6862634 w 11731127"/>
                  <a:gd name="connsiteY162" fmla="*/ 169158 h 5552946"/>
                  <a:gd name="connsiteX163" fmla="*/ 6872159 w 11731127"/>
                  <a:gd name="connsiteY163" fmla="*/ 378708 h 5552946"/>
                  <a:gd name="connsiteX164" fmla="*/ 6872159 w 11731127"/>
                  <a:gd name="connsiteY164" fmla="*/ 559683 h 5552946"/>
                  <a:gd name="connsiteX165" fmla="*/ 6900734 w 11731127"/>
                  <a:gd name="connsiteY165" fmla="*/ 835908 h 5552946"/>
                  <a:gd name="connsiteX166" fmla="*/ 6891209 w 11731127"/>
                  <a:gd name="connsiteY166" fmla="*/ 1045458 h 5552946"/>
                  <a:gd name="connsiteX167" fmla="*/ 6938834 w 11731127"/>
                  <a:gd name="connsiteY167" fmla="*/ 1121658 h 5552946"/>
                  <a:gd name="connsiteX168" fmla="*/ 7015034 w 11731127"/>
                  <a:gd name="connsiteY168" fmla="*/ 1093083 h 5552946"/>
                  <a:gd name="connsiteX169" fmla="*/ 7015034 w 11731127"/>
                  <a:gd name="connsiteY169" fmla="*/ 750183 h 5552946"/>
                  <a:gd name="connsiteX170" fmla="*/ 7024559 w 11731127"/>
                  <a:gd name="connsiteY170" fmla="*/ 216783 h 5552946"/>
                  <a:gd name="connsiteX171" fmla="*/ 7110284 w 11731127"/>
                  <a:gd name="connsiteY171" fmla="*/ 121533 h 5552946"/>
                  <a:gd name="connsiteX172" fmla="*/ 7148384 w 11731127"/>
                  <a:gd name="connsiteY172" fmla="*/ 226308 h 5552946"/>
                  <a:gd name="connsiteX173" fmla="*/ 7148384 w 11731127"/>
                  <a:gd name="connsiteY173" fmla="*/ 512058 h 5552946"/>
                  <a:gd name="connsiteX174" fmla="*/ 7148384 w 11731127"/>
                  <a:gd name="connsiteY174" fmla="*/ 788283 h 5552946"/>
                  <a:gd name="connsiteX175" fmla="*/ 7148384 w 11731127"/>
                  <a:gd name="connsiteY175" fmla="*/ 969258 h 5552946"/>
                  <a:gd name="connsiteX176" fmla="*/ 7148384 w 11731127"/>
                  <a:gd name="connsiteY176" fmla="*/ 1102608 h 5552946"/>
                  <a:gd name="connsiteX177" fmla="*/ 7253159 w 11731127"/>
                  <a:gd name="connsiteY177" fmla="*/ 1064508 h 5552946"/>
                  <a:gd name="connsiteX178" fmla="*/ 7281734 w 11731127"/>
                  <a:gd name="connsiteY178" fmla="*/ 912108 h 5552946"/>
                  <a:gd name="connsiteX179" fmla="*/ 7272209 w 11731127"/>
                  <a:gd name="connsiteY179" fmla="*/ 559683 h 5552946"/>
                  <a:gd name="connsiteX180" fmla="*/ 7272209 w 11731127"/>
                  <a:gd name="connsiteY180" fmla="*/ 312033 h 5552946"/>
                  <a:gd name="connsiteX181" fmla="*/ 7310309 w 11731127"/>
                  <a:gd name="connsiteY181" fmla="*/ 140583 h 5552946"/>
                  <a:gd name="connsiteX182" fmla="*/ 7396034 w 11731127"/>
                  <a:gd name="connsiteY182" fmla="*/ 169158 h 5552946"/>
                  <a:gd name="connsiteX183" fmla="*/ 7405559 w 11731127"/>
                  <a:gd name="connsiteY183" fmla="*/ 483483 h 5552946"/>
                  <a:gd name="connsiteX184" fmla="*/ 7434134 w 11731127"/>
                  <a:gd name="connsiteY184" fmla="*/ 1112133 h 5552946"/>
                  <a:gd name="connsiteX185" fmla="*/ 7557959 w 11731127"/>
                  <a:gd name="connsiteY185" fmla="*/ 1083558 h 5552946"/>
                  <a:gd name="connsiteX186" fmla="*/ 7577009 w 11731127"/>
                  <a:gd name="connsiteY186" fmla="*/ 845433 h 5552946"/>
                  <a:gd name="connsiteX187" fmla="*/ 7548434 w 11731127"/>
                  <a:gd name="connsiteY187" fmla="*/ 407283 h 5552946"/>
                  <a:gd name="connsiteX188" fmla="*/ 7596059 w 11731127"/>
                  <a:gd name="connsiteY188" fmla="*/ 178683 h 5552946"/>
                  <a:gd name="connsiteX189" fmla="*/ 7662734 w 11731127"/>
                  <a:gd name="connsiteY189" fmla="*/ 216783 h 5552946"/>
                  <a:gd name="connsiteX190" fmla="*/ 7700834 w 11731127"/>
                  <a:gd name="connsiteY190" fmla="*/ 940683 h 5552946"/>
                  <a:gd name="connsiteX191" fmla="*/ 7729409 w 11731127"/>
                  <a:gd name="connsiteY191" fmla="*/ 1131183 h 5552946"/>
                  <a:gd name="connsiteX192" fmla="*/ 7843709 w 11731127"/>
                  <a:gd name="connsiteY192" fmla="*/ 1035933 h 5552946"/>
                  <a:gd name="connsiteX193" fmla="*/ 7853234 w 11731127"/>
                  <a:gd name="connsiteY193" fmla="*/ 626358 h 5552946"/>
                  <a:gd name="connsiteX194" fmla="*/ 7862759 w 11731127"/>
                  <a:gd name="connsiteY194" fmla="*/ 359658 h 5552946"/>
                  <a:gd name="connsiteX195" fmla="*/ 7900859 w 11731127"/>
                  <a:gd name="connsiteY195" fmla="*/ 159633 h 5552946"/>
                  <a:gd name="connsiteX196" fmla="*/ 7967534 w 11731127"/>
                  <a:gd name="connsiteY196" fmla="*/ 216783 h 5552946"/>
                  <a:gd name="connsiteX197" fmla="*/ 7977059 w 11731127"/>
                  <a:gd name="connsiteY197" fmla="*/ 750183 h 5552946"/>
                  <a:gd name="connsiteX198" fmla="*/ 7967534 w 11731127"/>
                  <a:gd name="connsiteY198" fmla="*/ 1035933 h 5552946"/>
                  <a:gd name="connsiteX199" fmla="*/ 8043734 w 11731127"/>
                  <a:gd name="connsiteY199" fmla="*/ 1102608 h 5552946"/>
                  <a:gd name="connsiteX200" fmla="*/ 8100884 w 11731127"/>
                  <a:gd name="connsiteY200" fmla="*/ 950208 h 5552946"/>
                  <a:gd name="connsiteX201" fmla="*/ 8100884 w 11731127"/>
                  <a:gd name="connsiteY201" fmla="*/ 569208 h 5552946"/>
                  <a:gd name="connsiteX202" fmla="*/ 8091359 w 11731127"/>
                  <a:gd name="connsiteY202" fmla="*/ 245358 h 5552946"/>
                  <a:gd name="connsiteX203" fmla="*/ 8158034 w 11731127"/>
                  <a:gd name="connsiteY203" fmla="*/ 140583 h 5552946"/>
                  <a:gd name="connsiteX204" fmla="*/ 8224709 w 11731127"/>
                  <a:gd name="connsiteY204" fmla="*/ 369183 h 5552946"/>
                  <a:gd name="connsiteX205" fmla="*/ 8234234 w 11731127"/>
                  <a:gd name="connsiteY205" fmla="*/ 1007358 h 5552946"/>
                  <a:gd name="connsiteX206" fmla="*/ 8339009 w 11731127"/>
                  <a:gd name="connsiteY206" fmla="*/ 988308 h 5552946"/>
                  <a:gd name="connsiteX207" fmla="*/ 8377109 w 11731127"/>
                  <a:gd name="connsiteY207" fmla="*/ 607308 h 5552946"/>
                  <a:gd name="connsiteX208" fmla="*/ 8358059 w 11731127"/>
                  <a:gd name="connsiteY208" fmla="*/ 273933 h 5552946"/>
                  <a:gd name="connsiteX209" fmla="*/ 8386634 w 11731127"/>
                  <a:gd name="connsiteY209" fmla="*/ 159633 h 5552946"/>
                  <a:gd name="connsiteX210" fmla="*/ 8453309 w 11731127"/>
                  <a:gd name="connsiteY210" fmla="*/ 407283 h 5552946"/>
                  <a:gd name="connsiteX211" fmla="*/ 8481884 w 11731127"/>
                  <a:gd name="connsiteY211" fmla="*/ 769233 h 5552946"/>
                  <a:gd name="connsiteX212" fmla="*/ 8472359 w 11731127"/>
                  <a:gd name="connsiteY212" fmla="*/ 1016883 h 5552946"/>
                  <a:gd name="connsiteX213" fmla="*/ 8548559 w 11731127"/>
                  <a:gd name="connsiteY213" fmla="*/ 1102608 h 5552946"/>
                  <a:gd name="connsiteX214" fmla="*/ 8634284 w 11731127"/>
                  <a:gd name="connsiteY214" fmla="*/ 807333 h 5552946"/>
                  <a:gd name="connsiteX215" fmla="*/ 8624759 w 11731127"/>
                  <a:gd name="connsiteY215" fmla="*/ 350133 h 5552946"/>
                  <a:gd name="connsiteX216" fmla="*/ 8634284 w 11731127"/>
                  <a:gd name="connsiteY216" fmla="*/ 178683 h 5552946"/>
                  <a:gd name="connsiteX217" fmla="*/ 8700959 w 11731127"/>
                  <a:gd name="connsiteY217" fmla="*/ 112008 h 5552946"/>
                  <a:gd name="connsiteX218" fmla="*/ 8748584 w 11731127"/>
                  <a:gd name="connsiteY218" fmla="*/ 188208 h 5552946"/>
                  <a:gd name="connsiteX219" fmla="*/ 8758109 w 11731127"/>
                  <a:gd name="connsiteY219" fmla="*/ 388233 h 5552946"/>
                  <a:gd name="connsiteX220" fmla="*/ 8748584 w 11731127"/>
                  <a:gd name="connsiteY220" fmla="*/ 664458 h 5552946"/>
                  <a:gd name="connsiteX221" fmla="*/ 8758109 w 11731127"/>
                  <a:gd name="connsiteY221" fmla="*/ 959733 h 5552946"/>
                  <a:gd name="connsiteX222" fmla="*/ 8777159 w 11731127"/>
                  <a:gd name="connsiteY222" fmla="*/ 1064508 h 5552946"/>
                  <a:gd name="connsiteX223" fmla="*/ 8834309 w 11731127"/>
                  <a:gd name="connsiteY223" fmla="*/ 1083558 h 5552946"/>
                  <a:gd name="connsiteX224" fmla="*/ 8881934 w 11731127"/>
                  <a:gd name="connsiteY224" fmla="*/ 874008 h 5552946"/>
                  <a:gd name="connsiteX225" fmla="*/ 8881934 w 11731127"/>
                  <a:gd name="connsiteY225" fmla="*/ 578733 h 5552946"/>
                  <a:gd name="connsiteX226" fmla="*/ 8891459 w 11731127"/>
                  <a:gd name="connsiteY226" fmla="*/ 283458 h 5552946"/>
                  <a:gd name="connsiteX227" fmla="*/ 8891459 w 11731127"/>
                  <a:gd name="connsiteY227" fmla="*/ 178683 h 5552946"/>
                  <a:gd name="connsiteX228" fmla="*/ 8986709 w 11731127"/>
                  <a:gd name="connsiteY228" fmla="*/ 131058 h 5552946"/>
                  <a:gd name="connsiteX229" fmla="*/ 9024809 w 11731127"/>
                  <a:gd name="connsiteY229" fmla="*/ 216783 h 5552946"/>
                  <a:gd name="connsiteX230" fmla="*/ 9024809 w 11731127"/>
                  <a:gd name="connsiteY230" fmla="*/ 969258 h 5552946"/>
                  <a:gd name="connsiteX231" fmla="*/ 9005759 w 11731127"/>
                  <a:gd name="connsiteY231" fmla="*/ 1102608 h 5552946"/>
                  <a:gd name="connsiteX232" fmla="*/ 9129584 w 11731127"/>
                  <a:gd name="connsiteY232" fmla="*/ 1064508 h 5552946"/>
                  <a:gd name="connsiteX233" fmla="*/ 9148634 w 11731127"/>
                  <a:gd name="connsiteY233" fmla="*/ 845433 h 5552946"/>
                  <a:gd name="connsiteX234" fmla="*/ 9177209 w 11731127"/>
                  <a:gd name="connsiteY234" fmla="*/ 464433 h 5552946"/>
                  <a:gd name="connsiteX235" fmla="*/ 9186734 w 11731127"/>
                  <a:gd name="connsiteY235" fmla="*/ 178683 h 5552946"/>
                  <a:gd name="connsiteX236" fmla="*/ 9301034 w 11731127"/>
                  <a:gd name="connsiteY236" fmla="*/ 131058 h 5552946"/>
                  <a:gd name="connsiteX237" fmla="*/ 9320084 w 11731127"/>
                  <a:gd name="connsiteY237" fmla="*/ 235833 h 5552946"/>
                  <a:gd name="connsiteX238" fmla="*/ 9320084 w 11731127"/>
                  <a:gd name="connsiteY238" fmla="*/ 550158 h 5552946"/>
                  <a:gd name="connsiteX239" fmla="*/ 9301034 w 11731127"/>
                  <a:gd name="connsiteY239" fmla="*/ 902583 h 5552946"/>
                  <a:gd name="connsiteX240" fmla="*/ 9310559 w 11731127"/>
                  <a:gd name="connsiteY240" fmla="*/ 1054983 h 5552946"/>
                  <a:gd name="connsiteX241" fmla="*/ 9405809 w 11731127"/>
                  <a:gd name="connsiteY241" fmla="*/ 1064508 h 5552946"/>
                  <a:gd name="connsiteX242" fmla="*/ 9424859 w 11731127"/>
                  <a:gd name="connsiteY242" fmla="*/ 883533 h 5552946"/>
                  <a:gd name="connsiteX243" fmla="*/ 9443909 w 11731127"/>
                  <a:gd name="connsiteY243" fmla="*/ 588258 h 5552946"/>
                  <a:gd name="connsiteX244" fmla="*/ 9462959 w 11731127"/>
                  <a:gd name="connsiteY244" fmla="*/ 264408 h 5552946"/>
                  <a:gd name="connsiteX245" fmla="*/ 9510584 w 11731127"/>
                  <a:gd name="connsiteY245" fmla="*/ 140583 h 5552946"/>
                  <a:gd name="connsiteX246" fmla="*/ 9596309 w 11731127"/>
                  <a:gd name="connsiteY246" fmla="*/ 273933 h 5552946"/>
                  <a:gd name="connsiteX247" fmla="*/ 9586784 w 11731127"/>
                  <a:gd name="connsiteY247" fmla="*/ 512058 h 5552946"/>
                  <a:gd name="connsiteX248" fmla="*/ 9586784 w 11731127"/>
                  <a:gd name="connsiteY248" fmla="*/ 807333 h 5552946"/>
                  <a:gd name="connsiteX249" fmla="*/ 9624884 w 11731127"/>
                  <a:gd name="connsiteY249" fmla="*/ 1054983 h 5552946"/>
                  <a:gd name="connsiteX250" fmla="*/ 9682034 w 11731127"/>
                  <a:gd name="connsiteY250" fmla="*/ 1121658 h 5552946"/>
                  <a:gd name="connsiteX251" fmla="*/ 9710609 w 11731127"/>
                  <a:gd name="connsiteY251" fmla="*/ 893058 h 5552946"/>
                  <a:gd name="connsiteX252" fmla="*/ 9710609 w 11731127"/>
                  <a:gd name="connsiteY252" fmla="*/ 550158 h 5552946"/>
                  <a:gd name="connsiteX253" fmla="*/ 9701084 w 11731127"/>
                  <a:gd name="connsiteY253" fmla="*/ 235833 h 5552946"/>
                  <a:gd name="connsiteX254" fmla="*/ 9805859 w 11731127"/>
                  <a:gd name="connsiteY254" fmla="*/ 150108 h 5552946"/>
                  <a:gd name="connsiteX255" fmla="*/ 9863009 w 11731127"/>
                  <a:gd name="connsiteY255" fmla="*/ 397758 h 5552946"/>
                  <a:gd name="connsiteX256" fmla="*/ 9863009 w 11731127"/>
                  <a:gd name="connsiteY256" fmla="*/ 721608 h 5552946"/>
                  <a:gd name="connsiteX257" fmla="*/ 9891584 w 11731127"/>
                  <a:gd name="connsiteY257" fmla="*/ 1064508 h 5552946"/>
                  <a:gd name="connsiteX258" fmla="*/ 10005884 w 11731127"/>
                  <a:gd name="connsiteY258" fmla="*/ 988308 h 5552946"/>
                  <a:gd name="connsiteX259" fmla="*/ 10005884 w 11731127"/>
                  <a:gd name="connsiteY259" fmla="*/ 731133 h 5552946"/>
                  <a:gd name="connsiteX260" fmla="*/ 10043984 w 11731127"/>
                  <a:gd name="connsiteY260" fmla="*/ 359658 h 5552946"/>
                  <a:gd name="connsiteX261" fmla="*/ 10015409 w 11731127"/>
                  <a:gd name="connsiteY261" fmla="*/ 150108 h 5552946"/>
                  <a:gd name="connsiteX262" fmla="*/ 10158284 w 11731127"/>
                  <a:gd name="connsiteY262" fmla="*/ 188208 h 5552946"/>
                  <a:gd name="connsiteX263" fmla="*/ 10167809 w 11731127"/>
                  <a:gd name="connsiteY263" fmla="*/ 397758 h 5552946"/>
                  <a:gd name="connsiteX264" fmla="*/ 10177334 w 11731127"/>
                  <a:gd name="connsiteY264" fmla="*/ 826383 h 5552946"/>
                  <a:gd name="connsiteX265" fmla="*/ 9874108 w 11731127"/>
                  <a:gd name="connsiteY265" fmla="*/ 2469448 h 5552946"/>
                  <a:gd name="connsiteX266" fmla="*/ 10336942 w 11731127"/>
                  <a:gd name="connsiteY266" fmla="*/ 5135960 h 5552946"/>
                  <a:gd name="connsiteX267" fmla="*/ 1508999 w 11731127"/>
                  <a:gd name="connsiteY267" fmla="*/ 4971363 h 5552946"/>
                  <a:gd name="connsiteX0" fmla="*/ 1395589 w 11617717"/>
                  <a:gd name="connsiteY0" fmla="*/ 4971363 h 5552946"/>
                  <a:gd name="connsiteX1" fmla="*/ 1849993 w 11617717"/>
                  <a:gd name="connsiteY1" fmla="*/ 2717631 h 5552946"/>
                  <a:gd name="connsiteX2" fmla="*/ 1615249 w 11617717"/>
                  <a:gd name="connsiteY2" fmla="*/ 407283 h 5552946"/>
                  <a:gd name="connsiteX3" fmla="*/ 1729549 w 11617717"/>
                  <a:gd name="connsiteY3" fmla="*/ 273933 h 5552946"/>
                  <a:gd name="connsiteX4" fmla="*/ 1739074 w 11617717"/>
                  <a:gd name="connsiteY4" fmla="*/ 978783 h 5552946"/>
                  <a:gd name="connsiteX5" fmla="*/ 1729549 w 11617717"/>
                  <a:gd name="connsiteY5" fmla="*/ 1140708 h 5552946"/>
                  <a:gd name="connsiteX6" fmla="*/ 1824799 w 11617717"/>
                  <a:gd name="connsiteY6" fmla="*/ 1178808 h 5552946"/>
                  <a:gd name="connsiteX7" fmla="*/ 1872424 w 11617717"/>
                  <a:gd name="connsiteY7" fmla="*/ 969258 h 5552946"/>
                  <a:gd name="connsiteX8" fmla="*/ 1872424 w 11617717"/>
                  <a:gd name="connsiteY8" fmla="*/ 664458 h 5552946"/>
                  <a:gd name="connsiteX9" fmla="*/ 1872424 w 11617717"/>
                  <a:gd name="connsiteY9" fmla="*/ 435858 h 5552946"/>
                  <a:gd name="connsiteX10" fmla="*/ 1872424 w 11617717"/>
                  <a:gd name="connsiteY10" fmla="*/ 207258 h 5552946"/>
                  <a:gd name="connsiteX11" fmla="*/ 1958149 w 11617717"/>
                  <a:gd name="connsiteY11" fmla="*/ 188208 h 5552946"/>
                  <a:gd name="connsiteX12" fmla="*/ 2015299 w 11617717"/>
                  <a:gd name="connsiteY12" fmla="*/ 292983 h 5552946"/>
                  <a:gd name="connsiteX13" fmla="*/ 2015299 w 11617717"/>
                  <a:gd name="connsiteY13" fmla="*/ 1121658 h 5552946"/>
                  <a:gd name="connsiteX14" fmla="*/ 2110549 w 11617717"/>
                  <a:gd name="connsiteY14" fmla="*/ 1159758 h 5552946"/>
                  <a:gd name="connsiteX15" fmla="*/ 2120074 w 11617717"/>
                  <a:gd name="connsiteY15" fmla="*/ 969258 h 5552946"/>
                  <a:gd name="connsiteX16" fmla="*/ 2139124 w 11617717"/>
                  <a:gd name="connsiteY16" fmla="*/ 188208 h 5552946"/>
                  <a:gd name="connsiteX17" fmla="*/ 2243899 w 11617717"/>
                  <a:gd name="connsiteY17" fmla="*/ 197733 h 5552946"/>
                  <a:gd name="connsiteX18" fmla="*/ 2262949 w 11617717"/>
                  <a:gd name="connsiteY18" fmla="*/ 654933 h 5552946"/>
                  <a:gd name="connsiteX19" fmla="*/ 2281999 w 11617717"/>
                  <a:gd name="connsiteY19" fmla="*/ 1007358 h 5552946"/>
                  <a:gd name="connsiteX20" fmla="*/ 2291524 w 11617717"/>
                  <a:gd name="connsiteY20" fmla="*/ 1169283 h 5552946"/>
                  <a:gd name="connsiteX21" fmla="*/ 2386774 w 11617717"/>
                  <a:gd name="connsiteY21" fmla="*/ 1121658 h 5552946"/>
                  <a:gd name="connsiteX22" fmla="*/ 2396299 w 11617717"/>
                  <a:gd name="connsiteY22" fmla="*/ 254883 h 5552946"/>
                  <a:gd name="connsiteX23" fmla="*/ 2443924 w 11617717"/>
                  <a:gd name="connsiteY23" fmla="*/ 159633 h 5552946"/>
                  <a:gd name="connsiteX24" fmla="*/ 2501074 w 11617717"/>
                  <a:gd name="connsiteY24" fmla="*/ 340608 h 5552946"/>
                  <a:gd name="connsiteX25" fmla="*/ 2510599 w 11617717"/>
                  <a:gd name="connsiteY25" fmla="*/ 788283 h 5552946"/>
                  <a:gd name="connsiteX26" fmla="*/ 2539174 w 11617717"/>
                  <a:gd name="connsiteY26" fmla="*/ 1169283 h 5552946"/>
                  <a:gd name="connsiteX27" fmla="*/ 2691574 w 11617717"/>
                  <a:gd name="connsiteY27" fmla="*/ 1121658 h 5552946"/>
                  <a:gd name="connsiteX28" fmla="*/ 2682049 w 11617717"/>
                  <a:gd name="connsiteY28" fmla="*/ 740658 h 5552946"/>
                  <a:gd name="connsiteX29" fmla="*/ 2662999 w 11617717"/>
                  <a:gd name="connsiteY29" fmla="*/ 331083 h 5552946"/>
                  <a:gd name="connsiteX30" fmla="*/ 2682049 w 11617717"/>
                  <a:gd name="connsiteY30" fmla="*/ 159633 h 5552946"/>
                  <a:gd name="connsiteX31" fmla="*/ 2805874 w 11617717"/>
                  <a:gd name="connsiteY31" fmla="*/ 216783 h 5552946"/>
                  <a:gd name="connsiteX32" fmla="*/ 2796349 w 11617717"/>
                  <a:gd name="connsiteY32" fmla="*/ 493008 h 5552946"/>
                  <a:gd name="connsiteX33" fmla="*/ 2834449 w 11617717"/>
                  <a:gd name="connsiteY33" fmla="*/ 874008 h 5552946"/>
                  <a:gd name="connsiteX34" fmla="*/ 2853499 w 11617717"/>
                  <a:gd name="connsiteY34" fmla="*/ 1112133 h 5552946"/>
                  <a:gd name="connsiteX35" fmla="*/ 2929699 w 11617717"/>
                  <a:gd name="connsiteY35" fmla="*/ 1112133 h 5552946"/>
                  <a:gd name="connsiteX36" fmla="*/ 2986849 w 11617717"/>
                  <a:gd name="connsiteY36" fmla="*/ 902583 h 5552946"/>
                  <a:gd name="connsiteX37" fmla="*/ 2977324 w 11617717"/>
                  <a:gd name="connsiteY37" fmla="*/ 645408 h 5552946"/>
                  <a:gd name="connsiteX38" fmla="*/ 2939224 w 11617717"/>
                  <a:gd name="connsiteY38" fmla="*/ 235833 h 5552946"/>
                  <a:gd name="connsiteX39" fmla="*/ 3034474 w 11617717"/>
                  <a:gd name="connsiteY39" fmla="*/ 197733 h 5552946"/>
                  <a:gd name="connsiteX40" fmla="*/ 3091624 w 11617717"/>
                  <a:gd name="connsiteY40" fmla="*/ 350133 h 5552946"/>
                  <a:gd name="connsiteX41" fmla="*/ 3110674 w 11617717"/>
                  <a:gd name="connsiteY41" fmla="*/ 693033 h 5552946"/>
                  <a:gd name="connsiteX42" fmla="*/ 3082099 w 11617717"/>
                  <a:gd name="connsiteY42" fmla="*/ 940683 h 5552946"/>
                  <a:gd name="connsiteX43" fmla="*/ 3120199 w 11617717"/>
                  <a:gd name="connsiteY43" fmla="*/ 1131183 h 5552946"/>
                  <a:gd name="connsiteX44" fmla="*/ 3234499 w 11617717"/>
                  <a:gd name="connsiteY44" fmla="*/ 1102608 h 5552946"/>
                  <a:gd name="connsiteX45" fmla="*/ 3234499 w 11617717"/>
                  <a:gd name="connsiteY45" fmla="*/ 769233 h 5552946"/>
                  <a:gd name="connsiteX46" fmla="*/ 3205924 w 11617717"/>
                  <a:gd name="connsiteY46" fmla="*/ 378708 h 5552946"/>
                  <a:gd name="connsiteX47" fmla="*/ 3234499 w 11617717"/>
                  <a:gd name="connsiteY47" fmla="*/ 178683 h 5552946"/>
                  <a:gd name="connsiteX48" fmla="*/ 3358324 w 11617717"/>
                  <a:gd name="connsiteY48" fmla="*/ 178683 h 5552946"/>
                  <a:gd name="connsiteX49" fmla="*/ 3348799 w 11617717"/>
                  <a:gd name="connsiteY49" fmla="*/ 416808 h 5552946"/>
                  <a:gd name="connsiteX50" fmla="*/ 3348799 w 11617717"/>
                  <a:gd name="connsiteY50" fmla="*/ 607308 h 5552946"/>
                  <a:gd name="connsiteX51" fmla="*/ 3386899 w 11617717"/>
                  <a:gd name="connsiteY51" fmla="*/ 874008 h 5552946"/>
                  <a:gd name="connsiteX52" fmla="*/ 3396424 w 11617717"/>
                  <a:gd name="connsiteY52" fmla="*/ 1083558 h 5552946"/>
                  <a:gd name="connsiteX53" fmla="*/ 3463099 w 11617717"/>
                  <a:gd name="connsiteY53" fmla="*/ 1121658 h 5552946"/>
                  <a:gd name="connsiteX54" fmla="*/ 3529774 w 11617717"/>
                  <a:gd name="connsiteY54" fmla="*/ 1007358 h 5552946"/>
                  <a:gd name="connsiteX55" fmla="*/ 3520249 w 11617717"/>
                  <a:gd name="connsiteY55" fmla="*/ 750183 h 5552946"/>
                  <a:gd name="connsiteX56" fmla="*/ 3520249 w 11617717"/>
                  <a:gd name="connsiteY56" fmla="*/ 378708 h 5552946"/>
                  <a:gd name="connsiteX57" fmla="*/ 3529774 w 11617717"/>
                  <a:gd name="connsiteY57" fmla="*/ 169158 h 5552946"/>
                  <a:gd name="connsiteX58" fmla="*/ 3653599 w 11617717"/>
                  <a:gd name="connsiteY58" fmla="*/ 178683 h 5552946"/>
                  <a:gd name="connsiteX59" fmla="*/ 3691699 w 11617717"/>
                  <a:gd name="connsiteY59" fmla="*/ 407283 h 5552946"/>
                  <a:gd name="connsiteX60" fmla="*/ 3691699 w 11617717"/>
                  <a:gd name="connsiteY60" fmla="*/ 712083 h 5552946"/>
                  <a:gd name="connsiteX61" fmla="*/ 3672649 w 11617717"/>
                  <a:gd name="connsiteY61" fmla="*/ 1026408 h 5552946"/>
                  <a:gd name="connsiteX62" fmla="*/ 3701224 w 11617717"/>
                  <a:gd name="connsiteY62" fmla="*/ 1140708 h 5552946"/>
                  <a:gd name="connsiteX63" fmla="*/ 3805999 w 11617717"/>
                  <a:gd name="connsiteY63" fmla="*/ 1093083 h 5552946"/>
                  <a:gd name="connsiteX64" fmla="*/ 3815524 w 11617717"/>
                  <a:gd name="connsiteY64" fmla="*/ 835908 h 5552946"/>
                  <a:gd name="connsiteX65" fmla="*/ 3834574 w 11617717"/>
                  <a:gd name="connsiteY65" fmla="*/ 559683 h 5552946"/>
                  <a:gd name="connsiteX66" fmla="*/ 3805999 w 11617717"/>
                  <a:gd name="connsiteY66" fmla="*/ 245358 h 5552946"/>
                  <a:gd name="connsiteX67" fmla="*/ 3920299 w 11617717"/>
                  <a:gd name="connsiteY67" fmla="*/ 102483 h 5552946"/>
                  <a:gd name="connsiteX68" fmla="*/ 3986974 w 11617717"/>
                  <a:gd name="connsiteY68" fmla="*/ 378708 h 5552946"/>
                  <a:gd name="connsiteX69" fmla="*/ 3967924 w 11617717"/>
                  <a:gd name="connsiteY69" fmla="*/ 721608 h 5552946"/>
                  <a:gd name="connsiteX70" fmla="*/ 3948874 w 11617717"/>
                  <a:gd name="connsiteY70" fmla="*/ 1093083 h 5552946"/>
                  <a:gd name="connsiteX71" fmla="*/ 3996499 w 11617717"/>
                  <a:gd name="connsiteY71" fmla="*/ 1140708 h 5552946"/>
                  <a:gd name="connsiteX72" fmla="*/ 4110799 w 11617717"/>
                  <a:gd name="connsiteY72" fmla="*/ 1074033 h 5552946"/>
                  <a:gd name="connsiteX73" fmla="*/ 4120324 w 11617717"/>
                  <a:gd name="connsiteY73" fmla="*/ 864483 h 5552946"/>
                  <a:gd name="connsiteX74" fmla="*/ 4110799 w 11617717"/>
                  <a:gd name="connsiteY74" fmla="*/ 531108 h 5552946"/>
                  <a:gd name="connsiteX75" fmla="*/ 4167949 w 11617717"/>
                  <a:gd name="connsiteY75" fmla="*/ 159633 h 5552946"/>
                  <a:gd name="connsiteX76" fmla="*/ 4263199 w 11617717"/>
                  <a:gd name="connsiteY76" fmla="*/ 340608 h 5552946"/>
                  <a:gd name="connsiteX77" fmla="*/ 4282249 w 11617717"/>
                  <a:gd name="connsiteY77" fmla="*/ 759708 h 5552946"/>
                  <a:gd name="connsiteX78" fmla="*/ 4272724 w 11617717"/>
                  <a:gd name="connsiteY78" fmla="*/ 1064508 h 5552946"/>
                  <a:gd name="connsiteX79" fmla="*/ 4377499 w 11617717"/>
                  <a:gd name="connsiteY79" fmla="*/ 1131183 h 5552946"/>
                  <a:gd name="connsiteX80" fmla="*/ 4387024 w 11617717"/>
                  <a:gd name="connsiteY80" fmla="*/ 912108 h 5552946"/>
                  <a:gd name="connsiteX81" fmla="*/ 4415599 w 11617717"/>
                  <a:gd name="connsiteY81" fmla="*/ 569208 h 5552946"/>
                  <a:gd name="connsiteX82" fmla="*/ 4406074 w 11617717"/>
                  <a:gd name="connsiteY82" fmla="*/ 331083 h 5552946"/>
                  <a:gd name="connsiteX83" fmla="*/ 4425124 w 11617717"/>
                  <a:gd name="connsiteY83" fmla="*/ 140583 h 5552946"/>
                  <a:gd name="connsiteX84" fmla="*/ 4548949 w 11617717"/>
                  <a:gd name="connsiteY84" fmla="*/ 207258 h 5552946"/>
                  <a:gd name="connsiteX85" fmla="*/ 4548949 w 11617717"/>
                  <a:gd name="connsiteY85" fmla="*/ 483483 h 5552946"/>
                  <a:gd name="connsiteX86" fmla="*/ 4539424 w 11617717"/>
                  <a:gd name="connsiteY86" fmla="*/ 788283 h 5552946"/>
                  <a:gd name="connsiteX87" fmla="*/ 4501324 w 11617717"/>
                  <a:gd name="connsiteY87" fmla="*/ 1064508 h 5552946"/>
                  <a:gd name="connsiteX88" fmla="*/ 4634674 w 11617717"/>
                  <a:gd name="connsiteY88" fmla="*/ 1121658 h 5552946"/>
                  <a:gd name="connsiteX89" fmla="*/ 4701349 w 11617717"/>
                  <a:gd name="connsiteY89" fmla="*/ 721608 h 5552946"/>
                  <a:gd name="connsiteX90" fmla="*/ 4710874 w 11617717"/>
                  <a:gd name="connsiteY90" fmla="*/ 302508 h 5552946"/>
                  <a:gd name="connsiteX91" fmla="*/ 4768024 w 11617717"/>
                  <a:gd name="connsiteY91" fmla="*/ 150108 h 5552946"/>
                  <a:gd name="connsiteX92" fmla="*/ 4825174 w 11617717"/>
                  <a:gd name="connsiteY92" fmla="*/ 207258 h 5552946"/>
                  <a:gd name="connsiteX93" fmla="*/ 4825174 w 11617717"/>
                  <a:gd name="connsiteY93" fmla="*/ 445383 h 5552946"/>
                  <a:gd name="connsiteX94" fmla="*/ 4853749 w 11617717"/>
                  <a:gd name="connsiteY94" fmla="*/ 788283 h 5552946"/>
                  <a:gd name="connsiteX95" fmla="*/ 4863274 w 11617717"/>
                  <a:gd name="connsiteY95" fmla="*/ 1045458 h 5552946"/>
                  <a:gd name="connsiteX96" fmla="*/ 4948999 w 11617717"/>
                  <a:gd name="connsiteY96" fmla="*/ 1102608 h 5552946"/>
                  <a:gd name="connsiteX97" fmla="*/ 4987099 w 11617717"/>
                  <a:gd name="connsiteY97" fmla="*/ 826383 h 5552946"/>
                  <a:gd name="connsiteX98" fmla="*/ 4958524 w 11617717"/>
                  <a:gd name="connsiteY98" fmla="*/ 473958 h 5552946"/>
                  <a:gd name="connsiteX99" fmla="*/ 4958524 w 11617717"/>
                  <a:gd name="connsiteY99" fmla="*/ 188208 h 5552946"/>
                  <a:gd name="connsiteX100" fmla="*/ 5034724 w 11617717"/>
                  <a:gd name="connsiteY100" fmla="*/ 112008 h 5552946"/>
                  <a:gd name="connsiteX101" fmla="*/ 5101399 w 11617717"/>
                  <a:gd name="connsiteY101" fmla="*/ 245358 h 5552946"/>
                  <a:gd name="connsiteX102" fmla="*/ 5101399 w 11617717"/>
                  <a:gd name="connsiteY102" fmla="*/ 416808 h 5552946"/>
                  <a:gd name="connsiteX103" fmla="*/ 5120449 w 11617717"/>
                  <a:gd name="connsiteY103" fmla="*/ 712083 h 5552946"/>
                  <a:gd name="connsiteX104" fmla="*/ 5149024 w 11617717"/>
                  <a:gd name="connsiteY104" fmla="*/ 988308 h 5552946"/>
                  <a:gd name="connsiteX105" fmla="*/ 5158549 w 11617717"/>
                  <a:gd name="connsiteY105" fmla="*/ 1131183 h 5552946"/>
                  <a:gd name="connsiteX106" fmla="*/ 5291899 w 11617717"/>
                  <a:gd name="connsiteY106" fmla="*/ 1083558 h 5552946"/>
                  <a:gd name="connsiteX107" fmla="*/ 5263324 w 11617717"/>
                  <a:gd name="connsiteY107" fmla="*/ 759708 h 5552946"/>
                  <a:gd name="connsiteX108" fmla="*/ 5244274 w 11617717"/>
                  <a:gd name="connsiteY108" fmla="*/ 226308 h 5552946"/>
                  <a:gd name="connsiteX109" fmla="*/ 5263324 w 11617717"/>
                  <a:gd name="connsiteY109" fmla="*/ 121533 h 5552946"/>
                  <a:gd name="connsiteX110" fmla="*/ 5339524 w 11617717"/>
                  <a:gd name="connsiteY110" fmla="*/ 178683 h 5552946"/>
                  <a:gd name="connsiteX111" fmla="*/ 5377624 w 11617717"/>
                  <a:gd name="connsiteY111" fmla="*/ 454908 h 5552946"/>
                  <a:gd name="connsiteX112" fmla="*/ 5415724 w 11617717"/>
                  <a:gd name="connsiteY112" fmla="*/ 864483 h 5552946"/>
                  <a:gd name="connsiteX113" fmla="*/ 5482399 w 11617717"/>
                  <a:gd name="connsiteY113" fmla="*/ 1112133 h 5552946"/>
                  <a:gd name="connsiteX114" fmla="*/ 5530024 w 11617717"/>
                  <a:gd name="connsiteY114" fmla="*/ 931158 h 5552946"/>
                  <a:gd name="connsiteX115" fmla="*/ 5530024 w 11617717"/>
                  <a:gd name="connsiteY115" fmla="*/ 654933 h 5552946"/>
                  <a:gd name="connsiteX116" fmla="*/ 5558599 w 11617717"/>
                  <a:gd name="connsiteY116" fmla="*/ 312033 h 5552946"/>
                  <a:gd name="connsiteX117" fmla="*/ 5587174 w 11617717"/>
                  <a:gd name="connsiteY117" fmla="*/ 131058 h 5552946"/>
                  <a:gd name="connsiteX118" fmla="*/ 5653849 w 11617717"/>
                  <a:gd name="connsiteY118" fmla="*/ 302508 h 5552946"/>
                  <a:gd name="connsiteX119" fmla="*/ 5644324 w 11617717"/>
                  <a:gd name="connsiteY119" fmla="*/ 626358 h 5552946"/>
                  <a:gd name="connsiteX120" fmla="*/ 5682424 w 11617717"/>
                  <a:gd name="connsiteY120" fmla="*/ 978783 h 5552946"/>
                  <a:gd name="connsiteX121" fmla="*/ 5710999 w 11617717"/>
                  <a:gd name="connsiteY121" fmla="*/ 1102608 h 5552946"/>
                  <a:gd name="connsiteX122" fmla="*/ 5825299 w 11617717"/>
                  <a:gd name="connsiteY122" fmla="*/ 1074033 h 5552946"/>
                  <a:gd name="connsiteX123" fmla="*/ 5777674 w 11617717"/>
                  <a:gd name="connsiteY123" fmla="*/ 702558 h 5552946"/>
                  <a:gd name="connsiteX124" fmla="*/ 5777674 w 11617717"/>
                  <a:gd name="connsiteY124" fmla="*/ 473958 h 5552946"/>
                  <a:gd name="connsiteX125" fmla="*/ 5806249 w 11617717"/>
                  <a:gd name="connsiteY125" fmla="*/ 188208 h 5552946"/>
                  <a:gd name="connsiteX126" fmla="*/ 5901499 w 11617717"/>
                  <a:gd name="connsiteY126" fmla="*/ 169158 h 5552946"/>
                  <a:gd name="connsiteX127" fmla="*/ 5939599 w 11617717"/>
                  <a:gd name="connsiteY127" fmla="*/ 254883 h 5552946"/>
                  <a:gd name="connsiteX128" fmla="*/ 5977699 w 11617717"/>
                  <a:gd name="connsiteY128" fmla="*/ 502533 h 5552946"/>
                  <a:gd name="connsiteX129" fmla="*/ 5968174 w 11617717"/>
                  <a:gd name="connsiteY129" fmla="*/ 712083 h 5552946"/>
                  <a:gd name="connsiteX130" fmla="*/ 5968174 w 11617717"/>
                  <a:gd name="connsiteY130" fmla="*/ 864483 h 5552946"/>
                  <a:gd name="connsiteX131" fmla="*/ 5987224 w 11617717"/>
                  <a:gd name="connsiteY131" fmla="*/ 1016883 h 5552946"/>
                  <a:gd name="connsiteX132" fmla="*/ 5996749 w 11617717"/>
                  <a:gd name="connsiteY132" fmla="*/ 1083558 h 5552946"/>
                  <a:gd name="connsiteX133" fmla="*/ 6091999 w 11617717"/>
                  <a:gd name="connsiteY133" fmla="*/ 1026408 h 5552946"/>
                  <a:gd name="connsiteX134" fmla="*/ 6101524 w 11617717"/>
                  <a:gd name="connsiteY134" fmla="*/ 864483 h 5552946"/>
                  <a:gd name="connsiteX135" fmla="*/ 6101524 w 11617717"/>
                  <a:gd name="connsiteY135" fmla="*/ 550158 h 5552946"/>
                  <a:gd name="connsiteX136" fmla="*/ 6082474 w 11617717"/>
                  <a:gd name="connsiteY136" fmla="*/ 283458 h 5552946"/>
                  <a:gd name="connsiteX137" fmla="*/ 6082474 w 11617717"/>
                  <a:gd name="connsiteY137" fmla="*/ 169158 h 5552946"/>
                  <a:gd name="connsiteX138" fmla="*/ 6139624 w 11617717"/>
                  <a:gd name="connsiteY138" fmla="*/ 140583 h 5552946"/>
                  <a:gd name="connsiteX139" fmla="*/ 6196774 w 11617717"/>
                  <a:gd name="connsiteY139" fmla="*/ 159633 h 5552946"/>
                  <a:gd name="connsiteX140" fmla="*/ 6234874 w 11617717"/>
                  <a:gd name="connsiteY140" fmla="*/ 321558 h 5552946"/>
                  <a:gd name="connsiteX141" fmla="*/ 6234874 w 11617717"/>
                  <a:gd name="connsiteY141" fmla="*/ 550158 h 5552946"/>
                  <a:gd name="connsiteX142" fmla="*/ 6234874 w 11617717"/>
                  <a:gd name="connsiteY142" fmla="*/ 826383 h 5552946"/>
                  <a:gd name="connsiteX143" fmla="*/ 6225349 w 11617717"/>
                  <a:gd name="connsiteY143" fmla="*/ 997833 h 5552946"/>
                  <a:gd name="connsiteX144" fmla="*/ 6253924 w 11617717"/>
                  <a:gd name="connsiteY144" fmla="*/ 1054983 h 5552946"/>
                  <a:gd name="connsiteX145" fmla="*/ 6349174 w 11617717"/>
                  <a:gd name="connsiteY145" fmla="*/ 1054983 h 5552946"/>
                  <a:gd name="connsiteX146" fmla="*/ 6377749 w 11617717"/>
                  <a:gd name="connsiteY146" fmla="*/ 816858 h 5552946"/>
                  <a:gd name="connsiteX147" fmla="*/ 6387274 w 11617717"/>
                  <a:gd name="connsiteY147" fmla="*/ 407283 h 5552946"/>
                  <a:gd name="connsiteX148" fmla="*/ 6377749 w 11617717"/>
                  <a:gd name="connsiteY148" fmla="*/ 150108 h 5552946"/>
                  <a:gd name="connsiteX149" fmla="*/ 6463474 w 11617717"/>
                  <a:gd name="connsiteY149" fmla="*/ 150108 h 5552946"/>
                  <a:gd name="connsiteX150" fmla="*/ 6501574 w 11617717"/>
                  <a:gd name="connsiteY150" fmla="*/ 254883 h 5552946"/>
                  <a:gd name="connsiteX151" fmla="*/ 6511099 w 11617717"/>
                  <a:gd name="connsiteY151" fmla="*/ 416808 h 5552946"/>
                  <a:gd name="connsiteX152" fmla="*/ 6520624 w 11617717"/>
                  <a:gd name="connsiteY152" fmla="*/ 578733 h 5552946"/>
                  <a:gd name="connsiteX153" fmla="*/ 6511099 w 11617717"/>
                  <a:gd name="connsiteY153" fmla="*/ 807333 h 5552946"/>
                  <a:gd name="connsiteX154" fmla="*/ 6511099 w 11617717"/>
                  <a:gd name="connsiteY154" fmla="*/ 1016883 h 5552946"/>
                  <a:gd name="connsiteX155" fmla="*/ 6558724 w 11617717"/>
                  <a:gd name="connsiteY155" fmla="*/ 1093083 h 5552946"/>
                  <a:gd name="connsiteX156" fmla="*/ 6615874 w 11617717"/>
                  <a:gd name="connsiteY156" fmla="*/ 988308 h 5552946"/>
                  <a:gd name="connsiteX157" fmla="*/ 6663499 w 11617717"/>
                  <a:gd name="connsiteY157" fmla="*/ 778758 h 5552946"/>
                  <a:gd name="connsiteX158" fmla="*/ 6625399 w 11617717"/>
                  <a:gd name="connsiteY158" fmla="*/ 559683 h 5552946"/>
                  <a:gd name="connsiteX159" fmla="*/ 6625399 w 11617717"/>
                  <a:gd name="connsiteY159" fmla="*/ 273933 h 5552946"/>
                  <a:gd name="connsiteX160" fmla="*/ 6682549 w 11617717"/>
                  <a:gd name="connsiteY160" fmla="*/ 121533 h 5552946"/>
                  <a:gd name="connsiteX161" fmla="*/ 6749224 w 11617717"/>
                  <a:gd name="connsiteY161" fmla="*/ 169158 h 5552946"/>
                  <a:gd name="connsiteX162" fmla="*/ 6758749 w 11617717"/>
                  <a:gd name="connsiteY162" fmla="*/ 378708 h 5552946"/>
                  <a:gd name="connsiteX163" fmla="*/ 6758749 w 11617717"/>
                  <a:gd name="connsiteY163" fmla="*/ 559683 h 5552946"/>
                  <a:gd name="connsiteX164" fmla="*/ 6787324 w 11617717"/>
                  <a:gd name="connsiteY164" fmla="*/ 835908 h 5552946"/>
                  <a:gd name="connsiteX165" fmla="*/ 6777799 w 11617717"/>
                  <a:gd name="connsiteY165" fmla="*/ 1045458 h 5552946"/>
                  <a:gd name="connsiteX166" fmla="*/ 6825424 w 11617717"/>
                  <a:gd name="connsiteY166" fmla="*/ 1121658 h 5552946"/>
                  <a:gd name="connsiteX167" fmla="*/ 6901624 w 11617717"/>
                  <a:gd name="connsiteY167" fmla="*/ 1093083 h 5552946"/>
                  <a:gd name="connsiteX168" fmla="*/ 6901624 w 11617717"/>
                  <a:gd name="connsiteY168" fmla="*/ 750183 h 5552946"/>
                  <a:gd name="connsiteX169" fmla="*/ 6911149 w 11617717"/>
                  <a:gd name="connsiteY169" fmla="*/ 216783 h 5552946"/>
                  <a:gd name="connsiteX170" fmla="*/ 6996874 w 11617717"/>
                  <a:gd name="connsiteY170" fmla="*/ 121533 h 5552946"/>
                  <a:gd name="connsiteX171" fmla="*/ 7034974 w 11617717"/>
                  <a:gd name="connsiteY171" fmla="*/ 226308 h 5552946"/>
                  <a:gd name="connsiteX172" fmla="*/ 7034974 w 11617717"/>
                  <a:gd name="connsiteY172" fmla="*/ 512058 h 5552946"/>
                  <a:gd name="connsiteX173" fmla="*/ 7034974 w 11617717"/>
                  <a:gd name="connsiteY173" fmla="*/ 788283 h 5552946"/>
                  <a:gd name="connsiteX174" fmla="*/ 7034974 w 11617717"/>
                  <a:gd name="connsiteY174" fmla="*/ 969258 h 5552946"/>
                  <a:gd name="connsiteX175" fmla="*/ 7034974 w 11617717"/>
                  <a:gd name="connsiteY175" fmla="*/ 1102608 h 5552946"/>
                  <a:gd name="connsiteX176" fmla="*/ 7139749 w 11617717"/>
                  <a:gd name="connsiteY176" fmla="*/ 1064508 h 5552946"/>
                  <a:gd name="connsiteX177" fmla="*/ 7168324 w 11617717"/>
                  <a:gd name="connsiteY177" fmla="*/ 912108 h 5552946"/>
                  <a:gd name="connsiteX178" fmla="*/ 7158799 w 11617717"/>
                  <a:gd name="connsiteY178" fmla="*/ 559683 h 5552946"/>
                  <a:gd name="connsiteX179" fmla="*/ 7158799 w 11617717"/>
                  <a:gd name="connsiteY179" fmla="*/ 312033 h 5552946"/>
                  <a:gd name="connsiteX180" fmla="*/ 7196899 w 11617717"/>
                  <a:gd name="connsiteY180" fmla="*/ 140583 h 5552946"/>
                  <a:gd name="connsiteX181" fmla="*/ 7282624 w 11617717"/>
                  <a:gd name="connsiteY181" fmla="*/ 169158 h 5552946"/>
                  <a:gd name="connsiteX182" fmla="*/ 7292149 w 11617717"/>
                  <a:gd name="connsiteY182" fmla="*/ 483483 h 5552946"/>
                  <a:gd name="connsiteX183" fmla="*/ 7320724 w 11617717"/>
                  <a:gd name="connsiteY183" fmla="*/ 1112133 h 5552946"/>
                  <a:gd name="connsiteX184" fmla="*/ 7444549 w 11617717"/>
                  <a:gd name="connsiteY184" fmla="*/ 1083558 h 5552946"/>
                  <a:gd name="connsiteX185" fmla="*/ 7463599 w 11617717"/>
                  <a:gd name="connsiteY185" fmla="*/ 845433 h 5552946"/>
                  <a:gd name="connsiteX186" fmla="*/ 7435024 w 11617717"/>
                  <a:gd name="connsiteY186" fmla="*/ 407283 h 5552946"/>
                  <a:gd name="connsiteX187" fmla="*/ 7482649 w 11617717"/>
                  <a:gd name="connsiteY187" fmla="*/ 178683 h 5552946"/>
                  <a:gd name="connsiteX188" fmla="*/ 7549324 w 11617717"/>
                  <a:gd name="connsiteY188" fmla="*/ 216783 h 5552946"/>
                  <a:gd name="connsiteX189" fmla="*/ 7587424 w 11617717"/>
                  <a:gd name="connsiteY189" fmla="*/ 940683 h 5552946"/>
                  <a:gd name="connsiteX190" fmla="*/ 7615999 w 11617717"/>
                  <a:gd name="connsiteY190" fmla="*/ 1131183 h 5552946"/>
                  <a:gd name="connsiteX191" fmla="*/ 7730299 w 11617717"/>
                  <a:gd name="connsiteY191" fmla="*/ 1035933 h 5552946"/>
                  <a:gd name="connsiteX192" fmla="*/ 7739824 w 11617717"/>
                  <a:gd name="connsiteY192" fmla="*/ 626358 h 5552946"/>
                  <a:gd name="connsiteX193" fmla="*/ 7749349 w 11617717"/>
                  <a:gd name="connsiteY193" fmla="*/ 359658 h 5552946"/>
                  <a:gd name="connsiteX194" fmla="*/ 7787449 w 11617717"/>
                  <a:gd name="connsiteY194" fmla="*/ 159633 h 5552946"/>
                  <a:gd name="connsiteX195" fmla="*/ 7854124 w 11617717"/>
                  <a:gd name="connsiteY195" fmla="*/ 216783 h 5552946"/>
                  <a:gd name="connsiteX196" fmla="*/ 7863649 w 11617717"/>
                  <a:gd name="connsiteY196" fmla="*/ 750183 h 5552946"/>
                  <a:gd name="connsiteX197" fmla="*/ 7854124 w 11617717"/>
                  <a:gd name="connsiteY197" fmla="*/ 1035933 h 5552946"/>
                  <a:gd name="connsiteX198" fmla="*/ 7930324 w 11617717"/>
                  <a:gd name="connsiteY198" fmla="*/ 1102608 h 5552946"/>
                  <a:gd name="connsiteX199" fmla="*/ 7987474 w 11617717"/>
                  <a:gd name="connsiteY199" fmla="*/ 950208 h 5552946"/>
                  <a:gd name="connsiteX200" fmla="*/ 7987474 w 11617717"/>
                  <a:gd name="connsiteY200" fmla="*/ 569208 h 5552946"/>
                  <a:gd name="connsiteX201" fmla="*/ 7977949 w 11617717"/>
                  <a:gd name="connsiteY201" fmla="*/ 245358 h 5552946"/>
                  <a:gd name="connsiteX202" fmla="*/ 8044624 w 11617717"/>
                  <a:gd name="connsiteY202" fmla="*/ 140583 h 5552946"/>
                  <a:gd name="connsiteX203" fmla="*/ 8111299 w 11617717"/>
                  <a:gd name="connsiteY203" fmla="*/ 369183 h 5552946"/>
                  <a:gd name="connsiteX204" fmla="*/ 8120824 w 11617717"/>
                  <a:gd name="connsiteY204" fmla="*/ 1007358 h 5552946"/>
                  <a:gd name="connsiteX205" fmla="*/ 8225599 w 11617717"/>
                  <a:gd name="connsiteY205" fmla="*/ 988308 h 5552946"/>
                  <a:gd name="connsiteX206" fmla="*/ 8263699 w 11617717"/>
                  <a:gd name="connsiteY206" fmla="*/ 607308 h 5552946"/>
                  <a:gd name="connsiteX207" fmla="*/ 8244649 w 11617717"/>
                  <a:gd name="connsiteY207" fmla="*/ 273933 h 5552946"/>
                  <a:gd name="connsiteX208" fmla="*/ 8273224 w 11617717"/>
                  <a:gd name="connsiteY208" fmla="*/ 159633 h 5552946"/>
                  <a:gd name="connsiteX209" fmla="*/ 8339899 w 11617717"/>
                  <a:gd name="connsiteY209" fmla="*/ 407283 h 5552946"/>
                  <a:gd name="connsiteX210" fmla="*/ 8368474 w 11617717"/>
                  <a:gd name="connsiteY210" fmla="*/ 769233 h 5552946"/>
                  <a:gd name="connsiteX211" fmla="*/ 8358949 w 11617717"/>
                  <a:gd name="connsiteY211" fmla="*/ 1016883 h 5552946"/>
                  <a:gd name="connsiteX212" fmla="*/ 8435149 w 11617717"/>
                  <a:gd name="connsiteY212" fmla="*/ 1102608 h 5552946"/>
                  <a:gd name="connsiteX213" fmla="*/ 8520874 w 11617717"/>
                  <a:gd name="connsiteY213" fmla="*/ 807333 h 5552946"/>
                  <a:gd name="connsiteX214" fmla="*/ 8511349 w 11617717"/>
                  <a:gd name="connsiteY214" fmla="*/ 350133 h 5552946"/>
                  <a:gd name="connsiteX215" fmla="*/ 8520874 w 11617717"/>
                  <a:gd name="connsiteY215" fmla="*/ 178683 h 5552946"/>
                  <a:gd name="connsiteX216" fmla="*/ 8587549 w 11617717"/>
                  <a:gd name="connsiteY216" fmla="*/ 112008 h 5552946"/>
                  <a:gd name="connsiteX217" fmla="*/ 8635174 w 11617717"/>
                  <a:gd name="connsiteY217" fmla="*/ 188208 h 5552946"/>
                  <a:gd name="connsiteX218" fmla="*/ 8644699 w 11617717"/>
                  <a:gd name="connsiteY218" fmla="*/ 388233 h 5552946"/>
                  <a:gd name="connsiteX219" fmla="*/ 8635174 w 11617717"/>
                  <a:gd name="connsiteY219" fmla="*/ 664458 h 5552946"/>
                  <a:gd name="connsiteX220" fmla="*/ 8644699 w 11617717"/>
                  <a:gd name="connsiteY220" fmla="*/ 959733 h 5552946"/>
                  <a:gd name="connsiteX221" fmla="*/ 8663749 w 11617717"/>
                  <a:gd name="connsiteY221" fmla="*/ 1064508 h 5552946"/>
                  <a:gd name="connsiteX222" fmla="*/ 8720899 w 11617717"/>
                  <a:gd name="connsiteY222" fmla="*/ 1083558 h 5552946"/>
                  <a:gd name="connsiteX223" fmla="*/ 8768524 w 11617717"/>
                  <a:gd name="connsiteY223" fmla="*/ 874008 h 5552946"/>
                  <a:gd name="connsiteX224" fmla="*/ 8768524 w 11617717"/>
                  <a:gd name="connsiteY224" fmla="*/ 578733 h 5552946"/>
                  <a:gd name="connsiteX225" fmla="*/ 8778049 w 11617717"/>
                  <a:gd name="connsiteY225" fmla="*/ 283458 h 5552946"/>
                  <a:gd name="connsiteX226" fmla="*/ 8778049 w 11617717"/>
                  <a:gd name="connsiteY226" fmla="*/ 178683 h 5552946"/>
                  <a:gd name="connsiteX227" fmla="*/ 8873299 w 11617717"/>
                  <a:gd name="connsiteY227" fmla="*/ 131058 h 5552946"/>
                  <a:gd name="connsiteX228" fmla="*/ 8911399 w 11617717"/>
                  <a:gd name="connsiteY228" fmla="*/ 216783 h 5552946"/>
                  <a:gd name="connsiteX229" fmla="*/ 8911399 w 11617717"/>
                  <a:gd name="connsiteY229" fmla="*/ 969258 h 5552946"/>
                  <a:gd name="connsiteX230" fmla="*/ 8892349 w 11617717"/>
                  <a:gd name="connsiteY230" fmla="*/ 1102608 h 5552946"/>
                  <a:gd name="connsiteX231" fmla="*/ 9016174 w 11617717"/>
                  <a:gd name="connsiteY231" fmla="*/ 1064508 h 5552946"/>
                  <a:gd name="connsiteX232" fmla="*/ 9035224 w 11617717"/>
                  <a:gd name="connsiteY232" fmla="*/ 845433 h 5552946"/>
                  <a:gd name="connsiteX233" fmla="*/ 9063799 w 11617717"/>
                  <a:gd name="connsiteY233" fmla="*/ 464433 h 5552946"/>
                  <a:gd name="connsiteX234" fmla="*/ 9073324 w 11617717"/>
                  <a:gd name="connsiteY234" fmla="*/ 178683 h 5552946"/>
                  <a:gd name="connsiteX235" fmla="*/ 9187624 w 11617717"/>
                  <a:gd name="connsiteY235" fmla="*/ 131058 h 5552946"/>
                  <a:gd name="connsiteX236" fmla="*/ 9206674 w 11617717"/>
                  <a:gd name="connsiteY236" fmla="*/ 235833 h 5552946"/>
                  <a:gd name="connsiteX237" fmla="*/ 9206674 w 11617717"/>
                  <a:gd name="connsiteY237" fmla="*/ 550158 h 5552946"/>
                  <a:gd name="connsiteX238" fmla="*/ 9187624 w 11617717"/>
                  <a:gd name="connsiteY238" fmla="*/ 902583 h 5552946"/>
                  <a:gd name="connsiteX239" fmla="*/ 9197149 w 11617717"/>
                  <a:gd name="connsiteY239" fmla="*/ 1054983 h 5552946"/>
                  <a:gd name="connsiteX240" fmla="*/ 9292399 w 11617717"/>
                  <a:gd name="connsiteY240" fmla="*/ 1064508 h 5552946"/>
                  <a:gd name="connsiteX241" fmla="*/ 9311449 w 11617717"/>
                  <a:gd name="connsiteY241" fmla="*/ 883533 h 5552946"/>
                  <a:gd name="connsiteX242" fmla="*/ 9330499 w 11617717"/>
                  <a:gd name="connsiteY242" fmla="*/ 588258 h 5552946"/>
                  <a:gd name="connsiteX243" fmla="*/ 9349549 w 11617717"/>
                  <a:gd name="connsiteY243" fmla="*/ 264408 h 5552946"/>
                  <a:gd name="connsiteX244" fmla="*/ 9397174 w 11617717"/>
                  <a:gd name="connsiteY244" fmla="*/ 140583 h 5552946"/>
                  <a:gd name="connsiteX245" fmla="*/ 9482899 w 11617717"/>
                  <a:gd name="connsiteY245" fmla="*/ 273933 h 5552946"/>
                  <a:gd name="connsiteX246" fmla="*/ 9473374 w 11617717"/>
                  <a:gd name="connsiteY246" fmla="*/ 512058 h 5552946"/>
                  <a:gd name="connsiteX247" fmla="*/ 9473374 w 11617717"/>
                  <a:gd name="connsiteY247" fmla="*/ 807333 h 5552946"/>
                  <a:gd name="connsiteX248" fmla="*/ 9511474 w 11617717"/>
                  <a:gd name="connsiteY248" fmla="*/ 1054983 h 5552946"/>
                  <a:gd name="connsiteX249" fmla="*/ 9568624 w 11617717"/>
                  <a:gd name="connsiteY249" fmla="*/ 1121658 h 5552946"/>
                  <a:gd name="connsiteX250" fmla="*/ 9597199 w 11617717"/>
                  <a:gd name="connsiteY250" fmla="*/ 893058 h 5552946"/>
                  <a:gd name="connsiteX251" fmla="*/ 9597199 w 11617717"/>
                  <a:gd name="connsiteY251" fmla="*/ 550158 h 5552946"/>
                  <a:gd name="connsiteX252" fmla="*/ 9587674 w 11617717"/>
                  <a:gd name="connsiteY252" fmla="*/ 235833 h 5552946"/>
                  <a:gd name="connsiteX253" fmla="*/ 9692449 w 11617717"/>
                  <a:gd name="connsiteY253" fmla="*/ 150108 h 5552946"/>
                  <a:gd name="connsiteX254" fmla="*/ 9749599 w 11617717"/>
                  <a:gd name="connsiteY254" fmla="*/ 397758 h 5552946"/>
                  <a:gd name="connsiteX255" fmla="*/ 9749599 w 11617717"/>
                  <a:gd name="connsiteY255" fmla="*/ 721608 h 5552946"/>
                  <a:gd name="connsiteX256" fmla="*/ 9778174 w 11617717"/>
                  <a:gd name="connsiteY256" fmla="*/ 1064508 h 5552946"/>
                  <a:gd name="connsiteX257" fmla="*/ 9892474 w 11617717"/>
                  <a:gd name="connsiteY257" fmla="*/ 988308 h 5552946"/>
                  <a:gd name="connsiteX258" fmla="*/ 9892474 w 11617717"/>
                  <a:gd name="connsiteY258" fmla="*/ 731133 h 5552946"/>
                  <a:gd name="connsiteX259" fmla="*/ 9930574 w 11617717"/>
                  <a:gd name="connsiteY259" fmla="*/ 359658 h 5552946"/>
                  <a:gd name="connsiteX260" fmla="*/ 9901999 w 11617717"/>
                  <a:gd name="connsiteY260" fmla="*/ 150108 h 5552946"/>
                  <a:gd name="connsiteX261" fmla="*/ 10044874 w 11617717"/>
                  <a:gd name="connsiteY261" fmla="*/ 188208 h 5552946"/>
                  <a:gd name="connsiteX262" fmla="*/ 10054399 w 11617717"/>
                  <a:gd name="connsiteY262" fmla="*/ 397758 h 5552946"/>
                  <a:gd name="connsiteX263" fmla="*/ 10063924 w 11617717"/>
                  <a:gd name="connsiteY263" fmla="*/ 826383 h 5552946"/>
                  <a:gd name="connsiteX264" fmla="*/ 9760698 w 11617717"/>
                  <a:gd name="connsiteY264" fmla="*/ 2469448 h 5552946"/>
                  <a:gd name="connsiteX265" fmla="*/ 10223532 w 11617717"/>
                  <a:gd name="connsiteY265" fmla="*/ 5135960 h 5552946"/>
                  <a:gd name="connsiteX266" fmla="*/ 1395589 w 11617717"/>
                  <a:gd name="connsiteY266" fmla="*/ 4971363 h 5552946"/>
                  <a:gd name="connsiteX0" fmla="*/ 1395590 w 10890015"/>
                  <a:gd name="connsiteY0" fmla="*/ 5137006 h 5580553"/>
                  <a:gd name="connsiteX1" fmla="*/ 1226250 w 10890015"/>
                  <a:gd name="connsiteY1" fmla="*/ 2717631 h 5580553"/>
                  <a:gd name="connsiteX2" fmla="*/ 991506 w 10890015"/>
                  <a:gd name="connsiteY2" fmla="*/ 407283 h 5580553"/>
                  <a:gd name="connsiteX3" fmla="*/ 1105806 w 10890015"/>
                  <a:gd name="connsiteY3" fmla="*/ 273933 h 5580553"/>
                  <a:gd name="connsiteX4" fmla="*/ 1115331 w 10890015"/>
                  <a:gd name="connsiteY4" fmla="*/ 978783 h 5580553"/>
                  <a:gd name="connsiteX5" fmla="*/ 1105806 w 10890015"/>
                  <a:gd name="connsiteY5" fmla="*/ 1140708 h 5580553"/>
                  <a:gd name="connsiteX6" fmla="*/ 1201056 w 10890015"/>
                  <a:gd name="connsiteY6" fmla="*/ 1178808 h 5580553"/>
                  <a:gd name="connsiteX7" fmla="*/ 1248681 w 10890015"/>
                  <a:gd name="connsiteY7" fmla="*/ 969258 h 5580553"/>
                  <a:gd name="connsiteX8" fmla="*/ 1248681 w 10890015"/>
                  <a:gd name="connsiteY8" fmla="*/ 664458 h 5580553"/>
                  <a:gd name="connsiteX9" fmla="*/ 1248681 w 10890015"/>
                  <a:gd name="connsiteY9" fmla="*/ 435858 h 5580553"/>
                  <a:gd name="connsiteX10" fmla="*/ 1248681 w 10890015"/>
                  <a:gd name="connsiteY10" fmla="*/ 207258 h 5580553"/>
                  <a:gd name="connsiteX11" fmla="*/ 1334406 w 10890015"/>
                  <a:gd name="connsiteY11" fmla="*/ 188208 h 5580553"/>
                  <a:gd name="connsiteX12" fmla="*/ 1391556 w 10890015"/>
                  <a:gd name="connsiteY12" fmla="*/ 292983 h 5580553"/>
                  <a:gd name="connsiteX13" fmla="*/ 1391556 w 10890015"/>
                  <a:gd name="connsiteY13" fmla="*/ 1121658 h 5580553"/>
                  <a:gd name="connsiteX14" fmla="*/ 1486806 w 10890015"/>
                  <a:gd name="connsiteY14" fmla="*/ 1159758 h 5580553"/>
                  <a:gd name="connsiteX15" fmla="*/ 1496331 w 10890015"/>
                  <a:gd name="connsiteY15" fmla="*/ 969258 h 5580553"/>
                  <a:gd name="connsiteX16" fmla="*/ 1515381 w 10890015"/>
                  <a:gd name="connsiteY16" fmla="*/ 188208 h 5580553"/>
                  <a:gd name="connsiteX17" fmla="*/ 1620156 w 10890015"/>
                  <a:gd name="connsiteY17" fmla="*/ 197733 h 5580553"/>
                  <a:gd name="connsiteX18" fmla="*/ 1639206 w 10890015"/>
                  <a:gd name="connsiteY18" fmla="*/ 654933 h 5580553"/>
                  <a:gd name="connsiteX19" fmla="*/ 1658256 w 10890015"/>
                  <a:gd name="connsiteY19" fmla="*/ 1007358 h 5580553"/>
                  <a:gd name="connsiteX20" fmla="*/ 1667781 w 10890015"/>
                  <a:gd name="connsiteY20" fmla="*/ 1169283 h 5580553"/>
                  <a:gd name="connsiteX21" fmla="*/ 1763031 w 10890015"/>
                  <a:gd name="connsiteY21" fmla="*/ 1121658 h 5580553"/>
                  <a:gd name="connsiteX22" fmla="*/ 1772556 w 10890015"/>
                  <a:gd name="connsiteY22" fmla="*/ 254883 h 5580553"/>
                  <a:gd name="connsiteX23" fmla="*/ 1820181 w 10890015"/>
                  <a:gd name="connsiteY23" fmla="*/ 159633 h 5580553"/>
                  <a:gd name="connsiteX24" fmla="*/ 1877331 w 10890015"/>
                  <a:gd name="connsiteY24" fmla="*/ 340608 h 5580553"/>
                  <a:gd name="connsiteX25" fmla="*/ 1886856 w 10890015"/>
                  <a:gd name="connsiteY25" fmla="*/ 788283 h 5580553"/>
                  <a:gd name="connsiteX26" fmla="*/ 1915431 w 10890015"/>
                  <a:gd name="connsiteY26" fmla="*/ 1169283 h 5580553"/>
                  <a:gd name="connsiteX27" fmla="*/ 2067831 w 10890015"/>
                  <a:gd name="connsiteY27" fmla="*/ 1121658 h 5580553"/>
                  <a:gd name="connsiteX28" fmla="*/ 2058306 w 10890015"/>
                  <a:gd name="connsiteY28" fmla="*/ 740658 h 5580553"/>
                  <a:gd name="connsiteX29" fmla="*/ 2039256 w 10890015"/>
                  <a:gd name="connsiteY29" fmla="*/ 331083 h 5580553"/>
                  <a:gd name="connsiteX30" fmla="*/ 2058306 w 10890015"/>
                  <a:gd name="connsiteY30" fmla="*/ 159633 h 5580553"/>
                  <a:gd name="connsiteX31" fmla="*/ 2182131 w 10890015"/>
                  <a:gd name="connsiteY31" fmla="*/ 216783 h 5580553"/>
                  <a:gd name="connsiteX32" fmla="*/ 2172606 w 10890015"/>
                  <a:gd name="connsiteY32" fmla="*/ 493008 h 5580553"/>
                  <a:gd name="connsiteX33" fmla="*/ 2210706 w 10890015"/>
                  <a:gd name="connsiteY33" fmla="*/ 874008 h 5580553"/>
                  <a:gd name="connsiteX34" fmla="*/ 2229756 w 10890015"/>
                  <a:gd name="connsiteY34" fmla="*/ 1112133 h 5580553"/>
                  <a:gd name="connsiteX35" fmla="*/ 2305956 w 10890015"/>
                  <a:gd name="connsiteY35" fmla="*/ 1112133 h 5580553"/>
                  <a:gd name="connsiteX36" fmla="*/ 2363106 w 10890015"/>
                  <a:gd name="connsiteY36" fmla="*/ 902583 h 5580553"/>
                  <a:gd name="connsiteX37" fmla="*/ 2353581 w 10890015"/>
                  <a:gd name="connsiteY37" fmla="*/ 645408 h 5580553"/>
                  <a:gd name="connsiteX38" fmla="*/ 2315481 w 10890015"/>
                  <a:gd name="connsiteY38" fmla="*/ 235833 h 5580553"/>
                  <a:gd name="connsiteX39" fmla="*/ 2410731 w 10890015"/>
                  <a:gd name="connsiteY39" fmla="*/ 197733 h 5580553"/>
                  <a:gd name="connsiteX40" fmla="*/ 2467881 w 10890015"/>
                  <a:gd name="connsiteY40" fmla="*/ 350133 h 5580553"/>
                  <a:gd name="connsiteX41" fmla="*/ 2486931 w 10890015"/>
                  <a:gd name="connsiteY41" fmla="*/ 693033 h 5580553"/>
                  <a:gd name="connsiteX42" fmla="*/ 2458356 w 10890015"/>
                  <a:gd name="connsiteY42" fmla="*/ 940683 h 5580553"/>
                  <a:gd name="connsiteX43" fmla="*/ 2496456 w 10890015"/>
                  <a:gd name="connsiteY43" fmla="*/ 1131183 h 5580553"/>
                  <a:gd name="connsiteX44" fmla="*/ 2610756 w 10890015"/>
                  <a:gd name="connsiteY44" fmla="*/ 1102608 h 5580553"/>
                  <a:gd name="connsiteX45" fmla="*/ 2610756 w 10890015"/>
                  <a:gd name="connsiteY45" fmla="*/ 769233 h 5580553"/>
                  <a:gd name="connsiteX46" fmla="*/ 2582181 w 10890015"/>
                  <a:gd name="connsiteY46" fmla="*/ 378708 h 5580553"/>
                  <a:gd name="connsiteX47" fmla="*/ 2610756 w 10890015"/>
                  <a:gd name="connsiteY47" fmla="*/ 178683 h 5580553"/>
                  <a:gd name="connsiteX48" fmla="*/ 2734581 w 10890015"/>
                  <a:gd name="connsiteY48" fmla="*/ 178683 h 5580553"/>
                  <a:gd name="connsiteX49" fmla="*/ 2725056 w 10890015"/>
                  <a:gd name="connsiteY49" fmla="*/ 416808 h 5580553"/>
                  <a:gd name="connsiteX50" fmla="*/ 2725056 w 10890015"/>
                  <a:gd name="connsiteY50" fmla="*/ 607308 h 5580553"/>
                  <a:gd name="connsiteX51" fmla="*/ 2763156 w 10890015"/>
                  <a:gd name="connsiteY51" fmla="*/ 874008 h 5580553"/>
                  <a:gd name="connsiteX52" fmla="*/ 2772681 w 10890015"/>
                  <a:gd name="connsiteY52" fmla="*/ 1083558 h 5580553"/>
                  <a:gd name="connsiteX53" fmla="*/ 2839356 w 10890015"/>
                  <a:gd name="connsiteY53" fmla="*/ 1121658 h 5580553"/>
                  <a:gd name="connsiteX54" fmla="*/ 2906031 w 10890015"/>
                  <a:gd name="connsiteY54" fmla="*/ 1007358 h 5580553"/>
                  <a:gd name="connsiteX55" fmla="*/ 2896506 w 10890015"/>
                  <a:gd name="connsiteY55" fmla="*/ 750183 h 5580553"/>
                  <a:gd name="connsiteX56" fmla="*/ 2896506 w 10890015"/>
                  <a:gd name="connsiteY56" fmla="*/ 378708 h 5580553"/>
                  <a:gd name="connsiteX57" fmla="*/ 2906031 w 10890015"/>
                  <a:gd name="connsiteY57" fmla="*/ 169158 h 5580553"/>
                  <a:gd name="connsiteX58" fmla="*/ 3029856 w 10890015"/>
                  <a:gd name="connsiteY58" fmla="*/ 178683 h 5580553"/>
                  <a:gd name="connsiteX59" fmla="*/ 3067956 w 10890015"/>
                  <a:gd name="connsiteY59" fmla="*/ 407283 h 5580553"/>
                  <a:gd name="connsiteX60" fmla="*/ 3067956 w 10890015"/>
                  <a:gd name="connsiteY60" fmla="*/ 712083 h 5580553"/>
                  <a:gd name="connsiteX61" fmla="*/ 3048906 w 10890015"/>
                  <a:gd name="connsiteY61" fmla="*/ 1026408 h 5580553"/>
                  <a:gd name="connsiteX62" fmla="*/ 3077481 w 10890015"/>
                  <a:gd name="connsiteY62" fmla="*/ 1140708 h 5580553"/>
                  <a:gd name="connsiteX63" fmla="*/ 3182256 w 10890015"/>
                  <a:gd name="connsiteY63" fmla="*/ 1093083 h 5580553"/>
                  <a:gd name="connsiteX64" fmla="*/ 3191781 w 10890015"/>
                  <a:gd name="connsiteY64" fmla="*/ 835908 h 5580553"/>
                  <a:gd name="connsiteX65" fmla="*/ 3210831 w 10890015"/>
                  <a:gd name="connsiteY65" fmla="*/ 559683 h 5580553"/>
                  <a:gd name="connsiteX66" fmla="*/ 3182256 w 10890015"/>
                  <a:gd name="connsiteY66" fmla="*/ 245358 h 5580553"/>
                  <a:gd name="connsiteX67" fmla="*/ 3296556 w 10890015"/>
                  <a:gd name="connsiteY67" fmla="*/ 102483 h 5580553"/>
                  <a:gd name="connsiteX68" fmla="*/ 3363231 w 10890015"/>
                  <a:gd name="connsiteY68" fmla="*/ 378708 h 5580553"/>
                  <a:gd name="connsiteX69" fmla="*/ 3344181 w 10890015"/>
                  <a:gd name="connsiteY69" fmla="*/ 721608 h 5580553"/>
                  <a:gd name="connsiteX70" fmla="*/ 3325131 w 10890015"/>
                  <a:gd name="connsiteY70" fmla="*/ 1093083 h 5580553"/>
                  <a:gd name="connsiteX71" fmla="*/ 3372756 w 10890015"/>
                  <a:gd name="connsiteY71" fmla="*/ 1140708 h 5580553"/>
                  <a:gd name="connsiteX72" fmla="*/ 3487056 w 10890015"/>
                  <a:gd name="connsiteY72" fmla="*/ 1074033 h 5580553"/>
                  <a:gd name="connsiteX73" fmla="*/ 3496581 w 10890015"/>
                  <a:gd name="connsiteY73" fmla="*/ 864483 h 5580553"/>
                  <a:gd name="connsiteX74" fmla="*/ 3487056 w 10890015"/>
                  <a:gd name="connsiteY74" fmla="*/ 531108 h 5580553"/>
                  <a:gd name="connsiteX75" fmla="*/ 3544206 w 10890015"/>
                  <a:gd name="connsiteY75" fmla="*/ 159633 h 5580553"/>
                  <a:gd name="connsiteX76" fmla="*/ 3639456 w 10890015"/>
                  <a:gd name="connsiteY76" fmla="*/ 340608 h 5580553"/>
                  <a:gd name="connsiteX77" fmla="*/ 3658506 w 10890015"/>
                  <a:gd name="connsiteY77" fmla="*/ 759708 h 5580553"/>
                  <a:gd name="connsiteX78" fmla="*/ 3648981 w 10890015"/>
                  <a:gd name="connsiteY78" fmla="*/ 1064508 h 5580553"/>
                  <a:gd name="connsiteX79" fmla="*/ 3753756 w 10890015"/>
                  <a:gd name="connsiteY79" fmla="*/ 1131183 h 5580553"/>
                  <a:gd name="connsiteX80" fmla="*/ 3763281 w 10890015"/>
                  <a:gd name="connsiteY80" fmla="*/ 912108 h 5580553"/>
                  <a:gd name="connsiteX81" fmla="*/ 3791856 w 10890015"/>
                  <a:gd name="connsiteY81" fmla="*/ 569208 h 5580553"/>
                  <a:gd name="connsiteX82" fmla="*/ 3782331 w 10890015"/>
                  <a:gd name="connsiteY82" fmla="*/ 331083 h 5580553"/>
                  <a:gd name="connsiteX83" fmla="*/ 3801381 w 10890015"/>
                  <a:gd name="connsiteY83" fmla="*/ 140583 h 5580553"/>
                  <a:gd name="connsiteX84" fmla="*/ 3925206 w 10890015"/>
                  <a:gd name="connsiteY84" fmla="*/ 207258 h 5580553"/>
                  <a:gd name="connsiteX85" fmla="*/ 3925206 w 10890015"/>
                  <a:gd name="connsiteY85" fmla="*/ 483483 h 5580553"/>
                  <a:gd name="connsiteX86" fmla="*/ 3915681 w 10890015"/>
                  <a:gd name="connsiteY86" fmla="*/ 788283 h 5580553"/>
                  <a:gd name="connsiteX87" fmla="*/ 3877581 w 10890015"/>
                  <a:gd name="connsiteY87" fmla="*/ 1064508 h 5580553"/>
                  <a:gd name="connsiteX88" fmla="*/ 4010931 w 10890015"/>
                  <a:gd name="connsiteY88" fmla="*/ 1121658 h 5580553"/>
                  <a:gd name="connsiteX89" fmla="*/ 4077606 w 10890015"/>
                  <a:gd name="connsiteY89" fmla="*/ 721608 h 5580553"/>
                  <a:gd name="connsiteX90" fmla="*/ 4087131 w 10890015"/>
                  <a:gd name="connsiteY90" fmla="*/ 302508 h 5580553"/>
                  <a:gd name="connsiteX91" fmla="*/ 4144281 w 10890015"/>
                  <a:gd name="connsiteY91" fmla="*/ 150108 h 5580553"/>
                  <a:gd name="connsiteX92" fmla="*/ 4201431 w 10890015"/>
                  <a:gd name="connsiteY92" fmla="*/ 207258 h 5580553"/>
                  <a:gd name="connsiteX93" fmla="*/ 4201431 w 10890015"/>
                  <a:gd name="connsiteY93" fmla="*/ 445383 h 5580553"/>
                  <a:gd name="connsiteX94" fmla="*/ 4230006 w 10890015"/>
                  <a:gd name="connsiteY94" fmla="*/ 788283 h 5580553"/>
                  <a:gd name="connsiteX95" fmla="*/ 4239531 w 10890015"/>
                  <a:gd name="connsiteY95" fmla="*/ 1045458 h 5580553"/>
                  <a:gd name="connsiteX96" fmla="*/ 4325256 w 10890015"/>
                  <a:gd name="connsiteY96" fmla="*/ 1102608 h 5580553"/>
                  <a:gd name="connsiteX97" fmla="*/ 4363356 w 10890015"/>
                  <a:gd name="connsiteY97" fmla="*/ 826383 h 5580553"/>
                  <a:gd name="connsiteX98" fmla="*/ 4334781 w 10890015"/>
                  <a:gd name="connsiteY98" fmla="*/ 473958 h 5580553"/>
                  <a:gd name="connsiteX99" fmla="*/ 4334781 w 10890015"/>
                  <a:gd name="connsiteY99" fmla="*/ 188208 h 5580553"/>
                  <a:gd name="connsiteX100" fmla="*/ 4410981 w 10890015"/>
                  <a:gd name="connsiteY100" fmla="*/ 112008 h 5580553"/>
                  <a:gd name="connsiteX101" fmla="*/ 4477656 w 10890015"/>
                  <a:gd name="connsiteY101" fmla="*/ 245358 h 5580553"/>
                  <a:gd name="connsiteX102" fmla="*/ 4477656 w 10890015"/>
                  <a:gd name="connsiteY102" fmla="*/ 416808 h 5580553"/>
                  <a:gd name="connsiteX103" fmla="*/ 4496706 w 10890015"/>
                  <a:gd name="connsiteY103" fmla="*/ 712083 h 5580553"/>
                  <a:gd name="connsiteX104" fmla="*/ 4525281 w 10890015"/>
                  <a:gd name="connsiteY104" fmla="*/ 988308 h 5580553"/>
                  <a:gd name="connsiteX105" fmla="*/ 4534806 w 10890015"/>
                  <a:gd name="connsiteY105" fmla="*/ 1131183 h 5580553"/>
                  <a:gd name="connsiteX106" fmla="*/ 4668156 w 10890015"/>
                  <a:gd name="connsiteY106" fmla="*/ 1083558 h 5580553"/>
                  <a:gd name="connsiteX107" fmla="*/ 4639581 w 10890015"/>
                  <a:gd name="connsiteY107" fmla="*/ 759708 h 5580553"/>
                  <a:gd name="connsiteX108" fmla="*/ 4620531 w 10890015"/>
                  <a:gd name="connsiteY108" fmla="*/ 226308 h 5580553"/>
                  <a:gd name="connsiteX109" fmla="*/ 4639581 w 10890015"/>
                  <a:gd name="connsiteY109" fmla="*/ 121533 h 5580553"/>
                  <a:gd name="connsiteX110" fmla="*/ 4715781 w 10890015"/>
                  <a:gd name="connsiteY110" fmla="*/ 178683 h 5580553"/>
                  <a:gd name="connsiteX111" fmla="*/ 4753881 w 10890015"/>
                  <a:gd name="connsiteY111" fmla="*/ 454908 h 5580553"/>
                  <a:gd name="connsiteX112" fmla="*/ 4791981 w 10890015"/>
                  <a:gd name="connsiteY112" fmla="*/ 864483 h 5580553"/>
                  <a:gd name="connsiteX113" fmla="*/ 4858656 w 10890015"/>
                  <a:gd name="connsiteY113" fmla="*/ 1112133 h 5580553"/>
                  <a:gd name="connsiteX114" fmla="*/ 4906281 w 10890015"/>
                  <a:gd name="connsiteY114" fmla="*/ 931158 h 5580553"/>
                  <a:gd name="connsiteX115" fmla="*/ 4906281 w 10890015"/>
                  <a:gd name="connsiteY115" fmla="*/ 654933 h 5580553"/>
                  <a:gd name="connsiteX116" fmla="*/ 4934856 w 10890015"/>
                  <a:gd name="connsiteY116" fmla="*/ 312033 h 5580553"/>
                  <a:gd name="connsiteX117" fmla="*/ 4963431 w 10890015"/>
                  <a:gd name="connsiteY117" fmla="*/ 131058 h 5580553"/>
                  <a:gd name="connsiteX118" fmla="*/ 5030106 w 10890015"/>
                  <a:gd name="connsiteY118" fmla="*/ 302508 h 5580553"/>
                  <a:gd name="connsiteX119" fmla="*/ 5020581 w 10890015"/>
                  <a:gd name="connsiteY119" fmla="*/ 626358 h 5580553"/>
                  <a:gd name="connsiteX120" fmla="*/ 5058681 w 10890015"/>
                  <a:gd name="connsiteY120" fmla="*/ 978783 h 5580553"/>
                  <a:gd name="connsiteX121" fmla="*/ 5087256 w 10890015"/>
                  <a:gd name="connsiteY121" fmla="*/ 1102608 h 5580553"/>
                  <a:gd name="connsiteX122" fmla="*/ 5201556 w 10890015"/>
                  <a:gd name="connsiteY122" fmla="*/ 1074033 h 5580553"/>
                  <a:gd name="connsiteX123" fmla="*/ 5153931 w 10890015"/>
                  <a:gd name="connsiteY123" fmla="*/ 702558 h 5580553"/>
                  <a:gd name="connsiteX124" fmla="*/ 5153931 w 10890015"/>
                  <a:gd name="connsiteY124" fmla="*/ 473958 h 5580553"/>
                  <a:gd name="connsiteX125" fmla="*/ 5182506 w 10890015"/>
                  <a:gd name="connsiteY125" fmla="*/ 188208 h 5580553"/>
                  <a:gd name="connsiteX126" fmla="*/ 5277756 w 10890015"/>
                  <a:gd name="connsiteY126" fmla="*/ 169158 h 5580553"/>
                  <a:gd name="connsiteX127" fmla="*/ 5315856 w 10890015"/>
                  <a:gd name="connsiteY127" fmla="*/ 254883 h 5580553"/>
                  <a:gd name="connsiteX128" fmla="*/ 5353956 w 10890015"/>
                  <a:gd name="connsiteY128" fmla="*/ 502533 h 5580553"/>
                  <a:gd name="connsiteX129" fmla="*/ 5344431 w 10890015"/>
                  <a:gd name="connsiteY129" fmla="*/ 712083 h 5580553"/>
                  <a:gd name="connsiteX130" fmla="*/ 5344431 w 10890015"/>
                  <a:gd name="connsiteY130" fmla="*/ 864483 h 5580553"/>
                  <a:gd name="connsiteX131" fmla="*/ 5363481 w 10890015"/>
                  <a:gd name="connsiteY131" fmla="*/ 1016883 h 5580553"/>
                  <a:gd name="connsiteX132" fmla="*/ 5373006 w 10890015"/>
                  <a:gd name="connsiteY132" fmla="*/ 1083558 h 5580553"/>
                  <a:gd name="connsiteX133" fmla="*/ 5468256 w 10890015"/>
                  <a:gd name="connsiteY133" fmla="*/ 1026408 h 5580553"/>
                  <a:gd name="connsiteX134" fmla="*/ 5477781 w 10890015"/>
                  <a:gd name="connsiteY134" fmla="*/ 864483 h 5580553"/>
                  <a:gd name="connsiteX135" fmla="*/ 5477781 w 10890015"/>
                  <a:gd name="connsiteY135" fmla="*/ 550158 h 5580553"/>
                  <a:gd name="connsiteX136" fmla="*/ 5458731 w 10890015"/>
                  <a:gd name="connsiteY136" fmla="*/ 283458 h 5580553"/>
                  <a:gd name="connsiteX137" fmla="*/ 5458731 w 10890015"/>
                  <a:gd name="connsiteY137" fmla="*/ 169158 h 5580553"/>
                  <a:gd name="connsiteX138" fmla="*/ 5515881 w 10890015"/>
                  <a:gd name="connsiteY138" fmla="*/ 140583 h 5580553"/>
                  <a:gd name="connsiteX139" fmla="*/ 5573031 w 10890015"/>
                  <a:gd name="connsiteY139" fmla="*/ 159633 h 5580553"/>
                  <a:gd name="connsiteX140" fmla="*/ 5611131 w 10890015"/>
                  <a:gd name="connsiteY140" fmla="*/ 321558 h 5580553"/>
                  <a:gd name="connsiteX141" fmla="*/ 5611131 w 10890015"/>
                  <a:gd name="connsiteY141" fmla="*/ 550158 h 5580553"/>
                  <a:gd name="connsiteX142" fmla="*/ 5611131 w 10890015"/>
                  <a:gd name="connsiteY142" fmla="*/ 826383 h 5580553"/>
                  <a:gd name="connsiteX143" fmla="*/ 5601606 w 10890015"/>
                  <a:gd name="connsiteY143" fmla="*/ 997833 h 5580553"/>
                  <a:gd name="connsiteX144" fmla="*/ 5630181 w 10890015"/>
                  <a:gd name="connsiteY144" fmla="*/ 1054983 h 5580553"/>
                  <a:gd name="connsiteX145" fmla="*/ 5725431 w 10890015"/>
                  <a:gd name="connsiteY145" fmla="*/ 1054983 h 5580553"/>
                  <a:gd name="connsiteX146" fmla="*/ 5754006 w 10890015"/>
                  <a:gd name="connsiteY146" fmla="*/ 816858 h 5580553"/>
                  <a:gd name="connsiteX147" fmla="*/ 5763531 w 10890015"/>
                  <a:gd name="connsiteY147" fmla="*/ 407283 h 5580553"/>
                  <a:gd name="connsiteX148" fmla="*/ 5754006 w 10890015"/>
                  <a:gd name="connsiteY148" fmla="*/ 150108 h 5580553"/>
                  <a:gd name="connsiteX149" fmla="*/ 5839731 w 10890015"/>
                  <a:gd name="connsiteY149" fmla="*/ 150108 h 5580553"/>
                  <a:gd name="connsiteX150" fmla="*/ 5877831 w 10890015"/>
                  <a:gd name="connsiteY150" fmla="*/ 254883 h 5580553"/>
                  <a:gd name="connsiteX151" fmla="*/ 5887356 w 10890015"/>
                  <a:gd name="connsiteY151" fmla="*/ 416808 h 5580553"/>
                  <a:gd name="connsiteX152" fmla="*/ 5896881 w 10890015"/>
                  <a:gd name="connsiteY152" fmla="*/ 578733 h 5580553"/>
                  <a:gd name="connsiteX153" fmla="*/ 5887356 w 10890015"/>
                  <a:gd name="connsiteY153" fmla="*/ 807333 h 5580553"/>
                  <a:gd name="connsiteX154" fmla="*/ 5887356 w 10890015"/>
                  <a:gd name="connsiteY154" fmla="*/ 1016883 h 5580553"/>
                  <a:gd name="connsiteX155" fmla="*/ 5934981 w 10890015"/>
                  <a:gd name="connsiteY155" fmla="*/ 1093083 h 5580553"/>
                  <a:gd name="connsiteX156" fmla="*/ 5992131 w 10890015"/>
                  <a:gd name="connsiteY156" fmla="*/ 988308 h 5580553"/>
                  <a:gd name="connsiteX157" fmla="*/ 6039756 w 10890015"/>
                  <a:gd name="connsiteY157" fmla="*/ 778758 h 5580553"/>
                  <a:gd name="connsiteX158" fmla="*/ 6001656 w 10890015"/>
                  <a:gd name="connsiteY158" fmla="*/ 559683 h 5580553"/>
                  <a:gd name="connsiteX159" fmla="*/ 6001656 w 10890015"/>
                  <a:gd name="connsiteY159" fmla="*/ 273933 h 5580553"/>
                  <a:gd name="connsiteX160" fmla="*/ 6058806 w 10890015"/>
                  <a:gd name="connsiteY160" fmla="*/ 121533 h 5580553"/>
                  <a:gd name="connsiteX161" fmla="*/ 6125481 w 10890015"/>
                  <a:gd name="connsiteY161" fmla="*/ 169158 h 5580553"/>
                  <a:gd name="connsiteX162" fmla="*/ 6135006 w 10890015"/>
                  <a:gd name="connsiteY162" fmla="*/ 378708 h 5580553"/>
                  <a:gd name="connsiteX163" fmla="*/ 6135006 w 10890015"/>
                  <a:gd name="connsiteY163" fmla="*/ 559683 h 5580553"/>
                  <a:gd name="connsiteX164" fmla="*/ 6163581 w 10890015"/>
                  <a:gd name="connsiteY164" fmla="*/ 835908 h 5580553"/>
                  <a:gd name="connsiteX165" fmla="*/ 6154056 w 10890015"/>
                  <a:gd name="connsiteY165" fmla="*/ 1045458 h 5580553"/>
                  <a:gd name="connsiteX166" fmla="*/ 6201681 w 10890015"/>
                  <a:gd name="connsiteY166" fmla="*/ 1121658 h 5580553"/>
                  <a:gd name="connsiteX167" fmla="*/ 6277881 w 10890015"/>
                  <a:gd name="connsiteY167" fmla="*/ 1093083 h 5580553"/>
                  <a:gd name="connsiteX168" fmla="*/ 6277881 w 10890015"/>
                  <a:gd name="connsiteY168" fmla="*/ 750183 h 5580553"/>
                  <a:gd name="connsiteX169" fmla="*/ 6287406 w 10890015"/>
                  <a:gd name="connsiteY169" fmla="*/ 216783 h 5580553"/>
                  <a:gd name="connsiteX170" fmla="*/ 6373131 w 10890015"/>
                  <a:gd name="connsiteY170" fmla="*/ 121533 h 5580553"/>
                  <a:gd name="connsiteX171" fmla="*/ 6411231 w 10890015"/>
                  <a:gd name="connsiteY171" fmla="*/ 226308 h 5580553"/>
                  <a:gd name="connsiteX172" fmla="*/ 6411231 w 10890015"/>
                  <a:gd name="connsiteY172" fmla="*/ 512058 h 5580553"/>
                  <a:gd name="connsiteX173" fmla="*/ 6411231 w 10890015"/>
                  <a:gd name="connsiteY173" fmla="*/ 788283 h 5580553"/>
                  <a:gd name="connsiteX174" fmla="*/ 6411231 w 10890015"/>
                  <a:gd name="connsiteY174" fmla="*/ 969258 h 5580553"/>
                  <a:gd name="connsiteX175" fmla="*/ 6411231 w 10890015"/>
                  <a:gd name="connsiteY175" fmla="*/ 1102608 h 5580553"/>
                  <a:gd name="connsiteX176" fmla="*/ 6516006 w 10890015"/>
                  <a:gd name="connsiteY176" fmla="*/ 1064508 h 5580553"/>
                  <a:gd name="connsiteX177" fmla="*/ 6544581 w 10890015"/>
                  <a:gd name="connsiteY177" fmla="*/ 912108 h 5580553"/>
                  <a:gd name="connsiteX178" fmla="*/ 6535056 w 10890015"/>
                  <a:gd name="connsiteY178" fmla="*/ 559683 h 5580553"/>
                  <a:gd name="connsiteX179" fmla="*/ 6535056 w 10890015"/>
                  <a:gd name="connsiteY179" fmla="*/ 312033 h 5580553"/>
                  <a:gd name="connsiteX180" fmla="*/ 6573156 w 10890015"/>
                  <a:gd name="connsiteY180" fmla="*/ 140583 h 5580553"/>
                  <a:gd name="connsiteX181" fmla="*/ 6658881 w 10890015"/>
                  <a:gd name="connsiteY181" fmla="*/ 169158 h 5580553"/>
                  <a:gd name="connsiteX182" fmla="*/ 6668406 w 10890015"/>
                  <a:gd name="connsiteY182" fmla="*/ 483483 h 5580553"/>
                  <a:gd name="connsiteX183" fmla="*/ 6696981 w 10890015"/>
                  <a:gd name="connsiteY183" fmla="*/ 1112133 h 5580553"/>
                  <a:gd name="connsiteX184" fmla="*/ 6820806 w 10890015"/>
                  <a:gd name="connsiteY184" fmla="*/ 1083558 h 5580553"/>
                  <a:gd name="connsiteX185" fmla="*/ 6839856 w 10890015"/>
                  <a:gd name="connsiteY185" fmla="*/ 845433 h 5580553"/>
                  <a:gd name="connsiteX186" fmla="*/ 6811281 w 10890015"/>
                  <a:gd name="connsiteY186" fmla="*/ 407283 h 5580553"/>
                  <a:gd name="connsiteX187" fmla="*/ 6858906 w 10890015"/>
                  <a:gd name="connsiteY187" fmla="*/ 178683 h 5580553"/>
                  <a:gd name="connsiteX188" fmla="*/ 6925581 w 10890015"/>
                  <a:gd name="connsiteY188" fmla="*/ 216783 h 5580553"/>
                  <a:gd name="connsiteX189" fmla="*/ 6963681 w 10890015"/>
                  <a:gd name="connsiteY189" fmla="*/ 940683 h 5580553"/>
                  <a:gd name="connsiteX190" fmla="*/ 6992256 w 10890015"/>
                  <a:gd name="connsiteY190" fmla="*/ 1131183 h 5580553"/>
                  <a:gd name="connsiteX191" fmla="*/ 7106556 w 10890015"/>
                  <a:gd name="connsiteY191" fmla="*/ 1035933 h 5580553"/>
                  <a:gd name="connsiteX192" fmla="*/ 7116081 w 10890015"/>
                  <a:gd name="connsiteY192" fmla="*/ 626358 h 5580553"/>
                  <a:gd name="connsiteX193" fmla="*/ 7125606 w 10890015"/>
                  <a:gd name="connsiteY193" fmla="*/ 359658 h 5580553"/>
                  <a:gd name="connsiteX194" fmla="*/ 7163706 w 10890015"/>
                  <a:gd name="connsiteY194" fmla="*/ 159633 h 5580553"/>
                  <a:gd name="connsiteX195" fmla="*/ 7230381 w 10890015"/>
                  <a:gd name="connsiteY195" fmla="*/ 216783 h 5580553"/>
                  <a:gd name="connsiteX196" fmla="*/ 7239906 w 10890015"/>
                  <a:gd name="connsiteY196" fmla="*/ 750183 h 5580553"/>
                  <a:gd name="connsiteX197" fmla="*/ 7230381 w 10890015"/>
                  <a:gd name="connsiteY197" fmla="*/ 1035933 h 5580553"/>
                  <a:gd name="connsiteX198" fmla="*/ 7306581 w 10890015"/>
                  <a:gd name="connsiteY198" fmla="*/ 1102608 h 5580553"/>
                  <a:gd name="connsiteX199" fmla="*/ 7363731 w 10890015"/>
                  <a:gd name="connsiteY199" fmla="*/ 950208 h 5580553"/>
                  <a:gd name="connsiteX200" fmla="*/ 7363731 w 10890015"/>
                  <a:gd name="connsiteY200" fmla="*/ 569208 h 5580553"/>
                  <a:gd name="connsiteX201" fmla="*/ 7354206 w 10890015"/>
                  <a:gd name="connsiteY201" fmla="*/ 245358 h 5580553"/>
                  <a:gd name="connsiteX202" fmla="*/ 7420881 w 10890015"/>
                  <a:gd name="connsiteY202" fmla="*/ 140583 h 5580553"/>
                  <a:gd name="connsiteX203" fmla="*/ 7487556 w 10890015"/>
                  <a:gd name="connsiteY203" fmla="*/ 369183 h 5580553"/>
                  <a:gd name="connsiteX204" fmla="*/ 7497081 w 10890015"/>
                  <a:gd name="connsiteY204" fmla="*/ 1007358 h 5580553"/>
                  <a:gd name="connsiteX205" fmla="*/ 7601856 w 10890015"/>
                  <a:gd name="connsiteY205" fmla="*/ 988308 h 5580553"/>
                  <a:gd name="connsiteX206" fmla="*/ 7639956 w 10890015"/>
                  <a:gd name="connsiteY206" fmla="*/ 607308 h 5580553"/>
                  <a:gd name="connsiteX207" fmla="*/ 7620906 w 10890015"/>
                  <a:gd name="connsiteY207" fmla="*/ 273933 h 5580553"/>
                  <a:gd name="connsiteX208" fmla="*/ 7649481 w 10890015"/>
                  <a:gd name="connsiteY208" fmla="*/ 159633 h 5580553"/>
                  <a:gd name="connsiteX209" fmla="*/ 7716156 w 10890015"/>
                  <a:gd name="connsiteY209" fmla="*/ 407283 h 5580553"/>
                  <a:gd name="connsiteX210" fmla="*/ 7744731 w 10890015"/>
                  <a:gd name="connsiteY210" fmla="*/ 769233 h 5580553"/>
                  <a:gd name="connsiteX211" fmla="*/ 7735206 w 10890015"/>
                  <a:gd name="connsiteY211" fmla="*/ 1016883 h 5580553"/>
                  <a:gd name="connsiteX212" fmla="*/ 7811406 w 10890015"/>
                  <a:gd name="connsiteY212" fmla="*/ 1102608 h 5580553"/>
                  <a:gd name="connsiteX213" fmla="*/ 7897131 w 10890015"/>
                  <a:gd name="connsiteY213" fmla="*/ 807333 h 5580553"/>
                  <a:gd name="connsiteX214" fmla="*/ 7887606 w 10890015"/>
                  <a:gd name="connsiteY214" fmla="*/ 350133 h 5580553"/>
                  <a:gd name="connsiteX215" fmla="*/ 7897131 w 10890015"/>
                  <a:gd name="connsiteY215" fmla="*/ 178683 h 5580553"/>
                  <a:gd name="connsiteX216" fmla="*/ 7963806 w 10890015"/>
                  <a:gd name="connsiteY216" fmla="*/ 112008 h 5580553"/>
                  <a:gd name="connsiteX217" fmla="*/ 8011431 w 10890015"/>
                  <a:gd name="connsiteY217" fmla="*/ 188208 h 5580553"/>
                  <a:gd name="connsiteX218" fmla="*/ 8020956 w 10890015"/>
                  <a:gd name="connsiteY218" fmla="*/ 388233 h 5580553"/>
                  <a:gd name="connsiteX219" fmla="*/ 8011431 w 10890015"/>
                  <a:gd name="connsiteY219" fmla="*/ 664458 h 5580553"/>
                  <a:gd name="connsiteX220" fmla="*/ 8020956 w 10890015"/>
                  <a:gd name="connsiteY220" fmla="*/ 959733 h 5580553"/>
                  <a:gd name="connsiteX221" fmla="*/ 8040006 w 10890015"/>
                  <a:gd name="connsiteY221" fmla="*/ 1064508 h 5580553"/>
                  <a:gd name="connsiteX222" fmla="*/ 8097156 w 10890015"/>
                  <a:gd name="connsiteY222" fmla="*/ 1083558 h 5580553"/>
                  <a:gd name="connsiteX223" fmla="*/ 8144781 w 10890015"/>
                  <a:gd name="connsiteY223" fmla="*/ 874008 h 5580553"/>
                  <a:gd name="connsiteX224" fmla="*/ 8144781 w 10890015"/>
                  <a:gd name="connsiteY224" fmla="*/ 578733 h 5580553"/>
                  <a:gd name="connsiteX225" fmla="*/ 8154306 w 10890015"/>
                  <a:gd name="connsiteY225" fmla="*/ 283458 h 5580553"/>
                  <a:gd name="connsiteX226" fmla="*/ 8154306 w 10890015"/>
                  <a:gd name="connsiteY226" fmla="*/ 178683 h 5580553"/>
                  <a:gd name="connsiteX227" fmla="*/ 8249556 w 10890015"/>
                  <a:gd name="connsiteY227" fmla="*/ 131058 h 5580553"/>
                  <a:gd name="connsiteX228" fmla="*/ 8287656 w 10890015"/>
                  <a:gd name="connsiteY228" fmla="*/ 216783 h 5580553"/>
                  <a:gd name="connsiteX229" fmla="*/ 8287656 w 10890015"/>
                  <a:gd name="connsiteY229" fmla="*/ 969258 h 5580553"/>
                  <a:gd name="connsiteX230" fmla="*/ 8268606 w 10890015"/>
                  <a:gd name="connsiteY230" fmla="*/ 1102608 h 5580553"/>
                  <a:gd name="connsiteX231" fmla="*/ 8392431 w 10890015"/>
                  <a:gd name="connsiteY231" fmla="*/ 1064508 h 5580553"/>
                  <a:gd name="connsiteX232" fmla="*/ 8411481 w 10890015"/>
                  <a:gd name="connsiteY232" fmla="*/ 845433 h 5580553"/>
                  <a:gd name="connsiteX233" fmla="*/ 8440056 w 10890015"/>
                  <a:gd name="connsiteY233" fmla="*/ 464433 h 5580553"/>
                  <a:gd name="connsiteX234" fmla="*/ 8449581 w 10890015"/>
                  <a:gd name="connsiteY234" fmla="*/ 178683 h 5580553"/>
                  <a:gd name="connsiteX235" fmla="*/ 8563881 w 10890015"/>
                  <a:gd name="connsiteY235" fmla="*/ 131058 h 5580553"/>
                  <a:gd name="connsiteX236" fmla="*/ 8582931 w 10890015"/>
                  <a:gd name="connsiteY236" fmla="*/ 235833 h 5580553"/>
                  <a:gd name="connsiteX237" fmla="*/ 8582931 w 10890015"/>
                  <a:gd name="connsiteY237" fmla="*/ 550158 h 5580553"/>
                  <a:gd name="connsiteX238" fmla="*/ 8563881 w 10890015"/>
                  <a:gd name="connsiteY238" fmla="*/ 902583 h 5580553"/>
                  <a:gd name="connsiteX239" fmla="*/ 8573406 w 10890015"/>
                  <a:gd name="connsiteY239" fmla="*/ 1054983 h 5580553"/>
                  <a:gd name="connsiteX240" fmla="*/ 8668656 w 10890015"/>
                  <a:gd name="connsiteY240" fmla="*/ 1064508 h 5580553"/>
                  <a:gd name="connsiteX241" fmla="*/ 8687706 w 10890015"/>
                  <a:gd name="connsiteY241" fmla="*/ 883533 h 5580553"/>
                  <a:gd name="connsiteX242" fmla="*/ 8706756 w 10890015"/>
                  <a:gd name="connsiteY242" fmla="*/ 588258 h 5580553"/>
                  <a:gd name="connsiteX243" fmla="*/ 8725806 w 10890015"/>
                  <a:gd name="connsiteY243" fmla="*/ 264408 h 5580553"/>
                  <a:gd name="connsiteX244" fmla="*/ 8773431 w 10890015"/>
                  <a:gd name="connsiteY244" fmla="*/ 140583 h 5580553"/>
                  <a:gd name="connsiteX245" fmla="*/ 8859156 w 10890015"/>
                  <a:gd name="connsiteY245" fmla="*/ 273933 h 5580553"/>
                  <a:gd name="connsiteX246" fmla="*/ 8849631 w 10890015"/>
                  <a:gd name="connsiteY246" fmla="*/ 512058 h 5580553"/>
                  <a:gd name="connsiteX247" fmla="*/ 8849631 w 10890015"/>
                  <a:gd name="connsiteY247" fmla="*/ 807333 h 5580553"/>
                  <a:gd name="connsiteX248" fmla="*/ 8887731 w 10890015"/>
                  <a:gd name="connsiteY248" fmla="*/ 1054983 h 5580553"/>
                  <a:gd name="connsiteX249" fmla="*/ 8944881 w 10890015"/>
                  <a:gd name="connsiteY249" fmla="*/ 1121658 h 5580553"/>
                  <a:gd name="connsiteX250" fmla="*/ 8973456 w 10890015"/>
                  <a:gd name="connsiteY250" fmla="*/ 893058 h 5580553"/>
                  <a:gd name="connsiteX251" fmla="*/ 8973456 w 10890015"/>
                  <a:gd name="connsiteY251" fmla="*/ 550158 h 5580553"/>
                  <a:gd name="connsiteX252" fmla="*/ 8963931 w 10890015"/>
                  <a:gd name="connsiteY252" fmla="*/ 235833 h 5580553"/>
                  <a:gd name="connsiteX253" fmla="*/ 9068706 w 10890015"/>
                  <a:gd name="connsiteY253" fmla="*/ 150108 h 5580553"/>
                  <a:gd name="connsiteX254" fmla="*/ 9125856 w 10890015"/>
                  <a:gd name="connsiteY254" fmla="*/ 397758 h 5580553"/>
                  <a:gd name="connsiteX255" fmla="*/ 9125856 w 10890015"/>
                  <a:gd name="connsiteY255" fmla="*/ 721608 h 5580553"/>
                  <a:gd name="connsiteX256" fmla="*/ 9154431 w 10890015"/>
                  <a:gd name="connsiteY256" fmla="*/ 1064508 h 5580553"/>
                  <a:gd name="connsiteX257" fmla="*/ 9268731 w 10890015"/>
                  <a:gd name="connsiteY257" fmla="*/ 988308 h 5580553"/>
                  <a:gd name="connsiteX258" fmla="*/ 9268731 w 10890015"/>
                  <a:gd name="connsiteY258" fmla="*/ 731133 h 5580553"/>
                  <a:gd name="connsiteX259" fmla="*/ 9306831 w 10890015"/>
                  <a:gd name="connsiteY259" fmla="*/ 359658 h 5580553"/>
                  <a:gd name="connsiteX260" fmla="*/ 9278256 w 10890015"/>
                  <a:gd name="connsiteY260" fmla="*/ 150108 h 5580553"/>
                  <a:gd name="connsiteX261" fmla="*/ 9421131 w 10890015"/>
                  <a:gd name="connsiteY261" fmla="*/ 188208 h 5580553"/>
                  <a:gd name="connsiteX262" fmla="*/ 9430656 w 10890015"/>
                  <a:gd name="connsiteY262" fmla="*/ 397758 h 5580553"/>
                  <a:gd name="connsiteX263" fmla="*/ 9440181 w 10890015"/>
                  <a:gd name="connsiteY263" fmla="*/ 826383 h 5580553"/>
                  <a:gd name="connsiteX264" fmla="*/ 9136955 w 10890015"/>
                  <a:gd name="connsiteY264" fmla="*/ 2469448 h 5580553"/>
                  <a:gd name="connsiteX265" fmla="*/ 9599789 w 10890015"/>
                  <a:gd name="connsiteY265" fmla="*/ 5135960 h 5580553"/>
                  <a:gd name="connsiteX266" fmla="*/ 1395590 w 10890015"/>
                  <a:gd name="connsiteY266" fmla="*/ 5137006 h 5580553"/>
                  <a:gd name="connsiteX0" fmla="*/ 1379208 w 10873633"/>
                  <a:gd name="connsiteY0" fmla="*/ 5192878 h 5636425"/>
                  <a:gd name="connsiteX1" fmla="*/ 1308151 w 10873633"/>
                  <a:gd name="connsiteY1" fmla="*/ 3108737 h 5636425"/>
                  <a:gd name="connsiteX2" fmla="*/ 975124 w 10873633"/>
                  <a:gd name="connsiteY2" fmla="*/ 463155 h 5636425"/>
                  <a:gd name="connsiteX3" fmla="*/ 1089424 w 10873633"/>
                  <a:gd name="connsiteY3" fmla="*/ 329805 h 5636425"/>
                  <a:gd name="connsiteX4" fmla="*/ 1098949 w 10873633"/>
                  <a:gd name="connsiteY4" fmla="*/ 1034655 h 5636425"/>
                  <a:gd name="connsiteX5" fmla="*/ 1089424 w 10873633"/>
                  <a:gd name="connsiteY5" fmla="*/ 1196580 h 5636425"/>
                  <a:gd name="connsiteX6" fmla="*/ 1184674 w 10873633"/>
                  <a:gd name="connsiteY6" fmla="*/ 1234680 h 5636425"/>
                  <a:gd name="connsiteX7" fmla="*/ 1232299 w 10873633"/>
                  <a:gd name="connsiteY7" fmla="*/ 1025130 h 5636425"/>
                  <a:gd name="connsiteX8" fmla="*/ 1232299 w 10873633"/>
                  <a:gd name="connsiteY8" fmla="*/ 720330 h 5636425"/>
                  <a:gd name="connsiteX9" fmla="*/ 1232299 w 10873633"/>
                  <a:gd name="connsiteY9" fmla="*/ 491730 h 5636425"/>
                  <a:gd name="connsiteX10" fmla="*/ 1232299 w 10873633"/>
                  <a:gd name="connsiteY10" fmla="*/ 263130 h 5636425"/>
                  <a:gd name="connsiteX11" fmla="*/ 1318024 w 10873633"/>
                  <a:gd name="connsiteY11" fmla="*/ 244080 h 5636425"/>
                  <a:gd name="connsiteX12" fmla="*/ 1375174 w 10873633"/>
                  <a:gd name="connsiteY12" fmla="*/ 348855 h 5636425"/>
                  <a:gd name="connsiteX13" fmla="*/ 1375174 w 10873633"/>
                  <a:gd name="connsiteY13" fmla="*/ 1177530 h 5636425"/>
                  <a:gd name="connsiteX14" fmla="*/ 1470424 w 10873633"/>
                  <a:gd name="connsiteY14" fmla="*/ 1215630 h 5636425"/>
                  <a:gd name="connsiteX15" fmla="*/ 1479949 w 10873633"/>
                  <a:gd name="connsiteY15" fmla="*/ 1025130 h 5636425"/>
                  <a:gd name="connsiteX16" fmla="*/ 1498999 w 10873633"/>
                  <a:gd name="connsiteY16" fmla="*/ 244080 h 5636425"/>
                  <a:gd name="connsiteX17" fmla="*/ 1603774 w 10873633"/>
                  <a:gd name="connsiteY17" fmla="*/ 253605 h 5636425"/>
                  <a:gd name="connsiteX18" fmla="*/ 1622824 w 10873633"/>
                  <a:gd name="connsiteY18" fmla="*/ 710805 h 5636425"/>
                  <a:gd name="connsiteX19" fmla="*/ 1641874 w 10873633"/>
                  <a:gd name="connsiteY19" fmla="*/ 1063230 h 5636425"/>
                  <a:gd name="connsiteX20" fmla="*/ 1651399 w 10873633"/>
                  <a:gd name="connsiteY20" fmla="*/ 1225155 h 5636425"/>
                  <a:gd name="connsiteX21" fmla="*/ 1746649 w 10873633"/>
                  <a:gd name="connsiteY21" fmla="*/ 1177530 h 5636425"/>
                  <a:gd name="connsiteX22" fmla="*/ 1756174 w 10873633"/>
                  <a:gd name="connsiteY22" fmla="*/ 310755 h 5636425"/>
                  <a:gd name="connsiteX23" fmla="*/ 1803799 w 10873633"/>
                  <a:gd name="connsiteY23" fmla="*/ 215505 h 5636425"/>
                  <a:gd name="connsiteX24" fmla="*/ 1860949 w 10873633"/>
                  <a:gd name="connsiteY24" fmla="*/ 396480 h 5636425"/>
                  <a:gd name="connsiteX25" fmla="*/ 1870474 w 10873633"/>
                  <a:gd name="connsiteY25" fmla="*/ 844155 h 5636425"/>
                  <a:gd name="connsiteX26" fmla="*/ 1899049 w 10873633"/>
                  <a:gd name="connsiteY26" fmla="*/ 1225155 h 5636425"/>
                  <a:gd name="connsiteX27" fmla="*/ 2051449 w 10873633"/>
                  <a:gd name="connsiteY27" fmla="*/ 1177530 h 5636425"/>
                  <a:gd name="connsiteX28" fmla="*/ 2041924 w 10873633"/>
                  <a:gd name="connsiteY28" fmla="*/ 796530 h 5636425"/>
                  <a:gd name="connsiteX29" fmla="*/ 2022874 w 10873633"/>
                  <a:gd name="connsiteY29" fmla="*/ 386955 h 5636425"/>
                  <a:gd name="connsiteX30" fmla="*/ 2041924 w 10873633"/>
                  <a:gd name="connsiteY30" fmla="*/ 215505 h 5636425"/>
                  <a:gd name="connsiteX31" fmla="*/ 2165749 w 10873633"/>
                  <a:gd name="connsiteY31" fmla="*/ 272655 h 5636425"/>
                  <a:gd name="connsiteX32" fmla="*/ 2156224 w 10873633"/>
                  <a:gd name="connsiteY32" fmla="*/ 548880 h 5636425"/>
                  <a:gd name="connsiteX33" fmla="*/ 2194324 w 10873633"/>
                  <a:gd name="connsiteY33" fmla="*/ 929880 h 5636425"/>
                  <a:gd name="connsiteX34" fmla="*/ 2213374 w 10873633"/>
                  <a:gd name="connsiteY34" fmla="*/ 1168005 h 5636425"/>
                  <a:gd name="connsiteX35" fmla="*/ 2289574 w 10873633"/>
                  <a:gd name="connsiteY35" fmla="*/ 1168005 h 5636425"/>
                  <a:gd name="connsiteX36" fmla="*/ 2346724 w 10873633"/>
                  <a:gd name="connsiteY36" fmla="*/ 958455 h 5636425"/>
                  <a:gd name="connsiteX37" fmla="*/ 2337199 w 10873633"/>
                  <a:gd name="connsiteY37" fmla="*/ 701280 h 5636425"/>
                  <a:gd name="connsiteX38" fmla="*/ 2299099 w 10873633"/>
                  <a:gd name="connsiteY38" fmla="*/ 291705 h 5636425"/>
                  <a:gd name="connsiteX39" fmla="*/ 2394349 w 10873633"/>
                  <a:gd name="connsiteY39" fmla="*/ 253605 h 5636425"/>
                  <a:gd name="connsiteX40" fmla="*/ 2451499 w 10873633"/>
                  <a:gd name="connsiteY40" fmla="*/ 406005 h 5636425"/>
                  <a:gd name="connsiteX41" fmla="*/ 2470549 w 10873633"/>
                  <a:gd name="connsiteY41" fmla="*/ 748905 h 5636425"/>
                  <a:gd name="connsiteX42" fmla="*/ 2441974 w 10873633"/>
                  <a:gd name="connsiteY42" fmla="*/ 996555 h 5636425"/>
                  <a:gd name="connsiteX43" fmla="*/ 2480074 w 10873633"/>
                  <a:gd name="connsiteY43" fmla="*/ 1187055 h 5636425"/>
                  <a:gd name="connsiteX44" fmla="*/ 2594374 w 10873633"/>
                  <a:gd name="connsiteY44" fmla="*/ 1158480 h 5636425"/>
                  <a:gd name="connsiteX45" fmla="*/ 2594374 w 10873633"/>
                  <a:gd name="connsiteY45" fmla="*/ 825105 h 5636425"/>
                  <a:gd name="connsiteX46" fmla="*/ 2565799 w 10873633"/>
                  <a:gd name="connsiteY46" fmla="*/ 434580 h 5636425"/>
                  <a:gd name="connsiteX47" fmla="*/ 2594374 w 10873633"/>
                  <a:gd name="connsiteY47" fmla="*/ 234555 h 5636425"/>
                  <a:gd name="connsiteX48" fmla="*/ 2718199 w 10873633"/>
                  <a:gd name="connsiteY48" fmla="*/ 234555 h 5636425"/>
                  <a:gd name="connsiteX49" fmla="*/ 2708674 w 10873633"/>
                  <a:gd name="connsiteY49" fmla="*/ 472680 h 5636425"/>
                  <a:gd name="connsiteX50" fmla="*/ 2708674 w 10873633"/>
                  <a:gd name="connsiteY50" fmla="*/ 663180 h 5636425"/>
                  <a:gd name="connsiteX51" fmla="*/ 2746774 w 10873633"/>
                  <a:gd name="connsiteY51" fmla="*/ 929880 h 5636425"/>
                  <a:gd name="connsiteX52" fmla="*/ 2756299 w 10873633"/>
                  <a:gd name="connsiteY52" fmla="*/ 1139430 h 5636425"/>
                  <a:gd name="connsiteX53" fmla="*/ 2822974 w 10873633"/>
                  <a:gd name="connsiteY53" fmla="*/ 1177530 h 5636425"/>
                  <a:gd name="connsiteX54" fmla="*/ 2889649 w 10873633"/>
                  <a:gd name="connsiteY54" fmla="*/ 1063230 h 5636425"/>
                  <a:gd name="connsiteX55" fmla="*/ 2880124 w 10873633"/>
                  <a:gd name="connsiteY55" fmla="*/ 806055 h 5636425"/>
                  <a:gd name="connsiteX56" fmla="*/ 2880124 w 10873633"/>
                  <a:gd name="connsiteY56" fmla="*/ 434580 h 5636425"/>
                  <a:gd name="connsiteX57" fmla="*/ 2889649 w 10873633"/>
                  <a:gd name="connsiteY57" fmla="*/ 225030 h 5636425"/>
                  <a:gd name="connsiteX58" fmla="*/ 3013474 w 10873633"/>
                  <a:gd name="connsiteY58" fmla="*/ 234555 h 5636425"/>
                  <a:gd name="connsiteX59" fmla="*/ 3051574 w 10873633"/>
                  <a:gd name="connsiteY59" fmla="*/ 463155 h 5636425"/>
                  <a:gd name="connsiteX60" fmla="*/ 3051574 w 10873633"/>
                  <a:gd name="connsiteY60" fmla="*/ 767955 h 5636425"/>
                  <a:gd name="connsiteX61" fmla="*/ 3032524 w 10873633"/>
                  <a:gd name="connsiteY61" fmla="*/ 1082280 h 5636425"/>
                  <a:gd name="connsiteX62" fmla="*/ 3061099 w 10873633"/>
                  <a:gd name="connsiteY62" fmla="*/ 1196580 h 5636425"/>
                  <a:gd name="connsiteX63" fmla="*/ 3165874 w 10873633"/>
                  <a:gd name="connsiteY63" fmla="*/ 1148955 h 5636425"/>
                  <a:gd name="connsiteX64" fmla="*/ 3175399 w 10873633"/>
                  <a:gd name="connsiteY64" fmla="*/ 891780 h 5636425"/>
                  <a:gd name="connsiteX65" fmla="*/ 3194449 w 10873633"/>
                  <a:gd name="connsiteY65" fmla="*/ 615555 h 5636425"/>
                  <a:gd name="connsiteX66" fmla="*/ 3165874 w 10873633"/>
                  <a:gd name="connsiteY66" fmla="*/ 301230 h 5636425"/>
                  <a:gd name="connsiteX67" fmla="*/ 3280174 w 10873633"/>
                  <a:gd name="connsiteY67" fmla="*/ 158355 h 5636425"/>
                  <a:gd name="connsiteX68" fmla="*/ 3346849 w 10873633"/>
                  <a:gd name="connsiteY68" fmla="*/ 434580 h 5636425"/>
                  <a:gd name="connsiteX69" fmla="*/ 3327799 w 10873633"/>
                  <a:gd name="connsiteY69" fmla="*/ 777480 h 5636425"/>
                  <a:gd name="connsiteX70" fmla="*/ 3308749 w 10873633"/>
                  <a:gd name="connsiteY70" fmla="*/ 1148955 h 5636425"/>
                  <a:gd name="connsiteX71" fmla="*/ 3356374 w 10873633"/>
                  <a:gd name="connsiteY71" fmla="*/ 1196580 h 5636425"/>
                  <a:gd name="connsiteX72" fmla="*/ 3470674 w 10873633"/>
                  <a:gd name="connsiteY72" fmla="*/ 1129905 h 5636425"/>
                  <a:gd name="connsiteX73" fmla="*/ 3480199 w 10873633"/>
                  <a:gd name="connsiteY73" fmla="*/ 920355 h 5636425"/>
                  <a:gd name="connsiteX74" fmla="*/ 3470674 w 10873633"/>
                  <a:gd name="connsiteY74" fmla="*/ 586980 h 5636425"/>
                  <a:gd name="connsiteX75" fmla="*/ 3527824 w 10873633"/>
                  <a:gd name="connsiteY75" fmla="*/ 215505 h 5636425"/>
                  <a:gd name="connsiteX76" fmla="*/ 3623074 w 10873633"/>
                  <a:gd name="connsiteY76" fmla="*/ 396480 h 5636425"/>
                  <a:gd name="connsiteX77" fmla="*/ 3642124 w 10873633"/>
                  <a:gd name="connsiteY77" fmla="*/ 815580 h 5636425"/>
                  <a:gd name="connsiteX78" fmla="*/ 3632599 w 10873633"/>
                  <a:gd name="connsiteY78" fmla="*/ 1120380 h 5636425"/>
                  <a:gd name="connsiteX79" fmla="*/ 3737374 w 10873633"/>
                  <a:gd name="connsiteY79" fmla="*/ 1187055 h 5636425"/>
                  <a:gd name="connsiteX80" fmla="*/ 3746899 w 10873633"/>
                  <a:gd name="connsiteY80" fmla="*/ 967980 h 5636425"/>
                  <a:gd name="connsiteX81" fmla="*/ 3775474 w 10873633"/>
                  <a:gd name="connsiteY81" fmla="*/ 625080 h 5636425"/>
                  <a:gd name="connsiteX82" fmla="*/ 3765949 w 10873633"/>
                  <a:gd name="connsiteY82" fmla="*/ 386955 h 5636425"/>
                  <a:gd name="connsiteX83" fmla="*/ 3784999 w 10873633"/>
                  <a:gd name="connsiteY83" fmla="*/ 196455 h 5636425"/>
                  <a:gd name="connsiteX84" fmla="*/ 3908824 w 10873633"/>
                  <a:gd name="connsiteY84" fmla="*/ 263130 h 5636425"/>
                  <a:gd name="connsiteX85" fmla="*/ 3908824 w 10873633"/>
                  <a:gd name="connsiteY85" fmla="*/ 539355 h 5636425"/>
                  <a:gd name="connsiteX86" fmla="*/ 3899299 w 10873633"/>
                  <a:gd name="connsiteY86" fmla="*/ 844155 h 5636425"/>
                  <a:gd name="connsiteX87" fmla="*/ 3861199 w 10873633"/>
                  <a:gd name="connsiteY87" fmla="*/ 1120380 h 5636425"/>
                  <a:gd name="connsiteX88" fmla="*/ 3994549 w 10873633"/>
                  <a:gd name="connsiteY88" fmla="*/ 1177530 h 5636425"/>
                  <a:gd name="connsiteX89" fmla="*/ 4061224 w 10873633"/>
                  <a:gd name="connsiteY89" fmla="*/ 777480 h 5636425"/>
                  <a:gd name="connsiteX90" fmla="*/ 4070749 w 10873633"/>
                  <a:gd name="connsiteY90" fmla="*/ 358380 h 5636425"/>
                  <a:gd name="connsiteX91" fmla="*/ 4127899 w 10873633"/>
                  <a:gd name="connsiteY91" fmla="*/ 205980 h 5636425"/>
                  <a:gd name="connsiteX92" fmla="*/ 4185049 w 10873633"/>
                  <a:gd name="connsiteY92" fmla="*/ 263130 h 5636425"/>
                  <a:gd name="connsiteX93" fmla="*/ 4185049 w 10873633"/>
                  <a:gd name="connsiteY93" fmla="*/ 501255 h 5636425"/>
                  <a:gd name="connsiteX94" fmla="*/ 4213624 w 10873633"/>
                  <a:gd name="connsiteY94" fmla="*/ 844155 h 5636425"/>
                  <a:gd name="connsiteX95" fmla="*/ 4223149 w 10873633"/>
                  <a:gd name="connsiteY95" fmla="*/ 1101330 h 5636425"/>
                  <a:gd name="connsiteX96" fmla="*/ 4308874 w 10873633"/>
                  <a:gd name="connsiteY96" fmla="*/ 1158480 h 5636425"/>
                  <a:gd name="connsiteX97" fmla="*/ 4346974 w 10873633"/>
                  <a:gd name="connsiteY97" fmla="*/ 882255 h 5636425"/>
                  <a:gd name="connsiteX98" fmla="*/ 4318399 w 10873633"/>
                  <a:gd name="connsiteY98" fmla="*/ 529830 h 5636425"/>
                  <a:gd name="connsiteX99" fmla="*/ 4318399 w 10873633"/>
                  <a:gd name="connsiteY99" fmla="*/ 244080 h 5636425"/>
                  <a:gd name="connsiteX100" fmla="*/ 4394599 w 10873633"/>
                  <a:gd name="connsiteY100" fmla="*/ 167880 h 5636425"/>
                  <a:gd name="connsiteX101" fmla="*/ 4461274 w 10873633"/>
                  <a:gd name="connsiteY101" fmla="*/ 301230 h 5636425"/>
                  <a:gd name="connsiteX102" fmla="*/ 4461274 w 10873633"/>
                  <a:gd name="connsiteY102" fmla="*/ 472680 h 5636425"/>
                  <a:gd name="connsiteX103" fmla="*/ 4480324 w 10873633"/>
                  <a:gd name="connsiteY103" fmla="*/ 767955 h 5636425"/>
                  <a:gd name="connsiteX104" fmla="*/ 4508899 w 10873633"/>
                  <a:gd name="connsiteY104" fmla="*/ 1044180 h 5636425"/>
                  <a:gd name="connsiteX105" fmla="*/ 4518424 w 10873633"/>
                  <a:gd name="connsiteY105" fmla="*/ 1187055 h 5636425"/>
                  <a:gd name="connsiteX106" fmla="*/ 4651774 w 10873633"/>
                  <a:gd name="connsiteY106" fmla="*/ 1139430 h 5636425"/>
                  <a:gd name="connsiteX107" fmla="*/ 4623199 w 10873633"/>
                  <a:gd name="connsiteY107" fmla="*/ 815580 h 5636425"/>
                  <a:gd name="connsiteX108" fmla="*/ 4604149 w 10873633"/>
                  <a:gd name="connsiteY108" fmla="*/ 282180 h 5636425"/>
                  <a:gd name="connsiteX109" fmla="*/ 4623199 w 10873633"/>
                  <a:gd name="connsiteY109" fmla="*/ 177405 h 5636425"/>
                  <a:gd name="connsiteX110" fmla="*/ 4699399 w 10873633"/>
                  <a:gd name="connsiteY110" fmla="*/ 234555 h 5636425"/>
                  <a:gd name="connsiteX111" fmla="*/ 4737499 w 10873633"/>
                  <a:gd name="connsiteY111" fmla="*/ 510780 h 5636425"/>
                  <a:gd name="connsiteX112" fmla="*/ 4775599 w 10873633"/>
                  <a:gd name="connsiteY112" fmla="*/ 920355 h 5636425"/>
                  <a:gd name="connsiteX113" fmla="*/ 4842274 w 10873633"/>
                  <a:gd name="connsiteY113" fmla="*/ 1168005 h 5636425"/>
                  <a:gd name="connsiteX114" fmla="*/ 4889899 w 10873633"/>
                  <a:gd name="connsiteY114" fmla="*/ 987030 h 5636425"/>
                  <a:gd name="connsiteX115" fmla="*/ 4889899 w 10873633"/>
                  <a:gd name="connsiteY115" fmla="*/ 710805 h 5636425"/>
                  <a:gd name="connsiteX116" fmla="*/ 4918474 w 10873633"/>
                  <a:gd name="connsiteY116" fmla="*/ 367905 h 5636425"/>
                  <a:gd name="connsiteX117" fmla="*/ 4947049 w 10873633"/>
                  <a:gd name="connsiteY117" fmla="*/ 186930 h 5636425"/>
                  <a:gd name="connsiteX118" fmla="*/ 5013724 w 10873633"/>
                  <a:gd name="connsiteY118" fmla="*/ 358380 h 5636425"/>
                  <a:gd name="connsiteX119" fmla="*/ 5004199 w 10873633"/>
                  <a:gd name="connsiteY119" fmla="*/ 682230 h 5636425"/>
                  <a:gd name="connsiteX120" fmla="*/ 5042299 w 10873633"/>
                  <a:gd name="connsiteY120" fmla="*/ 1034655 h 5636425"/>
                  <a:gd name="connsiteX121" fmla="*/ 5070874 w 10873633"/>
                  <a:gd name="connsiteY121" fmla="*/ 1158480 h 5636425"/>
                  <a:gd name="connsiteX122" fmla="*/ 5185174 w 10873633"/>
                  <a:gd name="connsiteY122" fmla="*/ 1129905 h 5636425"/>
                  <a:gd name="connsiteX123" fmla="*/ 5137549 w 10873633"/>
                  <a:gd name="connsiteY123" fmla="*/ 758430 h 5636425"/>
                  <a:gd name="connsiteX124" fmla="*/ 5137549 w 10873633"/>
                  <a:gd name="connsiteY124" fmla="*/ 529830 h 5636425"/>
                  <a:gd name="connsiteX125" fmla="*/ 5166124 w 10873633"/>
                  <a:gd name="connsiteY125" fmla="*/ 244080 h 5636425"/>
                  <a:gd name="connsiteX126" fmla="*/ 5261374 w 10873633"/>
                  <a:gd name="connsiteY126" fmla="*/ 225030 h 5636425"/>
                  <a:gd name="connsiteX127" fmla="*/ 5299474 w 10873633"/>
                  <a:gd name="connsiteY127" fmla="*/ 310755 h 5636425"/>
                  <a:gd name="connsiteX128" fmla="*/ 5337574 w 10873633"/>
                  <a:gd name="connsiteY128" fmla="*/ 558405 h 5636425"/>
                  <a:gd name="connsiteX129" fmla="*/ 5328049 w 10873633"/>
                  <a:gd name="connsiteY129" fmla="*/ 767955 h 5636425"/>
                  <a:gd name="connsiteX130" fmla="*/ 5328049 w 10873633"/>
                  <a:gd name="connsiteY130" fmla="*/ 920355 h 5636425"/>
                  <a:gd name="connsiteX131" fmla="*/ 5347099 w 10873633"/>
                  <a:gd name="connsiteY131" fmla="*/ 1072755 h 5636425"/>
                  <a:gd name="connsiteX132" fmla="*/ 5356624 w 10873633"/>
                  <a:gd name="connsiteY132" fmla="*/ 1139430 h 5636425"/>
                  <a:gd name="connsiteX133" fmla="*/ 5451874 w 10873633"/>
                  <a:gd name="connsiteY133" fmla="*/ 1082280 h 5636425"/>
                  <a:gd name="connsiteX134" fmla="*/ 5461399 w 10873633"/>
                  <a:gd name="connsiteY134" fmla="*/ 920355 h 5636425"/>
                  <a:gd name="connsiteX135" fmla="*/ 5461399 w 10873633"/>
                  <a:gd name="connsiteY135" fmla="*/ 606030 h 5636425"/>
                  <a:gd name="connsiteX136" fmla="*/ 5442349 w 10873633"/>
                  <a:gd name="connsiteY136" fmla="*/ 339330 h 5636425"/>
                  <a:gd name="connsiteX137" fmla="*/ 5442349 w 10873633"/>
                  <a:gd name="connsiteY137" fmla="*/ 225030 h 5636425"/>
                  <a:gd name="connsiteX138" fmla="*/ 5499499 w 10873633"/>
                  <a:gd name="connsiteY138" fmla="*/ 196455 h 5636425"/>
                  <a:gd name="connsiteX139" fmla="*/ 5556649 w 10873633"/>
                  <a:gd name="connsiteY139" fmla="*/ 215505 h 5636425"/>
                  <a:gd name="connsiteX140" fmla="*/ 5594749 w 10873633"/>
                  <a:gd name="connsiteY140" fmla="*/ 377430 h 5636425"/>
                  <a:gd name="connsiteX141" fmla="*/ 5594749 w 10873633"/>
                  <a:gd name="connsiteY141" fmla="*/ 606030 h 5636425"/>
                  <a:gd name="connsiteX142" fmla="*/ 5594749 w 10873633"/>
                  <a:gd name="connsiteY142" fmla="*/ 882255 h 5636425"/>
                  <a:gd name="connsiteX143" fmla="*/ 5585224 w 10873633"/>
                  <a:gd name="connsiteY143" fmla="*/ 1053705 h 5636425"/>
                  <a:gd name="connsiteX144" fmla="*/ 5613799 w 10873633"/>
                  <a:gd name="connsiteY144" fmla="*/ 1110855 h 5636425"/>
                  <a:gd name="connsiteX145" fmla="*/ 5709049 w 10873633"/>
                  <a:gd name="connsiteY145" fmla="*/ 1110855 h 5636425"/>
                  <a:gd name="connsiteX146" fmla="*/ 5737624 w 10873633"/>
                  <a:gd name="connsiteY146" fmla="*/ 872730 h 5636425"/>
                  <a:gd name="connsiteX147" fmla="*/ 5747149 w 10873633"/>
                  <a:gd name="connsiteY147" fmla="*/ 463155 h 5636425"/>
                  <a:gd name="connsiteX148" fmla="*/ 5737624 w 10873633"/>
                  <a:gd name="connsiteY148" fmla="*/ 205980 h 5636425"/>
                  <a:gd name="connsiteX149" fmla="*/ 5823349 w 10873633"/>
                  <a:gd name="connsiteY149" fmla="*/ 205980 h 5636425"/>
                  <a:gd name="connsiteX150" fmla="*/ 5861449 w 10873633"/>
                  <a:gd name="connsiteY150" fmla="*/ 310755 h 5636425"/>
                  <a:gd name="connsiteX151" fmla="*/ 5870974 w 10873633"/>
                  <a:gd name="connsiteY151" fmla="*/ 472680 h 5636425"/>
                  <a:gd name="connsiteX152" fmla="*/ 5880499 w 10873633"/>
                  <a:gd name="connsiteY152" fmla="*/ 634605 h 5636425"/>
                  <a:gd name="connsiteX153" fmla="*/ 5870974 w 10873633"/>
                  <a:gd name="connsiteY153" fmla="*/ 863205 h 5636425"/>
                  <a:gd name="connsiteX154" fmla="*/ 5870974 w 10873633"/>
                  <a:gd name="connsiteY154" fmla="*/ 1072755 h 5636425"/>
                  <a:gd name="connsiteX155" fmla="*/ 5918599 w 10873633"/>
                  <a:gd name="connsiteY155" fmla="*/ 1148955 h 5636425"/>
                  <a:gd name="connsiteX156" fmla="*/ 5975749 w 10873633"/>
                  <a:gd name="connsiteY156" fmla="*/ 1044180 h 5636425"/>
                  <a:gd name="connsiteX157" fmla="*/ 6023374 w 10873633"/>
                  <a:gd name="connsiteY157" fmla="*/ 834630 h 5636425"/>
                  <a:gd name="connsiteX158" fmla="*/ 5985274 w 10873633"/>
                  <a:gd name="connsiteY158" fmla="*/ 615555 h 5636425"/>
                  <a:gd name="connsiteX159" fmla="*/ 5985274 w 10873633"/>
                  <a:gd name="connsiteY159" fmla="*/ 329805 h 5636425"/>
                  <a:gd name="connsiteX160" fmla="*/ 6042424 w 10873633"/>
                  <a:gd name="connsiteY160" fmla="*/ 177405 h 5636425"/>
                  <a:gd name="connsiteX161" fmla="*/ 6109099 w 10873633"/>
                  <a:gd name="connsiteY161" fmla="*/ 225030 h 5636425"/>
                  <a:gd name="connsiteX162" fmla="*/ 6118624 w 10873633"/>
                  <a:gd name="connsiteY162" fmla="*/ 434580 h 5636425"/>
                  <a:gd name="connsiteX163" fmla="*/ 6118624 w 10873633"/>
                  <a:gd name="connsiteY163" fmla="*/ 615555 h 5636425"/>
                  <a:gd name="connsiteX164" fmla="*/ 6147199 w 10873633"/>
                  <a:gd name="connsiteY164" fmla="*/ 891780 h 5636425"/>
                  <a:gd name="connsiteX165" fmla="*/ 6137674 w 10873633"/>
                  <a:gd name="connsiteY165" fmla="*/ 1101330 h 5636425"/>
                  <a:gd name="connsiteX166" fmla="*/ 6185299 w 10873633"/>
                  <a:gd name="connsiteY166" fmla="*/ 1177530 h 5636425"/>
                  <a:gd name="connsiteX167" fmla="*/ 6261499 w 10873633"/>
                  <a:gd name="connsiteY167" fmla="*/ 1148955 h 5636425"/>
                  <a:gd name="connsiteX168" fmla="*/ 6261499 w 10873633"/>
                  <a:gd name="connsiteY168" fmla="*/ 806055 h 5636425"/>
                  <a:gd name="connsiteX169" fmla="*/ 6271024 w 10873633"/>
                  <a:gd name="connsiteY169" fmla="*/ 272655 h 5636425"/>
                  <a:gd name="connsiteX170" fmla="*/ 6356749 w 10873633"/>
                  <a:gd name="connsiteY170" fmla="*/ 177405 h 5636425"/>
                  <a:gd name="connsiteX171" fmla="*/ 6394849 w 10873633"/>
                  <a:gd name="connsiteY171" fmla="*/ 282180 h 5636425"/>
                  <a:gd name="connsiteX172" fmla="*/ 6394849 w 10873633"/>
                  <a:gd name="connsiteY172" fmla="*/ 567930 h 5636425"/>
                  <a:gd name="connsiteX173" fmla="*/ 6394849 w 10873633"/>
                  <a:gd name="connsiteY173" fmla="*/ 844155 h 5636425"/>
                  <a:gd name="connsiteX174" fmla="*/ 6394849 w 10873633"/>
                  <a:gd name="connsiteY174" fmla="*/ 1025130 h 5636425"/>
                  <a:gd name="connsiteX175" fmla="*/ 6394849 w 10873633"/>
                  <a:gd name="connsiteY175" fmla="*/ 1158480 h 5636425"/>
                  <a:gd name="connsiteX176" fmla="*/ 6499624 w 10873633"/>
                  <a:gd name="connsiteY176" fmla="*/ 1120380 h 5636425"/>
                  <a:gd name="connsiteX177" fmla="*/ 6528199 w 10873633"/>
                  <a:gd name="connsiteY177" fmla="*/ 967980 h 5636425"/>
                  <a:gd name="connsiteX178" fmla="*/ 6518674 w 10873633"/>
                  <a:gd name="connsiteY178" fmla="*/ 615555 h 5636425"/>
                  <a:gd name="connsiteX179" fmla="*/ 6518674 w 10873633"/>
                  <a:gd name="connsiteY179" fmla="*/ 367905 h 5636425"/>
                  <a:gd name="connsiteX180" fmla="*/ 6556774 w 10873633"/>
                  <a:gd name="connsiteY180" fmla="*/ 196455 h 5636425"/>
                  <a:gd name="connsiteX181" fmla="*/ 6642499 w 10873633"/>
                  <a:gd name="connsiteY181" fmla="*/ 225030 h 5636425"/>
                  <a:gd name="connsiteX182" fmla="*/ 6652024 w 10873633"/>
                  <a:gd name="connsiteY182" fmla="*/ 539355 h 5636425"/>
                  <a:gd name="connsiteX183" fmla="*/ 6680599 w 10873633"/>
                  <a:gd name="connsiteY183" fmla="*/ 1168005 h 5636425"/>
                  <a:gd name="connsiteX184" fmla="*/ 6804424 w 10873633"/>
                  <a:gd name="connsiteY184" fmla="*/ 1139430 h 5636425"/>
                  <a:gd name="connsiteX185" fmla="*/ 6823474 w 10873633"/>
                  <a:gd name="connsiteY185" fmla="*/ 901305 h 5636425"/>
                  <a:gd name="connsiteX186" fmla="*/ 6794899 w 10873633"/>
                  <a:gd name="connsiteY186" fmla="*/ 463155 h 5636425"/>
                  <a:gd name="connsiteX187" fmla="*/ 6842524 w 10873633"/>
                  <a:gd name="connsiteY187" fmla="*/ 234555 h 5636425"/>
                  <a:gd name="connsiteX188" fmla="*/ 6909199 w 10873633"/>
                  <a:gd name="connsiteY188" fmla="*/ 272655 h 5636425"/>
                  <a:gd name="connsiteX189" fmla="*/ 6947299 w 10873633"/>
                  <a:gd name="connsiteY189" fmla="*/ 996555 h 5636425"/>
                  <a:gd name="connsiteX190" fmla="*/ 6975874 w 10873633"/>
                  <a:gd name="connsiteY190" fmla="*/ 1187055 h 5636425"/>
                  <a:gd name="connsiteX191" fmla="*/ 7090174 w 10873633"/>
                  <a:gd name="connsiteY191" fmla="*/ 1091805 h 5636425"/>
                  <a:gd name="connsiteX192" fmla="*/ 7099699 w 10873633"/>
                  <a:gd name="connsiteY192" fmla="*/ 682230 h 5636425"/>
                  <a:gd name="connsiteX193" fmla="*/ 7109224 w 10873633"/>
                  <a:gd name="connsiteY193" fmla="*/ 415530 h 5636425"/>
                  <a:gd name="connsiteX194" fmla="*/ 7147324 w 10873633"/>
                  <a:gd name="connsiteY194" fmla="*/ 215505 h 5636425"/>
                  <a:gd name="connsiteX195" fmla="*/ 7213999 w 10873633"/>
                  <a:gd name="connsiteY195" fmla="*/ 272655 h 5636425"/>
                  <a:gd name="connsiteX196" fmla="*/ 7223524 w 10873633"/>
                  <a:gd name="connsiteY196" fmla="*/ 806055 h 5636425"/>
                  <a:gd name="connsiteX197" fmla="*/ 7213999 w 10873633"/>
                  <a:gd name="connsiteY197" fmla="*/ 1091805 h 5636425"/>
                  <a:gd name="connsiteX198" fmla="*/ 7290199 w 10873633"/>
                  <a:gd name="connsiteY198" fmla="*/ 1158480 h 5636425"/>
                  <a:gd name="connsiteX199" fmla="*/ 7347349 w 10873633"/>
                  <a:gd name="connsiteY199" fmla="*/ 1006080 h 5636425"/>
                  <a:gd name="connsiteX200" fmla="*/ 7347349 w 10873633"/>
                  <a:gd name="connsiteY200" fmla="*/ 625080 h 5636425"/>
                  <a:gd name="connsiteX201" fmla="*/ 7337824 w 10873633"/>
                  <a:gd name="connsiteY201" fmla="*/ 301230 h 5636425"/>
                  <a:gd name="connsiteX202" fmla="*/ 7404499 w 10873633"/>
                  <a:gd name="connsiteY202" fmla="*/ 196455 h 5636425"/>
                  <a:gd name="connsiteX203" fmla="*/ 7471174 w 10873633"/>
                  <a:gd name="connsiteY203" fmla="*/ 425055 h 5636425"/>
                  <a:gd name="connsiteX204" fmla="*/ 7480699 w 10873633"/>
                  <a:gd name="connsiteY204" fmla="*/ 1063230 h 5636425"/>
                  <a:gd name="connsiteX205" fmla="*/ 7585474 w 10873633"/>
                  <a:gd name="connsiteY205" fmla="*/ 1044180 h 5636425"/>
                  <a:gd name="connsiteX206" fmla="*/ 7623574 w 10873633"/>
                  <a:gd name="connsiteY206" fmla="*/ 663180 h 5636425"/>
                  <a:gd name="connsiteX207" fmla="*/ 7604524 w 10873633"/>
                  <a:gd name="connsiteY207" fmla="*/ 329805 h 5636425"/>
                  <a:gd name="connsiteX208" fmla="*/ 7633099 w 10873633"/>
                  <a:gd name="connsiteY208" fmla="*/ 215505 h 5636425"/>
                  <a:gd name="connsiteX209" fmla="*/ 7699774 w 10873633"/>
                  <a:gd name="connsiteY209" fmla="*/ 463155 h 5636425"/>
                  <a:gd name="connsiteX210" fmla="*/ 7728349 w 10873633"/>
                  <a:gd name="connsiteY210" fmla="*/ 825105 h 5636425"/>
                  <a:gd name="connsiteX211" fmla="*/ 7718824 w 10873633"/>
                  <a:gd name="connsiteY211" fmla="*/ 1072755 h 5636425"/>
                  <a:gd name="connsiteX212" fmla="*/ 7795024 w 10873633"/>
                  <a:gd name="connsiteY212" fmla="*/ 1158480 h 5636425"/>
                  <a:gd name="connsiteX213" fmla="*/ 7880749 w 10873633"/>
                  <a:gd name="connsiteY213" fmla="*/ 863205 h 5636425"/>
                  <a:gd name="connsiteX214" fmla="*/ 7871224 w 10873633"/>
                  <a:gd name="connsiteY214" fmla="*/ 406005 h 5636425"/>
                  <a:gd name="connsiteX215" fmla="*/ 7880749 w 10873633"/>
                  <a:gd name="connsiteY215" fmla="*/ 234555 h 5636425"/>
                  <a:gd name="connsiteX216" fmla="*/ 7947424 w 10873633"/>
                  <a:gd name="connsiteY216" fmla="*/ 167880 h 5636425"/>
                  <a:gd name="connsiteX217" fmla="*/ 7995049 w 10873633"/>
                  <a:gd name="connsiteY217" fmla="*/ 244080 h 5636425"/>
                  <a:gd name="connsiteX218" fmla="*/ 8004574 w 10873633"/>
                  <a:gd name="connsiteY218" fmla="*/ 444105 h 5636425"/>
                  <a:gd name="connsiteX219" fmla="*/ 7995049 w 10873633"/>
                  <a:gd name="connsiteY219" fmla="*/ 720330 h 5636425"/>
                  <a:gd name="connsiteX220" fmla="*/ 8004574 w 10873633"/>
                  <a:gd name="connsiteY220" fmla="*/ 1015605 h 5636425"/>
                  <a:gd name="connsiteX221" fmla="*/ 8023624 w 10873633"/>
                  <a:gd name="connsiteY221" fmla="*/ 1120380 h 5636425"/>
                  <a:gd name="connsiteX222" fmla="*/ 8080774 w 10873633"/>
                  <a:gd name="connsiteY222" fmla="*/ 1139430 h 5636425"/>
                  <a:gd name="connsiteX223" fmla="*/ 8128399 w 10873633"/>
                  <a:gd name="connsiteY223" fmla="*/ 929880 h 5636425"/>
                  <a:gd name="connsiteX224" fmla="*/ 8128399 w 10873633"/>
                  <a:gd name="connsiteY224" fmla="*/ 634605 h 5636425"/>
                  <a:gd name="connsiteX225" fmla="*/ 8137924 w 10873633"/>
                  <a:gd name="connsiteY225" fmla="*/ 339330 h 5636425"/>
                  <a:gd name="connsiteX226" fmla="*/ 8137924 w 10873633"/>
                  <a:gd name="connsiteY226" fmla="*/ 234555 h 5636425"/>
                  <a:gd name="connsiteX227" fmla="*/ 8233174 w 10873633"/>
                  <a:gd name="connsiteY227" fmla="*/ 186930 h 5636425"/>
                  <a:gd name="connsiteX228" fmla="*/ 8271274 w 10873633"/>
                  <a:gd name="connsiteY228" fmla="*/ 272655 h 5636425"/>
                  <a:gd name="connsiteX229" fmla="*/ 8271274 w 10873633"/>
                  <a:gd name="connsiteY229" fmla="*/ 1025130 h 5636425"/>
                  <a:gd name="connsiteX230" fmla="*/ 8252224 w 10873633"/>
                  <a:gd name="connsiteY230" fmla="*/ 1158480 h 5636425"/>
                  <a:gd name="connsiteX231" fmla="*/ 8376049 w 10873633"/>
                  <a:gd name="connsiteY231" fmla="*/ 1120380 h 5636425"/>
                  <a:gd name="connsiteX232" fmla="*/ 8395099 w 10873633"/>
                  <a:gd name="connsiteY232" fmla="*/ 901305 h 5636425"/>
                  <a:gd name="connsiteX233" fmla="*/ 8423674 w 10873633"/>
                  <a:gd name="connsiteY233" fmla="*/ 520305 h 5636425"/>
                  <a:gd name="connsiteX234" fmla="*/ 8433199 w 10873633"/>
                  <a:gd name="connsiteY234" fmla="*/ 234555 h 5636425"/>
                  <a:gd name="connsiteX235" fmla="*/ 8547499 w 10873633"/>
                  <a:gd name="connsiteY235" fmla="*/ 186930 h 5636425"/>
                  <a:gd name="connsiteX236" fmla="*/ 8566549 w 10873633"/>
                  <a:gd name="connsiteY236" fmla="*/ 291705 h 5636425"/>
                  <a:gd name="connsiteX237" fmla="*/ 8566549 w 10873633"/>
                  <a:gd name="connsiteY237" fmla="*/ 606030 h 5636425"/>
                  <a:gd name="connsiteX238" fmla="*/ 8547499 w 10873633"/>
                  <a:gd name="connsiteY238" fmla="*/ 958455 h 5636425"/>
                  <a:gd name="connsiteX239" fmla="*/ 8557024 w 10873633"/>
                  <a:gd name="connsiteY239" fmla="*/ 1110855 h 5636425"/>
                  <a:gd name="connsiteX240" fmla="*/ 8652274 w 10873633"/>
                  <a:gd name="connsiteY240" fmla="*/ 1120380 h 5636425"/>
                  <a:gd name="connsiteX241" fmla="*/ 8671324 w 10873633"/>
                  <a:gd name="connsiteY241" fmla="*/ 939405 h 5636425"/>
                  <a:gd name="connsiteX242" fmla="*/ 8690374 w 10873633"/>
                  <a:gd name="connsiteY242" fmla="*/ 644130 h 5636425"/>
                  <a:gd name="connsiteX243" fmla="*/ 8709424 w 10873633"/>
                  <a:gd name="connsiteY243" fmla="*/ 320280 h 5636425"/>
                  <a:gd name="connsiteX244" fmla="*/ 8757049 w 10873633"/>
                  <a:gd name="connsiteY244" fmla="*/ 196455 h 5636425"/>
                  <a:gd name="connsiteX245" fmla="*/ 8842774 w 10873633"/>
                  <a:gd name="connsiteY245" fmla="*/ 329805 h 5636425"/>
                  <a:gd name="connsiteX246" fmla="*/ 8833249 w 10873633"/>
                  <a:gd name="connsiteY246" fmla="*/ 567930 h 5636425"/>
                  <a:gd name="connsiteX247" fmla="*/ 8833249 w 10873633"/>
                  <a:gd name="connsiteY247" fmla="*/ 863205 h 5636425"/>
                  <a:gd name="connsiteX248" fmla="*/ 8871349 w 10873633"/>
                  <a:gd name="connsiteY248" fmla="*/ 1110855 h 5636425"/>
                  <a:gd name="connsiteX249" fmla="*/ 8928499 w 10873633"/>
                  <a:gd name="connsiteY249" fmla="*/ 1177530 h 5636425"/>
                  <a:gd name="connsiteX250" fmla="*/ 8957074 w 10873633"/>
                  <a:gd name="connsiteY250" fmla="*/ 948930 h 5636425"/>
                  <a:gd name="connsiteX251" fmla="*/ 8957074 w 10873633"/>
                  <a:gd name="connsiteY251" fmla="*/ 606030 h 5636425"/>
                  <a:gd name="connsiteX252" fmla="*/ 8947549 w 10873633"/>
                  <a:gd name="connsiteY252" fmla="*/ 291705 h 5636425"/>
                  <a:gd name="connsiteX253" fmla="*/ 9052324 w 10873633"/>
                  <a:gd name="connsiteY253" fmla="*/ 205980 h 5636425"/>
                  <a:gd name="connsiteX254" fmla="*/ 9109474 w 10873633"/>
                  <a:gd name="connsiteY254" fmla="*/ 453630 h 5636425"/>
                  <a:gd name="connsiteX255" fmla="*/ 9109474 w 10873633"/>
                  <a:gd name="connsiteY255" fmla="*/ 777480 h 5636425"/>
                  <a:gd name="connsiteX256" fmla="*/ 9138049 w 10873633"/>
                  <a:gd name="connsiteY256" fmla="*/ 1120380 h 5636425"/>
                  <a:gd name="connsiteX257" fmla="*/ 9252349 w 10873633"/>
                  <a:gd name="connsiteY257" fmla="*/ 1044180 h 5636425"/>
                  <a:gd name="connsiteX258" fmla="*/ 9252349 w 10873633"/>
                  <a:gd name="connsiteY258" fmla="*/ 787005 h 5636425"/>
                  <a:gd name="connsiteX259" fmla="*/ 9290449 w 10873633"/>
                  <a:gd name="connsiteY259" fmla="*/ 415530 h 5636425"/>
                  <a:gd name="connsiteX260" fmla="*/ 9261874 w 10873633"/>
                  <a:gd name="connsiteY260" fmla="*/ 205980 h 5636425"/>
                  <a:gd name="connsiteX261" fmla="*/ 9404749 w 10873633"/>
                  <a:gd name="connsiteY261" fmla="*/ 244080 h 5636425"/>
                  <a:gd name="connsiteX262" fmla="*/ 9414274 w 10873633"/>
                  <a:gd name="connsiteY262" fmla="*/ 453630 h 5636425"/>
                  <a:gd name="connsiteX263" fmla="*/ 9423799 w 10873633"/>
                  <a:gd name="connsiteY263" fmla="*/ 882255 h 5636425"/>
                  <a:gd name="connsiteX264" fmla="*/ 9120573 w 10873633"/>
                  <a:gd name="connsiteY264" fmla="*/ 2525320 h 5636425"/>
                  <a:gd name="connsiteX265" fmla="*/ 9583407 w 10873633"/>
                  <a:gd name="connsiteY265" fmla="*/ 5191832 h 5636425"/>
                  <a:gd name="connsiteX266" fmla="*/ 1379208 w 10873633"/>
                  <a:gd name="connsiteY266" fmla="*/ 5192878 h 5636425"/>
                  <a:gd name="connsiteX0" fmla="*/ 1379208 w 10861781"/>
                  <a:gd name="connsiteY0" fmla="*/ 5192878 h 5590266"/>
                  <a:gd name="connsiteX1" fmla="*/ 1308151 w 10861781"/>
                  <a:gd name="connsiteY1" fmla="*/ 3108737 h 5590266"/>
                  <a:gd name="connsiteX2" fmla="*/ 975124 w 10861781"/>
                  <a:gd name="connsiteY2" fmla="*/ 463155 h 5590266"/>
                  <a:gd name="connsiteX3" fmla="*/ 1089424 w 10861781"/>
                  <a:gd name="connsiteY3" fmla="*/ 329805 h 5590266"/>
                  <a:gd name="connsiteX4" fmla="*/ 1098949 w 10861781"/>
                  <a:gd name="connsiteY4" fmla="*/ 1034655 h 5590266"/>
                  <a:gd name="connsiteX5" fmla="*/ 1089424 w 10861781"/>
                  <a:gd name="connsiteY5" fmla="*/ 1196580 h 5590266"/>
                  <a:gd name="connsiteX6" fmla="*/ 1184674 w 10861781"/>
                  <a:gd name="connsiteY6" fmla="*/ 1234680 h 5590266"/>
                  <a:gd name="connsiteX7" fmla="*/ 1232299 w 10861781"/>
                  <a:gd name="connsiteY7" fmla="*/ 1025130 h 5590266"/>
                  <a:gd name="connsiteX8" fmla="*/ 1232299 w 10861781"/>
                  <a:gd name="connsiteY8" fmla="*/ 720330 h 5590266"/>
                  <a:gd name="connsiteX9" fmla="*/ 1232299 w 10861781"/>
                  <a:gd name="connsiteY9" fmla="*/ 491730 h 5590266"/>
                  <a:gd name="connsiteX10" fmla="*/ 1232299 w 10861781"/>
                  <a:gd name="connsiteY10" fmla="*/ 263130 h 5590266"/>
                  <a:gd name="connsiteX11" fmla="*/ 1318024 w 10861781"/>
                  <a:gd name="connsiteY11" fmla="*/ 244080 h 5590266"/>
                  <a:gd name="connsiteX12" fmla="*/ 1375174 w 10861781"/>
                  <a:gd name="connsiteY12" fmla="*/ 348855 h 5590266"/>
                  <a:gd name="connsiteX13" fmla="*/ 1375174 w 10861781"/>
                  <a:gd name="connsiteY13" fmla="*/ 1177530 h 5590266"/>
                  <a:gd name="connsiteX14" fmla="*/ 1470424 w 10861781"/>
                  <a:gd name="connsiteY14" fmla="*/ 1215630 h 5590266"/>
                  <a:gd name="connsiteX15" fmla="*/ 1479949 w 10861781"/>
                  <a:gd name="connsiteY15" fmla="*/ 1025130 h 5590266"/>
                  <a:gd name="connsiteX16" fmla="*/ 1498999 w 10861781"/>
                  <a:gd name="connsiteY16" fmla="*/ 244080 h 5590266"/>
                  <a:gd name="connsiteX17" fmla="*/ 1603774 w 10861781"/>
                  <a:gd name="connsiteY17" fmla="*/ 253605 h 5590266"/>
                  <a:gd name="connsiteX18" fmla="*/ 1622824 w 10861781"/>
                  <a:gd name="connsiteY18" fmla="*/ 710805 h 5590266"/>
                  <a:gd name="connsiteX19" fmla="*/ 1641874 w 10861781"/>
                  <a:gd name="connsiteY19" fmla="*/ 1063230 h 5590266"/>
                  <a:gd name="connsiteX20" fmla="*/ 1651399 w 10861781"/>
                  <a:gd name="connsiteY20" fmla="*/ 1225155 h 5590266"/>
                  <a:gd name="connsiteX21" fmla="*/ 1746649 w 10861781"/>
                  <a:gd name="connsiteY21" fmla="*/ 1177530 h 5590266"/>
                  <a:gd name="connsiteX22" fmla="*/ 1756174 w 10861781"/>
                  <a:gd name="connsiteY22" fmla="*/ 310755 h 5590266"/>
                  <a:gd name="connsiteX23" fmla="*/ 1803799 w 10861781"/>
                  <a:gd name="connsiteY23" fmla="*/ 215505 h 5590266"/>
                  <a:gd name="connsiteX24" fmla="*/ 1860949 w 10861781"/>
                  <a:gd name="connsiteY24" fmla="*/ 396480 h 5590266"/>
                  <a:gd name="connsiteX25" fmla="*/ 1870474 w 10861781"/>
                  <a:gd name="connsiteY25" fmla="*/ 844155 h 5590266"/>
                  <a:gd name="connsiteX26" fmla="*/ 1899049 w 10861781"/>
                  <a:gd name="connsiteY26" fmla="*/ 1225155 h 5590266"/>
                  <a:gd name="connsiteX27" fmla="*/ 2051449 w 10861781"/>
                  <a:gd name="connsiteY27" fmla="*/ 1177530 h 5590266"/>
                  <a:gd name="connsiteX28" fmla="*/ 2041924 w 10861781"/>
                  <a:gd name="connsiteY28" fmla="*/ 796530 h 5590266"/>
                  <a:gd name="connsiteX29" fmla="*/ 2022874 w 10861781"/>
                  <a:gd name="connsiteY29" fmla="*/ 386955 h 5590266"/>
                  <a:gd name="connsiteX30" fmla="*/ 2041924 w 10861781"/>
                  <a:gd name="connsiteY30" fmla="*/ 215505 h 5590266"/>
                  <a:gd name="connsiteX31" fmla="*/ 2165749 w 10861781"/>
                  <a:gd name="connsiteY31" fmla="*/ 272655 h 5590266"/>
                  <a:gd name="connsiteX32" fmla="*/ 2156224 w 10861781"/>
                  <a:gd name="connsiteY32" fmla="*/ 548880 h 5590266"/>
                  <a:gd name="connsiteX33" fmla="*/ 2194324 w 10861781"/>
                  <a:gd name="connsiteY33" fmla="*/ 929880 h 5590266"/>
                  <a:gd name="connsiteX34" fmla="*/ 2213374 w 10861781"/>
                  <a:gd name="connsiteY34" fmla="*/ 1168005 h 5590266"/>
                  <a:gd name="connsiteX35" fmla="*/ 2289574 w 10861781"/>
                  <a:gd name="connsiteY35" fmla="*/ 1168005 h 5590266"/>
                  <a:gd name="connsiteX36" fmla="*/ 2346724 w 10861781"/>
                  <a:gd name="connsiteY36" fmla="*/ 958455 h 5590266"/>
                  <a:gd name="connsiteX37" fmla="*/ 2337199 w 10861781"/>
                  <a:gd name="connsiteY37" fmla="*/ 701280 h 5590266"/>
                  <a:gd name="connsiteX38" fmla="*/ 2299099 w 10861781"/>
                  <a:gd name="connsiteY38" fmla="*/ 291705 h 5590266"/>
                  <a:gd name="connsiteX39" fmla="*/ 2394349 w 10861781"/>
                  <a:gd name="connsiteY39" fmla="*/ 253605 h 5590266"/>
                  <a:gd name="connsiteX40" fmla="*/ 2451499 w 10861781"/>
                  <a:gd name="connsiteY40" fmla="*/ 406005 h 5590266"/>
                  <a:gd name="connsiteX41" fmla="*/ 2470549 w 10861781"/>
                  <a:gd name="connsiteY41" fmla="*/ 748905 h 5590266"/>
                  <a:gd name="connsiteX42" fmla="*/ 2441974 w 10861781"/>
                  <a:gd name="connsiteY42" fmla="*/ 996555 h 5590266"/>
                  <a:gd name="connsiteX43" fmla="*/ 2480074 w 10861781"/>
                  <a:gd name="connsiteY43" fmla="*/ 1187055 h 5590266"/>
                  <a:gd name="connsiteX44" fmla="*/ 2594374 w 10861781"/>
                  <a:gd name="connsiteY44" fmla="*/ 1158480 h 5590266"/>
                  <a:gd name="connsiteX45" fmla="*/ 2594374 w 10861781"/>
                  <a:gd name="connsiteY45" fmla="*/ 825105 h 5590266"/>
                  <a:gd name="connsiteX46" fmla="*/ 2565799 w 10861781"/>
                  <a:gd name="connsiteY46" fmla="*/ 434580 h 5590266"/>
                  <a:gd name="connsiteX47" fmla="*/ 2594374 w 10861781"/>
                  <a:gd name="connsiteY47" fmla="*/ 234555 h 5590266"/>
                  <a:gd name="connsiteX48" fmla="*/ 2718199 w 10861781"/>
                  <a:gd name="connsiteY48" fmla="*/ 234555 h 5590266"/>
                  <a:gd name="connsiteX49" fmla="*/ 2708674 w 10861781"/>
                  <a:gd name="connsiteY49" fmla="*/ 472680 h 5590266"/>
                  <a:gd name="connsiteX50" fmla="*/ 2708674 w 10861781"/>
                  <a:gd name="connsiteY50" fmla="*/ 663180 h 5590266"/>
                  <a:gd name="connsiteX51" fmla="*/ 2746774 w 10861781"/>
                  <a:gd name="connsiteY51" fmla="*/ 929880 h 5590266"/>
                  <a:gd name="connsiteX52" fmla="*/ 2756299 w 10861781"/>
                  <a:gd name="connsiteY52" fmla="*/ 1139430 h 5590266"/>
                  <a:gd name="connsiteX53" fmla="*/ 2822974 w 10861781"/>
                  <a:gd name="connsiteY53" fmla="*/ 1177530 h 5590266"/>
                  <a:gd name="connsiteX54" fmla="*/ 2889649 w 10861781"/>
                  <a:gd name="connsiteY54" fmla="*/ 1063230 h 5590266"/>
                  <a:gd name="connsiteX55" fmla="*/ 2880124 w 10861781"/>
                  <a:gd name="connsiteY55" fmla="*/ 806055 h 5590266"/>
                  <a:gd name="connsiteX56" fmla="*/ 2880124 w 10861781"/>
                  <a:gd name="connsiteY56" fmla="*/ 434580 h 5590266"/>
                  <a:gd name="connsiteX57" fmla="*/ 2889649 w 10861781"/>
                  <a:gd name="connsiteY57" fmla="*/ 225030 h 5590266"/>
                  <a:gd name="connsiteX58" fmla="*/ 3013474 w 10861781"/>
                  <a:gd name="connsiteY58" fmla="*/ 234555 h 5590266"/>
                  <a:gd name="connsiteX59" fmla="*/ 3051574 w 10861781"/>
                  <a:gd name="connsiteY59" fmla="*/ 463155 h 5590266"/>
                  <a:gd name="connsiteX60" fmla="*/ 3051574 w 10861781"/>
                  <a:gd name="connsiteY60" fmla="*/ 767955 h 5590266"/>
                  <a:gd name="connsiteX61" fmla="*/ 3032524 w 10861781"/>
                  <a:gd name="connsiteY61" fmla="*/ 1082280 h 5590266"/>
                  <a:gd name="connsiteX62" fmla="*/ 3061099 w 10861781"/>
                  <a:gd name="connsiteY62" fmla="*/ 1196580 h 5590266"/>
                  <a:gd name="connsiteX63" fmla="*/ 3165874 w 10861781"/>
                  <a:gd name="connsiteY63" fmla="*/ 1148955 h 5590266"/>
                  <a:gd name="connsiteX64" fmla="*/ 3175399 w 10861781"/>
                  <a:gd name="connsiteY64" fmla="*/ 891780 h 5590266"/>
                  <a:gd name="connsiteX65" fmla="*/ 3194449 w 10861781"/>
                  <a:gd name="connsiteY65" fmla="*/ 615555 h 5590266"/>
                  <a:gd name="connsiteX66" fmla="*/ 3165874 w 10861781"/>
                  <a:gd name="connsiteY66" fmla="*/ 301230 h 5590266"/>
                  <a:gd name="connsiteX67" fmla="*/ 3280174 w 10861781"/>
                  <a:gd name="connsiteY67" fmla="*/ 158355 h 5590266"/>
                  <a:gd name="connsiteX68" fmla="*/ 3346849 w 10861781"/>
                  <a:gd name="connsiteY68" fmla="*/ 434580 h 5590266"/>
                  <a:gd name="connsiteX69" fmla="*/ 3327799 w 10861781"/>
                  <a:gd name="connsiteY69" fmla="*/ 777480 h 5590266"/>
                  <a:gd name="connsiteX70" fmla="*/ 3308749 w 10861781"/>
                  <a:gd name="connsiteY70" fmla="*/ 1148955 h 5590266"/>
                  <a:gd name="connsiteX71" fmla="*/ 3356374 w 10861781"/>
                  <a:gd name="connsiteY71" fmla="*/ 1196580 h 5590266"/>
                  <a:gd name="connsiteX72" fmla="*/ 3470674 w 10861781"/>
                  <a:gd name="connsiteY72" fmla="*/ 1129905 h 5590266"/>
                  <a:gd name="connsiteX73" fmla="*/ 3480199 w 10861781"/>
                  <a:gd name="connsiteY73" fmla="*/ 920355 h 5590266"/>
                  <a:gd name="connsiteX74" fmla="*/ 3470674 w 10861781"/>
                  <a:gd name="connsiteY74" fmla="*/ 586980 h 5590266"/>
                  <a:gd name="connsiteX75" fmla="*/ 3527824 w 10861781"/>
                  <a:gd name="connsiteY75" fmla="*/ 215505 h 5590266"/>
                  <a:gd name="connsiteX76" fmla="*/ 3623074 w 10861781"/>
                  <a:gd name="connsiteY76" fmla="*/ 396480 h 5590266"/>
                  <a:gd name="connsiteX77" fmla="*/ 3642124 w 10861781"/>
                  <a:gd name="connsiteY77" fmla="*/ 815580 h 5590266"/>
                  <a:gd name="connsiteX78" fmla="*/ 3632599 w 10861781"/>
                  <a:gd name="connsiteY78" fmla="*/ 1120380 h 5590266"/>
                  <a:gd name="connsiteX79" fmla="*/ 3737374 w 10861781"/>
                  <a:gd name="connsiteY79" fmla="*/ 1187055 h 5590266"/>
                  <a:gd name="connsiteX80" fmla="*/ 3746899 w 10861781"/>
                  <a:gd name="connsiteY80" fmla="*/ 967980 h 5590266"/>
                  <a:gd name="connsiteX81" fmla="*/ 3775474 w 10861781"/>
                  <a:gd name="connsiteY81" fmla="*/ 625080 h 5590266"/>
                  <a:gd name="connsiteX82" fmla="*/ 3765949 w 10861781"/>
                  <a:gd name="connsiteY82" fmla="*/ 386955 h 5590266"/>
                  <a:gd name="connsiteX83" fmla="*/ 3784999 w 10861781"/>
                  <a:gd name="connsiteY83" fmla="*/ 196455 h 5590266"/>
                  <a:gd name="connsiteX84" fmla="*/ 3908824 w 10861781"/>
                  <a:gd name="connsiteY84" fmla="*/ 263130 h 5590266"/>
                  <a:gd name="connsiteX85" fmla="*/ 3908824 w 10861781"/>
                  <a:gd name="connsiteY85" fmla="*/ 539355 h 5590266"/>
                  <a:gd name="connsiteX86" fmla="*/ 3899299 w 10861781"/>
                  <a:gd name="connsiteY86" fmla="*/ 844155 h 5590266"/>
                  <a:gd name="connsiteX87" fmla="*/ 3861199 w 10861781"/>
                  <a:gd name="connsiteY87" fmla="*/ 1120380 h 5590266"/>
                  <a:gd name="connsiteX88" fmla="*/ 3994549 w 10861781"/>
                  <a:gd name="connsiteY88" fmla="*/ 1177530 h 5590266"/>
                  <a:gd name="connsiteX89" fmla="*/ 4061224 w 10861781"/>
                  <a:gd name="connsiteY89" fmla="*/ 777480 h 5590266"/>
                  <a:gd name="connsiteX90" fmla="*/ 4070749 w 10861781"/>
                  <a:gd name="connsiteY90" fmla="*/ 358380 h 5590266"/>
                  <a:gd name="connsiteX91" fmla="*/ 4127899 w 10861781"/>
                  <a:gd name="connsiteY91" fmla="*/ 205980 h 5590266"/>
                  <a:gd name="connsiteX92" fmla="*/ 4185049 w 10861781"/>
                  <a:gd name="connsiteY92" fmla="*/ 263130 h 5590266"/>
                  <a:gd name="connsiteX93" fmla="*/ 4185049 w 10861781"/>
                  <a:gd name="connsiteY93" fmla="*/ 501255 h 5590266"/>
                  <a:gd name="connsiteX94" fmla="*/ 4213624 w 10861781"/>
                  <a:gd name="connsiteY94" fmla="*/ 844155 h 5590266"/>
                  <a:gd name="connsiteX95" fmla="*/ 4223149 w 10861781"/>
                  <a:gd name="connsiteY95" fmla="*/ 1101330 h 5590266"/>
                  <a:gd name="connsiteX96" fmla="*/ 4308874 w 10861781"/>
                  <a:gd name="connsiteY96" fmla="*/ 1158480 h 5590266"/>
                  <a:gd name="connsiteX97" fmla="*/ 4346974 w 10861781"/>
                  <a:gd name="connsiteY97" fmla="*/ 882255 h 5590266"/>
                  <a:gd name="connsiteX98" fmla="*/ 4318399 w 10861781"/>
                  <a:gd name="connsiteY98" fmla="*/ 529830 h 5590266"/>
                  <a:gd name="connsiteX99" fmla="*/ 4318399 w 10861781"/>
                  <a:gd name="connsiteY99" fmla="*/ 244080 h 5590266"/>
                  <a:gd name="connsiteX100" fmla="*/ 4394599 w 10861781"/>
                  <a:gd name="connsiteY100" fmla="*/ 167880 h 5590266"/>
                  <a:gd name="connsiteX101" fmla="*/ 4461274 w 10861781"/>
                  <a:gd name="connsiteY101" fmla="*/ 301230 h 5590266"/>
                  <a:gd name="connsiteX102" fmla="*/ 4461274 w 10861781"/>
                  <a:gd name="connsiteY102" fmla="*/ 472680 h 5590266"/>
                  <a:gd name="connsiteX103" fmla="*/ 4480324 w 10861781"/>
                  <a:gd name="connsiteY103" fmla="*/ 767955 h 5590266"/>
                  <a:gd name="connsiteX104" fmla="*/ 4508899 w 10861781"/>
                  <a:gd name="connsiteY104" fmla="*/ 1044180 h 5590266"/>
                  <a:gd name="connsiteX105" fmla="*/ 4518424 w 10861781"/>
                  <a:gd name="connsiteY105" fmla="*/ 1187055 h 5590266"/>
                  <a:gd name="connsiteX106" fmla="*/ 4651774 w 10861781"/>
                  <a:gd name="connsiteY106" fmla="*/ 1139430 h 5590266"/>
                  <a:gd name="connsiteX107" fmla="*/ 4623199 w 10861781"/>
                  <a:gd name="connsiteY107" fmla="*/ 815580 h 5590266"/>
                  <a:gd name="connsiteX108" fmla="*/ 4604149 w 10861781"/>
                  <a:gd name="connsiteY108" fmla="*/ 282180 h 5590266"/>
                  <a:gd name="connsiteX109" fmla="*/ 4623199 w 10861781"/>
                  <a:gd name="connsiteY109" fmla="*/ 177405 h 5590266"/>
                  <a:gd name="connsiteX110" fmla="*/ 4699399 w 10861781"/>
                  <a:gd name="connsiteY110" fmla="*/ 234555 h 5590266"/>
                  <a:gd name="connsiteX111" fmla="*/ 4737499 w 10861781"/>
                  <a:gd name="connsiteY111" fmla="*/ 510780 h 5590266"/>
                  <a:gd name="connsiteX112" fmla="*/ 4775599 w 10861781"/>
                  <a:gd name="connsiteY112" fmla="*/ 920355 h 5590266"/>
                  <a:gd name="connsiteX113" fmla="*/ 4842274 w 10861781"/>
                  <a:gd name="connsiteY113" fmla="*/ 1168005 h 5590266"/>
                  <a:gd name="connsiteX114" fmla="*/ 4889899 w 10861781"/>
                  <a:gd name="connsiteY114" fmla="*/ 987030 h 5590266"/>
                  <a:gd name="connsiteX115" fmla="*/ 4889899 w 10861781"/>
                  <a:gd name="connsiteY115" fmla="*/ 710805 h 5590266"/>
                  <a:gd name="connsiteX116" fmla="*/ 4918474 w 10861781"/>
                  <a:gd name="connsiteY116" fmla="*/ 367905 h 5590266"/>
                  <a:gd name="connsiteX117" fmla="*/ 4947049 w 10861781"/>
                  <a:gd name="connsiteY117" fmla="*/ 186930 h 5590266"/>
                  <a:gd name="connsiteX118" fmla="*/ 5013724 w 10861781"/>
                  <a:gd name="connsiteY118" fmla="*/ 358380 h 5590266"/>
                  <a:gd name="connsiteX119" fmla="*/ 5004199 w 10861781"/>
                  <a:gd name="connsiteY119" fmla="*/ 682230 h 5590266"/>
                  <a:gd name="connsiteX120" fmla="*/ 5042299 w 10861781"/>
                  <a:gd name="connsiteY120" fmla="*/ 1034655 h 5590266"/>
                  <a:gd name="connsiteX121" fmla="*/ 5070874 w 10861781"/>
                  <a:gd name="connsiteY121" fmla="*/ 1158480 h 5590266"/>
                  <a:gd name="connsiteX122" fmla="*/ 5185174 w 10861781"/>
                  <a:gd name="connsiteY122" fmla="*/ 1129905 h 5590266"/>
                  <a:gd name="connsiteX123" fmla="*/ 5137549 w 10861781"/>
                  <a:gd name="connsiteY123" fmla="*/ 758430 h 5590266"/>
                  <a:gd name="connsiteX124" fmla="*/ 5137549 w 10861781"/>
                  <a:gd name="connsiteY124" fmla="*/ 529830 h 5590266"/>
                  <a:gd name="connsiteX125" fmla="*/ 5166124 w 10861781"/>
                  <a:gd name="connsiteY125" fmla="*/ 244080 h 5590266"/>
                  <a:gd name="connsiteX126" fmla="*/ 5261374 w 10861781"/>
                  <a:gd name="connsiteY126" fmla="*/ 225030 h 5590266"/>
                  <a:gd name="connsiteX127" fmla="*/ 5299474 w 10861781"/>
                  <a:gd name="connsiteY127" fmla="*/ 310755 h 5590266"/>
                  <a:gd name="connsiteX128" fmla="*/ 5337574 w 10861781"/>
                  <a:gd name="connsiteY128" fmla="*/ 558405 h 5590266"/>
                  <a:gd name="connsiteX129" fmla="*/ 5328049 w 10861781"/>
                  <a:gd name="connsiteY129" fmla="*/ 767955 h 5590266"/>
                  <a:gd name="connsiteX130" fmla="*/ 5328049 w 10861781"/>
                  <a:gd name="connsiteY130" fmla="*/ 920355 h 5590266"/>
                  <a:gd name="connsiteX131" fmla="*/ 5347099 w 10861781"/>
                  <a:gd name="connsiteY131" fmla="*/ 1072755 h 5590266"/>
                  <a:gd name="connsiteX132" fmla="*/ 5356624 w 10861781"/>
                  <a:gd name="connsiteY132" fmla="*/ 1139430 h 5590266"/>
                  <a:gd name="connsiteX133" fmla="*/ 5451874 w 10861781"/>
                  <a:gd name="connsiteY133" fmla="*/ 1082280 h 5590266"/>
                  <a:gd name="connsiteX134" fmla="*/ 5461399 w 10861781"/>
                  <a:gd name="connsiteY134" fmla="*/ 920355 h 5590266"/>
                  <a:gd name="connsiteX135" fmla="*/ 5461399 w 10861781"/>
                  <a:gd name="connsiteY135" fmla="*/ 606030 h 5590266"/>
                  <a:gd name="connsiteX136" fmla="*/ 5442349 w 10861781"/>
                  <a:gd name="connsiteY136" fmla="*/ 339330 h 5590266"/>
                  <a:gd name="connsiteX137" fmla="*/ 5442349 w 10861781"/>
                  <a:gd name="connsiteY137" fmla="*/ 225030 h 5590266"/>
                  <a:gd name="connsiteX138" fmla="*/ 5499499 w 10861781"/>
                  <a:gd name="connsiteY138" fmla="*/ 196455 h 5590266"/>
                  <a:gd name="connsiteX139" fmla="*/ 5556649 w 10861781"/>
                  <a:gd name="connsiteY139" fmla="*/ 215505 h 5590266"/>
                  <a:gd name="connsiteX140" fmla="*/ 5594749 w 10861781"/>
                  <a:gd name="connsiteY140" fmla="*/ 377430 h 5590266"/>
                  <a:gd name="connsiteX141" fmla="*/ 5594749 w 10861781"/>
                  <a:gd name="connsiteY141" fmla="*/ 606030 h 5590266"/>
                  <a:gd name="connsiteX142" fmla="*/ 5594749 w 10861781"/>
                  <a:gd name="connsiteY142" fmla="*/ 882255 h 5590266"/>
                  <a:gd name="connsiteX143" fmla="*/ 5585224 w 10861781"/>
                  <a:gd name="connsiteY143" fmla="*/ 1053705 h 5590266"/>
                  <a:gd name="connsiteX144" fmla="*/ 5613799 w 10861781"/>
                  <a:gd name="connsiteY144" fmla="*/ 1110855 h 5590266"/>
                  <a:gd name="connsiteX145" fmla="*/ 5709049 w 10861781"/>
                  <a:gd name="connsiteY145" fmla="*/ 1110855 h 5590266"/>
                  <a:gd name="connsiteX146" fmla="*/ 5737624 w 10861781"/>
                  <a:gd name="connsiteY146" fmla="*/ 872730 h 5590266"/>
                  <a:gd name="connsiteX147" fmla="*/ 5747149 w 10861781"/>
                  <a:gd name="connsiteY147" fmla="*/ 463155 h 5590266"/>
                  <a:gd name="connsiteX148" fmla="*/ 5737624 w 10861781"/>
                  <a:gd name="connsiteY148" fmla="*/ 205980 h 5590266"/>
                  <a:gd name="connsiteX149" fmla="*/ 5823349 w 10861781"/>
                  <a:gd name="connsiteY149" fmla="*/ 205980 h 5590266"/>
                  <a:gd name="connsiteX150" fmla="*/ 5861449 w 10861781"/>
                  <a:gd name="connsiteY150" fmla="*/ 310755 h 5590266"/>
                  <a:gd name="connsiteX151" fmla="*/ 5870974 w 10861781"/>
                  <a:gd name="connsiteY151" fmla="*/ 472680 h 5590266"/>
                  <a:gd name="connsiteX152" fmla="*/ 5880499 w 10861781"/>
                  <a:gd name="connsiteY152" fmla="*/ 634605 h 5590266"/>
                  <a:gd name="connsiteX153" fmla="*/ 5870974 w 10861781"/>
                  <a:gd name="connsiteY153" fmla="*/ 863205 h 5590266"/>
                  <a:gd name="connsiteX154" fmla="*/ 5870974 w 10861781"/>
                  <a:gd name="connsiteY154" fmla="*/ 1072755 h 5590266"/>
                  <a:gd name="connsiteX155" fmla="*/ 5918599 w 10861781"/>
                  <a:gd name="connsiteY155" fmla="*/ 1148955 h 5590266"/>
                  <a:gd name="connsiteX156" fmla="*/ 5975749 w 10861781"/>
                  <a:gd name="connsiteY156" fmla="*/ 1044180 h 5590266"/>
                  <a:gd name="connsiteX157" fmla="*/ 6023374 w 10861781"/>
                  <a:gd name="connsiteY157" fmla="*/ 834630 h 5590266"/>
                  <a:gd name="connsiteX158" fmla="*/ 5985274 w 10861781"/>
                  <a:gd name="connsiteY158" fmla="*/ 615555 h 5590266"/>
                  <a:gd name="connsiteX159" fmla="*/ 5985274 w 10861781"/>
                  <a:gd name="connsiteY159" fmla="*/ 329805 h 5590266"/>
                  <a:gd name="connsiteX160" fmla="*/ 6042424 w 10861781"/>
                  <a:gd name="connsiteY160" fmla="*/ 177405 h 5590266"/>
                  <a:gd name="connsiteX161" fmla="*/ 6109099 w 10861781"/>
                  <a:gd name="connsiteY161" fmla="*/ 225030 h 5590266"/>
                  <a:gd name="connsiteX162" fmla="*/ 6118624 w 10861781"/>
                  <a:gd name="connsiteY162" fmla="*/ 434580 h 5590266"/>
                  <a:gd name="connsiteX163" fmla="*/ 6118624 w 10861781"/>
                  <a:gd name="connsiteY163" fmla="*/ 615555 h 5590266"/>
                  <a:gd name="connsiteX164" fmla="*/ 6147199 w 10861781"/>
                  <a:gd name="connsiteY164" fmla="*/ 891780 h 5590266"/>
                  <a:gd name="connsiteX165" fmla="*/ 6137674 w 10861781"/>
                  <a:gd name="connsiteY165" fmla="*/ 1101330 h 5590266"/>
                  <a:gd name="connsiteX166" fmla="*/ 6185299 w 10861781"/>
                  <a:gd name="connsiteY166" fmla="*/ 1177530 h 5590266"/>
                  <a:gd name="connsiteX167" fmla="*/ 6261499 w 10861781"/>
                  <a:gd name="connsiteY167" fmla="*/ 1148955 h 5590266"/>
                  <a:gd name="connsiteX168" fmla="*/ 6261499 w 10861781"/>
                  <a:gd name="connsiteY168" fmla="*/ 806055 h 5590266"/>
                  <a:gd name="connsiteX169" fmla="*/ 6271024 w 10861781"/>
                  <a:gd name="connsiteY169" fmla="*/ 272655 h 5590266"/>
                  <a:gd name="connsiteX170" fmla="*/ 6356749 w 10861781"/>
                  <a:gd name="connsiteY170" fmla="*/ 177405 h 5590266"/>
                  <a:gd name="connsiteX171" fmla="*/ 6394849 w 10861781"/>
                  <a:gd name="connsiteY171" fmla="*/ 282180 h 5590266"/>
                  <a:gd name="connsiteX172" fmla="*/ 6394849 w 10861781"/>
                  <a:gd name="connsiteY172" fmla="*/ 567930 h 5590266"/>
                  <a:gd name="connsiteX173" fmla="*/ 6394849 w 10861781"/>
                  <a:gd name="connsiteY173" fmla="*/ 844155 h 5590266"/>
                  <a:gd name="connsiteX174" fmla="*/ 6394849 w 10861781"/>
                  <a:gd name="connsiteY174" fmla="*/ 1025130 h 5590266"/>
                  <a:gd name="connsiteX175" fmla="*/ 6394849 w 10861781"/>
                  <a:gd name="connsiteY175" fmla="*/ 1158480 h 5590266"/>
                  <a:gd name="connsiteX176" fmla="*/ 6499624 w 10861781"/>
                  <a:gd name="connsiteY176" fmla="*/ 1120380 h 5590266"/>
                  <a:gd name="connsiteX177" fmla="*/ 6528199 w 10861781"/>
                  <a:gd name="connsiteY177" fmla="*/ 967980 h 5590266"/>
                  <a:gd name="connsiteX178" fmla="*/ 6518674 w 10861781"/>
                  <a:gd name="connsiteY178" fmla="*/ 615555 h 5590266"/>
                  <a:gd name="connsiteX179" fmla="*/ 6518674 w 10861781"/>
                  <a:gd name="connsiteY179" fmla="*/ 367905 h 5590266"/>
                  <a:gd name="connsiteX180" fmla="*/ 6556774 w 10861781"/>
                  <a:gd name="connsiteY180" fmla="*/ 196455 h 5590266"/>
                  <a:gd name="connsiteX181" fmla="*/ 6642499 w 10861781"/>
                  <a:gd name="connsiteY181" fmla="*/ 225030 h 5590266"/>
                  <a:gd name="connsiteX182" fmla="*/ 6652024 w 10861781"/>
                  <a:gd name="connsiteY182" fmla="*/ 539355 h 5590266"/>
                  <a:gd name="connsiteX183" fmla="*/ 6680599 w 10861781"/>
                  <a:gd name="connsiteY183" fmla="*/ 1168005 h 5590266"/>
                  <a:gd name="connsiteX184" fmla="*/ 6804424 w 10861781"/>
                  <a:gd name="connsiteY184" fmla="*/ 1139430 h 5590266"/>
                  <a:gd name="connsiteX185" fmla="*/ 6823474 w 10861781"/>
                  <a:gd name="connsiteY185" fmla="*/ 901305 h 5590266"/>
                  <a:gd name="connsiteX186" fmla="*/ 6794899 w 10861781"/>
                  <a:gd name="connsiteY186" fmla="*/ 463155 h 5590266"/>
                  <a:gd name="connsiteX187" fmla="*/ 6842524 w 10861781"/>
                  <a:gd name="connsiteY187" fmla="*/ 234555 h 5590266"/>
                  <a:gd name="connsiteX188" fmla="*/ 6909199 w 10861781"/>
                  <a:gd name="connsiteY188" fmla="*/ 272655 h 5590266"/>
                  <a:gd name="connsiteX189" fmla="*/ 6947299 w 10861781"/>
                  <a:gd name="connsiteY189" fmla="*/ 996555 h 5590266"/>
                  <a:gd name="connsiteX190" fmla="*/ 6975874 w 10861781"/>
                  <a:gd name="connsiteY190" fmla="*/ 1187055 h 5590266"/>
                  <a:gd name="connsiteX191" fmla="*/ 7090174 w 10861781"/>
                  <a:gd name="connsiteY191" fmla="*/ 1091805 h 5590266"/>
                  <a:gd name="connsiteX192" fmla="*/ 7099699 w 10861781"/>
                  <a:gd name="connsiteY192" fmla="*/ 682230 h 5590266"/>
                  <a:gd name="connsiteX193" fmla="*/ 7109224 w 10861781"/>
                  <a:gd name="connsiteY193" fmla="*/ 415530 h 5590266"/>
                  <a:gd name="connsiteX194" fmla="*/ 7147324 w 10861781"/>
                  <a:gd name="connsiteY194" fmla="*/ 215505 h 5590266"/>
                  <a:gd name="connsiteX195" fmla="*/ 7213999 w 10861781"/>
                  <a:gd name="connsiteY195" fmla="*/ 272655 h 5590266"/>
                  <a:gd name="connsiteX196" fmla="*/ 7223524 w 10861781"/>
                  <a:gd name="connsiteY196" fmla="*/ 806055 h 5590266"/>
                  <a:gd name="connsiteX197" fmla="*/ 7213999 w 10861781"/>
                  <a:gd name="connsiteY197" fmla="*/ 1091805 h 5590266"/>
                  <a:gd name="connsiteX198" fmla="*/ 7290199 w 10861781"/>
                  <a:gd name="connsiteY198" fmla="*/ 1158480 h 5590266"/>
                  <a:gd name="connsiteX199" fmla="*/ 7347349 w 10861781"/>
                  <a:gd name="connsiteY199" fmla="*/ 1006080 h 5590266"/>
                  <a:gd name="connsiteX200" fmla="*/ 7347349 w 10861781"/>
                  <a:gd name="connsiteY200" fmla="*/ 625080 h 5590266"/>
                  <a:gd name="connsiteX201" fmla="*/ 7337824 w 10861781"/>
                  <a:gd name="connsiteY201" fmla="*/ 301230 h 5590266"/>
                  <a:gd name="connsiteX202" fmla="*/ 7404499 w 10861781"/>
                  <a:gd name="connsiteY202" fmla="*/ 196455 h 5590266"/>
                  <a:gd name="connsiteX203" fmla="*/ 7471174 w 10861781"/>
                  <a:gd name="connsiteY203" fmla="*/ 425055 h 5590266"/>
                  <a:gd name="connsiteX204" fmla="*/ 7480699 w 10861781"/>
                  <a:gd name="connsiteY204" fmla="*/ 1063230 h 5590266"/>
                  <a:gd name="connsiteX205" fmla="*/ 7585474 w 10861781"/>
                  <a:gd name="connsiteY205" fmla="*/ 1044180 h 5590266"/>
                  <a:gd name="connsiteX206" fmla="*/ 7623574 w 10861781"/>
                  <a:gd name="connsiteY206" fmla="*/ 663180 h 5590266"/>
                  <a:gd name="connsiteX207" fmla="*/ 7604524 w 10861781"/>
                  <a:gd name="connsiteY207" fmla="*/ 329805 h 5590266"/>
                  <a:gd name="connsiteX208" fmla="*/ 7633099 w 10861781"/>
                  <a:gd name="connsiteY208" fmla="*/ 215505 h 5590266"/>
                  <a:gd name="connsiteX209" fmla="*/ 7699774 w 10861781"/>
                  <a:gd name="connsiteY209" fmla="*/ 463155 h 5590266"/>
                  <a:gd name="connsiteX210" fmla="*/ 7728349 w 10861781"/>
                  <a:gd name="connsiteY210" fmla="*/ 825105 h 5590266"/>
                  <a:gd name="connsiteX211" fmla="*/ 7718824 w 10861781"/>
                  <a:gd name="connsiteY211" fmla="*/ 1072755 h 5590266"/>
                  <a:gd name="connsiteX212" fmla="*/ 7795024 w 10861781"/>
                  <a:gd name="connsiteY212" fmla="*/ 1158480 h 5590266"/>
                  <a:gd name="connsiteX213" fmla="*/ 7880749 w 10861781"/>
                  <a:gd name="connsiteY213" fmla="*/ 863205 h 5590266"/>
                  <a:gd name="connsiteX214" fmla="*/ 7871224 w 10861781"/>
                  <a:gd name="connsiteY214" fmla="*/ 406005 h 5590266"/>
                  <a:gd name="connsiteX215" fmla="*/ 7880749 w 10861781"/>
                  <a:gd name="connsiteY215" fmla="*/ 234555 h 5590266"/>
                  <a:gd name="connsiteX216" fmla="*/ 7947424 w 10861781"/>
                  <a:gd name="connsiteY216" fmla="*/ 167880 h 5590266"/>
                  <a:gd name="connsiteX217" fmla="*/ 7995049 w 10861781"/>
                  <a:gd name="connsiteY217" fmla="*/ 244080 h 5590266"/>
                  <a:gd name="connsiteX218" fmla="*/ 8004574 w 10861781"/>
                  <a:gd name="connsiteY218" fmla="*/ 444105 h 5590266"/>
                  <a:gd name="connsiteX219" fmla="*/ 7995049 w 10861781"/>
                  <a:gd name="connsiteY219" fmla="*/ 720330 h 5590266"/>
                  <a:gd name="connsiteX220" fmla="*/ 8004574 w 10861781"/>
                  <a:gd name="connsiteY220" fmla="*/ 1015605 h 5590266"/>
                  <a:gd name="connsiteX221" fmla="*/ 8023624 w 10861781"/>
                  <a:gd name="connsiteY221" fmla="*/ 1120380 h 5590266"/>
                  <a:gd name="connsiteX222" fmla="*/ 8080774 w 10861781"/>
                  <a:gd name="connsiteY222" fmla="*/ 1139430 h 5590266"/>
                  <a:gd name="connsiteX223" fmla="*/ 8128399 w 10861781"/>
                  <a:gd name="connsiteY223" fmla="*/ 929880 h 5590266"/>
                  <a:gd name="connsiteX224" fmla="*/ 8128399 w 10861781"/>
                  <a:gd name="connsiteY224" fmla="*/ 634605 h 5590266"/>
                  <a:gd name="connsiteX225" fmla="*/ 8137924 w 10861781"/>
                  <a:gd name="connsiteY225" fmla="*/ 339330 h 5590266"/>
                  <a:gd name="connsiteX226" fmla="*/ 8137924 w 10861781"/>
                  <a:gd name="connsiteY226" fmla="*/ 234555 h 5590266"/>
                  <a:gd name="connsiteX227" fmla="*/ 8233174 w 10861781"/>
                  <a:gd name="connsiteY227" fmla="*/ 186930 h 5590266"/>
                  <a:gd name="connsiteX228" fmla="*/ 8271274 w 10861781"/>
                  <a:gd name="connsiteY228" fmla="*/ 272655 h 5590266"/>
                  <a:gd name="connsiteX229" fmla="*/ 8271274 w 10861781"/>
                  <a:gd name="connsiteY229" fmla="*/ 1025130 h 5590266"/>
                  <a:gd name="connsiteX230" fmla="*/ 8252224 w 10861781"/>
                  <a:gd name="connsiteY230" fmla="*/ 1158480 h 5590266"/>
                  <a:gd name="connsiteX231" fmla="*/ 8376049 w 10861781"/>
                  <a:gd name="connsiteY231" fmla="*/ 1120380 h 5590266"/>
                  <a:gd name="connsiteX232" fmla="*/ 8395099 w 10861781"/>
                  <a:gd name="connsiteY232" fmla="*/ 901305 h 5590266"/>
                  <a:gd name="connsiteX233" fmla="*/ 8423674 w 10861781"/>
                  <a:gd name="connsiteY233" fmla="*/ 520305 h 5590266"/>
                  <a:gd name="connsiteX234" fmla="*/ 8433199 w 10861781"/>
                  <a:gd name="connsiteY234" fmla="*/ 234555 h 5590266"/>
                  <a:gd name="connsiteX235" fmla="*/ 8547499 w 10861781"/>
                  <a:gd name="connsiteY235" fmla="*/ 186930 h 5590266"/>
                  <a:gd name="connsiteX236" fmla="*/ 8566549 w 10861781"/>
                  <a:gd name="connsiteY236" fmla="*/ 291705 h 5590266"/>
                  <a:gd name="connsiteX237" fmla="*/ 8566549 w 10861781"/>
                  <a:gd name="connsiteY237" fmla="*/ 606030 h 5590266"/>
                  <a:gd name="connsiteX238" fmla="*/ 8547499 w 10861781"/>
                  <a:gd name="connsiteY238" fmla="*/ 958455 h 5590266"/>
                  <a:gd name="connsiteX239" fmla="*/ 8557024 w 10861781"/>
                  <a:gd name="connsiteY239" fmla="*/ 1110855 h 5590266"/>
                  <a:gd name="connsiteX240" fmla="*/ 8652274 w 10861781"/>
                  <a:gd name="connsiteY240" fmla="*/ 1120380 h 5590266"/>
                  <a:gd name="connsiteX241" fmla="*/ 8671324 w 10861781"/>
                  <a:gd name="connsiteY241" fmla="*/ 939405 h 5590266"/>
                  <a:gd name="connsiteX242" fmla="*/ 8690374 w 10861781"/>
                  <a:gd name="connsiteY242" fmla="*/ 644130 h 5590266"/>
                  <a:gd name="connsiteX243" fmla="*/ 8709424 w 10861781"/>
                  <a:gd name="connsiteY243" fmla="*/ 320280 h 5590266"/>
                  <a:gd name="connsiteX244" fmla="*/ 8757049 w 10861781"/>
                  <a:gd name="connsiteY244" fmla="*/ 196455 h 5590266"/>
                  <a:gd name="connsiteX245" fmla="*/ 8842774 w 10861781"/>
                  <a:gd name="connsiteY245" fmla="*/ 329805 h 5590266"/>
                  <a:gd name="connsiteX246" fmla="*/ 8833249 w 10861781"/>
                  <a:gd name="connsiteY246" fmla="*/ 567930 h 5590266"/>
                  <a:gd name="connsiteX247" fmla="*/ 8833249 w 10861781"/>
                  <a:gd name="connsiteY247" fmla="*/ 863205 h 5590266"/>
                  <a:gd name="connsiteX248" fmla="*/ 8871349 w 10861781"/>
                  <a:gd name="connsiteY248" fmla="*/ 1110855 h 5590266"/>
                  <a:gd name="connsiteX249" fmla="*/ 8928499 w 10861781"/>
                  <a:gd name="connsiteY249" fmla="*/ 1177530 h 5590266"/>
                  <a:gd name="connsiteX250" fmla="*/ 8957074 w 10861781"/>
                  <a:gd name="connsiteY250" fmla="*/ 948930 h 5590266"/>
                  <a:gd name="connsiteX251" fmla="*/ 8957074 w 10861781"/>
                  <a:gd name="connsiteY251" fmla="*/ 606030 h 5590266"/>
                  <a:gd name="connsiteX252" fmla="*/ 8947549 w 10861781"/>
                  <a:gd name="connsiteY252" fmla="*/ 291705 h 5590266"/>
                  <a:gd name="connsiteX253" fmla="*/ 9052324 w 10861781"/>
                  <a:gd name="connsiteY253" fmla="*/ 205980 h 5590266"/>
                  <a:gd name="connsiteX254" fmla="*/ 9109474 w 10861781"/>
                  <a:gd name="connsiteY254" fmla="*/ 453630 h 5590266"/>
                  <a:gd name="connsiteX255" fmla="*/ 9109474 w 10861781"/>
                  <a:gd name="connsiteY255" fmla="*/ 777480 h 5590266"/>
                  <a:gd name="connsiteX256" fmla="*/ 9138049 w 10861781"/>
                  <a:gd name="connsiteY256" fmla="*/ 1120380 h 5590266"/>
                  <a:gd name="connsiteX257" fmla="*/ 9252349 w 10861781"/>
                  <a:gd name="connsiteY257" fmla="*/ 1044180 h 5590266"/>
                  <a:gd name="connsiteX258" fmla="*/ 9252349 w 10861781"/>
                  <a:gd name="connsiteY258" fmla="*/ 787005 h 5590266"/>
                  <a:gd name="connsiteX259" fmla="*/ 9290449 w 10861781"/>
                  <a:gd name="connsiteY259" fmla="*/ 415530 h 5590266"/>
                  <a:gd name="connsiteX260" fmla="*/ 9261874 w 10861781"/>
                  <a:gd name="connsiteY260" fmla="*/ 205980 h 5590266"/>
                  <a:gd name="connsiteX261" fmla="*/ 9404749 w 10861781"/>
                  <a:gd name="connsiteY261" fmla="*/ 244080 h 5590266"/>
                  <a:gd name="connsiteX262" fmla="*/ 9414274 w 10861781"/>
                  <a:gd name="connsiteY262" fmla="*/ 453630 h 5590266"/>
                  <a:gd name="connsiteX263" fmla="*/ 9423799 w 10861781"/>
                  <a:gd name="connsiteY263" fmla="*/ 882255 h 5590266"/>
                  <a:gd name="connsiteX264" fmla="*/ 9120573 w 10861781"/>
                  <a:gd name="connsiteY264" fmla="*/ 2525320 h 5590266"/>
                  <a:gd name="connsiteX265" fmla="*/ 9049453 w 10861781"/>
                  <a:gd name="connsiteY265" fmla="*/ 2802272 h 5590266"/>
                  <a:gd name="connsiteX266" fmla="*/ 9583407 w 10861781"/>
                  <a:gd name="connsiteY266" fmla="*/ 5191832 h 5590266"/>
                  <a:gd name="connsiteX267" fmla="*/ 1379208 w 10861781"/>
                  <a:gd name="connsiteY267" fmla="*/ 5192878 h 5590266"/>
                  <a:gd name="connsiteX0" fmla="*/ 1379208 w 10873635"/>
                  <a:gd name="connsiteY0" fmla="*/ 5192878 h 5636425"/>
                  <a:gd name="connsiteX1" fmla="*/ 1308151 w 10873635"/>
                  <a:gd name="connsiteY1" fmla="*/ 3108737 h 5636425"/>
                  <a:gd name="connsiteX2" fmla="*/ 975124 w 10873635"/>
                  <a:gd name="connsiteY2" fmla="*/ 463155 h 5636425"/>
                  <a:gd name="connsiteX3" fmla="*/ 1089424 w 10873635"/>
                  <a:gd name="connsiteY3" fmla="*/ 329805 h 5636425"/>
                  <a:gd name="connsiteX4" fmla="*/ 1098949 w 10873635"/>
                  <a:gd name="connsiteY4" fmla="*/ 1034655 h 5636425"/>
                  <a:gd name="connsiteX5" fmla="*/ 1089424 w 10873635"/>
                  <a:gd name="connsiteY5" fmla="*/ 1196580 h 5636425"/>
                  <a:gd name="connsiteX6" fmla="*/ 1184674 w 10873635"/>
                  <a:gd name="connsiteY6" fmla="*/ 1234680 h 5636425"/>
                  <a:gd name="connsiteX7" fmla="*/ 1232299 w 10873635"/>
                  <a:gd name="connsiteY7" fmla="*/ 1025130 h 5636425"/>
                  <a:gd name="connsiteX8" fmla="*/ 1232299 w 10873635"/>
                  <a:gd name="connsiteY8" fmla="*/ 720330 h 5636425"/>
                  <a:gd name="connsiteX9" fmla="*/ 1232299 w 10873635"/>
                  <a:gd name="connsiteY9" fmla="*/ 491730 h 5636425"/>
                  <a:gd name="connsiteX10" fmla="*/ 1232299 w 10873635"/>
                  <a:gd name="connsiteY10" fmla="*/ 263130 h 5636425"/>
                  <a:gd name="connsiteX11" fmla="*/ 1318024 w 10873635"/>
                  <a:gd name="connsiteY11" fmla="*/ 244080 h 5636425"/>
                  <a:gd name="connsiteX12" fmla="*/ 1375174 w 10873635"/>
                  <a:gd name="connsiteY12" fmla="*/ 348855 h 5636425"/>
                  <a:gd name="connsiteX13" fmla="*/ 1375174 w 10873635"/>
                  <a:gd name="connsiteY13" fmla="*/ 1177530 h 5636425"/>
                  <a:gd name="connsiteX14" fmla="*/ 1470424 w 10873635"/>
                  <a:gd name="connsiteY14" fmla="*/ 1215630 h 5636425"/>
                  <a:gd name="connsiteX15" fmla="*/ 1479949 w 10873635"/>
                  <a:gd name="connsiteY15" fmla="*/ 1025130 h 5636425"/>
                  <a:gd name="connsiteX16" fmla="*/ 1498999 w 10873635"/>
                  <a:gd name="connsiteY16" fmla="*/ 244080 h 5636425"/>
                  <a:gd name="connsiteX17" fmla="*/ 1603774 w 10873635"/>
                  <a:gd name="connsiteY17" fmla="*/ 253605 h 5636425"/>
                  <a:gd name="connsiteX18" fmla="*/ 1622824 w 10873635"/>
                  <a:gd name="connsiteY18" fmla="*/ 710805 h 5636425"/>
                  <a:gd name="connsiteX19" fmla="*/ 1641874 w 10873635"/>
                  <a:gd name="connsiteY19" fmla="*/ 1063230 h 5636425"/>
                  <a:gd name="connsiteX20" fmla="*/ 1651399 w 10873635"/>
                  <a:gd name="connsiteY20" fmla="*/ 1225155 h 5636425"/>
                  <a:gd name="connsiteX21" fmla="*/ 1746649 w 10873635"/>
                  <a:gd name="connsiteY21" fmla="*/ 1177530 h 5636425"/>
                  <a:gd name="connsiteX22" fmla="*/ 1756174 w 10873635"/>
                  <a:gd name="connsiteY22" fmla="*/ 310755 h 5636425"/>
                  <a:gd name="connsiteX23" fmla="*/ 1803799 w 10873635"/>
                  <a:gd name="connsiteY23" fmla="*/ 215505 h 5636425"/>
                  <a:gd name="connsiteX24" fmla="*/ 1860949 w 10873635"/>
                  <a:gd name="connsiteY24" fmla="*/ 396480 h 5636425"/>
                  <a:gd name="connsiteX25" fmla="*/ 1870474 w 10873635"/>
                  <a:gd name="connsiteY25" fmla="*/ 844155 h 5636425"/>
                  <a:gd name="connsiteX26" fmla="*/ 1899049 w 10873635"/>
                  <a:gd name="connsiteY26" fmla="*/ 1225155 h 5636425"/>
                  <a:gd name="connsiteX27" fmla="*/ 2051449 w 10873635"/>
                  <a:gd name="connsiteY27" fmla="*/ 1177530 h 5636425"/>
                  <a:gd name="connsiteX28" fmla="*/ 2041924 w 10873635"/>
                  <a:gd name="connsiteY28" fmla="*/ 796530 h 5636425"/>
                  <a:gd name="connsiteX29" fmla="*/ 2022874 w 10873635"/>
                  <a:gd name="connsiteY29" fmla="*/ 386955 h 5636425"/>
                  <a:gd name="connsiteX30" fmla="*/ 2041924 w 10873635"/>
                  <a:gd name="connsiteY30" fmla="*/ 215505 h 5636425"/>
                  <a:gd name="connsiteX31" fmla="*/ 2165749 w 10873635"/>
                  <a:gd name="connsiteY31" fmla="*/ 272655 h 5636425"/>
                  <a:gd name="connsiteX32" fmla="*/ 2156224 w 10873635"/>
                  <a:gd name="connsiteY32" fmla="*/ 548880 h 5636425"/>
                  <a:gd name="connsiteX33" fmla="*/ 2194324 w 10873635"/>
                  <a:gd name="connsiteY33" fmla="*/ 929880 h 5636425"/>
                  <a:gd name="connsiteX34" fmla="*/ 2213374 w 10873635"/>
                  <a:gd name="connsiteY34" fmla="*/ 1168005 h 5636425"/>
                  <a:gd name="connsiteX35" fmla="*/ 2289574 w 10873635"/>
                  <a:gd name="connsiteY35" fmla="*/ 1168005 h 5636425"/>
                  <a:gd name="connsiteX36" fmla="*/ 2346724 w 10873635"/>
                  <a:gd name="connsiteY36" fmla="*/ 958455 h 5636425"/>
                  <a:gd name="connsiteX37" fmla="*/ 2337199 w 10873635"/>
                  <a:gd name="connsiteY37" fmla="*/ 701280 h 5636425"/>
                  <a:gd name="connsiteX38" fmla="*/ 2299099 w 10873635"/>
                  <a:gd name="connsiteY38" fmla="*/ 291705 h 5636425"/>
                  <a:gd name="connsiteX39" fmla="*/ 2394349 w 10873635"/>
                  <a:gd name="connsiteY39" fmla="*/ 253605 h 5636425"/>
                  <a:gd name="connsiteX40" fmla="*/ 2451499 w 10873635"/>
                  <a:gd name="connsiteY40" fmla="*/ 406005 h 5636425"/>
                  <a:gd name="connsiteX41" fmla="*/ 2470549 w 10873635"/>
                  <a:gd name="connsiteY41" fmla="*/ 748905 h 5636425"/>
                  <a:gd name="connsiteX42" fmla="*/ 2441974 w 10873635"/>
                  <a:gd name="connsiteY42" fmla="*/ 996555 h 5636425"/>
                  <a:gd name="connsiteX43" fmla="*/ 2480074 w 10873635"/>
                  <a:gd name="connsiteY43" fmla="*/ 1187055 h 5636425"/>
                  <a:gd name="connsiteX44" fmla="*/ 2594374 w 10873635"/>
                  <a:gd name="connsiteY44" fmla="*/ 1158480 h 5636425"/>
                  <a:gd name="connsiteX45" fmla="*/ 2594374 w 10873635"/>
                  <a:gd name="connsiteY45" fmla="*/ 825105 h 5636425"/>
                  <a:gd name="connsiteX46" fmla="*/ 2565799 w 10873635"/>
                  <a:gd name="connsiteY46" fmla="*/ 434580 h 5636425"/>
                  <a:gd name="connsiteX47" fmla="*/ 2594374 w 10873635"/>
                  <a:gd name="connsiteY47" fmla="*/ 234555 h 5636425"/>
                  <a:gd name="connsiteX48" fmla="*/ 2718199 w 10873635"/>
                  <a:gd name="connsiteY48" fmla="*/ 234555 h 5636425"/>
                  <a:gd name="connsiteX49" fmla="*/ 2708674 w 10873635"/>
                  <a:gd name="connsiteY49" fmla="*/ 472680 h 5636425"/>
                  <a:gd name="connsiteX50" fmla="*/ 2708674 w 10873635"/>
                  <a:gd name="connsiteY50" fmla="*/ 663180 h 5636425"/>
                  <a:gd name="connsiteX51" fmla="*/ 2746774 w 10873635"/>
                  <a:gd name="connsiteY51" fmla="*/ 929880 h 5636425"/>
                  <a:gd name="connsiteX52" fmla="*/ 2756299 w 10873635"/>
                  <a:gd name="connsiteY52" fmla="*/ 1139430 h 5636425"/>
                  <a:gd name="connsiteX53" fmla="*/ 2822974 w 10873635"/>
                  <a:gd name="connsiteY53" fmla="*/ 1177530 h 5636425"/>
                  <a:gd name="connsiteX54" fmla="*/ 2889649 w 10873635"/>
                  <a:gd name="connsiteY54" fmla="*/ 1063230 h 5636425"/>
                  <a:gd name="connsiteX55" fmla="*/ 2880124 w 10873635"/>
                  <a:gd name="connsiteY55" fmla="*/ 806055 h 5636425"/>
                  <a:gd name="connsiteX56" fmla="*/ 2880124 w 10873635"/>
                  <a:gd name="connsiteY56" fmla="*/ 434580 h 5636425"/>
                  <a:gd name="connsiteX57" fmla="*/ 2889649 w 10873635"/>
                  <a:gd name="connsiteY57" fmla="*/ 225030 h 5636425"/>
                  <a:gd name="connsiteX58" fmla="*/ 3013474 w 10873635"/>
                  <a:gd name="connsiteY58" fmla="*/ 234555 h 5636425"/>
                  <a:gd name="connsiteX59" fmla="*/ 3051574 w 10873635"/>
                  <a:gd name="connsiteY59" fmla="*/ 463155 h 5636425"/>
                  <a:gd name="connsiteX60" fmla="*/ 3051574 w 10873635"/>
                  <a:gd name="connsiteY60" fmla="*/ 767955 h 5636425"/>
                  <a:gd name="connsiteX61" fmla="*/ 3032524 w 10873635"/>
                  <a:gd name="connsiteY61" fmla="*/ 1082280 h 5636425"/>
                  <a:gd name="connsiteX62" fmla="*/ 3061099 w 10873635"/>
                  <a:gd name="connsiteY62" fmla="*/ 1196580 h 5636425"/>
                  <a:gd name="connsiteX63" fmla="*/ 3165874 w 10873635"/>
                  <a:gd name="connsiteY63" fmla="*/ 1148955 h 5636425"/>
                  <a:gd name="connsiteX64" fmla="*/ 3175399 w 10873635"/>
                  <a:gd name="connsiteY64" fmla="*/ 891780 h 5636425"/>
                  <a:gd name="connsiteX65" fmla="*/ 3194449 w 10873635"/>
                  <a:gd name="connsiteY65" fmla="*/ 615555 h 5636425"/>
                  <a:gd name="connsiteX66" fmla="*/ 3165874 w 10873635"/>
                  <a:gd name="connsiteY66" fmla="*/ 301230 h 5636425"/>
                  <a:gd name="connsiteX67" fmla="*/ 3280174 w 10873635"/>
                  <a:gd name="connsiteY67" fmla="*/ 158355 h 5636425"/>
                  <a:gd name="connsiteX68" fmla="*/ 3346849 w 10873635"/>
                  <a:gd name="connsiteY68" fmla="*/ 434580 h 5636425"/>
                  <a:gd name="connsiteX69" fmla="*/ 3327799 w 10873635"/>
                  <a:gd name="connsiteY69" fmla="*/ 777480 h 5636425"/>
                  <a:gd name="connsiteX70" fmla="*/ 3308749 w 10873635"/>
                  <a:gd name="connsiteY70" fmla="*/ 1148955 h 5636425"/>
                  <a:gd name="connsiteX71" fmla="*/ 3356374 w 10873635"/>
                  <a:gd name="connsiteY71" fmla="*/ 1196580 h 5636425"/>
                  <a:gd name="connsiteX72" fmla="*/ 3470674 w 10873635"/>
                  <a:gd name="connsiteY72" fmla="*/ 1129905 h 5636425"/>
                  <a:gd name="connsiteX73" fmla="*/ 3480199 w 10873635"/>
                  <a:gd name="connsiteY73" fmla="*/ 920355 h 5636425"/>
                  <a:gd name="connsiteX74" fmla="*/ 3470674 w 10873635"/>
                  <a:gd name="connsiteY74" fmla="*/ 586980 h 5636425"/>
                  <a:gd name="connsiteX75" fmla="*/ 3527824 w 10873635"/>
                  <a:gd name="connsiteY75" fmla="*/ 215505 h 5636425"/>
                  <a:gd name="connsiteX76" fmla="*/ 3623074 w 10873635"/>
                  <a:gd name="connsiteY76" fmla="*/ 396480 h 5636425"/>
                  <a:gd name="connsiteX77" fmla="*/ 3642124 w 10873635"/>
                  <a:gd name="connsiteY77" fmla="*/ 815580 h 5636425"/>
                  <a:gd name="connsiteX78" fmla="*/ 3632599 w 10873635"/>
                  <a:gd name="connsiteY78" fmla="*/ 1120380 h 5636425"/>
                  <a:gd name="connsiteX79" fmla="*/ 3737374 w 10873635"/>
                  <a:gd name="connsiteY79" fmla="*/ 1187055 h 5636425"/>
                  <a:gd name="connsiteX80" fmla="*/ 3746899 w 10873635"/>
                  <a:gd name="connsiteY80" fmla="*/ 967980 h 5636425"/>
                  <a:gd name="connsiteX81" fmla="*/ 3775474 w 10873635"/>
                  <a:gd name="connsiteY81" fmla="*/ 625080 h 5636425"/>
                  <a:gd name="connsiteX82" fmla="*/ 3765949 w 10873635"/>
                  <a:gd name="connsiteY82" fmla="*/ 386955 h 5636425"/>
                  <a:gd name="connsiteX83" fmla="*/ 3784999 w 10873635"/>
                  <a:gd name="connsiteY83" fmla="*/ 196455 h 5636425"/>
                  <a:gd name="connsiteX84" fmla="*/ 3908824 w 10873635"/>
                  <a:gd name="connsiteY84" fmla="*/ 263130 h 5636425"/>
                  <a:gd name="connsiteX85" fmla="*/ 3908824 w 10873635"/>
                  <a:gd name="connsiteY85" fmla="*/ 539355 h 5636425"/>
                  <a:gd name="connsiteX86" fmla="*/ 3899299 w 10873635"/>
                  <a:gd name="connsiteY86" fmla="*/ 844155 h 5636425"/>
                  <a:gd name="connsiteX87" fmla="*/ 3861199 w 10873635"/>
                  <a:gd name="connsiteY87" fmla="*/ 1120380 h 5636425"/>
                  <a:gd name="connsiteX88" fmla="*/ 3994549 w 10873635"/>
                  <a:gd name="connsiteY88" fmla="*/ 1177530 h 5636425"/>
                  <a:gd name="connsiteX89" fmla="*/ 4061224 w 10873635"/>
                  <a:gd name="connsiteY89" fmla="*/ 777480 h 5636425"/>
                  <a:gd name="connsiteX90" fmla="*/ 4070749 w 10873635"/>
                  <a:gd name="connsiteY90" fmla="*/ 358380 h 5636425"/>
                  <a:gd name="connsiteX91" fmla="*/ 4127899 w 10873635"/>
                  <a:gd name="connsiteY91" fmla="*/ 205980 h 5636425"/>
                  <a:gd name="connsiteX92" fmla="*/ 4185049 w 10873635"/>
                  <a:gd name="connsiteY92" fmla="*/ 263130 h 5636425"/>
                  <a:gd name="connsiteX93" fmla="*/ 4185049 w 10873635"/>
                  <a:gd name="connsiteY93" fmla="*/ 501255 h 5636425"/>
                  <a:gd name="connsiteX94" fmla="*/ 4213624 w 10873635"/>
                  <a:gd name="connsiteY94" fmla="*/ 844155 h 5636425"/>
                  <a:gd name="connsiteX95" fmla="*/ 4223149 w 10873635"/>
                  <a:gd name="connsiteY95" fmla="*/ 1101330 h 5636425"/>
                  <a:gd name="connsiteX96" fmla="*/ 4308874 w 10873635"/>
                  <a:gd name="connsiteY96" fmla="*/ 1158480 h 5636425"/>
                  <a:gd name="connsiteX97" fmla="*/ 4346974 w 10873635"/>
                  <a:gd name="connsiteY97" fmla="*/ 882255 h 5636425"/>
                  <a:gd name="connsiteX98" fmla="*/ 4318399 w 10873635"/>
                  <a:gd name="connsiteY98" fmla="*/ 529830 h 5636425"/>
                  <a:gd name="connsiteX99" fmla="*/ 4318399 w 10873635"/>
                  <a:gd name="connsiteY99" fmla="*/ 244080 h 5636425"/>
                  <a:gd name="connsiteX100" fmla="*/ 4394599 w 10873635"/>
                  <a:gd name="connsiteY100" fmla="*/ 167880 h 5636425"/>
                  <a:gd name="connsiteX101" fmla="*/ 4461274 w 10873635"/>
                  <a:gd name="connsiteY101" fmla="*/ 301230 h 5636425"/>
                  <a:gd name="connsiteX102" fmla="*/ 4461274 w 10873635"/>
                  <a:gd name="connsiteY102" fmla="*/ 472680 h 5636425"/>
                  <a:gd name="connsiteX103" fmla="*/ 4480324 w 10873635"/>
                  <a:gd name="connsiteY103" fmla="*/ 767955 h 5636425"/>
                  <a:gd name="connsiteX104" fmla="*/ 4508899 w 10873635"/>
                  <a:gd name="connsiteY104" fmla="*/ 1044180 h 5636425"/>
                  <a:gd name="connsiteX105" fmla="*/ 4518424 w 10873635"/>
                  <a:gd name="connsiteY105" fmla="*/ 1187055 h 5636425"/>
                  <a:gd name="connsiteX106" fmla="*/ 4651774 w 10873635"/>
                  <a:gd name="connsiteY106" fmla="*/ 1139430 h 5636425"/>
                  <a:gd name="connsiteX107" fmla="*/ 4623199 w 10873635"/>
                  <a:gd name="connsiteY107" fmla="*/ 815580 h 5636425"/>
                  <a:gd name="connsiteX108" fmla="*/ 4604149 w 10873635"/>
                  <a:gd name="connsiteY108" fmla="*/ 282180 h 5636425"/>
                  <a:gd name="connsiteX109" fmla="*/ 4623199 w 10873635"/>
                  <a:gd name="connsiteY109" fmla="*/ 177405 h 5636425"/>
                  <a:gd name="connsiteX110" fmla="*/ 4699399 w 10873635"/>
                  <a:gd name="connsiteY110" fmla="*/ 234555 h 5636425"/>
                  <a:gd name="connsiteX111" fmla="*/ 4737499 w 10873635"/>
                  <a:gd name="connsiteY111" fmla="*/ 510780 h 5636425"/>
                  <a:gd name="connsiteX112" fmla="*/ 4775599 w 10873635"/>
                  <a:gd name="connsiteY112" fmla="*/ 920355 h 5636425"/>
                  <a:gd name="connsiteX113" fmla="*/ 4842274 w 10873635"/>
                  <a:gd name="connsiteY113" fmla="*/ 1168005 h 5636425"/>
                  <a:gd name="connsiteX114" fmla="*/ 4889899 w 10873635"/>
                  <a:gd name="connsiteY114" fmla="*/ 987030 h 5636425"/>
                  <a:gd name="connsiteX115" fmla="*/ 4889899 w 10873635"/>
                  <a:gd name="connsiteY115" fmla="*/ 710805 h 5636425"/>
                  <a:gd name="connsiteX116" fmla="*/ 4918474 w 10873635"/>
                  <a:gd name="connsiteY116" fmla="*/ 367905 h 5636425"/>
                  <a:gd name="connsiteX117" fmla="*/ 4947049 w 10873635"/>
                  <a:gd name="connsiteY117" fmla="*/ 186930 h 5636425"/>
                  <a:gd name="connsiteX118" fmla="*/ 5013724 w 10873635"/>
                  <a:gd name="connsiteY118" fmla="*/ 358380 h 5636425"/>
                  <a:gd name="connsiteX119" fmla="*/ 5004199 w 10873635"/>
                  <a:gd name="connsiteY119" fmla="*/ 682230 h 5636425"/>
                  <a:gd name="connsiteX120" fmla="*/ 5042299 w 10873635"/>
                  <a:gd name="connsiteY120" fmla="*/ 1034655 h 5636425"/>
                  <a:gd name="connsiteX121" fmla="*/ 5070874 w 10873635"/>
                  <a:gd name="connsiteY121" fmla="*/ 1158480 h 5636425"/>
                  <a:gd name="connsiteX122" fmla="*/ 5185174 w 10873635"/>
                  <a:gd name="connsiteY122" fmla="*/ 1129905 h 5636425"/>
                  <a:gd name="connsiteX123" fmla="*/ 5137549 w 10873635"/>
                  <a:gd name="connsiteY123" fmla="*/ 758430 h 5636425"/>
                  <a:gd name="connsiteX124" fmla="*/ 5137549 w 10873635"/>
                  <a:gd name="connsiteY124" fmla="*/ 529830 h 5636425"/>
                  <a:gd name="connsiteX125" fmla="*/ 5166124 w 10873635"/>
                  <a:gd name="connsiteY125" fmla="*/ 244080 h 5636425"/>
                  <a:gd name="connsiteX126" fmla="*/ 5261374 w 10873635"/>
                  <a:gd name="connsiteY126" fmla="*/ 225030 h 5636425"/>
                  <a:gd name="connsiteX127" fmla="*/ 5299474 w 10873635"/>
                  <a:gd name="connsiteY127" fmla="*/ 310755 h 5636425"/>
                  <a:gd name="connsiteX128" fmla="*/ 5337574 w 10873635"/>
                  <a:gd name="connsiteY128" fmla="*/ 558405 h 5636425"/>
                  <a:gd name="connsiteX129" fmla="*/ 5328049 w 10873635"/>
                  <a:gd name="connsiteY129" fmla="*/ 767955 h 5636425"/>
                  <a:gd name="connsiteX130" fmla="*/ 5328049 w 10873635"/>
                  <a:gd name="connsiteY130" fmla="*/ 920355 h 5636425"/>
                  <a:gd name="connsiteX131" fmla="*/ 5347099 w 10873635"/>
                  <a:gd name="connsiteY131" fmla="*/ 1072755 h 5636425"/>
                  <a:gd name="connsiteX132" fmla="*/ 5356624 w 10873635"/>
                  <a:gd name="connsiteY132" fmla="*/ 1139430 h 5636425"/>
                  <a:gd name="connsiteX133" fmla="*/ 5451874 w 10873635"/>
                  <a:gd name="connsiteY133" fmla="*/ 1082280 h 5636425"/>
                  <a:gd name="connsiteX134" fmla="*/ 5461399 w 10873635"/>
                  <a:gd name="connsiteY134" fmla="*/ 920355 h 5636425"/>
                  <a:gd name="connsiteX135" fmla="*/ 5461399 w 10873635"/>
                  <a:gd name="connsiteY135" fmla="*/ 606030 h 5636425"/>
                  <a:gd name="connsiteX136" fmla="*/ 5442349 w 10873635"/>
                  <a:gd name="connsiteY136" fmla="*/ 339330 h 5636425"/>
                  <a:gd name="connsiteX137" fmla="*/ 5442349 w 10873635"/>
                  <a:gd name="connsiteY137" fmla="*/ 225030 h 5636425"/>
                  <a:gd name="connsiteX138" fmla="*/ 5499499 w 10873635"/>
                  <a:gd name="connsiteY138" fmla="*/ 196455 h 5636425"/>
                  <a:gd name="connsiteX139" fmla="*/ 5556649 w 10873635"/>
                  <a:gd name="connsiteY139" fmla="*/ 215505 h 5636425"/>
                  <a:gd name="connsiteX140" fmla="*/ 5594749 w 10873635"/>
                  <a:gd name="connsiteY140" fmla="*/ 377430 h 5636425"/>
                  <a:gd name="connsiteX141" fmla="*/ 5594749 w 10873635"/>
                  <a:gd name="connsiteY141" fmla="*/ 606030 h 5636425"/>
                  <a:gd name="connsiteX142" fmla="*/ 5594749 w 10873635"/>
                  <a:gd name="connsiteY142" fmla="*/ 882255 h 5636425"/>
                  <a:gd name="connsiteX143" fmla="*/ 5585224 w 10873635"/>
                  <a:gd name="connsiteY143" fmla="*/ 1053705 h 5636425"/>
                  <a:gd name="connsiteX144" fmla="*/ 5613799 w 10873635"/>
                  <a:gd name="connsiteY144" fmla="*/ 1110855 h 5636425"/>
                  <a:gd name="connsiteX145" fmla="*/ 5709049 w 10873635"/>
                  <a:gd name="connsiteY145" fmla="*/ 1110855 h 5636425"/>
                  <a:gd name="connsiteX146" fmla="*/ 5737624 w 10873635"/>
                  <a:gd name="connsiteY146" fmla="*/ 872730 h 5636425"/>
                  <a:gd name="connsiteX147" fmla="*/ 5747149 w 10873635"/>
                  <a:gd name="connsiteY147" fmla="*/ 463155 h 5636425"/>
                  <a:gd name="connsiteX148" fmla="*/ 5737624 w 10873635"/>
                  <a:gd name="connsiteY148" fmla="*/ 205980 h 5636425"/>
                  <a:gd name="connsiteX149" fmla="*/ 5823349 w 10873635"/>
                  <a:gd name="connsiteY149" fmla="*/ 205980 h 5636425"/>
                  <a:gd name="connsiteX150" fmla="*/ 5861449 w 10873635"/>
                  <a:gd name="connsiteY150" fmla="*/ 310755 h 5636425"/>
                  <a:gd name="connsiteX151" fmla="*/ 5870974 w 10873635"/>
                  <a:gd name="connsiteY151" fmla="*/ 472680 h 5636425"/>
                  <a:gd name="connsiteX152" fmla="*/ 5880499 w 10873635"/>
                  <a:gd name="connsiteY152" fmla="*/ 634605 h 5636425"/>
                  <a:gd name="connsiteX153" fmla="*/ 5870974 w 10873635"/>
                  <a:gd name="connsiteY153" fmla="*/ 863205 h 5636425"/>
                  <a:gd name="connsiteX154" fmla="*/ 5870974 w 10873635"/>
                  <a:gd name="connsiteY154" fmla="*/ 1072755 h 5636425"/>
                  <a:gd name="connsiteX155" fmla="*/ 5918599 w 10873635"/>
                  <a:gd name="connsiteY155" fmla="*/ 1148955 h 5636425"/>
                  <a:gd name="connsiteX156" fmla="*/ 5975749 w 10873635"/>
                  <a:gd name="connsiteY156" fmla="*/ 1044180 h 5636425"/>
                  <a:gd name="connsiteX157" fmla="*/ 6023374 w 10873635"/>
                  <a:gd name="connsiteY157" fmla="*/ 834630 h 5636425"/>
                  <a:gd name="connsiteX158" fmla="*/ 5985274 w 10873635"/>
                  <a:gd name="connsiteY158" fmla="*/ 615555 h 5636425"/>
                  <a:gd name="connsiteX159" fmla="*/ 5985274 w 10873635"/>
                  <a:gd name="connsiteY159" fmla="*/ 329805 h 5636425"/>
                  <a:gd name="connsiteX160" fmla="*/ 6042424 w 10873635"/>
                  <a:gd name="connsiteY160" fmla="*/ 177405 h 5636425"/>
                  <a:gd name="connsiteX161" fmla="*/ 6109099 w 10873635"/>
                  <a:gd name="connsiteY161" fmla="*/ 225030 h 5636425"/>
                  <a:gd name="connsiteX162" fmla="*/ 6118624 w 10873635"/>
                  <a:gd name="connsiteY162" fmla="*/ 434580 h 5636425"/>
                  <a:gd name="connsiteX163" fmla="*/ 6118624 w 10873635"/>
                  <a:gd name="connsiteY163" fmla="*/ 615555 h 5636425"/>
                  <a:gd name="connsiteX164" fmla="*/ 6147199 w 10873635"/>
                  <a:gd name="connsiteY164" fmla="*/ 891780 h 5636425"/>
                  <a:gd name="connsiteX165" fmla="*/ 6137674 w 10873635"/>
                  <a:gd name="connsiteY165" fmla="*/ 1101330 h 5636425"/>
                  <a:gd name="connsiteX166" fmla="*/ 6185299 w 10873635"/>
                  <a:gd name="connsiteY166" fmla="*/ 1177530 h 5636425"/>
                  <a:gd name="connsiteX167" fmla="*/ 6261499 w 10873635"/>
                  <a:gd name="connsiteY167" fmla="*/ 1148955 h 5636425"/>
                  <a:gd name="connsiteX168" fmla="*/ 6261499 w 10873635"/>
                  <a:gd name="connsiteY168" fmla="*/ 806055 h 5636425"/>
                  <a:gd name="connsiteX169" fmla="*/ 6271024 w 10873635"/>
                  <a:gd name="connsiteY169" fmla="*/ 272655 h 5636425"/>
                  <a:gd name="connsiteX170" fmla="*/ 6356749 w 10873635"/>
                  <a:gd name="connsiteY170" fmla="*/ 177405 h 5636425"/>
                  <a:gd name="connsiteX171" fmla="*/ 6394849 w 10873635"/>
                  <a:gd name="connsiteY171" fmla="*/ 282180 h 5636425"/>
                  <a:gd name="connsiteX172" fmla="*/ 6394849 w 10873635"/>
                  <a:gd name="connsiteY172" fmla="*/ 567930 h 5636425"/>
                  <a:gd name="connsiteX173" fmla="*/ 6394849 w 10873635"/>
                  <a:gd name="connsiteY173" fmla="*/ 844155 h 5636425"/>
                  <a:gd name="connsiteX174" fmla="*/ 6394849 w 10873635"/>
                  <a:gd name="connsiteY174" fmla="*/ 1025130 h 5636425"/>
                  <a:gd name="connsiteX175" fmla="*/ 6394849 w 10873635"/>
                  <a:gd name="connsiteY175" fmla="*/ 1158480 h 5636425"/>
                  <a:gd name="connsiteX176" fmla="*/ 6499624 w 10873635"/>
                  <a:gd name="connsiteY176" fmla="*/ 1120380 h 5636425"/>
                  <a:gd name="connsiteX177" fmla="*/ 6528199 w 10873635"/>
                  <a:gd name="connsiteY177" fmla="*/ 967980 h 5636425"/>
                  <a:gd name="connsiteX178" fmla="*/ 6518674 w 10873635"/>
                  <a:gd name="connsiteY178" fmla="*/ 615555 h 5636425"/>
                  <a:gd name="connsiteX179" fmla="*/ 6518674 w 10873635"/>
                  <a:gd name="connsiteY179" fmla="*/ 367905 h 5636425"/>
                  <a:gd name="connsiteX180" fmla="*/ 6556774 w 10873635"/>
                  <a:gd name="connsiteY180" fmla="*/ 196455 h 5636425"/>
                  <a:gd name="connsiteX181" fmla="*/ 6642499 w 10873635"/>
                  <a:gd name="connsiteY181" fmla="*/ 225030 h 5636425"/>
                  <a:gd name="connsiteX182" fmla="*/ 6652024 w 10873635"/>
                  <a:gd name="connsiteY182" fmla="*/ 539355 h 5636425"/>
                  <a:gd name="connsiteX183" fmla="*/ 6680599 w 10873635"/>
                  <a:gd name="connsiteY183" fmla="*/ 1168005 h 5636425"/>
                  <a:gd name="connsiteX184" fmla="*/ 6804424 w 10873635"/>
                  <a:gd name="connsiteY184" fmla="*/ 1139430 h 5636425"/>
                  <a:gd name="connsiteX185" fmla="*/ 6823474 w 10873635"/>
                  <a:gd name="connsiteY185" fmla="*/ 901305 h 5636425"/>
                  <a:gd name="connsiteX186" fmla="*/ 6794899 w 10873635"/>
                  <a:gd name="connsiteY186" fmla="*/ 463155 h 5636425"/>
                  <a:gd name="connsiteX187" fmla="*/ 6842524 w 10873635"/>
                  <a:gd name="connsiteY187" fmla="*/ 234555 h 5636425"/>
                  <a:gd name="connsiteX188" fmla="*/ 6909199 w 10873635"/>
                  <a:gd name="connsiteY188" fmla="*/ 272655 h 5636425"/>
                  <a:gd name="connsiteX189" fmla="*/ 6947299 w 10873635"/>
                  <a:gd name="connsiteY189" fmla="*/ 996555 h 5636425"/>
                  <a:gd name="connsiteX190" fmla="*/ 6975874 w 10873635"/>
                  <a:gd name="connsiteY190" fmla="*/ 1187055 h 5636425"/>
                  <a:gd name="connsiteX191" fmla="*/ 7090174 w 10873635"/>
                  <a:gd name="connsiteY191" fmla="*/ 1091805 h 5636425"/>
                  <a:gd name="connsiteX192" fmla="*/ 7099699 w 10873635"/>
                  <a:gd name="connsiteY192" fmla="*/ 682230 h 5636425"/>
                  <a:gd name="connsiteX193" fmla="*/ 7109224 w 10873635"/>
                  <a:gd name="connsiteY193" fmla="*/ 415530 h 5636425"/>
                  <a:gd name="connsiteX194" fmla="*/ 7147324 w 10873635"/>
                  <a:gd name="connsiteY194" fmla="*/ 215505 h 5636425"/>
                  <a:gd name="connsiteX195" fmla="*/ 7213999 w 10873635"/>
                  <a:gd name="connsiteY195" fmla="*/ 272655 h 5636425"/>
                  <a:gd name="connsiteX196" fmla="*/ 7223524 w 10873635"/>
                  <a:gd name="connsiteY196" fmla="*/ 806055 h 5636425"/>
                  <a:gd name="connsiteX197" fmla="*/ 7213999 w 10873635"/>
                  <a:gd name="connsiteY197" fmla="*/ 1091805 h 5636425"/>
                  <a:gd name="connsiteX198" fmla="*/ 7290199 w 10873635"/>
                  <a:gd name="connsiteY198" fmla="*/ 1158480 h 5636425"/>
                  <a:gd name="connsiteX199" fmla="*/ 7347349 w 10873635"/>
                  <a:gd name="connsiteY199" fmla="*/ 1006080 h 5636425"/>
                  <a:gd name="connsiteX200" fmla="*/ 7347349 w 10873635"/>
                  <a:gd name="connsiteY200" fmla="*/ 625080 h 5636425"/>
                  <a:gd name="connsiteX201" fmla="*/ 7337824 w 10873635"/>
                  <a:gd name="connsiteY201" fmla="*/ 301230 h 5636425"/>
                  <a:gd name="connsiteX202" fmla="*/ 7404499 w 10873635"/>
                  <a:gd name="connsiteY202" fmla="*/ 196455 h 5636425"/>
                  <a:gd name="connsiteX203" fmla="*/ 7471174 w 10873635"/>
                  <a:gd name="connsiteY203" fmla="*/ 425055 h 5636425"/>
                  <a:gd name="connsiteX204" fmla="*/ 7480699 w 10873635"/>
                  <a:gd name="connsiteY204" fmla="*/ 1063230 h 5636425"/>
                  <a:gd name="connsiteX205" fmla="*/ 7585474 w 10873635"/>
                  <a:gd name="connsiteY205" fmla="*/ 1044180 h 5636425"/>
                  <a:gd name="connsiteX206" fmla="*/ 7623574 w 10873635"/>
                  <a:gd name="connsiteY206" fmla="*/ 663180 h 5636425"/>
                  <a:gd name="connsiteX207" fmla="*/ 7604524 w 10873635"/>
                  <a:gd name="connsiteY207" fmla="*/ 329805 h 5636425"/>
                  <a:gd name="connsiteX208" fmla="*/ 7633099 w 10873635"/>
                  <a:gd name="connsiteY208" fmla="*/ 215505 h 5636425"/>
                  <a:gd name="connsiteX209" fmla="*/ 7699774 w 10873635"/>
                  <a:gd name="connsiteY209" fmla="*/ 463155 h 5636425"/>
                  <a:gd name="connsiteX210" fmla="*/ 7728349 w 10873635"/>
                  <a:gd name="connsiteY210" fmla="*/ 825105 h 5636425"/>
                  <a:gd name="connsiteX211" fmla="*/ 7718824 w 10873635"/>
                  <a:gd name="connsiteY211" fmla="*/ 1072755 h 5636425"/>
                  <a:gd name="connsiteX212" fmla="*/ 7795024 w 10873635"/>
                  <a:gd name="connsiteY212" fmla="*/ 1158480 h 5636425"/>
                  <a:gd name="connsiteX213" fmla="*/ 7880749 w 10873635"/>
                  <a:gd name="connsiteY213" fmla="*/ 863205 h 5636425"/>
                  <a:gd name="connsiteX214" fmla="*/ 7871224 w 10873635"/>
                  <a:gd name="connsiteY214" fmla="*/ 406005 h 5636425"/>
                  <a:gd name="connsiteX215" fmla="*/ 7880749 w 10873635"/>
                  <a:gd name="connsiteY215" fmla="*/ 234555 h 5636425"/>
                  <a:gd name="connsiteX216" fmla="*/ 7947424 w 10873635"/>
                  <a:gd name="connsiteY216" fmla="*/ 167880 h 5636425"/>
                  <a:gd name="connsiteX217" fmla="*/ 7995049 w 10873635"/>
                  <a:gd name="connsiteY217" fmla="*/ 244080 h 5636425"/>
                  <a:gd name="connsiteX218" fmla="*/ 8004574 w 10873635"/>
                  <a:gd name="connsiteY218" fmla="*/ 444105 h 5636425"/>
                  <a:gd name="connsiteX219" fmla="*/ 7995049 w 10873635"/>
                  <a:gd name="connsiteY219" fmla="*/ 720330 h 5636425"/>
                  <a:gd name="connsiteX220" fmla="*/ 8004574 w 10873635"/>
                  <a:gd name="connsiteY220" fmla="*/ 1015605 h 5636425"/>
                  <a:gd name="connsiteX221" fmla="*/ 8023624 w 10873635"/>
                  <a:gd name="connsiteY221" fmla="*/ 1120380 h 5636425"/>
                  <a:gd name="connsiteX222" fmla="*/ 8080774 w 10873635"/>
                  <a:gd name="connsiteY222" fmla="*/ 1139430 h 5636425"/>
                  <a:gd name="connsiteX223" fmla="*/ 8128399 w 10873635"/>
                  <a:gd name="connsiteY223" fmla="*/ 929880 h 5636425"/>
                  <a:gd name="connsiteX224" fmla="*/ 8128399 w 10873635"/>
                  <a:gd name="connsiteY224" fmla="*/ 634605 h 5636425"/>
                  <a:gd name="connsiteX225" fmla="*/ 8137924 w 10873635"/>
                  <a:gd name="connsiteY225" fmla="*/ 339330 h 5636425"/>
                  <a:gd name="connsiteX226" fmla="*/ 8137924 w 10873635"/>
                  <a:gd name="connsiteY226" fmla="*/ 234555 h 5636425"/>
                  <a:gd name="connsiteX227" fmla="*/ 8233174 w 10873635"/>
                  <a:gd name="connsiteY227" fmla="*/ 186930 h 5636425"/>
                  <a:gd name="connsiteX228" fmla="*/ 8271274 w 10873635"/>
                  <a:gd name="connsiteY228" fmla="*/ 272655 h 5636425"/>
                  <a:gd name="connsiteX229" fmla="*/ 8271274 w 10873635"/>
                  <a:gd name="connsiteY229" fmla="*/ 1025130 h 5636425"/>
                  <a:gd name="connsiteX230" fmla="*/ 8252224 w 10873635"/>
                  <a:gd name="connsiteY230" fmla="*/ 1158480 h 5636425"/>
                  <a:gd name="connsiteX231" fmla="*/ 8376049 w 10873635"/>
                  <a:gd name="connsiteY231" fmla="*/ 1120380 h 5636425"/>
                  <a:gd name="connsiteX232" fmla="*/ 8395099 w 10873635"/>
                  <a:gd name="connsiteY232" fmla="*/ 901305 h 5636425"/>
                  <a:gd name="connsiteX233" fmla="*/ 8423674 w 10873635"/>
                  <a:gd name="connsiteY233" fmla="*/ 520305 h 5636425"/>
                  <a:gd name="connsiteX234" fmla="*/ 8433199 w 10873635"/>
                  <a:gd name="connsiteY234" fmla="*/ 234555 h 5636425"/>
                  <a:gd name="connsiteX235" fmla="*/ 8547499 w 10873635"/>
                  <a:gd name="connsiteY235" fmla="*/ 186930 h 5636425"/>
                  <a:gd name="connsiteX236" fmla="*/ 8566549 w 10873635"/>
                  <a:gd name="connsiteY236" fmla="*/ 291705 h 5636425"/>
                  <a:gd name="connsiteX237" fmla="*/ 8566549 w 10873635"/>
                  <a:gd name="connsiteY237" fmla="*/ 606030 h 5636425"/>
                  <a:gd name="connsiteX238" fmla="*/ 8547499 w 10873635"/>
                  <a:gd name="connsiteY238" fmla="*/ 958455 h 5636425"/>
                  <a:gd name="connsiteX239" fmla="*/ 8557024 w 10873635"/>
                  <a:gd name="connsiteY239" fmla="*/ 1110855 h 5636425"/>
                  <a:gd name="connsiteX240" fmla="*/ 8652274 w 10873635"/>
                  <a:gd name="connsiteY240" fmla="*/ 1120380 h 5636425"/>
                  <a:gd name="connsiteX241" fmla="*/ 8671324 w 10873635"/>
                  <a:gd name="connsiteY241" fmla="*/ 939405 h 5636425"/>
                  <a:gd name="connsiteX242" fmla="*/ 8690374 w 10873635"/>
                  <a:gd name="connsiteY242" fmla="*/ 644130 h 5636425"/>
                  <a:gd name="connsiteX243" fmla="*/ 8709424 w 10873635"/>
                  <a:gd name="connsiteY243" fmla="*/ 320280 h 5636425"/>
                  <a:gd name="connsiteX244" fmla="*/ 8757049 w 10873635"/>
                  <a:gd name="connsiteY244" fmla="*/ 196455 h 5636425"/>
                  <a:gd name="connsiteX245" fmla="*/ 8842774 w 10873635"/>
                  <a:gd name="connsiteY245" fmla="*/ 329805 h 5636425"/>
                  <a:gd name="connsiteX246" fmla="*/ 8833249 w 10873635"/>
                  <a:gd name="connsiteY246" fmla="*/ 567930 h 5636425"/>
                  <a:gd name="connsiteX247" fmla="*/ 8833249 w 10873635"/>
                  <a:gd name="connsiteY247" fmla="*/ 863205 h 5636425"/>
                  <a:gd name="connsiteX248" fmla="*/ 8871349 w 10873635"/>
                  <a:gd name="connsiteY248" fmla="*/ 1110855 h 5636425"/>
                  <a:gd name="connsiteX249" fmla="*/ 8928499 w 10873635"/>
                  <a:gd name="connsiteY249" fmla="*/ 1177530 h 5636425"/>
                  <a:gd name="connsiteX250" fmla="*/ 8957074 w 10873635"/>
                  <a:gd name="connsiteY250" fmla="*/ 948930 h 5636425"/>
                  <a:gd name="connsiteX251" fmla="*/ 8957074 w 10873635"/>
                  <a:gd name="connsiteY251" fmla="*/ 606030 h 5636425"/>
                  <a:gd name="connsiteX252" fmla="*/ 8947549 w 10873635"/>
                  <a:gd name="connsiteY252" fmla="*/ 291705 h 5636425"/>
                  <a:gd name="connsiteX253" fmla="*/ 9052324 w 10873635"/>
                  <a:gd name="connsiteY253" fmla="*/ 205980 h 5636425"/>
                  <a:gd name="connsiteX254" fmla="*/ 9109474 w 10873635"/>
                  <a:gd name="connsiteY254" fmla="*/ 453630 h 5636425"/>
                  <a:gd name="connsiteX255" fmla="*/ 9109474 w 10873635"/>
                  <a:gd name="connsiteY255" fmla="*/ 777480 h 5636425"/>
                  <a:gd name="connsiteX256" fmla="*/ 9138049 w 10873635"/>
                  <a:gd name="connsiteY256" fmla="*/ 1120380 h 5636425"/>
                  <a:gd name="connsiteX257" fmla="*/ 9252349 w 10873635"/>
                  <a:gd name="connsiteY257" fmla="*/ 1044180 h 5636425"/>
                  <a:gd name="connsiteX258" fmla="*/ 9252349 w 10873635"/>
                  <a:gd name="connsiteY258" fmla="*/ 787005 h 5636425"/>
                  <a:gd name="connsiteX259" fmla="*/ 9290449 w 10873635"/>
                  <a:gd name="connsiteY259" fmla="*/ 415530 h 5636425"/>
                  <a:gd name="connsiteX260" fmla="*/ 9261874 w 10873635"/>
                  <a:gd name="connsiteY260" fmla="*/ 205980 h 5636425"/>
                  <a:gd name="connsiteX261" fmla="*/ 9404749 w 10873635"/>
                  <a:gd name="connsiteY261" fmla="*/ 244080 h 5636425"/>
                  <a:gd name="connsiteX262" fmla="*/ 9414274 w 10873635"/>
                  <a:gd name="connsiteY262" fmla="*/ 453630 h 5636425"/>
                  <a:gd name="connsiteX263" fmla="*/ 9423799 w 10873635"/>
                  <a:gd name="connsiteY263" fmla="*/ 882255 h 5636425"/>
                  <a:gd name="connsiteX264" fmla="*/ 9120573 w 10873635"/>
                  <a:gd name="connsiteY264" fmla="*/ 2525320 h 5636425"/>
                  <a:gd name="connsiteX265" fmla="*/ 9583407 w 10873635"/>
                  <a:gd name="connsiteY265" fmla="*/ 5191832 h 5636425"/>
                  <a:gd name="connsiteX266" fmla="*/ 1379208 w 10873635"/>
                  <a:gd name="connsiteY266" fmla="*/ 5192878 h 5636425"/>
                  <a:gd name="connsiteX0" fmla="*/ 1379208 w 10834397"/>
                  <a:gd name="connsiteY0" fmla="*/ 5192878 h 5628114"/>
                  <a:gd name="connsiteX1" fmla="*/ 1308151 w 10834397"/>
                  <a:gd name="connsiteY1" fmla="*/ 3108737 h 5628114"/>
                  <a:gd name="connsiteX2" fmla="*/ 975124 w 10834397"/>
                  <a:gd name="connsiteY2" fmla="*/ 463155 h 5628114"/>
                  <a:gd name="connsiteX3" fmla="*/ 1089424 w 10834397"/>
                  <a:gd name="connsiteY3" fmla="*/ 329805 h 5628114"/>
                  <a:gd name="connsiteX4" fmla="*/ 1098949 w 10834397"/>
                  <a:gd name="connsiteY4" fmla="*/ 1034655 h 5628114"/>
                  <a:gd name="connsiteX5" fmla="*/ 1089424 w 10834397"/>
                  <a:gd name="connsiteY5" fmla="*/ 1196580 h 5628114"/>
                  <a:gd name="connsiteX6" fmla="*/ 1184674 w 10834397"/>
                  <a:gd name="connsiteY6" fmla="*/ 1234680 h 5628114"/>
                  <a:gd name="connsiteX7" fmla="*/ 1232299 w 10834397"/>
                  <a:gd name="connsiteY7" fmla="*/ 1025130 h 5628114"/>
                  <a:gd name="connsiteX8" fmla="*/ 1232299 w 10834397"/>
                  <a:gd name="connsiteY8" fmla="*/ 720330 h 5628114"/>
                  <a:gd name="connsiteX9" fmla="*/ 1232299 w 10834397"/>
                  <a:gd name="connsiteY9" fmla="*/ 491730 h 5628114"/>
                  <a:gd name="connsiteX10" fmla="*/ 1232299 w 10834397"/>
                  <a:gd name="connsiteY10" fmla="*/ 263130 h 5628114"/>
                  <a:gd name="connsiteX11" fmla="*/ 1318024 w 10834397"/>
                  <a:gd name="connsiteY11" fmla="*/ 244080 h 5628114"/>
                  <a:gd name="connsiteX12" fmla="*/ 1375174 w 10834397"/>
                  <a:gd name="connsiteY12" fmla="*/ 348855 h 5628114"/>
                  <a:gd name="connsiteX13" fmla="*/ 1375174 w 10834397"/>
                  <a:gd name="connsiteY13" fmla="*/ 1177530 h 5628114"/>
                  <a:gd name="connsiteX14" fmla="*/ 1470424 w 10834397"/>
                  <a:gd name="connsiteY14" fmla="*/ 1215630 h 5628114"/>
                  <a:gd name="connsiteX15" fmla="*/ 1479949 w 10834397"/>
                  <a:gd name="connsiteY15" fmla="*/ 1025130 h 5628114"/>
                  <a:gd name="connsiteX16" fmla="*/ 1498999 w 10834397"/>
                  <a:gd name="connsiteY16" fmla="*/ 244080 h 5628114"/>
                  <a:gd name="connsiteX17" fmla="*/ 1603774 w 10834397"/>
                  <a:gd name="connsiteY17" fmla="*/ 253605 h 5628114"/>
                  <a:gd name="connsiteX18" fmla="*/ 1622824 w 10834397"/>
                  <a:gd name="connsiteY18" fmla="*/ 710805 h 5628114"/>
                  <a:gd name="connsiteX19" fmla="*/ 1641874 w 10834397"/>
                  <a:gd name="connsiteY19" fmla="*/ 1063230 h 5628114"/>
                  <a:gd name="connsiteX20" fmla="*/ 1651399 w 10834397"/>
                  <a:gd name="connsiteY20" fmla="*/ 1225155 h 5628114"/>
                  <a:gd name="connsiteX21" fmla="*/ 1746649 w 10834397"/>
                  <a:gd name="connsiteY21" fmla="*/ 1177530 h 5628114"/>
                  <a:gd name="connsiteX22" fmla="*/ 1756174 w 10834397"/>
                  <a:gd name="connsiteY22" fmla="*/ 310755 h 5628114"/>
                  <a:gd name="connsiteX23" fmla="*/ 1803799 w 10834397"/>
                  <a:gd name="connsiteY23" fmla="*/ 215505 h 5628114"/>
                  <a:gd name="connsiteX24" fmla="*/ 1860949 w 10834397"/>
                  <a:gd name="connsiteY24" fmla="*/ 396480 h 5628114"/>
                  <a:gd name="connsiteX25" fmla="*/ 1870474 w 10834397"/>
                  <a:gd name="connsiteY25" fmla="*/ 844155 h 5628114"/>
                  <a:gd name="connsiteX26" fmla="*/ 1899049 w 10834397"/>
                  <a:gd name="connsiteY26" fmla="*/ 1225155 h 5628114"/>
                  <a:gd name="connsiteX27" fmla="*/ 2051449 w 10834397"/>
                  <a:gd name="connsiteY27" fmla="*/ 1177530 h 5628114"/>
                  <a:gd name="connsiteX28" fmla="*/ 2041924 w 10834397"/>
                  <a:gd name="connsiteY28" fmla="*/ 796530 h 5628114"/>
                  <a:gd name="connsiteX29" fmla="*/ 2022874 w 10834397"/>
                  <a:gd name="connsiteY29" fmla="*/ 386955 h 5628114"/>
                  <a:gd name="connsiteX30" fmla="*/ 2041924 w 10834397"/>
                  <a:gd name="connsiteY30" fmla="*/ 215505 h 5628114"/>
                  <a:gd name="connsiteX31" fmla="*/ 2165749 w 10834397"/>
                  <a:gd name="connsiteY31" fmla="*/ 272655 h 5628114"/>
                  <a:gd name="connsiteX32" fmla="*/ 2156224 w 10834397"/>
                  <a:gd name="connsiteY32" fmla="*/ 548880 h 5628114"/>
                  <a:gd name="connsiteX33" fmla="*/ 2194324 w 10834397"/>
                  <a:gd name="connsiteY33" fmla="*/ 929880 h 5628114"/>
                  <a:gd name="connsiteX34" fmla="*/ 2213374 w 10834397"/>
                  <a:gd name="connsiteY34" fmla="*/ 1168005 h 5628114"/>
                  <a:gd name="connsiteX35" fmla="*/ 2289574 w 10834397"/>
                  <a:gd name="connsiteY35" fmla="*/ 1168005 h 5628114"/>
                  <a:gd name="connsiteX36" fmla="*/ 2346724 w 10834397"/>
                  <a:gd name="connsiteY36" fmla="*/ 958455 h 5628114"/>
                  <a:gd name="connsiteX37" fmla="*/ 2337199 w 10834397"/>
                  <a:gd name="connsiteY37" fmla="*/ 701280 h 5628114"/>
                  <a:gd name="connsiteX38" fmla="*/ 2299099 w 10834397"/>
                  <a:gd name="connsiteY38" fmla="*/ 291705 h 5628114"/>
                  <a:gd name="connsiteX39" fmla="*/ 2394349 w 10834397"/>
                  <a:gd name="connsiteY39" fmla="*/ 253605 h 5628114"/>
                  <a:gd name="connsiteX40" fmla="*/ 2451499 w 10834397"/>
                  <a:gd name="connsiteY40" fmla="*/ 406005 h 5628114"/>
                  <a:gd name="connsiteX41" fmla="*/ 2470549 w 10834397"/>
                  <a:gd name="connsiteY41" fmla="*/ 748905 h 5628114"/>
                  <a:gd name="connsiteX42" fmla="*/ 2441974 w 10834397"/>
                  <a:gd name="connsiteY42" fmla="*/ 996555 h 5628114"/>
                  <a:gd name="connsiteX43" fmla="*/ 2480074 w 10834397"/>
                  <a:gd name="connsiteY43" fmla="*/ 1187055 h 5628114"/>
                  <a:gd name="connsiteX44" fmla="*/ 2594374 w 10834397"/>
                  <a:gd name="connsiteY44" fmla="*/ 1158480 h 5628114"/>
                  <a:gd name="connsiteX45" fmla="*/ 2594374 w 10834397"/>
                  <a:gd name="connsiteY45" fmla="*/ 825105 h 5628114"/>
                  <a:gd name="connsiteX46" fmla="*/ 2565799 w 10834397"/>
                  <a:gd name="connsiteY46" fmla="*/ 434580 h 5628114"/>
                  <a:gd name="connsiteX47" fmla="*/ 2594374 w 10834397"/>
                  <a:gd name="connsiteY47" fmla="*/ 234555 h 5628114"/>
                  <a:gd name="connsiteX48" fmla="*/ 2718199 w 10834397"/>
                  <a:gd name="connsiteY48" fmla="*/ 234555 h 5628114"/>
                  <a:gd name="connsiteX49" fmla="*/ 2708674 w 10834397"/>
                  <a:gd name="connsiteY49" fmla="*/ 472680 h 5628114"/>
                  <a:gd name="connsiteX50" fmla="*/ 2708674 w 10834397"/>
                  <a:gd name="connsiteY50" fmla="*/ 663180 h 5628114"/>
                  <a:gd name="connsiteX51" fmla="*/ 2746774 w 10834397"/>
                  <a:gd name="connsiteY51" fmla="*/ 929880 h 5628114"/>
                  <a:gd name="connsiteX52" fmla="*/ 2756299 w 10834397"/>
                  <a:gd name="connsiteY52" fmla="*/ 1139430 h 5628114"/>
                  <a:gd name="connsiteX53" fmla="*/ 2822974 w 10834397"/>
                  <a:gd name="connsiteY53" fmla="*/ 1177530 h 5628114"/>
                  <a:gd name="connsiteX54" fmla="*/ 2889649 w 10834397"/>
                  <a:gd name="connsiteY54" fmla="*/ 1063230 h 5628114"/>
                  <a:gd name="connsiteX55" fmla="*/ 2880124 w 10834397"/>
                  <a:gd name="connsiteY55" fmla="*/ 806055 h 5628114"/>
                  <a:gd name="connsiteX56" fmla="*/ 2880124 w 10834397"/>
                  <a:gd name="connsiteY56" fmla="*/ 434580 h 5628114"/>
                  <a:gd name="connsiteX57" fmla="*/ 2889649 w 10834397"/>
                  <a:gd name="connsiteY57" fmla="*/ 225030 h 5628114"/>
                  <a:gd name="connsiteX58" fmla="*/ 3013474 w 10834397"/>
                  <a:gd name="connsiteY58" fmla="*/ 234555 h 5628114"/>
                  <a:gd name="connsiteX59" fmla="*/ 3051574 w 10834397"/>
                  <a:gd name="connsiteY59" fmla="*/ 463155 h 5628114"/>
                  <a:gd name="connsiteX60" fmla="*/ 3051574 w 10834397"/>
                  <a:gd name="connsiteY60" fmla="*/ 767955 h 5628114"/>
                  <a:gd name="connsiteX61" fmla="*/ 3032524 w 10834397"/>
                  <a:gd name="connsiteY61" fmla="*/ 1082280 h 5628114"/>
                  <a:gd name="connsiteX62" fmla="*/ 3061099 w 10834397"/>
                  <a:gd name="connsiteY62" fmla="*/ 1196580 h 5628114"/>
                  <a:gd name="connsiteX63" fmla="*/ 3165874 w 10834397"/>
                  <a:gd name="connsiteY63" fmla="*/ 1148955 h 5628114"/>
                  <a:gd name="connsiteX64" fmla="*/ 3175399 w 10834397"/>
                  <a:gd name="connsiteY64" fmla="*/ 891780 h 5628114"/>
                  <a:gd name="connsiteX65" fmla="*/ 3194449 w 10834397"/>
                  <a:gd name="connsiteY65" fmla="*/ 615555 h 5628114"/>
                  <a:gd name="connsiteX66" fmla="*/ 3165874 w 10834397"/>
                  <a:gd name="connsiteY66" fmla="*/ 301230 h 5628114"/>
                  <a:gd name="connsiteX67" fmla="*/ 3280174 w 10834397"/>
                  <a:gd name="connsiteY67" fmla="*/ 158355 h 5628114"/>
                  <a:gd name="connsiteX68" fmla="*/ 3346849 w 10834397"/>
                  <a:gd name="connsiteY68" fmla="*/ 434580 h 5628114"/>
                  <a:gd name="connsiteX69" fmla="*/ 3327799 w 10834397"/>
                  <a:gd name="connsiteY69" fmla="*/ 777480 h 5628114"/>
                  <a:gd name="connsiteX70" fmla="*/ 3308749 w 10834397"/>
                  <a:gd name="connsiteY70" fmla="*/ 1148955 h 5628114"/>
                  <a:gd name="connsiteX71" fmla="*/ 3356374 w 10834397"/>
                  <a:gd name="connsiteY71" fmla="*/ 1196580 h 5628114"/>
                  <a:gd name="connsiteX72" fmla="*/ 3470674 w 10834397"/>
                  <a:gd name="connsiteY72" fmla="*/ 1129905 h 5628114"/>
                  <a:gd name="connsiteX73" fmla="*/ 3480199 w 10834397"/>
                  <a:gd name="connsiteY73" fmla="*/ 920355 h 5628114"/>
                  <a:gd name="connsiteX74" fmla="*/ 3470674 w 10834397"/>
                  <a:gd name="connsiteY74" fmla="*/ 586980 h 5628114"/>
                  <a:gd name="connsiteX75" fmla="*/ 3527824 w 10834397"/>
                  <a:gd name="connsiteY75" fmla="*/ 215505 h 5628114"/>
                  <a:gd name="connsiteX76" fmla="*/ 3623074 w 10834397"/>
                  <a:gd name="connsiteY76" fmla="*/ 396480 h 5628114"/>
                  <a:gd name="connsiteX77" fmla="*/ 3642124 w 10834397"/>
                  <a:gd name="connsiteY77" fmla="*/ 815580 h 5628114"/>
                  <a:gd name="connsiteX78" fmla="*/ 3632599 w 10834397"/>
                  <a:gd name="connsiteY78" fmla="*/ 1120380 h 5628114"/>
                  <a:gd name="connsiteX79" fmla="*/ 3737374 w 10834397"/>
                  <a:gd name="connsiteY79" fmla="*/ 1187055 h 5628114"/>
                  <a:gd name="connsiteX80" fmla="*/ 3746899 w 10834397"/>
                  <a:gd name="connsiteY80" fmla="*/ 967980 h 5628114"/>
                  <a:gd name="connsiteX81" fmla="*/ 3775474 w 10834397"/>
                  <a:gd name="connsiteY81" fmla="*/ 625080 h 5628114"/>
                  <a:gd name="connsiteX82" fmla="*/ 3765949 w 10834397"/>
                  <a:gd name="connsiteY82" fmla="*/ 386955 h 5628114"/>
                  <a:gd name="connsiteX83" fmla="*/ 3784999 w 10834397"/>
                  <a:gd name="connsiteY83" fmla="*/ 196455 h 5628114"/>
                  <a:gd name="connsiteX84" fmla="*/ 3908824 w 10834397"/>
                  <a:gd name="connsiteY84" fmla="*/ 263130 h 5628114"/>
                  <a:gd name="connsiteX85" fmla="*/ 3908824 w 10834397"/>
                  <a:gd name="connsiteY85" fmla="*/ 539355 h 5628114"/>
                  <a:gd name="connsiteX86" fmla="*/ 3899299 w 10834397"/>
                  <a:gd name="connsiteY86" fmla="*/ 844155 h 5628114"/>
                  <a:gd name="connsiteX87" fmla="*/ 3861199 w 10834397"/>
                  <a:gd name="connsiteY87" fmla="*/ 1120380 h 5628114"/>
                  <a:gd name="connsiteX88" fmla="*/ 3994549 w 10834397"/>
                  <a:gd name="connsiteY88" fmla="*/ 1177530 h 5628114"/>
                  <a:gd name="connsiteX89" fmla="*/ 4061224 w 10834397"/>
                  <a:gd name="connsiteY89" fmla="*/ 777480 h 5628114"/>
                  <a:gd name="connsiteX90" fmla="*/ 4070749 w 10834397"/>
                  <a:gd name="connsiteY90" fmla="*/ 358380 h 5628114"/>
                  <a:gd name="connsiteX91" fmla="*/ 4127899 w 10834397"/>
                  <a:gd name="connsiteY91" fmla="*/ 205980 h 5628114"/>
                  <a:gd name="connsiteX92" fmla="*/ 4185049 w 10834397"/>
                  <a:gd name="connsiteY92" fmla="*/ 263130 h 5628114"/>
                  <a:gd name="connsiteX93" fmla="*/ 4185049 w 10834397"/>
                  <a:gd name="connsiteY93" fmla="*/ 501255 h 5628114"/>
                  <a:gd name="connsiteX94" fmla="*/ 4213624 w 10834397"/>
                  <a:gd name="connsiteY94" fmla="*/ 844155 h 5628114"/>
                  <a:gd name="connsiteX95" fmla="*/ 4223149 w 10834397"/>
                  <a:gd name="connsiteY95" fmla="*/ 1101330 h 5628114"/>
                  <a:gd name="connsiteX96" fmla="*/ 4308874 w 10834397"/>
                  <a:gd name="connsiteY96" fmla="*/ 1158480 h 5628114"/>
                  <a:gd name="connsiteX97" fmla="*/ 4346974 w 10834397"/>
                  <a:gd name="connsiteY97" fmla="*/ 882255 h 5628114"/>
                  <a:gd name="connsiteX98" fmla="*/ 4318399 w 10834397"/>
                  <a:gd name="connsiteY98" fmla="*/ 529830 h 5628114"/>
                  <a:gd name="connsiteX99" fmla="*/ 4318399 w 10834397"/>
                  <a:gd name="connsiteY99" fmla="*/ 244080 h 5628114"/>
                  <a:gd name="connsiteX100" fmla="*/ 4394599 w 10834397"/>
                  <a:gd name="connsiteY100" fmla="*/ 167880 h 5628114"/>
                  <a:gd name="connsiteX101" fmla="*/ 4461274 w 10834397"/>
                  <a:gd name="connsiteY101" fmla="*/ 301230 h 5628114"/>
                  <a:gd name="connsiteX102" fmla="*/ 4461274 w 10834397"/>
                  <a:gd name="connsiteY102" fmla="*/ 472680 h 5628114"/>
                  <a:gd name="connsiteX103" fmla="*/ 4480324 w 10834397"/>
                  <a:gd name="connsiteY103" fmla="*/ 767955 h 5628114"/>
                  <a:gd name="connsiteX104" fmla="*/ 4508899 w 10834397"/>
                  <a:gd name="connsiteY104" fmla="*/ 1044180 h 5628114"/>
                  <a:gd name="connsiteX105" fmla="*/ 4518424 w 10834397"/>
                  <a:gd name="connsiteY105" fmla="*/ 1187055 h 5628114"/>
                  <a:gd name="connsiteX106" fmla="*/ 4651774 w 10834397"/>
                  <a:gd name="connsiteY106" fmla="*/ 1139430 h 5628114"/>
                  <a:gd name="connsiteX107" fmla="*/ 4623199 w 10834397"/>
                  <a:gd name="connsiteY107" fmla="*/ 815580 h 5628114"/>
                  <a:gd name="connsiteX108" fmla="*/ 4604149 w 10834397"/>
                  <a:gd name="connsiteY108" fmla="*/ 282180 h 5628114"/>
                  <a:gd name="connsiteX109" fmla="*/ 4623199 w 10834397"/>
                  <a:gd name="connsiteY109" fmla="*/ 177405 h 5628114"/>
                  <a:gd name="connsiteX110" fmla="*/ 4699399 w 10834397"/>
                  <a:gd name="connsiteY110" fmla="*/ 234555 h 5628114"/>
                  <a:gd name="connsiteX111" fmla="*/ 4737499 w 10834397"/>
                  <a:gd name="connsiteY111" fmla="*/ 510780 h 5628114"/>
                  <a:gd name="connsiteX112" fmla="*/ 4775599 w 10834397"/>
                  <a:gd name="connsiteY112" fmla="*/ 920355 h 5628114"/>
                  <a:gd name="connsiteX113" fmla="*/ 4842274 w 10834397"/>
                  <a:gd name="connsiteY113" fmla="*/ 1168005 h 5628114"/>
                  <a:gd name="connsiteX114" fmla="*/ 4889899 w 10834397"/>
                  <a:gd name="connsiteY114" fmla="*/ 987030 h 5628114"/>
                  <a:gd name="connsiteX115" fmla="*/ 4889899 w 10834397"/>
                  <a:gd name="connsiteY115" fmla="*/ 710805 h 5628114"/>
                  <a:gd name="connsiteX116" fmla="*/ 4918474 w 10834397"/>
                  <a:gd name="connsiteY116" fmla="*/ 367905 h 5628114"/>
                  <a:gd name="connsiteX117" fmla="*/ 4947049 w 10834397"/>
                  <a:gd name="connsiteY117" fmla="*/ 186930 h 5628114"/>
                  <a:gd name="connsiteX118" fmla="*/ 5013724 w 10834397"/>
                  <a:gd name="connsiteY118" fmla="*/ 358380 h 5628114"/>
                  <a:gd name="connsiteX119" fmla="*/ 5004199 w 10834397"/>
                  <a:gd name="connsiteY119" fmla="*/ 682230 h 5628114"/>
                  <a:gd name="connsiteX120" fmla="*/ 5042299 w 10834397"/>
                  <a:gd name="connsiteY120" fmla="*/ 1034655 h 5628114"/>
                  <a:gd name="connsiteX121" fmla="*/ 5070874 w 10834397"/>
                  <a:gd name="connsiteY121" fmla="*/ 1158480 h 5628114"/>
                  <a:gd name="connsiteX122" fmla="*/ 5185174 w 10834397"/>
                  <a:gd name="connsiteY122" fmla="*/ 1129905 h 5628114"/>
                  <a:gd name="connsiteX123" fmla="*/ 5137549 w 10834397"/>
                  <a:gd name="connsiteY123" fmla="*/ 758430 h 5628114"/>
                  <a:gd name="connsiteX124" fmla="*/ 5137549 w 10834397"/>
                  <a:gd name="connsiteY124" fmla="*/ 529830 h 5628114"/>
                  <a:gd name="connsiteX125" fmla="*/ 5166124 w 10834397"/>
                  <a:gd name="connsiteY125" fmla="*/ 244080 h 5628114"/>
                  <a:gd name="connsiteX126" fmla="*/ 5261374 w 10834397"/>
                  <a:gd name="connsiteY126" fmla="*/ 225030 h 5628114"/>
                  <a:gd name="connsiteX127" fmla="*/ 5299474 w 10834397"/>
                  <a:gd name="connsiteY127" fmla="*/ 310755 h 5628114"/>
                  <a:gd name="connsiteX128" fmla="*/ 5337574 w 10834397"/>
                  <a:gd name="connsiteY128" fmla="*/ 558405 h 5628114"/>
                  <a:gd name="connsiteX129" fmla="*/ 5328049 w 10834397"/>
                  <a:gd name="connsiteY129" fmla="*/ 767955 h 5628114"/>
                  <a:gd name="connsiteX130" fmla="*/ 5328049 w 10834397"/>
                  <a:gd name="connsiteY130" fmla="*/ 920355 h 5628114"/>
                  <a:gd name="connsiteX131" fmla="*/ 5347099 w 10834397"/>
                  <a:gd name="connsiteY131" fmla="*/ 1072755 h 5628114"/>
                  <a:gd name="connsiteX132" fmla="*/ 5356624 w 10834397"/>
                  <a:gd name="connsiteY132" fmla="*/ 1139430 h 5628114"/>
                  <a:gd name="connsiteX133" fmla="*/ 5451874 w 10834397"/>
                  <a:gd name="connsiteY133" fmla="*/ 1082280 h 5628114"/>
                  <a:gd name="connsiteX134" fmla="*/ 5461399 w 10834397"/>
                  <a:gd name="connsiteY134" fmla="*/ 920355 h 5628114"/>
                  <a:gd name="connsiteX135" fmla="*/ 5461399 w 10834397"/>
                  <a:gd name="connsiteY135" fmla="*/ 606030 h 5628114"/>
                  <a:gd name="connsiteX136" fmla="*/ 5442349 w 10834397"/>
                  <a:gd name="connsiteY136" fmla="*/ 339330 h 5628114"/>
                  <a:gd name="connsiteX137" fmla="*/ 5442349 w 10834397"/>
                  <a:gd name="connsiteY137" fmla="*/ 225030 h 5628114"/>
                  <a:gd name="connsiteX138" fmla="*/ 5499499 w 10834397"/>
                  <a:gd name="connsiteY138" fmla="*/ 196455 h 5628114"/>
                  <a:gd name="connsiteX139" fmla="*/ 5556649 w 10834397"/>
                  <a:gd name="connsiteY139" fmla="*/ 215505 h 5628114"/>
                  <a:gd name="connsiteX140" fmla="*/ 5594749 w 10834397"/>
                  <a:gd name="connsiteY140" fmla="*/ 377430 h 5628114"/>
                  <a:gd name="connsiteX141" fmla="*/ 5594749 w 10834397"/>
                  <a:gd name="connsiteY141" fmla="*/ 606030 h 5628114"/>
                  <a:gd name="connsiteX142" fmla="*/ 5594749 w 10834397"/>
                  <a:gd name="connsiteY142" fmla="*/ 882255 h 5628114"/>
                  <a:gd name="connsiteX143" fmla="*/ 5585224 w 10834397"/>
                  <a:gd name="connsiteY143" fmla="*/ 1053705 h 5628114"/>
                  <a:gd name="connsiteX144" fmla="*/ 5613799 w 10834397"/>
                  <a:gd name="connsiteY144" fmla="*/ 1110855 h 5628114"/>
                  <a:gd name="connsiteX145" fmla="*/ 5709049 w 10834397"/>
                  <a:gd name="connsiteY145" fmla="*/ 1110855 h 5628114"/>
                  <a:gd name="connsiteX146" fmla="*/ 5737624 w 10834397"/>
                  <a:gd name="connsiteY146" fmla="*/ 872730 h 5628114"/>
                  <a:gd name="connsiteX147" fmla="*/ 5747149 w 10834397"/>
                  <a:gd name="connsiteY147" fmla="*/ 463155 h 5628114"/>
                  <a:gd name="connsiteX148" fmla="*/ 5737624 w 10834397"/>
                  <a:gd name="connsiteY148" fmla="*/ 205980 h 5628114"/>
                  <a:gd name="connsiteX149" fmla="*/ 5823349 w 10834397"/>
                  <a:gd name="connsiteY149" fmla="*/ 205980 h 5628114"/>
                  <a:gd name="connsiteX150" fmla="*/ 5861449 w 10834397"/>
                  <a:gd name="connsiteY150" fmla="*/ 310755 h 5628114"/>
                  <a:gd name="connsiteX151" fmla="*/ 5870974 w 10834397"/>
                  <a:gd name="connsiteY151" fmla="*/ 472680 h 5628114"/>
                  <a:gd name="connsiteX152" fmla="*/ 5880499 w 10834397"/>
                  <a:gd name="connsiteY152" fmla="*/ 634605 h 5628114"/>
                  <a:gd name="connsiteX153" fmla="*/ 5870974 w 10834397"/>
                  <a:gd name="connsiteY153" fmla="*/ 863205 h 5628114"/>
                  <a:gd name="connsiteX154" fmla="*/ 5870974 w 10834397"/>
                  <a:gd name="connsiteY154" fmla="*/ 1072755 h 5628114"/>
                  <a:gd name="connsiteX155" fmla="*/ 5918599 w 10834397"/>
                  <a:gd name="connsiteY155" fmla="*/ 1148955 h 5628114"/>
                  <a:gd name="connsiteX156" fmla="*/ 5975749 w 10834397"/>
                  <a:gd name="connsiteY156" fmla="*/ 1044180 h 5628114"/>
                  <a:gd name="connsiteX157" fmla="*/ 6023374 w 10834397"/>
                  <a:gd name="connsiteY157" fmla="*/ 834630 h 5628114"/>
                  <a:gd name="connsiteX158" fmla="*/ 5985274 w 10834397"/>
                  <a:gd name="connsiteY158" fmla="*/ 615555 h 5628114"/>
                  <a:gd name="connsiteX159" fmla="*/ 5985274 w 10834397"/>
                  <a:gd name="connsiteY159" fmla="*/ 329805 h 5628114"/>
                  <a:gd name="connsiteX160" fmla="*/ 6042424 w 10834397"/>
                  <a:gd name="connsiteY160" fmla="*/ 177405 h 5628114"/>
                  <a:gd name="connsiteX161" fmla="*/ 6109099 w 10834397"/>
                  <a:gd name="connsiteY161" fmla="*/ 225030 h 5628114"/>
                  <a:gd name="connsiteX162" fmla="*/ 6118624 w 10834397"/>
                  <a:gd name="connsiteY162" fmla="*/ 434580 h 5628114"/>
                  <a:gd name="connsiteX163" fmla="*/ 6118624 w 10834397"/>
                  <a:gd name="connsiteY163" fmla="*/ 615555 h 5628114"/>
                  <a:gd name="connsiteX164" fmla="*/ 6147199 w 10834397"/>
                  <a:gd name="connsiteY164" fmla="*/ 891780 h 5628114"/>
                  <a:gd name="connsiteX165" fmla="*/ 6137674 w 10834397"/>
                  <a:gd name="connsiteY165" fmla="*/ 1101330 h 5628114"/>
                  <a:gd name="connsiteX166" fmla="*/ 6185299 w 10834397"/>
                  <a:gd name="connsiteY166" fmla="*/ 1177530 h 5628114"/>
                  <a:gd name="connsiteX167" fmla="*/ 6261499 w 10834397"/>
                  <a:gd name="connsiteY167" fmla="*/ 1148955 h 5628114"/>
                  <a:gd name="connsiteX168" fmla="*/ 6261499 w 10834397"/>
                  <a:gd name="connsiteY168" fmla="*/ 806055 h 5628114"/>
                  <a:gd name="connsiteX169" fmla="*/ 6271024 w 10834397"/>
                  <a:gd name="connsiteY169" fmla="*/ 272655 h 5628114"/>
                  <a:gd name="connsiteX170" fmla="*/ 6356749 w 10834397"/>
                  <a:gd name="connsiteY170" fmla="*/ 177405 h 5628114"/>
                  <a:gd name="connsiteX171" fmla="*/ 6394849 w 10834397"/>
                  <a:gd name="connsiteY171" fmla="*/ 282180 h 5628114"/>
                  <a:gd name="connsiteX172" fmla="*/ 6394849 w 10834397"/>
                  <a:gd name="connsiteY172" fmla="*/ 567930 h 5628114"/>
                  <a:gd name="connsiteX173" fmla="*/ 6394849 w 10834397"/>
                  <a:gd name="connsiteY173" fmla="*/ 844155 h 5628114"/>
                  <a:gd name="connsiteX174" fmla="*/ 6394849 w 10834397"/>
                  <a:gd name="connsiteY174" fmla="*/ 1025130 h 5628114"/>
                  <a:gd name="connsiteX175" fmla="*/ 6394849 w 10834397"/>
                  <a:gd name="connsiteY175" fmla="*/ 1158480 h 5628114"/>
                  <a:gd name="connsiteX176" fmla="*/ 6499624 w 10834397"/>
                  <a:gd name="connsiteY176" fmla="*/ 1120380 h 5628114"/>
                  <a:gd name="connsiteX177" fmla="*/ 6528199 w 10834397"/>
                  <a:gd name="connsiteY177" fmla="*/ 967980 h 5628114"/>
                  <a:gd name="connsiteX178" fmla="*/ 6518674 w 10834397"/>
                  <a:gd name="connsiteY178" fmla="*/ 615555 h 5628114"/>
                  <a:gd name="connsiteX179" fmla="*/ 6518674 w 10834397"/>
                  <a:gd name="connsiteY179" fmla="*/ 367905 h 5628114"/>
                  <a:gd name="connsiteX180" fmla="*/ 6556774 w 10834397"/>
                  <a:gd name="connsiteY180" fmla="*/ 196455 h 5628114"/>
                  <a:gd name="connsiteX181" fmla="*/ 6642499 w 10834397"/>
                  <a:gd name="connsiteY181" fmla="*/ 225030 h 5628114"/>
                  <a:gd name="connsiteX182" fmla="*/ 6652024 w 10834397"/>
                  <a:gd name="connsiteY182" fmla="*/ 539355 h 5628114"/>
                  <a:gd name="connsiteX183" fmla="*/ 6680599 w 10834397"/>
                  <a:gd name="connsiteY183" fmla="*/ 1168005 h 5628114"/>
                  <a:gd name="connsiteX184" fmla="*/ 6804424 w 10834397"/>
                  <a:gd name="connsiteY184" fmla="*/ 1139430 h 5628114"/>
                  <a:gd name="connsiteX185" fmla="*/ 6823474 w 10834397"/>
                  <a:gd name="connsiteY185" fmla="*/ 901305 h 5628114"/>
                  <a:gd name="connsiteX186" fmla="*/ 6794899 w 10834397"/>
                  <a:gd name="connsiteY186" fmla="*/ 463155 h 5628114"/>
                  <a:gd name="connsiteX187" fmla="*/ 6842524 w 10834397"/>
                  <a:gd name="connsiteY187" fmla="*/ 234555 h 5628114"/>
                  <a:gd name="connsiteX188" fmla="*/ 6909199 w 10834397"/>
                  <a:gd name="connsiteY188" fmla="*/ 272655 h 5628114"/>
                  <a:gd name="connsiteX189" fmla="*/ 6947299 w 10834397"/>
                  <a:gd name="connsiteY189" fmla="*/ 996555 h 5628114"/>
                  <a:gd name="connsiteX190" fmla="*/ 6975874 w 10834397"/>
                  <a:gd name="connsiteY190" fmla="*/ 1187055 h 5628114"/>
                  <a:gd name="connsiteX191" fmla="*/ 7090174 w 10834397"/>
                  <a:gd name="connsiteY191" fmla="*/ 1091805 h 5628114"/>
                  <a:gd name="connsiteX192" fmla="*/ 7099699 w 10834397"/>
                  <a:gd name="connsiteY192" fmla="*/ 682230 h 5628114"/>
                  <a:gd name="connsiteX193" fmla="*/ 7109224 w 10834397"/>
                  <a:gd name="connsiteY193" fmla="*/ 415530 h 5628114"/>
                  <a:gd name="connsiteX194" fmla="*/ 7147324 w 10834397"/>
                  <a:gd name="connsiteY194" fmla="*/ 215505 h 5628114"/>
                  <a:gd name="connsiteX195" fmla="*/ 7213999 w 10834397"/>
                  <a:gd name="connsiteY195" fmla="*/ 272655 h 5628114"/>
                  <a:gd name="connsiteX196" fmla="*/ 7223524 w 10834397"/>
                  <a:gd name="connsiteY196" fmla="*/ 806055 h 5628114"/>
                  <a:gd name="connsiteX197" fmla="*/ 7213999 w 10834397"/>
                  <a:gd name="connsiteY197" fmla="*/ 1091805 h 5628114"/>
                  <a:gd name="connsiteX198" fmla="*/ 7290199 w 10834397"/>
                  <a:gd name="connsiteY198" fmla="*/ 1158480 h 5628114"/>
                  <a:gd name="connsiteX199" fmla="*/ 7347349 w 10834397"/>
                  <a:gd name="connsiteY199" fmla="*/ 1006080 h 5628114"/>
                  <a:gd name="connsiteX200" fmla="*/ 7347349 w 10834397"/>
                  <a:gd name="connsiteY200" fmla="*/ 625080 h 5628114"/>
                  <a:gd name="connsiteX201" fmla="*/ 7337824 w 10834397"/>
                  <a:gd name="connsiteY201" fmla="*/ 301230 h 5628114"/>
                  <a:gd name="connsiteX202" fmla="*/ 7404499 w 10834397"/>
                  <a:gd name="connsiteY202" fmla="*/ 196455 h 5628114"/>
                  <a:gd name="connsiteX203" fmla="*/ 7471174 w 10834397"/>
                  <a:gd name="connsiteY203" fmla="*/ 425055 h 5628114"/>
                  <a:gd name="connsiteX204" fmla="*/ 7480699 w 10834397"/>
                  <a:gd name="connsiteY204" fmla="*/ 1063230 h 5628114"/>
                  <a:gd name="connsiteX205" fmla="*/ 7585474 w 10834397"/>
                  <a:gd name="connsiteY205" fmla="*/ 1044180 h 5628114"/>
                  <a:gd name="connsiteX206" fmla="*/ 7623574 w 10834397"/>
                  <a:gd name="connsiteY206" fmla="*/ 663180 h 5628114"/>
                  <a:gd name="connsiteX207" fmla="*/ 7604524 w 10834397"/>
                  <a:gd name="connsiteY207" fmla="*/ 329805 h 5628114"/>
                  <a:gd name="connsiteX208" fmla="*/ 7633099 w 10834397"/>
                  <a:gd name="connsiteY208" fmla="*/ 215505 h 5628114"/>
                  <a:gd name="connsiteX209" fmla="*/ 7699774 w 10834397"/>
                  <a:gd name="connsiteY209" fmla="*/ 463155 h 5628114"/>
                  <a:gd name="connsiteX210" fmla="*/ 7728349 w 10834397"/>
                  <a:gd name="connsiteY210" fmla="*/ 825105 h 5628114"/>
                  <a:gd name="connsiteX211" fmla="*/ 7718824 w 10834397"/>
                  <a:gd name="connsiteY211" fmla="*/ 1072755 h 5628114"/>
                  <a:gd name="connsiteX212" fmla="*/ 7795024 w 10834397"/>
                  <a:gd name="connsiteY212" fmla="*/ 1158480 h 5628114"/>
                  <a:gd name="connsiteX213" fmla="*/ 7880749 w 10834397"/>
                  <a:gd name="connsiteY213" fmla="*/ 863205 h 5628114"/>
                  <a:gd name="connsiteX214" fmla="*/ 7871224 w 10834397"/>
                  <a:gd name="connsiteY214" fmla="*/ 406005 h 5628114"/>
                  <a:gd name="connsiteX215" fmla="*/ 7880749 w 10834397"/>
                  <a:gd name="connsiteY215" fmla="*/ 234555 h 5628114"/>
                  <a:gd name="connsiteX216" fmla="*/ 7947424 w 10834397"/>
                  <a:gd name="connsiteY216" fmla="*/ 167880 h 5628114"/>
                  <a:gd name="connsiteX217" fmla="*/ 7995049 w 10834397"/>
                  <a:gd name="connsiteY217" fmla="*/ 244080 h 5628114"/>
                  <a:gd name="connsiteX218" fmla="*/ 8004574 w 10834397"/>
                  <a:gd name="connsiteY218" fmla="*/ 444105 h 5628114"/>
                  <a:gd name="connsiteX219" fmla="*/ 7995049 w 10834397"/>
                  <a:gd name="connsiteY219" fmla="*/ 720330 h 5628114"/>
                  <a:gd name="connsiteX220" fmla="*/ 8004574 w 10834397"/>
                  <a:gd name="connsiteY220" fmla="*/ 1015605 h 5628114"/>
                  <a:gd name="connsiteX221" fmla="*/ 8023624 w 10834397"/>
                  <a:gd name="connsiteY221" fmla="*/ 1120380 h 5628114"/>
                  <a:gd name="connsiteX222" fmla="*/ 8080774 w 10834397"/>
                  <a:gd name="connsiteY222" fmla="*/ 1139430 h 5628114"/>
                  <a:gd name="connsiteX223" fmla="*/ 8128399 w 10834397"/>
                  <a:gd name="connsiteY223" fmla="*/ 929880 h 5628114"/>
                  <a:gd name="connsiteX224" fmla="*/ 8128399 w 10834397"/>
                  <a:gd name="connsiteY224" fmla="*/ 634605 h 5628114"/>
                  <a:gd name="connsiteX225" fmla="*/ 8137924 w 10834397"/>
                  <a:gd name="connsiteY225" fmla="*/ 339330 h 5628114"/>
                  <a:gd name="connsiteX226" fmla="*/ 8137924 w 10834397"/>
                  <a:gd name="connsiteY226" fmla="*/ 234555 h 5628114"/>
                  <a:gd name="connsiteX227" fmla="*/ 8233174 w 10834397"/>
                  <a:gd name="connsiteY227" fmla="*/ 186930 h 5628114"/>
                  <a:gd name="connsiteX228" fmla="*/ 8271274 w 10834397"/>
                  <a:gd name="connsiteY228" fmla="*/ 272655 h 5628114"/>
                  <a:gd name="connsiteX229" fmla="*/ 8271274 w 10834397"/>
                  <a:gd name="connsiteY229" fmla="*/ 1025130 h 5628114"/>
                  <a:gd name="connsiteX230" fmla="*/ 8252224 w 10834397"/>
                  <a:gd name="connsiteY230" fmla="*/ 1158480 h 5628114"/>
                  <a:gd name="connsiteX231" fmla="*/ 8376049 w 10834397"/>
                  <a:gd name="connsiteY231" fmla="*/ 1120380 h 5628114"/>
                  <a:gd name="connsiteX232" fmla="*/ 8395099 w 10834397"/>
                  <a:gd name="connsiteY232" fmla="*/ 901305 h 5628114"/>
                  <a:gd name="connsiteX233" fmla="*/ 8423674 w 10834397"/>
                  <a:gd name="connsiteY233" fmla="*/ 520305 h 5628114"/>
                  <a:gd name="connsiteX234" fmla="*/ 8433199 w 10834397"/>
                  <a:gd name="connsiteY234" fmla="*/ 234555 h 5628114"/>
                  <a:gd name="connsiteX235" fmla="*/ 8547499 w 10834397"/>
                  <a:gd name="connsiteY235" fmla="*/ 186930 h 5628114"/>
                  <a:gd name="connsiteX236" fmla="*/ 8566549 w 10834397"/>
                  <a:gd name="connsiteY236" fmla="*/ 291705 h 5628114"/>
                  <a:gd name="connsiteX237" fmla="*/ 8566549 w 10834397"/>
                  <a:gd name="connsiteY237" fmla="*/ 606030 h 5628114"/>
                  <a:gd name="connsiteX238" fmla="*/ 8547499 w 10834397"/>
                  <a:gd name="connsiteY238" fmla="*/ 958455 h 5628114"/>
                  <a:gd name="connsiteX239" fmla="*/ 8557024 w 10834397"/>
                  <a:gd name="connsiteY239" fmla="*/ 1110855 h 5628114"/>
                  <a:gd name="connsiteX240" fmla="*/ 8652274 w 10834397"/>
                  <a:gd name="connsiteY240" fmla="*/ 1120380 h 5628114"/>
                  <a:gd name="connsiteX241" fmla="*/ 8671324 w 10834397"/>
                  <a:gd name="connsiteY241" fmla="*/ 939405 h 5628114"/>
                  <a:gd name="connsiteX242" fmla="*/ 8690374 w 10834397"/>
                  <a:gd name="connsiteY242" fmla="*/ 644130 h 5628114"/>
                  <a:gd name="connsiteX243" fmla="*/ 8709424 w 10834397"/>
                  <a:gd name="connsiteY243" fmla="*/ 320280 h 5628114"/>
                  <a:gd name="connsiteX244" fmla="*/ 8757049 w 10834397"/>
                  <a:gd name="connsiteY244" fmla="*/ 196455 h 5628114"/>
                  <a:gd name="connsiteX245" fmla="*/ 8842774 w 10834397"/>
                  <a:gd name="connsiteY245" fmla="*/ 329805 h 5628114"/>
                  <a:gd name="connsiteX246" fmla="*/ 8833249 w 10834397"/>
                  <a:gd name="connsiteY246" fmla="*/ 567930 h 5628114"/>
                  <a:gd name="connsiteX247" fmla="*/ 8833249 w 10834397"/>
                  <a:gd name="connsiteY247" fmla="*/ 863205 h 5628114"/>
                  <a:gd name="connsiteX248" fmla="*/ 8871349 w 10834397"/>
                  <a:gd name="connsiteY248" fmla="*/ 1110855 h 5628114"/>
                  <a:gd name="connsiteX249" fmla="*/ 8928499 w 10834397"/>
                  <a:gd name="connsiteY249" fmla="*/ 1177530 h 5628114"/>
                  <a:gd name="connsiteX250" fmla="*/ 8957074 w 10834397"/>
                  <a:gd name="connsiteY250" fmla="*/ 948930 h 5628114"/>
                  <a:gd name="connsiteX251" fmla="*/ 8957074 w 10834397"/>
                  <a:gd name="connsiteY251" fmla="*/ 606030 h 5628114"/>
                  <a:gd name="connsiteX252" fmla="*/ 8947549 w 10834397"/>
                  <a:gd name="connsiteY252" fmla="*/ 291705 h 5628114"/>
                  <a:gd name="connsiteX253" fmla="*/ 9052324 w 10834397"/>
                  <a:gd name="connsiteY253" fmla="*/ 205980 h 5628114"/>
                  <a:gd name="connsiteX254" fmla="*/ 9109474 w 10834397"/>
                  <a:gd name="connsiteY254" fmla="*/ 453630 h 5628114"/>
                  <a:gd name="connsiteX255" fmla="*/ 9109474 w 10834397"/>
                  <a:gd name="connsiteY255" fmla="*/ 777480 h 5628114"/>
                  <a:gd name="connsiteX256" fmla="*/ 9138049 w 10834397"/>
                  <a:gd name="connsiteY256" fmla="*/ 1120380 h 5628114"/>
                  <a:gd name="connsiteX257" fmla="*/ 9252349 w 10834397"/>
                  <a:gd name="connsiteY257" fmla="*/ 1044180 h 5628114"/>
                  <a:gd name="connsiteX258" fmla="*/ 9252349 w 10834397"/>
                  <a:gd name="connsiteY258" fmla="*/ 787005 h 5628114"/>
                  <a:gd name="connsiteX259" fmla="*/ 9290449 w 10834397"/>
                  <a:gd name="connsiteY259" fmla="*/ 415530 h 5628114"/>
                  <a:gd name="connsiteX260" fmla="*/ 9261874 w 10834397"/>
                  <a:gd name="connsiteY260" fmla="*/ 205980 h 5628114"/>
                  <a:gd name="connsiteX261" fmla="*/ 9404749 w 10834397"/>
                  <a:gd name="connsiteY261" fmla="*/ 244080 h 5628114"/>
                  <a:gd name="connsiteX262" fmla="*/ 9414274 w 10834397"/>
                  <a:gd name="connsiteY262" fmla="*/ 453630 h 5628114"/>
                  <a:gd name="connsiteX263" fmla="*/ 9423799 w 10834397"/>
                  <a:gd name="connsiteY263" fmla="*/ 882255 h 5628114"/>
                  <a:gd name="connsiteX264" fmla="*/ 9120573 w 10834397"/>
                  <a:gd name="connsiteY264" fmla="*/ 2525320 h 5628114"/>
                  <a:gd name="connsiteX265" fmla="*/ 8885146 w 10834397"/>
                  <a:gd name="connsiteY265" fmla="*/ 2575183 h 5628114"/>
                  <a:gd name="connsiteX266" fmla="*/ 9583407 w 10834397"/>
                  <a:gd name="connsiteY266" fmla="*/ 5191832 h 5628114"/>
                  <a:gd name="connsiteX267" fmla="*/ 1379208 w 10834397"/>
                  <a:gd name="connsiteY267" fmla="*/ 5192878 h 5628114"/>
                  <a:gd name="connsiteX0" fmla="*/ 1379208 w 10873635"/>
                  <a:gd name="connsiteY0" fmla="*/ 5192878 h 5636425"/>
                  <a:gd name="connsiteX1" fmla="*/ 1308151 w 10873635"/>
                  <a:gd name="connsiteY1" fmla="*/ 3108737 h 5636425"/>
                  <a:gd name="connsiteX2" fmla="*/ 975124 w 10873635"/>
                  <a:gd name="connsiteY2" fmla="*/ 463155 h 5636425"/>
                  <a:gd name="connsiteX3" fmla="*/ 1089424 w 10873635"/>
                  <a:gd name="connsiteY3" fmla="*/ 329805 h 5636425"/>
                  <a:gd name="connsiteX4" fmla="*/ 1098949 w 10873635"/>
                  <a:gd name="connsiteY4" fmla="*/ 1034655 h 5636425"/>
                  <a:gd name="connsiteX5" fmla="*/ 1089424 w 10873635"/>
                  <a:gd name="connsiteY5" fmla="*/ 1196580 h 5636425"/>
                  <a:gd name="connsiteX6" fmla="*/ 1184674 w 10873635"/>
                  <a:gd name="connsiteY6" fmla="*/ 1234680 h 5636425"/>
                  <a:gd name="connsiteX7" fmla="*/ 1232299 w 10873635"/>
                  <a:gd name="connsiteY7" fmla="*/ 1025130 h 5636425"/>
                  <a:gd name="connsiteX8" fmla="*/ 1232299 w 10873635"/>
                  <a:gd name="connsiteY8" fmla="*/ 720330 h 5636425"/>
                  <a:gd name="connsiteX9" fmla="*/ 1232299 w 10873635"/>
                  <a:gd name="connsiteY9" fmla="*/ 491730 h 5636425"/>
                  <a:gd name="connsiteX10" fmla="*/ 1232299 w 10873635"/>
                  <a:gd name="connsiteY10" fmla="*/ 263130 h 5636425"/>
                  <a:gd name="connsiteX11" fmla="*/ 1318024 w 10873635"/>
                  <a:gd name="connsiteY11" fmla="*/ 244080 h 5636425"/>
                  <a:gd name="connsiteX12" fmla="*/ 1375174 w 10873635"/>
                  <a:gd name="connsiteY12" fmla="*/ 348855 h 5636425"/>
                  <a:gd name="connsiteX13" fmla="*/ 1375174 w 10873635"/>
                  <a:gd name="connsiteY13" fmla="*/ 1177530 h 5636425"/>
                  <a:gd name="connsiteX14" fmla="*/ 1470424 w 10873635"/>
                  <a:gd name="connsiteY14" fmla="*/ 1215630 h 5636425"/>
                  <a:gd name="connsiteX15" fmla="*/ 1479949 w 10873635"/>
                  <a:gd name="connsiteY15" fmla="*/ 1025130 h 5636425"/>
                  <a:gd name="connsiteX16" fmla="*/ 1498999 w 10873635"/>
                  <a:gd name="connsiteY16" fmla="*/ 244080 h 5636425"/>
                  <a:gd name="connsiteX17" fmla="*/ 1603774 w 10873635"/>
                  <a:gd name="connsiteY17" fmla="*/ 253605 h 5636425"/>
                  <a:gd name="connsiteX18" fmla="*/ 1622824 w 10873635"/>
                  <a:gd name="connsiteY18" fmla="*/ 710805 h 5636425"/>
                  <a:gd name="connsiteX19" fmla="*/ 1641874 w 10873635"/>
                  <a:gd name="connsiteY19" fmla="*/ 1063230 h 5636425"/>
                  <a:gd name="connsiteX20" fmla="*/ 1651399 w 10873635"/>
                  <a:gd name="connsiteY20" fmla="*/ 1225155 h 5636425"/>
                  <a:gd name="connsiteX21" fmla="*/ 1746649 w 10873635"/>
                  <a:gd name="connsiteY21" fmla="*/ 1177530 h 5636425"/>
                  <a:gd name="connsiteX22" fmla="*/ 1756174 w 10873635"/>
                  <a:gd name="connsiteY22" fmla="*/ 310755 h 5636425"/>
                  <a:gd name="connsiteX23" fmla="*/ 1803799 w 10873635"/>
                  <a:gd name="connsiteY23" fmla="*/ 215505 h 5636425"/>
                  <a:gd name="connsiteX24" fmla="*/ 1860949 w 10873635"/>
                  <a:gd name="connsiteY24" fmla="*/ 396480 h 5636425"/>
                  <a:gd name="connsiteX25" fmla="*/ 1870474 w 10873635"/>
                  <a:gd name="connsiteY25" fmla="*/ 844155 h 5636425"/>
                  <a:gd name="connsiteX26" fmla="*/ 1899049 w 10873635"/>
                  <a:gd name="connsiteY26" fmla="*/ 1225155 h 5636425"/>
                  <a:gd name="connsiteX27" fmla="*/ 2051449 w 10873635"/>
                  <a:gd name="connsiteY27" fmla="*/ 1177530 h 5636425"/>
                  <a:gd name="connsiteX28" fmla="*/ 2041924 w 10873635"/>
                  <a:gd name="connsiteY28" fmla="*/ 796530 h 5636425"/>
                  <a:gd name="connsiteX29" fmla="*/ 2022874 w 10873635"/>
                  <a:gd name="connsiteY29" fmla="*/ 386955 h 5636425"/>
                  <a:gd name="connsiteX30" fmla="*/ 2041924 w 10873635"/>
                  <a:gd name="connsiteY30" fmla="*/ 215505 h 5636425"/>
                  <a:gd name="connsiteX31" fmla="*/ 2165749 w 10873635"/>
                  <a:gd name="connsiteY31" fmla="*/ 272655 h 5636425"/>
                  <a:gd name="connsiteX32" fmla="*/ 2156224 w 10873635"/>
                  <a:gd name="connsiteY32" fmla="*/ 548880 h 5636425"/>
                  <a:gd name="connsiteX33" fmla="*/ 2194324 w 10873635"/>
                  <a:gd name="connsiteY33" fmla="*/ 929880 h 5636425"/>
                  <a:gd name="connsiteX34" fmla="*/ 2213374 w 10873635"/>
                  <a:gd name="connsiteY34" fmla="*/ 1168005 h 5636425"/>
                  <a:gd name="connsiteX35" fmla="*/ 2289574 w 10873635"/>
                  <a:gd name="connsiteY35" fmla="*/ 1168005 h 5636425"/>
                  <a:gd name="connsiteX36" fmla="*/ 2346724 w 10873635"/>
                  <a:gd name="connsiteY36" fmla="*/ 958455 h 5636425"/>
                  <a:gd name="connsiteX37" fmla="*/ 2337199 w 10873635"/>
                  <a:gd name="connsiteY37" fmla="*/ 701280 h 5636425"/>
                  <a:gd name="connsiteX38" fmla="*/ 2299099 w 10873635"/>
                  <a:gd name="connsiteY38" fmla="*/ 291705 h 5636425"/>
                  <a:gd name="connsiteX39" fmla="*/ 2394349 w 10873635"/>
                  <a:gd name="connsiteY39" fmla="*/ 253605 h 5636425"/>
                  <a:gd name="connsiteX40" fmla="*/ 2451499 w 10873635"/>
                  <a:gd name="connsiteY40" fmla="*/ 406005 h 5636425"/>
                  <a:gd name="connsiteX41" fmla="*/ 2470549 w 10873635"/>
                  <a:gd name="connsiteY41" fmla="*/ 748905 h 5636425"/>
                  <a:gd name="connsiteX42" fmla="*/ 2441974 w 10873635"/>
                  <a:gd name="connsiteY42" fmla="*/ 996555 h 5636425"/>
                  <a:gd name="connsiteX43" fmla="*/ 2480074 w 10873635"/>
                  <a:gd name="connsiteY43" fmla="*/ 1187055 h 5636425"/>
                  <a:gd name="connsiteX44" fmla="*/ 2594374 w 10873635"/>
                  <a:gd name="connsiteY44" fmla="*/ 1158480 h 5636425"/>
                  <a:gd name="connsiteX45" fmla="*/ 2594374 w 10873635"/>
                  <a:gd name="connsiteY45" fmla="*/ 825105 h 5636425"/>
                  <a:gd name="connsiteX46" fmla="*/ 2565799 w 10873635"/>
                  <a:gd name="connsiteY46" fmla="*/ 434580 h 5636425"/>
                  <a:gd name="connsiteX47" fmla="*/ 2594374 w 10873635"/>
                  <a:gd name="connsiteY47" fmla="*/ 234555 h 5636425"/>
                  <a:gd name="connsiteX48" fmla="*/ 2718199 w 10873635"/>
                  <a:gd name="connsiteY48" fmla="*/ 234555 h 5636425"/>
                  <a:gd name="connsiteX49" fmla="*/ 2708674 w 10873635"/>
                  <a:gd name="connsiteY49" fmla="*/ 472680 h 5636425"/>
                  <a:gd name="connsiteX50" fmla="*/ 2708674 w 10873635"/>
                  <a:gd name="connsiteY50" fmla="*/ 663180 h 5636425"/>
                  <a:gd name="connsiteX51" fmla="*/ 2746774 w 10873635"/>
                  <a:gd name="connsiteY51" fmla="*/ 929880 h 5636425"/>
                  <a:gd name="connsiteX52" fmla="*/ 2756299 w 10873635"/>
                  <a:gd name="connsiteY52" fmla="*/ 1139430 h 5636425"/>
                  <a:gd name="connsiteX53" fmla="*/ 2822974 w 10873635"/>
                  <a:gd name="connsiteY53" fmla="*/ 1177530 h 5636425"/>
                  <a:gd name="connsiteX54" fmla="*/ 2889649 w 10873635"/>
                  <a:gd name="connsiteY54" fmla="*/ 1063230 h 5636425"/>
                  <a:gd name="connsiteX55" fmla="*/ 2880124 w 10873635"/>
                  <a:gd name="connsiteY55" fmla="*/ 806055 h 5636425"/>
                  <a:gd name="connsiteX56" fmla="*/ 2880124 w 10873635"/>
                  <a:gd name="connsiteY56" fmla="*/ 434580 h 5636425"/>
                  <a:gd name="connsiteX57" fmla="*/ 2889649 w 10873635"/>
                  <a:gd name="connsiteY57" fmla="*/ 225030 h 5636425"/>
                  <a:gd name="connsiteX58" fmla="*/ 3013474 w 10873635"/>
                  <a:gd name="connsiteY58" fmla="*/ 234555 h 5636425"/>
                  <a:gd name="connsiteX59" fmla="*/ 3051574 w 10873635"/>
                  <a:gd name="connsiteY59" fmla="*/ 463155 h 5636425"/>
                  <a:gd name="connsiteX60" fmla="*/ 3051574 w 10873635"/>
                  <a:gd name="connsiteY60" fmla="*/ 767955 h 5636425"/>
                  <a:gd name="connsiteX61" fmla="*/ 3032524 w 10873635"/>
                  <a:gd name="connsiteY61" fmla="*/ 1082280 h 5636425"/>
                  <a:gd name="connsiteX62" fmla="*/ 3061099 w 10873635"/>
                  <a:gd name="connsiteY62" fmla="*/ 1196580 h 5636425"/>
                  <a:gd name="connsiteX63" fmla="*/ 3165874 w 10873635"/>
                  <a:gd name="connsiteY63" fmla="*/ 1148955 h 5636425"/>
                  <a:gd name="connsiteX64" fmla="*/ 3175399 w 10873635"/>
                  <a:gd name="connsiteY64" fmla="*/ 891780 h 5636425"/>
                  <a:gd name="connsiteX65" fmla="*/ 3194449 w 10873635"/>
                  <a:gd name="connsiteY65" fmla="*/ 615555 h 5636425"/>
                  <a:gd name="connsiteX66" fmla="*/ 3165874 w 10873635"/>
                  <a:gd name="connsiteY66" fmla="*/ 301230 h 5636425"/>
                  <a:gd name="connsiteX67" fmla="*/ 3280174 w 10873635"/>
                  <a:gd name="connsiteY67" fmla="*/ 158355 h 5636425"/>
                  <a:gd name="connsiteX68" fmla="*/ 3346849 w 10873635"/>
                  <a:gd name="connsiteY68" fmla="*/ 434580 h 5636425"/>
                  <a:gd name="connsiteX69" fmla="*/ 3327799 w 10873635"/>
                  <a:gd name="connsiteY69" fmla="*/ 777480 h 5636425"/>
                  <a:gd name="connsiteX70" fmla="*/ 3308749 w 10873635"/>
                  <a:gd name="connsiteY70" fmla="*/ 1148955 h 5636425"/>
                  <a:gd name="connsiteX71" fmla="*/ 3356374 w 10873635"/>
                  <a:gd name="connsiteY71" fmla="*/ 1196580 h 5636425"/>
                  <a:gd name="connsiteX72" fmla="*/ 3470674 w 10873635"/>
                  <a:gd name="connsiteY72" fmla="*/ 1129905 h 5636425"/>
                  <a:gd name="connsiteX73" fmla="*/ 3480199 w 10873635"/>
                  <a:gd name="connsiteY73" fmla="*/ 920355 h 5636425"/>
                  <a:gd name="connsiteX74" fmla="*/ 3470674 w 10873635"/>
                  <a:gd name="connsiteY74" fmla="*/ 586980 h 5636425"/>
                  <a:gd name="connsiteX75" fmla="*/ 3527824 w 10873635"/>
                  <a:gd name="connsiteY75" fmla="*/ 215505 h 5636425"/>
                  <a:gd name="connsiteX76" fmla="*/ 3623074 w 10873635"/>
                  <a:gd name="connsiteY76" fmla="*/ 396480 h 5636425"/>
                  <a:gd name="connsiteX77" fmla="*/ 3642124 w 10873635"/>
                  <a:gd name="connsiteY77" fmla="*/ 815580 h 5636425"/>
                  <a:gd name="connsiteX78" fmla="*/ 3632599 w 10873635"/>
                  <a:gd name="connsiteY78" fmla="*/ 1120380 h 5636425"/>
                  <a:gd name="connsiteX79" fmla="*/ 3737374 w 10873635"/>
                  <a:gd name="connsiteY79" fmla="*/ 1187055 h 5636425"/>
                  <a:gd name="connsiteX80" fmla="*/ 3746899 w 10873635"/>
                  <a:gd name="connsiteY80" fmla="*/ 967980 h 5636425"/>
                  <a:gd name="connsiteX81" fmla="*/ 3775474 w 10873635"/>
                  <a:gd name="connsiteY81" fmla="*/ 625080 h 5636425"/>
                  <a:gd name="connsiteX82" fmla="*/ 3765949 w 10873635"/>
                  <a:gd name="connsiteY82" fmla="*/ 386955 h 5636425"/>
                  <a:gd name="connsiteX83" fmla="*/ 3784999 w 10873635"/>
                  <a:gd name="connsiteY83" fmla="*/ 196455 h 5636425"/>
                  <a:gd name="connsiteX84" fmla="*/ 3908824 w 10873635"/>
                  <a:gd name="connsiteY84" fmla="*/ 263130 h 5636425"/>
                  <a:gd name="connsiteX85" fmla="*/ 3908824 w 10873635"/>
                  <a:gd name="connsiteY85" fmla="*/ 539355 h 5636425"/>
                  <a:gd name="connsiteX86" fmla="*/ 3899299 w 10873635"/>
                  <a:gd name="connsiteY86" fmla="*/ 844155 h 5636425"/>
                  <a:gd name="connsiteX87" fmla="*/ 3861199 w 10873635"/>
                  <a:gd name="connsiteY87" fmla="*/ 1120380 h 5636425"/>
                  <a:gd name="connsiteX88" fmla="*/ 3994549 w 10873635"/>
                  <a:gd name="connsiteY88" fmla="*/ 1177530 h 5636425"/>
                  <a:gd name="connsiteX89" fmla="*/ 4061224 w 10873635"/>
                  <a:gd name="connsiteY89" fmla="*/ 777480 h 5636425"/>
                  <a:gd name="connsiteX90" fmla="*/ 4070749 w 10873635"/>
                  <a:gd name="connsiteY90" fmla="*/ 358380 h 5636425"/>
                  <a:gd name="connsiteX91" fmla="*/ 4127899 w 10873635"/>
                  <a:gd name="connsiteY91" fmla="*/ 205980 h 5636425"/>
                  <a:gd name="connsiteX92" fmla="*/ 4185049 w 10873635"/>
                  <a:gd name="connsiteY92" fmla="*/ 263130 h 5636425"/>
                  <a:gd name="connsiteX93" fmla="*/ 4185049 w 10873635"/>
                  <a:gd name="connsiteY93" fmla="*/ 501255 h 5636425"/>
                  <a:gd name="connsiteX94" fmla="*/ 4213624 w 10873635"/>
                  <a:gd name="connsiteY94" fmla="*/ 844155 h 5636425"/>
                  <a:gd name="connsiteX95" fmla="*/ 4223149 w 10873635"/>
                  <a:gd name="connsiteY95" fmla="*/ 1101330 h 5636425"/>
                  <a:gd name="connsiteX96" fmla="*/ 4308874 w 10873635"/>
                  <a:gd name="connsiteY96" fmla="*/ 1158480 h 5636425"/>
                  <a:gd name="connsiteX97" fmla="*/ 4346974 w 10873635"/>
                  <a:gd name="connsiteY97" fmla="*/ 882255 h 5636425"/>
                  <a:gd name="connsiteX98" fmla="*/ 4318399 w 10873635"/>
                  <a:gd name="connsiteY98" fmla="*/ 529830 h 5636425"/>
                  <a:gd name="connsiteX99" fmla="*/ 4318399 w 10873635"/>
                  <a:gd name="connsiteY99" fmla="*/ 244080 h 5636425"/>
                  <a:gd name="connsiteX100" fmla="*/ 4394599 w 10873635"/>
                  <a:gd name="connsiteY100" fmla="*/ 167880 h 5636425"/>
                  <a:gd name="connsiteX101" fmla="*/ 4461274 w 10873635"/>
                  <a:gd name="connsiteY101" fmla="*/ 301230 h 5636425"/>
                  <a:gd name="connsiteX102" fmla="*/ 4461274 w 10873635"/>
                  <a:gd name="connsiteY102" fmla="*/ 472680 h 5636425"/>
                  <a:gd name="connsiteX103" fmla="*/ 4480324 w 10873635"/>
                  <a:gd name="connsiteY103" fmla="*/ 767955 h 5636425"/>
                  <a:gd name="connsiteX104" fmla="*/ 4508899 w 10873635"/>
                  <a:gd name="connsiteY104" fmla="*/ 1044180 h 5636425"/>
                  <a:gd name="connsiteX105" fmla="*/ 4518424 w 10873635"/>
                  <a:gd name="connsiteY105" fmla="*/ 1187055 h 5636425"/>
                  <a:gd name="connsiteX106" fmla="*/ 4651774 w 10873635"/>
                  <a:gd name="connsiteY106" fmla="*/ 1139430 h 5636425"/>
                  <a:gd name="connsiteX107" fmla="*/ 4623199 w 10873635"/>
                  <a:gd name="connsiteY107" fmla="*/ 815580 h 5636425"/>
                  <a:gd name="connsiteX108" fmla="*/ 4604149 w 10873635"/>
                  <a:gd name="connsiteY108" fmla="*/ 282180 h 5636425"/>
                  <a:gd name="connsiteX109" fmla="*/ 4623199 w 10873635"/>
                  <a:gd name="connsiteY109" fmla="*/ 177405 h 5636425"/>
                  <a:gd name="connsiteX110" fmla="*/ 4699399 w 10873635"/>
                  <a:gd name="connsiteY110" fmla="*/ 234555 h 5636425"/>
                  <a:gd name="connsiteX111" fmla="*/ 4737499 w 10873635"/>
                  <a:gd name="connsiteY111" fmla="*/ 510780 h 5636425"/>
                  <a:gd name="connsiteX112" fmla="*/ 4775599 w 10873635"/>
                  <a:gd name="connsiteY112" fmla="*/ 920355 h 5636425"/>
                  <a:gd name="connsiteX113" fmla="*/ 4842274 w 10873635"/>
                  <a:gd name="connsiteY113" fmla="*/ 1168005 h 5636425"/>
                  <a:gd name="connsiteX114" fmla="*/ 4889899 w 10873635"/>
                  <a:gd name="connsiteY114" fmla="*/ 987030 h 5636425"/>
                  <a:gd name="connsiteX115" fmla="*/ 4889899 w 10873635"/>
                  <a:gd name="connsiteY115" fmla="*/ 710805 h 5636425"/>
                  <a:gd name="connsiteX116" fmla="*/ 4918474 w 10873635"/>
                  <a:gd name="connsiteY116" fmla="*/ 367905 h 5636425"/>
                  <a:gd name="connsiteX117" fmla="*/ 4947049 w 10873635"/>
                  <a:gd name="connsiteY117" fmla="*/ 186930 h 5636425"/>
                  <a:gd name="connsiteX118" fmla="*/ 5013724 w 10873635"/>
                  <a:gd name="connsiteY118" fmla="*/ 358380 h 5636425"/>
                  <a:gd name="connsiteX119" fmla="*/ 5004199 w 10873635"/>
                  <a:gd name="connsiteY119" fmla="*/ 682230 h 5636425"/>
                  <a:gd name="connsiteX120" fmla="*/ 5042299 w 10873635"/>
                  <a:gd name="connsiteY120" fmla="*/ 1034655 h 5636425"/>
                  <a:gd name="connsiteX121" fmla="*/ 5070874 w 10873635"/>
                  <a:gd name="connsiteY121" fmla="*/ 1158480 h 5636425"/>
                  <a:gd name="connsiteX122" fmla="*/ 5185174 w 10873635"/>
                  <a:gd name="connsiteY122" fmla="*/ 1129905 h 5636425"/>
                  <a:gd name="connsiteX123" fmla="*/ 5137549 w 10873635"/>
                  <a:gd name="connsiteY123" fmla="*/ 758430 h 5636425"/>
                  <a:gd name="connsiteX124" fmla="*/ 5137549 w 10873635"/>
                  <a:gd name="connsiteY124" fmla="*/ 529830 h 5636425"/>
                  <a:gd name="connsiteX125" fmla="*/ 5166124 w 10873635"/>
                  <a:gd name="connsiteY125" fmla="*/ 244080 h 5636425"/>
                  <a:gd name="connsiteX126" fmla="*/ 5261374 w 10873635"/>
                  <a:gd name="connsiteY126" fmla="*/ 225030 h 5636425"/>
                  <a:gd name="connsiteX127" fmla="*/ 5299474 w 10873635"/>
                  <a:gd name="connsiteY127" fmla="*/ 310755 h 5636425"/>
                  <a:gd name="connsiteX128" fmla="*/ 5337574 w 10873635"/>
                  <a:gd name="connsiteY128" fmla="*/ 558405 h 5636425"/>
                  <a:gd name="connsiteX129" fmla="*/ 5328049 w 10873635"/>
                  <a:gd name="connsiteY129" fmla="*/ 767955 h 5636425"/>
                  <a:gd name="connsiteX130" fmla="*/ 5328049 w 10873635"/>
                  <a:gd name="connsiteY130" fmla="*/ 920355 h 5636425"/>
                  <a:gd name="connsiteX131" fmla="*/ 5347099 w 10873635"/>
                  <a:gd name="connsiteY131" fmla="*/ 1072755 h 5636425"/>
                  <a:gd name="connsiteX132" fmla="*/ 5356624 w 10873635"/>
                  <a:gd name="connsiteY132" fmla="*/ 1139430 h 5636425"/>
                  <a:gd name="connsiteX133" fmla="*/ 5451874 w 10873635"/>
                  <a:gd name="connsiteY133" fmla="*/ 1082280 h 5636425"/>
                  <a:gd name="connsiteX134" fmla="*/ 5461399 w 10873635"/>
                  <a:gd name="connsiteY134" fmla="*/ 920355 h 5636425"/>
                  <a:gd name="connsiteX135" fmla="*/ 5461399 w 10873635"/>
                  <a:gd name="connsiteY135" fmla="*/ 606030 h 5636425"/>
                  <a:gd name="connsiteX136" fmla="*/ 5442349 w 10873635"/>
                  <a:gd name="connsiteY136" fmla="*/ 339330 h 5636425"/>
                  <a:gd name="connsiteX137" fmla="*/ 5442349 w 10873635"/>
                  <a:gd name="connsiteY137" fmla="*/ 225030 h 5636425"/>
                  <a:gd name="connsiteX138" fmla="*/ 5499499 w 10873635"/>
                  <a:gd name="connsiteY138" fmla="*/ 196455 h 5636425"/>
                  <a:gd name="connsiteX139" fmla="*/ 5556649 w 10873635"/>
                  <a:gd name="connsiteY139" fmla="*/ 215505 h 5636425"/>
                  <a:gd name="connsiteX140" fmla="*/ 5594749 w 10873635"/>
                  <a:gd name="connsiteY140" fmla="*/ 377430 h 5636425"/>
                  <a:gd name="connsiteX141" fmla="*/ 5594749 w 10873635"/>
                  <a:gd name="connsiteY141" fmla="*/ 606030 h 5636425"/>
                  <a:gd name="connsiteX142" fmla="*/ 5594749 w 10873635"/>
                  <a:gd name="connsiteY142" fmla="*/ 882255 h 5636425"/>
                  <a:gd name="connsiteX143" fmla="*/ 5585224 w 10873635"/>
                  <a:gd name="connsiteY143" fmla="*/ 1053705 h 5636425"/>
                  <a:gd name="connsiteX144" fmla="*/ 5613799 w 10873635"/>
                  <a:gd name="connsiteY144" fmla="*/ 1110855 h 5636425"/>
                  <a:gd name="connsiteX145" fmla="*/ 5709049 w 10873635"/>
                  <a:gd name="connsiteY145" fmla="*/ 1110855 h 5636425"/>
                  <a:gd name="connsiteX146" fmla="*/ 5737624 w 10873635"/>
                  <a:gd name="connsiteY146" fmla="*/ 872730 h 5636425"/>
                  <a:gd name="connsiteX147" fmla="*/ 5747149 w 10873635"/>
                  <a:gd name="connsiteY147" fmla="*/ 463155 h 5636425"/>
                  <a:gd name="connsiteX148" fmla="*/ 5737624 w 10873635"/>
                  <a:gd name="connsiteY148" fmla="*/ 205980 h 5636425"/>
                  <a:gd name="connsiteX149" fmla="*/ 5823349 w 10873635"/>
                  <a:gd name="connsiteY149" fmla="*/ 205980 h 5636425"/>
                  <a:gd name="connsiteX150" fmla="*/ 5861449 w 10873635"/>
                  <a:gd name="connsiteY150" fmla="*/ 310755 h 5636425"/>
                  <a:gd name="connsiteX151" fmla="*/ 5870974 w 10873635"/>
                  <a:gd name="connsiteY151" fmla="*/ 472680 h 5636425"/>
                  <a:gd name="connsiteX152" fmla="*/ 5880499 w 10873635"/>
                  <a:gd name="connsiteY152" fmla="*/ 634605 h 5636425"/>
                  <a:gd name="connsiteX153" fmla="*/ 5870974 w 10873635"/>
                  <a:gd name="connsiteY153" fmla="*/ 863205 h 5636425"/>
                  <a:gd name="connsiteX154" fmla="*/ 5870974 w 10873635"/>
                  <a:gd name="connsiteY154" fmla="*/ 1072755 h 5636425"/>
                  <a:gd name="connsiteX155" fmla="*/ 5918599 w 10873635"/>
                  <a:gd name="connsiteY155" fmla="*/ 1148955 h 5636425"/>
                  <a:gd name="connsiteX156" fmla="*/ 5975749 w 10873635"/>
                  <a:gd name="connsiteY156" fmla="*/ 1044180 h 5636425"/>
                  <a:gd name="connsiteX157" fmla="*/ 6023374 w 10873635"/>
                  <a:gd name="connsiteY157" fmla="*/ 834630 h 5636425"/>
                  <a:gd name="connsiteX158" fmla="*/ 5985274 w 10873635"/>
                  <a:gd name="connsiteY158" fmla="*/ 615555 h 5636425"/>
                  <a:gd name="connsiteX159" fmla="*/ 5985274 w 10873635"/>
                  <a:gd name="connsiteY159" fmla="*/ 329805 h 5636425"/>
                  <a:gd name="connsiteX160" fmla="*/ 6042424 w 10873635"/>
                  <a:gd name="connsiteY160" fmla="*/ 177405 h 5636425"/>
                  <a:gd name="connsiteX161" fmla="*/ 6109099 w 10873635"/>
                  <a:gd name="connsiteY161" fmla="*/ 225030 h 5636425"/>
                  <a:gd name="connsiteX162" fmla="*/ 6118624 w 10873635"/>
                  <a:gd name="connsiteY162" fmla="*/ 434580 h 5636425"/>
                  <a:gd name="connsiteX163" fmla="*/ 6118624 w 10873635"/>
                  <a:gd name="connsiteY163" fmla="*/ 615555 h 5636425"/>
                  <a:gd name="connsiteX164" fmla="*/ 6147199 w 10873635"/>
                  <a:gd name="connsiteY164" fmla="*/ 891780 h 5636425"/>
                  <a:gd name="connsiteX165" fmla="*/ 6137674 w 10873635"/>
                  <a:gd name="connsiteY165" fmla="*/ 1101330 h 5636425"/>
                  <a:gd name="connsiteX166" fmla="*/ 6185299 w 10873635"/>
                  <a:gd name="connsiteY166" fmla="*/ 1177530 h 5636425"/>
                  <a:gd name="connsiteX167" fmla="*/ 6261499 w 10873635"/>
                  <a:gd name="connsiteY167" fmla="*/ 1148955 h 5636425"/>
                  <a:gd name="connsiteX168" fmla="*/ 6261499 w 10873635"/>
                  <a:gd name="connsiteY168" fmla="*/ 806055 h 5636425"/>
                  <a:gd name="connsiteX169" fmla="*/ 6271024 w 10873635"/>
                  <a:gd name="connsiteY169" fmla="*/ 272655 h 5636425"/>
                  <a:gd name="connsiteX170" fmla="*/ 6356749 w 10873635"/>
                  <a:gd name="connsiteY170" fmla="*/ 177405 h 5636425"/>
                  <a:gd name="connsiteX171" fmla="*/ 6394849 w 10873635"/>
                  <a:gd name="connsiteY171" fmla="*/ 282180 h 5636425"/>
                  <a:gd name="connsiteX172" fmla="*/ 6394849 w 10873635"/>
                  <a:gd name="connsiteY172" fmla="*/ 567930 h 5636425"/>
                  <a:gd name="connsiteX173" fmla="*/ 6394849 w 10873635"/>
                  <a:gd name="connsiteY173" fmla="*/ 844155 h 5636425"/>
                  <a:gd name="connsiteX174" fmla="*/ 6394849 w 10873635"/>
                  <a:gd name="connsiteY174" fmla="*/ 1025130 h 5636425"/>
                  <a:gd name="connsiteX175" fmla="*/ 6394849 w 10873635"/>
                  <a:gd name="connsiteY175" fmla="*/ 1158480 h 5636425"/>
                  <a:gd name="connsiteX176" fmla="*/ 6499624 w 10873635"/>
                  <a:gd name="connsiteY176" fmla="*/ 1120380 h 5636425"/>
                  <a:gd name="connsiteX177" fmla="*/ 6528199 w 10873635"/>
                  <a:gd name="connsiteY177" fmla="*/ 967980 h 5636425"/>
                  <a:gd name="connsiteX178" fmla="*/ 6518674 w 10873635"/>
                  <a:gd name="connsiteY178" fmla="*/ 615555 h 5636425"/>
                  <a:gd name="connsiteX179" fmla="*/ 6518674 w 10873635"/>
                  <a:gd name="connsiteY179" fmla="*/ 367905 h 5636425"/>
                  <a:gd name="connsiteX180" fmla="*/ 6556774 w 10873635"/>
                  <a:gd name="connsiteY180" fmla="*/ 196455 h 5636425"/>
                  <a:gd name="connsiteX181" fmla="*/ 6642499 w 10873635"/>
                  <a:gd name="connsiteY181" fmla="*/ 225030 h 5636425"/>
                  <a:gd name="connsiteX182" fmla="*/ 6652024 w 10873635"/>
                  <a:gd name="connsiteY182" fmla="*/ 539355 h 5636425"/>
                  <a:gd name="connsiteX183" fmla="*/ 6680599 w 10873635"/>
                  <a:gd name="connsiteY183" fmla="*/ 1168005 h 5636425"/>
                  <a:gd name="connsiteX184" fmla="*/ 6804424 w 10873635"/>
                  <a:gd name="connsiteY184" fmla="*/ 1139430 h 5636425"/>
                  <a:gd name="connsiteX185" fmla="*/ 6823474 w 10873635"/>
                  <a:gd name="connsiteY185" fmla="*/ 901305 h 5636425"/>
                  <a:gd name="connsiteX186" fmla="*/ 6794899 w 10873635"/>
                  <a:gd name="connsiteY186" fmla="*/ 463155 h 5636425"/>
                  <a:gd name="connsiteX187" fmla="*/ 6842524 w 10873635"/>
                  <a:gd name="connsiteY187" fmla="*/ 234555 h 5636425"/>
                  <a:gd name="connsiteX188" fmla="*/ 6909199 w 10873635"/>
                  <a:gd name="connsiteY188" fmla="*/ 272655 h 5636425"/>
                  <a:gd name="connsiteX189" fmla="*/ 6947299 w 10873635"/>
                  <a:gd name="connsiteY189" fmla="*/ 996555 h 5636425"/>
                  <a:gd name="connsiteX190" fmla="*/ 6975874 w 10873635"/>
                  <a:gd name="connsiteY190" fmla="*/ 1187055 h 5636425"/>
                  <a:gd name="connsiteX191" fmla="*/ 7090174 w 10873635"/>
                  <a:gd name="connsiteY191" fmla="*/ 1091805 h 5636425"/>
                  <a:gd name="connsiteX192" fmla="*/ 7099699 w 10873635"/>
                  <a:gd name="connsiteY192" fmla="*/ 682230 h 5636425"/>
                  <a:gd name="connsiteX193" fmla="*/ 7109224 w 10873635"/>
                  <a:gd name="connsiteY193" fmla="*/ 415530 h 5636425"/>
                  <a:gd name="connsiteX194" fmla="*/ 7147324 w 10873635"/>
                  <a:gd name="connsiteY194" fmla="*/ 215505 h 5636425"/>
                  <a:gd name="connsiteX195" fmla="*/ 7213999 w 10873635"/>
                  <a:gd name="connsiteY195" fmla="*/ 272655 h 5636425"/>
                  <a:gd name="connsiteX196" fmla="*/ 7223524 w 10873635"/>
                  <a:gd name="connsiteY196" fmla="*/ 806055 h 5636425"/>
                  <a:gd name="connsiteX197" fmla="*/ 7213999 w 10873635"/>
                  <a:gd name="connsiteY197" fmla="*/ 1091805 h 5636425"/>
                  <a:gd name="connsiteX198" fmla="*/ 7290199 w 10873635"/>
                  <a:gd name="connsiteY198" fmla="*/ 1158480 h 5636425"/>
                  <a:gd name="connsiteX199" fmla="*/ 7347349 w 10873635"/>
                  <a:gd name="connsiteY199" fmla="*/ 1006080 h 5636425"/>
                  <a:gd name="connsiteX200" fmla="*/ 7347349 w 10873635"/>
                  <a:gd name="connsiteY200" fmla="*/ 625080 h 5636425"/>
                  <a:gd name="connsiteX201" fmla="*/ 7337824 w 10873635"/>
                  <a:gd name="connsiteY201" fmla="*/ 301230 h 5636425"/>
                  <a:gd name="connsiteX202" fmla="*/ 7404499 w 10873635"/>
                  <a:gd name="connsiteY202" fmla="*/ 196455 h 5636425"/>
                  <a:gd name="connsiteX203" fmla="*/ 7471174 w 10873635"/>
                  <a:gd name="connsiteY203" fmla="*/ 425055 h 5636425"/>
                  <a:gd name="connsiteX204" fmla="*/ 7480699 w 10873635"/>
                  <a:gd name="connsiteY204" fmla="*/ 1063230 h 5636425"/>
                  <a:gd name="connsiteX205" fmla="*/ 7585474 w 10873635"/>
                  <a:gd name="connsiteY205" fmla="*/ 1044180 h 5636425"/>
                  <a:gd name="connsiteX206" fmla="*/ 7623574 w 10873635"/>
                  <a:gd name="connsiteY206" fmla="*/ 663180 h 5636425"/>
                  <a:gd name="connsiteX207" fmla="*/ 7604524 w 10873635"/>
                  <a:gd name="connsiteY207" fmla="*/ 329805 h 5636425"/>
                  <a:gd name="connsiteX208" fmla="*/ 7633099 w 10873635"/>
                  <a:gd name="connsiteY208" fmla="*/ 215505 h 5636425"/>
                  <a:gd name="connsiteX209" fmla="*/ 7699774 w 10873635"/>
                  <a:gd name="connsiteY209" fmla="*/ 463155 h 5636425"/>
                  <a:gd name="connsiteX210" fmla="*/ 7728349 w 10873635"/>
                  <a:gd name="connsiteY210" fmla="*/ 825105 h 5636425"/>
                  <a:gd name="connsiteX211" fmla="*/ 7718824 w 10873635"/>
                  <a:gd name="connsiteY211" fmla="*/ 1072755 h 5636425"/>
                  <a:gd name="connsiteX212" fmla="*/ 7795024 w 10873635"/>
                  <a:gd name="connsiteY212" fmla="*/ 1158480 h 5636425"/>
                  <a:gd name="connsiteX213" fmla="*/ 7880749 w 10873635"/>
                  <a:gd name="connsiteY213" fmla="*/ 863205 h 5636425"/>
                  <a:gd name="connsiteX214" fmla="*/ 7871224 w 10873635"/>
                  <a:gd name="connsiteY214" fmla="*/ 406005 h 5636425"/>
                  <a:gd name="connsiteX215" fmla="*/ 7880749 w 10873635"/>
                  <a:gd name="connsiteY215" fmla="*/ 234555 h 5636425"/>
                  <a:gd name="connsiteX216" fmla="*/ 7947424 w 10873635"/>
                  <a:gd name="connsiteY216" fmla="*/ 167880 h 5636425"/>
                  <a:gd name="connsiteX217" fmla="*/ 7995049 w 10873635"/>
                  <a:gd name="connsiteY217" fmla="*/ 244080 h 5636425"/>
                  <a:gd name="connsiteX218" fmla="*/ 8004574 w 10873635"/>
                  <a:gd name="connsiteY218" fmla="*/ 444105 h 5636425"/>
                  <a:gd name="connsiteX219" fmla="*/ 7995049 w 10873635"/>
                  <a:gd name="connsiteY219" fmla="*/ 720330 h 5636425"/>
                  <a:gd name="connsiteX220" fmla="*/ 8004574 w 10873635"/>
                  <a:gd name="connsiteY220" fmla="*/ 1015605 h 5636425"/>
                  <a:gd name="connsiteX221" fmla="*/ 8023624 w 10873635"/>
                  <a:gd name="connsiteY221" fmla="*/ 1120380 h 5636425"/>
                  <a:gd name="connsiteX222" fmla="*/ 8080774 w 10873635"/>
                  <a:gd name="connsiteY222" fmla="*/ 1139430 h 5636425"/>
                  <a:gd name="connsiteX223" fmla="*/ 8128399 w 10873635"/>
                  <a:gd name="connsiteY223" fmla="*/ 929880 h 5636425"/>
                  <a:gd name="connsiteX224" fmla="*/ 8128399 w 10873635"/>
                  <a:gd name="connsiteY224" fmla="*/ 634605 h 5636425"/>
                  <a:gd name="connsiteX225" fmla="*/ 8137924 w 10873635"/>
                  <a:gd name="connsiteY225" fmla="*/ 339330 h 5636425"/>
                  <a:gd name="connsiteX226" fmla="*/ 8137924 w 10873635"/>
                  <a:gd name="connsiteY226" fmla="*/ 234555 h 5636425"/>
                  <a:gd name="connsiteX227" fmla="*/ 8233174 w 10873635"/>
                  <a:gd name="connsiteY227" fmla="*/ 186930 h 5636425"/>
                  <a:gd name="connsiteX228" fmla="*/ 8271274 w 10873635"/>
                  <a:gd name="connsiteY228" fmla="*/ 272655 h 5636425"/>
                  <a:gd name="connsiteX229" fmla="*/ 8271274 w 10873635"/>
                  <a:gd name="connsiteY229" fmla="*/ 1025130 h 5636425"/>
                  <a:gd name="connsiteX230" fmla="*/ 8252224 w 10873635"/>
                  <a:gd name="connsiteY230" fmla="*/ 1158480 h 5636425"/>
                  <a:gd name="connsiteX231" fmla="*/ 8376049 w 10873635"/>
                  <a:gd name="connsiteY231" fmla="*/ 1120380 h 5636425"/>
                  <a:gd name="connsiteX232" fmla="*/ 8395099 w 10873635"/>
                  <a:gd name="connsiteY232" fmla="*/ 901305 h 5636425"/>
                  <a:gd name="connsiteX233" fmla="*/ 8423674 w 10873635"/>
                  <a:gd name="connsiteY233" fmla="*/ 520305 h 5636425"/>
                  <a:gd name="connsiteX234" fmla="*/ 8433199 w 10873635"/>
                  <a:gd name="connsiteY234" fmla="*/ 234555 h 5636425"/>
                  <a:gd name="connsiteX235" fmla="*/ 8547499 w 10873635"/>
                  <a:gd name="connsiteY235" fmla="*/ 186930 h 5636425"/>
                  <a:gd name="connsiteX236" fmla="*/ 8566549 w 10873635"/>
                  <a:gd name="connsiteY236" fmla="*/ 291705 h 5636425"/>
                  <a:gd name="connsiteX237" fmla="*/ 8566549 w 10873635"/>
                  <a:gd name="connsiteY237" fmla="*/ 606030 h 5636425"/>
                  <a:gd name="connsiteX238" fmla="*/ 8547499 w 10873635"/>
                  <a:gd name="connsiteY238" fmla="*/ 958455 h 5636425"/>
                  <a:gd name="connsiteX239" fmla="*/ 8557024 w 10873635"/>
                  <a:gd name="connsiteY239" fmla="*/ 1110855 h 5636425"/>
                  <a:gd name="connsiteX240" fmla="*/ 8652274 w 10873635"/>
                  <a:gd name="connsiteY240" fmla="*/ 1120380 h 5636425"/>
                  <a:gd name="connsiteX241" fmla="*/ 8671324 w 10873635"/>
                  <a:gd name="connsiteY241" fmla="*/ 939405 h 5636425"/>
                  <a:gd name="connsiteX242" fmla="*/ 8690374 w 10873635"/>
                  <a:gd name="connsiteY242" fmla="*/ 644130 h 5636425"/>
                  <a:gd name="connsiteX243" fmla="*/ 8709424 w 10873635"/>
                  <a:gd name="connsiteY243" fmla="*/ 320280 h 5636425"/>
                  <a:gd name="connsiteX244" fmla="*/ 8757049 w 10873635"/>
                  <a:gd name="connsiteY244" fmla="*/ 196455 h 5636425"/>
                  <a:gd name="connsiteX245" fmla="*/ 8842774 w 10873635"/>
                  <a:gd name="connsiteY245" fmla="*/ 329805 h 5636425"/>
                  <a:gd name="connsiteX246" fmla="*/ 8833249 w 10873635"/>
                  <a:gd name="connsiteY246" fmla="*/ 567930 h 5636425"/>
                  <a:gd name="connsiteX247" fmla="*/ 8833249 w 10873635"/>
                  <a:gd name="connsiteY247" fmla="*/ 863205 h 5636425"/>
                  <a:gd name="connsiteX248" fmla="*/ 8871349 w 10873635"/>
                  <a:gd name="connsiteY248" fmla="*/ 1110855 h 5636425"/>
                  <a:gd name="connsiteX249" fmla="*/ 8928499 w 10873635"/>
                  <a:gd name="connsiteY249" fmla="*/ 1177530 h 5636425"/>
                  <a:gd name="connsiteX250" fmla="*/ 8957074 w 10873635"/>
                  <a:gd name="connsiteY250" fmla="*/ 948930 h 5636425"/>
                  <a:gd name="connsiteX251" fmla="*/ 8957074 w 10873635"/>
                  <a:gd name="connsiteY251" fmla="*/ 606030 h 5636425"/>
                  <a:gd name="connsiteX252" fmla="*/ 8947549 w 10873635"/>
                  <a:gd name="connsiteY252" fmla="*/ 291705 h 5636425"/>
                  <a:gd name="connsiteX253" fmla="*/ 9052324 w 10873635"/>
                  <a:gd name="connsiteY253" fmla="*/ 205980 h 5636425"/>
                  <a:gd name="connsiteX254" fmla="*/ 9109474 w 10873635"/>
                  <a:gd name="connsiteY254" fmla="*/ 453630 h 5636425"/>
                  <a:gd name="connsiteX255" fmla="*/ 9109474 w 10873635"/>
                  <a:gd name="connsiteY255" fmla="*/ 777480 h 5636425"/>
                  <a:gd name="connsiteX256" fmla="*/ 9138049 w 10873635"/>
                  <a:gd name="connsiteY256" fmla="*/ 1120380 h 5636425"/>
                  <a:gd name="connsiteX257" fmla="*/ 9252349 w 10873635"/>
                  <a:gd name="connsiteY257" fmla="*/ 1044180 h 5636425"/>
                  <a:gd name="connsiteX258" fmla="*/ 9252349 w 10873635"/>
                  <a:gd name="connsiteY258" fmla="*/ 787005 h 5636425"/>
                  <a:gd name="connsiteX259" fmla="*/ 9290449 w 10873635"/>
                  <a:gd name="connsiteY259" fmla="*/ 415530 h 5636425"/>
                  <a:gd name="connsiteX260" fmla="*/ 9261874 w 10873635"/>
                  <a:gd name="connsiteY260" fmla="*/ 205980 h 5636425"/>
                  <a:gd name="connsiteX261" fmla="*/ 9404749 w 10873635"/>
                  <a:gd name="connsiteY261" fmla="*/ 244080 h 5636425"/>
                  <a:gd name="connsiteX262" fmla="*/ 9414274 w 10873635"/>
                  <a:gd name="connsiteY262" fmla="*/ 453630 h 5636425"/>
                  <a:gd name="connsiteX263" fmla="*/ 9423799 w 10873635"/>
                  <a:gd name="connsiteY263" fmla="*/ 882255 h 5636425"/>
                  <a:gd name="connsiteX264" fmla="*/ 9120573 w 10873635"/>
                  <a:gd name="connsiteY264" fmla="*/ 2525320 h 5636425"/>
                  <a:gd name="connsiteX265" fmla="*/ 9583407 w 10873635"/>
                  <a:gd name="connsiteY265" fmla="*/ 5191832 h 5636425"/>
                  <a:gd name="connsiteX266" fmla="*/ 1379208 w 10873635"/>
                  <a:gd name="connsiteY266" fmla="*/ 5192878 h 5636425"/>
                  <a:gd name="connsiteX0" fmla="*/ 1379208 w 10832275"/>
                  <a:gd name="connsiteY0" fmla="*/ 5192878 h 5618264"/>
                  <a:gd name="connsiteX1" fmla="*/ 1308151 w 10832275"/>
                  <a:gd name="connsiteY1" fmla="*/ 3108737 h 5618264"/>
                  <a:gd name="connsiteX2" fmla="*/ 975124 w 10832275"/>
                  <a:gd name="connsiteY2" fmla="*/ 463155 h 5618264"/>
                  <a:gd name="connsiteX3" fmla="*/ 1089424 w 10832275"/>
                  <a:gd name="connsiteY3" fmla="*/ 329805 h 5618264"/>
                  <a:gd name="connsiteX4" fmla="*/ 1098949 w 10832275"/>
                  <a:gd name="connsiteY4" fmla="*/ 1034655 h 5618264"/>
                  <a:gd name="connsiteX5" fmla="*/ 1089424 w 10832275"/>
                  <a:gd name="connsiteY5" fmla="*/ 1196580 h 5618264"/>
                  <a:gd name="connsiteX6" fmla="*/ 1184674 w 10832275"/>
                  <a:gd name="connsiteY6" fmla="*/ 1234680 h 5618264"/>
                  <a:gd name="connsiteX7" fmla="*/ 1232299 w 10832275"/>
                  <a:gd name="connsiteY7" fmla="*/ 1025130 h 5618264"/>
                  <a:gd name="connsiteX8" fmla="*/ 1232299 w 10832275"/>
                  <a:gd name="connsiteY8" fmla="*/ 720330 h 5618264"/>
                  <a:gd name="connsiteX9" fmla="*/ 1232299 w 10832275"/>
                  <a:gd name="connsiteY9" fmla="*/ 491730 h 5618264"/>
                  <a:gd name="connsiteX10" fmla="*/ 1232299 w 10832275"/>
                  <a:gd name="connsiteY10" fmla="*/ 263130 h 5618264"/>
                  <a:gd name="connsiteX11" fmla="*/ 1318024 w 10832275"/>
                  <a:gd name="connsiteY11" fmla="*/ 244080 h 5618264"/>
                  <a:gd name="connsiteX12" fmla="*/ 1375174 w 10832275"/>
                  <a:gd name="connsiteY12" fmla="*/ 348855 h 5618264"/>
                  <a:gd name="connsiteX13" fmla="*/ 1375174 w 10832275"/>
                  <a:gd name="connsiteY13" fmla="*/ 1177530 h 5618264"/>
                  <a:gd name="connsiteX14" fmla="*/ 1470424 w 10832275"/>
                  <a:gd name="connsiteY14" fmla="*/ 1215630 h 5618264"/>
                  <a:gd name="connsiteX15" fmla="*/ 1479949 w 10832275"/>
                  <a:gd name="connsiteY15" fmla="*/ 1025130 h 5618264"/>
                  <a:gd name="connsiteX16" fmla="*/ 1498999 w 10832275"/>
                  <a:gd name="connsiteY16" fmla="*/ 244080 h 5618264"/>
                  <a:gd name="connsiteX17" fmla="*/ 1603774 w 10832275"/>
                  <a:gd name="connsiteY17" fmla="*/ 253605 h 5618264"/>
                  <a:gd name="connsiteX18" fmla="*/ 1622824 w 10832275"/>
                  <a:gd name="connsiteY18" fmla="*/ 710805 h 5618264"/>
                  <a:gd name="connsiteX19" fmla="*/ 1641874 w 10832275"/>
                  <a:gd name="connsiteY19" fmla="*/ 1063230 h 5618264"/>
                  <a:gd name="connsiteX20" fmla="*/ 1651399 w 10832275"/>
                  <a:gd name="connsiteY20" fmla="*/ 1225155 h 5618264"/>
                  <a:gd name="connsiteX21" fmla="*/ 1746649 w 10832275"/>
                  <a:gd name="connsiteY21" fmla="*/ 1177530 h 5618264"/>
                  <a:gd name="connsiteX22" fmla="*/ 1756174 w 10832275"/>
                  <a:gd name="connsiteY22" fmla="*/ 310755 h 5618264"/>
                  <a:gd name="connsiteX23" fmla="*/ 1803799 w 10832275"/>
                  <a:gd name="connsiteY23" fmla="*/ 215505 h 5618264"/>
                  <a:gd name="connsiteX24" fmla="*/ 1860949 w 10832275"/>
                  <a:gd name="connsiteY24" fmla="*/ 396480 h 5618264"/>
                  <a:gd name="connsiteX25" fmla="*/ 1870474 w 10832275"/>
                  <a:gd name="connsiteY25" fmla="*/ 844155 h 5618264"/>
                  <a:gd name="connsiteX26" fmla="*/ 1899049 w 10832275"/>
                  <a:gd name="connsiteY26" fmla="*/ 1225155 h 5618264"/>
                  <a:gd name="connsiteX27" fmla="*/ 2051449 w 10832275"/>
                  <a:gd name="connsiteY27" fmla="*/ 1177530 h 5618264"/>
                  <a:gd name="connsiteX28" fmla="*/ 2041924 w 10832275"/>
                  <a:gd name="connsiteY28" fmla="*/ 796530 h 5618264"/>
                  <a:gd name="connsiteX29" fmla="*/ 2022874 w 10832275"/>
                  <a:gd name="connsiteY29" fmla="*/ 386955 h 5618264"/>
                  <a:gd name="connsiteX30" fmla="*/ 2041924 w 10832275"/>
                  <a:gd name="connsiteY30" fmla="*/ 215505 h 5618264"/>
                  <a:gd name="connsiteX31" fmla="*/ 2165749 w 10832275"/>
                  <a:gd name="connsiteY31" fmla="*/ 272655 h 5618264"/>
                  <a:gd name="connsiteX32" fmla="*/ 2156224 w 10832275"/>
                  <a:gd name="connsiteY32" fmla="*/ 548880 h 5618264"/>
                  <a:gd name="connsiteX33" fmla="*/ 2194324 w 10832275"/>
                  <a:gd name="connsiteY33" fmla="*/ 929880 h 5618264"/>
                  <a:gd name="connsiteX34" fmla="*/ 2213374 w 10832275"/>
                  <a:gd name="connsiteY34" fmla="*/ 1168005 h 5618264"/>
                  <a:gd name="connsiteX35" fmla="*/ 2289574 w 10832275"/>
                  <a:gd name="connsiteY35" fmla="*/ 1168005 h 5618264"/>
                  <a:gd name="connsiteX36" fmla="*/ 2346724 w 10832275"/>
                  <a:gd name="connsiteY36" fmla="*/ 958455 h 5618264"/>
                  <a:gd name="connsiteX37" fmla="*/ 2337199 w 10832275"/>
                  <a:gd name="connsiteY37" fmla="*/ 701280 h 5618264"/>
                  <a:gd name="connsiteX38" fmla="*/ 2299099 w 10832275"/>
                  <a:gd name="connsiteY38" fmla="*/ 291705 h 5618264"/>
                  <a:gd name="connsiteX39" fmla="*/ 2394349 w 10832275"/>
                  <a:gd name="connsiteY39" fmla="*/ 253605 h 5618264"/>
                  <a:gd name="connsiteX40" fmla="*/ 2451499 w 10832275"/>
                  <a:gd name="connsiteY40" fmla="*/ 406005 h 5618264"/>
                  <a:gd name="connsiteX41" fmla="*/ 2470549 w 10832275"/>
                  <a:gd name="connsiteY41" fmla="*/ 748905 h 5618264"/>
                  <a:gd name="connsiteX42" fmla="*/ 2441974 w 10832275"/>
                  <a:gd name="connsiteY42" fmla="*/ 996555 h 5618264"/>
                  <a:gd name="connsiteX43" fmla="*/ 2480074 w 10832275"/>
                  <a:gd name="connsiteY43" fmla="*/ 1187055 h 5618264"/>
                  <a:gd name="connsiteX44" fmla="*/ 2594374 w 10832275"/>
                  <a:gd name="connsiteY44" fmla="*/ 1158480 h 5618264"/>
                  <a:gd name="connsiteX45" fmla="*/ 2594374 w 10832275"/>
                  <a:gd name="connsiteY45" fmla="*/ 825105 h 5618264"/>
                  <a:gd name="connsiteX46" fmla="*/ 2565799 w 10832275"/>
                  <a:gd name="connsiteY46" fmla="*/ 434580 h 5618264"/>
                  <a:gd name="connsiteX47" fmla="*/ 2594374 w 10832275"/>
                  <a:gd name="connsiteY47" fmla="*/ 234555 h 5618264"/>
                  <a:gd name="connsiteX48" fmla="*/ 2718199 w 10832275"/>
                  <a:gd name="connsiteY48" fmla="*/ 234555 h 5618264"/>
                  <a:gd name="connsiteX49" fmla="*/ 2708674 w 10832275"/>
                  <a:gd name="connsiteY49" fmla="*/ 472680 h 5618264"/>
                  <a:gd name="connsiteX50" fmla="*/ 2708674 w 10832275"/>
                  <a:gd name="connsiteY50" fmla="*/ 663180 h 5618264"/>
                  <a:gd name="connsiteX51" fmla="*/ 2746774 w 10832275"/>
                  <a:gd name="connsiteY51" fmla="*/ 929880 h 5618264"/>
                  <a:gd name="connsiteX52" fmla="*/ 2756299 w 10832275"/>
                  <a:gd name="connsiteY52" fmla="*/ 1139430 h 5618264"/>
                  <a:gd name="connsiteX53" fmla="*/ 2822974 w 10832275"/>
                  <a:gd name="connsiteY53" fmla="*/ 1177530 h 5618264"/>
                  <a:gd name="connsiteX54" fmla="*/ 2889649 w 10832275"/>
                  <a:gd name="connsiteY54" fmla="*/ 1063230 h 5618264"/>
                  <a:gd name="connsiteX55" fmla="*/ 2880124 w 10832275"/>
                  <a:gd name="connsiteY55" fmla="*/ 806055 h 5618264"/>
                  <a:gd name="connsiteX56" fmla="*/ 2880124 w 10832275"/>
                  <a:gd name="connsiteY56" fmla="*/ 434580 h 5618264"/>
                  <a:gd name="connsiteX57" fmla="*/ 2889649 w 10832275"/>
                  <a:gd name="connsiteY57" fmla="*/ 225030 h 5618264"/>
                  <a:gd name="connsiteX58" fmla="*/ 3013474 w 10832275"/>
                  <a:gd name="connsiteY58" fmla="*/ 234555 h 5618264"/>
                  <a:gd name="connsiteX59" fmla="*/ 3051574 w 10832275"/>
                  <a:gd name="connsiteY59" fmla="*/ 463155 h 5618264"/>
                  <a:gd name="connsiteX60" fmla="*/ 3051574 w 10832275"/>
                  <a:gd name="connsiteY60" fmla="*/ 767955 h 5618264"/>
                  <a:gd name="connsiteX61" fmla="*/ 3032524 w 10832275"/>
                  <a:gd name="connsiteY61" fmla="*/ 1082280 h 5618264"/>
                  <a:gd name="connsiteX62" fmla="*/ 3061099 w 10832275"/>
                  <a:gd name="connsiteY62" fmla="*/ 1196580 h 5618264"/>
                  <a:gd name="connsiteX63" fmla="*/ 3165874 w 10832275"/>
                  <a:gd name="connsiteY63" fmla="*/ 1148955 h 5618264"/>
                  <a:gd name="connsiteX64" fmla="*/ 3175399 w 10832275"/>
                  <a:gd name="connsiteY64" fmla="*/ 891780 h 5618264"/>
                  <a:gd name="connsiteX65" fmla="*/ 3194449 w 10832275"/>
                  <a:gd name="connsiteY65" fmla="*/ 615555 h 5618264"/>
                  <a:gd name="connsiteX66" fmla="*/ 3165874 w 10832275"/>
                  <a:gd name="connsiteY66" fmla="*/ 301230 h 5618264"/>
                  <a:gd name="connsiteX67" fmla="*/ 3280174 w 10832275"/>
                  <a:gd name="connsiteY67" fmla="*/ 158355 h 5618264"/>
                  <a:gd name="connsiteX68" fmla="*/ 3346849 w 10832275"/>
                  <a:gd name="connsiteY68" fmla="*/ 434580 h 5618264"/>
                  <a:gd name="connsiteX69" fmla="*/ 3327799 w 10832275"/>
                  <a:gd name="connsiteY69" fmla="*/ 777480 h 5618264"/>
                  <a:gd name="connsiteX70" fmla="*/ 3308749 w 10832275"/>
                  <a:gd name="connsiteY70" fmla="*/ 1148955 h 5618264"/>
                  <a:gd name="connsiteX71" fmla="*/ 3356374 w 10832275"/>
                  <a:gd name="connsiteY71" fmla="*/ 1196580 h 5618264"/>
                  <a:gd name="connsiteX72" fmla="*/ 3470674 w 10832275"/>
                  <a:gd name="connsiteY72" fmla="*/ 1129905 h 5618264"/>
                  <a:gd name="connsiteX73" fmla="*/ 3480199 w 10832275"/>
                  <a:gd name="connsiteY73" fmla="*/ 920355 h 5618264"/>
                  <a:gd name="connsiteX74" fmla="*/ 3470674 w 10832275"/>
                  <a:gd name="connsiteY74" fmla="*/ 586980 h 5618264"/>
                  <a:gd name="connsiteX75" fmla="*/ 3527824 w 10832275"/>
                  <a:gd name="connsiteY75" fmla="*/ 215505 h 5618264"/>
                  <a:gd name="connsiteX76" fmla="*/ 3623074 w 10832275"/>
                  <a:gd name="connsiteY76" fmla="*/ 396480 h 5618264"/>
                  <a:gd name="connsiteX77" fmla="*/ 3642124 w 10832275"/>
                  <a:gd name="connsiteY77" fmla="*/ 815580 h 5618264"/>
                  <a:gd name="connsiteX78" fmla="*/ 3632599 w 10832275"/>
                  <a:gd name="connsiteY78" fmla="*/ 1120380 h 5618264"/>
                  <a:gd name="connsiteX79" fmla="*/ 3737374 w 10832275"/>
                  <a:gd name="connsiteY79" fmla="*/ 1187055 h 5618264"/>
                  <a:gd name="connsiteX80" fmla="*/ 3746899 w 10832275"/>
                  <a:gd name="connsiteY80" fmla="*/ 967980 h 5618264"/>
                  <a:gd name="connsiteX81" fmla="*/ 3775474 w 10832275"/>
                  <a:gd name="connsiteY81" fmla="*/ 625080 h 5618264"/>
                  <a:gd name="connsiteX82" fmla="*/ 3765949 w 10832275"/>
                  <a:gd name="connsiteY82" fmla="*/ 386955 h 5618264"/>
                  <a:gd name="connsiteX83" fmla="*/ 3784999 w 10832275"/>
                  <a:gd name="connsiteY83" fmla="*/ 196455 h 5618264"/>
                  <a:gd name="connsiteX84" fmla="*/ 3908824 w 10832275"/>
                  <a:gd name="connsiteY84" fmla="*/ 263130 h 5618264"/>
                  <a:gd name="connsiteX85" fmla="*/ 3908824 w 10832275"/>
                  <a:gd name="connsiteY85" fmla="*/ 539355 h 5618264"/>
                  <a:gd name="connsiteX86" fmla="*/ 3899299 w 10832275"/>
                  <a:gd name="connsiteY86" fmla="*/ 844155 h 5618264"/>
                  <a:gd name="connsiteX87" fmla="*/ 3861199 w 10832275"/>
                  <a:gd name="connsiteY87" fmla="*/ 1120380 h 5618264"/>
                  <a:gd name="connsiteX88" fmla="*/ 3994549 w 10832275"/>
                  <a:gd name="connsiteY88" fmla="*/ 1177530 h 5618264"/>
                  <a:gd name="connsiteX89" fmla="*/ 4061224 w 10832275"/>
                  <a:gd name="connsiteY89" fmla="*/ 777480 h 5618264"/>
                  <a:gd name="connsiteX90" fmla="*/ 4070749 w 10832275"/>
                  <a:gd name="connsiteY90" fmla="*/ 358380 h 5618264"/>
                  <a:gd name="connsiteX91" fmla="*/ 4127899 w 10832275"/>
                  <a:gd name="connsiteY91" fmla="*/ 205980 h 5618264"/>
                  <a:gd name="connsiteX92" fmla="*/ 4185049 w 10832275"/>
                  <a:gd name="connsiteY92" fmla="*/ 263130 h 5618264"/>
                  <a:gd name="connsiteX93" fmla="*/ 4185049 w 10832275"/>
                  <a:gd name="connsiteY93" fmla="*/ 501255 h 5618264"/>
                  <a:gd name="connsiteX94" fmla="*/ 4213624 w 10832275"/>
                  <a:gd name="connsiteY94" fmla="*/ 844155 h 5618264"/>
                  <a:gd name="connsiteX95" fmla="*/ 4223149 w 10832275"/>
                  <a:gd name="connsiteY95" fmla="*/ 1101330 h 5618264"/>
                  <a:gd name="connsiteX96" fmla="*/ 4308874 w 10832275"/>
                  <a:gd name="connsiteY96" fmla="*/ 1158480 h 5618264"/>
                  <a:gd name="connsiteX97" fmla="*/ 4346974 w 10832275"/>
                  <a:gd name="connsiteY97" fmla="*/ 882255 h 5618264"/>
                  <a:gd name="connsiteX98" fmla="*/ 4318399 w 10832275"/>
                  <a:gd name="connsiteY98" fmla="*/ 529830 h 5618264"/>
                  <a:gd name="connsiteX99" fmla="*/ 4318399 w 10832275"/>
                  <a:gd name="connsiteY99" fmla="*/ 244080 h 5618264"/>
                  <a:gd name="connsiteX100" fmla="*/ 4394599 w 10832275"/>
                  <a:gd name="connsiteY100" fmla="*/ 167880 h 5618264"/>
                  <a:gd name="connsiteX101" fmla="*/ 4461274 w 10832275"/>
                  <a:gd name="connsiteY101" fmla="*/ 301230 h 5618264"/>
                  <a:gd name="connsiteX102" fmla="*/ 4461274 w 10832275"/>
                  <a:gd name="connsiteY102" fmla="*/ 472680 h 5618264"/>
                  <a:gd name="connsiteX103" fmla="*/ 4480324 w 10832275"/>
                  <a:gd name="connsiteY103" fmla="*/ 767955 h 5618264"/>
                  <a:gd name="connsiteX104" fmla="*/ 4508899 w 10832275"/>
                  <a:gd name="connsiteY104" fmla="*/ 1044180 h 5618264"/>
                  <a:gd name="connsiteX105" fmla="*/ 4518424 w 10832275"/>
                  <a:gd name="connsiteY105" fmla="*/ 1187055 h 5618264"/>
                  <a:gd name="connsiteX106" fmla="*/ 4651774 w 10832275"/>
                  <a:gd name="connsiteY106" fmla="*/ 1139430 h 5618264"/>
                  <a:gd name="connsiteX107" fmla="*/ 4623199 w 10832275"/>
                  <a:gd name="connsiteY107" fmla="*/ 815580 h 5618264"/>
                  <a:gd name="connsiteX108" fmla="*/ 4604149 w 10832275"/>
                  <a:gd name="connsiteY108" fmla="*/ 282180 h 5618264"/>
                  <a:gd name="connsiteX109" fmla="*/ 4623199 w 10832275"/>
                  <a:gd name="connsiteY109" fmla="*/ 177405 h 5618264"/>
                  <a:gd name="connsiteX110" fmla="*/ 4699399 w 10832275"/>
                  <a:gd name="connsiteY110" fmla="*/ 234555 h 5618264"/>
                  <a:gd name="connsiteX111" fmla="*/ 4737499 w 10832275"/>
                  <a:gd name="connsiteY111" fmla="*/ 510780 h 5618264"/>
                  <a:gd name="connsiteX112" fmla="*/ 4775599 w 10832275"/>
                  <a:gd name="connsiteY112" fmla="*/ 920355 h 5618264"/>
                  <a:gd name="connsiteX113" fmla="*/ 4842274 w 10832275"/>
                  <a:gd name="connsiteY113" fmla="*/ 1168005 h 5618264"/>
                  <a:gd name="connsiteX114" fmla="*/ 4889899 w 10832275"/>
                  <a:gd name="connsiteY114" fmla="*/ 987030 h 5618264"/>
                  <a:gd name="connsiteX115" fmla="*/ 4889899 w 10832275"/>
                  <a:gd name="connsiteY115" fmla="*/ 710805 h 5618264"/>
                  <a:gd name="connsiteX116" fmla="*/ 4918474 w 10832275"/>
                  <a:gd name="connsiteY116" fmla="*/ 367905 h 5618264"/>
                  <a:gd name="connsiteX117" fmla="*/ 4947049 w 10832275"/>
                  <a:gd name="connsiteY117" fmla="*/ 186930 h 5618264"/>
                  <a:gd name="connsiteX118" fmla="*/ 5013724 w 10832275"/>
                  <a:gd name="connsiteY118" fmla="*/ 358380 h 5618264"/>
                  <a:gd name="connsiteX119" fmla="*/ 5004199 w 10832275"/>
                  <a:gd name="connsiteY119" fmla="*/ 682230 h 5618264"/>
                  <a:gd name="connsiteX120" fmla="*/ 5042299 w 10832275"/>
                  <a:gd name="connsiteY120" fmla="*/ 1034655 h 5618264"/>
                  <a:gd name="connsiteX121" fmla="*/ 5070874 w 10832275"/>
                  <a:gd name="connsiteY121" fmla="*/ 1158480 h 5618264"/>
                  <a:gd name="connsiteX122" fmla="*/ 5185174 w 10832275"/>
                  <a:gd name="connsiteY122" fmla="*/ 1129905 h 5618264"/>
                  <a:gd name="connsiteX123" fmla="*/ 5137549 w 10832275"/>
                  <a:gd name="connsiteY123" fmla="*/ 758430 h 5618264"/>
                  <a:gd name="connsiteX124" fmla="*/ 5137549 w 10832275"/>
                  <a:gd name="connsiteY124" fmla="*/ 529830 h 5618264"/>
                  <a:gd name="connsiteX125" fmla="*/ 5166124 w 10832275"/>
                  <a:gd name="connsiteY125" fmla="*/ 244080 h 5618264"/>
                  <a:gd name="connsiteX126" fmla="*/ 5261374 w 10832275"/>
                  <a:gd name="connsiteY126" fmla="*/ 225030 h 5618264"/>
                  <a:gd name="connsiteX127" fmla="*/ 5299474 w 10832275"/>
                  <a:gd name="connsiteY127" fmla="*/ 310755 h 5618264"/>
                  <a:gd name="connsiteX128" fmla="*/ 5337574 w 10832275"/>
                  <a:gd name="connsiteY128" fmla="*/ 558405 h 5618264"/>
                  <a:gd name="connsiteX129" fmla="*/ 5328049 w 10832275"/>
                  <a:gd name="connsiteY129" fmla="*/ 767955 h 5618264"/>
                  <a:gd name="connsiteX130" fmla="*/ 5328049 w 10832275"/>
                  <a:gd name="connsiteY130" fmla="*/ 920355 h 5618264"/>
                  <a:gd name="connsiteX131" fmla="*/ 5347099 w 10832275"/>
                  <a:gd name="connsiteY131" fmla="*/ 1072755 h 5618264"/>
                  <a:gd name="connsiteX132" fmla="*/ 5356624 w 10832275"/>
                  <a:gd name="connsiteY132" fmla="*/ 1139430 h 5618264"/>
                  <a:gd name="connsiteX133" fmla="*/ 5451874 w 10832275"/>
                  <a:gd name="connsiteY133" fmla="*/ 1082280 h 5618264"/>
                  <a:gd name="connsiteX134" fmla="*/ 5461399 w 10832275"/>
                  <a:gd name="connsiteY134" fmla="*/ 920355 h 5618264"/>
                  <a:gd name="connsiteX135" fmla="*/ 5461399 w 10832275"/>
                  <a:gd name="connsiteY135" fmla="*/ 606030 h 5618264"/>
                  <a:gd name="connsiteX136" fmla="*/ 5442349 w 10832275"/>
                  <a:gd name="connsiteY136" fmla="*/ 339330 h 5618264"/>
                  <a:gd name="connsiteX137" fmla="*/ 5442349 w 10832275"/>
                  <a:gd name="connsiteY137" fmla="*/ 225030 h 5618264"/>
                  <a:gd name="connsiteX138" fmla="*/ 5499499 w 10832275"/>
                  <a:gd name="connsiteY138" fmla="*/ 196455 h 5618264"/>
                  <a:gd name="connsiteX139" fmla="*/ 5556649 w 10832275"/>
                  <a:gd name="connsiteY139" fmla="*/ 215505 h 5618264"/>
                  <a:gd name="connsiteX140" fmla="*/ 5594749 w 10832275"/>
                  <a:gd name="connsiteY140" fmla="*/ 377430 h 5618264"/>
                  <a:gd name="connsiteX141" fmla="*/ 5594749 w 10832275"/>
                  <a:gd name="connsiteY141" fmla="*/ 606030 h 5618264"/>
                  <a:gd name="connsiteX142" fmla="*/ 5594749 w 10832275"/>
                  <a:gd name="connsiteY142" fmla="*/ 882255 h 5618264"/>
                  <a:gd name="connsiteX143" fmla="*/ 5585224 w 10832275"/>
                  <a:gd name="connsiteY143" fmla="*/ 1053705 h 5618264"/>
                  <a:gd name="connsiteX144" fmla="*/ 5613799 w 10832275"/>
                  <a:gd name="connsiteY144" fmla="*/ 1110855 h 5618264"/>
                  <a:gd name="connsiteX145" fmla="*/ 5709049 w 10832275"/>
                  <a:gd name="connsiteY145" fmla="*/ 1110855 h 5618264"/>
                  <a:gd name="connsiteX146" fmla="*/ 5737624 w 10832275"/>
                  <a:gd name="connsiteY146" fmla="*/ 872730 h 5618264"/>
                  <a:gd name="connsiteX147" fmla="*/ 5747149 w 10832275"/>
                  <a:gd name="connsiteY147" fmla="*/ 463155 h 5618264"/>
                  <a:gd name="connsiteX148" fmla="*/ 5737624 w 10832275"/>
                  <a:gd name="connsiteY148" fmla="*/ 205980 h 5618264"/>
                  <a:gd name="connsiteX149" fmla="*/ 5823349 w 10832275"/>
                  <a:gd name="connsiteY149" fmla="*/ 205980 h 5618264"/>
                  <a:gd name="connsiteX150" fmla="*/ 5861449 w 10832275"/>
                  <a:gd name="connsiteY150" fmla="*/ 310755 h 5618264"/>
                  <a:gd name="connsiteX151" fmla="*/ 5870974 w 10832275"/>
                  <a:gd name="connsiteY151" fmla="*/ 472680 h 5618264"/>
                  <a:gd name="connsiteX152" fmla="*/ 5880499 w 10832275"/>
                  <a:gd name="connsiteY152" fmla="*/ 634605 h 5618264"/>
                  <a:gd name="connsiteX153" fmla="*/ 5870974 w 10832275"/>
                  <a:gd name="connsiteY153" fmla="*/ 863205 h 5618264"/>
                  <a:gd name="connsiteX154" fmla="*/ 5870974 w 10832275"/>
                  <a:gd name="connsiteY154" fmla="*/ 1072755 h 5618264"/>
                  <a:gd name="connsiteX155" fmla="*/ 5918599 w 10832275"/>
                  <a:gd name="connsiteY155" fmla="*/ 1148955 h 5618264"/>
                  <a:gd name="connsiteX156" fmla="*/ 5975749 w 10832275"/>
                  <a:gd name="connsiteY156" fmla="*/ 1044180 h 5618264"/>
                  <a:gd name="connsiteX157" fmla="*/ 6023374 w 10832275"/>
                  <a:gd name="connsiteY157" fmla="*/ 834630 h 5618264"/>
                  <a:gd name="connsiteX158" fmla="*/ 5985274 w 10832275"/>
                  <a:gd name="connsiteY158" fmla="*/ 615555 h 5618264"/>
                  <a:gd name="connsiteX159" fmla="*/ 5985274 w 10832275"/>
                  <a:gd name="connsiteY159" fmla="*/ 329805 h 5618264"/>
                  <a:gd name="connsiteX160" fmla="*/ 6042424 w 10832275"/>
                  <a:gd name="connsiteY160" fmla="*/ 177405 h 5618264"/>
                  <a:gd name="connsiteX161" fmla="*/ 6109099 w 10832275"/>
                  <a:gd name="connsiteY161" fmla="*/ 225030 h 5618264"/>
                  <a:gd name="connsiteX162" fmla="*/ 6118624 w 10832275"/>
                  <a:gd name="connsiteY162" fmla="*/ 434580 h 5618264"/>
                  <a:gd name="connsiteX163" fmla="*/ 6118624 w 10832275"/>
                  <a:gd name="connsiteY163" fmla="*/ 615555 h 5618264"/>
                  <a:gd name="connsiteX164" fmla="*/ 6147199 w 10832275"/>
                  <a:gd name="connsiteY164" fmla="*/ 891780 h 5618264"/>
                  <a:gd name="connsiteX165" fmla="*/ 6137674 w 10832275"/>
                  <a:gd name="connsiteY165" fmla="*/ 1101330 h 5618264"/>
                  <a:gd name="connsiteX166" fmla="*/ 6185299 w 10832275"/>
                  <a:gd name="connsiteY166" fmla="*/ 1177530 h 5618264"/>
                  <a:gd name="connsiteX167" fmla="*/ 6261499 w 10832275"/>
                  <a:gd name="connsiteY167" fmla="*/ 1148955 h 5618264"/>
                  <a:gd name="connsiteX168" fmla="*/ 6261499 w 10832275"/>
                  <a:gd name="connsiteY168" fmla="*/ 806055 h 5618264"/>
                  <a:gd name="connsiteX169" fmla="*/ 6271024 w 10832275"/>
                  <a:gd name="connsiteY169" fmla="*/ 272655 h 5618264"/>
                  <a:gd name="connsiteX170" fmla="*/ 6356749 w 10832275"/>
                  <a:gd name="connsiteY170" fmla="*/ 177405 h 5618264"/>
                  <a:gd name="connsiteX171" fmla="*/ 6394849 w 10832275"/>
                  <a:gd name="connsiteY171" fmla="*/ 282180 h 5618264"/>
                  <a:gd name="connsiteX172" fmla="*/ 6394849 w 10832275"/>
                  <a:gd name="connsiteY172" fmla="*/ 567930 h 5618264"/>
                  <a:gd name="connsiteX173" fmla="*/ 6394849 w 10832275"/>
                  <a:gd name="connsiteY173" fmla="*/ 844155 h 5618264"/>
                  <a:gd name="connsiteX174" fmla="*/ 6394849 w 10832275"/>
                  <a:gd name="connsiteY174" fmla="*/ 1025130 h 5618264"/>
                  <a:gd name="connsiteX175" fmla="*/ 6394849 w 10832275"/>
                  <a:gd name="connsiteY175" fmla="*/ 1158480 h 5618264"/>
                  <a:gd name="connsiteX176" fmla="*/ 6499624 w 10832275"/>
                  <a:gd name="connsiteY176" fmla="*/ 1120380 h 5618264"/>
                  <a:gd name="connsiteX177" fmla="*/ 6528199 w 10832275"/>
                  <a:gd name="connsiteY177" fmla="*/ 967980 h 5618264"/>
                  <a:gd name="connsiteX178" fmla="*/ 6518674 w 10832275"/>
                  <a:gd name="connsiteY178" fmla="*/ 615555 h 5618264"/>
                  <a:gd name="connsiteX179" fmla="*/ 6518674 w 10832275"/>
                  <a:gd name="connsiteY179" fmla="*/ 367905 h 5618264"/>
                  <a:gd name="connsiteX180" fmla="*/ 6556774 w 10832275"/>
                  <a:gd name="connsiteY180" fmla="*/ 196455 h 5618264"/>
                  <a:gd name="connsiteX181" fmla="*/ 6642499 w 10832275"/>
                  <a:gd name="connsiteY181" fmla="*/ 225030 h 5618264"/>
                  <a:gd name="connsiteX182" fmla="*/ 6652024 w 10832275"/>
                  <a:gd name="connsiteY182" fmla="*/ 539355 h 5618264"/>
                  <a:gd name="connsiteX183" fmla="*/ 6680599 w 10832275"/>
                  <a:gd name="connsiteY183" fmla="*/ 1168005 h 5618264"/>
                  <a:gd name="connsiteX184" fmla="*/ 6804424 w 10832275"/>
                  <a:gd name="connsiteY184" fmla="*/ 1139430 h 5618264"/>
                  <a:gd name="connsiteX185" fmla="*/ 6823474 w 10832275"/>
                  <a:gd name="connsiteY185" fmla="*/ 901305 h 5618264"/>
                  <a:gd name="connsiteX186" fmla="*/ 6794899 w 10832275"/>
                  <a:gd name="connsiteY186" fmla="*/ 463155 h 5618264"/>
                  <a:gd name="connsiteX187" fmla="*/ 6842524 w 10832275"/>
                  <a:gd name="connsiteY187" fmla="*/ 234555 h 5618264"/>
                  <a:gd name="connsiteX188" fmla="*/ 6909199 w 10832275"/>
                  <a:gd name="connsiteY188" fmla="*/ 272655 h 5618264"/>
                  <a:gd name="connsiteX189" fmla="*/ 6947299 w 10832275"/>
                  <a:gd name="connsiteY189" fmla="*/ 996555 h 5618264"/>
                  <a:gd name="connsiteX190" fmla="*/ 6975874 w 10832275"/>
                  <a:gd name="connsiteY190" fmla="*/ 1187055 h 5618264"/>
                  <a:gd name="connsiteX191" fmla="*/ 7090174 w 10832275"/>
                  <a:gd name="connsiteY191" fmla="*/ 1091805 h 5618264"/>
                  <a:gd name="connsiteX192" fmla="*/ 7099699 w 10832275"/>
                  <a:gd name="connsiteY192" fmla="*/ 682230 h 5618264"/>
                  <a:gd name="connsiteX193" fmla="*/ 7109224 w 10832275"/>
                  <a:gd name="connsiteY193" fmla="*/ 415530 h 5618264"/>
                  <a:gd name="connsiteX194" fmla="*/ 7147324 w 10832275"/>
                  <a:gd name="connsiteY194" fmla="*/ 215505 h 5618264"/>
                  <a:gd name="connsiteX195" fmla="*/ 7213999 w 10832275"/>
                  <a:gd name="connsiteY195" fmla="*/ 272655 h 5618264"/>
                  <a:gd name="connsiteX196" fmla="*/ 7223524 w 10832275"/>
                  <a:gd name="connsiteY196" fmla="*/ 806055 h 5618264"/>
                  <a:gd name="connsiteX197" fmla="*/ 7213999 w 10832275"/>
                  <a:gd name="connsiteY197" fmla="*/ 1091805 h 5618264"/>
                  <a:gd name="connsiteX198" fmla="*/ 7290199 w 10832275"/>
                  <a:gd name="connsiteY198" fmla="*/ 1158480 h 5618264"/>
                  <a:gd name="connsiteX199" fmla="*/ 7347349 w 10832275"/>
                  <a:gd name="connsiteY199" fmla="*/ 1006080 h 5618264"/>
                  <a:gd name="connsiteX200" fmla="*/ 7347349 w 10832275"/>
                  <a:gd name="connsiteY200" fmla="*/ 625080 h 5618264"/>
                  <a:gd name="connsiteX201" fmla="*/ 7337824 w 10832275"/>
                  <a:gd name="connsiteY201" fmla="*/ 301230 h 5618264"/>
                  <a:gd name="connsiteX202" fmla="*/ 7404499 w 10832275"/>
                  <a:gd name="connsiteY202" fmla="*/ 196455 h 5618264"/>
                  <a:gd name="connsiteX203" fmla="*/ 7471174 w 10832275"/>
                  <a:gd name="connsiteY203" fmla="*/ 425055 h 5618264"/>
                  <a:gd name="connsiteX204" fmla="*/ 7480699 w 10832275"/>
                  <a:gd name="connsiteY204" fmla="*/ 1063230 h 5618264"/>
                  <a:gd name="connsiteX205" fmla="*/ 7585474 w 10832275"/>
                  <a:gd name="connsiteY205" fmla="*/ 1044180 h 5618264"/>
                  <a:gd name="connsiteX206" fmla="*/ 7623574 w 10832275"/>
                  <a:gd name="connsiteY206" fmla="*/ 663180 h 5618264"/>
                  <a:gd name="connsiteX207" fmla="*/ 7604524 w 10832275"/>
                  <a:gd name="connsiteY207" fmla="*/ 329805 h 5618264"/>
                  <a:gd name="connsiteX208" fmla="*/ 7633099 w 10832275"/>
                  <a:gd name="connsiteY208" fmla="*/ 215505 h 5618264"/>
                  <a:gd name="connsiteX209" fmla="*/ 7699774 w 10832275"/>
                  <a:gd name="connsiteY209" fmla="*/ 463155 h 5618264"/>
                  <a:gd name="connsiteX210" fmla="*/ 7728349 w 10832275"/>
                  <a:gd name="connsiteY210" fmla="*/ 825105 h 5618264"/>
                  <a:gd name="connsiteX211" fmla="*/ 7718824 w 10832275"/>
                  <a:gd name="connsiteY211" fmla="*/ 1072755 h 5618264"/>
                  <a:gd name="connsiteX212" fmla="*/ 7795024 w 10832275"/>
                  <a:gd name="connsiteY212" fmla="*/ 1158480 h 5618264"/>
                  <a:gd name="connsiteX213" fmla="*/ 7880749 w 10832275"/>
                  <a:gd name="connsiteY213" fmla="*/ 863205 h 5618264"/>
                  <a:gd name="connsiteX214" fmla="*/ 7871224 w 10832275"/>
                  <a:gd name="connsiteY214" fmla="*/ 406005 h 5618264"/>
                  <a:gd name="connsiteX215" fmla="*/ 7880749 w 10832275"/>
                  <a:gd name="connsiteY215" fmla="*/ 234555 h 5618264"/>
                  <a:gd name="connsiteX216" fmla="*/ 7947424 w 10832275"/>
                  <a:gd name="connsiteY216" fmla="*/ 167880 h 5618264"/>
                  <a:gd name="connsiteX217" fmla="*/ 7995049 w 10832275"/>
                  <a:gd name="connsiteY217" fmla="*/ 244080 h 5618264"/>
                  <a:gd name="connsiteX218" fmla="*/ 8004574 w 10832275"/>
                  <a:gd name="connsiteY218" fmla="*/ 444105 h 5618264"/>
                  <a:gd name="connsiteX219" fmla="*/ 7995049 w 10832275"/>
                  <a:gd name="connsiteY219" fmla="*/ 720330 h 5618264"/>
                  <a:gd name="connsiteX220" fmla="*/ 8004574 w 10832275"/>
                  <a:gd name="connsiteY220" fmla="*/ 1015605 h 5618264"/>
                  <a:gd name="connsiteX221" fmla="*/ 8023624 w 10832275"/>
                  <a:gd name="connsiteY221" fmla="*/ 1120380 h 5618264"/>
                  <a:gd name="connsiteX222" fmla="*/ 8080774 w 10832275"/>
                  <a:gd name="connsiteY222" fmla="*/ 1139430 h 5618264"/>
                  <a:gd name="connsiteX223" fmla="*/ 8128399 w 10832275"/>
                  <a:gd name="connsiteY223" fmla="*/ 929880 h 5618264"/>
                  <a:gd name="connsiteX224" fmla="*/ 8128399 w 10832275"/>
                  <a:gd name="connsiteY224" fmla="*/ 634605 h 5618264"/>
                  <a:gd name="connsiteX225" fmla="*/ 8137924 w 10832275"/>
                  <a:gd name="connsiteY225" fmla="*/ 339330 h 5618264"/>
                  <a:gd name="connsiteX226" fmla="*/ 8137924 w 10832275"/>
                  <a:gd name="connsiteY226" fmla="*/ 234555 h 5618264"/>
                  <a:gd name="connsiteX227" fmla="*/ 8233174 w 10832275"/>
                  <a:gd name="connsiteY227" fmla="*/ 186930 h 5618264"/>
                  <a:gd name="connsiteX228" fmla="*/ 8271274 w 10832275"/>
                  <a:gd name="connsiteY228" fmla="*/ 272655 h 5618264"/>
                  <a:gd name="connsiteX229" fmla="*/ 8271274 w 10832275"/>
                  <a:gd name="connsiteY229" fmla="*/ 1025130 h 5618264"/>
                  <a:gd name="connsiteX230" fmla="*/ 8252224 w 10832275"/>
                  <a:gd name="connsiteY230" fmla="*/ 1158480 h 5618264"/>
                  <a:gd name="connsiteX231" fmla="*/ 8376049 w 10832275"/>
                  <a:gd name="connsiteY231" fmla="*/ 1120380 h 5618264"/>
                  <a:gd name="connsiteX232" fmla="*/ 8395099 w 10832275"/>
                  <a:gd name="connsiteY232" fmla="*/ 901305 h 5618264"/>
                  <a:gd name="connsiteX233" fmla="*/ 8423674 w 10832275"/>
                  <a:gd name="connsiteY233" fmla="*/ 520305 h 5618264"/>
                  <a:gd name="connsiteX234" fmla="*/ 8433199 w 10832275"/>
                  <a:gd name="connsiteY234" fmla="*/ 234555 h 5618264"/>
                  <a:gd name="connsiteX235" fmla="*/ 8547499 w 10832275"/>
                  <a:gd name="connsiteY235" fmla="*/ 186930 h 5618264"/>
                  <a:gd name="connsiteX236" fmla="*/ 8566549 w 10832275"/>
                  <a:gd name="connsiteY236" fmla="*/ 291705 h 5618264"/>
                  <a:gd name="connsiteX237" fmla="*/ 8566549 w 10832275"/>
                  <a:gd name="connsiteY237" fmla="*/ 606030 h 5618264"/>
                  <a:gd name="connsiteX238" fmla="*/ 8547499 w 10832275"/>
                  <a:gd name="connsiteY238" fmla="*/ 958455 h 5618264"/>
                  <a:gd name="connsiteX239" fmla="*/ 8557024 w 10832275"/>
                  <a:gd name="connsiteY239" fmla="*/ 1110855 h 5618264"/>
                  <a:gd name="connsiteX240" fmla="*/ 8652274 w 10832275"/>
                  <a:gd name="connsiteY240" fmla="*/ 1120380 h 5618264"/>
                  <a:gd name="connsiteX241" fmla="*/ 8671324 w 10832275"/>
                  <a:gd name="connsiteY241" fmla="*/ 939405 h 5618264"/>
                  <a:gd name="connsiteX242" fmla="*/ 8690374 w 10832275"/>
                  <a:gd name="connsiteY242" fmla="*/ 644130 h 5618264"/>
                  <a:gd name="connsiteX243" fmla="*/ 8709424 w 10832275"/>
                  <a:gd name="connsiteY243" fmla="*/ 320280 h 5618264"/>
                  <a:gd name="connsiteX244" fmla="*/ 8757049 w 10832275"/>
                  <a:gd name="connsiteY244" fmla="*/ 196455 h 5618264"/>
                  <a:gd name="connsiteX245" fmla="*/ 8842774 w 10832275"/>
                  <a:gd name="connsiteY245" fmla="*/ 329805 h 5618264"/>
                  <a:gd name="connsiteX246" fmla="*/ 8833249 w 10832275"/>
                  <a:gd name="connsiteY246" fmla="*/ 567930 h 5618264"/>
                  <a:gd name="connsiteX247" fmla="*/ 8833249 w 10832275"/>
                  <a:gd name="connsiteY247" fmla="*/ 863205 h 5618264"/>
                  <a:gd name="connsiteX248" fmla="*/ 8871349 w 10832275"/>
                  <a:gd name="connsiteY248" fmla="*/ 1110855 h 5618264"/>
                  <a:gd name="connsiteX249" fmla="*/ 8928499 w 10832275"/>
                  <a:gd name="connsiteY249" fmla="*/ 1177530 h 5618264"/>
                  <a:gd name="connsiteX250" fmla="*/ 8957074 w 10832275"/>
                  <a:gd name="connsiteY250" fmla="*/ 948930 h 5618264"/>
                  <a:gd name="connsiteX251" fmla="*/ 8957074 w 10832275"/>
                  <a:gd name="connsiteY251" fmla="*/ 606030 h 5618264"/>
                  <a:gd name="connsiteX252" fmla="*/ 8947549 w 10832275"/>
                  <a:gd name="connsiteY252" fmla="*/ 291705 h 5618264"/>
                  <a:gd name="connsiteX253" fmla="*/ 9052324 w 10832275"/>
                  <a:gd name="connsiteY253" fmla="*/ 205980 h 5618264"/>
                  <a:gd name="connsiteX254" fmla="*/ 9109474 w 10832275"/>
                  <a:gd name="connsiteY254" fmla="*/ 453630 h 5618264"/>
                  <a:gd name="connsiteX255" fmla="*/ 9109474 w 10832275"/>
                  <a:gd name="connsiteY255" fmla="*/ 777480 h 5618264"/>
                  <a:gd name="connsiteX256" fmla="*/ 9138049 w 10832275"/>
                  <a:gd name="connsiteY256" fmla="*/ 1120380 h 5618264"/>
                  <a:gd name="connsiteX257" fmla="*/ 9252349 w 10832275"/>
                  <a:gd name="connsiteY257" fmla="*/ 1044180 h 5618264"/>
                  <a:gd name="connsiteX258" fmla="*/ 9252349 w 10832275"/>
                  <a:gd name="connsiteY258" fmla="*/ 787005 h 5618264"/>
                  <a:gd name="connsiteX259" fmla="*/ 9290449 w 10832275"/>
                  <a:gd name="connsiteY259" fmla="*/ 415530 h 5618264"/>
                  <a:gd name="connsiteX260" fmla="*/ 9261874 w 10832275"/>
                  <a:gd name="connsiteY260" fmla="*/ 205980 h 5618264"/>
                  <a:gd name="connsiteX261" fmla="*/ 9404749 w 10832275"/>
                  <a:gd name="connsiteY261" fmla="*/ 244080 h 5618264"/>
                  <a:gd name="connsiteX262" fmla="*/ 9414274 w 10832275"/>
                  <a:gd name="connsiteY262" fmla="*/ 453630 h 5618264"/>
                  <a:gd name="connsiteX263" fmla="*/ 9423799 w 10832275"/>
                  <a:gd name="connsiteY263" fmla="*/ 882255 h 5618264"/>
                  <a:gd name="connsiteX264" fmla="*/ 8872421 w 10832275"/>
                  <a:gd name="connsiteY264" fmla="*/ 2634287 h 5618264"/>
                  <a:gd name="connsiteX265" fmla="*/ 9583407 w 10832275"/>
                  <a:gd name="connsiteY265" fmla="*/ 5191832 h 5618264"/>
                  <a:gd name="connsiteX266" fmla="*/ 1379208 w 10832275"/>
                  <a:gd name="connsiteY266" fmla="*/ 5192878 h 5618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</a:cxnLst>
                <a:rect l="l" t="t" r="r" b="b"/>
                <a:pathLst>
                  <a:path w="10832275" h="5618264">
                    <a:moveTo>
                      <a:pt x="1379208" y="5192878"/>
                    </a:moveTo>
                    <a:cubicBezTo>
                      <a:pt x="-1" y="4845696"/>
                      <a:pt x="1375498" y="3897024"/>
                      <a:pt x="1308151" y="3108737"/>
                    </a:cubicBezTo>
                    <a:cubicBezTo>
                      <a:pt x="1240804" y="2320450"/>
                      <a:pt x="1011579" y="926310"/>
                      <a:pt x="975124" y="463155"/>
                    </a:cubicBezTo>
                    <a:cubicBezTo>
                      <a:pt x="938670" y="0"/>
                      <a:pt x="1068787" y="234555"/>
                      <a:pt x="1089424" y="329805"/>
                    </a:cubicBezTo>
                    <a:cubicBezTo>
                      <a:pt x="1110062" y="425055"/>
                      <a:pt x="1098949" y="890193"/>
                      <a:pt x="1098949" y="1034655"/>
                    </a:cubicBezTo>
                    <a:cubicBezTo>
                      <a:pt x="1098949" y="1179117"/>
                      <a:pt x="1075137" y="1163243"/>
                      <a:pt x="1089424" y="1196580"/>
                    </a:cubicBezTo>
                    <a:cubicBezTo>
                      <a:pt x="1103711" y="1229917"/>
                      <a:pt x="1160862" y="1263255"/>
                      <a:pt x="1184674" y="1234680"/>
                    </a:cubicBezTo>
                    <a:cubicBezTo>
                      <a:pt x="1208486" y="1206105"/>
                      <a:pt x="1224362" y="1110855"/>
                      <a:pt x="1232299" y="1025130"/>
                    </a:cubicBezTo>
                    <a:cubicBezTo>
                      <a:pt x="1240236" y="939405"/>
                      <a:pt x="1232299" y="720330"/>
                      <a:pt x="1232299" y="720330"/>
                    </a:cubicBezTo>
                    <a:lnTo>
                      <a:pt x="1232299" y="491730"/>
                    </a:lnTo>
                    <a:cubicBezTo>
                      <a:pt x="1232299" y="415530"/>
                      <a:pt x="1218012" y="304405"/>
                      <a:pt x="1232299" y="263130"/>
                    </a:cubicBezTo>
                    <a:cubicBezTo>
                      <a:pt x="1246587" y="221855"/>
                      <a:pt x="1294212" y="229793"/>
                      <a:pt x="1318024" y="244080"/>
                    </a:cubicBezTo>
                    <a:cubicBezTo>
                      <a:pt x="1341836" y="258367"/>
                      <a:pt x="1365649" y="193280"/>
                      <a:pt x="1375174" y="348855"/>
                    </a:cubicBezTo>
                    <a:cubicBezTo>
                      <a:pt x="1384699" y="504430"/>
                      <a:pt x="1359299" y="1033068"/>
                      <a:pt x="1375174" y="1177530"/>
                    </a:cubicBezTo>
                    <a:cubicBezTo>
                      <a:pt x="1391049" y="1321992"/>
                      <a:pt x="1452961" y="1241030"/>
                      <a:pt x="1470424" y="1215630"/>
                    </a:cubicBezTo>
                    <a:cubicBezTo>
                      <a:pt x="1487887" y="1190230"/>
                      <a:pt x="1475187" y="1187055"/>
                      <a:pt x="1479949" y="1025130"/>
                    </a:cubicBezTo>
                    <a:cubicBezTo>
                      <a:pt x="1484712" y="863205"/>
                      <a:pt x="1478362" y="372668"/>
                      <a:pt x="1498999" y="244080"/>
                    </a:cubicBezTo>
                    <a:cubicBezTo>
                      <a:pt x="1519637" y="115493"/>
                      <a:pt x="1583137" y="175818"/>
                      <a:pt x="1603774" y="253605"/>
                    </a:cubicBezTo>
                    <a:cubicBezTo>
                      <a:pt x="1624412" y="331393"/>
                      <a:pt x="1616474" y="575868"/>
                      <a:pt x="1622824" y="710805"/>
                    </a:cubicBezTo>
                    <a:cubicBezTo>
                      <a:pt x="1629174" y="845742"/>
                      <a:pt x="1637112" y="977505"/>
                      <a:pt x="1641874" y="1063230"/>
                    </a:cubicBezTo>
                    <a:cubicBezTo>
                      <a:pt x="1646636" y="1148955"/>
                      <a:pt x="1633937" y="1206105"/>
                      <a:pt x="1651399" y="1225155"/>
                    </a:cubicBezTo>
                    <a:cubicBezTo>
                      <a:pt x="1668861" y="1244205"/>
                      <a:pt x="1729187" y="1329930"/>
                      <a:pt x="1746649" y="1177530"/>
                    </a:cubicBezTo>
                    <a:cubicBezTo>
                      <a:pt x="1764111" y="1025130"/>
                      <a:pt x="1746649" y="471092"/>
                      <a:pt x="1756174" y="310755"/>
                    </a:cubicBezTo>
                    <a:cubicBezTo>
                      <a:pt x="1765699" y="150418"/>
                      <a:pt x="1786337" y="201218"/>
                      <a:pt x="1803799" y="215505"/>
                    </a:cubicBezTo>
                    <a:cubicBezTo>
                      <a:pt x="1821261" y="229792"/>
                      <a:pt x="1849836" y="291705"/>
                      <a:pt x="1860949" y="396480"/>
                    </a:cubicBezTo>
                    <a:cubicBezTo>
                      <a:pt x="1872062" y="501255"/>
                      <a:pt x="1864124" y="706043"/>
                      <a:pt x="1870474" y="844155"/>
                    </a:cubicBezTo>
                    <a:cubicBezTo>
                      <a:pt x="1876824" y="982268"/>
                      <a:pt x="1868887" y="1169593"/>
                      <a:pt x="1899049" y="1225155"/>
                    </a:cubicBezTo>
                    <a:cubicBezTo>
                      <a:pt x="1929211" y="1280717"/>
                      <a:pt x="2027637" y="1248967"/>
                      <a:pt x="2051449" y="1177530"/>
                    </a:cubicBezTo>
                    <a:cubicBezTo>
                      <a:pt x="2075261" y="1106093"/>
                      <a:pt x="2046686" y="928292"/>
                      <a:pt x="2041924" y="796530"/>
                    </a:cubicBezTo>
                    <a:cubicBezTo>
                      <a:pt x="2037162" y="664768"/>
                      <a:pt x="2022874" y="483792"/>
                      <a:pt x="2022874" y="386955"/>
                    </a:cubicBezTo>
                    <a:cubicBezTo>
                      <a:pt x="2022874" y="290118"/>
                      <a:pt x="2018112" y="234555"/>
                      <a:pt x="2041924" y="215505"/>
                    </a:cubicBezTo>
                    <a:cubicBezTo>
                      <a:pt x="2065736" y="196455"/>
                      <a:pt x="2146699" y="217093"/>
                      <a:pt x="2165749" y="272655"/>
                    </a:cubicBezTo>
                    <a:cubicBezTo>
                      <a:pt x="2184799" y="328218"/>
                      <a:pt x="2151462" y="439343"/>
                      <a:pt x="2156224" y="548880"/>
                    </a:cubicBezTo>
                    <a:cubicBezTo>
                      <a:pt x="2160986" y="658417"/>
                      <a:pt x="2184799" y="826693"/>
                      <a:pt x="2194324" y="929880"/>
                    </a:cubicBezTo>
                    <a:cubicBezTo>
                      <a:pt x="2203849" y="1033067"/>
                      <a:pt x="2197499" y="1128318"/>
                      <a:pt x="2213374" y="1168005"/>
                    </a:cubicBezTo>
                    <a:cubicBezTo>
                      <a:pt x="2229249" y="1207692"/>
                      <a:pt x="2267349" y="1202930"/>
                      <a:pt x="2289574" y="1168005"/>
                    </a:cubicBezTo>
                    <a:cubicBezTo>
                      <a:pt x="2311799" y="1133080"/>
                      <a:pt x="2338787" y="1036243"/>
                      <a:pt x="2346724" y="958455"/>
                    </a:cubicBezTo>
                    <a:cubicBezTo>
                      <a:pt x="2354662" y="880668"/>
                      <a:pt x="2345136" y="812405"/>
                      <a:pt x="2337199" y="701280"/>
                    </a:cubicBezTo>
                    <a:cubicBezTo>
                      <a:pt x="2329262" y="590155"/>
                      <a:pt x="2289574" y="366317"/>
                      <a:pt x="2299099" y="291705"/>
                    </a:cubicBezTo>
                    <a:cubicBezTo>
                      <a:pt x="2308624" y="217093"/>
                      <a:pt x="2368949" y="234555"/>
                      <a:pt x="2394349" y="253605"/>
                    </a:cubicBezTo>
                    <a:cubicBezTo>
                      <a:pt x="2419749" y="272655"/>
                      <a:pt x="2438799" y="323455"/>
                      <a:pt x="2451499" y="406005"/>
                    </a:cubicBezTo>
                    <a:cubicBezTo>
                      <a:pt x="2464199" y="488555"/>
                      <a:pt x="2472137" y="650480"/>
                      <a:pt x="2470549" y="748905"/>
                    </a:cubicBezTo>
                    <a:cubicBezTo>
                      <a:pt x="2468962" y="847330"/>
                      <a:pt x="2440387" y="923530"/>
                      <a:pt x="2441974" y="996555"/>
                    </a:cubicBezTo>
                    <a:cubicBezTo>
                      <a:pt x="2443561" y="1069580"/>
                      <a:pt x="2454674" y="1160068"/>
                      <a:pt x="2480074" y="1187055"/>
                    </a:cubicBezTo>
                    <a:cubicBezTo>
                      <a:pt x="2505474" y="1214043"/>
                      <a:pt x="2575324" y="1218805"/>
                      <a:pt x="2594374" y="1158480"/>
                    </a:cubicBezTo>
                    <a:cubicBezTo>
                      <a:pt x="2613424" y="1098155"/>
                      <a:pt x="2599136" y="945755"/>
                      <a:pt x="2594374" y="825105"/>
                    </a:cubicBezTo>
                    <a:cubicBezTo>
                      <a:pt x="2589612" y="704455"/>
                      <a:pt x="2565799" y="533005"/>
                      <a:pt x="2565799" y="434580"/>
                    </a:cubicBezTo>
                    <a:cubicBezTo>
                      <a:pt x="2565799" y="336155"/>
                      <a:pt x="2568974" y="267892"/>
                      <a:pt x="2594374" y="234555"/>
                    </a:cubicBezTo>
                    <a:cubicBezTo>
                      <a:pt x="2619774" y="201218"/>
                      <a:pt x="2699149" y="194867"/>
                      <a:pt x="2718199" y="234555"/>
                    </a:cubicBezTo>
                    <a:cubicBezTo>
                      <a:pt x="2737249" y="274243"/>
                      <a:pt x="2710262" y="401243"/>
                      <a:pt x="2708674" y="472680"/>
                    </a:cubicBezTo>
                    <a:cubicBezTo>
                      <a:pt x="2707087" y="544118"/>
                      <a:pt x="2702324" y="586980"/>
                      <a:pt x="2708674" y="663180"/>
                    </a:cubicBezTo>
                    <a:cubicBezTo>
                      <a:pt x="2715024" y="739380"/>
                      <a:pt x="2738837" y="850505"/>
                      <a:pt x="2746774" y="929880"/>
                    </a:cubicBezTo>
                    <a:cubicBezTo>
                      <a:pt x="2754711" y="1009255"/>
                      <a:pt x="2743599" y="1098155"/>
                      <a:pt x="2756299" y="1139430"/>
                    </a:cubicBezTo>
                    <a:cubicBezTo>
                      <a:pt x="2768999" y="1180705"/>
                      <a:pt x="2800749" y="1190230"/>
                      <a:pt x="2822974" y="1177530"/>
                    </a:cubicBezTo>
                    <a:cubicBezTo>
                      <a:pt x="2845199" y="1164830"/>
                      <a:pt x="2880124" y="1125143"/>
                      <a:pt x="2889649" y="1063230"/>
                    </a:cubicBezTo>
                    <a:cubicBezTo>
                      <a:pt x="2899174" y="1001318"/>
                      <a:pt x="2881712" y="910830"/>
                      <a:pt x="2880124" y="806055"/>
                    </a:cubicBezTo>
                    <a:cubicBezTo>
                      <a:pt x="2878537" y="701280"/>
                      <a:pt x="2878537" y="531417"/>
                      <a:pt x="2880124" y="434580"/>
                    </a:cubicBezTo>
                    <a:cubicBezTo>
                      <a:pt x="2881711" y="337743"/>
                      <a:pt x="2867424" y="258367"/>
                      <a:pt x="2889649" y="225030"/>
                    </a:cubicBezTo>
                    <a:cubicBezTo>
                      <a:pt x="2911874" y="191693"/>
                      <a:pt x="2986487" y="194868"/>
                      <a:pt x="3013474" y="234555"/>
                    </a:cubicBezTo>
                    <a:cubicBezTo>
                      <a:pt x="3040462" y="274243"/>
                      <a:pt x="3045224" y="374255"/>
                      <a:pt x="3051574" y="463155"/>
                    </a:cubicBezTo>
                    <a:cubicBezTo>
                      <a:pt x="3057924" y="552055"/>
                      <a:pt x="3054749" y="664768"/>
                      <a:pt x="3051574" y="767955"/>
                    </a:cubicBezTo>
                    <a:cubicBezTo>
                      <a:pt x="3048399" y="871142"/>
                      <a:pt x="3030937" y="1010843"/>
                      <a:pt x="3032524" y="1082280"/>
                    </a:cubicBezTo>
                    <a:cubicBezTo>
                      <a:pt x="3034112" y="1153718"/>
                      <a:pt x="3038874" y="1185468"/>
                      <a:pt x="3061099" y="1196580"/>
                    </a:cubicBezTo>
                    <a:cubicBezTo>
                      <a:pt x="3083324" y="1207692"/>
                      <a:pt x="3146824" y="1199755"/>
                      <a:pt x="3165874" y="1148955"/>
                    </a:cubicBezTo>
                    <a:cubicBezTo>
                      <a:pt x="3184924" y="1098155"/>
                      <a:pt x="3170637" y="980680"/>
                      <a:pt x="3175399" y="891780"/>
                    </a:cubicBezTo>
                    <a:cubicBezTo>
                      <a:pt x="3180162" y="802880"/>
                      <a:pt x="3196037" y="713980"/>
                      <a:pt x="3194449" y="615555"/>
                    </a:cubicBezTo>
                    <a:cubicBezTo>
                      <a:pt x="3192862" y="517130"/>
                      <a:pt x="3151587" y="377430"/>
                      <a:pt x="3165874" y="301230"/>
                    </a:cubicBezTo>
                    <a:cubicBezTo>
                      <a:pt x="3180162" y="225030"/>
                      <a:pt x="3250012" y="136130"/>
                      <a:pt x="3280174" y="158355"/>
                    </a:cubicBezTo>
                    <a:cubicBezTo>
                      <a:pt x="3310336" y="180580"/>
                      <a:pt x="3338912" y="331393"/>
                      <a:pt x="3346849" y="434580"/>
                    </a:cubicBezTo>
                    <a:cubicBezTo>
                      <a:pt x="3354786" y="537767"/>
                      <a:pt x="3334149" y="658418"/>
                      <a:pt x="3327799" y="777480"/>
                    </a:cubicBezTo>
                    <a:cubicBezTo>
                      <a:pt x="3321449" y="896542"/>
                      <a:pt x="3303987" y="1079105"/>
                      <a:pt x="3308749" y="1148955"/>
                    </a:cubicBezTo>
                    <a:cubicBezTo>
                      <a:pt x="3313512" y="1218805"/>
                      <a:pt x="3329386" y="1199755"/>
                      <a:pt x="3356374" y="1196580"/>
                    </a:cubicBezTo>
                    <a:cubicBezTo>
                      <a:pt x="3383362" y="1193405"/>
                      <a:pt x="3450037" y="1175943"/>
                      <a:pt x="3470674" y="1129905"/>
                    </a:cubicBezTo>
                    <a:cubicBezTo>
                      <a:pt x="3491312" y="1083868"/>
                      <a:pt x="3480199" y="1010842"/>
                      <a:pt x="3480199" y="920355"/>
                    </a:cubicBezTo>
                    <a:cubicBezTo>
                      <a:pt x="3480199" y="829868"/>
                      <a:pt x="3462737" y="704455"/>
                      <a:pt x="3470674" y="586980"/>
                    </a:cubicBezTo>
                    <a:cubicBezTo>
                      <a:pt x="3478611" y="469505"/>
                      <a:pt x="3502424" y="247255"/>
                      <a:pt x="3527824" y="215505"/>
                    </a:cubicBezTo>
                    <a:cubicBezTo>
                      <a:pt x="3553224" y="183755"/>
                      <a:pt x="3604024" y="296468"/>
                      <a:pt x="3623074" y="396480"/>
                    </a:cubicBezTo>
                    <a:cubicBezTo>
                      <a:pt x="3642124" y="496493"/>
                      <a:pt x="3640537" y="694930"/>
                      <a:pt x="3642124" y="815580"/>
                    </a:cubicBezTo>
                    <a:cubicBezTo>
                      <a:pt x="3643712" y="936230"/>
                      <a:pt x="3616724" y="1058468"/>
                      <a:pt x="3632599" y="1120380"/>
                    </a:cubicBezTo>
                    <a:cubicBezTo>
                      <a:pt x="3648474" y="1182293"/>
                      <a:pt x="3718324" y="1212455"/>
                      <a:pt x="3737374" y="1187055"/>
                    </a:cubicBezTo>
                    <a:cubicBezTo>
                      <a:pt x="3756424" y="1161655"/>
                      <a:pt x="3740549" y="1061642"/>
                      <a:pt x="3746899" y="967980"/>
                    </a:cubicBezTo>
                    <a:cubicBezTo>
                      <a:pt x="3753249" y="874318"/>
                      <a:pt x="3772299" y="721917"/>
                      <a:pt x="3775474" y="625080"/>
                    </a:cubicBezTo>
                    <a:cubicBezTo>
                      <a:pt x="3778649" y="528243"/>
                      <a:pt x="3764362" y="458393"/>
                      <a:pt x="3765949" y="386955"/>
                    </a:cubicBezTo>
                    <a:cubicBezTo>
                      <a:pt x="3767537" y="315518"/>
                      <a:pt x="3761187" y="217092"/>
                      <a:pt x="3784999" y="196455"/>
                    </a:cubicBezTo>
                    <a:cubicBezTo>
                      <a:pt x="3808811" y="175818"/>
                      <a:pt x="3888187" y="205980"/>
                      <a:pt x="3908824" y="263130"/>
                    </a:cubicBezTo>
                    <a:cubicBezTo>
                      <a:pt x="3929461" y="320280"/>
                      <a:pt x="3910411" y="442518"/>
                      <a:pt x="3908824" y="539355"/>
                    </a:cubicBezTo>
                    <a:cubicBezTo>
                      <a:pt x="3907237" y="636192"/>
                      <a:pt x="3907237" y="747318"/>
                      <a:pt x="3899299" y="844155"/>
                    </a:cubicBezTo>
                    <a:cubicBezTo>
                      <a:pt x="3891362" y="940993"/>
                      <a:pt x="3845324" y="1064818"/>
                      <a:pt x="3861199" y="1120380"/>
                    </a:cubicBezTo>
                    <a:cubicBezTo>
                      <a:pt x="3877074" y="1175942"/>
                      <a:pt x="3961212" y="1234680"/>
                      <a:pt x="3994549" y="1177530"/>
                    </a:cubicBezTo>
                    <a:cubicBezTo>
                      <a:pt x="4027887" y="1120380"/>
                      <a:pt x="4048524" y="914005"/>
                      <a:pt x="4061224" y="777480"/>
                    </a:cubicBezTo>
                    <a:cubicBezTo>
                      <a:pt x="4073924" y="640955"/>
                      <a:pt x="4059637" y="453630"/>
                      <a:pt x="4070749" y="358380"/>
                    </a:cubicBezTo>
                    <a:cubicBezTo>
                      <a:pt x="4081861" y="263130"/>
                      <a:pt x="4108849" y="221855"/>
                      <a:pt x="4127899" y="205980"/>
                    </a:cubicBezTo>
                    <a:cubicBezTo>
                      <a:pt x="4146949" y="190105"/>
                      <a:pt x="4175524" y="213917"/>
                      <a:pt x="4185049" y="263130"/>
                    </a:cubicBezTo>
                    <a:cubicBezTo>
                      <a:pt x="4194574" y="312343"/>
                      <a:pt x="4180286" y="404417"/>
                      <a:pt x="4185049" y="501255"/>
                    </a:cubicBezTo>
                    <a:cubicBezTo>
                      <a:pt x="4189812" y="598093"/>
                      <a:pt x="4207274" y="744143"/>
                      <a:pt x="4213624" y="844155"/>
                    </a:cubicBezTo>
                    <a:cubicBezTo>
                      <a:pt x="4219974" y="944167"/>
                      <a:pt x="4207274" y="1048943"/>
                      <a:pt x="4223149" y="1101330"/>
                    </a:cubicBezTo>
                    <a:cubicBezTo>
                      <a:pt x="4239024" y="1153717"/>
                      <a:pt x="4288237" y="1194993"/>
                      <a:pt x="4308874" y="1158480"/>
                    </a:cubicBezTo>
                    <a:cubicBezTo>
                      <a:pt x="4329512" y="1121968"/>
                      <a:pt x="4345387" y="987030"/>
                      <a:pt x="4346974" y="882255"/>
                    </a:cubicBezTo>
                    <a:cubicBezTo>
                      <a:pt x="4348562" y="777480"/>
                      <a:pt x="4323162" y="636193"/>
                      <a:pt x="4318399" y="529830"/>
                    </a:cubicBezTo>
                    <a:cubicBezTo>
                      <a:pt x="4313637" y="423468"/>
                      <a:pt x="4305699" y="304405"/>
                      <a:pt x="4318399" y="244080"/>
                    </a:cubicBezTo>
                    <a:cubicBezTo>
                      <a:pt x="4331099" y="183755"/>
                      <a:pt x="4370787" y="158355"/>
                      <a:pt x="4394599" y="167880"/>
                    </a:cubicBezTo>
                    <a:cubicBezTo>
                      <a:pt x="4418412" y="177405"/>
                      <a:pt x="4450162" y="250430"/>
                      <a:pt x="4461274" y="301230"/>
                    </a:cubicBezTo>
                    <a:cubicBezTo>
                      <a:pt x="4472387" y="352030"/>
                      <a:pt x="4458099" y="394893"/>
                      <a:pt x="4461274" y="472680"/>
                    </a:cubicBezTo>
                    <a:cubicBezTo>
                      <a:pt x="4464449" y="550467"/>
                      <a:pt x="4472387" y="672705"/>
                      <a:pt x="4480324" y="767955"/>
                    </a:cubicBezTo>
                    <a:cubicBezTo>
                      <a:pt x="4488261" y="863205"/>
                      <a:pt x="4502549" y="974330"/>
                      <a:pt x="4508899" y="1044180"/>
                    </a:cubicBezTo>
                    <a:cubicBezTo>
                      <a:pt x="4515249" y="1114030"/>
                      <a:pt x="4494612" y="1171180"/>
                      <a:pt x="4518424" y="1187055"/>
                    </a:cubicBezTo>
                    <a:cubicBezTo>
                      <a:pt x="4542237" y="1202930"/>
                      <a:pt x="4634312" y="1201342"/>
                      <a:pt x="4651774" y="1139430"/>
                    </a:cubicBezTo>
                    <a:cubicBezTo>
                      <a:pt x="4669236" y="1077518"/>
                      <a:pt x="4631136" y="958455"/>
                      <a:pt x="4623199" y="815580"/>
                    </a:cubicBezTo>
                    <a:cubicBezTo>
                      <a:pt x="4615262" y="672705"/>
                      <a:pt x="4604149" y="388542"/>
                      <a:pt x="4604149" y="282180"/>
                    </a:cubicBezTo>
                    <a:cubicBezTo>
                      <a:pt x="4604149" y="175818"/>
                      <a:pt x="4607324" y="185342"/>
                      <a:pt x="4623199" y="177405"/>
                    </a:cubicBezTo>
                    <a:cubicBezTo>
                      <a:pt x="4639074" y="169468"/>
                      <a:pt x="4680349" y="178993"/>
                      <a:pt x="4699399" y="234555"/>
                    </a:cubicBezTo>
                    <a:cubicBezTo>
                      <a:pt x="4718449" y="290118"/>
                      <a:pt x="4724799" y="396480"/>
                      <a:pt x="4737499" y="510780"/>
                    </a:cubicBezTo>
                    <a:cubicBezTo>
                      <a:pt x="4750199" y="625080"/>
                      <a:pt x="4758136" y="810817"/>
                      <a:pt x="4775599" y="920355"/>
                    </a:cubicBezTo>
                    <a:cubicBezTo>
                      <a:pt x="4793062" y="1029893"/>
                      <a:pt x="4823224" y="1156893"/>
                      <a:pt x="4842274" y="1168005"/>
                    </a:cubicBezTo>
                    <a:cubicBezTo>
                      <a:pt x="4861324" y="1179117"/>
                      <a:pt x="4881962" y="1063230"/>
                      <a:pt x="4889899" y="987030"/>
                    </a:cubicBezTo>
                    <a:cubicBezTo>
                      <a:pt x="4897836" y="910830"/>
                      <a:pt x="4885137" y="813992"/>
                      <a:pt x="4889899" y="710805"/>
                    </a:cubicBezTo>
                    <a:cubicBezTo>
                      <a:pt x="4894661" y="607618"/>
                      <a:pt x="4908949" y="455217"/>
                      <a:pt x="4918474" y="367905"/>
                    </a:cubicBezTo>
                    <a:cubicBezTo>
                      <a:pt x="4927999" y="280593"/>
                      <a:pt x="4931174" y="188518"/>
                      <a:pt x="4947049" y="186930"/>
                    </a:cubicBezTo>
                    <a:cubicBezTo>
                      <a:pt x="4962924" y="185343"/>
                      <a:pt x="5004199" y="275830"/>
                      <a:pt x="5013724" y="358380"/>
                    </a:cubicBezTo>
                    <a:cubicBezTo>
                      <a:pt x="5023249" y="440930"/>
                      <a:pt x="4999437" y="569518"/>
                      <a:pt x="5004199" y="682230"/>
                    </a:cubicBezTo>
                    <a:cubicBezTo>
                      <a:pt x="5008962" y="794943"/>
                      <a:pt x="5031187" y="955280"/>
                      <a:pt x="5042299" y="1034655"/>
                    </a:cubicBezTo>
                    <a:cubicBezTo>
                      <a:pt x="5053411" y="1114030"/>
                      <a:pt x="5047062" y="1142605"/>
                      <a:pt x="5070874" y="1158480"/>
                    </a:cubicBezTo>
                    <a:cubicBezTo>
                      <a:pt x="5094687" y="1174355"/>
                      <a:pt x="5174062" y="1196580"/>
                      <a:pt x="5185174" y="1129905"/>
                    </a:cubicBezTo>
                    <a:cubicBezTo>
                      <a:pt x="5196287" y="1063230"/>
                      <a:pt x="5145487" y="858443"/>
                      <a:pt x="5137549" y="758430"/>
                    </a:cubicBezTo>
                    <a:cubicBezTo>
                      <a:pt x="5129612" y="658418"/>
                      <a:pt x="5132787" y="615555"/>
                      <a:pt x="5137549" y="529830"/>
                    </a:cubicBezTo>
                    <a:cubicBezTo>
                      <a:pt x="5142311" y="444105"/>
                      <a:pt x="5145487" y="294880"/>
                      <a:pt x="5166124" y="244080"/>
                    </a:cubicBezTo>
                    <a:cubicBezTo>
                      <a:pt x="5186761" y="193280"/>
                      <a:pt x="5239149" y="213918"/>
                      <a:pt x="5261374" y="225030"/>
                    </a:cubicBezTo>
                    <a:cubicBezTo>
                      <a:pt x="5283599" y="236142"/>
                      <a:pt x="5286774" y="255192"/>
                      <a:pt x="5299474" y="310755"/>
                    </a:cubicBezTo>
                    <a:cubicBezTo>
                      <a:pt x="5312174" y="366318"/>
                      <a:pt x="5332812" y="482205"/>
                      <a:pt x="5337574" y="558405"/>
                    </a:cubicBezTo>
                    <a:cubicBezTo>
                      <a:pt x="5342336" y="634605"/>
                      <a:pt x="5329636" y="707630"/>
                      <a:pt x="5328049" y="767955"/>
                    </a:cubicBezTo>
                    <a:cubicBezTo>
                      <a:pt x="5326462" y="828280"/>
                      <a:pt x="5324874" y="869555"/>
                      <a:pt x="5328049" y="920355"/>
                    </a:cubicBezTo>
                    <a:cubicBezTo>
                      <a:pt x="5331224" y="971155"/>
                      <a:pt x="5342337" y="1036243"/>
                      <a:pt x="5347099" y="1072755"/>
                    </a:cubicBezTo>
                    <a:cubicBezTo>
                      <a:pt x="5351862" y="1109268"/>
                      <a:pt x="5339162" y="1137843"/>
                      <a:pt x="5356624" y="1139430"/>
                    </a:cubicBezTo>
                    <a:cubicBezTo>
                      <a:pt x="5374086" y="1141017"/>
                      <a:pt x="5434412" y="1118792"/>
                      <a:pt x="5451874" y="1082280"/>
                    </a:cubicBezTo>
                    <a:cubicBezTo>
                      <a:pt x="5469336" y="1045768"/>
                      <a:pt x="5459812" y="999730"/>
                      <a:pt x="5461399" y="920355"/>
                    </a:cubicBezTo>
                    <a:cubicBezTo>
                      <a:pt x="5462986" y="840980"/>
                      <a:pt x="5464574" y="702867"/>
                      <a:pt x="5461399" y="606030"/>
                    </a:cubicBezTo>
                    <a:cubicBezTo>
                      <a:pt x="5458224" y="509193"/>
                      <a:pt x="5445524" y="402830"/>
                      <a:pt x="5442349" y="339330"/>
                    </a:cubicBezTo>
                    <a:cubicBezTo>
                      <a:pt x="5439174" y="275830"/>
                      <a:pt x="5432824" y="248843"/>
                      <a:pt x="5442349" y="225030"/>
                    </a:cubicBezTo>
                    <a:cubicBezTo>
                      <a:pt x="5451874" y="201218"/>
                      <a:pt x="5480449" y="198042"/>
                      <a:pt x="5499499" y="196455"/>
                    </a:cubicBezTo>
                    <a:cubicBezTo>
                      <a:pt x="5518549" y="194868"/>
                      <a:pt x="5540774" y="185343"/>
                      <a:pt x="5556649" y="215505"/>
                    </a:cubicBezTo>
                    <a:cubicBezTo>
                      <a:pt x="5572524" y="245667"/>
                      <a:pt x="5588399" y="312343"/>
                      <a:pt x="5594749" y="377430"/>
                    </a:cubicBezTo>
                    <a:cubicBezTo>
                      <a:pt x="5601099" y="442517"/>
                      <a:pt x="5594749" y="606030"/>
                      <a:pt x="5594749" y="606030"/>
                    </a:cubicBezTo>
                    <a:cubicBezTo>
                      <a:pt x="5594749" y="690167"/>
                      <a:pt x="5596336" y="807643"/>
                      <a:pt x="5594749" y="882255"/>
                    </a:cubicBezTo>
                    <a:cubicBezTo>
                      <a:pt x="5593162" y="956867"/>
                      <a:pt x="5582049" y="1015605"/>
                      <a:pt x="5585224" y="1053705"/>
                    </a:cubicBezTo>
                    <a:cubicBezTo>
                      <a:pt x="5588399" y="1091805"/>
                      <a:pt x="5593162" y="1101330"/>
                      <a:pt x="5613799" y="1110855"/>
                    </a:cubicBezTo>
                    <a:cubicBezTo>
                      <a:pt x="5634436" y="1120380"/>
                      <a:pt x="5688412" y="1150543"/>
                      <a:pt x="5709049" y="1110855"/>
                    </a:cubicBezTo>
                    <a:cubicBezTo>
                      <a:pt x="5729687" y="1071168"/>
                      <a:pt x="5731274" y="980680"/>
                      <a:pt x="5737624" y="872730"/>
                    </a:cubicBezTo>
                    <a:cubicBezTo>
                      <a:pt x="5743974" y="764780"/>
                      <a:pt x="5747149" y="574280"/>
                      <a:pt x="5747149" y="463155"/>
                    </a:cubicBezTo>
                    <a:cubicBezTo>
                      <a:pt x="5747149" y="352030"/>
                      <a:pt x="5724924" y="248843"/>
                      <a:pt x="5737624" y="205980"/>
                    </a:cubicBezTo>
                    <a:cubicBezTo>
                      <a:pt x="5750324" y="163118"/>
                      <a:pt x="5802712" y="188518"/>
                      <a:pt x="5823349" y="205980"/>
                    </a:cubicBezTo>
                    <a:cubicBezTo>
                      <a:pt x="5843986" y="223442"/>
                      <a:pt x="5853512" y="266305"/>
                      <a:pt x="5861449" y="310755"/>
                    </a:cubicBezTo>
                    <a:cubicBezTo>
                      <a:pt x="5869386" y="355205"/>
                      <a:pt x="5870974" y="472680"/>
                      <a:pt x="5870974" y="472680"/>
                    </a:cubicBezTo>
                    <a:cubicBezTo>
                      <a:pt x="5874149" y="526655"/>
                      <a:pt x="5880499" y="569518"/>
                      <a:pt x="5880499" y="634605"/>
                    </a:cubicBezTo>
                    <a:cubicBezTo>
                      <a:pt x="5880499" y="699692"/>
                      <a:pt x="5872561" y="790180"/>
                      <a:pt x="5870974" y="863205"/>
                    </a:cubicBezTo>
                    <a:cubicBezTo>
                      <a:pt x="5869387" y="936230"/>
                      <a:pt x="5863037" y="1025130"/>
                      <a:pt x="5870974" y="1072755"/>
                    </a:cubicBezTo>
                    <a:cubicBezTo>
                      <a:pt x="5878911" y="1120380"/>
                      <a:pt x="5901136" y="1153718"/>
                      <a:pt x="5918599" y="1148955"/>
                    </a:cubicBezTo>
                    <a:cubicBezTo>
                      <a:pt x="5936062" y="1144192"/>
                      <a:pt x="5958287" y="1096567"/>
                      <a:pt x="5975749" y="1044180"/>
                    </a:cubicBezTo>
                    <a:cubicBezTo>
                      <a:pt x="5993211" y="991793"/>
                      <a:pt x="6021787" y="906068"/>
                      <a:pt x="6023374" y="834630"/>
                    </a:cubicBezTo>
                    <a:cubicBezTo>
                      <a:pt x="6024962" y="763193"/>
                      <a:pt x="5991624" y="699692"/>
                      <a:pt x="5985274" y="615555"/>
                    </a:cubicBezTo>
                    <a:cubicBezTo>
                      <a:pt x="5978924" y="531418"/>
                      <a:pt x="5975749" y="402830"/>
                      <a:pt x="5985274" y="329805"/>
                    </a:cubicBezTo>
                    <a:cubicBezTo>
                      <a:pt x="5994799" y="256780"/>
                      <a:pt x="6021787" y="194867"/>
                      <a:pt x="6042424" y="177405"/>
                    </a:cubicBezTo>
                    <a:cubicBezTo>
                      <a:pt x="6063061" y="159943"/>
                      <a:pt x="6096399" y="182168"/>
                      <a:pt x="6109099" y="225030"/>
                    </a:cubicBezTo>
                    <a:cubicBezTo>
                      <a:pt x="6121799" y="267893"/>
                      <a:pt x="6117037" y="369493"/>
                      <a:pt x="6118624" y="434580"/>
                    </a:cubicBezTo>
                    <a:cubicBezTo>
                      <a:pt x="6120211" y="499667"/>
                      <a:pt x="6113862" y="539355"/>
                      <a:pt x="6118624" y="615555"/>
                    </a:cubicBezTo>
                    <a:cubicBezTo>
                      <a:pt x="6123386" y="691755"/>
                      <a:pt x="6144024" y="810818"/>
                      <a:pt x="6147199" y="891780"/>
                    </a:cubicBezTo>
                    <a:cubicBezTo>
                      <a:pt x="6150374" y="972742"/>
                      <a:pt x="6131324" y="1053705"/>
                      <a:pt x="6137674" y="1101330"/>
                    </a:cubicBezTo>
                    <a:cubicBezTo>
                      <a:pt x="6144024" y="1148955"/>
                      <a:pt x="6164662" y="1169593"/>
                      <a:pt x="6185299" y="1177530"/>
                    </a:cubicBezTo>
                    <a:cubicBezTo>
                      <a:pt x="6205937" y="1185468"/>
                      <a:pt x="6248799" y="1210868"/>
                      <a:pt x="6261499" y="1148955"/>
                    </a:cubicBezTo>
                    <a:cubicBezTo>
                      <a:pt x="6274199" y="1087043"/>
                      <a:pt x="6259911" y="952105"/>
                      <a:pt x="6261499" y="806055"/>
                    </a:cubicBezTo>
                    <a:cubicBezTo>
                      <a:pt x="6263087" y="660005"/>
                      <a:pt x="6255149" y="377430"/>
                      <a:pt x="6271024" y="272655"/>
                    </a:cubicBezTo>
                    <a:cubicBezTo>
                      <a:pt x="6286899" y="167880"/>
                      <a:pt x="6336112" y="175818"/>
                      <a:pt x="6356749" y="177405"/>
                    </a:cubicBezTo>
                    <a:cubicBezTo>
                      <a:pt x="6377386" y="178992"/>
                      <a:pt x="6388499" y="217093"/>
                      <a:pt x="6394849" y="282180"/>
                    </a:cubicBezTo>
                    <a:cubicBezTo>
                      <a:pt x="6401199" y="347267"/>
                      <a:pt x="6394849" y="567930"/>
                      <a:pt x="6394849" y="567930"/>
                    </a:cubicBezTo>
                    <a:lnTo>
                      <a:pt x="6394849" y="844155"/>
                    </a:lnTo>
                    <a:lnTo>
                      <a:pt x="6394849" y="1025130"/>
                    </a:lnTo>
                    <a:cubicBezTo>
                      <a:pt x="6394849" y="1077517"/>
                      <a:pt x="6377387" y="1142605"/>
                      <a:pt x="6394849" y="1158480"/>
                    </a:cubicBezTo>
                    <a:cubicBezTo>
                      <a:pt x="6412311" y="1174355"/>
                      <a:pt x="6477399" y="1152130"/>
                      <a:pt x="6499624" y="1120380"/>
                    </a:cubicBezTo>
                    <a:cubicBezTo>
                      <a:pt x="6521849" y="1088630"/>
                      <a:pt x="6525024" y="1052117"/>
                      <a:pt x="6528199" y="967980"/>
                    </a:cubicBezTo>
                    <a:cubicBezTo>
                      <a:pt x="6531374" y="883843"/>
                      <a:pt x="6520261" y="715567"/>
                      <a:pt x="6518674" y="615555"/>
                    </a:cubicBezTo>
                    <a:cubicBezTo>
                      <a:pt x="6517087" y="515543"/>
                      <a:pt x="6512324" y="437755"/>
                      <a:pt x="6518674" y="367905"/>
                    </a:cubicBezTo>
                    <a:cubicBezTo>
                      <a:pt x="6525024" y="298055"/>
                      <a:pt x="6536137" y="220267"/>
                      <a:pt x="6556774" y="196455"/>
                    </a:cubicBezTo>
                    <a:cubicBezTo>
                      <a:pt x="6577411" y="172643"/>
                      <a:pt x="6626624" y="167880"/>
                      <a:pt x="6642499" y="225030"/>
                    </a:cubicBezTo>
                    <a:cubicBezTo>
                      <a:pt x="6658374" y="282180"/>
                      <a:pt x="6645674" y="382193"/>
                      <a:pt x="6652024" y="539355"/>
                    </a:cubicBezTo>
                    <a:cubicBezTo>
                      <a:pt x="6658374" y="696518"/>
                      <a:pt x="6655199" y="1067992"/>
                      <a:pt x="6680599" y="1168005"/>
                    </a:cubicBezTo>
                    <a:cubicBezTo>
                      <a:pt x="6705999" y="1268018"/>
                      <a:pt x="6780612" y="1183880"/>
                      <a:pt x="6804424" y="1139430"/>
                    </a:cubicBezTo>
                    <a:cubicBezTo>
                      <a:pt x="6828236" y="1094980"/>
                      <a:pt x="6825061" y="1014017"/>
                      <a:pt x="6823474" y="901305"/>
                    </a:cubicBezTo>
                    <a:cubicBezTo>
                      <a:pt x="6821887" y="788593"/>
                      <a:pt x="6791724" y="574280"/>
                      <a:pt x="6794899" y="463155"/>
                    </a:cubicBezTo>
                    <a:cubicBezTo>
                      <a:pt x="6798074" y="352030"/>
                      <a:pt x="6823474" y="266305"/>
                      <a:pt x="6842524" y="234555"/>
                    </a:cubicBezTo>
                    <a:cubicBezTo>
                      <a:pt x="6861574" y="202805"/>
                      <a:pt x="6891737" y="145655"/>
                      <a:pt x="6909199" y="272655"/>
                    </a:cubicBezTo>
                    <a:cubicBezTo>
                      <a:pt x="6926662" y="399655"/>
                      <a:pt x="6936187" y="844155"/>
                      <a:pt x="6947299" y="996555"/>
                    </a:cubicBezTo>
                    <a:cubicBezTo>
                      <a:pt x="6958411" y="1148955"/>
                      <a:pt x="6952062" y="1171180"/>
                      <a:pt x="6975874" y="1187055"/>
                    </a:cubicBezTo>
                    <a:cubicBezTo>
                      <a:pt x="6999687" y="1202930"/>
                      <a:pt x="7069537" y="1175942"/>
                      <a:pt x="7090174" y="1091805"/>
                    </a:cubicBezTo>
                    <a:cubicBezTo>
                      <a:pt x="7110811" y="1007668"/>
                      <a:pt x="7096524" y="794942"/>
                      <a:pt x="7099699" y="682230"/>
                    </a:cubicBezTo>
                    <a:cubicBezTo>
                      <a:pt x="7102874" y="569518"/>
                      <a:pt x="7101287" y="493318"/>
                      <a:pt x="7109224" y="415530"/>
                    </a:cubicBezTo>
                    <a:cubicBezTo>
                      <a:pt x="7117162" y="337743"/>
                      <a:pt x="7129862" y="239317"/>
                      <a:pt x="7147324" y="215505"/>
                    </a:cubicBezTo>
                    <a:cubicBezTo>
                      <a:pt x="7164786" y="191693"/>
                      <a:pt x="7201299" y="174230"/>
                      <a:pt x="7213999" y="272655"/>
                    </a:cubicBezTo>
                    <a:cubicBezTo>
                      <a:pt x="7226699" y="371080"/>
                      <a:pt x="7223524" y="669530"/>
                      <a:pt x="7223524" y="806055"/>
                    </a:cubicBezTo>
                    <a:cubicBezTo>
                      <a:pt x="7223524" y="942580"/>
                      <a:pt x="7202887" y="1033068"/>
                      <a:pt x="7213999" y="1091805"/>
                    </a:cubicBezTo>
                    <a:cubicBezTo>
                      <a:pt x="7225111" y="1150542"/>
                      <a:pt x="7267974" y="1172768"/>
                      <a:pt x="7290199" y="1158480"/>
                    </a:cubicBezTo>
                    <a:cubicBezTo>
                      <a:pt x="7312424" y="1144192"/>
                      <a:pt x="7337824" y="1094980"/>
                      <a:pt x="7347349" y="1006080"/>
                    </a:cubicBezTo>
                    <a:cubicBezTo>
                      <a:pt x="7356874" y="917180"/>
                      <a:pt x="7348937" y="742555"/>
                      <a:pt x="7347349" y="625080"/>
                    </a:cubicBezTo>
                    <a:cubicBezTo>
                      <a:pt x="7345762" y="507605"/>
                      <a:pt x="7328299" y="372668"/>
                      <a:pt x="7337824" y="301230"/>
                    </a:cubicBezTo>
                    <a:cubicBezTo>
                      <a:pt x="7347349" y="229793"/>
                      <a:pt x="7382274" y="175818"/>
                      <a:pt x="7404499" y="196455"/>
                    </a:cubicBezTo>
                    <a:cubicBezTo>
                      <a:pt x="7426724" y="217092"/>
                      <a:pt x="7458474" y="280593"/>
                      <a:pt x="7471174" y="425055"/>
                    </a:cubicBezTo>
                    <a:cubicBezTo>
                      <a:pt x="7483874" y="569517"/>
                      <a:pt x="7461649" y="960043"/>
                      <a:pt x="7480699" y="1063230"/>
                    </a:cubicBezTo>
                    <a:cubicBezTo>
                      <a:pt x="7499749" y="1166418"/>
                      <a:pt x="7561662" y="1110855"/>
                      <a:pt x="7585474" y="1044180"/>
                    </a:cubicBezTo>
                    <a:cubicBezTo>
                      <a:pt x="7609287" y="977505"/>
                      <a:pt x="7620399" y="782242"/>
                      <a:pt x="7623574" y="663180"/>
                    </a:cubicBezTo>
                    <a:cubicBezTo>
                      <a:pt x="7626749" y="544118"/>
                      <a:pt x="7602937" y="404417"/>
                      <a:pt x="7604524" y="329805"/>
                    </a:cubicBezTo>
                    <a:cubicBezTo>
                      <a:pt x="7606111" y="255193"/>
                      <a:pt x="7617224" y="193280"/>
                      <a:pt x="7633099" y="215505"/>
                    </a:cubicBezTo>
                    <a:cubicBezTo>
                      <a:pt x="7648974" y="237730"/>
                      <a:pt x="7683899" y="361555"/>
                      <a:pt x="7699774" y="463155"/>
                    </a:cubicBezTo>
                    <a:cubicBezTo>
                      <a:pt x="7715649" y="564755"/>
                      <a:pt x="7725174" y="723505"/>
                      <a:pt x="7728349" y="825105"/>
                    </a:cubicBezTo>
                    <a:cubicBezTo>
                      <a:pt x="7731524" y="926705"/>
                      <a:pt x="7707711" y="1017192"/>
                      <a:pt x="7718824" y="1072755"/>
                    </a:cubicBezTo>
                    <a:cubicBezTo>
                      <a:pt x="7729937" y="1128318"/>
                      <a:pt x="7768037" y="1193405"/>
                      <a:pt x="7795024" y="1158480"/>
                    </a:cubicBezTo>
                    <a:cubicBezTo>
                      <a:pt x="7822012" y="1123555"/>
                      <a:pt x="7868049" y="988618"/>
                      <a:pt x="7880749" y="863205"/>
                    </a:cubicBezTo>
                    <a:cubicBezTo>
                      <a:pt x="7893449" y="737793"/>
                      <a:pt x="7871224" y="510780"/>
                      <a:pt x="7871224" y="406005"/>
                    </a:cubicBezTo>
                    <a:cubicBezTo>
                      <a:pt x="7871224" y="301230"/>
                      <a:pt x="7868049" y="274243"/>
                      <a:pt x="7880749" y="234555"/>
                    </a:cubicBezTo>
                    <a:cubicBezTo>
                      <a:pt x="7893449" y="194868"/>
                      <a:pt x="7928374" y="166293"/>
                      <a:pt x="7947424" y="167880"/>
                    </a:cubicBezTo>
                    <a:cubicBezTo>
                      <a:pt x="7966474" y="169467"/>
                      <a:pt x="7985524" y="198043"/>
                      <a:pt x="7995049" y="244080"/>
                    </a:cubicBezTo>
                    <a:cubicBezTo>
                      <a:pt x="8004574" y="290118"/>
                      <a:pt x="8004574" y="364730"/>
                      <a:pt x="8004574" y="444105"/>
                    </a:cubicBezTo>
                    <a:cubicBezTo>
                      <a:pt x="8004574" y="523480"/>
                      <a:pt x="7995049" y="625080"/>
                      <a:pt x="7995049" y="720330"/>
                    </a:cubicBezTo>
                    <a:cubicBezTo>
                      <a:pt x="7995049" y="815580"/>
                      <a:pt x="7999812" y="948930"/>
                      <a:pt x="8004574" y="1015605"/>
                    </a:cubicBezTo>
                    <a:cubicBezTo>
                      <a:pt x="8009337" y="1082280"/>
                      <a:pt x="8010924" y="1099743"/>
                      <a:pt x="8023624" y="1120380"/>
                    </a:cubicBezTo>
                    <a:cubicBezTo>
                      <a:pt x="8036324" y="1141017"/>
                      <a:pt x="8063312" y="1171180"/>
                      <a:pt x="8080774" y="1139430"/>
                    </a:cubicBezTo>
                    <a:cubicBezTo>
                      <a:pt x="8098236" y="1107680"/>
                      <a:pt x="8120462" y="1014018"/>
                      <a:pt x="8128399" y="929880"/>
                    </a:cubicBezTo>
                    <a:cubicBezTo>
                      <a:pt x="8136337" y="845743"/>
                      <a:pt x="8126812" y="733030"/>
                      <a:pt x="8128399" y="634605"/>
                    </a:cubicBezTo>
                    <a:cubicBezTo>
                      <a:pt x="8129987" y="536180"/>
                      <a:pt x="8136337" y="406005"/>
                      <a:pt x="8137924" y="339330"/>
                    </a:cubicBezTo>
                    <a:cubicBezTo>
                      <a:pt x="8139511" y="272655"/>
                      <a:pt x="8122049" y="259955"/>
                      <a:pt x="8137924" y="234555"/>
                    </a:cubicBezTo>
                    <a:cubicBezTo>
                      <a:pt x="8153799" y="209155"/>
                      <a:pt x="8210949" y="180580"/>
                      <a:pt x="8233174" y="186930"/>
                    </a:cubicBezTo>
                    <a:cubicBezTo>
                      <a:pt x="8255399" y="193280"/>
                      <a:pt x="8264924" y="132955"/>
                      <a:pt x="8271274" y="272655"/>
                    </a:cubicBezTo>
                    <a:cubicBezTo>
                      <a:pt x="8277624" y="412355"/>
                      <a:pt x="8274449" y="877493"/>
                      <a:pt x="8271274" y="1025130"/>
                    </a:cubicBezTo>
                    <a:cubicBezTo>
                      <a:pt x="8268099" y="1172768"/>
                      <a:pt x="8234762" y="1142605"/>
                      <a:pt x="8252224" y="1158480"/>
                    </a:cubicBezTo>
                    <a:cubicBezTo>
                      <a:pt x="8269686" y="1174355"/>
                      <a:pt x="8352237" y="1163243"/>
                      <a:pt x="8376049" y="1120380"/>
                    </a:cubicBezTo>
                    <a:cubicBezTo>
                      <a:pt x="8399862" y="1077518"/>
                      <a:pt x="8387162" y="1001318"/>
                      <a:pt x="8395099" y="901305"/>
                    </a:cubicBezTo>
                    <a:cubicBezTo>
                      <a:pt x="8403037" y="801293"/>
                      <a:pt x="8417324" y="631430"/>
                      <a:pt x="8423674" y="520305"/>
                    </a:cubicBezTo>
                    <a:cubicBezTo>
                      <a:pt x="8430024" y="409180"/>
                      <a:pt x="8412562" y="290118"/>
                      <a:pt x="8433199" y="234555"/>
                    </a:cubicBezTo>
                    <a:cubicBezTo>
                      <a:pt x="8453837" y="178993"/>
                      <a:pt x="8525274" y="177405"/>
                      <a:pt x="8547499" y="186930"/>
                    </a:cubicBezTo>
                    <a:cubicBezTo>
                      <a:pt x="8569724" y="196455"/>
                      <a:pt x="8563374" y="221855"/>
                      <a:pt x="8566549" y="291705"/>
                    </a:cubicBezTo>
                    <a:cubicBezTo>
                      <a:pt x="8569724" y="361555"/>
                      <a:pt x="8569724" y="494905"/>
                      <a:pt x="8566549" y="606030"/>
                    </a:cubicBezTo>
                    <a:cubicBezTo>
                      <a:pt x="8563374" y="717155"/>
                      <a:pt x="8549087" y="874318"/>
                      <a:pt x="8547499" y="958455"/>
                    </a:cubicBezTo>
                    <a:cubicBezTo>
                      <a:pt x="8545912" y="1042593"/>
                      <a:pt x="8539561" y="1083867"/>
                      <a:pt x="8557024" y="1110855"/>
                    </a:cubicBezTo>
                    <a:cubicBezTo>
                      <a:pt x="8574487" y="1137843"/>
                      <a:pt x="8633224" y="1148955"/>
                      <a:pt x="8652274" y="1120380"/>
                    </a:cubicBezTo>
                    <a:cubicBezTo>
                      <a:pt x="8671324" y="1091805"/>
                      <a:pt x="8664974" y="1018780"/>
                      <a:pt x="8671324" y="939405"/>
                    </a:cubicBezTo>
                    <a:cubicBezTo>
                      <a:pt x="8677674" y="860030"/>
                      <a:pt x="8684024" y="747318"/>
                      <a:pt x="8690374" y="644130"/>
                    </a:cubicBezTo>
                    <a:cubicBezTo>
                      <a:pt x="8696724" y="540943"/>
                      <a:pt x="8698312" y="394892"/>
                      <a:pt x="8709424" y="320280"/>
                    </a:cubicBezTo>
                    <a:cubicBezTo>
                      <a:pt x="8720536" y="245668"/>
                      <a:pt x="8734824" y="194868"/>
                      <a:pt x="8757049" y="196455"/>
                    </a:cubicBezTo>
                    <a:cubicBezTo>
                      <a:pt x="8779274" y="198042"/>
                      <a:pt x="8830074" y="267893"/>
                      <a:pt x="8842774" y="329805"/>
                    </a:cubicBezTo>
                    <a:cubicBezTo>
                      <a:pt x="8855474" y="391718"/>
                      <a:pt x="8834836" y="479030"/>
                      <a:pt x="8833249" y="567930"/>
                    </a:cubicBezTo>
                    <a:cubicBezTo>
                      <a:pt x="8831662" y="656830"/>
                      <a:pt x="8826899" y="772718"/>
                      <a:pt x="8833249" y="863205"/>
                    </a:cubicBezTo>
                    <a:cubicBezTo>
                      <a:pt x="8839599" y="953692"/>
                      <a:pt x="8855474" y="1058468"/>
                      <a:pt x="8871349" y="1110855"/>
                    </a:cubicBezTo>
                    <a:cubicBezTo>
                      <a:pt x="8887224" y="1163242"/>
                      <a:pt x="8914212" y="1204518"/>
                      <a:pt x="8928499" y="1177530"/>
                    </a:cubicBezTo>
                    <a:cubicBezTo>
                      <a:pt x="8942787" y="1150543"/>
                      <a:pt x="8952312" y="1044180"/>
                      <a:pt x="8957074" y="948930"/>
                    </a:cubicBezTo>
                    <a:cubicBezTo>
                      <a:pt x="8961836" y="853680"/>
                      <a:pt x="8958661" y="715567"/>
                      <a:pt x="8957074" y="606030"/>
                    </a:cubicBezTo>
                    <a:cubicBezTo>
                      <a:pt x="8955487" y="496493"/>
                      <a:pt x="8931674" y="358380"/>
                      <a:pt x="8947549" y="291705"/>
                    </a:cubicBezTo>
                    <a:cubicBezTo>
                      <a:pt x="8963424" y="225030"/>
                      <a:pt x="9025337" y="178993"/>
                      <a:pt x="9052324" y="205980"/>
                    </a:cubicBezTo>
                    <a:cubicBezTo>
                      <a:pt x="9079311" y="232967"/>
                      <a:pt x="9099949" y="358380"/>
                      <a:pt x="9109474" y="453630"/>
                    </a:cubicBezTo>
                    <a:cubicBezTo>
                      <a:pt x="9118999" y="548880"/>
                      <a:pt x="9104711" y="666355"/>
                      <a:pt x="9109474" y="777480"/>
                    </a:cubicBezTo>
                    <a:cubicBezTo>
                      <a:pt x="9114237" y="888605"/>
                      <a:pt x="9114237" y="1075930"/>
                      <a:pt x="9138049" y="1120380"/>
                    </a:cubicBezTo>
                    <a:cubicBezTo>
                      <a:pt x="9161861" y="1164830"/>
                      <a:pt x="9233299" y="1099743"/>
                      <a:pt x="9252349" y="1044180"/>
                    </a:cubicBezTo>
                    <a:cubicBezTo>
                      <a:pt x="9271399" y="988618"/>
                      <a:pt x="9245999" y="891780"/>
                      <a:pt x="9252349" y="787005"/>
                    </a:cubicBezTo>
                    <a:cubicBezTo>
                      <a:pt x="9258699" y="682230"/>
                      <a:pt x="9288862" y="512367"/>
                      <a:pt x="9290449" y="415530"/>
                    </a:cubicBezTo>
                    <a:cubicBezTo>
                      <a:pt x="9292036" y="318693"/>
                      <a:pt x="9242824" y="234555"/>
                      <a:pt x="9261874" y="205980"/>
                    </a:cubicBezTo>
                    <a:cubicBezTo>
                      <a:pt x="9280924" y="177405"/>
                      <a:pt x="9379349" y="202805"/>
                      <a:pt x="9404749" y="244080"/>
                    </a:cubicBezTo>
                    <a:cubicBezTo>
                      <a:pt x="9430149" y="285355"/>
                      <a:pt x="9411099" y="347268"/>
                      <a:pt x="9414274" y="453630"/>
                    </a:cubicBezTo>
                    <a:cubicBezTo>
                      <a:pt x="9417449" y="559992"/>
                      <a:pt x="9514108" y="518812"/>
                      <a:pt x="9423799" y="882255"/>
                    </a:cubicBezTo>
                    <a:cubicBezTo>
                      <a:pt x="9333490" y="1245698"/>
                      <a:pt x="8845820" y="1916024"/>
                      <a:pt x="8872421" y="2634287"/>
                    </a:cubicBezTo>
                    <a:cubicBezTo>
                      <a:pt x="8899022" y="3352550"/>
                      <a:pt x="10832276" y="4765400"/>
                      <a:pt x="9583407" y="5191832"/>
                    </a:cubicBezTo>
                    <a:cubicBezTo>
                      <a:pt x="8334538" y="5618264"/>
                      <a:pt x="2758417" y="5540061"/>
                      <a:pt x="1379208" y="5192878"/>
                    </a:cubicBezTo>
                    <a:close/>
                  </a:path>
                </a:pathLst>
              </a:cu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 dirty="0"/>
              </a:p>
            </p:txBody>
          </p:sp>
          <p:sp>
            <p:nvSpPr>
              <p:cNvPr id="37" name="Полилиния 36"/>
              <p:cNvSpPr/>
              <p:nvPr/>
            </p:nvSpPr>
            <p:spPr>
              <a:xfrm>
                <a:off x="4429124" y="433374"/>
                <a:ext cx="4409975" cy="1066800"/>
              </a:xfrm>
              <a:custGeom>
                <a:avLst/>
                <a:gdLst>
                  <a:gd name="connsiteX0" fmla="*/ 728311 w 4409975"/>
                  <a:gd name="connsiteY0" fmla="*/ 105878 h 1066800"/>
                  <a:gd name="connsiteX1" fmla="*/ 805313 w 4409975"/>
                  <a:gd name="connsiteY1" fmla="*/ 173255 h 1066800"/>
                  <a:gd name="connsiteX2" fmla="*/ 227798 w 4409975"/>
                  <a:gd name="connsiteY2" fmla="*/ 211756 h 1066800"/>
                  <a:gd name="connsiteX3" fmla="*/ 160421 w 4409975"/>
                  <a:gd name="connsiteY3" fmla="*/ 259882 h 1066800"/>
                  <a:gd name="connsiteX4" fmla="*/ 795688 w 4409975"/>
                  <a:gd name="connsiteY4" fmla="*/ 269507 h 1066800"/>
                  <a:gd name="connsiteX5" fmla="*/ 795688 w 4409975"/>
                  <a:gd name="connsiteY5" fmla="*/ 327259 h 1066800"/>
                  <a:gd name="connsiteX6" fmla="*/ 150795 w 4409975"/>
                  <a:gd name="connsiteY6" fmla="*/ 346510 h 1066800"/>
                  <a:gd name="connsiteX7" fmla="*/ 121920 w 4409975"/>
                  <a:gd name="connsiteY7" fmla="*/ 452387 h 1066800"/>
                  <a:gd name="connsiteX8" fmla="*/ 882315 w 4409975"/>
                  <a:gd name="connsiteY8" fmla="*/ 452387 h 1066800"/>
                  <a:gd name="connsiteX9" fmla="*/ 574307 w 4409975"/>
                  <a:gd name="connsiteY9" fmla="*/ 519764 h 1066800"/>
                  <a:gd name="connsiteX10" fmla="*/ 150795 w 4409975"/>
                  <a:gd name="connsiteY10" fmla="*/ 529390 h 1066800"/>
                  <a:gd name="connsiteX11" fmla="*/ 131545 w 4409975"/>
                  <a:gd name="connsiteY11" fmla="*/ 625642 h 1066800"/>
                  <a:gd name="connsiteX12" fmla="*/ 362551 w 4409975"/>
                  <a:gd name="connsiteY12" fmla="*/ 625642 h 1066800"/>
                  <a:gd name="connsiteX13" fmla="*/ 814939 w 4409975"/>
                  <a:gd name="connsiteY13" fmla="*/ 587141 h 1066800"/>
                  <a:gd name="connsiteX14" fmla="*/ 843814 w 4409975"/>
                  <a:gd name="connsiteY14" fmla="*/ 702644 h 1066800"/>
                  <a:gd name="connsiteX15" fmla="*/ 487680 w 4409975"/>
                  <a:gd name="connsiteY15" fmla="*/ 683394 h 1066800"/>
                  <a:gd name="connsiteX16" fmla="*/ 141170 w 4409975"/>
                  <a:gd name="connsiteY16" fmla="*/ 712270 h 1066800"/>
                  <a:gd name="connsiteX17" fmla="*/ 198922 w 4409975"/>
                  <a:gd name="connsiteY17" fmla="*/ 798897 h 1066800"/>
                  <a:gd name="connsiteX18" fmla="*/ 458804 w 4409975"/>
                  <a:gd name="connsiteY18" fmla="*/ 779646 h 1066800"/>
                  <a:gd name="connsiteX19" fmla="*/ 805313 w 4409975"/>
                  <a:gd name="connsiteY19" fmla="*/ 770021 h 1066800"/>
                  <a:gd name="connsiteX20" fmla="*/ 651309 w 4409975"/>
                  <a:gd name="connsiteY20" fmla="*/ 895150 h 1066800"/>
                  <a:gd name="connsiteX21" fmla="*/ 352926 w 4409975"/>
                  <a:gd name="connsiteY21" fmla="*/ 847023 h 1066800"/>
                  <a:gd name="connsiteX22" fmla="*/ 83419 w 4409975"/>
                  <a:gd name="connsiteY22" fmla="*/ 904775 h 1066800"/>
                  <a:gd name="connsiteX23" fmla="*/ 266299 w 4409975"/>
                  <a:gd name="connsiteY23" fmla="*/ 1029903 h 1066800"/>
                  <a:gd name="connsiteX24" fmla="*/ 689810 w 4409975"/>
                  <a:gd name="connsiteY24" fmla="*/ 1010653 h 1066800"/>
                  <a:gd name="connsiteX25" fmla="*/ 1402080 w 4409975"/>
                  <a:gd name="connsiteY25" fmla="*/ 693019 h 1066800"/>
                  <a:gd name="connsiteX26" fmla="*/ 2720741 w 4409975"/>
                  <a:gd name="connsiteY26" fmla="*/ 596766 h 1066800"/>
                  <a:gd name="connsiteX27" fmla="*/ 3808395 w 4409975"/>
                  <a:gd name="connsiteY27" fmla="*/ 721895 h 1066800"/>
                  <a:gd name="connsiteX28" fmla="*/ 4145280 w 4409975"/>
                  <a:gd name="connsiteY28" fmla="*/ 741145 h 1066800"/>
                  <a:gd name="connsiteX29" fmla="*/ 4366661 w 4409975"/>
                  <a:gd name="connsiteY29" fmla="*/ 490889 h 1066800"/>
                  <a:gd name="connsiteX30" fmla="*/ 4405162 w 4409975"/>
                  <a:gd name="connsiteY30" fmla="*/ 0 h 1066800"/>
                  <a:gd name="connsiteX31" fmla="*/ 4405162 w 4409975"/>
                  <a:gd name="connsiteY31" fmla="*/ 0 h 1066800"/>
                  <a:gd name="connsiteX0" fmla="*/ 728311 w 4409975"/>
                  <a:gd name="connsiteY0" fmla="*/ 105878 h 1066800"/>
                  <a:gd name="connsiteX1" fmla="*/ 805313 w 4409975"/>
                  <a:gd name="connsiteY1" fmla="*/ 173255 h 1066800"/>
                  <a:gd name="connsiteX2" fmla="*/ 227798 w 4409975"/>
                  <a:gd name="connsiteY2" fmla="*/ 211756 h 1066800"/>
                  <a:gd name="connsiteX3" fmla="*/ 160421 w 4409975"/>
                  <a:gd name="connsiteY3" fmla="*/ 259882 h 1066800"/>
                  <a:gd name="connsiteX4" fmla="*/ 795688 w 4409975"/>
                  <a:gd name="connsiteY4" fmla="*/ 269507 h 1066800"/>
                  <a:gd name="connsiteX5" fmla="*/ 795688 w 4409975"/>
                  <a:gd name="connsiteY5" fmla="*/ 327259 h 1066800"/>
                  <a:gd name="connsiteX6" fmla="*/ 150795 w 4409975"/>
                  <a:gd name="connsiteY6" fmla="*/ 346510 h 1066800"/>
                  <a:gd name="connsiteX7" fmla="*/ 121920 w 4409975"/>
                  <a:gd name="connsiteY7" fmla="*/ 452387 h 1066800"/>
                  <a:gd name="connsiteX8" fmla="*/ 882315 w 4409975"/>
                  <a:gd name="connsiteY8" fmla="*/ 452387 h 1066800"/>
                  <a:gd name="connsiteX9" fmla="*/ 574307 w 4409975"/>
                  <a:gd name="connsiteY9" fmla="*/ 519764 h 1066800"/>
                  <a:gd name="connsiteX10" fmla="*/ 150795 w 4409975"/>
                  <a:gd name="connsiteY10" fmla="*/ 529390 h 1066800"/>
                  <a:gd name="connsiteX11" fmla="*/ 131545 w 4409975"/>
                  <a:gd name="connsiteY11" fmla="*/ 625642 h 1066800"/>
                  <a:gd name="connsiteX12" fmla="*/ 362551 w 4409975"/>
                  <a:gd name="connsiteY12" fmla="*/ 625642 h 1066800"/>
                  <a:gd name="connsiteX13" fmla="*/ 814939 w 4409975"/>
                  <a:gd name="connsiteY13" fmla="*/ 587141 h 1066800"/>
                  <a:gd name="connsiteX14" fmla="*/ 843814 w 4409975"/>
                  <a:gd name="connsiteY14" fmla="*/ 702644 h 1066800"/>
                  <a:gd name="connsiteX15" fmla="*/ 487680 w 4409975"/>
                  <a:gd name="connsiteY15" fmla="*/ 683394 h 1066800"/>
                  <a:gd name="connsiteX16" fmla="*/ 141170 w 4409975"/>
                  <a:gd name="connsiteY16" fmla="*/ 712270 h 1066800"/>
                  <a:gd name="connsiteX17" fmla="*/ 198922 w 4409975"/>
                  <a:gd name="connsiteY17" fmla="*/ 798897 h 1066800"/>
                  <a:gd name="connsiteX18" fmla="*/ 458804 w 4409975"/>
                  <a:gd name="connsiteY18" fmla="*/ 779646 h 1066800"/>
                  <a:gd name="connsiteX19" fmla="*/ 805313 w 4409975"/>
                  <a:gd name="connsiteY19" fmla="*/ 770021 h 1066800"/>
                  <a:gd name="connsiteX20" fmla="*/ 651309 w 4409975"/>
                  <a:gd name="connsiteY20" fmla="*/ 895150 h 1066800"/>
                  <a:gd name="connsiteX21" fmla="*/ 352926 w 4409975"/>
                  <a:gd name="connsiteY21" fmla="*/ 847023 h 1066800"/>
                  <a:gd name="connsiteX22" fmla="*/ 83419 w 4409975"/>
                  <a:gd name="connsiteY22" fmla="*/ 904775 h 1066800"/>
                  <a:gd name="connsiteX23" fmla="*/ 266299 w 4409975"/>
                  <a:gd name="connsiteY23" fmla="*/ 1029903 h 1066800"/>
                  <a:gd name="connsiteX24" fmla="*/ 689810 w 4409975"/>
                  <a:gd name="connsiteY24" fmla="*/ 1010653 h 1066800"/>
                  <a:gd name="connsiteX25" fmla="*/ 1402080 w 4409975"/>
                  <a:gd name="connsiteY25" fmla="*/ 693019 h 1066800"/>
                  <a:gd name="connsiteX26" fmla="*/ 2720741 w 4409975"/>
                  <a:gd name="connsiteY26" fmla="*/ 596766 h 1066800"/>
                  <a:gd name="connsiteX27" fmla="*/ 3808395 w 4409975"/>
                  <a:gd name="connsiteY27" fmla="*/ 721895 h 1066800"/>
                  <a:gd name="connsiteX28" fmla="*/ 4145280 w 4409975"/>
                  <a:gd name="connsiteY28" fmla="*/ 741145 h 1066800"/>
                  <a:gd name="connsiteX29" fmla="*/ 4366661 w 4409975"/>
                  <a:gd name="connsiteY29" fmla="*/ 490889 h 1066800"/>
                  <a:gd name="connsiteX30" fmla="*/ 4405162 w 4409975"/>
                  <a:gd name="connsiteY30" fmla="*/ 0 h 1066800"/>
                  <a:gd name="connsiteX31" fmla="*/ 4405162 w 4409975"/>
                  <a:gd name="connsiteY31" fmla="*/ 0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409975" h="1066800">
                    <a:moveTo>
                      <a:pt x="728311" y="105878"/>
                    </a:moveTo>
                    <a:cubicBezTo>
                      <a:pt x="808521" y="130743"/>
                      <a:pt x="888732" y="155609"/>
                      <a:pt x="805313" y="173255"/>
                    </a:cubicBezTo>
                    <a:cubicBezTo>
                      <a:pt x="721894" y="190901"/>
                      <a:pt x="335280" y="197318"/>
                      <a:pt x="227798" y="211756"/>
                    </a:cubicBezTo>
                    <a:cubicBezTo>
                      <a:pt x="120316" y="226194"/>
                      <a:pt x="65773" y="250257"/>
                      <a:pt x="160421" y="259882"/>
                    </a:cubicBezTo>
                    <a:cubicBezTo>
                      <a:pt x="255069" y="269507"/>
                      <a:pt x="689810" y="258278"/>
                      <a:pt x="795688" y="269507"/>
                    </a:cubicBezTo>
                    <a:cubicBezTo>
                      <a:pt x="901566" y="280736"/>
                      <a:pt x="903170" y="314425"/>
                      <a:pt x="795688" y="327259"/>
                    </a:cubicBezTo>
                    <a:cubicBezTo>
                      <a:pt x="688206" y="340093"/>
                      <a:pt x="263090" y="325655"/>
                      <a:pt x="150795" y="346510"/>
                    </a:cubicBezTo>
                    <a:cubicBezTo>
                      <a:pt x="38500" y="367365"/>
                      <a:pt x="0" y="434741"/>
                      <a:pt x="121920" y="452387"/>
                    </a:cubicBezTo>
                    <a:cubicBezTo>
                      <a:pt x="243840" y="470033"/>
                      <a:pt x="806917" y="441158"/>
                      <a:pt x="882315" y="452387"/>
                    </a:cubicBezTo>
                    <a:cubicBezTo>
                      <a:pt x="957713" y="463616"/>
                      <a:pt x="696227" y="506930"/>
                      <a:pt x="574307" y="519764"/>
                    </a:cubicBezTo>
                    <a:cubicBezTo>
                      <a:pt x="452387" y="532598"/>
                      <a:pt x="224588" y="511744"/>
                      <a:pt x="150795" y="529390"/>
                    </a:cubicBezTo>
                    <a:cubicBezTo>
                      <a:pt x="77002" y="547036"/>
                      <a:pt x="96252" y="609600"/>
                      <a:pt x="131545" y="625642"/>
                    </a:cubicBezTo>
                    <a:cubicBezTo>
                      <a:pt x="166838" y="641684"/>
                      <a:pt x="248652" y="632059"/>
                      <a:pt x="362551" y="625642"/>
                    </a:cubicBezTo>
                    <a:cubicBezTo>
                      <a:pt x="476450" y="619225"/>
                      <a:pt x="734729" y="574307"/>
                      <a:pt x="814939" y="587141"/>
                    </a:cubicBezTo>
                    <a:cubicBezTo>
                      <a:pt x="895150" y="599975"/>
                      <a:pt x="898357" y="686602"/>
                      <a:pt x="843814" y="702644"/>
                    </a:cubicBezTo>
                    <a:cubicBezTo>
                      <a:pt x="789271" y="718686"/>
                      <a:pt x="604787" y="681790"/>
                      <a:pt x="487680" y="683394"/>
                    </a:cubicBezTo>
                    <a:cubicBezTo>
                      <a:pt x="370573" y="684998"/>
                      <a:pt x="189296" y="693020"/>
                      <a:pt x="141170" y="712270"/>
                    </a:cubicBezTo>
                    <a:cubicBezTo>
                      <a:pt x="93044" y="731520"/>
                      <a:pt x="145983" y="787668"/>
                      <a:pt x="198922" y="798897"/>
                    </a:cubicBezTo>
                    <a:cubicBezTo>
                      <a:pt x="251861" y="810126"/>
                      <a:pt x="357739" y="784459"/>
                      <a:pt x="458804" y="779646"/>
                    </a:cubicBezTo>
                    <a:cubicBezTo>
                      <a:pt x="559869" y="774833"/>
                      <a:pt x="773229" y="750770"/>
                      <a:pt x="805313" y="770021"/>
                    </a:cubicBezTo>
                    <a:cubicBezTo>
                      <a:pt x="837397" y="789272"/>
                      <a:pt x="726707" y="882316"/>
                      <a:pt x="651309" y="895150"/>
                    </a:cubicBezTo>
                    <a:cubicBezTo>
                      <a:pt x="575911" y="907984"/>
                      <a:pt x="447574" y="845419"/>
                      <a:pt x="352926" y="847023"/>
                    </a:cubicBezTo>
                    <a:cubicBezTo>
                      <a:pt x="258278" y="848627"/>
                      <a:pt x="97857" y="874295"/>
                      <a:pt x="83419" y="904775"/>
                    </a:cubicBezTo>
                    <a:cubicBezTo>
                      <a:pt x="68981" y="935255"/>
                      <a:pt x="165234" y="1012257"/>
                      <a:pt x="266299" y="1029903"/>
                    </a:cubicBezTo>
                    <a:cubicBezTo>
                      <a:pt x="367364" y="1047549"/>
                      <a:pt x="500513" y="1066800"/>
                      <a:pt x="689810" y="1010653"/>
                    </a:cubicBezTo>
                    <a:cubicBezTo>
                      <a:pt x="879107" y="954506"/>
                      <a:pt x="1063592" y="762000"/>
                      <a:pt x="1402080" y="693019"/>
                    </a:cubicBezTo>
                    <a:cubicBezTo>
                      <a:pt x="1740568" y="624038"/>
                      <a:pt x="2319689" y="591953"/>
                      <a:pt x="2720741" y="596766"/>
                    </a:cubicBezTo>
                    <a:cubicBezTo>
                      <a:pt x="3121793" y="601579"/>
                      <a:pt x="3570972" y="697832"/>
                      <a:pt x="3808395" y="721895"/>
                    </a:cubicBezTo>
                    <a:cubicBezTo>
                      <a:pt x="4045818" y="745958"/>
                      <a:pt x="4052236" y="779646"/>
                      <a:pt x="4145280" y="741145"/>
                    </a:cubicBezTo>
                    <a:cubicBezTo>
                      <a:pt x="4238324" y="702644"/>
                      <a:pt x="4323347" y="614413"/>
                      <a:pt x="4366661" y="490889"/>
                    </a:cubicBezTo>
                    <a:cubicBezTo>
                      <a:pt x="4409975" y="367365"/>
                      <a:pt x="4405162" y="0"/>
                      <a:pt x="4405162" y="0"/>
                    </a:cubicBezTo>
                    <a:lnTo>
                      <a:pt x="4405162" y="0"/>
                    </a:lnTo>
                  </a:path>
                </a:pathLst>
              </a:cu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dk1"/>
                  </a:solidFill>
                </a:endParaRPr>
              </a:p>
            </p:txBody>
          </p:sp>
          <p:sp>
            <p:nvSpPr>
              <p:cNvPr id="42" name="Полилиния 41"/>
              <p:cNvSpPr/>
              <p:nvPr/>
            </p:nvSpPr>
            <p:spPr>
              <a:xfrm rot="21418318" flipV="1">
                <a:off x="4423206" y="5675491"/>
                <a:ext cx="4409975" cy="1066800"/>
              </a:xfrm>
              <a:custGeom>
                <a:avLst/>
                <a:gdLst>
                  <a:gd name="connsiteX0" fmla="*/ 728311 w 4409975"/>
                  <a:gd name="connsiteY0" fmla="*/ 105878 h 1066800"/>
                  <a:gd name="connsiteX1" fmla="*/ 805313 w 4409975"/>
                  <a:gd name="connsiteY1" fmla="*/ 173255 h 1066800"/>
                  <a:gd name="connsiteX2" fmla="*/ 227798 w 4409975"/>
                  <a:gd name="connsiteY2" fmla="*/ 211756 h 1066800"/>
                  <a:gd name="connsiteX3" fmla="*/ 160421 w 4409975"/>
                  <a:gd name="connsiteY3" fmla="*/ 259882 h 1066800"/>
                  <a:gd name="connsiteX4" fmla="*/ 795688 w 4409975"/>
                  <a:gd name="connsiteY4" fmla="*/ 269507 h 1066800"/>
                  <a:gd name="connsiteX5" fmla="*/ 795688 w 4409975"/>
                  <a:gd name="connsiteY5" fmla="*/ 327259 h 1066800"/>
                  <a:gd name="connsiteX6" fmla="*/ 150795 w 4409975"/>
                  <a:gd name="connsiteY6" fmla="*/ 346510 h 1066800"/>
                  <a:gd name="connsiteX7" fmla="*/ 121920 w 4409975"/>
                  <a:gd name="connsiteY7" fmla="*/ 452387 h 1066800"/>
                  <a:gd name="connsiteX8" fmla="*/ 882315 w 4409975"/>
                  <a:gd name="connsiteY8" fmla="*/ 452387 h 1066800"/>
                  <a:gd name="connsiteX9" fmla="*/ 574307 w 4409975"/>
                  <a:gd name="connsiteY9" fmla="*/ 519764 h 1066800"/>
                  <a:gd name="connsiteX10" fmla="*/ 150795 w 4409975"/>
                  <a:gd name="connsiteY10" fmla="*/ 529390 h 1066800"/>
                  <a:gd name="connsiteX11" fmla="*/ 131545 w 4409975"/>
                  <a:gd name="connsiteY11" fmla="*/ 625642 h 1066800"/>
                  <a:gd name="connsiteX12" fmla="*/ 362551 w 4409975"/>
                  <a:gd name="connsiteY12" fmla="*/ 625642 h 1066800"/>
                  <a:gd name="connsiteX13" fmla="*/ 814939 w 4409975"/>
                  <a:gd name="connsiteY13" fmla="*/ 587141 h 1066800"/>
                  <a:gd name="connsiteX14" fmla="*/ 843814 w 4409975"/>
                  <a:gd name="connsiteY14" fmla="*/ 702644 h 1066800"/>
                  <a:gd name="connsiteX15" fmla="*/ 487680 w 4409975"/>
                  <a:gd name="connsiteY15" fmla="*/ 683394 h 1066800"/>
                  <a:gd name="connsiteX16" fmla="*/ 141170 w 4409975"/>
                  <a:gd name="connsiteY16" fmla="*/ 712270 h 1066800"/>
                  <a:gd name="connsiteX17" fmla="*/ 198922 w 4409975"/>
                  <a:gd name="connsiteY17" fmla="*/ 798897 h 1066800"/>
                  <a:gd name="connsiteX18" fmla="*/ 458804 w 4409975"/>
                  <a:gd name="connsiteY18" fmla="*/ 779646 h 1066800"/>
                  <a:gd name="connsiteX19" fmla="*/ 805313 w 4409975"/>
                  <a:gd name="connsiteY19" fmla="*/ 770021 h 1066800"/>
                  <a:gd name="connsiteX20" fmla="*/ 651309 w 4409975"/>
                  <a:gd name="connsiteY20" fmla="*/ 895150 h 1066800"/>
                  <a:gd name="connsiteX21" fmla="*/ 352926 w 4409975"/>
                  <a:gd name="connsiteY21" fmla="*/ 847023 h 1066800"/>
                  <a:gd name="connsiteX22" fmla="*/ 83419 w 4409975"/>
                  <a:gd name="connsiteY22" fmla="*/ 904775 h 1066800"/>
                  <a:gd name="connsiteX23" fmla="*/ 266299 w 4409975"/>
                  <a:gd name="connsiteY23" fmla="*/ 1029903 h 1066800"/>
                  <a:gd name="connsiteX24" fmla="*/ 689810 w 4409975"/>
                  <a:gd name="connsiteY24" fmla="*/ 1010653 h 1066800"/>
                  <a:gd name="connsiteX25" fmla="*/ 1402080 w 4409975"/>
                  <a:gd name="connsiteY25" fmla="*/ 693019 h 1066800"/>
                  <a:gd name="connsiteX26" fmla="*/ 2720741 w 4409975"/>
                  <a:gd name="connsiteY26" fmla="*/ 596766 h 1066800"/>
                  <a:gd name="connsiteX27" fmla="*/ 3808395 w 4409975"/>
                  <a:gd name="connsiteY27" fmla="*/ 721895 h 1066800"/>
                  <a:gd name="connsiteX28" fmla="*/ 4145280 w 4409975"/>
                  <a:gd name="connsiteY28" fmla="*/ 741145 h 1066800"/>
                  <a:gd name="connsiteX29" fmla="*/ 4366661 w 4409975"/>
                  <a:gd name="connsiteY29" fmla="*/ 490889 h 1066800"/>
                  <a:gd name="connsiteX30" fmla="*/ 4405162 w 4409975"/>
                  <a:gd name="connsiteY30" fmla="*/ 0 h 1066800"/>
                  <a:gd name="connsiteX31" fmla="*/ 4405162 w 4409975"/>
                  <a:gd name="connsiteY31" fmla="*/ 0 h 1066800"/>
                  <a:gd name="connsiteX0" fmla="*/ 728311 w 4409975"/>
                  <a:gd name="connsiteY0" fmla="*/ 105878 h 1066800"/>
                  <a:gd name="connsiteX1" fmla="*/ 805313 w 4409975"/>
                  <a:gd name="connsiteY1" fmla="*/ 173255 h 1066800"/>
                  <a:gd name="connsiteX2" fmla="*/ 227798 w 4409975"/>
                  <a:gd name="connsiteY2" fmla="*/ 211756 h 1066800"/>
                  <a:gd name="connsiteX3" fmla="*/ 160421 w 4409975"/>
                  <a:gd name="connsiteY3" fmla="*/ 259882 h 1066800"/>
                  <a:gd name="connsiteX4" fmla="*/ 795688 w 4409975"/>
                  <a:gd name="connsiteY4" fmla="*/ 269507 h 1066800"/>
                  <a:gd name="connsiteX5" fmla="*/ 795688 w 4409975"/>
                  <a:gd name="connsiteY5" fmla="*/ 327259 h 1066800"/>
                  <a:gd name="connsiteX6" fmla="*/ 150795 w 4409975"/>
                  <a:gd name="connsiteY6" fmla="*/ 346510 h 1066800"/>
                  <a:gd name="connsiteX7" fmla="*/ 121920 w 4409975"/>
                  <a:gd name="connsiteY7" fmla="*/ 452387 h 1066800"/>
                  <a:gd name="connsiteX8" fmla="*/ 882315 w 4409975"/>
                  <a:gd name="connsiteY8" fmla="*/ 452387 h 1066800"/>
                  <a:gd name="connsiteX9" fmla="*/ 574307 w 4409975"/>
                  <a:gd name="connsiteY9" fmla="*/ 519764 h 1066800"/>
                  <a:gd name="connsiteX10" fmla="*/ 150795 w 4409975"/>
                  <a:gd name="connsiteY10" fmla="*/ 529390 h 1066800"/>
                  <a:gd name="connsiteX11" fmla="*/ 131545 w 4409975"/>
                  <a:gd name="connsiteY11" fmla="*/ 625642 h 1066800"/>
                  <a:gd name="connsiteX12" fmla="*/ 362551 w 4409975"/>
                  <a:gd name="connsiteY12" fmla="*/ 625642 h 1066800"/>
                  <a:gd name="connsiteX13" fmla="*/ 814939 w 4409975"/>
                  <a:gd name="connsiteY13" fmla="*/ 587141 h 1066800"/>
                  <a:gd name="connsiteX14" fmla="*/ 843814 w 4409975"/>
                  <a:gd name="connsiteY14" fmla="*/ 702644 h 1066800"/>
                  <a:gd name="connsiteX15" fmla="*/ 487680 w 4409975"/>
                  <a:gd name="connsiteY15" fmla="*/ 683394 h 1066800"/>
                  <a:gd name="connsiteX16" fmla="*/ 141170 w 4409975"/>
                  <a:gd name="connsiteY16" fmla="*/ 712270 h 1066800"/>
                  <a:gd name="connsiteX17" fmla="*/ 198922 w 4409975"/>
                  <a:gd name="connsiteY17" fmla="*/ 798897 h 1066800"/>
                  <a:gd name="connsiteX18" fmla="*/ 458804 w 4409975"/>
                  <a:gd name="connsiteY18" fmla="*/ 779646 h 1066800"/>
                  <a:gd name="connsiteX19" fmla="*/ 805313 w 4409975"/>
                  <a:gd name="connsiteY19" fmla="*/ 770021 h 1066800"/>
                  <a:gd name="connsiteX20" fmla="*/ 651309 w 4409975"/>
                  <a:gd name="connsiteY20" fmla="*/ 895150 h 1066800"/>
                  <a:gd name="connsiteX21" fmla="*/ 352926 w 4409975"/>
                  <a:gd name="connsiteY21" fmla="*/ 847023 h 1066800"/>
                  <a:gd name="connsiteX22" fmla="*/ 83419 w 4409975"/>
                  <a:gd name="connsiteY22" fmla="*/ 904775 h 1066800"/>
                  <a:gd name="connsiteX23" fmla="*/ 266299 w 4409975"/>
                  <a:gd name="connsiteY23" fmla="*/ 1029903 h 1066800"/>
                  <a:gd name="connsiteX24" fmla="*/ 689810 w 4409975"/>
                  <a:gd name="connsiteY24" fmla="*/ 1010653 h 1066800"/>
                  <a:gd name="connsiteX25" fmla="*/ 1402080 w 4409975"/>
                  <a:gd name="connsiteY25" fmla="*/ 693019 h 1066800"/>
                  <a:gd name="connsiteX26" fmla="*/ 2720741 w 4409975"/>
                  <a:gd name="connsiteY26" fmla="*/ 596766 h 1066800"/>
                  <a:gd name="connsiteX27" fmla="*/ 3808395 w 4409975"/>
                  <a:gd name="connsiteY27" fmla="*/ 721895 h 1066800"/>
                  <a:gd name="connsiteX28" fmla="*/ 4145280 w 4409975"/>
                  <a:gd name="connsiteY28" fmla="*/ 741145 h 1066800"/>
                  <a:gd name="connsiteX29" fmla="*/ 4366661 w 4409975"/>
                  <a:gd name="connsiteY29" fmla="*/ 490889 h 1066800"/>
                  <a:gd name="connsiteX30" fmla="*/ 4405162 w 4409975"/>
                  <a:gd name="connsiteY30" fmla="*/ 0 h 1066800"/>
                  <a:gd name="connsiteX31" fmla="*/ 4405162 w 4409975"/>
                  <a:gd name="connsiteY31" fmla="*/ 0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4409975" h="1066800">
                    <a:moveTo>
                      <a:pt x="728311" y="105878"/>
                    </a:moveTo>
                    <a:cubicBezTo>
                      <a:pt x="808521" y="130743"/>
                      <a:pt x="888732" y="155609"/>
                      <a:pt x="805313" y="173255"/>
                    </a:cubicBezTo>
                    <a:cubicBezTo>
                      <a:pt x="721894" y="190901"/>
                      <a:pt x="335280" y="197318"/>
                      <a:pt x="227798" y="211756"/>
                    </a:cubicBezTo>
                    <a:cubicBezTo>
                      <a:pt x="120316" y="226194"/>
                      <a:pt x="65773" y="250257"/>
                      <a:pt x="160421" y="259882"/>
                    </a:cubicBezTo>
                    <a:cubicBezTo>
                      <a:pt x="255069" y="269507"/>
                      <a:pt x="689810" y="258278"/>
                      <a:pt x="795688" y="269507"/>
                    </a:cubicBezTo>
                    <a:cubicBezTo>
                      <a:pt x="901566" y="280736"/>
                      <a:pt x="903170" y="314425"/>
                      <a:pt x="795688" y="327259"/>
                    </a:cubicBezTo>
                    <a:cubicBezTo>
                      <a:pt x="688206" y="340093"/>
                      <a:pt x="263090" y="325655"/>
                      <a:pt x="150795" y="346510"/>
                    </a:cubicBezTo>
                    <a:cubicBezTo>
                      <a:pt x="38500" y="367365"/>
                      <a:pt x="0" y="434741"/>
                      <a:pt x="121920" y="452387"/>
                    </a:cubicBezTo>
                    <a:cubicBezTo>
                      <a:pt x="243840" y="470033"/>
                      <a:pt x="806917" y="441158"/>
                      <a:pt x="882315" y="452387"/>
                    </a:cubicBezTo>
                    <a:cubicBezTo>
                      <a:pt x="957713" y="463616"/>
                      <a:pt x="696227" y="506930"/>
                      <a:pt x="574307" y="519764"/>
                    </a:cubicBezTo>
                    <a:cubicBezTo>
                      <a:pt x="452387" y="532598"/>
                      <a:pt x="224588" y="511744"/>
                      <a:pt x="150795" y="529390"/>
                    </a:cubicBezTo>
                    <a:cubicBezTo>
                      <a:pt x="77002" y="547036"/>
                      <a:pt x="96252" y="609600"/>
                      <a:pt x="131545" y="625642"/>
                    </a:cubicBezTo>
                    <a:cubicBezTo>
                      <a:pt x="166838" y="641684"/>
                      <a:pt x="248652" y="632059"/>
                      <a:pt x="362551" y="625642"/>
                    </a:cubicBezTo>
                    <a:cubicBezTo>
                      <a:pt x="476450" y="619225"/>
                      <a:pt x="734729" y="574307"/>
                      <a:pt x="814939" y="587141"/>
                    </a:cubicBezTo>
                    <a:cubicBezTo>
                      <a:pt x="895150" y="599975"/>
                      <a:pt x="898357" y="686602"/>
                      <a:pt x="843814" y="702644"/>
                    </a:cubicBezTo>
                    <a:cubicBezTo>
                      <a:pt x="789271" y="718686"/>
                      <a:pt x="604787" y="681790"/>
                      <a:pt x="487680" y="683394"/>
                    </a:cubicBezTo>
                    <a:cubicBezTo>
                      <a:pt x="370573" y="684998"/>
                      <a:pt x="189296" y="693020"/>
                      <a:pt x="141170" y="712270"/>
                    </a:cubicBezTo>
                    <a:cubicBezTo>
                      <a:pt x="93044" y="731520"/>
                      <a:pt x="145983" y="787668"/>
                      <a:pt x="198922" y="798897"/>
                    </a:cubicBezTo>
                    <a:cubicBezTo>
                      <a:pt x="251861" y="810126"/>
                      <a:pt x="357739" y="784459"/>
                      <a:pt x="458804" y="779646"/>
                    </a:cubicBezTo>
                    <a:cubicBezTo>
                      <a:pt x="559869" y="774833"/>
                      <a:pt x="773229" y="750770"/>
                      <a:pt x="805313" y="770021"/>
                    </a:cubicBezTo>
                    <a:cubicBezTo>
                      <a:pt x="837397" y="789272"/>
                      <a:pt x="726707" y="882316"/>
                      <a:pt x="651309" y="895150"/>
                    </a:cubicBezTo>
                    <a:cubicBezTo>
                      <a:pt x="575911" y="907984"/>
                      <a:pt x="447574" y="845419"/>
                      <a:pt x="352926" y="847023"/>
                    </a:cubicBezTo>
                    <a:cubicBezTo>
                      <a:pt x="258278" y="848627"/>
                      <a:pt x="97857" y="874295"/>
                      <a:pt x="83419" y="904775"/>
                    </a:cubicBezTo>
                    <a:cubicBezTo>
                      <a:pt x="68981" y="935255"/>
                      <a:pt x="165234" y="1012257"/>
                      <a:pt x="266299" y="1029903"/>
                    </a:cubicBezTo>
                    <a:cubicBezTo>
                      <a:pt x="367364" y="1047549"/>
                      <a:pt x="500513" y="1066800"/>
                      <a:pt x="689810" y="1010653"/>
                    </a:cubicBezTo>
                    <a:cubicBezTo>
                      <a:pt x="879107" y="954506"/>
                      <a:pt x="1063592" y="762000"/>
                      <a:pt x="1402080" y="693019"/>
                    </a:cubicBezTo>
                    <a:cubicBezTo>
                      <a:pt x="1740568" y="624038"/>
                      <a:pt x="2319689" y="591953"/>
                      <a:pt x="2720741" y="596766"/>
                    </a:cubicBezTo>
                    <a:cubicBezTo>
                      <a:pt x="3121793" y="601579"/>
                      <a:pt x="3570972" y="697832"/>
                      <a:pt x="3808395" y="721895"/>
                    </a:cubicBezTo>
                    <a:cubicBezTo>
                      <a:pt x="4045818" y="745958"/>
                      <a:pt x="4052236" y="779646"/>
                      <a:pt x="4145280" y="741145"/>
                    </a:cubicBezTo>
                    <a:cubicBezTo>
                      <a:pt x="4238324" y="702644"/>
                      <a:pt x="4323347" y="614413"/>
                      <a:pt x="4366661" y="490889"/>
                    </a:cubicBezTo>
                    <a:cubicBezTo>
                      <a:pt x="4409975" y="367365"/>
                      <a:pt x="4405162" y="0"/>
                      <a:pt x="4405162" y="0"/>
                    </a:cubicBezTo>
                    <a:lnTo>
                      <a:pt x="4405162" y="0"/>
                    </a:lnTo>
                  </a:path>
                </a:pathLst>
              </a:custGeom>
            </p:spPr>
            <p:style>
              <a:lnRef idx="1">
                <a:schemeClr val="accent1"/>
              </a:lnRef>
              <a:fillRef idx="2">
                <a:schemeClr val="accent1"/>
              </a:fillRef>
              <a:effectRef idx="1">
                <a:schemeClr val="accent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ru-RU">
                  <a:solidFill>
                    <a:schemeClr val="dk1"/>
                  </a:solidFill>
                </a:endParaRPr>
              </a:p>
            </p:txBody>
          </p:sp>
        </p:grpSp>
        <p:sp>
          <p:nvSpPr>
            <p:cNvPr id="43" name="Овал 42"/>
            <p:cNvSpPr/>
            <p:nvPr/>
          </p:nvSpPr>
          <p:spPr>
            <a:xfrm>
              <a:off x="6500826" y="6143644"/>
              <a:ext cx="357190" cy="428628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4" name="Овал 43"/>
            <p:cNvSpPr/>
            <p:nvPr/>
          </p:nvSpPr>
          <p:spPr>
            <a:xfrm>
              <a:off x="6572264" y="6286520"/>
              <a:ext cx="71438" cy="142876"/>
            </a:xfrm>
            <a:prstGeom prst="ellipse">
              <a:avLst/>
            </a:prstGeom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546" name="TextBox 545"/>
          <p:cNvSpPr txBox="1"/>
          <p:nvPr/>
        </p:nvSpPr>
        <p:spPr>
          <a:xfrm>
            <a:off x="214282" y="1285860"/>
            <a:ext cx="6078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4 см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725641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3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000"/>
                                        <p:tgtEl>
                                          <p:spTgt spid="2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0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3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20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20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00"/>
                                        <p:tgtEl>
                                          <p:spTgt spid="4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" dur="500"/>
                                        <p:tgtEl>
                                          <p:spTgt spid="3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2000"/>
                                        <p:tgtEl>
                                          <p:spTgt spid="4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20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20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2000"/>
                                        <p:tgtEl>
                                          <p:spTgt spid="3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2000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7" grpId="0" animBg="1"/>
      <p:bldP spid="18" grpId="0" animBg="1"/>
      <p:bldP spid="19" grpId="0" animBg="1"/>
      <p:bldP spid="24" grpId="0"/>
      <p:bldP spid="25" grpId="0" build="p"/>
      <p:bldP spid="26" grpId="0" build="p"/>
      <p:bldP spid="27" grpId="0" build="allAtOnce"/>
      <p:bldP spid="28" grpId="0" build="p"/>
      <p:bldP spid="29" grpId="0" build="p" animBg="1"/>
      <p:bldP spid="34" grpId="0" build="p" animBg="1"/>
      <p:bldP spid="35" grpId="0" build="p" animBg="1"/>
      <p:bldP spid="36" grpId="0" build="p" animBg="1"/>
      <p:bldP spid="38" grpId="0" build="p" animBg="1"/>
      <p:bldP spid="39" grpId="0" build="p" animBg="1"/>
      <p:bldP spid="40" grpId="0" build="allAtOnce" animBg="1"/>
      <p:bldP spid="41" grpId="0" build="p" animBg="1"/>
      <p:bldP spid="546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ru-RU" dirty="0" smtClean="0"/>
              <a:t>Всасывающая поверхность</a:t>
            </a:r>
            <a:endParaRPr lang="fr-FR" dirty="0" smtClean="0">
              <a:ln>
                <a:solidFill>
                  <a:sysClr val="windowText" lastClr="000000"/>
                </a:solidFill>
              </a:ln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643042" y="1357298"/>
            <a:ext cx="3214710" cy="4214842"/>
            <a:chOff x="1679" y="995"/>
            <a:chExt cx="2353" cy="2539"/>
          </a:xfrm>
        </p:grpSpPr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1679" y="995"/>
              <a:ext cx="2353" cy="2539"/>
              <a:chOff x="1679" y="995"/>
              <a:chExt cx="2353" cy="2539"/>
            </a:xfrm>
          </p:grpSpPr>
          <p:sp>
            <p:nvSpPr>
              <p:cNvPr id="36415" name="Freeform 5"/>
              <p:cNvSpPr>
                <a:spLocks/>
              </p:cNvSpPr>
              <p:nvPr/>
            </p:nvSpPr>
            <p:spPr bwMode="auto">
              <a:xfrm>
                <a:off x="1679" y="1451"/>
                <a:ext cx="2353" cy="1632"/>
              </a:xfrm>
              <a:custGeom>
                <a:avLst/>
                <a:gdLst>
                  <a:gd name="T0" fmla="*/ 905 w 941"/>
                  <a:gd name="T1" fmla="*/ 440 h 612"/>
                  <a:gd name="T2" fmla="*/ 885 w 941"/>
                  <a:gd name="T3" fmla="*/ 331 h 612"/>
                  <a:gd name="T4" fmla="*/ 863 w 941"/>
                  <a:gd name="T5" fmla="*/ 217 h 612"/>
                  <a:gd name="T6" fmla="*/ 831 w 941"/>
                  <a:gd name="T7" fmla="*/ 118 h 612"/>
                  <a:gd name="T8" fmla="*/ 768 w 941"/>
                  <a:gd name="T9" fmla="*/ 32 h 612"/>
                  <a:gd name="T10" fmla="*/ 638 w 941"/>
                  <a:gd name="T11" fmla="*/ 15 h 612"/>
                  <a:gd name="T12" fmla="*/ 561 w 941"/>
                  <a:gd name="T13" fmla="*/ 101 h 612"/>
                  <a:gd name="T14" fmla="*/ 534 w 941"/>
                  <a:gd name="T15" fmla="*/ 218 h 612"/>
                  <a:gd name="T16" fmla="*/ 519 w 941"/>
                  <a:gd name="T17" fmla="*/ 335 h 612"/>
                  <a:gd name="T18" fmla="*/ 505 w 941"/>
                  <a:gd name="T19" fmla="*/ 425 h 612"/>
                  <a:gd name="T20" fmla="*/ 476 w 941"/>
                  <a:gd name="T21" fmla="*/ 509 h 612"/>
                  <a:gd name="T22" fmla="*/ 414 w 941"/>
                  <a:gd name="T23" fmla="*/ 521 h 612"/>
                  <a:gd name="T24" fmla="*/ 377 w 941"/>
                  <a:gd name="T25" fmla="*/ 456 h 612"/>
                  <a:gd name="T26" fmla="*/ 359 w 941"/>
                  <a:gd name="T27" fmla="*/ 363 h 612"/>
                  <a:gd name="T28" fmla="*/ 348 w 941"/>
                  <a:gd name="T29" fmla="*/ 274 h 612"/>
                  <a:gd name="T30" fmla="*/ 333 w 941"/>
                  <a:gd name="T31" fmla="*/ 182 h 612"/>
                  <a:gd name="T32" fmla="*/ 311 w 941"/>
                  <a:gd name="T33" fmla="*/ 92 h 612"/>
                  <a:gd name="T34" fmla="*/ 237 w 941"/>
                  <a:gd name="T35" fmla="*/ 12 h 612"/>
                  <a:gd name="T36" fmla="*/ 145 w 941"/>
                  <a:gd name="T37" fmla="*/ 18 h 612"/>
                  <a:gd name="T38" fmla="*/ 85 w 941"/>
                  <a:gd name="T39" fmla="*/ 87 h 612"/>
                  <a:gd name="T40" fmla="*/ 52 w 941"/>
                  <a:gd name="T41" fmla="*/ 182 h 612"/>
                  <a:gd name="T42" fmla="*/ 38 w 941"/>
                  <a:gd name="T43" fmla="*/ 277 h 612"/>
                  <a:gd name="T44" fmla="*/ 25 w 941"/>
                  <a:gd name="T45" fmla="*/ 379 h 612"/>
                  <a:gd name="T46" fmla="*/ 12 w 941"/>
                  <a:gd name="T47" fmla="*/ 482 h 612"/>
                  <a:gd name="T48" fmla="*/ 0 w 941"/>
                  <a:gd name="T49" fmla="*/ 597 h 612"/>
                  <a:gd name="T50" fmla="*/ 87 w 941"/>
                  <a:gd name="T51" fmla="*/ 517 h 612"/>
                  <a:gd name="T52" fmla="*/ 105 w 941"/>
                  <a:gd name="T53" fmla="*/ 391 h 612"/>
                  <a:gd name="T54" fmla="*/ 117 w 941"/>
                  <a:gd name="T55" fmla="*/ 290 h 612"/>
                  <a:gd name="T56" fmla="*/ 130 w 941"/>
                  <a:gd name="T57" fmla="*/ 207 h 612"/>
                  <a:gd name="T58" fmla="*/ 148 w 941"/>
                  <a:gd name="T59" fmla="*/ 139 h 612"/>
                  <a:gd name="T60" fmla="*/ 176 w 941"/>
                  <a:gd name="T61" fmla="*/ 92 h 612"/>
                  <a:gd name="T62" fmla="*/ 212 w 941"/>
                  <a:gd name="T63" fmla="*/ 87 h 612"/>
                  <a:gd name="T64" fmla="*/ 240 w 941"/>
                  <a:gd name="T65" fmla="*/ 125 h 612"/>
                  <a:gd name="T66" fmla="*/ 257 w 941"/>
                  <a:gd name="T67" fmla="*/ 194 h 612"/>
                  <a:gd name="T68" fmla="*/ 269 w 941"/>
                  <a:gd name="T69" fmla="*/ 280 h 612"/>
                  <a:gd name="T70" fmla="*/ 279 w 941"/>
                  <a:gd name="T71" fmla="*/ 370 h 612"/>
                  <a:gd name="T72" fmla="*/ 299 w 941"/>
                  <a:gd name="T73" fmla="*/ 474 h 612"/>
                  <a:gd name="T74" fmla="*/ 372 w 941"/>
                  <a:gd name="T75" fmla="*/ 589 h 612"/>
                  <a:gd name="T76" fmla="*/ 525 w 941"/>
                  <a:gd name="T77" fmla="*/ 571 h 612"/>
                  <a:gd name="T78" fmla="*/ 583 w 941"/>
                  <a:gd name="T79" fmla="*/ 444 h 612"/>
                  <a:gd name="T80" fmla="*/ 599 w 941"/>
                  <a:gd name="T81" fmla="*/ 345 h 612"/>
                  <a:gd name="T82" fmla="*/ 615 w 941"/>
                  <a:gd name="T83" fmla="*/ 232 h 612"/>
                  <a:gd name="T84" fmla="*/ 632 w 941"/>
                  <a:gd name="T85" fmla="*/ 143 h 612"/>
                  <a:gd name="T86" fmla="*/ 670 w 941"/>
                  <a:gd name="T87" fmla="*/ 96 h 612"/>
                  <a:gd name="T88" fmla="*/ 727 w 941"/>
                  <a:gd name="T89" fmla="*/ 103 h 612"/>
                  <a:gd name="T90" fmla="*/ 762 w 941"/>
                  <a:gd name="T91" fmla="*/ 162 h 612"/>
                  <a:gd name="T92" fmla="*/ 782 w 941"/>
                  <a:gd name="T93" fmla="*/ 237 h 612"/>
                  <a:gd name="T94" fmla="*/ 806 w 941"/>
                  <a:gd name="T95" fmla="*/ 344 h 612"/>
                  <a:gd name="T96" fmla="*/ 829 w 941"/>
                  <a:gd name="T97" fmla="*/ 461 h 612"/>
                  <a:gd name="T98" fmla="*/ 898 w 941"/>
                  <a:gd name="T99" fmla="*/ 582 h 612"/>
                  <a:gd name="T100" fmla="*/ 923 w 941"/>
                  <a:gd name="T101" fmla="*/ 501 h 61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41"/>
                  <a:gd name="T154" fmla="*/ 0 h 612"/>
                  <a:gd name="T155" fmla="*/ 941 w 941"/>
                  <a:gd name="T156" fmla="*/ 612 h 61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41" h="612">
                    <a:moveTo>
                      <a:pt x="923" y="501"/>
                    </a:moveTo>
                    <a:cubicBezTo>
                      <a:pt x="925" y="487"/>
                      <a:pt x="922" y="482"/>
                      <a:pt x="912" y="472"/>
                    </a:cubicBezTo>
                    <a:cubicBezTo>
                      <a:pt x="913" y="459"/>
                      <a:pt x="913" y="447"/>
                      <a:pt x="905" y="440"/>
                    </a:cubicBezTo>
                    <a:cubicBezTo>
                      <a:pt x="906" y="425"/>
                      <a:pt x="907" y="421"/>
                      <a:pt x="897" y="407"/>
                    </a:cubicBezTo>
                    <a:cubicBezTo>
                      <a:pt x="902" y="398"/>
                      <a:pt x="900" y="380"/>
                      <a:pt x="893" y="371"/>
                    </a:cubicBezTo>
                    <a:cubicBezTo>
                      <a:pt x="897" y="364"/>
                      <a:pt x="892" y="336"/>
                      <a:pt x="885" y="331"/>
                    </a:cubicBezTo>
                    <a:cubicBezTo>
                      <a:pt x="887" y="324"/>
                      <a:pt x="885" y="304"/>
                      <a:pt x="876" y="290"/>
                    </a:cubicBezTo>
                    <a:cubicBezTo>
                      <a:pt x="880" y="282"/>
                      <a:pt x="878" y="265"/>
                      <a:pt x="871" y="253"/>
                    </a:cubicBezTo>
                    <a:cubicBezTo>
                      <a:pt x="874" y="249"/>
                      <a:pt x="869" y="222"/>
                      <a:pt x="863" y="217"/>
                    </a:cubicBezTo>
                    <a:cubicBezTo>
                      <a:pt x="865" y="204"/>
                      <a:pt x="857" y="187"/>
                      <a:pt x="854" y="183"/>
                    </a:cubicBezTo>
                    <a:cubicBezTo>
                      <a:pt x="855" y="173"/>
                      <a:pt x="851" y="157"/>
                      <a:pt x="844" y="148"/>
                    </a:cubicBezTo>
                    <a:cubicBezTo>
                      <a:pt x="846" y="140"/>
                      <a:pt x="842" y="124"/>
                      <a:pt x="831" y="118"/>
                    </a:cubicBezTo>
                    <a:cubicBezTo>
                      <a:pt x="832" y="111"/>
                      <a:pt x="827" y="91"/>
                      <a:pt x="815" y="87"/>
                    </a:cubicBezTo>
                    <a:cubicBezTo>
                      <a:pt x="813" y="77"/>
                      <a:pt x="811" y="65"/>
                      <a:pt x="797" y="59"/>
                    </a:cubicBezTo>
                    <a:cubicBezTo>
                      <a:pt x="794" y="50"/>
                      <a:pt x="785" y="36"/>
                      <a:pt x="768" y="32"/>
                    </a:cubicBezTo>
                    <a:cubicBezTo>
                      <a:pt x="764" y="24"/>
                      <a:pt x="737" y="8"/>
                      <a:pt x="723" y="12"/>
                    </a:cubicBezTo>
                    <a:cubicBezTo>
                      <a:pt x="717" y="7"/>
                      <a:pt x="697" y="1"/>
                      <a:pt x="685" y="11"/>
                    </a:cubicBezTo>
                    <a:cubicBezTo>
                      <a:pt x="678" y="1"/>
                      <a:pt x="649" y="4"/>
                      <a:pt x="638" y="15"/>
                    </a:cubicBezTo>
                    <a:cubicBezTo>
                      <a:pt x="633" y="11"/>
                      <a:pt x="609" y="29"/>
                      <a:pt x="607" y="36"/>
                    </a:cubicBezTo>
                    <a:cubicBezTo>
                      <a:pt x="596" y="35"/>
                      <a:pt x="577" y="60"/>
                      <a:pt x="580" y="67"/>
                    </a:cubicBezTo>
                    <a:cubicBezTo>
                      <a:pt x="567" y="72"/>
                      <a:pt x="561" y="91"/>
                      <a:pt x="561" y="101"/>
                    </a:cubicBezTo>
                    <a:cubicBezTo>
                      <a:pt x="551" y="106"/>
                      <a:pt x="540" y="136"/>
                      <a:pt x="545" y="147"/>
                    </a:cubicBezTo>
                    <a:cubicBezTo>
                      <a:pt x="541" y="150"/>
                      <a:pt x="532" y="181"/>
                      <a:pt x="540" y="187"/>
                    </a:cubicBezTo>
                    <a:cubicBezTo>
                      <a:pt x="533" y="192"/>
                      <a:pt x="531" y="212"/>
                      <a:pt x="534" y="218"/>
                    </a:cubicBezTo>
                    <a:cubicBezTo>
                      <a:pt x="529" y="222"/>
                      <a:pt x="525" y="248"/>
                      <a:pt x="530" y="257"/>
                    </a:cubicBezTo>
                    <a:cubicBezTo>
                      <a:pt x="523" y="263"/>
                      <a:pt x="521" y="291"/>
                      <a:pt x="525" y="296"/>
                    </a:cubicBezTo>
                    <a:cubicBezTo>
                      <a:pt x="515" y="300"/>
                      <a:pt x="514" y="332"/>
                      <a:pt x="519" y="335"/>
                    </a:cubicBezTo>
                    <a:cubicBezTo>
                      <a:pt x="514" y="338"/>
                      <a:pt x="512" y="358"/>
                      <a:pt x="514" y="366"/>
                    </a:cubicBezTo>
                    <a:cubicBezTo>
                      <a:pt x="509" y="369"/>
                      <a:pt x="505" y="386"/>
                      <a:pt x="508" y="395"/>
                    </a:cubicBezTo>
                    <a:cubicBezTo>
                      <a:pt x="502" y="400"/>
                      <a:pt x="501" y="416"/>
                      <a:pt x="505" y="425"/>
                    </a:cubicBezTo>
                    <a:cubicBezTo>
                      <a:pt x="498" y="431"/>
                      <a:pt x="492" y="448"/>
                      <a:pt x="495" y="457"/>
                    </a:cubicBezTo>
                    <a:cubicBezTo>
                      <a:pt x="488" y="462"/>
                      <a:pt x="483" y="477"/>
                      <a:pt x="486" y="485"/>
                    </a:cubicBezTo>
                    <a:cubicBezTo>
                      <a:pt x="482" y="486"/>
                      <a:pt x="477" y="498"/>
                      <a:pt x="476" y="509"/>
                    </a:cubicBezTo>
                    <a:cubicBezTo>
                      <a:pt x="469" y="509"/>
                      <a:pt x="462" y="515"/>
                      <a:pt x="459" y="523"/>
                    </a:cubicBezTo>
                    <a:cubicBezTo>
                      <a:pt x="452" y="521"/>
                      <a:pt x="441" y="523"/>
                      <a:pt x="433" y="527"/>
                    </a:cubicBezTo>
                    <a:cubicBezTo>
                      <a:pt x="432" y="524"/>
                      <a:pt x="419" y="517"/>
                      <a:pt x="414" y="521"/>
                    </a:cubicBezTo>
                    <a:cubicBezTo>
                      <a:pt x="415" y="515"/>
                      <a:pt x="406" y="503"/>
                      <a:pt x="398" y="503"/>
                    </a:cubicBezTo>
                    <a:cubicBezTo>
                      <a:pt x="399" y="496"/>
                      <a:pt x="392" y="486"/>
                      <a:pt x="385" y="483"/>
                    </a:cubicBezTo>
                    <a:cubicBezTo>
                      <a:pt x="388" y="474"/>
                      <a:pt x="384" y="461"/>
                      <a:pt x="377" y="456"/>
                    </a:cubicBezTo>
                    <a:cubicBezTo>
                      <a:pt x="380" y="446"/>
                      <a:pt x="374" y="429"/>
                      <a:pt x="367" y="423"/>
                    </a:cubicBezTo>
                    <a:cubicBezTo>
                      <a:pt x="371" y="413"/>
                      <a:pt x="371" y="397"/>
                      <a:pt x="365" y="393"/>
                    </a:cubicBezTo>
                    <a:cubicBezTo>
                      <a:pt x="367" y="383"/>
                      <a:pt x="364" y="366"/>
                      <a:pt x="359" y="363"/>
                    </a:cubicBezTo>
                    <a:cubicBezTo>
                      <a:pt x="361" y="357"/>
                      <a:pt x="359" y="341"/>
                      <a:pt x="355" y="337"/>
                    </a:cubicBezTo>
                    <a:cubicBezTo>
                      <a:pt x="358" y="330"/>
                      <a:pt x="357" y="311"/>
                      <a:pt x="352" y="308"/>
                    </a:cubicBezTo>
                    <a:cubicBezTo>
                      <a:pt x="355" y="301"/>
                      <a:pt x="352" y="280"/>
                      <a:pt x="348" y="274"/>
                    </a:cubicBezTo>
                    <a:cubicBezTo>
                      <a:pt x="352" y="268"/>
                      <a:pt x="349" y="249"/>
                      <a:pt x="345" y="244"/>
                    </a:cubicBezTo>
                    <a:cubicBezTo>
                      <a:pt x="348" y="237"/>
                      <a:pt x="344" y="219"/>
                      <a:pt x="339" y="213"/>
                    </a:cubicBezTo>
                    <a:cubicBezTo>
                      <a:pt x="343" y="207"/>
                      <a:pt x="341" y="186"/>
                      <a:pt x="333" y="182"/>
                    </a:cubicBezTo>
                    <a:cubicBezTo>
                      <a:pt x="336" y="176"/>
                      <a:pt x="334" y="153"/>
                      <a:pt x="329" y="150"/>
                    </a:cubicBezTo>
                    <a:cubicBezTo>
                      <a:pt x="331" y="145"/>
                      <a:pt x="329" y="124"/>
                      <a:pt x="322" y="121"/>
                    </a:cubicBezTo>
                    <a:cubicBezTo>
                      <a:pt x="324" y="114"/>
                      <a:pt x="317" y="98"/>
                      <a:pt x="311" y="92"/>
                    </a:cubicBezTo>
                    <a:cubicBezTo>
                      <a:pt x="313" y="84"/>
                      <a:pt x="304" y="59"/>
                      <a:pt x="295" y="60"/>
                    </a:cubicBezTo>
                    <a:cubicBezTo>
                      <a:pt x="297" y="53"/>
                      <a:pt x="276" y="26"/>
                      <a:pt x="265" y="26"/>
                    </a:cubicBezTo>
                    <a:cubicBezTo>
                      <a:pt x="263" y="19"/>
                      <a:pt x="241" y="8"/>
                      <a:pt x="237" y="12"/>
                    </a:cubicBezTo>
                    <a:cubicBezTo>
                      <a:pt x="234" y="4"/>
                      <a:pt x="207" y="0"/>
                      <a:pt x="204" y="5"/>
                    </a:cubicBezTo>
                    <a:cubicBezTo>
                      <a:pt x="197" y="0"/>
                      <a:pt x="179" y="2"/>
                      <a:pt x="174" y="5"/>
                    </a:cubicBezTo>
                    <a:cubicBezTo>
                      <a:pt x="162" y="4"/>
                      <a:pt x="146" y="12"/>
                      <a:pt x="145" y="18"/>
                    </a:cubicBezTo>
                    <a:cubicBezTo>
                      <a:pt x="133" y="19"/>
                      <a:pt x="126" y="26"/>
                      <a:pt x="123" y="33"/>
                    </a:cubicBezTo>
                    <a:cubicBezTo>
                      <a:pt x="107" y="38"/>
                      <a:pt x="103" y="48"/>
                      <a:pt x="101" y="57"/>
                    </a:cubicBezTo>
                    <a:cubicBezTo>
                      <a:pt x="87" y="64"/>
                      <a:pt x="86" y="76"/>
                      <a:pt x="85" y="87"/>
                    </a:cubicBezTo>
                    <a:cubicBezTo>
                      <a:pt x="73" y="91"/>
                      <a:pt x="70" y="112"/>
                      <a:pt x="71" y="119"/>
                    </a:cubicBezTo>
                    <a:cubicBezTo>
                      <a:pt x="61" y="126"/>
                      <a:pt x="58" y="142"/>
                      <a:pt x="60" y="150"/>
                    </a:cubicBezTo>
                    <a:cubicBezTo>
                      <a:pt x="55" y="159"/>
                      <a:pt x="50" y="171"/>
                      <a:pt x="52" y="182"/>
                    </a:cubicBezTo>
                    <a:cubicBezTo>
                      <a:pt x="50" y="186"/>
                      <a:pt x="44" y="207"/>
                      <a:pt x="46" y="216"/>
                    </a:cubicBezTo>
                    <a:cubicBezTo>
                      <a:pt x="39" y="224"/>
                      <a:pt x="38" y="239"/>
                      <a:pt x="41" y="246"/>
                    </a:cubicBezTo>
                    <a:cubicBezTo>
                      <a:pt x="38" y="249"/>
                      <a:pt x="36" y="272"/>
                      <a:pt x="38" y="277"/>
                    </a:cubicBezTo>
                    <a:cubicBezTo>
                      <a:pt x="32" y="289"/>
                      <a:pt x="31" y="301"/>
                      <a:pt x="35" y="309"/>
                    </a:cubicBezTo>
                    <a:cubicBezTo>
                      <a:pt x="27" y="324"/>
                      <a:pt x="28" y="337"/>
                      <a:pt x="31" y="344"/>
                    </a:cubicBezTo>
                    <a:cubicBezTo>
                      <a:pt x="24" y="350"/>
                      <a:pt x="21" y="372"/>
                      <a:pt x="25" y="379"/>
                    </a:cubicBezTo>
                    <a:cubicBezTo>
                      <a:pt x="19" y="388"/>
                      <a:pt x="18" y="407"/>
                      <a:pt x="23" y="416"/>
                    </a:cubicBezTo>
                    <a:cubicBezTo>
                      <a:pt x="14" y="430"/>
                      <a:pt x="15" y="434"/>
                      <a:pt x="17" y="449"/>
                    </a:cubicBezTo>
                    <a:cubicBezTo>
                      <a:pt x="10" y="457"/>
                      <a:pt x="10" y="469"/>
                      <a:pt x="12" y="482"/>
                    </a:cubicBezTo>
                    <a:cubicBezTo>
                      <a:pt x="5" y="492"/>
                      <a:pt x="4" y="497"/>
                      <a:pt x="4" y="512"/>
                    </a:cubicBezTo>
                    <a:cubicBezTo>
                      <a:pt x="3" y="512"/>
                      <a:pt x="2" y="512"/>
                      <a:pt x="0" y="513"/>
                    </a:cubicBezTo>
                    <a:cubicBezTo>
                      <a:pt x="0" y="597"/>
                      <a:pt x="0" y="597"/>
                      <a:pt x="0" y="597"/>
                    </a:cubicBezTo>
                    <a:cubicBezTo>
                      <a:pt x="7" y="596"/>
                      <a:pt x="14" y="594"/>
                      <a:pt x="16" y="591"/>
                    </a:cubicBezTo>
                    <a:cubicBezTo>
                      <a:pt x="30" y="593"/>
                      <a:pt x="58" y="575"/>
                      <a:pt x="62" y="568"/>
                    </a:cubicBezTo>
                    <a:cubicBezTo>
                      <a:pt x="79" y="561"/>
                      <a:pt x="89" y="524"/>
                      <a:pt x="87" y="517"/>
                    </a:cubicBezTo>
                    <a:cubicBezTo>
                      <a:pt x="93" y="512"/>
                      <a:pt x="99" y="479"/>
                      <a:pt x="96" y="472"/>
                    </a:cubicBezTo>
                    <a:cubicBezTo>
                      <a:pt x="101" y="470"/>
                      <a:pt x="105" y="437"/>
                      <a:pt x="102" y="429"/>
                    </a:cubicBezTo>
                    <a:cubicBezTo>
                      <a:pt x="108" y="426"/>
                      <a:pt x="107" y="398"/>
                      <a:pt x="105" y="391"/>
                    </a:cubicBezTo>
                    <a:cubicBezTo>
                      <a:pt x="110" y="387"/>
                      <a:pt x="115" y="363"/>
                      <a:pt x="110" y="352"/>
                    </a:cubicBezTo>
                    <a:cubicBezTo>
                      <a:pt x="113" y="350"/>
                      <a:pt x="117" y="324"/>
                      <a:pt x="114" y="318"/>
                    </a:cubicBezTo>
                    <a:cubicBezTo>
                      <a:pt x="117" y="317"/>
                      <a:pt x="120" y="295"/>
                      <a:pt x="117" y="290"/>
                    </a:cubicBezTo>
                    <a:cubicBezTo>
                      <a:pt x="121" y="286"/>
                      <a:pt x="124" y="266"/>
                      <a:pt x="121" y="262"/>
                    </a:cubicBezTo>
                    <a:cubicBezTo>
                      <a:pt x="124" y="260"/>
                      <a:pt x="128" y="241"/>
                      <a:pt x="124" y="236"/>
                    </a:cubicBezTo>
                    <a:cubicBezTo>
                      <a:pt x="127" y="234"/>
                      <a:pt x="132" y="212"/>
                      <a:pt x="130" y="207"/>
                    </a:cubicBezTo>
                    <a:cubicBezTo>
                      <a:pt x="132" y="204"/>
                      <a:pt x="137" y="184"/>
                      <a:pt x="135" y="180"/>
                    </a:cubicBezTo>
                    <a:cubicBezTo>
                      <a:pt x="139" y="178"/>
                      <a:pt x="143" y="165"/>
                      <a:pt x="142" y="160"/>
                    </a:cubicBezTo>
                    <a:cubicBezTo>
                      <a:pt x="146" y="159"/>
                      <a:pt x="150" y="143"/>
                      <a:pt x="148" y="139"/>
                    </a:cubicBezTo>
                    <a:cubicBezTo>
                      <a:pt x="152" y="137"/>
                      <a:pt x="157" y="125"/>
                      <a:pt x="156" y="121"/>
                    </a:cubicBezTo>
                    <a:cubicBezTo>
                      <a:pt x="160" y="120"/>
                      <a:pt x="165" y="111"/>
                      <a:pt x="164" y="106"/>
                    </a:cubicBezTo>
                    <a:cubicBezTo>
                      <a:pt x="170" y="106"/>
                      <a:pt x="177" y="95"/>
                      <a:pt x="176" y="92"/>
                    </a:cubicBezTo>
                    <a:cubicBezTo>
                      <a:pt x="182" y="95"/>
                      <a:pt x="189" y="87"/>
                      <a:pt x="190" y="85"/>
                    </a:cubicBezTo>
                    <a:cubicBezTo>
                      <a:pt x="196" y="90"/>
                      <a:pt x="201" y="84"/>
                      <a:pt x="201" y="84"/>
                    </a:cubicBezTo>
                    <a:cubicBezTo>
                      <a:pt x="204" y="90"/>
                      <a:pt x="212" y="87"/>
                      <a:pt x="212" y="87"/>
                    </a:cubicBezTo>
                    <a:cubicBezTo>
                      <a:pt x="214" y="95"/>
                      <a:pt x="216" y="94"/>
                      <a:pt x="220" y="94"/>
                    </a:cubicBezTo>
                    <a:cubicBezTo>
                      <a:pt x="220" y="100"/>
                      <a:pt x="226" y="108"/>
                      <a:pt x="231" y="108"/>
                    </a:cubicBezTo>
                    <a:cubicBezTo>
                      <a:pt x="229" y="115"/>
                      <a:pt x="235" y="124"/>
                      <a:pt x="240" y="125"/>
                    </a:cubicBezTo>
                    <a:cubicBezTo>
                      <a:pt x="234" y="131"/>
                      <a:pt x="241" y="146"/>
                      <a:pt x="246" y="148"/>
                    </a:cubicBezTo>
                    <a:cubicBezTo>
                      <a:pt x="240" y="152"/>
                      <a:pt x="247" y="168"/>
                      <a:pt x="252" y="168"/>
                    </a:cubicBezTo>
                    <a:cubicBezTo>
                      <a:pt x="246" y="172"/>
                      <a:pt x="250" y="192"/>
                      <a:pt x="257" y="194"/>
                    </a:cubicBezTo>
                    <a:cubicBezTo>
                      <a:pt x="249" y="199"/>
                      <a:pt x="255" y="217"/>
                      <a:pt x="260" y="219"/>
                    </a:cubicBezTo>
                    <a:cubicBezTo>
                      <a:pt x="251" y="224"/>
                      <a:pt x="256" y="248"/>
                      <a:pt x="263" y="248"/>
                    </a:cubicBezTo>
                    <a:cubicBezTo>
                      <a:pt x="257" y="253"/>
                      <a:pt x="261" y="278"/>
                      <a:pt x="269" y="280"/>
                    </a:cubicBezTo>
                    <a:cubicBezTo>
                      <a:pt x="261" y="287"/>
                      <a:pt x="264" y="307"/>
                      <a:pt x="271" y="310"/>
                    </a:cubicBezTo>
                    <a:cubicBezTo>
                      <a:pt x="264" y="315"/>
                      <a:pt x="268" y="334"/>
                      <a:pt x="274" y="337"/>
                    </a:cubicBezTo>
                    <a:cubicBezTo>
                      <a:pt x="270" y="343"/>
                      <a:pt x="270" y="367"/>
                      <a:pt x="279" y="370"/>
                    </a:cubicBezTo>
                    <a:cubicBezTo>
                      <a:pt x="275" y="377"/>
                      <a:pt x="276" y="398"/>
                      <a:pt x="285" y="404"/>
                    </a:cubicBezTo>
                    <a:cubicBezTo>
                      <a:pt x="279" y="410"/>
                      <a:pt x="283" y="436"/>
                      <a:pt x="291" y="437"/>
                    </a:cubicBezTo>
                    <a:cubicBezTo>
                      <a:pt x="285" y="444"/>
                      <a:pt x="288" y="473"/>
                      <a:pt x="299" y="474"/>
                    </a:cubicBezTo>
                    <a:cubicBezTo>
                      <a:pt x="290" y="481"/>
                      <a:pt x="300" y="516"/>
                      <a:pt x="312" y="514"/>
                    </a:cubicBezTo>
                    <a:cubicBezTo>
                      <a:pt x="310" y="526"/>
                      <a:pt x="325" y="556"/>
                      <a:pt x="336" y="555"/>
                    </a:cubicBezTo>
                    <a:cubicBezTo>
                      <a:pt x="336" y="562"/>
                      <a:pt x="359" y="591"/>
                      <a:pt x="372" y="589"/>
                    </a:cubicBezTo>
                    <a:cubicBezTo>
                      <a:pt x="374" y="597"/>
                      <a:pt x="411" y="611"/>
                      <a:pt x="419" y="606"/>
                    </a:cubicBezTo>
                    <a:cubicBezTo>
                      <a:pt x="425" y="612"/>
                      <a:pt x="474" y="612"/>
                      <a:pt x="477" y="603"/>
                    </a:cubicBezTo>
                    <a:cubicBezTo>
                      <a:pt x="489" y="604"/>
                      <a:pt x="527" y="582"/>
                      <a:pt x="525" y="571"/>
                    </a:cubicBezTo>
                    <a:cubicBezTo>
                      <a:pt x="534" y="572"/>
                      <a:pt x="566" y="533"/>
                      <a:pt x="558" y="523"/>
                    </a:cubicBezTo>
                    <a:cubicBezTo>
                      <a:pt x="567" y="516"/>
                      <a:pt x="580" y="487"/>
                      <a:pt x="575" y="483"/>
                    </a:cubicBezTo>
                    <a:cubicBezTo>
                      <a:pt x="581" y="476"/>
                      <a:pt x="588" y="449"/>
                      <a:pt x="583" y="444"/>
                    </a:cubicBezTo>
                    <a:cubicBezTo>
                      <a:pt x="590" y="437"/>
                      <a:pt x="592" y="410"/>
                      <a:pt x="589" y="409"/>
                    </a:cubicBezTo>
                    <a:cubicBezTo>
                      <a:pt x="596" y="405"/>
                      <a:pt x="597" y="383"/>
                      <a:pt x="593" y="378"/>
                    </a:cubicBezTo>
                    <a:cubicBezTo>
                      <a:pt x="600" y="372"/>
                      <a:pt x="602" y="348"/>
                      <a:pt x="599" y="345"/>
                    </a:cubicBezTo>
                    <a:cubicBezTo>
                      <a:pt x="605" y="341"/>
                      <a:pt x="609" y="308"/>
                      <a:pt x="604" y="305"/>
                    </a:cubicBezTo>
                    <a:cubicBezTo>
                      <a:pt x="611" y="294"/>
                      <a:pt x="613" y="277"/>
                      <a:pt x="610" y="265"/>
                    </a:cubicBezTo>
                    <a:cubicBezTo>
                      <a:pt x="616" y="255"/>
                      <a:pt x="617" y="238"/>
                      <a:pt x="615" y="232"/>
                    </a:cubicBezTo>
                    <a:cubicBezTo>
                      <a:pt x="620" y="225"/>
                      <a:pt x="622" y="208"/>
                      <a:pt x="620" y="204"/>
                    </a:cubicBezTo>
                    <a:cubicBezTo>
                      <a:pt x="626" y="199"/>
                      <a:pt x="626" y="182"/>
                      <a:pt x="626" y="175"/>
                    </a:cubicBezTo>
                    <a:cubicBezTo>
                      <a:pt x="631" y="172"/>
                      <a:pt x="636" y="148"/>
                      <a:pt x="632" y="143"/>
                    </a:cubicBezTo>
                    <a:cubicBezTo>
                      <a:pt x="638" y="139"/>
                      <a:pt x="645" y="128"/>
                      <a:pt x="645" y="122"/>
                    </a:cubicBezTo>
                    <a:cubicBezTo>
                      <a:pt x="652" y="118"/>
                      <a:pt x="657" y="112"/>
                      <a:pt x="656" y="107"/>
                    </a:cubicBezTo>
                    <a:cubicBezTo>
                      <a:pt x="662" y="106"/>
                      <a:pt x="670" y="101"/>
                      <a:pt x="670" y="96"/>
                    </a:cubicBezTo>
                    <a:cubicBezTo>
                      <a:pt x="676" y="99"/>
                      <a:pt x="684" y="95"/>
                      <a:pt x="686" y="92"/>
                    </a:cubicBezTo>
                    <a:cubicBezTo>
                      <a:pt x="691" y="95"/>
                      <a:pt x="705" y="97"/>
                      <a:pt x="709" y="95"/>
                    </a:cubicBezTo>
                    <a:cubicBezTo>
                      <a:pt x="712" y="100"/>
                      <a:pt x="722" y="104"/>
                      <a:pt x="727" y="103"/>
                    </a:cubicBezTo>
                    <a:cubicBezTo>
                      <a:pt x="725" y="109"/>
                      <a:pt x="735" y="122"/>
                      <a:pt x="740" y="122"/>
                    </a:cubicBezTo>
                    <a:cubicBezTo>
                      <a:pt x="739" y="130"/>
                      <a:pt x="746" y="141"/>
                      <a:pt x="751" y="141"/>
                    </a:cubicBezTo>
                    <a:cubicBezTo>
                      <a:pt x="748" y="148"/>
                      <a:pt x="756" y="162"/>
                      <a:pt x="762" y="162"/>
                    </a:cubicBezTo>
                    <a:cubicBezTo>
                      <a:pt x="759" y="169"/>
                      <a:pt x="763" y="181"/>
                      <a:pt x="768" y="182"/>
                    </a:cubicBezTo>
                    <a:cubicBezTo>
                      <a:pt x="762" y="191"/>
                      <a:pt x="770" y="207"/>
                      <a:pt x="777" y="208"/>
                    </a:cubicBezTo>
                    <a:cubicBezTo>
                      <a:pt x="768" y="214"/>
                      <a:pt x="774" y="235"/>
                      <a:pt x="782" y="237"/>
                    </a:cubicBezTo>
                    <a:cubicBezTo>
                      <a:pt x="776" y="242"/>
                      <a:pt x="784" y="267"/>
                      <a:pt x="789" y="267"/>
                    </a:cubicBezTo>
                    <a:cubicBezTo>
                      <a:pt x="784" y="274"/>
                      <a:pt x="788" y="300"/>
                      <a:pt x="796" y="302"/>
                    </a:cubicBezTo>
                    <a:cubicBezTo>
                      <a:pt x="791" y="306"/>
                      <a:pt x="798" y="344"/>
                      <a:pt x="806" y="344"/>
                    </a:cubicBezTo>
                    <a:cubicBezTo>
                      <a:pt x="802" y="348"/>
                      <a:pt x="807" y="380"/>
                      <a:pt x="815" y="381"/>
                    </a:cubicBezTo>
                    <a:cubicBezTo>
                      <a:pt x="806" y="387"/>
                      <a:pt x="813" y="419"/>
                      <a:pt x="821" y="420"/>
                    </a:cubicBezTo>
                    <a:cubicBezTo>
                      <a:pt x="815" y="426"/>
                      <a:pt x="819" y="462"/>
                      <a:pt x="829" y="461"/>
                    </a:cubicBezTo>
                    <a:cubicBezTo>
                      <a:pt x="824" y="469"/>
                      <a:pt x="831" y="502"/>
                      <a:pt x="841" y="503"/>
                    </a:cubicBezTo>
                    <a:cubicBezTo>
                      <a:pt x="837" y="511"/>
                      <a:pt x="860" y="554"/>
                      <a:pt x="868" y="554"/>
                    </a:cubicBezTo>
                    <a:cubicBezTo>
                      <a:pt x="870" y="566"/>
                      <a:pt x="894" y="582"/>
                      <a:pt x="898" y="582"/>
                    </a:cubicBezTo>
                    <a:cubicBezTo>
                      <a:pt x="902" y="591"/>
                      <a:pt x="934" y="598"/>
                      <a:pt x="941" y="597"/>
                    </a:cubicBezTo>
                    <a:cubicBezTo>
                      <a:pt x="941" y="516"/>
                      <a:pt x="941" y="516"/>
                      <a:pt x="941" y="516"/>
                    </a:cubicBezTo>
                    <a:cubicBezTo>
                      <a:pt x="941" y="516"/>
                      <a:pt x="931" y="501"/>
                      <a:pt x="923" y="501"/>
                    </a:cubicBezTo>
                    <a:close/>
                  </a:path>
                </a:pathLst>
              </a:custGeom>
              <a:solidFill>
                <a:srgbClr val="FAD9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16" name="Freeform 6"/>
              <p:cNvSpPr>
                <a:spLocks noEditPoints="1"/>
              </p:cNvSpPr>
              <p:nvPr/>
            </p:nvSpPr>
            <p:spPr bwMode="auto">
              <a:xfrm>
                <a:off x="1679" y="1454"/>
                <a:ext cx="2353" cy="1624"/>
              </a:xfrm>
              <a:custGeom>
                <a:avLst/>
                <a:gdLst>
                  <a:gd name="T0" fmla="*/ 906 w 941"/>
                  <a:gd name="T1" fmla="*/ 424 h 609"/>
                  <a:gd name="T2" fmla="*/ 877 w 941"/>
                  <a:gd name="T3" fmla="*/ 285 h 609"/>
                  <a:gd name="T4" fmla="*/ 852 w 941"/>
                  <a:gd name="T5" fmla="*/ 164 h 609"/>
                  <a:gd name="T6" fmla="*/ 772 w 941"/>
                  <a:gd name="T7" fmla="*/ 33 h 609"/>
                  <a:gd name="T8" fmla="*/ 634 w 941"/>
                  <a:gd name="T9" fmla="*/ 13 h 609"/>
                  <a:gd name="T10" fmla="*/ 545 w 941"/>
                  <a:gd name="T11" fmla="*/ 126 h 609"/>
                  <a:gd name="T12" fmla="*/ 534 w 941"/>
                  <a:gd name="T13" fmla="*/ 217 h 609"/>
                  <a:gd name="T14" fmla="*/ 516 w 941"/>
                  <a:gd name="T15" fmla="*/ 316 h 609"/>
                  <a:gd name="T16" fmla="*/ 507 w 941"/>
                  <a:gd name="T17" fmla="*/ 390 h 609"/>
                  <a:gd name="T18" fmla="*/ 479 w 941"/>
                  <a:gd name="T19" fmla="*/ 494 h 609"/>
                  <a:gd name="T20" fmla="*/ 421 w 941"/>
                  <a:gd name="T21" fmla="*/ 519 h 609"/>
                  <a:gd name="T22" fmla="*/ 375 w 941"/>
                  <a:gd name="T23" fmla="*/ 433 h 609"/>
                  <a:gd name="T24" fmla="*/ 355 w 941"/>
                  <a:gd name="T25" fmla="*/ 336 h 609"/>
                  <a:gd name="T26" fmla="*/ 336 w 941"/>
                  <a:gd name="T27" fmla="*/ 184 h 609"/>
                  <a:gd name="T28" fmla="*/ 292 w 941"/>
                  <a:gd name="T29" fmla="*/ 49 h 609"/>
                  <a:gd name="T30" fmla="*/ 221 w 941"/>
                  <a:gd name="T31" fmla="*/ 3 h 609"/>
                  <a:gd name="T32" fmla="*/ 87 w 941"/>
                  <a:gd name="T33" fmla="*/ 74 h 609"/>
                  <a:gd name="T34" fmla="*/ 53 w 941"/>
                  <a:gd name="T35" fmla="*/ 166 h 609"/>
                  <a:gd name="T36" fmla="*/ 35 w 941"/>
                  <a:gd name="T37" fmla="*/ 282 h 609"/>
                  <a:gd name="T38" fmla="*/ 21 w 941"/>
                  <a:gd name="T39" fmla="*/ 393 h 609"/>
                  <a:gd name="T40" fmla="*/ 20 w 941"/>
                  <a:gd name="T41" fmla="*/ 590 h 609"/>
                  <a:gd name="T42" fmla="*/ 87 w 941"/>
                  <a:gd name="T43" fmla="*/ 524 h 609"/>
                  <a:gd name="T44" fmla="*/ 107 w 941"/>
                  <a:gd name="T45" fmla="*/ 406 h 609"/>
                  <a:gd name="T46" fmla="*/ 117 w 941"/>
                  <a:gd name="T47" fmla="*/ 308 h 609"/>
                  <a:gd name="T48" fmla="*/ 138 w 941"/>
                  <a:gd name="T49" fmla="*/ 176 h 609"/>
                  <a:gd name="T50" fmla="*/ 197 w 941"/>
                  <a:gd name="T51" fmla="*/ 86 h 609"/>
                  <a:gd name="T52" fmla="*/ 242 w 941"/>
                  <a:gd name="T53" fmla="*/ 143 h 609"/>
                  <a:gd name="T54" fmla="*/ 257 w 941"/>
                  <a:gd name="T55" fmla="*/ 222 h 609"/>
                  <a:gd name="T56" fmla="*/ 266 w 941"/>
                  <a:gd name="T57" fmla="*/ 304 h 609"/>
                  <a:gd name="T58" fmla="*/ 289 w 941"/>
                  <a:gd name="T59" fmla="*/ 440 h 609"/>
                  <a:gd name="T60" fmla="*/ 297 w 941"/>
                  <a:gd name="T61" fmla="*/ 493 h 609"/>
                  <a:gd name="T62" fmla="*/ 372 w 941"/>
                  <a:gd name="T63" fmla="*/ 588 h 609"/>
                  <a:gd name="T64" fmla="*/ 435 w 941"/>
                  <a:gd name="T65" fmla="*/ 609 h 609"/>
                  <a:gd name="T66" fmla="*/ 529 w 941"/>
                  <a:gd name="T67" fmla="*/ 569 h 609"/>
                  <a:gd name="T68" fmla="*/ 569 w 941"/>
                  <a:gd name="T69" fmla="*/ 507 h 609"/>
                  <a:gd name="T70" fmla="*/ 600 w 941"/>
                  <a:gd name="T71" fmla="*/ 358 h 609"/>
                  <a:gd name="T72" fmla="*/ 611 w 941"/>
                  <a:gd name="T73" fmla="*/ 268 h 609"/>
                  <a:gd name="T74" fmla="*/ 630 w 941"/>
                  <a:gd name="T75" fmla="*/ 166 h 609"/>
                  <a:gd name="T76" fmla="*/ 712 w 941"/>
                  <a:gd name="T77" fmla="*/ 97 h 609"/>
                  <a:gd name="T78" fmla="*/ 751 w 941"/>
                  <a:gd name="T79" fmla="*/ 146 h 609"/>
                  <a:gd name="T80" fmla="*/ 777 w 941"/>
                  <a:gd name="T81" fmla="*/ 232 h 609"/>
                  <a:gd name="T82" fmla="*/ 792 w 941"/>
                  <a:gd name="T83" fmla="*/ 298 h 609"/>
                  <a:gd name="T84" fmla="*/ 813 w 941"/>
                  <a:gd name="T85" fmla="*/ 409 h 609"/>
                  <a:gd name="T86" fmla="*/ 841 w 941"/>
                  <a:gd name="T87" fmla="*/ 507 h 609"/>
                  <a:gd name="T88" fmla="*/ 916 w 941"/>
                  <a:gd name="T89" fmla="*/ 591 h 609"/>
                  <a:gd name="T90" fmla="*/ 63 w 941"/>
                  <a:gd name="T91" fmla="*/ 560 h 609"/>
                  <a:gd name="T92" fmla="*/ 35 w 941"/>
                  <a:gd name="T93" fmla="*/ 331 h 609"/>
                  <a:gd name="T94" fmla="*/ 120 w 941"/>
                  <a:gd name="T95" fmla="*/ 231 h 609"/>
                  <a:gd name="T96" fmla="*/ 150 w 941"/>
                  <a:gd name="T97" fmla="*/ 122 h 609"/>
                  <a:gd name="T98" fmla="*/ 487 w 941"/>
                  <a:gd name="T99" fmla="*/ 490 h 609"/>
                  <a:gd name="T100" fmla="*/ 267 w 941"/>
                  <a:gd name="T101" fmla="*/ 32 h 609"/>
                  <a:gd name="T102" fmla="*/ 328 w 941"/>
                  <a:gd name="T103" fmla="*/ 179 h 609"/>
                  <a:gd name="T104" fmla="*/ 273 w 941"/>
                  <a:gd name="T105" fmla="*/ 303 h 609"/>
                  <a:gd name="T106" fmla="*/ 292 w 941"/>
                  <a:gd name="T107" fmla="*/ 431 h 609"/>
                  <a:gd name="T108" fmla="*/ 418 w 941"/>
                  <a:gd name="T109" fmla="*/ 525 h 609"/>
                  <a:gd name="T110" fmla="*/ 492 w 941"/>
                  <a:gd name="T111" fmla="*/ 483 h 609"/>
                  <a:gd name="T112" fmla="*/ 522 w 941"/>
                  <a:gd name="T113" fmla="*/ 339 h 609"/>
                  <a:gd name="T114" fmla="*/ 544 w 941"/>
                  <a:gd name="T115" fmla="*/ 182 h 609"/>
                  <a:gd name="T116" fmla="*/ 643 w 941"/>
                  <a:gd name="T117" fmla="*/ 17 h 609"/>
                  <a:gd name="T118" fmla="*/ 809 w 941"/>
                  <a:gd name="T119" fmla="*/ 87 h 609"/>
                  <a:gd name="T120" fmla="*/ 860 w 941"/>
                  <a:gd name="T121" fmla="*/ 222 h 609"/>
                  <a:gd name="T122" fmla="*/ 892 w 941"/>
                  <a:gd name="T123" fmla="*/ 404 h 60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41"/>
                  <a:gd name="T187" fmla="*/ 0 h 609"/>
                  <a:gd name="T188" fmla="*/ 941 w 941"/>
                  <a:gd name="T189" fmla="*/ 609 h 60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41" h="609">
                    <a:moveTo>
                      <a:pt x="938" y="511"/>
                    </a:moveTo>
                    <a:cubicBezTo>
                      <a:pt x="938" y="511"/>
                      <a:pt x="937" y="510"/>
                      <a:pt x="937" y="510"/>
                    </a:cubicBezTo>
                    <a:cubicBezTo>
                      <a:pt x="937" y="510"/>
                      <a:pt x="937" y="510"/>
                      <a:pt x="937" y="510"/>
                    </a:cubicBezTo>
                    <a:cubicBezTo>
                      <a:pt x="936" y="509"/>
                      <a:pt x="936" y="509"/>
                      <a:pt x="936" y="508"/>
                    </a:cubicBezTo>
                    <a:cubicBezTo>
                      <a:pt x="936" y="508"/>
                      <a:pt x="936" y="508"/>
                      <a:pt x="935" y="508"/>
                    </a:cubicBezTo>
                    <a:cubicBezTo>
                      <a:pt x="935" y="508"/>
                      <a:pt x="935" y="507"/>
                      <a:pt x="934" y="507"/>
                    </a:cubicBezTo>
                    <a:cubicBezTo>
                      <a:pt x="934" y="507"/>
                      <a:pt x="934" y="507"/>
                      <a:pt x="934" y="507"/>
                    </a:cubicBezTo>
                    <a:cubicBezTo>
                      <a:pt x="932" y="504"/>
                      <a:pt x="929" y="502"/>
                      <a:pt x="927" y="501"/>
                    </a:cubicBezTo>
                    <a:cubicBezTo>
                      <a:pt x="927" y="501"/>
                      <a:pt x="927" y="501"/>
                      <a:pt x="927" y="501"/>
                    </a:cubicBezTo>
                    <a:cubicBezTo>
                      <a:pt x="925" y="500"/>
                      <a:pt x="924" y="500"/>
                      <a:pt x="923" y="500"/>
                    </a:cubicBezTo>
                    <a:cubicBezTo>
                      <a:pt x="923" y="498"/>
                      <a:pt x="923" y="497"/>
                      <a:pt x="923" y="496"/>
                    </a:cubicBezTo>
                    <a:cubicBezTo>
                      <a:pt x="923" y="496"/>
                      <a:pt x="923" y="496"/>
                      <a:pt x="923" y="496"/>
                    </a:cubicBezTo>
                    <a:cubicBezTo>
                      <a:pt x="923" y="495"/>
                      <a:pt x="923" y="494"/>
                      <a:pt x="923" y="493"/>
                    </a:cubicBezTo>
                    <a:cubicBezTo>
                      <a:pt x="923" y="493"/>
                      <a:pt x="923" y="492"/>
                      <a:pt x="923" y="492"/>
                    </a:cubicBezTo>
                    <a:cubicBezTo>
                      <a:pt x="923" y="491"/>
                      <a:pt x="923" y="490"/>
                      <a:pt x="923" y="490"/>
                    </a:cubicBezTo>
                    <a:cubicBezTo>
                      <a:pt x="923" y="489"/>
                      <a:pt x="923" y="489"/>
                      <a:pt x="923" y="489"/>
                    </a:cubicBezTo>
                    <a:cubicBezTo>
                      <a:pt x="923" y="488"/>
                      <a:pt x="923" y="487"/>
                      <a:pt x="923" y="487"/>
                    </a:cubicBezTo>
                    <a:cubicBezTo>
                      <a:pt x="923" y="486"/>
                      <a:pt x="923" y="486"/>
                      <a:pt x="923" y="486"/>
                    </a:cubicBezTo>
                    <a:cubicBezTo>
                      <a:pt x="922" y="485"/>
                      <a:pt x="922" y="483"/>
                      <a:pt x="921" y="482"/>
                    </a:cubicBezTo>
                    <a:cubicBezTo>
                      <a:pt x="921" y="482"/>
                      <a:pt x="921" y="482"/>
                      <a:pt x="921" y="481"/>
                    </a:cubicBezTo>
                    <a:cubicBezTo>
                      <a:pt x="920" y="481"/>
                      <a:pt x="920" y="480"/>
                      <a:pt x="920" y="480"/>
                    </a:cubicBezTo>
                    <a:cubicBezTo>
                      <a:pt x="919" y="479"/>
                      <a:pt x="919" y="479"/>
                      <a:pt x="919" y="479"/>
                    </a:cubicBezTo>
                    <a:cubicBezTo>
                      <a:pt x="918" y="478"/>
                      <a:pt x="918" y="477"/>
                      <a:pt x="917" y="477"/>
                    </a:cubicBezTo>
                    <a:cubicBezTo>
                      <a:pt x="917" y="476"/>
                      <a:pt x="917" y="476"/>
                      <a:pt x="917" y="476"/>
                    </a:cubicBezTo>
                    <a:cubicBezTo>
                      <a:pt x="916" y="475"/>
                      <a:pt x="915" y="474"/>
                      <a:pt x="915" y="474"/>
                    </a:cubicBezTo>
                    <a:cubicBezTo>
                      <a:pt x="915" y="474"/>
                      <a:pt x="915" y="474"/>
                      <a:pt x="915" y="474"/>
                    </a:cubicBezTo>
                    <a:cubicBezTo>
                      <a:pt x="914" y="473"/>
                      <a:pt x="913" y="472"/>
                      <a:pt x="912" y="471"/>
                    </a:cubicBezTo>
                    <a:cubicBezTo>
                      <a:pt x="913" y="458"/>
                      <a:pt x="913" y="446"/>
                      <a:pt x="905" y="439"/>
                    </a:cubicBezTo>
                    <a:cubicBezTo>
                      <a:pt x="905" y="437"/>
                      <a:pt x="905" y="435"/>
                      <a:pt x="905" y="434"/>
                    </a:cubicBezTo>
                    <a:cubicBezTo>
                      <a:pt x="905" y="434"/>
                      <a:pt x="905" y="434"/>
                      <a:pt x="905" y="434"/>
                    </a:cubicBezTo>
                    <a:cubicBezTo>
                      <a:pt x="906" y="433"/>
                      <a:pt x="906" y="431"/>
                      <a:pt x="906" y="430"/>
                    </a:cubicBezTo>
                    <a:cubicBezTo>
                      <a:pt x="906" y="430"/>
                      <a:pt x="906" y="430"/>
                      <a:pt x="906" y="430"/>
                    </a:cubicBezTo>
                    <a:cubicBezTo>
                      <a:pt x="906" y="428"/>
                      <a:pt x="906" y="426"/>
                      <a:pt x="906" y="424"/>
                    </a:cubicBezTo>
                    <a:cubicBezTo>
                      <a:pt x="906" y="424"/>
                      <a:pt x="906" y="424"/>
                      <a:pt x="906" y="424"/>
                    </a:cubicBezTo>
                    <a:cubicBezTo>
                      <a:pt x="905" y="421"/>
                      <a:pt x="905" y="419"/>
                      <a:pt x="903" y="416"/>
                    </a:cubicBezTo>
                    <a:cubicBezTo>
                      <a:pt x="903" y="416"/>
                      <a:pt x="903" y="416"/>
                      <a:pt x="903" y="416"/>
                    </a:cubicBezTo>
                    <a:cubicBezTo>
                      <a:pt x="902" y="414"/>
                      <a:pt x="901" y="412"/>
                      <a:pt x="899" y="410"/>
                    </a:cubicBezTo>
                    <a:cubicBezTo>
                      <a:pt x="899" y="410"/>
                      <a:pt x="899" y="410"/>
                      <a:pt x="899" y="410"/>
                    </a:cubicBezTo>
                    <a:cubicBezTo>
                      <a:pt x="899" y="409"/>
                      <a:pt x="898" y="408"/>
                      <a:pt x="897" y="406"/>
                    </a:cubicBezTo>
                    <a:cubicBezTo>
                      <a:pt x="898" y="405"/>
                      <a:pt x="898" y="404"/>
                      <a:pt x="899" y="402"/>
                    </a:cubicBezTo>
                    <a:cubicBezTo>
                      <a:pt x="899" y="402"/>
                      <a:pt x="899" y="401"/>
                      <a:pt x="899" y="400"/>
                    </a:cubicBezTo>
                    <a:cubicBezTo>
                      <a:pt x="899" y="399"/>
                      <a:pt x="899" y="399"/>
                      <a:pt x="899" y="399"/>
                    </a:cubicBezTo>
                    <a:cubicBezTo>
                      <a:pt x="899" y="398"/>
                      <a:pt x="899" y="397"/>
                      <a:pt x="899" y="396"/>
                    </a:cubicBezTo>
                    <a:cubicBezTo>
                      <a:pt x="899" y="396"/>
                      <a:pt x="899" y="396"/>
                      <a:pt x="899" y="396"/>
                    </a:cubicBezTo>
                    <a:cubicBezTo>
                      <a:pt x="900" y="394"/>
                      <a:pt x="900" y="393"/>
                      <a:pt x="899" y="392"/>
                    </a:cubicBezTo>
                    <a:cubicBezTo>
                      <a:pt x="899" y="392"/>
                      <a:pt x="899" y="392"/>
                      <a:pt x="899" y="391"/>
                    </a:cubicBezTo>
                    <a:cubicBezTo>
                      <a:pt x="899" y="390"/>
                      <a:pt x="899" y="389"/>
                      <a:pt x="899" y="388"/>
                    </a:cubicBezTo>
                    <a:cubicBezTo>
                      <a:pt x="899" y="388"/>
                      <a:pt x="899" y="388"/>
                      <a:pt x="899" y="388"/>
                    </a:cubicBezTo>
                    <a:cubicBezTo>
                      <a:pt x="899" y="387"/>
                      <a:pt x="899" y="386"/>
                      <a:pt x="899" y="384"/>
                    </a:cubicBezTo>
                    <a:cubicBezTo>
                      <a:pt x="899" y="384"/>
                      <a:pt x="899" y="384"/>
                      <a:pt x="899" y="384"/>
                    </a:cubicBezTo>
                    <a:cubicBezTo>
                      <a:pt x="898" y="383"/>
                      <a:pt x="898" y="381"/>
                      <a:pt x="898" y="380"/>
                    </a:cubicBezTo>
                    <a:cubicBezTo>
                      <a:pt x="898" y="380"/>
                      <a:pt x="898" y="380"/>
                      <a:pt x="898" y="380"/>
                    </a:cubicBezTo>
                    <a:cubicBezTo>
                      <a:pt x="897" y="379"/>
                      <a:pt x="897" y="378"/>
                      <a:pt x="897" y="377"/>
                    </a:cubicBezTo>
                    <a:cubicBezTo>
                      <a:pt x="897" y="377"/>
                      <a:pt x="897" y="377"/>
                      <a:pt x="896" y="377"/>
                    </a:cubicBezTo>
                    <a:cubicBezTo>
                      <a:pt x="896" y="376"/>
                      <a:pt x="896" y="375"/>
                      <a:pt x="895" y="374"/>
                    </a:cubicBezTo>
                    <a:cubicBezTo>
                      <a:pt x="894" y="372"/>
                      <a:pt x="894" y="371"/>
                      <a:pt x="893" y="370"/>
                    </a:cubicBezTo>
                    <a:cubicBezTo>
                      <a:pt x="897" y="363"/>
                      <a:pt x="892" y="335"/>
                      <a:pt x="885" y="330"/>
                    </a:cubicBezTo>
                    <a:cubicBezTo>
                      <a:pt x="885" y="329"/>
                      <a:pt x="885" y="327"/>
                      <a:pt x="886" y="326"/>
                    </a:cubicBezTo>
                    <a:cubicBezTo>
                      <a:pt x="886" y="326"/>
                      <a:pt x="886" y="326"/>
                      <a:pt x="886" y="326"/>
                    </a:cubicBezTo>
                    <a:cubicBezTo>
                      <a:pt x="886" y="324"/>
                      <a:pt x="886" y="321"/>
                      <a:pt x="886" y="319"/>
                    </a:cubicBezTo>
                    <a:cubicBezTo>
                      <a:pt x="886" y="319"/>
                      <a:pt x="886" y="319"/>
                      <a:pt x="886" y="319"/>
                    </a:cubicBezTo>
                    <a:cubicBezTo>
                      <a:pt x="885" y="316"/>
                      <a:pt x="885" y="313"/>
                      <a:pt x="884" y="311"/>
                    </a:cubicBezTo>
                    <a:cubicBezTo>
                      <a:pt x="884" y="311"/>
                      <a:pt x="884" y="311"/>
                      <a:pt x="884" y="311"/>
                    </a:cubicBezTo>
                    <a:cubicBezTo>
                      <a:pt x="883" y="305"/>
                      <a:pt x="881" y="298"/>
                      <a:pt x="878" y="293"/>
                    </a:cubicBezTo>
                    <a:cubicBezTo>
                      <a:pt x="878" y="293"/>
                      <a:pt x="878" y="293"/>
                      <a:pt x="878" y="293"/>
                    </a:cubicBezTo>
                    <a:cubicBezTo>
                      <a:pt x="877" y="292"/>
                      <a:pt x="877" y="290"/>
                      <a:pt x="876" y="289"/>
                    </a:cubicBezTo>
                    <a:cubicBezTo>
                      <a:pt x="877" y="288"/>
                      <a:pt x="877" y="287"/>
                      <a:pt x="877" y="285"/>
                    </a:cubicBezTo>
                    <a:cubicBezTo>
                      <a:pt x="877" y="285"/>
                      <a:pt x="877" y="285"/>
                      <a:pt x="877" y="285"/>
                    </a:cubicBezTo>
                    <a:cubicBezTo>
                      <a:pt x="878" y="283"/>
                      <a:pt x="878" y="282"/>
                      <a:pt x="878" y="280"/>
                    </a:cubicBezTo>
                    <a:cubicBezTo>
                      <a:pt x="878" y="279"/>
                      <a:pt x="878" y="279"/>
                      <a:pt x="878" y="278"/>
                    </a:cubicBezTo>
                    <a:cubicBezTo>
                      <a:pt x="878" y="277"/>
                      <a:pt x="878" y="276"/>
                      <a:pt x="878" y="276"/>
                    </a:cubicBezTo>
                    <a:cubicBezTo>
                      <a:pt x="878" y="275"/>
                      <a:pt x="878" y="275"/>
                      <a:pt x="877" y="274"/>
                    </a:cubicBezTo>
                    <a:cubicBezTo>
                      <a:pt x="877" y="271"/>
                      <a:pt x="877" y="268"/>
                      <a:pt x="876" y="265"/>
                    </a:cubicBezTo>
                    <a:cubicBezTo>
                      <a:pt x="876" y="264"/>
                      <a:pt x="875" y="264"/>
                      <a:pt x="875" y="263"/>
                    </a:cubicBezTo>
                    <a:cubicBezTo>
                      <a:pt x="875" y="262"/>
                      <a:pt x="875" y="261"/>
                      <a:pt x="874" y="260"/>
                    </a:cubicBezTo>
                    <a:cubicBezTo>
                      <a:pt x="874" y="260"/>
                      <a:pt x="874" y="260"/>
                      <a:pt x="874" y="259"/>
                    </a:cubicBezTo>
                    <a:cubicBezTo>
                      <a:pt x="873" y="258"/>
                      <a:pt x="873" y="257"/>
                      <a:pt x="873" y="256"/>
                    </a:cubicBezTo>
                    <a:cubicBezTo>
                      <a:pt x="873" y="256"/>
                      <a:pt x="873" y="256"/>
                      <a:pt x="873" y="256"/>
                    </a:cubicBezTo>
                    <a:cubicBezTo>
                      <a:pt x="872" y="255"/>
                      <a:pt x="871" y="254"/>
                      <a:pt x="871" y="252"/>
                    </a:cubicBezTo>
                    <a:cubicBezTo>
                      <a:pt x="871" y="252"/>
                      <a:pt x="872" y="250"/>
                      <a:pt x="872" y="249"/>
                    </a:cubicBezTo>
                    <a:cubicBezTo>
                      <a:pt x="872" y="247"/>
                      <a:pt x="872" y="245"/>
                      <a:pt x="871" y="242"/>
                    </a:cubicBezTo>
                    <a:cubicBezTo>
                      <a:pt x="871" y="242"/>
                      <a:pt x="871" y="242"/>
                      <a:pt x="871" y="242"/>
                    </a:cubicBezTo>
                    <a:cubicBezTo>
                      <a:pt x="871" y="238"/>
                      <a:pt x="870" y="234"/>
                      <a:pt x="869" y="230"/>
                    </a:cubicBezTo>
                    <a:cubicBezTo>
                      <a:pt x="869" y="230"/>
                      <a:pt x="869" y="230"/>
                      <a:pt x="869" y="230"/>
                    </a:cubicBezTo>
                    <a:cubicBezTo>
                      <a:pt x="868" y="226"/>
                      <a:pt x="867" y="222"/>
                      <a:pt x="865" y="219"/>
                    </a:cubicBezTo>
                    <a:cubicBezTo>
                      <a:pt x="864" y="218"/>
                      <a:pt x="864" y="217"/>
                      <a:pt x="863" y="216"/>
                    </a:cubicBezTo>
                    <a:cubicBezTo>
                      <a:pt x="863" y="214"/>
                      <a:pt x="863" y="213"/>
                      <a:pt x="863" y="211"/>
                    </a:cubicBezTo>
                    <a:cubicBezTo>
                      <a:pt x="863" y="211"/>
                      <a:pt x="863" y="211"/>
                      <a:pt x="863" y="211"/>
                    </a:cubicBezTo>
                    <a:cubicBezTo>
                      <a:pt x="863" y="209"/>
                      <a:pt x="863" y="207"/>
                      <a:pt x="863" y="204"/>
                    </a:cubicBezTo>
                    <a:cubicBezTo>
                      <a:pt x="863" y="204"/>
                      <a:pt x="863" y="204"/>
                      <a:pt x="863" y="204"/>
                    </a:cubicBezTo>
                    <a:cubicBezTo>
                      <a:pt x="862" y="202"/>
                      <a:pt x="862" y="199"/>
                      <a:pt x="861" y="197"/>
                    </a:cubicBezTo>
                    <a:cubicBezTo>
                      <a:pt x="861" y="197"/>
                      <a:pt x="861" y="197"/>
                      <a:pt x="861" y="197"/>
                    </a:cubicBezTo>
                    <a:cubicBezTo>
                      <a:pt x="860" y="194"/>
                      <a:pt x="859" y="192"/>
                      <a:pt x="858" y="190"/>
                    </a:cubicBezTo>
                    <a:cubicBezTo>
                      <a:pt x="858" y="190"/>
                      <a:pt x="858" y="190"/>
                      <a:pt x="858" y="190"/>
                    </a:cubicBezTo>
                    <a:cubicBezTo>
                      <a:pt x="858" y="188"/>
                      <a:pt x="857" y="187"/>
                      <a:pt x="856" y="185"/>
                    </a:cubicBezTo>
                    <a:cubicBezTo>
                      <a:pt x="856" y="185"/>
                      <a:pt x="856" y="185"/>
                      <a:pt x="856" y="185"/>
                    </a:cubicBezTo>
                    <a:cubicBezTo>
                      <a:pt x="855" y="184"/>
                      <a:pt x="855" y="183"/>
                      <a:pt x="854" y="182"/>
                    </a:cubicBezTo>
                    <a:cubicBezTo>
                      <a:pt x="854" y="180"/>
                      <a:pt x="854" y="177"/>
                      <a:pt x="854" y="174"/>
                    </a:cubicBezTo>
                    <a:cubicBezTo>
                      <a:pt x="854" y="174"/>
                      <a:pt x="854" y="173"/>
                      <a:pt x="854" y="173"/>
                    </a:cubicBezTo>
                    <a:cubicBezTo>
                      <a:pt x="854" y="172"/>
                      <a:pt x="854" y="171"/>
                      <a:pt x="853" y="170"/>
                    </a:cubicBezTo>
                    <a:cubicBezTo>
                      <a:pt x="853" y="169"/>
                      <a:pt x="853" y="169"/>
                      <a:pt x="853" y="168"/>
                    </a:cubicBezTo>
                    <a:cubicBezTo>
                      <a:pt x="853" y="167"/>
                      <a:pt x="852" y="166"/>
                      <a:pt x="852" y="164"/>
                    </a:cubicBezTo>
                    <a:cubicBezTo>
                      <a:pt x="852" y="164"/>
                      <a:pt x="852" y="164"/>
                      <a:pt x="852" y="164"/>
                    </a:cubicBezTo>
                    <a:cubicBezTo>
                      <a:pt x="852" y="162"/>
                      <a:pt x="851" y="161"/>
                      <a:pt x="851" y="160"/>
                    </a:cubicBezTo>
                    <a:cubicBezTo>
                      <a:pt x="850" y="159"/>
                      <a:pt x="850" y="159"/>
                      <a:pt x="850" y="158"/>
                    </a:cubicBezTo>
                    <a:cubicBezTo>
                      <a:pt x="850" y="157"/>
                      <a:pt x="849" y="156"/>
                      <a:pt x="849" y="155"/>
                    </a:cubicBezTo>
                    <a:cubicBezTo>
                      <a:pt x="849" y="155"/>
                      <a:pt x="849" y="155"/>
                      <a:pt x="848" y="154"/>
                    </a:cubicBezTo>
                    <a:cubicBezTo>
                      <a:pt x="847" y="152"/>
                      <a:pt x="846" y="149"/>
                      <a:pt x="844" y="147"/>
                    </a:cubicBezTo>
                    <a:cubicBezTo>
                      <a:pt x="846" y="139"/>
                      <a:pt x="842" y="123"/>
                      <a:pt x="831" y="117"/>
                    </a:cubicBezTo>
                    <a:cubicBezTo>
                      <a:pt x="831" y="116"/>
                      <a:pt x="831" y="114"/>
                      <a:pt x="831" y="113"/>
                    </a:cubicBezTo>
                    <a:cubicBezTo>
                      <a:pt x="831" y="113"/>
                      <a:pt x="831" y="113"/>
                      <a:pt x="831" y="113"/>
                    </a:cubicBezTo>
                    <a:cubicBezTo>
                      <a:pt x="831" y="111"/>
                      <a:pt x="830" y="109"/>
                      <a:pt x="830" y="106"/>
                    </a:cubicBezTo>
                    <a:cubicBezTo>
                      <a:pt x="830" y="106"/>
                      <a:pt x="830" y="106"/>
                      <a:pt x="830" y="106"/>
                    </a:cubicBezTo>
                    <a:cubicBezTo>
                      <a:pt x="829" y="104"/>
                      <a:pt x="828" y="102"/>
                      <a:pt x="827" y="99"/>
                    </a:cubicBezTo>
                    <a:cubicBezTo>
                      <a:pt x="827" y="99"/>
                      <a:pt x="827" y="99"/>
                      <a:pt x="827" y="99"/>
                    </a:cubicBezTo>
                    <a:cubicBezTo>
                      <a:pt x="825" y="95"/>
                      <a:pt x="822" y="90"/>
                      <a:pt x="818" y="88"/>
                    </a:cubicBezTo>
                    <a:cubicBezTo>
                      <a:pt x="817" y="87"/>
                      <a:pt x="816" y="87"/>
                      <a:pt x="815" y="86"/>
                    </a:cubicBezTo>
                    <a:cubicBezTo>
                      <a:pt x="815" y="85"/>
                      <a:pt x="814" y="83"/>
                      <a:pt x="814" y="81"/>
                    </a:cubicBezTo>
                    <a:cubicBezTo>
                      <a:pt x="814" y="79"/>
                      <a:pt x="813" y="77"/>
                      <a:pt x="813" y="75"/>
                    </a:cubicBezTo>
                    <a:cubicBezTo>
                      <a:pt x="813" y="75"/>
                      <a:pt x="813" y="75"/>
                      <a:pt x="813" y="75"/>
                    </a:cubicBezTo>
                    <a:cubicBezTo>
                      <a:pt x="812" y="73"/>
                      <a:pt x="811" y="71"/>
                      <a:pt x="810" y="69"/>
                    </a:cubicBezTo>
                    <a:cubicBezTo>
                      <a:pt x="810" y="69"/>
                      <a:pt x="810" y="69"/>
                      <a:pt x="810" y="69"/>
                    </a:cubicBezTo>
                    <a:cubicBezTo>
                      <a:pt x="808" y="66"/>
                      <a:pt x="805" y="62"/>
                      <a:pt x="801" y="60"/>
                    </a:cubicBezTo>
                    <a:cubicBezTo>
                      <a:pt x="799" y="59"/>
                      <a:pt x="798" y="58"/>
                      <a:pt x="797" y="58"/>
                    </a:cubicBezTo>
                    <a:cubicBezTo>
                      <a:pt x="796" y="57"/>
                      <a:pt x="796" y="55"/>
                      <a:pt x="795" y="54"/>
                    </a:cubicBezTo>
                    <a:cubicBezTo>
                      <a:pt x="795" y="54"/>
                      <a:pt x="795" y="54"/>
                      <a:pt x="795" y="54"/>
                    </a:cubicBezTo>
                    <a:cubicBezTo>
                      <a:pt x="795" y="54"/>
                      <a:pt x="795" y="54"/>
                      <a:pt x="795" y="54"/>
                    </a:cubicBezTo>
                    <a:cubicBezTo>
                      <a:pt x="795" y="53"/>
                      <a:pt x="794" y="52"/>
                      <a:pt x="794" y="51"/>
                    </a:cubicBezTo>
                    <a:cubicBezTo>
                      <a:pt x="793" y="50"/>
                      <a:pt x="793" y="50"/>
                      <a:pt x="793" y="49"/>
                    </a:cubicBezTo>
                    <a:cubicBezTo>
                      <a:pt x="792" y="49"/>
                      <a:pt x="792" y="48"/>
                      <a:pt x="792" y="48"/>
                    </a:cubicBezTo>
                    <a:cubicBezTo>
                      <a:pt x="791" y="47"/>
                      <a:pt x="791" y="46"/>
                      <a:pt x="790" y="46"/>
                    </a:cubicBezTo>
                    <a:cubicBezTo>
                      <a:pt x="790" y="45"/>
                      <a:pt x="789" y="45"/>
                      <a:pt x="789" y="45"/>
                    </a:cubicBezTo>
                    <a:cubicBezTo>
                      <a:pt x="786" y="41"/>
                      <a:pt x="782" y="37"/>
                      <a:pt x="777" y="35"/>
                    </a:cubicBezTo>
                    <a:cubicBezTo>
                      <a:pt x="776" y="35"/>
                      <a:pt x="776" y="35"/>
                      <a:pt x="776" y="35"/>
                    </a:cubicBezTo>
                    <a:cubicBezTo>
                      <a:pt x="775" y="34"/>
                      <a:pt x="774" y="33"/>
                      <a:pt x="772" y="33"/>
                    </a:cubicBezTo>
                    <a:cubicBezTo>
                      <a:pt x="772" y="33"/>
                      <a:pt x="772" y="33"/>
                      <a:pt x="772" y="33"/>
                    </a:cubicBezTo>
                    <a:cubicBezTo>
                      <a:pt x="771" y="32"/>
                      <a:pt x="769" y="32"/>
                      <a:pt x="768" y="31"/>
                    </a:cubicBezTo>
                    <a:cubicBezTo>
                      <a:pt x="767" y="31"/>
                      <a:pt x="767" y="30"/>
                      <a:pt x="766" y="29"/>
                    </a:cubicBezTo>
                    <a:cubicBezTo>
                      <a:pt x="766" y="28"/>
                      <a:pt x="765" y="28"/>
                      <a:pt x="765" y="27"/>
                    </a:cubicBezTo>
                    <a:cubicBezTo>
                      <a:pt x="765" y="27"/>
                      <a:pt x="765" y="27"/>
                      <a:pt x="765" y="27"/>
                    </a:cubicBezTo>
                    <a:cubicBezTo>
                      <a:pt x="762" y="24"/>
                      <a:pt x="758" y="22"/>
                      <a:pt x="754" y="19"/>
                    </a:cubicBezTo>
                    <a:cubicBezTo>
                      <a:pt x="754" y="19"/>
                      <a:pt x="754" y="19"/>
                      <a:pt x="754" y="19"/>
                    </a:cubicBezTo>
                    <a:cubicBezTo>
                      <a:pt x="746" y="14"/>
                      <a:pt x="735" y="10"/>
                      <a:pt x="727" y="10"/>
                    </a:cubicBezTo>
                    <a:cubicBezTo>
                      <a:pt x="725" y="10"/>
                      <a:pt x="724" y="10"/>
                      <a:pt x="723" y="11"/>
                    </a:cubicBezTo>
                    <a:cubicBezTo>
                      <a:pt x="722" y="10"/>
                      <a:pt x="721" y="9"/>
                      <a:pt x="719" y="9"/>
                    </a:cubicBezTo>
                    <a:cubicBezTo>
                      <a:pt x="719" y="9"/>
                      <a:pt x="719" y="9"/>
                      <a:pt x="719" y="9"/>
                    </a:cubicBezTo>
                    <a:cubicBezTo>
                      <a:pt x="717" y="8"/>
                      <a:pt x="715" y="7"/>
                      <a:pt x="713" y="6"/>
                    </a:cubicBezTo>
                    <a:cubicBezTo>
                      <a:pt x="713" y="6"/>
                      <a:pt x="713" y="6"/>
                      <a:pt x="713" y="6"/>
                    </a:cubicBezTo>
                    <a:cubicBezTo>
                      <a:pt x="710" y="5"/>
                      <a:pt x="707" y="5"/>
                      <a:pt x="705" y="5"/>
                    </a:cubicBezTo>
                    <a:cubicBezTo>
                      <a:pt x="705" y="5"/>
                      <a:pt x="705" y="5"/>
                      <a:pt x="705" y="5"/>
                    </a:cubicBezTo>
                    <a:cubicBezTo>
                      <a:pt x="699" y="4"/>
                      <a:pt x="693" y="5"/>
                      <a:pt x="688" y="8"/>
                    </a:cubicBezTo>
                    <a:cubicBezTo>
                      <a:pt x="687" y="8"/>
                      <a:pt x="686" y="9"/>
                      <a:pt x="685" y="10"/>
                    </a:cubicBezTo>
                    <a:cubicBezTo>
                      <a:pt x="684" y="9"/>
                      <a:pt x="683" y="8"/>
                      <a:pt x="682" y="7"/>
                    </a:cubicBezTo>
                    <a:cubicBezTo>
                      <a:pt x="681" y="7"/>
                      <a:pt x="681" y="6"/>
                      <a:pt x="680" y="6"/>
                    </a:cubicBezTo>
                    <a:cubicBezTo>
                      <a:pt x="680" y="6"/>
                      <a:pt x="680" y="6"/>
                      <a:pt x="680" y="6"/>
                    </a:cubicBezTo>
                    <a:cubicBezTo>
                      <a:pt x="679" y="6"/>
                      <a:pt x="678" y="5"/>
                      <a:pt x="678" y="5"/>
                    </a:cubicBezTo>
                    <a:cubicBezTo>
                      <a:pt x="678" y="5"/>
                      <a:pt x="678" y="5"/>
                      <a:pt x="678" y="5"/>
                    </a:cubicBezTo>
                    <a:cubicBezTo>
                      <a:pt x="675" y="4"/>
                      <a:pt x="671" y="4"/>
                      <a:pt x="668" y="4"/>
                    </a:cubicBezTo>
                    <a:cubicBezTo>
                      <a:pt x="668" y="4"/>
                      <a:pt x="668" y="4"/>
                      <a:pt x="667" y="4"/>
                    </a:cubicBezTo>
                    <a:cubicBezTo>
                      <a:pt x="667" y="4"/>
                      <a:pt x="666" y="4"/>
                      <a:pt x="665" y="4"/>
                    </a:cubicBezTo>
                    <a:cubicBezTo>
                      <a:pt x="665" y="4"/>
                      <a:pt x="665" y="4"/>
                      <a:pt x="665" y="4"/>
                    </a:cubicBezTo>
                    <a:cubicBezTo>
                      <a:pt x="661" y="4"/>
                      <a:pt x="657" y="5"/>
                      <a:pt x="653" y="6"/>
                    </a:cubicBezTo>
                    <a:cubicBezTo>
                      <a:pt x="653" y="6"/>
                      <a:pt x="653" y="6"/>
                      <a:pt x="653" y="6"/>
                    </a:cubicBezTo>
                    <a:cubicBezTo>
                      <a:pt x="652" y="6"/>
                      <a:pt x="652" y="6"/>
                      <a:pt x="651" y="6"/>
                    </a:cubicBezTo>
                    <a:cubicBezTo>
                      <a:pt x="651" y="6"/>
                      <a:pt x="651" y="6"/>
                      <a:pt x="651" y="6"/>
                    </a:cubicBezTo>
                    <a:cubicBezTo>
                      <a:pt x="647" y="8"/>
                      <a:pt x="644" y="9"/>
                      <a:pt x="641" y="11"/>
                    </a:cubicBezTo>
                    <a:cubicBezTo>
                      <a:pt x="641" y="11"/>
                      <a:pt x="641" y="11"/>
                      <a:pt x="641" y="11"/>
                    </a:cubicBezTo>
                    <a:cubicBezTo>
                      <a:pt x="640" y="12"/>
                      <a:pt x="639" y="13"/>
                      <a:pt x="638" y="14"/>
                    </a:cubicBezTo>
                    <a:cubicBezTo>
                      <a:pt x="637" y="13"/>
                      <a:pt x="635" y="13"/>
                      <a:pt x="634" y="13"/>
                    </a:cubicBezTo>
                    <a:cubicBezTo>
                      <a:pt x="634" y="13"/>
                      <a:pt x="634" y="13"/>
                      <a:pt x="634" y="13"/>
                    </a:cubicBezTo>
                    <a:cubicBezTo>
                      <a:pt x="632" y="14"/>
                      <a:pt x="630" y="15"/>
                      <a:pt x="628" y="16"/>
                    </a:cubicBezTo>
                    <a:cubicBezTo>
                      <a:pt x="628" y="16"/>
                      <a:pt x="627" y="16"/>
                      <a:pt x="627" y="16"/>
                    </a:cubicBezTo>
                    <a:cubicBezTo>
                      <a:pt x="625" y="17"/>
                      <a:pt x="623" y="19"/>
                      <a:pt x="621" y="21"/>
                    </a:cubicBezTo>
                    <a:cubicBezTo>
                      <a:pt x="621" y="21"/>
                      <a:pt x="621" y="21"/>
                      <a:pt x="621" y="21"/>
                    </a:cubicBezTo>
                    <a:cubicBezTo>
                      <a:pt x="619" y="21"/>
                      <a:pt x="618" y="22"/>
                      <a:pt x="617" y="23"/>
                    </a:cubicBezTo>
                    <a:cubicBezTo>
                      <a:pt x="617" y="23"/>
                      <a:pt x="617" y="23"/>
                      <a:pt x="617" y="23"/>
                    </a:cubicBezTo>
                    <a:cubicBezTo>
                      <a:pt x="615" y="25"/>
                      <a:pt x="613" y="27"/>
                      <a:pt x="611" y="29"/>
                    </a:cubicBezTo>
                    <a:cubicBezTo>
                      <a:pt x="611" y="29"/>
                      <a:pt x="611" y="29"/>
                      <a:pt x="611" y="29"/>
                    </a:cubicBezTo>
                    <a:cubicBezTo>
                      <a:pt x="610" y="30"/>
                      <a:pt x="610" y="30"/>
                      <a:pt x="609" y="31"/>
                    </a:cubicBezTo>
                    <a:cubicBezTo>
                      <a:pt x="609" y="31"/>
                      <a:pt x="609" y="31"/>
                      <a:pt x="609" y="31"/>
                    </a:cubicBezTo>
                    <a:cubicBezTo>
                      <a:pt x="608" y="33"/>
                      <a:pt x="607" y="34"/>
                      <a:pt x="607" y="35"/>
                    </a:cubicBezTo>
                    <a:cubicBezTo>
                      <a:pt x="596" y="34"/>
                      <a:pt x="577" y="59"/>
                      <a:pt x="580" y="66"/>
                    </a:cubicBezTo>
                    <a:cubicBezTo>
                      <a:pt x="578" y="67"/>
                      <a:pt x="577" y="67"/>
                      <a:pt x="576" y="68"/>
                    </a:cubicBezTo>
                    <a:cubicBezTo>
                      <a:pt x="576" y="68"/>
                      <a:pt x="576" y="68"/>
                      <a:pt x="576" y="68"/>
                    </a:cubicBezTo>
                    <a:cubicBezTo>
                      <a:pt x="570" y="72"/>
                      <a:pt x="566" y="78"/>
                      <a:pt x="564" y="84"/>
                    </a:cubicBezTo>
                    <a:cubicBezTo>
                      <a:pt x="564" y="84"/>
                      <a:pt x="564" y="84"/>
                      <a:pt x="564" y="85"/>
                    </a:cubicBezTo>
                    <a:cubicBezTo>
                      <a:pt x="563" y="86"/>
                      <a:pt x="563" y="87"/>
                      <a:pt x="563" y="88"/>
                    </a:cubicBezTo>
                    <a:cubicBezTo>
                      <a:pt x="563" y="88"/>
                      <a:pt x="563" y="88"/>
                      <a:pt x="563" y="88"/>
                    </a:cubicBezTo>
                    <a:cubicBezTo>
                      <a:pt x="562" y="89"/>
                      <a:pt x="562" y="91"/>
                      <a:pt x="562" y="92"/>
                    </a:cubicBezTo>
                    <a:cubicBezTo>
                      <a:pt x="562" y="92"/>
                      <a:pt x="562" y="92"/>
                      <a:pt x="562" y="92"/>
                    </a:cubicBezTo>
                    <a:cubicBezTo>
                      <a:pt x="561" y="94"/>
                      <a:pt x="561" y="95"/>
                      <a:pt x="561" y="96"/>
                    </a:cubicBezTo>
                    <a:cubicBezTo>
                      <a:pt x="561" y="97"/>
                      <a:pt x="561" y="99"/>
                      <a:pt x="561" y="100"/>
                    </a:cubicBezTo>
                    <a:cubicBezTo>
                      <a:pt x="560" y="100"/>
                      <a:pt x="558" y="101"/>
                      <a:pt x="557" y="102"/>
                    </a:cubicBezTo>
                    <a:cubicBezTo>
                      <a:pt x="557" y="103"/>
                      <a:pt x="556" y="103"/>
                      <a:pt x="556" y="104"/>
                    </a:cubicBezTo>
                    <a:cubicBezTo>
                      <a:pt x="556" y="104"/>
                      <a:pt x="556" y="104"/>
                      <a:pt x="556" y="104"/>
                    </a:cubicBezTo>
                    <a:cubicBezTo>
                      <a:pt x="555" y="105"/>
                      <a:pt x="555" y="105"/>
                      <a:pt x="554" y="106"/>
                    </a:cubicBezTo>
                    <a:cubicBezTo>
                      <a:pt x="554" y="106"/>
                      <a:pt x="554" y="106"/>
                      <a:pt x="554" y="106"/>
                    </a:cubicBezTo>
                    <a:cubicBezTo>
                      <a:pt x="553" y="108"/>
                      <a:pt x="552" y="110"/>
                      <a:pt x="550" y="113"/>
                    </a:cubicBezTo>
                    <a:cubicBezTo>
                      <a:pt x="550" y="113"/>
                      <a:pt x="550" y="113"/>
                      <a:pt x="550" y="113"/>
                    </a:cubicBezTo>
                    <a:cubicBezTo>
                      <a:pt x="550" y="114"/>
                      <a:pt x="550" y="114"/>
                      <a:pt x="549" y="115"/>
                    </a:cubicBezTo>
                    <a:cubicBezTo>
                      <a:pt x="549" y="115"/>
                      <a:pt x="549" y="115"/>
                      <a:pt x="549" y="116"/>
                    </a:cubicBezTo>
                    <a:cubicBezTo>
                      <a:pt x="549" y="116"/>
                      <a:pt x="548" y="117"/>
                      <a:pt x="548" y="118"/>
                    </a:cubicBezTo>
                    <a:cubicBezTo>
                      <a:pt x="548" y="118"/>
                      <a:pt x="548" y="118"/>
                      <a:pt x="548" y="118"/>
                    </a:cubicBezTo>
                    <a:cubicBezTo>
                      <a:pt x="547" y="121"/>
                      <a:pt x="546" y="124"/>
                      <a:pt x="545" y="126"/>
                    </a:cubicBezTo>
                    <a:cubicBezTo>
                      <a:pt x="545" y="126"/>
                      <a:pt x="545" y="126"/>
                      <a:pt x="545" y="126"/>
                    </a:cubicBezTo>
                    <a:cubicBezTo>
                      <a:pt x="545" y="127"/>
                      <a:pt x="545" y="128"/>
                      <a:pt x="545" y="129"/>
                    </a:cubicBezTo>
                    <a:cubicBezTo>
                      <a:pt x="545" y="129"/>
                      <a:pt x="545" y="129"/>
                      <a:pt x="545" y="129"/>
                    </a:cubicBezTo>
                    <a:cubicBezTo>
                      <a:pt x="544" y="134"/>
                      <a:pt x="544" y="138"/>
                      <a:pt x="544" y="142"/>
                    </a:cubicBezTo>
                    <a:cubicBezTo>
                      <a:pt x="544" y="142"/>
                      <a:pt x="544" y="142"/>
                      <a:pt x="544" y="142"/>
                    </a:cubicBezTo>
                    <a:cubicBezTo>
                      <a:pt x="544" y="143"/>
                      <a:pt x="545" y="145"/>
                      <a:pt x="545" y="146"/>
                    </a:cubicBezTo>
                    <a:cubicBezTo>
                      <a:pt x="545" y="146"/>
                      <a:pt x="544" y="147"/>
                      <a:pt x="543" y="149"/>
                    </a:cubicBezTo>
                    <a:cubicBezTo>
                      <a:pt x="542" y="150"/>
                      <a:pt x="541" y="152"/>
                      <a:pt x="541" y="154"/>
                    </a:cubicBezTo>
                    <a:cubicBezTo>
                      <a:pt x="541" y="154"/>
                      <a:pt x="541" y="154"/>
                      <a:pt x="541" y="154"/>
                    </a:cubicBezTo>
                    <a:cubicBezTo>
                      <a:pt x="541" y="155"/>
                      <a:pt x="540" y="155"/>
                      <a:pt x="540" y="156"/>
                    </a:cubicBezTo>
                    <a:cubicBezTo>
                      <a:pt x="540" y="156"/>
                      <a:pt x="540" y="156"/>
                      <a:pt x="540" y="157"/>
                    </a:cubicBezTo>
                    <a:cubicBezTo>
                      <a:pt x="540" y="158"/>
                      <a:pt x="539" y="159"/>
                      <a:pt x="539" y="160"/>
                    </a:cubicBezTo>
                    <a:cubicBezTo>
                      <a:pt x="539" y="160"/>
                      <a:pt x="539" y="161"/>
                      <a:pt x="539" y="161"/>
                    </a:cubicBezTo>
                    <a:cubicBezTo>
                      <a:pt x="539" y="161"/>
                      <a:pt x="538" y="162"/>
                      <a:pt x="538" y="162"/>
                    </a:cubicBezTo>
                    <a:cubicBezTo>
                      <a:pt x="538" y="163"/>
                      <a:pt x="538" y="163"/>
                      <a:pt x="538" y="164"/>
                    </a:cubicBezTo>
                    <a:cubicBezTo>
                      <a:pt x="538" y="164"/>
                      <a:pt x="538" y="165"/>
                      <a:pt x="538" y="165"/>
                    </a:cubicBezTo>
                    <a:cubicBezTo>
                      <a:pt x="538" y="166"/>
                      <a:pt x="537" y="167"/>
                      <a:pt x="537" y="167"/>
                    </a:cubicBezTo>
                    <a:cubicBezTo>
                      <a:pt x="537" y="168"/>
                      <a:pt x="537" y="168"/>
                      <a:pt x="537" y="169"/>
                    </a:cubicBezTo>
                    <a:cubicBezTo>
                      <a:pt x="537" y="170"/>
                      <a:pt x="537" y="170"/>
                      <a:pt x="537" y="171"/>
                    </a:cubicBezTo>
                    <a:cubicBezTo>
                      <a:pt x="537" y="171"/>
                      <a:pt x="537" y="172"/>
                      <a:pt x="537" y="172"/>
                    </a:cubicBezTo>
                    <a:cubicBezTo>
                      <a:pt x="537" y="173"/>
                      <a:pt x="537" y="173"/>
                      <a:pt x="537" y="174"/>
                    </a:cubicBezTo>
                    <a:cubicBezTo>
                      <a:pt x="537" y="174"/>
                      <a:pt x="537" y="174"/>
                      <a:pt x="537" y="175"/>
                    </a:cubicBezTo>
                    <a:cubicBezTo>
                      <a:pt x="537" y="176"/>
                      <a:pt x="537" y="176"/>
                      <a:pt x="537" y="177"/>
                    </a:cubicBezTo>
                    <a:cubicBezTo>
                      <a:pt x="537" y="178"/>
                      <a:pt x="537" y="178"/>
                      <a:pt x="537" y="178"/>
                    </a:cubicBezTo>
                    <a:cubicBezTo>
                      <a:pt x="537" y="179"/>
                      <a:pt x="537" y="179"/>
                      <a:pt x="537" y="180"/>
                    </a:cubicBezTo>
                    <a:cubicBezTo>
                      <a:pt x="537" y="180"/>
                      <a:pt x="537" y="180"/>
                      <a:pt x="537" y="181"/>
                    </a:cubicBezTo>
                    <a:cubicBezTo>
                      <a:pt x="538" y="183"/>
                      <a:pt x="539" y="185"/>
                      <a:pt x="540" y="186"/>
                    </a:cubicBezTo>
                    <a:cubicBezTo>
                      <a:pt x="539" y="187"/>
                      <a:pt x="538" y="188"/>
                      <a:pt x="537" y="190"/>
                    </a:cubicBezTo>
                    <a:cubicBezTo>
                      <a:pt x="535" y="192"/>
                      <a:pt x="534" y="195"/>
                      <a:pt x="534" y="198"/>
                    </a:cubicBezTo>
                    <a:cubicBezTo>
                      <a:pt x="534" y="198"/>
                      <a:pt x="534" y="198"/>
                      <a:pt x="534" y="198"/>
                    </a:cubicBezTo>
                    <a:cubicBezTo>
                      <a:pt x="533" y="201"/>
                      <a:pt x="532" y="204"/>
                      <a:pt x="532" y="207"/>
                    </a:cubicBezTo>
                    <a:cubicBezTo>
                      <a:pt x="532" y="207"/>
                      <a:pt x="532" y="207"/>
                      <a:pt x="532" y="207"/>
                    </a:cubicBezTo>
                    <a:cubicBezTo>
                      <a:pt x="532" y="209"/>
                      <a:pt x="533" y="211"/>
                      <a:pt x="533" y="213"/>
                    </a:cubicBezTo>
                    <a:cubicBezTo>
                      <a:pt x="533" y="215"/>
                      <a:pt x="534" y="216"/>
                      <a:pt x="534" y="217"/>
                    </a:cubicBezTo>
                    <a:cubicBezTo>
                      <a:pt x="529" y="221"/>
                      <a:pt x="525" y="247"/>
                      <a:pt x="530" y="256"/>
                    </a:cubicBezTo>
                    <a:cubicBezTo>
                      <a:pt x="529" y="257"/>
                      <a:pt x="528" y="258"/>
                      <a:pt x="528" y="259"/>
                    </a:cubicBezTo>
                    <a:cubicBezTo>
                      <a:pt x="528" y="259"/>
                      <a:pt x="528" y="259"/>
                      <a:pt x="528" y="259"/>
                    </a:cubicBezTo>
                    <a:cubicBezTo>
                      <a:pt x="527" y="260"/>
                      <a:pt x="527" y="261"/>
                      <a:pt x="526" y="262"/>
                    </a:cubicBezTo>
                    <a:cubicBezTo>
                      <a:pt x="526" y="262"/>
                      <a:pt x="526" y="263"/>
                      <a:pt x="526" y="263"/>
                    </a:cubicBezTo>
                    <a:cubicBezTo>
                      <a:pt x="526" y="264"/>
                      <a:pt x="525" y="265"/>
                      <a:pt x="525" y="266"/>
                    </a:cubicBezTo>
                    <a:cubicBezTo>
                      <a:pt x="525" y="266"/>
                      <a:pt x="525" y="266"/>
                      <a:pt x="525" y="266"/>
                    </a:cubicBezTo>
                    <a:cubicBezTo>
                      <a:pt x="525" y="268"/>
                      <a:pt x="524" y="269"/>
                      <a:pt x="524" y="270"/>
                    </a:cubicBezTo>
                    <a:cubicBezTo>
                      <a:pt x="524" y="270"/>
                      <a:pt x="524" y="271"/>
                      <a:pt x="524" y="271"/>
                    </a:cubicBezTo>
                    <a:cubicBezTo>
                      <a:pt x="524" y="272"/>
                      <a:pt x="524" y="273"/>
                      <a:pt x="523" y="275"/>
                    </a:cubicBezTo>
                    <a:cubicBezTo>
                      <a:pt x="523" y="275"/>
                      <a:pt x="523" y="275"/>
                      <a:pt x="523" y="275"/>
                    </a:cubicBezTo>
                    <a:cubicBezTo>
                      <a:pt x="523" y="277"/>
                      <a:pt x="523" y="278"/>
                      <a:pt x="523" y="279"/>
                    </a:cubicBezTo>
                    <a:cubicBezTo>
                      <a:pt x="523" y="279"/>
                      <a:pt x="523" y="279"/>
                      <a:pt x="523" y="279"/>
                    </a:cubicBezTo>
                    <a:cubicBezTo>
                      <a:pt x="523" y="281"/>
                      <a:pt x="523" y="282"/>
                      <a:pt x="523" y="284"/>
                    </a:cubicBezTo>
                    <a:cubicBezTo>
                      <a:pt x="523" y="284"/>
                      <a:pt x="523" y="284"/>
                      <a:pt x="523" y="284"/>
                    </a:cubicBezTo>
                    <a:cubicBezTo>
                      <a:pt x="523" y="286"/>
                      <a:pt x="523" y="289"/>
                      <a:pt x="523" y="291"/>
                    </a:cubicBezTo>
                    <a:cubicBezTo>
                      <a:pt x="523" y="291"/>
                      <a:pt x="523" y="291"/>
                      <a:pt x="523" y="291"/>
                    </a:cubicBezTo>
                    <a:cubicBezTo>
                      <a:pt x="524" y="293"/>
                      <a:pt x="524" y="294"/>
                      <a:pt x="525" y="295"/>
                    </a:cubicBezTo>
                    <a:cubicBezTo>
                      <a:pt x="523" y="295"/>
                      <a:pt x="522" y="296"/>
                      <a:pt x="521" y="297"/>
                    </a:cubicBezTo>
                    <a:cubicBezTo>
                      <a:pt x="521" y="297"/>
                      <a:pt x="521" y="297"/>
                      <a:pt x="521" y="297"/>
                    </a:cubicBezTo>
                    <a:cubicBezTo>
                      <a:pt x="521" y="298"/>
                      <a:pt x="521" y="298"/>
                      <a:pt x="521" y="298"/>
                    </a:cubicBezTo>
                    <a:cubicBezTo>
                      <a:pt x="521" y="298"/>
                      <a:pt x="520" y="299"/>
                      <a:pt x="520" y="299"/>
                    </a:cubicBezTo>
                    <a:cubicBezTo>
                      <a:pt x="520" y="300"/>
                      <a:pt x="520" y="300"/>
                      <a:pt x="520" y="300"/>
                    </a:cubicBezTo>
                    <a:cubicBezTo>
                      <a:pt x="520" y="301"/>
                      <a:pt x="519" y="301"/>
                      <a:pt x="519" y="301"/>
                    </a:cubicBezTo>
                    <a:cubicBezTo>
                      <a:pt x="519" y="302"/>
                      <a:pt x="519" y="302"/>
                      <a:pt x="519" y="303"/>
                    </a:cubicBezTo>
                    <a:cubicBezTo>
                      <a:pt x="518" y="303"/>
                      <a:pt x="518" y="304"/>
                      <a:pt x="518" y="305"/>
                    </a:cubicBezTo>
                    <a:cubicBezTo>
                      <a:pt x="518" y="305"/>
                      <a:pt x="518" y="305"/>
                      <a:pt x="518" y="306"/>
                    </a:cubicBezTo>
                    <a:cubicBezTo>
                      <a:pt x="518" y="306"/>
                      <a:pt x="517" y="307"/>
                      <a:pt x="517" y="307"/>
                    </a:cubicBezTo>
                    <a:cubicBezTo>
                      <a:pt x="517" y="308"/>
                      <a:pt x="517" y="308"/>
                      <a:pt x="517" y="309"/>
                    </a:cubicBezTo>
                    <a:cubicBezTo>
                      <a:pt x="517" y="309"/>
                      <a:pt x="517" y="310"/>
                      <a:pt x="517" y="310"/>
                    </a:cubicBezTo>
                    <a:cubicBezTo>
                      <a:pt x="517" y="311"/>
                      <a:pt x="516" y="312"/>
                      <a:pt x="516" y="313"/>
                    </a:cubicBezTo>
                    <a:cubicBezTo>
                      <a:pt x="516" y="313"/>
                      <a:pt x="516" y="313"/>
                      <a:pt x="516" y="314"/>
                    </a:cubicBezTo>
                    <a:cubicBezTo>
                      <a:pt x="516" y="314"/>
                      <a:pt x="516" y="315"/>
                      <a:pt x="516" y="316"/>
                    </a:cubicBezTo>
                    <a:cubicBezTo>
                      <a:pt x="516" y="316"/>
                      <a:pt x="516" y="316"/>
                      <a:pt x="516" y="316"/>
                    </a:cubicBezTo>
                    <a:cubicBezTo>
                      <a:pt x="516" y="319"/>
                      <a:pt x="516" y="321"/>
                      <a:pt x="516" y="323"/>
                    </a:cubicBezTo>
                    <a:cubicBezTo>
                      <a:pt x="516" y="323"/>
                      <a:pt x="516" y="323"/>
                      <a:pt x="516" y="323"/>
                    </a:cubicBezTo>
                    <a:cubicBezTo>
                      <a:pt x="516" y="326"/>
                      <a:pt x="516" y="328"/>
                      <a:pt x="517" y="330"/>
                    </a:cubicBezTo>
                    <a:cubicBezTo>
                      <a:pt x="517" y="330"/>
                      <a:pt x="517" y="330"/>
                      <a:pt x="517" y="330"/>
                    </a:cubicBezTo>
                    <a:cubicBezTo>
                      <a:pt x="518" y="332"/>
                      <a:pt x="518" y="333"/>
                      <a:pt x="519" y="334"/>
                    </a:cubicBezTo>
                    <a:cubicBezTo>
                      <a:pt x="518" y="334"/>
                      <a:pt x="517" y="336"/>
                      <a:pt x="517" y="337"/>
                    </a:cubicBezTo>
                    <a:cubicBezTo>
                      <a:pt x="517" y="337"/>
                      <a:pt x="517" y="337"/>
                      <a:pt x="517" y="337"/>
                    </a:cubicBezTo>
                    <a:cubicBezTo>
                      <a:pt x="516" y="338"/>
                      <a:pt x="516" y="338"/>
                      <a:pt x="516" y="339"/>
                    </a:cubicBezTo>
                    <a:cubicBezTo>
                      <a:pt x="516" y="339"/>
                      <a:pt x="516" y="339"/>
                      <a:pt x="516" y="339"/>
                    </a:cubicBezTo>
                    <a:cubicBezTo>
                      <a:pt x="516" y="339"/>
                      <a:pt x="516" y="339"/>
                      <a:pt x="516" y="339"/>
                    </a:cubicBezTo>
                    <a:cubicBezTo>
                      <a:pt x="516" y="339"/>
                      <a:pt x="515" y="340"/>
                      <a:pt x="515" y="341"/>
                    </a:cubicBezTo>
                    <a:cubicBezTo>
                      <a:pt x="515" y="341"/>
                      <a:pt x="515" y="341"/>
                      <a:pt x="515" y="341"/>
                    </a:cubicBezTo>
                    <a:cubicBezTo>
                      <a:pt x="515" y="342"/>
                      <a:pt x="515" y="343"/>
                      <a:pt x="514" y="344"/>
                    </a:cubicBezTo>
                    <a:cubicBezTo>
                      <a:pt x="514" y="344"/>
                      <a:pt x="514" y="344"/>
                      <a:pt x="514" y="344"/>
                    </a:cubicBezTo>
                    <a:cubicBezTo>
                      <a:pt x="514" y="345"/>
                      <a:pt x="514" y="346"/>
                      <a:pt x="514" y="346"/>
                    </a:cubicBezTo>
                    <a:cubicBezTo>
                      <a:pt x="514" y="346"/>
                      <a:pt x="514" y="347"/>
                      <a:pt x="514" y="347"/>
                    </a:cubicBezTo>
                    <a:cubicBezTo>
                      <a:pt x="513" y="351"/>
                      <a:pt x="513" y="357"/>
                      <a:pt x="513" y="361"/>
                    </a:cubicBezTo>
                    <a:cubicBezTo>
                      <a:pt x="513" y="361"/>
                      <a:pt x="513" y="361"/>
                      <a:pt x="513" y="361"/>
                    </a:cubicBezTo>
                    <a:cubicBezTo>
                      <a:pt x="514" y="362"/>
                      <a:pt x="514" y="364"/>
                      <a:pt x="514" y="365"/>
                    </a:cubicBezTo>
                    <a:cubicBezTo>
                      <a:pt x="513" y="365"/>
                      <a:pt x="512" y="366"/>
                      <a:pt x="511" y="368"/>
                    </a:cubicBezTo>
                    <a:cubicBezTo>
                      <a:pt x="511" y="368"/>
                      <a:pt x="511" y="368"/>
                      <a:pt x="511" y="368"/>
                    </a:cubicBezTo>
                    <a:cubicBezTo>
                      <a:pt x="511" y="368"/>
                      <a:pt x="511" y="369"/>
                      <a:pt x="510" y="370"/>
                    </a:cubicBezTo>
                    <a:cubicBezTo>
                      <a:pt x="510" y="370"/>
                      <a:pt x="510" y="370"/>
                      <a:pt x="510" y="370"/>
                    </a:cubicBezTo>
                    <a:cubicBezTo>
                      <a:pt x="510" y="371"/>
                      <a:pt x="510" y="371"/>
                      <a:pt x="509" y="372"/>
                    </a:cubicBezTo>
                    <a:cubicBezTo>
                      <a:pt x="509" y="372"/>
                      <a:pt x="509" y="372"/>
                      <a:pt x="509" y="373"/>
                    </a:cubicBezTo>
                    <a:cubicBezTo>
                      <a:pt x="509" y="374"/>
                      <a:pt x="508" y="376"/>
                      <a:pt x="508" y="378"/>
                    </a:cubicBezTo>
                    <a:cubicBezTo>
                      <a:pt x="508" y="378"/>
                      <a:pt x="508" y="378"/>
                      <a:pt x="508" y="379"/>
                    </a:cubicBezTo>
                    <a:cubicBezTo>
                      <a:pt x="507" y="379"/>
                      <a:pt x="507" y="380"/>
                      <a:pt x="507" y="381"/>
                    </a:cubicBezTo>
                    <a:cubicBezTo>
                      <a:pt x="507" y="381"/>
                      <a:pt x="507" y="381"/>
                      <a:pt x="507" y="381"/>
                    </a:cubicBezTo>
                    <a:cubicBezTo>
                      <a:pt x="507" y="382"/>
                      <a:pt x="507" y="383"/>
                      <a:pt x="507" y="384"/>
                    </a:cubicBezTo>
                    <a:cubicBezTo>
                      <a:pt x="507" y="384"/>
                      <a:pt x="507" y="384"/>
                      <a:pt x="507" y="384"/>
                    </a:cubicBezTo>
                    <a:cubicBezTo>
                      <a:pt x="507" y="385"/>
                      <a:pt x="507" y="386"/>
                      <a:pt x="507" y="387"/>
                    </a:cubicBezTo>
                    <a:cubicBezTo>
                      <a:pt x="507" y="387"/>
                      <a:pt x="507" y="387"/>
                      <a:pt x="507" y="388"/>
                    </a:cubicBezTo>
                    <a:cubicBezTo>
                      <a:pt x="507" y="388"/>
                      <a:pt x="507" y="389"/>
                      <a:pt x="507" y="390"/>
                    </a:cubicBezTo>
                    <a:cubicBezTo>
                      <a:pt x="507" y="392"/>
                      <a:pt x="507" y="393"/>
                      <a:pt x="508" y="394"/>
                    </a:cubicBezTo>
                    <a:cubicBezTo>
                      <a:pt x="507" y="395"/>
                      <a:pt x="506" y="396"/>
                      <a:pt x="505" y="397"/>
                    </a:cubicBezTo>
                    <a:cubicBezTo>
                      <a:pt x="505" y="397"/>
                      <a:pt x="505" y="397"/>
                      <a:pt x="505" y="397"/>
                    </a:cubicBezTo>
                    <a:cubicBezTo>
                      <a:pt x="504" y="399"/>
                      <a:pt x="504" y="400"/>
                      <a:pt x="503" y="402"/>
                    </a:cubicBezTo>
                    <a:cubicBezTo>
                      <a:pt x="503" y="402"/>
                      <a:pt x="503" y="402"/>
                      <a:pt x="503" y="402"/>
                    </a:cubicBezTo>
                    <a:cubicBezTo>
                      <a:pt x="503" y="404"/>
                      <a:pt x="503" y="406"/>
                      <a:pt x="503" y="408"/>
                    </a:cubicBezTo>
                    <a:cubicBezTo>
                      <a:pt x="503" y="408"/>
                      <a:pt x="503" y="408"/>
                      <a:pt x="503" y="408"/>
                    </a:cubicBezTo>
                    <a:cubicBezTo>
                      <a:pt x="503" y="409"/>
                      <a:pt x="503" y="410"/>
                      <a:pt x="503" y="411"/>
                    </a:cubicBezTo>
                    <a:cubicBezTo>
                      <a:pt x="503" y="411"/>
                      <a:pt x="503" y="411"/>
                      <a:pt x="503" y="411"/>
                    </a:cubicBezTo>
                    <a:cubicBezTo>
                      <a:pt x="503" y="413"/>
                      <a:pt x="503" y="415"/>
                      <a:pt x="503" y="417"/>
                    </a:cubicBezTo>
                    <a:cubicBezTo>
                      <a:pt x="503" y="417"/>
                      <a:pt x="503" y="417"/>
                      <a:pt x="503" y="417"/>
                    </a:cubicBezTo>
                    <a:cubicBezTo>
                      <a:pt x="503" y="418"/>
                      <a:pt x="503" y="419"/>
                      <a:pt x="504" y="420"/>
                    </a:cubicBezTo>
                    <a:cubicBezTo>
                      <a:pt x="504" y="421"/>
                      <a:pt x="504" y="423"/>
                      <a:pt x="505" y="424"/>
                    </a:cubicBezTo>
                    <a:cubicBezTo>
                      <a:pt x="498" y="430"/>
                      <a:pt x="492" y="447"/>
                      <a:pt x="495" y="456"/>
                    </a:cubicBezTo>
                    <a:cubicBezTo>
                      <a:pt x="494" y="457"/>
                      <a:pt x="493" y="458"/>
                      <a:pt x="492" y="459"/>
                    </a:cubicBezTo>
                    <a:cubicBezTo>
                      <a:pt x="491" y="460"/>
                      <a:pt x="490" y="462"/>
                      <a:pt x="489" y="463"/>
                    </a:cubicBezTo>
                    <a:cubicBezTo>
                      <a:pt x="489" y="463"/>
                      <a:pt x="489" y="464"/>
                      <a:pt x="489" y="464"/>
                    </a:cubicBezTo>
                    <a:cubicBezTo>
                      <a:pt x="488" y="465"/>
                      <a:pt x="488" y="465"/>
                      <a:pt x="488" y="466"/>
                    </a:cubicBezTo>
                    <a:cubicBezTo>
                      <a:pt x="488" y="466"/>
                      <a:pt x="487" y="466"/>
                      <a:pt x="487" y="467"/>
                    </a:cubicBezTo>
                    <a:cubicBezTo>
                      <a:pt x="487" y="468"/>
                      <a:pt x="486" y="470"/>
                      <a:pt x="486" y="471"/>
                    </a:cubicBezTo>
                    <a:cubicBezTo>
                      <a:pt x="486" y="471"/>
                      <a:pt x="486" y="472"/>
                      <a:pt x="486" y="472"/>
                    </a:cubicBezTo>
                    <a:cubicBezTo>
                      <a:pt x="486" y="473"/>
                      <a:pt x="485" y="473"/>
                      <a:pt x="485" y="474"/>
                    </a:cubicBezTo>
                    <a:cubicBezTo>
                      <a:pt x="485" y="474"/>
                      <a:pt x="485" y="475"/>
                      <a:pt x="485" y="475"/>
                    </a:cubicBezTo>
                    <a:cubicBezTo>
                      <a:pt x="485" y="476"/>
                      <a:pt x="485" y="478"/>
                      <a:pt x="485" y="480"/>
                    </a:cubicBezTo>
                    <a:cubicBezTo>
                      <a:pt x="485" y="480"/>
                      <a:pt x="485" y="480"/>
                      <a:pt x="485" y="480"/>
                    </a:cubicBezTo>
                    <a:cubicBezTo>
                      <a:pt x="485" y="482"/>
                      <a:pt x="486" y="483"/>
                      <a:pt x="486" y="484"/>
                    </a:cubicBezTo>
                    <a:cubicBezTo>
                      <a:pt x="485" y="485"/>
                      <a:pt x="484" y="486"/>
                      <a:pt x="483" y="487"/>
                    </a:cubicBezTo>
                    <a:cubicBezTo>
                      <a:pt x="483" y="487"/>
                      <a:pt x="482" y="488"/>
                      <a:pt x="482" y="488"/>
                    </a:cubicBezTo>
                    <a:cubicBezTo>
                      <a:pt x="482" y="488"/>
                      <a:pt x="482" y="489"/>
                      <a:pt x="482" y="489"/>
                    </a:cubicBezTo>
                    <a:cubicBezTo>
                      <a:pt x="482" y="489"/>
                      <a:pt x="481" y="489"/>
                      <a:pt x="481" y="490"/>
                    </a:cubicBezTo>
                    <a:cubicBezTo>
                      <a:pt x="481" y="490"/>
                      <a:pt x="481" y="490"/>
                      <a:pt x="481" y="490"/>
                    </a:cubicBezTo>
                    <a:cubicBezTo>
                      <a:pt x="481" y="491"/>
                      <a:pt x="481" y="491"/>
                      <a:pt x="480" y="492"/>
                    </a:cubicBezTo>
                    <a:cubicBezTo>
                      <a:pt x="480" y="492"/>
                      <a:pt x="480" y="492"/>
                      <a:pt x="480" y="492"/>
                    </a:cubicBezTo>
                    <a:cubicBezTo>
                      <a:pt x="480" y="493"/>
                      <a:pt x="480" y="493"/>
                      <a:pt x="479" y="494"/>
                    </a:cubicBezTo>
                    <a:cubicBezTo>
                      <a:pt x="479" y="494"/>
                      <a:pt x="479" y="494"/>
                      <a:pt x="479" y="494"/>
                    </a:cubicBezTo>
                    <a:cubicBezTo>
                      <a:pt x="479" y="495"/>
                      <a:pt x="479" y="495"/>
                      <a:pt x="479" y="496"/>
                    </a:cubicBezTo>
                    <a:cubicBezTo>
                      <a:pt x="479" y="496"/>
                      <a:pt x="478" y="497"/>
                      <a:pt x="478" y="497"/>
                    </a:cubicBezTo>
                    <a:cubicBezTo>
                      <a:pt x="478" y="497"/>
                      <a:pt x="478" y="498"/>
                      <a:pt x="478" y="498"/>
                    </a:cubicBezTo>
                    <a:cubicBezTo>
                      <a:pt x="478" y="499"/>
                      <a:pt x="478" y="499"/>
                      <a:pt x="478" y="499"/>
                    </a:cubicBezTo>
                    <a:cubicBezTo>
                      <a:pt x="478" y="500"/>
                      <a:pt x="477" y="500"/>
                      <a:pt x="477" y="501"/>
                    </a:cubicBezTo>
                    <a:cubicBezTo>
                      <a:pt x="477" y="501"/>
                      <a:pt x="477" y="501"/>
                      <a:pt x="477" y="501"/>
                    </a:cubicBezTo>
                    <a:cubicBezTo>
                      <a:pt x="477" y="502"/>
                      <a:pt x="477" y="503"/>
                      <a:pt x="477" y="504"/>
                    </a:cubicBezTo>
                    <a:cubicBezTo>
                      <a:pt x="477" y="504"/>
                      <a:pt x="477" y="504"/>
                      <a:pt x="477" y="504"/>
                    </a:cubicBezTo>
                    <a:cubicBezTo>
                      <a:pt x="476" y="505"/>
                      <a:pt x="476" y="506"/>
                      <a:pt x="476" y="508"/>
                    </a:cubicBezTo>
                    <a:cubicBezTo>
                      <a:pt x="475" y="508"/>
                      <a:pt x="473" y="508"/>
                      <a:pt x="472" y="509"/>
                    </a:cubicBezTo>
                    <a:cubicBezTo>
                      <a:pt x="472" y="509"/>
                      <a:pt x="472" y="509"/>
                      <a:pt x="472" y="509"/>
                    </a:cubicBezTo>
                    <a:cubicBezTo>
                      <a:pt x="469" y="510"/>
                      <a:pt x="466" y="512"/>
                      <a:pt x="463" y="515"/>
                    </a:cubicBezTo>
                    <a:cubicBezTo>
                      <a:pt x="463" y="515"/>
                      <a:pt x="463" y="515"/>
                      <a:pt x="463" y="515"/>
                    </a:cubicBezTo>
                    <a:cubicBezTo>
                      <a:pt x="462" y="516"/>
                      <a:pt x="462" y="517"/>
                      <a:pt x="461" y="518"/>
                    </a:cubicBezTo>
                    <a:cubicBezTo>
                      <a:pt x="461" y="518"/>
                      <a:pt x="461" y="518"/>
                      <a:pt x="461" y="518"/>
                    </a:cubicBezTo>
                    <a:cubicBezTo>
                      <a:pt x="460" y="519"/>
                      <a:pt x="460" y="520"/>
                      <a:pt x="459" y="522"/>
                    </a:cubicBezTo>
                    <a:cubicBezTo>
                      <a:pt x="458" y="522"/>
                      <a:pt x="457" y="521"/>
                      <a:pt x="455" y="521"/>
                    </a:cubicBezTo>
                    <a:cubicBezTo>
                      <a:pt x="455" y="521"/>
                      <a:pt x="455" y="521"/>
                      <a:pt x="455" y="521"/>
                    </a:cubicBezTo>
                    <a:cubicBezTo>
                      <a:pt x="450" y="521"/>
                      <a:pt x="444" y="522"/>
                      <a:pt x="439" y="524"/>
                    </a:cubicBezTo>
                    <a:cubicBezTo>
                      <a:pt x="439" y="524"/>
                      <a:pt x="439" y="524"/>
                      <a:pt x="439" y="524"/>
                    </a:cubicBezTo>
                    <a:cubicBezTo>
                      <a:pt x="439" y="524"/>
                      <a:pt x="439" y="524"/>
                      <a:pt x="439" y="524"/>
                    </a:cubicBezTo>
                    <a:cubicBezTo>
                      <a:pt x="439" y="524"/>
                      <a:pt x="439" y="524"/>
                      <a:pt x="439" y="524"/>
                    </a:cubicBezTo>
                    <a:cubicBezTo>
                      <a:pt x="439" y="524"/>
                      <a:pt x="439" y="524"/>
                      <a:pt x="439" y="524"/>
                    </a:cubicBezTo>
                    <a:cubicBezTo>
                      <a:pt x="438" y="524"/>
                      <a:pt x="438" y="524"/>
                      <a:pt x="437" y="525"/>
                    </a:cubicBezTo>
                    <a:cubicBezTo>
                      <a:pt x="437" y="525"/>
                      <a:pt x="437" y="525"/>
                      <a:pt x="437" y="525"/>
                    </a:cubicBezTo>
                    <a:cubicBezTo>
                      <a:pt x="436" y="525"/>
                      <a:pt x="434" y="526"/>
                      <a:pt x="433" y="526"/>
                    </a:cubicBezTo>
                    <a:cubicBezTo>
                      <a:pt x="433" y="526"/>
                      <a:pt x="432" y="525"/>
                      <a:pt x="430" y="523"/>
                    </a:cubicBezTo>
                    <a:cubicBezTo>
                      <a:pt x="430" y="523"/>
                      <a:pt x="429" y="522"/>
                      <a:pt x="428" y="522"/>
                    </a:cubicBezTo>
                    <a:cubicBezTo>
                      <a:pt x="428" y="522"/>
                      <a:pt x="428" y="522"/>
                      <a:pt x="428" y="522"/>
                    </a:cubicBezTo>
                    <a:cubicBezTo>
                      <a:pt x="427" y="521"/>
                      <a:pt x="426" y="521"/>
                      <a:pt x="425" y="520"/>
                    </a:cubicBezTo>
                    <a:cubicBezTo>
                      <a:pt x="425" y="520"/>
                      <a:pt x="425" y="520"/>
                      <a:pt x="425" y="520"/>
                    </a:cubicBezTo>
                    <a:cubicBezTo>
                      <a:pt x="424" y="520"/>
                      <a:pt x="422" y="519"/>
                      <a:pt x="421" y="519"/>
                    </a:cubicBezTo>
                    <a:cubicBezTo>
                      <a:pt x="421" y="519"/>
                      <a:pt x="421" y="519"/>
                      <a:pt x="421" y="519"/>
                    </a:cubicBezTo>
                    <a:cubicBezTo>
                      <a:pt x="420" y="519"/>
                      <a:pt x="419" y="519"/>
                      <a:pt x="418" y="519"/>
                    </a:cubicBezTo>
                    <a:cubicBezTo>
                      <a:pt x="417" y="519"/>
                      <a:pt x="415" y="519"/>
                      <a:pt x="414" y="520"/>
                    </a:cubicBezTo>
                    <a:cubicBezTo>
                      <a:pt x="415" y="514"/>
                      <a:pt x="406" y="502"/>
                      <a:pt x="398" y="502"/>
                    </a:cubicBezTo>
                    <a:cubicBezTo>
                      <a:pt x="398" y="501"/>
                      <a:pt x="398" y="500"/>
                      <a:pt x="398" y="498"/>
                    </a:cubicBezTo>
                    <a:cubicBezTo>
                      <a:pt x="397" y="496"/>
                      <a:pt x="397" y="494"/>
                      <a:pt x="396" y="492"/>
                    </a:cubicBezTo>
                    <a:cubicBezTo>
                      <a:pt x="396" y="492"/>
                      <a:pt x="395" y="492"/>
                      <a:pt x="395" y="492"/>
                    </a:cubicBezTo>
                    <a:cubicBezTo>
                      <a:pt x="394" y="490"/>
                      <a:pt x="393" y="489"/>
                      <a:pt x="392" y="487"/>
                    </a:cubicBezTo>
                    <a:cubicBezTo>
                      <a:pt x="392" y="487"/>
                      <a:pt x="391" y="487"/>
                      <a:pt x="391" y="486"/>
                    </a:cubicBezTo>
                    <a:cubicBezTo>
                      <a:pt x="391" y="486"/>
                      <a:pt x="390" y="486"/>
                      <a:pt x="390" y="485"/>
                    </a:cubicBezTo>
                    <a:cubicBezTo>
                      <a:pt x="389" y="485"/>
                      <a:pt x="389" y="484"/>
                      <a:pt x="388" y="484"/>
                    </a:cubicBezTo>
                    <a:cubicBezTo>
                      <a:pt x="388" y="484"/>
                      <a:pt x="388" y="484"/>
                      <a:pt x="388" y="484"/>
                    </a:cubicBezTo>
                    <a:cubicBezTo>
                      <a:pt x="388" y="484"/>
                      <a:pt x="388" y="484"/>
                      <a:pt x="388" y="484"/>
                    </a:cubicBezTo>
                    <a:cubicBezTo>
                      <a:pt x="387" y="483"/>
                      <a:pt x="386" y="483"/>
                      <a:pt x="385" y="482"/>
                    </a:cubicBezTo>
                    <a:cubicBezTo>
                      <a:pt x="386" y="482"/>
                      <a:pt x="386" y="481"/>
                      <a:pt x="386" y="480"/>
                    </a:cubicBezTo>
                    <a:cubicBezTo>
                      <a:pt x="386" y="480"/>
                      <a:pt x="386" y="480"/>
                      <a:pt x="386" y="480"/>
                    </a:cubicBezTo>
                    <a:cubicBezTo>
                      <a:pt x="386" y="479"/>
                      <a:pt x="386" y="478"/>
                      <a:pt x="386" y="477"/>
                    </a:cubicBezTo>
                    <a:cubicBezTo>
                      <a:pt x="386" y="477"/>
                      <a:pt x="386" y="477"/>
                      <a:pt x="386" y="476"/>
                    </a:cubicBezTo>
                    <a:cubicBezTo>
                      <a:pt x="386" y="476"/>
                      <a:pt x="386" y="475"/>
                      <a:pt x="386" y="474"/>
                    </a:cubicBezTo>
                    <a:cubicBezTo>
                      <a:pt x="386" y="474"/>
                      <a:pt x="386" y="473"/>
                      <a:pt x="386" y="473"/>
                    </a:cubicBezTo>
                    <a:cubicBezTo>
                      <a:pt x="386" y="470"/>
                      <a:pt x="385" y="467"/>
                      <a:pt x="384" y="465"/>
                    </a:cubicBezTo>
                    <a:cubicBezTo>
                      <a:pt x="384" y="464"/>
                      <a:pt x="384" y="464"/>
                      <a:pt x="384" y="464"/>
                    </a:cubicBezTo>
                    <a:cubicBezTo>
                      <a:pt x="384" y="463"/>
                      <a:pt x="383" y="463"/>
                      <a:pt x="383" y="462"/>
                    </a:cubicBezTo>
                    <a:cubicBezTo>
                      <a:pt x="383" y="462"/>
                      <a:pt x="383" y="461"/>
                      <a:pt x="383" y="461"/>
                    </a:cubicBezTo>
                    <a:cubicBezTo>
                      <a:pt x="382" y="460"/>
                      <a:pt x="382" y="460"/>
                      <a:pt x="381" y="459"/>
                    </a:cubicBezTo>
                    <a:cubicBezTo>
                      <a:pt x="381" y="459"/>
                      <a:pt x="381" y="459"/>
                      <a:pt x="381" y="458"/>
                    </a:cubicBezTo>
                    <a:cubicBezTo>
                      <a:pt x="380" y="458"/>
                      <a:pt x="380" y="457"/>
                      <a:pt x="379" y="457"/>
                    </a:cubicBezTo>
                    <a:cubicBezTo>
                      <a:pt x="379" y="456"/>
                      <a:pt x="378" y="455"/>
                      <a:pt x="377" y="455"/>
                    </a:cubicBezTo>
                    <a:cubicBezTo>
                      <a:pt x="378" y="453"/>
                      <a:pt x="378" y="451"/>
                      <a:pt x="378" y="449"/>
                    </a:cubicBezTo>
                    <a:cubicBezTo>
                      <a:pt x="378" y="447"/>
                      <a:pt x="378" y="445"/>
                      <a:pt x="378" y="443"/>
                    </a:cubicBezTo>
                    <a:cubicBezTo>
                      <a:pt x="378" y="443"/>
                      <a:pt x="378" y="443"/>
                      <a:pt x="378" y="443"/>
                    </a:cubicBezTo>
                    <a:cubicBezTo>
                      <a:pt x="377" y="440"/>
                      <a:pt x="377" y="438"/>
                      <a:pt x="376" y="436"/>
                    </a:cubicBezTo>
                    <a:cubicBezTo>
                      <a:pt x="376" y="436"/>
                      <a:pt x="376" y="436"/>
                      <a:pt x="376" y="436"/>
                    </a:cubicBezTo>
                    <a:cubicBezTo>
                      <a:pt x="376" y="435"/>
                      <a:pt x="375" y="434"/>
                      <a:pt x="375" y="433"/>
                    </a:cubicBezTo>
                    <a:cubicBezTo>
                      <a:pt x="375" y="433"/>
                      <a:pt x="375" y="433"/>
                      <a:pt x="375" y="433"/>
                    </a:cubicBezTo>
                    <a:cubicBezTo>
                      <a:pt x="374" y="431"/>
                      <a:pt x="373" y="429"/>
                      <a:pt x="372" y="427"/>
                    </a:cubicBezTo>
                    <a:cubicBezTo>
                      <a:pt x="372" y="427"/>
                      <a:pt x="372" y="427"/>
                      <a:pt x="372" y="427"/>
                    </a:cubicBezTo>
                    <a:cubicBezTo>
                      <a:pt x="371" y="426"/>
                      <a:pt x="371" y="426"/>
                      <a:pt x="370" y="425"/>
                    </a:cubicBezTo>
                    <a:cubicBezTo>
                      <a:pt x="369" y="424"/>
                      <a:pt x="368" y="423"/>
                      <a:pt x="367" y="422"/>
                    </a:cubicBezTo>
                    <a:cubicBezTo>
                      <a:pt x="368" y="421"/>
                      <a:pt x="368" y="419"/>
                      <a:pt x="369" y="418"/>
                    </a:cubicBezTo>
                    <a:cubicBezTo>
                      <a:pt x="369" y="417"/>
                      <a:pt x="369" y="416"/>
                      <a:pt x="369" y="415"/>
                    </a:cubicBezTo>
                    <a:cubicBezTo>
                      <a:pt x="369" y="415"/>
                      <a:pt x="369" y="415"/>
                      <a:pt x="369" y="415"/>
                    </a:cubicBezTo>
                    <a:cubicBezTo>
                      <a:pt x="370" y="413"/>
                      <a:pt x="370" y="411"/>
                      <a:pt x="370" y="409"/>
                    </a:cubicBezTo>
                    <a:cubicBezTo>
                      <a:pt x="370" y="409"/>
                      <a:pt x="370" y="409"/>
                      <a:pt x="370" y="409"/>
                    </a:cubicBezTo>
                    <a:cubicBezTo>
                      <a:pt x="370" y="408"/>
                      <a:pt x="370" y="407"/>
                      <a:pt x="370" y="406"/>
                    </a:cubicBezTo>
                    <a:cubicBezTo>
                      <a:pt x="370" y="406"/>
                      <a:pt x="370" y="406"/>
                      <a:pt x="370" y="406"/>
                    </a:cubicBezTo>
                    <a:cubicBezTo>
                      <a:pt x="370" y="404"/>
                      <a:pt x="369" y="402"/>
                      <a:pt x="369" y="400"/>
                    </a:cubicBezTo>
                    <a:cubicBezTo>
                      <a:pt x="369" y="400"/>
                      <a:pt x="369" y="400"/>
                      <a:pt x="369" y="400"/>
                    </a:cubicBezTo>
                    <a:cubicBezTo>
                      <a:pt x="369" y="398"/>
                      <a:pt x="368" y="396"/>
                      <a:pt x="367" y="395"/>
                    </a:cubicBezTo>
                    <a:cubicBezTo>
                      <a:pt x="367" y="394"/>
                      <a:pt x="366" y="393"/>
                      <a:pt x="365" y="392"/>
                    </a:cubicBezTo>
                    <a:cubicBezTo>
                      <a:pt x="367" y="382"/>
                      <a:pt x="364" y="365"/>
                      <a:pt x="359" y="362"/>
                    </a:cubicBezTo>
                    <a:cubicBezTo>
                      <a:pt x="359" y="361"/>
                      <a:pt x="359" y="360"/>
                      <a:pt x="359" y="359"/>
                    </a:cubicBezTo>
                    <a:cubicBezTo>
                      <a:pt x="359" y="359"/>
                      <a:pt x="359" y="359"/>
                      <a:pt x="359" y="359"/>
                    </a:cubicBezTo>
                    <a:cubicBezTo>
                      <a:pt x="360" y="359"/>
                      <a:pt x="360" y="358"/>
                      <a:pt x="360" y="357"/>
                    </a:cubicBezTo>
                    <a:cubicBezTo>
                      <a:pt x="360" y="357"/>
                      <a:pt x="360" y="357"/>
                      <a:pt x="360" y="357"/>
                    </a:cubicBezTo>
                    <a:cubicBezTo>
                      <a:pt x="360" y="356"/>
                      <a:pt x="360" y="356"/>
                      <a:pt x="360" y="355"/>
                    </a:cubicBezTo>
                    <a:cubicBezTo>
                      <a:pt x="360" y="355"/>
                      <a:pt x="360" y="355"/>
                      <a:pt x="360" y="355"/>
                    </a:cubicBezTo>
                    <a:cubicBezTo>
                      <a:pt x="360" y="354"/>
                      <a:pt x="360" y="353"/>
                      <a:pt x="360" y="352"/>
                    </a:cubicBezTo>
                    <a:cubicBezTo>
                      <a:pt x="360" y="352"/>
                      <a:pt x="360" y="352"/>
                      <a:pt x="360" y="352"/>
                    </a:cubicBezTo>
                    <a:cubicBezTo>
                      <a:pt x="360" y="352"/>
                      <a:pt x="360" y="351"/>
                      <a:pt x="360" y="350"/>
                    </a:cubicBezTo>
                    <a:cubicBezTo>
                      <a:pt x="360" y="350"/>
                      <a:pt x="360" y="350"/>
                      <a:pt x="360" y="349"/>
                    </a:cubicBezTo>
                    <a:cubicBezTo>
                      <a:pt x="359" y="349"/>
                      <a:pt x="359" y="348"/>
                      <a:pt x="359" y="347"/>
                    </a:cubicBezTo>
                    <a:cubicBezTo>
                      <a:pt x="359" y="347"/>
                      <a:pt x="359" y="347"/>
                      <a:pt x="359" y="347"/>
                    </a:cubicBezTo>
                    <a:cubicBezTo>
                      <a:pt x="359" y="346"/>
                      <a:pt x="359" y="345"/>
                      <a:pt x="359" y="345"/>
                    </a:cubicBezTo>
                    <a:cubicBezTo>
                      <a:pt x="359" y="344"/>
                      <a:pt x="359" y="344"/>
                      <a:pt x="359" y="344"/>
                    </a:cubicBezTo>
                    <a:cubicBezTo>
                      <a:pt x="359" y="344"/>
                      <a:pt x="358" y="343"/>
                      <a:pt x="358" y="342"/>
                    </a:cubicBezTo>
                    <a:cubicBezTo>
                      <a:pt x="358" y="342"/>
                      <a:pt x="358" y="342"/>
                      <a:pt x="358" y="342"/>
                    </a:cubicBezTo>
                    <a:cubicBezTo>
                      <a:pt x="358" y="341"/>
                      <a:pt x="358" y="341"/>
                      <a:pt x="357" y="340"/>
                    </a:cubicBezTo>
                    <a:cubicBezTo>
                      <a:pt x="357" y="338"/>
                      <a:pt x="356" y="337"/>
                      <a:pt x="355" y="336"/>
                    </a:cubicBezTo>
                    <a:cubicBezTo>
                      <a:pt x="356" y="335"/>
                      <a:pt x="356" y="334"/>
                      <a:pt x="356" y="332"/>
                    </a:cubicBezTo>
                    <a:cubicBezTo>
                      <a:pt x="356" y="332"/>
                      <a:pt x="356" y="332"/>
                      <a:pt x="356" y="332"/>
                    </a:cubicBezTo>
                    <a:cubicBezTo>
                      <a:pt x="357" y="330"/>
                      <a:pt x="357" y="327"/>
                      <a:pt x="357" y="324"/>
                    </a:cubicBezTo>
                    <a:cubicBezTo>
                      <a:pt x="357" y="324"/>
                      <a:pt x="357" y="324"/>
                      <a:pt x="357" y="324"/>
                    </a:cubicBezTo>
                    <a:cubicBezTo>
                      <a:pt x="357" y="323"/>
                      <a:pt x="357" y="322"/>
                      <a:pt x="357" y="321"/>
                    </a:cubicBezTo>
                    <a:cubicBezTo>
                      <a:pt x="357" y="321"/>
                      <a:pt x="357" y="321"/>
                      <a:pt x="357" y="321"/>
                    </a:cubicBezTo>
                    <a:cubicBezTo>
                      <a:pt x="357" y="319"/>
                      <a:pt x="356" y="317"/>
                      <a:pt x="356" y="315"/>
                    </a:cubicBezTo>
                    <a:cubicBezTo>
                      <a:pt x="356" y="315"/>
                      <a:pt x="356" y="315"/>
                      <a:pt x="356" y="315"/>
                    </a:cubicBezTo>
                    <a:cubicBezTo>
                      <a:pt x="356" y="314"/>
                      <a:pt x="356" y="313"/>
                      <a:pt x="355" y="313"/>
                    </a:cubicBezTo>
                    <a:cubicBezTo>
                      <a:pt x="355" y="313"/>
                      <a:pt x="355" y="312"/>
                      <a:pt x="355" y="312"/>
                    </a:cubicBezTo>
                    <a:cubicBezTo>
                      <a:pt x="355" y="312"/>
                      <a:pt x="355" y="311"/>
                      <a:pt x="355" y="310"/>
                    </a:cubicBezTo>
                    <a:cubicBezTo>
                      <a:pt x="354" y="309"/>
                      <a:pt x="353" y="307"/>
                      <a:pt x="352" y="307"/>
                    </a:cubicBezTo>
                    <a:cubicBezTo>
                      <a:pt x="353" y="306"/>
                      <a:pt x="353" y="304"/>
                      <a:pt x="353" y="303"/>
                    </a:cubicBezTo>
                    <a:cubicBezTo>
                      <a:pt x="353" y="303"/>
                      <a:pt x="353" y="303"/>
                      <a:pt x="353" y="303"/>
                    </a:cubicBezTo>
                    <a:cubicBezTo>
                      <a:pt x="354" y="296"/>
                      <a:pt x="352" y="284"/>
                      <a:pt x="350" y="277"/>
                    </a:cubicBezTo>
                    <a:cubicBezTo>
                      <a:pt x="350" y="277"/>
                      <a:pt x="350" y="277"/>
                      <a:pt x="350" y="277"/>
                    </a:cubicBezTo>
                    <a:cubicBezTo>
                      <a:pt x="349" y="276"/>
                      <a:pt x="349" y="274"/>
                      <a:pt x="348" y="273"/>
                    </a:cubicBezTo>
                    <a:cubicBezTo>
                      <a:pt x="349" y="272"/>
                      <a:pt x="349" y="271"/>
                      <a:pt x="350" y="270"/>
                    </a:cubicBezTo>
                    <a:cubicBezTo>
                      <a:pt x="350" y="267"/>
                      <a:pt x="350" y="264"/>
                      <a:pt x="350" y="261"/>
                    </a:cubicBezTo>
                    <a:cubicBezTo>
                      <a:pt x="350" y="261"/>
                      <a:pt x="350" y="261"/>
                      <a:pt x="350" y="261"/>
                    </a:cubicBezTo>
                    <a:cubicBezTo>
                      <a:pt x="350" y="258"/>
                      <a:pt x="349" y="255"/>
                      <a:pt x="349" y="252"/>
                    </a:cubicBezTo>
                    <a:cubicBezTo>
                      <a:pt x="349" y="252"/>
                      <a:pt x="349" y="252"/>
                      <a:pt x="349" y="252"/>
                    </a:cubicBezTo>
                    <a:cubicBezTo>
                      <a:pt x="348" y="250"/>
                      <a:pt x="348" y="248"/>
                      <a:pt x="347" y="247"/>
                    </a:cubicBezTo>
                    <a:cubicBezTo>
                      <a:pt x="346" y="245"/>
                      <a:pt x="346" y="244"/>
                      <a:pt x="345" y="243"/>
                    </a:cubicBezTo>
                    <a:cubicBezTo>
                      <a:pt x="346" y="242"/>
                      <a:pt x="346" y="240"/>
                      <a:pt x="346" y="239"/>
                    </a:cubicBezTo>
                    <a:cubicBezTo>
                      <a:pt x="346" y="235"/>
                      <a:pt x="346" y="229"/>
                      <a:pt x="344" y="224"/>
                    </a:cubicBezTo>
                    <a:cubicBezTo>
                      <a:pt x="344" y="224"/>
                      <a:pt x="344" y="224"/>
                      <a:pt x="344" y="224"/>
                    </a:cubicBezTo>
                    <a:cubicBezTo>
                      <a:pt x="343" y="221"/>
                      <a:pt x="342" y="218"/>
                      <a:pt x="341" y="215"/>
                    </a:cubicBezTo>
                    <a:cubicBezTo>
                      <a:pt x="341" y="215"/>
                      <a:pt x="341" y="215"/>
                      <a:pt x="341" y="215"/>
                    </a:cubicBezTo>
                    <a:cubicBezTo>
                      <a:pt x="341" y="214"/>
                      <a:pt x="340" y="213"/>
                      <a:pt x="339" y="212"/>
                    </a:cubicBezTo>
                    <a:cubicBezTo>
                      <a:pt x="340" y="211"/>
                      <a:pt x="340" y="210"/>
                      <a:pt x="340" y="208"/>
                    </a:cubicBezTo>
                    <a:cubicBezTo>
                      <a:pt x="340" y="208"/>
                      <a:pt x="340" y="208"/>
                      <a:pt x="340" y="208"/>
                    </a:cubicBezTo>
                    <a:cubicBezTo>
                      <a:pt x="342" y="201"/>
                      <a:pt x="340" y="190"/>
                      <a:pt x="336" y="184"/>
                    </a:cubicBezTo>
                    <a:cubicBezTo>
                      <a:pt x="336" y="184"/>
                      <a:pt x="336" y="184"/>
                      <a:pt x="336" y="184"/>
                    </a:cubicBezTo>
                    <a:cubicBezTo>
                      <a:pt x="336" y="183"/>
                      <a:pt x="335" y="182"/>
                      <a:pt x="333" y="181"/>
                    </a:cubicBezTo>
                    <a:cubicBezTo>
                      <a:pt x="334" y="180"/>
                      <a:pt x="334" y="178"/>
                      <a:pt x="334" y="177"/>
                    </a:cubicBezTo>
                    <a:cubicBezTo>
                      <a:pt x="335" y="174"/>
                      <a:pt x="335" y="171"/>
                      <a:pt x="334" y="168"/>
                    </a:cubicBezTo>
                    <a:cubicBezTo>
                      <a:pt x="334" y="168"/>
                      <a:pt x="334" y="168"/>
                      <a:pt x="334" y="167"/>
                    </a:cubicBezTo>
                    <a:cubicBezTo>
                      <a:pt x="334" y="166"/>
                      <a:pt x="334" y="165"/>
                      <a:pt x="334" y="164"/>
                    </a:cubicBezTo>
                    <a:cubicBezTo>
                      <a:pt x="334" y="164"/>
                      <a:pt x="334" y="164"/>
                      <a:pt x="334" y="164"/>
                    </a:cubicBezTo>
                    <a:cubicBezTo>
                      <a:pt x="334" y="163"/>
                      <a:pt x="334" y="162"/>
                      <a:pt x="334" y="161"/>
                    </a:cubicBezTo>
                    <a:cubicBezTo>
                      <a:pt x="334" y="161"/>
                      <a:pt x="334" y="161"/>
                      <a:pt x="334" y="161"/>
                    </a:cubicBezTo>
                    <a:cubicBezTo>
                      <a:pt x="333" y="160"/>
                      <a:pt x="333" y="159"/>
                      <a:pt x="333" y="158"/>
                    </a:cubicBezTo>
                    <a:cubicBezTo>
                      <a:pt x="333" y="158"/>
                      <a:pt x="333" y="158"/>
                      <a:pt x="333" y="157"/>
                    </a:cubicBezTo>
                    <a:cubicBezTo>
                      <a:pt x="333" y="157"/>
                      <a:pt x="333" y="156"/>
                      <a:pt x="332" y="155"/>
                    </a:cubicBezTo>
                    <a:cubicBezTo>
                      <a:pt x="332" y="155"/>
                      <a:pt x="332" y="155"/>
                      <a:pt x="332" y="155"/>
                    </a:cubicBezTo>
                    <a:cubicBezTo>
                      <a:pt x="332" y="154"/>
                      <a:pt x="332" y="153"/>
                      <a:pt x="331" y="152"/>
                    </a:cubicBezTo>
                    <a:cubicBezTo>
                      <a:pt x="331" y="151"/>
                      <a:pt x="330" y="149"/>
                      <a:pt x="329" y="149"/>
                    </a:cubicBezTo>
                    <a:cubicBezTo>
                      <a:pt x="331" y="144"/>
                      <a:pt x="329" y="123"/>
                      <a:pt x="322" y="120"/>
                    </a:cubicBezTo>
                    <a:cubicBezTo>
                      <a:pt x="322" y="119"/>
                      <a:pt x="322" y="117"/>
                      <a:pt x="322" y="116"/>
                    </a:cubicBezTo>
                    <a:cubicBezTo>
                      <a:pt x="322" y="116"/>
                      <a:pt x="322" y="116"/>
                      <a:pt x="322" y="116"/>
                    </a:cubicBezTo>
                    <a:cubicBezTo>
                      <a:pt x="322" y="114"/>
                      <a:pt x="322" y="112"/>
                      <a:pt x="321" y="111"/>
                    </a:cubicBezTo>
                    <a:cubicBezTo>
                      <a:pt x="321" y="111"/>
                      <a:pt x="321" y="110"/>
                      <a:pt x="321" y="110"/>
                    </a:cubicBezTo>
                    <a:cubicBezTo>
                      <a:pt x="320" y="108"/>
                      <a:pt x="319" y="105"/>
                      <a:pt x="318" y="102"/>
                    </a:cubicBezTo>
                    <a:cubicBezTo>
                      <a:pt x="318" y="102"/>
                      <a:pt x="318" y="102"/>
                      <a:pt x="318" y="102"/>
                    </a:cubicBezTo>
                    <a:cubicBezTo>
                      <a:pt x="317" y="99"/>
                      <a:pt x="315" y="97"/>
                      <a:pt x="314" y="94"/>
                    </a:cubicBezTo>
                    <a:cubicBezTo>
                      <a:pt x="314" y="94"/>
                      <a:pt x="314" y="94"/>
                      <a:pt x="314" y="94"/>
                    </a:cubicBezTo>
                    <a:cubicBezTo>
                      <a:pt x="313" y="93"/>
                      <a:pt x="312" y="92"/>
                      <a:pt x="311" y="91"/>
                    </a:cubicBezTo>
                    <a:cubicBezTo>
                      <a:pt x="311" y="90"/>
                      <a:pt x="311" y="88"/>
                      <a:pt x="311" y="86"/>
                    </a:cubicBezTo>
                    <a:cubicBezTo>
                      <a:pt x="311" y="83"/>
                      <a:pt x="310" y="79"/>
                      <a:pt x="309" y="75"/>
                    </a:cubicBezTo>
                    <a:cubicBezTo>
                      <a:pt x="309" y="75"/>
                      <a:pt x="309" y="75"/>
                      <a:pt x="309" y="75"/>
                    </a:cubicBezTo>
                    <a:cubicBezTo>
                      <a:pt x="306" y="69"/>
                      <a:pt x="303" y="63"/>
                      <a:pt x="299" y="60"/>
                    </a:cubicBezTo>
                    <a:cubicBezTo>
                      <a:pt x="298" y="59"/>
                      <a:pt x="296" y="59"/>
                      <a:pt x="295" y="59"/>
                    </a:cubicBezTo>
                    <a:cubicBezTo>
                      <a:pt x="295" y="58"/>
                      <a:pt x="295" y="57"/>
                      <a:pt x="295" y="55"/>
                    </a:cubicBezTo>
                    <a:cubicBezTo>
                      <a:pt x="294" y="54"/>
                      <a:pt x="294" y="53"/>
                      <a:pt x="293" y="52"/>
                    </a:cubicBezTo>
                    <a:cubicBezTo>
                      <a:pt x="293" y="52"/>
                      <a:pt x="293" y="51"/>
                      <a:pt x="293" y="51"/>
                    </a:cubicBezTo>
                    <a:cubicBezTo>
                      <a:pt x="293" y="51"/>
                      <a:pt x="293" y="50"/>
                      <a:pt x="292" y="50"/>
                    </a:cubicBezTo>
                    <a:cubicBezTo>
                      <a:pt x="292" y="49"/>
                      <a:pt x="292" y="49"/>
                      <a:pt x="292" y="49"/>
                    </a:cubicBezTo>
                    <a:cubicBezTo>
                      <a:pt x="291" y="47"/>
                      <a:pt x="290" y="45"/>
                      <a:pt x="288" y="43"/>
                    </a:cubicBezTo>
                    <a:cubicBezTo>
                      <a:pt x="288" y="43"/>
                      <a:pt x="288" y="43"/>
                      <a:pt x="288" y="43"/>
                    </a:cubicBezTo>
                    <a:cubicBezTo>
                      <a:pt x="287" y="42"/>
                      <a:pt x="287" y="42"/>
                      <a:pt x="286" y="41"/>
                    </a:cubicBezTo>
                    <a:cubicBezTo>
                      <a:pt x="286" y="41"/>
                      <a:pt x="286" y="41"/>
                      <a:pt x="286" y="40"/>
                    </a:cubicBezTo>
                    <a:cubicBezTo>
                      <a:pt x="285" y="40"/>
                      <a:pt x="285" y="39"/>
                      <a:pt x="284" y="39"/>
                    </a:cubicBezTo>
                    <a:cubicBezTo>
                      <a:pt x="284" y="39"/>
                      <a:pt x="284" y="39"/>
                      <a:pt x="284" y="39"/>
                    </a:cubicBezTo>
                    <a:cubicBezTo>
                      <a:pt x="283" y="37"/>
                      <a:pt x="282" y="36"/>
                      <a:pt x="281" y="35"/>
                    </a:cubicBezTo>
                    <a:cubicBezTo>
                      <a:pt x="281" y="35"/>
                      <a:pt x="281" y="35"/>
                      <a:pt x="280" y="35"/>
                    </a:cubicBezTo>
                    <a:cubicBezTo>
                      <a:pt x="280" y="34"/>
                      <a:pt x="279" y="34"/>
                      <a:pt x="279" y="33"/>
                    </a:cubicBezTo>
                    <a:cubicBezTo>
                      <a:pt x="279" y="33"/>
                      <a:pt x="278" y="33"/>
                      <a:pt x="278" y="32"/>
                    </a:cubicBezTo>
                    <a:cubicBezTo>
                      <a:pt x="278" y="32"/>
                      <a:pt x="277" y="32"/>
                      <a:pt x="277" y="31"/>
                    </a:cubicBezTo>
                    <a:cubicBezTo>
                      <a:pt x="277" y="31"/>
                      <a:pt x="277" y="31"/>
                      <a:pt x="277" y="31"/>
                    </a:cubicBezTo>
                    <a:cubicBezTo>
                      <a:pt x="276" y="30"/>
                      <a:pt x="274" y="29"/>
                      <a:pt x="273" y="29"/>
                    </a:cubicBezTo>
                    <a:cubicBezTo>
                      <a:pt x="273" y="28"/>
                      <a:pt x="273" y="28"/>
                      <a:pt x="273" y="28"/>
                    </a:cubicBezTo>
                    <a:cubicBezTo>
                      <a:pt x="272" y="28"/>
                      <a:pt x="272" y="28"/>
                      <a:pt x="271" y="27"/>
                    </a:cubicBezTo>
                    <a:cubicBezTo>
                      <a:pt x="271" y="27"/>
                      <a:pt x="271" y="27"/>
                      <a:pt x="270" y="27"/>
                    </a:cubicBezTo>
                    <a:cubicBezTo>
                      <a:pt x="270" y="27"/>
                      <a:pt x="270" y="26"/>
                      <a:pt x="269" y="26"/>
                    </a:cubicBezTo>
                    <a:cubicBezTo>
                      <a:pt x="268" y="26"/>
                      <a:pt x="266" y="25"/>
                      <a:pt x="265" y="25"/>
                    </a:cubicBezTo>
                    <a:cubicBezTo>
                      <a:pt x="265" y="24"/>
                      <a:pt x="264" y="23"/>
                      <a:pt x="263" y="22"/>
                    </a:cubicBezTo>
                    <a:cubicBezTo>
                      <a:pt x="263" y="22"/>
                      <a:pt x="263" y="22"/>
                      <a:pt x="263" y="22"/>
                    </a:cubicBezTo>
                    <a:cubicBezTo>
                      <a:pt x="261" y="20"/>
                      <a:pt x="259" y="18"/>
                      <a:pt x="256" y="16"/>
                    </a:cubicBezTo>
                    <a:cubicBezTo>
                      <a:pt x="256" y="16"/>
                      <a:pt x="256" y="16"/>
                      <a:pt x="256" y="16"/>
                    </a:cubicBezTo>
                    <a:cubicBezTo>
                      <a:pt x="255" y="16"/>
                      <a:pt x="254" y="15"/>
                      <a:pt x="253" y="14"/>
                    </a:cubicBezTo>
                    <a:cubicBezTo>
                      <a:pt x="253" y="14"/>
                      <a:pt x="253" y="14"/>
                      <a:pt x="253" y="14"/>
                    </a:cubicBezTo>
                    <a:cubicBezTo>
                      <a:pt x="251" y="13"/>
                      <a:pt x="248" y="12"/>
                      <a:pt x="247" y="12"/>
                    </a:cubicBezTo>
                    <a:cubicBezTo>
                      <a:pt x="246" y="12"/>
                      <a:pt x="246" y="12"/>
                      <a:pt x="246" y="11"/>
                    </a:cubicBezTo>
                    <a:cubicBezTo>
                      <a:pt x="245" y="11"/>
                      <a:pt x="244" y="11"/>
                      <a:pt x="244" y="11"/>
                    </a:cubicBezTo>
                    <a:cubicBezTo>
                      <a:pt x="244" y="11"/>
                      <a:pt x="243" y="11"/>
                      <a:pt x="243" y="11"/>
                    </a:cubicBezTo>
                    <a:cubicBezTo>
                      <a:pt x="242" y="10"/>
                      <a:pt x="242" y="10"/>
                      <a:pt x="241" y="10"/>
                    </a:cubicBezTo>
                    <a:cubicBezTo>
                      <a:pt x="239" y="10"/>
                      <a:pt x="238" y="10"/>
                      <a:pt x="237" y="11"/>
                    </a:cubicBezTo>
                    <a:cubicBezTo>
                      <a:pt x="236" y="10"/>
                      <a:pt x="235" y="9"/>
                      <a:pt x="234" y="8"/>
                    </a:cubicBezTo>
                    <a:cubicBezTo>
                      <a:pt x="232" y="6"/>
                      <a:pt x="228" y="5"/>
                      <a:pt x="225" y="4"/>
                    </a:cubicBezTo>
                    <a:cubicBezTo>
                      <a:pt x="225" y="4"/>
                      <a:pt x="225" y="4"/>
                      <a:pt x="225" y="4"/>
                    </a:cubicBezTo>
                    <a:cubicBezTo>
                      <a:pt x="224" y="4"/>
                      <a:pt x="222" y="3"/>
                      <a:pt x="221" y="3"/>
                    </a:cubicBezTo>
                    <a:cubicBezTo>
                      <a:pt x="221" y="3"/>
                      <a:pt x="221" y="3"/>
                      <a:pt x="221" y="3"/>
                    </a:cubicBezTo>
                    <a:cubicBezTo>
                      <a:pt x="219" y="2"/>
                      <a:pt x="216" y="2"/>
                      <a:pt x="214" y="2"/>
                    </a:cubicBezTo>
                    <a:cubicBezTo>
                      <a:pt x="214" y="2"/>
                      <a:pt x="214" y="2"/>
                      <a:pt x="213" y="2"/>
                    </a:cubicBezTo>
                    <a:cubicBezTo>
                      <a:pt x="212" y="2"/>
                      <a:pt x="211" y="2"/>
                      <a:pt x="210" y="2"/>
                    </a:cubicBezTo>
                    <a:cubicBezTo>
                      <a:pt x="210" y="2"/>
                      <a:pt x="210" y="2"/>
                      <a:pt x="210" y="2"/>
                    </a:cubicBezTo>
                    <a:cubicBezTo>
                      <a:pt x="209" y="2"/>
                      <a:pt x="208" y="2"/>
                      <a:pt x="207" y="2"/>
                    </a:cubicBezTo>
                    <a:cubicBezTo>
                      <a:pt x="206" y="2"/>
                      <a:pt x="204" y="3"/>
                      <a:pt x="204" y="4"/>
                    </a:cubicBezTo>
                    <a:cubicBezTo>
                      <a:pt x="203" y="3"/>
                      <a:pt x="201" y="3"/>
                      <a:pt x="200" y="2"/>
                    </a:cubicBezTo>
                    <a:cubicBezTo>
                      <a:pt x="193" y="0"/>
                      <a:pt x="183" y="1"/>
                      <a:pt x="177" y="3"/>
                    </a:cubicBezTo>
                    <a:cubicBezTo>
                      <a:pt x="177" y="3"/>
                      <a:pt x="177" y="3"/>
                      <a:pt x="177" y="3"/>
                    </a:cubicBezTo>
                    <a:cubicBezTo>
                      <a:pt x="176" y="3"/>
                      <a:pt x="175" y="3"/>
                      <a:pt x="174" y="4"/>
                    </a:cubicBezTo>
                    <a:cubicBezTo>
                      <a:pt x="173" y="4"/>
                      <a:pt x="171" y="4"/>
                      <a:pt x="169" y="4"/>
                    </a:cubicBezTo>
                    <a:cubicBezTo>
                      <a:pt x="169" y="4"/>
                      <a:pt x="169" y="4"/>
                      <a:pt x="169" y="4"/>
                    </a:cubicBezTo>
                    <a:cubicBezTo>
                      <a:pt x="168" y="4"/>
                      <a:pt x="167" y="4"/>
                      <a:pt x="166" y="4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4" y="5"/>
                      <a:pt x="162" y="5"/>
                      <a:pt x="159" y="6"/>
                    </a:cubicBezTo>
                    <a:cubicBezTo>
                      <a:pt x="159" y="6"/>
                      <a:pt x="159" y="6"/>
                      <a:pt x="159" y="6"/>
                    </a:cubicBezTo>
                    <a:cubicBezTo>
                      <a:pt x="156" y="7"/>
                      <a:pt x="153" y="9"/>
                      <a:pt x="151" y="10"/>
                    </a:cubicBezTo>
                    <a:cubicBezTo>
                      <a:pt x="151" y="10"/>
                      <a:pt x="151" y="10"/>
                      <a:pt x="151" y="10"/>
                    </a:cubicBezTo>
                    <a:cubicBezTo>
                      <a:pt x="149" y="11"/>
                      <a:pt x="148" y="13"/>
                      <a:pt x="147" y="14"/>
                    </a:cubicBezTo>
                    <a:cubicBezTo>
                      <a:pt x="147" y="14"/>
                      <a:pt x="147" y="14"/>
                      <a:pt x="147" y="14"/>
                    </a:cubicBezTo>
                    <a:cubicBezTo>
                      <a:pt x="146" y="15"/>
                      <a:pt x="146" y="16"/>
                      <a:pt x="145" y="17"/>
                    </a:cubicBezTo>
                    <a:cubicBezTo>
                      <a:pt x="144" y="17"/>
                      <a:pt x="142" y="17"/>
                      <a:pt x="140" y="18"/>
                    </a:cubicBezTo>
                    <a:cubicBezTo>
                      <a:pt x="139" y="18"/>
                      <a:pt x="137" y="19"/>
                      <a:pt x="136" y="19"/>
                    </a:cubicBezTo>
                    <a:cubicBezTo>
                      <a:pt x="136" y="19"/>
                      <a:pt x="135" y="19"/>
                      <a:pt x="135" y="20"/>
                    </a:cubicBezTo>
                    <a:cubicBezTo>
                      <a:pt x="131" y="22"/>
                      <a:pt x="128" y="25"/>
                      <a:pt x="125" y="28"/>
                    </a:cubicBezTo>
                    <a:cubicBezTo>
                      <a:pt x="125" y="28"/>
                      <a:pt x="125" y="28"/>
                      <a:pt x="125" y="28"/>
                    </a:cubicBezTo>
                    <a:cubicBezTo>
                      <a:pt x="125" y="29"/>
                      <a:pt x="124" y="31"/>
                      <a:pt x="123" y="32"/>
                    </a:cubicBezTo>
                    <a:cubicBezTo>
                      <a:pt x="107" y="37"/>
                      <a:pt x="103" y="47"/>
                      <a:pt x="101" y="56"/>
                    </a:cubicBezTo>
                    <a:cubicBezTo>
                      <a:pt x="100" y="56"/>
                      <a:pt x="99" y="57"/>
                      <a:pt x="98" y="58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93" y="61"/>
                      <a:pt x="91" y="65"/>
                      <a:pt x="89" y="68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88" y="70"/>
                      <a:pt x="87" y="72"/>
                      <a:pt x="87" y="74"/>
                    </a:cubicBezTo>
                    <a:cubicBezTo>
                      <a:pt x="87" y="74"/>
                      <a:pt x="87" y="75"/>
                      <a:pt x="87" y="75"/>
                    </a:cubicBezTo>
                    <a:cubicBezTo>
                      <a:pt x="87" y="77"/>
                      <a:pt x="86" y="79"/>
                      <a:pt x="86" y="81"/>
                    </a:cubicBezTo>
                    <a:cubicBezTo>
                      <a:pt x="86" y="82"/>
                      <a:pt x="86" y="84"/>
                      <a:pt x="85" y="86"/>
                    </a:cubicBezTo>
                    <a:cubicBezTo>
                      <a:pt x="84" y="86"/>
                      <a:pt x="83" y="87"/>
                      <a:pt x="82" y="88"/>
                    </a:cubicBezTo>
                    <a:cubicBezTo>
                      <a:pt x="78" y="90"/>
                      <a:pt x="76" y="95"/>
                      <a:pt x="74" y="99"/>
                    </a:cubicBezTo>
                    <a:cubicBezTo>
                      <a:pt x="74" y="99"/>
                      <a:pt x="74" y="99"/>
                      <a:pt x="74" y="99"/>
                    </a:cubicBezTo>
                    <a:cubicBezTo>
                      <a:pt x="73" y="102"/>
                      <a:pt x="73" y="104"/>
                      <a:pt x="72" y="106"/>
                    </a:cubicBezTo>
                    <a:cubicBezTo>
                      <a:pt x="72" y="106"/>
                      <a:pt x="72" y="106"/>
                      <a:pt x="72" y="107"/>
                    </a:cubicBezTo>
                    <a:cubicBezTo>
                      <a:pt x="72" y="108"/>
                      <a:pt x="72" y="109"/>
                      <a:pt x="72" y="110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1" y="111"/>
                      <a:pt x="71" y="112"/>
                      <a:pt x="71" y="113"/>
                    </a:cubicBezTo>
                    <a:cubicBezTo>
                      <a:pt x="71" y="115"/>
                      <a:pt x="71" y="117"/>
                      <a:pt x="71" y="118"/>
                    </a:cubicBezTo>
                    <a:cubicBezTo>
                      <a:pt x="70" y="119"/>
                      <a:pt x="69" y="120"/>
                      <a:pt x="68" y="121"/>
                    </a:cubicBezTo>
                    <a:cubicBezTo>
                      <a:pt x="68" y="121"/>
                      <a:pt x="67" y="122"/>
                      <a:pt x="67" y="122"/>
                    </a:cubicBezTo>
                    <a:cubicBezTo>
                      <a:pt x="67" y="123"/>
                      <a:pt x="66" y="123"/>
                      <a:pt x="66" y="124"/>
                    </a:cubicBezTo>
                    <a:cubicBezTo>
                      <a:pt x="65" y="124"/>
                      <a:pt x="65" y="125"/>
                      <a:pt x="65" y="126"/>
                    </a:cubicBezTo>
                    <a:cubicBezTo>
                      <a:pt x="64" y="126"/>
                      <a:pt x="64" y="127"/>
                      <a:pt x="64" y="127"/>
                    </a:cubicBezTo>
                    <a:cubicBezTo>
                      <a:pt x="63" y="128"/>
                      <a:pt x="63" y="129"/>
                      <a:pt x="63" y="130"/>
                    </a:cubicBezTo>
                    <a:cubicBezTo>
                      <a:pt x="62" y="131"/>
                      <a:pt x="62" y="132"/>
                      <a:pt x="62" y="132"/>
                    </a:cubicBezTo>
                    <a:cubicBezTo>
                      <a:pt x="61" y="133"/>
                      <a:pt x="61" y="134"/>
                      <a:pt x="61" y="135"/>
                    </a:cubicBezTo>
                    <a:cubicBezTo>
                      <a:pt x="61" y="135"/>
                      <a:pt x="61" y="136"/>
                      <a:pt x="61" y="136"/>
                    </a:cubicBezTo>
                    <a:cubicBezTo>
                      <a:pt x="61" y="137"/>
                      <a:pt x="60" y="138"/>
                      <a:pt x="60" y="138"/>
                    </a:cubicBezTo>
                    <a:cubicBezTo>
                      <a:pt x="60" y="139"/>
                      <a:pt x="60" y="139"/>
                      <a:pt x="60" y="140"/>
                    </a:cubicBezTo>
                    <a:cubicBezTo>
                      <a:pt x="60" y="141"/>
                      <a:pt x="60" y="143"/>
                      <a:pt x="60" y="145"/>
                    </a:cubicBezTo>
                    <a:cubicBezTo>
                      <a:pt x="60" y="146"/>
                      <a:pt x="60" y="148"/>
                      <a:pt x="60" y="149"/>
                    </a:cubicBezTo>
                    <a:cubicBezTo>
                      <a:pt x="60" y="150"/>
                      <a:pt x="59" y="151"/>
                      <a:pt x="58" y="153"/>
                    </a:cubicBezTo>
                    <a:cubicBezTo>
                      <a:pt x="58" y="153"/>
                      <a:pt x="58" y="153"/>
                      <a:pt x="58" y="153"/>
                    </a:cubicBezTo>
                    <a:cubicBezTo>
                      <a:pt x="58" y="153"/>
                      <a:pt x="58" y="153"/>
                      <a:pt x="58" y="153"/>
                    </a:cubicBezTo>
                    <a:cubicBezTo>
                      <a:pt x="58" y="154"/>
                      <a:pt x="57" y="155"/>
                      <a:pt x="57" y="156"/>
                    </a:cubicBezTo>
                    <a:cubicBezTo>
                      <a:pt x="57" y="156"/>
                      <a:pt x="56" y="157"/>
                      <a:pt x="56" y="157"/>
                    </a:cubicBezTo>
                    <a:cubicBezTo>
                      <a:pt x="56" y="158"/>
                      <a:pt x="56" y="159"/>
                      <a:pt x="55" y="160"/>
                    </a:cubicBezTo>
                    <a:cubicBezTo>
                      <a:pt x="55" y="160"/>
                      <a:pt x="55" y="160"/>
                      <a:pt x="55" y="161"/>
                    </a:cubicBezTo>
                    <a:cubicBezTo>
                      <a:pt x="54" y="162"/>
                      <a:pt x="54" y="163"/>
                      <a:pt x="54" y="164"/>
                    </a:cubicBezTo>
                    <a:cubicBezTo>
                      <a:pt x="54" y="164"/>
                      <a:pt x="53" y="165"/>
                      <a:pt x="53" y="166"/>
                    </a:cubicBezTo>
                    <a:cubicBezTo>
                      <a:pt x="53" y="166"/>
                      <a:pt x="53" y="167"/>
                      <a:pt x="53" y="168"/>
                    </a:cubicBezTo>
                    <a:cubicBezTo>
                      <a:pt x="53" y="169"/>
                      <a:pt x="53" y="169"/>
                      <a:pt x="52" y="170"/>
                    </a:cubicBezTo>
                    <a:cubicBezTo>
                      <a:pt x="52" y="170"/>
                      <a:pt x="52" y="171"/>
                      <a:pt x="52" y="172"/>
                    </a:cubicBezTo>
                    <a:cubicBezTo>
                      <a:pt x="52" y="172"/>
                      <a:pt x="52" y="173"/>
                      <a:pt x="52" y="174"/>
                    </a:cubicBezTo>
                    <a:cubicBezTo>
                      <a:pt x="52" y="175"/>
                      <a:pt x="52" y="176"/>
                      <a:pt x="52" y="177"/>
                    </a:cubicBezTo>
                    <a:cubicBezTo>
                      <a:pt x="52" y="177"/>
                      <a:pt x="52" y="177"/>
                      <a:pt x="52" y="177"/>
                    </a:cubicBezTo>
                    <a:cubicBezTo>
                      <a:pt x="52" y="177"/>
                      <a:pt x="52" y="177"/>
                      <a:pt x="52" y="177"/>
                    </a:cubicBezTo>
                    <a:cubicBezTo>
                      <a:pt x="52" y="178"/>
                      <a:pt x="52" y="180"/>
                      <a:pt x="52" y="181"/>
                    </a:cubicBezTo>
                    <a:cubicBezTo>
                      <a:pt x="52" y="182"/>
                      <a:pt x="51" y="183"/>
                      <a:pt x="51" y="185"/>
                    </a:cubicBezTo>
                    <a:cubicBezTo>
                      <a:pt x="50" y="186"/>
                      <a:pt x="50" y="188"/>
                      <a:pt x="49" y="190"/>
                    </a:cubicBezTo>
                    <a:cubicBezTo>
                      <a:pt x="49" y="190"/>
                      <a:pt x="49" y="190"/>
                      <a:pt x="49" y="190"/>
                    </a:cubicBezTo>
                    <a:cubicBezTo>
                      <a:pt x="48" y="192"/>
                      <a:pt x="48" y="195"/>
                      <a:pt x="47" y="197"/>
                    </a:cubicBezTo>
                    <a:cubicBezTo>
                      <a:pt x="47" y="197"/>
                      <a:pt x="47" y="197"/>
                      <a:pt x="47" y="197"/>
                    </a:cubicBezTo>
                    <a:cubicBezTo>
                      <a:pt x="47" y="198"/>
                      <a:pt x="47" y="199"/>
                      <a:pt x="47" y="200"/>
                    </a:cubicBezTo>
                    <a:cubicBezTo>
                      <a:pt x="47" y="200"/>
                      <a:pt x="47" y="201"/>
                      <a:pt x="47" y="201"/>
                    </a:cubicBezTo>
                    <a:cubicBezTo>
                      <a:pt x="46" y="202"/>
                      <a:pt x="46" y="203"/>
                      <a:pt x="46" y="204"/>
                    </a:cubicBezTo>
                    <a:cubicBezTo>
                      <a:pt x="46" y="204"/>
                      <a:pt x="46" y="204"/>
                      <a:pt x="46" y="204"/>
                    </a:cubicBezTo>
                    <a:cubicBezTo>
                      <a:pt x="46" y="205"/>
                      <a:pt x="46" y="206"/>
                      <a:pt x="46" y="207"/>
                    </a:cubicBezTo>
                    <a:cubicBezTo>
                      <a:pt x="46" y="208"/>
                      <a:pt x="46" y="208"/>
                      <a:pt x="46" y="208"/>
                    </a:cubicBezTo>
                    <a:cubicBezTo>
                      <a:pt x="46" y="209"/>
                      <a:pt x="46" y="210"/>
                      <a:pt x="46" y="211"/>
                    </a:cubicBezTo>
                    <a:cubicBezTo>
                      <a:pt x="46" y="211"/>
                      <a:pt x="46" y="211"/>
                      <a:pt x="46" y="211"/>
                    </a:cubicBezTo>
                    <a:cubicBezTo>
                      <a:pt x="46" y="212"/>
                      <a:pt x="46" y="214"/>
                      <a:pt x="46" y="215"/>
                    </a:cubicBezTo>
                    <a:cubicBezTo>
                      <a:pt x="39" y="223"/>
                      <a:pt x="38" y="238"/>
                      <a:pt x="41" y="245"/>
                    </a:cubicBezTo>
                    <a:cubicBezTo>
                      <a:pt x="40" y="245"/>
                      <a:pt x="40" y="246"/>
                      <a:pt x="40" y="248"/>
                    </a:cubicBezTo>
                    <a:cubicBezTo>
                      <a:pt x="39" y="249"/>
                      <a:pt x="39" y="251"/>
                      <a:pt x="38" y="253"/>
                    </a:cubicBezTo>
                    <a:cubicBezTo>
                      <a:pt x="38" y="253"/>
                      <a:pt x="38" y="254"/>
                      <a:pt x="38" y="254"/>
                    </a:cubicBezTo>
                    <a:cubicBezTo>
                      <a:pt x="38" y="255"/>
                      <a:pt x="38" y="256"/>
                      <a:pt x="38" y="257"/>
                    </a:cubicBezTo>
                    <a:cubicBezTo>
                      <a:pt x="38" y="257"/>
                      <a:pt x="38" y="257"/>
                      <a:pt x="38" y="257"/>
                    </a:cubicBezTo>
                    <a:cubicBezTo>
                      <a:pt x="38" y="259"/>
                      <a:pt x="37" y="261"/>
                      <a:pt x="37" y="263"/>
                    </a:cubicBezTo>
                    <a:cubicBezTo>
                      <a:pt x="37" y="263"/>
                      <a:pt x="37" y="263"/>
                      <a:pt x="37" y="264"/>
                    </a:cubicBezTo>
                    <a:cubicBezTo>
                      <a:pt x="37" y="267"/>
                      <a:pt x="37" y="270"/>
                      <a:pt x="37" y="272"/>
                    </a:cubicBezTo>
                    <a:cubicBezTo>
                      <a:pt x="37" y="274"/>
                      <a:pt x="37" y="275"/>
                      <a:pt x="38" y="276"/>
                    </a:cubicBezTo>
                    <a:cubicBezTo>
                      <a:pt x="37" y="277"/>
                      <a:pt x="36" y="278"/>
                      <a:pt x="36" y="280"/>
                    </a:cubicBezTo>
                    <a:cubicBezTo>
                      <a:pt x="36" y="281"/>
                      <a:pt x="35" y="281"/>
                      <a:pt x="35" y="282"/>
                    </a:cubicBezTo>
                    <a:cubicBezTo>
                      <a:pt x="35" y="283"/>
                      <a:pt x="35" y="283"/>
                      <a:pt x="35" y="284"/>
                    </a:cubicBezTo>
                    <a:cubicBezTo>
                      <a:pt x="34" y="284"/>
                      <a:pt x="34" y="285"/>
                      <a:pt x="34" y="286"/>
                    </a:cubicBezTo>
                    <a:cubicBezTo>
                      <a:pt x="34" y="286"/>
                      <a:pt x="34" y="287"/>
                      <a:pt x="34" y="287"/>
                    </a:cubicBezTo>
                    <a:cubicBezTo>
                      <a:pt x="33" y="289"/>
                      <a:pt x="33" y="291"/>
                      <a:pt x="33" y="293"/>
                    </a:cubicBezTo>
                    <a:cubicBezTo>
                      <a:pt x="33" y="293"/>
                      <a:pt x="33" y="293"/>
                      <a:pt x="33" y="293"/>
                    </a:cubicBezTo>
                    <a:cubicBezTo>
                      <a:pt x="32" y="294"/>
                      <a:pt x="32" y="295"/>
                      <a:pt x="32" y="295"/>
                    </a:cubicBezTo>
                    <a:cubicBezTo>
                      <a:pt x="32" y="296"/>
                      <a:pt x="32" y="296"/>
                      <a:pt x="32" y="296"/>
                    </a:cubicBezTo>
                    <a:cubicBezTo>
                      <a:pt x="32" y="297"/>
                      <a:pt x="32" y="298"/>
                      <a:pt x="32" y="299"/>
                    </a:cubicBezTo>
                    <a:cubicBezTo>
                      <a:pt x="32" y="299"/>
                      <a:pt x="32" y="299"/>
                      <a:pt x="33" y="300"/>
                    </a:cubicBezTo>
                    <a:cubicBezTo>
                      <a:pt x="33" y="301"/>
                      <a:pt x="33" y="303"/>
                      <a:pt x="33" y="305"/>
                    </a:cubicBezTo>
                    <a:cubicBezTo>
                      <a:pt x="34" y="306"/>
                      <a:pt x="34" y="307"/>
                      <a:pt x="35" y="308"/>
                    </a:cubicBezTo>
                    <a:cubicBezTo>
                      <a:pt x="34" y="310"/>
                      <a:pt x="34" y="311"/>
                      <a:pt x="33" y="312"/>
                    </a:cubicBezTo>
                    <a:cubicBezTo>
                      <a:pt x="32" y="314"/>
                      <a:pt x="32" y="315"/>
                      <a:pt x="31" y="316"/>
                    </a:cubicBezTo>
                    <a:cubicBezTo>
                      <a:pt x="31" y="316"/>
                      <a:pt x="31" y="316"/>
                      <a:pt x="31" y="316"/>
                    </a:cubicBezTo>
                    <a:cubicBezTo>
                      <a:pt x="30" y="320"/>
                      <a:pt x="29" y="324"/>
                      <a:pt x="29" y="327"/>
                    </a:cubicBezTo>
                    <a:cubicBezTo>
                      <a:pt x="29" y="327"/>
                      <a:pt x="29" y="327"/>
                      <a:pt x="29" y="327"/>
                    </a:cubicBezTo>
                    <a:cubicBezTo>
                      <a:pt x="29" y="328"/>
                      <a:pt x="29" y="329"/>
                      <a:pt x="29" y="330"/>
                    </a:cubicBezTo>
                    <a:cubicBezTo>
                      <a:pt x="29" y="331"/>
                      <a:pt x="29" y="331"/>
                      <a:pt x="29" y="331"/>
                    </a:cubicBezTo>
                    <a:cubicBezTo>
                      <a:pt x="29" y="334"/>
                      <a:pt x="29" y="337"/>
                      <a:pt x="30" y="339"/>
                    </a:cubicBezTo>
                    <a:cubicBezTo>
                      <a:pt x="30" y="341"/>
                      <a:pt x="30" y="342"/>
                      <a:pt x="31" y="343"/>
                    </a:cubicBezTo>
                    <a:cubicBezTo>
                      <a:pt x="30" y="344"/>
                      <a:pt x="29" y="345"/>
                      <a:pt x="28" y="346"/>
                    </a:cubicBezTo>
                    <a:cubicBezTo>
                      <a:pt x="28" y="347"/>
                      <a:pt x="27" y="348"/>
                      <a:pt x="27" y="349"/>
                    </a:cubicBezTo>
                    <a:cubicBezTo>
                      <a:pt x="27" y="349"/>
                      <a:pt x="27" y="349"/>
                      <a:pt x="27" y="349"/>
                    </a:cubicBezTo>
                    <a:cubicBezTo>
                      <a:pt x="26" y="351"/>
                      <a:pt x="25" y="354"/>
                      <a:pt x="25" y="356"/>
                    </a:cubicBezTo>
                    <a:cubicBezTo>
                      <a:pt x="25" y="356"/>
                      <a:pt x="25" y="356"/>
                      <a:pt x="25" y="356"/>
                    </a:cubicBezTo>
                    <a:cubicBezTo>
                      <a:pt x="24" y="359"/>
                      <a:pt x="24" y="361"/>
                      <a:pt x="24" y="364"/>
                    </a:cubicBezTo>
                    <a:cubicBezTo>
                      <a:pt x="24" y="364"/>
                      <a:pt x="24" y="364"/>
                      <a:pt x="24" y="364"/>
                    </a:cubicBezTo>
                    <a:cubicBezTo>
                      <a:pt x="23" y="368"/>
                      <a:pt x="24" y="371"/>
                      <a:pt x="24" y="374"/>
                    </a:cubicBezTo>
                    <a:cubicBezTo>
                      <a:pt x="24" y="375"/>
                      <a:pt x="25" y="377"/>
                      <a:pt x="25" y="378"/>
                    </a:cubicBezTo>
                    <a:cubicBezTo>
                      <a:pt x="25" y="379"/>
                      <a:pt x="24" y="380"/>
                      <a:pt x="24" y="381"/>
                    </a:cubicBezTo>
                    <a:cubicBezTo>
                      <a:pt x="23" y="382"/>
                      <a:pt x="23" y="383"/>
                      <a:pt x="22" y="385"/>
                    </a:cubicBezTo>
                    <a:cubicBezTo>
                      <a:pt x="22" y="385"/>
                      <a:pt x="22" y="385"/>
                      <a:pt x="22" y="385"/>
                    </a:cubicBezTo>
                    <a:cubicBezTo>
                      <a:pt x="22" y="387"/>
                      <a:pt x="21" y="390"/>
                      <a:pt x="21" y="392"/>
                    </a:cubicBezTo>
                    <a:cubicBezTo>
                      <a:pt x="21" y="392"/>
                      <a:pt x="21" y="392"/>
                      <a:pt x="21" y="393"/>
                    </a:cubicBezTo>
                    <a:cubicBezTo>
                      <a:pt x="20" y="395"/>
                      <a:pt x="20" y="397"/>
                      <a:pt x="20" y="400"/>
                    </a:cubicBezTo>
                    <a:cubicBezTo>
                      <a:pt x="20" y="400"/>
                      <a:pt x="20" y="400"/>
                      <a:pt x="20" y="400"/>
                    </a:cubicBezTo>
                    <a:cubicBezTo>
                      <a:pt x="20" y="403"/>
                      <a:pt x="21" y="405"/>
                      <a:pt x="21" y="407"/>
                    </a:cubicBezTo>
                    <a:cubicBezTo>
                      <a:pt x="21" y="407"/>
                      <a:pt x="21" y="408"/>
                      <a:pt x="21" y="408"/>
                    </a:cubicBezTo>
                    <a:cubicBezTo>
                      <a:pt x="21" y="409"/>
                      <a:pt x="22" y="410"/>
                      <a:pt x="22" y="411"/>
                    </a:cubicBezTo>
                    <a:cubicBezTo>
                      <a:pt x="22" y="411"/>
                      <a:pt x="22" y="411"/>
                      <a:pt x="22" y="411"/>
                    </a:cubicBezTo>
                    <a:cubicBezTo>
                      <a:pt x="22" y="412"/>
                      <a:pt x="23" y="414"/>
                      <a:pt x="23" y="415"/>
                    </a:cubicBezTo>
                    <a:cubicBezTo>
                      <a:pt x="23" y="416"/>
                      <a:pt x="22" y="417"/>
                      <a:pt x="21" y="418"/>
                    </a:cubicBezTo>
                    <a:cubicBezTo>
                      <a:pt x="21" y="418"/>
                      <a:pt x="21" y="418"/>
                      <a:pt x="21" y="418"/>
                    </a:cubicBezTo>
                    <a:cubicBezTo>
                      <a:pt x="17" y="425"/>
                      <a:pt x="16" y="430"/>
                      <a:pt x="16" y="435"/>
                    </a:cubicBezTo>
                    <a:cubicBezTo>
                      <a:pt x="16" y="435"/>
                      <a:pt x="16" y="435"/>
                      <a:pt x="16" y="435"/>
                    </a:cubicBezTo>
                    <a:cubicBezTo>
                      <a:pt x="16" y="437"/>
                      <a:pt x="16" y="439"/>
                      <a:pt x="17" y="441"/>
                    </a:cubicBezTo>
                    <a:cubicBezTo>
                      <a:pt x="17" y="441"/>
                      <a:pt x="17" y="441"/>
                      <a:pt x="17" y="441"/>
                    </a:cubicBezTo>
                    <a:cubicBezTo>
                      <a:pt x="17" y="443"/>
                      <a:pt x="17" y="445"/>
                      <a:pt x="17" y="448"/>
                    </a:cubicBezTo>
                    <a:cubicBezTo>
                      <a:pt x="10" y="456"/>
                      <a:pt x="10" y="468"/>
                      <a:pt x="12" y="481"/>
                    </a:cubicBezTo>
                    <a:cubicBezTo>
                      <a:pt x="12" y="482"/>
                      <a:pt x="11" y="483"/>
                      <a:pt x="10" y="484"/>
                    </a:cubicBezTo>
                    <a:cubicBezTo>
                      <a:pt x="10" y="485"/>
                      <a:pt x="9" y="486"/>
                      <a:pt x="9" y="487"/>
                    </a:cubicBezTo>
                    <a:cubicBezTo>
                      <a:pt x="9" y="487"/>
                      <a:pt x="9" y="487"/>
                      <a:pt x="8" y="487"/>
                    </a:cubicBezTo>
                    <a:cubicBezTo>
                      <a:pt x="8" y="489"/>
                      <a:pt x="7" y="490"/>
                      <a:pt x="6" y="492"/>
                    </a:cubicBezTo>
                    <a:cubicBezTo>
                      <a:pt x="6" y="492"/>
                      <a:pt x="6" y="492"/>
                      <a:pt x="6" y="492"/>
                    </a:cubicBezTo>
                    <a:cubicBezTo>
                      <a:pt x="6" y="493"/>
                      <a:pt x="5" y="495"/>
                      <a:pt x="5" y="497"/>
                    </a:cubicBezTo>
                    <a:cubicBezTo>
                      <a:pt x="5" y="497"/>
                      <a:pt x="5" y="497"/>
                      <a:pt x="5" y="497"/>
                    </a:cubicBezTo>
                    <a:cubicBezTo>
                      <a:pt x="4" y="498"/>
                      <a:pt x="4" y="499"/>
                      <a:pt x="4" y="500"/>
                    </a:cubicBezTo>
                    <a:cubicBezTo>
                      <a:pt x="4" y="500"/>
                      <a:pt x="4" y="500"/>
                      <a:pt x="4" y="500"/>
                    </a:cubicBezTo>
                    <a:cubicBezTo>
                      <a:pt x="4" y="502"/>
                      <a:pt x="4" y="504"/>
                      <a:pt x="4" y="507"/>
                    </a:cubicBezTo>
                    <a:cubicBezTo>
                      <a:pt x="4" y="508"/>
                      <a:pt x="4" y="509"/>
                      <a:pt x="4" y="511"/>
                    </a:cubicBezTo>
                    <a:cubicBezTo>
                      <a:pt x="3" y="511"/>
                      <a:pt x="2" y="511"/>
                      <a:pt x="0" y="512"/>
                    </a:cubicBezTo>
                    <a:cubicBezTo>
                      <a:pt x="0" y="596"/>
                      <a:pt x="0" y="596"/>
                      <a:pt x="0" y="596"/>
                    </a:cubicBezTo>
                    <a:cubicBezTo>
                      <a:pt x="1" y="596"/>
                      <a:pt x="2" y="596"/>
                      <a:pt x="4" y="595"/>
                    </a:cubicBezTo>
                    <a:cubicBezTo>
                      <a:pt x="4" y="595"/>
                      <a:pt x="4" y="595"/>
                      <a:pt x="4" y="595"/>
                    </a:cubicBezTo>
                    <a:cubicBezTo>
                      <a:pt x="8" y="595"/>
                      <a:pt x="11" y="594"/>
                      <a:pt x="13" y="592"/>
                    </a:cubicBezTo>
                    <a:cubicBezTo>
                      <a:pt x="13" y="592"/>
                      <a:pt x="13" y="592"/>
                      <a:pt x="13" y="592"/>
                    </a:cubicBezTo>
                    <a:cubicBezTo>
                      <a:pt x="14" y="592"/>
                      <a:pt x="15" y="591"/>
                      <a:pt x="16" y="590"/>
                    </a:cubicBezTo>
                    <a:cubicBezTo>
                      <a:pt x="17" y="590"/>
                      <a:pt x="19" y="590"/>
                      <a:pt x="20" y="590"/>
                    </a:cubicBezTo>
                    <a:cubicBezTo>
                      <a:pt x="20" y="590"/>
                      <a:pt x="20" y="590"/>
                      <a:pt x="20" y="590"/>
                    </a:cubicBezTo>
                    <a:cubicBezTo>
                      <a:pt x="27" y="590"/>
                      <a:pt x="36" y="586"/>
                      <a:pt x="44" y="581"/>
                    </a:cubicBezTo>
                    <a:cubicBezTo>
                      <a:pt x="44" y="581"/>
                      <a:pt x="44" y="581"/>
                      <a:pt x="45" y="581"/>
                    </a:cubicBezTo>
                    <a:cubicBezTo>
                      <a:pt x="47" y="580"/>
                      <a:pt x="49" y="578"/>
                      <a:pt x="52" y="577"/>
                    </a:cubicBezTo>
                    <a:cubicBezTo>
                      <a:pt x="52" y="577"/>
                      <a:pt x="52" y="577"/>
                      <a:pt x="52" y="577"/>
                    </a:cubicBezTo>
                    <a:cubicBezTo>
                      <a:pt x="52" y="576"/>
                      <a:pt x="53" y="576"/>
                      <a:pt x="54" y="575"/>
                    </a:cubicBezTo>
                    <a:cubicBezTo>
                      <a:pt x="54" y="575"/>
                      <a:pt x="54" y="575"/>
                      <a:pt x="54" y="575"/>
                    </a:cubicBezTo>
                    <a:cubicBezTo>
                      <a:pt x="55" y="574"/>
                      <a:pt x="55" y="574"/>
                      <a:pt x="56" y="574"/>
                    </a:cubicBezTo>
                    <a:cubicBezTo>
                      <a:pt x="56" y="574"/>
                      <a:pt x="56" y="573"/>
                      <a:pt x="56" y="573"/>
                    </a:cubicBezTo>
                    <a:cubicBezTo>
                      <a:pt x="57" y="572"/>
                      <a:pt x="58" y="571"/>
                      <a:pt x="59" y="571"/>
                    </a:cubicBezTo>
                    <a:cubicBezTo>
                      <a:pt x="59" y="571"/>
                      <a:pt x="59" y="571"/>
                      <a:pt x="59" y="571"/>
                    </a:cubicBezTo>
                    <a:cubicBezTo>
                      <a:pt x="61" y="569"/>
                      <a:pt x="61" y="568"/>
                      <a:pt x="62" y="567"/>
                    </a:cubicBezTo>
                    <a:cubicBezTo>
                      <a:pt x="63" y="567"/>
                      <a:pt x="64" y="566"/>
                      <a:pt x="65" y="566"/>
                    </a:cubicBezTo>
                    <a:cubicBezTo>
                      <a:pt x="65" y="566"/>
                      <a:pt x="65" y="566"/>
                      <a:pt x="65" y="566"/>
                    </a:cubicBezTo>
                    <a:cubicBezTo>
                      <a:pt x="67" y="565"/>
                      <a:pt x="68" y="563"/>
                      <a:pt x="70" y="562"/>
                    </a:cubicBezTo>
                    <a:cubicBezTo>
                      <a:pt x="70" y="562"/>
                      <a:pt x="70" y="562"/>
                      <a:pt x="70" y="561"/>
                    </a:cubicBezTo>
                    <a:cubicBezTo>
                      <a:pt x="71" y="561"/>
                      <a:pt x="71" y="560"/>
                      <a:pt x="72" y="559"/>
                    </a:cubicBezTo>
                    <a:cubicBezTo>
                      <a:pt x="72" y="559"/>
                      <a:pt x="72" y="559"/>
                      <a:pt x="73" y="559"/>
                    </a:cubicBezTo>
                    <a:cubicBezTo>
                      <a:pt x="73" y="558"/>
                      <a:pt x="74" y="557"/>
                      <a:pt x="74" y="556"/>
                    </a:cubicBezTo>
                    <a:cubicBezTo>
                      <a:pt x="74" y="556"/>
                      <a:pt x="74" y="556"/>
                      <a:pt x="75" y="556"/>
                    </a:cubicBezTo>
                    <a:cubicBezTo>
                      <a:pt x="76" y="553"/>
                      <a:pt x="78" y="550"/>
                      <a:pt x="79" y="547"/>
                    </a:cubicBezTo>
                    <a:cubicBezTo>
                      <a:pt x="79" y="547"/>
                      <a:pt x="79" y="547"/>
                      <a:pt x="80" y="547"/>
                    </a:cubicBezTo>
                    <a:cubicBezTo>
                      <a:pt x="80" y="546"/>
                      <a:pt x="80" y="545"/>
                      <a:pt x="81" y="544"/>
                    </a:cubicBezTo>
                    <a:cubicBezTo>
                      <a:pt x="81" y="544"/>
                      <a:pt x="81" y="543"/>
                      <a:pt x="81" y="543"/>
                    </a:cubicBezTo>
                    <a:cubicBezTo>
                      <a:pt x="81" y="542"/>
                      <a:pt x="82" y="541"/>
                      <a:pt x="82" y="541"/>
                    </a:cubicBezTo>
                    <a:cubicBezTo>
                      <a:pt x="82" y="540"/>
                      <a:pt x="82" y="540"/>
                      <a:pt x="83" y="539"/>
                    </a:cubicBezTo>
                    <a:cubicBezTo>
                      <a:pt x="83" y="539"/>
                      <a:pt x="83" y="538"/>
                      <a:pt x="83" y="537"/>
                    </a:cubicBezTo>
                    <a:cubicBezTo>
                      <a:pt x="84" y="537"/>
                      <a:pt x="84" y="536"/>
                      <a:pt x="84" y="536"/>
                    </a:cubicBezTo>
                    <a:cubicBezTo>
                      <a:pt x="84" y="534"/>
                      <a:pt x="85" y="533"/>
                      <a:pt x="85" y="532"/>
                    </a:cubicBezTo>
                    <a:cubicBezTo>
                      <a:pt x="85" y="531"/>
                      <a:pt x="85" y="531"/>
                      <a:pt x="85" y="530"/>
                    </a:cubicBezTo>
                    <a:cubicBezTo>
                      <a:pt x="86" y="530"/>
                      <a:pt x="86" y="529"/>
                      <a:pt x="86" y="528"/>
                    </a:cubicBezTo>
                    <a:cubicBezTo>
                      <a:pt x="86" y="528"/>
                      <a:pt x="86" y="527"/>
                      <a:pt x="86" y="527"/>
                    </a:cubicBezTo>
                    <a:cubicBezTo>
                      <a:pt x="86" y="526"/>
                      <a:pt x="87" y="526"/>
                      <a:pt x="87" y="525"/>
                    </a:cubicBezTo>
                    <a:cubicBezTo>
                      <a:pt x="87" y="525"/>
                      <a:pt x="87" y="524"/>
                      <a:pt x="87" y="524"/>
                    </a:cubicBezTo>
                    <a:cubicBezTo>
                      <a:pt x="87" y="523"/>
                      <a:pt x="87" y="523"/>
                      <a:pt x="87" y="522"/>
                    </a:cubicBezTo>
                    <a:cubicBezTo>
                      <a:pt x="87" y="522"/>
                      <a:pt x="87" y="522"/>
                      <a:pt x="87" y="521"/>
                    </a:cubicBezTo>
                    <a:cubicBezTo>
                      <a:pt x="87" y="521"/>
                      <a:pt x="87" y="520"/>
                      <a:pt x="87" y="520"/>
                    </a:cubicBezTo>
                    <a:cubicBezTo>
                      <a:pt x="87" y="520"/>
                      <a:pt x="87" y="520"/>
                      <a:pt x="87" y="520"/>
                    </a:cubicBezTo>
                    <a:cubicBezTo>
                      <a:pt x="88" y="518"/>
                      <a:pt x="88" y="517"/>
                      <a:pt x="87" y="516"/>
                    </a:cubicBezTo>
                    <a:cubicBezTo>
                      <a:pt x="93" y="511"/>
                      <a:pt x="99" y="478"/>
                      <a:pt x="96" y="471"/>
                    </a:cubicBezTo>
                    <a:cubicBezTo>
                      <a:pt x="97" y="471"/>
                      <a:pt x="98" y="470"/>
                      <a:pt x="98" y="468"/>
                    </a:cubicBezTo>
                    <a:cubicBezTo>
                      <a:pt x="98" y="468"/>
                      <a:pt x="98" y="468"/>
                      <a:pt x="98" y="468"/>
                    </a:cubicBezTo>
                    <a:cubicBezTo>
                      <a:pt x="100" y="465"/>
                      <a:pt x="101" y="460"/>
                      <a:pt x="102" y="454"/>
                    </a:cubicBezTo>
                    <a:cubicBezTo>
                      <a:pt x="102" y="454"/>
                      <a:pt x="102" y="453"/>
                      <a:pt x="102" y="453"/>
                    </a:cubicBezTo>
                    <a:cubicBezTo>
                      <a:pt x="102" y="453"/>
                      <a:pt x="102" y="452"/>
                      <a:pt x="102" y="451"/>
                    </a:cubicBezTo>
                    <a:cubicBezTo>
                      <a:pt x="102" y="451"/>
                      <a:pt x="102" y="451"/>
                      <a:pt x="102" y="451"/>
                    </a:cubicBezTo>
                    <a:cubicBezTo>
                      <a:pt x="103" y="449"/>
                      <a:pt x="103" y="448"/>
                      <a:pt x="103" y="447"/>
                    </a:cubicBezTo>
                    <a:cubicBezTo>
                      <a:pt x="103" y="446"/>
                      <a:pt x="103" y="446"/>
                      <a:pt x="103" y="446"/>
                    </a:cubicBezTo>
                    <a:cubicBezTo>
                      <a:pt x="103" y="445"/>
                      <a:pt x="103" y="445"/>
                      <a:pt x="103" y="444"/>
                    </a:cubicBezTo>
                    <a:cubicBezTo>
                      <a:pt x="103" y="443"/>
                      <a:pt x="103" y="443"/>
                      <a:pt x="103" y="442"/>
                    </a:cubicBezTo>
                    <a:cubicBezTo>
                      <a:pt x="103" y="442"/>
                      <a:pt x="103" y="442"/>
                      <a:pt x="103" y="441"/>
                    </a:cubicBezTo>
                    <a:cubicBezTo>
                      <a:pt x="103" y="440"/>
                      <a:pt x="103" y="439"/>
                      <a:pt x="103" y="438"/>
                    </a:cubicBezTo>
                    <a:cubicBezTo>
                      <a:pt x="103" y="438"/>
                      <a:pt x="103" y="438"/>
                      <a:pt x="103" y="437"/>
                    </a:cubicBezTo>
                    <a:cubicBezTo>
                      <a:pt x="103" y="437"/>
                      <a:pt x="103" y="436"/>
                      <a:pt x="103" y="436"/>
                    </a:cubicBezTo>
                    <a:cubicBezTo>
                      <a:pt x="103" y="435"/>
                      <a:pt x="103" y="435"/>
                      <a:pt x="103" y="435"/>
                    </a:cubicBezTo>
                    <a:cubicBezTo>
                      <a:pt x="103" y="434"/>
                      <a:pt x="103" y="433"/>
                      <a:pt x="103" y="433"/>
                    </a:cubicBezTo>
                    <a:cubicBezTo>
                      <a:pt x="103" y="433"/>
                      <a:pt x="103" y="433"/>
                      <a:pt x="103" y="433"/>
                    </a:cubicBezTo>
                    <a:cubicBezTo>
                      <a:pt x="103" y="433"/>
                      <a:pt x="103" y="433"/>
                      <a:pt x="103" y="433"/>
                    </a:cubicBezTo>
                    <a:cubicBezTo>
                      <a:pt x="103" y="431"/>
                      <a:pt x="102" y="429"/>
                      <a:pt x="102" y="428"/>
                    </a:cubicBezTo>
                    <a:cubicBezTo>
                      <a:pt x="103" y="428"/>
                      <a:pt x="104" y="427"/>
                      <a:pt x="104" y="425"/>
                    </a:cubicBezTo>
                    <a:cubicBezTo>
                      <a:pt x="104" y="425"/>
                      <a:pt x="104" y="425"/>
                      <a:pt x="104" y="425"/>
                    </a:cubicBezTo>
                    <a:cubicBezTo>
                      <a:pt x="105" y="424"/>
                      <a:pt x="105" y="423"/>
                      <a:pt x="105" y="422"/>
                    </a:cubicBezTo>
                    <a:cubicBezTo>
                      <a:pt x="105" y="422"/>
                      <a:pt x="105" y="421"/>
                      <a:pt x="105" y="421"/>
                    </a:cubicBezTo>
                    <a:cubicBezTo>
                      <a:pt x="106" y="420"/>
                      <a:pt x="106" y="419"/>
                      <a:pt x="106" y="418"/>
                    </a:cubicBezTo>
                    <a:cubicBezTo>
                      <a:pt x="106" y="418"/>
                      <a:pt x="106" y="418"/>
                      <a:pt x="106" y="418"/>
                    </a:cubicBezTo>
                    <a:cubicBezTo>
                      <a:pt x="106" y="415"/>
                      <a:pt x="106" y="413"/>
                      <a:pt x="106" y="410"/>
                    </a:cubicBezTo>
                    <a:cubicBezTo>
                      <a:pt x="106" y="410"/>
                      <a:pt x="106" y="410"/>
                      <a:pt x="106" y="409"/>
                    </a:cubicBezTo>
                    <a:cubicBezTo>
                      <a:pt x="107" y="408"/>
                      <a:pt x="107" y="407"/>
                      <a:pt x="107" y="406"/>
                    </a:cubicBezTo>
                    <a:cubicBezTo>
                      <a:pt x="107" y="406"/>
                      <a:pt x="107" y="405"/>
                      <a:pt x="106" y="405"/>
                    </a:cubicBezTo>
                    <a:cubicBezTo>
                      <a:pt x="106" y="403"/>
                      <a:pt x="106" y="400"/>
                      <a:pt x="106" y="398"/>
                    </a:cubicBezTo>
                    <a:cubicBezTo>
                      <a:pt x="106" y="398"/>
                      <a:pt x="106" y="397"/>
                      <a:pt x="106" y="397"/>
                    </a:cubicBezTo>
                    <a:cubicBezTo>
                      <a:pt x="106" y="396"/>
                      <a:pt x="106" y="395"/>
                      <a:pt x="106" y="394"/>
                    </a:cubicBezTo>
                    <a:cubicBezTo>
                      <a:pt x="106" y="394"/>
                      <a:pt x="106" y="394"/>
                      <a:pt x="106" y="394"/>
                    </a:cubicBezTo>
                    <a:cubicBezTo>
                      <a:pt x="105" y="393"/>
                      <a:pt x="105" y="391"/>
                      <a:pt x="105" y="390"/>
                    </a:cubicBezTo>
                    <a:cubicBezTo>
                      <a:pt x="106" y="390"/>
                      <a:pt x="107" y="388"/>
                      <a:pt x="108" y="386"/>
                    </a:cubicBezTo>
                    <a:cubicBezTo>
                      <a:pt x="108" y="386"/>
                      <a:pt x="108" y="386"/>
                      <a:pt x="108" y="386"/>
                    </a:cubicBezTo>
                    <a:cubicBezTo>
                      <a:pt x="108" y="385"/>
                      <a:pt x="108" y="384"/>
                      <a:pt x="109" y="383"/>
                    </a:cubicBezTo>
                    <a:cubicBezTo>
                      <a:pt x="109" y="383"/>
                      <a:pt x="109" y="383"/>
                      <a:pt x="109" y="383"/>
                    </a:cubicBezTo>
                    <a:cubicBezTo>
                      <a:pt x="109" y="382"/>
                      <a:pt x="110" y="381"/>
                      <a:pt x="110" y="380"/>
                    </a:cubicBezTo>
                    <a:cubicBezTo>
                      <a:pt x="110" y="380"/>
                      <a:pt x="110" y="380"/>
                      <a:pt x="110" y="380"/>
                    </a:cubicBezTo>
                    <a:cubicBezTo>
                      <a:pt x="110" y="378"/>
                      <a:pt x="111" y="377"/>
                      <a:pt x="111" y="376"/>
                    </a:cubicBezTo>
                    <a:cubicBezTo>
                      <a:pt x="111" y="376"/>
                      <a:pt x="111" y="376"/>
                      <a:pt x="111" y="376"/>
                    </a:cubicBezTo>
                    <a:cubicBezTo>
                      <a:pt x="111" y="374"/>
                      <a:pt x="111" y="373"/>
                      <a:pt x="112" y="372"/>
                    </a:cubicBezTo>
                    <a:cubicBezTo>
                      <a:pt x="112" y="372"/>
                      <a:pt x="112" y="372"/>
                      <a:pt x="112" y="372"/>
                    </a:cubicBezTo>
                    <a:cubicBezTo>
                      <a:pt x="112" y="369"/>
                      <a:pt x="112" y="366"/>
                      <a:pt x="112" y="363"/>
                    </a:cubicBezTo>
                    <a:cubicBezTo>
                      <a:pt x="112" y="363"/>
                      <a:pt x="112" y="363"/>
                      <a:pt x="112" y="363"/>
                    </a:cubicBezTo>
                    <a:cubicBezTo>
                      <a:pt x="112" y="360"/>
                      <a:pt x="112" y="358"/>
                      <a:pt x="111" y="355"/>
                    </a:cubicBezTo>
                    <a:cubicBezTo>
                      <a:pt x="111" y="355"/>
                      <a:pt x="111" y="355"/>
                      <a:pt x="111" y="355"/>
                    </a:cubicBezTo>
                    <a:cubicBezTo>
                      <a:pt x="111" y="354"/>
                      <a:pt x="110" y="353"/>
                      <a:pt x="110" y="351"/>
                    </a:cubicBezTo>
                    <a:cubicBezTo>
                      <a:pt x="110" y="351"/>
                      <a:pt x="111" y="350"/>
                      <a:pt x="112" y="347"/>
                    </a:cubicBezTo>
                    <a:cubicBezTo>
                      <a:pt x="112" y="347"/>
                      <a:pt x="112" y="347"/>
                      <a:pt x="112" y="347"/>
                    </a:cubicBezTo>
                    <a:cubicBezTo>
                      <a:pt x="112" y="347"/>
                      <a:pt x="112" y="346"/>
                      <a:pt x="113" y="345"/>
                    </a:cubicBezTo>
                    <a:cubicBezTo>
                      <a:pt x="113" y="345"/>
                      <a:pt x="113" y="345"/>
                      <a:pt x="113" y="345"/>
                    </a:cubicBezTo>
                    <a:cubicBezTo>
                      <a:pt x="113" y="342"/>
                      <a:pt x="114" y="338"/>
                      <a:pt x="114" y="335"/>
                    </a:cubicBezTo>
                    <a:cubicBezTo>
                      <a:pt x="114" y="334"/>
                      <a:pt x="114" y="334"/>
                      <a:pt x="114" y="334"/>
                    </a:cubicBezTo>
                    <a:cubicBezTo>
                      <a:pt x="115" y="329"/>
                      <a:pt x="115" y="325"/>
                      <a:pt x="115" y="321"/>
                    </a:cubicBezTo>
                    <a:cubicBezTo>
                      <a:pt x="114" y="319"/>
                      <a:pt x="114" y="318"/>
                      <a:pt x="114" y="317"/>
                    </a:cubicBezTo>
                    <a:cubicBezTo>
                      <a:pt x="115" y="317"/>
                      <a:pt x="115" y="315"/>
                      <a:pt x="116" y="313"/>
                    </a:cubicBezTo>
                    <a:cubicBezTo>
                      <a:pt x="116" y="313"/>
                      <a:pt x="116" y="313"/>
                      <a:pt x="116" y="313"/>
                    </a:cubicBezTo>
                    <a:cubicBezTo>
                      <a:pt x="116" y="312"/>
                      <a:pt x="116" y="312"/>
                      <a:pt x="117" y="311"/>
                    </a:cubicBezTo>
                    <a:cubicBezTo>
                      <a:pt x="117" y="311"/>
                      <a:pt x="117" y="311"/>
                      <a:pt x="117" y="310"/>
                    </a:cubicBezTo>
                    <a:cubicBezTo>
                      <a:pt x="117" y="310"/>
                      <a:pt x="117" y="309"/>
                      <a:pt x="117" y="308"/>
                    </a:cubicBezTo>
                    <a:cubicBezTo>
                      <a:pt x="117" y="308"/>
                      <a:pt x="117" y="308"/>
                      <a:pt x="117" y="308"/>
                    </a:cubicBezTo>
                    <a:cubicBezTo>
                      <a:pt x="117" y="307"/>
                      <a:pt x="118" y="307"/>
                      <a:pt x="118" y="306"/>
                    </a:cubicBezTo>
                    <a:cubicBezTo>
                      <a:pt x="118" y="306"/>
                      <a:pt x="118" y="306"/>
                      <a:pt x="118" y="305"/>
                    </a:cubicBezTo>
                    <a:cubicBezTo>
                      <a:pt x="118" y="305"/>
                      <a:pt x="118" y="304"/>
                      <a:pt x="118" y="303"/>
                    </a:cubicBezTo>
                    <a:cubicBezTo>
                      <a:pt x="118" y="303"/>
                      <a:pt x="118" y="303"/>
                      <a:pt x="118" y="303"/>
                    </a:cubicBezTo>
                    <a:cubicBezTo>
                      <a:pt x="118" y="299"/>
                      <a:pt x="119" y="296"/>
                      <a:pt x="118" y="293"/>
                    </a:cubicBezTo>
                    <a:cubicBezTo>
                      <a:pt x="118" y="293"/>
                      <a:pt x="118" y="293"/>
                      <a:pt x="118" y="293"/>
                    </a:cubicBezTo>
                    <a:cubicBezTo>
                      <a:pt x="118" y="291"/>
                      <a:pt x="118" y="290"/>
                      <a:pt x="117" y="289"/>
                    </a:cubicBezTo>
                    <a:cubicBezTo>
                      <a:pt x="118" y="288"/>
                      <a:pt x="118" y="287"/>
                      <a:pt x="119" y="285"/>
                    </a:cubicBezTo>
                    <a:cubicBezTo>
                      <a:pt x="119" y="285"/>
                      <a:pt x="119" y="285"/>
                      <a:pt x="119" y="285"/>
                    </a:cubicBezTo>
                    <a:cubicBezTo>
                      <a:pt x="119" y="284"/>
                      <a:pt x="120" y="284"/>
                      <a:pt x="120" y="283"/>
                    </a:cubicBezTo>
                    <a:cubicBezTo>
                      <a:pt x="120" y="283"/>
                      <a:pt x="120" y="283"/>
                      <a:pt x="120" y="283"/>
                    </a:cubicBezTo>
                    <a:cubicBezTo>
                      <a:pt x="120" y="282"/>
                      <a:pt x="120" y="282"/>
                      <a:pt x="120" y="281"/>
                    </a:cubicBezTo>
                    <a:cubicBezTo>
                      <a:pt x="120" y="281"/>
                      <a:pt x="120" y="281"/>
                      <a:pt x="120" y="281"/>
                    </a:cubicBezTo>
                    <a:cubicBezTo>
                      <a:pt x="121" y="277"/>
                      <a:pt x="122" y="272"/>
                      <a:pt x="122" y="268"/>
                    </a:cubicBezTo>
                    <a:cubicBezTo>
                      <a:pt x="122" y="268"/>
                      <a:pt x="122" y="268"/>
                      <a:pt x="122" y="268"/>
                    </a:cubicBezTo>
                    <a:cubicBezTo>
                      <a:pt x="122" y="267"/>
                      <a:pt x="122" y="266"/>
                      <a:pt x="122" y="265"/>
                    </a:cubicBezTo>
                    <a:cubicBezTo>
                      <a:pt x="122" y="265"/>
                      <a:pt x="122" y="265"/>
                      <a:pt x="122" y="265"/>
                    </a:cubicBezTo>
                    <a:cubicBezTo>
                      <a:pt x="122" y="263"/>
                      <a:pt x="122" y="262"/>
                      <a:pt x="121" y="261"/>
                    </a:cubicBezTo>
                    <a:cubicBezTo>
                      <a:pt x="124" y="259"/>
                      <a:pt x="128" y="240"/>
                      <a:pt x="124" y="235"/>
                    </a:cubicBezTo>
                    <a:cubicBezTo>
                      <a:pt x="125" y="235"/>
                      <a:pt x="126" y="234"/>
                      <a:pt x="126" y="232"/>
                    </a:cubicBezTo>
                    <a:cubicBezTo>
                      <a:pt x="126" y="232"/>
                      <a:pt x="126" y="232"/>
                      <a:pt x="126" y="232"/>
                    </a:cubicBezTo>
                    <a:cubicBezTo>
                      <a:pt x="127" y="231"/>
                      <a:pt x="127" y="231"/>
                      <a:pt x="127" y="230"/>
                    </a:cubicBezTo>
                    <a:cubicBezTo>
                      <a:pt x="127" y="230"/>
                      <a:pt x="127" y="230"/>
                      <a:pt x="127" y="230"/>
                    </a:cubicBezTo>
                    <a:cubicBezTo>
                      <a:pt x="128" y="227"/>
                      <a:pt x="129" y="222"/>
                      <a:pt x="130" y="218"/>
                    </a:cubicBezTo>
                    <a:cubicBezTo>
                      <a:pt x="130" y="218"/>
                      <a:pt x="130" y="218"/>
                      <a:pt x="130" y="218"/>
                    </a:cubicBezTo>
                    <a:cubicBezTo>
                      <a:pt x="130" y="215"/>
                      <a:pt x="130" y="212"/>
                      <a:pt x="130" y="210"/>
                    </a:cubicBezTo>
                    <a:cubicBezTo>
                      <a:pt x="130" y="210"/>
                      <a:pt x="130" y="210"/>
                      <a:pt x="130" y="210"/>
                    </a:cubicBezTo>
                    <a:cubicBezTo>
                      <a:pt x="130" y="208"/>
                      <a:pt x="130" y="207"/>
                      <a:pt x="130" y="206"/>
                    </a:cubicBezTo>
                    <a:cubicBezTo>
                      <a:pt x="131" y="205"/>
                      <a:pt x="131" y="204"/>
                      <a:pt x="132" y="202"/>
                    </a:cubicBezTo>
                    <a:cubicBezTo>
                      <a:pt x="133" y="197"/>
                      <a:pt x="135" y="189"/>
                      <a:pt x="136" y="184"/>
                    </a:cubicBezTo>
                    <a:cubicBezTo>
                      <a:pt x="136" y="184"/>
                      <a:pt x="136" y="184"/>
                      <a:pt x="136" y="184"/>
                    </a:cubicBezTo>
                    <a:cubicBezTo>
                      <a:pt x="136" y="181"/>
                      <a:pt x="136" y="180"/>
                      <a:pt x="135" y="179"/>
                    </a:cubicBezTo>
                    <a:cubicBezTo>
                      <a:pt x="136" y="178"/>
                      <a:pt x="137" y="177"/>
                      <a:pt x="138" y="176"/>
                    </a:cubicBezTo>
                    <a:cubicBezTo>
                      <a:pt x="138" y="176"/>
                      <a:pt x="138" y="176"/>
                      <a:pt x="138" y="176"/>
                    </a:cubicBezTo>
                    <a:cubicBezTo>
                      <a:pt x="140" y="172"/>
                      <a:pt x="142" y="167"/>
                      <a:pt x="142" y="163"/>
                    </a:cubicBezTo>
                    <a:cubicBezTo>
                      <a:pt x="142" y="163"/>
                      <a:pt x="142" y="163"/>
                      <a:pt x="142" y="163"/>
                    </a:cubicBezTo>
                    <a:cubicBezTo>
                      <a:pt x="142" y="161"/>
                      <a:pt x="143" y="160"/>
                      <a:pt x="142" y="159"/>
                    </a:cubicBezTo>
                    <a:cubicBezTo>
                      <a:pt x="143" y="159"/>
                      <a:pt x="144" y="157"/>
                      <a:pt x="145" y="156"/>
                    </a:cubicBezTo>
                    <a:cubicBezTo>
                      <a:pt x="146" y="154"/>
                      <a:pt x="147" y="152"/>
                      <a:pt x="147" y="149"/>
                    </a:cubicBezTo>
                    <a:cubicBezTo>
                      <a:pt x="147" y="149"/>
                      <a:pt x="147" y="149"/>
                      <a:pt x="147" y="149"/>
                    </a:cubicBezTo>
                    <a:cubicBezTo>
                      <a:pt x="148" y="147"/>
                      <a:pt x="148" y="144"/>
                      <a:pt x="149" y="142"/>
                    </a:cubicBezTo>
                    <a:cubicBezTo>
                      <a:pt x="149" y="142"/>
                      <a:pt x="149" y="142"/>
                      <a:pt x="149" y="142"/>
                    </a:cubicBezTo>
                    <a:cubicBezTo>
                      <a:pt x="149" y="140"/>
                      <a:pt x="148" y="139"/>
                      <a:pt x="148" y="138"/>
                    </a:cubicBezTo>
                    <a:cubicBezTo>
                      <a:pt x="149" y="138"/>
                      <a:pt x="150" y="136"/>
                      <a:pt x="151" y="135"/>
                    </a:cubicBezTo>
                    <a:cubicBezTo>
                      <a:pt x="151" y="135"/>
                      <a:pt x="151" y="135"/>
                      <a:pt x="151" y="135"/>
                    </a:cubicBezTo>
                    <a:cubicBezTo>
                      <a:pt x="154" y="132"/>
                      <a:pt x="156" y="126"/>
                      <a:pt x="156" y="123"/>
                    </a:cubicBezTo>
                    <a:cubicBezTo>
                      <a:pt x="156" y="122"/>
                      <a:pt x="156" y="121"/>
                      <a:pt x="156" y="120"/>
                    </a:cubicBezTo>
                    <a:cubicBezTo>
                      <a:pt x="160" y="119"/>
                      <a:pt x="165" y="110"/>
                      <a:pt x="164" y="105"/>
                    </a:cubicBezTo>
                    <a:cubicBezTo>
                      <a:pt x="165" y="105"/>
                      <a:pt x="167" y="104"/>
                      <a:pt x="168" y="103"/>
                    </a:cubicBezTo>
                    <a:cubicBezTo>
                      <a:pt x="168" y="103"/>
                      <a:pt x="168" y="103"/>
                      <a:pt x="168" y="103"/>
                    </a:cubicBezTo>
                    <a:cubicBezTo>
                      <a:pt x="170" y="102"/>
                      <a:pt x="172" y="100"/>
                      <a:pt x="174" y="97"/>
                    </a:cubicBezTo>
                    <a:cubicBezTo>
                      <a:pt x="174" y="97"/>
                      <a:pt x="174" y="97"/>
                      <a:pt x="174" y="97"/>
                    </a:cubicBezTo>
                    <a:cubicBezTo>
                      <a:pt x="174" y="97"/>
                      <a:pt x="174" y="96"/>
                      <a:pt x="175" y="95"/>
                    </a:cubicBezTo>
                    <a:cubicBezTo>
                      <a:pt x="176" y="93"/>
                      <a:pt x="176" y="92"/>
                      <a:pt x="176" y="91"/>
                    </a:cubicBezTo>
                    <a:cubicBezTo>
                      <a:pt x="177" y="91"/>
                      <a:pt x="178" y="92"/>
                      <a:pt x="180" y="91"/>
                    </a:cubicBezTo>
                    <a:cubicBezTo>
                      <a:pt x="180" y="91"/>
                      <a:pt x="180" y="91"/>
                      <a:pt x="180" y="91"/>
                    </a:cubicBezTo>
                    <a:cubicBezTo>
                      <a:pt x="180" y="91"/>
                      <a:pt x="181" y="91"/>
                      <a:pt x="182" y="91"/>
                    </a:cubicBezTo>
                    <a:cubicBezTo>
                      <a:pt x="182" y="90"/>
                      <a:pt x="182" y="90"/>
                      <a:pt x="182" y="90"/>
                    </a:cubicBezTo>
                    <a:cubicBezTo>
                      <a:pt x="182" y="90"/>
                      <a:pt x="182" y="90"/>
                      <a:pt x="182" y="91"/>
                    </a:cubicBezTo>
                    <a:cubicBezTo>
                      <a:pt x="182" y="91"/>
                      <a:pt x="182" y="91"/>
                      <a:pt x="182" y="91"/>
                    </a:cubicBezTo>
                    <a:cubicBezTo>
                      <a:pt x="184" y="90"/>
                      <a:pt x="186" y="88"/>
                      <a:pt x="187" y="87"/>
                    </a:cubicBezTo>
                    <a:cubicBezTo>
                      <a:pt x="187" y="87"/>
                      <a:pt x="187" y="87"/>
                      <a:pt x="187" y="87"/>
                    </a:cubicBezTo>
                    <a:cubicBezTo>
                      <a:pt x="189" y="86"/>
                      <a:pt x="190" y="84"/>
                      <a:pt x="190" y="84"/>
                    </a:cubicBezTo>
                    <a:cubicBezTo>
                      <a:pt x="192" y="85"/>
                      <a:pt x="193" y="85"/>
                      <a:pt x="194" y="85"/>
                    </a:cubicBezTo>
                    <a:cubicBezTo>
                      <a:pt x="194" y="86"/>
                      <a:pt x="195" y="86"/>
                      <a:pt x="195" y="86"/>
                    </a:cubicBezTo>
                    <a:cubicBezTo>
                      <a:pt x="195" y="86"/>
                      <a:pt x="195" y="86"/>
                      <a:pt x="195" y="86"/>
                    </a:cubicBezTo>
                    <a:cubicBezTo>
                      <a:pt x="196" y="86"/>
                      <a:pt x="196" y="86"/>
                      <a:pt x="197" y="86"/>
                    </a:cubicBezTo>
                    <a:cubicBezTo>
                      <a:pt x="199" y="85"/>
                      <a:pt x="201" y="83"/>
                      <a:pt x="201" y="83"/>
                    </a:cubicBezTo>
                    <a:cubicBezTo>
                      <a:pt x="202" y="84"/>
                      <a:pt x="202" y="85"/>
                      <a:pt x="203" y="85"/>
                    </a:cubicBezTo>
                    <a:cubicBezTo>
                      <a:pt x="204" y="86"/>
                      <a:pt x="204" y="86"/>
                      <a:pt x="205" y="86"/>
                    </a:cubicBezTo>
                    <a:cubicBezTo>
                      <a:pt x="205" y="86"/>
                      <a:pt x="205" y="86"/>
                      <a:pt x="205" y="86"/>
                    </a:cubicBezTo>
                    <a:cubicBezTo>
                      <a:pt x="205" y="86"/>
                      <a:pt x="206" y="87"/>
                      <a:pt x="206" y="87"/>
                    </a:cubicBezTo>
                    <a:cubicBezTo>
                      <a:pt x="206" y="87"/>
                      <a:pt x="206" y="87"/>
                      <a:pt x="206" y="87"/>
                    </a:cubicBezTo>
                    <a:cubicBezTo>
                      <a:pt x="209" y="87"/>
                      <a:pt x="212" y="86"/>
                      <a:pt x="212" y="86"/>
                    </a:cubicBezTo>
                    <a:cubicBezTo>
                      <a:pt x="212" y="88"/>
                      <a:pt x="212" y="89"/>
                      <a:pt x="213" y="89"/>
                    </a:cubicBezTo>
                    <a:cubicBezTo>
                      <a:pt x="213" y="90"/>
                      <a:pt x="213" y="90"/>
                      <a:pt x="213" y="91"/>
                    </a:cubicBezTo>
                    <a:cubicBezTo>
                      <a:pt x="213" y="91"/>
                      <a:pt x="213" y="91"/>
                      <a:pt x="214" y="91"/>
                    </a:cubicBezTo>
                    <a:cubicBezTo>
                      <a:pt x="214" y="91"/>
                      <a:pt x="214" y="92"/>
                      <a:pt x="214" y="92"/>
                    </a:cubicBezTo>
                    <a:cubicBezTo>
                      <a:pt x="214" y="92"/>
                      <a:pt x="215" y="92"/>
                      <a:pt x="215" y="92"/>
                    </a:cubicBezTo>
                    <a:cubicBezTo>
                      <a:pt x="215" y="92"/>
                      <a:pt x="215" y="93"/>
                      <a:pt x="216" y="93"/>
                    </a:cubicBezTo>
                    <a:cubicBezTo>
                      <a:pt x="216" y="93"/>
                      <a:pt x="216" y="93"/>
                      <a:pt x="216" y="93"/>
                    </a:cubicBezTo>
                    <a:cubicBezTo>
                      <a:pt x="216" y="93"/>
                      <a:pt x="216" y="93"/>
                      <a:pt x="217" y="93"/>
                    </a:cubicBezTo>
                    <a:cubicBezTo>
                      <a:pt x="218" y="93"/>
                      <a:pt x="219" y="93"/>
                      <a:pt x="220" y="93"/>
                    </a:cubicBezTo>
                    <a:cubicBezTo>
                      <a:pt x="220" y="95"/>
                      <a:pt x="221" y="96"/>
                      <a:pt x="222" y="98"/>
                    </a:cubicBezTo>
                    <a:cubicBezTo>
                      <a:pt x="223" y="101"/>
                      <a:pt x="225" y="104"/>
                      <a:pt x="227" y="105"/>
                    </a:cubicBezTo>
                    <a:cubicBezTo>
                      <a:pt x="227" y="105"/>
                      <a:pt x="227" y="105"/>
                      <a:pt x="227" y="105"/>
                    </a:cubicBezTo>
                    <a:cubicBezTo>
                      <a:pt x="228" y="106"/>
                      <a:pt x="230" y="107"/>
                      <a:pt x="231" y="107"/>
                    </a:cubicBezTo>
                    <a:cubicBezTo>
                      <a:pt x="231" y="109"/>
                      <a:pt x="231" y="110"/>
                      <a:pt x="231" y="112"/>
                    </a:cubicBezTo>
                    <a:cubicBezTo>
                      <a:pt x="231" y="113"/>
                      <a:pt x="231" y="114"/>
                      <a:pt x="232" y="115"/>
                    </a:cubicBezTo>
                    <a:cubicBezTo>
                      <a:pt x="232" y="115"/>
                      <a:pt x="232" y="115"/>
                      <a:pt x="232" y="115"/>
                    </a:cubicBezTo>
                    <a:cubicBezTo>
                      <a:pt x="232" y="116"/>
                      <a:pt x="232" y="116"/>
                      <a:pt x="233" y="117"/>
                    </a:cubicBezTo>
                    <a:cubicBezTo>
                      <a:pt x="233" y="117"/>
                      <a:pt x="233" y="117"/>
                      <a:pt x="233" y="117"/>
                    </a:cubicBezTo>
                    <a:cubicBezTo>
                      <a:pt x="233" y="118"/>
                      <a:pt x="234" y="119"/>
                      <a:pt x="234" y="120"/>
                    </a:cubicBezTo>
                    <a:cubicBezTo>
                      <a:pt x="234" y="120"/>
                      <a:pt x="234" y="120"/>
                      <a:pt x="234" y="120"/>
                    </a:cubicBezTo>
                    <a:cubicBezTo>
                      <a:pt x="235" y="120"/>
                      <a:pt x="235" y="121"/>
                      <a:pt x="236" y="121"/>
                    </a:cubicBezTo>
                    <a:cubicBezTo>
                      <a:pt x="237" y="123"/>
                      <a:pt x="239" y="123"/>
                      <a:pt x="240" y="124"/>
                    </a:cubicBezTo>
                    <a:cubicBezTo>
                      <a:pt x="239" y="125"/>
                      <a:pt x="238" y="127"/>
                      <a:pt x="238" y="128"/>
                    </a:cubicBezTo>
                    <a:cubicBezTo>
                      <a:pt x="238" y="128"/>
                      <a:pt x="238" y="128"/>
                      <a:pt x="238" y="128"/>
                    </a:cubicBezTo>
                    <a:cubicBezTo>
                      <a:pt x="237" y="132"/>
                      <a:pt x="239" y="137"/>
                      <a:pt x="241" y="141"/>
                    </a:cubicBezTo>
                    <a:cubicBezTo>
                      <a:pt x="241" y="141"/>
                      <a:pt x="241" y="141"/>
                      <a:pt x="241" y="141"/>
                    </a:cubicBezTo>
                    <a:cubicBezTo>
                      <a:pt x="241" y="142"/>
                      <a:pt x="241" y="142"/>
                      <a:pt x="242" y="143"/>
                    </a:cubicBezTo>
                    <a:cubicBezTo>
                      <a:pt x="242" y="143"/>
                      <a:pt x="242" y="143"/>
                      <a:pt x="242" y="143"/>
                    </a:cubicBezTo>
                    <a:cubicBezTo>
                      <a:pt x="242" y="142"/>
                      <a:pt x="242" y="142"/>
                      <a:pt x="242" y="142"/>
                    </a:cubicBezTo>
                    <a:cubicBezTo>
                      <a:pt x="242" y="142"/>
                      <a:pt x="242" y="143"/>
                      <a:pt x="242" y="143"/>
                    </a:cubicBezTo>
                    <a:cubicBezTo>
                      <a:pt x="242" y="143"/>
                      <a:pt x="242" y="143"/>
                      <a:pt x="242" y="143"/>
                    </a:cubicBezTo>
                    <a:cubicBezTo>
                      <a:pt x="242" y="143"/>
                      <a:pt x="242" y="143"/>
                      <a:pt x="242" y="143"/>
                    </a:cubicBezTo>
                    <a:cubicBezTo>
                      <a:pt x="242" y="143"/>
                      <a:pt x="242" y="143"/>
                      <a:pt x="242" y="143"/>
                    </a:cubicBezTo>
                    <a:cubicBezTo>
                      <a:pt x="243" y="145"/>
                      <a:pt x="245" y="147"/>
                      <a:pt x="246" y="147"/>
                    </a:cubicBezTo>
                    <a:cubicBezTo>
                      <a:pt x="240" y="151"/>
                      <a:pt x="247" y="167"/>
                      <a:pt x="252" y="167"/>
                    </a:cubicBezTo>
                    <a:cubicBezTo>
                      <a:pt x="250" y="168"/>
                      <a:pt x="250" y="169"/>
                      <a:pt x="249" y="171"/>
                    </a:cubicBezTo>
                    <a:cubicBezTo>
                      <a:pt x="249" y="172"/>
                      <a:pt x="249" y="172"/>
                      <a:pt x="249" y="173"/>
                    </a:cubicBezTo>
                    <a:cubicBezTo>
                      <a:pt x="249" y="173"/>
                      <a:pt x="249" y="173"/>
                      <a:pt x="249" y="174"/>
                    </a:cubicBezTo>
                    <a:cubicBezTo>
                      <a:pt x="249" y="174"/>
                      <a:pt x="249" y="175"/>
                      <a:pt x="249" y="175"/>
                    </a:cubicBezTo>
                    <a:cubicBezTo>
                      <a:pt x="249" y="175"/>
                      <a:pt x="249" y="176"/>
                      <a:pt x="249" y="176"/>
                    </a:cubicBezTo>
                    <a:cubicBezTo>
                      <a:pt x="249" y="176"/>
                      <a:pt x="249" y="177"/>
                      <a:pt x="249" y="178"/>
                    </a:cubicBezTo>
                    <a:cubicBezTo>
                      <a:pt x="249" y="178"/>
                      <a:pt x="249" y="178"/>
                      <a:pt x="249" y="178"/>
                    </a:cubicBezTo>
                    <a:cubicBezTo>
                      <a:pt x="249" y="179"/>
                      <a:pt x="249" y="180"/>
                      <a:pt x="249" y="180"/>
                    </a:cubicBezTo>
                    <a:cubicBezTo>
                      <a:pt x="249" y="180"/>
                      <a:pt x="249" y="181"/>
                      <a:pt x="249" y="181"/>
                    </a:cubicBezTo>
                    <a:cubicBezTo>
                      <a:pt x="250" y="183"/>
                      <a:pt x="251" y="186"/>
                      <a:pt x="252" y="188"/>
                    </a:cubicBezTo>
                    <a:cubicBezTo>
                      <a:pt x="252" y="188"/>
                      <a:pt x="252" y="188"/>
                      <a:pt x="252" y="188"/>
                    </a:cubicBezTo>
                    <a:cubicBezTo>
                      <a:pt x="252" y="188"/>
                      <a:pt x="253" y="189"/>
                      <a:pt x="253" y="190"/>
                    </a:cubicBezTo>
                    <a:cubicBezTo>
                      <a:pt x="254" y="191"/>
                      <a:pt x="255" y="193"/>
                      <a:pt x="257" y="193"/>
                    </a:cubicBezTo>
                    <a:cubicBezTo>
                      <a:pt x="256" y="194"/>
                      <a:pt x="255" y="195"/>
                      <a:pt x="254" y="196"/>
                    </a:cubicBezTo>
                    <a:cubicBezTo>
                      <a:pt x="253" y="198"/>
                      <a:pt x="253" y="201"/>
                      <a:pt x="253" y="203"/>
                    </a:cubicBezTo>
                    <a:cubicBezTo>
                      <a:pt x="253" y="203"/>
                      <a:pt x="253" y="203"/>
                      <a:pt x="253" y="203"/>
                    </a:cubicBezTo>
                    <a:cubicBezTo>
                      <a:pt x="253" y="204"/>
                      <a:pt x="253" y="205"/>
                      <a:pt x="253" y="206"/>
                    </a:cubicBezTo>
                    <a:cubicBezTo>
                      <a:pt x="253" y="206"/>
                      <a:pt x="253" y="206"/>
                      <a:pt x="254" y="206"/>
                    </a:cubicBezTo>
                    <a:cubicBezTo>
                      <a:pt x="254" y="208"/>
                      <a:pt x="254" y="210"/>
                      <a:pt x="255" y="211"/>
                    </a:cubicBezTo>
                    <a:cubicBezTo>
                      <a:pt x="255" y="211"/>
                      <a:pt x="255" y="211"/>
                      <a:pt x="255" y="211"/>
                    </a:cubicBezTo>
                    <a:cubicBezTo>
                      <a:pt x="255" y="212"/>
                      <a:pt x="256" y="213"/>
                      <a:pt x="256" y="213"/>
                    </a:cubicBezTo>
                    <a:cubicBezTo>
                      <a:pt x="256" y="213"/>
                      <a:pt x="256" y="214"/>
                      <a:pt x="256" y="214"/>
                    </a:cubicBezTo>
                    <a:cubicBezTo>
                      <a:pt x="256" y="214"/>
                      <a:pt x="257" y="215"/>
                      <a:pt x="257" y="215"/>
                    </a:cubicBezTo>
                    <a:cubicBezTo>
                      <a:pt x="257" y="215"/>
                      <a:pt x="257" y="215"/>
                      <a:pt x="257" y="215"/>
                    </a:cubicBezTo>
                    <a:cubicBezTo>
                      <a:pt x="258" y="217"/>
                      <a:pt x="259" y="218"/>
                      <a:pt x="260" y="218"/>
                    </a:cubicBezTo>
                    <a:cubicBezTo>
                      <a:pt x="259" y="219"/>
                      <a:pt x="258" y="220"/>
                      <a:pt x="257" y="222"/>
                    </a:cubicBezTo>
                    <a:cubicBezTo>
                      <a:pt x="257" y="222"/>
                      <a:pt x="257" y="222"/>
                      <a:pt x="257" y="222"/>
                    </a:cubicBezTo>
                    <a:cubicBezTo>
                      <a:pt x="254" y="227"/>
                      <a:pt x="255" y="235"/>
                      <a:pt x="257" y="240"/>
                    </a:cubicBezTo>
                    <a:cubicBezTo>
                      <a:pt x="257" y="241"/>
                      <a:pt x="257" y="241"/>
                      <a:pt x="257" y="241"/>
                    </a:cubicBezTo>
                    <a:cubicBezTo>
                      <a:pt x="257" y="242"/>
                      <a:pt x="258" y="243"/>
                      <a:pt x="258" y="243"/>
                    </a:cubicBezTo>
                    <a:cubicBezTo>
                      <a:pt x="258" y="243"/>
                      <a:pt x="258" y="243"/>
                      <a:pt x="258" y="243"/>
                    </a:cubicBezTo>
                    <a:cubicBezTo>
                      <a:pt x="259" y="244"/>
                      <a:pt x="259" y="245"/>
                      <a:pt x="260" y="245"/>
                    </a:cubicBezTo>
                    <a:cubicBezTo>
                      <a:pt x="260" y="245"/>
                      <a:pt x="260" y="245"/>
                      <a:pt x="260" y="245"/>
                    </a:cubicBezTo>
                    <a:cubicBezTo>
                      <a:pt x="261" y="247"/>
                      <a:pt x="262" y="247"/>
                      <a:pt x="263" y="247"/>
                    </a:cubicBezTo>
                    <a:cubicBezTo>
                      <a:pt x="262" y="248"/>
                      <a:pt x="262" y="249"/>
                      <a:pt x="261" y="251"/>
                    </a:cubicBezTo>
                    <a:cubicBezTo>
                      <a:pt x="261" y="251"/>
                      <a:pt x="261" y="251"/>
                      <a:pt x="261" y="251"/>
                    </a:cubicBezTo>
                    <a:cubicBezTo>
                      <a:pt x="259" y="258"/>
                      <a:pt x="261" y="271"/>
                      <a:pt x="265" y="277"/>
                    </a:cubicBezTo>
                    <a:cubicBezTo>
                      <a:pt x="265" y="277"/>
                      <a:pt x="265" y="277"/>
                      <a:pt x="265" y="277"/>
                    </a:cubicBezTo>
                    <a:cubicBezTo>
                      <a:pt x="266" y="278"/>
                      <a:pt x="268" y="279"/>
                      <a:pt x="269" y="279"/>
                    </a:cubicBezTo>
                    <a:cubicBezTo>
                      <a:pt x="268" y="280"/>
                      <a:pt x="267" y="281"/>
                      <a:pt x="266" y="283"/>
                    </a:cubicBezTo>
                    <a:cubicBezTo>
                      <a:pt x="266" y="283"/>
                      <a:pt x="266" y="283"/>
                      <a:pt x="266" y="283"/>
                    </a:cubicBezTo>
                    <a:cubicBezTo>
                      <a:pt x="266" y="283"/>
                      <a:pt x="266" y="284"/>
                      <a:pt x="265" y="284"/>
                    </a:cubicBezTo>
                    <a:cubicBezTo>
                      <a:pt x="265" y="284"/>
                      <a:pt x="265" y="284"/>
                      <a:pt x="265" y="284"/>
                    </a:cubicBezTo>
                    <a:cubicBezTo>
                      <a:pt x="266" y="285"/>
                      <a:pt x="266" y="285"/>
                      <a:pt x="267" y="285"/>
                    </a:cubicBezTo>
                    <a:cubicBezTo>
                      <a:pt x="266" y="285"/>
                      <a:pt x="266" y="285"/>
                      <a:pt x="265" y="284"/>
                    </a:cubicBezTo>
                    <a:cubicBezTo>
                      <a:pt x="265" y="284"/>
                      <a:pt x="265" y="284"/>
                      <a:pt x="265" y="285"/>
                    </a:cubicBezTo>
                    <a:cubicBezTo>
                      <a:pt x="265" y="285"/>
                      <a:pt x="265" y="286"/>
                      <a:pt x="265" y="287"/>
                    </a:cubicBezTo>
                    <a:cubicBezTo>
                      <a:pt x="265" y="287"/>
                      <a:pt x="265" y="287"/>
                      <a:pt x="265" y="288"/>
                    </a:cubicBezTo>
                    <a:cubicBezTo>
                      <a:pt x="265" y="288"/>
                      <a:pt x="264" y="289"/>
                      <a:pt x="264" y="289"/>
                    </a:cubicBezTo>
                    <a:cubicBezTo>
                      <a:pt x="264" y="290"/>
                      <a:pt x="264" y="290"/>
                      <a:pt x="264" y="290"/>
                    </a:cubicBezTo>
                    <a:cubicBezTo>
                      <a:pt x="264" y="291"/>
                      <a:pt x="264" y="291"/>
                      <a:pt x="264" y="292"/>
                    </a:cubicBezTo>
                    <a:cubicBezTo>
                      <a:pt x="264" y="292"/>
                      <a:pt x="264" y="293"/>
                      <a:pt x="264" y="293"/>
                    </a:cubicBezTo>
                    <a:cubicBezTo>
                      <a:pt x="264" y="294"/>
                      <a:pt x="264" y="294"/>
                      <a:pt x="264" y="295"/>
                    </a:cubicBezTo>
                    <a:cubicBezTo>
                      <a:pt x="264" y="295"/>
                      <a:pt x="264" y="295"/>
                      <a:pt x="264" y="296"/>
                    </a:cubicBezTo>
                    <a:cubicBezTo>
                      <a:pt x="264" y="296"/>
                      <a:pt x="265" y="297"/>
                      <a:pt x="265" y="298"/>
                    </a:cubicBezTo>
                    <a:cubicBezTo>
                      <a:pt x="265" y="298"/>
                      <a:pt x="265" y="298"/>
                      <a:pt x="265" y="299"/>
                    </a:cubicBezTo>
                    <a:cubicBezTo>
                      <a:pt x="265" y="299"/>
                      <a:pt x="265" y="300"/>
                      <a:pt x="265" y="301"/>
                    </a:cubicBezTo>
                    <a:cubicBezTo>
                      <a:pt x="265" y="301"/>
                      <a:pt x="266" y="301"/>
                      <a:pt x="266" y="301"/>
                    </a:cubicBezTo>
                    <a:cubicBezTo>
                      <a:pt x="266" y="302"/>
                      <a:pt x="266" y="302"/>
                      <a:pt x="266" y="303"/>
                    </a:cubicBezTo>
                    <a:cubicBezTo>
                      <a:pt x="266" y="303"/>
                      <a:pt x="266" y="303"/>
                      <a:pt x="266" y="304"/>
                    </a:cubicBezTo>
                    <a:cubicBezTo>
                      <a:pt x="267" y="304"/>
                      <a:pt x="267" y="304"/>
                      <a:pt x="267" y="305"/>
                    </a:cubicBezTo>
                    <a:cubicBezTo>
                      <a:pt x="268" y="307"/>
                      <a:pt x="270" y="308"/>
                      <a:pt x="271" y="309"/>
                    </a:cubicBezTo>
                    <a:cubicBezTo>
                      <a:pt x="270" y="309"/>
                      <a:pt x="269" y="311"/>
                      <a:pt x="269" y="312"/>
                    </a:cubicBezTo>
                    <a:cubicBezTo>
                      <a:pt x="267" y="316"/>
                      <a:pt x="267" y="322"/>
                      <a:pt x="268" y="326"/>
                    </a:cubicBezTo>
                    <a:cubicBezTo>
                      <a:pt x="268" y="327"/>
                      <a:pt x="268" y="327"/>
                      <a:pt x="269" y="327"/>
                    </a:cubicBezTo>
                    <a:cubicBezTo>
                      <a:pt x="269" y="329"/>
                      <a:pt x="270" y="332"/>
                      <a:pt x="272" y="334"/>
                    </a:cubicBezTo>
                    <a:cubicBezTo>
                      <a:pt x="272" y="335"/>
                      <a:pt x="273" y="336"/>
                      <a:pt x="274" y="336"/>
                    </a:cubicBezTo>
                    <a:cubicBezTo>
                      <a:pt x="274" y="337"/>
                      <a:pt x="273" y="338"/>
                      <a:pt x="273" y="340"/>
                    </a:cubicBezTo>
                    <a:cubicBezTo>
                      <a:pt x="273" y="340"/>
                      <a:pt x="273" y="340"/>
                      <a:pt x="273" y="340"/>
                    </a:cubicBezTo>
                    <a:cubicBezTo>
                      <a:pt x="272" y="341"/>
                      <a:pt x="272" y="342"/>
                      <a:pt x="272" y="343"/>
                    </a:cubicBezTo>
                    <a:cubicBezTo>
                      <a:pt x="272" y="343"/>
                      <a:pt x="272" y="343"/>
                      <a:pt x="272" y="343"/>
                    </a:cubicBezTo>
                    <a:cubicBezTo>
                      <a:pt x="272" y="345"/>
                      <a:pt x="271" y="347"/>
                      <a:pt x="271" y="350"/>
                    </a:cubicBezTo>
                    <a:cubicBezTo>
                      <a:pt x="271" y="350"/>
                      <a:pt x="271" y="350"/>
                      <a:pt x="271" y="350"/>
                    </a:cubicBezTo>
                    <a:cubicBezTo>
                      <a:pt x="271" y="352"/>
                      <a:pt x="272" y="355"/>
                      <a:pt x="272" y="357"/>
                    </a:cubicBezTo>
                    <a:cubicBezTo>
                      <a:pt x="272" y="357"/>
                      <a:pt x="272" y="358"/>
                      <a:pt x="272" y="358"/>
                    </a:cubicBezTo>
                    <a:cubicBezTo>
                      <a:pt x="272" y="360"/>
                      <a:pt x="273" y="362"/>
                      <a:pt x="274" y="364"/>
                    </a:cubicBezTo>
                    <a:cubicBezTo>
                      <a:pt x="274" y="364"/>
                      <a:pt x="274" y="364"/>
                      <a:pt x="274" y="364"/>
                    </a:cubicBezTo>
                    <a:cubicBezTo>
                      <a:pt x="274" y="365"/>
                      <a:pt x="275" y="366"/>
                      <a:pt x="276" y="367"/>
                    </a:cubicBezTo>
                    <a:cubicBezTo>
                      <a:pt x="276" y="368"/>
                      <a:pt x="277" y="369"/>
                      <a:pt x="279" y="369"/>
                    </a:cubicBezTo>
                    <a:cubicBezTo>
                      <a:pt x="275" y="376"/>
                      <a:pt x="276" y="397"/>
                      <a:pt x="285" y="403"/>
                    </a:cubicBezTo>
                    <a:cubicBezTo>
                      <a:pt x="284" y="404"/>
                      <a:pt x="284" y="405"/>
                      <a:pt x="283" y="407"/>
                    </a:cubicBezTo>
                    <a:cubicBezTo>
                      <a:pt x="283" y="407"/>
                      <a:pt x="283" y="408"/>
                      <a:pt x="283" y="409"/>
                    </a:cubicBezTo>
                    <a:cubicBezTo>
                      <a:pt x="283" y="410"/>
                      <a:pt x="283" y="410"/>
                      <a:pt x="283" y="410"/>
                    </a:cubicBezTo>
                    <a:cubicBezTo>
                      <a:pt x="282" y="412"/>
                      <a:pt x="282" y="414"/>
                      <a:pt x="282" y="417"/>
                    </a:cubicBezTo>
                    <a:cubicBezTo>
                      <a:pt x="282" y="417"/>
                      <a:pt x="282" y="417"/>
                      <a:pt x="282" y="417"/>
                    </a:cubicBezTo>
                    <a:cubicBezTo>
                      <a:pt x="282" y="418"/>
                      <a:pt x="282" y="419"/>
                      <a:pt x="283" y="421"/>
                    </a:cubicBezTo>
                    <a:cubicBezTo>
                      <a:pt x="283" y="421"/>
                      <a:pt x="283" y="421"/>
                      <a:pt x="283" y="421"/>
                    </a:cubicBezTo>
                    <a:cubicBezTo>
                      <a:pt x="283" y="423"/>
                      <a:pt x="283" y="426"/>
                      <a:pt x="284" y="428"/>
                    </a:cubicBezTo>
                    <a:cubicBezTo>
                      <a:pt x="284" y="428"/>
                      <a:pt x="284" y="428"/>
                      <a:pt x="284" y="428"/>
                    </a:cubicBezTo>
                    <a:cubicBezTo>
                      <a:pt x="285" y="430"/>
                      <a:pt x="286" y="432"/>
                      <a:pt x="287" y="434"/>
                    </a:cubicBezTo>
                    <a:cubicBezTo>
                      <a:pt x="287" y="434"/>
                      <a:pt x="287" y="434"/>
                      <a:pt x="287" y="434"/>
                    </a:cubicBezTo>
                    <a:cubicBezTo>
                      <a:pt x="288" y="435"/>
                      <a:pt x="289" y="436"/>
                      <a:pt x="291" y="436"/>
                    </a:cubicBezTo>
                    <a:cubicBezTo>
                      <a:pt x="290" y="437"/>
                      <a:pt x="289" y="439"/>
                      <a:pt x="289" y="440"/>
                    </a:cubicBezTo>
                    <a:cubicBezTo>
                      <a:pt x="289" y="440"/>
                      <a:pt x="289" y="440"/>
                      <a:pt x="289" y="440"/>
                    </a:cubicBezTo>
                    <a:cubicBezTo>
                      <a:pt x="288" y="442"/>
                      <a:pt x="288" y="444"/>
                      <a:pt x="288" y="446"/>
                    </a:cubicBezTo>
                    <a:cubicBezTo>
                      <a:pt x="288" y="446"/>
                      <a:pt x="288" y="446"/>
                      <a:pt x="288" y="446"/>
                    </a:cubicBezTo>
                    <a:cubicBezTo>
                      <a:pt x="288" y="448"/>
                      <a:pt x="288" y="450"/>
                      <a:pt x="288" y="452"/>
                    </a:cubicBezTo>
                    <a:cubicBezTo>
                      <a:pt x="288" y="452"/>
                      <a:pt x="288" y="453"/>
                      <a:pt x="288" y="453"/>
                    </a:cubicBezTo>
                    <a:cubicBezTo>
                      <a:pt x="288" y="453"/>
                      <a:pt x="288" y="454"/>
                      <a:pt x="288" y="454"/>
                    </a:cubicBezTo>
                    <a:cubicBezTo>
                      <a:pt x="288" y="455"/>
                      <a:pt x="288" y="455"/>
                      <a:pt x="288" y="456"/>
                    </a:cubicBezTo>
                    <a:cubicBezTo>
                      <a:pt x="288" y="456"/>
                      <a:pt x="288" y="457"/>
                      <a:pt x="289" y="457"/>
                    </a:cubicBezTo>
                    <a:cubicBezTo>
                      <a:pt x="289" y="458"/>
                      <a:pt x="289" y="459"/>
                      <a:pt x="289" y="459"/>
                    </a:cubicBezTo>
                    <a:cubicBezTo>
                      <a:pt x="289" y="460"/>
                      <a:pt x="289" y="460"/>
                      <a:pt x="289" y="460"/>
                    </a:cubicBezTo>
                    <a:cubicBezTo>
                      <a:pt x="289" y="461"/>
                      <a:pt x="290" y="461"/>
                      <a:pt x="290" y="462"/>
                    </a:cubicBezTo>
                    <a:cubicBezTo>
                      <a:pt x="290" y="462"/>
                      <a:pt x="290" y="463"/>
                      <a:pt x="290" y="463"/>
                    </a:cubicBezTo>
                    <a:cubicBezTo>
                      <a:pt x="290" y="464"/>
                      <a:pt x="290" y="464"/>
                      <a:pt x="291" y="465"/>
                    </a:cubicBezTo>
                    <a:cubicBezTo>
                      <a:pt x="291" y="465"/>
                      <a:pt x="291" y="465"/>
                      <a:pt x="291" y="465"/>
                    </a:cubicBezTo>
                    <a:cubicBezTo>
                      <a:pt x="291" y="466"/>
                      <a:pt x="292" y="467"/>
                      <a:pt x="292" y="467"/>
                    </a:cubicBezTo>
                    <a:cubicBezTo>
                      <a:pt x="292" y="468"/>
                      <a:pt x="292" y="468"/>
                      <a:pt x="292" y="468"/>
                    </a:cubicBezTo>
                    <a:cubicBezTo>
                      <a:pt x="293" y="468"/>
                      <a:pt x="293" y="469"/>
                      <a:pt x="293" y="469"/>
                    </a:cubicBezTo>
                    <a:cubicBezTo>
                      <a:pt x="293" y="469"/>
                      <a:pt x="293" y="470"/>
                      <a:pt x="294" y="470"/>
                    </a:cubicBezTo>
                    <a:cubicBezTo>
                      <a:pt x="294" y="470"/>
                      <a:pt x="294" y="471"/>
                      <a:pt x="295" y="471"/>
                    </a:cubicBezTo>
                    <a:cubicBezTo>
                      <a:pt x="295" y="471"/>
                      <a:pt x="295" y="471"/>
                      <a:pt x="295" y="471"/>
                    </a:cubicBezTo>
                    <a:cubicBezTo>
                      <a:pt x="295" y="471"/>
                      <a:pt x="295" y="471"/>
                      <a:pt x="295" y="471"/>
                    </a:cubicBezTo>
                    <a:cubicBezTo>
                      <a:pt x="296" y="472"/>
                      <a:pt x="297" y="473"/>
                      <a:pt x="299" y="473"/>
                    </a:cubicBezTo>
                    <a:cubicBezTo>
                      <a:pt x="298" y="474"/>
                      <a:pt x="297" y="475"/>
                      <a:pt x="296" y="477"/>
                    </a:cubicBezTo>
                    <a:cubicBezTo>
                      <a:pt x="296" y="477"/>
                      <a:pt x="296" y="477"/>
                      <a:pt x="296" y="477"/>
                    </a:cubicBezTo>
                    <a:cubicBezTo>
                      <a:pt x="296" y="477"/>
                      <a:pt x="296" y="477"/>
                      <a:pt x="296" y="477"/>
                    </a:cubicBezTo>
                    <a:cubicBezTo>
                      <a:pt x="296" y="478"/>
                      <a:pt x="296" y="478"/>
                      <a:pt x="296" y="479"/>
                    </a:cubicBezTo>
                    <a:cubicBezTo>
                      <a:pt x="296" y="479"/>
                      <a:pt x="296" y="480"/>
                      <a:pt x="296" y="480"/>
                    </a:cubicBezTo>
                    <a:cubicBezTo>
                      <a:pt x="296" y="480"/>
                      <a:pt x="296" y="481"/>
                      <a:pt x="295" y="482"/>
                    </a:cubicBezTo>
                    <a:cubicBezTo>
                      <a:pt x="295" y="482"/>
                      <a:pt x="295" y="482"/>
                      <a:pt x="295" y="483"/>
                    </a:cubicBezTo>
                    <a:cubicBezTo>
                      <a:pt x="295" y="484"/>
                      <a:pt x="295" y="485"/>
                      <a:pt x="296" y="485"/>
                    </a:cubicBezTo>
                    <a:cubicBezTo>
                      <a:pt x="296" y="486"/>
                      <a:pt x="296" y="486"/>
                      <a:pt x="296" y="486"/>
                    </a:cubicBezTo>
                    <a:cubicBezTo>
                      <a:pt x="296" y="487"/>
                      <a:pt x="296" y="488"/>
                      <a:pt x="296" y="489"/>
                    </a:cubicBezTo>
                    <a:cubicBezTo>
                      <a:pt x="296" y="489"/>
                      <a:pt x="296" y="489"/>
                      <a:pt x="296" y="490"/>
                    </a:cubicBezTo>
                    <a:cubicBezTo>
                      <a:pt x="296" y="491"/>
                      <a:pt x="296" y="491"/>
                      <a:pt x="296" y="492"/>
                    </a:cubicBezTo>
                    <a:cubicBezTo>
                      <a:pt x="297" y="492"/>
                      <a:pt x="297" y="493"/>
                      <a:pt x="297" y="493"/>
                    </a:cubicBezTo>
                    <a:cubicBezTo>
                      <a:pt x="297" y="494"/>
                      <a:pt x="297" y="495"/>
                      <a:pt x="297" y="496"/>
                    </a:cubicBezTo>
                    <a:cubicBezTo>
                      <a:pt x="298" y="496"/>
                      <a:pt x="298" y="497"/>
                      <a:pt x="298" y="497"/>
                    </a:cubicBezTo>
                    <a:cubicBezTo>
                      <a:pt x="298" y="498"/>
                      <a:pt x="298" y="498"/>
                      <a:pt x="299" y="499"/>
                    </a:cubicBezTo>
                    <a:cubicBezTo>
                      <a:pt x="299" y="500"/>
                      <a:pt x="299" y="500"/>
                      <a:pt x="299" y="500"/>
                    </a:cubicBezTo>
                    <a:cubicBezTo>
                      <a:pt x="299" y="501"/>
                      <a:pt x="300" y="502"/>
                      <a:pt x="300" y="502"/>
                    </a:cubicBezTo>
                    <a:cubicBezTo>
                      <a:pt x="300" y="503"/>
                      <a:pt x="300" y="503"/>
                      <a:pt x="300" y="503"/>
                    </a:cubicBezTo>
                    <a:cubicBezTo>
                      <a:pt x="301" y="504"/>
                      <a:pt x="301" y="505"/>
                      <a:pt x="302" y="506"/>
                    </a:cubicBezTo>
                    <a:cubicBezTo>
                      <a:pt x="302" y="506"/>
                      <a:pt x="302" y="506"/>
                      <a:pt x="302" y="507"/>
                    </a:cubicBezTo>
                    <a:cubicBezTo>
                      <a:pt x="303" y="507"/>
                      <a:pt x="303" y="508"/>
                      <a:pt x="303" y="508"/>
                    </a:cubicBezTo>
                    <a:cubicBezTo>
                      <a:pt x="304" y="508"/>
                      <a:pt x="304" y="509"/>
                      <a:pt x="304" y="509"/>
                    </a:cubicBezTo>
                    <a:cubicBezTo>
                      <a:pt x="304" y="509"/>
                      <a:pt x="305" y="510"/>
                      <a:pt x="305" y="510"/>
                    </a:cubicBezTo>
                    <a:cubicBezTo>
                      <a:pt x="305" y="510"/>
                      <a:pt x="306" y="511"/>
                      <a:pt x="306" y="511"/>
                    </a:cubicBezTo>
                    <a:cubicBezTo>
                      <a:pt x="308" y="513"/>
                      <a:pt x="310" y="514"/>
                      <a:pt x="312" y="513"/>
                    </a:cubicBezTo>
                    <a:cubicBezTo>
                      <a:pt x="312" y="515"/>
                      <a:pt x="312" y="516"/>
                      <a:pt x="312" y="518"/>
                    </a:cubicBezTo>
                    <a:cubicBezTo>
                      <a:pt x="312" y="519"/>
                      <a:pt x="312" y="519"/>
                      <a:pt x="312" y="520"/>
                    </a:cubicBezTo>
                    <a:cubicBezTo>
                      <a:pt x="312" y="520"/>
                      <a:pt x="312" y="520"/>
                      <a:pt x="312" y="520"/>
                    </a:cubicBezTo>
                    <a:cubicBezTo>
                      <a:pt x="313" y="521"/>
                      <a:pt x="313" y="522"/>
                      <a:pt x="313" y="523"/>
                    </a:cubicBezTo>
                    <a:cubicBezTo>
                      <a:pt x="313" y="523"/>
                      <a:pt x="313" y="523"/>
                      <a:pt x="313" y="523"/>
                    </a:cubicBezTo>
                    <a:cubicBezTo>
                      <a:pt x="314" y="525"/>
                      <a:pt x="314" y="528"/>
                      <a:pt x="315" y="530"/>
                    </a:cubicBezTo>
                    <a:cubicBezTo>
                      <a:pt x="315" y="530"/>
                      <a:pt x="315" y="531"/>
                      <a:pt x="315" y="531"/>
                    </a:cubicBezTo>
                    <a:cubicBezTo>
                      <a:pt x="316" y="531"/>
                      <a:pt x="316" y="532"/>
                      <a:pt x="316" y="533"/>
                    </a:cubicBezTo>
                    <a:cubicBezTo>
                      <a:pt x="317" y="533"/>
                      <a:pt x="317" y="533"/>
                      <a:pt x="317" y="534"/>
                    </a:cubicBezTo>
                    <a:cubicBezTo>
                      <a:pt x="317" y="534"/>
                      <a:pt x="317" y="535"/>
                      <a:pt x="318" y="536"/>
                    </a:cubicBezTo>
                    <a:cubicBezTo>
                      <a:pt x="318" y="536"/>
                      <a:pt x="318" y="536"/>
                      <a:pt x="318" y="536"/>
                    </a:cubicBezTo>
                    <a:cubicBezTo>
                      <a:pt x="319" y="538"/>
                      <a:pt x="320" y="541"/>
                      <a:pt x="322" y="543"/>
                    </a:cubicBezTo>
                    <a:cubicBezTo>
                      <a:pt x="322" y="543"/>
                      <a:pt x="322" y="543"/>
                      <a:pt x="322" y="543"/>
                    </a:cubicBezTo>
                    <a:cubicBezTo>
                      <a:pt x="323" y="544"/>
                      <a:pt x="323" y="545"/>
                      <a:pt x="324" y="545"/>
                    </a:cubicBezTo>
                    <a:cubicBezTo>
                      <a:pt x="324" y="546"/>
                      <a:pt x="324" y="546"/>
                      <a:pt x="324" y="546"/>
                    </a:cubicBezTo>
                    <a:cubicBezTo>
                      <a:pt x="326" y="548"/>
                      <a:pt x="328" y="551"/>
                      <a:pt x="330" y="552"/>
                    </a:cubicBezTo>
                    <a:cubicBezTo>
                      <a:pt x="331" y="552"/>
                      <a:pt x="331" y="552"/>
                      <a:pt x="331" y="552"/>
                    </a:cubicBezTo>
                    <a:cubicBezTo>
                      <a:pt x="331" y="553"/>
                      <a:pt x="332" y="553"/>
                      <a:pt x="332" y="553"/>
                    </a:cubicBezTo>
                    <a:cubicBezTo>
                      <a:pt x="332" y="553"/>
                      <a:pt x="332" y="553"/>
                      <a:pt x="332" y="553"/>
                    </a:cubicBezTo>
                    <a:cubicBezTo>
                      <a:pt x="334" y="554"/>
                      <a:pt x="335" y="554"/>
                      <a:pt x="336" y="554"/>
                    </a:cubicBezTo>
                    <a:cubicBezTo>
                      <a:pt x="336" y="561"/>
                      <a:pt x="359" y="590"/>
                      <a:pt x="372" y="588"/>
                    </a:cubicBezTo>
                    <a:cubicBezTo>
                      <a:pt x="372" y="589"/>
                      <a:pt x="373" y="590"/>
                      <a:pt x="375" y="592"/>
                    </a:cubicBezTo>
                    <a:cubicBezTo>
                      <a:pt x="375" y="592"/>
                      <a:pt x="375" y="592"/>
                      <a:pt x="375" y="592"/>
                    </a:cubicBezTo>
                    <a:cubicBezTo>
                      <a:pt x="376" y="592"/>
                      <a:pt x="377" y="593"/>
                      <a:pt x="378" y="594"/>
                    </a:cubicBezTo>
                    <a:cubicBezTo>
                      <a:pt x="378" y="594"/>
                      <a:pt x="378" y="594"/>
                      <a:pt x="378" y="594"/>
                    </a:cubicBezTo>
                    <a:cubicBezTo>
                      <a:pt x="379" y="595"/>
                      <a:pt x="380" y="595"/>
                      <a:pt x="380" y="596"/>
                    </a:cubicBezTo>
                    <a:cubicBezTo>
                      <a:pt x="380" y="596"/>
                      <a:pt x="381" y="596"/>
                      <a:pt x="381" y="596"/>
                    </a:cubicBezTo>
                    <a:cubicBezTo>
                      <a:pt x="383" y="597"/>
                      <a:pt x="385" y="598"/>
                      <a:pt x="388" y="599"/>
                    </a:cubicBezTo>
                    <a:cubicBezTo>
                      <a:pt x="388" y="599"/>
                      <a:pt x="388" y="600"/>
                      <a:pt x="389" y="600"/>
                    </a:cubicBezTo>
                    <a:cubicBezTo>
                      <a:pt x="389" y="600"/>
                      <a:pt x="390" y="600"/>
                      <a:pt x="391" y="601"/>
                    </a:cubicBezTo>
                    <a:cubicBezTo>
                      <a:pt x="391" y="601"/>
                      <a:pt x="391" y="601"/>
                      <a:pt x="392" y="601"/>
                    </a:cubicBezTo>
                    <a:cubicBezTo>
                      <a:pt x="393" y="601"/>
                      <a:pt x="393" y="602"/>
                      <a:pt x="394" y="602"/>
                    </a:cubicBezTo>
                    <a:cubicBezTo>
                      <a:pt x="394" y="602"/>
                      <a:pt x="394" y="602"/>
                      <a:pt x="395" y="602"/>
                    </a:cubicBezTo>
                    <a:cubicBezTo>
                      <a:pt x="396" y="603"/>
                      <a:pt x="398" y="603"/>
                      <a:pt x="399" y="604"/>
                    </a:cubicBezTo>
                    <a:cubicBezTo>
                      <a:pt x="400" y="604"/>
                      <a:pt x="400" y="604"/>
                      <a:pt x="400" y="604"/>
                    </a:cubicBezTo>
                    <a:cubicBezTo>
                      <a:pt x="401" y="604"/>
                      <a:pt x="402" y="604"/>
                      <a:pt x="403" y="604"/>
                    </a:cubicBezTo>
                    <a:cubicBezTo>
                      <a:pt x="403" y="604"/>
                      <a:pt x="403" y="605"/>
                      <a:pt x="404" y="605"/>
                    </a:cubicBezTo>
                    <a:cubicBezTo>
                      <a:pt x="404" y="605"/>
                      <a:pt x="405" y="605"/>
                      <a:pt x="406" y="605"/>
                    </a:cubicBezTo>
                    <a:cubicBezTo>
                      <a:pt x="406" y="605"/>
                      <a:pt x="406" y="605"/>
                      <a:pt x="406" y="605"/>
                    </a:cubicBezTo>
                    <a:cubicBezTo>
                      <a:pt x="408" y="605"/>
                      <a:pt x="409" y="606"/>
                      <a:pt x="411" y="606"/>
                    </a:cubicBezTo>
                    <a:cubicBezTo>
                      <a:pt x="411" y="606"/>
                      <a:pt x="411" y="606"/>
                      <a:pt x="411" y="606"/>
                    </a:cubicBezTo>
                    <a:cubicBezTo>
                      <a:pt x="412" y="606"/>
                      <a:pt x="412" y="606"/>
                      <a:pt x="413" y="606"/>
                    </a:cubicBezTo>
                    <a:cubicBezTo>
                      <a:pt x="413" y="606"/>
                      <a:pt x="413" y="606"/>
                      <a:pt x="414" y="606"/>
                    </a:cubicBezTo>
                    <a:cubicBezTo>
                      <a:pt x="414" y="606"/>
                      <a:pt x="415" y="606"/>
                      <a:pt x="415" y="606"/>
                    </a:cubicBezTo>
                    <a:cubicBezTo>
                      <a:pt x="417" y="606"/>
                      <a:pt x="418" y="605"/>
                      <a:pt x="419" y="605"/>
                    </a:cubicBezTo>
                    <a:cubicBezTo>
                      <a:pt x="420" y="606"/>
                      <a:pt x="421" y="606"/>
                      <a:pt x="423" y="607"/>
                    </a:cubicBezTo>
                    <a:cubicBezTo>
                      <a:pt x="423" y="607"/>
                      <a:pt x="423" y="607"/>
                      <a:pt x="423" y="607"/>
                    </a:cubicBezTo>
                    <a:cubicBezTo>
                      <a:pt x="424" y="607"/>
                      <a:pt x="425" y="607"/>
                      <a:pt x="425" y="607"/>
                    </a:cubicBezTo>
                    <a:cubicBezTo>
                      <a:pt x="426" y="607"/>
                      <a:pt x="426" y="607"/>
                      <a:pt x="426" y="607"/>
                    </a:cubicBezTo>
                    <a:cubicBezTo>
                      <a:pt x="427" y="608"/>
                      <a:pt x="427" y="608"/>
                      <a:pt x="428" y="608"/>
                    </a:cubicBezTo>
                    <a:cubicBezTo>
                      <a:pt x="428" y="608"/>
                      <a:pt x="428" y="608"/>
                      <a:pt x="429" y="608"/>
                    </a:cubicBezTo>
                    <a:cubicBezTo>
                      <a:pt x="429" y="608"/>
                      <a:pt x="430" y="608"/>
                      <a:pt x="431" y="608"/>
                    </a:cubicBezTo>
                    <a:cubicBezTo>
                      <a:pt x="431" y="608"/>
                      <a:pt x="432" y="608"/>
                      <a:pt x="432" y="608"/>
                    </a:cubicBezTo>
                    <a:cubicBezTo>
                      <a:pt x="433" y="609"/>
                      <a:pt x="434" y="609"/>
                      <a:pt x="435" y="609"/>
                    </a:cubicBezTo>
                    <a:cubicBezTo>
                      <a:pt x="435" y="609"/>
                      <a:pt x="435" y="609"/>
                      <a:pt x="435" y="609"/>
                    </a:cubicBezTo>
                    <a:cubicBezTo>
                      <a:pt x="436" y="609"/>
                      <a:pt x="437" y="609"/>
                      <a:pt x="438" y="609"/>
                    </a:cubicBezTo>
                    <a:cubicBezTo>
                      <a:pt x="438" y="609"/>
                      <a:pt x="439" y="609"/>
                      <a:pt x="439" y="609"/>
                    </a:cubicBezTo>
                    <a:cubicBezTo>
                      <a:pt x="440" y="609"/>
                      <a:pt x="441" y="609"/>
                      <a:pt x="442" y="609"/>
                    </a:cubicBezTo>
                    <a:cubicBezTo>
                      <a:pt x="442" y="609"/>
                      <a:pt x="442" y="609"/>
                      <a:pt x="443" y="609"/>
                    </a:cubicBezTo>
                    <a:cubicBezTo>
                      <a:pt x="444" y="609"/>
                      <a:pt x="445" y="609"/>
                      <a:pt x="446" y="609"/>
                    </a:cubicBezTo>
                    <a:cubicBezTo>
                      <a:pt x="446" y="609"/>
                      <a:pt x="446" y="609"/>
                      <a:pt x="446" y="609"/>
                    </a:cubicBezTo>
                    <a:cubicBezTo>
                      <a:pt x="447" y="609"/>
                      <a:pt x="449" y="609"/>
                      <a:pt x="450" y="609"/>
                    </a:cubicBezTo>
                    <a:cubicBezTo>
                      <a:pt x="450" y="609"/>
                      <a:pt x="450" y="609"/>
                      <a:pt x="450" y="609"/>
                    </a:cubicBezTo>
                    <a:cubicBezTo>
                      <a:pt x="453" y="609"/>
                      <a:pt x="455" y="609"/>
                      <a:pt x="458" y="609"/>
                    </a:cubicBezTo>
                    <a:cubicBezTo>
                      <a:pt x="458" y="609"/>
                      <a:pt x="458" y="609"/>
                      <a:pt x="458" y="609"/>
                    </a:cubicBezTo>
                    <a:cubicBezTo>
                      <a:pt x="460" y="608"/>
                      <a:pt x="462" y="608"/>
                      <a:pt x="465" y="608"/>
                    </a:cubicBezTo>
                    <a:cubicBezTo>
                      <a:pt x="465" y="608"/>
                      <a:pt x="465" y="608"/>
                      <a:pt x="465" y="608"/>
                    </a:cubicBezTo>
                    <a:cubicBezTo>
                      <a:pt x="469" y="607"/>
                      <a:pt x="473" y="606"/>
                      <a:pt x="475" y="604"/>
                    </a:cubicBezTo>
                    <a:cubicBezTo>
                      <a:pt x="476" y="604"/>
                      <a:pt x="477" y="603"/>
                      <a:pt x="477" y="602"/>
                    </a:cubicBezTo>
                    <a:cubicBezTo>
                      <a:pt x="478" y="602"/>
                      <a:pt x="480" y="602"/>
                      <a:pt x="481" y="602"/>
                    </a:cubicBezTo>
                    <a:cubicBezTo>
                      <a:pt x="481" y="602"/>
                      <a:pt x="481" y="602"/>
                      <a:pt x="481" y="602"/>
                    </a:cubicBezTo>
                    <a:cubicBezTo>
                      <a:pt x="483" y="601"/>
                      <a:pt x="485" y="601"/>
                      <a:pt x="487" y="600"/>
                    </a:cubicBezTo>
                    <a:cubicBezTo>
                      <a:pt x="487" y="600"/>
                      <a:pt x="487" y="600"/>
                      <a:pt x="487" y="600"/>
                    </a:cubicBezTo>
                    <a:cubicBezTo>
                      <a:pt x="490" y="599"/>
                      <a:pt x="493" y="598"/>
                      <a:pt x="496" y="596"/>
                    </a:cubicBezTo>
                    <a:cubicBezTo>
                      <a:pt x="496" y="596"/>
                      <a:pt x="496" y="596"/>
                      <a:pt x="496" y="596"/>
                    </a:cubicBezTo>
                    <a:cubicBezTo>
                      <a:pt x="499" y="595"/>
                      <a:pt x="501" y="594"/>
                      <a:pt x="503" y="592"/>
                    </a:cubicBezTo>
                    <a:cubicBezTo>
                      <a:pt x="503" y="592"/>
                      <a:pt x="503" y="592"/>
                      <a:pt x="503" y="592"/>
                    </a:cubicBezTo>
                    <a:cubicBezTo>
                      <a:pt x="506" y="590"/>
                      <a:pt x="510" y="588"/>
                      <a:pt x="513" y="586"/>
                    </a:cubicBezTo>
                    <a:cubicBezTo>
                      <a:pt x="513" y="586"/>
                      <a:pt x="513" y="586"/>
                      <a:pt x="513" y="586"/>
                    </a:cubicBezTo>
                    <a:cubicBezTo>
                      <a:pt x="515" y="584"/>
                      <a:pt x="516" y="583"/>
                      <a:pt x="518" y="582"/>
                    </a:cubicBezTo>
                    <a:cubicBezTo>
                      <a:pt x="518" y="582"/>
                      <a:pt x="518" y="581"/>
                      <a:pt x="518" y="581"/>
                    </a:cubicBezTo>
                    <a:cubicBezTo>
                      <a:pt x="519" y="581"/>
                      <a:pt x="520" y="580"/>
                      <a:pt x="520" y="579"/>
                    </a:cubicBezTo>
                    <a:cubicBezTo>
                      <a:pt x="520" y="579"/>
                      <a:pt x="520" y="579"/>
                      <a:pt x="520" y="579"/>
                    </a:cubicBezTo>
                    <a:cubicBezTo>
                      <a:pt x="522" y="578"/>
                      <a:pt x="523" y="576"/>
                      <a:pt x="524" y="575"/>
                    </a:cubicBezTo>
                    <a:cubicBezTo>
                      <a:pt x="524" y="575"/>
                      <a:pt x="524" y="575"/>
                      <a:pt x="524" y="575"/>
                    </a:cubicBezTo>
                    <a:cubicBezTo>
                      <a:pt x="524" y="574"/>
                      <a:pt x="524" y="574"/>
                      <a:pt x="525" y="573"/>
                    </a:cubicBezTo>
                    <a:cubicBezTo>
                      <a:pt x="525" y="573"/>
                      <a:pt x="525" y="573"/>
                      <a:pt x="525" y="573"/>
                    </a:cubicBezTo>
                    <a:cubicBezTo>
                      <a:pt x="525" y="572"/>
                      <a:pt x="525" y="571"/>
                      <a:pt x="525" y="570"/>
                    </a:cubicBezTo>
                    <a:cubicBezTo>
                      <a:pt x="526" y="570"/>
                      <a:pt x="527" y="570"/>
                      <a:pt x="529" y="569"/>
                    </a:cubicBezTo>
                    <a:cubicBezTo>
                      <a:pt x="529" y="569"/>
                      <a:pt x="529" y="569"/>
                      <a:pt x="529" y="569"/>
                    </a:cubicBezTo>
                    <a:cubicBezTo>
                      <a:pt x="532" y="567"/>
                      <a:pt x="536" y="563"/>
                      <a:pt x="540" y="559"/>
                    </a:cubicBezTo>
                    <a:cubicBezTo>
                      <a:pt x="541" y="559"/>
                      <a:pt x="541" y="559"/>
                      <a:pt x="541" y="559"/>
                    </a:cubicBezTo>
                    <a:cubicBezTo>
                      <a:pt x="542" y="557"/>
                      <a:pt x="544" y="555"/>
                      <a:pt x="545" y="553"/>
                    </a:cubicBezTo>
                    <a:cubicBezTo>
                      <a:pt x="546" y="553"/>
                      <a:pt x="546" y="553"/>
                      <a:pt x="546" y="553"/>
                    </a:cubicBezTo>
                    <a:cubicBezTo>
                      <a:pt x="546" y="552"/>
                      <a:pt x="547" y="551"/>
                      <a:pt x="548" y="550"/>
                    </a:cubicBezTo>
                    <a:cubicBezTo>
                      <a:pt x="548" y="549"/>
                      <a:pt x="548" y="549"/>
                      <a:pt x="548" y="549"/>
                    </a:cubicBezTo>
                    <a:cubicBezTo>
                      <a:pt x="549" y="548"/>
                      <a:pt x="550" y="547"/>
                      <a:pt x="550" y="546"/>
                    </a:cubicBezTo>
                    <a:cubicBezTo>
                      <a:pt x="550" y="546"/>
                      <a:pt x="550" y="546"/>
                      <a:pt x="550" y="546"/>
                    </a:cubicBezTo>
                    <a:cubicBezTo>
                      <a:pt x="551" y="545"/>
                      <a:pt x="552" y="544"/>
                      <a:pt x="552" y="543"/>
                    </a:cubicBezTo>
                    <a:cubicBezTo>
                      <a:pt x="552" y="543"/>
                      <a:pt x="553" y="543"/>
                      <a:pt x="553" y="543"/>
                    </a:cubicBezTo>
                    <a:cubicBezTo>
                      <a:pt x="553" y="542"/>
                      <a:pt x="554" y="541"/>
                      <a:pt x="554" y="540"/>
                    </a:cubicBezTo>
                    <a:cubicBezTo>
                      <a:pt x="554" y="540"/>
                      <a:pt x="555" y="540"/>
                      <a:pt x="555" y="539"/>
                    </a:cubicBezTo>
                    <a:cubicBezTo>
                      <a:pt x="555" y="539"/>
                      <a:pt x="556" y="538"/>
                      <a:pt x="556" y="537"/>
                    </a:cubicBezTo>
                    <a:cubicBezTo>
                      <a:pt x="556" y="537"/>
                      <a:pt x="556" y="536"/>
                      <a:pt x="556" y="536"/>
                    </a:cubicBezTo>
                    <a:cubicBezTo>
                      <a:pt x="557" y="535"/>
                      <a:pt x="557" y="534"/>
                      <a:pt x="557" y="533"/>
                    </a:cubicBezTo>
                    <a:cubicBezTo>
                      <a:pt x="557" y="533"/>
                      <a:pt x="557" y="533"/>
                      <a:pt x="558" y="533"/>
                    </a:cubicBezTo>
                    <a:cubicBezTo>
                      <a:pt x="558" y="532"/>
                      <a:pt x="558" y="531"/>
                      <a:pt x="558" y="531"/>
                    </a:cubicBezTo>
                    <a:cubicBezTo>
                      <a:pt x="558" y="530"/>
                      <a:pt x="558" y="530"/>
                      <a:pt x="558" y="530"/>
                    </a:cubicBezTo>
                    <a:cubicBezTo>
                      <a:pt x="559" y="530"/>
                      <a:pt x="559" y="529"/>
                      <a:pt x="559" y="528"/>
                    </a:cubicBezTo>
                    <a:cubicBezTo>
                      <a:pt x="559" y="528"/>
                      <a:pt x="559" y="528"/>
                      <a:pt x="559" y="528"/>
                    </a:cubicBezTo>
                    <a:cubicBezTo>
                      <a:pt x="559" y="527"/>
                      <a:pt x="559" y="526"/>
                      <a:pt x="559" y="525"/>
                    </a:cubicBezTo>
                    <a:cubicBezTo>
                      <a:pt x="559" y="524"/>
                      <a:pt x="559" y="523"/>
                      <a:pt x="558" y="522"/>
                    </a:cubicBezTo>
                    <a:cubicBezTo>
                      <a:pt x="559" y="521"/>
                      <a:pt x="560" y="520"/>
                      <a:pt x="561" y="519"/>
                    </a:cubicBezTo>
                    <a:cubicBezTo>
                      <a:pt x="561" y="519"/>
                      <a:pt x="561" y="519"/>
                      <a:pt x="561" y="519"/>
                    </a:cubicBezTo>
                    <a:cubicBezTo>
                      <a:pt x="561" y="518"/>
                      <a:pt x="562" y="518"/>
                      <a:pt x="562" y="518"/>
                    </a:cubicBezTo>
                    <a:cubicBezTo>
                      <a:pt x="562" y="517"/>
                      <a:pt x="562" y="517"/>
                      <a:pt x="563" y="517"/>
                    </a:cubicBezTo>
                    <a:cubicBezTo>
                      <a:pt x="563" y="516"/>
                      <a:pt x="563" y="516"/>
                      <a:pt x="564" y="515"/>
                    </a:cubicBezTo>
                    <a:cubicBezTo>
                      <a:pt x="564" y="515"/>
                      <a:pt x="564" y="515"/>
                      <a:pt x="564" y="514"/>
                    </a:cubicBezTo>
                    <a:cubicBezTo>
                      <a:pt x="565" y="514"/>
                      <a:pt x="565" y="513"/>
                      <a:pt x="566" y="512"/>
                    </a:cubicBezTo>
                    <a:cubicBezTo>
                      <a:pt x="566" y="512"/>
                      <a:pt x="566" y="511"/>
                      <a:pt x="566" y="511"/>
                    </a:cubicBezTo>
                    <a:cubicBezTo>
                      <a:pt x="567" y="510"/>
                      <a:pt x="567" y="510"/>
                      <a:pt x="567" y="509"/>
                    </a:cubicBezTo>
                    <a:cubicBezTo>
                      <a:pt x="568" y="509"/>
                      <a:pt x="568" y="509"/>
                      <a:pt x="568" y="508"/>
                    </a:cubicBezTo>
                    <a:cubicBezTo>
                      <a:pt x="568" y="508"/>
                      <a:pt x="569" y="507"/>
                      <a:pt x="569" y="507"/>
                    </a:cubicBezTo>
                    <a:cubicBezTo>
                      <a:pt x="569" y="506"/>
                      <a:pt x="569" y="506"/>
                      <a:pt x="569" y="506"/>
                    </a:cubicBezTo>
                    <a:cubicBezTo>
                      <a:pt x="570" y="504"/>
                      <a:pt x="571" y="503"/>
                      <a:pt x="571" y="502"/>
                    </a:cubicBezTo>
                    <a:cubicBezTo>
                      <a:pt x="571" y="502"/>
                      <a:pt x="571" y="502"/>
                      <a:pt x="571" y="502"/>
                    </a:cubicBezTo>
                    <a:cubicBezTo>
                      <a:pt x="572" y="501"/>
                      <a:pt x="572" y="500"/>
                      <a:pt x="572" y="500"/>
                    </a:cubicBezTo>
                    <a:cubicBezTo>
                      <a:pt x="572" y="499"/>
                      <a:pt x="572" y="499"/>
                      <a:pt x="573" y="499"/>
                    </a:cubicBezTo>
                    <a:cubicBezTo>
                      <a:pt x="573" y="498"/>
                      <a:pt x="573" y="498"/>
                      <a:pt x="573" y="497"/>
                    </a:cubicBezTo>
                    <a:cubicBezTo>
                      <a:pt x="573" y="497"/>
                      <a:pt x="573" y="496"/>
                      <a:pt x="574" y="496"/>
                    </a:cubicBezTo>
                    <a:cubicBezTo>
                      <a:pt x="574" y="494"/>
                      <a:pt x="575" y="492"/>
                      <a:pt x="575" y="491"/>
                    </a:cubicBezTo>
                    <a:cubicBezTo>
                      <a:pt x="575" y="490"/>
                      <a:pt x="575" y="490"/>
                      <a:pt x="575" y="490"/>
                    </a:cubicBezTo>
                    <a:cubicBezTo>
                      <a:pt x="576" y="489"/>
                      <a:pt x="576" y="489"/>
                      <a:pt x="576" y="488"/>
                    </a:cubicBezTo>
                    <a:cubicBezTo>
                      <a:pt x="576" y="488"/>
                      <a:pt x="576" y="488"/>
                      <a:pt x="576" y="488"/>
                    </a:cubicBezTo>
                    <a:cubicBezTo>
                      <a:pt x="576" y="487"/>
                      <a:pt x="576" y="486"/>
                      <a:pt x="576" y="485"/>
                    </a:cubicBezTo>
                    <a:cubicBezTo>
                      <a:pt x="576" y="484"/>
                      <a:pt x="576" y="482"/>
                      <a:pt x="575" y="482"/>
                    </a:cubicBezTo>
                    <a:cubicBezTo>
                      <a:pt x="581" y="475"/>
                      <a:pt x="588" y="448"/>
                      <a:pt x="583" y="443"/>
                    </a:cubicBezTo>
                    <a:cubicBezTo>
                      <a:pt x="584" y="442"/>
                      <a:pt x="585" y="440"/>
                      <a:pt x="586" y="438"/>
                    </a:cubicBezTo>
                    <a:cubicBezTo>
                      <a:pt x="588" y="435"/>
                      <a:pt x="589" y="430"/>
                      <a:pt x="590" y="425"/>
                    </a:cubicBezTo>
                    <a:cubicBezTo>
                      <a:pt x="590" y="425"/>
                      <a:pt x="590" y="425"/>
                      <a:pt x="590" y="425"/>
                    </a:cubicBezTo>
                    <a:cubicBezTo>
                      <a:pt x="590" y="420"/>
                      <a:pt x="590" y="415"/>
                      <a:pt x="590" y="412"/>
                    </a:cubicBezTo>
                    <a:cubicBezTo>
                      <a:pt x="590" y="410"/>
                      <a:pt x="589" y="408"/>
                      <a:pt x="589" y="408"/>
                    </a:cubicBezTo>
                    <a:cubicBezTo>
                      <a:pt x="590" y="407"/>
                      <a:pt x="590" y="406"/>
                      <a:pt x="591" y="405"/>
                    </a:cubicBezTo>
                    <a:cubicBezTo>
                      <a:pt x="591" y="405"/>
                      <a:pt x="591" y="405"/>
                      <a:pt x="591" y="405"/>
                    </a:cubicBezTo>
                    <a:cubicBezTo>
                      <a:pt x="592" y="405"/>
                      <a:pt x="592" y="404"/>
                      <a:pt x="593" y="403"/>
                    </a:cubicBezTo>
                    <a:cubicBezTo>
                      <a:pt x="593" y="403"/>
                      <a:pt x="593" y="403"/>
                      <a:pt x="593" y="403"/>
                    </a:cubicBezTo>
                    <a:cubicBezTo>
                      <a:pt x="593" y="401"/>
                      <a:pt x="594" y="399"/>
                      <a:pt x="595" y="397"/>
                    </a:cubicBezTo>
                    <a:cubicBezTo>
                      <a:pt x="595" y="397"/>
                      <a:pt x="595" y="397"/>
                      <a:pt x="595" y="397"/>
                    </a:cubicBezTo>
                    <a:cubicBezTo>
                      <a:pt x="595" y="393"/>
                      <a:pt x="596" y="390"/>
                      <a:pt x="596" y="386"/>
                    </a:cubicBezTo>
                    <a:cubicBezTo>
                      <a:pt x="596" y="386"/>
                      <a:pt x="596" y="386"/>
                      <a:pt x="596" y="386"/>
                    </a:cubicBezTo>
                    <a:cubicBezTo>
                      <a:pt x="595" y="384"/>
                      <a:pt x="595" y="382"/>
                      <a:pt x="595" y="381"/>
                    </a:cubicBezTo>
                    <a:cubicBezTo>
                      <a:pt x="594" y="379"/>
                      <a:pt x="594" y="378"/>
                      <a:pt x="593" y="377"/>
                    </a:cubicBezTo>
                    <a:cubicBezTo>
                      <a:pt x="594" y="376"/>
                      <a:pt x="595" y="376"/>
                      <a:pt x="595" y="374"/>
                    </a:cubicBezTo>
                    <a:cubicBezTo>
                      <a:pt x="596" y="373"/>
                      <a:pt x="597" y="371"/>
                      <a:pt x="598" y="368"/>
                    </a:cubicBezTo>
                    <a:cubicBezTo>
                      <a:pt x="598" y="368"/>
                      <a:pt x="598" y="368"/>
                      <a:pt x="598" y="368"/>
                    </a:cubicBezTo>
                    <a:cubicBezTo>
                      <a:pt x="599" y="365"/>
                      <a:pt x="600" y="361"/>
                      <a:pt x="600" y="358"/>
                    </a:cubicBezTo>
                    <a:cubicBezTo>
                      <a:pt x="600" y="358"/>
                      <a:pt x="600" y="358"/>
                      <a:pt x="600" y="358"/>
                    </a:cubicBezTo>
                    <a:cubicBezTo>
                      <a:pt x="600" y="355"/>
                      <a:pt x="600" y="353"/>
                      <a:pt x="600" y="351"/>
                    </a:cubicBezTo>
                    <a:cubicBezTo>
                      <a:pt x="600" y="351"/>
                      <a:pt x="600" y="351"/>
                      <a:pt x="600" y="351"/>
                    </a:cubicBezTo>
                    <a:cubicBezTo>
                      <a:pt x="600" y="350"/>
                      <a:pt x="600" y="349"/>
                      <a:pt x="600" y="348"/>
                    </a:cubicBezTo>
                    <a:cubicBezTo>
                      <a:pt x="600" y="348"/>
                      <a:pt x="600" y="348"/>
                      <a:pt x="600" y="348"/>
                    </a:cubicBezTo>
                    <a:cubicBezTo>
                      <a:pt x="600" y="346"/>
                      <a:pt x="599" y="345"/>
                      <a:pt x="599" y="344"/>
                    </a:cubicBezTo>
                    <a:cubicBezTo>
                      <a:pt x="600" y="344"/>
                      <a:pt x="600" y="343"/>
                      <a:pt x="601" y="341"/>
                    </a:cubicBezTo>
                    <a:cubicBezTo>
                      <a:pt x="601" y="341"/>
                      <a:pt x="601" y="341"/>
                      <a:pt x="601" y="341"/>
                    </a:cubicBezTo>
                    <a:cubicBezTo>
                      <a:pt x="602" y="340"/>
                      <a:pt x="602" y="339"/>
                      <a:pt x="602" y="338"/>
                    </a:cubicBezTo>
                    <a:cubicBezTo>
                      <a:pt x="603" y="338"/>
                      <a:pt x="603" y="338"/>
                      <a:pt x="603" y="337"/>
                    </a:cubicBezTo>
                    <a:cubicBezTo>
                      <a:pt x="603" y="337"/>
                      <a:pt x="603" y="336"/>
                      <a:pt x="603" y="336"/>
                    </a:cubicBezTo>
                    <a:cubicBezTo>
                      <a:pt x="603" y="336"/>
                      <a:pt x="603" y="335"/>
                      <a:pt x="603" y="335"/>
                    </a:cubicBezTo>
                    <a:cubicBezTo>
                      <a:pt x="604" y="334"/>
                      <a:pt x="604" y="333"/>
                      <a:pt x="604" y="332"/>
                    </a:cubicBezTo>
                    <a:cubicBezTo>
                      <a:pt x="604" y="331"/>
                      <a:pt x="604" y="331"/>
                      <a:pt x="604" y="331"/>
                    </a:cubicBezTo>
                    <a:cubicBezTo>
                      <a:pt x="605" y="331"/>
                      <a:pt x="605" y="330"/>
                      <a:pt x="605" y="329"/>
                    </a:cubicBezTo>
                    <a:cubicBezTo>
                      <a:pt x="605" y="329"/>
                      <a:pt x="605" y="329"/>
                      <a:pt x="605" y="329"/>
                    </a:cubicBezTo>
                    <a:cubicBezTo>
                      <a:pt x="605" y="326"/>
                      <a:pt x="606" y="324"/>
                      <a:pt x="606" y="322"/>
                    </a:cubicBezTo>
                    <a:cubicBezTo>
                      <a:pt x="606" y="322"/>
                      <a:pt x="606" y="322"/>
                      <a:pt x="606" y="322"/>
                    </a:cubicBezTo>
                    <a:cubicBezTo>
                      <a:pt x="606" y="316"/>
                      <a:pt x="606" y="311"/>
                      <a:pt x="606" y="307"/>
                    </a:cubicBezTo>
                    <a:cubicBezTo>
                      <a:pt x="606" y="307"/>
                      <a:pt x="606" y="307"/>
                      <a:pt x="606" y="307"/>
                    </a:cubicBezTo>
                    <a:cubicBezTo>
                      <a:pt x="605" y="306"/>
                      <a:pt x="605" y="304"/>
                      <a:pt x="604" y="304"/>
                    </a:cubicBezTo>
                    <a:cubicBezTo>
                      <a:pt x="604" y="303"/>
                      <a:pt x="605" y="301"/>
                      <a:pt x="606" y="300"/>
                    </a:cubicBezTo>
                    <a:cubicBezTo>
                      <a:pt x="606" y="299"/>
                      <a:pt x="607" y="298"/>
                      <a:pt x="607" y="298"/>
                    </a:cubicBezTo>
                    <a:cubicBezTo>
                      <a:pt x="607" y="297"/>
                      <a:pt x="607" y="297"/>
                      <a:pt x="608" y="296"/>
                    </a:cubicBezTo>
                    <a:cubicBezTo>
                      <a:pt x="608" y="295"/>
                      <a:pt x="608" y="294"/>
                      <a:pt x="609" y="293"/>
                    </a:cubicBezTo>
                    <a:cubicBezTo>
                      <a:pt x="609" y="293"/>
                      <a:pt x="609" y="292"/>
                      <a:pt x="609" y="292"/>
                    </a:cubicBezTo>
                    <a:cubicBezTo>
                      <a:pt x="609" y="291"/>
                      <a:pt x="610" y="290"/>
                      <a:pt x="610" y="289"/>
                    </a:cubicBezTo>
                    <a:cubicBezTo>
                      <a:pt x="610" y="288"/>
                      <a:pt x="610" y="288"/>
                      <a:pt x="610" y="288"/>
                    </a:cubicBezTo>
                    <a:cubicBezTo>
                      <a:pt x="610" y="286"/>
                      <a:pt x="611" y="283"/>
                      <a:pt x="611" y="281"/>
                    </a:cubicBezTo>
                    <a:cubicBezTo>
                      <a:pt x="611" y="281"/>
                      <a:pt x="611" y="281"/>
                      <a:pt x="611" y="280"/>
                    </a:cubicBezTo>
                    <a:cubicBezTo>
                      <a:pt x="611" y="279"/>
                      <a:pt x="611" y="278"/>
                      <a:pt x="611" y="277"/>
                    </a:cubicBezTo>
                    <a:cubicBezTo>
                      <a:pt x="611" y="277"/>
                      <a:pt x="611" y="276"/>
                      <a:pt x="611" y="275"/>
                    </a:cubicBezTo>
                    <a:cubicBezTo>
                      <a:pt x="611" y="274"/>
                      <a:pt x="611" y="273"/>
                      <a:pt x="611" y="272"/>
                    </a:cubicBezTo>
                    <a:cubicBezTo>
                      <a:pt x="611" y="272"/>
                      <a:pt x="611" y="271"/>
                      <a:pt x="611" y="271"/>
                    </a:cubicBezTo>
                    <a:cubicBezTo>
                      <a:pt x="611" y="270"/>
                      <a:pt x="611" y="269"/>
                      <a:pt x="611" y="268"/>
                    </a:cubicBezTo>
                    <a:cubicBezTo>
                      <a:pt x="611" y="268"/>
                      <a:pt x="611" y="268"/>
                      <a:pt x="611" y="268"/>
                    </a:cubicBezTo>
                    <a:cubicBezTo>
                      <a:pt x="611" y="267"/>
                      <a:pt x="610" y="265"/>
                      <a:pt x="610" y="264"/>
                    </a:cubicBezTo>
                    <a:cubicBezTo>
                      <a:pt x="616" y="254"/>
                      <a:pt x="617" y="237"/>
                      <a:pt x="615" y="231"/>
                    </a:cubicBezTo>
                    <a:cubicBezTo>
                      <a:pt x="615" y="230"/>
                      <a:pt x="616" y="229"/>
                      <a:pt x="617" y="228"/>
                    </a:cubicBezTo>
                    <a:cubicBezTo>
                      <a:pt x="617" y="228"/>
                      <a:pt x="617" y="228"/>
                      <a:pt x="617" y="228"/>
                    </a:cubicBezTo>
                    <a:cubicBezTo>
                      <a:pt x="617" y="228"/>
                      <a:pt x="617" y="227"/>
                      <a:pt x="618" y="226"/>
                    </a:cubicBezTo>
                    <a:cubicBezTo>
                      <a:pt x="618" y="226"/>
                      <a:pt x="618" y="226"/>
                      <a:pt x="618" y="225"/>
                    </a:cubicBezTo>
                    <a:cubicBezTo>
                      <a:pt x="618" y="225"/>
                      <a:pt x="618" y="224"/>
                      <a:pt x="618" y="223"/>
                    </a:cubicBezTo>
                    <a:cubicBezTo>
                      <a:pt x="618" y="223"/>
                      <a:pt x="619" y="223"/>
                      <a:pt x="619" y="223"/>
                    </a:cubicBezTo>
                    <a:cubicBezTo>
                      <a:pt x="619" y="222"/>
                      <a:pt x="619" y="221"/>
                      <a:pt x="619" y="220"/>
                    </a:cubicBezTo>
                    <a:cubicBezTo>
                      <a:pt x="619" y="220"/>
                      <a:pt x="619" y="220"/>
                      <a:pt x="619" y="220"/>
                    </a:cubicBezTo>
                    <a:cubicBezTo>
                      <a:pt x="619" y="219"/>
                      <a:pt x="620" y="218"/>
                      <a:pt x="620" y="218"/>
                    </a:cubicBezTo>
                    <a:cubicBezTo>
                      <a:pt x="620" y="217"/>
                      <a:pt x="620" y="217"/>
                      <a:pt x="620" y="217"/>
                    </a:cubicBezTo>
                    <a:cubicBezTo>
                      <a:pt x="620" y="216"/>
                      <a:pt x="620" y="215"/>
                      <a:pt x="620" y="215"/>
                    </a:cubicBezTo>
                    <a:cubicBezTo>
                      <a:pt x="620" y="215"/>
                      <a:pt x="620" y="214"/>
                      <a:pt x="620" y="214"/>
                    </a:cubicBezTo>
                    <a:cubicBezTo>
                      <a:pt x="620" y="213"/>
                      <a:pt x="620" y="213"/>
                      <a:pt x="620" y="212"/>
                    </a:cubicBezTo>
                    <a:cubicBezTo>
                      <a:pt x="620" y="212"/>
                      <a:pt x="620" y="212"/>
                      <a:pt x="620" y="212"/>
                    </a:cubicBezTo>
                    <a:cubicBezTo>
                      <a:pt x="620" y="211"/>
                      <a:pt x="621" y="210"/>
                      <a:pt x="621" y="209"/>
                    </a:cubicBezTo>
                    <a:cubicBezTo>
                      <a:pt x="621" y="209"/>
                      <a:pt x="621" y="209"/>
                      <a:pt x="621" y="209"/>
                    </a:cubicBezTo>
                    <a:cubicBezTo>
                      <a:pt x="621" y="208"/>
                      <a:pt x="620" y="207"/>
                      <a:pt x="620" y="207"/>
                    </a:cubicBezTo>
                    <a:cubicBezTo>
                      <a:pt x="620" y="207"/>
                      <a:pt x="620" y="207"/>
                      <a:pt x="620" y="207"/>
                    </a:cubicBezTo>
                    <a:cubicBezTo>
                      <a:pt x="620" y="205"/>
                      <a:pt x="620" y="204"/>
                      <a:pt x="620" y="203"/>
                    </a:cubicBezTo>
                    <a:cubicBezTo>
                      <a:pt x="621" y="202"/>
                      <a:pt x="621" y="201"/>
                      <a:pt x="622" y="200"/>
                    </a:cubicBezTo>
                    <a:cubicBezTo>
                      <a:pt x="622" y="200"/>
                      <a:pt x="622" y="200"/>
                      <a:pt x="622" y="200"/>
                    </a:cubicBezTo>
                    <a:cubicBezTo>
                      <a:pt x="623" y="198"/>
                      <a:pt x="624" y="195"/>
                      <a:pt x="625" y="192"/>
                    </a:cubicBezTo>
                    <a:cubicBezTo>
                      <a:pt x="625" y="192"/>
                      <a:pt x="625" y="192"/>
                      <a:pt x="625" y="192"/>
                    </a:cubicBezTo>
                    <a:cubicBezTo>
                      <a:pt x="625" y="190"/>
                      <a:pt x="626" y="187"/>
                      <a:pt x="626" y="184"/>
                    </a:cubicBezTo>
                    <a:cubicBezTo>
                      <a:pt x="626" y="184"/>
                      <a:pt x="626" y="184"/>
                      <a:pt x="626" y="184"/>
                    </a:cubicBezTo>
                    <a:cubicBezTo>
                      <a:pt x="626" y="182"/>
                      <a:pt x="626" y="180"/>
                      <a:pt x="626" y="178"/>
                    </a:cubicBezTo>
                    <a:cubicBezTo>
                      <a:pt x="626" y="178"/>
                      <a:pt x="626" y="178"/>
                      <a:pt x="626" y="178"/>
                    </a:cubicBezTo>
                    <a:cubicBezTo>
                      <a:pt x="626" y="177"/>
                      <a:pt x="626" y="175"/>
                      <a:pt x="626" y="174"/>
                    </a:cubicBezTo>
                    <a:cubicBezTo>
                      <a:pt x="627" y="174"/>
                      <a:pt x="627" y="173"/>
                      <a:pt x="628" y="171"/>
                    </a:cubicBezTo>
                    <a:cubicBezTo>
                      <a:pt x="629" y="170"/>
                      <a:pt x="630" y="168"/>
                      <a:pt x="630" y="166"/>
                    </a:cubicBezTo>
                    <a:cubicBezTo>
                      <a:pt x="630" y="166"/>
                      <a:pt x="630" y="166"/>
                      <a:pt x="630" y="166"/>
                    </a:cubicBezTo>
                    <a:cubicBezTo>
                      <a:pt x="633" y="159"/>
                      <a:pt x="634" y="151"/>
                      <a:pt x="633" y="146"/>
                    </a:cubicBezTo>
                    <a:cubicBezTo>
                      <a:pt x="633" y="146"/>
                      <a:pt x="633" y="146"/>
                      <a:pt x="633" y="146"/>
                    </a:cubicBezTo>
                    <a:cubicBezTo>
                      <a:pt x="633" y="144"/>
                      <a:pt x="632" y="143"/>
                      <a:pt x="632" y="142"/>
                    </a:cubicBezTo>
                    <a:cubicBezTo>
                      <a:pt x="633" y="142"/>
                      <a:pt x="634" y="141"/>
                      <a:pt x="635" y="140"/>
                    </a:cubicBezTo>
                    <a:cubicBezTo>
                      <a:pt x="635" y="140"/>
                      <a:pt x="635" y="140"/>
                      <a:pt x="635" y="140"/>
                    </a:cubicBezTo>
                    <a:cubicBezTo>
                      <a:pt x="636" y="139"/>
                      <a:pt x="637" y="138"/>
                      <a:pt x="638" y="136"/>
                    </a:cubicBezTo>
                    <a:cubicBezTo>
                      <a:pt x="638" y="136"/>
                      <a:pt x="638" y="136"/>
                      <a:pt x="638" y="136"/>
                    </a:cubicBezTo>
                    <a:cubicBezTo>
                      <a:pt x="640" y="133"/>
                      <a:pt x="643" y="129"/>
                      <a:pt x="644" y="125"/>
                    </a:cubicBezTo>
                    <a:cubicBezTo>
                      <a:pt x="644" y="124"/>
                      <a:pt x="645" y="122"/>
                      <a:pt x="645" y="121"/>
                    </a:cubicBezTo>
                    <a:cubicBezTo>
                      <a:pt x="652" y="117"/>
                      <a:pt x="657" y="111"/>
                      <a:pt x="656" y="106"/>
                    </a:cubicBezTo>
                    <a:cubicBezTo>
                      <a:pt x="657" y="106"/>
                      <a:pt x="659" y="105"/>
                      <a:pt x="660" y="105"/>
                    </a:cubicBezTo>
                    <a:cubicBezTo>
                      <a:pt x="660" y="105"/>
                      <a:pt x="660" y="105"/>
                      <a:pt x="660" y="105"/>
                    </a:cubicBezTo>
                    <a:cubicBezTo>
                      <a:pt x="661" y="105"/>
                      <a:pt x="662" y="104"/>
                      <a:pt x="662" y="104"/>
                    </a:cubicBezTo>
                    <a:cubicBezTo>
                      <a:pt x="662" y="104"/>
                      <a:pt x="662" y="104"/>
                      <a:pt x="662" y="104"/>
                    </a:cubicBezTo>
                    <a:cubicBezTo>
                      <a:pt x="665" y="103"/>
                      <a:pt x="667" y="101"/>
                      <a:pt x="668" y="99"/>
                    </a:cubicBezTo>
                    <a:cubicBezTo>
                      <a:pt x="669" y="98"/>
                      <a:pt x="670" y="97"/>
                      <a:pt x="670" y="95"/>
                    </a:cubicBezTo>
                    <a:cubicBezTo>
                      <a:pt x="672" y="96"/>
                      <a:pt x="673" y="96"/>
                      <a:pt x="675" y="96"/>
                    </a:cubicBezTo>
                    <a:cubicBezTo>
                      <a:pt x="675" y="96"/>
                      <a:pt x="675" y="96"/>
                      <a:pt x="675" y="96"/>
                    </a:cubicBezTo>
                    <a:cubicBezTo>
                      <a:pt x="675" y="96"/>
                      <a:pt x="676" y="96"/>
                      <a:pt x="676" y="96"/>
                    </a:cubicBezTo>
                    <a:cubicBezTo>
                      <a:pt x="676" y="96"/>
                      <a:pt x="676" y="96"/>
                      <a:pt x="676" y="96"/>
                    </a:cubicBezTo>
                    <a:cubicBezTo>
                      <a:pt x="676" y="96"/>
                      <a:pt x="676" y="96"/>
                      <a:pt x="676" y="96"/>
                    </a:cubicBezTo>
                    <a:cubicBezTo>
                      <a:pt x="676" y="96"/>
                      <a:pt x="676" y="96"/>
                      <a:pt x="676" y="96"/>
                    </a:cubicBezTo>
                    <a:cubicBezTo>
                      <a:pt x="679" y="96"/>
                      <a:pt x="681" y="95"/>
                      <a:pt x="683" y="94"/>
                    </a:cubicBezTo>
                    <a:cubicBezTo>
                      <a:pt x="683" y="94"/>
                      <a:pt x="683" y="94"/>
                      <a:pt x="683" y="94"/>
                    </a:cubicBezTo>
                    <a:cubicBezTo>
                      <a:pt x="685" y="93"/>
                      <a:pt x="686" y="92"/>
                      <a:pt x="686" y="91"/>
                    </a:cubicBezTo>
                    <a:cubicBezTo>
                      <a:pt x="687" y="91"/>
                      <a:pt x="688" y="92"/>
                      <a:pt x="690" y="92"/>
                    </a:cubicBezTo>
                    <a:cubicBezTo>
                      <a:pt x="691" y="93"/>
                      <a:pt x="692" y="93"/>
                      <a:pt x="693" y="93"/>
                    </a:cubicBezTo>
                    <a:cubicBezTo>
                      <a:pt x="694" y="94"/>
                      <a:pt x="694" y="94"/>
                      <a:pt x="694" y="94"/>
                    </a:cubicBezTo>
                    <a:cubicBezTo>
                      <a:pt x="695" y="94"/>
                      <a:pt x="696" y="94"/>
                      <a:pt x="698" y="94"/>
                    </a:cubicBezTo>
                    <a:cubicBezTo>
                      <a:pt x="698" y="94"/>
                      <a:pt x="698" y="94"/>
                      <a:pt x="698" y="94"/>
                    </a:cubicBezTo>
                    <a:cubicBezTo>
                      <a:pt x="700" y="95"/>
                      <a:pt x="703" y="95"/>
                      <a:pt x="705" y="95"/>
                    </a:cubicBezTo>
                    <a:cubicBezTo>
                      <a:pt x="705" y="95"/>
                      <a:pt x="705" y="95"/>
                      <a:pt x="705" y="95"/>
                    </a:cubicBezTo>
                    <a:cubicBezTo>
                      <a:pt x="707" y="95"/>
                      <a:pt x="708" y="95"/>
                      <a:pt x="709" y="94"/>
                    </a:cubicBezTo>
                    <a:cubicBezTo>
                      <a:pt x="710" y="95"/>
                      <a:pt x="711" y="96"/>
                      <a:pt x="712" y="97"/>
                    </a:cubicBezTo>
                    <a:cubicBezTo>
                      <a:pt x="712" y="97"/>
                      <a:pt x="712" y="97"/>
                      <a:pt x="712" y="97"/>
                    </a:cubicBezTo>
                    <a:cubicBezTo>
                      <a:pt x="715" y="99"/>
                      <a:pt x="718" y="101"/>
                      <a:pt x="721" y="102"/>
                    </a:cubicBezTo>
                    <a:cubicBezTo>
                      <a:pt x="721" y="102"/>
                      <a:pt x="721" y="102"/>
                      <a:pt x="721" y="102"/>
                    </a:cubicBezTo>
                    <a:cubicBezTo>
                      <a:pt x="721" y="102"/>
                      <a:pt x="721" y="102"/>
                      <a:pt x="721" y="102"/>
                    </a:cubicBezTo>
                    <a:cubicBezTo>
                      <a:pt x="721" y="102"/>
                      <a:pt x="721" y="102"/>
                      <a:pt x="721" y="102"/>
                    </a:cubicBezTo>
                    <a:cubicBezTo>
                      <a:pt x="722" y="102"/>
                      <a:pt x="722" y="102"/>
                      <a:pt x="723" y="102"/>
                    </a:cubicBezTo>
                    <a:cubicBezTo>
                      <a:pt x="723" y="102"/>
                      <a:pt x="723" y="102"/>
                      <a:pt x="723" y="102"/>
                    </a:cubicBezTo>
                    <a:cubicBezTo>
                      <a:pt x="724" y="102"/>
                      <a:pt x="726" y="102"/>
                      <a:pt x="727" y="102"/>
                    </a:cubicBezTo>
                    <a:cubicBezTo>
                      <a:pt x="727" y="103"/>
                      <a:pt x="727" y="105"/>
                      <a:pt x="727" y="106"/>
                    </a:cubicBezTo>
                    <a:cubicBezTo>
                      <a:pt x="727" y="106"/>
                      <a:pt x="727" y="106"/>
                      <a:pt x="727" y="106"/>
                    </a:cubicBezTo>
                    <a:cubicBezTo>
                      <a:pt x="727" y="107"/>
                      <a:pt x="727" y="107"/>
                      <a:pt x="728" y="108"/>
                    </a:cubicBezTo>
                    <a:cubicBezTo>
                      <a:pt x="728" y="108"/>
                      <a:pt x="728" y="108"/>
                      <a:pt x="728" y="108"/>
                    </a:cubicBezTo>
                    <a:cubicBezTo>
                      <a:pt x="728" y="109"/>
                      <a:pt x="728" y="109"/>
                      <a:pt x="728" y="110"/>
                    </a:cubicBezTo>
                    <a:cubicBezTo>
                      <a:pt x="728" y="110"/>
                      <a:pt x="729" y="110"/>
                      <a:pt x="729" y="110"/>
                    </a:cubicBezTo>
                    <a:cubicBezTo>
                      <a:pt x="729" y="111"/>
                      <a:pt x="729" y="111"/>
                      <a:pt x="729" y="112"/>
                    </a:cubicBezTo>
                    <a:cubicBezTo>
                      <a:pt x="729" y="112"/>
                      <a:pt x="730" y="112"/>
                      <a:pt x="730" y="112"/>
                    </a:cubicBezTo>
                    <a:cubicBezTo>
                      <a:pt x="731" y="114"/>
                      <a:pt x="732" y="115"/>
                      <a:pt x="734" y="117"/>
                    </a:cubicBezTo>
                    <a:cubicBezTo>
                      <a:pt x="734" y="117"/>
                      <a:pt x="734" y="117"/>
                      <a:pt x="734" y="117"/>
                    </a:cubicBezTo>
                    <a:cubicBezTo>
                      <a:pt x="734" y="117"/>
                      <a:pt x="735" y="118"/>
                      <a:pt x="735" y="118"/>
                    </a:cubicBezTo>
                    <a:cubicBezTo>
                      <a:pt x="735" y="118"/>
                      <a:pt x="735" y="118"/>
                      <a:pt x="735" y="118"/>
                    </a:cubicBezTo>
                    <a:cubicBezTo>
                      <a:pt x="736" y="119"/>
                      <a:pt x="736" y="119"/>
                      <a:pt x="736" y="119"/>
                    </a:cubicBezTo>
                    <a:cubicBezTo>
                      <a:pt x="738" y="120"/>
                      <a:pt x="739" y="121"/>
                      <a:pt x="740" y="121"/>
                    </a:cubicBezTo>
                    <a:cubicBezTo>
                      <a:pt x="740" y="122"/>
                      <a:pt x="740" y="124"/>
                      <a:pt x="740" y="126"/>
                    </a:cubicBezTo>
                    <a:cubicBezTo>
                      <a:pt x="740" y="127"/>
                      <a:pt x="741" y="128"/>
                      <a:pt x="741" y="129"/>
                    </a:cubicBezTo>
                    <a:cubicBezTo>
                      <a:pt x="741" y="129"/>
                      <a:pt x="741" y="129"/>
                      <a:pt x="741" y="129"/>
                    </a:cubicBezTo>
                    <a:cubicBezTo>
                      <a:pt x="742" y="130"/>
                      <a:pt x="742" y="132"/>
                      <a:pt x="743" y="133"/>
                    </a:cubicBezTo>
                    <a:cubicBezTo>
                      <a:pt x="743" y="133"/>
                      <a:pt x="743" y="133"/>
                      <a:pt x="743" y="133"/>
                    </a:cubicBezTo>
                    <a:cubicBezTo>
                      <a:pt x="743" y="134"/>
                      <a:pt x="744" y="135"/>
                      <a:pt x="745" y="136"/>
                    </a:cubicBezTo>
                    <a:cubicBezTo>
                      <a:pt x="745" y="136"/>
                      <a:pt x="745" y="136"/>
                      <a:pt x="745" y="136"/>
                    </a:cubicBezTo>
                    <a:cubicBezTo>
                      <a:pt x="745" y="137"/>
                      <a:pt x="746" y="137"/>
                      <a:pt x="747" y="138"/>
                    </a:cubicBezTo>
                    <a:cubicBezTo>
                      <a:pt x="748" y="139"/>
                      <a:pt x="750" y="140"/>
                      <a:pt x="751" y="140"/>
                    </a:cubicBezTo>
                    <a:cubicBezTo>
                      <a:pt x="751" y="142"/>
                      <a:pt x="750" y="143"/>
                      <a:pt x="751" y="145"/>
                    </a:cubicBezTo>
                    <a:cubicBezTo>
                      <a:pt x="751" y="145"/>
                      <a:pt x="751" y="145"/>
                      <a:pt x="751" y="145"/>
                    </a:cubicBezTo>
                    <a:cubicBezTo>
                      <a:pt x="751" y="145"/>
                      <a:pt x="751" y="146"/>
                      <a:pt x="751" y="146"/>
                    </a:cubicBezTo>
                    <a:cubicBezTo>
                      <a:pt x="751" y="146"/>
                      <a:pt x="751" y="146"/>
                      <a:pt x="751" y="146"/>
                    </a:cubicBezTo>
                    <a:cubicBezTo>
                      <a:pt x="751" y="146"/>
                      <a:pt x="751" y="146"/>
                      <a:pt x="751" y="146"/>
                    </a:cubicBezTo>
                    <a:cubicBezTo>
                      <a:pt x="751" y="146"/>
                      <a:pt x="751" y="146"/>
                      <a:pt x="751" y="146"/>
                    </a:cubicBezTo>
                    <a:cubicBezTo>
                      <a:pt x="751" y="146"/>
                      <a:pt x="751" y="146"/>
                      <a:pt x="751" y="146"/>
                    </a:cubicBezTo>
                    <a:cubicBezTo>
                      <a:pt x="751" y="149"/>
                      <a:pt x="752" y="151"/>
                      <a:pt x="753" y="154"/>
                    </a:cubicBezTo>
                    <a:cubicBezTo>
                      <a:pt x="753" y="154"/>
                      <a:pt x="753" y="154"/>
                      <a:pt x="753" y="154"/>
                    </a:cubicBezTo>
                    <a:cubicBezTo>
                      <a:pt x="755" y="156"/>
                      <a:pt x="756" y="158"/>
                      <a:pt x="758" y="159"/>
                    </a:cubicBezTo>
                    <a:cubicBezTo>
                      <a:pt x="758" y="159"/>
                      <a:pt x="758" y="159"/>
                      <a:pt x="758" y="159"/>
                    </a:cubicBezTo>
                    <a:cubicBezTo>
                      <a:pt x="759" y="160"/>
                      <a:pt x="760" y="161"/>
                      <a:pt x="762" y="161"/>
                    </a:cubicBezTo>
                    <a:cubicBezTo>
                      <a:pt x="759" y="168"/>
                      <a:pt x="763" y="180"/>
                      <a:pt x="768" y="181"/>
                    </a:cubicBezTo>
                    <a:cubicBezTo>
                      <a:pt x="767" y="182"/>
                      <a:pt x="767" y="184"/>
                      <a:pt x="766" y="186"/>
                    </a:cubicBezTo>
                    <a:cubicBezTo>
                      <a:pt x="766" y="186"/>
                      <a:pt x="766" y="186"/>
                      <a:pt x="766" y="186"/>
                    </a:cubicBezTo>
                    <a:cubicBezTo>
                      <a:pt x="766" y="186"/>
                      <a:pt x="766" y="186"/>
                      <a:pt x="766" y="186"/>
                    </a:cubicBezTo>
                    <a:cubicBezTo>
                      <a:pt x="766" y="186"/>
                      <a:pt x="767" y="187"/>
                      <a:pt x="767" y="187"/>
                    </a:cubicBezTo>
                    <a:cubicBezTo>
                      <a:pt x="767" y="187"/>
                      <a:pt x="766" y="187"/>
                      <a:pt x="766" y="186"/>
                    </a:cubicBezTo>
                    <a:cubicBezTo>
                      <a:pt x="766" y="186"/>
                      <a:pt x="766" y="186"/>
                      <a:pt x="766" y="186"/>
                    </a:cubicBezTo>
                    <a:cubicBezTo>
                      <a:pt x="766" y="188"/>
                      <a:pt x="766" y="190"/>
                      <a:pt x="766" y="191"/>
                    </a:cubicBezTo>
                    <a:cubicBezTo>
                      <a:pt x="766" y="192"/>
                      <a:pt x="766" y="192"/>
                      <a:pt x="766" y="192"/>
                    </a:cubicBezTo>
                    <a:cubicBezTo>
                      <a:pt x="766" y="192"/>
                      <a:pt x="766" y="193"/>
                      <a:pt x="767" y="194"/>
                    </a:cubicBezTo>
                    <a:cubicBezTo>
                      <a:pt x="767" y="194"/>
                      <a:pt x="767" y="194"/>
                      <a:pt x="767" y="194"/>
                    </a:cubicBezTo>
                    <a:cubicBezTo>
                      <a:pt x="767" y="195"/>
                      <a:pt x="767" y="196"/>
                      <a:pt x="767" y="196"/>
                    </a:cubicBezTo>
                    <a:cubicBezTo>
                      <a:pt x="767" y="196"/>
                      <a:pt x="767" y="197"/>
                      <a:pt x="767" y="197"/>
                    </a:cubicBezTo>
                    <a:cubicBezTo>
                      <a:pt x="768" y="199"/>
                      <a:pt x="769" y="201"/>
                      <a:pt x="771" y="203"/>
                    </a:cubicBezTo>
                    <a:cubicBezTo>
                      <a:pt x="771" y="203"/>
                      <a:pt x="771" y="203"/>
                      <a:pt x="771" y="203"/>
                    </a:cubicBezTo>
                    <a:cubicBezTo>
                      <a:pt x="771" y="204"/>
                      <a:pt x="772" y="204"/>
                      <a:pt x="772" y="205"/>
                    </a:cubicBezTo>
                    <a:cubicBezTo>
                      <a:pt x="773" y="206"/>
                      <a:pt x="775" y="207"/>
                      <a:pt x="777" y="207"/>
                    </a:cubicBezTo>
                    <a:cubicBezTo>
                      <a:pt x="775" y="208"/>
                      <a:pt x="774" y="209"/>
                      <a:pt x="774" y="211"/>
                    </a:cubicBezTo>
                    <a:cubicBezTo>
                      <a:pt x="772" y="214"/>
                      <a:pt x="772" y="219"/>
                      <a:pt x="773" y="224"/>
                    </a:cubicBezTo>
                    <a:cubicBezTo>
                      <a:pt x="773" y="224"/>
                      <a:pt x="773" y="224"/>
                      <a:pt x="773" y="224"/>
                    </a:cubicBezTo>
                    <a:cubicBezTo>
                      <a:pt x="774" y="225"/>
                      <a:pt x="774" y="226"/>
                      <a:pt x="774" y="227"/>
                    </a:cubicBezTo>
                    <a:cubicBezTo>
                      <a:pt x="774" y="227"/>
                      <a:pt x="774" y="227"/>
                      <a:pt x="774" y="227"/>
                    </a:cubicBezTo>
                    <a:cubicBezTo>
                      <a:pt x="775" y="228"/>
                      <a:pt x="775" y="229"/>
                      <a:pt x="776" y="230"/>
                    </a:cubicBezTo>
                    <a:cubicBezTo>
                      <a:pt x="776" y="230"/>
                      <a:pt x="776" y="230"/>
                      <a:pt x="776" y="230"/>
                    </a:cubicBezTo>
                    <a:cubicBezTo>
                      <a:pt x="776" y="231"/>
                      <a:pt x="777" y="232"/>
                      <a:pt x="777" y="232"/>
                    </a:cubicBezTo>
                    <a:cubicBezTo>
                      <a:pt x="777" y="232"/>
                      <a:pt x="777" y="232"/>
                      <a:pt x="778" y="233"/>
                    </a:cubicBezTo>
                    <a:cubicBezTo>
                      <a:pt x="778" y="233"/>
                      <a:pt x="779" y="234"/>
                      <a:pt x="779" y="234"/>
                    </a:cubicBezTo>
                    <a:cubicBezTo>
                      <a:pt x="779" y="234"/>
                      <a:pt x="779" y="234"/>
                      <a:pt x="779" y="234"/>
                    </a:cubicBezTo>
                    <a:cubicBezTo>
                      <a:pt x="780" y="235"/>
                      <a:pt x="781" y="236"/>
                      <a:pt x="782" y="236"/>
                    </a:cubicBezTo>
                    <a:cubicBezTo>
                      <a:pt x="781" y="237"/>
                      <a:pt x="781" y="238"/>
                      <a:pt x="780" y="239"/>
                    </a:cubicBezTo>
                    <a:cubicBezTo>
                      <a:pt x="780" y="239"/>
                      <a:pt x="780" y="239"/>
                      <a:pt x="780" y="239"/>
                    </a:cubicBezTo>
                    <a:cubicBezTo>
                      <a:pt x="779" y="243"/>
                      <a:pt x="780" y="247"/>
                      <a:pt x="781" y="252"/>
                    </a:cubicBezTo>
                    <a:cubicBezTo>
                      <a:pt x="781" y="252"/>
                      <a:pt x="781" y="252"/>
                      <a:pt x="781" y="252"/>
                    </a:cubicBezTo>
                    <a:cubicBezTo>
                      <a:pt x="782" y="254"/>
                      <a:pt x="782" y="257"/>
                      <a:pt x="783" y="259"/>
                    </a:cubicBezTo>
                    <a:cubicBezTo>
                      <a:pt x="783" y="259"/>
                      <a:pt x="783" y="259"/>
                      <a:pt x="783" y="259"/>
                    </a:cubicBezTo>
                    <a:cubicBezTo>
                      <a:pt x="784" y="260"/>
                      <a:pt x="784" y="260"/>
                      <a:pt x="784" y="261"/>
                    </a:cubicBezTo>
                    <a:cubicBezTo>
                      <a:pt x="785" y="261"/>
                      <a:pt x="785" y="261"/>
                      <a:pt x="785" y="262"/>
                    </a:cubicBezTo>
                    <a:cubicBezTo>
                      <a:pt x="785" y="262"/>
                      <a:pt x="785" y="263"/>
                      <a:pt x="786" y="264"/>
                    </a:cubicBezTo>
                    <a:cubicBezTo>
                      <a:pt x="787" y="265"/>
                      <a:pt x="788" y="266"/>
                      <a:pt x="789" y="266"/>
                    </a:cubicBezTo>
                    <a:cubicBezTo>
                      <a:pt x="788" y="267"/>
                      <a:pt x="788" y="269"/>
                      <a:pt x="788" y="270"/>
                    </a:cubicBezTo>
                    <a:cubicBezTo>
                      <a:pt x="787" y="271"/>
                      <a:pt x="787" y="272"/>
                      <a:pt x="787" y="273"/>
                    </a:cubicBezTo>
                    <a:cubicBezTo>
                      <a:pt x="787" y="273"/>
                      <a:pt x="787" y="273"/>
                      <a:pt x="787" y="274"/>
                    </a:cubicBezTo>
                    <a:cubicBezTo>
                      <a:pt x="787" y="274"/>
                      <a:pt x="787" y="275"/>
                      <a:pt x="787" y="275"/>
                    </a:cubicBezTo>
                    <a:cubicBezTo>
                      <a:pt x="787" y="275"/>
                      <a:pt x="787" y="276"/>
                      <a:pt x="787" y="276"/>
                    </a:cubicBezTo>
                    <a:cubicBezTo>
                      <a:pt x="787" y="277"/>
                      <a:pt x="787" y="279"/>
                      <a:pt x="787" y="281"/>
                    </a:cubicBezTo>
                    <a:cubicBezTo>
                      <a:pt x="787" y="281"/>
                      <a:pt x="787" y="282"/>
                      <a:pt x="787" y="282"/>
                    </a:cubicBezTo>
                    <a:cubicBezTo>
                      <a:pt x="787" y="282"/>
                      <a:pt x="787" y="283"/>
                      <a:pt x="787" y="283"/>
                    </a:cubicBezTo>
                    <a:cubicBezTo>
                      <a:pt x="787" y="284"/>
                      <a:pt x="788" y="284"/>
                      <a:pt x="788" y="284"/>
                    </a:cubicBezTo>
                    <a:cubicBezTo>
                      <a:pt x="788" y="285"/>
                      <a:pt x="788" y="285"/>
                      <a:pt x="788" y="286"/>
                    </a:cubicBezTo>
                    <a:cubicBezTo>
                      <a:pt x="788" y="286"/>
                      <a:pt x="788" y="287"/>
                      <a:pt x="788" y="288"/>
                    </a:cubicBezTo>
                    <a:cubicBezTo>
                      <a:pt x="788" y="288"/>
                      <a:pt x="788" y="289"/>
                      <a:pt x="788" y="289"/>
                    </a:cubicBezTo>
                    <a:cubicBezTo>
                      <a:pt x="789" y="289"/>
                      <a:pt x="789" y="290"/>
                      <a:pt x="789" y="290"/>
                    </a:cubicBezTo>
                    <a:cubicBezTo>
                      <a:pt x="789" y="291"/>
                      <a:pt x="789" y="291"/>
                      <a:pt x="789" y="291"/>
                    </a:cubicBezTo>
                    <a:cubicBezTo>
                      <a:pt x="789" y="292"/>
                      <a:pt x="789" y="292"/>
                      <a:pt x="790" y="293"/>
                    </a:cubicBezTo>
                    <a:cubicBezTo>
                      <a:pt x="790" y="293"/>
                      <a:pt x="790" y="293"/>
                      <a:pt x="790" y="294"/>
                    </a:cubicBezTo>
                    <a:cubicBezTo>
                      <a:pt x="790" y="294"/>
                      <a:pt x="790" y="295"/>
                      <a:pt x="791" y="295"/>
                    </a:cubicBezTo>
                    <a:cubicBezTo>
                      <a:pt x="791" y="296"/>
                      <a:pt x="791" y="296"/>
                      <a:pt x="791" y="296"/>
                    </a:cubicBezTo>
                    <a:cubicBezTo>
                      <a:pt x="791" y="296"/>
                      <a:pt x="791" y="297"/>
                      <a:pt x="792" y="297"/>
                    </a:cubicBezTo>
                    <a:cubicBezTo>
                      <a:pt x="792" y="297"/>
                      <a:pt x="792" y="298"/>
                      <a:pt x="792" y="298"/>
                    </a:cubicBezTo>
                    <a:cubicBezTo>
                      <a:pt x="793" y="299"/>
                      <a:pt x="794" y="301"/>
                      <a:pt x="796" y="301"/>
                    </a:cubicBezTo>
                    <a:cubicBezTo>
                      <a:pt x="795" y="301"/>
                      <a:pt x="794" y="303"/>
                      <a:pt x="794" y="305"/>
                    </a:cubicBezTo>
                    <a:cubicBezTo>
                      <a:pt x="794" y="305"/>
                      <a:pt x="794" y="305"/>
                      <a:pt x="794" y="305"/>
                    </a:cubicBezTo>
                    <a:cubicBezTo>
                      <a:pt x="794" y="309"/>
                      <a:pt x="794" y="315"/>
                      <a:pt x="796" y="321"/>
                    </a:cubicBezTo>
                    <a:cubicBezTo>
                      <a:pt x="796" y="321"/>
                      <a:pt x="796" y="321"/>
                      <a:pt x="796" y="321"/>
                    </a:cubicBezTo>
                    <a:cubicBezTo>
                      <a:pt x="796" y="324"/>
                      <a:pt x="797" y="326"/>
                      <a:pt x="797" y="329"/>
                    </a:cubicBezTo>
                    <a:cubicBezTo>
                      <a:pt x="797" y="329"/>
                      <a:pt x="798" y="329"/>
                      <a:pt x="798" y="329"/>
                    </a:cubicBezTo>
                    <a:cubicBezTo>
                      <a:pt x="798" y="332"/>
                      <a:pt x="799" y="334"/>
                      <a:pt x="800" y="336"/>
                    </a:cubicBezTo>
                    <a:cubicBezTo>
                      <a:pt x="800" y="336"/>
                      <a:pt x="800" y="336"/>
                      <a:pt x="800" y="336"/>
                    </a:cubicBezTo>
                    <a:cubicBezTo>
                      <a:pt x="800" y="337"/>
                      <a:pt x="801" y="337"/>
                      <a:pt x="801" y="338"/>
                    </a:cubicBezTo>
                    <a:cubicBezTo>
                      <a:pt x="801" y="338"/>
                      <a:pt x="801" y="338"/>
                      <a:pt x="801" y="338"/>
                    </a:cubicBezTo>
                    <a:cubicBezTo>
                      <a:pt x="802" y="339"/>
                      <a:pt x="802" y="340"/>
                      <a:pt x="803" y="341"/>
                    </a:cubicBezTo>
                    <a:cubicBezTo>
                      <a:pt x="803" y="341"/>
                      <a:pt x="803" y="341"/>
                      <a:pt x="803" y="341"/>
                    </a:cubicBezTo>
                    <a:cubicBezTo>
                      <a:pt x="804" y="342"/>
                      <a:pt x="805" y="343"/>
                      <a:pt x="806" y="343"/>
                    </a:cubicBezTo>
                    <a:cubicBezTo>
                      <a:pt x="802" y="347"/>
                      <a:pt x="807" y="379"/>
                      <a:pt x="815" y="380"/>
                    </a:cubicBezTo>
                    <a:cubicBezTo>
                      <a:pt x="814" y="381"/>
                      <a:pt x="813" y="382"/>
                      <a:pt x="812" y="384"/>
                    </a:cubicBezTo>
                    <a:cubicBezTo>
                      <a:pt x="812" y="384"/>
                      <a:pt x="812" y="384"/>
                      <a:pt x="812" y="384"/>
                    </a:cubicBezTo>
                    <a:cubicBezTo>
                      <a:pt x="812" y="384"/>
                      <a:pt x="812" y="384"/>
                      <a:pt x="812" y="384"/>
                    </a:cubicBezTo>
                    <a:cubicBezTo>
                      <a:pt x="812" y="384"/>
                      <a:pt x="812" y="385"/>
                      <a:pt x="812" y="386"/>
                    </a:cubicBezTo>
                    <a:cubicBezTo>
                      <a:pt x="812" y="386"/>
                      <a:pt x="812" y="386"/>
                      <a:pt x="811" y="387"/>
                    </a:cubicBezTo>
                    <a:cubicBezTo>
                      <a:pt x="811" y="387"/>
                      <a:pt x="811" y="388"/>
                      <a:pt x="811" y="388"/>
                    </a:cubicBezTo>
                    <a:cubicBezTo>
                      <a:pt x="811" y="389"/>
                      <a:pt x="811" y="389"/>
                      <a:pt x="811" y="389"/>
                    </a:cubicBezTo>
                    <a:cubicBezTo>
                      <a:pt x="811" y="390"/>
                      <a:pt x="811" y="390"/>
                      <a:pt x="811" y="391"/>
                    </a:cubicBezTo>
                    <a:cubicBezTo>
                      <a:pt x="811" y="391"/>
                      <a:pt x="811" y="392"/>
                      <a:pt x="811" y="392"/>
                    </a:cubicBezTo>
                    <a:cubicBezTo>
                      <a:pt x="811" y="393"/>
                      <a:pt x="811" y="394"/>
                      <a:pt x="811" y="395"/>
                    </a:cubicBezTo>
                    <a:cubicBezTo>
                      <a:pt x="811" y="395"/>
                      <a:pt x="811" y="396"/>
                      <a:pt x="811" y="396"/>
                    </a:cubicBezTo>
                    <a:cubicBezTo>
                      <a:pt x="811" y="397"/>
                      <a:pt x="811" y="397"/>
                      <a:pt x="811" y="398"/>
                    </a:cubicBezTo>
                    <a:cubicBezTo>
                      <a:pt x="811" y="398"/>
                      <a:pt x="811" y="399"/>
                      <a:pt x="811" y="399"/>
                    </a:cubicBezTo>
                    <a:cubicBezTo>
                      <a:pt x="811" y="400"/>
                      <a:pt x="811" y="400"/>
                      <a:pt x="811" y="401"/>
                    </a:cubicBezTo>
                    <a:cubicBezTo>
                      <a:pt x="811" y="401"/>
                      <a:pt x="812" y="402"/>
                      <a:pt x="812" y="402"/>
                    </a:cubicBezTo>
                    <a:cubicBezTo>
                      <a:pt x="812" y="403"/>
                      <a:pt x="812" y="404"/>
                      <a:pt x="812" y="405"/>
                    </a:cubicBezTo>
                    <a:cubicBezTo>
                      <a:pt x="812" y="405"/>
                      <a:pt x="812" y="405"/>
                      <a:pt x="812" y="406"/>
                    </a:cubicBezTo>
                    <a:cubicBezTo>
                      <a:pt x="813" y="406"/>
                      <a:pt x="813" y="407"/>
                      <a:pt x="813" y="407"/>
                    </a:cubicBezTo>
                    <a:cubicBezTo>
                      <a:pt x="813" y="408"/>
                      <a:pt x="813" y="408"/>
                      <a:pt x="813" y="409"/>
                    </a:cubicBezTo>
                    <a:cubicBezTo>
                      <a:pt x="813" y="409"/>
                      <a:pt x="814" y="410"/>
                      <a:pt x="814" y="410"/>
                    </a:cubicBezTo>
                    <a:cubicBezTo>
                      <a:pt x="814" y="411"/>
                      <a:pt x="814" y="411"/>
                      <a:pt x="814" y="412"/>
                    </a:cubicBezTo>
                    <a:cubicBezTo>
                      <a:pt x="815" y="412"/>
                      <a:pt x="815" y="413"/>
                      <a:pt x="815" y="413"/>
                    </a:cubicBezTo>
                    <a:cubicBezTo>
                      <a:pt x="815" y="414"/>
                      <a:pt x="815" y="414"/>
                      <a:pt x="816" y="414"/>
                    </a:cubicBezTo>
                    <a:cubicBezTo>
                      <a:pt x="816" y="415"/>
                      <a:pt x="816" y="415"/>
                      <a:pt x="816" y="415"/>
                    </a:cubicBezTo>
                    <a:cubicBezTo>
                      <a:pt x="816" y="416"/>
                      <a:pt x="817" y="416"/>
                      <a:pt x="817" y="416"/>
                    </a:cubicBezTo>
                    <a:cubicBezTo>
                      <a:pt x="817" y="416"/>
                      <a:pt x="817" y="417"/>
                      <a:pt x="817" y="417"/>
                    </a:cubicBezTo>
                    <a:cubicBezTo>
                      <a:pt x="817" y="417"/>
                      <a:pt x="818" y="417"/>
                      <a:pt x="818" y="418"/>
                    </a:cubicBezTo>
                    <a:cubicBezTo>
                      <a:pt x="818" y="418"/>
                      <a:pt x="818" y="418"/>
                      <a:pt x="818" y="418"/>
                    </a:cubicBezTo>
                    <a:cubicBezTo>
                      <a:pt x="819" y="419"/>
                      <a:pt x="820" y="419"/>
                      <a:pt x="821" y="419"/>
                    </a:cubicBezTo>
                    <a:cubicBezTo>
                      <a:pt x="820" y="420"/>
                      <a:pt x="819" y="422"/>
                      <a:pt x="818" y="425"/>
                    </a:cubicBezTo>
                    <a:cubicBezTo>
                      <a:pt x="818" y="425"/>
                      <a:pt x="818" y="426"/>
                      <a:pt x="818" y="426"/>
                    </a:cubicBezTo>
                    <a:cubicBezTo>
                      <a:pt x="818" y="427"/>
                      <a:pt x="818" y="427"/>
                      <a:pt x="818" y="428"/>
                    </a:cubicBezTo>
                    <a:cubicBezTo>
                      <a:pt x="818" y="428"/>
                      <a:pt x="818" y="428"/>
                      <a:pt x="818" y="429"/>
                    </a:cubicBezTo>
                    <a:cubicBezTo>
                      <a:pt x="818" y="429"/>
                      <a:pt x="818" y="430"/>
                      <a:pt x="818" y="431"/>
                    </a:cubicBezTo>
                    <a:cubicBezTo>
                      <a:pt x="818" y="431"/>
                      <a:pt x="818" y="432"/>
                      <a:pt x="818" y="433"/>
                    </a:cubicBezTo>
                    <a:cubicBezTo>
                      <a:pt x="818" y="433"/>
                      <a:pt x="818" y="434"/>
                      <a:pt x="818" y="434"/>
                    </a:cubicBezTo>
                    <a:cubicBezTo>
                      <a:pt x="818" y="435"/>
                      <a:pt x="818" y="435"/>
                      <a:pt x="818" y="436"/>
                    </a:cubicBezTo>
                    <a:cubicBezTo>
                      <a:pt x="818" y="436"/>
                      <a:pt x="818" y="437"/>
                      <a:pt x="818" y="438"/>
                    </a:cubicBezTo>
                    <a:cubicBezTo>
                      <a:pt x="818" y="438"/>
                      <a:pt x="818" y="439"/>
                      <a:pt x="818" y="439"/>
                    </a:cubicBezTo>
                    <a:cubicBezTo>
                      <a:pt x="818" y="440"/>
                      <a:pt x="818" y="440"/>
                      <a:pt x="819" y="441"/>
                    </a:cubicBezTo>
                    <a:cubicBezTo>
                      <a:pt x="819" y="442"/>
                      <a:pt x="819" y="443"/>
                      <a:pt x="819" y="444"/>
                    </a:cubicBezTo>
                    <a:cubicBezTo>
                      <a:pt x="819" y="444"/>
                      <a:pt x="819" y="444"/>
                      <a:pt x="819" y="445"/>
                    </a:cubicBezTo>
                    <a:cubicBezTo>
                      <a:pt x="819" y="445"/>
                      <a:pt x="820" y="446"/>
                      <a:pt x="820" y="447"/>
                    </a:cubicBezTo>
                    <a:cubicBezTo>
                      <a:pt x="820" y="447"/>
                      <a:pt x="820" y="447"/>
                      <a:pt x="820" y="448"/>
                    </a:cubicBezTo>
                    <a:cubicBezTo>
                      <a:pt x="820" y="450"/>
                      <a:pt x="821" y="452"/>
                      <a:pt x="822" y="453"/>
                    </a:cubicBezTo>
                    <a:cubicBezTo>
                      <a:pt x="822" y="454"/>
                      <a:pt x="822" y="454"/>
                      <a:pt x="822" y="454"/>
                    </a:cubicBezTo>
                    <a:cubicBezTo>
                      <a:pt x="822" y="454"/>
                      <a:pt x="823" y="455"/>
                      <a:pt x="823" y="455"/>
                    </a:cubicBezTo>
                    <a:cubicBezTo>
                      <a:pt x="823" y="456"/>
                      <a:pt x="823" y="456"/>
                      <a:pt x="823" y="456"/>
                    </a:cubicBezTo>
                    <a:cubicBezTo>
                      <a:pt x="824" y="457"/>
                      <a:pt x="825" y="458"/>
                      <a:pt x="825" y="458"/>
                    </a:cubicBezTo>
                    <a:cubicBezTo>
                      <a:pt x="825" y="458"/>
                      <a:pt x="825" y="458"/>
                      <a:pt x="825" y="458"/>
                    </a:cubicBezTo>
                    <a:cubicBezTo>
                      <a:pt x="826" y="459"/>
                      <a:pt x="828" y="460"/>
                      <a:pt x="829" y="460"/>
                    </a:cubicBezTo>
                    <a:cubicBezTo>
                      <a:pt x="824" y="468"/>
                      <a:pt x="831" y="501"/>
                      <a:pt x="841" y="502"/>
                    </a:cubicBezTo>
                    <a:cubicBezTo>
                      <a:pt x="841" y="503"/>
                      <a:pt x="840" y="505"/>
                      <a:pt x="841" y="507"/>
                    </a:cubicBezTo>
                    <a:cubicBezTo>
                      <a:pt x="841" y="507"/>
                      <a:pt x="841" y="507"/>
                      <a:pt x="841" y="507"/>
                    </a:cubicBezTo>
                    <a:cubicBezTo>
                      <a:pt x="842" y="512"/>
                      <a:pt x="844" y="520"/>
                      <a:pt x="848" y="527"/>
                    </a:cubicBezTo>
                    <a:cubicBezTo>
                      <a:pt x="848" y="527"/>
                      <a:pt x="848" y="527"/>
                      <a:pt x="848" y="527"/>
                    </a:cubicBezTo>
                    <a:cubicBezTo>
                      <a:pt x="849" y="530"/>
                      <a:pt x="851" y="532"/>
                      <a:pt x="852" y="534"/>
                    </a:cubicBezTo>
                    <a:cubicBezTo>
                      <a:pt x="852" y="534"/>
                      <a:pt x="852" y="534"/>
                      <a:pt x="852" y="534"/>
                    </a:cubicBezTo>
                    <a:cubicBezTo>
                      <a:pt x="856" y="541"/>
                      <a:pt x="860" y="548"/>
                      <a:pt x="864" y="551"/>
                    </a:cubicBezTo>
                    <a:cubicBezTo>
                      <a:pt x="864" y="551"/>
                      <a:pt x="864" y="551"/>
                      <a:pt x="864" y="551"/>
                    </a:cubicBezTo>
                    <a:cubicBezTo>
                      <a:pt x="865" y="552"/>
                      <a:pt x="867" y="553"/>
                      <a:pt x="868" y="553"/>
                    </a:cubicBezTo>
                    <a:cubicBezTo>
                      <a:pt x="868" y="554"/>
                      <a:pt x="868" y="555"/>
                      <a:pt x="869" y="557"/>
                    </a:cubicBezTo>
                    <a:cubicBezTo>
                      <a:pt x="869" y="557"/>
                      <a:pt x="869" y="557"/>
                      <a:pt x="869" y="557"/>
                    </a:cubicBezTo>
                    <a:cubicBezTo>
                      <a:pt x="871" y="561"/>
                      <a:pt x="876" y="566"/>
                      <a:pt x="881" y="570"/>
                    </a:cubicBezTo>
                    <a:cubicBezTo>
                      <a:pt x="881" y="570"/>
                      <a:pt x="881" y="570"/>
                      <a:pt x="881" y="570"/>
                    </a:cubicBezTo>
                    <a:cubicBezTo>
                      <a:pt x="882" y="571"/>
                      <a:pt x="883" y="572"/>
                      <a:pt x="884" y="573"/>
                    </a:cubicBezTo>
                    <a:cubicBezTo>
                      <a:pt x="884" y="573"/>
                      <a:pt x="884" y="573"/>
                      <a:pt x="884" y="573"/>
                    </a:cubicBezTo>
                    <a:cubicBezTo>
                      <a:pt x="886" y="574"/>
                      <a:pt x="887" y="575"/>
                      <a:pt x="888" y="575"/>
                    </a:cubicBezTo>
                    <a:cubicBezTo>
                      <a:pt x="888" y="576"/>
                      <a:pt x="888" y="576"/>
                      <a:pt x="888" y="576"/>
                    </a:cubicBezTo>
                    <a:cubicBezTo>
                      <a:pt x="889" y="576"/>
                      <a:pt x="890" y="577"/>
                      <a:pt x="891" y="577"/>
                    </a:cubicBezTo>
                    <a:cubicBezTo>
                      <a:pt x="891" y="578"/>
                      <a:pt x="891" y="578"/>
                      <a:pt x="891" y="578"/>
                    </a:cubicBezTo>
                    <a:cubicBezTo>
                      <a:pt x="892" y="578"/>
                      <a:pt x="893" y="579"/>
                      <a:pt x="894" y="579"/>
                    </a:cubicBezTo>
                    <a:cubicBezTo>
                      <a:pt x="894" y="579"/>
                      <a:pt x="894" y="579"/>
                      <a:pt x="894" y="579"/>
                    </a:cubicBezTo>
                    <a:cubicBezTo>
                      <a:pt x="896" y="580"/>
                      <a:pt x="897" y="581"/>
                      <a:pt x="898" y="581"/>
                    </a:cubicBezTo>
                    <a:cubicBezTo>
                      <a:pt x="899" y="582"/>
                      <a:pt x="899" y="583"/>
                      <a:pt x="901" y="584"/>
                    </a:cubicBezTo>
                    <a:cubicBezTo>
                      <a:pt x="901" y="584"/>
                      <a:pt x="902" y="584"/>
                      <a:pt x="902" y="585"/>
                    </a:cubicBezTo>
                    <a:cubicBezTo>
                      <a:pt x="902" y="585"/>
                      <a:pt x="902" y="585"/>
                      <a:pt x="903" y="585"/>
                    </a:cubicBezTo>
                    <a:cubicBezTo>
                      <a:pt x="903" y="586"/>
                      <a:pt x="904" y="586"/>
                      <a:pt x="904" y="586"/>
                    </a:cubicBezTo>
                    <a:cubicBezTo>
                      <a:pt x="904" y="586"/>
                      <a:pt x="905" y="586"/>
                      <a:pt x="905" y="587"/>
                    </a:cubicBezTo>
                    <a:cubicBezTo>
                      <a:pt x="905" y="587"/>
                      <a:pt x="906" y="587"/>
                      <a:pt x="907" y="587"/>
                    </a:cubicBezTo>
                    <a:cubicBezTo>
                      <a:pt x="907" y="588"/>
                      <a:pt x="907" y="588"/>
                      <a:pt x="908" y="588"/>
                    </a:cubicBezTo>
                    <a:cubicBezTo>
                      <a:pt x="908" y="588"/>
                      <a:pt x="909" y="588"/>
                      <a:pt x="909" y="589"/>
                    </a:cubicBezTo>
                    <a:cubicBezTo>
                      <a:pt x="910" y="589"/>
                      <a:pt x="910" y="589"/>
                      <a:pt x="910" y="589"/>
                    </a:cubicBezTo>
                    <a:cubicBezTo>
                      <a:pt x="911" y="589"/>
                      <a:pt x="912" y="590"/>
                      <a:pt x="912" y="590"/>
                    </a:cubicBezTo>
                    <a:cubicBezTo>
                      <a:pt x="913" y="590"/>
                      <a:pt x="913" y="590"/>
                      <a:pt x="913" y="590"/>
                    </a:cubicBezTo>
                    <a:cubicBezTo>
                      <a:pt x="914" y="591"/>
                      <a:pt x="915" y="591"/>
                      <a:pt x="916" y="591"/>
                    </a:cubicBezTo>
                    <a:cubicBezTo>
                      <a:pt x="916" y="591"/>
                      <a:pt x="916" y="591"/>
                      <a:pt x="916" y="591"/>
                    </a:cubicBezTo>
                    <a:cubicBezTo>
                      <a:pt x="919" y="592"/>
                      <a:pt x="921" y="593"/>
                      <a:pt x="924" y="594"/>
                    </a:cubicBezTo>
                    <a:cubicBezTo>
                      <a:pt x="924" y="594"/>
                      <a:pt x="925" y="594"/>
                      <a:pt x="925" y="594"/>
                    </a:cubicBezTo>
                    <a:cubicBezTo>
                      <a:pt x="926" y="594"/>
                      <a:pt x="926" y="594"/>
                      <a:pt x="927" y="594"/>
                    </a:cubicBezTo>
                    <a:cubicBezTo>
                      <a:pt x="927" y="594"/>
                      <a:pt x="928" y="594"/>
                      <a:pt x="928" y="595"/>
                    </a:cubicBezTo>
                    <a:cubicBezTo>
                      <a:pt x="929" y="595"/>
                      <a:pt x="929" y="595"/>
                      <a:pt x="930" y="595"/>
                    </a:cubicBezTo>
                    <a:cubicBezTo>
                      <a:pt x="930" y="595"/>
                      <a:pt x="931" y="595"/>
                      <a:pt x="931" y="595"/>
                    </a:cubicBezTo>
                    <a:cubicBezTo>
                      <a:pt x="932" y="595"/>
                      <a:pt x="932" y="595"/>
                      <a:pt x="933" y="595"/>
                    </a:cubicBezTo>
                    <a:cubicBezTo>
                      <a:pt x="933" y="595"/>
                      <a:pt x="934" y="596"/>
                      <a:pt x="934" y="596"/>
                    </a:cubicBezTo>
                    <a:cubicBezTo>
                      <a:pt x="934" y="596"/>
                      <a:pt x="935" y="596"/>
                      <a:pt x="935" y="596"/>
                    </a:cubicBezTo>
                    <a:cubicBezTo>
                      <a:pt x="936" y="596"/>
                      <a:pt x="936" y="596"/>
                      <a:pt x="937" y="596"/>
                    </a:cubicBezTo>
                    <a:cubicBezTo>
                      <a:pt x="937" y="596"/>
                      <a:pt x="937" y="596"/>
                      <a:pt x="937" y="596"/>
                    </a:cubicBezTo>
                    <a:cubicBezTo>
                      <a:pt x="938" y="596"/>
                      <a:pt x="938" y="596"/>
                      <a:pt x="939" y="596"/>
                    </a:cubicBezTo>
                    <a:cubicBezTo>
                      <a:pt x="939" y="596"/>
                      <a:pt x="939" y="596"/>
                      <a:pt x="939" y="596"/>
                    </a:cubicBezTo>
                    <a:cubicBezTo>
                      <a:pt x="940" y="596"/>
                      <a:pt x="940" y="596"/>
                      <a:pt x="941" y="596"/>
                    </a:cubicBezTo>
                    <a:cubicBezTo>
                      <a:pt x="941" y="515"/>
                      <a:pt x="941" y="515"/>
                      <a:pt x="941" y="515"/>
                    </a:cubicBezTo>
                    <a:cubicBezTo>
                      <a:pt x="941" y="515"/>
                      <a:pt x="940" y="513"/>
                      <a:pt x="938" y="511"/>
                    </a:cubicBezTo>
                    <a:close/>
                    <a:moveTo>
                      <a:pt x="6" y="571"/>
                    </a:moveTo>
                    <a:cubicBezTo>
                      <a:pt x="8" y="577"/>
                      <a:pt x="10" y="583"/>
                      <a:pt x="11" y="587"/>
                    </a:cubicBezTo>
                    <a:cubicBezTo>
                      <a:pt x="11" y="587"/>
                      <a:pt x="10" y="588"/>
                      <a:pt x="6" y="589"/>
                    </a:cubicBezTo>
                    <a:lnTo>
                      <a:pt x="6" y="571"/>
                    </a:lnTo>
                    <a:close/>
                    <a:moveTo>
                      <a:pt x="11" y="587"/>
                    </a:moveTo>
                    <a:cubicBezTo>
                      <a:pt x="11" y="587"/>
                      <a:pt x="11" y="587"/>
                      <a:pt x="11" y="587"/>
                    </a:cubicBezTo>
                    <a:cubicBezTo>
                      <a:pt x="11" y="587"/>
                      <a:pt x="11" y="587"/>
                      <a:pt x="11" y="587"/>
                    </a:cubicBezTo>
                    <a:cubicBezTo>
                      <a:pt x="11" y="587"/>
                      <a:pt x="11" y="587"/>
                      <a:pt x="11" y="587"/>
                    </a:cubicBezTo>
                    <a:close/>
                    <a:moveTo>
                      <a:pt x="19" y="584"/>
                    </a:moveTo>
                    <a:cubicBezTo>
                      <a:pt x="16" y="575"/>
                      <a:pt x="11" y="556"/>
                      <a:pt x="6" y="546"/>
                    </a:cubicBezTo>
                    <a:cubicBezTo>
                      <a:pt x="6" y="517"/>
                      <a:pt x="6" y="517"/>
                      <a:pt x="6" y="517"/>
                    </a:cubicBezTo>
                    <a:cubicBezTo>
                      <a:pt x="19" y="525"/>
                      <a:pt x="49" y="553"/>
                      <a:pt x="56" y="565"/>
                    </a:cubicBezTo>
                    <a:cubicBezTo>
                      <a:pt x="52" y="571"/>
                      <a:pt x="30" y="584"/>
                      <a:pt x="19" y="584"/>
                    </a:cubicBezTo>
                    <a:close/>
                    <a:moveTo>
                      <a:pt x="63" y="560"/>
                    </a:moveTo>
                    <a:cubicBezTo>
                      <a:pt x="53" y="545"/>
                      <a:pt x="23" y="518"/>
                      <a:pt x="10" y="509"/>
                    </a:cubicBezTo>
                    <a:cubicBezTo>
                      <a:pt x="10" y="498"/>
                      <a:pt x="11" y="494"/>
                      <a:pt x="15" y="487"/>
                    </a:cubicBezTo>
                    <a:cubicBezTo>
                      <a:pt x="31" y="495"/>
                      <a:pt x="67" y="513"/>
                      <a:pt x="82" y="518"/>
                    </a:cubicBezTo>
                    <a:cubicBezTo>
                      <a:pt x="82" y="525"/>
                      <a:pt x="74" y="552"/>
                      <a:pt x="63" y="560"/>
                    </a:cubicBezTo>
                    <a:close/>
                    <a:moveTo>
                      <a:pt x="93" y="466"/>
                    </a:moveTo>
                    <a:cubicBezTo>
                      <a:pt x="93" y="466"/>
                      <a:pt x="93" y="466"/>
                      <a:pt x="93" y="466"/>
                    </a:cubicBezTo>
                    <a:cubicBezTo>
                      <a:pt x="94" y="465"/>
                      <a:pt x="94" y="465"/>
                      <a:pt x="94" y="465"/>
                    </a:cubicBezTo>
                    <a:cubicBezTo>
                      <a:pt x="94" y="466"/>
                      <a:pt x="93" y="466"/>
                      <a:pt x="93" y="466"/>
                    </a:cubicBezTo>
                    <a:close/>
                    <a:moveTo>
                      <a:pt x="93" y="466"/>
                    </a:moveTo>
                    <a:cubicBezTo>
                      <a:pt x="79" y="463"/>
                      <a:pt x="36" y="450"/>
                      <a:pt x="23" y="444"/>
                    </a:cubicBezTo>
                    <a:cubicBezTo>
                      <a:pt x="22" y="440"/>
                      <a:pt x="22" y="437"/>
                      <a:pt x="22" y="435"/>
                    </a:cubicBezTo>
                    <a:cubicBezTo>
                      <a:pt x="22" y="430"/>
                      <a:pt x="23" y="426"/>
                      <a:pt x="27" y="420"/>
                    </a:cubicBezTo>
                    <a:cubicBezTo>
                      <a:pt x="43" y="425"/>
                      <a:pt x="80" y="432"/>
                      <a:pt x="97" y="433"/>
                    </a:cubicBezTo>
                    <a:cubicBezTo>
                      <a:pt x="98" y="440"/>
                      <a:pt x="96" y="462"/>
                      <a:pt x="93" y="466"/>
                    </a:cubicBezTo>
                    <a:close/>
                    <a:moveTo>
                      <a:pt x="99" y="423"/>
                    </a:moveTo>
                    <a:cubicBezTo>
                      <a:pt x="99" y="423"/>
                      <a:pt x="98" y="424"/>
                      <a:pt x="98" y="424"/>
                    </a:cubicBezTo>
                    <a:cubicBezTo>
                      <a:pt x="85" y="424"/>
                      <a:pt x="45" y="417"/>
                      <a:pt x="29" y="412"/>
                    </a:cubicBezTo>
                    <a:cubicBezTo>
                      <a:pt x="29" y="412"/>
                      <a:pt x="29" y="412"/>
                      <a:pt x="29" y="412"/>
                    </a:cubicBezTo>
                    <a:cubicBezTo>
                      <a:pt x="27" y="409"/>
                      <a:pt x="26" y="404"/>
                      <a:pt x="26" y="399"/>
                    </a:cubicBezTo>
                    <a:cubicBezTo>
                      <a:pt x="26" y="393"/>
                      <a:pt x="27" y="387"/>
                      <a:pt x="29" y="383"/>
                    </a:cubicBezTo>
                    <a:cubicBezTo>
                      <a:pt x="46" y="387"/>
                      <a:pt x="83" y="394"/>
                      <a:pt x="100" y="394"/>
                    </a:cubicBezTo>
                    <a:cubicBezTo>
                      <a:pt x="101" y="401"/>
                      <a:pt x="101" y="420"/>
                      <a:pt x="98" y="424"/>
                    </a:cubicBezTo>
                    <a:lnTo>
                      <a:pt x="99" y="423"/>
                    </a:lnTo>
                    <a:close/>
                    <a:moveTo>
                      <a:pt x="101" y="386"/>
                    </a:moveTo>
                    <a:cubicBezTo>
                      <a:pt x="101" y="386"/>
                      <a:pt x="101" y="386"/>
                      <a:pt x="101" y="386"/>
                    </a:cubicBezTo>
                    <a:cubicBezTo>
                      <a:pt x="87" y="385"/>
                      <a:pt x="48" y="379"/>
                      <a:pt x="31" y="375"/>
                    </a:cubicBezTo>
                    <a:cubicBezTo>
                      <a:pt x="31" y="375"/>
                      <a:pt x="31" y="375"/>
                      <a:pt x="31" y="375"/>
                    </a:cubicBezTo>
                    <a:cubicBezTo>
                      <a:pt x="30" y="373"/>
                      <a:pt x="29" y="371"/>
                      <a:pt x="29" y="368"/>
                    </a:cubicBezTo>
                    <a:cubicBezTo>
                      <a:pt x="29" y="361"/>
                      <a:pt x="31" y="352"/>
                      <a:pt x="34" y="348"/>
                    </a:cubicBezTo>
                    <a:cubicBezTo>
                      <a:pt x="50" y="352"/>
                      <a:pt x="89" y="355"/>
                      <a:pt x="105" y="355"/>
                    </a:cubicBezTo>
                    <a:cubicBezTo>
                      <a:pt x="108" y="365"/>
                      <a:pt x="104" y="383"/>
                      <a:pt x="101" y="386"/>
                    </a:cubicBezTo>
                    <a:close/>
                    <a:moveTo>
                      <a:pt x="106" y="347"/>
                    </a:moveTo>
                    <a:cubicBezTo>
                      <a:pt x="106" y="347"/>
                      <a:pt x="106" y="347"/>
                      <a:pt x="106" y="347"/>
                    </a:cubicBezTo>
                    <a:cubicBezTo>
                      <a:pt x="106" y="346"/>
                      <a:pt x="106" y="346"/>
                      <a:pt x="106" y="346"/>
                    </a:cubicBezTo>
                    <a:cubicBezTo>
                      <a:pt x="106" y="347"/>
                      <a:pt x="106" y="347"/>
                      <a:pt x="106" y="347"/>
                    </a:cubicBezTo>
                    <a:close/>
                    <a:moveTo>
                      <a:pt x="106" y="347"/>
                    </a:moveTo>
                    <a:cubicBezTo>
                      <a:pt x="91" y="347"/>
                      <a:pt x="50" y="343"/>
                      <a:pt x="36" y="340"/>
                    </a:cubicBezTo>
                    <a:cubicBezTo>
                      <a:pt x="35" y="338"/>
                      <a:pt x="35" y="335"/>
                      <a:pt x="35" y="331"/>
                    </a:cubicBezTo>
                    <a:cubicBezTo>
                      <a:pt x="35" y="326"/>
                      <a:pt x="36" y="321"/>
                      <a:pt x="39" y="314"/>
                    </a:cubicBezTo>
                    <a:cubicBezTo>
                      <a:pt x="56" y="319"/>
                      <a:pt x="93" y="321"/>
                      <a:pt x="109" y="321"/>
                    </a:cubicBezTo>
                    <a:cubicBezTo>
                      <a:pt x="110" y="327"/>
                      <a:pt x="108" y="343"/>
                      <a:pt x="106" y="347"/>
                    </a:cubicBezTo>
                    <a:close/>
                    <a:moveTo>
                      <a:pt x="110" y="313"/>
                    </a:moveTo>
                    <a:cubicBezTo>
                      <a:pt x="110" y="313"/>
                      <a:pt x="110" y="313"/>
                      <a:pt x="110" y="313"/>
                    </a:cubicBezTo>
                    <a:cubicBezTo>
                      <a:pt x="111" y="312"/>
                      <a:pt x="111" y="312"/>
                      <a:pt x="111" y="312"/>
                    </a:cubicBezTo>
                    <a:cubicBezTo>
                      <a:pt x="111" y="312"/>
                      <a:pt x="111" y="312"/>
                      <a:pt x="110" y="313"/>
                    </a:cubicBezTo>
                    <a:close/>
                    <a:moveTo>
                      <a:pt x="110" y="313"/>
                    </a:moveTo>
                    <a:cubicBezTo>
                      <a:pt x="94" y="313"/>
                      <a:pt x="55" y="311"/>
                      <a:pt x="40" y="306"/>
                    </a:cubicBezTo>
                    <a:cubicBezTo>
                      <a:pt x="40" y="306"/>
                      <a:pt x="40" y="306"/>
                      <a:pt x="40" y="306"/>
                    </a:cubicBezTo>
                    <a:cubicBezTo>
                      <a:pt x="39" y="303"/>
                      <a:pt x="38" y="300"/>
                      <a:pt x="38" y="297"/>
                    </a:cubicBezTo>
                    <a:cubicBezTo>
                      <a:pt x="38" y="292"/>
                      <a:pt x="39" y="287"/>
                      <a:pt x="41" y="282"/>
                    </a:cubicBezTo>
                    <a:cubicBezTo>
                      <a:pt x="57" y="288"/>
                      <a:pt x="96" y="293"/>
                      <a:pt x="112" y="293"/>
                    </a:cubicBezTo>
                    <a:cubicBezTo>
                      <a:pt x="113" y="298"/>
                      <a:pt x="111" y="310"/>
                      <a:pt x="110" y="313"/>
                    </a:cubicBezTo>
                    <a:close/>
                    <a:moveTo>
                      <a:pt x="113" y="285"/>
                    </a:moveTo>
                    <a:cubicBezTo>
                      <a:pt x="113" y="285"/>
                      <a:pt x="113" y="285"/>
                      <a:pt x="112" y="285"/>
                    </a:cubicBezTo>
                    <a:cubicBezTo>
                      <a:pt x="99" y="285"/>
                      <a:pt x="55" y="278"/>
                      <a:pt x="43" y="274"/>
                    </a:cubicBezTo>
                    <a:cubicBezTo>
                      <a:pt x="43" y="274"/>
                      <a:pt x="43" y="274"/>
                      <a:pt x="43" y="273"/>
                    </a:cubicBezTo>
                    <a:cubicBezTo>
                      <a:pt x="43" y="274"/>
                      <a:pt x="43" y="274"/>
                      <a:pt x="43" y="274"/>
                    </a:cubicBezTo>
                    <a:cubicBezTo>
                      <a:pt x="42" y="270"/>
                      <a:pt x="44" y="257"/>
                      <a:pt x="45" y="251"/>
                    </a:cubicBezTo>
                    <a:cubicBezTo>
                      <a:pt x="63" y="258"/>
                      <a:pt x="100" y="264"/>
                      <a:pt x="116" y="265"/>
                    </a:cubicBezTo>
                    <a:cubicBezTo>
                      <a:pt x="117" y="270"/>
                      <a:pt x="115" y="282"/>
                      <a:pt x="113" y="285"/>
                    </a:cubicBezTo>
                    <a:close/>
                    <a:moveTo>
                      <a:pt x="117" y="257"/>
                    </a:moveTo>
                    <a:cubicBezTo>
                      <a:pt x="117" y="257"/>
                      <a:pt x="117" y="257"/>
                      <a:pt x="117" y="257"/>
                    </a:cubicBezTo>
                    <a:cubicBezTo>
                      <a:pt x="117" y="256"/>
                      <a:pt x="117" y="256"/>
                      <a:pt x="117" y="256"/>
                    </a:cubicBezTo>
                    <a:cubicBezTo>
                      <a:pt x="117" y="256"/>
                      <a:pt x="117" y="257"/>
                      <a:pt x="117" y="257"/>
                    </a:cubicBezTo>
                    <a:close/>
                    <a:moveTo>
                      <a:pt x="120" y="231"/>
                    </a:moveTo>
                    <a:cubicBezTo>
                      <a:pt x="121" y="230"/>
                      <a:pt x="121" y="230"/>
                      <a:pt x="121" y="230"/>
                    </a:cubicBezTo>
                    <a:cubicBezTo>
                      <a:pt x="121" y="231"/>
                      <a:pt x="120" y="231"/>
                      <a:pt x="120" y="232"/>
                    </a:cubicBezTo>
                    <a:cubicBezTo>
                      <a:pt x="107" y="231"/>
                      <a:pt x="65" y="220"/>
                      <a:pt x="52" y="214"/>
                    </a:cubicBezTo>
                    <a:cubicBezTo>
                      <a:pt x="52" y="214"/>
                      <a:pt x="52" y="214"/>
                      <a:pt x="52" y="214"/>
                    </a:cubicBezTo>
                    <a:cubicBezTo>
                      <a:pt x="51" y="208"/>
                      <a:pt x="54" y="195"/>
                      <a:pt x="56" y="188"/>
                    </a:cubicBezTo>
                    <a:cubicBezTo>
                      <a:pt x="71" y="198"/>
                      <a:pt x="107" y="209"/>
                      <a:pt x="125" y="210"/>
                    </a:cubicBezTo>
                    <a:cubicBezTo>
                      <a:pt x="124" y="216"/>
                      <a:pt x="122" y="229"/>
                      <a:pt x="120" y="231"/>
                    </a:cubicBezTo>
                    <a:close/>
                    <a:moveTo>
                      <a:pt x="126" y="202"/>
                    </a:moveTo>
                    <a:cubicBezTo>
                      <a:pt x="126" y="202"/>
                      <a:pt x="126" y="202"/>
                      <a:pt x="126" y="202"/>
                    </a:cubicBezTo>
                    <a:cubicBezTo>
                      <a:pt x="126" y="202"/>
                      <a:pt x="126" y="202"/>
                      <a:pt x="126" y="202"/>
                    </a:cubicBezTo>
                    <a:cubicBezTo>
                      <a:pt x="126" y="202"/>
                      <a:pt x="126" y="202"/>
                      <a:pt x="126" y="202"/>
                    </a:cubicBezTo>
                    <a:close/>
                    <a:moveTo>
                      <a:pt x="125" y="202"/>
                    </a:moveTo>
                    <a:cubicBezTo>
                      <a:pt x="110" y="201"/>
                      <a:pt x="68" y="187"/>
                      <a:pt x="58" y="180"/>
                    </a:cubicBezTo>
                    <a:cubicBezTo>
                      <a:pt x="57" y="173"/>
                      <a:pt x="59" y="165"/>
                      <a:pt x="63" y="156"/>
                    </a:cubicBezTo>
                    <a:cubicBezTo>
                      <a:pt x="78" y="167"/>
                      <a:pt x="112" y="181"/>
                      <a:pt x="130" y="183"/>
                    </a:cubicBezTo>
                    <a:cubicBezTo>
                      <a:pt x="129" y="189"/>
                      <a:pt x="127" y="199"/>
                      <a:pt x="125" y="202"/>
                    </a:cubicBezTo>
                    <a:close/>
                    <a:moveTo>
                      <a:pt x="132" y="174"/>
                    </a:moveTo>
                    <a:cubicBezTo>
                      <a:pt x="132" y="174"/>
                      <a:pt x="132" y="174"/>
                      <a:pt x="132" y="174"/>
                    </a:cubicBezTo>
                    <a:cubicBezTo>
                      <a:pt x="132" y="174"/>
                      <a:pt x="131" y="174"/>
                      <a:pt x="131" y="175"/>
                    </a:cubicBezTo>
                    <a:cubicBezTo>
                      <a:pt x="116" y="173"/>
                      <a:pt x="79" y="158"/>
                      <a:pt x="66" y="149"/>
                    </a:cubicBezTo>
                    <a:cubicBezTo>
                      <a:pt x="66" y="148"/>
                      <a:pt x="66" y="148"/>
                      <a:pt x="66" y="147"/>
                    </a:cubicBezTo>
                    <a:cubicBezTo>
                      <a:pt x="65" y="142"/>
                      <a:pt x="67" y="131"/>
                      <a:pt x="73" y="125"/>
                    </a:cubicBezTo>
                    <a:cubicBezTo>
                      <a:pt x="86" y="135"/>
                      <a:pt x="117" y="155"/>
                      <a:pt x="136" y="162"/>
                    </a:cubicBezTo>
                    <a:cubicBezTo>
                      <a:pt x="136" y="165"/>
                      <a:pt x="133" y="172"/>
                      <a:pt x="132" y="174"/>
                    </a:cubicBezTo>
                    <a:close/>
                    <a:moveTo>
                      <a:pt x="140" y="154"/>
                    </a:moveTo>
                    <a:cubicBezTo>
                      <a:pt x="140" y="154"/>
                      <a:pt x="139" y="154"/>
                      <a:pt x="139" y="154"/>
                    </a:cubicBezTo>
                    <a:cubicBezTo>
                      <a:pt x="141" y="153"/>
                      <a:pt x="141" y="153"/>
                      <a:pt x="141" y="153"/>
                    </a:cubicBezTo>
                    <a:cubicBezTo>
                      <a:pt x="140" y="153"/>
                      <a:pt x="140" y="153"/>
                      <a:pt x="140" y="154"/>
                    </a:cubicBezTo>
                    <a:close/>
                    <a:moveTo>
                      <a:pt x="139" y="154"/>
                    </a:moveTo>
                    <a:cubicBezTo>
                      <a:pt x="121" y="147"/>
                      <a:pt x="89" y="127"/>
                      <a:pt x="77" y="117"/>
                    </a:cubicBezTo>
                    <a:cubicBezTo>
                      <a:pt x="77" y="117"/>
                      <a:pt x="77" y="117"/>
                      <a:pt x="77" y="117"/>
                    </a:cubicBezTo>
                    <a:cubicBezTo>
                      <a:pt x="77" y="111"/>
                      <a:pt x="79" y="97"/>
                      <a:pt x="85" y="93"/>
                    </a:cubicBezTo>
                    <a:cubicBezTo>
                      <a:pt x="97" y="107"/>
                      <a:pt x="127" y="133"/>
                      <a:pt x="142" y="140"/>
                    </a:cubicBezTo>
                    <a:cubicBezTo>
                      <a:pt x="142" y="140"/>
                      <a:pt x="143" y="141"/>
                      <a:pt x="143" y="141"/>
                    </a:cubicBezTo>
                    <a:cubicBezTo>
                      <a:pt x="142" y="140"/>
                      <a:pt x="142" y="140"/>
                      <a:pt x="142" y="140"/>
                    </a:cubicBezTo>
                    <a:cubicBezTo>
                      <a:pt x="143" y="143"/>
                      <a:pt x="141" y="151"/>
                      <a:pt x="139" y="154"/>
                    </a:cubicBezTo>
                    <a:close/>
                    <a:moveTo>
                      <a:pt x="145" y="133"/>
                    </a:moveTo>
                    <a:cubicBezTo>
                      <a:pt x="132" y="126"/>
                      <a:pt x="100" y="97"/>
                      <a:pt x="91" y="87"/>
                    </a:cubicBezTo>
                    <a:cubicBezTo>
                      <a:pt x="91" y="86"/>
                      <a:pt x="91" y="86"/>
                      <a:pt x="91" y="86"/>
                    </a:cubicBezTo>
                    <a:cubicBezTo>
                      <a:pt x="92" y="77"/>
                      <a:pt x="93" y="69"/>
                      <a:pt x="101" y="63"/>
                    </a:cubicBezTo>
                    <a:cubicBezTo>
                      <a:pt x="110" y="79"/>
                      <a:pt x="138" y="112"/>
                      <a:pt x="150" y="122"/>
                    </a:cubicBezTo>
                    <a:cubicBezTo>
                      <a:pt x="150" y="124"/>
                      <a:pt x="147" y="131"/>
                      <a:pt x="145" y="133"/>
                    </a:cubicBezTo>
                    <a:close/>
                    <a:moveTo>
                      <a:pt x="150" y="122"/>
                    </a:moveTo>
                    <a:cubicBezTo>
                      <a:pt x="150" y="122"/>
                      <a:pt x="150" y="122"/>
                      <a:pt x="150" y="122"/>
                    </a:cubicBezTo>
                    <a:cubicBezTo>
                      <a:pt x="150" y="122"/>
                      <a:pt x="150" y="122"/>
                      <a:pt x="150" y="122"/>
                    </a:cubicBezTo>
                    <a:close/>
                    <a:moveTo>
                      <a:pt x="170" y="92"/>
                    </a:moveTo>
                    <a:cubicBezTo>
                      <a:pt x="170" y="91"/>
                      <a:pt x="170" y="91"/>
                      <a:pt x="170" y="91"/>
                    </a:cubicBezTo>
                    <a:cubicBezTo>
                      <a:pt x="170" y="93"/>
                      <a:pt x="166" y="98"/>
                      <a:pt x="164" y="99"/>
                    </a:cubicBezTo>
                    <a:cubicBezTo>
                      <a:pt x="164" y="99"/>
                      <a:pt x="163" y="99"/>
                      <a:pt x="163" y="99"/>
                    </a:cubicBezTo>
                    <a:cubicBezTo>
                      <a:pt x="154" y="89"/>
                      <a:pt x="134" y="48"/>
                      <a:pt x="129" y="34"/>
                    </a:cubicBezTo>
                    <a:cubicBezTo>
                      <a:pt x="129" y="34"/>
                      <a:pt x="129" y="34"/>
                      <a:pt x="129" y="34"/>
                    </a:cubicBezTo>
                    <a:cubicBezTo>
                      <a:pt x="130" y="31"/>
                      <a:pt x="133" y="26"/>
                      <a:pt x="142" y="24"/>
                    </a:cubicBezTo>
                    <a:cubicBezTo>
                      <a:pt x="146" y="40"/>
                      <a:pt x="161" y="78"/>
                      <a:pt x="170" y="91"/>
                    </a:cubicBezTo>
                    <a:cubicBezTo>
                      <a:pt x="170" y="91"/>
                      <a:pt x="170" y="92"/>
                      <a:pt x="170" y="92"/>
                    </a:cubicBezTo>
                    <a:close/>
                    <a:moveTo>
                      <a:pt x="179" y="85"/>
                    </a:moveTo>
                    <a:cubicBezTo>
                      <a:pt x="178" y="85"/>
                      <a:pt x="177" y="85"/>
                      <a:pt x="176" y="85"/>
                    </a:cubicBezTo>
                    <a:cubicBezTo>
                      <a:pt x="168" y="73"/>
                      <a:pt x="153" y="35"/>
                      <a:pt x="150" y="21"/>
                    </a:cubicBezTo>
                    <a:cubicBezTo>
                      <a:pt x="150" y="20"/>
                      <a:pt x="151" y="19"/>
                      <a:pt x="151" y="18"/>
                    </a:cubicBezTo>
                    <a:cubicBezTo>
                      <a:pt x="151" y="18"/>
                      <a:pt x="151" y="18"/>
                      <a:pt x="151" y="18"/>
                    </a:cubicBezTo>
                    <a:cubicBezTo>
                      <a:pt x="152" y="16"/>
                      <a:pt x="161" y="11"/>
                      <a:pt x="170" y="10"/>
                    </a:cubicBezTo>
                    <a:cubicBezTo>
                      <a:pt x="172" y="25"/>
                      <a:pt x="177" y="66"/>
                      <a:pt x="184" y="82"/>
                    </a:cubicBezTo>
                    <a:cubicBezTo>
                      <a:pt x="182" y="84"/>
                      <a:pt x="180" y="86"/>
                      <a:pt x="179" y="85"/>
                    </a:cubicBezTo>
                    <a:close/>
                    <a:moveTo>
                      <a:pt x="196" y="79"/>
                    </a:moveTo>
                    <a:cubicBezTo>
                      <a:pt x="195" y="80"/>
                      <a:pt x="195" y="79"/>
                      <a:pt x="194" y="79"/>
                    </a:cubicBezTo>
                    <a:cubicBezTo>
                      <a:pt x="194" y="78"/>
                      <a:pt x="193" y="78"/>
                      <a:pt x="192" y="78"/>
                    </a:cubicBezTo>
                    <a:cubicBezTo>
                      <a:pt x="187" y="67"/>
                      <a:pt x="181" y="36"/>
                      <a:pt x="178" y="9"/>
                    </a:cubicBezTo>
                    <a:cubicBezTo>
                      <a:pt x="182" y="7"/>
                      <a:pt x="195" y="6"/>
                      <a:pt x="200" y="9"/>
                    </a:cubicBezTo>
                    <a:cubicBezTo>
                      <a:pt x="200" y="23"/>
                      <a:pt x="198" y="68"/>
                      <a:pt x="196" y="79"/>
                    </a:cubicBezTo>
                    <a:close/>
                    <a:moveTo>
                      <a:pt x="635" y="19"/>
                    </a:moveTo>
                    <a:cubicBezTo>
                      <a:pt x="635" y="19"/>
                      <a:pt x="635" y="19"/>
                      <a:pt x="635" y="19"/>
                    </a:cubicBezTo>
                    <a:cubicBezTo>
                      <a:pt x="634" y="18"/>
                      <a:pt x="634" y="18"/>
                      <a:pt x="634" y="18"/>
                    </a:cubicBezTo>
                    <a:cubicBezTo>
                      <a:pt x="634" y="18"/>
                      <a:pt x="634" y="19"/>
                      <a:pt x="635" y="19"/>
                    </a:cubicBezTo>
                    <a:close/>
                    <a:moveTo>
                      <a:pt x="487" y="490"/>
                    </a:moveTo>
                    <a:cubicBezTo>
                      <a:pt x="487" y="490"/>
                      <a:pt x="487" y="490"/>
                      <a:pt x="487" y="490"/>
                    </a:cubicBezTo>
                    <a:cubicBezTo>
                      <a:pt x="487" y="490"/>
                      <a:pt x="487" y="490"/>
                      <a:pt x="487" y="490"/>
                    </a:cubicBezTo>
                    <a:cubicBezTo>
                      <a:pt x="487" y="490"/>
                      <a:pt x="487" y="490"/>
                      <a:pt x="487" y="490"/>
                    </a:cubicBezTo>
                    <a:close/>
                    <a:moveTo>
                      <a:pt x="420" y="520"/>
                    </a:moveTo>
                    <a:cubicBezTo>
                      <a:pt x="420" y="520"/>
                      <a:pt x="420" y="520"/>
                      <a:pt x="420" y="520"/>
                    </a:cubicBezTo>
                    <a:cubicBezTo>
                      <a:pt x="420" y="520"/>
                      <a:pt x="420" y="520"/>
                      <a:pt x="420" y="521"/>
                    </a:cubicBezTo>
                    <a:cubicBezTo>
                      <a:pt x="420" y="520"/>
                      <a:pt x="420" y="520"/>
                      <a:pt x="420" y="520"/>
                    </a:cubicBezTo>
                    <a:close/>
                    <a:moveTo>
                      <a:pt x="240" y="16"/>
                    </a:moveTo>
                    <a:cubicBezTo>
                      <a:pt x="240" y="16"/>
                      <a:pt x="240" y="16"/>
                      <a:pt x="241" y="16"/>
                    </a:cubicBezTo>
                    <a:cubicBezTo>
                      <a:pt x="240" y="16"/>
                      <a:pt x="240" y="16"/>
                      <a:pt x="240" y="16"/>
                    </a:cubicBezTo>
                    <a:cubicBezTo>
                      <a:pt x="240" y="16"/>
                      <a:pt x="240" y="16"/>
                      <a:pt x="240" y="16"/>
                    </a:cubicBezTo>
                    <a:close/>
                    <a:moveTo>
                      <a:pt x="208" y="8"/>
                    </a:moveTo>
                    <a:cubicBezTo>
                      <a:pt x="208" y="8"/>
                      <a:pt x="208" y="7"/>
                      <a:pt x="209" y="7"/>
                    </a:cubicBezTo>
                    <a:cubicBezTo>
                      <a:pt x="208" y="8"/>
                      <a:pt x="208" y="8"/>
                      <a:pt x="208" y="8"/>
                    </a:cubicBezTo>
                    <a:close/>
                    <a:moveTo>
                      <a:pt x="208" y="81"/>
                    </a:moveTo>
                    <a:cubicBezTo>
                      <a:pt x="208" y="81"/>
                      <a:pt x="207" y="81"/>
                      <a:pt x="207" y="81"/>
                    </a:cubicBezTo>
                    <a:cubicBezTo>
                      <a:pt x="206" y="80"/>
                      <a:pt x="206" y="79"/>
                      <a:pt x="205" y="78"/>
                    </a:cubicBezTo>
                    <a:cubicBezTo>
                      <a:pt x="206" y="62"/>
                      <a:pt x="208" y="23"/>
                      <a:pt x="208" y="8"/>
                    </a:cubicBezTo>
                    <a:cubicBezTo>
                      <a:pt x="213" y="7"/>
                      <a:pt x="229" y="10"/>
                      <a:pt x="231" y="14"/>
                    </a:cubicBezTo>
                    <a:cubicBezTo>
                      <a:pt x="231" y="14"/>
                      <a:pt x="231" y="14"/>
                      <a:pt x="232" y="14"/>
                    </a:cubicBezTo>
                    <a:cubicBezTo>
                      <a:pt x="228" y="27"/>
                      <a:pt x="214" y="70"/>
                      <a:pt x="208" y="81"/>
                    </a:cubicBezTo>
                    <a:close/>
                    <a:moveTo>
                      <a:pt x="222" y="87"/>
                    </a:moveTo>
                    <a:cubicBezTo>
                      <a:pt x="221" y="87"/>
                      <a:pt x="221" y="87"/>
                      <a:pt x="220" y="87"/>
                    </a:cubicBezTo>
                    <a:cubicBezTo>
                      <a:pt x="219" y="87"/>
                      <a:pt x="219" y="87"/>
                      <a:pt x="219" y="87"/>
                    </a:cubicBezTo>
                    <a:cubicBezTo>
                      <a:pt x="219" y="87"/>
                      <a:pt x="219" y="87"/>
                      <a:pt x="218" y="87"/>
                    </a:cubicBezTo>
                    <a:cubicBezTo>
                      <a:pt x="218" y="87"/>
                      <a:pt x="218" y="86"/>
                      <a:pt x="217" y="85"/>
                    </a:cubicBezTo>
                    <a:cubicBezTo>
                      <a:pt x="217" y="84"/>
                      <a:pt x="217" y="84"/>
                      <a:pt x="216" y="83"/>
                    </a:cubicBezTo>
                    <a:cubicBezTo>
                      <a:pt x="223" y="68"/>
                      <a:pt x="236" y="30"/>
                      <a:pt x="240" y="16"/>
                    </a:cubicBezTo>
                    <a:cubicBezTo>
                      <a:pt x="244" y="16"/>
                      <a:pt x="258" y="23"/>
                      <a:pt x="259" y="27"/>
                    </a:cubicBezTo>
                    <a:cubicBezTo>
                      <a:pt x="259" y="27"/>
                      <a:pt x="260" y="28"/>
                      <a:pt x="260" y="28"/>
                    </a:cubicBezTo>
                    <a:cubicBezTo>
                      <a:pt x="255" y="40"/>
                      <a:pt x="231" y="76"/>
                      <a:pt x="222" y="87"/>
                    </a:cubicBezTo>
                    <a:close/>
                    <a:moveTo>
                      <a:pt x="233" y="101"/>
                    </a:moveTo>
                    <a:cubicBezTo>
                      <a:pt x="233" y="101"/>
                      <a:pt x="232" y="101"/>
                      <a:pt x="231" y="101"/>
                    </a:cubicBezTo>
                    <a:cubicBezTo>
                      <a:pt x="231" y="101"/>
                      <a:pt x="231" y="101"/>
                      <a:pt x="231" y="101"/>
                    </a:cubicBezTo>
                    <a:cubicBezTo>
                      <a:pt x="230" y="101"/>
                      <a:pt x="227" y="97"/>
                      <a:pt x="226" y="94"/>
                    </a:cubicBezTo>
                    <a:cubicBezTo>
                      <a:pt x="237" y="83"/>
                      <a:pt x="260" y="48"/>
                      <a:pt x="267" y="32"/>
                    </a:cubicBezTo>
                    <a:cubicBezTo>
                      <a:pt x="269" y="33"/>
                      <a:pt x="271" y="34"/>
                      <a:pt x="275" y="37"/>
                    </a:cubicBezTo>
                    <a:cubicBezTo>
                      <a:pt x="284" y="45"/>
                      <a:pt x="289" y="55"/>
                      <a:pt x="289" y="58"/>
                    </a:cubicBezTo>
                    <a:cubicBezTo>
                      <a:pt x="289" y="57"/>
                      <a:pt x="289" y="57"/>
                      <a:pt x="289" y="57"/>
                    </a:cubicBezTo>
                    <a:cubicBezTo>
                      <a:pt x="289" y="58"/>
                      <a:pt x="289" y="58"/>
                      <a:pt x="289" y="59"/>
                    </a:cubicBezTo>
                    <a:cubicBezTo>
                      <a:pt x="280" y="67"/>
                      <a:pt x="248" y="92"/>
                      <a:pt x="233" y="101"/>
                    </a:cubicBezTo>
                    <a:close/>
                    <a:moveTo>
                      <a:pt x="241" y="118"/>
                    </a:moveTo>
                    <a:cubicBezTo>
                      <a:pt x="241" y="118"/>
                      <a:pt x="241" y="118"/>
                      <a:pt x="241" y="118"/>
                    </a:cubicBezTo>
                    <a:cubicBezTo>
                      <a:pt x="240" y="118"/>
                      <a:pt x="239" y="117"/>
                      <a:pt x="238" y="115"/>
                    </a:cubicBezTo>
                    <a:cubicBezTo>
                      <a:pt x="237" y="113"/>
                      <a:pt x="237" y="111"/>
                      <a:pt x="237" y="109"/>
                    </a:cubicBezTo>
                    <a:cubicBezTo>
                      <a:pt x="251" y="100"/>
                      <a:pt x="284" y="75"/>
                      <a:pt x="295" y="65"/>
                    </a:cubicBezTo>
                    <a:cubicBezTo>
                      <a:pt x="295" y="65"/>
                      <a:pt x="295" y="65"/>
                      <a:pt x="296" y="65"/>
                    </a:cubicBezTo>
                    <a:cubicBezTo>
                      <a:pt x="295" y="65"/>
                      <a:pt x="295" y="65"/>
                      <a:pt x="295" y="65"/>
                    </a:cubicBezTo>
                    <a:cubicBezTo>
                      <a:pt x="299" y="66"/>
                      <a:pt x="307" y="84"/>
                      <a:pt x="305" y="89"/>
                    </a:cubicBezTo>
                    <a:cubicBezTo>
                      <a:pt x="305" y="90"/>
                      <a:pt x="305" y="90"/>
                      <a:pt x="305" y="90"/>
                    </a:cubicBezTo>
                    <a:cubicBezTo>
                      <a:pt x="292" y="99"/>
                      <a:pt x="257" y="114"/>
                      <a:pt x="243" y="119"/>
                    </a:cubicBezTo>
                    <a:cubicBezTo>
                      <a:pt x="243" y="118"/>
                      <a:pt x="242" y="118"/>
                      <a:pt x="241" y="118"/>
                    </a:cubicBezTo>
                    <a:close/>
                    <a:moveTo>
                      <a:pt x="249" y="142"/>
                    </a:moveTo>
                    <a:cubicBezTo>
                      <a:pt x="248" y="142"/>
                      <a:pt x="248" y="141"/>
                      <a:pt x="248" y="141"/>
                    </a:cubicBezTo>
                    <a:cubicBezTo>
                      <a:pt x="248" y="142"/>
                      <a:pt x="248" y="142"/>
                      <a:pt x="248" y="142"/>
                    </a:cubicBezTo>
                    <a:cubicBezTo>
                      <a:pt x="247" y="141"/>
                      <a:pt x="244" y="136"/>
                      <a:pt x="244" y="131"/>
                    </a:cubicBezTo>
                    <a:cubicBezTo>
                      <a:pt x="244" y="130"/>
                      <a:pt x="244" y="128"/>
                      <a:pt x="244" y="128"/>
                    </a:cubicBezTo>
                    <a:cubicBezTo>
                      <a:pt x="245" y="127"/>
                      <a:pt x="245" y="127"/>
                      <a:pt x="245" y="127"/>
                    </a:cubicBezTo>
                    <a:cubicBezTo>
                      <a:pt x="259" y="122"/>
                      <a:pt x="293" y="108"/>
                      <a:pt x="309" y="98"/>
                    </a:cubicBezTo>
                    <a:cubicBezTo>
                      <a:pt x="313" y="104"/>
                      <a:pt x="317" y="115"/>
                      <a:pt x="316" y="118"/>
                    </a:cubicBezTo>
                    <a:cubicBezTo>
                      <a:pt x="316" y="118"/>
                      <a:pt x="316" y="118"/>
                      <a:pt x="316" y="119"/>
                    </a:cubicBezTo>
                    <a:cubicBezTo>
                      <a:pt x="302" y="127"/>
                      <a:pt x="262" y="140"/>
                      <a:pt x="249" y="142"/>
                    </a:cubicBezTo>
                    <a:close/>
                    <a:moveTo>
                      <a:pt x="258" y="187"/>
                    </a:moveTo>
                    <a:cubicBezTo>
                      <a:pt x="259" y="187"/>
                      <a:pt x="259" y="187"/>
                      <a:pt x="259" y="187"/>
                    </a:cubicBezTo>
                    <a:cubicBezTo>
                      <a:pt x="256" y="185"/>
                      <a:pt x="254" y="175"/>
                      <a:pt x="255" y="172"/>
                    </a:cubicBezTo>
                    <a:cubicBezTo>
                      <a:pt x="255" y="172"/>
                      <a:pt x="255" y="172"/>
                      <a:pt x="255" y="172"/>
                    </a:cubicBezTo>
                    <a:cubicBezTo>
                      <a:pt x="255" y="172"/>
                      <a:pt x="255" y="172"/>
                      <a:pt x="256" y="171"/>
                    </a:cubicBezTo>
                    <a:cubicBezTo>
                      <a:pt x="271" y="170"/>
                      <a:pt x="310" y="162"/>
                      <a:pt x="326" y="155"/>
                    </a:cubicBezTo>
                    <a:cubicBezTo>
                      <a:pt x="328" y="160"/>
                      <a:pt x="329" y="175"/>
                      <a:pt x="328" y="178"/>
                    </a:cubicBezTo>
                    <a:cubicBezTo>
                      <a:pt x="328" y="178"/>
                      <a:pt x="328" y="178"/>
                      <a:pt x="328" y="179"/>
                    </a:cubicBezTo>
                    <a:cubicBezTo>
                      <a:pt x="314" y="182"/>
                      <a:pt x="273" y="188"/>
                      <a:pt x="260" y="188"/>
                    </a:cubicBezTo>
                    <a:cubicBezTo>
                      <a:pt x="259" y="188"/>
                      <a:pt x="259" y="187"/>
                      <a:pt x="258" y="187"/>
                    </a:cubicBezTo>
                    <a:close/>
                    <a:moveTo>
                      <a:pt x="259" y="202"/>
                    </a:moveTo>
                    <a:cubicBezTo>
                      <a:pt x="259" y="199"/>
                      <a:pt x="260" y="198"/>
                      <a:pt x="260" y="198"/>
                    </a:cubicBezTo>
                    <a:cubicBezTo>
                      <a:pt x="261" y="197"/>
                      <a:pt x="261" y="197"/>
                      <a:pt x="261" y="196"/>
                    </a:cubicBezTo>
                    <a:cubicBezTo>
                      <a:pt x="277" y="196"/>
                      <a:pt x="316" y="190"/>
                      <a:pt x="331" y="186"/>
                    </a:cubicBezTo>
                    <a:cubicBezTo>
                      <a:pt x="334" y="190"/>
                      <a:pt x="336" y="205"/>
                      <a:pt x="334" y="209"/>
                    </a:cubicBezTo>
                    <a:cubicBezTo>
                      <a:pt x="334" y="209"/>
                      <a:pt x="334" y="209"/>
                      <a:pt x="334" y="209"/>
                    </a:cubicBezTo>
                    <a:cubicBezTo>
                      <a:pt x="322" y="211"/>
                      <a:pt x="281" y="215"/>
                      <a:pt x="265" y="215"/>
                    </a:cubicBezTo>
                    <a:cubicBezTo>
                      <a:pt x="264" y="214"/>
                      <a:pt x="263" y="213"/>
                      <a:pt x="262" y="213"/>
                    </a:cubicBezTo>
                    <a:cubicBezTo>
                      <a:pt x="263" y="213"/>
                      <a:pt x="263" y="213"/>
                      <a:pt x="263" y="213"/>
                    </a:cubicBezTo>
                    <a:cubicBezTo>
                      <a:pt x="262" y="212"/>
                      <a:pt x="259" y="207"/>
                      <a:pt x="259" y="202"/>
                    </a:cubicBezTo>
                    <a:close/>
                    <a:moveTo>
                      <a:pt x="263" y="241"/>
                    </a:moveTo>
                    <a:cubicBezTo>
                      <a:pt x="264" y="242"/>
                      <a:pt x="264" y="242"/>
                      <a:pt x="264" y="242"/>
                    </a:cubicBezTo>
                    <a:cubicBezTo>
                      <a:pt x="263" y="241"/>
                      <a:pt x="261" y="235"/>
                      <a:pt x="261" y="229"/>
                    </a:cubicBezTo>
                    <a:cubicBezTo>
                      <a:pt x="261" y="226"/>
                      <a:pt x="262" y="224"/>
                      <a:pt x="263" y="224"/>
                    </a:cubicBezTo>
                    <a:cubicBezTo>
                      <a:pt x="263" y="224"/>
                      <a:pt x="263" y="223"/>
                      <a:pt x="264" y="223"/>
                    </a:cubicBezTo>
                    <a:cubicBezTo>
                      <a:pt x="280" y="224"/>
                      <a:pt x="320" y="220"/>
                      <a:pt x="335" y="217"/>
                    </a:cubicBezTo>
                    <a:cubicBezTo>
                      <a:pt x="339" y="223"/>
                      <a:pt x="341" y="236"/>
                      <a:pt x="340" y="240"/>
                    </a:cubicBezTo>
                    <a:cubicBezTo>
                      <a:pt x="326" y="243"/>
                      <a:pt x="278" y="245"/>
                      <a:pt x="267" y="244"/>
                    </a:cubicBezTo>
                    <a:cubicBezTo>
                      <a:pt x="266" y="243"/>
                      <a:pt x="265" y="242"/>
                      <a:pt x="263" y="241"/>
                    </a:cubicBezTo>
                    <a:close/>
                    <a:moveTo>
                      <a:pt x="267" y="252"/>
                    </a:moveTo>
                    <a:cubicBezTo>
                      <a:pt x="267" y="252"/>
                      <a:pt x="267" y="252"/>
                      <a:pt x="267" y="252"/>
                    </a:cubicBezTo>
                    <a:cubicBezTo>
                      <a:pt x="267" y="252"/>
                      <a:pt x="267" y="252"/>
                      <a:pt x="267" y="252"/>
                    </a:cubicBezTo>
                    <a:cubicBezTo>
                      <a:pt x="267" y="252"/>
                      <a:pt x="267" y="252"/>
                      <a:pt x="267" y="252"/>
                    </a:cubicBezTo>
                    <a:close/>
                    <a:moveTo>
                      <a:pt x="267" y="252"/>
                    </a:moveTo>
                    <a:cubicBezTo>
                      <a:pt x="283" y="254"/>
                      <a:pt x="325" y="251"/>
                      <a:pt x="341" y="248"/>
                    </a:cubicBezTo>
                    <a:cubicBezTo>
                      <a:pt x="344" y="254"/>
                      <a:pt x="345" y="267"/>
                      <a:pt x="343" y="270"/>
                    </a:cubicBezTo>
                    <a:cubicBezTo>
                      <a:pt x="343" y="270"/>
                      <a:pt x="343" y="270"/>
                      <a:pt x="343" y="271"/>
                    </a:cubicBezTo>
                    <a:cubicBezTo>
                      <a:pt x="330" y="273"/>
                      <a:pt x="286" y="276"/>
                      <a:pt x="273" y="276"/>
                    </a:cubicBezTo>
                    <a:cubicBezTo>
                      <a:pt x="272" y="275"/>
                      <a:pt x="271" y="274"/>
                      <a:pt x="270" y="274"/>
                    </a:cubicBezTo>
                    <a:cubicBezTo>
                      <a:pt x="271" y="274"/>
                      <a:pt x="271" y="274"/>
                      <a:pt x="271" y="274"/>
                    </a:cubicBezTo>
                    <a:cubicBezTo>
                      <a:pt x="268" y="271"/>
                      <a:pt x="265" y="256"/>
                      <a:pt x="267" y="252"/>
                    </a:cubicBezTo>
                    <a:close/>
                    <a:moveTo>
                      <a:pt x="273" y="303"/>
                    </a:moveTo>
                    <a:cubicBezTo>
                      <a:pt x="273" y="303"/>
                      <a:pt x="273" y="303"/>
                      <a:pt x="273" y="303"/>
                    </a:cubicBezTo>
                    <a:cubicBezTo>
                      <a:pt x="272" y="302"/>
                      <a:pt x="271" y="299"/>
                      <a:pt x="270" y="294"/>
                    </a:cubicBezTo>
                    <a:cubicBezTo>
                      <a:pt x="270" y="290"/>
                      <a:pt x="271" y="286"/>
                      <a:pt x="273" y="284"/>
                    </a:cubicBezTo>
                    <a:cubicBezTo>
                      <a:pt x="288" y="285"/>
                      <a:pt x="328" y="282"/>
                      <a:pt x="344" y="279"/>
                    </a:cubicBezTo>
                    <a:cubicBezTo>
                      <a:pt x="346" y="285"/>
                      <a:pt x="348" y="298"/>
                      <a:pt x="347" y="303"/>
                    </a:cubicBezTo>
                    <a:cubicBezTo>
                      <a:pt x="332" y="305"/>
                      <a:pt x="290" y="306"/>
                      <a:pt x="276" y="305"/>
                    </a:cubicBezTo>
                    <a:cubicBezTo>
                      <a:pt x="275" y="304"/>
                      <a:pt x="274" y="303"/>
                      <a:pt x="273" y="303"/>
                    </a:cubicBezTo>
                    <a:close/>
                    <a:moveTo>
                      <a:pt x="273" y="318"/>
                    </a:moveTo>
                    <a:cubicBezTo>
                      <a:pt x="274" y="315"/>
                      <a:pt x="274" y="314"/>
                      <a:pt x="275" y="314"/>
                    </a:cubicBezTo>
                    <a:cubicBezTo>
                      <a:pt x="275" y="313"/>
                      <a:pt x="275" y="313"/>
                      <a:pt x="275" y="313"/>
                    </a:cubicBezTo>
                    <a:cubicBezTo>
                      <a:pt x="292" y="315"/>
                      <a:pt x="334" y="313"/>
                      <a:pt x="348" y="311"/>
                    </a:cubicBezTo>
                    <a:cubicBezTo>
                      <a:pt x="349" y="312"/>
                      <a:pt x="349" y="312"/>
                      <a:pt x="349" y="312"/>
                    </a:cubicBezTo>
                    <a:cubicBezTo>
                      <a:pt x="348" y="312"/>
                      <a:pt x="348" y="312"/>
                      <a:pt x="348" y="312"/>
                    </a:cubicBezTo>
                    <a:cubicBezTo>
                      <a:pt x="350" y="314"/>
                      <a:pt x="352" y="326"/>
                      <a:pt x="350" y="333"/>
                    </a:cubicBezTo>
                    <a:cubicBezTo>
                      <a:pt x="335" y="334"/>
                      <a:pt x="292" y="334"/>
                      <a:pt x="278" y="332"/>
                    </a:cubicBezTo>
                    <a:cubicBezTo>
                      <a:pt x="278" y="332"/>
                      <a:pt x="277" y="331"/>
                      <a:pt x="277" y="331"/>
                    </a:cubicBezTo>
                    <a:cubicBezTo>
                      <a:pt x="277" y="331"/>
                      <a:pt x="277" y="331"/>
                      <a:pt x="277" y="331"/>
                    </a:cubicBezTo>
                    <a:cubicBezTo>
                      <a:pt x="276" y="330"/>
                      <a:pt x="273" y="324"/>
                      <a:pt x="273" y="318"/>
                    </a:cubicBezTo>
                    <a:close/>
                    <a:moveTo>
                      <a:pt x="281" y="364"/>
                    </a:moveTo>
                    <a:cubicBezTo>
                      <a:pt x="281" y="364"/>
                      <a:pt x="280" y="363"/>
                      <a:pt x="279" y="360"/>
                    </a:cubicBezTo>
                    <a:cubicBezTo>
                      <a:pt x="277" y="353"/>
                      <a:pt x="277" y="344"/>
                      <a:pt x="279" y="341"/>
                    </a:cubicBezTo>
                    <a:cubicBezTo>
                      <a:pt x="294" y="342"/>
                      <a:pt x="335" y="342"/>
                      <a:pt x="351" y="341"/>
                    </a:cubicBezTo>
                    <a:cubicBezTo>
                      <a:pt x="353" y="344"/>
                      <a:pt x="355" y="356"/>
                      <a:pt x="353" y="359"/>
                    </a:cubicBezTo>
                    <a:cubicBezTo>
                      <a:pt x="353" y="360"/>
                      <a:pt x="353" y="360"/>
                      <a:pt x="353" y="361"/>
                    </a:cubicBezTo>
                    <a:cubicBezTo>
                      <a:pt x="337" y="363"/>
                      <a:pt x="298" y="367"/>
                      <a:pt x="284" y="366"/>
                    </a:cubicBezTo>
                    <a:cubicBezTo>
                      <a:pt x="283" y="365"/>
                      <a:pt x="282" y="364"/>
                      <a:pt x="281" y="364"/>
                    </a:cubicBezTo>
                    <a:close/>
                    <a:moveTo>
                      <a:pt x="288" y="419"/>
                    </a:moveTo>
                    <a:cubicBezTo>
                      <a:pt x="288" y="412"/>
                      <a:pt x="289" y="408"/>
                      <a:pt x="290" y="407"/>
                    </a:cubicBezTo>
                    <a:cubicBezTo>
                      <a:pt x="290" y="407"/>
                      <a:pt x="290" y="407"/>
                      <a:pt x="290" y="406"/>
                    </a:cubicBezTo>
                    <a:cubicBezTo>
                      <a:pt x="304" y="405"/>
                      <a:pt x="346" y="401"/>
                      <a:pt x="362" y="397"/>
                    </a:cubicBezTo>
                    <a:cubicBezTo>
                      <a:pt x="364" y="400"/>
                      <a:pt x="365" y="411"/>
                      <a:pt x="362" y="419"/>
                    </a:cubicBezTo>
                    <a:cubicBezTo>
                      <a:pt x="349" y="423"/>
                      <a:pt x="309" y="431"/>
                      <a:pt x="294" y="432"/>
                    </a:cubicBezTo>
                    <a:cubicBezTo>
                      <a:pt x="293" y="431"/>
                      <a:pt x="292" y="431"/>
                      <a:pt x="291" y="430"/>
                    </a:cubicBezTo>
                    <a:cubicBezTo>
                      <a:pt x="292" y="431"/>
                      <a:pt x="292" y="431"/>
                      <a:pt x="292" y="431"/>
                    </a:cubicBezTo>
                    <a:cubicBezTo>
                      <a:pt x="291" y="430"/>
                      <a:pt x="289" y="426"/>
                      <a:pt x="288" y="419"/>
                    </a:cubicBezTo>
                    <a:close/>
                    <a:moveTo>
                      <a:pt x="297" y="463"/>
                    </a:moveTo>
                    <a:cubicBezTo>
                      <a:pt x="293" y="455"/>
                      <a:pt x="293" y="444"/>
                      <a:pt x="295" y="441"/>
                    </a:cubicBezTo>
                    <a:cubicBezTo>
                      <a:pt x="312" y="440"/>
                      <a:pt x="350" y="431"/>
                      <a:pt x="364" y="427"/>
                    </a:cubicBezTo>
                    <a:cubicBezTo>
                      <a:pt x="369" y="432"/>
                      <a:pt x="373" y="443"/>
                      <a:pt x="372" y="450"/>
                    </a:cubicBezTo>
                    <a:cubicBezTo>
                      <a:pt x="357" y="455"/>
                      <a:pt x="317" y="467"/>
                      <a:pt x="303" y="469"/>
                    </a:cubicBezTo>
                    <a:cubicBezTo>
                      <a:pt x="302" y="468"/>
                      <a:pt x="301" y="467"/>
                      <a:pt x="299" y="467"/>
                    </a:cubicBezTo>
                    <a:cubicBezTo>
                      <a:pt x="299" y="467"/>
                      <a:pt x="298" y="466"/>
                      <a:pt x="297" y="463"/>
                    </a:cubicBezTo>
                    <a:close/>
                    <a:moveTo>
                      <a:pt x="311" y="507"/>
                    </a:moveTo>
                    <a:cubicBezTo>
                      <a:pt x="311" y="507"/>
                      <a:pt x="308" y="506"/>
                      <a:pt x="306" y="501"/>
                    </a:cubicBezTo>
                    <a:cubicBezTo>
                      <a:pt x="301" y="491"/>
                      <a:pt x="301" y="479"/>
                      <a:pt x="303" y="477"/>
                    </a:cubicBezTo>
                    <a:cubicBezTo>
                      <a:pt x="303" y="477"/>
                      <a:pt x="303" y="477"/>
                      <a:pt x="303" y="477"/>
                    </a:cubicBezTo>
                    <a:cubicBezTo>
                      <a:pt x="318" y="476"/>
                      <a:pt x="358" y="463"/>
                      <a:pt x="373" y="459"/>
                    </a:cubicBezTo>
                    <a:cubicBezTo>
                      <a:pt x="373" y="459"/>
                      <a:pt x="374" y="459"/>
                      <a:pt x="374" y="460"/>
                    </a:cubicBezTo>
                    <a:cubicBezTo>
                      <a:pt x="379" y="463"/>
                      <a:pt x="382" y="474"/>
                      <a:pt x="380" y="481"/>
                    </a:cubicBezTo>
                    <a:cubicBezTo>
                      <a:pt x="380" y="481"/>
                      <a:pt x="379" y="481"/>
                      <a:pt x="379" y="481"/>
                    </a:cubicBezTo>
                    <a:cubicBezTo>
                      <a:pt x="373" y="485"/>
                      <a:pt x="347" y="495"/>
                      <a:pt x="333" y="501"/>
                    </a:cubicBezTo>
                    <a:cubicBezTo>
                      <a:pt x="325" y="504"/>
                      <a:pt x="318" y="506"/>
                      <a:pt x="314" y="508"/>
                    </a:cubicBezTo>
                    <a:cubicBezTo>
                      <a:pt x="314" y="507"/>
                      <a:pt x="312" y="507"/>
                      <a:pt x="311" y="507"/>
                    </a:cubicBezTo>
                    <a:close/>
                    <a:moveTo>
                      <a:pt x="336" y="548"/>
                    </a:moveTo>
                    <a:cubicBezTo>
                      <a:pt x="335" y="548"/>
                      <a:pt x="333" y="547"/>
                      <a:pt x="330" y="544"/>
                    </a:cubicBezTo>
                    <a:cubicBezTo>
                      <a:pt x="323" y="536"/>
                      <a:pt x="318" y="522"/>
                      <a:pt x="318" y="515"/>
                    </a:cubicBezTo>
                    <a:cubicBezTo>
                      <a:pt x="323" y="514"/>
                      <a:pt x="330" y="511"/>
                      <a:pt x="336" y="508"/>
                    </a:cubicBezTo>
                    <a:cubicBezTo>
                      <a:pt x="365" y="497"/>
                      <a:pt x="378" y="492"/>
                      <a:pt x="384" y="488"/>
                    </a:cubicBezTo>
                    <a:cubicBezTo>
                      <a:pt x="388" y="491"/>
                      <a:pt x="393" y="498"/>
                      <a:pt x="392" y="501"/>
                    </a:cubicBezTo>
                    <a:cubicBezTo>
                      <a:pt x="392" y="502"/>
                      <a:pt x="392" y="503"/>
                      <a:pt x="392" y="504"/>
                    </a:cubicBezTo>
                    <a:cubicBezTo>
                      <a:pt x="383" y="514"/>
                      <a:pt x="350" y="540"/>
                      <a:pt x="338" y="548"/>
                    </a:cubicBezTo>
                    <a:cubicBezTo>
                      <a:pt x="338" y="548"/>
                      <a:pt x="337" y="548"/>
                      <a:pt x="336" y="548"/>
                    </a:cubicBezTo>
                    <a:close/>
                    <a:moveTo>
                      <a:pt x="417" y="600"/>
                    </a:moveTo>
                    <a:cubicBezTo>
                      <a:pt x="416" y="600"/>
                      <a:pt x="416" y="600"/>
                      <a:pt x="416" y="600"/>
                    </a:cubicBezTo>
                    <a:cubicBezTo>
                      <a:pt x="416" y="600"/>
                      <a:pt x="416" y="600"/>
                      <a:pt x="416" y="600"/>
                    </a:cubicBezTo>
                    <a:cubicBezTo>
                      <a:pt x="411" y="602"/>
                      <a:pt x="384" y="593"/>
                      <a:pt x="378" y="587"/>
                    </a:cubicBezTo>
                    <a:cubicBezTo>
                      <a:pt x="386" y="575"/>
                      <a:pt x="409" y="540"/>
                      <a:pt x="416" y="525"/>
                    </a:cubicBezTo>
                    <a:cubicBezTo>
                      <a:pt x="417" y="525"/>
                      <a:pt x="417" y="525"/>
                      <a:pt x="418" y="525"/>
                    </a:cubicBezTo>
                    <a:cubicBezTo>
                      <a:pt x="417" y="525"/>
                      <a:pt x="417" y="525"/>
                      <a:pt x="417" y="525"/>
                    </a:cubicBezTo>
                    <a:cubicBezTo>
                      <a:pt x="419" y="524"/>
                      <a:pt x="426" y="527"/>
                      <a:pt x="428" y="529"/>
                    </a:cubicBezTo>
                    <a:cubicBezTo>
                      <a:pt x="428" y="529"/>
                      <a:pt x="428" y="529"/>
                      <a:pt x="428" y="529"/>
                    </a:cubicBezTo>
                    <a:cubicBezTo>
                      <a:pt x="428" y="529"/>
                      <a:pt x="428" y="530"/>
                      <a:pt x="429" y="530"/>
                    </a:cubicBezTo>
                    <a:cubicBezTo>
                      <a:pt x="427" y="545"/>
                      <a:pt x="419" y="587"/>
                      <a:pt x="417" y="600"/>
                    </a:cubicBezTo>
                    <a:close/>
                    <a:moveTo>
                      <a:pt x="471" y="600"/>
                    </a:moveTo>
                    <a:cubicBezTo>
                      <a:pt x="472" y="599"/>
                      <a:pt x="472" y="599"/>
                      <a:pt x="472" y="599"/>
                    </a:cubicBezTo>
                    <a:cubicBezTo>
                      <a:pt x="467" y="604"/>
                      <a:pt x="434" y="604"/>
                      <a:pt x="425" y="601"/>
                    </a:cubicBezTo>
                    <a:cubicBezTo>
                      <a:pt x="428" y="586"/>
                      <a:pt x="435" y="546"/>
                      <a:pt x="437" y="531"/>
                    </a:cubicBezTo>
                    <a:cubicBezTo>
                      <a:pt x="443" y="528"/>
                      <a:pt x="451" y="527"/>
                      <a:pt x="457" y="528"/>
                    </a:cubicBezTo>
                    <a:cubicBezTo>
                      <a:pt x="461" y="542"/>
                      <a:pt x="471" y="584"/>
                      <a:pt x="473" y="598"/>
                    </a:cubicBezTo>
                    <a:cubicBezTo>
                      <a:pt x="472" y="599"/>
                      <a:pt x="472" y="599"/>
                      <a:pt x="471" y="600"/>
                    </a:cubicBezTo>
                    <a:close/>
                    <a:moveTo>
                      <a:pt x="519" y="571"/>
                    </a:moveTo>
                    <a:cubicBezTo>
                      <a:pt x="519" y="570"/>
                      <a:pt x="519" y="570"/>
                      <a:pt x="519" y="570"/>
                    </a:cubicBezTo>
                    <a:cubicBezTo>
                      <a:pt x="519" y="571"/>
                      <a:pt x="517" y="575"/>
                      <a:pt x="510" y="580"/>
                    </a:cubicBezTo>
                    <a:cubicBezTo>
                      <a:pt x="500" y="588"/>
                      <a:pt x="487" y="594"/>
                      <a:pt x="481" y="596"/>
                    </a:cubicBezTo>
                    <a:cubicBezTo>
                      <a:pt x="479" y="578"/>
                      <a:pt x="469" y="539"/>
                      <a:pt x="465" y="525"/>
                    </a:cubicBezTo>
                    <a:cubicBezTo>
                      <a:pt x="465" y="524"/>
                      <a:pt x="465" y="524"/>
                      <a:pt x="465" y="524"/>
                    </a:cubicBezTo>
                    <a:cubicBezTo>
                      <a:pt x="467" y="518"/>
                      <a:pt x="472" y="514"/>
                      <a:pt x="476" y="514"/>
                    </a:cubicBezTo>
                    <a:cubicBezTo>
                      <a:pt x="476" y="514"/>
                      <a:pt x="476" y="514"/>
                      <a:pt x="477" y="514"/>
                    </a:cubicBezTo>
                    <a:cubicBezTo>
                      <a:pt x="487" y="523"/>
                      <a:pt x="514" y="559"/>
                      <a:pt x="520" y="568"/>
                    </a:cubicBezTo>
                    <a:cubicBezTo>
                      <a:pt x="519" y="569"/>
                      <a:pt x="519" y="570"/>
                      <a:pt x="519" y="571"/>
                    </a:cubicBezTo>
                    <a:close/>
                    <a:moveTo>
                      <a:pt x="550" y="535"/>
                    </a:moveTo>
                    <a:cubicBezTo>
                      <a:pt x="544" y="548"/>
                      <a:pt x="531" y="561"/>
                      <a:pt x="526" y="563"/>
                    </a:cubicBezTo>
                    <a:cubicBezTo>
                      <a:pt x="518" y="550"/>
                      <a:pt x="494" y="518"/>
                      <a:pt x="482" y="507"/>
                    </a:cubicBezTo>
                    <a:cubicBezTo>
                      <a:pt x="483" y="499"/>
                      <a:pt x="486" y="493"/>
                      <a:pt x="488" y="491"/>
                    </a:cubicBezTo>
                    <a:cubicBezTo>
                      <a:pt x="495" y="495"/>
                      <a:pt x="510" y="503"/>
                      <a:pt x="539" y="517"/>
                    </a:cubicBezTo>
                    <a:cubicBezTo>
                      <a:pt x="544" y="519"/>
                      <a:pt x="549" y="522"/>
                      <a:pt x="552" y="523"/>
                    </a:cubicBezTo>
                    <a:cubicBezTo>
                      <a:pt x="552" y="524"/>
                      <a:pt x="553" y="525"/>
                      <a:pt x="553" y="525"/>
                    </a:cubicBezTo>
                    <a:cubicBezTo>
                      <a:pt x="553" y="525"/>
                      <a:pt x="553" y="525"/>
                      <a:pt x="553" y="525"/>
                    </a:cubicBezTo>
                    <a:cubicBezTo>
                      <a:pt x="553" y="525"/>
                      <a:pt x="554" y="528"/>
                      <a:pt x="550" y="535"/>
                    </a:cubicBezTo>
                    <a:close/>
                    <a:moveTo>
                      <a:pt x="556" y="516"/>
                    </a:moveTo>
                    <a:cubicBezTo>
                      <a:pt x="553" y="514"/>
                      <a:pt x="549" y="512"/>
                      <a:pt x="543" y="509"/>
                    </a:cubicBezTo>
                    <a:cubicBezTo>
                      <a:pt x="528" y="502"/>
                      <a:pt x="501" y="489"/>
                      <a:pt x="492" y="483"/>
                    </a:cubicBezTo>
                    <a:cubicBezTo>
                      <a:pt x="492" y="483"/>
                      <a:pt x="492" y="483"/>
                      <a:pt x="492" y="482"/>
                    </a:cubicBezTo>
                    <a:cubicBezTo>
                      <a:pt x="490" y="477"/>
                      <a:pt x="493" y="466"/>
                      <a:pt x="498" y="462"/>
                    </a:cubicBezTo>
                    <a:cubicBezTo>
                      <a:pt x="501" y="463"/>
                      <a:pt x="501" y="463"/>
                      <a:pt x="501" y="463"/>
                    </a:cubicBezTo>
                    <a:cubicBezTo>
                      <a:pt x="530" y="473"/>
                      <a:pt x="557" y="483"/>
                      <a:pt x="570" y="485"/>
                    </a:cubicBezTo>
                    <a:cubicBezTo>
                      <a:pt x="571" y="490"/>
                      <a:pt x="562" y="509"/>
                      <a:pt x="556" y="516"/>
                    </a:cubicBezTo>
                    <a:close/>
                    <a:moveTo>
                      <a:pt x="570" y="485"/>
                    </a:moveTo>
                    <a:cubicBezTo>
                      <a:pt x="570" y="485"/>
                      <a:pt x="570" y="485"/>
                      <a:pt x="571" y="485"/>
                    </a:cubicBezTo>
                    <a:cubicBezTo>
                      <a:pt x="571" y="485"/>
                      <a:pt x="571" y="486"/>
                      <a:pt x="571" y="486"/>
                    </a:cubicBezTo>
                    <a:lnTo>
                      <a:pt x="570" y="485"/>
                    </a:lnTo>
                    <a:close/>
                    <a:moveTo>
                      <a:pt x="580" y="438"/>
                    </a:moveTo>
                    <a:cubicBezTo>
                      <a:pt x="566" y="437"/>
                      <a:pt x="524" y="426"/>
                      <a:pt x="510" y="421"/>
                    </a:cubicBezTo>
                    <a:cubicBezTo>
                      <a:pt x="507" y="414"/>
                      <a:pt x="508" y="403"/>
                      <a:pt x="511" y="400"/>
                    </a:cubicBezTo>
                    <a:cubicBezTo>
                      <a:pt x="526" y="404"/>
                      <a:pt x="569" y="411"/>
                      <a:pt x="584" y="412"/>
                    </a:cubicBezTo>
                    <a:cubicBezTo>
                      <a:pt x="585" y="417"/>
                      <a:pt x="583" y="433"/>
                      <a:pt x="580" y="438"/>
                    </a:cubicBezTo>
                    <a:close/>
                    <a:moveTo>
                      <a:pt x="585" y="412"/>
                    </a:moveTo>
                    <a:cubicBezTo>
                      <a:pt x="585" y="412"/>
                      <a:pt x="585" y="412"/>
                      <a:pt x="585" y="412"/>
                    </a:cubicBezTo>
                    <a:cubicBezTo>
                      <a:pt x="586" y="413"/>
                      <a:pt x="586" y="413"/>
                      <a:pt x="586" y="413"/>
                    </a:cubicBezTo>
                    <a:lnTo>
                      <a:pt x="585" y="412"/>
                    </a:lnTo>
                    <a:close/>
                    <a:moveTo>
                      <a:pt x="586" y="402"/>
                    </a:moveTo>
                    <a:cubicBezTo>
                      <a:pt x="585" y="403"/>
                      <a:pt x="585" y="403"/>
                      <a:pt x="585" y="404"/>
                    </a:cubicBezTo>
                    <a:cubicBezTo>
                      <a:pt x="570" y="402"/>
                      <a:pt x="527" y="395"/>
                      <a:pt x="513" y="392"/>
                    </a:cubicBezTo>
                    <a:cubicBezTo>
                      <a:pt x="512" y="384"/>
                      <a:pt x="515" y="372"/>
                      <a:pt x="517" y="370"/>
                    </a:cubicBezTo>
                    <a:cubicBezTo>
                      <a:pt x="533" y="374"/>
                      <a:pt x="574" y="381"/>
                      <a:pt x="589" y="381"/>
                    </a:cubicBezTo>
                    <a:cubicBezTo>
                      <a:pt x="591" y="386"/>
                      <a:pt x="589" y="400"/>
                      <a:pt x="586" y="402"/>
                    </a:cubicBezTo>
                    <a:close/>
                    <a:moveTo>
                      <a:pt x="589" y="373"/>
                    </a:moveTo>
                    <a:cubicBezTo>
                      <a:pt x="589" y="373"/>
                      <a:pt x="589" y="373"/>
                      <a:pt x="589" y="373"/>
                    </a:cubicBezTo>
                    <a:cubicBezTo>
                      <a:pt x="578" y="373"/>
                      <a:pt x="536" y="366"/>
                      <a:pt x="520" y="362"/>
                    </a:cubicBezTo>
                    <a:cubicBezTo>
                      <a:pt x="518" y="355"/>
                      <a:pt x="520" y="341"/>
                      <a:pt x="522" y="339"/>
                    </a:cubicBezTo>
                    <a:cubicBezTo>
                      <a:pt x="532" y="341"/>
                      <a:pt x="550" y="343"/>
                      <a:pt x="567" y="345"/>
                    </a:cubicBezTo>
                    <a:cubicBezTo>
                      <a:pt x="578" y="346"/>
                      <a:pt x="589" y="347"/>
                      <a:pt x="594" y="348"/>
                    </a:cubicBezTo>
                    <a:cubicBezTo>
                      <a:pt x="595" y="348"/>
                      <a:pt x="595" y="349"/>
                      <a:pt x="595" y="349"/>
                    </a:cubicBezTo>
                    <a:cubicBezTo>
                      <a:pt x="594" y="348"/>
                      <a:pt x="594" y="348"/>
                      <a:pt x="594" y="348"/>
                    </a:cubicBezTo>
                    <a:cubicBezTo>
                      <a:pt x="595" y="351"/>
                      <a:pt x="594" y="369"/>
                      <a:pt x="589" y="373"/>
                    </a:cubicBezTo>
                    <a:close/>
                    <a:moveTo>
                      <a:pt x="522" y="339"/>
                    </a:moveTo>
                    <a:cubicBezTo>
                      <a:pt x="522" y="339"/>
                      <a:pt x="522" y="339"/>
                      <a:pt x="522" y="339"/>
                    </a:cubicBezTo>
                    <a:cubicBezTo>
                      <a:pt x="522" y="339"/>
                      <a:pt x="522" y="339"/>
                      <a:pt x="522" y="339"/>
                    </a:cubicBezTo>
                    <a:close/>
                    <a:moveTo>
                      <a:pt x="595" y="339"/>
                    </a:moveTo>
                    <a:cubicBezTo>
                      <a:pt x="589" y="339"/>
                      <a:pt x="579" y="337"/>
                      <a:pt x="568" y="336"/>
                    </a:cubicBezTo>
                    <a:cubicBezTo>
                      <a:pt x="552" y="334"/>
                      <a:pt x="532" y="332"/>
                      <a:pt x="523" y="330"/>
                    </a:cubicBezTo>
                    <a:cubicBezTo>
                      <a:pt x="523" y="330"/>
                      <a:pt x="523" y="329"/>
                      <a:pt x="522" y="329"/>
                    </a:cubicBezTo>
                    <a:cubicBezTo>
                      <a:pt x="523" y="329"/>
                      <a:pt x="523" y="329"/>
                      <a:pt x="523" y="329"/>
                    </a:cubicBezTo>
                    <a:cubicBezTo>
                      <a:pt x="522" y="327"/>
                      <a:pt x="521" y="315"/>
                      <a:pt x="524" y="306"/>
                    </a:cubicBezTo>
                    <a:cubicBezTo>
                      <a:pt x="525" y="302"/>
                      <a:pt x="527" y="301"/>
                      <a:pt x="527" y="300"/>
                    </a:cubicBezTo>
                    <a:cubicBezTo>
                      <a:pt x="527" y="300"/>
                      <a:pt x="527" y="300"/>
                      <a:pt x="528" y="300"/>
                    </a:cubicBezTo>
                    <a:cubicBezTo>
                      <a:pt x="546" y="304"/>
                      <a:pt x="585" y="308"/>
                      <a:pt x="600" y="308"/>
                    </a:cubicBezTo>
                    <a:cubicBezTo>
                      <a:pt x="602" y="313"/>
                      <a:pt x="599" y="336"/>
                      <a:pt x="595" y="339"/>
                    </a:cubicBezTo>
                    <a:close/>
                    <a:moveTo>
                      <a:pt x="600" y="308"/>
                    </a:moveTo>
                    <a:cubicBezTo>
                      <a:pt x="600" y="308"/>
                      <a:pt x="600" y="308"/>
                      <a:pt x="600" y="308"/>
                    </a:cubicBezTo>
                    <a:cubicBezTo>
                      <a:pt x="600" y="308"/>
                      <a:pt x="600" y="309"/>
                      <a:pt x="600" y="309"/>
                    </a:cubicBezTo>
                    <a:lnTo>
                      <a:pt x="600" y="308"/>
                    </a:lnTo>
                    <a:close/>
                    <a:moveTo>
                      <a:pt x="599" y="300"/>
                    </a:moveTo>
                    <a:cubicBezTo>
                      <a:pt x="586" y="300"/>
                      <a:pt x="547" y="296"/>
                      <a:pt x="530" y="292"/>
                    </a:cubicBezTo>
                    <a:cubicBezTo>
                      <a:pt x="530" y="292"/>
                      <a:pt x="530" y="291"/>
                      <a:pt x="530" y="291"/>
                    </a:cubicBezTo>
                    <a:cubicBezTo>
                      <a:pt x="530" y="292"/>
                      <a:pt x="530" y="292"/>
                      <a:pt x="530" y="292"/>
                    </a:cubicBezTo>
                    <a:cubicBezTo>
                      <a:pt x="528" y="287"/>
                      <a:pt x="530" y="266"/>
                      <a:pt x="533" y="261"/>
                    </a:cubicBezTo>
                    <a:cubicBezTo>
                      <a:pt x="550" y="265"/>
                      <a:pt x="589" y="268"/>
                      <a:pt x="605" y="268"/>
                    </a:cubicBezTo>
                    <a:cubicBezTo>
                      <a:pt x="606" y="279"/>
                      <a:pt x="604" y="292"/>
                      <a:pt x="599" y="300"/>
                    </a:cubicBezTo>
                    <a:close/>
                    <a:moveTo>
                      <a:pt x="610" y="227"/>
                    </a:moveTo>
                    <a:cubicBezTo>
                      <a:pt x="596" y="227"/>
                      <a:pt x="552" y="218"/>
                      <a:pt x="539" y="214"/>
                    </a:cubicBezTo>
                    <a:cubicBezTo>
                      <a:pt x="539" y="214"/>
                      <a:pt x="539" y="214"/>
                      <a:pt x="539" y="214"/>
                    </a:cubicBezTo>
                    <a:cubicBezTo>
                      <a:pt x="537" y="210"/>
                      <a:pt x="539" y="195"/>
                      <a:pt x="543" y="192"/>
                    </a:cubicBezTo>
                    <a:cubicBezTo>
                      <a:pt x="558" y="197"/>
                      <a:pt x="599" y="205"/>
                      <a:pt x="614" y="207"/>
                    </a:cubicBezTo>
                    <a:cubicBezTo>
                      <a:pt x="615" y="211"/>
                      <a:pt x="614" y="223"/>
                      <a:pt x="610" y="227"/>
                    </a:cubicBezTo>
                    <a:close/>
                    <a:moveTo>
                      <a:pt x="616" y="198"/>
                    </a:moveTo>
                    <a:cubicBezTo>
                      <a:pt x="616" y="198"/>
                      <a:pt x="616" y="198"/>
                      <a:pt x="616" y="199"/>
                    </a:cubicBezTo>
                    <a:cubicBezTo>
                      <a:pt x="603" y="197"/>
                      <a:pt x="559" y="188"/>
                      <a:pt x="545" y="184"/>
                    </a:cubicBezTo>
                    <a:cubicBezTo>
                      <a:pt x="545" y="183"/>
                      <a:pt x="545" y="182"/>
                      <a:pt x="544" y="182"/>
                    </a:cubicBezTo>
                    <a:cubicBezTo>
                      <a:pt x="544" y="182"/>
                      <a:pt x="544" y="182"/>
                      <a:pt x="544" y="182"/>
                    </a:cubicBezTo>
                    <a:cubicBezTo>
                      <a:pt x="541" y="178"/>
                      <a:pt x="544" y="159"/>
                      <a:pt x="548" y="152"/>
                    </a:cubicBezTo>
                    <a:cubicBezTo>
                      <a:pt x="564" y="159"/>
                      <a:pt x="603" y="174"/>
                      <a:pt x="620" y="178"/>
                    </a:cubicBezTo>
                    <a:cubicBezTo>
                      <a:pt x="620" y="187"/>
                      <a:pt x="619" y="196"/>
                      <a:pt x="616" y="198"/>
                    </a:cubicBezTo>
                    <a:close/>
                    <a:moveTo>
                      <a:pt x="622" y="169"/>
                    </a:moveTo>
                    <a:cubicBezTo>
                      <a:pt x="623" y="169"/>
                      <a:pt x="623" y="169"/>
                      <a:pt x="623" y="169"/>
                    </a:cubicBezTo>
                    <a:cubicBezTo>
                      <a:pt x="622" y="169"/>
                      <a:pt x="622" y="170"/>
                      <a:pt x="622" y="170"/>
                    </a:cubicBezTo>
                    <a:cubicBezTo>
                      <a:pt x="609" y="167"/>
                      <a:pt x="567" y="152"/>
                      <a:pt x="551" y="144"/>
                    </a:cubicBezTo>
                    <a:cubicBezTo>
                      <a:pt x="551" y="144"/>
                      <a:pt x="551" y="143"/>
                      <a:pt x="551" y="143"/>
                    </a:cubicBezTo>
                    <a:cubicBezTo>
                      <a:pt x="549" y="140"/>
                      <a:pt x="549" y="133"/>
                      <a:pt x="552" y="124"/>
                    </a:cubicBezTo>
                    <a:cubicBezTo>
                      <a:pt x="555" y="116"/>
                      <a:pt x="558" y="110"/>
                      <a:pt x="561" y="107"/>
                    </a:cubicBezTo>
                    <a:cubicBezTo>
                      <a:pt x="576" y="122"/>
                      <a:pt x="609" y="139"/>
                      <a:pt x="626" y="145"/>
                    </a:cubicBezTo>
                    <a:cubicBezTo>
                      <a:pt x="627" y="145"/>
                      <a:pt x="627" y="146"/>
                      <a:pt x="627" y="146"/>
                    </a:cubicBezTo>
                    <a:cubicBezTo>
                      <a:pt x="627" y="146"/>
                      <a:pt x="627" y="146"/>
                      <a:pt x="627" y="146"/>
                    </a:cubicBezTo>
                    <a:cubicBezTo>
                      <a:pt x="629" y="150"/>
                      <a:pt x="625" y="166"/>
                      <a:pt x="622" y="169"/>
                    </a:cubicBezTo>
                    <a:close/>
                    <a:moveTo>
                      <a:pt x="629" y="137"/>
                    </a:moveTo>
                    <a:cubicBezTo>
                      <a:pt x="612" y="131"/>
                      <a:pt x="579" y="114"/>
                      <a:pt x="567" y="100"/>
                    </a:cubicBezTo>
                    <a:cubicBezTo>
                      <a:pt x="567" y="100"/>
                      <a:pt x="567" y="100"/>
                      <a:pt x="567" y="100"/>
                    </a:cubicBezTo>
                    <a:cubicBezTo>
                      <a:pt x="567" y="92"/>
                      <a:pt x="571" y="77"/>
                      <a:pt x="580" y="73"/>
                    </a:cubicBezTo>
                    <a:cubicBezTo>
                      <a:pt x="591" y="84"/>
                      <a:pt x="624" y="113"/>
                      <a:pt x="638" y="122"/>
                    </a:cubicBezTo>
                    <a:cubicBezTo>
                      <a:pt x="638" y="126"/>
                      <a:pt x="633" y="133"/>
                      <a:pt x="629" y="137"/>
                    </a:cubicBezTo>
                    <a:close/>
                    <a:moveTo>
                      <a:pt x="664" y="95"/>
                    </a:moveTo>
                    <a:cubicBezTo>
                      <a:pt x="664" y="95"/>
                      <a:pt x="664" y="95"/>
                      <a:pt x="664" y="95"/>
                    </a:cubicBezTo>
                    <a:cubicBezTo>
                      <a:pt x="664" y="96"/>
                      <a:pt x="659" y="99"/>
                      <a:pt x="656" y="100"/>
                    </a:cubicBezTo>
                    <a:cubicBezTo>
                      <a:pt x="646" y="89"/>
                      <a:pt x="618" y="49"/>
                      <a:pt x="612" y="37"/>
                    </a:cubicBezTo>
                    <a:cubicBezTo>
                      <a:pt x="613" y="37"/>
                      <a:pt x="613" y="37"/>
                      <a:pt x="613" y="36"/>
                    </a:cubicBezTo>
                    <a:cubicBezTo>
                      <a:pt x="613" y="36"/>
                      <a:pt x="613" y="36"/>
                      <a:pt x="613" y="36"/>
                    </a:cubicBezTo>
                    <a:cubicBezTo>
                      <a:pt x="615" y="32"/>
                      <a:pt x="630" y="20"/>
                      <a:pt x="635" y="19"/>
                    </a:cubicBezTo>
                    <a:cubicBezTo>
                      <a:pt x="640" y="34"/>
                      <a:pt x="657" y="78"/>
                      <a:pt x="664" y="94"/>
                    </a:cubicBezTo>
                    <a:cubicBezTo>
                      <a:pt x="664" y="94"/>
                      <a:pt x="664" y="94"/>
                      <a:pt x="664" y="95"/>
                    </a:cubicBezTo>
                    <a:close/>
                    <a:moveTo>
                      <a:pt x="681" y="88"/>
                    </a:moveTo>
                    <a:cubicBezTo>
                      <a:pt x="681" y="88"/>
                      <a:pt x="681" y="88"/>
                      <a:pt x="681" y="88"/>
                    </a:cubicBezTo>
                    <a:cubicBezTo>
                      <a:pt x="680" y="89"/>
                      <a:pt x="675" y="91"/>
                      <a:pt x="672" y="90"/>
                    </a:cubicBezTo>
                    <a:cubicBezTo>
                      <a:pt x="672" y="90"/>
                      <a:pt x="672" y="90"/>
                      <a:pt x="672" y="90"/>
                    </a:cubicBezTo>
                    <a:cubicBezTo>
                      <a:pt x="665" y="76"/>
                      <a:pt x="648" y="31"/>
                      <a:pt x="643" y="17"/>
                    </a:cubicBezTo>
                    <a:cubicBezTo>
                      <a:pt x="649" y="12"/>
                      <a:pt x="661" y="9"/>
                      <a:pt x="670" y="10"/>
                    </a:cubicBezTo>
                    <a:cubicBezTo>
                      <a:pt x="676" y="10"/>
                      <a:pt x="679" y="12"/>
                      <a:pt x="680" y="13"/>
                    </a:cubicBezTo>
                    <a:cubicBezTo>
                      <a:pt x="680" y="13"/>
                      <a:pt x="680" y="14"/>
                      <a:pt x="680" y="14"/>
                    </a:cubicBezTo>
                    <a:cubicBezTo>
                      <a:pt x="680" y="34"/>
                      <a:pt x="680" y="72"/>
                      <a:pt x="681" y="87"/>
                    </a:cubicBezTo>
                    <a:cubicBezTo>
                      <a:pt x="681" y="87"/>
                      <a:pt x="681" y="88"/>
                      <a:pt x="681" y="88"/>
                    </a:cubicBezTo>
                    <a:close/>
                    <a:moveTo>
                      <a:pt x="707" y="89"/>
                    </a:moveTo>
                    <a:cubicBezTo>
                      <a:pt x="707" y="89"/>
                      <a:pt x="707" y="89"/>
                      <a:pt x="706" y="89"/>
                    </a:cubicBezTo>
                    <a:cubicBezTo>
                      <a:pt x="707" y="89"/>
                      <a:pt x="707" y="89"/>
                      <a:pt x="707" y="89"/>
                    </a:cubicBezTo>
                    <a:cubicBezTo>
                      <a:pt x="704" y="90"/>
                      <a:pt x="694" y="88"/>
                      <a:pt x="690" y="86"/>
                    </a:cubicBezTo>
                    <a:cubicBezTo>
                      <a:pt x="688" y="72"/>
                      <a:pt x="688" y="35"/>
                      <a:pt x="689" y="14"/>
                    </a:cubicBezTo>
                    <a:cubicBezTo>
                      <a:pt x="698" y="7"/>
                      <a:pt x="714" y="12"/>
                      <a:pt x="718" y="15"/>
                    </a:cubicBezTo>
                    <a:cubicBezTo>
                      <a:pt x="717" y="32"/>
                      <a:pt x="712" y="75"/>
                      <a:pt x="707" y="89"/>
                    </a:cubicBezTo>
                    <a:close/>
                    <a:moveTo>
                      <a:pt x="726" y="96"/>
                    </a:moveTo>
                    <a:cubicBezTo>
                      <a:pt x="723" y="97"/>
                      <a:pt x="717" y="94"/>
                      <a:pt x="715" y="92"/>
                    </a:cubicBezTo>
                    <a:cubicBezTo>
                      <a:pt x="720" y="75"/>
                      <a:pt x="726" y="34"/>
                      <a:pt x="727" y="16"/>
                    </a:cubicBezTo>
                    <a:cubicBezTo>
                      <a:pt x="738" y="15"/>
                      <a:pt x="760" y="28"/>
                      <a:pt x="762" y="34"/>
                    </a:cubicBezTo>
                    <a:cubicBezTo>
                      <a:pt x="763" y="34"/>
                      <a:pt x="763" y="34"/>
                      <a:pt x="763" y="35"/>
                    </a:cubicBezTo>
                    <a:cubicBezTo>
                      <a:pt x="758" y="47"/>
                      <a:pt x="738" y="87"/>
                      <a:pt x="728" y="96"/>
                    </a:cubicBezTo>
                    <a:cubicBezTo>
                      <a:pt x="728" y="96"/>
                      <a:pt x="727" y="96"/>
                      <a:pt x="726" y="96"/>
                    </a:cubicBezTo>
                    <a:close/>
                    <a:moveTo>
                      <a:pt x="740" y="115"/>
                    </a:moveTo>
                    <a:cubicBezTo>
                      <a:pt x="741" y="115"/>
                      <a:pt x="741" y="115"/>
                      <a:pt x="741" y="115"/>
                    </a:cubicBezTo>
                    <a:cubicBezTo>
                      <a:pt x="738" y="114"/>
                      <a:pt x="732" y="106"/>
                      <a:pt x="733" y="104"/>
                    </a:cubicBezTo>
                    <a:cubicBezTo>
                      <a:pt x="733" y="104"/>
                      <a:pt x="733" y="103"/>
                      <a:pt x="733" y="103"/>
                    </a:cubicBezTo>
                    <a:cubicBezTo>
                      <a:pt x="746" y="92"/>
                      <a:pt x="764" y="53"/>
                      <a:pt x="770" y="38"/>
                    </a:cubicBezTo>
                    <a:cubicBezTo>
                      <a:pt x="782" y="43"/>
                      <a:pt x="789" y="53"/>
                      <a:pt x="791" y="59"/>
                    </a:cubicBezTo>
                    <a:cubicBezTo>
                      <a:pt x="791" y="60"/>
                      <a:pt x="791" y="60"/>
                      <a:pt x="791" y="60"/>
                    </a:cubicBezTo>
                    <a:cubicBezTo>
                      <a:pt x="784" y="71"/>
                      <a:pt x="754" y="105"/>
                      <a:pt x="742" y="115"/>
                    </a:cubicBezTo>
                    <a:cubicBezTo>
                      <a:pt x="741" y="115"/>
                      <a:pt x="741" y="115"/>
                      <a:pt x="740" y="115"/>
                    </a:cubicBezTo>
                    <a:close/>
                    <a:moveTo>
                      <a:pt x="751" y="134"/>
                    </a:moveTo>
                    <a:cubicBezTo>
                      <a:pt x="752" y="134"/>
                      <a:pt x="752" y="134"/>
                      <a:pt x="752" y="134"/>
                    </a:cubicBezTo>
                    <a:cubicBezTo>
                      <a:pt x="750" y="133"/>
                      <a:pt x="746" y="127"/>
                      <a:pt x="746" y="122"/>
                    </a:cubicBezTo>
                    <a:cubicBezTo>
                      <a:pt x="759" y="112"/>
                      <a:pt x="788" y="80"/>
                      <a:pt x="798" y="65"/>
                    </a:cubicBezTo>
                    <a:cubicBezTo>
                      <a:pt x="806" y="70"/>
                      <a:pt x="807" y="78"/>
                      <a:pt x="809" y="87"/>
                    </a:cubicBezTo>
                    <a:cubicBezTo>
                      <a:pt x="809" y="87"/>
                      <a:pt x="809" y="87"/>
                      <a:pt x="809" y="87"/>
                    </a:cubicBezTo>
                    <a:cubicBezTo>
                      <a:pt x="801" y="98"/>
                      <a:pt x="768" y="127"/>
                      <a:pt x="753" y="135"/>
                    </a:cubicBezTo>
                    <a:cubicBezTo>
                      <a:pt x="753" y="135"/>
                      <a:pt x="752" y="134"/>
                      <a:pt x="751" y="134"/>
                    </a:cubicBezTo>
                    <a:close/>
                    <a:moveTo>
                      <a:pt x="764" y="156"/>
                    </a:moveTo>
                    <a:cubicBezTo>
                      <a:pt x="764" y="155"/>
                      <a:pt x="763" y="155"/>
                      <a:pt x="762" y="155"/>
                    </a:cubicBezTo>
                    <a:cubicBezTo>
                      <a:pt x="762" y="155"/>
                      <a:pt x="762" y="155"/>
                      <a:pt x="762" y="155"/>
                    </a:cubicBezTo>
                    <a:cubicBezTo>
                      <a:pt x="761" y="155"/>
                      <a:pt x="759" y="153"/>
                      <a:pt x="758" y="149"/>
                    </a:cubicBezTo>
                    <a:cubicBezTo>
                      <a:pt x="756" y="146"/>
                      <a:pt x="756" y="143"/>
                      <a:pt x="757" y="143"/>
                    </a:cubicBezTo>
                    <a:cubicBezTo>
                      <a:pt x="757" y="143"/>
                      <a:pt x="757" y="142"/>
                      <a:pt x="757" y="142"/>
                    </a:cubicBezTo>
                    <a:cubicBezTo>
                      <a:pt x="773" y="134"/>
                      <a:pt x="804" y="107"/>
                      <a:pt x="815" y="93"/>
                    </a:cubicBezTo>
                    <a:cubicBezTo>
                      <a:pt x="822" y="97"/>
                      <a:pt x="826" y="111"/>
                      <a:pt x="825" y="116"/>
                    </a:cubicBezTo>
                    <a:cubicBezTo>
                      <a:pt x="825" y="117"/>
                      <a:pt x="825" y="117"/>
                      <a:pt x="825" y="117"/>
                    </a:cubicBezTo>
                    <a:cubicBezTo>
                      <a:pt x="816" y="126"/>
                      <a:pt x="784" y="148"/>
                      <a:pt x="764" y="156"/>
                    </a:cubicBezTo>
                    <a:close/>
                    <a:moveTo>
                      <a:pt x="773" y="195"/>
                    </a:moveTo>
                    <a:cubicBezTo>
                      <a:pt x="772" y="191"/>
                      <a:pt x="772" y="188"/>
                      <a:pt x="773" y="185"/>
                    </a:cubicBezTo>
                    <a:cubicBezTo>
                      <a:pt x="790" y="183"/>
                      <a:pt x="826" y="166"/>
                      <a:pt x="842" y="155"/>
                    </a:cubicBezTo>
                    <a:cubicBezTo>
                      <a:pt x="846" y="163"/>
                      <a:pt x="849" y="174"/>
                      <a:pt x="848" y="181"/>
                    </a:cubicBezTo>
                    <a:cubicBezTo>
                      <a:pt x="839" y="188"/>
                      <a:pt x="797" y="201"/>
                      <a:pt x="780" y="203"/>
                    </a:cubicBezTo>
                    <a:cubicBezTo>
                      <a:pt x="780" y="202"/>
                      <a:pt x="779" y="202"/>
                      <a:pt x="778" y="201"/>
                    </a:cubicBezTo>
                    <a:cubicBezTo>
                      <a:pt x="778" y="201"/>
                      <a:pt x="778" y="201"/>
                      <a:pt x="778" y="201"/>
                    </a:cubicBezTo>
                    <a:cubicBezTo>
                      <a:pt x="777" y="201"/>
                      <a:pt x="775" y="199"/>
                      <a:pt x="773" y="195"/>
                    </a:cubicBezTo>
                    <a:close/>
                    <a:moveTo>
                      <a:pt x="783" y="230"/>
                    </a:moveTo>
                    <a:cubicBezTo>
                      <a:pt x="783" y="230"/>
                      <a:pt x="783" y="230"/>
                      <a:pt x="783" y="230"/>
                    </a:cubicBezTo>
                    <a:cubicBezTo>
                      <a:pt x="782" y="229"/>
                      <a:pt x="779" y="225"/>
                      <a:pt x="779" y="219"/>
                    </a:cubicBezTo>
                    <a:cubicBezTo>
                      <a:pt x="778" y="215"/>
                      <a:pt x="779" y="213"/>
                      <a:pt x="780" y="212"/>
                    </a:cubicBezTo>
                    <a:cubicBezTo>
                      <a:pt x="780" y="212"/>
                      <a:pt x="781" y="212"/>
                      <a:pt x="781" y="211"/>
                    </a:cubicBezTo>
                    <a:cubicBezTo>
                      <a:pt x="799" y="209"/>
                      <a:pt x="836" y="198"/>
                      <a:pt x="851" y="189"/>
                    </a:cubicBezTo>
                    <a:cubicBezTo>
                      <a:pt x="854" y="194"/>
                      <a:pt x="859" y="206"/>
                      <a:pt x="857" y="215"/>
                    </a:cubicBezTo>
                    <a:cubicBezTo>
                      <a:pt x="857" y="215"/>
                      <a:pt x="857" y="215"/>
                      <a:pt x="857" y="215"/>
                    </a:cubicBezTo>
                    <a:cubicBezTo>
                      <a:pt x="844" y="221"/>
                      <a:pt x="799" y="232"/>
                      <a:pt x="787" y="232"/>
                    </a:cubicBezTo>
                    <a:cubicBezTo>
                      <a:pt x="786" y="231"/>
                      <a:pt x="785" y="230"/>
                      <a:pt x="783" y="230"/>
                    </a:cubicBezTo>
                    <a:close/>
                    <a:moveTo>
                      <a:pt x="789" y="260"/>
                    </a:moveTo>
                    <a:cubicBezTo>
                      <a:pt x="791" y="261"/>
                      <a:pt x="791" y="261"/>
                      <a:pt x="791" y="261"/>
                    </a:cubicBezTo>
                    <a:cubicBezTo>
                      <a:pt x="788" y="258"/>
                      <a:pt x="784" y="244"/>
                      <a:pt x="786" y="240"/>
                    </a:cubicBezTo>
                    <a:cubicBezTo>
                      <a:pt x="801" y="240"/>
                      <a:pt x="843" y="230"/>
                      <a:pt x="860" y="222"/>
                    </a:cubicBezTo>
                    <a:cubicBezTo>
                      <a:pt x="863" y="229"/>
                      <a:pt x="867" y="246"/>
                      <a:pt x="866" y="250"/>
                    </a:cubicBezTo>
                    <a:cubicBezTo>
                      <a:pt x="866" y="249"/>
                      <a:pt x="866" y="249"/>
                      <a:pt x="866" y="249"/>
                    </a:cubicBezTo>
                    <a:cubicBezTo>
                      <a:pt x="866" y="249"/>
                      <a:pt x="865" y="250"/>
                      <a:pt x="865" y="251"/>
                    </a:cubicBezTo>
                    <a:cubicBezTo>
                      <a:pt x="853" y="255"/>
                      <a:pt x="805" y="263"/>
                      <a:pt x="793" y="262"/>
                    </a:cubicBezTo>
                    <a:cubicBezTo>
                      <a:pt x="792" y="261"/>
                      <a:pt x="790" y="261"/>
                      <a:pt x="789" y="260"/>
                    </a:cubicBezTo>
                    <a:close/>
                    <a:moveTo>
                      <a:pt x="797" y="295"/>
                    </a:moveTo>
                    <a:cubicBezTo>
                      <a:pt x="798" y="295"/>
                      <a:pt x="798" y="295"/>
                      <a:pt x="798" y="295"/>
                    </a:cubicBezTo>
                    <a:cubicBezTo>
                      <a:pt x="794" y="293"/>
                      <a:pt x="792" y="276"/>
                      <a:pt x="794" y="271"/>
                    </a:cubicBezTo>
                    <a:cubicBezTo>
                      <a:pt x="809" y="270"/>
                      <a:pt x="850" y="264"/>
                      <a:pt x="867" y="259"/>
                    </a:cubicBezTo>
                    <a:cubicBezTo>
                      <a:pt x="870" y="265"/>
                      <a:pt x="872" y="273"/>
                      <a:pt x="872" y="279"/>
                    </a:cubicBezTo>
                    <a:cubicBezTo>
                      <a:pt x="872" y="282"/>
                      <a:pt x="871" y="285"/>
                      <a:pt x="871" y="287"/>
                    </a:cubicBezTo>
                    <a:cubicBezTo>
                      <a:pt x="870" y="287"/>
                      <a:pt x="870" y="287"/>
                      <a:pt x="870" y="287"/>
                    </a:cubicBezTo>
                    <a:cubicBezTo>
                      <a:pt x="855" y="293"/>
                      <a:pt x="814" y="296"/>
                      <a:pt x="799" y="297"/>
                    </a:cubicBezTo>
                    <a:cubicBezTo>
                      <a:pt x="799" y="296"/>
                      <a:pt x="798" y="295"/>
                      <a:pt x="797" y="295"/>
                    </a:cubicBezTo>
                    <a:close/>
                    <a:moveTo>
                      <a:pt x="799" y="305"/>
                    </a:moveTo>
                    <a:cubicBezTo>
                      <a:pt x="799" y="305"/>
                      <a:pt x="799" y="305"/>
                      <a:pt x="799" y="305"/>
                    </a:cubicBezTo>
                    <a:cubicBezTo>
                      <a:pt x="799" y="305"/>
                      <a:pt x="799" y="305"/>
                      <a:pt x="799" y="305"/>
                    </a:cubicBezTo>
                    <a:close/>
                    <a:moveTo>
                      <a:pt x="807" y="337"/>
                    </a:moveTo>
                    <a:cubicBezTo>
                      <a:pt x="808" y="338"/>
                      <a:pt x="808" y="338"/>
                      <a:pt x="808" y="338"/>
                    </a:cubicBezTo>
                    <a:cubicBezTo>
                      <a:pt x="804" y="335"/>
                      <a:pt x="799" y="312"/>
                      <a:pt x="800" y="305"/>
                    </a:cubicBezTo>
                    <a:cubicBezTo>
                      <a:pt x="814" y="305"/>
                      <a:pt x="855" y="301"/>
                      <a:pt x="873" y="295"/>
                    </a:cubicBezTo>
                    <a:cubicBezTo>
                      <a:pt x="878" y="305"/>
                      <a:pt x="880" y="315"/>
                      <a:pt x="880" y="322"/>
                    </a:cubicBezTo>
                    <a:cubicBezTo>
                      <a:pt x="880" y="324"/>
                      <a:pt x="880" y="326"/>
                      <a:pt x="879" y="327"/>
                    </a:cubicBezTo>
                    <a:cubicBezTo>
                      <a:pt x="865" y="331"/>
                      <a:pt x="822" y="338"/>
                      <a:pt x="809" y="339"/>
                    </a:cubicBezTo>
                    <a:cubicBezTo>
                      <a:pt x="809" y="338"/>
                      <a:pt x="808" y="338"/>
                      <a:pt x="807" y="337"/>
                    </a:cubicBezTo>
                    <a:close/>
                    <a:moveTo>
                      <a:pt x="810" y="348"/>
                    </a:moveTo>
                    <a:cubicBezTo>
                      <a:pt x="810" y="348"/>
                      <a:pt x="810" y="348"/>
                      <a:pt x="810" y="348"/>
                    </a:cubicBezTo>
                    <a:cubicBezTo>
                      <a:pt x="810" y="348"/>
                      <a:pt x="810" y="348"/>
                      <a:pt x="810" y="348"/>
                    </a:cubicBezTo>
                    <a:close/>
                    <a:moveTo>
                      <a:pt x="817" y="394"/>
                    </a:moveTo>
                    <a:cubicBezTo>
                      <a:pt x="817" y="388"/>
                      <a:pt x="818" y="386"/>
                      <a:pt x="819" y="385"/>
                    </a:cubicBezTo>
                    <a:cubicBezTo>
                      <a:pt x="819" y="385"/>
                      <a:pt x="819" y="385"/>
                      <a:pt x="819" y="385"/>
                    </a:cubicBezTo>
                    <a:cubicBezTo>
                      <a:pt x="834" y="385"/>
                      <a:pt x="872" y="380"/>
                      <a:pt x="889" y="376"/>
                    </a:cubicBezTo>
                    <a:cubicBezTo>
                      <a:pt x="892" y="380"/>
                      <a:pt x="894" y="387"/>
                      <a:pt x="894" y="394"/>
                    </a:cubicBezTo>
                    <a:cubicBezTo>
                      <a:pt x="894" y="398"/>
                      <a:pt x="893" y="401"/>
                      <a:pt x="892" y="404"/>
                    </a:cubicBezTo>
                    <a:cubicBezTo>
                      <a:pt x="892" y="404"/>
                      <a:pt x="892" y="404"/>
                      <a:pt x="892" y="404"/>
                    </a:cubicBezTo>
                    <a:cubicBezTo>
                      <a:pt x="876" y="409"/>
                      <a:pt x="836" y="416"/>
                      <a:pt x="825" y="416"/>
                    </a:cubicBezTo>
                    <a:cubicBezTo>
                      <a:pt x="824" y="415"/>
                      <a:pt x="823" y="414"/>
                      <a:pt x="821" y="413"/>
                    </a:cubicBezTo>
                    <a:cubicBezTo>
                      <a:pt x="822" y="414"/>
                      <a:pt x="822" y="414"/>
                      <a:pt x="822" y="414"/>
                    </a:cubicBezTo>
                    <a:cubicBezTo>
                      <a:pt x="820" y="412"/>
                      <a:pt x="817" y="403"/>
                      <a:pt x="817" y="394"/>
                    </a:cubicBezTo>
                    <a:close/>
                    <a:moveTo>
                      <a:pt x="829" y="454"/>
                    </a:moveTo>
                    <a:cubicBezTo>
                      <a:pt x="829" y="453"/>
                      <a:pt x="827" y="451"/>
                      <a:pt x="825" y="444"/>
                    </a:cubicBezTo>
                    <a:cubicBezTo>
                      <a:pt x="824" y="440"/>
                      <a:pt x="824" y="435"/>
                      <a:pt x="824" y="432"/>
                    </a:cubicBezTo>
                    <a:cubicBezTo>
                      <a:pt x="824" y="428"/>
                      <a:pt x="824" y="426"/>
                      <a:pt x="825" y="424"/>
                    </a:cubicBezTo>
                    <a:cubicBezTo>
                      <a:pt x="839" y="424"/>
                      <a:pt x="877" y="417"/>
                      <a:pt x="894" y="412"/>
                    </a:cubicBezTo>
                    <a:cubicBezTo>
                      <a:pt x="898" y="419"/>
                      <a:pt x="900" y="422"/>
                      <a:pt x="900" y="428"/>
                    </a:cubicBezTo>
                    <a:cubicBezTo>
                      <a:pt x="900" y="430"/>
                      <a:pt x="900" y="433"/>
                      <a:pt x="899" y="436"/>
                    </a:cubicBezTo>
                    <a:cubicBezTo>
                      <a:pt x="899" y="436"/>
                      <a:pt x="899" y="436"/>
                      <a:pt x="899" y="436"/>
                    </a:cubicBezTo>
                    <a:cubicBezTo>
                      <a:pt x="887" y="442"/>
                      <a:pt x="847" y="452"/>
                      <a:pt x="833" y="455"/>
                    </a:cubicBezTo>
                    <a:cubicBezTo>
                      <a:pt x="832" y="454"/>
                      <a:pt x="831" y="454"/>
                      <a:pt x="829" y="454"/>
                    </a:cubicBezTo>
                    <a:close/>
                    <a:moveTo>
                      <a:pt x="867" y="545"/>
                    </a:moveTo>
                    <a:cubicBezTo>
                      <a:pt x="859" y="538"/>
                      <a:pt x="847" y="513"/>
                      <a:pt x="847" y="505"/>
                    </a:cubicBezTo>
                    <a:cubicBezTo>
                      <a:pt x="861" y="500"/>
                      <a:pt x="895" y="485"/>
                      <a:pt x="910" y="477"/>
                    </a:cubicBezTo>
                    <a:cubicBezTo>
                      <a:pt x="915" y="483"/>
                      <a:pt x="918" y="486"/>
                      <a:pt x="918" y="492"/>
                    </a:cubicBezTo>
                    <a:cubicBezTo>
                      <a:pt x="918" y="494"/>
                      <a:pt x="917" y="496"/>
                      <a:pt x="917" y="498"/>
                    </a:cubicBezTo>
                    <a:cubicBezTo>
                      <a:pt x="904" y="506"/>
                      <a:pt x="876" y="530"/>
                      <a:pt x="867" y="545"/>
                    </a:cubicBezTo>
                    <a:close/>
                    <a:moveTo>
                      <a:pt x="897" y="574"/>
                    </a:moveTo>
                    <a:cubicBezTo>
                      <a:pt x="890" y="571"/>
                      <a:pt x="875" y="559"/>
                      <a:pt x="874" y="552"/>
                    </a:cubicBezTo>
                    <a:cubicBezTo>
                      <a:pt x="873" y="551"/>
                      <a:pt x="873" y="551"/>
                      <a:pt x="873" y="551"/>
                    </a:cubicBezTo>
                    <a:cubicBezTo>
                      <a:pt x="880" y="539"/>
                      <a:pt x="908" y="513"/>
                      <a:pt x="921" y="505"/>
                    </a:cubicBezTo>
                    <a:cubicBezTo>
                      <a:pt x="922" y="506"/>
                      <a:pt x="922" y="506"/>
                      <a:pt x="923" y="506"/>
                    </a:cubicBezTo>
                    <a:cubicBezTo>
                      <a:pt x="925" y="506"/>
                      <a:pt x="930" y="510"/>
                      <a:pt x="934" y="516"/>
                    </a:cubicBezTo>
                    <a:cubicBezTo>
                      <a:pt x="925" y="527"/>
                      <a:pt x="904" y="560"/>
                      <a:pt x="897" y="574"/>
                    </a:cubicBezTo>
                    <a:close/>
                    <a:moveTo>
                      <a:pt x="935" y="590"/>
                    </a:moveTo>
                    <a:cubicBezTo>
                      <a:pt x="924" y="588"/>
                      <a:pt x="906" y="582"/>
                      <a:pt x="904" y="578"/>
                    </a:cubicBezTo>
                    <a:cubicBezTo>
                      <a:pt x="909" y="569"/>
                      <a:pt x="925" y="544"/>
                      <a:pt x="935" y="529"/>
                    </a:cubicBezTo>
                    <a:lnTo>
                      <a:pt x="935" y="590"/>
                    </a:lnTo>
                    <a:close/>
                  </a:path>
                </a:pathLst>
              </a:custGeom>
              <a:solidFill>
                <a:srgbClr val="F4AE9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17" name="Freeform 7"/>
              <p:cNvSpPr>
                <a:spLocks/>
              </p:cNvSpPr>
              <p:nvPr/>
            </p:nvSpPr>
            <p:spPr bwMode="auto">
              <a:xfrm>
                <a:off x="1679" y="1675"/>
                <a:ext cx="2353" cy="1840"/>
              </a:xfrm>
              <a:custGeom>
                <a:avLst/>
                <a:gdLst>
                  <a:gd name="T0" fmla="*/ 941 w 941"/>
                  <a:gd name="T1" fmla="*/ 513 h 690"/>
                  <a:gd name="T2" fmla="*/ 868 w 941"/>
                  <a:gd name="T3" fmla="*/ 470 h 690"/>
                  <a:gd name="T4" fmla="*/ 829 w 941"/>
                  <a:gd name="T5" fmla="*/ 377 h 690"/>
                  <a:gd name="T6" fmla="*/ 815 w 941"/>
                  <a:gd name="T7" fmla="*/ 297 h 690"/>
                  <a:gd name="T8" fmla="*/ 796 w 941"/>
                  <a:gd name="T9" fmla="*/ 218 h 690"/>
                  <a:gd name="T10" fmla="*/ 782 w 941"/>
                  <a:gd name="T11" fmla="*/ 153 h 690"/>
                  <a:gd name="T12" fmla="*/ 768 w 941"/>
                  <a:gd name="T13" fmla="*/ 98 h 690"/>
                  <a:gd name="T14" fmla="*/ 751 w 941"/>
                  <a:gd name="T15" fmla="*/ 57 h 690"/>
                  <a:gd name="T16" fmla="*/ 727 w 941"/>
                  <a:gd name="T17" fmla="*/ 19 h 690"/>
                  <a:gd name="T18" fmla="*/ 686 w 941"/>
                  <a:gd name="T19" fmla="*/ 8 h 690"/>
                  <a:gd name="T20" fmla="*/ 656 w 941"/>
                  <a:gd name="T21" fmla="*/ 23 h 690"/>
                  <a:gd name="T22" fmla="*/ 632 w 941"/>
                  <a:gd name="T23" fmla="*/ 59 h 690"/>
                  <a:gd name="T24" fmla="*/ 620 w 941"/>
                  <a:gd name="T25" fmla="*/ 120 h 690"/>
                  <a:gd name="T26" fmla="*/ 610 w 941"/>
                  <a:gd name="T27" fmla="*/ 181 h 690"/>
                  <a:gd name="T28" fmla="*/ 599 w 941"/>
                  <a:gd name="T29" fmla="*/ 261 h 690"/>
                  <a:gd name="T30" fmla="*/ 589 w 941"/>
                  <a:gd name="T31" fmla="*/ 325 h 690"/>
                  <a:gd name="T32" fmla="*/ 575 w 941"/>
                  <a:gd name="T33" fmla="*/ 399 h 690"/>
                  <a:gd name="T34" fmla="*/ 525 w 941"/>
                  <a:gd name="T35" fmla="*/ 487 h 690"/>
                  <a:gd name="T36" fmla="*/ 419 w 941"/>
                  <a:gd name="T37" fmla="*/ 522 h 690"/>
                  <a:gd name="T38" fmla="*/ 336 w 941"/>
                  <a:gd name="T39" fmla="*/ 471 h 690"/>
                  <a:gd name="T40" fmla="*/ 299 w 941"/>
                  <a:gd name="T41" fmla="*/ 390 h 690"/>
                  <a:gd name="T42" fmla="*/ 285 w 941"/>
                  <a:gd name="T43" fmla="*/ 320 h 690"/>
                  <a:gd name="T44" fmla="*/ 274 w 941"/>
                  <a:gd name="T45" fmla="*/ 253 h 690"/>
                  <a:gd name="T46" fmla="*/ 269 w 941"/>
                  <a:gd name="T47" fmla="*/ 196 h 690"/>
                  <a:gd name="T48" fmla="*/ 260 w 941"/>
                  <a:gd name="T49" fmla="*/ 135 h 690"/>
                  <a:gd name="T50" fmla="*/ 252 w 941"/>
                  <a:gd name="T51" fmla="*/ 84 h 690"/>
                  <a:gd name="T52" fmla="*/ 240 w 941"/>
                  <a:gd name="T53" fmla="*/ 41 h 690"/>
                  <a:gd name="T54" fmla="*/ 220 w 941"/>
                  <a:gd name="T55" fmla="*/ 10 h 690"/>
                  <a:gd name="T56" fmla="*/ 201 w 941"/>
                  <a:gd name="T57" fmla="*/ 0 h 690"/>
                  <a:gd name="T58" fmla="*/ 176 w 941"/>
                  <a:gd name="T59" fmla="*/ 8 h 690"/>
                  <a:gd name="T60" fmla="*/ 156 w 941"/>
                  <a:gd name="T61" fmla="*/ 37 h 690"/>
                  <a:gd name="T62" fmla="*/ 142 w 941"/>
                  <a:gd name="T63" fmla="*/ 76 h 690"/>
                  <a:gd name="T64" fmla="*/ 130 w 941"/>
                  <a:gd name="T65" fmla="*/ 123 h 690"/>
                  <a:gd name="T66" fmla="*/ 121 w 941"/>
                  <a:gd name="T67" fmla="*/ 178 h 690"/>
                  <a:gd name="T68" fmla="*/ 114 w 941"/>
                  <a:gd name="T69" fmla="*/ 234 h 690"/>
                  <a:gd name="T70" fmla="*/ 105 w 941"/>
                  <a:gd name="T71" fmla="*/ 307 h 690"/>
                  <a:gd name="T72" fmla="*/ 96 w 941"/>
                  <a:gd name="T73" fmla="*/ 388 h 690"/>
                  <a:gd name="T74" fmla="*/ 62 w 941"/>
                  <a:gd name="T75" fmla="*/ 484 h 690"/>
                  <a:gd name="T76" fmla="*/ 0 w 941"/>
                  <a:gd name="T77" fmla="*/ 513 h 690"/>
                  <a:gd name="T78" fmla="*/ 941 w 941"/>
                  <a:gd name="T79" fmla="*/ 690 h 69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941"/>
                  <a:gd name="T121" fmla="*/ 0 h 690"/>
                  <a:gd name="T122" fmla="*/ 941 w 941"/>
                  <a:gd name="T123" fmla="*/ 690 h 69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941" h="690">
                    <a:moveTo>
                      <a:pt x="941" y="690"/>
                    </a:moveTo>
                    <a:cubicBezTo>
                      <a:pt x="941" y="513"/>
                      <a:pt x="941" y="513"/>
                      <a:pt x="941" y="513"/>
                    </a:cubicBezTo>
                    <a:cubicBezTo>
                      <a:pt x="934" y="514"/>
                      <a:pt x="902" y="507"/>
                      <a:pt x="898" y="498"/>
                    </a:cubicBezTo>
                    <a:cubicBezTo>
                      <a:pt x="894" y="498"/>
                      <a:pt x="870" y="482"/>
                      <a:pt x="868" y="470"/>
                    </a:cubicBezTo>
                    <a:cubicBezTo>
                      <a:pt x="860" y="470"/>
                      <a:pt x="837" y="427"/>
                      <a:pt x="841" y="419"/>
                    </a:cubicBezTo>
                    <a:cubicBezTo>
                      <a:pt x="831" y="418"/>
                      <a:pt x="824" y="385"/>
                      <a:pt x="829" y="377"/>
                    </a:cubicBezTo>
                    <a:cubicBezTo>
                      <a:pt x="819" y="378"/>
                      <a:pt x="815" y="342"/>
                      <a:pt x="821" y="336"/>
                    </a:cubicBezTo>
                    <a:cubicBezTo>
                      <a:pt x="813" y="335"/>
                      <a:pt x="806" y="303"/>
                      <a:pt x="815" y="297"/>
                    </a:cubicBezTo>
                    <a:cubicBezTo>
                      <a:pt x="807" y="296"/>
                      <a:pt x="802" y="264"/>
                      <a:pt x="806" y="260"/>
                    </a:cubicBezTo>
                    <a:cubicBezTo>
                      <a:pt x="798" y="260"/>
                      <a:pt x="791" y="222"/>
                      <a:pt x="796" y="218"/>
                    </a:cubicBezTo>
                    <a:cubicBezTo>
                      <a:pt x="788" y="216"/>
                      <a:pt x="784" y="190"/>
                      <a:pt x="789" y="183"/>
                    </a:cubicBezTo>
                    <a:cubicBezTo>
                      <a:pt x="784" y="183"/>
                      <a:pt x="776" y="158"/>
                      <a:pt x="782" y="153"/>
                    </a:cubicBezTo>
                    <a:cubicBezTo>
                      <a:pt x="774" y="151"/>
                      <a:pt x="768" y="130"/>
                      <a:pt x="777" y="124"/>
                    </a:cubicBezTo>
                    <a:cubicBezTo>
                      <a:pt x="770" y="123"/>
                      <a:pt x="762" y="107"/>
                      <a:pt x="768" y="98"/>
                    </a:cubicBezTo>
                    <a:cubicBezTo>
                      <a:pt x="763" y="97"/>
                      <a:pt x="759" y="85"/>
                      <a:pt x="762" y="78"/>
                    </a:cubicBezTo>
                    <a:cubicBezTo>
                      <a:pt x="756" y="78"/>
                      <a:pt x="748" y="64"/>
                      <a:pt x="751" y="57"/>
                    </a:cubicBezTo>
                    <a:cubicBezTo>
                      <a:pt x="746" y="57"/>
                      <a:pt x="739" y="46"/>
                      <a:pt x="740" y="38"/>
                    </a:cubicBezTo>
                    <a:cubicBezTo>
                      <a:pt x="735" y="38"/>
                      <a:pt x="725" y="25"/>
                      <a:pt x="727" y="19"/>
                    </a:cubicBezTo>
                    <a:cubicBezTo>
                      <a:pt x="722" y="20"/>
                      <a:pt x="712" y="16"/>
                      <a:pt x="709" y="11"/>
                    </a:cubicBezTo>
                    <a:cubicBezTo>
                      <a:pt x="705" y="13"/>
                      <a:pt x="691" y="11"/>
                      <a:pt x="686" y="8"/>
                    </a:cubicBezTo>
                    <a:cubicBezTo>
                      <a:pt x="684" y="11"/>
                      <a:pt x="676" y="15"/>
                      <a:pt x="670" y="12"/>
                    </a:cubicBezTo>
                    <a:cubicBezTo>
                      <a:pt x="670" y="17"/>
                      <a:pt x="662" y="22"/>
                      <a:pt x="656" y="23"/>
                    </a:cubicBezTo>
                    <a:cubicBezTo>
                      <a:pt x="657" y="28"/>
                      <a:pt x="652" y="34"/>
                      <a:pt x="645" y="38"/>
                    </a:cubicBezTo>
                    <a:cubicBezTo>
                      <a:pt x="645" y="44"/>
                      <a:pt x="638" y="55"/>
                      <a:pt x="632" y="59"/>
                    </a:cubicBezTo>
                    <a:cubicBezTo>
                      <a:pt x="636" y="64"/>
                      <a:pt x="631" y="88"/>
                      <a:pt x="626" y="91"/>
                    </a:cubicBezTo>
                    <a:cubicBezTo>
                      <a:pt x="626" y="98"/>
                      <a:pt x="626" y="115"/>
                      <a:pt x="620" y="120"/>
                    </a:cubicBezTo>
                    <a:cubicBezTo>
                      <a:pt x="622" y="124"/>
                      <a:pt x="620" y="141"/>
                      <a:pt x="615" y="148"/>
                    </a:cubicBezTo>
                    <a:cubicBezTo>
                      <a:pt x="617" y="154"/>
                      <a:pt x="616" y="171"/>
                      <a:pt x="610" y="181"/>
                    </a:cubicBezTo>
                    <a:cubicBezTo>
                      <a:pt x="613" y="193"/>
                      <a:pt x="611" y="210"/>
                      <a:pt x="604" y="221"/>
                    </a:cubicBezTo>
                    <a:cubicBezTo>
                      <a:pt x="609" y="224"/>
                      <a:pt x="605" y="257"/>
                      <a:pt x="599" y="261"/>
                    </a:cubicBezTo>
                    <a:cubicBezTo>
                      <a:pt x="602" y="264"/>
                      <a:pt x="600" y="288"/>
                      <a:pt x="593" y="294"/>
                    </a:cubicBezTo>
                    <a:cubicBezTo>
                      <a:pt x="597" y="299"/>
                      <a:pt x="596" y="321"/>
                      <a:pt x="589" y="325"/>
                    </a:cubicBezTo>
                    <a:cubicBezTo>
                      <a:pt x="592" y="326"/>
                      <a:pt x="590" y="353"/>
                      <a:pt x="583" y="360"/>
                    </a:cubicBezTo>
                    <a:cubicBezTo>
                      <a:pt x="588" y="365"/>
                      <a:pt x="581" y="392"/>
                      <a:pt x="575" y="399"/>
                    </a:cubicBezTo>
                    <a:cubicBezTo>
                      <a:pt x="580" y="403"/>
                      <a:pt x="567" y="432"/>
                      <a:pt x="558" y="439"/>
                    </a:cubicBezTo>
                    <a:cubicBezTo>
                      <a:pt x="566" y="449"/>
                      <a:pt x="534" y="488"/>
                      <a:pt x="525" y="487"/>
                    </a:cubicBezTo>
                    <a:cubicBezTo>
                      <a:pt x="527" y="498"/>
                      <a:pt x="489" y="520"/>
                      <a:pt x="477" y="519"/>
                    </a:cubicBezTo>
                    <a:cubicBezTo>
                      <a:pt x="474" y="528"/>
                      <a:pt x="425" y="528"/>
                      <a:pt x="419" y="522"/>
                    </a:cubicBezTo>
                    <a:cubicBezTo>
                      <a:pt x="411" y="527"/>
                      <a:pt x="374" y="513"/>
                      <a:pt x="372" y="505"/>
                    </a:cubicBezTo>
                    <a:cubicBezTo>
                      <a:pt x="359" y="507"/>
                      <a:pt x="336" y="478"/>
                      <a:pt x="336" y="471"/>
                    </a:cubicBezTo>
                    <a:cubicBezTo>
                      <a:pt x="325" y="472"/>
                      <a:pt x="310" y="442"/>
                      <a:pt x="312" y="430"/>
                    </a:cubicBezTo>
                    <a:cubicBezTo>
                      <a:pt x="300" y="432"/>
                      <a:pt x="290" y="397"/>
                      <a:pt x="299" y="390"/>
                    </a:cubicBezTo>
                    <a:cubicBezTo>
                      <a:pt x="288" y="389"/>
                      <a:pt x="285" y="360"/>
                      <a:pt x="291" y="353"/>
                    </a:cubicBezTo>
                    <a:cubicBezTo>
                      <a:pt x="283" y="352"/>
                      <a:pt x="279" y="326"/>
                      <a:pt x="285" y="320"/>
                    </a:cubicBezTo>
                    <a:cubicBezTo>
                      <a:pt x="276" y="314"/>
                      <a:pt x="275" y="293"/>
                      <a:pt x="279" y="286"/>
                    </a:cubicBezTo>
                    <a:cubicBezTo>
                      <a:pt x="270" y="283"/>
                      <a:pt x="270" y="259"/>
                      <a:pt x="274" y="253"/>
                    </a:cubicBezTo>
                    <a:cubicBezTo>
                      <a:pt x="268" y="250"/>
                      <a:pt x="264" y="231"/>
                      <a:pt x="271" y="226"/>
                    </a:cubicBezTo>
                    <a:cubicBezTo>
                      <a:pt x="264" y="223"/>
                      <a:pt x="261" y="203"/>
                      <a:pt x="269" y="196"/>
                    </a:cubicBezTo>
                    <a:cubicBezTo>
                      <a:pt x="261" y="194"/>
                      <a:pt x="257" y="169"/>
                      <a:pt x="263" y="164"/>
                    </a:cubicBezTo>
                    <a:cubicBezTo>
                      <a:pt x="256" y="164"/>
                      <a:pt x="251" y="140"/>
                      <a:pt x="260" y="135"/>
                    </a:cubicBezTo>
                    <a:cubicBezTo>
                      <a:pt x="255" y="133"/>
                      <a:pt x="249" y="115"/>
                      <a:pt x="257" y="110"/>
                    </a:cubicBezTo>
                    <a:cubicBezTo>
                      <a:pt x="250" y="108"/>
                      <a:pt x="246" y="88"/>
                      <a:pt x="252" y="84"/>
                    </a:cubicBezTo>
                    <a:cubicBezTo>
                      <a:pt x="247" y="84"/>
                      <a:pt x="240" y="68"/>
                      <a:pt x="246" y="64"/>
                    </a:cubicBezTo>
                    <a:cubicBezTo>
                      <a:pt x="241" y="62"/>
                      <a:pt x="234" y="47"/>
                      <a:pt x="240" y="41"/>
                    </a:cubicBezTo>
                    <a:cubicBezTo>
                      <a:pt x="235" y="40"/>
                      <a:pt x="229" y="31"/>
                      <a:pt x="231" y="24"/>
                    </a:cubicBezTo>
                    <a:cubicBezTo>
                      <a:pt x="226" y="24"/>
                      <a:pt x="220" y="16"/>
                      <a:pt x="220" y="10"/>
                    </a:cubicBezTo>
                    <a:cubicBezTo>
                      <a:pt x="216" y="10"/>
                      <a:pt x="214" y="11"/>
                      <a:pt x="212" y="3"/>
                    </a:cubicBezTo>
                    <a:cubicBezTo>
                      <a:pt x="212" y="3"/>
                      <a:pt x="204" y="6"/>
                      <a:pt x="201" y="0"/>
                    </a:cubicBezTo>
                    <a:cubicBezTo>
                      <a:pt x="201" y="0"/>
                      <a:pt x="196" y="6"/>
                      <a:pt x="190" y="1"/>
                    </a:cubicBezTo>
                    <a:cubicBezTo>
                      <a:pt x="189" y="3"/>
                      <a:pt x="182" y="11"/>
                      <a:pt x="176" y="8"/>
                    </a:cubicBezTo>
                    <a:cubicBezTo>
                      <a:pt x="177" y="11"/>
                      <a:pt x="170" y="22"/>
                      <a:pt x="164" y="22"/>
                    </a:cubicBezTo>
                    <a:cubicBezTo>
                      <a:pt x="165" y="27"/>
                      <a:pt x="160" y="36"/>
                      <a:pt x="156" y="37"/>
                    </a:cubicBezTo>
                    <a:cubicBezTo>
                      <a:pt x="157" y="41"/>
                      <a:pt x="152" y="53"/>
                      <a:pt x="148" y="55"/>
                    </a:cubicBezTo>
                    <a:cubicBezTo>
                      <a:pt x="150" y="59"/>
                      <a:pt x="146" y="75"/>
                      <a:pt x="142" y="76"/>
                    </a:cubicBezTo>
                    <a:cubicBezTo>
                      <a:pt x="143" y="81"/>
                      <a:pt x="139" y="94"/>
                      <a:pt x="135" y="96"/>
                    </a:cubicBezTo>
                    <a:cubicBezTo>
                      <a:pt x="137" y="100"/>
                      <a:pt x="132" y="120"/>
                      <a:pt x="130" y="123"/>
                    </a:cubicBezTo>
                    <a:cubicBezTo>
                      <a:pt x="132" y="128"/>
                      <a:pt x="127" y="150"/>
                      <a:pt x="124" y="152"/>
                    </a:cubicBezTo>
                    <a:cubicBezTo>
                      <a:pt x="128" y="157"/>
                      <a:pt x="124" y="176"/>
                      <a:pt x="121" y="178"/>
                    </a:cubicBezTo>
                    <a:cubicBezTo>
                      <a:pt x="124" y="182"/>
                      <a:pt x="121" y="202"/>
                      <a:pt x="117" y="206"/>
                    </a:cubicBezTo>
                    <a:cubicBezTo>
                      <a:pt x="120" y="211"/>
                      <a:pt x="117" y="233"/>
                      <a:pt x="114" y="234"/>
                    </a:cubicBezTo>
                    <a:cubicBezTo>
                      <a:pt x="117" y="240"/>
                      <a:pt x="113" y="266"/>
                      <a:pt x="110" y="268"/>
                    </a:cubicBezTo>
                    <a:cubicBezTo>
                      <a:pt x="115" y="279"/>
                      <a:pt x="110" y="303"/>
                      <a:pt x="105" y="307"/>
                    </a:cubicBezTo>
                    <a:cubicBezTo>
                      <a:pt x="107" y="314"/>
                      <a:pt x="108" y="342"/>
                      <a:pt x="102" y="345"/>
                    </a:cubicBezTo>
                    <a:cubicBezTo>
                      <a:pt x="105" y="353"/>
                      <a:pt x="101" y="386"/>
                      <a:pt x="96" y="388"/>
                    </a:cubicBezTo>
                    <a:cubicBezTo>
                      <a:pt x="99" y="395"/>
                      <a:pt x="93" y="428"/>
                      <a:pt x="87" y="433"/>
                    </a:cubicBezTo>
                    <a:cubicBezTo>
                      <a:pt x="89" y="440"/>
                      <a:pt x="79" y="477"/>
                      <a:pt x="62" y="484"/>
                    </a:cubicBezTo>
                    <a:cubicBezTo>
                      <a:pt x="58" y="491"/>
                      <a:pt x="30" y="509"/>
                      <a:pt x="16" y="507"/>
                    </a:cubicBezTo>
                    <a:cubicBezTo>
                      <a:pt x="14" y="510"/>
                      <a:pt x="7" y="512"/>
                      <a:pt x="0" y="513"/>
                    </a:cubicBezTo>
                    <a:cubicBezTo>
                      <a:pt x="0" y="690"/>
                      <a:pt x="0" y="690"/>
                      <a:pt x="0" y="690"/>
                    </a:cubicBezTo>
                    <a:lnTo>
                      <a:pt x="941" y="690"/>
                    </a:ln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18" name="Freeform 8"/>
              <p:cNvSpPr>
                <a:spLocks/>
              </p:cNvSpPr>
              <p:nvPr/>
            </p:nvSpPr>
            <p:spPr bwMode="auto">
              <a:xfrm>
                <a:off x="1679" y="1675"/>
                <a:ext cx="2353" cy="1422"/>
              </a:xfrm>
              <a:custGeom>
                <a:avLst/>
                <a:gdLst>
                  <a:gd name="T0" fmla="*/ 829 w 941"/>
                  <a:gd name="T1" fmla="*/ 377 h 533"/>
                  <a:gd name="T2" fmla="*/ 796 w 941"/>
                  <a:gd name="T3" fmla="*/ 218 h 533"/>
                  <a:gd name="T4" fmla="*/ 768 w 941"/>
                  <a:gd name="T5" fmla="*/ 98 h 533"/>
                  <a:gd name="T6" fmla="*/ 727 w 941"/>
                  <a:gd name="T7" fmla="*/ 19 h 533"/>
                  <a:gd name="T8" fmla="*/ 656 w 941"/>
                  <a:gd name="T9" fmla="*/ 23 h 533"/>
                  <a:gd name="T10" fmla="*/ 620 w 941"/>
                  <a:gd name="T11" fmla="*/ 120 h 533"/>
                  <a:gd name="T12" fmla="*/ 599 w 941"/>
                  <a:gd name="T13" fmla="*/ 261 h 533"/>
                  <a:gd name="T14" fmla="*/ 575 w 941"/>
                  <a:gd name="T15" fmla="*/ 399 h 533"/>
                  <a:gd name="T16" fmla="*/ 419 w 941"/>
                  <a:gd name="T17" fmla="*/ 522 h 533"/>
                  <a:gd name="T18" fmla="*/ 299 w 941"/>
                  <a:gd name="T19" fmla="*/ 390 h 533"/>
                  <a:gd name="T20" fmla="*/ 274 w 941"/>
                  <a:gd name="T21" fmla="*/ 253 h 533"/>
                  <a:gd name="T22" fmla="*/ 260 w 941"/>
                  <a:gd name="T23" fmla="*/ 135 h 533"/>
                  <a:gd name="T24" fmla="*/ 240 w 941"/>
                  <a:gd name="T25" fmla="*/ 41 h 533"/>
                  <a:gd name="T26" fmla="*/ 201 w 941"/>
                  <a:gd name="T27" fmla="*/ 0 h 533"/>
                  <a:gd name="T28" fmla="*/ 156 w 941"/>
                  <a:gd name="T29" fmla="*/ 37 h 533"/>
                  <a:gd name="T30" fmla="*/ 130 w 941"/>
                  <a:gd name="T31" fmla="*/ 123 h 533"/>
                  <a:gd name="T32" fmla="*/ 114 w 941"/>
                  <a:gd name="T33" fmla="*/ 234 h 533"/>
                  <a:gd name="T34" fmla="*/ 96 w 941"/>
                  <a:gd name="T35" fmla="*/ 388 h 533"/>
                  <a:gd name="T36" fmla="*/ 0 w 941"/>
                  <a:gd name="T37" fmla="*/ 513 h 533"/>
                  <a:gd name="T38" fmla="*/ 66 w 941"/>
                  <a:gd name="T39" fmla="*/ 489 h 533"/>
                  <a:gd name="T40" fmla="*/ 104 w 941"/>
                  <a:gd name="T41" fmla="*/ 388 h 533"/>
                  <a:gd name="T42" fmla="*/ 111 w 941"/>
                  <a:gd name="T43" fmla="*/ 309 h 533"/>
                  <a:gd name="T44" fmla="*/ 120 w 941"/>
                  <a:gd name="T45" fmla="*/ 236 h 533"/>
                  <a:gd name="T46" fmla="*/ 128 w 941"/>
                  <a:gd name="T47" fmla="*/ 184 h 533"/>
                  <a:gd name="T48" fmla="*/ 136 w 941"/>
                  <a:gd name="T49" fmla="*/ 127 h 533"/>
                  <a:gd name="T50" fmla="*/ 148 w 941"/>
                  <a:gd name="T51" fmla="*/ 78 h 533"/>
                  <a:gd name="T52" fmla="*/ 162 w 941"/>
                  <a:gd name="T53" fmla="*/ 41 h 533"/>
                  <a:gd name="T54" fmla="*/ 192 w 941"/>
                  <a:gd name="T55" fmla="*/ 8 h 533"/>
                  <a:gd name="T56" fmla="*/ 215 w 941"/>
                  <a:gd name="T57" fmla="*/ 16 h 533"/>
                  <a:gd name="T58" fmla="*/ 232 w 941"/>
                  <a:gd name="T59" fmla="*/ 47 h 533"/>
                  <a:gd name="T60" fmla="*/ 238 w 941"/>
                  <a:gd name="T61" fmla="*/ 74 h 533"/>
                  <a:gd name="T62" fmla="*/ 249 w 941"/>
                  <a:gd name="T63" fmla="*/ 111 h 533"/>
                  <a:gd name="T64" fmla="*/ 249 w 941"/>
                  <a:gd name="T65" fmla="*/ 147 h 533"/>
                  <a:gd name="T66" fmla="*/ 255 w 941"/>
                  <a:gd name="T67" fmla="*/ 183 h 533"/>
                  <a:gd name="T68" fmla="*/ 263 w 941"/>
                  <a:gd name="T69" fmla="*/ 227 h 533"/>
                  <a:gd name="T70" fmla="*/ 265 w 941"/>
                  <a:gd name="T71" fmla="*/ 267 h 533"/>
                  <a:gd name="T72" fmla="*/ 278 w 941"/>
                  <a:gd name="T73" fmla="*/ 321 h 533"/>
                  <a:gd name="T74" fmla="*/ 282 w 941"/>
                  <a:gd name="T75" fmla="*/ 366 h 533"/>
                  <a:gd name="T76" fmla="*/ 294 w 941"/>
                  <a:gd name="T77" fmla="*/ 421 h 533"/>
                  <a:gd name="T78" fmla="*/ 350 w 941"/>
                  <a:gd name="T79" fmla="*/ 501 h 533"/>
                  <a:gd name="T80" fmla="*/ 468 w 941"/>
                  <a:gd name="T81" fmla="*/ 530 h 533"/>
                  <a:gd name="T82" fmla="*/ 559 w 941"/>
                  <a:gd name="T83" fmla="*/ 462 h 533"/>
                  <a:gd name="T84" fmla="*/ 582 w 941"/>
                  <a:gd name="T85" fmla="*/ 402 h 533"/>
                  <a:gd name="T86" fmla="*/ 596 w 941"/>
                  <a:gd name="T87" fmla="*/ 333 h 533"/>
                  <a:gd name="T88" fmla="*/ 602 w 941"/>
                  <a:gd name="T89" fmla="*/ 304 h 533"/>
                  <a:gd name="T90" fmla="*/ 605 w 941"/>
                  <a:gd name="T91" fmla="*/ 262 h 533"/>
                  <a:gd name="T92" fmla="*/ 617 w 941"/>
                  <a:gd name="T93" fmla="*/ 192 h 533"/>
                  <a:gd name="T94" fmla="*/ 627 w 941"/>
                  <a:gd name="T95" fmla="*/ 126 h 533"/>
                  <a:gd name="T96" fmla="*/ 639 w 941"/>
                  <a:gd name="T97" fmla="*/ 74 h 533"/>
                  <a:gd name="T98" fmla="*/ 661 w 941"/>
                  <a:gd name="T99" fmla="*/ 28 h 533"/>
                  <a:gd name="T100" fmla="*/ 721 w 941"/>
                  <a:gd name="T101" fmla="*/ 25 h 533"/>
                  <a:gd name="T102" fmla="*/ 745 w 941"/>
                  <a:gd name="T103" fmla="*/ 61 h 533"/>
                  <a:gd name="T104" fmla="*/ 755 w 941"/>
                  <a:gd name="T105" fmla="*/ 83 h 533"/>
                  <a:gd name="T106" fmla="*/ 763 w 941"/>
                  <a:gd name="T107" fmla="*/ 118 h 533"/>
                  <a:gd name="T108" fmla="*/ 774 w 941"/>
                  <a:gd name="T109" fmla="*/ 155 h 533"/>
                  <a:gd name="T110" fmla="*/ 781 w 941"/>
                  <a:gd name="T111" fmla="*/ 194 h 533"/>
                  <a:gd name="T112" fmla="*/ 792 w 941"/>
                  <a:gd name="T113" fmla="*/ 249 h 533"/>
                  <a:gd name="T114" fmla="*/ 807 w 941"/>
                  <a:gd name="T115" fmla="*/ 299 h 533"/>
                  <a:gd name="T116" fmla="*/ 812 w 941"/>
                  <a:gd name="T117" fmla="*/ 349 h 533"/>
                  <a:gd name="T118" fmla="*/ 828 w 941"/>
                  <a:gd name="T119" fmla="*/ 414 h 533"/>
                  <a:gd name="T120" fmla="*/ 895 w 941"/>
                  <a:gd name="T121" fmla="*/ 503 h 53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41"/>
                  <a:gd name="T184" fmla="*/ 0 h 533"/>
                  <a:gd name="T185" fmla="*/ 941 w 941"/>
                  <a:gd name="T186" fmla="*/ 533 h 53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41" h="533">
                    <a:moveTo>
                      <a:pt x="898" y="498"/>
                    </a:moveTo>
                    <a:cubicBezTo>
                      <a:pt x="894" y="498"/>
                      <a:pt x="870" y="482"/>
                      <a:pt x="868" y="470"/>
                    </a:cubicBezTo>
                    <a:cubicBezTo>
                      <a:pt x="860" y="470"/>
                      <a:pt x="837" y="427"/>
                      <a:pt x="841" y="419"/>
                    </a:cubicBezTo>
                    <a:cubicBezTo>
                      <a:pt x="831" y="418"/>
                      <a:pt x="824" y="385"/>
                      <a:pt x="829" y="377"/>
                    </a:cubicBezTo>
                    <a:cubicBezTo>
                      <a:pt x="819" y="378"/>
                      <a:pt x="815" y="342"/>
                      <a:pt x="821" y="336"/>
                    </a:cubicBezTo>
                    <a:cubicBezTo>
                      <a:pt x="813" y="335"/>
                      <a:pt x="806" y="303"/>
                      <a:pt x="815" y="297"/>
                    </a:cubicBezTo>
                    <a:cubicBezTo>
                      <a:pt x="807" y="296"/>
                      <a:pt x="802" y="264"/>
                      <a:pt x="806" y="260"/>
                    </a:cubicBezTo>
                    <a:cubicBezTo>
                      <a:pt x="798" y="260"/>
                      <a:pt x="791" y="222"/>
                      <a:pt x="796" y="218"/>
                    </a:cubicBezTo>
                    <a:cubicBezTo>
                      <a:pt x="788" y="216"/>
                      <a:pt x="784" y="190"/>
                      <a:pt x="789" y="183"/>
                    </a:cubicBezTo>
                    <a:cubicBezTo>
                      <a:pt x="784" y="183"/>
                      <a:pt x="776" y="158"/>
                      <a:pt x="782" y="153"/>
                    </a:cubicBezTo>
                    <a:cubicBezTo>
                      <a:pt x="774" y="151"/>
                      <a:pt x="768" y="130"/>
                      <a:pt x="777" y="124"/>
                    </a:cubicBezTo>
                    <a:cubicBezTo>
                      <a:pt x="770" y="123"/>
                      <a:pt x="762" y="107"/>
                      <a:pt x="768" y="98"/>
                    </a:cubicBezTo>
                    <a:cubicBezTo>
                      <a:pt x="763" y="97"/>
                      <a:pt x="759" y="85"/>
                      <a:pt x="762" y="78"/>
                    </a:cubicBezTo>
                    <a:cubicBezTo>
                      <a:pt x="756" y="78"/>
                      <a:pt x="748" y="64"/>
                      <a:pt x="751" y="57"/>
                    </a:cubicBezTo>
                    <a:cubicBezTo>
                      <a:pt x="746" y="57"/>
                      <a:pt x="739" y="46"/>
                      <a:pt x="740" y="38"/>
                    </a:cubicBezTo>
                    <a:cubicBezTo>
                      <a:pt x="735" y="38"/>
                      <a:pt x="725" y="25"/>
                      <a:pt x="727" y="19"/>
                    </a:cubicBezTo>
                    <a:cubicBezTo>
                      <a:pt x="722" y="20"/>
                      <a:pt x="712" y="16"/>
                      <a:pt x="709" y="11"/>
                    </a:cubicBezTo>
                    <a:cubicBezTo>
                      <a:pt x="705" y="13"/>
                      <a:pt x="691" y="11"/>
                      <a:pt x="686" y="8"/>
                    </a:cubicBezTo>
                    <a:cubicBezTo>
                      <a:pt x="684" y="11"/>
                      <a:pt x="676" y="15"/>
                      <a:pt x="670" y="12"/>
                    </a:cubicBezTo>
                    <a:cubicBezTo>
                      <a:pt x="670" y="17"/>
                      <a:pt x="662" y="22"/>
                      <a:pt x="656" y="23"/>
                    </a:cubicBezTo>
                    <a:cubicBezTo>
                      <a:pt x="657" y="28"/>
                      <a:pt x="652" y="34"/>
                      <a:pt x="645" y="38"/>
                    </a:cubicBezTo>
                    <a:cubicBezTo>
                      <a:pt x="645" y="44"/>
                      <a:pt x="638" y="55"/>
                      <a:pt x="632" y="59"/>
                    </a:cubicBezTo>
                    <a:cubicBezTo>
                      <a:pt x="636" y="64"/>
                      <a:pt x="631" y="88"/>
                      <a:pt x="626" y="91"/>
                    </a:cubicBezTo>
                    <a:cubicBezTo>
                      <a:pt x="626" y="98"/>
                      <a:pt x="626" y="115"/>
                      <a:pt x="620" y="120"/>
                    </a:cubicBezTo>
                    <a:cubicBezTo>
                      <a:pt x="622" y="124"/>
                      <a:pt x="620" y="141"/>
                      <a:pt x="615" y="148"/>
                    </a:cubicBezTo>
                    <a:cubicBezTo>
                      <a:pt x="617" y="154"/>
                      <a:pt x="616" y="171"/>
                      <a:pt x="610" y="181"/>
                    </a:cubicBezTo>
                    <a:cubicBezTo>
                      <a:pt x="613" y="193"/>
                      <a:pt x="611" y="210"/>
                      <a:pt x="604" y="221"/>
                    </a:cubicBezTo>
                    <a:cubicBezTo>
                      <a:pt x="609" y="224"/>
                      <a:pt x="605" y="257"/>
                      <a:pt x="599" y="261"/>
                    </a:cubicBezTo>
                    <a:cubicBezTo>
                      <a:pt x="602" y="264"/>
                      <a:pt x="600" y="288"/>
                      <a:pt x="593" y="294"/>
                    </a:cubicBezTo>
                    <a:cubicBezTo>
                      <a:pt x="597" y="299"/>
                      <a:pt x="596" y="321"/>
                      <a:pt x="589" y="325"/>
                    </a:cubicBezTo>
                    <a:cubicBezTo>
                      <a:pt x="592" y="326"/>
                      <a:pt x="590" y="353"/>
                      <a:pt x="583" y="360"/>
                    </a:cubicBezTo>
                    <a:cubicBezTo>
                      <a:pt x="588" y="365"/>
                      <a:pt x="581" y="392"/>
                      <a:pt x="575" y="399"/>
                    </a:cubicBezTo>
                    <a:cubicBezTo>
                      <a:pt x="580" y="403"/>
                      <a:pt x="567" y="432"/>
                      <a:pt x="558" y="439"/>
                    </a:cubicBezTo>
                    <a:cubicBezTo>
                      <a:pt x="566" y="449"/>
                      <a:pt x="534" y="488"/>
                      <a:pt x="525" y="487"/>
                    </a:cubicBezTo>
                    <a:cubicBezTo>
                      <a:pt x="527" y="498"/>
                      <a:pt x="489" y="520"/>
                      <a:pt x="477" y="519"/>
                    </a:cubicBezTo>
                    <a:cubicBezTo>
                      <a:pt x="474" y="528"/>
                      <a:pt x="425" y="528"/>
                      <a:pt x="419" y="522"/>
                    </a:cubicBezTo>
                    <a:cubicBezTo>
                      <a:pt x="411" y="527"/>
                      <a:pt x="374" y="513"/>
                      <a:pt x="372" y="505"/>
                    </a:cubicBezTo>
                    <a:cubicBezTo>
                      <a:pt x="359" y="507"/>
                      <a:pt x="336" y="478"/>
                      <a:pt x="336" y="471"/>
                    </a:cubicBezTo>
                    <a:cubicBezTo>
                      <a:pt x="325" y="472"/>
                      <a:pt x="310" y="442"/>
                      <a:pt x="312" y="430"/>
                    </a:cubicBezTo>
                    <a:cubicBezTo>
                      <a:pt x="300" y="432"/>
                      <a:pt x="290" y="397"/>
                      <a:pt x="299" y="390"/>
                    </a:cubicBezTo>
                    <a:cubicBezTo>
                      <a:pt x="288" y="389"/>
                      <a:pt x="285" y="360"/>
                      <a:pt x="291" y="353"/>
                    </a:cubicBezTo>
                    <a:cubicBezTo>
                      <a:pt x="283" y="352"/>
                      <a:pt x="279" y="326"/>
                      <a:pt x="285" y="320"/>
                    </a:cubicBezTo>
                    <a:cubicBezTo>
                      <a:pt x="276" y="314"/>
                      <a:pt x="275" y="293"/>
                      <a:pt x="279" y="286"/>
                    </a:cubicBezTo>
                    <a:cubicBezTo>
                      <a:pt x="270" y="283"/>
                      <a:pt x="270" y="259"/>
                      <a:pt x="274" y="253"/>
                    </a:cubicBezTo>
                    <a:cubicBezTo>
                      <a:pt x="268" y="250"/>
                      <a:pt x="264" y="231"/>
                      <a:pt x="271" y="226"/>
                    </a:cubicBezTo>
                    <a:cubicBezTo>
                      <a:pt x="264" y="223"/>
                      <a:pt x="261" y="203"/>
                      <a:pt x="269" y="196"/>
                    </a:cubicBezTo>
                    <a:cubicBezTo>
                      <a:pt x="261" y="194"/>
                      <a:pt x="257" y="169"/>
                      <a:pt x="263" y="164"/>
                    </a:cubicBezTo>
                    <a:cubicBezTo>
                      <a:pt x="256" y="164"/>
                      <a:pt x="251" y="140"/>
                      <a:pt x="260" y="135"/>
                    </a:cubicBezTo>
                    <a:cubicBezTo>
                      <a:pt x="255" y="133"/>
                      <a:pt x="249" y="115"/>
                      <a:pt x="257" y="110"/>
                    </a:cubicBezTo>
                    <a:cubicBezTo>
                      <a:pt x="250" y="108"/>
                      <a:pt x="246" y="88"/>
                      <a:pt x="252" y="84"/>
                    </a:cubicBezTo>
                    <a:cubicBezTo>
                      <a:pt x="247" y="84"/>
                      <a:pt x="240" y="68"/>
                      <a:pt x="246" y="64"/>
                    </a:cubicBezTo>
                    <a:cubicBezTo>
                      <a:pt x="241" y="62"/>
                      <a:pt x="234" y="47"/>
                      <a:pt x="240" y="41"/>
                    </a:cubicBezTo>
                    <a:cubicBezTo>
                      <a:pt x="235" y="40"/>
                      <a:pt x="229" y="31"/>
                      <a:pt x="231" y="24"/>
                    </a:cubicBezTo>
                    <a:cubicBezTo>
                      <a:pt x="226" y="24"/>
                      <a:pt x="220" y="16"/>
                      <a:pt x="220" y="10"/>
                    </a:cubicBezTo>
                    <a:cubicBezTo>
                      <a:pt x="216" y="10"/>
                      <a:pt x="214" y="11"/>
                      <a:pt x="212" y="3"/>
                    </a:cubicBezTo>
                    <a:cubicBezTo>
                      <a:pt x="212" y="3"/>
                      <a:pt x="204" y="6"/>
                      <a:pt x="201" y="0"/>
                    </a:cubicBezTo>
                    <a:cubicBezTo>
                      <a:pt x="201" y="0"/>
                      <a:pt x="196" y="6"/>
                      <a:pt x="190" y="1"/>
                    </a:cubicBezTo>
                    <a:cubicBezTo>
                      <a:pt x="189" y="3"/>
                      <a:pt x="182" y="11"/>
                      <a:pt x="176" y="8"/>
                    </a:cubicBezTo>
                    <a:cubicBezTo>
                      <a:pt x="177" y="11"/>
                      <a:pt x="170" y="22"/>
                      <a:pt x="164" y="22"/>
                    </a:cubicBezTo>
                    <a:cubicBezTo>
                      <a:pt x="165" y="27"/>
                      <a:pt x="160" y="36"/>
                      <a:pt x="156" y="37"/>
                    </a:cubicBezTo>
                    <a:cubicBezTo>
                      <a:pt x="157" y="41"/>
                      <a:pt x="152" y="53"/>
                      <a:pt x="148" y="55"/>
                    </a:cubicBezTo>
                    <a:cubicBezTo>
                      <a:pt x="150" y="59"/>
                      <a:pt x="146" y="75"/>
                      <a:pt x="142" y="76"/>
                    </a:cubicBezTo>
                    <a:cubicBezTo>
                      <a:pt x="143" y="81"/>
                      <a:pt x="139" y="94"/>
                      <a:pt x="135" y="96"/>
                    </a:cubicBezTo>
                    <a:cubicBezTo>
                      <a:pt x="137" y="100"/>
                      <a:pt x="132" y="120"/>
                      <a:pt x="130" y="123"/>
                    </a:cubicBezTo>
                    <a:cubicBezTo>
                      <a:pt x="132" y="128"/>
                      <a:pt x="127" y="150"/>
                      <a:pt x="124" y="152"/>
                    </a:cubicBezTo>
                    <a:cubicBezTo>
                      <a:pt x="128" y="157"/>
                      <a:pt x="124" y="176"/>
                      <a:pt x="121" y="178"/>
                    </a:cubicBezTo>
                    <a:cubicBezTo>
                      <a:pt x="124" y="182"/>
                      <a:pt x="121" y="202"/>
                      <a:pt x="117" y="206"/>
                    </a:cubicBezTo>
                    <a:cubicBezTo>
                      <a:pt x="120" y="211"/>
                      <a:pt x="117" y="233"/>
                      <a:pt x="114" y="234"/>
                    </a:cubicBezTo>
                    <a:cubicBezTo>
                      <a:pt x="117" y="240"/>
                      <a:pt x="113" y="266"/>
                      <a:pt x="110" y="268"/>
                    </a:cubicBezTo>
                    <a:cubicBezTo>
                      <a:pt x="115" y="279"/>
                      <a:pt x="110" y="303"/>
                      <a:pt x="105" y="307"/>
                    </a:cubicBezTo>
                    <a:cubicBezTo>
                      <a:pt x="107" y="314"/>
                      <a:pt x="108" y="342"/>
                      <a:pt x="102" y="345"/>
                    </a:cubicBezTo>
                    <a:cubicBezTo>
                      <a:pt x="105" y="353"/>
                      <a:pt x="101" y="386"/>
                      <a:pt x="96" y="388"/>
                    </a:cubicBezTo>
                    <a:cubicBezTo>
                      <a:pt x="99" y="395"/>
                      <a:pt x="93" y="428"/>
                      <a:pt x="87" y="433"/>
                    </a:cubicBezTo>
                    <a:cubicBezTo>
                      <a:pt x="89" y="440"/>
                      <a:pt x="79" y="477"/>
                      <a:pt x="62" y="484"/>
                    </a:cubicBezTo>
                    <a:cubicBezTo>
                      <a:pt x="58" y="491"/>
                      <a:pt x="30" y="509"/>
                      <a:pt x="16" y="507"/>
                    </a:cubicBezTo>
                    <a:cubicBezTo>
                      <a:pt x="14" y="510"/>
                      <a:pt x="7" y="512"/>
                      <a:pt x="0" y="513"/>
                    </a:cubicBezTo>
                    <a:cubicBezTo>
                      <a:pt x="0" y="519"/>
                      <a:pt x="0" y="519"/>
                      <a:pt x="0" y="519"/>
                    </a:cubicBezTo>
                    <a:cubicBezTo>
                      <a:pt x="1" y="519"/>
                      <a:pt x="1" y="519"/>
                      <a:pt x="1" y="519"/>
                    </a:cubicBezTo>
                    <a:cubicBezTo>
                      <a:pt x="9" y="518"/>
                      <a:pt x="15" y="516"/>
                      <a:pt x="18" y="513"/>
                    </a:cubicBezTo>
                    <a:cubicBezTo>
                      <a:pt x="35" y="513"/>
                      <a:pt x="60" y="497"/>
                      <a:pt x="66" y="489"/>
                    </a:cubicBezTo>
                    <a:cubicBezTo>
                      <a:pt x="83" y="480"/>
                      <a:pt x="93" y="448"/>
                      <a:pt x="93" y="435"/>
                    </a:cubicBezTo>
                    <a:cubicBezTo>
                      <a:pt x="99" y="427"/>
                      <a:pt x="103" y="408"/>
                      <a:pt x="103" y="395"/>
                    </a:cubicBezTo>
                    <a:cubicBezTo>
                      <a:pt x="103" y="393"/>
                      <a:pt x="103" y="392"/>
                      <a:pt x="102" y="390"/>
                    </a:cubicBezTo>
                    <a:cubicBezTo>
                      <a:pt x="103" y="389"/>
                      <a:pt x="104" y="388"/>
                      <a:pt x="104" y="388"/>
                    </a:cubicBezTo>
                    <a:cubicBezTo>
                      <a:pt x="107" y="381"/>
                      <a:pt x="109" y="367"/>
                      <a:pt x="109" y="356"/>
                    </a:cubicBezTo>
                    <a:cubicBezTo>
                      <a:pt x="109" y="352"/>
                      <a:pt x="109" y="350"/>
                      <a:pt x="108" y="347"/>
                    </a:cubicBezTo>
                    <a:cubicBezTo>
                      <a:pt x="112" y="342"/>
                      <a:pt x="113" y="334"/>
                      <a:pt x="113" y="326"/>
                    </a:cubicBezTo>
                    <a:cubicBezTo>
                      <a:pt x="113" y="319"/>
                      <a:pt x="112" y="313"/>
                      <a:pt x="111" y="309"/>
                    </a:cubicBezTo>
                    <a:cubicBezTo>
                      <a:pt x="115" y="303"/>
                      <a:pt x="118" y="292"/>
                      <a:pt x="118" y="281"/>
                    </a:cubicBezTo>
                    <a:cubicBezTo>
                      <a:pt x="118" y="277"/>
                      <a:pt x="117" y="273"/>
                      <a:pt x="116" y="269"/>
                    </a:cubicBezTo>
                    <a:cubicBezTo>
                      <a:pt x="119" y="263"/>
                      <a:pt x="121" y="253"/>
                      <a:pt x="121" y="244"/>
                    </a:cubicBezTo>
                    <a:cubicBezTo>
                      <a:pt x="121" y="241"/>
                      <a:pt x="121" y="238"/>
                      <a:pt x="120" y="236"/>
                    </a:cubicBezTo>
                    <a:cubicBezTo>
                      <a:pt x="121" y="234"/>
                      <a:pt x="121" y="233"/>
                      <a:pt x="122" y="232"/>
                    </a:cubicBezTo>
                    <a:cubicBezTo>
                      <a:pt x="123" y="228"/>
                      <a:pt x="124" y="221"/>
                      <a:pt x="124" y="214"/>
                    </a:cubicBezTo>
                    <a:cubicBezTo>
                      <a:pt x="124" y="211"/>
                      <a:pt x="124" y="209"/>
                      <a:pt x="123" y="207"/>
                    </a:cubicBezTo>
                    <a:cubicBezTo>
                      <a:pt x="126" y="201"/>
                      <a:pt x="128" y="192"/>
                      <a:pt x="128" y="184"/>
                    </a:cubicBezTo>
                    <a:cubicBezTo>
                      <a:pt x="128" y="182"/>
                      <a:pt x="128" y="180"/>
                      <a:pt x="128" y="179"/>
                    </a:cubicBezTo>
                    <a:cubicBezTo>
                      <a:pt x="130" y="174"/>
                      <a:pt x="132" y="166"/>
                      <a:pt x="132" y="159"/>
                    </a:cubicBezTo>
                    <a:cubicBezTo>
                      <a:pt x="132" y="157"/>
                      <a:pt x="131" y="155"/>
                      <a:pt x="131" y="153"/>
                    </a:cubicBezTo>
                    <a:cubicBezTo>
                      <a:pt x="134" y="147"/>
                      <a:pt x="136" y="135"/>
                      <a:pt x="136" y="127"/>
                    </a:cubicBezTo>
                    <a:cubicBezTo>
                      <a:pt x="136" y="126"/>
                      <a:pt x="136" y="125"/>
                      <a:pt x="136" y="124"/>
                    </a:cubicBezTo>
                    <a:cubicBezTo>
                      <a:pt x="139" y="118"/>
                      <a:pt x="142" y="106"/>
                      <a:pt x="142" y="99"/>
                    </a:cubicBezTo>
                    <a:cubicBezTo>
                      <a:pt x="142" y="98"/>
                      <a:pt x="142" y="98"/>
                      <a:pt x="141" y="98"/>
                    </a:cubicBezTo>
                    <a:cubicBezTo>
                      <a:pt x="145" y="93"/>
                      <a:pt x="148" y="85"/>
                      <a:pt x="148" y="78"/>
                    </a:cubicBezTo>
                    <a:cubicBezTo>
                      <a:pt x="149" y="77"/>
                      <a:pt x="150" y="76"/>
                      <a:pt x="151" y="75"/>
                    </a:cubicBezTo>
                    <a:cubicBezTo>
                      <a:pt x="152" y="71"/>
                      <a:pt x="155" y="64"/>
                      <a:pt x="155" y="59"/>
                    </a:cubicBezTo>
                    <a:cubicBezTo>
                      <a:pt x="155" y="58"/>
                      <a:pt x="154" y="58"/>
                      <a:pt x="154" y="57"/>
                    </a:cubicBezTo>
                    <a:cubicBezTo>
                      <a:pt x="158" y="53"/>
                      <a:pt x="161" y="46"/>
                      <a:pt x="162" y="41"/>
                    </a:cubicBezTo>
                    <a:cubicBezTo>
                      <a:pt x="166" y="37"/>
                      <a:pt x="169" y="32"/>
                      <a:pt x="170" y="26"/>
                    </a:cubicBezTo>
                    <a:cubicBezTo>
                      <a:pt x="172" y="25"/>
                      <a:pt x="174" y="23"/>
                      <a:pt x="177" y="21"/>
                    </a:cubicBezTo>
                    <a:cubicBezTo>
                      <a:pt x="177" y="20"/>
                      <a:pt x="179" y="17"/>
                      <a:pt x="180" y="14"/>
                    </a:cubicBezTo>
                    <a:cubicBezTo>
                      <a:pt x="185" y="13"/>
                      <a:pt x="189" y="11"/>
                      <a:pt x="192" y="8"/>
                    </a:cubicBezTo>
                    <a:cubicBezTo>
                      <a:pt x="193" y="9"/>
                      <a:pt x="195" y="9"/>
                      <a:pt x="196" y="9"/>
                    </a:cubicBezTo>
                    <a:cubicBezTo>
                      <a:pt x="198" y="9"/>
                      <a:pt x="199" y="8"/>
                      <a:pt x="200" y="8"/>
                    </a:cubicBezTo>
                    <a:cubicBezTo>
                      <a:pt x="203" y="9"/>
                      <a:pt x="205" y="10"/>
                      <a:pt x="208" y="10"/>
                    </a:cubicBezTo>
                    <a:cubicBezTo>
                      <a:pt x="210" y="13"/>
                      <a:pt x="212" y="15"/>
                      <a:pt x="215" y="16"/>
                    </a:cubicBezTo>
                    <a:cubicBezTo>
                      <a:pt x="217" y="21"/>
                      <a:pt x="220" y="26"/>
                      <a:pt x="225" y="28"/>
                    </a:cubicBezTo>
                    <a:cubicBezTo>
                      <a:pt x="225" y="32"/>
                      <a:pt x="226" y="35"/>
                      <a:pt x="228" y="39"/>
                    </a:cubicBezTo>
                    <a:cubicBezTo>
                      <a:pt x="229" y="41"/>
                      <a:pt x="231" y="42"/>
                      <a:pt x="232" y="43"/>
                    </a:cubicBezTo>
                    <a:cubicBezTo>
                      <a:pt x="232" y="45"/>
                      <a:pt x="232" y="46"/>
                      <a:pt x="232" y="47"/>
                    </a:cubicBezTo>
                    <a:cubicBezTo>
                      <a:pt x="232" y="49"/>
                      <a:pt x="232" y="52"/>
                      <a:pt x="233" y="54"/>
                    </a:cubicBezTo>
                    <a:cubicBezTo>
                      <a:pt x="234" y="58"/>
                      <a:pt x="236" y="62"/>
                      <a:pt x="238" y="65"/>
                    </a:cubicBezTo>
                    <a:cubicBezTo>
                      <a:pt x="238" y="67"/>
                      <a:pt x="238" y="68"/>
                      <a:pt x="238" y="69"/>
                    </a:cubicBezTo>
                    <a:cubicBezTo>
                      <a:pt x="238" y="71"/>
                      <a:pt x="238" y="73"/>
                      <a:pt x="238" y="74"/>
                    </a:cubicBezTo>
                    <a:cubicBezTo>
                      <a:pt x="239" y="78"/>
                      <a:pt x="241" y="82"/>
                      <a:pt x="244" y="86"/>
                    </a:cubicBezTo>
                    <a:cubicBezTo>
                      <a:pt x="243" y="88"/>
                      <a:pt x="243" y="90"/>
                      <a:pt x="243" y="92"/>
                    </a:cubicBezTo>
                    <a:cubicBezTo>
                      <a:pt x="243" y="94"/>
                      <a:pt x="243" y="96"/>
                      <a:pt x="243" y="98"/>
                    </a:cubicBezTo>
                    <a:cubicBezTo>
                      <a:pt x="244" y="102"/>
                      <a:pt x="246" y="107"/>
                      <a:pt x="249" y="111"/>
                    </a:cubicBezTo>
                    <a:cubicBezTo>
                      <a:pt x="248" y="113"/>
                      <a:pt x="247" y="116"/>
                      <a:pt x="247" y="119"/>
                    </a:cubicBezTo>
                    <a:cubicBezTo>
                      <a:pt x="247" y="120"/>
                      <a:pt x="247" y="121"/>
                      <a:pt x="247" y="123"/>
                    </a:cubicBezTo>
                    <a:cubicBezTo>
                      <a:pt x="248" y="127"/>
                      <a:pt x="250" y="132"/>
                      <a:pt x="252" y="136"/>
                    </a:cubicBezTo>
                    <a:cubicBezTo>
                      <a:pt x="250" y="139"/>
                      <a:pt x="249" y="143"/>
                      <a:pt x="249" y="147"/>
                    </a:cubicBezTo>
                    <a:cubicBezTo>
                      <a:pt x="249" y="150"/>
                      <a:pt x="250" y="153"/>
                      <a:pt x="250" y="156"/>
                    </a:cubicBezTo>
                    <a:cubicBezTo>
                      <a:pt x="251" y="161"/>
                      <a:pt x="253" y="164"/>
                      <a:pt x="255" y="167"/>
                    </a:cubicBezTo>
                    <a:cubicBezTo>
                      <a:pt x="255" y="169"/>
                      <a:pt x="254" y="172"/>
                      <a:pt x="254" y="174"/>
                    </a:cubicBezTo>
                    <a:cubicBezTo>
                      <a:pt x="254" y="178"/>
                      <a:pt x="255" y="181"/>
                      <a:pt x="255" y="183"/>
                    </a:cubicBezTo>
                    <a:cubicBezTo>
                      <a:pt x="256" y="187"/>
                      <a:pt x="258" y="193"/>
                      <a:pt x="261" y="197"/>
                    </a:cubicBezTo>
                    <a:cubicBezTo>
                      <a:pt x="259" y="201"/>
                      <a:pt x="258" y="205"/>
                      <a:pt x="258" y="209"/>
                    </a:cubicBezTo>
                    <a:cubicBezTo>
                      <a:pt x="258" y="212"/>
                      <a:pt x="258" y="215"/>
                      <a:pt x="259" y="217"/>
                    </a:cubicBezTo>
                    <a:cubicBezTo>
                      <a:pt x="260" y="221"/>
                      <a:pt x="261" y="224"/>
                      <a:pt x="263" y="227"/>
                    </a:cubicBezTo>
                    <a:cubicBezTo>
                      <a:pt x="262" y="229"/>
                      <a:pt x="261" y="232"/>
                      <a:pt x="261" y="236"/>
                    </a:cubicBezTo>
                    <a:cubicBezTo>
                      <a:pt x="261" y="237"/>
                      <a:pt x="261" y="237"/>
                      <a:pt x="262" y="238"/>
                    </a:cubicBezTo>
                    <a:cubicBezTo>
                      <a:pt x="262" y="244"/>
                      <a:pt x="264" y="250"/>
                      <a:pt x="267" y="255"/>
                    </a:cubicBezTo>
                    <a:cubicBezTo>
                      <a:pt x="266" y="258"/>
                      <a:pt x="265" y="263"/>
                      <a:pt x="265" y="267"/>
                    </a:cubicBezTo>
                    <a:cubicBezTo>
                      <a:pt x="265" y="272"/>
                      <a:pt x="266" y="276"/>
                      <a:pt x="267" y="280"/>
                    </a:cubicBezTo>
                    <a:cubicBezTo>
                      <a:pt x="268" y="284"/>
                      <a:pt x="270" y="287"/>
                      <a:pt x="272" y="289"/>
                    </a:cubicBezTo>
                    <a:cubicBezTo>
                      <a:pt x="271" y="291"/>
                      <a:pt x="271" y="294"/>
                      <a:pt x="271" y="298"/>
                    </a:cubicBezTo>
                    <a:cubicBezTo>
                      <a:pt x="271" y="306"/>
                      <a:pt x="273" y="315"/>
                      <a:pt x="278" y="321"/>
                    </a:cubicBezTo>
                    <a:cubicBezTo>
                      <a:pt x="277" y="324"/>
                      <a:pt x="276" y="328"/>
                      <a:pt x="276" y="332"/>
                    </a:cubicBezTo>
                    <a:cubicBezTo>
                      <a:pt x="276" y="338"/>
                      <a:pt x="277" y="344"/>
                      <a:pt x="279" y="348"/>
                    </a:cubicBezTo>
                    <a:cubicBezTo>
                      <a:pt x="280" y="352"/>
                      <a:pt x="282" y="354"/>
                      <a:pt x="283" y="355"/>
                    </a:cubicBezTo>
                    <a:cubicBezTo>
                      <a:pt x="282" y="358"/>
                      <a:pt x="282" y="362"/>
                      <a:pt x="282" y="366"/>
                    </a:cubicBezTo>
                    <a:cubicBezTo>
                      <a:pt x="282" y="372"/>
                      <a:pt x="283" y="379"/>
                      <a:pt x="285" y="384"/>
                    </a:cubicBezTo>
                    <a:cubicBezTo>
                      <a:pt x="287" y="388"/>
                      <a:pt x="289" y="390"/>
                      <a:pt x="291" y="392"/>
                    </a:cubicBezTo>
                    <a:cubicBezTo>
                      <a:pt x="290" y="395"/>
                      <a:pt x="289" y="397"/>
                      <a:pt x="289" y="400"/>
                    </a:cubicBezTo>
                    <a:cubicBezTo>
                      <a:pt x="289" y="407"/>
                      <a:pt x="292" y="415"/>
                      <a:pt x="294" y="421"/>
                    </a:cubicBezTo>
                    <a:cubicBezTo>
                      <a:pt x="297" y="428"/>
                      <a:pt x="301" y="433"/>
                      <a:pt x="306" y="435"/>
                    </a:cubicBezTo>
                    <a:cubicBezTo>
                      <a:pt x="307" y="447"/>
                      <a:pt x="314" y="461"/>
                      <a:pt x="322" y="469"/>
                    </a:cubicBezTo>
                    <a:cubicBezTo>
                      <a:pt x="325" y="473"/>
                      <a:pt x="328" y="475"/>
                      <a:pt x="331" y="476"/>
                    </a:cubicBezTo>
                    <a:cubicBezTo>
                      <a:pt x="334" y="484"/>
                      <a:pt x="343" y="495"/>
                      <a:pt x="350" y="501"/>
                    </a:cubicBezTo>
                    <a:cubicBezTo>
                      <a:pt x="357" y="507"/>
                      <a:pt x="363" y="510"/>
                      <a:pt x="368" y="511"/>
                    </a:cubicBezTo>
                    <a:cubicBezTo>
                      <a:pt x="374" y="517"/>
                      <a:pt x="386" y="522"/>
                      <a:pt x="392" y="525"/>
                    </a:cubicBezTo>
                    <a:cubicBezTo>
                      <a:pt x="401" y="528"/>
                      <a:pt x="412" y="530"/>
                      <a:pt x="419" y="528"/>
                    </a:cubicBezTo>
                    <a:cubicBezTo>
                      <a:pt x="430" y="533"/>
                      <a:pt x="456" y="533"/>
                      <a:pt x="468" y="530"/>
                    </a:cubicBezTo>
                    <a:cubicBezTo>
                      <a:pt x="472" y="529"/>
                      <a:pt x="477" y="528"/>
                      <a:pt x="480" y="525"/>
                    </a:cubicBezTo>
                    <a:cubicBezTo>
                      <a:pt x="493" y="523"/>
                      <a:pt x="513" y="512"/>
                      <a:pt x="524" y="501"/>
                    </a:cubicBezTo>
                    <a:cubicBezTo>
                      <a:pt x="527" y="498"/>
                      <a:pt x="529" y="495"/>
                      <a:pt x="530" y="492"/>
                    </a:cubicBezTo>
                    <a:cubicBezTo>
                      <a:pt x="541" y="487"/>
                      <a:pt x="554" y="469"/>
                      <a:pt x="559" y="462"/>
                    </a:cubicBezTo>
                    <a:cubicBezTo>
                      <a:pt x="563" y="454"/>
                      <a:pt x="565" y="448"/>
                      <a:pt x="565" y="443"/>
                    </a:cubicBezTo>
                    <a:cubicBezTo>
                      <a:pt x="565" y="442"/>
                      <a:pt x="565" y="441"/>
                      <a:pt x="565" y="441"/>
                    </a:cubicBezTo>
                    <a:cubicBezTo>
                      <a:pt x="573" y="432"/>
                      <a:pt x="582" y="412"/>
                      <a:pt x="582" y="403"/>
                    </a:cubicBezTo>
                    <a:cubicBezTo>
                      <a:pt x="582" y="403"/>
                      <a:pt x="582" y="402"/>
                      <a:pt x="582" y="402"/>
                    </a:cubicBezTo>
                    <a:cubicBezTo>
                      <a:pt x="582" y="401"/>
                      <a:pt x="582" y="400"/>
                      <a:pt x="582" y="400"/>
                    </a:cubicBezTo>
                    <a:cubicBezTo>
                      <a:pt x="586" y="393"/>
                      <a:pt x="591" y="378"/>
                      <a:pt x="591" y="367"/>
                    </a:cubicBezTo>
                    <a:cubicBezTo>
                      <a:pt x="591" y="365"/>
                      <a:pt x="591" y="362"/>
                      <a:pt x="590" y="361"/>
                    </a:cubicBezTo>
                    <a:cubicBezTo>
                      <a:pt x="594" y="353"/>
                      <a:pt x="596" y="341"/>
                      <a:pt x="596" y="333"/>
                    </a:cubicBezTo>
                    <a:cubicBezTo>
                      <a:pt x="596" y="330"/>
                      <a:pt x="596" y="328"/>
                      <a:pt x="596" y="326"/>
                    </a:cubicBezTo>
                    <a:cubicBezTo>
                      <a:pt x="596" y="326"/>
                      <a:pt x="596" y="326"/>
                      <a:pt x="596" y="326"/>
                    </a:cubicBezTo>
                    <a:cubicBezTo>
                      <a:pt x="598" y="323"/>
                      <a:pt x="600" y="318"/>
                      <a:pt x="601" y="315"/>
                    </a:cubicBezTo>
                    <a:cubicBezTo>
                      <a:pt x="601" y="312"/>
                      <a:pt x="602" y="308"/>
                      <a:pt x="602" y="304"/>
                    </a:cubicBezTo>
                    <a:cubicBezTo>
                      <a:pt x="602" y="301"/>
                      <a:pt x="601" y="298"/>
                      <a:pt x="600" y="295"/>
                    </a:cubicBezTo>
                    <a:cubicBezTo>
                      <a:pt x="604" y="288"/>
                      <a:pt x="606" y="277"/>
                      <a:pt x="606" y="269"/>
                    </a:cubicBezTo>
                    <a:cubicBezTo>
                      <a:pt x="606" y="268"/>
                      <a:pt x="606" y="267"/>
                      <a:pt x="606" y="267"/>
                    </a:cubicBezTo>
                    <a:cubicBezTo>
                      <a:pt x="606" y="265"/>
                      <a:pt x="606" y="264"/>
                      <a:pt x="605" y="262"/>
                    </a:cubicBezTo>
                    <a:cubicBezTo>
                      <a:pt x="611" y="254"/>
                      <a:pt x="612" y="239"/>
                      <a:pt x="612" y="231"/>
                    </a:cubicBezTo>
                    <a:cubicBezTo>
                      <a:pt x="612" y="231"/>
                      <a:pt x="612" y="231"/>
                      <a:pt x="612" y="231"/>
                    </a:cubicBezTo>
                    <a:cubicBezTo>
                      <a:pt x="612" y="226"/>
                      <a:pt x="612" y="223"/>
                      <a:pt x="611" y="221"/>
                    </a:cubicBezTo>
                    <a:cubicBezTo>
                      <a:pt x="615" y="212"/>
                      <a:pt x="617" y="202"/>
                      <a:pt x="617" y="192"/>
                    </a:cubicBezTo>
                    <a:cubicBezTo>
                      <a:pt x="617" y="188"/>
                      <a:pt x="617" y="185"/>
                      <a:pt x="616" y="182"/>
                    </a:cubicBezTo>
                    <a:cubicBezTo>
                      <a:pt x="620" y="175"/>
                      <a:pt x="622" y="165"/>
                      <a:pt x="622" y="157"/>
                    </a:cubicBezTo>
                    <a:cubicBezTo>
                      <a:pt x="622" y="154"/>
                      <a:pt x="622" y="151"/>
                      <a:pt x="621" y="149"/>
                    </a:cubicBezTo>
                    <a:cubicBezTo>
                      <a:pt x="625" y="143"/>
                      <a:pt x="627" y="134"/>
                      <a:pt x="627" y="126"/>
                    </a:cubicBezTo>
                    <a:cubicBezTo>
                      <a:pt x="627" y="124"/>
                      <a:pt x="626" y="123"/>
                      <a:pt x="626" y="121"/>
                    </a:cubicBezTo>
                    <a:cubicBezTo>
                      <a:pt x="631" y="115"/>
                      <a:pt x="632" y="105"/>
                      <a:pt x="632" y="97"/>
                    </a:cubicBezTo>
                    <a:cubicBezTo>
                      <a:pt x="632" y="96"/>
                      <a:pt x="632" y="95"/>
                      <a:pt x="632" y="93"/>
                    </a:cubicBezTo>
                    <a:cubicBezTo>
                      <a:pt x="636" y="87"/>
                      <a:pt x="638" y="76"/>
                      <a:pt x="639" y="74"/>
                    </a:cubicBezTo>
                    <a:cubicBezTo>
                      <a:pt x="639" y="71"/>
                      <a:pt x="639" y="68"/>
                      <a:pt x="639" y="66"/>
                    </a:cubicBezTo>
                    <a:cubicBezTo>
                      <a:pt x="639" y="64"/>
                      <a:pt x="639" y="62"/>
                      <a:pt x="639" y="61"/>
                    </a:cubicBezTo>
                    <a:cubicBezTo>
                      <a:pt x="644" y="56"/>
                      <a:pt x="649" y="48"/>
                      <a:pt x="650" y="42"/>
                    </a:cubicBezTo>
                    <a:cubicBezTo>
                      <a:pt x="656" y="37"/>
                      <a:pt x="660" y="32"/>
                      <a:pt x="661" y="28"/>
                    </a:cubicBezTo>
                    <a:cubicBezTo>
                      <a:pt x="666" y="26"/>
                      <a:pt x="671" y="23"/>
                      <a:pt x="674" y="19"/>
                    </a:cubicBezTo>
                    <a:cubicBezTo>
                      <a:pt x="679" y="19"/>
                      <a:pt x="684" y="18"/>
                      <a:pt x="687" y="15"/>
                    </a:cubicBezTo>
                    <a:cubicBezTo>
                      <a:pt x="693" y="17"/>
                      <a:pt x="701" y="18"/>
                      <a:pt x="707" y="18"/>
                    </a:cubicBezTo>
                    <a:cubicBezTo>
                      <a:pt x="711" y="21"/>
                      <a:pt x="716" y="24"/>
                      <a:pt x="721" y="25"/>
                    </a:cubicBezTo>
                    <a:cubicBezTo>
                      <a:pt x="722" y="27"/>
                      <a:pt x="723" y="30"/>
                      <a:pt x="725" y="33"/>
                    </a:cubicBezTo>
                    <a:cubicBezTo>
                      <a:pt x="726" y="34"/>
                      <a:pt x="730" y="39"/>
                      <a:pt x="734" y="42"/>
                    </a:cubicBezTo>
                    <a:cubicBezTo>
                      <a:pt x="735" y="48"/>
                      <a:pt x="737" y="53"/>
                      <a:pt x="741" y="57"/>
                    </a:cubicBezTo>
                    <a:cubicBezTo>
                      <a:pt x="742" y="59"/>
                      <a:pt x="743" y="60"/>
                      <a:pt x="745" y="61"/>
                    </a:cubicBezTo>
                    <a:cubicBezTo>
                      <a:pt x="745" y="61"/>
                      <a:pt x="744" y="61"/>
                      <a:pt x="744" y="61"/>
                    </a:cubicBezTo>
                    <a:cubicBezTo>
                      <a:pt x="744" y="66"/>
                      <a:pt x="747" y="72"/>
                      <a:pt x="749" y="75"/>
                    </a:cubicBezTo>
                    <a:cubicBezTo>
                      <a:pt x="751" y="78"/>
                      <a:pt x="753" y="80"/>
                      <a:pt x="755" y="82"/>
                    </a:cubicBezTo>
                    <a:cubicBezTo>
                      <a:pt x="755" y="82"/>
                      <a:pt x="755" y="83"/>
                      <a:pt x="755" y="83"/>
                    </a:cubicBezTo>
                    <a:cubicBezTo>
                      <a:pt x="755" y="88"/>
                      <a:pt x="756" y="93"/>
                      <a:pt x="758" y="96"/>
                    </a:cubicBezTo>
                    <a:cubicBezTo>
                      <a:pt x="759" y="98"/>
                      <a:pt x="760" y="99"/>
                      <a:pt x="761" y="100"/>
                    </a:cubicBezTo>
                    <a:cubicBezTo>
                      <a:pt x="760" y="102"/>
                      <a:pt x="760" y="104"/>
                      <a:pt x="760" y="106"/>
                    </a:cubicBezTo>
                    <a:cubicBezTo>
                      <a:pt x="760" y="111"/>
                      <a:pt x="761" y="115"/>
                      <a:pt x="763" y="118"/>
                    </a:cubicBezTo>
                    <a:cubicBezTo>
                      <a:pt x="764" y="122"/>
                      <a:pt x="766" y="124"/>
                      <a:pt x="768" y="126"/>
                    </a:cubicBezTo>
                    <a:cubicBezTo>
                      <a:pt x="767" y="128"/>
                      <a:pt x="767" y="131"/>
                      <a:pt x="767" y="134"/>
                    </a:cubicBezTo>
                    <a:cubicBezTo>
                      <a:pt x="767" y="136"/>
                      <a:pt x="767" y="138"/>
                      <a:pt x="767" y="140"/>
                    </a:cubicBezTo>
                    <a:cubicBezTo>
                      <a:pt x="768" y="145"/>
                      <a:pt x="771" y="151"/>
                      <a:pt x="774" y="155"/>
                    </a:cubicBezTo>
                    <a:cubicBezTo>
                      <a:pt x="774" y="157"/>
                      <a:pt x="774" y="158"/>
                      <a:pt x="774" y="160"/>
                    </a:cubicBezTo>
                    <a:cubicBezTo>
                      <a:pt x="774" y="167"/>
                      <a:pt x="776" y="174"/>
                      <a:pt x="777" y="176"/>
                    </a:cubicBezTo>
                    <a:cubicBezTo>
                      <a:pt x="778" y="180"/>
                      <a:pt x="780" y="183"/>
                      <a:pt x="782" y="185"/>
                    </a:cubicBezTo>
                    <a:cubicBezTo>
                      <a:pt x="781" y="188"/>
                      <a:pt x="781" y="191"/>
                      <a:pt x="781" y="194"/>
                    </a:cubicBezTo>
                    <a:cubicBezTo>
                      <a:pt x="781" y="200"/>
                      <a:pt x="782" y="208"/>
                      <a:pt x="784" y="213"/>
                    </a:cubicBezTo>
                    <a:cubicBezTo>
                      <a:pt x="785" y="216"/>
                      <a:pt x="787" y="218"/>
                      <a:pt x="789" y="220"/>
                    </a:cubicBezTo>
                    <a:cubicBezTo>
                      <a:pt x="788" y="222"/>
                      <a:pt x="788" y="223"/>
                      <a:pt x="788" y="225"/>
                    </a:cubicBezTo>
                    <a:cubicBezTo>
                      <a:pt x="788" y="236"/>
                      <a:pt x="792" y="249"/>
                      <a:pt x="792" y="249"/>
                    </a:cubicBezTo>
                    <a:cubicBezTo>
                      <a:pt x="794" y="256"/>
                      <a:pt x="796" y="260"/>
                      <a:pt x="799" y="263"/>
                    </a:cubicBezTo>
                    <a:cubicBezTo>
                      <a:pt x="799" y="264"/>
                      <a:pt x="799" y="266"/>
                      <a:pt x="799" y="268"/>
                    </a:cubicBezTo>
                    <a:cubicBezTo>
                      <a:pt x="799" y="276"/>
                      <a:pt x="801" y="284"/>
                      <a:pt x="801" y="286"/>
                    </a:cubicBezTo>
                    <a:cubicBezTo>
                      <a:pt x="803" y="291"/>
                      <a:pt x="805" y="296"/>
                      <a:pt x="807" y="299"/>
                    </a:cubicBezTo>
                    <a:cubicBezTo>
                      <a:pt x="805" y="302"/>
                      <a:pt x="805" y="306"/>
                      <a:pt x="805" y="310"/>
                    </a:cubicBezTo>
                    <a:cubicBezTo>
                      <a:pt x="805" y="316"/>
                      <a:pt x="806" y="322"/>
                      <a:pt x="806" y="324"/>
                    </a:cubicBezTo>
                    <a:cubicBezTo>
                      <a:pt x="807" y="328"/>
                      <a:pt x="810" y="334"/>
                      <a:pt x="813" y="338"/>
                    </a:cubicBezTo>
                    <a:cubicBezTo>
                      <a:pt x="812" y="341"/>
                      <a:pt x="812" y="345"/>
                      <a:pt x="812" y="349"/>
                    </a:cubicBezTo>
                    <a:cubicBezTo>
                      <a:pt x="812" y="358"/>
                      <a:pt x="814" y="367"/>
                      <a:pt x="817" y="373"/>
                    </a:cubicBezTo>
                    <a:cubicBezTo>
                      <a:pt x="818" y="377"/>
                      <a:pt x="820" y="379"/>
                      <a:pt x="822" y="380"/>
                    </a:cubicBezTo>
                    <a:cubicBezTo>
                      <a:pt x="822" y="382"/>
                      <a:pt x="821" y="384"/>
                      <a:pt x="821" y="386"/>
                    </a:cubicBezTo>
                    <a:cubicBezTo>
                      <a:pt x="821" y="396"/>
                      <a:pt x="824" y="408"/>
                      <a:pt x="828" y="414"/>
                    </a:cubicBezTo>
                    <a:cubicBezTo>
                      <a:pt x="830" y="419"/>
                      <a:pt x="833" y="421"/>
                      <a:pt x="835" y="423"/>
                    </a:cubicBezTo>
                    <a:cubicBezTo>
                      <a:pt x="835" y="437"/>
                      <a:pt x="850" y="460"/>
                      <a:pt x="851" y="461"/>
                    </a:cubicBezTo>
                    <a:cubicBezTo>
                      <a:pt x="856" y="469"/>
                      <a:pt x="860" y="473"/>
                      <a:pt x="863" y="475"/>
                    </a:cubicBezTo>
                    <a:cubicBezTo>
                      <a:pt x="868" y="486"/>
                      <a:pt x="885" y="500"/>
                      <a:pt x="895" y="503"/>
                    </a:cubicBezTo>
                    <a:cubicBezTo>
                      <a:pt x="904" y="514"/>
                      <a:pt x="934" y="519"/>
                      <a:pt x="941" y="519"/>
                    </a:cubicBezTo>
                    <a:cubicBezTo>
                      <a:pt x="941" y="513"/>
                      <a:pt x="941" y="513"/>
                      <a:pt x="941" y="513"/>
                    </a:cubicBezTo>
                    <a:cubicBezTo>
                      <a:pt x="934" y="514"/>
                      <a:pt x="902" y="507"/>
                      <a:pt x="898" y="498"/>
                    </a:cubicBezTo>
                    <a:close/>
                  </a:path>
                </a:pathLst>
              </a:custGeom>
              <a:solidFill>
                <a:srgbClr val="7A688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19" name="Freeform 9"/>
              <p:cNvSpPr>
                <a:spLocks noEditPoints="1"/>
              </p:cNvSpPr>
              <p:nvPr/>
            </p:nvSpPr>
            <p:spPr bwMode="auto">
              <a:xfrm>
                <a:off x="3134" y="1774"/>
                <a:ext cx="623" cy="1741"/>
              </a:xfrm>
              <a:custGeom>
                <a:avLst/>
                <a:gdLst>
                  <a:gd name="T0" fmla="*/ 111 w 249"/>
                  <a:gd name="T1" fmla="*/ 2 h 653"/>
                  <a:gd name="T2" fmla="*/ 111 w 249"/>
                  <a:gd name="T3" fmla="*/ 2 h 653"/>
                  <a:gd name="T4" fmla="*/ 111 w 249"/>
                  <a:gd name="T5" fmla="*/ 2 h 653"/>
                  <a:gd name="T6" fmla="*/ 249 w 249"/>
                  <a:gd name="T7" fmla="*/ 653 h 653"/>
                  <a:gd name="T8" fmla="*/ 226 w 249"/>
                  <a:gd name="T9" fmla="*/ 520 h 653"/>
                  <a:gd name="T10" fmla="*/ 197 w 249"/>
                  <a:gd name="T11" fmla="*/ 350 h 653"/>
                  <a:gd name="T12" fmla="*/ 165 w 249"/>
                  <a:gd name="T13" fmla="*/ 83 h 653"/>
                  <a:gd name="T14" fmla="*/ 111 w 249"/>
                  <a:gd name="T15" fmla="*/ 2 h 653"/>
                  <a:gd name="T16" fmla="*/ 61 w 249"/>
                  <a:gd name="T17" fmla="*/ 99 h 653"/>
                  <a:gd name="T18" fmla="*/ 47 w 249"/>
                  <a:gd name="T19" fmla="*/ 226 h 653"/>
                  <a:gd name="T20" fmla="*/ 41 w 249"/>
                  <a:gd name="T21" fmla="*/ 285 h 653"/>
                  <a:gd name="T22" fmla="*/ 20 w 249"/>
                  <a:gd name="T23" fmla="*/ 373 h 653"/>
                  <a:gd name="T24" fmla="*/ 5 w 249"/>
                  <a:gd name="T25" fmla="*/ 439 h 653"/>
                  <a:gd name="T26" fmla="*/ 4 w 249"/>
                  <a:gd name="T27" fmla="*/ 449 h 653"/>
                  <a:gd name="T28" fmla="*/ 13 w 249"/>
                  <a:gd name="T29" fmla="*/ 569 h 653"/>
                  <a:gd name="T30" fmla="*/ 18 w 249"/>
                  <a:gd name="T31" fmla="*/ 653 h 653"/>
                  <a:gd name="T32" fmla="*/ 18 w 249"/>
                  <a:gd name="T33" fmla="*/ 653 h 653"/>
                  <a:gd name="T34" fmla="*/ 50 w 249"/>
                  <a:gd name="T35" fmla="*/ 653 h 653"/>
                  <a:gd name="T36" fmla="*/ 53 w 249"/>
                  <a:gd name="T37" fmla="*/ 575 h 653"/>
                  <a:gd name="T38" fmla="*/ 58 w 249"/>
                  <a:gd name="T39" fmla="*/ 473 h 653"/>
                  <a:gd name="T40" fmla="*/ 147 w 249"/>
                  <a:gd name="T41" fmla="*/ 513 h 653"/>
                  <a:gd name="T42" fmla="*/ 212 w 249"/>
                  <a:gd name="T43" fmla="*/ 653 h 653"/>
                  <a:gd name="T44" fmla="*/ 249 w 249"/>
                  <a:gd name="T45" fmla="*/ 653 h 65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49"/>
                  <a:gd name="T70" fmla="*/ 0 h 653"/>
                  <a:gd name="T71" fmla="*/ 249 w 249"/>
                  <a:gd name="T72" fmla="*/ 653 h 653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49" h="653">
                    <a:moveTo>
                      <a:pt x="111" y="2"/>
                    </a:moveTo>
                    <a:cubicBezTo>
                      <a:pt x="111" y="2"/>
                      <a:pt x="111" y="2"/>
                      <a:pt x="111" y="2"/>
                    </a:cubicBezTo>
                    <a:cubicBezTo>
                      <a:pt x="111" y="2"/>
                      <a:pt x="111" y="2"/>
                      <a:pt x="111" y="2"/>
                    </a:cubicBezTo>
                    <a:close/>
                    <a:moveTo>
                      <a:pt x="249" y="653"/>
                    </a:moveTo>
                    <a:cubicBezTo>
                      <a:pt x="247" y="613"/>
                      <a:pt x="241" y="558"/>
                      <a:pt x="226" y="520"/>
                    </a:cubicBezTo>
                    <a:cubicBezTo>
                      <a:pt x="202" y="457"/>
                      <a:pt x="199" y="407"/>
                      <a:pt x="197" y="350"/>
                    </a:cubicBezTo>
                    <a:cubicBezTo>
                      <a:pt x="195" y="287"/>
                      <a:pt x="175" y="139"/>
                      <a:pt x="165" y="83"/>
                    </a:cubicBezTo>
                    <a:cubicBezTo>
                      <a:pt x="155" y="27"/>
                      <a:pt x="138" y="2"/>
                      <a:pt x="111" y="2"/>
                    </a:cubicBezTo>
                    <a:cubicBezTo>
                      <a:pt x="86" y="0"/>
                      <a:pt x="69" y="32"/>
                      <a:pt x="61" y="99"/>
                    </a:cubicBezTo>
                    <a:cubicBezTo>
                      <a:pt x="57" y="131"/>
                      <a:pt x="52" y="179"/>
                      <a:pt x="47" y="226"/>
                    </a:cubicBezTo>
                    <a:cubicBezTo>
                      <a:pt x="41" y="285"/>
                      <a:pt x="41" y="285"/>
                      <a:pt x="41" y="285"/>
                    </a:cubicBezTo>
                    <a:cubicBezTo>
                      <a:pt x="38" y="314"/>
                      <a:pt x="28" y="345"/>
                      <a:pt x="20" y="373"/>
                    </a:cubicBezTo>
                    <a:cubicBezTo>
                      <a:pt x="12" y="399"/>
                      <a:pt x="6" y="422"/>
                      <a:pt x="5" y="439"/>
                    </a:cubicBezTo>
                    <a:cubicBezTo>
                      <a:pt x="4" y="449"/>
                      <a:pt x="4" y="449"/>
                      <a:pt x="4" y="449"/>
                    </a:cubicBezTo>
                    <a:cubicBezTo>
                      <a:pt x="2" y="482"/>
                      <a:pt x="0" y="519"/>
                      <a:pt x="13" y="569"/>
                    </a:cubicBezTo>
                    <a:cubicBezTo>
                      <a:pt x="20" y="598"/>
                      <a:pt x="20" y="630"/>
                      <a:pt x="18" y="653"/>
                    </a:cubicBezTo>
                    <a:cubicBezTo>
                      <a:pt x="18" y="653"/>
                      <a:pt x="18" y="653"/>
                      <a:pt x="18" y="653"/>
                    </a:cubicBezTo>
                    <a:cubicBezTo>
                      <a:pt x="50" y="653"/>
                      <a:pt x="50" y="653"/>
                      <a:pt x="50" y="653"/>
                    </a:cubicBezTo>
                    <a:cubicBezTo>
                      <a:pt x="54" y="624"/>
                      <a:pt x="55" y="598"/>
                      <a:pt x="53" y="575"/>
                    </a:cubicBezTo>
                    <a:cubicBezTo>
                      <a:pt x="48" y="529"/>
                      <a:pt x="44" y="483"/>
                      <a:pt x="58" y="473"/>
                    </a:cubicBezTo>
                    <a:cubicBezTo>
                      <a:pt x="73" y="462"/>
                      <a:pt x="129" y="500"/>
                      <a:pt x="147" y="513"/>
                    </a:cubicBezTo>
                    <a:cubicBezTo>
                      <a:pt x="180" y="535"/>
                      <a:pt x="207" y="593"/>
                      <a:pt x="212" y="653"/>
                    </a:cubicBezTo>
                    <a:cubicBezTo>
                      <a:pt x="249" y="653"/>
                      <a:pt x="249" y="653"/>
                      <a:pt x="249" y="653"/>
                    </a:cubicBezTo>
                    <a:close/>
                  </a:path>
                </a:pathLst>
              </a:custGeom>
              <a:solidFill>
                <a:srgbClr val="7A6888"/>
              </a:solidFill>
              <a:ln w="12700">
                <a:solidFill>
                  <a:srgbClr val="DFD9E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20" name="Freeform 10"/>
              <p:cNvSpPr>
                <a:spLocks/>
              </p:cNvSpPr>
              <p:nvPr/>
            </p:nvSpPr>
            <p:spPr bwMode="auto">
              <a:xfrm>
                <a:off x="1964" y="1779"/>
                <a:ext cx="420" cy="1736"/>
              </a:xfrm>
              <a:custGeom>
                <a:avLst/>
                <a:gdLst>
                  <a:gd name="T0" fmla="*/ 86 w 168"/>
                  <a:gd name="T1" fmla="*/ 561 h 651"/>
                  <a:gd name="T2" fmla="*/ 126 w 168"/>
                  <a:gd name="T3" fmla="*/ 514 h 651"/>
                  <a:gd name="T4" fmla="*/ 147 w 168"/>
                  <a:gd name="T5" fmla="*/ 467 h 651"/>
                  <a:gd name="T6" fmla="*/ 163 w 168"/>
                  <a:gd name="T7" fmla="*/ 366 h 651"/>
                  <a:gd name="T8" fmla="*/ 145 w 168"/>
                  <a:gd name="T9" fmla="*/ 364 h 651"/>
                  <a:gd name="T10" fmla="*/ 147 w 168"/>
                  <a:gd name="T11" fmla="*/ 398 h 651"/>
                  <a:gd name="T12" fmla="*/ 129 w 168"/>
                  <a:gd name="T13" fmla="*/ 459 h 651"/>
                  <a:gd name="T14" fmla="*/ 103 w 168"/>
                  <a:gd name="T15" fmla="*/ 510 h 651"/>
                  <a:gd name="T16" fmla="*/ 123 w 168"/>
                  <a:gd name="T17" fmla="*/ 437 h 651"/>
                  <a:gd name="T18" fmla="*/ 140 w 168"/>
                  <a:gd name="T19" fmla="*/ 293 h 651"/>
                  <a:gd name="T20" fmla="*/ 121 w 168"/>
                  <a:gd name="T21" fmla="*/ 100 h 651"/>
                  <a:gd name="T22" fmla="*/ 120 w 168"/>
                  <a:gd name="T23" fmla="*/ 293 h 651"/>
                  <a:gd name="T24" fmla="*/ 103 w 168"/>
                  <a:gd name="T25" fmla="*/ 436 h 651"/>
                  <a:gd name="T26" fmla="*/ 93 w 168"/>
                  <a:gd name="T27" fmla="*/ 469 h 651"/>
                  <a:gd name="T28" fmla="*/ 104 w 168"/>
                  <a:gd name="T29" fmla="*/ 379 h 651"/>
                  <a:gd name="T30" fmla="*/ 108 w 168"/>
                  <a:gd name="T31" fmla="*/ 314 h 651"/>
                  <a:gd name="T32" fmla="*/ 105 w 168"/>
                  <a:gd name="T33" fmla="*/ 177 h 651"/>
                  <a:gd name="T34" fmla="*/ 100 w 168"/>
                  <a:gd name="T35" fmla="*/ 98 h 651"/>
                  <a:gd name="T36" fmla="*/ 92 w 168"/>
                  <a:gd name="T37" fmla="*/ 25 h 651"/>
                  <a:gd name="T38" fmla="*/ 77 w 168"/>
                  <a:gd name="T39" fmla="*/ 36 h 651"/>
                  <a:gd name="T40" fmla="*/ 81 w 168"/>
                  <a:gd name="T41" fmla="*/ 152 h 651"/>
                  <a:gd name="T42" fmla="*/ 89 w 168"/>
                  <a:gd name="T43" fmla="*/ 303 h 651"/>
                  <a:gd name="T44" fmla="*/ 83 w 168"/>
                  <a:gd name="T45" fmla="*/ 369 h 651"/>
                  <a:gd name="T46" fmla="*/ 74 w 168"/>
                  <a:gd name="T47" fmla="*/ 444 h 651"/>
                  <a:gd name="T48" fmla="*/ 60 w 168"/>
                  <a:gd name="T49" fmla="*/ 486 h 651"/>
                  <a:gd name="T50" fmla="*/ 58 w 168"/>
                  <a:gd name="T51" fmla="*/ 452 h 651"/>
                  <a:gd name="T52" fmla="*/ 62 w 168"/>
                  <a:gd name="T53" fmla="*/ 377 h 651"/>
                  <a:gd name="T54" fmla="*/ 69 w 168"/>
                  <a:gd name="T55" fmla="*/ 293 h 651"/>
                  <a:gd name="T56" fmla="*/ 73 w 168"/>
                  <a:gd name="T57" fmla="*/ 227 h 651"/>
                  <a:gd name="T58" fmla="*/ 75 w 168"/>
                  <a:gd name="T59" fmla="*/ 141 h 651"/>
                  <a:gd name="T60" fmla="*/ 81 w 168"/>
                  <a:gd name="T61" fmla="*/ 12 h 651"/>
                  <a:gd name="T62" fmla="*/ 52 w 168"/>
                  <a:gd name="T63" fmla="*/ 75 h 651"/>
                  <a:gd name="T64" fmla="*/ 57 w 168"/>
                  <a:gd name="T65" fmla="*/ 184 h 651"/>
                  <a:gd name="T66" fmla="*/ 48 w 168"/>
                  <a:gd name="T67" fmla="*/ 271 h 651"/>
                  <a:gd name="T68" fmla="*/ 49 w 168"/>
                  <a:gd name="T69" fmla="*/ 333 h 651"/>
                  <a:gd name="T70" fmla="*/ 36 w 168"/>
                  <a:gd name="T71" fmla="*/ 415 h 651"/>
                  <a:gd name="T72" fmla="*/ 21 w 168"/>
                  <a:gd name="T73" fmla="*/ 404 h 651"/>
                  <a:gd name="T74" fmla="*/ 40 w 168"/>
                  <a:gd name="T75" fmla="*/ 266 h 651"/>
                  <a:gd name="T76" fmla="*/ 15 w 168"/>
                  <a:gd name="T77" fmla="*/ 220 h 651"/>
                  <a:gd name="T78" fmla="*/ 12 w 168"/>
                  <a:gd name="T79" fmla="*/ 456 h 651"/>
                  <a:gd name="T80" fmla="*/ 37 w 168"/>
                  <a:gd name="T81" fmla="*/ 543 h 651"/>
                  <a:gd name="T82" fmla="*/ 47 w 168"/>
                  <a:gd name="T83" fmla="*/ 603 h 651"/>
                  <a:gd name="T84" fmla="*/ 75 w 168"/>
                  <a:gd name="T85" fmla="*/ 602 h 65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68"/>
                  <a:gd name="T130" fmla="*/ 0 h 651"/>
                  <a:gd name="T131" fmla="*/ 168 w 168"/>
                  <a:gd name="T132" fmla="*/ 651 h 65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68" h="651">
                    <a:moveTo>
                      <a:pt x="75" y="602"/>
                    </a:moveTo>
                    <a:cubicBezTo>
                      <a:pt x="75" y="596"/>
                      <a:pt x="75" y="583"/>
                      <a:pt x="78" y="571"/>
                    </a:cubicBezTo>
                    <a:cubicBezTo>
                      <a:pt x="80" y="567"/>
                      <a:pt x="82" y="564"/>
                      <a:pt x="86" y="561"/>
                    </a:cubicBezTo>
                    <a:cubicBezTo>
                      <a:pt x="91" y="556"/>
                      <a:pt x="91" y="556"/>
                      <a:pt x="91" y="556"/>
                    </a:cubicBezTo>
                    <a:cubicBezTo>
                      <a:pt x="100" y="547"/>
                      <a:pt x="114" y="529"/>
                      <a:pt x="121" y="520"/>
                    </a:cubicBezTo>
                    <a:cubicBezTo>
                      <a:pt x="126" y="514"/>
                      <a:pt x="126" y="514"/>
                      <a:pt x="126" y="514"/>
                    </a:cubicBezTo>
                    <a:cubicBezTo>
                      <a:pt x="130" y="509"/>
                      <a:pt x="133" y="505"/>
                      <a:pt x="136" y="500"/>
                    </a:cubicBezTo>
                    <a:cubicBezTo>
                      <a:pt x="139" y="494"/>
                      <a:pt x="141" y="487"/>
                      <a:pt x="142" y="480"/>
                    </a:cubicBezTo>
                    <a:cubicBezTo>
                      <a:pt x="144" y="476"/>
                      <a:pt x="145" y="471"/>
                      <a:pt x="147" y="467"/>
                    </a:cubicBezTo>
                    <a:cubicBezTo>
                      <a:pt x="153" y="454"/>
                      <a:pt x="153" y="454"/>
                      <a:pt x="153" y="454"/>
                    </a:cubicBezTo>
                    <a:cubicBezTo>
                      <a:pt x="159" y="442"/>
                      <a:pt x="166" y="429"/>
                      <a:pt x="167" y="413"/>
                    </a:cubicBezTo>
                    <a:cubicBezTo>
                      <a:pt x="168" y="398"/>
                      <a:pt x="168" y="380"/>
                      <a:pt x="163" y="366"/>
                    </a:cubicBezTo>
                    <a:cubicBezTo>
                      <a:pt x="162" y="363"/>
                      <a:pt x="161" y="361"/>
                      <a:pt x="158" y="360"/>
                    </a:cubicBezTo>
                    <a:cubicBezTo>
                      <a:pt x="156" y="359"/>
                      <a:pt x="153" y="358"/>
                      <a:pt x="151" y="359"/>
                    </a:cubicBezTo>
                    <a:cubicBezTo>
                      <a:pt x="148" y="360"/>
                      <a:pt x="146" y="362"/>
                      <a:pt x="145" y="364"/>
                    </a:cubicBezTo>
                    <a:cubicBezTo>
                      <a:pt x="144" y="366"/>
                      <a:pt x="144" y="367"/>
                      <a:pt x="144" y="369"/>
                    </a:cubicBezTo>
                    <a:cubicBezTo>
                      <a:pt x="144" y="370"/>
                      <a:pt x="144" y="371"/>
                      <a:pt x="144" y="372"/>
                    </a:cubicBezTo>
                    <a:cubicBezTo>
                      <a:pt x="146" y="379"/>
                      <a:pt x="147" y="388"/>
                      <a:pt x="147" y="398"/>
                    </a:cubicBezTo>
                    <a:cubicBezTo>
                      <a:pt x="147" y="403"/>
                      <a:pt x="147" y="407"/>
                      <a:pt x="147" y="412"/>
                    </a:cubicBezTo>
                    <a:cubicBezTo>
                      <a:pt x="146" y="424"/>
                      <a:pt x="141" y="433"/>
                      <a:pt x="135" y="445"/>
                    </a:cubicBezTo>
                    <a:cubicBezTo>
                      <a:pt x="129" y="459"/>
                      <a:pt x="129" y="459"/>
                      <a:pt x="129" y="459"/>
                    </a:cubicBezTo>
                    <a:cubicBezTo>
                      <a:pt x="126" y="464"/>
                      <a:pt x="125" y="470"/>
                      <a:pt x="123" y="475"/>
                    </a:cubicBezTo>
                    <a:cubicBezTo>
                      <a:pt x="122" y="481"/>
                      <a:pt x="120" y="486"/>
                      <a:pt x="118" y="491"/>
                    </a:cubicBezTo>
                    <a:cubicBezTo>
                      <a:pt x="114" y="498"/>
                      <a:pt x="109" y="504"/>
                      <a:pt x="103" y="510"/>
                    </a:cubicBezTo>
                    <a:cubicBezTo>
                      <a:pt x="96" y="516"/>
                      <a:pt x="96" y="516"/>
                      <a:pt x="96" y="516"/>
                    </a:cubicBezTo>
                    <a:cubicBezTo>
                      <a:pt x="96" y="516"/>
                      <a:pt x="95" y="517"/>
                      <a:pt x="94" y="518"/>
                    </a:cubicBezTo>
                    <a:cubicBezTo>
                      <a:pt x="108" y="494"/>
                      <a:pt x="121" y="468"/>
                      <a:pt x="123" y="437"/>
                    </a:cubicBezTo>
                    <a:cubicBezTo>
                      <a:pt x="125" y="414"/>
                      <a:pt x="127" y="404"/>
                      <a:pt x="130" y="392"/>
                    </a:cubicBezTo>
                    <a:cubicBezTo>
                      <a:pt x="132" y="382"/>
                      <a:pt x="134" y="372"/>
                      <a:pt x="137" y="354"/>
                    </a:cubicBezTo>
                    <a:cubicBezTo>
                      <a:pt x="139" y="333"/>
                      <a:pt x="140" y="313"/>
                      <a:pt x="140" y="293"/>
                    </a:cubicBezTo>
                    <a:cubicBezTo>
                      <a:pt x="140" y="262"/>
                      <a:pt x="138" y="231"/>
                      <a:pt x="135" y="201"/>
                    </a:cubicBezTo>
                    <a:cubicBezTo>
                      <a:pt x="133" y="171"/>
                      <a:pt x="131" y="140"/>
                      <a:pt x="131" y="110"/>
                    </a:cubicBezTo>
                    <a:cubicBezTo>
                      <a:pt x="131" y="104"/>
                      <a:pt x="126" y="100"/>
                      <a:pt x="121" y="100"/>
                    </a:cubicBezTo>
                    <a:cubicBezTo>
                      <a:pt x="115" y="100"/>
                      <a:pt x="111" y="104"/>
                      <a:pt x="111" y="110"/>
                    </a:cubicBezTo>
                    <a:cubicBezTo>
                      <a:pt x="111" y="141"/>
                      <a:pt x="113" y="172"/>
                      <a:pt x="116" y="202"/>
                    </a:cubicBezTo>
                    <a:cubicBezTo>
                      <a:pt x="118" y="232"/>
                      <a:pt x="120" y="263"/>
                      <a:pt x="120" y="293"/>
                    </a:cubicBezTo>
                    <a:cubicBezTo>
                      <a:pt x="120" y="313"/>
                      <a:pt x="119" y="332"/>
                      <a:pt x="117" y="351"/>
                    </a:cubicBezTo>
                    <a:cubicBezTo>
                      <a:pt x="114" y="368"/>
                      <a:pt x="112" y="378"/>
                      <a:pt x="110" y="387"/>
                    </a:cubicBezTo>
                    <a:cubicBezTo>
                      <a:pt x="107" y="400"/>
                      <a:pt x="105" y="411"/>
                      <a:pt x="103" y="436"/>
                    </a:cubicBezTo>
                    <a:cubicBezTo>
                      <a:pt x="102" y="453"/>
                      <a:pt x="99" y="464"/>
                      <a:pt x="93" y="476"/>
                    </a:cubicBezTo>
                    <a:cubicBezTo>
                      <a:pt x="93" y="475"/>
                      <a:pt x="93" y="475"/>
                      <a:pt x="93" y="475"/>
                    </a:cubicBezTo>
                    <a:cubicBezTo>
                      <a:pt x="93" y="473"/>
                      <a:pt x="93" y="471"/>
                      <a:pt x="93" y="469"/>
                    </a:cubicBezTo>
                    <a:cubicBezTo>
                      <a:pt x="93" y="468"/>
                      <a:pt x="93" y="466"/>
                      <a:pt x="93" y="465"/>
                    </a:cubicBezTo>
                    <a:cubicBezTo>
                      <a:pt x="93" y="452"/>
                      <a:pt x="95" y="438"/>
                      <a:pt x="98" y="424"/>
                    </a:cubicBezTo>
                    <a:cubicBezTo>
                      <a:pt x="101" y="409"/>
                      <a:pt x="104" y="394"/>
                      <a:pt x="104" y="379"/>
                    </a:cubicBezTo>
                    <a:cubicBezTo>
                      <a:pt x="104" y="375"/>
                      <a:pt x="103" y="371"/>
                      <a:pt x="103" y="367"/>
                    </a:cubicBezTo>
                    <a:cubicBezTo>
                      <a:pt x="102" y="363"/>
                      <a:pt x="102" y="359"/>
                      <a:pt x="102" y="355"/>
                    </a:cubicBezTo>
                    <a:cubicBezTo>
                      <a:pt x="102" y="341"/>
                      <a:pt x="105" y="328"/>
                      <a:pt x="108" y="314"/>
                    </a:cubicBezTo>
                    <a:cubicBezTo>
                      <a:pt x="109" y="307"/>
                      <a:pt x="109" y="307"/>
                      <a:pt x="109" y="307"/>
                    </a:cubicBezTo>
                    <a:cubicBezTo>
                      <a:pt x="112" y="292"/>
                      <a:pt x="113" y="276"/>
                      <a:pt x="113" y="261"/>
                    </a:cubicBezTo>
                    <a:cubicBezTo>
                      <a:pt x="113" y="232"/>
                      <a:pt x="109" y="204"/>
                      <a:pt x="105" y="177"/>
                    </a:cubicBezTo>
                    <a:cubicBezTo>
                      <a:pt x="101" y="150"/>
                      <a:pt x="101" y="150"/>
                      <a:pt x="101" y="150"/>
                    </a:cubicBezTo>
                    <a:cubicBezTo>
                      <a:pt x="100" y="141"/>
                      <a:pt x="99" y="131"/>
                      <a:pt x="99" y="122"/>
                    </a:cubicBezTo>
                    <a:cubicBezTo>
                      <a:pt x="99" y="114"/>
                      <a:pt x="100" y="106"/>
                      <a:pt x="100" y="98"/>
                    </a:cubicBezTo>
                    <a:cubicBezTo>
                      <a:pt x="100" y="91"/>
                      <a:pt x="100" y="83"/>
                      <a:pt x="100" y="75"/>
                    </a:cubicBezTo>
                    <a:cubicBezTo>
                      <a:pt x="100" y="60"/>
                      <a:pt x="100" y="46"/>
                      <a:pt x="96" y="32"/>
                    </a:cubicBezTo>
                    <a:cubicBezTo>
                      <a:pt x="96" y="29"/>
                      <a:pt x="94" y="27"/>
                      <a:pt x="92" y="25"/>
                    </a:cubicBezTo>
                    <a:cubicBezTo>
                      <a:pt x="90" y="24"/>
                      <a:pt x="87" y="23"/>
                      <a:pt x="85" y="24"/>
                    </a:cubicBezTo>
                    <a:cubicBezTo>
                      <a:pt x="82" y="25"/>
                      <a:pt x="80" y="26"/>
                      <a:pt x="78" y="28"/>
                    </a:cubicBezTo>
                    <a:cubicBezTo>
                      <a:pt x="77" y="31"/>
                      <a:pt x="76" y="33"/>
                      <a:pt x="77" y="36"/>
                    </a:cubicBezTo>
                    <a:cubicBezTo>
                      <a:pt x="81" y="56"/>
                      <a:pt x="81" y="77"/>
                      <a:pt x="80" y="98"/>
                    </a:cubicBezTo>
                    <a:cubicBezTo>
                      <a:pt x="79" y="116"/>
                      <a:pt x="79" y="134"/>
                      <a:pt x="81" y="153"/>
                    </a:cubicBezTo>
                    <a:cubicBezTo>
                      <a:pt x="81" y="153"/>
                      <a:pt x="81" y="152"/>
                      <a:pt x="81" y="152"/>
                    </a:cubicBezTo>
                    <a:cubicBezTo>
                      <a:pt x="81" y="153"/>
                      <a:pt x="82" y="156"/>
                      <a:pt x="85" y="180"/>
                    </a:cubicBezTo>
                    <a:cubicBezTo>
                      <a:pt x="89" y="207"/>
                      <a:pt x="93" y="234"/>
                      <a:pt x="93" y="261"/>
                    </a:cubicBezTo>
                    <a:cubicBezTo>
                      <a:pt x="93" y="275"/>
                      <a:pt x="92" y="289"/>
                      <a:pt x="89" y="303"/>
                    </a:cubicBezTo>
                    <a:cubicBezTo>
                      <a:pt x="88" y="310"/>
                      <a:pt x="88" y="310"/>
                      <a:pt x="88" y="310"/>
                    </a:cubicBezTo>
                    <a:cubicBezTo>
                      <a:pt x="85" y="325"/>
                      <a:pt x="82" y="340"/>
                      <a:pt x="82" y="355"/>
                    </a:cubicBezTo>
                    <a:cubicBezTo>
                      <a:pt x="82" y="360"/>
                      <a:pt x="82" y="365"/>
                      <a:pt x="83" y="369"/>
                    </a:cubicBezTo>
                    <a:cubicBezTo>
                      <a:pt x="83" y="372"/>
                      <a:pt x="84" y="376"/>
                      <a:pt x="84" y="379"/>
                    </a:cubicBezTo>
                    <a:cubicBezTo>
                      <a:pt x="84" y="392"/>
                      <a:pt x="81" y="406"/>
                      <a:pt x="78" y="420"/>
                    </a:cubicBezTo>
                    <a:cubicBezTo>
                      <a:pt x="78" y="420"/>
                      <a:pt x="74" y="444"/>
                      <a:pt x="74" y="444"/>
                    </a:cubicBezTo>
                    <a:cubicBezTo>
                      <a:pt x="73" y="450"/>
                      <a:pt x="66" y="483"/>
                      <a:pt x="62" y="499"/>
                    </a:cubicBezTo>
                    <a:cubicBezTo>
                      <a:pt x="61" y="495"/>
                      <a:pt x="60" y="490"/>
                      <a:pt x="60" y="487"/>
                    </a:cubicBezTo>
                    <a:cubicBezTo>
                      <a:pt x="60" y="487"/>
                      <a:pt x="60" y="486"/>
                      <a:pt x="60" y="486"/>
                    </a:cubicBezTo>
                    <a:cubicBezTo>
                      <a:pt x="60" y="483"/>
                      <a:pt x="60" y="481"/>
                      <a:pt x="60" y="478"/>
                    </a:cubicBezTo>
                    <a:cubicBezTo>
                      <a:pt x="60" y="473"/>
                      <a:pt x="60" y="468"/>
                      <a:pt x="59" y="461"/>
                    </a:cubicBezTo>
                    <a:cubicBezTo>
                      <a:pt x="58" y="452"/>
                      <a:pt x="58" y="452"/>
                      <a:pt x="58" y="452"/>
                    </a:cubicBezTo>
                    <a:cubicBezTo>
                      <a:pt x="57" y="439"/>
                      <a:pt x="56" y="427"/>
                      <a:pt x="56" y="415"/>
                    </a:cubicBezTo>
                    <a:cubicBezTo>
                      <a:pt x="56" y="408"/>
                      <a:pt x="57" y="401"/>
                      <a:pt x="58" y="396"/>
                    </a:cubicBezTo>
                    <a:cubicBezTo>
                      <a:pt x="62" y="377"/>
                      <a:pt x="62" y="377"/>
                      <a:pt x="62" y="377"/>
                    </a:cubicBezTo>
                    <a:cubicBezTo>
                      <a:pt x="65" y="363"/>
                      <a:pt x="67" y="351"/>
                      <a:pt x="69" y="335"/>
                    </a:cubicBezTo>
                    <a:cubicBezTo>
                      <a:pt x="69" y="328"/>
                      <a:pt x="70" y="322"/>
                      <a:pt x="70" y="315"/>
                    </a:cubicBezTo>
                    <a:cubicBezTo>
                      <a:pt x="70" y="308"/>
                      <a:pt x="69" y="300"/>
                      <a:pt x="69" y="293"/>
                    </a:cubicBezTo>
                    <a:cubicBezTo>
                      <a:pt x="69" y="285"/>
                      <a:pt x="68" y="278"/>
                      <a:pt x="68" y="271"/>
                    </a:cubicBezTo>
                    <a:cubicBezTo>
                      <a:pt x="68" y="268"/>
                      <a:pt x="69" y="265"/>
                      <a:pt x="69" y="262"/>
                    </a:cubicBezTo>
                    <a:cubicBezTo>
                      <a:pt x="69" y="250"/>
                      <a:pt x="71" y="238"/>
                      <a:pt x="73" y="227"/>
                    </a:cubicBezTo>
                    <a:cubicBezTo>
                      <a:pt x="75" y="213"/>
                      <a:pt x="77" y="199"/>
                      <a:pt x="77" y="184"/>
                    </a:cubicBezTo>
                    <a:cubicBezTo>
                      <a:pt x="77" y="184"/>
                      <a:pt x="77" y="183"/>
                      <a:pt x="77" y="183"/>
                    </a:cubicBezTo>
                    <a:cubicBezTo>
                      <a:pt x="77" y="172"/>
                      <a:pt x="76" y="157"/>
                      <a:pt x="75" y="141"/>
                    </a:cubicBezTo>
                    <a:cubicBezTo>
                      <a:pt x="73" y="121"/>
                      <a:pt x="72" y="97"/>
                      <a:pt x="72" y="75"/>
                    </a:cubicBezTo>
                    <a:cubicBezTo>
                      <a:pt x="72" y="51"/>
                      <a:pt x="74" y="29"/>
                      <a:pt x="80" y="16"/>
                    </a:cubicBezTo>
                    <a:cubicBezTo>
                      <a:pt x="80" y="15"/>
                      <a:pt x="81" y="13"/>
                      <a:pt x="81" y="12"/>
                    </a:cubicBezTo>
                    <a:cubicBezTo>
                      <a:pt x="81" y="8"/>
                      <a:pt x="79" y="4"/>
                      <a:pt x="75" y="3"/>
                    </a:cubicBezTo>
                    <a:cubicBezTo>
                      <a:pt x="70" y="0"/>
                      <a:pt x="64" y="3"/>
                      <a:pt x="62" y="7"/>
                    </a:cubicBezTo>
                    <a:cubicBezTo>
                      <a:pt x="54" y="23"/>
                      <a:pt x="52" y="48"/>
                      <a:pt x="52" y="75"/>
                    </a:cubicBezTo>
                    <a:cubicBezTo>
                      <a:pt x="52" y="97"/>
                      <a:pt x="53" y="121"/>
                      <a:pt x="55" y="142"/>
                    </a:cubicBezTo>
                    <a:cubicBezTo>
                      <a:pt x="56" y="158"/>
                      <a:pt x="57" y="173"/>
                      <a:pt x="57" y="183"/>
                    </a:cubicBezTo>
                    <a:cubicBezTo>
                      <a:pt x="57" y="183"/>
                      <a:pt x="57" y="184"/>
                      <a:pt x="57" y="184"/>
                    </a:cubicBezTo>
                    <a:cubicBezTo>
                      <a:pt x="57" y="197"/>
                      <a:pt x="55" y="210"/>
                      <a:pt x="53" y="224"/>
                    </a:cubicBezTo>
                    <a:cubicBezTo>
                      <a:pt x="51" y="236"/>
                      <a:pt x="49" y="248"/>
                      <a:pt x="49" y="261"/>
                    </a:cubicBezTo>
                    <a:cubicBezTo>
                      <a:pt x="49" y="264"/>
                      <a:pt x="48" y="268"/>
                      <a:pt x="48" y="271"/>
                    </a:cubicBezTo>
                    <a:cubicBezTo>
                      <a:pt x="48" y="278"/>
                      <a:pt x="49" y="286"/>
                      <a:pt x="49" y="293"/>
                    </a:cubicBezTo>
                    <a:cubicBezTo>
                      <a:pt x="49" y="300"/>
                      <a:pt x="50" y="308"/>
                      <a:pt x="50" y="315"/>
                    </a:cubicBezTo>
                    <a:cubicBezTo>
                      <a:pt x="50" y="321"/>
                      <a:pt x="49" y="327"/>
                      <a:pt x="49" y="333"/>
                    </a:cubicBezTo>
                    <a:cubicBezTo>
                      <a:pt x="48" y="348"/>
                      <a:pt x="45" y="359"/>
                      <a:pt x="42" y="372"/>
                    </a:cubicBezTo>
                    <a:cubicBezTo>
                      <a:pt x="38" y="392"/>
                      <a:pt x="38" y="392"/>
                      <a:pt x="38" y="392"/>
                    </a:cubicBezTo>
                    <a:cubicBezTo>
                      <a:pt x="37" y="399"/>
                      <a:pt x="36" y="407"/>
                      <a:pt x="36" y="415"/>
                    </a:cubicBezTo>
                    <a:cubicBezTo>
                      <a:pt x="36" y="428"/>
                      <a:pt x="37" y="441"/>
                      <a:pt x="38" y="453"/>
                    </a:cubicBezTo>
                    <a:cubicBezTo>
                      <a:pt x="39" y="461"/>
                      <a:pt x="39" y="468"/>
                      <a:pt x="40" y="474"/>
                    </a:cubicBezTo>
                    <a:cubicBezTo>
                      <a:pt x="30" y="449"/>
                      <a:pt x="21" y="424"/>
                      <a:pt x="21" y="404"/>
                    </a:cubicBezTo>
                    <a:cubicBezTo>
                      <a:pt x="21" y="401"/>
                      <a:pt x="22" y="399"/>
                      <a:pt x="22" y="396"/>
                    </a:cubicBezTo>
                    <a:cubicBezTo>
                      <a:pt x="24" y="379"/>
                      <a:pt x="27" y="362"/>
                      <a:pt x="30" y="346"/>
                    </a:cubicBezTo>
                    <a:cubicBezTo>
                      <a:pt x="35" y="319"/>
                      <a:pt x="40" y="293"/>
                      <a:pt x="40" y="266"/>
                    </a:cubicBezTo>
                    <a:cubicBezTo>
                      <a:pt x="40" y="250"/>
                      <a:pt x="38" y="233"/>
                      <a:pt x="34" y="216"/>
                    </a:cubicBezTo>
                    <a:cubicBezTo>
                      <a:pt x="33" y="210"/>
                      <a:pt x="28" y="207"/>
                      <a:pt x="22" y="208"/>
                    </a:cubicBezTo>
                    <a:cubicBezTo>
                      <a:pt x="17" y="209"/>
                      <a:pt x="14" y="215"/>
                      <a:pt x="15" y="220"/>
                    </a:cubicBezTo>
                    <a:cubicBezTo>
                      <a:pt x="25" y="264"/>
                      <a:pt x="18" y="302"/>
                      <a:pt x="11" y="343"/>
                    </a:cubicBezTo>
                    <a:cubicBezTo>
                      <a:pt x="7" y="359"/>
                      <a:pt x="4" y="376"/>
                      <a:pt x="2" y="394"/>
                    </a:cubicBezTo>
                    <a:cubicBezTo>
                      <a:pt x="0" y="410"/>
                      <a:pt x="3" y="430"/>
                      <a:pt x="12" y="456"/>
                    </a:cubicBezTo>
                    <a:cubicBezTo>
                      <a:pt x="14" y="462"/>
                      <a:pt x="17" y="473"/>
                      <a:pt x="20" y="485"/>
                    </a:cubicBezTo>
                    <a:cubicBezTo>
                      <a:pt x="23" y="499"/>
                      <a:pt x="27" y="514"/>
                      <a:pt x="30" y="525"/>
                    </a:cubicBezTo>
                    <a:cubicBezTo>
                      <a:pt x="30" y="526"/>
                      <a:pt x="37" y="543"/>
                      <a:pt x="37" y="543"/>
                    </a:cubicBezTo>
                    <a:cubicBezTo>
                      <a:pt x="42" y="553"/>
                      <a:pt x="45" y="562"/>
                      <a:pt x="46" y="572"/>
                    </a:cubicBezTo>
                    <a:cubicBezTo>
                      <a:pt x="47" y="583"/>
                      <a:pt x="47" y="592"/>
                      <a:pt x="47" y="599"/>
                    </a:cubicBezTo>
                    <a:cubicBezTo>
                      <a:pt x="47" y="603"/>
                      <a:pt x="47" y="603"/>
                      <a:pt x="47" y="603"/>
                    </a:cubicBezTo>
                    <a:cubicBezTo>
                      <a:pt x="47" y="651"/>
                      <a:pt x="47" y="651"/>
                      <a:pt x="47" y="651"/>
                    </a:cubicBezTo>
                    <a:cubicBezTo>
                      <a:pt x="75" y="651"/>
                      <a:pt x="75" y="651"/>
                      <a:pt x="75" y="651"/>
                    </a:cubicBezTo>
                    <a:lnTo>
                      <a:pt x="75" y="602"/>
                    </a:lnTo>
                    <a:close/>
                  </a:path>
                </a:pathLst>
              </a:custGeom>
              <a:solidFill>
                <a:srgbClr val="7A6888"/>
              </a:solidFill>
              <a:ln w="12700">
                <a:solidFill>
                  <a:srgbClr val="DFD9E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21" name="Freeform 11"/>
              <p:cNvSpPr>
                <a:spLocks/>
              </p:cNvSpPr>
              <p:nvPr/>
            </p:nvSpPr>
            <p:spPr bwMode="auto">
              <a:xfrm>
                <a:off x="1679" y="995"/>
                <a:ext cx="2353" cy="1862"/>
              </a:xfrm>
              <a:custGeom>
                <a:avLst/>
                <a:gdLst>
                  <a:gd name="T0" fmla="*/ 0 w 941"/>
                  <a:gd name="T1" fmla="*/ 684 h 698"/>
                  <a:gd name="T2" fmla="*/ 12 w 941"/>
                  <a:gd name="T3" fmla="*/ 653 h 698"/>
                  <a:gd name="T4" fmla="*/ 23 w 941"/>
                  <a:gd name="T5" fmla="*/ 587 h 698"/>
                  <a:gd name="T6" fmla="*/ 31 w 941"/>
                  <a:gd name="T7" fmla="*/ 515 h 698"/>
                  <a:gd name="T8" fmla="*/ 38 w 941"/>
                  <a:gd name="T9" fmla="*/ 448 h 698"/>
                  <a:gd name="T10" fmla="*/ 46 w 941"/>
                  <a:gd name="T11" fmla="*/ 387 h 698"/>
                  <a:gd name="T12" fmla="*/ 60 w 941"/>
                  <a:gd name="T13" fmla="*/ 321 h 698"/>
                  <a:gd name="T14" fmla="*/ 85 w 941"/>
                  <a:gd name="T15" fmla="*/ 258 h 698"/>
                  <a:gd name="T16" fmla="*/ 123 w 941"/>
                  <a:gd name="T17" fmla="*/ 204 h 698"/>
                  <a:gd name="T18" fmla="*/ 174 w 941"/>
                  <a:gd name="T19" fmla="*/ 176 h 698"/>
                  <a:gd name="T20" fmla="*/ 237 w 941"/>
                  <a:gd name="T21" fmla="*/ 183 h 698"/>
                  <a:gd name="T22" fmla="*/ 295 w 941"/>
                  <a:gd name="T23" fmla="*/ 231 h 698"/>
                  <a:gd name="T24" fmla="*/ 322 w 941"/>
                  <a:gd name="T25" fmla="*/ 292 h 698"/>
                  <a:gd name="T26" fmla="*/ 333 w 941"/>
                  <a:gd name="T27" fmla="*/ 353 h 698"/>
                  <a:gd name="T28" fmla="*/ 345 w 941"/>
                  <a:gd name="T29" fmla="*/ 415 h 698"/>
                  <a:gd name="T30" fmla="*/ 352 w 941"/>
                  <a:gd name="T31" fmla="*/ 479 h 698"/>
                  <a:gd name="T32" fmla="*/ 359 w 941"/>
                  <a:gd name="T33" fmla="*/ 534 h 698"/>
                  <a:gd name="T34" fmla="*/ 367 w 941"/>
                  <a:gd name="T35" fmla="*/ 594 h 698"/>
                  <a:gd name="T36" fmla="*/ 385 w 941"/>
                  <a:gd name="T37" fmla="*/ 654 h 698"/>
                  <a:gd name="T38" fmla="*/ 414 w 941"/>
                  <a:gd name="T39" fmla="*/ 692 h 698"/>
                  <a:gd name="T40" fmla="*/ 459 w 941"/>
                  <a:gd name="T41" fmla="*/ 694 h 698"/>
                  <a:gd name="T42" fmla="*/ 486 w 941"/>
                  <a:gd name="T43" fmla="*/ 656 h 698"/>
                  <a:gd name="T44" fmla="*/ 505 w 941"/>
                  <a:gd name="T45" fmla="*/ 596 h 698"/>
                  <a:gd name="T46" fmla="*/ 514 w 941"/>
                  <a:gd name="T47" fmla="*/ 537 h 698"/>
                  <a:gd name="T48" fmla="*/ 525 w 941"/>
                  <a:gd name="T49" fmla="*/ 467 h 698"/>
                  <a:gd name="T50" fmla="*/ 534 w 941"/>
                  <a:gd name="T51" fmla="*/ 389 h 698"/>
                  <a:gd name="T52" fmla="*/ 545 w 941"/>
                  <a:gd name="T53" fmla="*/ 318 h 698"/>
                  <a:gd name="T54" fmla="*/ 580 w 941"/>
                  <a:gd name="T55" fmla="*/ 238 h 698"/>
                  <a:gd name="T56" fmla="*/ 638 w 941"/>
                  <a:gd name="T57" fmla="*/ 186 h 698"/>
                  <a:gd name="T58" fmla="*/ 723 w 941"/>
                  <a:gd name="T59" fmla="*/ 183 h 698"/>
                  <a:gd name="T60" fmla="*/ 797 w 941"/>
                  <a:gd name="T61" fmla="*/ 230 h 698"/>
                  <a:gd name="T62" fmla="*/ 831 w 941"/>
                  <a:gd name="T63" fmla="*/ 289 h 698"/>
                  <a:gd name="T64" fmla="*/ 854 w 941"/>
                  <a:gd name="T65" fmla="*/ 354 h 698"/>
                  <a:gd name="T66" fmla="*/ 871 w 941"/>
                  <a:gd name="T67" fmla="*/ 424 h 698"/>
                  <a:gd name="T68" fmla="*/ 885 w 941"/>
                  <a:gd name="T69" fmla="*/ 502 h 698"/>
                  <a:gd name="T70" fmla="*/ 897 w 941"/>
                  <a:gd name="T71" fmla="*/ 578 h 698"/>
                  <a:gd name="T72" fmla="*/ 912 w 941"/>
                  <a:gd name="T73" fmla="*/ 643 h 698"/>
                  <a:gd name="T74" fmla="*/ 941 w 941"/>
                  <a:gd name="T75" fmla="*/ 687 h 698"/>
                  <a:gd name="T76" fmla="*/ 0 w 941"/>
                  <a:gd name="T77" fmla="*/ 0 h 69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41"/>
                  <a:gd name="T118" fmla="*/ 0 h 698"/>
                  <a:gd name="T119" fmla="*/ 941 w 941"/>
                  <a:gd name="T120" fmla="*/ 698 h 69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41" h="698">
                    <a:moveTo>
                      <a:pt x="0" y="0"/>
                    </a:moveTo>
                    <a:cubicBezTo>
                      <a:pt x="0" y="684"/>
                      <a:pt x="0" y="684"/>
                      <a:pt x="0" y="684"/>
                    </a:cubicBezTo>
                    <a:cubicBezTo>
                      <a:pt x="2" y="683"/>
                      <a:pt x="3" y="683"/>
                      <a:pt x="4" y="683"/>
                    </a:cubicBezTo>
                    <a:cubicBezTo>
                      <a:pt x="4" y="668"/>
                      <a:pt x="5" y="663"/>
                      <a:pt x="12" y="653"/>
                    </a:cubicBezTo>
                    <a:cubicBezTo>
                      <a:pt x="10" y="640"/>
                      <a:pt x="10" y="628"/>
                      <a:pt x="17" y="620"/>
                    </a:cubicBezTo>
                    <a:cubicBezTo>
                      <a:pt x="15" y="605"/>
                      <a:pt x="14" y="601"/>
                      <a:pt x="23" y="587"/>
                    </a:cubicBezTo>
                    <a:cubicBezTo>
                      <a:pt x="18" y="578"/>
                      <a:pt x="19" y="559"/>
                      <a:pt x="25" y="550"/>
                    </a:cubicBezTo>
                    <a:cubicBezTo>
                      <a:pt x="21" y="543"/>
                      <a:pt x="24" y="521"/>
                      <a:pt x="31" y="515"/>
                    </a:cubicBezTo>
                    <a:cubicBezTo>
                      <a:pt x="28" y="508"/>
                      <a:pt x="27" y="495"/>
                      <a:pt x="35" y="480"/>
                    </a:cubicBezTo>
                    <a:cubicBezTo>
                      <a:pt x="31" y="472"/>
                      <a:pt x="32" y="460"/>
                      <a:pt x="38" y="448"/>
                    </a:cubicBezTo>
                    <a:cubicBezTo>
                      <a:pt x="36" y="443"/>
                      <a:pt x="38" y="420"/>
                      <a:pt x="41" y="417"/>
                    </a:cubicBezTo>
                    <a:cubicBezTo>
                      <a:pt x="38" y="410"/>
                      <a:pt x="39" y="395"/>
                      <a:pt x="46" y="387"/>
                    </a:cubicBezTo>
                    <a:cubicBezTo>
                      <a:pt x="44" y="378"/>
                      <a:pt x="50" y="357"/>
                      <a:pt x="52" y="353"/>
                    </a:cubicBezTo>
                    <a:cubicBezTo>
                      <a:pt x="50" y="342"/>
                      <a:pt x="55" y="330"/>
                      <a:pt x="60" y="321"/>
                    </a:cubicBezTo>
                    <a:cubicBezTo>
                      <a:pt x="58" y="313"/>
                      <a:pt x="61" y="297"/>
                      <a:pt x="71" y="290"/>
                    </a:cubicBezTo>
                    <a:cubicBezTo>
                      <a:pt x="70" y="283"/>
                      <a:pt x="73" y="262"/>
                      <a:pt x="85" y="258"/>
                    </a:cubicBezTo>
                    <a:cubicBezTo>
                      <a:pt x="86" y="247"/>
                      <a:pt x="87" y="235"/>
                      <a:pt x="101" y="228"/>
                    </a:cubicBezTo>
                    <a:cubicBezTo>
                      <a:pt x="103" y="219"/>
                      <a:pt x="107" y="209"/>
                      <a:pt x="123" y="204"/>
                    </a:cubicBezTo>
                    <a:cubicBezTo>
                      <a:pt x="126" y="197"/>
                      <a:pt x="133" y="190"/>
                      <a:pt x="145" y="189"/>
                    </a:cubicBezTo>
                    <a:cubicBezTo>
                      <a:pt x="146" y="183"/>
                      <a:pt x="162" y="175"/>
                      <a:pt x="174" y="176"/>
                    </a:cubicBezTo>
                    <a:cubicBezTo>
                      <a:pt x="179" y="173"/>
                      <a:pt x="197" y="171"/>
                      <a:pt x="204" y="176"/>
                    </a:cubicBezTo>
                    <a:cubicBezTo>
                      <a:pt x="207" y="171"/>
                      <a:pt x="234" y="175"/>
                      <a:pt x="237" y="183"/>
                    </a:cubicBezTo>
                    <a:cubicBezTo>
                      <a:pt x="241" y="179"/>
                      <a:pt x="263" y="190"/>
                      <a:pt x="265" y="197"/>
                    </a:cubicBezTo>
                    <a:cubicBezTo>
                      <a:pt x="276" y="197"/>
                      <a:pt x="297" y="224"/>
                      <a:pt x="295" y="231"/>
                    </a:cubicBezTo>
                    <a:cubicBezTo>
                      <a:pt x="304" y="230"/>
                      <a:pt x="313" y="255"/>
                      <a:pt x="311" y="263"/>
                    </a:cubicBezTo>
                    <a:cubicBezTo>
                      <a:pt x="317" y="269"/>
                      <a:pt x="324" y="285"/>
                      <a:pt x="322" y="292"/>
                    </a:cubicBezTo>
                    <a:cubicBezTo>
                      <a:pt x="329" y="295"/>
                      <a:pt x="331" y="316"/>
                      <a:pt x="329" y="321"/>
                    </a:cubicBezTo>
                    <a:cubicBezTo>
                      <a:pt x="334" y="324"/>
                      <a:pt x="336" y="347"/>
                      <a:pt x="333" y="353"/>
                    </a:cubicBezTo>
                    <a:cubicBezTo>
                      <a:pt x="341" y="357"/>
                      <a:pt x="343" y="378"/>
                      <a:pt x="339" y="384"/>
                    </a:cubicBezTo>
                    <a:cubicBezTo>
                      <a:pt x="344" y="390"/>
                      <a:pt x="348" y="408"/>
                      <a:pt x="345" y="415"/>
                    </a:cubicBezTo>
                    <a:cubicBezTo>
                      <a:pt x="349" y="420"/>
                      <a:pt x="352" y="439"/>
                      <a:pt x="348" y="445"/>
                    </a:cubicBezTo>
                    <a:cubicBezTo>
                      <a:pt x="352" y="451"/>
                      <a:pt x="355" y="472"/>
                      <a:pt x="352" y="479"/>
                    </a:cubicBezTo>
                    <a:cubicBezTo>
                      <a:pt x="357" y="482"/>
                      <a:pt x="358" y="501"/>
                      <a:pt x="355" y="508"/>
                    </a:cubicBezTo>
                    <a:cubicBezTo>
                      <a:pt x="359" y="512"/>
                      <a:pt x="361" y="528"/>
                      <a:pt x="359" y="534"/>
                    </a:cubicBezTo>
                    <a:cubicBezTo>
                      <a:pt x="364" y="537"/>
                      <a:pt x="367" y="554"/>
                      <a:pt x="365" y="564"/>
                    </a:cubicBezTo>
                    <a:cubicBezTo>
                      <a:pt x="371" y="568"/>
                      <a:pt x="371" y="584"/>
                      <a:pt x="367" y="594"/>
                    </a:cubicBezTo>
                    <a:cubicBezTo>
                      <a:pt x="374" y="600"/>
                      <a:pt x="380" y="617"/>
                      <a:pt x="377" y="627"/>
                    </a:cubicBezTo>
                    <a:cubicBezTo>
                      <a:pt x="384" y="632"/>
                      <a:pt x="388" y="645"/>
                      <a:pt x="385" y="654"/>
                    </a:cubicBezTo>
                    <a:cubicBezTo>
                      <a:pt x="392" y="657"/>
                      <a:pt x="399" y="667"/>
                      <a:pt x="398" y="674"/>
                    </a:cubicBezTo>
                    <a:cubicBezTo>
                      <a:pt x="406" y="674"/>
                      <a:pt x="415" y="686"/>
                      <a:pt x="414" y="692"/>
                    </a:cubicBezTo>
                    <a:cubicBezTo>
                      <a:pt x="419" y="688"/>
                      <a:pt x="432" y="695"/>
                      <a:pt x="433" y="698"/>
                    </a:cubicBezTo>
                    <a:cubicBezTo>
                      <a:pt x="441" y="694"/>
                      <a:pt x="452" y="692"/>
                      <a:pt x="459" y="694"/>
                    </a:cubicBezTo>
                    <a:cubicBezTo>
                      <a:pt x="462" y="686"/>
                      <a:pt x="469" y="680"/>
                      <a:pt x="476" y="680"/>
                    </a:cubicBezTo>
                    <a:cubicBezTo>
                      <a:pt x="477" y="669"/>
                      <a:pt x="482" y="657"/>
                      <a:pt x="486" y="656"/>
                    </a:cubicBezTo>
                    <a:cubicBezTo>
                      <a:pt x="483" y="648"/>
                      <a:pt x="488" y="633"/>
                      <a:pt x="495" y="628"/>
                    </a:cubicBezTo>
                    <a:cubicBezTo>
                      <a:pt x="492" y="619"/>
                      <a:pt x="498" y="602"/>
                      <a:pt x="505" y="596"/>
                    </a:cubicBezTo>
                    <a:cubicBezTo>
                      <a:pt x="501" y="587"/>
                      <a:pt x="502" y="571"/>
                      <a:pt x="508" y="566"/>
                    </a:cubicBezTo>
                    <a:cubicBezTo>
                      <a:pt x="505" y="557"/>
                      <a:pt x="509" y="540"/>
                      <a:pt x="514" y="537"/>
                    </a:cubicBezTo>
                    <a:cubicBezTo>
                      <a:pt x="512" y="529"/>
                      <a:pt x="514" y="509"/>
                      <a:pt x="519" y="506"/>
                    </a:cubicBezTo>
                    <a:cubicBezTo>
                      <a:pt x="514" y="503"/>
                      <a:pt x="515" y="471"/>
                      <a:pt x="525" y="467"/>
                    </a:cubicBezTo>
                    <a:cubicBezTo>
                      <a:pt x="521" y="462"/>
                      <a:pt x="523" y="434"/>
                      <a:pt x="530" y="428"/>
                    </a:cubicBezTo>
                    <a:cubicBezTo>
                      <a:pt x="525" y="419"/>
                      <a:pt x="529" y="393"/>
                      <a:pt x="534" y="389"/>
                    </a:cubicBezTo>
                    <a:cubicBezTo>
                      <a:pt x="531" y="383"/>
                      <a:pt x="533" y="363"/>
                      <a:pt x="540" y="358"/>
                    </a:cubicBezTo>
                    <a:cubicBezTo>
                      <a:pt x="532" y="352"/>
                      <a:pt x="541" y="321"/>
                      <a:pt x="545" y="318"/>
                    </a:cubicBezTo>
                    <a:cubicBezTo>
                      <a:pt x="540" y="307"/>
                      <a:pt x="551" y="277"/>
                      <a:pt x="561" y="272"/>
                    </a:cubicBezTo>
                    <a:cubicBezTo>
                      <a:pt x="561" y="262"/>
                      <a:pt x="567" y="243"/>
                      <a:pt x="580" y="238"/>
                    </a:cubicBezTo>
                    <a:cubicBezTo>
                      <a:pt x="577" y="231"/>
                      <a:pt x="596" y="206"/>
                      <a:pt x="607" y="207"/>
                    </a:cubicBezTo>
                    <a:cubicBezTo>
                      <a:pt x="609" y="200"/>
                      <a:pt x="633" y="182"/>
                      <a:pt x="638" y="186"/>
                    </a:cubicBezTo>
                    <a:cubicBezTo>
                      <a:pt x="649" y="175"/>
                      <a:pt x="678" y="172"/>
                      <a:pt x="685" y="182"/>
                    </a:cubicBezTo>
                    <a:cubicBezTo>
                      <a:pt x="697" y="172"/>
                      <a:pt x="717" y="178"/>
                      <a:pt x="723" y="183"/>
                    </a:cubicBezTo>
                    <a:cubicBezTo>
                      <a:pt x="737" y="179"/>
                      <a:pt x="764" y="195"/>
                      <a:pt x="768" y="203"/>
                    </a:cubicBezTo>
                    <a:cubicBezTo>
                      <a:pt x="785" y="207"/>
                      <a:pt x="794" y="221"/>
                      <a:pt x="797" y="230"/>
                    </a:cubicBezTo>
                    <a:cubicBezTo>
                      <a:pt x="811" y="236"/>
                      <a:pt x="813" y="248"/>
                      <a:pt x="815" y="258"/>
                    </a:cubicBezTo>
                    <a:cubicBezTo>
                      <a:pt x="827" y="262"/>
                      <a:pt x="832" y="282"/>
                      <a:pt x="831" y="289"/>
                    </a:cubicBezTo>
                    <a:cubicBezTo>
                      <a:pt x="842" y="295"/>
                      <a:pt x="846" y="311"/>
                      <a:pt x="844" y="319"/>
                    </a:cubicBezTo>
                    <a:cubicBezTo>
                      <a:pt x="851" y="328"/>
                      <a:pt x="855" y="344"/>
                      <a:pt x="854" y="354"/>
                    </a:cubicBezTo>
                    <a:cubicBezTo>
                      <a:pt x="857" y="358"/>
                      <a:pt x="865" y="375"/>
                      <a:pt x="863" y="388"/>
                    </a:cubicBezTo>
                    <a:cubicBezTo>
                      <a:pt x="869" y="393"/>
                      <a:pt x="874" y="420"/>
                      <a:pt x="871" y="424"/>
                    </a:cubicBezTo>
                    <a:cubicBezTo>
                      <a:pt x="878" y="436"/>
                      <a:pt x="880" y="453"/>
                      <a:pt x="876" y="461"/>
                    </a:cubicBezTo>
                    <a:cubicBezTo>
                      <a:pt x="885" y="475"/>
                      <a:pt x="887" y="495"/>
                      <a:pt x="885" y="502"/>
                    </a:cubicBezTo>
                    <a:cubicBezTo>
                      <a:pt x="892" y="507"/>
                      <a:pt x="897" y="535"/>
                      <a:pt x="893" y="542"/>
                    </a:cubicBezTo>
                    <a:cubicBezTo>
                      <a:pt x="900" y="551"/>
                      <a:pt x="902" y="569"/>
                      <a:pt x="897" y="578"/>
                    </a:cubicBezTo>
                    <a:cubicBezTo>
                      <a:pt x="907" y="592"/>
                      <a:pt x="906" y="596"/>
                      <a:pt x="905" y="611"/>
                    </a:cubicBezTo>
                    <a:cubicBezTo>
                      <a:pt x="913" y="618"/>
                      <a:pt x="913" y="630"/>
                      <a:pt x="912" y="643"/>
                    </a:cubicBezTo>
                    <a:cubicBezTo>
                      <a:pt x="922" y="653"/>
                      <a:pt x="925" y="658"/>
                      <a:pt x="923" y="672"/>
                    </a:cubicBezTo>
                    <a:cubicBezTo>
                      <a:pt x="931" y="672"/>
                      <a:pt x="941" y="687"/>
                      <a:pt x="941" y="687"/>
                    </a:cubicBezTo>
                    <a:cubicBezTo>
                      <a:pt x="941" y="0"/>
                      <a:pt x="941" y="0"/>
                      <a:pt x="94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EDE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22" name="Freeform 12"/>
              <p:cNvSpPr>
                <a:spLocks/>
              </p:cNvSpPr>
              <p:nvPr/>
            </p:nvSpPr>
            <p:spPr bwMode="auto">
              <a:xfrm>
                <a:off x="1679" y="1401"/>
                <a:ext cx="2353" cy="1456"/>
              </a:xfrm>
              <a:custGeom>
                <a:avLst/>
                <a:gdLst>
                  <a:gd name="T0" fmla="*/ 933 w 941"/>
                  <a:gd name="T1" fmla="*/ 481 h 546"/>
                  <a:gd name="T2" fmla="*/ 920 w 941"/>
                  <a:gd name="T3" fmla="*/ 413 h 546"/>
                  <a:gd name="T4" fmla="*/ 906 w 941"/>
                  <a:gd name="T5" fmla="*/ 342 h 546"/>
                  <a:gd name="T6" fmla="*/ 892 w 941"/>
                  <a:gd name="T7" fmla="*/ 267 h 546"/>
                  <a:gd name="T8" fmla="*/ 874 w 941"/>
                  <a:gd name="T9" fmla="*/ 197 h 546"/>
                  <a:gd name="T10" fmla="*/ 812 w 941"/>
                  <a:gd name="T11" fmla="*/ 63 h 546"/>
                  <a:gd name="T12" fmla="*/ 673 w 941"/>
                  <a:gd name="T13" fmla="*/ 4 h 546"/>
                  <a:gd name="T14" fmla="*/ 571 w 941"/>
                  <a:gd name="T15" fmla="*/ 57 h 546"/>
                  <a:gd name="T16" fmla="*/ 524 w 941"/>
                  <a:gd name="T17" fmla="*/ 158 h 546"/>
                  <a:gd name="T18" fmla="*/ 517 w 941"/>
                  <a:gd name="T19" fmla="*/ 204 h 546"/>
                  <a:gd name="T20" fmla="*/ 507 w 941"/>
                  <a:gd name="T21" fmla="*/ 262 h 546"/>
                  <a:gd name="T22" fmla="*/ 496 w 941"/>
                  <a:gd name="T23" fmla="*/ 335 h 546"/>
                  <a:gd name="T24" fmla="*/ 493 w 941"/>
                  <a:gd name="T25" fmla="*/ 379 h 546"/>
                  <a:gd name="T26" fmla="*/ 483 w 941"/>
                  <a:gd name="T27" fmla="*/ 439 h 546"/>
                  <a:gd name="T28" fmla="*/ 448 w 941"/>
                  <a:gd name="T29" fmla="*/ 522 h 546"/>
                  <a:gd name="T30" fmla="*/ 424 w 941"/>
                  <a:gd name="T31" fmla="*/ 515 h 546"/>
                  <a:gd name="T32" fmla="*/ 398 w 941"/>
                  <a:gd name="T33" fmla="*/ 469 h 546"/>
                  <a:gd name="T34" fmla="*/ 386 w 941"/>
                  <a:gd name="T35" fmla="*/ 404 h 546"/>
                  <a:gd name="T36" fmla="*/ 377 w 941"/>
                  <a:gd name="T37" fmla="*/ 344 h 546"/>
                  <a:gd name="T38" fmla="*/ 370 w 941"/>
                  <a:gd name="T39" fmla="*/ 283 h 546"/>
                  <a:gd name="T40" fmla="*/ 361 w 941"/>
                  <a:gd name="T41" fmla="*/ 223 h 546"/>
                  <a:gd name="T42" fmla="*/ 350 w 941"/>
                  <a:gd name="T43" fmla="*/ 164 h 546"/>
                  <a:gd name="T44" fmla="*/ 317 w 941"/>
                  <a:gd name="T45" fmla="*/ 70 h 546"/>
                  <a:gd name="T46" fmla="*/ 251 w 941"/>
                  <a:gd name="T47" fmla="*/ 12 h 546"/>
                  <a:gd name="T48" fmla="*/ 171 w 941"/>
                  <a:gd name="T49" fmla="*/ 4 h 546"/>
                  <a:gd name="T50" fmla="*/ 67 w 941"/>
                  <a:gd name="T51" fmla="*/ 94 h 546"/>
                  <a:gd name="T52" fmla="*/ 32 w 941"/>
                  <a:gd name="T53" fmla="*/ 196 h 546"/>
                  <a:gd name="T54" fmla="*/ 20 w 941"/>
                  <a:gd name="T55" fmla="*/ 264 h 546"/>
                  <a:gd name="T56" fmla="*/ 13 w 941"/>
                  <a:gd name="T57" fmla="*/ 327 h 546"/>
                  <a:gd name="T58" fmla="*/ 4 w 941"/>
                  <a:gd name="T59" fmla="*/ 396 h 546"/>
                  <a:gd name="T60" fmla="*/ 0 w 941"/>
                  <a:gd name="T61" fmla="*/ 532 h 546"/>
                  <a:gd name="T62" fmla="*/ 17 w 941"/>
                  <a:gd name="T63" fmla="*/ 468 h 546"/>
                  <a:gd name="T64" fmla="*/ 35 w 941"/>
                  <a:gd name="T65" fmla="*/ 328 h 546"/>
                  <a:gd name="T66" fmla="*/ 52 w 941"/>
                  <a:gd name="T67" fmla="*/ 201 h 546"/>
                  <a:gd name="T68" fmla="*/ 101 w 941"/>
                  <a:gd name="T69" fmla="*/ 76 h 546"/>
                  <a:gd name="T70" fmla="*/ 204 w 941"/>
                  <a:gd name="T71" fmla="*/ 24 h 546"/>
                  <a:gd name="T72" fmla="*/ 311 w 941"/>
                  <a:gd name="T73" fmla="*/ 111 h 546"/>
                  <a:gd name="T74" fmla="*/ 339 w 941"/>
                  <a:gd name="T75" fmla="*/ 232 h 546"/>
                  <a:gd name="T76" fmla="*/ 355 w 941"/>
                  <a:gd name="T77" fmla="*/ 356 h 546"/>
                  <a:gd name="T78" fmla="*/ 377 w 941"/>
                  <a:gd name="T79" fmla="*/ 475 h 546"/>
                  <a:gd name="T80" fmla="*/ 433 w 941"/>
                  <a:gd name="T81" fmla="*/ 546 h 546"/>
                  <a:gd name="T82" fmla="*/ 495 w 941"/>
                  <a:gd name="T83" fmla="*/ 476 h 546"/>
                  <a:gd name="T84" fmla="*/ 519 w 941"/>
                  <a:gd name="T85" fmla="*/ 354 h 546"/>
                  <a:gd name="T86" fmla="*/ 540 w 941"/>
                  <a:gd name="T87" fmla="*/ 206 h 546"/>
                  <a:gd name="T88" fmla="*/ 607 w 941"/>
                  <a:gd name="T89" fmla="*/ 55 h 546"/>
                  <a:gd name="T90" fmla="*/ 768 w 941"/>
                  <a:gd name="T91" fmla="*/ 51 h 546"/>
                  <a:gd name="T92" fmla="*/ 844 w 941"/>
                  <a:gd name="T93" fmla="*/ 167 h 546"/>
                  <a:gd name="T94" fmla="*/ 876 w 941"/>
                  <a:gd name="T95" fmla="*/ 309 h 546"/>
                  <a:gd name="T96" fmla="*/ 905 w 941"/>
                  <a:gd name="T97" fmla="*/ 459 h 54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41"/>
                  <a:gd name="T148" fmla="*/ 0 h 546"/>
                  <a:gd name="T149" fmla="*/ 941 w 941"/>
                  <a:gd name="T150" fmla="*/ 546 h 54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41" h="546">
                    <a:moveTo>
                      <a:pt x="941" y="535"/>
                    </a:moveTo>
                    <a:cubicBezTo>
                      <a:pt x="941" y="498"/>
                      <a:pt x="941" y="498"/>
                      <a:pt x="941" y="498"/>
                    </a:cubicBezTo>
                    <a:cubicBezTo>
                      <a:pt x="939" y="492"/>
                      <a:pt x="936" y="488"/>
                      <a:pt x="932" y="484"/>
                    </a:cubicBezTo>
                    <a:cubicBezTo>
                      <a:pt x="932" y="483"/>
                      <a:pt x="933" y="482"/>
                      <a:pt x="933" y="481"/>
                    </a:cubicBezTo>
                    <a:cubicBezTo>
                      <a:pt x="933" y="472"/>
                      <a:pt x="931" y="462"/>
                      <a:pt x="925" y="452"/>
                    </a:cubicBezTo>
                    <a:cubicBezTo>
                      <a:pt x="926" y="451"/>
                      <a:pt x="926" y="449"/>
                      <a:pt x="926" y="447"/>
                    </a:cubicBezTo>
                    <a:cubicBezTo>
                      <a:pt x="926" y="439"/>
                      <a:pt x="924" y="432"/>
                      <a:pt x="919" y="423"/>
                    </a:cubicBezTo>
                    <a:cubicBezTo>
                      <a:pt x="919" y="420"/>
                      <a:pt x="920" y="417"/>
                      <a:pt x="920" y="413"/>
                    </a:cubicBezTo>
                    <a:cubicBezTo>
                      <a:pt x="920" y="404"/>
                      <a:pt x="917" y="394"/>
                      <a:pt x="914" y="386"/>
                    </a:cubicBezTo>
                    <a:cubicBezTo>
                      <a:pt x="914" y="385"/>
                      <a:pt x="914" y="383"/>
                      <a:pt x="914" y="381"/>
                    </a:cubicBezTo>
                    <a:cubicBezTo>
                      <a:pt x="914" y="369"/>
                      <a:pt x="911" y="355"/>
                      <a:pt x="906" y="345"/>
                    </a:cubicBezTo>
                    <a:cubicBezTo>
                      <a:pt x="906" y="344"/>
                      <a:pt x="906" y="343"/>
                      <a:pt x="906" y="342"/>
                    </a:cubicBezTo>
                    <a:cubicBezTo>
                      <a:pt x="906" y="331"/>
                      <a:pt x="903" y="318"/>
                      <a:pt x="897" y="306"/>
                    </a:cubicBezTo>
                    <a:cubicBezTo>
                      <a:pt x="897" y="304"/>
                      <a:pt x="898" y="301"/>
                      <a:pt x="898" y="299"/>
                    </a:cubicBezTo>
                    <a:cubicBezTo>
                      <a:pt x="898" y="289"/>
                      <a:pt x="895" y="278"/>
                      <a:pt x="892" y="270"/>
                    </a:cubicBezTo>
                    <a:cubicBezTo>
                      <a:pt x="892" y="269"/>
                      <a:pt x="892" y="268"/>
                      <a:pt x="892" y="267"/>
                    </a:cubicBezTo>
                    <a:cubicBezTo>
                      <a:pt x="892" y="265"/>
                      <a:pt x="892" y="263"/>
                      <a:pt x="891" y="261"/>
                    </a:cubicBezTo>
                    <a:cubicBezTo>
                      <a:pt x="891" y="257"/>
                      <a:pt x="889" y="242"/>
                      <a:pt x="883" y="231"/>
                    </a:cubicBezTo>
                    <a:cubicBezTo>
                      <a:pt x="883" y="231"/>
                      <a:pt x="883" y="231"/>
                      <a:pt x="883" y="231"/>
                    </a:cubicBezTo>
                    <a:cubicBezTo>
                      <a:pt x="883" y="218"/>
                      <a:pt x="879" y="206"/>
                      <a:pt x="874" y="197"/>
                    </a:cubicBezTo>
                    <a:cubicBezTo>
                      <a:pt x="874" y="185"/>
                      <a:pt x="870" y="172"/>
                      <a:pt x="864" y="162"/>
                    </a:cubicBezTo>
                    <a:cubicBezTo>
                      <a:pt x="864" y="150"/>
                      <a:pt x="859" y="137"/>
                      <a:pt x="850" y="127"/>
                    </a:cubicBezTo>
                    <a:cubicBezTo>
                      <a:pt x="849" y="116"/>
                      <a:pt x="843" y="102"/>
                      <a:pt x="833" y="94"/>
                    </a:cubicBezTo>
                    <a:cubicBezTo>
                      <a:pt x="830" y="84"/>
                      <a:pt x="826" y="72"/>
                      <a:pt x="812" y="63"/>
                    </a:cubicBezTo>
                    <a:cubicBezTo>
                      <a:pt x="806" y="52"/>
                      <a:pt x="795" y="40"/>
                      <a:pt x="780" y="34"/>
                    </a:cubicBezTo>
                    <a:cubicBezTo>
                      <a:pt x="768" y="22"/>
                      <a:pt x="746" y="10"/>
                      <a:pt x="727" y="10"/>
                    </a:cubicBezTo>
                    <a:cubicBezTo>
                      <a:pt x="716" y="5"/>
                      <a:pt x="700" y="2"/>
                      <a:pt x="686" y="7"/>
                    </a:cubicBezTo>
                    <a:cubicBezTo>
                      <a:pt x="682" y="6"/>
                      <a:pt x="678" y="4"/>
                      <a:pt x="673" y="4"/>
                    </a:cubicBezTo>
                    <a:cubicBezTo>
                      <a:pt x="661" y="3"/>
                      <a:pt x="644" y="6"/>
                      <a:pt x="631" y="14"/>
                    </a:cubicBezTo>
                    <a:cubicBezTo>
                      <a:pt x="630" y="14"/>
                      <a:pt x="629" y="14"/>
                      <a:pt x="627" y="15"/>
                    </a:cubicBezTo>
                    <a:cubicBezTo>
                      <a:pt x="619" y="17"/>
                      <a:pt x="604" y="26"/>
                      <a:pt x="595" y="37"/>
                    </a:cubicBezTo>
                    <a:cubicBezTo>
                      <a:pt x="584" y="42"/>
                      <a:pt x="576" y="51"/>
                      <a:pt x="571" y="57"/>
                    </a:cubicBezTo>
                    <a:cubicBezTo>
                      <a:pt x="567" y="63"/>
                      <a:pt x="563" y="69"/>
                      <a:pt x="562" y="74"/>
                    </a:cubicBezTo>
                    <a:cubicBezTo>
                      <a:pt x="550" y="83"/>
                      <a:pt x="544" y="98"/>
                      <a:pt x="542" y="110"/>
                    </a:cubicBezTo>
                    <a:cubicBezTo>
                      <a:pt x="534" y="118"/>
                      <a:pt x="529" y="130"/>
                      <a:pt x="528" y="136"/>
                    </a:cubicBezTo>
                    <a:cubicBezTo>
                      <a:pt x="526" y="142"/>
                      <a:pt x="524" y="150"/>
                      <a:pt x="524" y="158"/>
                    </a:cubicBezTo>
                    <a:cubicBezTo>
                      <a:pt x="524" y="159"/>
                      <a:pt x="524" y="161"/>
                      <a:pt x="524" y="162"/>
                    </a:cubicBezTo>
                    <a:cubicBezTo>
                      <a:pt x="518" y="176"/>
                      <a:pt x="517" y="193"/>
                      <a:pt x="517" y="193"/>
                    </a:cubicBezTo>
                    <a:cubicBezTo>
                      <a:pt x="517" y="194"/>
                      <a:pt x="517" y="195"/>
                      <a:pt x="517" y="196"/>
                    </a:cubicBezTo>
                    <a:cubicBezTo>
                      <a:pt x="517" y="199"/>
                      <a:pt x="517" y="201"/>
                      <a:pt x="517" y="204"/>
                    </a:cubicBezTo>
                    <a:cubicBezTo>
                      <a:pt x="516" y="207"/>
                      <a:pt x="515" y="210"/>
                      <a:pt x="514" y="214"/>
                    </a:cubicBezTo>
                    <a:cubicBezTo>
                      <a:pt x="513" y="216"/>
                      <a:pt x="512" y="222"/>
                      <a:pt x="512" y="228"/>
                    </a:cubicBezTo>
                    <a:cubicBezTo>
                      <a:pt x="512" y="230"/>
                      <a:pt x="513" y="232"/>
                      <a:pt x="513" y="234"/>
                    </a:cubicBezTo>
                    <a:cubicBezTo>
                      <a:pt x="509" y="242"/>
                      <a:pt x="507" y="252"/>
                      <a:pt x="507" y="262"/>
                    </a:cubicBezTo>
                    <a:cubicBezTo>
                      <a:pt x="507" y="265"/>
                      <a:pt x="508" y="269"/>
                      <a:pt x="508" y="273"/>
                    </a:cubicBezTo>
                    <a:cubicBezTo>
                      <a:pt x="505" y="281"/>
                      <a:pt x="503" y="292"/>
                      <a:pt x="503" y="302"/>
                    </a:cubicBezTo>
                    <a:cubicBezTo>
                      <a:pt x="503" y="304"/>
                      <a:pt x="503" y="307"/>
                      <a:pt x="503" y="309"/>
                    </a:cubicBezTo>
                    <a:cubicBezTo>
                      <a:pt x="498" y="318"/>
                      <a:pt x="496" y="328"/>
                      <a:pt x="496" y="335"/>
                    </a:cubicBezTo>
                    <a:cubicBezTo>
                      <a:pt x="496" y="337"/>
                      <a:pt x="496" y="339"/>
                      <a:pt x="496" y="341"/>
                    </a:cubicBezTo>
                    <a:cubicBezTo>
                      <a:pt x="496" y="345"/>
                      <a:pt x="496" y="349"/>
                      <a:pt x="497" y="352"/>
                    </a:cubicBezTo>
                    <a:cubicBezTo>
                      <a:pt x="494" y="360"/>
                      <a:pt x="493" y="368"/>
                      <a:pt x="493" y="375"/>
                    </a:cubicBezTo>
                    <a:cubicBezTo>
                      <a:pt x="493" y="376"/>
                      <a:pt x="493" y="378"/>
                      <a:pt x="493" y="379"/>
                    </a:cubicBezTo>
                    <a:cubicBezTo>
                      <a:pt x="489" y="387"/>
                      <a:pt x="487" y="397"/>
                      <a:pt x="487" y="406"/>
                    </a:cubicBezTo>
                    <a:cubicBezTo>
                      <a:pt x="487" y="407"/>
                      <a:pt x="487" y="408"/>
                      <a:pt x="487" y="409"/>
                    </a:cubicBezTo>
                    <a:cubicBezTo>
                      <a:pt x="484" y="416"/>
                      <a:pt x="483" y="423"/>
                      <a:pt x="483" y="430"/>
                    </a:cubicBezTo>
                    <a:cubicBezTo>
                      <a:pt x="483" y="433"/>
                      <a:pt x="483" y="436"/>
                      <a:pt x="483" y="439"/>
                    </a:cubicBezTo>
                    <a:cubicBezTo>
                      <a:pt x="478" y="448"/>
                      <a:pt x="474" y="459"/>
                      <a:pt x="474" y="470"/>
                    </a:cubicBezTo>
                    <a:cubicBezTo>
                      <a:pt x="469" y="478"/>
                      <a:pt x="465" y="488"/>
                      <a:pt x="465" y="498"/>
                    </a:cubicBezTo>
                    <a:cubicBezTo>
                      <a:pt x="462" y="503"/>
                      <a:pt x="460" y="508"/>
                      <a:pt x="459" y="513"/>
                    </a:cubicBezTo>
                    <a:cubicBezTo>
                      <a:pt x="455" y="515"/>
                      <a:pt x="451" y="518"/>
                      <a:pt x="448" y="522"/>
                    </a:cubicBezTo>
                    <a:cubicBezTo>
                      <a:pt x="444" y="522"/>
                      <a:pt x="440" y="523"/>
                      <a:pt x="436" y="524"/>
                    </a:cubicBezTo>
                    <a:cubicBezTo>
                      <a:pt x="432" y="521"/>
                      <a:pt x="428" y="520"/>
                      <a:pt x="427" y="520"/>
                    </a:cubicBezTo>
                    <a:cubicBezTo>
                      <a:pt x="427" y="520"/>
                      <a:pt x="427" y="520"/>
                      <a:pt x="427" y="520"/>
                    </a:cubicBezTo>
                    <a:cubicBezTo>
                      <a:pt x="426" y="518"/>
                      <a:pt x="425" y="516"/>
                      <a:pt x="424" y="515"/>
                    </a:cubicBezTo>
                    <a:cubicBezTo>
                      <a:pt x="421" y="513"/>
                      <a:pt x="419" y="510"/>
                      <a:pt x="416" y="508"/>
                    </a:cubicBezTo>
                    <a:cubicBezTo>
                      <a:pt x="414" y="503"/>
                      <a:pt x="410" y="498"/>
                      <a:pt x="406" y="493"/>
                    </a:cubicBezTo>
                    <a:cubicBezTo>
                      <a:pt x="406" y="485"/>
                      <a:pt x="403" y="476"/>
                      <a:pt x="398" y="469"/>
                    </a:cubicBezTo>
                    <a:cubicBezTo>
                      <a:pt x="398" y="469"/>
                      <a:pt x="398" y="469"/>
                      <a:pt x="398" y="469"/>
                    </a:cubicBezTo>
                    <a:cubicBezTo>
                      <a:pt x="398" y="458"/>
                      <a:pt x="394" y="446"/>
                      <a:pt x="389" y="437"/>
                    </a:cubicBezTo>
                    <a:cubicBezTo>
                      <a:pt x="389" y="434"/>
                      <a:pt x="390" y="431"/>
                      <a:pt x="390" y="428"/>
                    </a:cubicBezTo>
                    <a:cubicBezTo>
                      <a:pt x="390" y="421"/>
                      <a:pt x="388" y="414"/>
                      <a:pt x="385" y="407"/>
                    </a:cubicBezTo>
                    <a:cubicBezTo>
                      <a:pt x="385" y="406"/>
                      <a:pt x="386" y="405"/>
                      <a:pt x="386" y="404"/>
                    </a:cubicBezTo>
                    <a:cubicBezTo>
                      <a:pt x="386" y="395"/>
                      <a:pt x="384" y="385"/>
                      <a:pt x="380" y="377"/>
                    </a:cubicBezTo>
                    <a:cubicBezTo>
                      <a:pt x="380" y="376"/>
                      <a:pt x="380" y="375"/>
                      <a:pt x="380" y="374"/>
                    </a:cubicBezTo>
                    <a:cubicBezTo>
                      <a:pt x="380" y="367"/>
                      <a:pt x="379" y="360"/>
                      <a:pt x="376" y="354"/>
                    </a:cubicBezTo>
                    <a:cubicBezTo>
                      <a:pt x="377" y="351"/>
                      <a:pt x="377" y="347"/>
                      <a:pt x="377" y="344"/>
                    </a:cubicBezTo>
                    <a:cubicBezTo>
                      <a:pt x="377" y="337"/>
                      <a:pt x="376" y="329"/>
                      <a:pt x="373" y="323"/>
                    </a:cubicBezTo>
                    <a:cubicBezTo>
                      <a:pt x="373" y="321"/>
                      <a:pt x="373" y="320"/>
                      <a:pt x="373" y="318"/>
                    </a:cubicBezTo>
                    <a:cubicBezTo>
                      <a:pt x="373" y="309"/>
                      <a:pt x="372" y="300"/>
                      <a:pt x="369" y="292"/>
                    </a:cubicBezTo>
                    <a:cubicBezTo>
                      <a:pt x="370" y="289"/>
                      <a:pt x="370" y="286"/>
                      <a:pt x="370" y="283"/>
                    </a:cubicBezTo>
                    <a:cubicBezTo>
                      <a:pt x="370" y="275"/>
                      <a:pt x="368" y="267"/>
                      <a:pt x="366" y="260"/>
                    </a:cubicBezTo>
                    <a:cubicBezTo>
                      <a:pt x="366" y="259"/>
                      <a:pt x="366" y="258"/>
                      <a:pt x="366" y="257"/>
                    </a:cubicBezTo>
                    <a:cubicBezTo>
                      <a:pt x="366" y="247"/>
                      <a:pt x="363" y="237"/>
                      <a:pt x="360" y="230"/>
                    </a:cubicBezTo>
                    <a:cubicBezTo>
                      <a:pt x="361" y="227"/>
                      <a:pt x="361" y="225"/>
                      <a:pt x="361" y="223"/>
                    </a:cubicBezTo>
                    <a:cubicBezTo>
                      <a:pt x="361" y="216"/>
                      <a:pt x="360" y="211"/>
                      <a:pt x="359" y="208"/>
                    </a:cubicBezTo>
                    <a:cubicBezTo>
                      <a:pt x="358" y="203"/>
                      <a:pt x="356" y="199"/>
                      <a:pt x="354" y="195"/>
                    </a:cubicBezTo>
                    <a:cubicBezTo>
                      <a:pt x="354" y="194"/>
                      <a:pt x="355" y="192"/>
                      <a:pt x="355" y="191"/>
                    </a:cubicBezTo>
                    <a:cubicBezTo>
                      <a:pt x="355" y="182"/>
                      <a:pt x="353" y="172"/>
                      <a:pt x="350" y="164"/>
                    </a:cubicBezTo>
                    <a:cubicBezTo>
                      <a:pt x="350" y="164"/>
                      <a:pt x="350" y="163"/>
                      <a:pt x="350" y="163"/>
                    </a:cubicBezTo>
                    <a:cubicBezTo>
                      <a:pt x="350" y="153"/>
                      <a:pt x="347" y="142"/>
                      <a:pt x="342" y="133"/>
                    </a:cubicBezTo>
                    <a:cubicBezTo>
                      <a:pt x="341" y="122"/>
                      <a:pt x="335" y="111"/>
                      <a:pt x="331" y="104"/>
                    </a:cubicBezTo>
                    <a:cubicBezTo>
                      <a:pt x="330" y="92"/>
                      <a:pt x="324" y="78"/>
                      <a:pt x="317" y="70"/>
                    </a:cubicBezTo>
                    <a:cubicBezTo>
                      <a:pt x="315" y="68"/>
                      <a:pt x="314" y="67"/>
                      <a:pt x="312" y="66"/>
                    </a:cubicBezTo>
                    <a:cubicBezTo>
                      <a:pt x="310" y="61"/>
                      <a:pt x="307" y="55"/>
                      <a:pt x="303" y="50"/>
                    </a:cubicBezTo>
                    <a:cubicBezTo>
                      <a:pt x="297" y="43"/>
                      <a:pt x="288" y="33"/>
                      <a:pt x="277" y="28"/>
                    </a:cubicBezTo>
                    <a:cubicBezTo>
                      <a:pt x="267" y="17"/>
                      <a:pt x="251" y="12"/>
                      <a:pt x="251" y="12"/>
                    </a:cubicBezTo>
                    <a:cubicBezTo>
                      <a:pt x="248" y="11"/>
                      <a:pt x="246" y="11"/>
                      <a:pt x="244" y="11"/>
                    </a:cubicBezTo>
                    <a:cubicBezTo>
                      <a:pt x="236" y="5"/>
                      <a:pt x="226" y="3"/>
                      <a:pt x="219" y="2"/>
                    </a:cubicBezTo>
                    <a:cubicBezTo>
                      <a:pt x="213" y="2"/>
                      <a:pt x="208" y="2"/>
                      <a:pt x="203" y="3"/>
                    </a:cubicBezTo>
                    <a:cubicBezTo>
                      <a:pt x="193" y="0"/>
                      <a:pt x="180" y="1"/>
                      <a:pt x="171" y="4"/>
                    </a:cubicBezTo>
                    <a:cubicBezTo>
                      <a:pt x="158" y="4"/>
                      <a:pt x="143" y="10"/>
                      <a:pt x="134" y="19"/>
                    </a:cubicBezTo>
                    <a:cubicBezTo>
                      <a:pt x="124" y="22"/>
                      <a:pt x="116" y="28"/>
                      <a:pt x="110" y="36"/>
                    </a:cubicBezTo>
                    <a:cubicBezTo>
                      <a:pt x="94" y="43"/>
                      <a:pt x="87" y="54"/>
                      <a:pt x="84" y="63"/>
                    </a:cubicBezTo>
                    <a:cubicBezTo>
                      <a:pt x="72" y="72"/>
                      <a:pt x="68" y="84"/>
                      <a:pt x="67" y="94"/>
                    </a:cubicBezTo>
                    <a:cubicBezTo>
                      <a:pt x="57" y="104"/>
                      <a:pt x="52" y="118"/>
                      <a:pt x="52" y="129"/>
                    </a:cubicBezTo>
                    <a:cubicBezTo>
                      <a:pt x="44" y="139"/>
                      <a:pt x="40" y="152"/>
                      <a:pt x="40" y="163"/>
                    </a:cubicBezTo>
                    <a:cubicBezTo>
                      <a:pt x="40" y="164"/>
                      <a:pt x="40" y="164"/>
                      <a:pt x="40" y="165"/>
                    </a:cubicBezTo>
                    <a:cubicBezTo>
                      <a:pt x="36" y="172"/>
                      <a:pt x="32" y="183"/>
                      <a:pt x="32" y="196"/>
                    </a:cubicBezTo>
                    <a:cubicBezTo>
                      <a:pt x="32" y="196"/>
                      <a:pt x="32" y="197"/>
                      <a:pt x="32" y="198"/>
                    </a:cubicBezTo>
                    <a:cubicBezTo>
                      <a:pt x="29" y="207"/>
                      <a:pt x="26" y="219"/>
                      <a:pt x="26" y="229"/>
                    </a:cubicBezTo>
                    <a:cubicBezTo>
                      <a:pt x="22" y="237"/>
                      <a:pt x="20" y="247"/>
                      <a:pt x="20" y="256"/>
                    </a:cubicBezTo>
                    <a:cubicBezTo>
                      <a:pt x="20" y="259"/>
                      <a:pt x="20" y="261"/>
                      <a:pt x="20" y="264"/>
                    </a:cubicBezTo>
                    <a:cubicBezTo>
                      <a:pt x="18" y="271"/>
                      <a:pt x="17" y="279"/>
                      <a:pt x="17" y="287"/>
                    </a:cubicBezTo>
                    <a:cubicBezTo>
                      <a:pt x="17" y="289"/>
                      <a:pt x="17" y="292"/>
                      <a:pt x="17" y="294"/>
                    </a:cubicBezTo>
                    <a:cubicBezTo>
                      <a:pt x="14" y="301"/>
                      <a:pt x="12" y="309"/>
                      <a:pt x="12" y="317"/>
                    </a:cubicBezTo>
                    <a:cubicBezTo>
                      <a:pt x="12" y="320"/>
                      <a:pt x="13" y="324"/>
                      <a:pt x="13" y="327"/>
                    </a:cubicBezTo>
                    <a:cubicBezTo>
                      <a:pt x="10" y="335"/>
                      <a:pt x="9" y="344"/>
                      <a:pt x="9" y="351"/>
                    </a:cubicBezTo>
                    <a:cubicBezTo>
                      <a:pt x="9" y="354"/>
                      <a:pt x="9" y="357"/>
                      <a:pt x="9" y="360"/>
                    </a:cubicBezTo>
                    <a:cubicBezTo>
                      <a:pt x="6" y="368"/>
                      <a:pt x="4" y="378"/>
                      <a:pt x="4" y="387"/>
                    </a:cubicBezTo>
                    <a:cubicBezTo>
                      <a:pt x="4" y="390"/>
                      <a:pt x="4" y="393"/>
                      <a:pt x="4" y="396"/>
                    </a:cubicBezTo>
                    <a:cubicBezTo>
                      <a:pt x="2" y="403"/>
                      <a:pt x="0" y="411"/>
                      <a:pt x="0" y="419"/>
                    </a:cubicBezTo>
                    <a:cubicBezTo>
                      <a:pt x="0" y="424"/>
                      <a:pt x="1" y="428"/>
                      <a:pt x="2" y="433"/>
                    </a:cubicBezTo>
                    <a:cubicBezTo>
                      <a:pt x="1" y="434"/>
                      <a:pt x="1" y="435"/>
                      <a:pt x="0" y="436"/>
                    </a:cubicBezTo>
                    <a:cubicBezTo>
                      <a:pt x="0" y="532"/>
                      <a:pt x="0" y="532"/>
                      <a:pt x="0" y="532"/>
                    </a:cubicBezTo>
                    <a:cubicBezTo>
                      <a:pt x="0" y="532"/>
                      <a:pt x="0" y="532"/>
                      <a:pt x="0" y="532"/>
                    </a:cubicBezTo>
                    <a:cubicBezTo>
                      <a:pt x="2" y="531"/>
                      <a:pt x="3" y="531"/>
                      <a:pt x="4" y="531"/>
                    </a:cubicBezTo>
                    <a:cubicBezTo>
                      <a:pt x="4" y="516"/>
                      <a:pt x="5" y="511"/>
                      <a:pt x="12" y="501"/>
                    </a:cubicBezTo>
                    <a:cubicBezTo>
                      <a:pt x="10" y="488"/>
                      <a:pt x="10" y="476"/>
                      <a:pt x="17" y="468"/>
                    </a:cubicBezTo>
                    <a:cubicBezTo>
                      <a:pt x="15" y="453"/>
                      <a:pt x="14" y="449"/>
                      <a:pt x="23" y="435"/>
                    </a:cubicBezTo>
                    <a:cubicBezTo>
                      <a:pt x="18" y="426"/>
                      <a:pt x="19" y="407"/>
                      <a:pt x="25" y="398"/>
                    </a:cubicBezTo>
                    <a:cubicBezTo>
                      <a:pt x="21" y="391"/>
                      <a:pt x="24" y="369"/>
                      <a:pt x="31" y="363"/>
                    </a:cubicBezTo>
                    <a:cubicBezTo>
                      <a:pt x="28" y="356"/>
                      <a:pt x="27" y="343"/>
                      <a:pt x="35" y="328"/>
                    </a:cubicBezTo>
                    <a:cubicBezTo>
                      <a:pt x="31" y="320"/>
                      <a:pt x="32" y="308"/>
                      <a:pt x="38" y="296"/>
                    </a:cubicBezTo>
                    <a:cubicBezTo>
                      <a:pt x="36" y="291"/>
                      <a:pt x="38" y="268"/>
                      <a:pt x="41" y="265"/>
                    </a:cubicBezTo>
                    <a:cubicBezTo>
                      <a:pt x="38" y="258"/>
                      <a:pt x="39" y="243"/>
                      <a:pt x="46" y="235"/>
                    </a:cubicBezTo>
                    <a:cubicBezTo>
                      <a:pt x="44" y="226"/>
                      <a:pt x="50" y="205"/>
                      <a:pt x="52" y="201"/>
                    </a:cubicBezTo>
                    <a:cubicBezTo>
                      <a:pt x="50" y="190"/>
                      <a:pt x="55" y="178"/>
                      <a:pt x="60" y="169"/>
                    </a:cubicBezTo>
                    <a:cubicBezTo>
                      <a:pt x="58" y="161"/>
                      <a:pt x="61" y="145"/>
                      <a:pt x="71" y="138"/>
                    </a:cubicBezTo>
                    <a:cubicBezTo>
                      <a:pt x="70" y="131"/>
                      <a:pt x="73" y="110"/>
                      <a:pt x="85" y="106"/>
                    </a:cubicBezTo>
                    <a:cubicBezTo>
                      <a:pt x="86" y="95"/>
                      <a:pt x="87" y="83"/>
                      <a:pt x="101" y="76"/>
                    </a:cubicBezTo>
                    <a:cubicBezTo>
                      <a:pt x="103" y="67"/>
                      <a:pt x="107" y="57"/>
                      <a:pt x="123" y="52"/>
                    </a:cubicBezTo>
                    <a:cubicBezTo>
                      <a:pt x="126" y="45"/>
                      <a:pt x="133" y="38"/>
                      <a:pt x="145" y="37"/>
                    </a:cubicBezTo>
                    <a:cubicBezTo>
                      <a:pt x="146" y="31"/>
                      <a:pt x="162" y="23"/>
                      <a:pt x="174" y="24"/>
                    </a:cubicBezTo>
                    <a:cubicBezTo>
                      <a:pt x="179" y="21"/>
                      <a:pt x="197" y="19"/>
                      <a:pt x="204" y="24"/>
                    </a:cubicBezTo>
                    <a:cubicBezTo>
                      <a:pt x="207" y="19"/>
                      <a:pt x="234" y="23"/>
                      <a:pt x="237" y="31"/>
                    </a:cubicBezTo>
                    <a:cubicBezTo>
                      <a:pt x="241" y="27"/>
                      <a:pt x="263" y="38"/>
                      <a:pt x="265" y="45"/>
                    </a:cubicBezTo>
                    <a:cubicBezTo>
                      <a:pt x="276" y="45"/>
                      <a:pt x="297" y="72"/>
                      <a:pt x="295" y="79"/>
                    </a:cubicBezTo>
                    <a:cubicBezTo>
                      <a:pt x="304" y="78"/>
                      <a:pt x="313" y="103"/>
                      <a:pt x="311" y="111"/>
                    </a:cubicBezTo>
                    <a:cubicBezTo>
                      <a:pt x="317" y="117"/>
                      <a:pt x="324" y="133"/>
                      <a:pt x="322" y="140"/>
                    </a:cubicBezTo>
                    <a:cubicBezTo>
                      <a:pt x="329" y="143"/>
                      <a:pt x="331" y="164"/>
                      <a:pt x="329" y="169"/>
                    </a:cubicBezTo>
                    <a:cubicBezTo>
                      <a:pt x="334" y="172"/>
                      <a:pt x="336" y="195"/>
                      <a:pt x="333" y="201"/>
                    </a:cubicBezTo>
                    <a:cubicBezTo>
                      <a:pt x="341" y="205"/>
                      <a:pt x="343" y="226"/>
                      <a:pt x="339" y="232"/>
                    </a:cubicBezTo>
                    <a:cubicBezTo>
                      <a:pt x="344" y="238"/>
                      <a:pt x="348" y="256"/>
                      <a:pt x="345" y="263"/>
                    </a:cubicBezTo>
                    <a:cubicBezTo>
                      <a:pt x="349" y="268"/>
                      <a:pt x="352" y="287"/>
                      <a:pt x="348" y="293"/>
                    </a:cubicBezTo>
                    <a:cubicBezTo>
                      <a:pt x="352" y="299"/>
                      <a:pt x="355" y="320"/>
                      <a:pt x="352" y="327"/>
                    </a:cubicBezTo>
                    <a:cubicBezTo>
                      <a:pt x="357" y="330"/>
                      <a:pt x="358" y="349"/>
                      <a:pt x="355" y="356"/>
                    </a:cubicBezTo>
                    <a:cubicBezTo>
                      <a:pt x="359" y="360"/>
                      <a:pt x="361" y="376"/>
                      <a:pt x="359" y="382"/>
                    </a:cubicBezTo>
                    <a:cubicBezTo>
                      <a:pt x="364" y="385"/>
                      <a:pt x="367" y="402"/>
                      <a:pt x="365" y="412"/>
                    </a:cubicBezTo>
                    <a:cubicBezTo>
                      <a:pt x="371" y="416"/>
                      <a:pt x="371" y="432"/>
                      <a:pt x="367" y="442"/>
                    </a:cubicBezTo>
                    <a:cubicBezTo>
                      <a:pt x="374" y="448"/>
                      <a:pt x="380" y="465"/>
                      <a:pt x="377" y="475"/>
                    </a:cubicBezTo>
                    <a:cubicBezTo>
                      <a:pt x="384" y="480"/>
                      <a:pt x="388" y="493"/>
                      <a:pt x="385" y="502"/>
                    </a:cubicBezTo>
                    <a:cubicBezTo>
                      <a:pt x="392" y="505"/>
                      <a:pt x="399" y="515"/>
                      <a:pt x="398" y="522"/>
                    </a:cubicBezTo>
                    <a:cubicBezTo>
                      <a:pt x="406" y="522"/>
                      <a:pt x="415" y="534"/>
                      <a:pt x="414" y="540"/>
                    </a:cubicBezTo>
                    <a:cubicBezTo>
                      <a:pt x="419" y="536"/>
                      <a:pt x="432" y="543"/>
                      <a:pt x="433" y="546"/>
                    </a:cubicBezTo>
                    <a:cubicBezTo>
                      <a:pt x="441" y="542"/>
                      <a:pt x="452" y="540"/>
                      <a:pt x="459" y="542"/>
                    </a:cubicBezTo>
                    <a:cubicBezTo>
                      <a:pt x="462" y="534"/>
                      <a:pt x="469" y="528"/>
                      <a:pt x="476" y="528"/>
                    </a:cubicBezTo>
                    <a:cubicBezTo>
                      <a:pt x="477" y="517"/>
                      <a:pt x="482" y="505"/>
                      <a:pt x="486" y="504"/>
                    </a:cubicBezTo>
                    <a:cubicBezTo>
                      <a:pt x="483" y="496"/>
                      <a:pt x="488" y="481"/>
                      <a:pt x="495" y="476"/>
                    </a:cubicBezTo>
                    <a:cubicBezTo>
                      <a:pt x="492" y="467"/>
                      <a:pt x="498" y="450"/>
                      <a:pt x="505" y="444"/>
                    </a:cubicBezTo>
                    <a:cubicBezTo>
                      <a:pt x="501" y="435"/>
                      <a:pt x="502" y="419"/>
                      <a:pt x="508" y="414"/>
                    </a:cubicBezTo>
                    <a:cubicBezTo>
                      <a:pt x="505" y="405"/>
                      <a:pt x="509" y="388"/>
                      <a:pt x="514" y="385"/>
                    </a:cubicBezTo>
                    <a:cubicBezTo>
                      <a:pt x="512" y="377"/>
                      <a:pt x="514" y="357"/>
                      <a:pt x="519" y="354"/>
                    </a:cubicBezTo>
                    <a:cubicBezTo>
                      <a:pt x="514" y="351"/>
                      <a:pt x="515" y="319"/>
                      <a:pt x="525" y="315"/>
                    </a:cubicBezTo>
                    <a:cubicBezTo>
                      <a:pt x="521" y="310"/>
                      <a:pt x="523" y="282"/>
                      <a:pt x="530" y="276"/>
                    </a:cubicBezTo>
                    <a:cubicBezTo>
                      <a:pt x="525" y="267"/>
                      <a:pt x="529" y="241"/>
                      <a:pt x="534" y="237"/>
                    </a:cubicBezTo>
                    <a:cubicBezTo>
                      <a:pt x="531" y="231"/>
                      <a:pt x="533" y="211"/>
                      <a:pt x="540" y="206"/>
                    </a:cubicBezTo>
                    <a:cubicBezTo>
                      <a:pt x="532" y="200"/>
                      <a:pt x="541" y="169"/>
                      <a:pt x="545" y="166"/>
                    </a:cubicBezTo>
                    <a:cubicBezTo>
                      <a:pt x="540" y="155"/>
                      <a:pt x="551" y="125"/>
                      <a:pt x="561" y="120"/>
                    </a:cubicBezTo>
                    <a:cubicBezTo>
                      <a:pt x="561" y="110"/>
                      <a:pt x="567" y="91"/>
                      <a:pt x="580" y="86"/>
                    </a:cubicBezTo>
                    <a:cubicBezTo>
                      <a:pt x="577" y="79"/>
                      <a:pt x="596" y="54"/>
                      <a:pt x="607" y="55"/>
                    </a:cubicBezTo>
                    <a:cubicBezTo>
                      <a:pt x="609" y="48"/>
                      <a:pt x="633" y="30"/>
                      <a:pt x="638" y="34"/>
                    </a:cubicBezTo>
                    <a:cubicBezTo>
                      <a:pt x="649" y="23"/>
                      <a:pt x="678" y="20"/>
                      <a:pt x="685" y="30"/>
                    </a:cubicBezTo>
                    <a:cubicBezTo>
                      <a:pt x="697" y="20"/>
                      <a:pt x="717" y="26"/>
                      <a:pt x="723" y="31"/>
                    </a:cubicBezTo>
                    <a:cubicBezTo>
                      <a:pt x="737" y="27"/>
                      <a:pt x="764" y="43"/>
                      <a:pt x="768" y="51"/>
                    </a:cubicBezTo>
                    <a:cubicBezTo>
                      <a:pt x="785" y="55"/>
                      <a:pt x="794" y="69"/>
                      <a:pt x="797" y="78"/>
                    </a:cubicBezTo>
                    <a:cubicBezTo>
                      <a:pt x="811" y="84"/>
                      <a:pt x="813" y="96"/>
                      <a:pt x="815" y="106"/>
                    </a:cubicBezTo>
                    <a:cubicBezTo>
                      <a:pt x="827" y="110"/>
                      <a:pt x="832" y="130"/>
                      <a:pt x="831" y="137"/>
                    </a:cubicBezTo>
                    <a:cubicBezTo>
                      <a:pt x="842" y="143"/>
                      <a:pt x="846" y="159"/>
                      <a:pt x="844" y="167"/>
                    </a:cubicBezTo>
                    <a:cubicBezTo>
                      <a:pt x="851" y="176"/>
                      <a:pt x="855" y="192"/>
                      <a:pt x="854" y="202"/>
                    </a:cubicBezTo>
                    <a:cubicBezTo>
                      <a:pt x="857" y="206"/>
                      <a:pt x="865" y="223"/>
                      <a:pt x="863" y="236"/>
                    </a:cubicBezTo>
                    <a:cubicBezTo>
                      <a:pt x="869" y="241"/>
                      <a:pt x="874" y="268"/>
                      <a:pt x="871" y="272"/>
                    </a:cubicBezTo>
                    <a:cubicBezTo>
                      <a:pt x="878" y="284"/>
                      <a:pt x="880" y="301"/>
                      <a:pt x="876" y="309"/>
                    </a:cubicBezTo>
                    <a:cubicBezTo>
                      <a:pt x="885" y="323"/>
                      <a:pt x="887" y="343"/>
                      <a:pt x="885" y="350"/>
                    </a:cubicBezTo>
                    <a:cubicBezTo>
                      <a:pt x="892" y="355"/>
                      <a:pt x="897" y="383"/>
                      <a:pt x="893" y="390"/>
                    </a:cubicBezTo>
                    <a:cubicBezTo>
                      <a:pt x="900" y="399"/>
                      <a:pt x="902" y="417"/>
                      <a:pt x="897" y="426"/>
                    </a:cubicBezTo>
                    <a:cubicBezTo>
                      <a:pt x="907" y="440"/>
                      <a:pt x="906" y="444"/>
                      <a:pt x="905" y="459"/>
                    </a:cubicBezTo>
                    <a:cubicBezTo>
                      <a:pt x="913" y="466"/>
                      <a:pt x="913" y="478"/>
                      <a:pt x="912" y="491"/>
                    </a:cubicBezTo>
                    <a:cubicBezTo>
                      <a:pt x="922" y="501"/>
                      <a:pt x="925" y="506"/>
                      <a:pt x="923" y="520"/>
                    </a:cubicBezTo>
                    <a:cubicBezTo>
                      <a:pt x="931" y="520"/>
                      <a:pt x="941" y="535"/>
                      <a:pt x="941" y="535"/>
                    </a:cubicBezTo>
                    <a:close/>
                  </a:path>
                </a:pathLst>
              </a:custGeom>
              <a:solidFill>
                <a:srgbClr val="FBE2D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23" name="Freeform 13"/>
              <p:cNvSpPr>
                <a:spLocks/>
              </p:cNvSpPr>
              <p:nvPr/>
            </p:nvSpPr>
            <p:spPr bwMode="auto">
              <a:xfrm>
                <a:off x="1679" y="1427"/>
                <a:ext cx="2353" cy="1430"/>
              </a:xfrm>
              <a:custGeom>
                <a:avLst/>
                <a:gdLst>
                  <a:gd name="T0" fmla="*/ 922 w 941"/>
                  <a:gd name="T1" fmla="*/ 477 h 536"/>
                  <a:gd name="T2" fmla="*/ 908 w 941"/>
                  <a:gd name="T3" fmla="*/ 415 h 536"/>
                  <a:gd name="T4" fmla="*/ 895 w 941"/>
                  <a:gd name="T5" fmla="*/ 337 h 536"/>
                  <a:gd name="T6" fmla="*/ 881 w 941"/>
                  <a:gd name="T7" fmla="*/ 261 h 536"/>
                  <a:gd name="T8" fmla="*/ 873 w 941"/>
                  <a:gd name="T9" fmla="*/ 221 h 536"/>
                  <a:gd name="T10" fmla="*/ 854 w 941"/>
                  <a:gd name="T11" fmla="*/ 153 h 536"/>
                  <a:gd name="T12" fmla="*/ 774 w 941"/>
                  <a:gd name="T13" fmla="*/ 33 h 536"/>
                  <a:gd name="T14" fmla="*/ 635 w 941"/>
                  <a:gd name="T15" fmla="*/ 13 h 536"/>
                  <a:gd name="T16" fmla="*/ 570 w 941"/>
                  <a:gd name="T17" fmla="*/ 70 h 536"/>
                  <a:gd name="T18" fmla="*/ 534 w 941"/>
                  <a:gd name="T19" fmla="*/ 154 h 536"/>
                  <a:gd name="T20" fmla="*/ 524 w 941"/>
                  <a:gd name="T21" fmla="*/ 206 h 536"/>
                  <a:gd name="T22" fmla="*/ 519 w 941"/>
                  <a:gd name="T23" fmla="*/ 264 h 536"/>
                  <a:gd name="T24" fmla="*/ 506 w 941"/>
                  <a:gd name="T25" fmla="*/ 331 h 536"/>
                  <a:gd name="T26" fmla="*/ 497 w 941"/>
                  <a:gd name="T27" fmla="*/ 396 h 536"/>
                  <a:gd name="T28" fmla="*/ 484 w 941"/>
                  <a:gd name="T29" fmla="*/ 460 h 536"/>
                  <a:gd name="T30" fmla="*/ 467 w 941"/>
                  <a:gd name="T31" fmla="*/ 510 h 536"/>
                  <a:gd name="T32" fmla="*/ 421 w 941"/>
                  <a:gd name="T33" fmla="*/ 519 h 536"/>
                  <a:gd name="T34" fmla="*/ 396 w 941"/>
                  <a:gd name="T35" fmla="*/ 486 h 536"/>
                  <a:gd name="T36" fmla="*/ 380 w 941"/>
                  <a:gd name="T37" fmla="*/ 418 h 536"/>
                  <a:gd name="T38" fmla="*/ 370 w 941"/>
                  <a:gd name="T39" fmla="*/ 364 h 536"/>
                  <a:gd name="T40" fmla="*/ 363 w 941"/>
                  <a:gd name="T41" fmla="*/ 308 h 536"/>
                  <a:gd name="T42" fmla="*/ 356 w 941"/>
                  <a:gd name="T43" fmla="*/ 247 h 536"/>
                  <a:gd name="T44" fmla="*/ 344 w 941"/>
                  <a:gd name="T45" fmla="*/ 188 h 536"/>
                  <a:gd name="T46" fmla="*/ 332 w 941"/>
                  <a:gd name="T47" fmla="*/ 126 h 536"/>
                  <a:gd name="T48" fmla="*/ 295 w 941"/>
                  <a:gd name="T49" fmla="*/ 46 h 536"/>
                  <a:gd name="T50" fmla="*/ 218 w 941"/>
                  <a:gd name="T51" fmla="*/ 2 h 536"/>
                  <a:gd name="T52" fmla="*/ 117 w 941"/>
                  <a:gd name="T53" fmla="*/ 34 h 536"/>
                  <a:gd name="T54" fmla="*/ 50 w 941"/>
                  <a:gd name="T55" fmla="*/ 153 h 536"/>
                  <a:gd name="T56" fmla="*/ 36 w 941"/>
                  <a:gd name="T57" fmla="*/ 221 h 536"/>
                  <a:gd name="T58" fmla="*/ 27 w 941"/>
                  <a:gd name="T59" fmla="*/ 278 h 536"/>
                  <a:gd name="T60" fmla="*/ 19 w 941"/>
                  <a:gd name="T61" fmla="*/ 341 h 536"/>
                  <a:gd name="T62" fmla="*/ 10 w 941"/>
                  <a:gd name="T63" fmla="*/ 409 h 536"/>
                  <a:gd name="T64" fmla="*/ 1 w 941"/>
                  <a:gd name="T65" fmla="*/ 478 h 536"/>
                  <a:gd name="T66" fmla="*/ 4 w 941"/>
                  <a:gd name="T67" fmla="*/ 521 h 536"/>
                  <a:gd name="T68" fmla="*/ 25 w 941"/>
                  <a:gd name="T69" fmla="*/ 388 h 536"/>
                  <a:gd name="T70" fmla="*/ 41 w 941"/>
                  <a:gd name="T71" fmla="*/ 255 h 536"/>
                  <a:gd name="T72" fmla="*/ 71 w 941"/>
                  <a:gd name="T73" fmla="*/ 128 h 536"/>
                  <a:gd name="T74" fmla="*/ 145 w 941"/>
                  <a:gd name="T75" fmla="*/ 27 h 536"/>
                  <a:gd name="T76" fmla="*/ 265 w 941"/>
                  <a:gd name="T77" fmla="*/ 35 h 536"/>
                  <a:gd name="T78" fmla="*/ 329 w 941"/>
                  <a:gd name="T79" fmla="*/ 159 h 536"/>
                  <a:gd name="T80" fmla="*/ 348 w 941"/>
                  <a:gd name="T81" fmla="*/ 283 h 536"/>
                  <a:gd name="T82" fmla="*/ 365 w 941"/>
                  <a:gd name="T83" fmla="*/ 402 h 536"/>
                  <a:gd name="T84" fmla="*/ 398 w 941"/>
                  <a:gd name="T85" fmla="*/ 512 h 536"/>
                  <a:gd name="T86" fmla="*/ 476 w 941"/>
                  <a:gd name="T87" fmla="*/ 518 h 536"/>
                  <a:gd name="T88" fmla="*/ 508 w 941"/>
                  <a:gd name="T89" fmla="*/ 404 h 536"/>
                  <a:gd name="T90" fmla="*/ 530 w 941"/>
                  <a:gd name="T91" fmla="*/ 266 h 536"/>
                  <a:gd name="T92" fmla="*/ 561 w 941"/>
                  <a:gd name="T93" fmla="*/ 110 h 536"/>
                  <a:gd name="T94" fmla="*/ 685 w 941"/>
                  <a:gd name="T95" fmla="*/ 20 h 536"/>
                  <a:gd name="T96" fmla="*/ 815 w 941"/>
                  <a:gd name="T97" fmla="*/ 96 h 536"/>
                  <a:gd name="T98" fmla="*/ 863 w 941"/>
                  <a:gd name="T99" fmla="*/ 226 h 536"/>
                  <a:gd name="T100" fmla="*/ 893 w 941"/>
                  <a:gd name="T101" fmla="*/ 380 h 536"/>
                  <a:gd name="T102" fmla="*/ 923 w 941"/>
                  <a:gd name="T103" fmla="*/ 510 h 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941"/>
                  <a:gd name="T157" fmla="*/ 0 h 536"/>
                  <a:gd name="T158" fmla="*/ 941 w 941"/>
                  <a:gd name="T159" fmla="*/ 536 h 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941" h="536">
                    <a:moveTo>
                      <a:pt x="941" y="509"/>
                    </a:moveTo>
                    <a:cubicBezTo>
                      <a:pt x="938" y="507"/>
                      <a:pt x="936" y="505"/>
                      <a:pt x="933" y="503"/>
                    </a:cubicBezTo>
                    <a:cubicBezTo>
                      <a:pt x="933" y="503"/>
                      <a:pt x="933" y="503"/>
                      <a:pt x="933" y="502"/>
                    </a:cubicBezTo>
                    <a:cubicBezTo>
                      <a:pt x="933" y="491"/>
                      <a:pt x="929" y="485"/>
                      <a:pt x="922" y="477"/>
                    </a:cubicBezTo>
                    <a:cubicBezTo>
                      <a:pt x="922" y="475"/>
                      <a:pt x="923" y="473"/>
                      <a:pt x="923" y="471"/>
                    </a:cubicBezTo>
                    <a:cubicBezTo>
                      <a:pt x="923" y="462"/>
                      <a:pt x="921" y="453"/>
                      <a:pt x="915" y="446"/>
                    </a:cubicBezTo>
                    <a:cubicBezTo>
                      <a:pt x="916" y="443"/>
                      <a:pt x="916" y="440"/>
                      <a:pt x="916" y="437"/>
                    </a:cubicBezTo>
                    <a:cubicBezTo>
                      <a:pt x="916" y="430"/>
                      <a:pt x="914" y="424"/>
                      <a:pt x="908" y="415"/>
                    </a:cubicBezTo>
                    <a:cubicBezTo>
                      <a:pt x="909" y="411"/>
                      <a:pt x="910" y="408"/>
                      <a:pt x="910" y="403"/>
                    </a:cubicBezTo>
                    <a:cubicBezTo>
                      <a:pt x="910" y="395"/>
                      <a:pt x="907" y="386"/>
                      <a:pt x="904" y="379"/>
                    </a:cubicBezTo>
                    <a:cubicBezTo>
                      <a:pt x="904" y="376"/>
                      <a:pt x="904" y="374"/>
                      <a:pt x="904" y="371"/>
                    </a:cubicBezTo>
                    <a:cubicBezTo>
                      <a:pt x="904" y="360"/>
                      <a:pt x="901" y="346"/>
                      <a:pt x="895" y="337"/>
                    </a:cubicBezTo>
                    <a:cubicBezTo>
                      <a:pt x="896" y="336"/>
                      <a:pt x="896" y="334"/>
                      <a:pt x="896" y="332"/>
                    </a:cubicBezTo>
                    <a:cubicBezTo>
                      <a:pt x="896" y="322"/>
                      <a:pt x="893" y="309"/>
                      <a:pt x="887" y="298"/>
                    </a:cubicBezTo>
                    <a:cubicBezTo>
                      <a:pt x="887" y="295"/>
                      <a:pt x="888" y="292"/>
                      <a:pt x="888" y="289"/>
                    </a:cubicBezTo>
                    <a:cubicBezTo>
                      <a:pt x="888" y="280"/>
                      <a:pt x="885" y="270"/>
                      <a:pt x="881" y="261"/>
                    </a:cubicBezTo>
                    <a:cubicBezTo>
                      <a:pt x="881" y="260"/>
                      <a:pt x="882" y="259"/>
                      <a:pt x="882" y="257"/>
                    </a:cubicBezTo>
                    <a:cubicBezTo>
                      <a:pt x="882" y="255"/>
                      <a:pt x="882" y="254"/>
                      <a:pt x="881" y="252"/>
                    </a:cubicBezTo>
                    <a:cubicBezTo>
                      <a:pt x="881" y="251"/>
                      <a:pt x="879" y="233"/>
                      <a:pt x="873" y="223"/>
                    </a:cubicBezTo>
                    <a:cubicBezTo>
                      <a:pt x="873" y="222"/>
                      <a:pt x="873" y="221"/>
                      <a:pt x="873" y="221"/>
                    </a:cubicBezTo>
                    <a:cubicBezTo>
                      <a:pt x="873" y="209"/>
                      <a:pt x="868" y="196"/>
                      <a:pt x="864" y="190"/>
                    </a:cubicBezTo>
                    <a:cubicBezTo>
                      <a:pt x="864" y="189"/>
                      <a:pt x="864" y="189"/>
                      <a:pt x="864" y="188"/>
                    </a:cubicBezTo>
                    <a:cubicBezTo>
                      <a:pt x="864" y="177"/>
                      <a:pt x="860" y="163"/>
                      <a:pt x="854" y="155"/>
                    </a:cubicBezTo>
                    <a:cubicBezTo>
                      <a:pt x="854" y="154"/>
                      <a:pt x="854" y="154"/>
                      <a:pt x="854" y="153"/>
                    </a:cubicBezTo>
                    <a:cubicBezTo>
                      <a:pt x="854" y="143"/>
                      <a:pt x="850" y="130"/>
                      <a:pt x="841" y="122"/>
                    </a:cubicBezTo>
                    <a:cubicBezTo>
                      <a:pt x="840" y="112"/>
                      <a:pt x="835" y="96"/>
                      <a:pt x="824" y="89"/>
                    </a:cubicBezTo>
                    <a:cubicBezTo>
                      <a:pt x="822" y="80"/>
                      <a:pt x="818" y="68"/>
                      <a:pt x="805" y="61"/>
                    </a:cubicBezTo>
                    <a:cubicBezTo>
                      <a:pt x="800" y="50"/>
                      <a:pt x="789" y="38"/>
                      <a:pt x="774" y="33"/>
                    </a:cubicBezTo>
                    <a:cubicBezTo>
                      <a:pt x="765" y="22"/>
                      <a:pt x="742" y="9"/>
                      <a:pt x="725" y="11"/>
                    </a:cubicBezTo>
                    <a:cubicBezTo>
                      <a:pt x="716" y="5"/>
                      <a:pt x="699" y="2"/>
                      <a:pt x="685" y="8"/>
                    </a:cubicBezTo>
                    <a:cubicBezTo>
                      <a:pt x="682" y="6"/>
                      <a:pt x="677" y="4"/>
                      <a:pt x="672" y="4"/>
                    </a:cubicBezTo>
                    <a:cubicBezTo>
                      <a:pt x="661" y="3"/>
                      <a:pt x="646" y="6"/>
                      <a:pt x="635" y="13"/>
                    </a:cubicBezTo>
                    <a:cubicBezTo>
                      <a:pt x="634" y="13"/>
                      <a:pt x="632" y="13"/>
                      <a:pt x="630" y="14"/>
                    </a:cubicBezTo>
                    <a:cubicBezTo>
                      <a:pt x="622" y="17"/>
                      <a:pt x="608" y="27"/>
                      <a:pt x="601" y="36"/>
                    </a:cubicBezTo>
                    <a:cubicBezTo>
                      <a:pt x="591" y="39"/>
                      <a:pt x="583" y="49"/>
                      <a:pt x="579" y="53"/>
                    </a:cubicBezTo>
                    <a:cubicBezTo>
                      <a:pt x="575" y="58"/>
                      <a:pt x="572" y="64"/>
                      <a:pt x="570" y="70"/>
                    </a:cubicBezTo>
                    <a:cubicBezTo>
                      <a:pt x="559" y="77"/>
                      <a:pt x="552" y="93"/>
                      <a:pt x="551" y="105"/>
                    </a:cubicBezTo>
                    <a:cubicBezTo>
                      <a:pt x="543" y="112"/>
                      <a:pt x="539" y="125"/>
                      <a:pt x="537" y="129"/>
                    </a:cubicBezTo>
                    <a:cubicBezTo>
                      <a:pt x="536" y="134"/>
                      <a:pt x="534" y="141"/>
                      <a:pt x="534" y="148"/>
                    </a:cubicBezTo>
                    <a:cubicBezTo>
                      <a:pt x="534" y="150"/>
                      <a:pt x="534" y="152"/>
                      <a:pt x="534" y="154"/>
                    </a:cubicBezTo>
                    <a:cubicBezTo>
                      <a:pt x="530" y="163"/>
                      <a:pt x="527" y="176"/>
                      <a:pt x="527" y="183"/>
                    </a:cubicBezTo>
                    <a:cubicBezTo>
                      <a:pt x="527" y="184"/>
                      <a:pt x="527" y="185"/>
                      <a:pt x="527" y="186"/>
                    </a:cubicBezTo>
                    <a:cubicBezTo>
                      <a:pt x="527" y="189"/>
                      <a:pt x="527" y="192"/>
                      <a:pt x="528" y="195"/>
                    </a:cubicBezTo>
                    <a:cubicBezTo>
                      <a:pt x="526" y="199"/>
                      <a:pt x="525" y="203"/>
                      <a:pt x="524" y="206"/>
                    </a:cubicBezTo>
                    <a:cubicBezTo>
                      <a:pt x="523" y="209"/>
                      <a:pt x="522" y="214"/>
                      <a:pt x="522" y="218"/>
                    </a:cubicBezTo>
                    <a:cubicBezTo>
                      <a:pt x="522" y="220"/>
                      <a:pt x="523" y="223"/>
                      <a:pt x="523" y="225"/>
                    </a:cubicBezTo>
                    <a:cubicBezTo>
                      <a:pt x="520" y="232"/>
                      <a:pt x="518" y="242"/>
                      <a:pt x="518" y="252"/>
                    </a:cubicBezTo>
                    <a:cubicBezTo>
                      <a:pt x="518" y="256"/>
                      <a:pt x="518" y="260"/>
                      <a:pt x="519" y="264"/>
                    </a:cubicBezTo>
                    <a:cubicBezTo>
                      <a:pt x="515" y="272"/>
                      <a:pt x="513" y="283"/>
                      <a:pt x="513" y="293"/>
                    </a:cubicBezTo>
                    <a:cubicBezTo>
                      <a:pt x="513" y="296"/>
                      <a:pt x="513" y="299"/>
                      <a:pt x="514" y="301"/>
                    </a:cubicBezTo>
                    <a:cubicBezTo>
                      <a:pt x="508" y="308"/>
                      <a:pt x="506" y="319"/>
                      <a:pt x="506" y="326"/>
                    </a:cubicBezTo>
                    <a:cubicBezTo>
                      <a:pt x="506" y="328"/>
                      <a:pt x="506" y="329"/>
                      <a:pt x="506" y="331"/>
                    </a:cubicBezTo>
                    <a:cubicBezTo>
                      <a:pt x="506" y="336"/>
                      <a:pt x="506" y="340"/>
                      <a:pt x="508" y="343"/>
                    </a:cubicBezTo>
                    <a:cubicBezTo>
                      <a:pt x="504" y="349"/>
                      <a:pt x="503" y="358"/>
                      <a:pt x="503" y="366"/>
                    </a:cubicBezTo>
                    <a:cubicBezTo>
                      <a:pt x="503" y="368"/>
                      <a:pt x="503" y="370"/>
                      <a:pt x="503" y="371"/>
                    </a:cubicBezTo>
                    <a:cubicBezTo>
                      <a:pt x="499" y="378"/>
                      <a:pt x="497" y="388"/>
                      <a:pt x="497" y="396"/>
                    </a:cubicBezTo>
                    <a:cubicBezTo>
                      <a:pt x="497" y="398"/>
                      <a:pt x="497" y="400"/>
                      <a:pt x="497" y="402"/>
                    </a:cubicBezTo>
                    <a:cubicBezTo>
                      <a:pt x="494" y="407"/>
                      <a:pt x="493" y="413"/>
                      <a:pt x="493" y="420"/>
                    </a:cubicBezTo>
                    <a:cubicBezTo>
                      <a:pt x="493" y="424"/>
                      <a:pt x="493" y="428"/>
                      <a:pt x="494" y="431"/>
                    </a:cubicBezTo>
                    <a:cubicBezTo>
                      <a:pt x="488" y="439"/>
                      <a:pt x="484" y="450"/>
                      <a:pt x="484" y="460"/>
                    </a:cubicBezTo>
                    <a:cubicBezTo>
                      <a:pt x="484" y="461"/>
                      <a:pt x="484" y="462"/>
                      <a:pt x="484" y="463"/>
                    </a:cubicBezTo>
                    <a:cubicBezTo>
                      <a:pt x="479" y="469"/>
                      <a:pt x="475" y="479"/>
                      <a:pt x="475" y="488"/>
                    </a:cubicBezTo>
                    <a:cubicBezTo>
                      <a:pt x="475" y="489"/>
                      <a:pt x="475" y="490"/>
                      <a:pt x="475" y="490"/>
                    </a:cubicBezTo>
                    <a:cubicBezTo>
                      <a:pt x="471" y="496"/>
                      <a:pt x="469" y="504"/>
                      <a:pt x="467" y="510"/>
                    </a:cubicBezTo>
                    <a:cubicBezTo>
                      <a:pt x="462" y="512"/>
                      <a:pt x="457" y="516"/>
                      <a:pt x="454" y="521"/>
                    </a:cubicBezTo>
                    <a:cubicBezTo>
                      <a:pt x="448" y="521"/>
                      <a:pt x="441" y="522"/>
                      <a:pt x="435" y="525"/>
                    </a:cubicBezTo>
                    <a:cubicBezTo>
                      <a:pt x="432" y="522"/>
                      <a:pt x="428" y="520"/>
                      <a:pt x="425" y="520"/>
                    </a:cubicBezTo>
                    <a:cubicBezTo>
                      <a:pt x="423" y="519"/>
                      <a:pt x="422" y="519"/>
                      <a:pt x="421" y="519"/>
                    </a:cubicBezTo>
                    <a:cubicBezTo>
                      <a:pt x="419" y="516"/>
                      <a:pt x="417" y="513"/>
                      <a:pt x="416" y="512"/>
                    </a:cubicBezTo>
                    <a:cubicBezTo>
                      <a:pt x="413" y="509"/>
                      <a:pt x="410" y="506"/>
                      <a:pt x="407" y="505"/>
                    </a:cubicBezTo>
                    <a:cubicBezTo>
                      <a:pt x="405" y="498"/>
                      <a:pt x="401" y="492"/>
                      <a:pt x="396" y="487"/>
                    </a:cubicBezTo>
                    <a:cubicBezTo>
                      <a:pt x="396" y="487"/>
                      <a:pt x="396" y="486"/>
                      <a:pt x="396" y="486"/>
                    </a:cubicBezTo>
                    <a:cubicBezTo>
                      <a:pt x="396" y="477"/>
                      <a:pt x="393" y="468"/>
                      <a:pt x="388" y="461"/>
                    </a:cubicBezTo>
                    <a:cubicBezTo>
                      <a:pt x="388" y="460"/>
                      <a:pt x="388" y="460"/>
                      <a:pt x="388" y="459"/>
                    </a:cubicBezTo>
                    <a:cubicBezTo>
                      <a:pt x="388" y="448"/>
                      <a:pt x="384" y="437"/>
                      <a:pt x="378" y="429"/>
                    </a:cubicBezTo>
                    <a:cubicBezTo>
                      <a:pt x="379" y="426"/>
                      <a:pt x="380" y="422"/>
                      <a:pt x="380" y="418"/>
                    </a:cubicBezTo>
                    <a:cubicBezTo>
                      <a:pt x="380" y="411"/>
                      <a:pt x="378" y="404"/>
                      <a:pt x="375" y="399"/>
                    </a:cubicBezTo>
                    <a:cubicBezTo>
                      <a:pt x="375" y="397"/>
                      <a:pt x="376" y="396"/>
                      <a:pt x="376" y="394"/>
                    </a:cubicBezTo>
                    <a:cubicBezTo>
                      <a:pt x="376" y="385"/>
                      <a:pt x="374" y="376"/>
                      <a:pt x="369" y="369"/>
                    </a:cubicBezTo>
                    <a:cubicBezTo>
                      <a:pt x="370" y="367"/>
                      <a:pt x="370" y="366"/>
                      <a:pt x="370" y="364"/>
                    </a:cubicBezTo>
                    <a:cubicBezTo>
                      <a:pt x="370" y="357"/>
                      <a:pt x="368" y="350"/>
                      <a:pt x="366" y="345"/>
                    </a:cubicBezTo>
                    <a:cubicBezTo>
                      <a:pt x="366" y="341"/>
                      <a:pt x="367" y="338"/>
                      <a:pt x="367" y="334"/>
                    </a:cubicBezTo>
                    <a:cubicBezTo>
                      <a:pt x="367" y="327"/>
                      <a:pt x="366" y="320"/>
                      <a:pt x="363" y="315"/>
                    </a:cubicBezTo>
                    <a:cubicBezTo>
                      <a:pt x="363" y="313"/>
                      <a:pt x="363" y="311"/>
                      <a:pt x="363" y="308"/>
                    </a:cubicBezTo>
                    <a:cubicBezTo>
                      <a:pt x="363" y="300"/>
                      <a:pt x="362" y="290"/>
                      <a:pt x="359" y="283"/>
                    </a:cubicBezTo>
                    <a:cubicBezTo>
                      <a:pt x="360" y="280"/>
                      <a:pt x="360" y="277"/>
                      <a:pt x="360" y="273"/>
                    </a:cubicBezTo>
                    <a:cubicBezTo>
                      <a:pt x="360" y="266"/>
                      <a:pt x="358" y="257"/>
                      <a:pt x="356" y="252"/>
                    </a:cubicBezTo>
                    <a:cubicBezTo>
                      <a:pt x="356" y="250"/>
                      <a:pt x="356" y="248"/>
                      <a:pt x="356" y="247"/>
                    </a:cubicBezTo>
                    <a:cubicBezTo>
                      <a:pt x="356" y="238"/>
                      <a:pt x="353" y="228"/>
                      <a:pt x="350" y="221"/>
                    </a:cubicBezTo>
                    <a:cubicBezTo>
                      <a:pt x="351" y="218"/>
                      <a:pt x="351" y="216"/>
                      <a:pt x="351" y="213"/>
                    </a:cubicBezTo>
                    <a:cubicBezTo>
                      <a:pt x="351" y="207"/>
                      <a:pt x="350" y="201"/>
                      <a:pt x="349" y="200"/>
                    </a:cubicBezTo>
                    <a:cubicBezTo>
                      <a:pt x="348" y="195"/>
                      <a:pt x="346" y="191"/>
                      <a:pt x="344" y="188"/>
                    </a:cubicBezTo>
                    <a:cubicBezTo>
                      <a:pt x="344" y="186"/>
                      <a:pt x="345" y="183"/>
                      <a:pt x="345" y="181"/>
                    </a:cubicBezTo>
                    <a:cubicBezTo>
                      <a:pt x="345" y="173"/>
                      <a:pt x="343" y="163"/>
                      <a:pt x="340" y="156"/>
                    </a:cubicBezTo>
                    <a:cubicBezTo>
                      <a:pt x="340" y="155"/>
                      <a:pt x="340" y="154"/>
                      <a:pt x="340" y="153"/>
                    </a:cubicBezTo>
                    <a:cubicBezTo>
                      <a:pt x="340" y="145"/>
                      <a:pt x="337" y="133"/>
                      <a:pt x="332" y="126"/>
                    </a:cubicBezTo>
                    <a:cubicBezTo>
                      <a:pt x="332" y="116"/>
                      <a:pt x="326" y="104"/>
                      <a:pt x="321" y="98"/>
                    </a:cubicBezTo>
                    <a:cubicBezTo>
                      <a:pt x="321" y="87"/>
                      <a:pt x="315" y="73"/>
                      <a:pt x="309" y="66"/>
                    </a:cubicBezTo>
                    <a:cubicBezTo>
                      <a:pt x="307" y="64"/>
                      <a:pt x="306" y="63"/>
                      <a:pt x="304" y="62"/>
                    </a:cubicBezTo>
                    <a:cubicBezTo>
                      <a:pt x="303" y="57"/>
                      <a:pt x="300" y="52"/>
                      <a:pt x="295" y="46"/>
                    </a:cubicBezTo>
                    <a:cubicBezTo>
                      <a:pt x="291" y="41"/>
                      <a:pt x="281" y="30"/>
                      <a:pt x="271" y="27"/>
                    </a:cubicBezTo>
                    <a:cubicBezTo>
                      <a:pt x="265" y="19"/>
                      <a:pt x="254" y="13"/>
                      <a:pt x="248" y="12"/>
                    </a:cubicBezTo>
                    <a:cubicBezTo>
                      <a:pt x="245" y="11"/>
                      <a:pt x="243" y="10"/>
                      <a:pt x="240" y="10"/>
                    </a:cubicBezTo>
                    <a:cubicBezTo>
                      <a:pt x="233" y="5"/>
                      <a:pt x="222" y="3"/>
                      <a:pt x="218" y="2"/>
                    </a:cubicBezTo>
                    <a:cubicBezTo>
                      <a:pt x="212" y="2"/>
                      <a:pt x="207" y="2"/>
                      <a:pt x="203" y="3"/>
                    </a:cubicBezTo>
                    <a:cubicBezTo>
                      <a:pt x="194" y="0"/>
                      <a:pt x="180" y="1"/>
                      <a:pt x="173" y="4"/>
                    </a:cubicBezTo>
                    <a:cubicBezTo>
                      <a:pt x="161" y="4"/>
                      <a:pt x="146" y="9"/>
                      <a:pt x="139" y="18"/>
                    </a:cubicBezTo>
                    <a:cubicBezTo>
                      <a:pt x="129" y="20"/>
                      <a:pt x="122" y="26"/>
                      <a:pt x="117" y="34"/>
                    </a:cubicBezTo>
                    <a:cubicBezTo>
                      <a:pt x="101" y="40"/>
                      <a:pt x="95" y="50"/>
                      <a:pt x="93" y="59"/>
                    </a:cubicBezTo>
                    <a:cubicBezTo>
                      <a:pt x="80" y="68"/>
                      <a:pt x="77" y="80"/>
                      <a:pt x="76" y="90"/>
                    </a:cubicBezTo>
                    <a:cubicBezTo>
                      <a:pt x="65" y="97"/>
                      <a:pt x="62" y="114"/>
                      <a:pt x="61" y="124"/>
                    </a:cubicBezTo>
                    <a:cubicBezTo>
                      <a:pt x="53" y="132"/>
                      <a:pt x="50" y="144"/>
                      <a:pt x="50" y="153"/>
                    </a:cubicBezTo>
                    <a:cubicBezTo>
                      <a:pt x="50" y="155"/>
                      <a:pt x="50" y="156"/>
                      <a:pt x="50" y="157"/>
                    </a:cubicBezTo>
                    <a:cubicBezTo>
                      <a:pt x="46" y="164"/>
                      <a:pt x="42" y="174"/>
                      <a:pt x="42" y="186"/>
                    </a:cubicBezTo>
                    <a:cubicBezTo>
                      <a:pt x="42" y="187"/>
                      <a:pt x="42" y="188"/>
                      <a:pt x="42" y="190"/>
                    </a:cubicBezTo>
                    <a:cubicBezTo>
                      <a:pt x="39" y="197"/>
                      <a:pt x="36" y="211"/>
                      <a:pt x="36" y="221"/>
                    </a:cubicBezTo>
                    <a:cubicBezTo>
                      <a:pt x="36" y="221"/>
                      <a:pt x="36" y="222"/>
                      <a:pt x="36" y="222"/>
                    </a:cubicBezTo>
                    <a:cubicBezTo>
                      <a:pt x="32" y="229"/>
                      <a:pt x="30" y="238"/>
                      <a:pt x="30" y="246"/>
                    </a:cubicBezTo>
                    <a:cubicBezTo>
                      <a:pt x="30" y="249"/>
                      <a:pt x="30" y="251"/>
                      <a:pt x="31" y="254"/>
                    </a:cubicBezTo>
                    <a:cubicBezTo>
                      <a:pt x="28" y="260"/>
                      <a:pt x="27" y="270"/>
                      <a:pt x="27" y="278"/>
                    </a:cubicBezTo>
                    <a:cubicBezTo>
                      <a:pt x="27" y="280"/>
                      <a:pt x="27" y="283"/>
                      <a:pt x="27" y="285"/>
                    </a:cubicBezTo>
                    <a:cubicBezTo>
                      <a:pt x="24" y="292"/>
                      <a:pt x="22" y="300"/>
                      <a:pt x="22" y="307"/>
                    </a:cubicBezTo>
                    <a:cubicBezTo>
                      <a:pt x="22" y="311"/>
                      <a:pt x="23" y="315"/>
                      <a:pt x="24" y="318"/>
                    </a:cubicBezTo>
                    <a:cubicBezTo>
                      <a:pt x="21" y="326"/>
                      <a:pt x="19" y="334"/>
                      <a:pt x="19" y="341"/>
                    </a:cubicBezTo>
                    <a:cubicBezTo>
                      <a:pt x="19" y="345"/>
                      <a:pt x="19" y="348"/>
                      <a:pt x="20" y="351"/>
                    </a:cubicBezTo>
                    <a:cubicBezTo>
                      <a:pt x="16" y="358"/>
                      <a:pt x="13" y="368"/>
                      <a:pt x="13" y="377"/>
                    </a:cubicBezTo>
                    <a:cubicBezTo>
                      <a:pt x="13" y="380"/>
                      <a:pt x="14" y="384"/>
                      <a:pt x="15" y="387"/>
                    </a:cubicBezTo>
                    <a:cubicBezTo>
                      <a:pt x="12" y="393"/>
                      <a:pt x="10" y="401"/>
                      <a:pt x="10" y="409"/>
                    </a:cubicBezTo>
                    <a:cubicBezTo>
                      <a:pt x="10" y="414"/>
                      <a:pt x="11" y="419"/>
                      <a:pt x="13" y="424"/>
                    </a:cubicBezTo>
                    <a:cubicBezTo>
                      <a:pt x="8" y="432"/>
                      <a:pt x="6" y="438"/>
                      <a:pt x="6" y="444"/>
                    </a:cubicBezTo>
                    <a:cubicBezTo>
                      <a:pt x="6" y="448"/>
                      <a:pt x="7" y="451"/>
                      <a:pt x="7" y="455"/>
                    </a:cubicBezTo>
                    <a:cubicBezTo>
                      <a:pt x="3" y="462"/>
                      <a:pt x="1" y="470"/>
                      <a:pt x="1" y="478"/>
                    </a:cubicBezTo>
                    <a:cubicBezTo>
                      <a:pt x="1" y="481"/>
                      <a:pt x="2" y="485"/>
                      <a:pt x="2" y="488"/>
                    </a:cubicBezTo>
                    <a:cubicBezTo>
                      <a:pt x="1" y="489"/>
                      <a:pt x="1" y="491"/>
                      <a:pt x="0" y="492"/>
                    </a:cubicBezTo>
                    <a:cubicBezTo>
                      <a:pt x="0" y="522"/>
                      <a:pt x="0" y="522"/>
                      <a:pt x="0" y="522"/>
                    </a:cubicBezTo>
                    <a:cubicBezTo>
                      <a:pt x="2" y="521"/>
                      <a:pt x="3" y="521"/>
                      <a:pt x="4" y="521"/>
                    </a:cubicBezTo>
                    <a:cubicBezTo>
                      <a:pt x="4" y="506"/>
                      <a:pt x="5" y="501"/>
                      <a:pt x="12" y="491"/>
                    </a:cubicBezTo>
                    <a:cubicBezTo>
                      <a:pt x="10" y="478"/>
                      <a:pt x="10" y="466"/>
                      <a:pt x="17" y="458"/>
                    </a:cubicBezTo>
                    <a:cubicBezTo>
                      <a:pt x="15" y="443"/>
                      <a:pt x="14" y="439"/>
                      <a:pt x="23" y="425"/>
                    </a:cubicBezTo>
                    <a:cubicBezTo>
                      <a:pt x="18" y="416"/>
                      <a:pt x="19" y="397"/>
                      <a:pt x="25" y="388"/>
                    </a:cubicBezTo>
                    <a:cubicBezTo>
                      <a:pt x="21" y="381"/>
                      <a:pt x="24" y="359"/>
                      <a:pt x="31" y="353"/>
                    </a:cubicBezTo>
                    <a:cubicBezTo>
                      <a:pt x="28" y="346"/>
                      <a:pt x="27" y="333"/>
                      <a:pt x="35" y="318"/>
                    </a:cubicBezTo>
                    <a:cubicBezTo>
                      <a:pt x="31" y="310"/>
                      <a:pt x="32" y="298"/>
                      <a:pt x="38" y="286"/>
                    </a:cubicBezTo>
                    <a:cubicBezTo>
                      <a:pt x="36" y="281"/>
                      <a:pt x="38" y="258"/>
                      <a:pt x="41" y="255"/>
                    </a:cubicBezTo>
                    <a:cubicBezTo>
                      <a:pt x="38" y="248"/>
                      <a:pt x="39" y="233"/>
                      <a:pt x="46" y="225"/>
                    </a:cubicBezTo>
                    <a:cubicBezTo>
                      <a:pt x="44" y="216"/>
                      <a:pt x="50" y="195"/>
                      <a:pt x="52" y="191"/>
                    </a:cubicBezTo>
                    <a:cubicBezTo>
                      <a:pt x="50" y="180"/>
                      <a:pt x="55" y="168"/>
                      <a:pt x="60" y="159"/>
                    </a:cubicBezTo>
                    <a:cubicBezTo>
                      <a:pt x="58" y="151"/>
                      <a:pt x="61" y="135"/>
                      <a:pt x="71" y="128"/>
                    </a:cubicBezTo>
                    <a:cubicBezTo>
                      <a:pt x="70" y="121"/>
                      <a:pt x="73" y="100"/>
                      <a:pt x="85" y="96"/>
                    </a:cubicBezTo>
                    <a:cubicBezTo>
                      <a:pt x="86" y="85"/>
                      <a:pt x="87" y="73"/>
                      <a:pt x="101" y="66"/>
                    </a:cubicBezTo>
                    <a:cubicBezTo>
                      <a:pt x="103" y="57"/>
                      <a:pt x="107" y="47"/>
                      <a:pt x="123" y="42"/>
                    </a:cubicBezTo>
                    <a:cubicBezTo>
                      <a:pt x="126" y="35"/>
                      <a:pt x="133" y="28"/>
                      <a:pt x="145" y="27"/>
                    </a:cubicBezTo>
                    <a:cubicBezTo>
                      <a:pt x="146" y="21"/>
                      <a:pt x="162" y="13"/>
                      <a:pt x="174" y="14"/>
                    </a:cubicBezTo>
                    <a:cubicBezTo>
                      <a:pt x="179" y="11"/>
                      <a:pt x="197" y="9"/>
                      <a:pt x="204" y="14"/>
                    </a:cubicBezTo>
                    <a:cubicBezTo>
                      <a:pt x="207" y="9"/>
                      <a:pt x="234" y="13"/>
                      <a:pt x="237" y="21"/>
                    </a:cubicBezTo>
                    <a:cubicBezTo>
                      <a:pt x="241" y="17"/>
                      <a:pt x="263" y="28"/>
                      <a:pt x="265" y="35"/>
                    </a:cubicBezTo>
                    <a:cubicBezTo>
                      <a:pt x="276" y="35"/>
                      <a:pt x="297" y="62"/>
                      <a:pt x="295" y="69"/>
                    </a:cubicBezTo>
                    <a:cubicBezTo>
                      <a:pt x="304" y="68"/>
                      <a:pt x="313" y="93"/>
                      <a:pt x="311" y="101"/>
                    </a:cubicBezTo>
                    <a:cubicBezTo>
                      <a:pt x="317" y="107"/>
                      <a:pt x="324" y="123"/>
                      <a:pt x="322" y="130"/>
                    </a:cubicBezTo>
                    <a:cubicBezTo>
                      <a:pt x="329" y="133"/>
                      <a:pt x="331" y="154"/>
                      <a:pt x="329" y="159"/>
                    </a:cubicBezTo>
                    <a:cubicBezTo>
                      <a:pt x="334" y="162"/>
                      <a:pt x="336" y="185"/>
                      <a:pt x="333" y="191"/>
                    </a:cubicBezTo>
                    <a:cubicBezTo>
                      <a:pt x="341" y="195"/>
                      <a:pt x="343" y="216"/>
                      <a:pt x="339" y="222"/>
                    </a:cubicBezTo>
                    <a:cubicBezTo>
                      <a:pt x="344" y="228"/>
                      <a:pt x="348" y="246"/>
                      <a:pt x="345" y="253"/>
                    </a:cubicBezTo>
                    <a:cubicBezTo>
                      <a:pt x="349" y="258"/>
                      <a:pt x="352" y="277"/>
                      <a:pt x="348" y="283"/>
                    </a:cubicBezTo>
                    <a:cubicBezTo>
                      <a:pt x="352" y="289"/>
                      <a:pt x="355" y="310"/>
                      <a:pt x="352" y="317"/>
                    </a:cubicBezTo>
                    <a:cubicBezTo>
                      <a:pt x="357" y="320"/>
                      <a:pt x="358" y="339"/>
                      <a:pt x="355" y="346"/>
                    </a:cubicBezTo>
                    <a:cubicBezTo>
                      <a:pt x="359" y="350"/>
                      <a:pt x="361" y="366"/>
                      <a:pt x="359" y="372"/>
                    </a:cubicBezTo>
                    <a:cubicBezTo>
                      <a:pt x="364" y="375"/>
                      <a:pt x="367" y="392"/>
                      <a:pt x="365" y="402"/>
                    </a:cubicBezTo>
                    <a:cubicBezTo>
                      <a:pt x="371" y="406"/>
                      <a:pt x="371" y="422"/>
                      <a:pt x="367" y="432"/>
                    </a:cubicBezTo>
                    <a:cubicBezTo>
                      <a:pt x="374" y="438"/>
                      <a:pt x="380" y="455"/>
                      <a:pt x="377" y="465"/>
                    </a:cubicBezTo>
                    <a:cubicBezTo>
                      <a:pt x="384" y="470"/>
                      <a:pt x="388" y="483"/>
                      <a:pt x="385" y="492"/>
                    </a:cubicBezTo>
                    <a:cubicBezTo>
                      <a:pt x="392" y="495"/>
                      <a:pt x="399" y="505"/>
                      <a:pt x="398" y="512"/>
                    </a:cubicBezTo>
                    <a:cubicBezTo>
                      <a:pt x="406" y="512"/>
                      <a:pt x="415" y="524"/>
                      <a:pt x="414" y="530"/>
                    </a:cubicBezTo>
                    <a:cubicBezTo>
                      <a:pt x="419" y="526"/>
                      <a:pt x="432" y="533"/>
                      <a:pt x="433" y="536"/>
                    </a:cubicBezTo>
                    <a:cubicBezTo>
                      <a:pt x="441" y="532"/>
                      <a:pt x="452" y="530"/>
                      <a:pt x="459" y="532"/>
                    </a:cubicBezTo>
                    <a:cubicBezTo>
                      <a:pt x="462" y="524"/>
                      <a:pt x="469" y="518"/>
                      <a:pt x="476" y="518"/>
                    </a:cubicBezTo>
                    <a:cubicBezTo>
                      <a:pt x="477" y="507"/>
                      <a:pt x="482" y="495"/>
                      <a:pt x="486" y="494"/>
                    </a:cubicBezTo>
                    <a:cubicBezTo>
                      <a:pt x="483" y="486"/>
                      <a:pt x="488" y="471"/>
                      <a:pt x="495" y="466"/>
                    </a:cubicBezTo>
                    <a:cubicBezTo>
                      <a:pt x="492" y="457"/>
                      <a:pt x="498" y="440"/>
                      <a:pt x="505" y="434"/>
                    </a:cubicBezTo>
                    <a:cubicBezTo>
                      <a:pt x="501" y="425"/>
                      <a:pt x="502" y="409"/>
                      <a:pt x="508" y="404"/>
                    </a:cubicBezTo>
                    <a:cubicBezTo>
                      <a:pt x="505" y="395"/>
                      <a:pt x="509" y="378"/>
                      <a:pt x="514" y="375"/>
                    </a:cubicBezTo>
                    <a:cubicBezTo>
                      <a:pt x="512" y="367"/>
                      <a:pt x="514" y="347"/>
                      <a:pt x="519" y="344"/>
                    </a:cubicBezTo>
                    <a:cubicBezTo>
                      <a:pt x="514" y="341"/>
                      <a:pt x="515" y="309"/>
                      <a:pt x="525" y="305"/>
                    </a:cubicBezTo>
                    <a:cubicBezTo>
                      <a:pt x="521" y="300"/>
                      <a:pt x="523" y="272"/>
                      <a:pt x="530" y="266"/>
                    </a:cubicBezTo>
                    <a:cubicBezTo>
                      <a:pt x="525" y="257"/>
                      <a:pt x="529" y="231"/>
                      <a:pt x="534" y="227"/>
                    </a:cubicBezTo>
                    <a:cubicBezTo>
                      <a:pt x="531" y="221"/>
                      <a:pt x="533" y="201"/>
                      <a:pt x="540" y="196"/>
                    </a:cubicBezTo>
                    <a:cubicBezTo>
                      <a:pt x="532" y="190"/>
                      <a:pt x="541" y="159"/>
                      <a:pt x="545" y="156"/>
                    </a:cubicBezTo>
                    <a:cubicBezTo>
                      <a:pt x="540" y="145"/>
                      <a:pt x="551" y="115"/>
                      <a:pt x="561" y="110"/>
                    </a:cubicBezTo>
                    <a:cubicBezTo>
                      <a:pt x="561" y="100"/>
                      <a:pt x="567" y="81"/>
                      <a:pt x="580" y="76"/>
                    </a:cubicBezTo>
                    <a:cubicBezTo>
                      <a:pt x="577" y="69"/>
                      <a:pt x="596" y="44"/>
                      <a:pt x="607" y="45"/>
                    </a:cubicBezTo>
                    <a:cubicBezTo>
                      <a:pt x="609" y="38"/>
                      <a:pt x="633" y="20"/>
                      <a:pt x="638" y="24"/>
                    </a:cubicBezTo>
                    <a:cubicBezTo>
                      <a:pt x="649" y="13"/>
                      <a:pt x="678" y="10"/>
                      <a:pt x="685" y="20"/>
                    </a:cubicBezTo>
                    <a:cubicBezTo>
                      <a:pt x="697" y="10"/>
                      <a:pt x="717" y="16"/>
                      <a:pt x="723" y="21"/>
                    </a:cubicBezTo>
                    <a:cubicBezTo>
                      <a:pt x="737" y="17"/>
                      <a:pt x="764" y="33"/>
                      <a:pt x="768" y="41"/>
                    </a:cubicBezTo>
                    <a:cubicBezTo>
                      <a:pt x="785" y="45"/>
                      <a:pt x="794" y="59"/>
                      <a:pt x="797" y="68"/>
                    </a:cubicBezTo>
                    <a:cubicBezTo>
                      <a:pt x="811" y="74"/>
                      <a:pt x="813" y="86"/>
                      <a:pt x="815" y="96"/>
                    </a:cubicBezTo>
                    <a:cubicBezTo>
                      <a:pt x="827" y="100"/>
                      <a:pt x="832" y="120"/>
                      <a:pt x="831" y="127"/>
                    </a:cubicBezTo>
                    <a:cubicBezTo>
                      <a:pt x="842" y="133"/>
                      <a:pt x="846" y="149"/>
                      <a:pt x="844" y="157"/>
                    </a:cubicBezTo>
                    <a:cubicBezTo>
                      <a:pt x="851" y="166"/>
                      <a:pt x="855" y="182"/>
                      <a:pt x="854" y="192"/>
                    </a:cubicBezTo>
                    <a:cubicBezTo>
                      <a:pt x="857" y="196"/>
                      <a:pt x="865" y="213"/>
                      <a:pt x="863" y="226"/>
                    </a:cubicBezTo>
                    <a:cubicBezTo>
                      <a:pt x="869" y="231"/>
                      <a:pt x="874" y="258"/>
                      <a:pt x="871" y="262"/>
                    </a:cubicBezTo>
                    <a:cubicBezTo>
                      <a:pt x="878" y="274"/>
                      <a:pt x="880" y="291"/>
                      <a:pt x="876" y="299"/>
                    </a:cubicBezTo>
                    <a:cubicBezTo>
                      <a:pt x="885" y="313"/>
                      <a:pt x="887" y="333"/>
                      <a:pt x="885" y="340"/>
                    </a:cubicBezTo>
                    <a:cubicBezTo>
                      <a:pt x="892" y="345"/>
                      <a:pt x="897" y="373"/>
                      <a:pt x="893" y="380"/>
                    </a:cubicBezTo>
                    <a:cubicBezTo>
                      <a:pt x="900" y="389"/>
                      <a:pt x="902" y="407"/>
                      <a:pt x="897" y="416"/>
                    </a:cubicBezTo>
                    <a:cubicBezTo>
                      <a:pt x="907" y="430"/>
                      <a:pt x="906" y="434"/>
                      <a:pt x="905" y="449"/>
                    </a:cubicBezTo>
                    <a:cubicBezTo>
                      <a:pt x="913" y="456"/>
                      <a:pt x="913" y="468"/>
                      <a:pt x="912" y="481"/>
                    </a:cubicBezTo>
                    <a:cubicBezTo>
                      <a:pt x="922" y="491"/>
                      <a:pt x="925" y="496"/>
                      <a:pt x="923" y="510"/>
                    </a:cubicBezTo>
                    <a:cubicBezTo>
                      <a:pt x="931" y="510"/>
                      <a:pt x="941" y="525"/>
                      <a:pt x="941" y="525"/>
                    </a:cubicBezTo>
                    <a:lnTo>
                      <a:pt x="941" y="509"/>
                    </a:lnTo>
                    <a:close/>
                  </a:path>
                </a:pathLst>
              </a:custGeom>
              <a:solidFill>
                <a:srgbClr val="FDF4E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24" name="Freeform 14"/>
              <p:cNvSpPr>
                <a:spLocks noEditPoints="1"/>
              </p:cNvSpPr>
              <p:nvPr/>
            </p:nvSpPr>
            <p:spPr bwMode="auto">
              <a:xfrm>
                <a:off x="3147" y="1790"/>
                <a:ext cx="595" cy="1744"/>
              </a:xfrm>
              <a:custGeom>
                <a:avLst/>
                <a:gdLst>
                  <a:gd name="T0" fmla="*/ 106 w 238"/>
                  <a:gd name="T1" fmla="*/ 2 h 654"/>
                  <a:gd name="T2" fmla="*/ 14 w 238"/>
                  <a:gd name="T3" fmla="*/ 562 h 654"/>
                  <a:gd name="T4" fmla="*/ 50 w 238"/>
                  <a:gd name="T5" fmla="*/ 462 h 654"/>
                  <a:gd name="T6" fmla="*/ 216 w 238"/>
                  <a:gd name="T7" fmla="*/ 516 h 654"/>
                  <a:gd name="T8" fmla="*/ 167 w 238"/>
                  <a:gd name="T9" fmla="*/ 426 h 654"/>
                  <a:gd name="T10" fmla="*/ 163 w 238"/>
                  <a:gd name="T11" fmla="*/ 412 h 654"/>
                  <a:gd name="T12" fmla="*/ 136 w 238"/>
                  <a:gd name="T13" fmla="*/ 402 h 654"/>
                  <a:gd name="T14" fmla="*/ 116 w 238"/>
                  <a:gd name="T15" fmla="*/ 378 h 654"/>
                  <a:gd name="T16" fmla="*/ 116 w 238"/>
                  <a:gd name="T17" fmla="*/ 378 h 654"/>
                  <a:gd name="T18" fmla="*/ 126 w 238"/>
                  <a:gd name="T19" fmla="*/ 338 h 654"/>
                  <a:gd name="T20" fmla="*/ 135 w 238"/>
                  <a:gd name="T21" fmla="*/ 356 h 654"/>
                  <a:gd name="T22" fmla="*/ 104 w 238"/>
                  <a:gd name="T23" fmla="*/ 346 h 654"/>
                  <a:gd name="T24" fmla="*/ 129 w 238"/>
                  <a:gd name="T25" fmla="*/ 292 h 654"/>
                  <a:gd name="T26" fmla="*/ 148 w 238"/>
                  <a:gd name="T27" fmla="*/ 322 h 654"/>
                  <a:gd name="T28" fmla="*/ 96 w 238"/>
                  <a:gd name="T29" fmla="*/ 250 h 654"/>
                  <a:gd name="T30" fmla="*/ 88 w 238"/>
                  <a:gd name="T31" fmla="*/ 261 h 654"/>
                  <a:gd name="T32" fmla="*/ 126 w 238"/>
                  <a:gd name="T33" fmla="*/ 244 h 654"/>
                  <a:gd name="T34" fmla="*/ 123 w 238"/>
                  <a:gd name="T35" fmla="*/ 177 h 654"/>
                  <a:gd name="T36" fmla="*/ 136 w 238"/>
                  <a:gd name="T37" fmla="*/ 174 h 654"/>
                  <a:gd name="T38" fmla="*/ 113 w 238"/>
                  <a:gd name="T39" fmla="*/ 288 h 654"/>
                  <a:gd name="T40" fmla="*/ 162 w 238"/>
                  <a:gd name="T41" fmla="*/ 292 h 654"/>
                  <a:gd name="T42" fmla="*/ 164 w 238"/>
                  <a:gd name="T43" fmla="*/ 266 h 654"/>
                  <a:gd name="T44" fmla="*/ 161 w 238"/>
                  <a:gd name="T45" fmla="*/ 235 h 654"/>
                  <a:gd name="T46" fmla="*/ 149 w 238"/>
                  <a:gd name="T47" fmla="*/ 167 h 654"/>
                  <a:gd name="T48" fmla="*/ 121 w 238"/>
                  <a:gd name="T49" fmla="*/ 113 h 654"/>
                  <a:gd name="T50" fmla="*/ 118 w 238"/>
                  <a:gd name="T51" fmla="*/ 22 h 654"/>
                  <a:gd name="T52" fmla="*/ 118 w 238"/>
                  <a:gd name="T53" fmla="*/ 22 h 654"/>
                  <a:gd name="T54" fmla="*/ 118 w 238"/>
                  <a:gd name="T55" fmla="*/ 72 h 654"/>
                  <a:gd name="T56" fmla="*/ 100 w 238"/>
                  <a:gd name="T57" fmla="*/ 152 h 654"/>
                  <a:gd name="T58" fmla="*/ 86 w 238"/>
                  <a:gd name="T59" fmla="*/ 48 h 654"/>
                  <a:gd name="T60" fmla="*/ 86 w 238"/>
                  <a:gd name="T61" fmla="*/ 48 h 654"/>
                  <a:gd name="T62" fmla="*/ 95 w 238"/>
                  <a:gd name="T63" fmla="*/ 106 h 654"/>
                  <a:gd name="T64" fmla="*/ 68 w 238"/>
                  <a:gd name="T65" fmla="*/ 168 h 654"/>
                  <a:gd name="T66" fmla="*/ 72 w 238"/>
                  <a:gd name="T67" fmla="*/ 185 h 654"/>
                  <a:gd name="T68" fmla="*/ 88 w 238"/>
                  <a:gd name="T69" fmla="*/ 189 h 654"/>
                  <a:gd name="T70" fmla="*/ 106 w 238"/>
                  <a:gd name="T71" fmla="*/ 210 h 654"/>
                  <a:gd name="T72" fmla="*/ 55 w 238"/>
                  <a:gd name="T73" fmla="*/ 287 h 654"/>
                  <a:gd name="T74" fmla="*/ 55 w 238"/>
                  <a:gd name="T75" fmla="*/ 287 h 654"/>
                  <a:gd name="T76" fmla="*/ 88 w 238"/>
                  <a:gd name="T77" fmla="*/ 284 h 654"/>
                  <a:gd name="T78" fmla="*/ 42 w 238"/>
                  <a:gd name="T79" fmla="*/ 362 h 654"/>
                  <a:gd name="T80" fmla="*/ 75 w 238"/>
                  <a:gd name="T81" fmla="*/ 398 h 654"/>
                  <a:gd name="T82" fmla="*/ 88 w 238"/>
                  <a:gd name="T83" fmla="*/ 348 h 654"/>
                  <a:gd name="T84" fmla="*/ 40 w 238"/>
                  <a:gd name="T85" fmla="*/ 453 h 654"/>
                  <a:gd name="T86" fmla="*/ 38 w 238"/>
                  <a:gd name="T87" fmla="*/ 422 h 654"/>
                  <a:gd name="T88" fmla="*/ 36 w 238"/>
                  <a:gd name="T89" fmla="*/ 378 h 654"/>
                  <a:gd name="T90" fmla="*/ 64 w 238"/>
                  <a:gd name="T91" fmla="*/ 422 h 654"/>
                  <a:gd name="T92" fmla="*/ 67 w 238"/>
                  <a:gd name="T93" fmla="*/ 437 h 654"/>
                  <a:gd name="T94" fmla="*/ 88 w 238"/>
                  <a:gd name="T95" fmla="*/ 447 h 654"/>
                  <a:gd name="T96" fmla="*/ 142 w 238"/>
                  <a:gd name="T97" fmla="*/ 457 h 654"/>
                  <a:gd name="T98" fmla="*/ 144 w 238"/>
                  <a:gd name="T99" fmla="*/ 483 h 654"/>
                  <a:gd name="T100" fmla="*/ 190 w 238"/>
                  <a:gd name="T101" fmla="*/ 504 h 65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38"/>
                  <a:gd name="T154" fmla="*/ 0 h 654"/>
                  <a:gd name="T155" fmla="*/ 238 w 238"/>
                  <a:gd name="T156" fmla="*/ 654 h 65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38" h="654">
                    <a:moveTo>
                      <a:pt x="216" y="516"/>
                    </a:moveTo>
                    <a:cubicBezTo>
                      <a:pt x="192" y="454"/>
                      <a:pt x="188" y="406"/>
                      <a:pt x="186" y="344"/>
                    </a:cubicBezTo>
                    <a:cubicBezTo>
                      <a:pt x="184" y="282"/>
                      <a:pt x="164" y="134"/>
                      <a:pt x="154" y="78"/>
                    </a:cubicBezTo>
                    <a:cubicBezTo>
                      <a:pt x="144" y="22"/>
                      <a:pt x="128" y="2"/>
                      <a:pt x="106" y="2"/>
                    </a:cubicBezTo>
                    <a:cubicBezTo>
                      <a:pt x="80" y="0"/>
                      <a:pt x="68" y="48"/>
                      <a:pt x="62" y="94"/>
                    </a:cubicBezTo>
                    <a:cubicBezTo>
                      <a:pt x="56" y="140"/>
                      <a:pt x="48" y="224"/>
                      <a:pt x="42" y="280"/>
                    </a:cubicBezTo>
                    <a:cubicBezTo>
                      <a:pt x="36" y="336"/>
                      <a:pt x="8" y="398"/>
                      <a:pt x="6" y="434"/>
                    </a:cubicBezTo>
                    <a:cubicBezTo>
                      <a:pt x="4" y="470"/>
                      <a:pt x="0" y="508"/>
                      <a:pt x="14" y="562"/>
                    </a:cubicBezTo>
                    <a:cubicBezTo>
                      <a:pt x="21" y="590"/>
                      <a:pt x="21" y="623"/>
                      <a:pt x="19" y="647"/>
                    </a:cubicBezTo>
                    <a:cubicBezTo>
                      <a:pt x="22" y="652"/>
                      <a:pt x="34" y="654"/>
                      <a:pt x="39" y="647"/>
                    </a:cubicBezTo>
                    <a:cubicBezTo>
                      <a:pt x="42" y="625"/>
                      <a:pt x="45" y="597"/>
                      <a:pt x="42" y="570"/>
                    </a:cubicBezTo>
                    <a:cubicBezTo>
                      <a:pt x="36" y="514"/>
                      <a:pt x="34" y="474"/>
                      <a:pt x="50" y="462"/>
                    </a:cubicBezTo>
                    <a:cubicBezTo>
                      <a:pt x="66" y="450"/>
                      <a:pt x="109" y="477"/>
                      <a:pt x="146" y="502"/>
                    </a:cubicBezTo>
                    <a:cubicBezTo>
                      <a:pt x="180" y="525"/>
                      <a:pt x="208" y="584"/>
                      <a:pt x="213" y="647"/>
                    </a:cubicBezTo>
                    <a:cubicBezTo>
                      <a:pt x="218" y="652"/>
                      <a:pt x="234" y="652"/>
                      <a:pt x="238" y="647"/>
                    </a:cubicBezTo>
                    <a:cubicBezTo>
                      <a:pt x="236" y="610"/>
                      <a:pt x="231" y="554"/>
                      <a:pt x="216" y="516"/>
                    </a:cubicBezTo>
                    <a:close/>
                    <a:moveTo>
                      <a:pt x="176" y="436"/>
                    </a:moveTo>
                    <a:cubicBezTo>
                      <a:pt x="175" y="448"/>
                      <a:pt x="180" y="454"/>
                      <a:pt x="173" y="456"/>
                    </a:cubicBezTo>
                    <a:cubicBezTo>
                      <a:pt x="163" y="459"/>
                      <a:pt x="152" y="452"/>
                      <a:pt x="154" y="443"/>
                    </a:cubicBezTo>
                    <a:cubicBezTo>
                      <a:pt x="156" y="434"/>
                      <a:pt x="164" y="427"/>
                      <a:pt x="167" y="426"/>
                    </a:cubicBezTo>
                    <a:cubicBezTo>
                      <a:pt x="170" y="424"/>
                      <a:pt x="176" y="424"/>
                      <a:pt x="176" y="436"/>
                    </a:cubicBezTo>
                    <a:close/>
                    <a:moveTo>
                      <a:pt x="172" y="346"/>
                    </a:moveTo>
                    <a:cubicBezTo>
                      <a:pt x="172" y="358"/>
                      <a:pt x="172" y="370"/>
                      <a:pt x="171" y="383"/>
                    </a:cubicBezTo>
                    <a:cubicBezTo>
                      <a:pt x="170" y="396"/>
                      <a:pt x="170" y="402"/>
                      <a:pt x="163" y="412"/>
                    </a:cubicBezTo>
                    <a:cubicBezTo>
                      <a:pt x="156" y="422"/>
                      <a:pt x="152" y="424"/>
                      <a:pt x="150" y="429"/>
                    </a:cubicBezTo>
                    <a:cubicBezTo>
                      <a:pt x="148" y="434"/>
                      <a:pt x="143" y="432"/>
                      <a:pt x="134" y="430"/>
                    </a:cubicBezTo>
                    <a:cubicBezTo>
                      <a:pt x="124" y="428"/>
                      <a:pt x="120" y="426"/>
                      <a:pt x="122" y="418"/>
                    </a:cubicBezTo>
                    <a:cubicBezTo>
                      <a:pt x="123" y="412"/>
                      <a:pt x="126" y="404"/>
                      <a:pt x="136" y="402"/>
                    </a:cubicBezTo>
                    <a:cubicBezTo>
                      <a:pt x="146" y="401"/>
                      <a:pt x="156" y="392"/>
                      <a:pt x="158" y="380"/>
                    </a:cubicBezTo>
                    <a:cubicBezTo>
                      <a:pt x="159" y="368"/>
                      <a:pt x="159" y="357"/>
                      <a:pt x="160" y="346"/>
                    </a:cubicBezTo>
                    <a:cubicBezTo>
                      <a:pt x="160" y="334"/>
                      <a:pt x="171" y="335"/>
                      <a:pt x="172" y="346"/>
                    </a:cubicBezTo>
                    <a:close/>
                    <a:moveTo>
                      <a:pt x="116" y="378"/>
                    </a:moveTo>
                    <a:cubicBezTo>
                      <a:pt x="110" y="374"/>
                      <a:pt x="101" y="373"/>
                      <a:pt x="102" y="367"/>
                    </a:cubicBezTo>
                    <a:cubicBezTo>
                      <a:pt x="102" y="361"/>
                      <a:pt x="112" y="350"/>
                      <a:pt x="116" y="348"/>
                    </a:cubicBezTo>
                    <a:cubicBezTo>
                      <a:pt x="122" y="346"/>
                      <a:pt x="130" y="364"/>
                      <a:pt x="129" y="371"/>
                    </a:cubicBezTo>
                    <a:cubicBezTo>
                      <a:pt x="128" y="378"/>
                      <a:pt x="121" y="381"/>
                      <a:pt x="116" y="378"/>
                    </a:cubicBezTo>
                    <a:close/>
                    <a:moveTo>
                      <a:pt x="106" y="402"/>
                    </a:moveTo>
                    <a:cubicBezTo>
                      <a:pt x="98" y="400"/>
                      <a:pt x="102" y="392"/>
                      <a:pt x="112" y="391"/>
                    </a:cubicBezTo>
                    <a:cubicBezTo>
                      <a:pt x="120" y="390"/>
                      <a:pt x="118" y="406"/>
                      <a:pt x="106" y="402"/>
                    </a:cubicBezTo>
                    <a:close/>
                    <a:moveTo>
                      <a:pt x="126" y="338"/>
                    </a:moveTo>
                    <a:cubicBezTo>
                      <a:pt x="128" y="332"/>
                      <a:pt x="134" y="329"/>
                      <a:pt x="144" y="331"/>
                    </a:cubicBezTo>
                    <a:cubicBezTo>
                      <a:pt x="148" y="332"/>
                      <a:pt x="150" y="333"/>
                      <a:pt x="150" y="344"/>
                    </a:cubicBezTo>
                    <a:cubicBezTo>
                      <a:pt x="151" y="356"/>
                      <a:pt x="151" y="374"/>
                      <a:pt x="146" y="379"/>
                    </a:cubicBezTo>
                    <a:cubicBezTo>
                      <a:pt x="142" y="384"/>
                      <a:pt x="140" y="365"/>
                      <a:pt x="135" y="356"/>
                    </a:cubicBezTo>
                    <a:cubicBezTo>
                      <a:pt x="130" y="346"/>
                      <a:pt x="124" y="343"/>
                      <a:pt x="126" y="338"/>
                    </a:cubicBezTo>
                    <a:close/>
                    <a:moveTo>
                      <a:pt x="148" y="322"/>
                    </a:moveTo>
                    <a:cubicBezTo>
                      <a:pt x="138" y="320"/>
                      <a:pt x="130" y="320"/>
                      <a:pt x="122" y="326"/>
                    </a:cubicBezTo>
                    <a:cubicBezTo>
                      <a:pt x="114" y="332"/>
                      <a:pt x="110" y="342"/>
                      <a:pt x="104" y="346"/>
                    </a:cubicBezTo>
                    <a:cubicBezTo>
                      <a:pt x="99" y="349"/>
                      <a:pt x="96" y="336"/>
                      <a:pt x="100" y="332"/>
                    </a:cubicBezTo>
                    <a:cubicBezTo>
                      <a:pt x="104" y="327"/>
                      <a:pt x="109" y="315"/>
                      <a:pt x="110" y="305"/>
                    </a:cubicBezTo>
                    <a:cubicBezTo>
                      <a:pt x="110" y="295"/>
                      <a:pt x="112" y="296"/>
                      <a:pt x="119" y="294"/>
                    </a:cubicBezTo>
                    <a:cubicBezTo>
                      <a:pt x="124" y="294"/>
                      <a:pt x="126" y="293"/>
                      <a:pt x="129" y="292"/>
                    </a:cubicBezTo>
                    <a:cubicBezTo>
                      <a:pt x="132" y="290"/>
                      <a:pt x="140" y="288"/>
                      <a:pt x="144" y="292"/>
                    </a:cubicBezTo>
                    <a:cubicBezTo>
                      <a:pt x="149" y="296"/>
                      <a:pt x="159" y="300"/>
                      <a:pt x="163" y="301"/>
                    </a:cubicBezTo>
                    <a:cubicBezTo>
                      <a:pt x="167" y="302"/>
                      <a:pt x="168" y="308"/>
                      <a:pt x="168" y="320"/>
                    </a:cubicBezTo>
                    <a:cubicBezTo>
                      <a:pt x="168" y="331"/>
                      <a:pt x="157" y="324"/>
                      <a:pt x="148" y="322"/>
                    </a:cubicBezTo>
                    <a:close/>
                    <a:moveTo>
                      <a:pt x="89" y="238"/>
                    </a:moveTo>
                    <a:cubicBezTo>
                      <a:pt x="92" y="230"/>
                      <a:pt x="91" y="222"/>
                      <a:pt x="96" y="220"/>
                    </a:cubicBezTo>
                    <a:cubicBezTo>
                      <a:pt x="98" y="218"/>
                      <a:pt x="104" y="230"/>
                      <a:pt x="105" y="238"/>
                    </a:cubicBezTo>
                    <a:cubicBezTo>
                      <a:pt x="106" y="245"/>
                      <a:pt x="103" y="248"/>
                      <a:pt x="96" y="250"/>
                    </a:cubicBezTo>
                    <a:cubicBezTo>
                      <a:pt x="88" y="252"/>
                      <a:pt x="86" y="246"/>
                      <a:pt x="89" y="238"/>
                    </a:cubicBezTo>
                    <a:close/>
                    <a:moveTo>
                      <a:pt x="94" y="272"/>
                    </a:moveTo>
                    <a:cubicBezTo>
                      <a:pt x="90" y="277"/>
                      <a:pt x="87" y="275"/>
                      <a:pt x="84" y="272"/>
                    </a:cubicBezTo>
                    <a:cubicBezTo>
                      <a:pt x="82" y="268"/>
                      <a:pt x="84" y="262"/>
                      <a:pt x="88" y="261"/>
                    </a:cubicBezTo>
                    <a:cubicBezTo>
                      <a:pt x="94" y="258"/>
                      <a:pt x="97" y="268"/>
                      <a:pt x="94" y="272"/>
                    </a:cubicBezTo>
                    <a:close/>
                    <a:moveTo>
                      <a:pt x="127" y="222"/>
                    </a:moveTo>
                    <a:cubicBezTo>
                      <a:pt x="131" y="224"/>
                      <a:pt x="140" y="228"/>
                      <a:pt x="140" y="237"/>
                    </a:cubicBezTo>
                    <a:cubicBezTo>
                      <a:pt x="139" y="246"/>
                      <a:pt x="133" y="243"/>
                      <a:pt x="126" y="244"/>
                    </a:cubicBezTo>
                    <a:cubicBezTo>
                      <a:pt x="118" y="246"/>
                      <a:pt x="118" y="238"/>
                      <a:pt x="116" y="232"/>
                    </a:cubicBezTo>
                    <a:cubicBezTo>
                      <a:pt x="113" y="226"/>
                      <a:pt x="111" y="220"/>
                      <a:pt x="116" y="218"/>
                    </a:cubicBezTo>
                    <a:cubicBezTo>
                      <a:pt x="119" y="217"/>
                      <a:pt x="123" y="220"/>
                      <a:pt x="127" y="222"/>
                    </a:cubicBezTo>
                    <a:close/>
                    <a:moveTo>
                      <a:pt x="123" y="177"/>
                    </a:moveTo>
                    <a:cubicBezTo>
                      <a:pt x="120" y="172"/>
                      <a:pt x="117" y="172"/>
                      <a:pt x="118" y="161"/>
                    </a:cubicBezTo>
                    <a:cubicBezTo>
                      <a:pt x="118" y="150"/>
                      <a:pt x="119" y="148"/>
                      <a:pt x="123" y="145"/>
                    </a:cubicBezTo>
                    <a:cubicBezTo>
                      <a:pt x="126" y="142"/>
                      <a:pt x="138" y="148"/>
                      <a:pt x="139" y="155"/>
                    </a:cubicBezTo>
                    <a:cubicBezTo>
                      <a:pt x="142" y="162"/>
                      <a:pt x="137" y="170"/>
                      <a:pt x="136" y="174"/>
                    </a:cubicBezTo>
                    <a:cubicBezTo>
                      <a:pt x="134" y="178"/>
                      <a:pt x="126" y="182"/>
                      <a:pt x="123" y="177"/>
                    </a:cubicBezTo>
                    <a:close/>
                    <a:moveTo>
                      <a:pt x="123" y="262"/>
                    </a:moveTo>
                    <a:cubicBezTo>
                      <a:pt x="128" y="268"/>
                      <a:pt x="134" y="272"/>
                      <a:pt x="134" y="278"/>
                    </a:cubicBezTo>
                    <a:cubicBezTo>
                      <a:pt x="134" y="284"/>
                      <a:pt x="123" y="287"/>
                      <a:pt x="113" y="288"/>
                    </a:cubicBezTo>
                    <a:cubicBezTo>
                      <a:pt x="103" y="288"/>
                      <a:pt x="105" y="270"/>
                      <a:pt x="106" y="264"/>
                    </a:cubicBezTo>
                    <a:cubicBezTo>
                      <a:pt x="106" y="258"/>
                      <a:pt x="104" y="256"/>
                      <a:pt x="110" y="254"/>
                    </a:cubicBezTo>
                    <a:cubicBezTo>
                      <a:pt x="114" y="253"/>
                      <a:pt x="119" y="258"/>
                      <a:pt x="123" y="262"/>
                    </a:cubicBezTo>
                    <a:close/>
                    <a:moveTo>
                      <a:pt x="162" y="292"/>
                    </a:moveTo>
                    <a:cubicBezTo>
                      <a:pt x="155" y="294"/>
                      <a:pt x="154" y="285"/>
                      <a:pt x="152" y="280"/>
                    </a:cubicBezTo>
                    <a:cubicBezTo>
                      <a:pt x="149" y="268"/>
                      <a:pt x="134" y="266"/>
                      <a:pt x="132" y="260"/>
                    </a:cubicBezTo>
                    <a:cubicBezTo>
                      <a:pt x="129" y="254"/>
                      <a:pt x="143" y="249"/>
                      <a:pt x="154" y="250"/>
                    </a:cubicBezTo>
                    <a:cubicBezTo>
                      <a:pt x="162" y="249"/>
                      <a:pt x="162" y="254"/>
                      <a:pt x="164" y="266"/>
                    </a:cubicBezTo>
                    <a:cubicBezTo>
                      <a:pt x="166" y="277"/>
                      <a:pt x="168" y="290"/>
                      <a:pt x="162" y="292"/>
                    </a:cubicBezTo>
                    <a:close/>
                    <a:moveTo>
                      <a:pt x="149" y="167"/>
                    </a:moveTo>
                    <a:cubicBezTo>
                      <a:pt x="152" y="166"/>
                      <a:pt x="154" y="175"/>
                      <a:pt x="156" y="188"/>
                    </a:cubicBezTo>
                    <a:cubicBezTo>
                      <a:pt x="159" y="202"/>
                      <a:pt x="163" y="228"/>
                      <a:pt x="161" y="235"/>
                    </a:cubicBezTo>
                    <a:cubicBezTo>
                      <a:pt x="159" y="242"/>
                      <a:pt x="151" y="233"/>
                      <a:pt x="146" y="228"/>
                    </a:cubicBezTo>
                    <a:cubicBezTo>
                      <a:pt x="141" y="222"/>
                      <a:pt x="132" y="216"/>
                      <a:pt x="132" y="208"/>
                    </a:cubicBezTo>
                    <a:cubicBezTo>
                      <a:pt x="133" y="200"/>
                      <a:pt x="137" y="195"/>
                      <a:pt x="140" y="188"/>
                    </a:cubicBezTo>
                    <a:cubicBezTo>
                      <a:pt x="142" y="180"/>
                      <a:pt x="146" y="166"/>
                      <a:pt x="149" y="167"/>
                    </a:cubicBezTo>
                    <a:close/>
                    <a:moveTo>
                      <a:pt x="144" y="98"/>
                    </a:moveTo>
                    <a:cubicBezTo>
                      <a:pt x="148" y="111"/>
                      <a:pt x="148" y="127"/>
                      <a:pt x="146" y="132"/>
                    </a:cubicBezTo>
                    <a:cubicBezTo>
                      <a:pt x="144" y="138"/>
                      <a:pt x="135" y="137"/>
                      <a:pt x="130" y="135"/>
                    </a:cubicBezTo>
                    <a:cubicBezTo>
                      <a:pt x="124" y="133"/>
                      <a:pt x="123" y="120"/>
                      <a:pt x="121" y="113"/>
                    </a:cubicBezTo>
                    <a:cubicBezTo>
                      <a:pt x="119" y="106"/>
                      <a:pt x="113" y="100"/>
                      <a:pt x="119" y="91"/>
                    </a:cubicBezTo>
                    <a:cubicBezTo>
                      <a:pt x="125" y="82"/>
                      <a:pt x="129" y="76"/>
                      <a:pt x="134" y="74"/>
                    </a:cubicBezTo>
                    <a:cubicBezTo>
                      <a:pt x="140" y="74"/>
                      <a:pt x="141" y="84"/>
                      <a:pt x="144" y="98"/>
                    </a:cubicBezTo>
                    <a:close/>
                    <a:moveTo>
                      <a:pt x="118" y="22"/>
                    </a:moveTo>
                    <a:cubicBezTo>
                      <a:pt x="124" y="22"/>
                      <a:pt x="128" y="31"/>
                      <a:pt x="131" y="37"/>
                    </a:cubicBezTo>
                    <a:cubicBezTo>
                      <a:pt x="134" y="43"/>
                      <a:pt x="124" y="44"/>
                      <a:pt x="121" y="45"/>
                    </a:cubicBezTo>
                    <a:cubicBezTo>
                      <a:pt x="118" y="46"/>
                      <a:pt x="115" y="41"/>
                      <a:pt x="114" y="32"/>
                    </a:cubicBezTo>
                    <a:cubicBezTo>
                      <a:pt x="113" y="25"/>
                      <a:pt x="115" y="21"/>
                      <a:pt x="118" y="22"/>
                    </a:cubicBezTo>
                    <a:close/>
                    <a:moveTo>
                      <a:pt x="112" y="68"/>
                    </a:moveTo>
                    <a:cubicBezTo>
                      <a:pt x="113" y="64"/>
                      <a:pt x="114" y="56"/>
                      <a:pt x="117" y="54"/>
                    </a:cubicBezTo>
                    <a:cubicBezTo>
                      <a:pt x="118" y="52"/>
                      <a:pt x="124" y="56"/>
                      <a:pt x="126" y="60"/>
                    </a:cubicBezTo>
                    <a:cubicBezTo>
                      <a:pt x="129" y="65"/>
                      <a:pt x="126" y="70"/>
                      <a:pt x="118" y="72"/>
                    </a:cubicBezTo>
                    <a:cubicBezTo>
                      <a:pt x="114" y="74"/>
                      <a:pt x="112" y="72"/>
                      <a:pt x="112" y="68"/>
                    </a:cubicBezTo>
                    <a:close/>
                    <a:moveTo>
                      <a:pt x="108" y="114"/>
                    </a:moveTo>
                    <a:cubicBezTo>
                      <a:pt x="111" y="117"/>
                      <a:pt x="108" y="131"/>
                      <a:pt x="109" y="139"/>
                    </a:cubicBezTo>
                    <a:cubicBezTo>
                      <a:pt x="110" y="147"/>
                      <a:pt x="104" y="154"/>
                      <a:pt x="100" y="152"/>
                    </a:cubicBezTo>
                    <a:cubicBezTo>
                      <a:pt x="96" y="150"/>
                      <a:pt x="96" y="143"/>
                      <a:pt x="94" y="140"/>
                    </a:cubicBezTo>
                    <a:cubicBezTo>
                      <a:pt x="92" y="136"/>
                      <a:pt x="96" y="128"/>
                      <a:pt x="98" y="122"/>
                    </a:cubicBezTo>
                    <a:cubicBezTo>
                      <a:pt x="99" y="116"/>
                      <a:pt x="104" y="112"/>
                      <a:pt x="108" y="114"/>
                    </a:cubicBezTo>
                    <a:close/>
                    <a:moveTo>
                      <a:pt x="86" y="48"/>
                    </a:moveTo>
                    <a:cubicBezTo>
                      <a:pt x="88" y="37"/>
                      <a:pt x="92" y="26"/>
                      <a:pt x="100" y="23"/>
                    </a:cubicBezTo>
                    <a:cubicBezTo>
                      <a:pt x="104" y="22"/>
                      <a:pt x="103" y="28"/>
                      <a:pt x="102" y="41"/>
                    </a:cubicBezTo>
                    <a:cubicBezTo>
                      <a:pt x="102" y="54"/>
                      <a:pt x="106" y="65"/>
                      <a:pt x="98" y="63"/>
                    </a:cubicBezTo>
                    <a:cubicBezTo>
                      <a:pt x="89" y="61"/>
                      <a:pt x="83" y="58"/>
                      <a:pt x="86" y="48"/>
                    </a:cubicBezTo>
                    <a:close/>
                    <a:moveTo>
                      <a:pt x="75" y="97"/>
                    </a:moveTo>
                    <a:cubicBezTo>
                      <a:pt x="77" y="84"/>
                      <a:pt x="77" y="78"/>
                      <a:pt x="80" y="72"/>
                    </a:cubicBezTo>
                    <a:cubicBezTo>
                      <a:pt x="84" y="66"/>
                      <a:pt x="100" y="75"/>
                      <a:pt x="103" y="82"/>
                    </a:cubicBezTo>
                    <a:cubicBezTo>
                      <a:pt x="106" y="87"/>
                      <a:pt x="100" y="96"/>
                      <a:pt x="95" y="106"/>
                    </a:cubicBezTo>
                    <a:cubicBezTo>
                      <a:pt x="90" y="115"/>
                      <a:pt x="90" y="129"/>
                      <a:pt x="84" y="131"/>
                    </a:cubicBezTo>
                    <a:cubicBezTo>
                      <a:pt x="77" y="133"/>
                      <a:pt x="72" y="130"/>
                      <a:pt x="72" y="124"/>
                    </a:cubicBezTo>
                    <a:cubicBezTo>
                      <a:pt x="73" y="118"/>
                      <a:pt x="73" y="110"/>
                      <a:pt x="75" y="97"/>
                    </a:cubicBezTo>
                    <a:close/>
                    <a:moveTo>
                      <a:pt x="68" y="168"/>
                    </a:moveTo>
                    <a:cubicBezTo>
                      <a:pt x="69" y="158"/>
                      <a:pt x="70" y="145"/>
                      <a:pt x="73" y="144"/>
                    </a:cubicBezTo>
                    <a:cubicBezTo>
                      <a:pt x="78" y="138"/>
                      <a:pt x="87" y="146"/>
                      <a:pt x="89" y="154"/>
                    </a:cubicBezTo>
                    <a:cubicBezTo>
                      <a:pt x="91" y="160"/>
                      <a:pt x="90" y="169"/>
                      <a:pt x="85" y="176"/>
                    </a:cubicBezTo>
                    <a:cubicBezTo>
                      <a:pt x="80" y="182"/>
                      <a:pt x="76" y="185"/>
                      <a:pt x="72" y="185"/>
                    </a:cubicBezTo>
                    <a:cubicBezTo>
                      <a:pt x="68" y="185"/>
                      <a:pt x="68" y="177"/>
                      <a:pt x="68" y="168"/>
                    </a:cubicBezTo>
                    <a:close/>
                    <a:moveTo>
                      <a:pt x="61" y="234"/>
                    </a:moveTo>
                    <a:cubicBezTo>
                      <a:pt x="62" y="226"/>
                      <a:pt x="66" y="207"/>
                      <a:pt x="70" y="205"/>
                    </a:cubicBezTo>
                    <a:cubicBezTo>
                      <a:pt x="74" y="203"/>
                      <a:pt x="83" y="194"/>
                      <a:pt x="88" y="189"/>
                    </a:cubicBezTo>
                    <a:cubicBezTo>
                      <a:pt x="92" y="184"/>
                      <a:pt x="96" y="171"/>
                      <a:pt x="102" y="170"/>
                    </a:cubicBezTo>
                    <a:cubicBezTo>
                      <a:pt x="107" y="168"/>
                      <a:pt x="111" y="176"/>
                      <a:pt x="115" y="181"/>
                    </a:cubicBezTo>
                    <a:cubicBezTo>
                      <a:pt x="119" y="186"/>
                      <a:pt x="124" y="194"/>
                      <a:pt x="122" y="204"/>
                    </a:cubicBezTo>
                    <a:cubicBezTo>
                      <a:pt x="120" y="213"/>
                      <a:pt x="114" y="212"/>
                      <a:pt x="106" y="210"/>
                    </a:cubicBezTo>
                    <a:cubicBezTo>
                      <a:pt x="98" y="208"/>
                      <a:pt x="86" y="214"/>
                      <a:pt x="81" y="230"/>
                    </a:cubicBezTo>
                    <a:cubicBezTo>
                      <a:pt x="76" y="247"/>
                      <a:pt x="69" y="256"/>
                      <a:pt x="63" y="259"/>
                    </a:cubicBezTo>
                    <a:cubicBezTo>
                      <a:pt x="57" y="262"/>
                      <a:pt x="60" y="242"/>
                      <a:pt x="61" y="234"/>
                    </a:cubicBezTo>
                    <a:close/>
                    <a:moveTo>
                      <a:pt x="55" y="287"/>
                    </a:moveTo>
                    <a:cubicBezTo>
                      <a:pt x="56" y="280"/>
                      <a:pt x="60" y="271"/>
                      <a:pt x="63" y="270"/>
                    </a:cubicBezTo>
                    <a:cubicBezTo>
                      <a:pt x="65" y="269"/>
                      <a:pt x="71" y="270"/>
                      <a:pt x="71" y="277"/>
                    </a:cubicBezTo>
                    <a:cubicBezTo>
                      <a:pt x="71" y="284"/>
                      <a:pt x="70" y="291"/>
                      <a:pt x="62" y="296"/>
                    </a:cubicBezTo>
                    <a:cubicBezTo>
                      <a:pt x="54" y="300"/>
                      <a:pt x="54" y="294"/>
                      <a:pt x="55" y="287"/>
                    </a:cubicBezTo>
                    <a:close/>
                    <a:moveTo>
                      <a:pt x="43" y="336"/>
                    </a:moveTo>
                    <a:cubicBezTo>
                      <a:pt x="46" y="326"/>
                      <a:pt x="51" y="310"/>
                      <a:pt x="56" y="308"/>
                    </a:cubicBezTo>
                    <a:cubicBezTo>
                      <a:pt x="62" y="307"/>
                      <a:pt x="69" y="308"/>
                      <a:pt x="72" y="299"/>
                    </a:cubicBezTo>
                    <a:cubicBezTo>
                      <a:pt x="76" y="290"/>
                      <a:pt x="82" y="284"/>
                      <a:pt x="88" y="284"/>
                    </a:cubicBezTo>
                    <a:cubicBezTo>
                      <a:pt x="102" y="284"/>
                      <a:pt x="102" y="296"/>
                      <a:pt x="102" y="306"/>
                    </a:cubicBezTo>
                    <a:cubicBezTo>
                      <a:pt x="103" y="316"/>
                      <a:pt x="92" y="325"/>
                      <a:pt x="80" y="326"/>
                    </a:cubicBezTo>
                    <a:cubicBezTo>
                      <a:pt x="68" y="328"/>
                      <a:pt x="60" y="332"/>
                      <a:pt x="57" y="346"/>
                    </a:cubicBezTo>
                    <a:cubicBezTo>
                      <a:pt x="54" y="360"/>
                      <a:pt x="48" y="366"/>
                      <a:pt x="42" y="362"/>
                    </a:cubicBezTo>
                    <a:cubicBezTo>
                      <a:pt x="36" y="358"/>
                      <a:pt x="40" y="345"/>
                      <a:pt x="43" y="336"/>
                    </a:cubicBezTo>
                    <a:close/>
                    <a:moveTo>
                      <a:pt x="77" y="380"/>
                    </a:moveTo>
                    <a:cubicBezTo>
                      <a:pt x="82" y="372"/>
                      <a:pt x="94" y="393"/>
                      <a:pt x="90" y="397"/>
                    </a:cubicBezTo>
                    <a:cubicBezTo>
                      <a:pt x="86" y="401"/>
                      <a:pt x="78" y="402"/>
                      <a:pt x="75" y="398"/>
                    </a:cubicBezTo>
                    <a:cubicBezTo>
                      <a:pt x="72" y="394"/>
                      <a:pt x="72" y="386"/>
                      <a:pt x="77" y="380"/>
                    </a:cubicBezTo>
                    <a:close/>
                    <a:moveTo>
                      <a:pt x="66" y="354"/>
                    </a:moveTo>
                    <a:cubicBezTo>
                      <a:pt x="67" y="347"/>
                      <a:pt x="69" y="340"/>
                      <a:pt x="76" y="339"/>
                    </a:cubicBezTo>
                    <a:cubicBezTo>
                      <a:pt x="80" y="337"/>
                      <a:pt x="90" y="338"/>
                      <a:pt x="88" y="348"/>
                    </a:cubicBezTo>
                    <a:cubicBezTo>
                      <a:pt x="87" y="358"/>
                      <a:pt x="83" y="362"/>
                      <a:pt x="77" y="362"/>
                    </a:cubicBezTo>
                    <a:cubicBezTo>
                      <a:pt x="71" y="362"/>
                      <a:pt x="66" y="360"/>
                      <a:pt x="66" y="354"/>
                    </a:cubicBezTo>
                    <a:close/>
                    <a:moveTo>
                      <a:pt x="52" y="444"/>
                    </a:moveTo>
                    <a:cubicBezTo>
                      <a:pt x="46" y="450"/>
                      <a:pt x="43" y="449"/>
                      <a:pt x="40" y="453"/>
                    </a:cubicBezTo>
                    <a:cubicBezTo>
                      <a:pt x="34" y="458"/>
                      <a:pt x="36" y="466"/>
                      <a:pt x="30" y="470"/>
                    </a:cubicBezTo>
                    <a:cubicBezTo>
                      <a:pt x="24" y="474"/>
                      <a:pt x="15" y="468"/>
                      <a:pt x="16" y="456"/>
                    </a:cubicBezTo>
                    <a:cubicBezTo>
                      <a:pt x="16" y="444"/>
                      <a:pt x="17" y="430"/>
                      <a:pt x="22" y="422"/>
                    </a:cubicBezTo>
                    <a:cubicBezTo>
                      <a:pt x="26" y="414"/>
                      <a:pt x="29" y="417"/>
                      <a:pt x="38" y="422"/>
                    </a:cubicBezTo>
                    <a:cubicBezTo>
                      <a:pt x="48" y="428"/>
                      <a:pt x="58" y="438"/>
                      <a:pt x="52" y="444"/>
                    </a:cubicBezTo>
                    <a:close/>
                    <a:moveTo>
                      <a:pt x="42" y="414"/>
                    </a:moveTo>
                    <a:cubicBezTo>
                      <a:pt x="34" y="408"/>
                      <a:pt x="26" y="414"/>
                      <a:pt x="26" y="402"/>
                    </a:cubicBezTo>
                    <a:cubicBezTo>
                      <a:pt x="27" y="391"/>
                      <a:pt x="30" y="384"/>
                      <a:pt x="36" y="378"/>
                    </a:cubicBezTo>
                    <a:cubicBezTo>
                      <a:pt x="40" y="372"/>
                      <a:pt x="44" y="372"/>
                      <a:pt x="48" y="369"/>
                    </a:cubicBezTo>
                    <a:cubicBezTo>
                      <a:pt x="54" y="366"/>
                      <a:pt x="64" y="373"/>
                      <a:pt x="63" y="380"/>
                    </a:cubicBezTo>
                    <a:cubicBezTo>
                      <a:pt x="62" y="388"/>
                      <a:pt x="61" y="397"/>
                      <a:pt x="68" y="406"/>
                    </a:cubicBezTo>
                    <a:cubicBezTo>
                      <a:pt x="74" y="414"/>
                      <a:pt x="68" y="418"/>
                      <a:pt x="64" y="422"/>
                    </a:cubicBezTo>
                    <a:cubicBezTo>
                      <a:pt x="59" y="425"/>
                      <a:pt x="50" y="420"/>
                      <a:pt x="42" y="414"/>
                    </a:cubicBezTo>
                    <a:close/>
                    <a:moveTo>
                      <a:pt x="88" y="447"/>
                    </a:moveTo>
                    <a:cubicBezTo>
                      <a:pt x="84" y="445"/>
                      <a:pt x="78" y="444"/>
                      <a:pt x="72" y="444"/>
                    </a:cubicBezTo>
                    <a:cubicBezTo>
                      <a:pt x="63" y="442"/>
                      <a:pt x="64" y="439"/>
                      <a:pt x="67" y="437"/>
                    </a:cubicBezTo>
                    <a:cubicBezTo>
                      <a:pt x="71" y="432"/>
                      <a:pt x="81" y="427"/>
                      <a:pt x="84" y="425"/>
                    </a:cubicBezTo>
                    <a:cubicBezTo>
                      <a:pt x="88" y="422"/>
                      <a:pt x="96" y="417"/>
                      <a:pt x="104" y="416"/>
                    </a:cubicBezTo>
                    <a:cubicBezTo>
                      <a:pt x="112" y="416"/>
                      <a:pt x="115" y="427"/>
                      <a:pt x="106" y="431"/>
                    </a:cubicBezTo>
                    <a:cubicBezTo>
                      <a:pt x="96" y="434"/>
                      <a:pt x="92" y="450"/>
                      <a:pt x="88" y="447"/>
                    </a:cubicBezTo>
                    <a:close/>
                    <a:moveTo>
                      <a:pt x="114" y="466"/>
                    </a:moveTo>
                    <a:cubicBezTo>
                      <a:pt x="102" y="460"/>
                      <a:pt x="98" y="452"/>
                      <a:pt x="106" y="443"/>
                    </a:cubicBezTo>
                    <a:cubicBezTo>
                      <a:pt x="114" y="434"/>
                      <a:pt x="126" y="440"/>
                      <a:pt x="133" y="441"/>
                    </a:cubicBezTo>
                    <a:cubicBezTo>
                      <a:pt x="140" y="442"/>
                      <a:pt x="146" y="452"/>
                      <a:pt x="142" y="457"/>
                    </a:cubicBezTo>
                    <a:cubicBezTo>
                      <a:pt x="137" y="462"/>
                      <a:pt x="132" y="460"/>
                      <a:pt x="129" y="463"/>
                    </a:cubicBezTo>
                    <a:cubicBezTo>
                      <a:pt x="126" y="466"/>
                      <a:pt x="121" y="471"/>
                      <a:pt x="114" y="466"/>
                    </a:cubicBezTo>
                    <a:close/>
                    <a:moveTo>
                      <a:pt x="178" y="505"/>
                    </a:moveTo>
                    <a:cubicBezTo>
                      <a:pt x="173" y="500"/>
                      <a:pt x="157" y="491"/>
                      <a:pt x="144" y="483"/>
                    </a:cubicBezTo>
                    <a:cubicBezTo>
                      <a:pt x="138" y="480"/>
                      <a:pt x="132" y="470"/>
                      <a:pt x="142" y="468"/>
                    </a:cubicBezTo>
                    <a:cubicBezTo>
                      <a:pt x="150" y="467"/>
                      <a:pt x="158" y="466"/>
                      <a:pt x="162" y="466"/>
                    </a:cubicBezTo>
                    <a:cubicBezTo>
                      <a:pt x="171" y="465"/>
                      <a:pt x="178" y="459"/>
                      <a:pt x="181" y="470"/>
                    </a:cubicBezTo>
                    <a:cubicBezTo>
                      <a:pt x="184" y="480"/>
                      <a:pt x="190" y="497"/>
                      <a:pt x="190" y="504"/>
                    </a:cubicBezTo>
                    <a:cubicBezTo>
                      <a:pt x="191" y="512"/>
                      <a:pt x="185" y="512"/>
                      <a:pt x="178" y="505"/>
                    </a:cubicBezTo>
                    <a:close/>
                  </a:path>
                </a:pathLst>
              </a:custGeom>
              <a:solidFill>
                <a:srgbClr val="00A8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25" name="Freeform 15"/>
              <p:cNvSpPr>
                <a:spLocks/>
              </p:cNvSpPr>
              <p:nvPr/>
            </p:nvSpPr>
            <p:spPr bwMode="auto">
              <a:xfrm>
                <a:off x="1979" y="1798"/>
                <a:ext cx="390" cy="1731"/>
              </a:xfrm>
              <a:custGeom>
                <a:avLst/>
                <a:gdLst>
                  <a:gd name="T0" fmla="*/ 63 w 156"/>
                  <a:gd name="T1" fmla="*/ 595 h 649"/>
                  <a:gd name="T2" fmla="*/ 80 w 156"/>
                  <a:gd name="T3" fmla="*/ 545 h 649"/>
                  <a:gd name="T4" fmla="*/ 124 w 156"/>
                  <a:gd name="T5" fmla="*/ 490 h 649"/>
                  <a:gd name="T6" fmla="*/ 135 w 156"/>
                  <a:gd name="T7" fmla="*/ 457 h 649"/>
                  <a:gd name="T8" fmla="*/ 155 w 156"/>
                  <a:gd name="T9" fmla="*/ 406 h 649"/>
                  <a:gd name="T10" fmla="*/ 146 w 156"/>
                  <a:gd name="T11" fmla="*/ 358 h 649"/>
                  <a:gd name="T12" fmla="*/ 147 w 156"/>
                  <a:gd name="T13" fmla="*/ 405 h 649"/>
                  <a:gd name="T14" fmla="*/ 128 w 156"/>
                  <a:gd name="T15" fmla="*/ 454 h 649"/>
                  <a:gd name="T16" fmla="*/ 117 w 156"/>
                  <a:gd name="T17" fmla="*/ 487 h 649"/>
                  <a:gd name="T18" fmla="*/ 94 w 156"/>
                  <a:gd name="T19" fmla="*/ 513 h 649"/>
                  <a:gd name="T20" fmla="*/ 81 w 156"/>
                  <a:gd name="T21" fmla="*/ 512 h 649"/>
                  <a:gd name="T22" fmla="*/ 118 w 156"/>
                  <a:gd name="T23" fmla="*/ 383 h 649"/>
                  <a:gd name="T24" fmla="*/ 123 w 156"/>
                  <a:gd name="T25" fmla="*/ 194 h 649"/>
                  <a:gd name="T26" fmla="*/ 115 w 156"/>
                  <a:gd name="T27" fmla="*/ 99 h 649"/>
                  <a:gd name="T28" fmla="*/ 116 w 156"/>
                  <a:gd name="T29" fmla="*/ 195 h 649"/>
                  <a:gd name="T30" fmla="*/ 110 w 156"/>
                  <a:gd name="T31" fmla="*/ 382 h 649"/>
                  <a:gd name="T32" fmla="*/ 79 w 156"/>
                  <a:gd name="T33" fmla="*/ 495 h 649"/>
                  <a:gd name="T34" fmla="*/ 81 w 156"/>
                  <a:gd name="T35" fmla="*/ 462 h 649"/>
                  <a:gd name="T36" fmla="*/ 91 w 156"/>
                  <a:gd name="T37" fmla="*/ 361 h 649"/>
                  <a:gd name="T38" fmla="*/ 97 w 156"/>
                  <a:gd name="T39" fmla="*/ 299 h 649"/>
                  <a:gd name="T40" fmla="*/ 89 w 156"/>
                  <a:gd name="T41" fmla="*/ 144 h 649"/>
                  <a:gd name="T42" fmla="*/ 85 w 156"/>
                  <a:gd name="T43" fmla="*/ 26 h 649"/>
                  <a:gd name="T44" fmla="*/ 77 w 156"/>
                  <a:gd name="T45" fmla="*/ 28 h 649"/>
                  <a:gd name="T46" fmla="*/ 81 w 156"/>
                  <a:gd name="T47" fmla="*/ 145 h 649"/>
                  <a:gd name="T48" fmla="*/ 89 w 156"/>
                  <a:gd name="T49" fmla="*/ 298 h 649"/>
                  <a:gd name="T50" fmla="*/ 83 w 156"/>
                  <a:gd name="T51" fmla="*/ 362 h 649"/>
                  <a:gd name="T52" fmla="*/ 74 w 156"/>
                  <a:gd name="T53" fmla="*/ 438 h 649"/>
                  <a:gd name="T54" fmla="*/ 52 w 156"/>
                  <a:gd name="T55" fmla="*/ 503 h 649"/>
                  <a:gd name="T56" fmla="*/ 46 w 156"/>
                  <a:gd name="T57" fmla="*/ 445 h 649"/>
                  <a:gd name="T58" fmla="*/ 50 w 156"/>
                  <a:gd name="T59" fmla="*/ 368 h 649"/>
                  <a:gd name="T60" fmla="*/ 57 w 156"/>
                  <a:gd name="T61" fmla="*/ 286 h 649"/>
                  <a:gd name="T62" fmla="*/ 61 w 156"/>
                  <a:gd name="T63" fmla="*/ 219 h 649"/>
                  <a:gd name="T64" fmla="*/ 63 w 156"/>
                  <a:gd name="T65" fmla="*/ 134 h 649"/>
                  <a:gd name="T66" fmla="*/ 66 w 156"/>
                  <a:gd name="T67" fmla="*/ 1 h 649"/>
                  <a:gd name="T68" fmla="*/ 55 w 156"/>
                  <a:gd name="T69" fmla="*/ 135 h 649"/>
                  <a:gd name="T70" fmla="*/ 53 w 156"/>
                  <a:gd name="T71" fmla="*/ 217 h 649"/>
                  <a:gd name="T72" fmla="*/ 49 w 156"/>
                  <a:gd name="T73" fmla="*/ 286 h 649"/>
                  <a:gd name="T74" fmla="*/ 42 w 156"/>
                  <a:gd name="T75" fmla="*/ 367 h 649"/>
                  <a:gd name="T76" fmla="*/ 38 w 156"/>
                  <a:gd name="T77" fmla="*/ 446 h 649"/>
                  <a:gd name="T78" fmla="*/ 35 w 156"/>
                  <a:gd name="T79" fmla="*/ 488 h 649"/>
                  <a:gd name="T80" fmla="*/ 18 w 156"/>
                  <a:gd name="T81" fmla="*/ 338 h 649"/>
                  <a:gd name="T82" fmla="*/ 18 w 156"/>
                  <a:gd name="T83" fmla="*/ 207 h 649"/>
                  <a:gd name="T84" fmla="*/ 10 w 156"/>
                  <a:gd name="T85" fmla="*/ 337 h 649"/>
                  <a:gd name="T86" fmla="*/ 11 w 156"/>
                  <a:gd name="T87" fmla="*/ 447 h 649"/>
                  <a:gd name="T88" fmla="*/ 46 w 156"/>
                  <a:gd name="T89" fmla="*/ 565 h 649"/>
                  <a:gd name="T90" fmla="*/ 47 w 156"/>
                  <a:gd name="T91" fmla="*/ 644 h 64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56"/>
                  <a:gd name="T139" fmla="*/ 0 h 649"/>
                  <a:gd name="T140" fmla="*/ 156 w 156"/>
                  <a:gd name="T141" fmla="*/ 649 h 64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56" h="649">
                    <a:moveTo>
                      <a:pt x="63" y="644"/>
                    </a:moveTo>
                    <a:cubicBezTo>
                      <a:pt x="63" y="595"/>
                      <a:pt x="63" y="595"/>
                      <a:pt x="63" y="595"/>
                    </a:cubicBezTo>
                    <a:cubicBezTo>
                      <a:pt x="63" y="589"/>
                      <a:pt x="63" y="575"/>
                      <a:pt x="67" y="562"/>
                    </a:cubicBezTo>
                    <a:cubicBezTo>
                      <a:pt x="69" y="554"/>
                      <a:pt x="74" y="551"/>
                      <a:pt x="80" y="545"/>
                    </a:cubicBezTo>
                    <a:cubicBezTo>
                      <a:pt x="92" y="533"/>
                      <a:pt x="113" y="506"/>
                      <a:pt x="115" y="503"/>
                    </a:cubicBezTo>
                    <a:cubicBezTo>
                      <a:pt x="119" y="499"/>
                      <a:pt x="122" y="495"/>
                      <a:pt x="124" y="490"/>
                    </a:cubicBezTo>
                    <a:cubicBezTo>
                      <a:pt x="127" y="484"/>
                      <a:pt x="129" y="478"/>
                      <a:pt x="131" y="472"/>
                    </a:cubicBezTo>
                    <a:cubicBezTo>
                      <a:pt x="132" y="467"/>
                      <a:pt x="133" y="462"/>
                      <a:pt x="135" y="457"/>
                    </a:cubicBezTo>
                    <a:cubicBezTo>
                      <a:pt x="142" y="444"/>
                      <a:pt x="142" y="444"/>
                      <a:pt x="142" y="444"/>
                    </a:cubicBezTo>
                    <a:cubicBezTo>
                      <a:pt x="148" y="432"/>
                      <a:pt x="154" y="421"/>
                      <a:pt x="155" y="406"/>
                    </a:cubicBezTo>
                    <a:cubicBezTo>
                      <a:pt x="156" y="391"/>
                      <a:pt x="156" y="374"/>
                      <a:pt x="151" y="361"/>
                    </a:cubicBezTo>
                    <a:cubicBezTo>
                      <a:pt x="151" y="358"/>
                      <a:pt x="149" y="357"/>
                      <a:pt x="146" y="358"/>
                    </a:cubicBezTo>
                    <a:cubicBezTo>
                      <a:pt x="144" y="359"/>
                      <a:pt x="143" y="361"/>
                      <a:pt x="144" y="363"/>
                    </a:cubicBezTo>
                    <a:cubicBezTo>
                      <a:pt x="148" y="375"/>
                      <a:pt x="147" y="391"/>
                      <a:pt x="147" y="405"/>
                    </a:cubicBezTo>
                    <a:cubicBezTo>
                      <a:pt x="146" y="418"/>
                      <a:pt x="141" y="429"/>
                      <a:pt x="135" y="440"/>
                    </a:cubicBezTo>
                    <a:cubicBezTo>
                      <a:pt x="128" y="454"/>
                      <a:pt x="128" y="454"/>
                      <a:pt x="128" y="454"/>
                    </a:cubicBezTo>
                    <a:cubicBezTo>
                      <a:pt x="126" y="459"/>
                      <a:pt x="124" y="465"/>
                      <a:pt x="123" y="470"/>
                    </a:cubicBezTo>
                    <a:cubicBezTo>
                      <a:pt x="121" y="476"/>
                      <a:pt x="120" y="481"/>
                      <a:pt x="117" y="487"/>
                    </a:cubicBezTo>
                    <a:cubicBezTo>
                      <a:pt x="113" y="494"/>
                      <a:pt x="107" y="500"/>
                      <a:pt x="101" y="507"/>
                    </a:cubicBezTo>
                    <a:cubicBezTo>
                      <a:pt x="94" y="513"/>
                      <a:pt x="94" y="513"/>
                      <a:pt x="94" y="513"/>
                    </a:cubicBezTo>
                    <a:cubicBezTo>
                      <a:pt x="83" y="525"/>
                      <a:pt x="83" y="525"/>
                      <a:pt x="83" y="525"/>
                    </a:cubicBezTo>
                    <a:cubicBezTo>
                      <a:pt x="76" y="530"/>
                      <a:pt x="75" y="523"/>
                      <a:pt x="81" y="512"/>
                    </a:cubicBezTo>
                    <a:cubicBezTo>
                      <a:pt x="94" y="488"/>
                      <a:pt x="109" y="461"/>
                      <a:pt x="111" y="430"/>
                    </a:cubicBezTo>
                    <a:cubicBezTo>
                      <a:pt x="113" y="406"/>
                      <a:pt x="115" y="396"/>
                      <a:pt x="118" y="383"/>
                    </a:cubicBezTo>
                    <a:cubicBezTo>
                      <a:pt x="120" y="374"/>
                      <a:pt x="122" y="363"/>
                      <a:pt x="125" y="346"/>
                    </a:cubicBezTo>
                    <a:cubicBezTo>
                      <a:pt x="131" y="295"/>
                      <a:pt x="127" y="244"/>
                      <a:pt x="123" y="194"/>
                    </a:cubicBezTo>
                    <a:cubicBezTo>
                      <a:pt x="121" y="164"/>
                      <a:pt x="119" y="133"/>
                      <a:pt x="119" y="103"/>
                    </a:cubicBezTo>
                    <a:cubicBezTo>
                      <a:pt x="119" y="101"/>
                      <a:pt x="117" y="99"/>
                      <a:pt x="115" y="99"/>
                    </a:cubicBezTo>
                    <a:cubicBezTo>
                      <a:pt x="112" y="99"/>
                      <a:pt x="111" y="101"/>
                      <a:pt x="111" y="103"/>
                    </a:cubicBezTo>
                    <a:cubicBezTo>
                      <a:pt x="111" y="134"/>
                      <a:pt x="113" y="165"/>
                      <a:pt x="116" y="195"/>
                    </a:cubicBezTo>
                    <a:cubicBezTo>
                      <a:pt x="119" y="244"/>
                      <a:pt x="123" y="295"/>
                      <a:pt x="117" y="345"/>
                    </a:cubicBezTo>
                    <a:cubicBezTo>
                      <a:pt x="114" y="362"/>
                      <a:pt x="112" y="372"/>
                      <a:pt x="110" y="382"/>
                    </a:cubicBezTo>
                    <a:cubicBezTo>
                      <a:pt x="107" y="394"/>
                      <a:pt x="105" y="405"/>
                      <a:pt x="103" y="429"/>
                    </a:cubicBezTo>
                    <a:cubicBezTo>
                      <a:pt x="102" y="459"/>
                      <a:pt x="92" y="472"/>
                      <a:pt x="79" y="495"/>
                    </a:cubicBezTo>
                    <a:cubicBezTo>
                      <a:pt x="75" y="503"/>
                      <a:pt x="73" y="500"/>
                      <a:pt x="76" y="490"/>
                    </a:cubicBezTo>
                    <a:cubicBezTo>
                      <a:pt x="79" y="480"/>
                      <a:pt x="82" y="475"/>
                      <a:pt x="81" y="462"/>
                    </a:cubicBezTo>
                    <a:cubicBezTo>
                      <a:pt x="80" y="448"/>
                      <a:pt x="83" y="431"/>
                      <a:pt x="86" y="416"/>
                    </a:cubicBezTo>
                    <a:cubicBezTo>
                      <a:pt x="89" y="397"/>
                      <a:pt x="93" y="378"/>
                      <a:pt x="91" y="361"/>
                    </a:cubicBezTo>
                    <a:cubicBezTo>
                      <a:pt x="89" y="342"/>
                      <a:pt x="92" y="324"/>
                      <a:pt x="96" y="306"/>
                    </a:cubicBezTo>
                    <a:cubicBezTo>
                      <a:pt x="97" y="299"/>
                      <a:pt x="97" y="299"/>
                      <a:pt x="97" y="299"/>
                    </a:cubicBezTo>
                    <a:cubicBezTo>
                      <a:pt x="106" y="255"/>
                      <a:pt x="99" y="212"/>
                      <a:pt x="93" y="171"/>
                    </a:cubicBezTo>
                    <a:cubicBezTo>
                      <a:pt x="89" y="144"/>
                      <a:pt x="89" y="144"/>
                      <a:pt x="89" y="144"/>
                    </a:cubicBezTo>
                    <a:cubicBezTo>
                      <a:pt x="87" y="127"/>
                      <a:pt x="87" y="109"/>
                      <a:pt x="88" y="91"/>
                    </a:cubicBezTo>
                    <a:cubicBezTo>
                      <a:pt x="89" y="70"/>
                      <a:pt x="89" y="47"/>
                      <a:pt x="85" y="26"/>
                    </a:cubicBezTo>
                    <a:cubicBezTo>
                      <a:pt x="84" y="24"/>
                      <a:pt x="82" y="22"/>
                      <a:pt x="80" y="23"/>
                    </a:cubicBezTo>
                    <a:cubicBezTo>
                      <a:pt x="78" y="23"/>
                      <a:pt x="76" y="26"/>
                      <a:pt x="77" y="28"/>
                    </a:cubicBezTo>
                    <a:cubicBezTo>
                      <a:pt x="81" y="48"/>
                      <a:pt x="81" y="70"/>
                      <a:pt x="80" y="91"/>
                    </a:cubicBezTo>
                    <a:cubicBezTo>
                      <a:pt x="79" y="109"/>
                      <a:pt x="79" y="127"/>
                      <a:pt x="81" y="145"/>
                    </a:cubicBezTo>
                    <a:cubicBezTo>
                      <a:pt x="85" y="172"/>
                      <a:pt x="85" y="172"/>
                      <a:pt x="85" y="172"/>
                    </a:cubicBezTo>
                    <a:cubicBezTo>
                      <a:pt x="91" y="215"/>
                      <a:pt x="97" y="255"/>
                      <a:pt x="89" y="298"/>
                    </a:cubicBezTo>
                    <a:cubicBezTo>
                      <a:pt x="88" y="304"/>
                      <a:pt x="88" y="304"/>
                      <a:pt x="88" y="304"/>
                    </a:cubicBezTo>
                    <a:cubicBezTo>
                      <a:pt x="84" y="323"/>
                      <a:pt x="81" y="341"/>
                      <a:pt x="83" y="362"/>
                    </a:cubicBezTo>
                    <a:cubicBezTo>
                      <a:pt x="85" y="378"/>
                      <a:pt x="82" y="396"/>
                      <a:pt x="78" y="414"/>
                    </a:cubicBezTo>
                    <a:cubicBezTo>
                      <a:pt x="77" y="422"/>
                      <a:pt x="75" y="430"/>
                      <a:pt x="74" y="438"/>
                    </a:cubicBezTo>
                    <a:cubicBezTo>
                      <a:pt x="73" y="446"/>
                      <a:pt x="60" y="500"/>
                      <a:pt x="59" y="504"/>
                    </a:cubicBezTo>
                    <a:cubicBezTo>
                      <a:pt x="57" y="508"/>
                      <a:pt x="53" y="507"/>
                      <a:pt x="52" y="503"/>
                    </a:cubicBezTo>
                    <a:cubicBezTo>
                      <a:pt x="49" y="493"/>
                      <a:pt x="47" y="484"/>
                      <a:pt x="48" y="478"/>
                    </a:cubicBezTo>
                    <a:cubicBezTo>
                      <a:pt x="49" y="466"/>
                      <a:pt x="48" y="460"/>
                      <a:pt x="46" y="445"/>
                    </a:cubicBezTo>
                    <a:cubicBezTo>
                      <a:pt x="45" y="424"/>
                      <a:pt x="43" y="403"/>
                      <a:pt x="46" y="388"/>
                    </a:cubicBezTo>
                    <a:cubicBezTo>
                      <a:pt x="50" y="368"/>
                      <a:pt x="50" y="368"/>
                      <a:pt x="50" y="368"/>
                    </a:cubicBezTo>
                    <a:cubicBezTo>
                      <a:pt x="53" y="355"/>
                      <a:pt x="55" y="343"/>
                      <a:pt x="57" y="327"/>
                    </a:cubicBezTo>
                    <a:cubicBezTo>
                      <a:pt x="58" y="313"/>
                      <a:pt x="57" y="299"/>
                      <a:pt x="57" y="286"/>
                    </a:cubicBezTo>
                    <a:cubicBezTo>
                      <a:pt x="57" y="276"/>
                      <a:pt x="56" y="265"/>
                      <a:pt x="57" y="255"/>
                    </a:cubicBezTo>
                    <a:cubicBezTo>
                      <a:pt x="57" y="243"/>
                      <a:pt x="59" y="230"/>
                      <a:pt x="61" y="219"/>
                    </a:cubicBezTo>
                    <a:cubicBezTo>
                      <a:pt x="63" y="205"/>
                      <a:pt x="65" y="191"/>
                      <a:pt x="65" y="177"/>
                    </a:cubicBezTo>
                    <a:cubicBezTo>
                      <a:pt x="65" y="166"/>
                      <a:pt x="64" y="151"/>
                      <a:pt x="63" y="134"/>
                    </a:cubicBezTo>
                    <a:cubicBezTo>
                      <a:pt x="60" y="91"/>
                      <a:pt x="56" y="32"/>
                      <a:pt x="68" y="7"/>
                    </a:cubicBezTo>
                    <a:cubicBezTo>
                      <a:pt x="69" y="5"/>
                      <a:pt x="68" y="2"/>
                      <a:pt x="66" y="1"/>
                    </a:cubicBezTo>
                    <a:cubicBezTo>
                      <a:pt x="64" y="0"/>
                      <a:pt x="62" y="1"/>
                      <a:pt x="61" y="3"/>
                    </a:cubicBezTo>
                    <a:cubicBezTo>
                      <a:pt x="48" y="31"/>
                      <a:pt x="52" y="88"/>
                      <a:pt x="55" y="135"/>
                    </a:cubicBezTo>
                    <a:cubicBezTo>
                      <a:pt x="56" y="152"/>
                      <a:pt x="57" y="166"/>
                      <a:pt x="57" y="177"/>
                    </a:cubicBezTo>
                    <a:cubicBezTo>
                      <a:pt x="57" y="190"/>
                      <a:pt x="55" y="204"/>
                      <a:pt x="53" y="217"/>
                    </a:cubicBezTo>
                    <a:cubicBezTo>
                      <a:pt x="51" y="229"/>
                      <a:pt x="49" y="242"/>
                      <a:pt x="49" y="255"/>
                    </a:cubicBezTo>
                    <a:cubicBezTo>
                      <a:pt x="48" y="265"/>
                      <a:pt x="49" y="276"/>
                      <a:pt x="49" y="286"/>
                    </a:cubicBezTo>
                    <a:cubicBezTo>
                      <a:pt x="49" y="299"/>
                      <a:pt x="50" y="313"/>
                      <a:pt x="49" y="326"/>
                    </a:cubicBezTo>
                    <a:cubicBezTo>
                      <a:pt x="48" y="342"/>
                      <a:pt x="45" y="353"/>
                      <a:pt x="42" y="367"/>
                    </a:cubicBezTo>
                    <a:cubicBezTo>
                      <a:pt x="38" y="386"/>
                      <a:pt x="38" y="386"/>
                      <a:pt x="38" y="386"/>
                    </a:cubicBezTo>
                    <a:cubicBezTo>
                      <a:pt x="35" y="403"/>
                      <a:pt x="37" y="425"/>
                      <a:pt x="38" y="446"/>
                    </a:cubicBezTo>
                    <a:cubicBezTo>
                      <a:pt x="40" y="461"/>
                      <a:pt x="41" y="475"/>
                      <a:pt x="40" y="486"/>
                    </a:cubicBezTo>
                    <a:cubicBezTo>
                      <a:pt x="40" y="491"/>
                      <a:pt x="38" y="494"/>
                      <a:pt x="35" y="488"/>
                    </a:cubicBezTo>
                    <a:cubicBezTo>
                      <a:pt x="21" y="453"/>
                      <a:pt x="7" y="416"/>
                      <a:pt x="10" y="389"/>
                    </a:cubicBezTo>
                    <a:cubicBezTo>
                      <a:pt x="12" y="371"/>
                      <a:pt x="15" y="354"/>
                      <a:pt x="18" y="338"/>
                    </a:cubicBezTo>
                    <a:cubicBezTo>
                      <a:pt x="26" y="296"/>
                      <a:pt x="33" y="257"/>
                      <a:pt x="23" y="210"/>
                    </a:cubicBezTo>
                    <a:cubicBezTo>
                      <a:pt x="22" y="208"/>
                      <a:pt x="20" y="206"/>
                      <a:pt x="18" y="207"/>
                    </a:cubicBezTo>
                    <a:cubicBezTo>
                      <a:pt x="16" y="207"/>
                      <a:pt x="14" y="210"/>
                      <a:pt x="15" y="212"/>
                    </a:cubicBezTo>
                    <a:cubicBezTo>
                      <a:pt x="25" y="257"/>
                      <a:pt x="18" y="296"/>
                      <a:pt x="10" y="337"/>
                    </a:cubicBezTo>
                    <a:cubicBezTo>
                      <a:pt x="7" y="353"/>
                      <a:pt x="4" y="370"/>
                      <a:pt x="2" y="388"/>
                    </a:cubicBezTo>
                    <a:cubicBezTo>
                      <a:pt x="0" y="405"/>
                      <a:pt x="4" y="426"/>
                      <a:pt x="11" y="447"/>
                    </a:cubicBezTo>
                    <a:cubicBezTo>
                      <a:pt x="16" y="461"/>
                      <a:pt x="23" y="495"/>
                      <a:pt x="30" y="517"/>
                    </a:cubicBezTo>
                    <a:cubicBezTo>
                      <a:pt x="37" y="537"/>
                      <a:pt x="45" y="548"/>
                      <a:pt x="46" y="565"/>
                    </a:cubicBezTo>
                    <a:cubicBezTo>
                      <a:pt x="47" y="578"/>
                      <a:pt x="47" y="589"/>
                      <a:pt x="47" y="596"/>
                    </a:cubicBezTo>
                    <a:cubicBezTo>
                      <a:pt x="47" y="644"/>
                      <a:pt x="47" y="644"/>
                      <a:pt x="47" y="644"/>
                    </a:cubicBezTo>
                    <a:cubicBezTo>
                      <a:pt x="49" y="648"/>
                      <a:pt x="60" y="649"/>
                      <a:pt x="63" y="644"/>
                    </a:cubicBezTo>
                    <a:close/>
                  </a:path>
                </a:pathLst>
              </a:custGeom>
              <a:solidFill>
                <a:srgbClr val="88C0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26" name="Freeform 16"/>
              <p:cNvSpPr>
                <a:spLocks noEditPoints="1"/>
              </p:cNvSpPr>
              <p:nvPr/>
            </p:nvSpPr>
            <p:spPr bwMode="auto">
              <a:xfrm>
                <a:off x="3367" y="1817"/>
                <a:ext cx="375" cy="1712"/>
              </a:xfrm>
              <a:custGeom>
                <a:avLst/>
                <a:gdLst>
                  <a:gd name="T0" fmla="*/ 39 w 150"/>
                  <a:gd name="T1" fmla="*/ 0 h 642"/>
                  <a:gd name="T2" fmla="*/ 43 w 150"/>
                  <a:gd name="T3" fmla="*/ 27 h 642"/>
                  <a:gd name="T4" fmla="*/ 25 w 150"/>
                  <a:gd name="T5" fmla="*/ 20 h 642"/>
                  <a:gd name="T6" fmla="*/ 14 w 150"/>
                  <a:gd name="T7" fmla="*/ 31 h 642"/>
                  <a:gd name="T8" fmla="*/ 0 w 150"/>
                  <a:gd name="T9" fmla="*/ 60 h 642"/>
                  <a:gd name="T10" fmla="*/ 5 w 150"/>
                  <a:gd name="T11" fmla="*/ 102 h 642"/>
                  <a:gd name="T12" fmla="*/ 20 w 150"/>
                  <a:gd name="T13" fmla="*/ 104 h 642"/>
                  <a:gd name="T14" fmla="*/ 12 w 150"/>
                  <a:gd name="T15" fmla="*/ 161 h 642"/>
                  <a:gd name="T16" fmla="*/ 34 w 150"/>
                  <a:gd name="T17" fmla="*/ 194 h 642"/>
                  <a:gd name="T18" fmla="*/ 12 w 150"/>
                  <a:gd name="T19" fmla="*/ 215 h 642"/>
                  <a:gd name="T20" fmla="*/ 6 w 150"/>
                  <a:gd name="T21" fmla="*/ 240 h 642"/>
                  <a:gd name="T22" fmla="*/ 22 w 150"/>
                  <a:gd name="T23" fmla="*/ 244 h 642"/>
                  <a:gd name="T24" fmla="*/ 32 w 150"/>
                  <a:gd name="T25" fmla="*/ 277 h 642"/>
                  <a:gd name="T26" fmla="*/ 41 w 150"/>
                  <a:gd name="T27" fmla="*/ 282 h 642"/>
                  <a:gd name="T28" fmla="*/ 80 w 150"/>
                  <a:gd name="T29" fmla="*/ 310 h 642"/>
                  <a:gd name="T30" fmla="*/ 30 w 150"/>
                  <a:gd name="T31" fmla="*/ 320 h 642"/>
                  <a:gd name="T32" fmla="*/ 28 w 150"/>
                  <a:gd name="T33" fmla="*/ 368 h 642"/>
                  <a:gd name="T34" fmla="*/ 18 w 150"/>
                  <a:gd name="T35" fmla="*/ 392 h 642"/>
                  <a:gd name="T36" fmla="*/ 16 w 150"/>
                  <a:gd name="T37" fmla="*/ 406 h 642"/>
                  <a:gd name="T38" fmla="*/ 16 w 150"/>
                  <a:gd name="T39" fmla="*/ 435 h 642"/>
                  <a:gd name="T40" fmla="*/ 54 w 150"/>
                  <a:gd name="T41" fmla="*/ 447 h 642"/>
                  <a:gd name="T42" fmla="*/ 24 w 150"/>
                  <a:gd name="T43" fmla="*/ 456 h 642"/>
                  <a:gd name="T44" fmla="*/ 125 w 150"/>
                  <a:gd name="T45" fmla="*/ 637 h 642"/>
                  <a:gd name="T46" fmla="*/ 98 w 150"/>
                  <a:gd name="T47" fmla="*/ 334 h 642"/>
                  <a:gd name="T48" fmla="*/ 73 w 150"/>
                  <a:gd name="T49" fmla="*/ 225 h 642"/>
                  <a:gd name="T50" fmla="*/ 52 w 150"/>
                  <a:gd name="T51" fmla="*/ 178 h 642"/>
                  <a:gd name="T52" fmla="*/ 29 w 150"/>
                  <a:gd name="T53" fmla="*/ 44 h 642"/>
                  <a:gd name="T54" fmla="*/ 24 w 150"/>
                  <a:gd name="T55" fmla="*/ 58 h 642"/>
                  <a:gd name="T56" fmla="*/ 56 w 150"/>
                  <a:gd name="T57" fmla="*/ 88 h 642"/>
                  <a:gd name="T58" fmla="*/ 33 w 150"/>
                  <a:gd name="T59" fmla="*/ 103 h 642"/>
                  <a:gd name="T60" fmla="*/ 35 w 150"/>
                  <a:gd name="T61" fmla="*/ 135 h 642"/>
                  <a:gd name="T62" fmla="*/ 35 w 150"/>
                  <a:gd name="T63" fmla="*/ 167 h 642"/>
                  <a:gd name="T64" fmla="*/ 28 w 150"/>
                  <a:gd name="T65" fmla="*/ 208 h 642"/>
                  <a:gd name="T66" fmla="*/ 38 w 150"/>
                  <a:gd name="T67" fmla="*/ 234 h 642"/>
                  <a:gd name="T68" fmla="*/ 64 w 150"/>
                  <a:gd name="T69" fmla="*/ 270 h 642"/>
                  <a:gd name="T70" fmla="*/ 76 w 150"/>
                  <a:gd name="T71" fmla="*/ 256 h 642"/>
                  <a:gd name="T72" fmla="*/ 85 w 150"/>
                  <a:gd name="T73" fmla="*/ 446 h 642"/>
                  <a:gd name="T74" fmla="*/ 88 w 150"/>
                  <a:gd name="T75" fmla="*/ 426 h 642"/>
                  <a:gd name="T76" fmla="*/ 62 w 150"/>
                  <a:gd name="T77" fmla="*/ 334 h 642"/>
                  <a:gd name="T78" fmla="*/ 38 w 150"/>
                  <a:gd name="T79" fmla="*/ 328 h 642"/>
                  <a:gd name="T80" fmla="*/ 48 w 150"/>
                  <a:gd name="T81" fmla="*/ 392 h 642"/>
                  <a:gd name="T82" fmla="*/ 84 w 150"/>
                  <a:gd name="T83" fmla="*/ 336 h 642"/>
                  <a:gd name="T84" fmla="*/ 62 w 150"/>
                  <a:gd name="T85" fmla="*/ 419 h 642"/>
                  <a:gd name="T86" fmla="*/ 56 w 150"/>
                  <a:gd name="T87" fmla="*/ 473 h 642"/>
                  <a:gd name="T88" fmla="*/ 93 w 150"/>
                  <a:gd name="T89" fmla="*/ 460 h 64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50"/>
                  <a:gd name="T136" fmla="*/ 0 h 642"/>
                  <a:gd name="T137" fmla="*/ 150 w 150"/>
                  <a:gd name="T138" fmla="*/ 642 h 64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50" h="642">
                    <a:moveTo>
                      <a:pt x="98" y="334"/>
                    </a:moveTo>
                    <a:cubicBezTo>
                      <a:pt x="96" y="272"/>
                      <a:pt x="76" y="124"/>
                      <a:pt x="66" y="68"/>
                    </a:cubicBezTo>
                    <a:cubicBezTo>
                      <a:pt x="59" y="32"/>
                      <a:pt x="50" y="11"/>
                      <a:pt x="39" y="0"/>
                    </a:cubicBezTo>
                    <a:cubicBezTo>
                      <a:pt x="37" y="2"/>
                      <a:pt x="35" y="6"/>
                      <a:pt x="33" y="10"/>
                    </a:cubicBezTo>
                    <a:cubicBezTo>
                      <a:pt x="33" y="11"/>
                      <a:pt x="33" y="12"/>
                      <a:pt x="32" y="13"/>
                    </a:cubicBezTo>
                    <a:cubicBezTo>
                      <a:pt x="37" y="15"/>
                      <a:pt x="41" y="22"/>
                      <a:pt x="43" y="27"/>
                    </a:cubicBezTo>
                    <a:cubicBezTo>
                      <a:pt x="46" y="33"/>
                      <a:pt x="36" y="34"/>
                      <a:pt x="33" y="35"/>
                    </a:cubicBezTo>
                    <a:cubicBezTo>
                      <a:pt x="30" y="36"/>
                      <a:pt x="27" y="31"/>
                      <a:pt x="26" y="22"/>
                    </a:cubicBezTo>
                    <a:cubicBezTo>
                      <a:pt x="26" y="22"/>
                      <a:pt x="26" y="21"/>
                      <a:pt x="25" y="20"/>
                    </a:cubicBezTo>
                    <a:cubicBezTo>
                      <a:pt x="25" y="21"/>
                      <a:pt x="23" y="21"/>
                      <a:pt x="22" y="21"/>
                    </a:cubicBezTo>
                    <a:cubicBezTo>
                      <a:pt x="20" y="21"/>
                      <a:pt x="17" y="22"/>
                      <a:pt x="15" y="23"/>
                    </a:cubicBezTo>
                    <a:cubicBezTo>
                      <a:pt x="15" y="25"/>
                      <a:pt x="14" y="28"/>
                      <a:pt x="14" y="31"/>
                    </a:cubicBezTo>
                    <a:cubicBezTo>
                      <a:pt x="14" y="44"/>
                      <a:pt x="18" y="55"/>
                      <a:pt x="10" y="53"/>
                    </a:cubicBezTo>
                    <a:cubicBezTo>
                      <a:pt x="7" y="53"/>
                      <a:pt x="5" y="52"/>
                      <a:pt x="3" y="51"/>
                    </a:cubicBezTo>
                    <a:cubicBezTo>
                      <a:pt x="2" y="54"/>
                      <a:pt x="1" y="57"/>
                      <a:pt x="0" y="60"/>
                    </a:cubicBezTo>
                    <a:cubicBezTo>
                      <a:pt x="6" y="62"/>
                      <a:pt x="13" y="68"/>
                      <a:pt x="15" y="72"/>
                    </a:cubicBezTo>
                    <a:cubicBezTo>
                      <a:pt x="18" y="77"/>
                      <a:pt x="12" y="86"/>
                      <a:pt x="7" y="96"/>
                    </a:cubicBezTo>
                    <a:cubicBezTo>
                      <a:pt x="6" y="98"/>
                      <a:pt x="5" y="100"/>
                      <a:pt x="5" y="102"/>
                    </a:cubicBezTo>
                    <a:cubicBezTo>
                      <a:pt x="7" y="105"/>
                      <a:pt x="8" y="109"/>
                      <a:pt x="10" y="112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11" y="106"/>
                      <a:pt x="16" y="102"/>
                      <a:pt x="20" y="104"/>
                    </a:cubicBezTo>
                    <a:cubicBezTo>
                      <a:pt x="23" y="107"/>
                      <a:pt x="20" y="121"/>
                      <a:pt x="21" y="129"/>
                    </a:cubicBezTo>
                    <a:cubicBezTo>
                      <a:pt x="22" y="136"/>
                      <a:pt x="18" y="143"/>
                      <a:pt x="14" y="143"/>
                    </a:cubicBezTo>
                    <a:cubicBezTo>
                      <a:pt x="13" y="149"/>
                      <a:pt x="12" y="155"/>
                      <a:pt x="12" y="161"/>
                    </a:cubicBezTo>
                    <a:cubicBezTo>
                      <a:pt x="13" y="160"/>
                      <a:pt x="14" y="160"/>
                      <a:pt x="14" y="160"/>
                    </a:cubicBezTo>
                    <a:cubicBezTo>
                      <a:pt x="19" y="158"/>
                      <a:pt x="23" y="166"/>
                      <a:pt x="27" y="171"/>
                    </a:cubicBezTo>
                    <a:cubicBezTo>
                      <a:pt x="31" y="176"/>
                      <a:pt x="36" y="184"/>
                      <a:pt x="34" y="194"/>
                    </a:cubicBezTo>
                    <a:cubicBezTo>
                      <a:pt x="32" y="203"/>
                      <a:pt x="26" y="202"/>
                      <a:pt x="18" y="200"/>
                    </a:cubicBezTo>
                    <a:cubicBezTo>
                      <a:pt x="18" y="200"/>
                      <a:pt x="17" y="200"/>
                      <a:pt x="17" y="200"/>
                    </a:cubicBezTo>
                    <a:cubicBezTo>
                      <a:pt x="16" y="205"/>
                      <a:pt x="14" y="210"/>
                      <a:pt x="12" y="215"/>
                    </a:cubicBezTo>
                    <a:cubicBezTo>
                      <a:pt x="14" y="218"/>
                      <a:pt x="16" y="224"/>
                      <a:pt x="17" y="228"/>
                    </a:cubicBezTo>
                    <a:cubicBezTo>
                      <a:pt x="18" y="235"/>
                      <a:pt x="15" y="238"/>
                      <a:pt x="8" y="240"/>
                    </a:cubicBezTo>
                    <a:cubicBezTo>
                      <a:pt x="7" y="240"/>
                      <a:pt x="6" y="240"/>
                      <a:pt x="6" y="240"/>
                    </a:cubicBezTo>
                    <a:cubicBezTo>
                      <a:pt x="6" y="242"/>
                      <a:pt x="8" y="245"/>
                      <a:pt x="10" y="248"/>
                    </a:cubicBezTo>
                    <a:cubicBezTo>
                      <a:pt x="12" y="250"/>
                      <a:pt x="15" y="251"/>
                      <a:pt x="18" y="253"/>
                    </a:cubicBezTo>
                    <a:cubicBezTo>
                      <a:pt x="18" y="248"/>
                      <a:pt x="17" y="246"/>
                      <a:pt x="22" y="244"/>
                    </a:cubicBezTo>
                    <a:cubicBezTo>
                      <a:pt x="26" y="243"/>
                      <a:pt x="31" y="248"/>
                      <a:pt x="35" y="252"/>
                    </a:cubicBezTo>
                    <a:cubicBezTo>
                      <a:pt x="40" y="258"/>
                      <a:pt x="46" y="262"/>
                      <a:pt x="46" y="268"/>
                    </a:cubicBezTo>
                    <a:cubicBezTo>
                      <a:pt x="46" y="272"/>
                      <a:pt x="40" y="275"/>
                      <a:pt x="32" y="277"/>
                    </a:cubicBezTo>
                    <a:cubicBezTo>
                      <a:pt x="32" y="277"/>
                      <a:pt x="32" y="277"/>
                      <a:pt x="32" y="277"/>
                    </a:cubicBezTo>
                    <a:cubicBezTo>
                      <a:pt x="32" y="280"/>
                      <a:pt x="32" y="282"/>
                      <a:pt x="31" y="284"/>
                    </a:cubicBezTo>
                    <a:cubicBezTo>
                      <a:pt x="36" y="284"/>
                      <a:pt x="38" y="283"/>
                      <a:pt x="41" y="282"/>
                    </a:cubicBezTo>
                    <a:cubicBezTo>
                      <a:pt x="44" y="280"/>
                      <a:pt x="52" y="278"/>
                      <a:pt x="56" y="282"/>
                    </a:cubicBezTo>
                    <a:cubicBezTo>
                      <a:pt x="61" y="286"/>
                      <a:pt x="71" y="290"/>
                      <a:pt x="75" y="291"/>
                    </a:cubicBezTo>
                    <a:cubicBezTo>
                      <a:pt x="79" y="292"/>
                      <a:pt x="80" y="298"/>
                      <a:pt x="80" y="310"/>
                    </a:cubicBezTo>
                    <a:cubicBezTo>
                      <a:pt x="80" y="321"/>
                      <a:pt x="69" y="314"/>
                      <a:pt x="60" y="312"/>
                    </a:cubicBezTo>
                    <a:cubicBezTo>
                      <a:pt x="50" y="310"/>
                      <a:pt x="42" y="310"/>
                      <a:pt x="34" y="316"/>
                    </a:cubicBezTo>
                    <a:cubicBezTo>
                      <a:pt x="33" y="317"/>
                      <a:pt x="31" y="318"/>
                      <a:pt x="30" y="320"/>
                    </a:cubicBezTo>
                    <a:cubicBezTo>
                      <a:pt x="30" y="326"/>
                      <a:pt x="29" y="332"/>
                      <a:pt x="29" y="338"/>
                    </a:cubicBezTo>
                    <a:cubicBezTo>
                      <a:pt x="34" y="337"/>
                      <a:pt x="42" y="355"/>
                      <a:pt x="41" y="361"/>
                    </a:cubicBezTo>
                    <a:cubicBezTo>
                      <a:pt x="40" y="368"/>
                      <a:pt x="33" y="371"/>
                      <a:pt x="28" y="368"/>
                    </a:cubicBezTo>
                    <a:cubicBezTo>
                      <a:pt x="27" y="368"/>
                      <a:pt x="27" y="367"/>
                      <a:pt x="27" y="367"/>
                    </a:cubicBezTo>
                    <a:cubicBezTo>
                      <a:pt x="27" y="372"/>
                      <a:pt x="26" y="377"/>
                      <a:pt x="25" y="381"/>
                    </a:cubicBezTo>
                    <a:cubicBezTo>
                      <a:pt x="32" y="381"/>
                      <a:pt x="30" y="396"/>
                      <a:pt x="18" y="392"/>
                    </a:cubicBezTo>
                    <a:cubicBezTo>
                      <a:pt x="17" y="392"/>
                      <a:pt x="17" y="392"/>
                      <a:pt x="16" y="392"/>
                    </a:cubicBezTo>
                    <a:cubicBezTo>
                      <a:pt x="11" y="396"/>
                      <a:pt x="4" y="404"/>
                      <a:pt x="1" y="412"/>
                    </a:cubicBezTo>
                    <a:cubicBezTo>
                      <a:pt x="5" y="409"/>
                      <a:pt x="11" y="407"/>
                      <a:pt x="16" y="406"/>
                    </a:cubicBezTo>
                    <a:cubicBezTo>
                      <a:pt x="24" y="406"/>
                      <a:pt x="27" y="417"/>
                      <a:pt x="18" y="421"/>
                    </a:cubicBezTo>
                    <a:cubicBezTo>
                      <a:pt x="13" y="423"/>
                      <a:pt x="9" y="428"/>
                      <a:pt x="7" y="432"/>
                    </a:cubicBezTo>
                    <a:cubicBezTo>
                      <a:pt x="10" y="433"/>
                      <a:pt x="13" y="433"/>
                      <a:pt x="16" y="435"/>
                    </a:cubicBezTo>
                    <a:cubicBezTo>
                      <a:pt x="17" y="434"/>
                      <a:pt x="17" y="434"/>
                      <a:pt x="18" y="433"/>
                    </a:cubicBezTo>
                    <a:cubicBezTo>
                      <a:pt x="26" y="424"/>
                      <a:pt x="38" y="430"/>
                      <a:pt x="45" y="431"/>
                    </a:cubicBezTo>
                    <a:cubicBezTo>
                      <a:pt x="52" y="432"/>
                      <a:pt x="58" y="442"/>
                      <a:pt x="54" y="447"/>
                    </a:cubicBezTo>
                    <a:cubicBezTo>
                      <a:pt x="49" y="452"/>
                      <a:pt x="44" y="450"/>
                      <a:pt x="41" y="453"/>
                    </a:cubicBezTo>
                    <a:cubicBezTo>
                      <a:pt x="38" y="456"/>
                      <a:pt x="33" y="461"/>
                      <a:pt x="26" y="456"/>
                    </a:cubicBezTo>
                    <a:cubicBezTo>
                      <a:pt x="25" y="456"/>
                      <a:pt x="25" y="456"/>
                      <a:pt x="24" y="456"/>
                    </a:cubicBezTo>
                    <a:cubicBezTo>
                      <a:pt x="25" y="460"/>
                      <a:pt x="24" y="465"/>
                      <a:pt x="24" y="470"/>
                    </a:cubicBezTo>
                    <a:cubicBezTo>
                      <a:pt x="35" y="477"/>
                      <a:pt x="47" y="484"/>
                      <a:pt x="58" y="492"/>
                    </a:cubicBezTo>
                    <a:cubicBezTo>
                      <a:pt x="92" y="515"/>
                      <a:pt x="120" y="574"/>
                      <a:pt x="125" y="637"/>
                    </a:cubicBezTo>
                    <a:cubicBezTo>
                      <a:pt x="130" y="642"/>
                      <a:pt x="146" y="642"/>
                      <a:pt x="150" y="637"/>
                    </a:cubicBezTo>
                    <a:cubicBezTo>
                      <a:pt x="148" y="600"/>
                      <a:pt x="143" y="544"/>
                      <a:pt x="128" y="506"/>
                    </a:cubicBezTo>
                    <a:cubicBezTo>
                      <a:pt x="104" y="444"/>
                      <a:pt x="100" y="396"/>
                      <a:pt x="98" y="334"/>
                    </a:cubicBezTo>
                    <a:close/>
                    <a:moveTo>
                      <a:pt x="61" y="157"/>
                    </a:moveTo>
                    <a:cubicBezTo>
                      <a:pt x="64" y="156"/>
                      <a:pt x="66" y="165"/>
                      <a:pt x="68" y="178"/>
                    </a:cubicBezTo>
                    <a:cubicBezTo>
                      <a:pt x="71" y="192"/>
                      <a:pt x="75" y="218"/>
                      <a:pt x="73" y="225"/>
                    </a:cubicBezTo>
                    <a:cubicBezTo>
                      <a:pt x="71" y="232"/>
                      <a:pt x="63" y="223"/>
                      <a:pt x="58" y="218"/>
                    </a:cubicBezTo>
                    <a:cubicBezTo>
                      <a:pt x="53" y="212"/>
                      <a:pt x="44" y="206"/>
                      <a:pt x="44" y="198"/>
                    </a:cubicBezTo>
                    <a:cubicBezTo>
                      <a:pt x="45" y="190"/>
                      <a:pt x="49" y="185"/>
                      <a:pt x="52" y="178"/>
                    </a:cubicBezTo>
                    <a:cubicBezTo>
                      <a:pt x="54" y="170"/>
                      <a:pt x="58" y="156"/>
                      <a:pt x="61" y="157"/>
                    </a:cubicBezTo>
                    <a:close/>
                    <a:moveTo>
                      <a:pt x="24" y="58"/>
                    </a:moveTo>
                    <a:cubicBezTo>
                      <a:pt x="25" y="54"/>
                      <a:pt x="26" y="46"/>
                      <a:pt x="29" y="44"/>
                    </a:cubicBezTo>
                    <a:cubicBezTo>
                      <a:pt x="30" y="42"/>
                      <a:pt x="36" y="46"/>
                      <a:pt x="38" y="50"/>
                    </a:cubicBezTo>
                    <a:cubicBezTo>
                      <a:pt x="41" y="55"/>
                      <a:pt x="38" y="60"/>
                      <a:pt x="30" y="62"/>
                    </a:cubicBezTo>
                    <a:cubicBezTo>
                      <a:pt x="26" y="64"/>
                      <a:pt x="24" y="62"/>
                      <a:pt x="24" y="58"/>
                    </a:cubicBezTo>
                    <a:close/>
                    <a:moveTo>
                      <a:pt x="31" y="81"/>
                    </a:moveTo>
                    <a:cubicBezTo>
                      <a:pt x="37" y="72"/>
                      <a:pt x="41" y="66"/>
                      <a:pt x="46" y="64"/>
                    </a:cubicBezTo>
                    <a:cubicBezTo>
                      <a:pt x="52" y="64"/>
                      <a:pt x="53" y="74"/>
                      <a:pt x="56" y="88"/>
                    </a:cubicBezTo>
                    <a:cubicBezTo>
                      <a:pt x="60" y="101"/>
                      <a:pt x="60" y="117"/>
                      <a:pt x="58" y="122"/>
                    </a:cubicBezTo>
                    <a:cubicBezTo>
                      <a:pt x="56" y="128"/>
                      <a:pt x="47" y="127"/>
                      <a:pt x="42" y="125"/>
                    </a:cubicBezTo>
                    <a:cubicBezTo>
                      <a:pt x="36" y="123"/>
                      <a:pt x="35" y="110"/>
                      <a:pt x="33" y="103"/>
                    </a:cubicBezTo>
                    <a:cubicBezTo>
                      <a:pt x="31" y="96"/>
                      <a:pt x="25" y="90"/>
                      <a:pt x="31" y="81"/>
                    </a:cubicBezTo>
                    <a:close/>
                    <a:moveTo>
                      <a:pt x="30" y="151"/>
                    </a:moveTo>
                    <a:cubicBezTo>
                      <a:pt x="30" y="140"/>
                      <a:pt x="31" y="138"/>
                      <a:pt x="35" y="135"/>
                    </a:cubicBezTo>
                    <a:cubicBezTo>
                      <a:pt x="38" y="132"/>
                      <a:pt x="50" y="138"/>
                      <a:pt x="51" y="145"/>
                    </a:cubicBezTo>
                    <a:cubicBezTo>
                      <a:pt x="54" y="152"/>
                      <a:pt x="49" y="160"/>
                      <a:pt x="48" y="164"/>
                    </a:cubicBezTo>
                    <a:cubicBezTo>
                      <a:pt x="46" y="168"/>
                      <a:pt x="38" y="172"/>
                      <a:pt x="35" y="167"/>
                    </a:cubicBezTo>
                    <a:cubicBezTo>
                      <a:pt x="32" y="162"/>
                      <a:pt x="29" y="162"/>
                      <a:pt x="30" y="151"/>
                    </a:cubicBezTo>
                    <a:close/>
                    <a:moveTo>
                      <a:pt x="28" y="222"/>
                    </a:moveTo>
                    <a:cubicBezTo>
                      <a:pt x="25" y="216"/>
                      <a:pt x="23" y="210"/>
                      <a:pt x="28" y="208"/>
                    </a:cubicBezTo>
                    <a:cubicBezTo>
                      <a:pt x="31" y="207"/>
                      <a:pt x="35" y="210"/>
                      <a:pt x="39" y="212"/>
                    </a:cubicBezTo>
                    <a:cubicBezTo>
                      <a:pt x="43" y="214"/>
                      <a:pt x="52" y="218"/>
                      <a:pt x="52" y="227"/>
                    </a:cubicBezTo>
                    <a:cubicBezTo>
                      <a:pt x="51" y="236"/>
                      <a:pt x="45" y="233"/>
                      <a:pt x="38" y="234"/>
                    </a:cubicBezTo>
                    <a:cubicBezTo>
                      <a:pt x="30" y="236"/>
                      <a:pt x="30" y="228"/>
                      <a:pt x="28" y="222"/>
                    </a:cubicBezTo>
                    <a:close/>
                    <a:moveTo>
                      <a:pt x="74" y="282"/>
                    </a:moveTo>
                    <a:cubicBezTo>
                      <a:pt x="67" y="284"/>
                      <a:pt x="66" y="275"/>
                      <a:pt x="64" y="270"/>
                    </a:cubicBezTo>
                    <a:cubicBezTo>
                      <a:pt x="61" y="258"/>
                      <a:pt x="46" y="256"/>
                      <a:pt x="44" y="250"/>
                    </a:cubicBezTo>
                    <a:cubicBezTo>
                      <a:pt x="41" y="244"/>
                      <a:pt x="55" y="239"/>
                      <a:pt x="66" y="240"/>
                    </a:cubicBezTo>
                    <a:cubicBezTo>
                      <a:pt x="74" y="239"/>
                      <a:pt x="74" y="244"/>
                      <a:pt x="76" y="256"/>
                    </a:cubicBezTo>
                    <a:cubicBezTo>
                      <a:pt x="78" y="267"/>
                      <a:pt x="80" y="280"/>
                      <a:pt x="74" y="282"/>
                    </a:cubicBezTo>
                    <a:close/>
                    <a:moveTo>
                      <a:pt x="88" y="426"/>
                    </a:moveTo>
                    <a:cubicBezTo>
                      <a:pt x="87" y="438"/>
                      <a:pt x="92" y="444"/>
                      <a:pt x="85" y="446"/>
                    </a:cubicBezTo>
                    <a:cubicBezTo>
                      <a:pt x="75" y="449"/>
                      <a:pt x="64" y="442"/>
                      <a:pt x="66" y="433"/>
                    </a:cubicBezTo>
                    <a:cubicBezTo>
                      <a:pt x="68" y="424"/>
                      <a:pt x="76" y="417"/>
                      <a:pt x="79" y="416"/>
                    </a:cubicBezTo>
                    <a:cubicBezTo>
                      <a:pt x="82" y="414"/>
                      <a:pt x="88" y="414"/>
                      <a:pt x="88" y="426"/>
                    </a:cubicBezTo>
                    <a:close/>
                    <a:moveTo>
                      <a:pt x="38" y="328"/>
                    </a:moveTo>
                    <a:cubicBezTo>
                      <a:pt x="40" y="322"/>
                      <a:pt x="46" y="319"/>
                      <a:pt x="56" y="321"/>
                    </a:cubicBezTo>
                    <a:cubicBezTo>
                      <a:pt x="60" y="322"/>
                      <a:pt x="62" y="323"/>
                      <a:pt x="62" y="334"/>
                    </a:cubicBezTo>
                    <a:cubicBezTo>
                      <a:pt x="63" y="346"/>
                      <a:pt x="63" y="364"/>
                      <a:pt x="58" y="369"/>
                    </a:cubicBezTo>
                    <a:cubicBezTo>
                      <a:pt x="54" y="374"/>
                      <a:pt x="52" y="355"/>
                      <a:pt x="47" y="346"/>
                    </a:cubicBezTo>
                    <a:cubicBezTo>
                      <a:pt x="42" y="336"/>
                      <a:pt x="36" y="333"/>
                      <a:pt x="38" y="328"/>
                    </a:cubicBezTo>
                    <a:close/>
                    <a:moveTo>
                      <a:pt x="46" y="420"/>
                    </a:moveTo>
                    <a:cubicBezTo>
                      <a:pt x="36" y="418"/>
                      <a:pt x="32" y="416"/>
                      <a:pt x="34" y="408"/>
                    </a:cubicBezTo>
                    <a:cubicBezTo>
                      <a:pt x="35" y="402"/>
                      <a:pt x="38" y="394"/>
                      <a:pt x="48" y="392"/>
                    </a:cubicBezTo>
                    <a:cubicBezTo>
                      <a:pt x="58" y="391"/>
                      <a:pt x="68" y="382"/>
                      <a:pt x="70" y="370"/>
                    </a:cubicBezTo>
                    <a:cubicBezTo>
                      <a:pt x="71" y="358"/>
                      <a:pt x="71" y="347"/>
                      <a:pt x="72" y="336"/>
                    </a:cubicBezTo>
                    <a:cubicBezTo>
                      <a:pt x="72" y="324"/>
                      <a:pt x="83" y="325"/>
                      <a:pt x="84" y="336"/>
                    </a:cubicBezTo>
                    <a:cubicBezTo>
                      <a:pt x="84" y="348"/>
                      <a:pt x="84" y="360"/>
                      <a:pt x="83" y="373"/>
                    </a:cubicBezTo>
                    <a:cubicBezTo>
                      <a:pt x="82" y="386"/>
                      <a:pt x="82" y="392"/>
                      <a:pt x="75" y="402"/>
                    </a:cubicBezTo>
                    <a:cubicBezTo>
                      <a:pt x="68" y="412"/>
                      <a:pt x="64" y="414"/>
                      <a:pt x="62" y="419"/>
                    </a:cubicBezTo>
                    <a:cubicBezTo>
                      <a:pt x="60" y="424"/>
                      <a:pt x="55" y="422"/>
                      <a:pt x="46" y="420"/>
                    </a:cubicBezTo>
                    <a:close/>
                    <a:moveTo>
                      <a:pt x="90" y="495"/>
                    </a:moveTo>
                    <a:cubicBezTo>
                      <a:pt x="85" y="490"/>
                      <a:pt x="69" y="481"/>
                      <a:pt x="56" y="473"/>
                    </a:cubicBezTo>
                    <a:cubicBezTo>
                      <a:pt x="50" y="470"/>
                      <a:pt x="44" y="460"/>
                      <a:pt x="54" y="458"/>
                    </a:cubicBezTo>
                    <a:cubicBezTo>
                      <a:pt x="62" y="457"/>
                      <a:pt x="70" y="456"/>
                      <a:pt x="74" y="456"/>
                    </a:cubicBezTo>
                    <a:cubicBezTo>
                      <a:pt x="83" y="455"/>
                      <a:pt x="90" y="449"/>
                      <a:pt x="93" y="460"/>
                    </a:cubicBezTo>
                    <a:cubicBezTo>
                      <a:pt x="96" y="470"/>
                      <a:pt x="102" y="487"/>
                      <a:pt x="102" y="494"/>
                    </a:cubicBezTo>
                    <a:cubicBezTo>
                      <a:pt x="103" y="502"/>
                      <a:pt x="97" y="502"/>
                      <a:pt x="90" y="495"/>
                    </a:cubicBezTo>
                    <a:close/>
                  </a:path>
                </a:pathLst>
              </a:custGeom>
              <a:solidFill>
                <a:srgbClr val="E569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27" name="Freeform 17"/>
              <p:cNvSpPr>
                <a:spLocks/>
              </p:cNvSpPr>
              <p:nvPr/>
            </p:nvSpPr>
            <p:spPr bwMode="auto">
              <a:xfrm>
                <a:off x="1931" y="1539"/>
                <a:ext cx="161" cy="238"/>
              </a:xfrm>
              <a:custGeom>
                <a:avLst/>
                <a:gdLst>
                  <a:gd name="T0" fmla="*/ 0 w 64"/>
                  <a:gd name="T1" fmla="*/ 24 h 89"/>
                  <a:gd name="T2" fmla="*/ 54 w 64"/>
                  <a:gd name="T3" fmla="*/ 89 h 89"/>
                  <a:gd name="T4" fmla="*/ 55 w 64"/>
                  <a:gd name="T5" fmla="*/ 89 h 89"/>
                  <a:gd name="T6" fmla="*/ 55 w 64"/>
                  <a:gd name="T7" fmla="*/ 88 h 89"/>
                  <a:gd name="T8" fmla="*/ 63 w 64"/>
                  <a:gd name="T9" fmla="*/ 73 h 89"/>
                  <a:gd name="T10" fmla="*/ 22 w 64"/>
                  <a:gd name="T11" fmla="*/ 0 h 89"/>
                  <a:gd name="T12" fmla="*/ 0 w 64"/>
                  <a:gd name="T13" fmla="*/ 24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89"/>
                  <a:gd name="T23" fmla="*/ 64 w 64"/>
                  <a:gd name="T24" fmla="*/ 89 h 8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89">
                    <a:moveTo>
                      <a:pt x="0" y="24"/>
                    </a:moveTo>
                    <a:cubicBezTo>
                      <a:pt x="2" y="31"/>
                      <a:pt x="45" y="85"/>
                      <a:pt x="54" y="89"/>
                    </a:cubicBezTo>
                    <a:cubicBezTo>
                      <a:pt x="55" y="89"/>
                      <a:pt x="55" y="89"/>
                      <a:pt x="55" y="89"/>
                    </a:cubicBezTo>
                    <a:cubicBezTo>
                      <a:pt x="55" y="89"/>
                      <a:pt x="55" y="88"/>
                      <a:pt x="55" y="88"/>
                    </a:cubicBezTo>
                    <a:cubicBezTo>
                      <a:pt x="59" y="87"/>
                      <a:pt x="64" y="78"/>
                      <a:pt x="63" y="73"/>
                    </a:cubicBezTo>
                    <a:cubicBezTo>
                      <a:pt x="52" y="68"/>
                      <a:pt x="24" y="6"/>
                      <a:pt x="22" y="0"/>
                    </a:cubicBezTo>
                    <a:cubicBezTo>
                      <a:pt x="6" y="5"/>
                      <a:pt x="2" y="15"/>
                      <a:pt x="0" y="24"/>
                    </a:cubicBezTo>
                    <a:close/>
                  </a:path>
                </a:pathLst>
              </a:custGeom>
              <a:solidFill>
                <a:srgbClr val="D8ED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28" name="Freeform 18"/>
              <p:cNvSpPr>
                <a:spLocks/>
              </p:cNvSpPr>
              <p:nvPr/>
            </p:nvSpPr>
            <p:spPr bwMode="auto">
              <a:xfrm>
                <a:off x="1774" y="2027"/>
                <a:ext cx="222" cy="123"/>
              </a:xfrm>
              <a:custGeom>
                <a:avLst/>
                <a:gdLst>
                  <a:gd name="T0" fmla="*/ 8 w 89"/>
                  <a:gd name="T1" fmla="*/ 0 h 46"/>
                  <a:gd name="T2" fmla="*/ 3 w 89"/>
                  <a:gd name="T3" fmla="*/ 29 h 46"/>
                  <a:gd name="T4" fmla="*/ 84 w 89"/>
                  <a:gd name="T5" fmla="*/ 46 h 46"/>
                  <a:gd name="T6" fmla="*/ 83 w 89"/>
                  <a:gd name="T7" fmla="*/ 46 h 46"/>
                  <a:gd name="T8" fmla="*/ 87 w 89"/>
                  <a:gd name="T9" fmla="*/ 21 h 46"/>
                  <a:gd name="T10" fmla="*/ 8 w 89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9"/>
                  <a:gd name="T19" fmla="*/ 0 h 46"/>
                  <a:gd name="T20" fmla="*/ 89 w 89"/>
                  <a:gd name="T21" fmla="*/ 46 h 4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9" h="46">
                    <a:moveTo>
                      <a:pt x="8" y="0"/>
                    </a:moveTo>
                    <a:cubicBezTo>
                      <a:pt x="2" y="8"/>
                      <a:pt x="0" y="22"/>
                      <a:pt x="3" y="29"/>
                    </a:cubicBezTo>
                    <a:cubicBezTo>
                      <a:pt x="16" y="38"/>
                      <a:pt x="71" y="46"/>
                      <a:pt x="84" y="46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6" y="44"/>
                      <a:pt x="89" y="26"/>
                      <a:pt x="87" y="21"/>
                    </a:cubicBezTo>
                    <a:cubicBezTo>
                      <a:pt x="79" y="23"/>
                      <a:pt x="16" y="7"/>
                      <a:pt x="8" y="0"/>
                    </a:cubicBezTo>
                    <a:close/>
                  </a:path>
                </a:pathLst>
              </a:custGeom>
              <a:solidFill>
                <a:srgbClr val="D8ED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29" name="Freeform 19"/>
              <p:cNvSpPr>
                <a:spLocks/>
              </p:cNvSpPr>
              <p:nvPr/>
            </p:nvSpPr>
            <p:spPr bwMode="auto">
              <a:xfrm>
                <a:off x="2279" y="1774"/>
                <a:ext cx="228" cy="125"/>
              </a:xfrm>
              <a:custGeom>
                <a:avLst/>
                <a:gdLst>
                  <a:gd name="T0" fmla="*/ 82 w 91"/>
                  <a:gd name="T1" fmla="*/ 0 h 47"/>
                  <a:gd name="T2" fmla="*/ 5 w 91"/>
                  <a:gd name="T3" fmla="*/ 26 h 47"/>
                  <a:gd name="T4" fmla="*/ 5 w 91"/>
                  <a:gd name="T5" fmla="*/ 26 h 47"/>
                  <a:gd name="T6" fmla="*/ 6 w 91"/>
                  <a:gd name="T7" fmla="*/ 27 h 47"/>
                  <a:gd name="T8" fmla="*/ 12 w 91"/>
                  <a:gd name="T9" fmla="*/ 47 h 47"/>
                  <a:gd name="T10" fmla="*/ 12 w 91"/>
                  <a:gd name="T11" fmla="*/ 47 h 47"/>
                  <a:gd name="T12" fmla="*/ 89 w 91"/>
                  <a:gd name="T13" fmla="*/ 29 h 47"/>
                  <a:gd name="T14" fmla="*/ 82 w 91"/>
                  <a:gd name="T15" fmla="*/ 0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1"/>
                  <a:gd name="T25" fmla="*/ 0 h 47"/>
                  <a:gd name="T26" fmla="*/ 91 w 91"/>
                  <a:gd name="T27" fmla="*/ 47 h 4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1" h="47">
                    <a:moveTo>
                      <a:pt x="82" y="0"/>
                    </a:moveTo>
                    <a:cubicBezTo>
                      <a:pt x="71" y="9"/>
                      <a:pt x="17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7"/>
                      <a:pt x="5" y="27"/>
                      <a:pt x="6" y="27"/>
                    </a:cubicBezTo>
                    <a:cubicBezTo>
                      <a:pt x="0" y="31"/>
                      <a:pt x="7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23" y="47"/>
                      <a:pt x="78" y="36"/>
                      <a:pt x="89" y="29"/>
                    </a:cubicBezTo>
                    <a:cubicBezTo>
                      <a:pt x="91" y="24"/>
                      <a:pt x="89" y="3"/>
                      <a:pt x="82" y="0"/>
                    </a:cubicBezTo>
                    <a:close/>
                  </a:path>
                </a:pathLst>
              </a:custGeom>
              <a:solidFill>
                <a:srgbClr val="D8ED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30" name="Freeform 20"/>
              <p:cNvSpPr>
                <a:spLocks/>
              </p:cNvSpPr>
              <p:nvPr/>
            </p:nvSpPr>
            <p:spPr bwMode="auto">
              <a:xfrm>
                <a:off x="2367" y="2422"/>
                <a:ext cx="230" cy="107"/>
              </a:xfrm>
              <a:custGeom>
                <a:avLst/>
                <a:gdLst>
                  <a:gd name="T0" fmla="*/ 85 w 92"/>
                  <a:gd name="T1" fmla="*/ 0 h 40"/>
                  <a:gd name="T2" fmla="*/ 84 w 92"/>
                  <a:gd name="T3" fmla="*/ 1 h 40"/>
                  <a:gd name="T4" fmla="*/ 4 w 92"/>
                  <a:gd name="T5" fmla="*/ 7 h 40"/>
                  <a:gd name="T6" fmla="*/ 3 w 92"/>
                  <a:gd name="T7" fmla="*/ 7 h 40"/>
                  <a:gd name="T8" fmla="*/ 10 w 92"/>
                  <a:gd name="T9" fmla="*/ 40 h 40"/>
                  <a:gd name="T10" fmla="*/ 10 w 92"/>
                  <a:gd name="T11" fmla="*/ 40 h 40"/>
                  <a:gd name="T12" fmla="*/ 11 w 92"/>
                  <a:gd name="T13" fmla="*/ 39 h 40"/>
                  <a:gd name="T14" fmla="*/ 90 w 92"/>
                  <a:gd name="T15" fmla="*/ 29 h 40"/>
                  <a:gd name="T16" fmla="*/ 85 w 92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2"/>
                  <a:gd name="T28" fmla="*/ 0 h 40"/>
                  <a:gd name="T29" fmla="*/ 92 w 92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2" h="40">
                    <a:moveTo>
                      <a:pt x="85" y="0"/>
                    </a:moveTo>
                    <a:cubicBezTo>
                      <a:pt x="84" y="1"/>
                      <a:pt x="84" y="1"/>
                      <a:pt x="84" y="1"/>
                    </a:cubicBezTo>
                    <a:cubicBezTo>
                      <a:pt x="78" y="2"/>
                      <a:pt x="14" y="10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4"/>
                      <a:pt x="1" y="34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21" y="39"/>
                      <a:pt x="82" y="32"/>
                      <a:pt x="90" y="29"/>
                    </a:cubicBezTo>
                    <a:cubicBezTo>
                      <a:pt x="92" y="21"/>
                      <a:pt x="90" y="6"/>
                      <a:pt x="85" y="0"/>
                    </a:cubicBezTo>
                    <a:close/>
                  </a:path>
                </a:pathLst>
              </a:custGeom>
              <a:solidFill>
                <a:srgbClr val="D8ED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31" name="Freeform 21"/>
              <p:cNvSpPr>
                <a:spLocks/>
              </p:cNvSpPr>
              <p:nvPr/>
            </p:nvSpPr>
            <p:spPr bwMode="auto">
              <a:xfrm>
                <a:off x="2519" y="2793"/>
                <a:ext cx="198" cy="234"/>
              </a:xfrm>
              <a:custGeom>
                <a:avLst/>
                <a:gdLst>
                  <a:gd name="T0" fmla="*/ 78 w 79"/>
                  <a:gd name="T1" fmla="*/ 18 h 88"/>
                  <a:gd name="T2" fmla="*/ 62 w 79"/>
                  <a:gd name="T3" fmla="*/ 0 h 88"/>
                  <a:gd name="T4" fmla="*/ 0 w 79"/>
                  <a:gd name="T5" fmla="*/ 52 h 88"/>
                  <a:gd name="T6" fmla="*/ 36 w 79"/>
                  <a:gd name="T7" fmla="*/ 86 h 88"/>
                  <a:gd name="T8" fmla="*/ 36 w 79"/>
                  <a:gd name="T9" fmla="*/ 86 h 88"/>
                  <a:gd name="T10" fmla="*/ 78 w 79"/>
                  <a:gd name="T11" fmla="*/ 18 h 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88"/>
                  <a:gd name="T20" fmla="*/ 79 w 79"/>
                  <a:gd name="T21" fmla="*/ 88 h 8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88">
                    <a:moveTo>
                      <a:pt x="78" y="18"/>
                    </a:moveTo>
                    <a:cubicBezTo>
                      <a:pt x="79" y="12"/>
                      <a:pt x="70" y="0"/>
                      <a:pt x="62" y="0"/>
                    </a:cubicBezTo>
                    <a:cubicBezTo>
                      <a:pt x="57" y="10"/>
                      <a:pt x="6" y="51"/>
                      <a:pt x="0" y="52"/>
                    </a:cubicBezTo>
                    <a:cubicBezTo>
                      <a:pt x="1" y="61"/>
                      <a:pt x="23" y="88"/>
                      <a:pt x="36" y="86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9" y="83"/>
                      <a:pt x="74" y="30"/>
                      <a:pt x="78" y="18"/>
                    </a:cubicBezTo>
                    <a:close/>
                  </a:path>
                </a:pathLst>
              </a:custGeom>
              <a:solidFill>
                <a:srgbClr val="D8ED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32" name="Freeform 22"/>
              <p:cNvSpPr>
                <a:spLocks/>
              </p:cNvSpPr>
              <p:nvPr/>
            </p:nvSpPr>
            <p:spPr bwMode="auto">
              <a:xfrm>
                <a:off x="3577" y="1766"/>
                <a:ext cx="218" cy="173"/>
              </a:xfrm>
              <a:custGeom>
                <a:avLst/>
                <a:gdLst>
                  <a:gd name="T0" fmla="*/ 85 w 87"/>
                  <a:gd name="T1" fmla="*/ 30 h 65"/>
                  <a:gd name="T2" fmla="*/ 72 w 87"/>
                  <a:gd name="T3" fmla="*/ 0 h 65"/>
                  <a:gd name="T4" fmla="*/ 72 w 87"/>
                  <a:gd name="T5" fmla="*/ 1 h 65"/>
                  <a:gd name="T6" fmla="*/ 2 w 87"/>
                  <a:gd name="T7" fmla="*/ 44 h 65"/>
                  <a:gd name="T8" fmla="*/ 9 w 87"/>
                  <a:gd name="T9" fmla="*/ 64 h 65"/>
                  <a:gd name="T10" fmla="*/ 9 w 87"/>
                  <a:gd name="T11" fmla="*/ 65 h 65"/>
                  <a:gd name="T12" fmla="*/ 9 w 87"/>
                  <a:gd name="T13" fmla="*/ 64 h 65"/>
                  <a:gd name="T14" fmla="*/ 85 w 87"/>
                  <a:gd name="T15" fmla="*/ 30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7"/>
                  <a:gd name="T25" fmla="*/ 0 h 65"/>
                  <a:gd name="T26" fmla="*/ 87 w 87"/>
                  <a:gd name="T27" fmla="*/ 65 h 6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7" h="65">
                    <a:moveTo>
                      <a:pt x="85" y="30"/>
                    </a:moveTo>
                    <a:cubicBezTo>
                      <a:pt x="87" y="22"/>
                      <a:pt x="83" y="6"/>
                      <a:pt x="72" y="0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66" y="8"/>
                      <a:pt x="24" y="37"/>
                      <a:pt x="2" y="44"/>
                    </a:cubicBezTo>
                    <a:cubicBezTo>
                      <a:pt x="0" y="51"/>
                      <a:pt x="4" y="63"/>
                      <a:pt x="9" y="64"/>
                    </a:cubicBezTo>
                    <a:cubicBezTo>
                      <a:pt x="9" y="64"/>
                      <a:pt x="9" y="65"/>
                      <a:pt x="9" y="65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23" y="65"/>
                      <a:pt x="76" y="41"/>
                      <a:pt x="85" y="30"/>
                    </a:cubicBezTo>
                    <a:close/>
                  </a:path>
                </a:pathLst>
              </a:custGeom>
              <a:solidFill>
                <a:srgbClr val="D8ED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33" name="Freeform 23"/>
              <p:cNvSpPr>
                <a:spLocks/>
              </p:cNvSpPr>
              <p:nvPr/>
            </p:nvSpPr>
            <p:spPr bwMode="auto">
              <a:xfrm>
                <a:off x="3122" y="1545"/>
                <a:ext cx="200" cy="232"/>
              </a:xfrm>
              <a:custGeom>
                <a:avLst/>
                <a:gdLst>
                  <a:gd name="T0" fmla="*/ 79 w 80"/>
                  <a:gd name="T1" fmla="*/ 72 h 87"/>
                  <a:gd name="T2" fmla="*/ 30 w 80"/>
                  <a:gd name="T3" fmla="*/ 1 h 87"/>
                  <a:gd name="T4" fmla="*/ 3 w 80"/>
                  <a:gd name="T5" fmla="*/ 32 h 87"/>
                  <a:gd name="T6" fmla="*/ 68 w 80"/>
                  <a:gd name="T7" fmla="*/ 87 h 87"/>
                  <a:gd name="T8" fmla="*/ 79 w 80"/>
                  <a:gd name="T9" fmla="*/ 72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0"/>
                  <a:gd name="T16" fmla="*/ 0 h 87"/>
                  <a:gd name="T17" fmla="*/ 80 w 80"/>
                  <a:gd name="T18" fmla="*/ 87 h 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0" h="87">
                    <a:moveTo>
                      <a:pt x="79" y="72"/>
                    </a:moveTo>
                    <a:cubicBezTo>
                      <a:pt x="72" y="68"/>
                      <a:pt x="31" y="8"/>
                      <a:pt x="30" y="1"/>
                    </a:cubicBezTo>
                    <a:cubicBezTo>
                      <a:pt x="19" y="0"/>
                      <a:pt x="0" y="25"/>
                      <a:pt x="3" y="32"/>
                    </a:cubicBezTo>
                    <a:cubicBezTo>
                      <a:pt x="6" y="37"/>
                      <a:pt x="56" y="81"/>
                      <a:pt x="68" y="87"/>
                    </a:cubicBezTo>
                    <a:cubicBezTo>
                      <a:pt x="75" y="83"/>
                      <a:pt x="80" y="77"/>
                      <a:pt x="79" y="72"/>
                    </a:cubicBezTo>
                    <a:close/>
                  </a:path>
                </a:pathLst>
              </a:custGeom>
              <a:solidFill>
                <a:srgbClr val="D8ED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34" name="Freeform 24"/>
              <p:cNvSpPr>
                <a:spLocks/>
              </p:cNvSpPr>
              <p:nvPr/>
            </p:nvSpPr>
            <p:spPr bwMode="auto">
              <a:xfrm>
                <a:off x="2992" y="2033"/>
                <a:ext cx="230" cy="128"/>
              </a:xfrm>
              <a:custGeom>
                <a:avLst/>
                <a:gdLst>
                  <a:gd name="T0" fmla="*/ 85 w 92"/>
                  <a:gd name="T1" fmla="*/ 47 h 48"/>
                  <a:gd name="T2" fmla="*/ 90 w 92"/>
                  <a:gd name="T3" fmla="*/ 15 h 48"/>
                  <a:gd name="T4" fmla="*/ 88 w 92"/>
                  <a:gd name="T5" fmla="*/ 14 h 48"/>
                  <a:gd name="T6" fmla="*/ 9 w 92"/>
                  <a:gd name="T7" fmla="*/ 0 h 48"/>
                  <a:gd name="T8" fmla="*/ 5 w 92"/>
                  <a:gd name="T9" fmla="*/ 39 h 48"/>
                  <a:gd name="T10" fmla="*/ 85 w 92"/>
                  <a:gd name="T11" fmla="*/ 47 h 48"/>
                  <a:gd name="T12" fmla="*/ 85 w 92"/>
                  <a:gd name="T13" fmla="*/ 47 h 48"/>
                  <a:gd name="T14" fmla="*/ 85 w 92"/>
                  <a:gd name="T15" fmla="*/ 47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2"/>
                  <a:gd name="T25" fmla="*/ 0 h 48"/>
                  <a:gd name="T26" fmla="*/ 92 w 92"/>
                  <a:gd name="T27" fmla="*/ 48 h 4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2" h="48">
                    <a:moveTo>
                      <a:pt x="85" y="47"/>
                    </a:moveTo>
                    <a:cubicBezTo>
                      <a:pt x="90" y="38"/>
                      <a:pt x="92" y="21"/>
                      <a:pt x="90" y="15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75" y="16"/>
                      <a:pt x="13" y="2"/>
                      <a:pt x="9" y="0"/>
                    </a:cubicBezTo>
                    <a:cubicBezTo>
                      <a:pt x="4" y="4"/>
                      <a:pt x="0" y="30"/>
                      <a:pt x="5" y="39"/>
                    </a:cubicBezTo>
                    <a:cubicBezTo>
                      <a:pt x="18" y="44"/>
                      <a:pt x="75" y="48"/>
                      <a:pt x="85" y="47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85" y="47"/>
                      <a:pt x="85" y="47"/>
                      <a:pt x="85" y="47"/>
                    </a:cubicBezTo>
                    <a:close/>
                  </a:path>
                </a:pathLst>
              </a:custGeom>
              <a:solidFill>
                <a:srgbClr val="D8ED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35" name="Freeform 25"/>
              <p:cNvSpPr>
                <a:spLocks/>
              </p:cNvSpPr>
              <p:nvPr/>
            </p:nvSpPr>
            <p:spPr bwMode="auto">
              <a:xfrm>
                <a:off x="2909" y="2585"/>
                <a:ext cx="240" cy="154"/>
              </a:xfrm>
              <a:custGeom>
                <a:avLst/>
                <a:gdLst>
                  <a:gd name="T0" fmla="*/ 91 w 96"/>
                  <a:gd name="T1" fmla="*/ 18 h 58"/>
                  <a:gd name="T2" fmla="*/ 13 w 96"/>
                  <a:gd name="T3" fmla="*/ 0 h 58"/>
                  <a:gd name="T4" fmla="*/ 3 w 96"/>
                  <a:gd name="T5" fmla="*/ 32 h 58"/>
                  <a:gd name="T6" fmla="*/ 83 w 96"/>
                  <a:gd name="T7" fmla="*/ 57 h 58"/>
                  <a:gd name="T8" fmla="*/ 84 w 96"/>
                  <a:gd name="T9" fmla="*/ 57 h 58"/>
                  <a:gd name="T10" fmla="*/ 91 w 96"/>
                  <a:gd name="T11" fmla="*/ 19 h 58"/>
                  <a:gd name="T12" fmla="*/ 92 w 96"/>
                  <a:gd name="T13" fmla="*/ 18 h 58"/>
                  <a:gd name="T14" fmla="*/ 91 w 96"/>
                  <a:gd name="T15" fmla="*/ 18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6"/>
                  <a:gd name="T25" fmla="*/ 0 h 58"/>
                  <a:gd name="T26" fmla="*/ 96 w 96"/>
                  <a:gd name="T27" fmla="*/ 58 h 5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6" h="58">
                    <a:moveTo>
                      <a:pt x="91" y="18"/>
                    </a:moveTo>
                    <a:cubicBezTo>
                      <a:pt x="79" y="19"/>
                      <a:pt x="18" y="2"/>
                      <a:pt x="13" y="0"/>
                    </a:cubicBezTo>
                    <a:cubicBezTo>
                      <a:pt x="6" y="6"/>
                      <a:pt x="0" y="23"/>
                      <a:pt x="3" y="32"/>
                    </a:cubicBezTo>
                    <a:cubicBezTo>
                      <a:pt x="9" y="34"/>
                      <a:pt x="72" y="58"/>
                      <a:pt x="83" y="57"/>
                    </a:cubicBezTo>
                    <a:cubicBezTo>
                      <a:pt x="84" y="57"/>
                      <a:pt x="84" y="57"/>
                      <a:pt x="84" y="57"/>
                    </a:cubicBezTo>
                    <a:cubicBezTo>
                      <a:pt x="89" y="49"/>
                      <a:pt x="96" y="23"/>
                      <a:pt x="91" y="19"/>
                    </a:cubicBezTo>
                    <a:cubicBezTo>
                      <a:pt x="92" y="19"/>
                      <a:pt x="92" y="18"/>
                      <a:pt x="92" y="18"/>
                    </a:cubicBezTo>
                    <a:lnTo>
                      <a:pt x="91" y="18"/>
                    </a:lnTo>
                    <a:close/>
                  </a:path>
                </a:pathLst>
              </a:custGeom>
              <a:solidFill>
                <a:srgbClr val="D8ED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36" name="Freeform 26"/>
              <p:cNvSpPr>
                <a:spLocks/>
              </p:cNvSpPr>
              <p:nvPr/>
            </p:nvSpPr>
            <p:spPr bwMode="auto">
              <a:xfrm>
                <a:off x="1704" y="2641"/>
                <a:ext cx="222" cy="189"/>
              </a:xfrm>
              <a:custGeom>
                <a:avLst/>
                <a:gdLst>
                  <a:gd name="T0" fmla="*/ 8 w 89"/>
                  <a:gd name="T1" fmla="*/ 1 h 71"/>
                  <a:gd name="T2" fmla="*/ 7 w 89"/>
                  <a:gd name="T3" fmla="*/ 0 h 71"/>
                  <a:gd name="T4" fmla="*/ 7 w 89"/>
                  <a:gd name="T5" fmla="*/ 3 h 71"/>
                  <a:gd name="T6" fmla="*/ 2 w 89"/>
                  <a:gd name="T7" fmla="*/ 36 h 71"/>
                  <a:gd name="T8" fmla="*/ 77 w 89"/>
                  <a:gd name="T9" fmla="*/ 71 h 71"/>
                  <a:gd name="T10" fmla="*/ 86 w 89"/>
                  <a:gd name="T11" fmla="*/ 26 h 71"/>
                  <a:gd name="T12" fmla="*/ 86 w 89"/>
                  <a:gd name="T13" fmla="*/ 26 h 71"/>
                  <a:gd name="T14" fmla="*/ 8 w 89"/>
                  <a:gd name="T15" fmla="*/ 1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9"/>
                  <a:gd name="T25" fmla="*/ 0 h 71"/>
                  <a:gd name="T26" fmla="*/ 89 w 89"/>
                  <a:gd name="T27" fmla="*/ 71 h 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9" h="71">
                    <a:moveTo>
                      <a:pt x="8" y="1"/>
                    </a:moveTo>
                    <a:cubicBezTo>
                      <a:pt x="8" y="1"/>
                      <a:pt x="8" y="1"/>
                      <a:pt x="7" y="0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0" y="11"/>
                      <a:pt x="0" y="23"/>
                      <a:pt x="2" y="36"/>
                    </a:cubicBezTo>
                    <a:cubicBezTo>
                      <a:pt x="14" y="42"/>
                      <a:pt x="68" y="68"/>
                      <a:pt x="77" y="71"/>
                    </a:cubicBezTo>
                    <a:cubicBezTo>
                      <a:pt x="83" y="66"/>
                      <a:pt x="89" y="34"/>
                      <a:pt x="86" y="26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78" y="26"/>
                      <a:pt x="18" y="7"/>
                      <a:pt x="8" y="1"/>
                    </a:cubicBezTo>
                    <a:close/>
                  </a:path>
                </a:pathLst>
              </a:custGeom>
              <a:solidFill>
                <a:srgbClr val="D8ED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37" name="Freeform 27"/>
              <p:cNvSpPr>
                <a:spLocks/>
              </p:cNvSpPr>
              <p:nvPr/>
            </p:nvSpPr>
            <p:spPr bwMode="auto">
              <a:xfrm>
                <a:off x="3684" y="2334"/>
                <a:ext cx="238" cy="139"/>
              </a:xfrm>
              <a:custGeom>
                <a:avLst/>
                <a:gdLst>
                  <a:gd name="T0" fmla="*/ 83 w 95"/>
                  <a:gd name="T1" fmla="*/ 0 h 52"/>
                  <a:gd name="T2" fmla="*/ 5 w 95"/>
                  <a:gd name="T3" fmla="*/ 14 h 52"/>
                  <a:gd name="T4" fmla="*/ 3 w 95"/>
                  <a:gd name="T5" fmla="*/ 14 h 52"/>
                  <a:gd name="T6" fmla="*/ 13 w 95"/>
                  <a:gd name="T7" fmla="*/ 50 h 52"/>
                  <a:gd name="T8" fmla="*/ 13 w 95"/>
                  <a:gd name="T9" fmla="*/ 51 h 52"/>
                  <a:gd name="T10" fmla="*/ 91 w 95"/>
                  <a:gd name="T11" fmla="*/ 40 h 52"/>
                  <a:gd name="T12" fmla="*/ 83 w 95"/>
                  <a:gd name="T13" fmla="*/ 0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52"/>
                  <a:gd name="T23" fmla="*/ 95 w 95"/>
                  <a:gd name="T24" fmla="*/ 52 h 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52">
                    <a:moveTo>
                      <a:pt x="83" y="0"/>
                    </a:moveTo>
                    <a:cubicBezTo>
                      <a:pt x="74" y="4"/>
                      <a:pt x="12" y="14"/>
                      <a:pt x="5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0" y="21"/>
                      <a:pt x="6" y="49"/>
                      <a:pt x="13" y="50"/>
                    </a:cubicBezTo>
                    <a:cubicBezTo>
                      <a:pt x="13" y="50"/>
                      <a:pt x="13" y="50"/>
                      <a:pt x="13" y="51"/>
                    </a:cubicBezTo>
                    <a:cubicBezTo>
                      <a:pt x="22" y="52"/>
                      <a:pt x="76" y="45"/>
                      <a:pt x="91" y="40"/>
                    </a:cubicBezTo>
                    <a:cubicBezTo>
                      <a:pt x="95" y="33"/>
                      <a:pt x="90" y="5"/>
                      <a:pt x="83" y="0"/>
                    </a:cubicBezTo>
                    <a:close/>
                  </a:path>
                </a:pathLst>
              </a:custGeom>
              <a:solidFill>
                <a:srgbClr val="D8ED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38" name="Freeform 28"/>
              <p:cNvSpPr>
                <a:spLocks/>
              </p:cNvSpPr>
              <p:nvPr/>
            </p:nvSpPr>
            <p:spPr bwMode="auto">
              <a:xfrm>
                <a:off x="3739" y="2619"/>
                <a:ext cx="223" cy="176"/>
              </a:xfrm>
              <a:custGeom>
                <a:avLst/>
                <a:gdLst>
                  <a:gd name="T0" fmla="*/ 88 w 89"/>
                  <a:gd name="T1" fmla="*/ 34 h 66"/>
                  <a:gd name="T2" fmla="*/ 81 w 89"/>
                  <a:gd name="T3" fmla="*/ 2 h 66"/>
                  <a:gd name="T4" fmla="*/ 80 w 89"/>
                  <a:gd name="T5" fmla="*/ 1 h 66"/>
                  <a:gd name="T6" fmla="*/ 5 w 89"/>
                  <a:gd name="T7" fmla="*/ 23 h 66"/>
                  <a:gd name="T8" fmla="*/ 5 w 89"/>
                  <a:gd name="T9" fmla="*/ 23 h 66"/>
                  <a:gd name="T10" fmla="*/ 17 w 89"/>
                  <a:gd name="T11" fmla="*/ 65 h 66"/>
                  <a:gd name="T12" fmla="*/ 17 w 89"/>
                  <a:gd name="T13" fmla="*/ 66 h 66"/>
                  <a:gd name="T14" fmla="*/ 88 w 89"/>
                  <a:gd name="T15" fmla="*/ 34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9"/>
                  <a:gd name="T25" fmla="*/ 0 h 66"/>
                  <a:gd name="T26" fmla="*/ 89 w 89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9" h="66">
                    <a:moveTo>
                      <a:pt x="88" y="34"/>
                    </a:moveTo>
                    <a:cubicBezTo>
                      <a:pt x="89" y="21"/>
                      <a:pt x="89" y="9"/>
                      <a:pt x="81" y="2"/>
                    </a:cubicBezTo>
                    <a:cubicBezTo>
                      <a:pt x="81" y="0"/>
                      <a:pt x="80" y="1"/>
                      <a:pt x="80" y="1"/>
                    </a:cubicBezTo>
                    <a:cubicBezTo>
                      <a:pt x="71" y="8"/>
                      <a:pt x="13" y="22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0" y="32"/>
                      <a:pt x="7" y="64"/>
                      <a:pt x="17" y="65"/>
                    </a:cubicBezTo>
                    <a:cubicBezTo>
                      <a:pt x="17" y="65"/>
                      <a:pt x="17" y="65"/>
                      <a:pt x="17" y="66"/>
                    </a:cubicBezTo>
                    <a:cubicBezTo>
                      <a:pt x="26" y="63"/>
                      <a:pt x="77" y="41"/>
                      <a:pt x="88" y="34"/>
                    </a:cubicBezTo>
                    <a:close/>
                  </a:path>
                </a:pathLst>
              </a:custGeom>
              <a:solidFill>
                <a:srgbClr val="D8ED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39" name="Freeform 29"/>
              <p:cNvSpPr>
                <a:spLocks noEditPoints="1"/>
              </p:cNvSpPr>
              <p:nvPr/>
            </p:nvSpPr>
            <p:spPr bwMode="auto">
              <a:xfrm>
                <a:off x="1931" y="1539"/>
                <a:ext cx="161" cy="238"/>
              </a:xfrm>
              <a:custGeom>
                <a:avLst/>
                <a:gdLst>
                  <a:gd name="T0" fmla="*/ 22 w 64"/>
                  <a:gd name="T1" fmla="*/ 0 h 89"/>
                  <a:gd name="T2" fmla="*/ 0 w 64"/>
                  <a:gd name="T3" fmla="*/ 24 h 89"/>
                  <a:gd name="T4" fmla="*/ 54 w 64"/>
                  <a:gd name="T5" fmla="*/ 89 h 89"/>
                  <a:gd name="T6" fmla="*/ 55 w 64"/>
                  <a:gd name="T7" fmla="*/ 89 h 89"/>
                  <a:gd name="T8" fmla="*/ 55 w 64"/>
                  <a:gd name="T9" fmla="*/ 88 h 89"/>
                  <a:gd name="T10" fmla="*/ 63 w 64"/>
                  <a:gd name="T11" fmla="*/ 73 h 89"/>
                  <a:gd name="T12" fmla="*/ 22 w 64"/>
                  <a:gd name="T13" fmla="*/ 0 h 89"/>
                  <a:gd name="T14" fmla="*/ 54 w 64"/>
                  <a:gd name="T15" fmla="*/ 83 h 89"/>
                  <a:gd name="T16" fmla="*/ 5 w 64"/>
                  <a:gd name="T17" fmla="*/ 24 h 89"/>
                  <a:gd name="T18" fmla="*/ 20 w 64"/>
                  <a:gd name="T19" fmla="*/ 6 h 89"/>
                  <a:gd name="T20" fmla="*/ 58 w 64"/>
                  <a:gd name="T21" fmla="*/ 75 h 89"/>
                  <a:gd name="T22" fmla="*/ 54 w 64"/>
                  <a:gd name="T23" fmla="*/ 83 h 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4"/>
                  <a:gd name="T37" fmla="*/ 0 h 89"/>
                  <a:gd name="T38" fmla="*/ 64 w 64"/>
                  <a:gd name="T39" fmla="*/ 89 h 8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4" h="89">
                    <a:moveTo>
                      <a:pt x="22" y="0"/>
                    </a:moveTo>
                    <a:cubicBezTo>
                      <a:pt x="6" y="5"/>
                      <a:pt x="2" y="15"/>
                      <a:pt x="0" y="24"/>
                    </a:cubicBezTo>
                    <a:cubicBezTo>
                      <a:pt x="2" y="31"/>
                      <a:pt x="45" y="85"/>
                      <a:pt x="54" y="89"/>
                    </a:cubicBezTo>
                    <a:cubicBezTo>
                      <a:pt x="55" y="89"/>
                      <a:pt x="55" y="89"/>
                      <a:pt x="55" y="89"/>
                    </a:cubicBezTo>
                    <a:cubicBezTo>
                      <a:pt x="55" y="89"/>
                      <a:pt x="55" y="88"/>
                      <a:pt x="55" y="88"/>
                    </a:cubicBezTo>
                    <a:cubicBezTo>
                      <a:pt x="59" y="87"/>
                      <a:pt x="64" y="78"/>
                      <a:pt x="63" y="73"/>
                    </a:cubicBezTo>
                    <a:cubicBezTo>
                      <a:pt x="52" y="68"/>
                      <a:pt x="24" y="6"/>
                      <a:pt x="22" y="0"/>
                    </a:cubicBezTo>
                    <a:close/>
                    <a:moveTo>
                      <a:pt x="54" y="83"/>
                    </a:moveTo>
                    <a:cubicBezTo>
                      <a:pt x="44" y="75"/>
                      <a:pt x="9" y="32"/>
                      <a:pt x="5" y="24"/>
                    </a:cubicBezTo>
                    <a:cubicBezTo>
                      <a:pt x="7" y="17"/>
                      <a:pt x="10" y="10"/>
                      <a:pt x="20" y="6"/>
                    </a:cubicBezTo>
                    <a:cubicBezTo>
                      <a:pt x="26" y="21"/>
                      <a:pt x="45" y="65"/>
                      <a:pt x="58" y="75"/>
                    </a:cubicBezTo>
                    <a:cubicBezTo>
                      <a:pt x="58" y="78"/>
                      <a:pt x="56" y="82"/>
                      <a:pt x="54" y="83"/>
                    </a:cubicBezTo>
                    <a:close/>
                  </a:path>
                </a:pathLst>
              </a:custGeom>
              <a:solidFill>
                <a:srgbClr val="00B5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40" name="Freeform 30"/>
              <p:cNvSpPr>
                <a:spLocks noEditPoints="1"/>
              </p:cNvSpPr>
              <p:nvPr/>
            </p:nvSpPr>
            <p:spPr bwMode="auto">
              <a:xfrm>
                <a:off x="1774" y="2027"/>
                <a:ext cx="220" cy="123"/>
              </a:xfrm>
              <a:custGeom>
                <a:avLst/>
                <a:gdLst>
                  <a:gd name="T0" fmla="*/ 83 w 88"/>
                  <a:gd name="T1" fmla="*/ 46 h 46"/>
                  <a:gd name="T2" fmla="*/ 88 w 88"/>
                  <a:gd name="T3" fmla="*/ 25 h 46"/>
                  <a:gd name="T4" fmla="*/ 86 w 88"/>
                  <a:gd name="T5" fmla="*/ 26 h 46"/>
                  <a:gd name="T6" fmla="*/ 88 w 88"/>
                  <a:gd name="T7" fmla="*/ 25 h 46"/>
                  <a:gd name="T8" fmla="*/ 87 w 88"/>
                  <a:gd name="T9" fmla="*/ 21 h 46"/>
                  <a:gd name="T10" fmla="*/ 8 w 88"/>
                  <a:gd name="T11" fmla="*/ 0 h 46"/>
                  <a:gd name="T12" fmla="*/ 3 w 88"/>
                  <a:gd name="T13" fmla="*/ 29 h 46"/>
                  <a:gd name="T14" fmla="*/ 84 w 88"/>
                  <a:gd name="T15" fmla="*/ 46 h 46"/>
                  <a:gd name="T16" fmla="*/ 83 w 88"/>
                  <a:gd name="T17" fmla="*/ 46 h 46"/>
                  <a:gd name="T18" fmla="*/ 80 w 88"/>
                  <a:gd name="T19" fmla="*/ 41 h 46"/>
                  <a:gd name="T20" fmla="*/ 7 w 88"/>
                  <a:gd name="T21" fmla="*/ 26 h 46"/>
                  <a:gd name="T22" fmla="*/ 6 w 88"/>
                  <a:gd name="T23" fmla="*/ 21 h 46"/>
                  <a:gd name="T24" fmla="*/ 9 w 88"/>
                  <a:gd name="T25" fmla="*/ 6 h 46"/>
                  <a:gd name="T26" fmla="*/ 83 w 88"/>
                  <a:gd name="T27" fmla="*/ 26 h 46"/>
                  <a:gd name="T28" fmla="*/ 83 w 88"/>
                  <a:gd name="T29" fmla="*/ 26 h 46"/>
                  <a:gd name="T30" fmla="*/ 80 w 88"/>
                  <a:gd name="T31" fmla="*/ 41 h 4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88"/>
                  <a:gd name="T49" fmla="*/ 0 h 46"/>
                  <a:gd name="T50" fmla="*/ 88 w 88"/>
                  <a:gd name="T51" fmla="*/ 46 h 4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88" h="46">
                    <a:moveTo>
                      <a:pt x="83" y="46"/>
                    </a:moveTo>
                    <a:cubicBezTo>
                      <a:pt x="85" y="44"/>
                      <a:pt x="88" y="33"/>
                      <a:pt x="88" y="25"/>
                    </a:cubicBezTo>
                    <a:cubicBezTo>
                      <a:pt x="87" y="26"/>
                      <a:pt x="87" y="26"/>
                      <a:pt x="86" y="26"/>
                    </a:cubicBezTo>
                    <a:cubicBezTo>
                      <a:pt x="87" y="26"/>
                      <a:pt x="87" y="26"/>
                      <a:pt x="88" y="25"/>
                    </a:cubicBezTo>
                    <a:cubicBezTo>
                      <a:pt x="87" y="24"/>
                      <a:pt x="87" y="22"/>
                      <a:pt x="87" y="21"/>
                    </a:cubicBezTo>
                    <a:cubicBezTo>
                      <a:pt x="79" y="23"/>
                      <a:pt x="16" y="7"/>
                      <a:pt x="8" y="0"/>
                    </a:cubicBezTo>
                    <a:cubicBezTo>
                      <a:pt x="2" y="8"/>
                      <a:pt x="0" y="22"/>
                      <a:pt x="3" y="29"/>
                    </a:cubicBezTo>
                    <a:cubicBezTo>
                      <a:pt x="16" y="38"/>
                      <a:pt x="71" y="46"/>
                      <a:pt x="84" y="46"/>
                    </a:cubicBezTo>
                    <a:cubicBezTo>
                      <a:pt x="83" y="46"/>
                      <a:pt x="83" y="46"/>
                      <a:pt x="83" y="46"/>
                    </a:cubicBezTo>
                    <a:close/>
                    <a:moveTo>
                      <a:pt x="80" y="41"/>
                    </a:moveTo>
                    <a:cubicBezTo>
                      <a:pt x="64" y="40"/>
                      <a:pt x="20" y="33"/>
                      <a:pt x="7" y="26"/>
                    </a:cubicBezTo>
                    <a:cubicBezTo>
                      <a:pt x="7" y="24"/>
                      <a:pt x="6" y="23"/>
                      <a:pt x="6" y="21"/>
                    </a:cubicBezTo>
                    <a:cubicBezTo>
                      <a:pt x="6" y="16"/>
                      <a:pt x="7" y="11"/>
                      <a:pt x="9" y="6"/>
                    </a:cubicBezTo>
                    <a:cubicBezTo>
                      <a:pt x="25" y="14"/>
                      <a:pt x="67" y="25"/>
                      <a:pt x="83" y="26"/>
                    </a:cubicBezTo>
                    <a:cubicBezTo>
                      <a:pt x="83" y="26"/>
                      <a:pt x="83" y="26"/>
                      <a:pt x="83" y="26"/>
                    </a:cubicBezTo>
                    <a:cubicBezTo>
                      <a:pt x="83" y="31"/>
                      <a:pt x="81" y="38"/>
                      <a:pt x="80" y="41"/>
                    </a:cubicBezTo>
                    <a:close/>
                  </a:path>
                </a:pathLst>
              </a:custGeom>
              <a:solidFill>
                <a:srgbClr val="00B5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41" name="Freeform 31"/>
              <p:cNvSpPr>
                <a:spLocks noEditPoints="1"/>
              </p:cNvSpPr>
              <p:nvPr/>
            </p:nvSpPr>
            <p:spPr bwMode="auto">
              <a:xfrm>
                <a:off x="2279" y="1774"/>
                <a:ext cx="228" cy="125"/>
              </a:xfrm>
              <a:custGeom>
                <a:avLst/>
                <a:gdLst>
                  <a:gd name="T0" fmla="*/ 82 w 91"/>
                  <a:gd name="T1" fmla="*/ 0 h 47"/>
                  <a:gd name="T2" fmla="*/ 5 w 91"/>
                  <a:gd name="T3" fmla="*/ 26 h 47"/>
                  <a:gd name="T4" fmla="*/ 5 w 91"/>
                  <a:gd name="T5" fmla="*/ 26 h 47"/>
                  <a:gd name="T6" fmla="*/ 6 w 91"/>
                  <a:gd name="T7" fmla="*/ 27 h 47"/>
                  <a:gd name="T8" fmla="*/ 12 w 91"/>
                  <a:gd name="T9" fmla="*/ 47 h 47"/>
                  <a:gd name="T10" fmla="*/ 12 w 91"/>
                  <a:gd name="T11" fmla="*/ 47 h 47"/>
                  <a:gd name="T12" fmla="*/ 89 w 91"/>
                  <a:gd name="T13" fmla="*/ 29 h 47"/>
                  <a:gd name="T14" fmla="*/ 82 w 91"/>
                  <a:gd name="T15" fmla="*/ 0 h 47"/>
                  <a:gd name="T16" fmla="*/ 11 w 91"/>
                  <a:gd name="T17" fmla="*/ 43 h 47"/>
                  <a:gd name="T18" fmla="*/ 12 w 91"/>
                  <a:gd name="T19" fmla="*/ 43 h 47"/>
                  <a:gd name="T20" fmla="*/ 11 w 91"/>
                  <a:gd name="T21" fmla="*/ 43 h 47"/>
                  <a:gd name="T22" fmla="*/ 85 w 91"/>
                  <a:gd name="T23" fmla="*/ 26 h 47"/>
                  <a:gd name="T24" fmla="*/ 13 w 91"/>
                  <a:gd name="T25" fmla="*/ 42 h 47"/>
                  <a:gd name="T26" fmla="*/ 9 w 91"/>
                  <a:gd name="T27" fmla="*/ 34 h 47"/>
                  <a:gd name="T28" fmla="*/ 8 w 91"/>
                  <a:gd name="T29" fmla="*/ 32 h 47"/>
                  <a:gd name="T30" fmla="*/ 9 w 91"/>
                  <a:gd name="T31" fmla="*/ 31 h 47"/>
                  <a:gd name="T32" fmla="*/ 81 w 91"/>
                  <a:gd name="T33" fmla="*/ 6 h 47"/>
                  <a:gd name="T34" fmla="*/ 85 w 91"/>
                  <a:gd name="T35" fmla="*/ 24 h 47"/>
                  <a:gd name="T36" fmla="*/ 85 w 91"/>
                  <a:gd name="T37" fmla="*/ 26 h 4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1"/>
                  <a:gd name="T58" fmla="*/ 0 h 47"/>
                  <a:gd name="T59" fmla="*/ 91 w 91"/>
                  <a:gd name="T60" fmla="*/ 47 h 4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1" h="47">
                    <a:moveTo>
                      <a:pt x="82" y="0"/>
                    </a:moveTo>
                    <a:cubicBezTo>
                      <a:pt x="71" y="9"/>
                      <a:pt x="17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7"/>
                      <a:pt x="5" y="27"/>
                      <a:pt x="6" y="27"/>
                    </a:cubicBezTo>
                    <a:cubicBezTo>
                      <a:pt x="0" y="31"/>
                      <a:pt x="7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23" y="47"/>
                      <a:pt x="78" y="36"/>
                      <a:pt x="89" y="29"/>
                    </a:cubicBezTo>
                    <a:cubicBezTo>
                      <a:pt x="91" y="24"/>
                      <a:pt x="89" y="3"/>
                      <a:pt x="82" y="0"/>
                    </a:cubicBezTo>
                    <a:close/>
                    <a:moveTo>
                      <a:pt x="11" y="43"/>
                    </a:move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1" y="43"/>
                    </a:cubicBezTo>
                    <a:close/>
                    <a:moveTo>
                      <a:pt x="85" y="26"/>
                    </a:moveTo>
                    <a:cubicBezTo>
                      <a:pt x="72" y="32"/>
                      <a:pt x="25" y="42"/>
                      <a:pt x="13" y="42"/>
                    </a:cubicBezTo>
                    <a:cubicBezTo>
                      <a:pt x="12" y="41"/>
                      <a:pt x="9" y="38"/>
                      <a:pt x="9" y="34"/>
                    </a:cubicBezTo>
                    <a:cubicBezTo>
                      <a:pt x="8" y="33"/>
                      <a:pt x="8" y="33"/>
                      <a:pt x="8" y="32"/>
                    </a:cubicBezTo>
                    <a:cubicBezTo>
                      <a:pt x="8" y="31"/>
                      <a:pt x="9" y="31"/>
                      <a:pt x="9" y="31"/>
                    </a:cubicBezTo>
                    <a:cubicBezTo>
                      <a:pt x="24" y="29"/>
                      <a:pt x="66" y="16"/>
                      <a:pt x="81" y="6"/>
                    </a:cubicBezTo>
                    <a:cubicBezTo>
                      <a:pt x="83" y="10"/>
                      <a:pt x="85" y="18"/>
                      <a:pt x="85" y="24"/>
                    </a:cubicBezTo>
                    <a:cubicBezTo>
                      <a:pt x="85" y="25"/>
                      <a:pt x="85" y="25"/>
                      <a:pt x="85" y="26"/>
                    </a:cubicBezTo>
                    <a:close/>
                  </a:path>
                </a:pathLst>
              </a:custGeom>
              <a:solidFill>
                <a:srgbClr val="00B5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42" name="Freeform 32"/>
              <p:cNvSpPr>
                <a:spLocks noEditPoints="1"/>
              </p:cNvSpPr>
              <p:nvPr/>
            </p:nvSpPr>
            <p:spPr bwMode="auto">
              <a:xfrm>
                <a:off x="2367" y="2422"/>
                <a:ext cx="230" cy="107"/>
              </a:xfrm>
              <a:custGeom>
                <a:avLst/>
                <a:gdLst>
                  <a:gd name="T0" fmla="*/ 84 w 92"/>
                  <a:gd name="T1" fmla="*/ 1 h 40"/>
                  <a:gd name="T2" fmla="*/ 4 w 92"/>
                  <a:gd name="T3" fmla="*/ 7 h 40"/>
                  <a:gd name="T4" fmla="*/ 3 w 92"/>
                  <a:gd name="T5" fmla="*/ 7 h 40"/>
                  <a:gd name="T6" fmla="*/ 10 w 92"/>
                  <a:gd name="T7" fmla="*/ 40 h 40"/>
                  <a:gd name="T8" fmla="*/ 10 w 92"/>
                  <a:gd name="T9" fmla="*/ 40 h 40"/>
                  <a:gd name="T10" fmla="*/ 11 w 92"/>
                  <a:gd name="T11" fmla="*/ 39 h 40"/>
                  <a:gd name="T12" fmla="*/ 90 w 92"/>
                  <a:gd name="T13" fmla="*/ 29 h 40"/>
                  <a:gd name="T14" fmla="*/ 85 w 92"/>
                  <a:gd name="T15" fmla="*/ 0 h 40"/>
                  <a:gd name="T16" fmla="*/ 84 w 92"/>
                  <a:gd name="T17" fmla="*/ 1 h 40"/>
                  <a:gd name="T18" fmla="*/ 85 w 92"/>
                  <a:gd name="T19" fmla="*/ 25 h 40"/>
                  <a:gd name="T20" fmla="*/ 12 w 92"/>
                  <a:gd name="T21" fmla="*/ 35 h 40"/>
                  <a:gd name="T22" fmla="*/ 6 w 92"/>
                  <a:gd name="T23" fmla="*/ 17 h 40"/>
                  <a:gd name="T24" fmla="*/ 7 w 92"/>
                  <a:gd name="T25" fmla="*/ 12 h 40"/>
                  <a:gd name="T26" fmla="*/ 83 w 92"/>
                  <a:gd name="T27" fmla="*/ 6 h 40"/>
                  <a:gd name="T28" fmla="*/ 86 w 92"/>
                  <a:gd name="T29" fmla="*/ 21 h 40"/>
                  <a:gd name="T30" fmla="*/ 85 w 92"/>
                  <a:gd name="T31" fmla="*/ 25 h 4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2"/>
                  <a:gd name="T49" fmla="*/ 0 h 40"/>
                  <a:gd name="T50" fmla="*/ 92 w 92"/>
                  <a:gd name="T51" fmla="*/ 40 h 40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2" h="40">
                    <a:moveTo>
                      <a:pt x="84" y="1"/>
                    </a:moveTo>
                    <a:cubicBezTo>
                      <a:pt x="78" y="2"/>
                      <a:pt x="14" y="10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4"/>
                      <a:pt x="1" y="34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21" y="39"/>
                      <a:pt x="82" y="32"/>
                      <a:pt x="90" y="29"/>
                    </a:cubicBezTo>
                    <a:cubicBezTo>
                      <a:pt x="92" y="21"/>
                      <a:pt x="90" y="6"/>
                      <a:pt x="85" y="0"/>
                    </a:cubicBezTo>
                    <a:lnTo>
                      <a:pt x="84" y="1"/>
                    </a:lnTo>
                    <a:close/>
                    <a:moveTo>
                      <a:pt x="85" y="25"/>
                    </a:moveTo>
                    <a:cubicBezTo>
                      <a:pt x="73" y="28"/>
                      <a:pt x="23" y="34"/>
                      <a:pt x="12" y="35"/>
                    </a:cubicBezTo>
                    <a:cubicBezTo>
                      <a:pt x="8" y="31"/>
                      <a:pt x="6" y="24"/>
                      <a:pt x="6" y="17"/>
                    </a:cubicBezTo>
                    <a:cubicBezTo>
                      <a:pt x="6" y="15"/>
                      <a:pt x="7" y="14"/>
                      <a:pt x="7" y="12"/>
                    </a:cubicBezTo>
                    <a:cubicBezTo>
                      <a:pt x="25" y="14"/>
                      <a:pt x="72" y="8"/>
                      <a:pt x="83" y="6"/>
                    </a:cubicBezTo>
                    <a:cubicBezTo>
                      <a:pt x="85" y="10"/>
                      <a:pt x="86" y="16"/>
                      <a:pt x="86" y="21"/>
                    </a:cubicBezTo>
                    <a:cubicBezTo>
                      <a:pt x="86" y="23"/>
                      <a:pt x="86" y="24"/>
                      <a:pt x="85" y="25"/>
                    </a:cubicBezTo>
                    <a:close/>
                  </a:path>
                </a:pathLst>
              </a:custGeom>
              <a:solidFill>
                <a:srgbClr val="00B5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43" name="Freeform 33"/>
              <p:cNvSpPr>
                <a:spLocks noEditPoints="1"/>
              </p:cNvSpPr>
              <p:nvPr/>
            </p:nvSpPr>
            <p:spPr bwMode="auto">
              <a:xfrm>
                <a:off x="2519" y="2793"/>
                <a:ext cx="198" cy="234"/>
              </a:xfrm>
              <a:custGeom>
                <a:avLst/>
                <a:gdLst>
                  <a:gd name="T0" fmla="*/ 62 w 79"/>
                  <a:gd name="T1" fmla="*/ 0 h 88"/>
                  <a:gd name="T2" fmla="*/ 0 w 79"/>
                  <a:gd name="T3" fmla="*/ 52 h 88"/>
                  <a:gd name="T4" fmla="*/ 36 w 79"/>
                  <a:gd name="T5" fmla="*/ 86 h 88"/>
                  <a:gd name="T6" fmla="*/ 36 w 79"/>
                  <a:gd name="T7" fmla="*/ 86 h 88"/>
                  <a:gd name="T8" fmla="*/ 39 w 79"/>
                  <a:gd name="T9" fmla="*/ 82 h 88"/>
                  <a:gd name="T10" fmla="*/ 36 w 79"/>
                  <a:gd name="T11" fmla="*/ 81 h 88"/>
                  <a:gd name="T12" fmla="*/ 36 w 79"/>
                  <a:gd name="T13" fmla="*/ 81 h 88"/>
                  <a:gd name="T14" fmla="*/ 39 w 79"/>
                  <a:gd name="T15" fmla="*/ 82 h 88"/>
                  <a:gd name="T16" fmla="*/ 78 w 79"/>
                  <a:gd name="T17" fmla="*/ 18 h 88"/>
                  <a:gd name="T18" fmla="*/ 62 w 79"/>
                  <a:gd name="T19" fmla="*/ 0 h 88"/>
                  <a:gd name="T20" fmla="*/ 34 w 79"/>
                  <a:gd name="T21" fmla="*/ 81 h 88"/>
                  <a:gd name="T22" fmla="*/ 24 w 79"/>
                  <a:gd name="T23" fmla="*/ 76 h 88"/>
                  <a:gd name="T24" fmla="*/ 6 w 79"/>
                  <a:gd name="T25" fmla="*/ 55 h 88"/>
                  <a:gd name="T26" fmla="*/ 64 w 79"/>
                  <a:gd name="T27" fmla="*/ 6 h 88"/>
                  <a:gd name="T28" fmla="*/ 69 w 79"/>
                  <a:gd name="T29" fmla="*/ 9 h 88"/>
                  <a:gd name="T30" fmla="*/ 73 w 79"/>
                  <a:gd name="T31" fmla="*/ 17 h 88"/>
                  <a:gd name="T32" fmla="*/ 34 w 79"/>
                  <a:gd name="T33" fmla="*/ 81 h 8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88"/>
                  <a:gd name="T53" fmla="*/ 79 w 79"/>
                  <a:gd name="T54" fmla="*/ 88 h 8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88">
                    <a:moveTo>
                      <a:pt x="62" y="0"/>
                    </a:moveTo>
                    <a:cubicBezTo>
                      <a:pt x="57" y="10"/>
                      <a:pt x="6" y="51"/>
                      <a:pt x="0" y="52"/>
                    </a:cubicBezTo>
                    <a:cubicBezTo>
                      <a:pt x="1" y="61"/>
                      <a:pt x="23" y="88"/>
                      <a:pt x="36" y="86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6" y="86"/>
                      <a:pt x="37" y="85"/>
                      <a:pt x="39" y="82"/>
                    </a:cubicBezTo>
                    <a:cubicBezTo>
                      <a:pt x="38" y="82"/>
                      <a:pt x="37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7" y="81"/>
                      <a:pt x="38" y="82"/>
                      <a:pt x="39" y="82"/>
                    </a:cubicBezTo>
                    <a:cubicBezTo>
                      <a:pt x="48" y="69"/>
                      <a:pt x="75" y="28"/>
                      <a:pt x="78" y="18"/>
                    </a:cubicBezTo>
                    <a:cubicBezTo>
                      <a:pt x="79" y="12"/>
                      <a:pt x="70" y="0"/>
                      <a:pt x="62" y="0"/>
                    </a:cubicBezTo>
                    <a:close/>
                    <a:moveTo>
                      <a:pt x="34" y="81"/>
                    </a:moveTo>
                    <a:cubicBezTo>
                      <a:pt x="32" y="81"/>
                      <a:pt x="28" y="79"/>
                      <a:pt x="24" y="76"/>
                    </a:cubicBezTo>
                    <a:cubicBezTo>
                      <a:pt x="16" y="70"/>
                      <a:pt x="8" y="60"/>
                      <a:pt x="6" y="55"/>
                    </a:cubicBezTo>
                    <a:cubicBezTo>
                      <a:pt x="19" y="46"/>
                      <a:pt x="54" y="18"/>
                      <a:pt x="64" y="6"/>
                    </a:cubicBezTo>
                    <a:cubicBezTo>
                      <a:pt x="66" y="7"/>
                      <a:pt x="67" y="8"/>
                      <a:pt x="69" y="9"/>
                    </a:cubicBezTo>
                    <a:cubicBezTo>
                      <a:pt x="72" y="13"/>
                      <a:pt x="73" y="16"/>
                      <a:pt x="73" y="17"/>
                    </a:cubicBezTo>
                    <a:cubicBezTo>
                      <a:pt x="69" y="28"/>
                      <a:pt x="41" y="70"/>
                      <a:pt x="34" y="81"/>
                    </a:cubicBezTo>
                    <a:close/>
                  </a:path>
                </a:pathLst>
              </a:custGeom>
              <a:solidFill>
                <a:srgbClr val="00B5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44" name="Freeform 34"/>
              <p:cNvSpPr>
                <a:spLocks noEditPoints="1"/>
              </p:cNvSpPr>
              <p:nvPr/>
            </p:nvSpPr>
            <p:spPr bwMode="auto">
              <a:xfrm>
                <a:off x="3577" y="1766"/>
                <a:ext cx="218" cy="173"/>
              </a:xfrm>
              <a:custGeom>
                <a:avLst/>
                <a:gdLst>
                  <a:gd name="T0" fmla="*/ 72 w 87"/>
                  <a:gd name="T1" fmla="*/ 0 h 65"/>
                  <a:gd name="T2" fmla="*/ 72 w 87"/>
                  <a:gd name="T3" fmla="*/ 1 h 65"/>
                  <a:gd name="T4" fmla="*/ 2 w 87"/>
                  <a:gd name="T5" fmla="*/ 44 h 65"/>
                  <a:gd name="T6" fmla="*/ 9 w 87"/>
                  <a:gd name="T7" fmla="*/ 64 h 65"/>
                  <a:gd name="T8" fmla="*/ 9 w 87"/>
                  <a:gd name="T9" fmla="*/ 65 h 65"/>
                  <a:gd name="T10" fmla="*/ 9 w 87"/>
                  <a:gd name="T11" fmla="*/ 64 h 65"/>
                  <a:gd name="T12" fmla="*/ 85 w 87"/>
                  <a:gd name="T13" fmla="*/ 30 h 65"/>
                  <a:gd name="T14" fmla="*/ 72 w 87"/>
                  <a:gd name="T15" fmla="*/ 0 h 65"/>
                  <a:gd name="T16" fmla="*/ 80 w 87"/>
                  <a:gd name="T17" fmla="*/ 28 h 65"/>
                  <a:gd name="T18" fmla="*/ 11 w 87"/>
                  <a:gd name="T19" fmla="*/ 59 h 65"/>
                  <a:gd name="T20" fmla="*/ 10 w 87"/>
                  <a:gd name="T21" fmla="*/ 59 h 65"/>
                  <a:gd name="T22" fmla="*/ 10 w 87"/>
                  <a:gd name="T23" fmla="*/ 59 h 65"/>
                  <a:gd name="T24" fmla="*/ 6 w 87"/>
                  <a:gd name="T25" fmla="*/ 49 h 65"/>
                  <a:gd name="T26" fmla="*/ 7 w 87"/>
                  <a:gd name="T27" fmla="*/ 48 h 65"/>
                  <a:gd name="T28" fmla="*/ 72 w 87"/>
                  <a:gd name="T29" fmla="*/ 7 h 65"/>
                  <a:gd name="T30" fmla="*/ 81 w 87"/>
                  <a:gd name="T31" fmla="*/ 26 h 65"/>
                  <a:gd name="T32" fmla="*/ 80 w 87"/>
                  <a:gd name="T33" fmla="*/ 28 h 6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7"/>
                  <a:gd name="T52" fmla="*/ 0 h 65"/>
                  <a:gd name="T53" fmla="*/ 87 w 87"/>
                  <a:gd name="T54" fmla="*/ 65 h 6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7" h="65">
                    <a:moveTo>
                      <a:pt x="72" y="0"/>
                    </a:moveTo>
                    <a:cubicBezTo>
                      <a:pt x="72" y="1"/>
                      <a:pt x="72" y="1"/>
                      <a:pt x="72" y="1"/>
                    </a:cubicBezTo>
                    <a:cubicBezTo>
                      <a:pt x="66" y="8"/>
                      <a:pt x="24" y="37"/>
                      <a:pt x="2" y="44"/>
                    </a:cubicBezTo>
                    <a:cubicBezTo>
                      <a:pt x="0" y="51"/>
                      <a:pt x="4" y="63"/>
                      <a:pt x="9" y="64"/>
                    </a:cubicBezTo>
                    <a:cubicBezTo>
                      <a:pt x="9" y="64"/>
                      <a:pt x="9" y="65"/>
                      <a:pt x="9" y="65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23" y="65"/>
                      <a:pt x="76" y="41"/>
                      <a:pt x="85" y="30"/>
                    </a:cubicBezTo>
                    <a:cubicBezTo>
                      <a:pt x="87" y="22"/>
                      <a:pt x="83" y="6"/>
                      <a:pt x="72" y="0"/>
                    </a:cubicBezTo>
                    <a:close/>
                    <a:moveTo>
                      <a:pt x="80" y="28"/>
                    </a:moveTo>
                    <a:cubicBezTo>
                      <a:pt x="71" y="38"/>
                      <a:pt x="23" y="59"/>
                      <a:pt x="11" y="59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9" y="59"/>
                      <a:pt x="6" y="54"/>
                      <a:pt x="6" y="49"/>
                    </a:cubicBezTo>
                    <a:cubicBezTo>
                      <a:pt x="6" y="49"/>
                      <a:pt x="7" y="48"/>
                      <a:pt x="7" y="48"/>
                    </a:cubicBezTo>
                    <a:cubicBezTo>
                      <a:pt x="27" y="40"/>
                      <a:pt x="61" y="17"/>
                      <a:pt x="72" y="7"/>
                    </a:cubicBezTo>
                    <a:cubicBezTo>
                      <a:pt x="78" y="12"/>
                      <a:pt x="81" y="20"/>
                      <a:pt x="81" y="26"/>
                    </a:cubicBezTo>
                    <a:cubicBezTo>
                      <a:pt x="81" y="27"/>
                      <a:pt x="81" y="27"/>
                      <a:pt x="80" y="28"/>
                    </a:cubicBezTo>
                    <a:close/>
                  </a:path>
                </a:pathLst>
              </a:custGeom>
              <a:solidFill>
                <a:srgbClr val="00B5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45" name="Freeform 35"/>
              <p:cNvSpPr>
                <a:spLocks noEditPoints="1"/>
              </p:cNvSpPr>
              <p:nvPr/>
            </p:nvSpPr>
            <p:spPr bwMode="auto">
              <a:xfrm>
                <a:off x="3122" y="1545"/>
                <a:ext cx="200" cy="232"/>
              </a:xfrm>
              <a:custGeom>
                <a:avLst/>
                <a:gdLst>
                  <a:gd name="T0" fmla="*/ 79 w 80"/>
                  <a:gd name="T1" fmla="*/ 72 h 87"/>
                  <a:gd name="T2" fmla="*/ 30 w 80"/>
                  <a:gd name="T3" fmla="*/ 1 h 87"/>
                  <a:gd name="T4" fmla="*/ 3 w 80"/>
                  <a:gd name="T5" fmla="*/ 32 h 87"/>
                  <a:gd name="T6" fmla="*/ 68 w 80"/>
                  <a:gd name="T7" fmla="*/ 87 h 87"/>
                  <a:gd name="T8" fmla="*/ 79 w 80"/>
                  <a:gd name="T9" fmla="*/ 72 h 87"/>
                  <a:gd name="T10" fmla="*/ 7 w 80"/>
                  <a:gd name="T11" fmla="*/ 30 h 87"/>
                  <a:gd name="T12" fmla="*/ 18 w 80"/>
                  <a:gd name="T13" fmla="*/ 14 h 87"/>
                  <a:gd name="T14" fmla="*/ 27 w 80"/>
                  <a:gd name="T15" fmla="*/ 6 h 87"/>
                  <a:gd name="T16" fmla="*/ 74 w 80"/>
                  <a:gd name="T17" fmla="*/ 74 h 87"/>
                  <a:gd name="T18" fmla="*/ 67 w 80"/>
                  <a:gd name="T19" fmla="*/ 82 h 87"/>
                  <a:gd name="T20" fmla="*/ 7 w 80"/>
                  <a:gd name="T21" fmla="*/ 30 h 8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"/>
                  <a:gd name="T34" fmla="*/ 0 h 87"/>
                  <a:gd name="T35" fmla="*/ 80 w 80"/>
                  <a:gd name="T36" fmla="*/ 87 h 8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" h="87">
                    <a:moveTo>
                      <a:pt x="79" y="72"/>
                    </a:moveTo>
                    <a:cubicBezTo>
                      <a:pt x="72" y="68"/>
                      <a:pt x="31" y="8"/>
                      <a:pt x="30" y="1"/>
                    </a:cubicBezTo>
                    <a:cubicBezTo>
                      <a:pt x="19" y="0"/>
                      <a:pt x="0" y="25"/>
                      <a:pt x="3" y="32"/>
                    </a:cubicBezTo>
                    <a:cubicBezTo>
                      <a:pt x="6" y="37"/>
                      <a:pt x="56" y="81"/>
                      <a:pt x="68" y="87"/>
                    </a:cubicBezTo>
                    <a:cubicBezTo>
                      <a:pt x="75" y="83"/>
                      <a:pt x="80" y="77"/>
                      <a:pt x="79" y="72"/>
                    </a:cubicBezTo>
                    <a:close/>
                    <a:moveTo>
                      <a:pt x="7" y="30"/>
                    </a:moveTo>
                    <a:cubicBezTo>
                      <a:pt x="8" y="28"/>
                      <a:pt x="11" y="21"/>
                      <a:pt x="18" y="14"/>
                    </a:cubicBezTo>
                    <a:cubicBezTo>
                      <a:pt x="21" y="10"/>
                      <a:pt x="25" y="7"/>
                      <a:pt x="27" y="6"/>
                    </a:cubicBezTo>
                    <a:cubicBezTo>
                      <a:pt x="35" y="22"/>
                      <a:pt x="64" y="63"/>
                      <a:pt x="74" y="74"/>
                    </a:cubicBezTo>
                    <a:cubicBezTo>
                      <a:pt x="73" y="76"/>
                      <a:pt x="71" y="79"/>
                      <a:pt x="67" y="82"/>
                    </a:cubicBezTo>
                    <a:cubicBezTo>
                      <a:pt x="54" y="73"/>
                      <a:pt x="14" y="38"/>
                      <a:pt x="7" y="30"/>
                    </a:cubicBezTo>
                    <a:close/>
                  </a:path>
                </a:pathLst>
              </a:custGeom>
              <a:solidFill>
                <a:srgbClr val="00B5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46" name="Freeform 36"/>
              <p:cNvSpPr>
                <a:spLocks noEditPoints="1"/>
              </p:cNvSpPr>
              <p:nvPr/>
            </p:nvSpPr>
            <p:spPr bwMode="auto">
              <a:xfrm>
                <a:off x="2992" y="2033"/>
                <a:ext cx="230" cy="128"/>
              </a:xfrm>
              <a:custGeom>
                <a:avLst/>
                <a:gdLst>
                  <a:gd name="T0" fmla="*/ 90 w 92"/>
                  <a:gd name="T1" fmla="*/ 15 h 48"/>
                  <a:gd name="T2" fmla="*/ 88 w 92"/>
                  <a:gd name="T3" fmla="*/ 14 h 48"/>
                  <a:gd name="T4" fmla="*/ 9 w 92"/>
                  <a:gd name="T5" fmla="*/ 0 h 48"/>
                  <a:gd name="T6" fmla="*/ 5 w 92"/>
                  <a:gd name="T7" fmla="*/ 39 h 48"/>
                  <a:gd name="T8" fmla="*/ 85 w 92"/>
                  <a:gd name="T9" fmla="*/ 47 h 48"/>
                  <a:gd name="T10" fmla="*/ 85 w 92"/>
                  <a:gd name="T11" fmla="*/ 47 h 48"/>
                  <a:gd name="T12" fmla="*/ 85 w 92"/>
                  <a:gd name="T13" fmla="*/ 47 h 48"/>
                  <a:gd name="T14" fmla="*/ 90 w 92"/>
                  <a:gd name="T15" fmla="*/ 15 h 48"/>
                  <a:gd name="T16" fmla="*/ 82 w 92"/>
                  <a:gd name="T17" fmla="*/ 42 h 48"/>
                  <a:gd name="T18" fmla="*/ 9 w 92"/>
                  <a:gd name="T19" fmla="*/ 35 h 48"/>
                  <a:gd name="T20" fmla="*/ 7 w 92"/>
                  <a:gd name="T21" fmla="*/ 26 h 48"/>
                  <a:gd name="T22" fmla="*/ 11 w 92"/>
                  <a:gd name="T23" fmla="*/ 5 h 48"/>
                  <a:gd name="T24" fmla="*/ 86 w 92"/>
                  <a:gd name="T25" fmla="*/ 19 h 48"/>
                  <a:gd name="T26" fmla="*/ 86 w 92"/>
                  <a:gd name="T27" fmla="*/ 22 h 48"/>
                  <a:gd name="T28" fmla="*/ 82 w 92"/>
                  <a:gd name="T29" fmla="*/ 42 h 4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2"/>
                  <a:gd name="T46" fmla="*/ 0 h 48"/>
                  <a:gd name="T47" fmla="*/ 92 w 92"/>
                  <a:gd name="T48" fmla="*/ 48 h 4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2" h="48">
                    <a:moveTo>
                      <a:pt x="90" y="15"/>
                    </a:moveTo>
                    <a:cubicBezTo>
                      <a:pt x="88" y="14"/>
                      <a:pt x="88" y="14"/>
                      <a:pt x="88" y="14"/>
                    </a:cubicBezTo>
                    <a:cubicBezTo>
                      <a:pt x="75" y="16"/>
                      <a:pt x="13" y="2"/>
                      <a:pt x="9" y="0"/>
                    </a:cubicBezTo>
                    <a:cubicBezTo>
                      <a:pt x="4" y="4"/>
                      <a:pt x="0" y="30"/>
                      <a:pt x="5" y="39"/>
                    </a:cubicBezTo>
                    <a:cubicBezTo>
                      <a:pt x="18" y="44"/>
                      <a:pt x="75" y="48"/>
                      <a:pt x="85" y="47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90" y="38"/>
                      <a:pt x="92" y="21"/>
                      <a:pt x="90" y="15"/>
                    </a:cubicBezTo>
                    <a:close/>
                    <a:moveTo>
                      <a:pt x="82" y="42"/>
                    </a:moveTo>
                    <a:cubicBezTo>
                      <a:pt x="69" y="43"/>
                      <a:pt x="22" y="39"/>
                      <a:pt x="9" y="35"/>
                    </a:cubicBezTo>
                    <a:cubicBezTo>
                      <a:pt x="8" y="33"/>
                      <a:pt x="7" y="30"/>
                      <a:pt x="7" y="26"/>
                    </a:cubicBezTo>
                    <a:cubicBezTo>
                      <a:pt x="7" y="18"/>
                      <a:pt x="9" y="9"/>
                      <a:pt x="11" y="5"/>
                    </a:cubicBezTo>
                    <a:cubicBezTo>
                      <a:pt x="25" y="9"/>
                      <a:pt x="70" y="19"/>
                      <a:pt x="86" y="19"/>
                    </a:cubicBezTo>
                    <a:cubicBezTo>
                      <a:pt x="86" y="20"/>
                      <a:pt x="86" y="21"/>
                      <a:pt x="86" y="22"/>
                    </a:cubicBezTo>
                    <a:cubicBezTo>
                      <a:pt x="86" y="28"/>
                      <a:pt x="85" y="36"/>
                      <a:pt x="82" y="42"/>
                    </a:cubicBezTo>
                    <a:close/>
                  </a:path>
                </a:pathLst>
              </a:custGeom>
              <a:solidFill>
                <a:srgbClr val="00B5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47" name="Freeform 37"/>
              <p:cNvSpPr>
                <a:spLocks noEditPoints="1"/>
              </p:cNvSpPr>
              <p:nvPr/>
            </p:nvSpPr>
            <p:spPr bwMode="auto">
              <a:xfrm>
                <a:off x="2909" y="2585"/>
                <a:ext cx="240" cy="154"/>
              </a:xfrm>
              <a:custGeom>
                <a:avLst/>
                <a:gdLst>
                  <a:gd name="T0" fmla="*/ 91 w 96"/>
                  <a:gd name="T1" fmla="*/ 19 h 58"/>
                  <a:gd name="T2" fmla="*/ 92 w 96"/>
                  <a:gd name="T3" fmla="*/ 18 h 58"/>
                  <a:gd name="T4" fmla="*/ 91 w 96"/>
                  <a:gd name="T5" fmla="*/ 18 h 58"/>
                  <a:gd name="T6" fmla="*/ 13 w 96"/>
                  <a:gd name="T7" fmla="*/ 0 h 58"/>
                  <a:gd name="T8" fmla="*/ 3 w 96"/>
                  <a:gd name="T9" fmla="*/ 32 h 58"/>
                  <a:gd name="T10" fmla="*/ 83 w 96"/>
                  <a:gd name="T11" fmla="*/ 57 h 58"/>
                  <a:gd name="T12" fmla="*/ 84 w 96"/>
                  <a:gd name="T13" fmla="*/ 57 h 58"/>
                  <a:gd name="T14" fmla="*/ 91 w 96"/>
                  <a:gd name="T15" fmla="*/ 19 h 58"/>
                  <a:gd name="T16" fmla="*/ 81 w 96"/>
                  <a:gd name="T17" fmla="*/ 52 h 58"/>
                  <a:gd name="T18" fmla="*/ 12 w 96"/>
                  <a:gd name="T19" fmla="*/ 31 h 58"/>
                  <a:gd name="T20" fmla="*/ 7 w 96"/>
                  <a:gd name="T21" fmla="*/ 29 h 58"/>
                  <a:gd name="T22" fmla="*/ 7 w 96"/>
                  <a:gd name="T23" fmla="*/ 26 h 58"/>
                  <a:gd name="T24" fmla="*/ 14 w 96"/>
                  <a:gd name="T25" fmla="*/ 5 h 58"/>
                  <a:gd name="T26" fmla="*/ 88 w 96"/>
                  <a:gd name="T27" fmla="*/ 23 h 58"/>
                  <a:gd name="T28" fmla="*/ 88 w 96"/>
                  <a:gd name="T29" fmla="*/ 25 h 58"/>
                  <a:gd name="T30" fmla="*/ 81 w 96"/>
                  <a:gd name="T31" fmla="*/ 52 h 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6"/>
                  <a:gd name="T49" fmla="*/ 0 h 58"/>
                  <a:gd name="T50" fmla="*/ 96 w 96"/>
                  <a:gd name="T51" fmla="*/ 58 h 5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6" h="58">
                    <a:moveTo>
                      <a:pt x="91" y="19"/>
                    </a:moveTo>
                    <a:cubicBezTo>
                      <a:pt x="92" y="19"/>
                      <a:pt x="92" y="18"/>
                      <a:pt x="92" y="18"/>
                    </a:cubicBezTo>
                    <a:cubicBezTo>
                      <a:pt x="91" y="18"/>
                      <a:pt x="91" y="18"/>
                      <a:pt x="91" y="18"/>
                    </a:cubicBezTo>
                    <a:cubicBezTo>
                      <a:pt x="79" y="19"/>
                      <a:pt x="18" y="2"/>
                      <a:pt x="13" y="0"/>
                    </a:cubicBezTo>
                    <a:cubicBezTo>
                      <a:pt x="6" y="6"/>
                      <a:pt x="0" y="23"/>
                      <a:pt x="3" y="32"/>
                    </a:cubicBezTo>
                    <a:cubicBezTo>
                      <a:pt x="9" y="34"/>
                      <a:pt x="72" y="58"/>
                      <a:pt x="83" y="57"/>
                    </a:cubicBezTo>
                    <a:cubicBezTo>
                      <a:pt x="84" y="57"/>
                      <a:pt x="84" y="57"/>
                      <a:pt x="84" y="57"/>
                    </a:cubicBezTo>
                    <a:cubicBezTo>
                      <a:pt x="89" y="49"/>
                      <a:pt x="96" y="23"/>
                      <a:pt x="91" y="19"/>
                    </a:cubicBezTo>
                    <a:close/>
                    <a:moveTo>
                      <a:pt x="81" y="52"/>
                    </a:moveTo>
                    <a:cubicBezTo>
                      <a:pt x="73" y="52"/>
                      <a:pt x="51" y="44"/>
                      <a:pt x="12" y="31"/>
                    </a:cubicBezTo>
                    <a:cubicBezTo>
                      <a:pt x="12" y="31"/>
                      <a:pt x="9" y="30"/>
                      <a:pt x="7" y="29"/>
                    </a:cubicBezTo>
                    <a:cubicBezTo>
                      <a:pt x="7" y="28"/>
                      <a:pt x="7" y="27"/>
                      <a:pt x="7" y="26"/>
                    </a:cubicBezTo>
                    <a:cubicBezTo>
                      <a:pt x="7" y="19"/>
                      <a:pt x="10" y="10"/>
                      <a:pt x="14" y="5"/>
                    </a:cubicBezTo>
                    <a:cubicBezTo>
                      <a:pt x="28" y="10"/>
                      <a:pt x="71" y="22"/>
                      <a:pt x="88" y="23"/>
                    </a:cubicBezTo>
                    <a:cubicBezTo>
                      <a:pt x="88" y="23"/>
                      <a:pt x="88" y="24"/>
                      <a:pt x="88" y="25"/>
                    </a:cubicBezTo>
                    <a:cubicBezTo>
                      <a:pt x="88" y="32"/>
                      <a:pt x="85" y="45"/>
                      <a:pt x="81" y="52"/>
                    </a:cubicBezTo>
                    <a:close/>
                  </a:path>
                </a:pathLst>
              </a:custGeom>
              <a:solidFill>
                <a:srgbClr val="00B5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48" name="Freeform 38"/>
              <p:cNvSpPr>
                <a:spLocks noEditPoints="1"/>
              </p:cNvSpPr>
              <p:nvPr/>
            </p:nvSpPr>
            <p:spPr bwMode="auto">
              <a:xfrm>
                <a:off x="1704" y="2641"/>
                <a:ext cx="222" cy="189"/>
              </a:xfrm>
              <a:custGeom>
                <a:avLst/>
                <a:gdLst>
                  <a:gd name="T0" fmla="*/ 86 w 89"/>
                  <a:gd name="T1" fmla="*/ 26 h 71"/>
                  <a:gd name="T2" fmla="*/ 86 w 89"/>
                  <a:gd name="T3" fmla="*/ 26 h 71"/>
                  <a:gd name="T4" fmla="*/ 8 w 89"/>
                  <a:gd name="T5" fmla="*/ 1 h 71"/>
                  <a:gd name="T6" fmla="*/ 7 w 89"/>
                  <a:gd name="T7" fmla="*/ 0 h 71"/>
                  <a:gd name="T8" fmla="*/ 7 w 89"/>
                  <a:gd name="T9" fmla="*/ 3 h 71"/>
                  <a:gd name="T10" fmla="*/ 2 w 89"/>
                  <a:gd name="T11" fmla="*/ 36 h 71"/>
                  <a:gd name="T12" fmla="*/ 77 w 89"/>
                  <a:gd name="T13" fmla="*/ 71 h 71"/>
                  <a:gd name="T14" fmla="*/ 86 w 89"/>
                  <a:gd name="T15" fmla="*/ 26 h 71"/>
                  <a:gd name="T16" fmla="*/ 7 w 89"/>
                  <a:gd name="T17" fmla="*/ 33 h 71"/>
                  <a:gd name="T18" fmla="*/ 6 w 89"/>
                  <a:gd name="T19" fmla="*/ 23 h 71"/>
                  <a:gd name="T20" fmla="*/ 10 w 89"/>
                  <a:gd name="T21" fmla="*/ 7 h 71"/>
                  <a:gd name="T22" fmla="*/ 82 w 89"/>
                  <a:gd name="T23" fmla="*/ 30 h 71"/>
                  <a:gd name="T24" fmla="*/ 82 w 89"/>
                  <a:gd name="T25" fmla="*/ 33 h 71"/>
                  <a:gd name="T26" fmla="*/ 76 w 89"/>
                  <a:gd name="T27" fmla="*/ 65 h 71"/>
                  <a:gd name="T28" fmla="*/ 7 w 89"/>
                  <a:gd name="T29" fmla="*/ 33 h 7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9"/>
                  <a:gd name="T46" fmla="*/ 0 h 71"/>
                  <a:gd name="T47" fmla="*/ 89 w 89"/>
                  <a:gd name="T48" fmla="*/ 71 h 7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9" h="71">
                    <a:moveTo>
                      <a:pt x="86" y="26"/>
                    </a:moveTo>
                    <a:cubicBezTo>
                      <a:pt x="86" y="26"/>
                      <a:pt x="86" y="26"/>
                      <a:pt x="86" y="26"/>
                    </a:cubicBezTo>
                    <a:cubicBezTo>
                      <a:pt x="78" y="26"/>
                      <a:pt x="18" y="7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0" y="11"/>
                      <a:pt x="0" y="23"/>
                      <a:pt x="2" y="36"/>
                    </a:cubicBezTo>
                    <a:cubicBezTo>
                      <a:pt x="14" y="42"/>
                      <a:pt x="68" y="68"/>
                      <a:pt x="77" y="71"/>
                    </a:cubicBezTo>
                    <a:cubicBezTo>
                      <a:pt x="83" y="66"/>
                      <a:pt x="89" y="34"/>
                      <a:pt x="86" y="26"/>
                    </a:cubicBezTo>
                    <a:close/>
                    <a:moveTo>
                      <a:pt x="7" y="33"/>
                    </a:moveTo>
                    <a:cubicBezTo>
                      <a:pt x="6" y="29"/>
                      <a:pt x="6" y="26"/>
                      <a:pt x="6" y="23"/>
                    </a:cubicBezTo>
                    <a:cubicBezTo>
                      <a:pt x="6" y="16"/>
                      <a:pt x="8" y="11"/>
                      <a:pt x="10" y="7"/>
                    </a:cubicBezTo>
                    <a:cubicBezTo>
                      <a:pt x="26" y="14"/>
                      <a:pt x="68" y="27"/>
                      <a:pt x="82" y="30"/>
                    </a:cubicBezTo>
                    <a:cubicBezTo>
                      <a:pt x="82" y="31"/>
                      <a:pt x="82" y="32"/>
                      <a:pt x="82" y="33"/>
                    </a:cubicBezTo>
                    <a:cubicBezTo>
                      <a:pt x="82" y="42"/>
                      <a:pt x="79" y="59"/>
                      <a:pt x="76" y="65"/>
                    </a:cubicBezTo>
                    <a:cubicBezTo>
                      <a:pt x="62" y="60"/>
                      <a:pt x="21" y="40"/>
                      <a:pt x="7" y="33"/>
                    </a:cubicBezTo>
                    <a:close/>
                  </a:path>
                </a:pathLst>
              </a:custGeom>
              <a:solidFill>
                <a:srgbClr val="00B5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49" name="Freeform 39"/>
              <p:cNvSpPr>
                <a:spLocks noEditPoints="1"/>
              </p:cNvSpPr>
              <p:nvPr/>
            </p:nvSpPr>
            <p:spPr bwMode="auto">
              <a:xfrm>
                <a:off x="3684" y="2334"/>
                <a:ext cx="238" cy="139"/>
              </a:xfrm>
              <a:custGeom>
                <a:avLst/>
                <a:gdLst>
                  <a:gd name="T0" fmla="*/ 83 w 95"/>
                  <a:gd name="T1" fmla="*/ 0 h 52"/>
                  <a:gd name="T2" fmla="*/ 5 w 95"/>
                  <a:gd name="T3" fmla="*/ 14 h 52"/>
                  <a:gd name="T4" fmla="*/ 3 w 95"/>
                  <a:gd name="T5" fmla="*/ 14 h 52"/>
                  <a:gd name="T6" fmla="*/ 13 w 95"/>
                  <a:gd name="T7" fmla="*/ 50 h 52"/>
                  <a:gd name="T8" fmla="*/ 13 w 95"/>
                  <a:gd name="T9" fmla="*/ 51 h 52"/>
                  <a:gd name="T10" fmla="*/ 91 w 95"/>
                  <a:gd name="T11" fmla="*/ 40 h 52"/>
                  <a:gd name="T12" fmla="*/ 83 w 95"/>
                  <a:gd name="T13" fmla="*/ 0 h 52"/>
                  <a:gd name="T14" fmla="*/ 87 w 95"/>
                  <a:gd name="T15" fmla="*/ 36 h 52"/>
                  <a:gd name="T16" fmla="*/ 14 w 95"/>
                  <a:gd name="T17" fmla="*/ 46 h 52"/>
                  <a:gd name="T18" fmla="*/ 14 w 95"/>
                  <a:gd name="T19" fmla="*/ 46 h 52"/>
                  <a:gd name="T20" fmla="*/ 7 w 95"/>
                  <a:gd name="T21" fmla="*/ 20 h 52"/>
                  <a:gd name="T22" fmla="*/ 8 w 95"/>
                  <a:gd name="T23" fmla="*/ 18 h 52"/>
                  <a:gd name="T24" fmla="*/ 81 w 95"/>
                  <a:gd name="T25" fmla="*/ 5 h 52"/>
                  <a:gd name="T26" fmla="*/ 87 w 95"/>
                  <a:gd name="T27" fmla="*/ 32 h 52"/>
                  <a:gd name="T28" fmla="*/ 87 w 95"/>
                  <a:gd name="T29" fmla="*/ 36 h 5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5"/>
                  <a:gd name="T46" fmla="*/ 0 h 52"/>
                  <a:gd name="T47" fmla="*/ 95 w 95"/>
                  <a:gd name="T48" fmla="*/ 52 h 5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5" h="52">
                    <a:moveTo>
                      <a:pt x="83" y="0"/>
                    </a:moveTo>
                    <a:cubicBezTo>
                      <a:pt x="74" y="4"/>
                      <a:pt x="12" y="14"/>
                      <a:pt x="5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0" y="21"/>
                      <a:pt x="6" y="49"/>
                      <a:pt x="13" y="50"/>
                    </a:cubicBezTo>
                    <a:cubicBezTo>
                      <a:pt x="13" y="50"/>
                      <a:pt x="13" y="50"/>
                      <a:pt x="13" y="51"/>
                    </a:cubicBezTo>
                    <a:cubicBezTo>
                      <a:pt x="22" y="52"/>
                      <a:pt x="76" y="45"/>
                      <a:pt x="91" y="40"/>
                    </a:cubicBezTo>
                    <a:cubicBezTo>
                      <a:pt x="95" y="33"/>
                      <a:pt x="90" y="5"/>
                      <a:pt x="83" y="0"/>
                    </a:cubicBezTo>
                    <a:close/>
                    <a:moveTo>
                      <a:pt x="87" y="36"/>
                    </a:moveTo>
                    <a:cubicBezTo>
                      <a:pt x="71" y="41"/>
                      <a:pt x="21" y="47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1" y="44"/>
                      <a:pt x="7" y="28"/>
                      <a:pt x="7" y="20"/>
                    </a:cubicBezTo>
                    <a:cubicBezTo>
                      <a:pt x="7" y="19"/>
                      <a:pt x="7" y="19"/>
                      <a:pt x="8" y="18"/>
                    </a:cubicBezTo>
                    <a:cubicBezTo>
                      <a:pt x="21" y="17"/>
                      <a:pt x="67" y="10"/>
                      <a:pt x="81" y="5"/>
                    </a:cubicBezTo>
                    <a:cubicBezTo>
                      <a:pt x="85" y="11"/>
                      <a:pt x="87" y="24"/>
                      <a:pt x="87" y="32"/>
                    </a:cubicBezTo>
                    <a:cubicBezTo>
                      <a:pt x="87" y="34"/>
                      <a:pt x="87" y="35"/>
                      <a:pt x="87" y="36"/>
                    </a:cubicBezTo>
                    <a:close/>
                  </a:path>
                </a:pathLst>
              </a:custGeom>
              <a:solidFill>
                <a:srgbClr val="00B5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50" name="Freeform 40"/>
              <p:cNvSpPr>
                <a:spLocks noEditPoints="1"/>
              </p:cNvSpPr>
              <p:nvPr/>
            </p:nvSpPr>
            <p:spPr bwMode="auto">
              <a:xfrm>
                <a:off x="3739" y="2619"/>
                <a:ext cx="223" cy="176"/>
              </a:xfrm>
              <a:custGeom>
                <a:avLst/>
                <a:gdLst>
                  <a:gd name="T0" fmla="*/ 80 w 89"/>
                  <a:gd name="T1" fmla="*/ 1 h 66"/>
                  <a:gd name="T2" fmla="*/ 77 w 89"/>
                  <a:gd name="T3" fmla="*/ 3 h 66"/>
                  <a:gd name="T4" fmla="*/ 77 w 89"/>
                  <a:gd name="T5" fmla="*/ 4 h 66"/>
                  <a:gd name="T6" fmla="*/ 77 w 89"/>
                  <a:gd name="T7" fmla="*/ 3 h 66"/>
                  <a:gd name="T8" fmla="*/ 5 w 89"/>
                  <a:gd name="T9" fmla="*/ 23 h 66"/>
                  <a:gd name="T10" fmla="*/ 5 w 89"/>
                  <a:gd name="T11" fmla="*/ 23 h 66"/>
                  <a:gd name="T12" fmla="*/ 17 w 89"/>
                  <a:gd name="T13" fmla="*/ 65 h 66"/>
                  <a:gd name="T14" fmla="*/ 17 w 89"/>
                  <a:gd name="T15" fmla="*/ 66 h 66"/>
                  <a:gd name="T16" fmla="*/ 88 w 89"/>
                  <a:gd name="T17" fmla="*/ 34 h 66"/>
                  <a:gd name="T18" fmla="*/ 81 w 89"/>
                  <a:gd name="T19" fmla="*/ 2 h 66"/>
                  <a:gd name="T20" fmla="*/ 80 w 89"/>
                  <a:gd name="T21" fmla="*/ 1 h 66"/>
                  <a:gd name="T22" fmla="*/ 84 w 89"/>
                  <a:gd name="T23" fmla="*/ 24 h 66"/>
                  <a:gd name="T24" fmla="*/ 83 w 89"/>
                  <a:gd name="T25" fmla="*/ 31 h 66"/>
                  <a:gd name="T26" fmla="*/ 18 w 89"/>
                  <a:gd name="T27" fmla="*/ 60 h 66"/>
                  <a:gd name="T28" fmla="*/ 17 w 89"/>
                  <a:gd name="T29" fmla="*/ 60 h 66"/>
                  <a:gd name="T30" fmla="*/ 14 w 89"/>
                  <a:gd name="T31" fmla="*/ 56 h 66"/>
                  <a:gd name="T32" fmla="*/ 8 w 89"/>
                  <a:gd name="T33" fmla="*/ 32 h 66"/>
                  <a:gd name="T34" fmla="*/ 9 w 89"/>
                  <a:gd name="T35" fmla="*/ 27 h 66"/>
                  <a:gd name="T36" fmla="*/ 80 w 89"/>
                  <a:gd name="T37" fmla="*/ 7 h 66"/>
                  <a:gd name="T38" fmla="*/ 84 w 89"/>
                  <a:gd name="T39" fmla="*/ 24 h 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9"/>
                  <a:gd name="T61" fmla="*/ 0 h 66"/>
                  <a:gd name="T62" fmla="*/ 89 w 89"/>
                  <a:gd name="T63" fmla="*/ 66 h 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9" h="66">
                    <a:moveTo>
                      <a:pt x="80" y="1"/>
                    </a:moveTo>
                    <a:cubicBezTo>
                      <a:pt x="80" y="2"/>
                      <a:pt x="78" y="3"/>
                      <a:pt x="77" y="3"/>
                    </a:cubicBezTo>
                    <a:cubicBezTo>
                      <a:pt x="77" y="3"/>
                      <a:pt x="77" y="4"/>
                      <a:pt x="77" y="4"/>
                    </a:cubicBezTo>
                    <a:cubicBezTo>
                      <a:pt x="77" y="4"/>
                      <a:pt x="77" y="3"/>
                      <a:pt x="77" y="3"/>
                    </a:cubicBezTo>
                    <a:cubicBezTo>
                      <a:pt x="61" y="10"/>
                      <a:pt x="13" y="22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0" y="32"/>
                      <a:pt x="7" y="64"/>
                      <a:pt x="17" y="65"/>
                    </a:cubicBezTo>
                    <a:cubicBezTo>
                      <a:pt x="17" y="65"/>
                      <a:pt x="17" y="65"/>
                      <a:pt x="17" y="66"/>
                    </a:cubicBezTo>
                    <a:cubicBezTo>
                      <a:pt x="26" y="63"/>
                      <a:pt x="77" y="41"/>
                      <a:pt x="88" y="34"/>
                    </a:cubicBezTo>
                    <a:cubicBezTo>
                      <a:pt x="89" y="21"/>
                      <a:pt x="89" y="9"/>
                      <a:pt x="81" y="2"/>
                    </a:cubicBezTo>
                    <a:cubicBezTo>
                      <a:pt x="81" y="0"/>
                      <a:pt x="80" y="1"/>
                      <a:pt x="80" y="1"/>
                    </a:cubicBezTo>
                    <a:close/>
                    <a:moveTo>
                      <a:pt x="84" y="24"/>
                    </a:moveTo>
                    <a:cubicBezTo>
                      <a:pt x="84" y="26"/>
                      <a:pt x="84" y="29"/>
                      <a:pt x="83" y="31"/>
                    </a:cubicBezTo>
                    <a:cubicBezTo>
                      <a:pt x="71" y="38"/>
                      <a:pt x="31" y="56"/>
                      <a:pt x="18" y="60"/>
                    </a:cubicBezTo>
                    <a:cubicBezTo>
                      <a:pt x="18" y="60"/>
                      <a:pt x="18" y="60"/>
                      <a:pt x="17" y="60"/>
                    </a:cubicBezTo>
                    <a:cubicBezTo>
                      <a:pt x="17" y="60"/>
                      <a:pt x="16" y="59"/>
                      <a:pt x="14" y="56"/>
                    </a:cubicBezTo>
                    <a:cubicBezTo>
                      <a:pt x="10" y="49"/>
                      <a:pt x="8" y="39"/>
                      <a:pt x="8" y="32"/>
                    </a:cubicBezTo>
                    <a:cubicBezTo>
                      <a:pt x="8" y="30"/>
                      <a:pt x="8" y="29"/>
                      <a:pt x="9" y="27"/>
                    </a:cubicBezTo>
                    <a:cubicBezTo>
                      <a:pt x="21" y="25"/>
                      <a:pt x="64" y="14"/>
                      <a:pt x="80" y="7"/>
                    </a:cubicBezTo>
                    <a:cubicBezTo>
                      <a:pt x="82" y="11"/>
                      <a:pt x="84" y="17"/>
                      <a:pt x="84" y="24"/>
                    </a:cubicBezTo>
                    <a:close/>
                  </a:path>
                </a:pathLst>
              </a:custGeom>
              <a:solidFill>
                <a:srgbClr val="00B5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51" name="Freeform 41"/>
              <p:cNvSpPr>
                <a:spLocks/>
              </p:cNvSpPr>
              <p:nvPr/>
            </p:nvSpPr>
            <p:spPr bwMode="auto">
              <a:xfrm>
                <a:off x="3302" y="2635"/>
                <a:ext cx="100" cy="70"/>
              </a:xfrm>
              <a:custGeom>
                <a:avLst/>
                <a:gdLst>
                  <a:gd name="T0" fmla="*/ 23 w 40"/>
                  <a:gd name="T1" fmla="*/ 15 h 26"/>
                  <a:gd name="T2" fmla="*/ 40 w 40"/>
                  <a:gd name="T3" fmla="*/ 0 h 26"/>
                  <a:gd name="T4" fmla="*/ 17 w 40"/>
                  <a:gd name="T5" fmla="*/ 13 h 26"/>
                  <a:gd name="T6" fmla="*/ 0 w 40"/>
                  <a:gd name="T7" fmla="*/ 26 h 26"/>
                  <a:gd name="T8" fmla="*/ 23 w 40"/>
                  <a:gd name="T9" fmla="*/ 1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"/>
                  <a:gd name="T16" fmla="*/ 0 h 26"/>
                  <a:gd name="T17" fmla="*/ 40 w 40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" h="26">
                    <a:moveTo>
                      <a:pt x="23" y="15"/>
                    </a:moveTo>
                    <a:cubicBezTo>
                      <a:pt x="29" y="13"/>
                      <a:pt x="38" y="10"/>
                      <a:pt x="40" y="0"/>
                    </a:cubicBezTo>
                    <a:cubicBezTo>
                      <a:pt x="35" y="9"/>
                      <a:pt x="26" y="12"/>
                      <a:pt x="17" y="13"/>
                    </a:cubicBezTo>
                    <a:cubicBezTo>
                      <a:pt x="8" y="14"/>
                      <a:pt x="2" y="18"/>
                      <a:pt x="0" y="26"/>
                    </a:cubicBezTo>
                    <a:cubicBezTo>
                      <a:pt x="4" y="19"/>
                      <a:pt x="11" y="17"/>
                      <a:pt x="23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52" name="Freeform 42"/>
              <p:cNvSpPr>
                <a:spLocks/>
              </p:cNvSpPr>
              <p:nvPr/>
            </p:nvSpPr>
            <p:spPr bwMode="auto">
              <a:xfrm>
                <a:off x="3419" y="2649"/>
                <a:ext cx="128" cy="61"/>
              </a:xfrm>
              <a:custGeom>
                <a:avLst/>
                <a:gdLst>
                  <a:gd name="T0" fmla="*/ 21 w 51"/>
                  <a:gd name="T1" fmla="*/ 6 h 23"/>
                  <a:gd name="T2" fmla="*/ 51 w 51"/>
                  <a:gd name="T3" fmla="*/ 7 h 23"/>
                  <a:gd name="T4" fmla="*/ 24 w 51"/>
                  <a:gd name="T5" fmla="*/ 2 h 23"/>
                  <a:gd name="T6" fmla="*/ 0 w 51"/>
                  <a:gd name="T7" fmla="*/ 23 h 23"/>
                  <a:gd name="T8" fmla="*/ 21 w 51"/>
                  <a:gd name="T9" fmla="*/ 6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1"/>
                  <a:gd name="T16" fmla="*/ 0 h 23"/>
                  <a:gd name="T17" fmla="*/ 51 w 51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1" h="23">
                    <a:moveTo>
                      <a:pt x="21" y="6"/>
                    </a:moveTo>
                    <a:cubicBezTo>
                      <a:pt x="28" y="3"/>
                      <a:pt x="42" y="4"/>
                      <a:pt x="51" y="7"/>
                    </a:cubicBezTo>
                    <a:cubicBezTo>
                      <a:pt x="47" y="6"/>
                      <a:pt x="35" y="0"/>
                      <a:pt x="24" y="2"/>
                    </a:cubicBezTo>
                    <a:cubicBezTo>
                      <a:pt x="14" y="4"/>
                      <a:pt x="5" y="16"/>
                      <a:pt x="0" y="23"/>
                    </a:cubicBezTo>
                    <a:cubicBezTo>
                      <a:pt x="4" y="18"/>
                      <a:pt x="15" y="9"/>
                      <a:pt x="2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53" name="Freeform 43"/>
              <p:cNvSpPr>
                <a:spLocks/>
              </p:cNvSpPr>
              <p:nvPr/>
            </p:nvSpPr>
            <p:spPr bwMode="auto">
              <a:xfrm>
                <a:off x="3404" y="2777"/>
                <a:ext cx="83" cy="42"/>
              </a:xfrm>
              <a:custGeom>
                <a:avLst/>
                <a:gdLst>
                  <a:gd name="T0" fmla="*/ 0 w 33"/>
                  <a:gd name="T1" fmla="*/ 6 h 16"/>
                  <a:gd name="T2" fmla="*/ 15 w 33"/>
                  <a:gd name="T3" fmla="*/ 12 h 16"/>
                  <a:gd name="T4" fmla="*/ 29 w 33"/>
                  <a:gd name="T5" fmla="*/ 0 h 16"/>
                  <a:gd name="T6" fmla="*/ 20 w 33"/>
                  <a:gd name="T7" fmla="*/ 16 h 16"/>
                  <a:gd name="T8" fmla="*/ 0 w 33"/>
                  <a:gd name="T9" fmla="*/ 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16"/>
                  <a:gd name="T17" fmla="*/ 33 w 33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16">
                    <a:moveTo>
                      <a:pt x="0" y="6"/>
                    </a:moveTo>
                    <a:cubicBezTo>
                      <a:pt x="6" y="9"/>
                      <a:pt x="9" y="11"/>
                      <a:pt x="15" y="12"/>
                    </a:cubicBezTo>
                    <a:cubicBezTo>
                      <a:pt x="20" y="14"/>
                      <a:pt x="31" y="11"/>
                      <a:pt x="29" y="0"/>
                    </a:cubicBezTo>
                    <a:cubicBezTo>
                      <a:pt x="33" y="11"/>
                      <a:pt x="33" y="16"/>
                      <a:pt x="20" y="16"/>
                    </a:cubicBezTo>
                    <a:cubicBezTo>
                      <a:pt x="10" y="15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54" name="Freeform 44"/>
              <p:cNvSpPr>
                <a:spLocks/>
              </p:cNvSpPr>
              <p:nvPr/>
            </p:nvSpPr>
            <p:spPr bwMode="auto">
              <a:xfrm>
                <a:off x="3394" y="2859"/>
                <a:ext cx="50" cy="38"/>
              </a:xfrm>
              <a:custGeom>
                <a:avLst/>
                <a:gdLst>
                  <a:gd name="T0" fmla="*/ 20 w 20"/>
                  <a:gd name="T1" fmla="*/ 0 h 14"/>
                  <a:gd name="T2" fmla="*/ 0 w 20"/>
                  <a:gd name="T3" fmla="*/ 1 h 14"/>
                  <a:gd name="T4" fmla="*/ 20 w 20"/>
                  <a:gd name="T5" fmla="*/ 0 h 14"/>
                  <a:gd name="T6" fmla="*/ 0 60000 65536"/>
                  <a:gd name="T7" fmla="*/ 0 60000 65536"/>
                  <a:gd name="T8" fmla="*/ 0 60000 65536"/>
                  <a:gd name="T9" fmla="*/ 0 w 20"/>
                  <a:gd name="T10" fmla="*/ 0 h 14"/>
                  <a:gd name="T11" fmla="*/ 20 w 20"/>
                  <a:gd name="T12" fmla="*/ 14 h 1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" h="14">
                    <a:moveTo>
                      <a:pt x="20" y="0"/>
                    </a:moveTo>
                    <a:cubicBezTo>
                      <a:pt x="15" y="9"/>
                      <a:pt x="3" y="6"/>
                      <a:pt x="0" y="1"/>
                    </a:cubicBezTo>
                    <a:cubicBezTo>
                      <a:pt x="4" y="8"/>
                      <a:pt x="15" y="14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55" name="Freeform 45"/>
              <p:cNvSpPr>
                <a:spLocks/>
              </p:cNvSpPr>
              <p:nvPr/>
            </p:nvSpPr>
            <p:spPr bwMode="auto">
              <a:xfrm>
                <a:off x="3334" y="2851"/>
                <a:ext cx="48" cy="32"/>
              </a:xfrm>
              <a:custGeom>
                <a:avLst/>
                <a:gdLst>
                  <a:gd name="T0" fmla="*/ 0 w 19"/>
                  <a:gd name="T1" fmla="*/ 6 h 12"/>
                  <a:gd name="T2" fmla="*/ 19 w 19"/>
                  <a:gd name="T3" fmla="*/ 0 h 12"/>
                  <a:gd name="T4" fmla="*/ 0 w 19"/>
                  <a:gd name="T5" fmla="*/ 6 h 12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12"/>
                  <a:gd name="T11" fmla="*/ 19 w 19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12">
                    <a:moveTo>
                      <a:pt x="0" y="6"/>
                    </a:moveTo>
                    <a:cubicBezTo>
                      <a:pt x="8" y="8"/>
                      <a:pt x="19" y="3"/>
                      <a:pt x="19" y="0"/>
                    </a:cubicBezTo>
                    <a:cubicBezTo>
                      <a:pt x="17" y="5"/>
                      <a:pt x="8" y="12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56" name="Freeform 46"/>
              <p:cNvSpPr>
                <a:spLocks/>
              </p:cNvSpPr>
              <p:nvPr/>
            </p:nvSpPr>
            <p:spPr bwMode="auto">
              <a:xfrm>
                <a:off x="3239" y="2950"/>
                <a:ext cx="65" cy="77"/>
              </a:xfrm>
              <a:custGeom>
                <a:avLst/>
                <a:gdLst>
                  <a:gd name="T0" fmla="*/ 21 w 26"/>
                  <a:gd name="T1" fmla="*/ 15 h 29"/>
                  <a:gd name="T2" fmla="*/ 19 w 26"/>
                  <a:gd name="T3" fmla="*/ 0 h 29"/>
                  <a:gd name="T4" fmla="*/ 15 w 26"/>
                  <a:gd name="T5" fmla="*/ 15 h 29"/>
                  <a:gd name="T6" fmla="*/ 0 w 26"/>
                  <a:gd name="T7" fmla="*/ 29 h 29"/>
                  <a:gd name="T8" fmla="*/ 21 w 26"/>
                  <a:gd name="T9" fmla="*/ 1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29"/>
                  <a:gd name="T17" fmla="*/ 26 w 26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29">
                    <a:moveTo>
                      <a:pt x="21" y="15"/>
                    </a:moveTo>
                    <a:cubicBezTo>
                      <a:pt x="26" y="11"/>
                      <a:pt x="25" y="6"/>
                      <a:pt x="19" y="0"/>
                    </a:cubicBezTo>
                    <a:cubicBezTo>
                      <a:pt x="22" y="6"/>
                      <a:pt x="21" y="12"/>
                      <a:pt x="15" y="15"/>
                    </a:cubicBezTo>
                    <a:cubicBezTo>
                      <a:pt x="8" y="19"/>
                      <a:pt x="8" y="18"/>
                      <a:pt x="0" y="29"/>
                    </a:cubicBezTo>
                    <a:cubicBezTo>
                      <a:pt x="5" y="22"/>
                      <a:pt x="12" y="22"/>
                      <a:pt x="21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57" name="Freeform 47"/>
              <p:cNvSpPr>
                <a:spLocks/>
              </p:cNvSpPr>
              <p:nvPr/>
            </p:nvSpPr>
            <p:spPr bwMode="auto">
              <a:xfrm>
                <a:off x="3334" y="2974"/>
                <a:ext cx="55" cy="32"/>
              </a:xfrm>
              <a:custGeom>
                <a:avLst/>
                <a:gdLst>
                  <a:gd name="T0" fmla="*/ 0 w 22"/>
                  <a:gd name="T1" fmla="*/ 4 h 12"/>
                  <a:gd name="T2" fmla="*/ 16 w 22"/>
                  <a:gd name="T3" fmla="*/ 7 h 12"/>
                  <a:gd name="T4" fmla="*/ 22 w 22"/>
                  <a:gd name="T5" fmla="*/ 0 h 12"/>
                  <a:gd name="T6" fmla="*/ 15 w 22"/>
                  <a:gd name="T7" fmla="*/ 11 h 12"/>
                  <a:gd name="T8" fmla="*/ 0 w 22"/>
                  <a:gd name="T9" fmla="*/ 4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12"/>
                  <a:gd name="T17" fmla="*/ 22 w 2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12">
                    <a:moveTo>
                      <a:pt x="0" y="4"/>
                    </a:moveTo>
                    <a:cubicBezTo>
                      <a:pt x="9" y="5"/>
                      <a:pt x="13" y="9"/>
                      <a:pt x="16" y="7"/>
                    </a:cubicBezTo>
                    <a:cubicBezTo>
                      <a:pt x="20" y="4"/>
                      <a:pt x="21" y="0"/>
                      <a:pt x="22" y="0"/>
                    </a:cubicBezTo>
                    <a:cubicBezTo>
                      <a:pt x="21" y="10"/>
                      <a:pt x="20" y="11"/>
                      <a:pt x="15" y="11"/>
                    </a:cubicBezTo>
                    <a:cubicBezTo>
                      <a:pt x="10" y="12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58" name="Freeform 48"/>
              <p:cNvSpPr>
                <a:spLocks/>
              </p:cNvSpPr>
              <p:nvPr/>
            </p:nvSpPr>
            <p:spPr bwMode="auto">
              <a:xfrm>
                <a:off x="3422" y="3006"/>
                <a:ext cx="85" cy="51"/>
              </a:xfrm>
              <a:custGeom>
                <a:avLst/>
                <a:gdLst>
                  <a:gd name="T0" fmla="*/ 11 w 34"/>
                  <a:gd name="T1" fmla="*/ 19 h 19"/>
                  <a:gd name="T2" fmla="*/ 24 w 34"/>
                  <a:gd name="T3" fmla="*/ 10 h 19"/>
                  <a:gd name="T4" fmla="*/ 34 w 34"/>
                  <a:gd name="T5" fmla="*/ 0 h 19"/>
                  <a:gd name="T6" fmla="*/ 23 w 34"/>
                  <a:gd name="T7" fmla="*/ 8 h 19"/>
                  <a:gd name="T8" fmla="*/ 14 w 34"/>
                  <a:gd name="T9" fmla="*/ 14 h 19"/>
                  <a:gd name="T10" fmla="*/ 0 w 34"/>
                  <a:gd name="T11" fmla="*/ 13 h 19"/>
                  <a:gd name="T12" fmla="*/ 11 w 34"/>
                  <a:gd name="T13" fmla="*/ 19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19"/>
                  <a:gd name="T23" fmla="*/ 34 w 34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19">
                    <a:moveTo>
                      <a:pt x="11" y="19"/>
                    </a:moveTo>
                    <a:cubicBezTo>
                      <a:pt x="19" y="18"/>
                      <a:pt x="18" y="12"/>
                      <a:pt x="24" y="10"/>
                    </a:cubicBezTo>
                    <a:cubicBezTo>
                      <a:pt x="30" y="9"/>
                      <a:pt x="34" y="5"/>
                      <a:pt x="34" y="0"/>
                    </a:cubicBezTo>
                    <a:cubicBezTo>
                      <a:pt x="31" y="6"/>
                      <a:pt x="27" y="6"/>
                      <a:pt x="23" y="8"/>
                    </a:cubicBezTo>
                    <a:cubicBezTo>
                      <a:pt x="18" y="10"/>
                      <a:pt x="18" y="11"/>
                      <a:pt x="14" y="14"/>
                    </a:cubicBezTo>
                    <a:cubicBezTo>
                      <a:pt x="10" y="17"/>
                      <a:pt x="6" y="16"/>
                      <a:pt x="0" y="13"/>
                    </a:cubicBezTo>
                    <a:cubicBezTo>
                      <a:pt x="3" y="17"/>
                      <a:pt x="8" y="19"/>
                      <a:pt x="11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59" name="Freeform 49"/>
              <p:cNvSpPr>
                <a:spLocks/>
              </p:cNvSpPr>
              <p:nvPr/>
            </p:nvSpPr>
            <p:spPr bwMode="auto">
              <a:xfrm>
                <a:off x="3264" y="2905"/>
                <a:ext cx="60" cy="32"/>
              </a:xfrm>
              <a:custGeom>
                <a:avLst/>
                <a:gdLst>
                  <a:gd name="T0" fmla="*/ 0 w 24"/>
                  <a:gd name="T1" fmla="*/ 2 h 12"/>
                  <a:gd name="T2" fmla="*/ 16 w 24"/>
                  <a:gd name="T3" fmla="*/ 7 h 12"/>
                  <a:gd name="T4" fmla="*/ 24 w 24"/>
                  <a:gd name="T5" fmla="*/ 0 h 12"/>
                  <a:gd name="T6" fmla="*/ 14 w 24"/>
                  <a:gd name="T7" fmla="*/ 11 h 12"/>
                  <a:gd name="T8" fmla="*/ 0 w 24"/>
                  <a:gd name="T9" fmla="*/ 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12"/>
                  <a:gd name="T17" fmla="*/ 24 w 24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12">
                    <a:moveTo>
                      <a:pt x="0" y="2"/>
                    </a:moveTo>
                    <a:cubicBezTo>
                      <a:pt x="6" y="7"/>
                      <a:pt x="10" y="9"/>
                      <a:pt x="16" y="7"/>
                    </a:cubicBezTo>
                    <a:cubicBezTo>
                      <a:pt x="22" y="5"/>
                      <a:pt x="24" y="0"/>
                      <a:pt x="24" y="0"/>
                    </a:cubicBezTo>
                    <a:cubicBezTo>
                      <a:pt x="22" y="9"/>
                      <a:pt x="19" y="11"/>
                      <a:pt x="14" y="11"/>
                    </a:cubicBezTo>
                    <a:cubicBezTo>
                      <a:pt x="9" y="12"/>
                      <a:pt x="3" y="6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60" name="Freeform 50"/>
              <p:cNvSpPr>
                <a:spLocks/>
              </p:cNvSpPr>
              <p:nvPr/>
            </p:nvSpPr>
            <p:spPr bwMode="auto">
              <a:xfrm>
                <a:off x="3324" y="2729"/>
                <a:ext cx="53" cy="56"/>
              </a:xfrm>
              <a:custGeom>
                <a:avLst/>
                <a:gdLst>
                  <a:gd name="T0" fmla="*/ 0 w 21"/>
                  <a:gd name="T1" fmla="*/ 13 h 21"/>
                  <a:gd name="T2" fmla="*/ 20 w 21"/>
                  <a:gd name="T3" fmla="*/ 0 h 21"/>
                  <a:gd name="T4" fmla="*/ 0 w 21"/>
                  <a:gd name="T5" fmla="*/ 13 h 21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21"/>
                  <a:gd name="T11" fmla="*/ 21 w 21"/>
                  <a:gd name="T12" fmla="*/ 21 h 2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21">
                    <a:moveTo>
                      <a:pt x="0" y="13"/>
                    </a:moveTo>
                    <a:cubicBezTo>
                      <a:pt x="8" y="16"/>
                      <a:pt x="19" y="13"/>
                      <a:pt x="20" y="0"/>
                    </a:cubicBezTo>
                    <a:cubicBezTo>
                      <a:pt x="21" y="11"/>
                      <a:pt x="14" y="21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61" name="Freeform 51"/>
              <p:cNvSpPr>
                <a:spLocks/>
              </p:cNvSpPr>
              <p:nvPr/>
            </p:nvSpPr>
            <p:spPr bwMode="auto">
              <a:xfrm>
                <a:off x="3554" y="2486"/>
                <a:ext cx="38" cy="93"/>
              </a:xfrm>
              <a:custGeom>
                <a:avLst/>
                <a:gdLst>
                  <a:gd name="T0" fmla="*/ 4 w 15"/>
                  <a:gd name="T1" fmla="*/ 0 h 35"/>
                  <a:gd name="T2" fmla="*/ 0 w 15"/>
                  <a:gd name="T3" fmla="*/ 35 h 35"/>
                  <a:gd name="T4" fmla="*/ 4 w 15"/>
                  <a:gd name="T5" fmla="*/ 0 h 35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35"/>
                  <a:gd name="T11" fmla="*/ 15 w 15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35">
                    <a:moveTo>
                      <a:pt x="4" y="0"/>
                    </a:moveTo>
                    <a:cubicBezTo>
                      <a:pt x="8" y="11"/>
                      <a:pt x="12" y="34"/>
                      <a:pt x="0" y="35"/>
                    </a:cubicBezTo>
                    <a:cubicBezTo>
                      <a:pt x="10" y="35"/>
                      <a:pt x="15" y="17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62" name="Freeform 52"/>
              <p:cNvSpPr>
                <a:spLocks/>
              </p:cNvSpPr>
              <p:nvPr/>
            </p:nvSpPr>
            <p:spPr bwMode="auto">
              <a:xfrm>
                <a:off x="3374" y="2419"/>
                <a:ext cx="55" cy="48"/>
              </a:xfrm>
              <a:custGeom>
                <a:avLst/>
                <a:gdLst>
                  <a:gd name="T0" fmla="*/ 17 w 22"/>
                  <a:gd name="T1" fmla="*/ 0 h 18"/>
                  <a:gd name="T2" fmla="*/ 0 w 22"/>
                  <a:gd name="T3" fmla="*/ 18 h 18"/>
                  <a:gd name="T4" fmla="*/ 17 w 22"/>
                  <a:gd name="T5" fmla="*/ 0 h 18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18"/>
                  <a:gd name="T11" fmla="*/ 22 w 22"/>
                  <a:gd name="T12" fmla="*/ 18 h 1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18">
                    <a:moveTo>
                      <a:pt x="17" y="0"/>
                    </a:moveTo>
                    <a:cubicBezTo>
                      <a:pt x="21" y="14"/>
                      <a:pt x="9" y="18"/>
                      <a:pt x="0" y="18"/>
                    </a:cubicBezTo>
                    <a:cubicBezTo>
                      <a:pt x="12" y="18"/>
                      <a:pt x="22" y="16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63" name="Freeform 53"/>
              <p:cNvSpPr>
                <a:spLocks/>
              </p:cNvSpPr>
              <p:nvPr/>
            </p:nvSpPr>
            <p:spPr bwMode="auto">
              <a:xfrm>
                <a:off x="3439" y="2425"/>
                <a:ext cx="68" cy="37"/>
              </a:xfrm>
              <a:custGeom>
                <a:avLst/>
                <a:gdLst>
                  <a:gd name="T0" fmla="*/ 0 w 27"/>
                  <a:gd name="T1" fmla="*/ 6 h 14"/>
                  <a:gd name="T2" fmla="*/ 15 w 27"/>
                  <a:gd name="T3" fmla="*/ 8 h 14"/>
                  <a:gd name="T4" fmla="*/ 26 w 27"/>
                  <a:gd name="T5" fmla="*/ 0 h 14"/>
                  <a:gd name="T6" fmla="*/ 15 w 27"/>
                  <a:gd name="T7" fmla="*/ 12 h 14"/>
                  <a:gd name="T8" fmla="*/ 0 w 27"/>
                  <a:gd name="T9" fmla="*/ 6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14"/>
                  <a:gd name="T17" fmla="*/ 27 w 27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14">
                    <a:moveTo>
                      <a:pt x="0" y="6"/>
                    </a:moveTo>
                    <a:cubicBezTo>
                      <a:pt x="5" y="11"/>
                      <a:pt x="6" y="10"/>
                      <a:pt x="15" y="8"/>
                    </a:cubicBezTo>
                    <a:cubicBezTo>
                      <a:pt x="24" y="7"/>
                      <a:pt x="25" y="6"/>
                      <a:pt x="26" y="0"/>
                    </a:cubicBezTo>
                    <a:cubicBezTo>
                      <a:pt x="27" y="9"/>
                      <a:pt x="27" y="10"/>
                      <a:pt x="15" y="12"/>
                    </a:cubicBezTo>
                    <a:cubicBezTo>
                      <a:pt x="2" y="14"/>
                      <a:pt x="1" y="11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64" name="Freeform 54"/>
              <p:cNvSpPr>
                <a:spLocks/>
              </p:cNvSpPr>
              <p:nvPr/>
            </p:nvSpPr>
            <p:spPr bwMode="auto">
              <a:xfrm>
                <a:off x="3307" y="2385"/>
                <a:ext cx="60" cy="112"/>
              </a:xfrm>
              <a:custGeom>
                <a:avLst/>
                <a:gdLst>
                  <a:gd name="T0" fmla="*/ 0 w 24"/>
                  <a:gd name="T1" fmla="*/ 39 h 42"/>
                  <a:gd name="T2" fmla="*/ 16 w 24"/>
                  <a:gd name="T3" fmla="*/ 21 h 42"/>
                  <a:gd name="T4" fmla="*/ 24 w 24"/>
                  <a:gd name="T5" fmla="*/ 0 h 42"/>
                  <a:gd name="T6" fmla="*/ 19 w 24"/>
                  <a:gd name="T7" fmla="*/ 22 h 42"/>
                  <a:gd name="T8" fmla="*/ 0 w 24"/>
                  <a:gd name="T9" fmla="*/ 39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42"/>
                  <a:gd name="T17" fmla="*/ 24 w 24"/>
                  <a:gd name="T18" fmla="*/ 42 h 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42">
                    <a:moveTo>
                      <a:pt x="0" y="39"/>
                    </a:moveTo>
                    <a:cubicBezTo>
                      <a:pt x="10" y="36"/>
                      <a:pt x="14" y="28"/>
                      <a:pt x="16" y="21"/>
                    </a:cubicBezTo>
                    <a:cubicBezTo>
                      <a:pt x="19" y="13"/>
                      <a:pt x="22" y="3"/>
                      <a:pt x="24" y="0"/>
                    </a:cubicBezTo>
                    <a:cubicBezTo>
                      <a:pt x="21" y="5"/>
                      <a:pt x="20" y="14"/>
                      <a:pt x="19" y="22"/>
                    </a:cubicBezTo>
                    <a:cubicBezTo>
                      <a:pt x="18" y="30"/>
                      <a:pt x="7" y="42"/>
                      <a:pt x="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65" name="Freeform 55"/>
              <p:cNvSpPr>
                <a:spLocks/>
              </p:cNvSpPr>
              <p:nvPr/>
            </p:nvSpPr>
            <p:spPr bwMode="auto">
              <a:xfrm>
                <a:off x="3299" y="2539"/>
                <a:ext cx="35" cy="48"/>
              </a:xfrm>
              <a:custGeom>
                <a:avLst/>
                <a:gdLst>
                  <a:gd name="T0" fmla="*/ 0 w 14"/>
                  <a:gd name="T1" fmla="*/ 18 h 18"/>
                  <a:gd name="T2" fmla="*/ 12 w 14"/>
                  <a:gd name="T3" fmla="*/ 0 h 18"/>
                  <a:gd name="T4" fmla="*/ 0 w 14"/>
                  <a:gd name="T5" fmla="*/ 18 h 18"/>
                  <a:gd name="T6" fmla="*/ 0 60000 65536"/>
                  <a:gd name="T7" fmla="*/ 0 60000 65536"/>
                  <a:gd name="T8" fmla="*/ 0 60000 65536"/>
                  <a:gd name="T9" fmla="*/ 0 w 14"/>
                  <a:gd name="T10" fmla="*/ 0 h 18"/>
                  <a:gd name="T11" fmla="*/ 14 w 14"/>
                  <a:gd name="T12" fmla="*/ 18 h 1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" h="18">
                    <a:moveTo>
                      <a:pt x="0" y="18"/>
                    </a:moveTo>
                    <a:cubicBezTo>
                      <a:pt x="7" y="17"/>
                      <a:pt x="12" y="7"/>
                      <a:pt x="12" y="0"/>
                    </a:cubicBezTo>
                    <a:cubicBezTo>
                      <a:pt x="14" y="10"/>
                      <a:pt x="9" y="18"/>
                      <a:pt x="0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66" name="Freeform 56"/>
              <p:cNvSpPr>
                <a:spLocks/>
              </p:cNvSpPr>
              <p:nvPr/>
            </p:nvSpPr>
            <p:spPr bwMode="auto">
              <a:xfrm>
                <a:off x="3357" y="2513"/>
                <a:ext cx="32" cy="34"/>
              </a:xfrm>
              <a:custGeom>
                <a:avLst/>
                <a:gdLst>
                  <a:gd name="T0" fmla="*/ 0 w 13"/>
                  <a:gd name="T1" fmla="*/ 5 h 13"/>
                  <a:gd name="T2" fmla="*/ 13 w 13"/>
                  <a:gd name="T3" fmla="*/ 0 h 13"/>
                  <a:gd name="T4" fmla="*/ 0 w 13"/>
                  <a:gd name="T5" fmla="*/ 5 h 13"/>
                  <a:gd name="T6" fmla="*/ 0 60000 65536"/>
                  <a:gd name="T7" fmla="*/ 0 60000 65536"/>
                  <a:gd name="T8" fmla="*/ 0 60000 65536"/>
                  <a:gd name="T9" fmla="*/ 0 w 13"/>
                  <a:gd name="T10" fmla="*/ 0 h 13"/>
                  <a:gd name="T11" fmla="*/ 13 w 13"/>
                  <a:gd name="T12" fmla="*/ 13 h 1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" h="13">
                    <a:moveTo>
                      <a:pt x="0" y="5"/>
                    </a:moveTo>
                    <a:cubicBezTo>
                      <a:pt x="5" y="9"/>
                      <a:pt x="11" y="7"/>
                      <a:pt x="13" y="0"/>
                    </a:cubicBezTo>
                    <a:cubicBezTo>
                      <a:pt x="12" y="8"/>
                      <a:pt x="9" y="1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67" name="Freeform 57"/>
              <p:cNvSpPr>
                <a:spLocks/>
              </p:cNvSpPr>
              <p:nvPr/>
            </p:nvSpPr>
            <p:spPr bwMode="auto">
              <a:xfrm>
                <a:off x="3329" y="2209"/>
                <a:ext cx="58" cy="85"/>
              </a:xfrm>
              <a:custGeom>
                <a:avLst/>
                <a:gdLst>
                  <a:gd name="T0" fmla="*/ 0 w 23"/>
                  <a:gd name="T1" fmla="*/ 31 h 32"/>
                  <a:gd name="T2" fmla="*/ 19 w 23"/>
                  <a:gd name="T3" fmla="*/ 0 h 32"/>
                  <a:gd name="T4" fmla="*/ 0 w 23"/>
                  <a:gd name="T5" fmla="*/ 31 h 32"/>
                  <a:gd name="T6" fmla="*/ 0 60000 65536"/>
                  <a:gd name="T7" fmla="*/ 0 60000 65536"/>
                  <a:gd name="T8" fmla="*/ 0 60000 65536"/>
                  <a:gd name="T9" fmla="*/ 0 w 23"/>
                  <a:gd name="T10" fmla="*/ 0 h 32"/>
                  <a:gd name="T11" fmla="*/ 23 w 23"/>
                  <a:gd name="T12" fmla="*/ 32 h 3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3" h="32">
                    <a:moveTo>
                      <a:pt x="0" y="31"/>
                    </a:moveTo>
                    <a:cubicBezTo>
                      <a:pt x="16" y="30"/>
                      <a:pt x="21" y="9"/>
                      <a:pt x="19" y="0"/>
                    </a:cubicBezTo>
                    <a:cubicBezTo>
                      <a:pt x="23" y="14"/>
                      <a:pt x="17" y="32"/>
                      <a:pt x="0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68" name="Freeform 58"/>
              <p:cNvSpPr>
                <a:spLocks/>
              </p:cNvSpPr>
              <p:nvPr/>
            </p:nvSpPr>
            <p:spPr bwMode="auto">
              <a:xfrm>
                <a:off x="3392" y="2147"/>
                <a:ext cx="42" cy="88"/>
              </a:xfrm>
              <a:custGeom>
                <a:avLst/>
                <a:gdLst>
                  <a:gd name="T0" fmla="*/ 0 w 17"/>
                  <a:gd name="T1" fmla="*/ 22 h 33"/>
                  <a:gd name="T2" fmla="*/ 13 w 17"/>
                  <a:gd name="T3" fmla="*/ 0 h 33"/>
                  <a:gd name="T4" fmla="*/ 0 w 17"/>
                  <a:gd name="T5" fmla="*/ 22 h 33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33"/>
                  <a:gd name="T11" fmla="*/ 17 w 17"/>
                  <a:gd name="T12" fmla="*/ 33 h 3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33">
                    <a:moveTo>
                      <a:pt x="0" y="22"/>
                    </a:moveTo>
                    <a:cubicBezTo>
                      <a:pt x="10" y="25"/>
                      <a:pt x="15" y="18"/>
                      <a:pt x="13" y="0"/>
                    </a:cubicBezTo>
                    <a:cubicBezTo>
                      <a:pt x="17" y="11"/>
                      <a:pt x="14" y="33"/>
                      <a:pt x="0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69" name="Freeform 59"/>
              <p:cNvSpPr>
                <a:spLocks/>
              </p:cNvSpPr>
              <p:nvPr/>
            </p:nvSpPr>
            <p:spPr bwMode="auto">
              <a:xfrm>
                <a:off x="3492" y="2065"/>
                <a:ext cx="47" cy="104"/>
              </a:xfrm>
              <a:custGeom>
                <a:avLst/>
                <a:gdLst>
                  <a:gd name="T0" fmla="*/ 10 w 19"/>
                  <a:gd name="T1" fmla="*/ 0 h 39"/>
                  <a:gd name="T2" fmla="*/ 0 w 19"/>
                  <a:gd name="T3" fmla="*/ 36 h 39"/>
                  <a:gd name="T4" fmla="*/ 16 w 19"/>
                  <a:gd name="T5" fmla="*/ 31 h 39"/>
                  <a:gd name="T6" fmla="*/ 10 w 19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"/>
                  <a:gd name="T13" fmla="*/ 0 h 39"/>
                  <a:gd name="T14" fmla="*/ 19 w 19"/>
                  <a:gd name="T15" fmla="*/ 39 h 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9" h="39">
                    <a:moveTo>
                      <a:pt x="10" y="0"/>
                    </a:moveTo>
                    <a:cubicBezTo>
                      <a:pt x="14" y="17"/>
                      <a:pt x="19" y="39"/>
                      <a:pt x="0" y="36"/>
                    </a:cubicBezTo>
                    <a:cubicBezTo>
                      <a:pt x="10" y="39"/>
                      <a:pt x="14" y="37"/>
                      <a:pt x="16" y="31"/>
                    </a:cubicBezTo>
                    <a:cubicBezTo>
                      <a:pt x="18" y="26"/>
                      <a:pt x="15" y="9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70" name="Freeform 60"/>
              <p:cNvSpPr>
                <a:spLocks/>
              </p:cNvSpPr>
              <p:nvPr/>
            </p:nvSpPr>
            <p:spPr bwMode="auto">
              <a:xfrm>
                <a:off x="3462" y="2238"/>
                <a:ext cx="40" cy="61"/>
              </a:xfrm>
              <a:custGeom>
                <a:avLst/>
                <a:gdLst>
                  <a:gd name="T0" fmla="*/ 0 w 16"/>
                  <a:gd name="T1" fmla="*/ 14 h 23"/>
                  <a:gd name="T2" fmla="*/ 16 w 16"/>
                  <a:gd name="T3" fmla="*/ 0 h 23"/>
                  <a:gd name="T4" fmla="*/ 0 w 16"/>
                  <a:gd name="T5" fmla="*/ 14 h 23"/>
                  <a:gd name="T6" fmla="*/ 0 60000 65536"/>
                  <a:gd name="T7" fmla="*/ 0 60000 65536"/>
                  <a:gd name="T8" fmla="*/ 0 60000 65536"/>
                  <a:gd name="T9" fmla="*/ 0 w 16"/>
                  <a:gd name="T10" fmla="*/ 0 h 23"/>
                  <a:gd name="T11" fmla="*/ 16 w 16"/>
                  <a:gd name="T12" fmla="*/ 23 h 2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" h="23">
                    <a:moveTo>
                      <a:pt x="0" y="14"/>
                    </a:moveTo>
                    <a:cubicBezTo>
                      <a:pt x="8" y="15"/>
                      <a:pt x="13" y="13"/>
                      <a:pt x="16" y="0"/>
                    </a:cubicBezTo>
                    <a:cubicBezTo>
                      <a:pt x="16" y="10"/>
                      <a:pt x="11" y="23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71" name="Freeform 61"/>
              <p:cNvSpPr>
                <a:spLocks/>
              </p:cNvSpPr>
              <p:nvPr/>
            </p:nvSpPr>
            <p:spPr bwMode="auto">
              <a:xfrm>
                <a:off x="3547" y="2345"/>
                <a:ext cx="22" cy="93"/>
              </a:xfrm>
              <a:custGeom>
                <a:avLst/>
                <a:gdLst>
                  <a:gd name="T0" fmla="*/ 3 w 9"/>
                  <a:gd name="T1" fmla="*/ 0 h 35"/>
                  <a:gd name="T2" fmla="*/ 0 w 9"/>
                  <a:gd name="T3" fmla="*/ 33 h 35"/>
                  <a:gd name="T4" fmla="*/ 3 w 9"/>
                  <a:gd name="T5" fmla="*/ 0 h 35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35"/>
                  <a:gd name="T11" fmla="*/ 9 w 9"/>
                  <a:gd name="T12" fmla="*/ 35 h 3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35">
                    <a:moveTo>
                      <a:pt x="3" y="0"/>
                    </a:moveTo>
                    <a:cubicBezTo>
                      <a:pt x="6" y="17"/>
                      <a:pt x="7" y="32"/>
                      <a:pt x="0" y="33"/>
                    </a:cubicBezTo>
                    <a:cubicBezTo>
                      <a:pt x="8" y="35"/>
                      <a:pt x="9" y="18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72" name="Freeform 62"/>
              <p:cNvSpPr>
                <a:spLocks/>
              </p:cNvSpPr>
              <p:nvPr/>
            </p:nvSpPr>
            <p:spPr bwMode="auto">
              <a:xfrm>
                <a:off x="3369" y="1918"/>
                <a:ext cx="55" cy="67"/>
              </a:xfrm>
              <a:custGeom>
                <a:avLst/>
                <a:gdLst>
                  <a:gd name="T0" fmla="*/ 0 w 22"/>
                  <a:gd name="T1" fmla="*/ 16 h 25"/>
                  <a:gd name="T2" fmla="*/ 16 w 22"/>
                  <a:gd name="T3" fmla="*/ 17 h 25"/>
                  <a:gd name="T4" fmla="*/ 16 w 22"/>
                  <a:gd name="T5" fmla="*/ 0 h 25"/>
                  <a:gd name="T6" fmla="*/ 16 w 22"/>
                  <a:gd name="T7" fmla="*/ 21 h 25"/>
                  <a:gd name="T8" fmla="*/ 0 w 22"/>
                  <a:gd name="T9" fmla="*/ 16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5"/>
                  <a:gd name="T17" fmla="*/ 22 w 22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5">
                    <a:moveTo>
                      <a:pt x="0" y="16"/>
                    </a:moveTo>
                    <a:cubicBezTo>
                      <a:pt x="10" y="19"/>
                      <a:pt x="12" y="20"/>
                      <a:pt x="16" y="17"/>
                    </a:cubicBezTo>
                    <a:cubicBezTo>
                      <a:pt x="19" y="13"/>
                      <a:pt x="17" y="5"/>
                      <a:pt x="16" y="0"/>
                    </a:cubicBezTo>
                    <a:cubicBezTo>
                      <a:pt x="20" y="11"/>
                      <a:pt x="22" y="17"/>
                      <a:pt x="16" y="21"/>
                    </a:cubicBezTo>
                    <a:cubicBezTo>
                      <a:pt x="10" y="25"/>
                      <a:pt x="3" y="19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73" name="Freeform 63"/>
              <p:cNvSpPr>
                <a:spLocks/>
              </p:cNvSpPr>
              <p:nvPr/>
            </p:nvSpPr>
            <p:spPr bwMode="auto">
              <a:xfrm>
                <a:off x="3447" y="1942"/>
                <a:ext cx="52" cy="45"/>
              </a:xfrm>
              <a:custGeom>
                <a:avLst/>
                <a:gdLst>
                  <a:gd name="T0" fmla="*/ 8 w 21"/>
                  <a:gd name="T1" fmla="*/ 0 h 17"/>
                  <a:gd name="T2" fmla="*/ 0 w 21"/>
                  <a:gd name="T3" fmla="*/ 17 h 17"/>
                  <a:gd name="T4" fmla="*/ 8 w 21"/>
                  <a:gd name="T5" fmla="*/ 0 h 17"/>
                  <a:gd name="T6" fmla="*/ 0 60000 65536"/>
                  <a:gd name="T7" fmla="*/ 0 60000 65536"/>
                  <a:gd name="T8" fmla="*/ 0 60000 65536"/>
                  <a:gd name="T9" fmla="*/ 0 w 21"/>
                  <a:gd name="T10" fmla="*/ 0 h 17"/>
                  <a:gd name="T11" fmla="*/ 21 w 21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" h="17">
                    <a:moveTo>
                      <a:pt x="8" y="0"/>
                    </a:moveTo>
                    <a:cubicBezTo>
                      <a:pt x="16" y="6"/>
                      <a:pt x="7" y="16"/>
                      <a:pt x="0" y="17"/>
                    </a:cubicBezTo>
                    <a:cubicBezTo>
                      <a:pt x="14" y="13"/>
                      <a:pt x="21" y="3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74" name="Freeform 64"/>
              <p:cNvSpPr>
                <a:spLocks/>
              </p:cNvSpPr>
              <p:nvPr/>
            </p:nvSpPr>
            <p:spPr bwMode="auto">
              <a:xfrm>
                <a:off x="3462" y="1873"/>
                <a:ext cx="27" cy="42"/>
              </a:xfrm>
              <a:custGeom>
                <a:avLst/>
                <a:gdLst>
                  <a:gd name="T0" fmla="*/ 4 w 11"/>
                  <a:gd name="T1" fmla="*/ 0 h 16"/>
                  <a:gd name="T2" fmla="*/ 0 w 11"/>
                  <a:gd name="T3" fmla="*/ 16 h 16"/>
                  <a:gd name="T4" fmla="*/ 10 w 11"/>
                  <a:gd name="T5" fmla="*/ 10 h 16"/>
                  <a:gd name="T6" fmla="*/ 4 w 11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1"/>
                  <a:gd name="T13" fmla="*/ 0 h 16"/>
                  <a:gd name="T14" fmla="*/ 11 w 11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1" h="16">
                    <a:moveTo>
                      <a:pt x="4" y="0"/>
                    </a:moveTo>
                    <a:cubicBezTo>
                      <a:pt x="10" y="9"/>
                      <a:pt x="9" y="13"/>
                      <a:pt x="0" y="16"/>
                    </a:cubicBezTo>
                    <a:cubicBezTo>
                      <a:pt x="7" y="16"/>
                      <a:pt x="9" y="14"/>
                      <a:pt x="10" y="10"/>
                    </a:cubicBezTo>
                    <a:cubicBezTo>
                      <a:pt x="11" y="7"/>
                      <a:pt x="7" y="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75" name="Freeform 65"/>
              <p:cNvSpPr>
                <a:spLocks/>
              </p:cNvSpPr>
              <p:nvPr/>
            </p:nvSpPr>
            <p:spPr bwMode="auto">
              <a:xfrm>
                <a:off x="3584" y="3065"/>
                <a:ext cx="65" cy="117"/>
              </a:xfrm>
              <a:custGeom>
                <a:avLst/>
                <a:gdLst>
                  <a:gd name="T0" fmla="*/ 0 w 26"/>
                  <a:gd name="T1" fmla="*/ 29 h 44"/>
                  <a:gd name="T2" fmla="*/ 18 w 26"/>
                  <a:gd name="T3" fmla="*/ 34 h 44"/>
                  <a:gd name="T4" fmla="*/ 13 w 26"/>
                  <a:gd name="T5" fmla="*/ 0 h 44"/>
                  <a:gd name="T6" fmla="*/ 21 w 26"/>
                  <a:gd name="T7" fmla="*/ 38 h 44"/>
                  <a:gd name="T8" fmla="*/ 0 w 26"/>
                  <a:gd name="T9" fmla="*/ 29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44"/>
                  <a:gd name="T17" fmla="*/ 26 w 26"/>
                  <a:gd name="T18" fmla="*/ 44 h 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44">
                    <a:moveTo>
                      <a:pt x="0" y="29"/>
                    </a:moveTo>
                    <a:cubicBezTo>
                      <a:pt x="11" y="37"/>
                      <a:pt x="13" y="40"/>
                      <a:pt x="18" y="34"/>
                    </a:cubicBezTo>
                    <a:cubicBezTo>
                      <a:pt x="22" y="28"/>
                      <a:pt x="19" y="15"/>
                      <a:pt x="13" y="0"/>
                    </a:cubicBezTo>
                    <a:cubicBezTo>
                      <a:pt x="22" y="15"/>
                      <a:pt x="26" y="28"/>
                      <a:pt x="21" y="38"/>
                    </a:cubicBezTo>
                    <a:cubicBezTo>
                      <a:pt x="17" y="44"/>
                      <a:pt x="6" y="43"/>
                      <a:pt x="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76" name="Freeform 66"/>
              <p:cNvSpPr>
                <a:spLocks/>
              </p:cNvSpPr>
              <p:nvPr/>
            </p:nvSpPr>
            <p:spPr bwMode="auto">
              <a:xfrm>
                <a:off x="3627" y="3246"/>
                <a:ext cx="75" cy="253"/>
              </a:xfrm>
              <a:custGeom>
                <a:avLst/>
                <a:gdLst>
                  <a:gd name="T0" fmla="*/ 26 w 30"/>
                  <a:gd name="T1" fmla="*/ 95 h 95"/>
                  <a:gd name="T2" fmla="*/ 0 w 30"/>
                  <a:gd name="T3" fmla="*/ 0 h 95"/>
                  <a:gd name="T4" fmla="*/ 26 w 30"/>
                  <a:gd name="T5" fmla="*/ 95 h 95"/>
                  <a:gd name="T6" fmla="*/ 0 60000 65536"/>
                  <a:gd name="T7" fmla="*/ 0 60000 65536"/>
                  <a:gd name="T8" fmla="*/ 0 60000 65536"/>
                  <a:gd name="T9" fmla="*/ 0 w 30"/>
                  <a:gd name="T10" fmla="*/ 0 h 95"/>
                  <a:gd name="T11" fmla="*/ 30 w 30"/>
                  <a:gd name="T12" fmla="*/ 95 h 9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0" h="95">
                    <a:moveTo>
                      <a:pt x="26" y="95"/>
                    </a:moveTo>
                    <a:cubicBezTo>
                      <a:pt x="30" y="58"/>
                      <a:pt x="16" y="21"/>
                      <a:pt x="0" y="0"/>
                    </a:cubicBezTo>
                    <a:cubicBezTo>
                      <a:pt x="11" y="17"/>
                      <a:pt x="27" y="71"/>
                      <a:pt x="26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77" name="Freeform 67"/>
              <p:cNvSpPr>
                <a:spLocks/>
              </p:cNvSpPr>
              <p:nvPr/>
            </p:nvSpPr>
            <p:spPr bwMode="auto">
              <a:xfrm>
                <a:off x="3172" y="3078"/>
                <a:ext cx="60" cy="416"/>
              </a:xfrm>
              <a:custGeom>
                <a:avLst/>
                <a:gdLst>
                  <a:gd name="T0" fmla="*/ 15 w 24"/>
                  <a:gd name="T1" fmla="*/ 75 h 156"/>
                  <a:gd name="T2" fmla="*/ 16 w 24"/>
                  <a:gd name="T3" fmla="*/ 156 h 156"/>
                  <a:gd name="T4" fmla="*/ 9 w 24"/>
                  <a:gd name="T5" fmla="*/ 75 h 156"/>
                  <a:gd name="T6" fmla="*/ 0 w 24"/>
                  <a:gd name="T7" fmla="*/ 0 h 156"/>
                  <a:gd name="T8" fmla="*/ 15 w 24"/>
                  <a:gd name="T9" fmla="*/ 75 h 1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156"/>
                  <a:gd name="T17" fmla="*/ 24 w 24"/>
                  <a:gd name="T18" fmla="*/ 156 h 1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156">
                    <a:moveTo>
                      <a:pt x="15" y="75"/>
                    </a:moveTo>
                    <a:cubicBezTo>
                      <a:pt x="21" y="95"/>
                      <a:pt x="24" y="123"/>
                      <a:pt x="16" y="156"/>
                    </a:cubicBezTo>
                    <a:cubicBezTo>
                      <a:pt x="19" y="134"/>
                      <a:pt x="16" y="97"/>
                      <a:pt x="9" y="75"/>
                    </a:cubicBezTo>
                    <a:cubicBezTo>
                      <a:pt x="2" y="53"/>
                      <a:pt x="1" y="25"/>
                      <a:pt x="0" y="0"/>
                    </a:cubicBezTo>
                    <a:cubicBezTo>
                      <a:pt x="0" y="15"/>
                      <a:pt x="10" y="55"/>
                      <a:pt x="15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78" name="Freeform 68"/>
              <p:cNvSpPr>
                <a:spLocks/>
              </p:cNvSpPr>
              <p:nvPr/>
            </p:nvSpPr>
            <p:spPr bwMode="auto">
              <a:xfrm>
                <a:off x="3457" y="2193"/>
                <a:ext cx="25" cy="58"/>
              </a:xfrm>
              <a:custGeom>
                <a:avLst/>
                <a:gdLst>
                  <a:gd name="T0" fmla="*/ 2 w 10"/>
                  <a:gd name="T1" fmla="*/ 20 h 22"/>
                  <a:gd name="T2" fmla="*/ 0 w 10"/>
                  <a:gd name="T3" fmla="*/ 14 h 22"/>
                  <a:gd name="T4" fmla="*/ 0 w 10"/>
                  <a:gd name="T5" fmla="*/ 10 h 22"/>
                  <a:gd name="T6" fmla="*/ 2 w 10"/>
                  <a:gd name="T7" fmla="*/ 0 h 22"/>
                  <a:gd name="T8" fmla="*/ 9 w 10"/>
                  <a:gd name="T9" fmla="*/ 5 h 22"/>
                  <a:gd name="T10" fmla="*/ 9 w 10"/>
                  <a:gd name="T11" fmla="*/ 5 h 22"/>
                  <a:gd name="T12" fmla="*/ 9 w 10"/>
                  <a:gd name="T13" fmla="*/ 6 h 22"/>
                  <a:gd name="T14" fmla="*/ 10 w 10"/>
                  <a:gd name="T15" fmla="*/ 9 h 22"/>
                  <a:gd name="T16" fmla="*/ 7 w 10"/>
                  <a:gd name="T17" fmla="*/ 18 h 22"/>
                  <a:gd name="T18" fmla="*/ 6 w 10"/>
                  <a:gd name="T19" fmla="*/ 22 h 22"/>
                  <a:gd name="T20" fmla="*/ 4 w 10"/>
                  <a:gd name="T21" fmla="*/ 22 h 22"/>
                  <a:gd name="T22" fmla="*/ 2 w 10"/>
                  <a:gd name="T23" fmla="*/ 20 h 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"/>
                  <a:gd name="T37" fmla="*/ 0 h 22"/>
                  <a:gd name="T38" fmla="*/ 10 w 10"/>
                  <a:gd name="T39" fmla="*/ 22 h 2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" h="22">
                    <a:moveTo>
                      <a:pt x="2" y="20"/>
                    </a:moveTo>
                    <a:cubicBezTo>
                      <a:pt x="0" y="18"/>
                      <a:pt x="0" y="17"/>
                      <a:pt x="0" y="14"/>
                    </a:cubicBezTo>
                    <a:cubicBezTo>
                      <a:pt x="0" y="13"/>
                      <a:pt x="0" y="12"/>
                      <a:pt x="0" y="10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4" y="0"/>
                      <a:pt x="9" y="3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7"/>
                      <a:pt x="10" y="8"/>
                      <a:pt x="10" y="9"/>
                    </a:cubicBezTo>
                    <a:cubicBezTo>
                      <a:pt x="10" y="12"/>
                      <a:pt x="8" y="16"/>
                      <a:pt x="7" y="18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4" y="22"/>
                      <a:pt x="4" y="22"/>
                    </a:cubicBezTo>
                    <a:cubicBezTo>
                      <a:pt x="3" y="22"/>
                      <a:pt x="2" y="20"/>
                      <a:pt x="2" y="20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79" name="Freeform 69"/>
              <p:cNvSpPr>
                <a:spLocks/>
              </p:cNvSpPr>
              <p:nvPr/>
            </p:nvSpPr>
            <p:spPr bwMode="auto">
              <a:xfrm>
                <a:off x="3452" y="2006"/>
                <a:ext cx="47" cy="133"/>
              </a:xfrm>
              <a:custGeom>
                <a:avLst/>
                <a:gdLst>
                  <a:gd name="T0" fmla="*/ 6 w 19"/>
                  <a:gd name="T1" fmla="*/ 37 h 50"/>
                  <a:gd name="T2" fmla="*/ 5 w 19"/>
                  <a:gd name="T3" fmla="*/ 30 h 50"/>
                  <a:gd name="T4" fmla="*/ 3 w 19"/>
                  <a:gd name="T5" fmla="*/ 25 h 50"/>
                  <a:gd name="T6" fmla="*/ 0 w 19"/>
                  <a:gd name="T7" fmla="*/ 18 h 50"/>
                  <a:gd name="T8" fmla="*/ 2 w 19"/>
                  <a:gd name="T9" fmla="*/ 13 h 50"/>
                  <a:gd name="T10" fmla="*/ 12 w 19"/>
                  <a:gd name="T11" fmla="*/ 0 h 50"/>
                  <a:gd name="T12" fmla="*/ 15 w 19"/>
                  <a:gd name="T13" fmla="*/ 12 h 50"/>
                  <a:gd name="T14" fmla="*/ 17 w 19"/>
                  <a:gd name="T15" fmla="*/ 18 h 50"/>
                  <a:gd name="T16" fmla="*/ 19 w 19"/>
                  <a:gd name="T17" fmla="*/ 42 h 50"/>
                  <a:gd name="T18" fmla="*/ 19 w 19"/>
                  <a:gd name="T19" fmla="*/ 49 h 50"/>
                  <a:gd name="T20" fmla="*/ 10 w 19"/>
                  <a:gd name="T21" fmla="*/ 49 h 50"/>
                  <a:gd name="T22" fmla="*/ 6 w 19"/>
                  <a:gd name="T23" fmla="*/ 37 h 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9"/>
                  <a:gd name="T37" fmla="*/ 0 h 50"/>
                  <a:gd name="T38" fmla="*/ 19 w 19"/>
                  <a:gd name="T39" fmla="*/ 50 h 5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9" h="50">
                    <a:moveTo>
                      <a:pt x="6" y="37"/>
                    </a:moveTo>
                    <a:cubicBezTo>
                      <a:pt x="5" y="30"/>
                      <a:pt x="5" y="30"/>
                      <a:pt x="5" y="30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1" y="22"/>
                      <a:pt x="0" y="20"/>
                      <a:pt x="0" y="18"/>
                    </a:cubicBezTo>
                    <a:cubicBezTo>
                      <a:pt x="0" y="17"/>
                      <a:pt x="1" y="15"/>
                      <a:pt x="2" y="13"/>
                    </a:cubicBezTo>
                    <a:cubicBezTo>
                      <a:pt x="6" y="8"/>
                      <a:pt x="9" y="3"/>
                      <a:pt x="12" y="0"/>
                    </a:cubicBezTo>
                    <a:cubicBezTo>
                      <a:pt x="13" y="3"/>
                      <a:pt x="14" y="8"/>
                      <a:pt x="15" y="12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27"/>
                      <a:pt x="19" y="36"/>
                      <a:pt x="19" y="42"/>
                    </a:cubicBezTo>
                    <a:cubicBezTo>
                      <a:pt x="19" y="45"/>
                      <a:pt x="19" y="48"/>
                      <a:pt x="19" y="49"/>
                    </a:cubicBezTo>
                    <a:cubicBezTo>
                      <a:pt x="18" y="50"/>
                      <a:pt x="14" y="50"/>
                      <a:pt x="10" y="49"/>
                    </a:cubicBezTo>
                    <a:cubicBezTo>
                      <a:pt x="9" y="47"/>
                      <a:pt x="7" y="40"/>
                      <a:pt x="6" y="37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80" name="Freeform 70"/>
              <p:cNvSpPr>
                <a:spLocks/>
              </p:cNvSpPr>
              <p:nvPr/>
            </p:nvSpPr>
            <p:spPr bwMode="auto">
              <a:xfrm>
                <a:off x="3444" y="1867"/>
                <a:ext cx="15" cy="27"/>
              </a:xfrm>
              <a:custGeom>
                <a:avLst/>
                <a:gdLst>
                  <a:gd name="T0" fmla="*/ 1 w 6"/>
                  <a:gd name="T1" fmla="*/ 3 h 10"/>
                  <a:gd name="T2" fmla="*/ 0 w 6"/>
                  <a:gd name="T3" fmla="*/ 0 h 10"/>
                  <a:gd name="T4" fmla="*/ 6 w 6"/>
                  <a:gd name="T5" fmla="*/ 9 h 10"/>
                  <a:gd name="T6" fmla="*/ 3 w 6"/>
                  <a:gd name="T7" fmla="*/ 10 h 10"/>
                  <a:gd name="T8" fmla="*/ 1 w 6"/>
                  <a:gd name="T9" fmla="*/ 3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10"/>
                  <a:gd name="T17" fmla="*/ 6 w 6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10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3" y="2"/>
                      <a:pt x="5" y="6"/>
                      <a:pt x="6" y="9"/>
                    </a:cubicBezTo>
                    <a:cubicBezTo>
                      <a:pt x="5" y="9"/>
                      <a:pt x="4" y="10"/>
                      <a:pt x="3" y="10"/>
                    </a:cubicBezTo>
                    <a:cubicBezTo>
                      <a:pt x="2" y="9"/>
                      <a:pt x="1" y="7"/>
                      <a:pt x="1" y="3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81" name="Freeform 71"/>
              <p:cNvSpPr>
                <a:spLocks/>
              </p:cNvSpPr>
              <p:nvPr/>
            </p:nvSpPr>
            <p:spPr bwMode="auto">
              <a:xfrm>
                <a:off x="3444" y="1955"/>
                <a:ext cx="5" cy="8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2 w 2"/>
                  <a:gd name="T5" fmla="*/ 1 h 3"/>
                  <a:gd name="T6" fmla="*/ 0 w 2"/>
                  <a:gd name="T7" fmla="*/ 3 h 3"/>
                  <a:gd name="T8" fmla="*/ 1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82" name="Freeform 72"/>
              <p:cNvSpPr>
                <a:spLocks/>
              </p:cNvSpPr>
              <p:nvPr/>
            </p:nvSpPr>
            <p:spPr bwMode="auto">
              <a:xfrm>
                <a:off x="3394" y="2121"/>
                <a:ext cx="10" cy="56"/>
              </a:xfrm>
              <a:custGeom>
                <a:avLst/>
                <a:gdLst>
                  <a:gd name="T0" fmla="*/ 0 w 4"/>
                  <a:gd name="T1" fmla="*/ 13 h 21"/>
                  <a:gd name="T2" fmla="*/ 3 w 4"/>
                  <a:gd name="T3" fmla="*/ 4 h 21"/>
                  <a:gd name="T4" fmla="*/ 4 w 4"/>
                  <a:gd name="T5" fmla="*/ 0 h 21"/>
                  <a:gd name="T6" fmla="*/ 4 w 4"/>
                  <a:gd name="T7" fmla="*/ 5 h 21"/>
                  <a:gd name="T8" fmla="*/ 4 w 4"/>
                  <a:gd name="T9" fmla="*/ 16 h 21"/>
                  <a:gd name="T10" fmla="*/ 4 w 4"/>
                  <a:gd name="T11" fmla="*/ 17 h 21"/>
                  <a:gd name="T12" fmla="*/ 3 w 4"/>
                  <a:gd name="T13" fmla="*/ 21 h 21"/>
                  <a:gd name="T14" fmla="*/ 2 w 4"/>
                  <a:gd name="T15" fmla="*/ 18 h 21"/>
                  <a:gd name="T16" fmla="*/ 0 w 4"/>
                  <a:gd name="T17" fmla="*/ 13 h 21"/>
                  <a:gd name="T18" fmla="*/ 0 w 4"/>
                  <a:gd name="T19" fmla="*/ 13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21"/>
                  <a:gd name="T32" fmla="*/ 4 w 4"/>
                  <a:gd name="T33" fmla="*/ 21 h 2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21">
                    <a:moveTo>
                      <a:pt x="0" y="13"/>
                    </a:moveTo>
                    <a:cubicBezTo>
                      <a:pt x="0" y="11"/>
                      <a:pt x="2" y="6"/>
                      <a:pt x="3" y="4"/>
                    </a:cubicBezTo>
                    <a:cubicBezTo>
                      <a:pt x="3" y="4"/>
                      <a:pt x="4" y="0"/>
                      <a:pt x="4" y="0"/>
                    </a:cubicBezTo>
                    <a:cubicBezTo>
                      <a:pt x="4" y="2"/>
                      <a:pt x="4" y="3"/>
                      <a:pt x="4" y="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4" y="18"/>
                      <a:pt x="4" y="20"/>
                      <a:pt x="3" y="21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2" y="18"/>
                      <a:pt x="1" y="15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83" name="Freeform 73"/>
              <p:cNvSpPr>
                <a:spLocks/>
              </p:cNvSpPr>
              <p:nvPr/>
            </p:nvSpPr>
            <p:spPr bwMode="auto">
              <a:xfrm>
                <a:off x="3374" y="1881"/>
                <a:ext cx="15" cy="61"/>
              </a:xfrm>
              <a:custGeom>
                <a:avLst/>
                <a:gdLst>
                  <a:gd name="T0" fmla="*/ 0 w 6"/>
                  <a:gd name="T1" fmla="*/ 20 h 23"/>
                  <a:gd name="T2" fmla="*/ 0 w 6"/>
                  <a:gd name="T3" fmla="*/ 18 h 23"/>
                  <a:gd name="T4" fmla="*/ 0 w 6"/>
                  <a:gd name="T5" fmla="*/ 15 h 23"/>
                  <a:gd name="T6" fmla="*/ 6 w 6"/>
                  <a:gd name="T7" fmla="*/ 0 h 23"/>
                  <a:gd name="T8" fmla="*/ 6 w 6"/>
                  <a:gd name="T9" fmla="*/ 4 h 23"/>
                  <a:gd name="T10" fmla="*/ 5 w 6"/>
                  <a:gd name="T11" fmla="*/ 7 h 23"/>
                  <a:gd name="T12" fmla="*/ 6 w 6"/>
                  <a:gd name="T13" fmla="*/ 19 h 23"/>
                  <a:gd name="T14" fmla="*/ 6 w 6"/>
                  <a:gd name="T15" fmla="*/ 23 h 23"/>
                  <a:gd name="T16" fmla="*/ 0 w 6"/>
                  <a:gd name="T17" fmla="*/ 2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23"/>
                  <a:gd name="T29" fmla="*/ 6 w 6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23">
                    <a:moveTo>
                      <a:pt x="0" y="20"/>
                    </a:moveTo>
                    <a:cubicBezTo>
                      <a:pt x="0" y="20"/>
                      <a:pt x="0" y="19"/>
                      <a:pt x="0" y="18"/>
                    </a:cubicBezTo>
                    <a:cubicBezTo>
                      <a:pt x="0" y="18"/>
                      <a:pt x="0" y="16"/>
                      <a:pt x="0" y="15"/>
                    </a:cubicBezTo>
                    <a:cubicBezTo>
                      <a:pt x="2" y="8"/>
                      <a:pt x="4" y="4"/>
                      <a:pt x="6" y="0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20"/>
                      <a:pt x="6" y="21"/>
                      <a:pt x="6" y="23"/>
                    </a:cubicBezTo>
                    <a:cubicBezTo>
                      <a:pt x="4" y="22"/>
                      <a:pt x="1" y="21"/>
                      <a:pt x="0" y="20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84" name="Freeform 74"/>
              <p:cNvSpPr>
                <a:spLocks/>
              </p:cNvSpPr>
              <p:nvPr/>
            </p:nvSpPr>
            <p:spPr bwMode="auto">
              <a:xfrm>
                <a:off x="3342" y="1993"/>
                <a:ext cx="50" cy="133"/>
              </a:xfrm>
              <a:custGeom>
                <a:avLst/>
                <a:gdLst>
                  <a:gd name="T0" fmla="*/ 0 w 20"/>
                  <a:gd name="T1" fmla="*/ 50 h 50"/>
                  <a:gd name="T2" fmla="*/ 1 w 20"/>
                  <a:gd name="T3" fmla="*/ 42 h 50"/>
                  <a:gd name="T4" fmla="*/ 3 w 20"/>
                  <a:gd name="T5" fmla="*/ 22 h 50"/>
                  <a:gd name="T6" fmla="*/ 4 w 20"/>
                  <a:gd name="T7" fmla="*/ 13 h 50"/>
                  <a:gd name="T8" fmla="*/ 7 w 20"/>
                  <a:gd name="T9" fmla="*/ 0 h 50"/>
                  <a:gd name="T10" fmla="*/ 20 w 20"/>
                  <a:gd name="T11" fmla="*/ 8 h 50"/>
                  <a:gd name="T12" fmla="*/ 20 w 20"/>
                  <a:gd name="T13" fmla="*/ 9 h 50"/>
                  <a:gd name="T14" fmla="*/ 20 w 20"/>
                  <a:gd name="T15" fmla="*/ 9 h 50"/>
                  <a:gd name="T16" fmla="*/ 15 w 20"/>
                  <a:gd name="T17" fmla="*/ 21 h 50"/>
                  <a:gd name="T18" fmla="*/ 12 w 20"/>
                  <a:gd name="T19" fmla="*/ 27 h 50"/>
                  <a:gd name="T20" fmla="*/ 7 w 20"/>
                  <a:gd name="T21" fmla="*/ 40 h 50"/>
                  <a:gd name="T22" fmla="*/ 4 w 20"/>
                  <a:gd name="T23" fmla="*/ 49 h 50"/>
                  <a:gd name="T24" fmla="*/ 0 w 20"/>
                  <a:gd name="T25" fmla="*/ 50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0"/>
                  <a:gd name="T40" fmla="*/ 0 h 50"/>
                  <a:gd name="T41" fmla="*/ 20 w 20"/>
                  <a:gd name="T42" fmla="*/ 50 h 5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0" h="50">
                    <a:moveTo>
                      <a:pt x="0" y="50"/>
                    </a:moveTo>
                    <a:cubicBezTo>
                      <a:pt x="0" y="49"/>
                      <a:pt x="1" y="42"/>
                      <a:pt x="1" y="42"/>
                    </a:cubicBezTo>
                    <a:cubicBezTo>
                      <a:pt x="1" y="37"/>
                      <a:pt x="2" y="30"/>
                      <a:pt x="3" y="2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7"/>
                      <a:pt x="6" y="3"/>
                      <a:pt x="7" y="0"/>
                    </a:cubicBezTo>
                    <a:cubicBezTo>
                      <a:pt x="10" y="0"/>
                      <a:pt x="18" y="5"/>
                      <a:pt x="20" y="8"/>
                    </a:cubicBezTo>
                    <a:cubicBezTo>
                      <a:pt x="20" y="8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12"/>
                      <a:pt x="17" y="18"/>
                      <a:pt x="15" y="21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0" y="31"/>
                      <a:pt x="8" y="36"/>
                      <a:pt x="7" y="40"/>
                    </a:cubicBezTo>
                    <a:cubicBezTo>
                      <a:pt x="6" y="43"/>
                      <a:pt x="5" y="49"/>
                      <a:pt x="4" y="49"/>
                    </a:cubicBezTo>
                    <a:cubicBezTo>
                      <a:pt x="2" y="50"/>
                      <a:pt x="0" y="50"/>
                      <a:pt x="0" y="50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85" name="Freeform 75"/>
              <p:cNvSpPr>
                <a:spLocks/>
              </p:cNvSpPr>
              <p:nvPr/>
            </p:nvSpPr>
            <p:spPr bwMode="auto">
              <a:xfrm>
                <a:off x="3332" y="2185"/>
                <a:ext cx="25" cy="80"/>
              </a:xfrm>
              <a:custGeom>
                <a:avLst/>
                <a:gdLst>
                  <a:gd name="T0" fmla="*/ 3 w 10"/>
                  <a:gd name="T1" fmla="*/ 0 h 30"/>
                  <a:gd name="T2" fmla="*/ 9 w 10"/>
                  <a:gd name="T3" fmla="*/ 7 h 30"/>
                  <a:gd name="T4" fmla="*/ 10 w 10"/>
                  <a:gd name="T5" fmla="*/ 12 h 30"/>
                  <a:gd name="T6" fmla="*/ 6 w 10"/>
                  <a:gd name="T7" fmla="*/ 24 h 30"/>
                  <a:gd name="T8" fmla="*/ 0 w 10"/>
                  <a:gd name="T9" fmla="*/ 30 h 30"/>
                  <a:gd name="T10" fmla="*/ 0 w 10"/>
                  <a:gd name="T11" fmla="*/ 26 h 30"/>
                  <a:gd name="T12" fmla="*/ 0 w 10"/>
                  <a:gd name="T13" fmla="*/ 20 h 30"/>
                  <a:gd name="T14" fmla="*/ 3 w 10"/>
                  <a:gd name="T15" fmla="*/ 0 h 30"/>
                  <a:gd name="T16" fmla="*/ 3 w 10"/>
                  <a:gd name="T17" fmla="*/ 0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30"/>
                  <a:gd name="T29" fmla="*/ 10 w 10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30">
                    <a:moveTo>
                      <a:pt x="3" y="0"/>
                    </a:moveTo>
                    <a:cubicBezTo>
                      <a:pt x="5" y="0"/>
                      <a:pt x="8" y="4"/>
                      <a:pt x="9" y="7"/>
                    </a:cubicBezTo>
                    <a:cubicBezTo>
                      <a:pt x="10" y="9"/>
                      <a:pt x="10" y="11"/>
                      <a:pt x="10" y="12"/>
                    </a:cubicBezTo>
                    <a:cubicBezTo>
                      <a:pt x="10" y="16"/>
                      <a:pt x="9" y="21"/>
                      <a:pt x="6" y="24"/>
                    </a:cubicBezTo>
                    <a:cubicBezTo>
                      <a:pt x="4" y="27"/>
                      <a:pt x="2" y="29"/>
                      <a:pt x="0" y="30"/>
                    </a:cubicBezTo>
                    <a:cubicBezTo>
                      <a:pt x="0" y="29"/>
                      <a:pt x="0" y="28"/>
                      <a:pt x="0" y="26"/>
                    </a:cubicBezTo>
                    <a:cubicBezTo>
                      <a:pt x="0" y="24"/>
                      <a:pt x="0" y="22"/>
                      <a:pt x="0" y="20"/>
                    </a:cubicBezTo>
                    <a:cubicBezTo>
                      <a:pt x="1" y="5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86" name="Freeform 76"/>
              <p:cNvSpPr>
                <a:spLocks/>
              </p:cNvSpPr>
              <p:nvPr/>
            </p:nvSpPr>
            <p:spPr bwMode="auto">
              <a:xfrm>
                <a:off x="3477" y="2686"/>
                <a:ext cx="32" cy="72"/>
              </a:xfrm>
              <a:custGeom>
                <a:avLst/>
                <a:gdLst>
                  <a:gd name="T0" fmla="*/ 8 w 13"/>
                  <a:gd name="T1" fmla="*/ 17 h 27"/>
                  <a:gd name="T2" fmla="*/ 3 w 13"/>
                  <a:gd name="T3" fmla="*/ 9 h 27"/>
                  <a:gd name="T4" fmla="*/ 0 w 13"/>
                  <a:gd name="T5" fmla="*/ 4 h 27"/>
                  <a:gd name="T6" fmla="*/ 0 w 13"/>
                  <a:gd name="T7" fmla="*/ 4 h 27"/>
                  <a:gd name="T8" fmla="*/ 10 w 13"/>
                  <a:gd name="T9" fmla="*/ 1 h 27"/>
                  <a:gd name="T10" fmla="*/ 11 w 13"/>
                  <a:gd name="T11" fmla="*/ 1 h 27"/>
                  <a:gd name="T12" fmla="*/ 12 w 13"/>
                  <a:gd name="T13" fmla="*/ 9 h 27"/>
                  <a:gd name="T14" fmla="*/ 13 w 13"/>
                  <a:gd name="T15" fmla="*/ 19 h 27"/>
                  <a:gd name="T16" fmla="*/ 12 w 13"/>
                  <a:gd name="T17" fmla="*/ 27 h 27"/>
                  <a:gd name="T18" fmla="*/ 8 w 13"/>
                  <a:gd name="T19" fmla="*/ 17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"/>
                  <a:gd name="T31" fmla="*/ 0 h 27"/>
                  <a:gd name="T32" fmla="*/ 13 w 13"/>
                  <a:gd name="T33" fmla="*/ 27 h 2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" h="27">
                    <a:moveTo>
                      <a:pt x="8" y="17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2" y="7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1"/>
                      <a:pt x="5" y="0"/>
                      <a:pt x="1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2" y="2"/>
                      <a:pt x="12" y="4"/>
                      <a:pt x="12" y="9"/>
                    </a:cubicBezTo>
                    <a:cubicBezTo>
                      <a:pt x="13" y="13"/>
                      <a:pt x="13" y="16"/>
                      <a:pt x="13" y="19"/>
                    </a:cubicBezTo>
                    <a:cubicBezTo>
                      <a:pt x="13" y="22"/>
                      <a:pt x="13" y="25"/>
                      <a:pt x="12" y="27"/>
                    </a:cubicBezTo>
                    <a:cubicBezTo>
                      <a:pt x="11" y="24"/>
                      <a:pt x="10" y="20"/>
                      <a:pt x="8" y="17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87" name="Freeform 77"/>
              <p:cNvSpPr>
                <a:spLocks/>
              </p:cNvSpPr>
              <p:nvPr/>
            </p:nvSpPr>
            <p:spPr bwMode="auto">
              <a:xfrm>
                <a:off x="3409" y="2577"/>
                <a:ext cx="143" cy="112"/>
              </a:xfrm>
              <a:custGeom>
                <a:avLst/>
                <a:gdLst>
                  <a:gd name="T0" fmla="*/ 35 w 57"/>
                  <a:gd name="T1" fmla="*/ 2 h 42"/>
                  <a:gd name="T2" fmla="*/ 56 w 57"/>
                  <a:gd name="T3" fmla="*/ 12 h 42"/>
                  <a:gd name="T4" fmla="*/ 57 w 57"/>
                  <a:gd name="T5" fmla="*/ 25 h 42"/>
                  <a:gd name="T6" fmla="*/ 51 w 57"/>
                  <a:gd name="T7" fmla="*/ 23 h 42"/>
                  <a:gd name="T8" fmla="*/ 44 w 57"/>
                  <a:gd name="T9" fmla="*/ 21 h 42"/>
                  <a:gd name="T10" fmla="*/ 14 w 57"/>
                  <a:gd name="T11" fmla="*/ 26 h 42"/>
                  <a:gd name="T12" fmla="*/ 2 w 57"/>
                  <a:gd name="T13" fmla="*/ 39 h 42"/>
                  <a:gd name="T14" fmla="*/ 0 w 57"/>
                  <a:gd name="T15" fmla="*/ 42 h 42"/>
                  <a:gd name="T16" fmla="*/ 0 w 57"/>
                  <a:gd name="T17" fmla="*/ 41 h 42"/>
                  <a:gd name="T18" fmla="*/ 11 w 57"/>
                  <a:gd name="T19" fmla="*/ 11 h 42"/>
                  <a:gd name="T20" fmla="*/ 11 w 57"/>
                  <a:gd name="T21" fmla="*/ 6 h 42"/>
                  <a:gd name="T22" fmla="*/ 13 w 57"/>
                  <a:gd name="T23" fmla="*/ 6 h 42"/>
                  <a:gd name="T24" fmla="*/ 15 w 57"/>
                  <a:gd name="T25" fmla="*/ 5 h 42"/>
                  <a:gd name="T26" fmla="*/ 26 w 57"/>
                  <a:gd name="T27" fmla="*/ 2 h 42"/>
                  <a:gd name="T28" fmla="*/ 27 w 57"/>
                  <a:gd name="T29" fmla="*/ 2 h 42"/>
                  <a:gd name="T30" fmla="*/ 28 w 57"/>
                  <a:gd name="T31" fmla="*/ 2 h 42"/>
                  <a:gd name="T32" fmla="*/ 35 w 57"/>
                  <a:gd name="T33" fmla="*/ 2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7"/>
                  <a:gd name="T52" fmla="*/ 0 h 42"/>
                  <a:gd name="T53" fmla="*/ 57 w 57"/>
                  <a:gd name="T54" fmla="*/ 42 h 4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7" h="42">
                    <a:moveTo>
                      <a:pt x="35" y="2"/>
                    </a:moveTo>
                    <a:cubicBezTo>
                      <a:pt x="40" y="6"/>
                      <a:pt x="49" y="9"/>
                      <a:pt x="56" y="12"/>
                    </a:cubicBezTo>
                    <a:cubicBezTo>
                      <a:pt x="56" y="12"/>
                      <a:pt x="57" y="15"/>
                      <a:pt x="57" y="25"/>
                    </a:cubicBezTo>
                    <a:cubicBezTo>
                      <a:pt x="56" y="25"/>
                      <a:pt x="53" y="24"/>
                      <a:pt x="51" y="23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35" y="19"/>
                      <a:pt x="24" y="18"/>
                      <a:pt x="14" y="26"/>
                    </a:cubicBezTo>
                    <a:cubicBezTo>
                      <a:pt x="9" y="30"/>
                      <a:pt x="5" y="35"/>
                      <a:pt x="2" y="39"/>
                    </a:cubicBezTo>
                    <a:cubicBezTo>
                      <a:pt x="1" y="40"/>
                      <a:pt x="0" y="41"/>
                      <a:pt x="0" y="42"/>
                    </a:cubicBezTo>
                    <a:cubicBezTo>
                      <a:pt x="0" y="42"/>
                      <a:pt x="0" y="41"/>
                      <a:pt x="0" y="41"/>
                    </a:cubicBezTo>
                    <a:cubicBezTo>
                      <a:pt x="5" y="35"/>
                      <a:pt x="10" y="21"/>
                      <a:pt x="11" y="11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20" y="5"/>
                      <a:pt x="22" y="4"/>
                      <a:pt x="26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8" y="2"/>
                    </a:cubicBezTo>
                    <a:cubicBezTo>
                      <a:pt x="29" y="1"/>
                      <a:pt x="33" y="0"/>
                      <a:pt x="35" y="2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88" name="Freeform 78"/>
              <p:cNvSpPr>
                <a:spLocks/>
              </p:cNvSpPr>
              <p:nvPr/>
            </p:nvSpPr>
            <p:spPr bwMode="auto">
              <a:xfrm>
                <a:off x="3382" y="2409"/>
                <a:ext cx="12" cy="32"/>
              </a:xfrm>
              <a:custGeom>
                <a:avLst/>
                <a:gdLst>
                  <a:gd name="T0" fmla="*/ 1 w 5"/>
                  <a:gd name="T1" fmla="*/ 8 h 12"/>
                  <a:gd name="T2" fmla="*/ 3 w 5"/>
                  <a:gd name="T3" fmla="*/ 0 h 12"/>
                  <a:gd name="T4" fmla="*/ 5 w 5"/>
                  <a:gd name="T5" fmla="*/ 7 h 12"/>
                  <a:gd name="T6" fmla="*/ 5 w 5"/>
                  <a:gd name="T7" fmla="*/ 9 h 12"/>
                  <a:gd name="T8" fmla="*/ 0 w 5"/>
                  <a:gd name="T9" fmla="*/ 12 h 12"/>
                  <a:gd name="T10" fmla="*/ 0 w 5"/>
                  <a:gd name="T11" fmla="*/ 12 h 12"/>
                  <a:gd name="T12" fmla="*/ 1 w 5"/>
                  <a:gd name="T13" fmla="*/ 8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12"/>
                  <a:gd name="T23" fmla="*/ 5 w 5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12">
                    <a:moveTo>
                      <a:pt x="1" y="8"/>
                    </a:moveTo>
                    <a:cubicBezTo>
                      <a:pt x="1" y="8"/>
                      <a:pt x="3" y="0"/>
                      <a:pt x="3" y="0"/>
                    </a:cubicBezTo>
                    <a:cubicBezTo>
                      <a:pt x="4" y="2"/>
                      <a:pt x="5" y="5"/>
                      <a:pt x="5" y="7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10"/>
                      <a:pt x="4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1"/>
                      <a:pt x="0" y="10"/>
                      <a:pt x="1" y="8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89" name="Freeform 79"/>
              <p:cNvSpPr>
                <a:spLocks/>
              </p:cNvSpPr>
              <p:nvPr/>
            </p:nvSpPr>
            <p:spPr bwMode="auto">
              <a:xfrm>
                <a:off x="3444" y="2390"/>
                <a:ext cx="38" cy="37"/>
              </a:xfrm>
              <a:custGeom>
                <a:avLst/>
                <a:gdLst>
                  <a:gd name="T0" fmla="*/ 4 w 15"/>
                  <a:gd name="T1" fmla="*/ 10 h 14"/>
                  <a:gd name="T2" fmla="*/ 2 w 15"/>
                  <a:gd name="T3" fmla="*/ 4 h 14"/>
                  <a:gd name="T4" fmla="*/ 0 w 15"/>
                  <a:gd name="T5" fmla="*/ 0 h 14"/>
                  <a:gd name="T6" fmla="*/ 2 w 15"/>
                  <a:gd name="T7" fmla="*/ 1 h 14"/>
                  <a:gd name="T8" fmla="*/ 5 w 15"/>
                  <a:gd name="T9" fmla="*/ 2 h 14"/>
                  <a:gd name="T10" fmla="*/ 7 w 15"/>
                  <a:gd name="T11" fmla="*/ 3 h 14"/>
                  <a:gd name="T12" fmla="*/ 15 w 15"/>
                  <a:gd name="T13" fmla="*/ 11 h 14"/>
                  <a:gd name="T14" fmla="*/ 15 w 15"/>
                  <a:gd name="T15" fmla="*/ 12 h 14"/>
                  <a:gd name="T16" fmla="*/ 14 w 15"/>
                  <a:gd name="T17" fmla="*/ 13 h 14"/>
                  <a:gd name="T18" fmla="*/ 12 w 15"/>
                  <a:gd name="T19" fmla="*/ 13 h 14"/>
                  <a:gd name="T20" fmla="*/ 6 w 15"/>
                  <a:gd name="T21" fmla="*/ 14 h 14"/>
                  <a:gd name="T22" fmla="*/ 4 w 15"/>
                  <a:gd name="T23" fmla="*/ 10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"/>
                  <a:gd name="T37" fmla="*/ 0 h 14"/>
                  <a:gd name="T38" fmla="*/ 15 w 15"/>
                  <a:gd name="T39" fmla="*/ 14 h 1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" h="14">
                    <a:moveTo>
                      <a:pt x="4" y="10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4" y="2"/>
                      <a:pt x="5" y="2"/>
                    </a:cubicBezTo>
                    <a:cubicBezTo>
                      <a:pt x="6" y="2"/>
                      <a:pt x="7" y="3"/>
                      <a:pt x="7" y="3"/>
                    </a:cubicBezTo>
                    <a:cubicBezTo>
                      <a:pt x="11" y="6"/>
                      <a:pt x="15" y="8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4" y="13"/>
                    </a:cubicBezTo>
                    <a:cubicBezTo>
                      <a:pt x="14" y="13"/>
                      <a:pt x="13" y="13"/>
                      <a:pt x="12" y="13"/>
                    </a:cubicBezTo>
                    <a:cubicBezTo>
                      <a:pt x="12" y="13"/>
                      <a:pt x="6" y="14"/>
                      <a:pt x="6" y="14"/>
                    </a:cubicBezTo>
                    <a:cubicBezTo>
                      <a:pt x="5" y="13"/>
                      <a:pt x="4" y="11"/>
                      <a:pt x="4" y="10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90" name="Freeform 80"/>
              <p:cNvSpPr>
                <a:spLocks/>
              </p:cNvSpPr>
              <p:nvPr/>
            </p:nvSpPr>
            <p:spPr bwMode="auto">
              <a:xfrm>
                <a:off x="3424" y="2483"/>
                <a:ext cx="43" cy="59"/>
              </a:xfrm>
              <a:custGeom>
                <a:avLst/>
                <a:gdLst>
                  <a:gd name="T0" fmla="*/ 0 w 17"/>
                  <a:gd name="T1" fmla="*/ 14 h 22"/>
                  <a:gd name="T2" fmla="*/ 1 w 17"/>
                  <a:gd name="T3" fmla="*/ 5 h 22"/>
                  <a:gd name="T4" fmla="*/ 1 w 17"/>
                  <a:gd name="T5" fmla="*/ 0 h 22"/>
                  <a:gd name="T6" fmla="*/ 8 w 17"/>
                  <a:gd name="T7" fmla="*/ 6 h 22"/>
                  <a:gd name="T8" fmla="*/ 12 w 17"/>
                  <a:gd name="T9" fmla="*/ 10 h 22"/>
                  <a:gd name="T10" fmla="*/ 17 w 17"/>
                  <a:gd name="T11" fmla="*/ 17 h 22"/>
                  <a:gd name="T12" fmla="*/ 2 w 17"/>
                  <a:gd name="T13" fmla="*/ 22 h 22"/>
                  <a:gd name="T14" fmla="*/ 0 w 17"/>
                  <a:gd name="T15" fmla="*/ 14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22"/>
                  <a:gd name="T26" fmla="*/ 17 w 17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22">
                    <a:moveTo>
                      <a:pt x="0" y="14"/>
                    </a:moveTo>
                    <a:cubicBezTo>
                      <a:pt x="0" y="12"/>
                      <a:pt x="0" y="9"/>
                      <a:pt x="1" y="5"/>
                    </a:cubicBezTo>
                    <a:cubicBezTo>
                      <a:pt x="1" y="5"/>
                      <a:pt x="1" y="0"/>
                      <a:pt x="1" y="0"/>
                    </a:cubicBezTo>
                    <a:cubicBezTo>
                      <a:pt x="2" y="1"/>
                      <a:pt x="5" y="3"/>
                      <a:pt x="8" y="6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5" y="13"/>
                      <a:pt x="17" y="15"/>
                      <a:pt x="17" y="17"/>
                    </a:cubicBezTo>
                    <a:cubicBezTo>
                      <a:pt x="16" y="19"/>
                      <a:pt x="11" y="21"/>
                      <a:pt x="2" y="22"/>
                    </a:cubicBezTo>
                    <a:cubicBezTo>
                      <a:pt x="1" y="22"/>
                      <a:pt x="0" y="20"/>
                      <a:pt x="0" y="14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91" name="Freeform 81"/>
              <p:cNvSpPr>
                <a:spLocks/>
              </p:cNvSpPr>
              <p:nvPr/>
            </p:nvSpPr>
            <p:spPr bwMode="auto">
              <a:xfrm>
                <a:off x="3494" y="2470"/>
                <a:ext cx="53" cy="80"/>
              </a:xfrm>
              <a:custGeom>
                <a:avLst/>
                <a:gdLst>
                  <a:gd name="T0" fmla="*/ 15 w 21"/>
                  <a:gd name="T1" fmla="*/ 1 h 30"/>
                  <a:gd name="T2" fmla="*/ 15 w 21"/>
                  <a:gd name="T3" fmla="*/ 1 h 30"/>
                  <a:gd name="T4" fmla="*/ 16 w 21"/>
                  <a:gd name="T5" fmla="*/ 1 h 30"/>
                  <a:gd name="T6" fmla="*/ 17 w 21"/>
                  <a:gd name="T7" fmla="*/ 1 h 30"/>
                  <a:gd name="T8" fmla="*/ 19 w 21"/>
                  <a:gd name="T9" fmla="*/ 11 h 30"/>
                  <a:gd name="T10" fmla="*/ 19 w 21"/>
                  <a:gd name="T11" fmla="*/ 12 h 30"/>
                  <a:gd name="T12" fmla="*/ 21 w 21"/>
                  <a:gd name="T13" fmla="*/ 27 h 30"/>
                  <a:gd name="T14" fmla="*/ 21 w 21"/>
                  <a:gd name="T15" fmla="*/ 30 h 30"/>
                  <a:gd name="T16" fmla="*/ 20 w 21"/>
                  <a:gd name="T17" fmla="*/ 25 h 30"/>
                  <a:gd name="T18" fmla="*/ 19 w 21"/>
                  <a:gd name="T19" fmla="*/ 24 h 30"/>
                  <a:gd name="T20" fmla="*/ 3 w 21"/>
                  <a:gd name="T21" fmla="*/ 6 h 30"/>
                  <a:gd name="T22" fmla="*/ 0 w 21"/>
                  <a:gd name="T23" fmla="*/ 4 h 30"/>
                  <a:gd name="T24" fmla="*/ 15 w 21"/>
                  <a:gd name="T25" fmla="*/ 1 h 3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"/>
                  <a:gd name="T40" fmla="*/ 0 h 30"/>
                  <a:gd name="T41" fmla="*/ 21 w 21"/>
                  <a:gd name="T42" fmla="*/ 30 h 3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" h="30">
                    <a:moveTo>
                      <a:pt x="15" y="1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8" y="2"/>
                      <a:pt x="19" y="7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15"/>
                      <a:pt x="21" y="22"/>
                      <a:pt x="21" y="27"/>
                    </a:cubicBezTo>
                    <a:cubicBezTo>
                      <a:pt x="21" y="28"/>
                      <a:pt x="21" y="29"/>
                      <a:pt x="21" y="30"/>
                    </a:cubicBezTo>
                    <a:cubicBezTo>
                      <a:pt x="20" y="29"/>
                      <a:pt x="20" y="27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6" y="14"/>
                      <a:pt x="9" y="10"/>
                      <a:pt x="3" y="6"/>
                    </a:cubicBezTo>
                    <a:cubicBezTo>
                      <a:pt x="2" y="5"/>
                      <a:pt x="1" y="4"/>
                      <a:pt x="0" y="4"/>
                    </a:cubicBezTo>
                    <a:cubicBezTo>
                      <a:pt x="2" y="2"/>
                      <a:pt x="8" y="0"/>
                      <a:pt x="15" y="1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92" name="Freeform 82"/>
              <p:cNvSpPr>
                <a:spLocks/>
              </p:cNvSpPr>
              <p:nvPr/>
            </p:nvSpPr>
            <p:spPr bwMode="auto">
              <a:xfrm>
                <a:off x="3492" y="2270"/>
                <a:ext cx="45" cy="131"/>
              </a:xfrm>
              <a:custGeom>
                <a:avLst/>
                <a:gdLst>
                  <a:gd name="T0" fmla="*/ 13 w 18"/>
                  <a:gd name="T1" fmla="*/ 44 h 49"/>
                  <a:gd name="T2" fmla="*/ 13 w 18"/>
                  <a:gd name="T3" fmla="*/ 44 h 49"/>
                  <a:gd name="T4" fmla="*/ 7 w 18"/>
                  <a:gd name="T5" fmla="*/ 39 h 49"/>
                  <a:gd name="T6" fmla="*/ 0 w 18"/>
                  <a:gd name="T7" fmla="*/ 29 h 49"/>
                  <a:gd name="T8" fmla="*/ 0 w 18"/>
                  <a:gd name="T9" fmla="*/ 29 h 49"/>
                  <a:gd name="T10" fmla="*/ 4 w 18"/>
                  <a:gd name="T11" fmla="*/ 18 h 49"/>
                  <a:gd name="T12" fmla="*/ 7 w 18"/>
                  <a:gd name="T13" fmla="*/ 10 h 49"/>
                  <a:gd name="T14" fmla="*/ 9 w 18"/>
                  <a:gd name="T15" fmla="*/ 6 h 49"/>
                  <a:gd name="T16" fmla="*/ 11 w 18"/>
                  <a:gd name="T17" fmla="*/ 0 h 49"/>
                  <a:gd name="T18" fmla="*/ 12 w 18"/>
                  <a:gd name="T19" fmla="*/ 6 h 49"/>
                  <a:gd name="T20" fmla="*/ 12 w 18"/>
                  <a:gd name="T21" fmla="*/ 10 h 49"/>
                  <a:gd name="T22" fmla="*/ 18 w 18"/>
                  <a:gd name="T23" fmla="*/ 49 h 49"/>
                  <a:gd name="T24" fmla="*/ 13 w 18"/>
                  <a:gd name="T25" fmla="*/ 44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"/>
                  <a:gd name="T40" fmla="*/ 0 h 49"/>
                  <a:gd name="T41" fmla="*/ 18 w 18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" h="49">
                    <a:moveTo>
                      <a:pt x="13" y="44"/>
                    </a:moveTo>
                    <a:cubicBezTo>
                      <a:pt x="13" y="44"/>
                      <a:pt x="13" y="44"/>
                      <a:pt x="13" y="44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4" y="35"/>
                      <a:pt x="0" y="32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5"/>
                      <a:pt x="2" y="22"/>
                      <a:pt x="4" y="1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3"/>
                      <a:pt x="11" y="0"/>
                    </a:cubicBezTo>
                    <a:cubicBezTo>
                      <a:pt x="11" y="2"/>
                      <a:pt x="11" y="4"/>
                      <a:pt x="12" y="6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5" y="23"/>
                      <a:pt x="17" y="40"/>
                      <a:pt x="18" y="49"/>
                    </a:cubicBezTo>
                    <a:cubicBezTo>
                      <a:pt x="16" y="47"/>
                      <a:pt x="14" y="45"/>
                      <a:pt x="13" y="44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93" name="Freeform 83"/>
              <p:cNvSpPr>
                <a:spLocks/>
              </p:cNvSpPr>
              <p:nvPr/>
            </p:nvSpPr>
            <p:spPr bwMode="auto">
              <a:xfrm>
                <a:off x="3309" y="2259"/>
                <a:ext cx="130" cy="195"/>
              </a:xfrm>
              <a:custGeom>
                <a:avLst/>
                <a:gdLst>
                  <a:gd name="T0" fmla="*/ 27 w 52"/>
                  <a:gd name="T1" fmla="*/ 17 h 73"/>
                  <a:gd name="T2" fmla="*/ 33 w 52"/>
                  <a:gd name="T3" fmla="*/ 8 h 73"/>
                  <a:gd name="T4" fmla="*/ 39 w 52"/>
                  <a:gd name="T5" fmla="*/ 0 h 73"/>
                  <a:gd name="T6" fmla="*/ 43 w 52"/>
                  <a:gd name="T7" fmla="*/ 5 h 73"/>
                  <a:gd name="T8" fmla="*/ 45 w 52"/>
                  <a:gd name="T9" fmla="*/ 9 h 73"/>
                  <a:gd name="T10" fmla="*/ 52 w 52"/>
                  <a:gd name="T11" fmla="*/ 24 h 73"/>
                  <a:gd name="T12" fmla="*/ 51 w 52"/>
                  <a:gd name="T13" fmla="*/ 27 h 73"/>
                  <a:gd name="T14" fmla="*/ 50 w 52"/>
                  <a:gd name="T15" fmla="*/ 30 h 73"/>
                  <a:gd name="T16" fmla="*/ 43 w 52"/>
                  <a:gd name="T17" fmla="*/ 29 h 73"/>
                  <a:gd name="T18" fmla="*/ 10 w 52"/>
                  <a:gd name="T19" fmla="*/ 53 h 73"/>
                  <a:gd name="T20" fmla="*/ 0 w 52"/>
                  <a:gd name="T21" fmla="*/ 73 h 73"/>
                  <a:gd name="T22" fmla="*/ 2 w 52"/>
                  <a:gd name="T23" fmla="*/ 59 h 73"/>
                  <a:gd name="T24" fmla="*/ 8 w 52"/>
                  <a:gd name="T25" fmla="*/ 34 h 73"/>
                  <a:gd name="T26" fmla="*/ 27 w 52"/>
                  <a:gd name="T27" fmla="*/ 17 h 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2"/>
                  <a:gd name="T43" fmla="*/ 0 h 73"/>
                  <a:gd name="T44" fmla="*/ 52 w 52"/>
                  <a:gd name="T45" fmla="*/ 73 h 7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2" h="73">
                    <a:moveTo>
                      <a:pt x="27" y="17"/>
                    </a:moveTo>
                    <a:cubicBezTo>
                      <a:pt x="29" y="15"/>
                      <a:pt x="31" y="11"/>
                      <a:pt x="33" y="8"/>
                    </a:cubicBezTo>
                    <a:cubicBezTo>
                      <a:pt x="34" y="6"/>
                      <a:pt x="37" y="1"/>
                      <a:pt x="39" y="0"/>
                    </a:cubicBezTo>
                    <a:cubicBezTo>
                      <a:pt x="40" y="1"/>
                      <a:pt x="42" y="3"/>
                      <a:pt x="43" y="5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9" y="13"/>
                      <a:pt x="52" y="18"/>
                      <a:pt x="52" y="24"/>
                    </a:cubicBezTo>
                    <a:cubicBezTo>
                      <a:pt x="52" y="25"/>
                      <a:pt x="52" y="26"/>
                      <a:pt x="51" y="27"/>
                    </a:cubicBezTo>
                    <a:cubicBezTo>
                      <a:pt x="51" y="29"/>
                      <a:pt x="50" y="29"/>
                      <a:pt x="50" y="30"/>
                    </a:cubicBezTo>
                    <a:cubicBezTo>
                      <a:pt x="50" y="30"/>
                      <a:pt x="48" y="30"/>
                      <a:pt x="43" y="29"/>
                    </a:cubicBezTo>
                    <a:cubicBezTo>
                      <a:pt x="31" y="26"/>
                      <a:pt x="17" y="33"/>
                      <a:pt x="10" y="53"/>
                    </a:cubicBezTo>
                    <a:cubicBezTo>
                      <a:pt x="7" y="63"/>
                      <a:pt x="3" y="69"/>
                      <a:pt x="0" y="73"/>
                    </a:cubicBezTo>
                    <a:cubicBezTo>
                      <a:pt x="0" y="70"/>
                      <a:pt x="1" y="66"/>
                      <a:pt x="2" y="59"/>
                    </a:cubicBezTo>
                    <a:cubicBezTo>
                      <a:pt x="5" y="39"/>
                      <a:pt x="8" y="35"/>
                      <a:pt x="8" y="34"/>
                    </a:cubicBezTo>
                    <a:cubicBezTo>
                      <a:pt x="14" y="31"/>
                      <a:pt x="23" y="22"/>
                      <a:pt x="27" y="17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94" name="Freeform 84"/>
              <p:cNvSpPr>
                <a:spLocks/>
              </p:cNvSpPr>
              <p:nvPr/>
            </p:nvSpPr>
            <p:spPr bwMode="auto">
              <a:xfrm>
                <a:off x="3299" y="2529"/>
                <a:ext cx="10" cy="34"/>
              </a:xfrm>
              <a:custGeom>
                <a:avLst/>
                <a:gdLst>
                  <a:gd name="T0" fmla="*/ 0 w 4"/>
                  <a:gd name="T1" fmla="*/ 11 h 13"/>
                  <a:gd name="T2" fmla="*/ 4 w 4"/>
                  <a:gd name="T3" fmla="*/ 0 h 13"/>
                  <a:gd name="T4" fmla="*/ 4 w 4"/>
                  <a:gd name="T5" fmla="*/ 0 h 13"/>
                  <a:gd name="T6" fmla="*/ 0 w 4"/>
                  <a:gd name="T7" fmla="*/ 13 h 13"/>
                  <a:gd name="T8" fmla="*/ 0 w 4"/>
                  <a:gd name="T9" fmla="*/ 1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1"/>
                    </a:moveTo>
                    <a:cubicBezTo>
                      <a:pt x="1" y="6"/>
                      <a:pt x="3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6"/>
                      <a:pt x="3" y="10"/>
                      <a:pt x="0" y="13"/>
                    </a:cubicBezTo>
                    <a:cubicBezTo>
                      <a:pt x="0" y="12"/>
                      <a:pt x="0" y="12"/>
                      <a:pt x="0" y="11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95" name="Freeform 85"/>
              <p:cNvSpPr>
                <a:spLocks/>
              </p:cNvSpPr>
              <p:nvPr/>
            </p:nvSpPr>
            <p:spPr bwMode="auto">
              <a:xfrm>
                <a:off x="3259" y="2563"/>
                <a:ext cx="130" cy="182"/>
              </a:xfrm>
              <a:custGeom>
                <a:avLst/>
                <a:gdLst>
                  <a:gd name="T0" fmla="*/ 16 w 52"/>
                  <a:gd name="T1" fmla="*/ 24 h 68"/>
                  <a:gd name="T2" fmla="*/ 33 w 52"/>
                  <a:gd name="T3" fmla="*/ 11 h 68"/>
                  <a:gd name="T4" fmla="*/ 43 w 52"/>
                  <a:gd name="T5" fmla="*/ 0 h 68"/>
                  <a:gd name="T6" fmla="*/ 51 w 52"/>
                  <a:gd name="T7" fmla="*/ 14 h 68"/>
                  <a:gd name="T8" fmla="*/ 51 w 52"/>
                  <a:gd name="T9" fmla="*/ 16 h 68"/>
                  <a:gd name="T10" fmla="*/ 35 w 52"/>
                  <a:gd name="T11" fmla="*/ 31 h 68"/>
                  <a:gd name="T12" fmla="*/ 6 w 52"/>
                  <a:gd name="T13" fmla="*/ 55 h 68"/>
                  <a:gd name="T14" fmla="*/ 1 w 52"/>
                  <a:gd name="T15" fmla="*/ 68 h 68"/>
                  <a:gd name="T16" fmla="*/ 0 w 52"/>
                  <a:gd name="T17" fmla="*/ 65 h 68"/>
                  <a:gd name="T18" fmla="*/ 4 w 52"/>
                  <a:gd name="T19" fmla="*/ 48 h 68"/>
                  <a:gd name="T20" fmla="*/ 4 w 52"/>
                  <a:gd name="T21" fmla="*/ 47 h 68"/>
                  <a:gd name="T22" fmla="*/ 13 w 52"/>
                  <a:gd name="T23" fmla="*/ 24 h 68"/>
                  <a:gd name="T24" fmla="*/ 16 w 52"/>
                  <a:gd name="T25" fmla="*/ 24 h 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2"/>
                  <a:gd name="T40" fmla="*/ 0 h 68"/>
                  <a:gd name="T41" fmla="*/ 52 w 52"/>
                  <a:gd name="T42" fmla="*/ 68 h 6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2" h="68">
                    <a:moveTo>
                      <a:pt x="16" y="24"/>
                    </a:moveTo>
                    <a:cubicBezTo>
                      <a:pt x="21" y="23"/>
                      <a:pt x="29" y="22"/>
                      <a:pt x="33" y="11"/>
                    </a:cubicBezTo>
                    <a:cubicBezTo>
                      <a:pt x="36" y="5"/>
                      <a:pt x="40" y="0"/>
                      <a:pt x="43" y="0"/>
                    </a:cubicBezTo>
                    <a:cubicBezTo>
                      <a:pt x="49" y="0"/>
                      <a:pt x="51" y="1"/>
                      <a:pt x="51" y="14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2" y="23"/>
                      <a:pt x="44" y="30"/>
                      <a:pt x="35" y="31"/>
                    </a:cubicBezTo>
                    <a:cubicBezTo>
                      <a:pt x="23" y="32"/>
                      <a:pt x="10" y="36"/>
                      <a:pt x="6" y="55"/>
                    </a:cubicBezTo>
                    <a:cubicBezTo>
                      <a:pt x="4" y="64"/>
                      <a:pt x="1" y="67"/>
                      <a:pt x="1" y="68"/>
                    </a:cubicBezTo>
                    <a:cubicBezTo>
                      <a:pt x="0" y="67"/>
                      <a:pt x="0" y="66"/>
                      <a:pt x="0" y="65"/>
                    </a:cubicBezTo>
                    <a:cubicBezTo>
                      <a:pt x="0" y="60"/>
                      <a:pt x="3" y="52"/>
                      <a:pt x="4" y="48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9" y="29"/>
                      <a:pt x="12" y="25"/>
                      <a:pt x="13" y="24"/>
                    </a:cubicBezTo>
                    <a:cubicBezTo>
                      <a:pt x="14" y="24"/>
                      <a:pt x="16" y="24"/>
                      <a:pt x="16" y="24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96" name="Freeform 86"/>
              <p:cNvSpPr>
                <a:spLocks/>
              </p:cNvSpPr>
              <p:nvPr/>
            </p:nvSpPr>
            <p:spPr bwMode="auto">
              <a:xfrm>
                <a:off x="3544" y="2939"/>
                <a:ext cx="30" cy="54"/>
              </a:xfrm>
              <a:custGeom>
                <a:avLst/>
                <a:gdLst>
                  <a:gd name="T0" fmla="*/ 10 w 12"/>
                  <a:gd name="T1" fmla="*/ 0 h 20"/>
                  <a:gd name="T2" fmla="*/ 10 w 12"/>
                  <a:gd name="T3" fmla="*/ 0 h 20"/>
                  <a:gd name="T4" fmla="*/ 11 w 12"/>
                  <a:gd name="T5" fmla="*/ 4 h 20"/>
                  <a:gd name="T6" fmla="*/ 11 w 12"/>
                  <a:gd name="T7" fmla="*/ 5 h 20"/>
                  <a:gd name="T8" fmla="*/ 11 w 12"/>
                  <a:gd name="T9" fmla="*/ 8 h 20"/>
                  <a:gd name="T10" fmla="*/ 11 w 12"/>
                  <a:gd name="T11" fmla="*/ 17 h 20"/>
                  <a:gd name="T12" fmla="*/ 12 w 12"/>
                  <a:gd name="T13" fmla="*/ 19 h 20"/>
                  <a:gd name="T14" fmla="*/ 2 w 12"/>
                  <a:gd name="T15" fmla="*/ 17 h 20"/>
                  <a:gd name="T16" fmla="*/ 0 w 12"/>
                  <a:gd name="T17" fmla="*/ 14 h 20"/>
                  <a:gd name="T18" fmla="*/ 1 w 12"/>
                  <a:gd name="T19" fmla="*/ 13 h 20"/>
                  <a:gd name="T20" fmla="*/ 10 w 12"/>
                  <a:gd name="T21" fmla="*/ 0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"/>
                  <a:gd name="T34" fmla="*/ 0 h 20"/>
                  <a:gd name="T35" fmla="*/ 12 w 12"/>
                  <a:gd name="T36" fmla="*/ 20 h 2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" h="20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1" y="2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6"/>
                      <a:pt x="11" y="7"/>
                      <a:pt x="11" y="8"/>
                    </a:cubicBezTo>
                    <a:cubicBezTo>
                      <a:pt x="11" y="12"/>
                      <a:pt x="11" y="15"/>
                      <a:pt x="11" y="17"/>
                    </a:cubicBezTo>
                    <a:cubicBezTo>
                      <a:pt x="11" y="17"/>
                      <a:pt x="11" y="18"/>
                      <a:pt x="12" y="19"/>
                    </a:cubicBezTo>
                    <a:cubicBezTo>
                      <a:pt x="8" y="20"/>
                      <a:pt x="4" y="19"/>
                      <a:pt x="2" y="17"/>
                    </a:cubicBezTo>
                    <a:cubicBezTo>
                      <a:pt x="1" y="16"/>
                      <a:pt x="0" y="15"/>
                      <a:pt x="0" y="14"/>
                    </a:cubicBezTo>
                    <a:cubicBezTo>
                      <a:pt x="0" y="14"/>
                      <a:pt x="0" y="14"/>
                      <a:pt x="1" y="13"/>
                    </a:cubicBezTo>
                    <a:cubicBezTo>
                      <a:pt x="2" y="7"/>
                      <a:pt x="8" y="1"/>
                      <a:pt x="10" y="0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97" name="Freeform 87"/>
              <p:cNvSpPr>
                <a:spLocks/>
              </p:cNvSpPr>
              <p:nvPr/>
            </p:nvSpPr>
            <p:spPr bwMode="auto">
              <a:xfrm>
                <a:off x="3464" y="2715"/>
                <a:ext cx="98" cy="211"/>
              </a:xfrm>
              <a:custGeom>
                <a:avLst/>
                <a:gdLst>
                  <a:gd name="T0" fmla="*/ 0 w 39"/>
                  <a:gd name="T1" fmla="*/ 75 h 79"/>
                  <a:gd name="T2" fmla="*/ 0 w 39"/>
                  <a:gd name="T3" fmla="*/ 75 h 79"/>
                  <a:gd name="T4" fmla="*/ 0 w 39"/>
                  <a:gd name="T5" fmla="*/ 73 h 79"/>
                  <a:gd name="T6" fmla="*/ 10 w 39"/>
                  <a:gd name="T7" fmla="*/ 61 h 79"/>
                  <a:gd name="T8" fmla="*/ 37 w 39"/>
                  <a:gd name="T9" fmla="*/ 33 h 79"/>
                  <a:gd name="T10" fmla="*/ 38 w 39"/>
                  <a:gd name="T11" fmla="*/ 10 h 79"/>
                  <a:gd name="T12" fmla="*/ 39 w 39"/>
                  <a:gd name="T13" fmla="*/ 0 h 79"/>
                  <a:gd name="T14" fmla="*/ 39 w 39"/>
                  <a:gd name="T15" fmla="*/ 0 h 79"/>
                  <a:gd name="T16" fmla="*/ 39 w 39"/>
                  <a:gd name="T17" fmla="*/ 14 h 79"/>
                  <a:gd name="T18" fmla="*/ 38 w 39"/>
                  <a:gd name="T19" fmla="*/ 36 h 79"/>
                  <a:gd name="T20" fmla="*/ 37 w 39"/>
                  <a:gd name="T21" fmla="*/ 41 h 79"/>
                  <a:gd name="T22" fmla="*/ 31 w 39"/>
                  <a:gd name="T23" fmla="*/ 62 h 79"/>
                  <a:gd name="T24" fmla="*/ 24 w 39"/>
                  <a:gd name="T25" fmla="*/ 71 h 79"/>
                  <a:gd name="T26" fmla="*/ 18 w 39"/>
                  <a:gd name="T27" fmla="*/ 79 h 79"/>
                  <a:gd name="T28" fmla="*/ 9 w 39"/>
                  <a:gd name="T29" fmla="*/ 78 h 79"/>
                  <a:gd name="T30" fmla="*/ 8 w 39"/>
                  <a:gd name="T31" fmla="*/ 78 h 79"/>
                  <a:gd name="T32" fmla="*/ 0 w 39"/>
                  <a:gd name="T33" fmla="*/ 75 h 7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9"/>
                  <a:gd name="T52" fmla="*/ 0 h 79"/>
                  <a:gd name="T53" fmla="*/ 39 w 39"/>
                  <a:gd name="T54" fmla="*/ 79 h 7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9" h="79">
                    <a:moveTo>
                      <a:pt x="0" y="75"/>
                    </a:moveTo>
                    <a:cubicBezTo>
                      <a:pt x="0" y="75"/>
                      <a:pt x="0" y="75"/>
                      <a:pt x="0" y="75"/>
                    </a:cubicBezTo>
                    <a:cubicBezTo>
                      <a:pt x="0" y="74"/>
                      <a:pt x="0" y="74"/>
                      <a:pt x="0" y="73"/>
                    </a:cubicBezTo>
                    <a:cubicBezTo>
                      <a:pt x="2" y="64"/>
                      <a:pt x="6" y="62"/>
                      <a:pt x="10" y="61"/>
                    </a:cubicBezTo>
                    <a:cubicBezTo>
                      <a:pt x="24" y="60"/>
                      <a:pt x="35" y="48"/>
                      <a:pt x="37" y="33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5"/>
                      <a:pt x="39" y="9"/>
                      <a:pt x="39" y="14"/>
                    </a:cubicBezTo>
                    <a:cubicBezTo>
                      <a:pt x="39" y="22"/>
                      <a:pt x="39" y="29"/>
                      <a:pt x="38" y="36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50"/>
                      <a:pt x="36" y="55"/>
                      <a:pt x="31" y="62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1" y="74"/>
                      <a:pt x="20" y="76"/>
                      <a:pt x="18" y="79"/>
                    </a:cubicBezTo>
                    <a:cubicBezTo>
                      <a:pt x="16" y="79"/>
                      <a:pt x="12" y="79"/>
                      <a:pt x="9" y="78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1" y="76"/>
                      <a:pt x="0" y="75"/>
                      <a:pt x="0" y="75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98" name="Freeform 88"/>
              <p:cNvSpPr>
                <a:spLocks/>
              </p:cNvSpPr>
              <p:nvPr/>
            </p:nvSpPr>
            <p:spPr bwMode="auto">
              <a:xfrm>
                <a:off x="3417" y="2737"/>
                <a:ext cx="37" cy="48"/>
              </a:xfrm>
              <a:custGeom>
                <a:avLst/>
                <a:gdLst>
                  <a:gd name="T0" fmla="*/ 9 w 15"/>
                  <a:gd name="T1" fmla="*/ 0 h 18"/>
                  <a:gd name="T2" fmla="*/ 15 w 15"/>
                  <a:gd name="T3" fmla="*/ 15 h 18"/>
                  <a:gd name="T4" fmla="*/ 15 w 15"/>
                  <a:gd name="T5" fmla="*/ 16 h 18"/>
                  <a:gd name="T6" fmla="*/ 13 w 15"/>
                  <a:gd name="T7" fmla="*/ 18 h 18"/>
                  <a:gd name="T8" fmla="*/ 11 w 15"/>
                  <a:gd name="T9" fmla="*/ 18 h 18"/>
                  <a:gd name="T10" fmla="*/ 5 w 15"/>
                  <a:gd name="T11" fmla="*/ 15 h 18"/>
                  <a:gd name="T12" fmla="*/ 0 w 15"/>
                  <a:gd name="T13" fmla="*/ 12 h 18"/>
                  <a:gd name="T14" fmla="*/ 9 w 15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5"/>
                  <a:gd name="T25" fmla="*/ 0 h 18"/>
                  <a:gd name="T26" fmla="*/ 15 w 15"/>
                  <a:gd name="T27" fmla="*/ 18 h 1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5" h="18">
                    <a:moveTo>
                      <a:pt x="9" y="0"/>
                    </a:moveTo>
                    <a:cubicBezTo>
                      <a:pt x="12" y="3"/>
                      <a:pt x="15" y="11"/>
                      <a:pt x="15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5" y="17"/>
                      <a:pt x="14" y="18"/>
                      <a:pt x="13" y="18"/>
                    </a:cubicBezTo>
                    <a:cubicBezTo>
                      <a:pt x="13" y="18"/>
                      <a:pt x="12" y="18"/>
                      <a:pt x="11" y="18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3" y="14"/>
                      <a:pt x="1" y="13"/>
                      <a:pt x="0" y="12"/>
                    </a:cubicBezTo>
                    <a:cubicBezTo>
                      <a:pt x="1" y="9"/>
                      <a:pt x="5" y="3"/>
                      <a:pt x="9" y="0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99" name="Freeform 89"/>
              <p:cNvSpPr>
                <a:spLocks/>
              </p:cNvSpPr>
              <p:nvPr/>
            </p:nvSpPr>
            <p:spPr bwMode="auto">
              <a:xfrm>
                <a:off x="3344" y="2819"/>
                <a:ext cx="13" cy="24"/>
              </a:xfrm>
              <a:custGeom>
                <a:avLst/>
                <a:gdLst>
                  <a:gd name="T0" fmla="*/ 0 w 5"/>
                  <a:gd name="T1" fmla="*/ 5 h 9"/>
                  <a:gd name="T2" fmla="*/ 2 w 5"/>
                  <a:gd name="T3" fmla="*/ 0 h 9"/>
                  <a:gd name="T4" fmla="*/ 5 w 5"/>
                  <a:gd name="T5" fmla="*/ 8 h 9"/>
                  <a:gd name="T6" fmla="*/ 1 w 5"/>
                  <a:gd name="T7" fmla="*/ 9 h 9"/>
                  <a:gd name="T8" fmla="*/ 0 w 5"/>
                  <a:gd name="T9" fmla="*/ 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9"/>
                  <a:gd name="T17" fmla="*/ 5 w 5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9">
                    <a:moveTo>
                      <a:pt x="0" y="5"/>
                    </a:moveTo>
                    <a:cubicBezTo>
                      <a:pt x="0" y="4"/>
                      <a:pt x="1" y="2"/>
                      <a:pt x="2" y="0"/>
                    </a:cubicBezTo>
                    <a:cubicBezTo>
                      <a:pt x="3" y="2"/>
                      <a:pt x="5" y="5"/>
                      <a:pt x="5" y="8"/>
                    </a:cubicBezTo>
                    <a:cubicBezTo>
                      <a:pt x="4" y="9"/>
                      <a:pt x="2" y="9"/>
                      <a:pt x="1" y="9"/>
                    </a:cubicBezTo>
                    <a:cubicBezTo>
                      <a:pt x="1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00" name="Freeform 90"/>
              <p:cNvSpPr>
                <a:spLocks/>
              </p:cNvSpPr>
              <p:nvPr/>
            </p:nvSpPr>
            <p:spPr bwMode="auto">
              <a:xfrm>
                <a:off x="3327" y="2707"/>
                <a:ext cx="27" cy="32"/>
              </a:xfrm>
              <a:custGeom>
                <a:avLst/>
                <a:gdLst>
                  <a:gd name="T0" fmla="*/ 0 w 11"/>
                  <a:gd name="T1" fmla="*/ 12 h 12"/>
                  <a:gd name="T2" fmla="*/ 0 w 11"/>
                  <a:gd name="T3" fmla="*/ 10 h 12"/>
                  <a:gd name="T4" fmla="*/ 5 w 11"/>
                  <a:gd name="T5" fmla="*/ 1 h 12"/>
                  <a:gd name="T6" fmla="*/ 5 w 11"/>
                  <a:gd name="T7" fmla="*/ 1 h 12"/>
                  <a:gd name="T8" fmla="*/ 6 w 11"/>
                  <a:gd name="T9" fmla="*/ 1 h 12"/>
                  <a:gd name="T10" fmla="*/ 10 w 11"/>
                  <a:gd name="T11" fmla="*/ 1 h 12"/>
                  <a:gd name="T12" fmla="*/ 10 w 11"/>
                  <a:gd name="T13" fmla="*/ 4 h 12"/>
                  <a:gd name="T14" fmla="*/ 5 w 11"/>
                  <a:gd name="T15" fmla="*/ 12 h 12"/>
                  <a:gd name="T16" fmla="*/ 0 w 11"/>
                  <a:gd name="T17" fmla="*/ 12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2"/>
                  <a:gd name="T29" fmla="*/ 11 w 11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2">
                    <a:moveTo>
                      <a:pt x="0" y="12"/>
                    </a:moveTo>
                    <a:cubicBezTo>
                      <a:pt x="0" y="11"/>
                      <a:pt x="0" y="11"/>
                      <a:pt x="0" y="10"/>
                    </a:cubicBezTo>
                    <a:cubicBezTo>
                      <a:pt x="1" y="2"/>
                      <a:pt x="4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9" y="0"/>
                      <a:pt x="10" y="1"/>
                    </a:cubicBezTo>
                    <a:cubicBezTo>
                      <a:pt x="11" y="1"/>
                      <a:pt x="11" y="3"/>
                      <a:pt x="10" y="4"/>
                    </a:cubicBezTo>
                    <a:cubicBezTo>
                      <a:pt x="9" y="12"/>
                      <a:pt x="6" y="12"/>
                      <a:pt x="5" y="12"/>
                    </a:cubicBezTo>
                    <a:cubicBezTo>
                      <a:pt x="2" y="12"/>
                      <a:pt x="1" y="12"/>
                      <a:pt x="0" y="12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01" name="Freeform 91"/>
              <p:cNvSpPr>
                <a:spLocks/>
              </p:cNvSpPr>
              <p:nvPr/>
            </p:nvSpPr>
            <p:spPr bwMode="auto">
              <a:xfrm>
                <a:off x="3202" y="2921"/>
                <a:ext cx="65" cy="109"/>
              </a:xfrm>
              <a:custGeom>
                <a:avLst/>
                <a:gdLst>
                  <a:gd name="T0" fmla="*/ 2 w 26"/>
                  <a:gd name="T1" fmla="*/ 41 h 41"/>
                  <a:gd name="T2" fmla="*/ 0 w 26"/>
                  <a:gd name="T3" fmla="*/ 34 h 41"/>
                  <a:gd name="T4" fmla="*/ 0 w 26"/>
                  <a:gd name="T5" fmla="*/ 33 h 41"/>
                  <a:gd name="T6" fmla="*/ 0 w 26"/>
                  <a:gd name="T7" fmla="*/ 32 h 41"/>
                  <a:gd name="T8" fmla="*/ 5 w 26"/>
                  <a:gd name="T9" fmla="*/ 1 h 41"/>
                  <a:gd name="T10" fmla="*/ 6 w 26"/>
                  <a:gd name="T11" fmla="*/ 0 h 41"/>
                  <a:gd name="T12" fmla="*/ 11 w 26"/>
                  <a:gd name="T13" fmla="*/ 2 h 41"/>
                  <a:gd name="T14" fmla="*/ 13 w 26"/>
                  <a:gd name="T15" fmla="*/ 4 h 41"/>
                  <a:gd name="T16" fmla="*/ 26 w 26"/>
                  <a:gd name="T17" fmla="*/ 16 h 41"/>
                  <a:gd name="T18" fmla="*/ 20 w 26"/>
                  <a:gd name="T19" fmla="*/ 20 h 41"/>
                  <a:gd name="T20" fmla="*/ 14 w 26"/>
                  <a:gd name="T21" fmla="*/ 25 h 41"/>
                  <a:gd name="T22" fmla="*/ 7 w 26"/>
                  <a:gd name="T23" fmla="*/ 36 h 41"/>
                  <a:gd name="T24" fmla="*/ 4 w 26"/>
                  <a:gd name="T25" fmla="*/ 41 h 41"/>
                  <a:gd name="T26" fmla="*/ 2 w 26"/>
                  <a:gd name="T27" fmla="*/ 41 h 4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6"/>
                  <a:gd name="T43" fmla="*/ 0 h 41"/>
                  <a:gd name="T44" fmla="*/ 26 w 26"/>
                  <a:gd name="T45" fmla="*/ 41 h 4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6" h="41">
                    <a:moveTo>
                      <a:pt x="2" y="41"/>
                    </a:moveTo>
                    <a:cubicBezTo>
                      <a:pt x="1" y="40"/>
                      <a:pt x="0" y="38"/>
                      <a:pt x="0" y="34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21"/>
                      <a:pt x="1" y="8"/>
                      <a:pt x="5" y="1"/>
                    </a:cubicBezTo>
                    <a:cubicBezTo>
                      <a:pt x="5" y="1"/>
                      <a:pt x="6" y="0"/>
                      <a:pt x="6" y="0"/>
                    </a:cubicBezTo>
                    <a:cubicBezTo>
                      <a:pt x="7" y="0"/>
                      <a:pt x="9" y="1"/>
                      <a:pt x="11" y="2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22" y="8"/>
                      <a:pt x="26" y="14"/>
                      <a:pt x="26" y="16"/>
                    </a:cubicBezTo>
                    <a:cubicBezTo>
                      <a:pt x="24" y="18"/>
                      <a:pt x="22" y="19"/>
                      <a:pt x="20" y="20"/>
                    </a:cubicBezTo>
                    <a:cubicBezTo>
                      <a:pt x="18" y="21"/>
                      <a:pt x="16" y="22"/>
                      <a:pt x="14" y="25"/>
                    </a:cubicBezTo>
                    <a:cubicBezTo>
                      <a:pt x="10" y="28"/>
                      <a:pt x="8" y="33"/>
                      <a:pt x="7" y="36"/>
                    </a:cubicBezTo>
                    <a:cubicBezTo>
                      <a:pt x="6" y="39"/>
                      <a:pt x="6" y="40"/>
                      <a:pt x="4" y="41"/>
                    </a:cubicBezTo>
                    <a:cubicBezTo>
                      <a:pt x="4" y="41"/>
                      <a:pt x="3" y="41"/>
                      <a:pt x="2" y="41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02" name="Freeform 92"/>
              <p:cNvSpPr>
                <a:spLocks/>
              </p:cNvSpPr>
              <p:nvPr/>
            </p:nvSpPr>
            <p:spPr bwMode="auto">
              <a:xfrm>
                <a:off x="3227" y="2787"/>
                <a:ext cx="82" cy="115"/>
              </a:xfrm>
              <a:custGeom>
                <a:avLst/>
                <a:gdLst>
                  <a:gd name="T0" fmla="*/ 0 w 33"/>
                  <a:gd name="T1" fmla="*/ 30 h 43"/>
                  <a:gd name="T2" fmla="*/ 0 w 33"/>
                  <a:gd name="T3" fmla="*/ 29 h 43"/>
                  <a:gd name="T4" fmla="*/ 8 w 33"/>
                  <a:gd name="T5" fmla="*/ 8 h 43"/>
                  <a:gd name="T6" fmla="*/ 8 w 33"/>
                  <a:gd name="T7" fmla="*/ 7 h 43"/>
                  <a:gd name="T8" fmla="*/ 9 w 33"/>
                  <a:gd name="T9" fmla="*/ 7 h 43"/>
                  <a:gd name="T10" fmla="*/ 15 w 33"/>
                  <a:gd name="T11" fmla="*/ 2 h 43"/>
                  <a:gd name="T12" fmla="*/ 19 w 33"/>
                  <a:gd name="T13" fmla="*/ 0 h 43"/>
                  <a:gd name="T14" fmla="*/ 19 w 33"/>
                  <a:gd name="T15" fmla="*/ 1 h 43"/>
                  <a:gd name="T16" fmla="*/ 23 w 33"/>
                  <a:gd name="T17" fmla="*/ 2 h 43"/>
                  <a:gd name="T18" fmla="*/ 25 w 33"/>
                  <a:gd name="T19" fmla="*/ 5 h 43"/>
                  <a:gd name="T20" fmla="*/ 31 w 33"/>
                  <a:gd name="T21" fmla="*/ 35 h 43"/>
                  <a:gd name="T22" fmla="*/ 33 w 33"/>
                  <a:gd name="T23" fmla="*/ 39 h 43"/>
                  <a:gd name="T24" fmla="*/ 28 w 33"/>
                  <a:gd name="T25" fmla="*/ 43 h 43"/>
                  <a:gd name="T26" fmla="*/ 13 w 33"/>
                  <a:gd name="T27" fmla="*/ 35 h 43"/>
                  <a:gd name="T28" fmla="*/ 2 w 33"/>
                  <a:gd name="T29" fmla="*/ 31 h 43"/>
                  <a:gd name="T30" fmla="*/ 0 w 33"/>
                  <a:gd name="T31" fmla="*/ 30 h 43"/>
                  <a:gd name="T32" fmla="*/ 0 w 33"/>
                  <a:gd name="T33" fmla="*/ 30 h 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3"/>
                  <a:gd name="T52" fmla="*/ 0 h 43"/>
                  <a:gd name="T53" fmla="*/ 33 w 33"/>
                  <a:gd name="T54" fmla="*/ 43 h 4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3" h="43">
                    <a:moveTo>
                      <a:pt x="0" y="30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1" y="20"/>
                      <a:pt x="3" y="13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1" y="4"/>
                      <a:pt x="12" y="4"/>
                      <a:pt x="15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21" y="1"/>
                      <a:pt x="23" y="2"/>
                    </a:cubicBezTo>
                    <a:cubicBezTo>
                      <a:pt x="24" y="3"/>
                      <a:pt x="25" y="4"/>
                      <a:pt x="25" y="5"/>
                    </a:cubicBezTo>
                    <a:cubicBezTo>
                      <a:pt x="24" y="13"/>
                      <a:pt x="23" y="25"/>
                      <a:pt x="31" y="35"/>
                    </a:cubicBezTo>
                    <a:cubicBezTo>
                      <a:pt x="32" y="37"/>
                      <a:pt x="33" y="39"/>
                      <a:pt x="33" y="39"/>
                    </a:cubicBezTo>
                    <a:cubicBezTo>
                      <a:pt x="32" y="40"/>
                      <a:pt x="30" y="42"/>
                      <a:pt x="28" y="43"/>
                    </a:cubicBezTo>
                    <a:cubicBezTo>
                      <a:pt x="28" y="43"/>
                      <a:pt x="25" y="43"/>
                      <a:pt x="13" y="35"/>
                    </a:cubicBezTo>
                    <a:cubicBezTo>
                      <a:pt x="9" y="32"/>
                      <a:pt x="5" y="31"/>
                      <a:pt x="2" y="31"/>
                    </a:cubicBezTo>
                    <a:cubicBezTo>
                      <a:pt x="2" y="31"/>
                      <a:pt x="1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03" name="Freeform 93"/>
              <p:cNvSpPr>
                <a:spLocks/>
              </p:cNvSpPr>
              <p:nvPr/>
            </p:nvSpPr>
            <p:spPr bwMode="auto">
              <a:xfrm>
                <a:off x="3334" y="2915"/>
                <a:ext cx="78" cy="51"/>
              </a:xfrm>
              <a:custGeom>
                <a:avLst/>
                <a:gdLst>
                  <a:gd name="T0" fmla="*/ 7 w 31"/>
                  <a:gd name="T1" fmla="*/ 11 h 19"/>
                  <a:gd name="T2" fmla="*/ 12 w 31"/>
                  <a:gd name="T3" fmla="*/ 8 h 19"/>
                  <a:gd name="T4" fmla="*/ 30 w 31"/>
                  <a:gd name="T5" fmla="*/ 0 h 19"/>
                  <a:gd name="T6" fmla="*/ 31 w 31"/>
                  <a:gd name="T7" fmla="*/ 1 h 19"/>
                  <a:gd name="T8" fmla="*/ 31 w 31"/>
                  <a:gd name="T9" fmla="*/ 1 h 19"/>
                  <a:gd name="T10" fmla="*/ 28 w 31"/>
                  <a:gd name="T11" fmla="*/ 4 h 19"/>
                  <a:gd name="T12" fmla="*/ 15 w 31"/>
                  <a:gd name="T13" fmla="*/ 16 h 19"/>
                  <a:gd name="T14" fmla="*/ 13 w 31"/>
                  <a:gd name="T15" fmla="*/ 19 h 19"/>
                  <a:gd name="T16" fmla="*/ 0 w 31"/>
                  <a:gd name="T17" fmla="*/ 16 h 19"/>
                  <a:gd name="T18" fmla="*/ 7 w 31"/>
                  <a:gd name="T19" fmla="*/ 11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1"/>
                  <a:gd name="T31" fmla="*/ 0 h 19"/>
                  <a:gd name="T32" fmla="*/ 31 w 31"/>
                  <a:gd name="T33" fmla="*/ 19 h 1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1" h="19">
                    <a:moveTo>
                      <a:pt x="7" y="11"/>
                    </a:moveTo>
                    <a:cubicBezTo>
                      <a:pt x="12" y="8"/>
                      <a:pt x="12" y="8"/>
                      <a:pt x="12" y="8"/>
                    </a:cubicBezTo>
                    <a:cubicBezTo>
                      <a:pt x="15" y="6"/>
                      <a:pt x="23" y="1"/>
                      <a:pt x="30" y="0"/>
                    </a:cubicBezTo>
                    <a:cubicBezTo>
                      <a:pt x="30" y="0"/>
                      <a:pt x="30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2"/>
                      <a:pt x="30" y="3"/>
                      <a:pt x="28" y="4"/>
                    </a:cubicBezTo>
                    <a:cubicBezTo>
                      <a:pt x="22" y="6"/>
                      <a:pt x="18" y="12"/>
                      <a:pt x="15" y="16"/>
                    </a:cubicBezTo>
                    <a:cubicBezTo>
                      <a:pt x="14" y="17"/>
                      <a:pt x="14" y="18"/>
                      <a:pt x="13" y="19"/>
                    </a:cubicBezTo>
                    <a:cubicBezTo>
                      <a:pt x="8" y="17"/>
                      <a:pt x="3" y="16"/>
                      <a:pt x="0" y="16"/>
                    </a:cubicBezTo>
                    <a:cubicBezTo>
                      <a:pt x="2" y="14"/>
                      <a:pt x="5" y="12"/>
                      <a:pt x="7" y="11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04" name="Freeform 94"/>
              <p:cNvSpPr>
                <a:spLocks/>
              </p:cNvSpPr>
              <p:nvPr/>
            </p:nvSpPr>
            <p:spPr bwMode="auto">
              <a:xfrm>
                <a:off x="3414" y="2971"/>
                <a:ext cx="75" cy="54"/>
              </a:xfrm>
              <a:custGeom>
                <a:avLst/>
                <a:gdLst>
                  <a:gd name="T0" fmla="*/ 10 w 30"/>
                  <a:gd name="T1" fmla="*/ 18 h 20"/>
                  <a:gd name="T2" fmla="*/ 10 w 30"/>
                  <a:gd name="T3" fmla="*/ 18 h 20"/>
                  <a:gd name="T4" fmla="*/ 1 w 30"/>
                  <a:gd name="T5" fmla="*/ 9 h 20"/>
                  <a:gd name="T6" fmla="*/ 3 w 30"/>
                  <a:gd name="T7" fmla="*/ 4 h 20"/>
                  <a:gd name="T8" fmla="*/ 21 w 30"/>
                  <a:gd name="T9" fmla="*/ 3 h 20"/>
                  <a:gd name="T10" fmla="*/ 25 w 30"/>
                  <a:gd name="T11" fmla="*/ 4 h 20"/>
                  <a:gd name="T12" fmla="*/ 30 w 30"/>
                  <a:gd name="T13" fmla="*/ 9 h 20"/>
                  <a:gd name="T14" fmla="*/ 30 w 30"/>
                  <a:gd name="T15" fmla="*/ 10 h 20"/>
                  <a:gd name="T16" fmla="*/ 25 w 30"/>
                  <a:gd name="T17" fmla="*/ 13 h 20"/>
                  <a:gd name="T18" fmla="*/ 18 w 30"/>
                  <a:gd name="T19" fmla="*/ 15 h 20"/>
                  <a:gd name="T20" fmla="*/ 17 w 30"/>
                  <a:gd name="T21" fmla="*/ 17 h 20"/>
                  <a:gd name="T22" fmla="*/ 10 w 30"/>
                  <a:gd name="T23" fmla="*/ 18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0"/>
                  <a:gd name="T37" fmla="*/ 0 h 20"/>
                  <a:gd name="T38" fmla="*/ 30 w 30"/>
                  <a:gd name="T39" fmla="*/ 20 h 2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0" h="20">
                    <a:moveTo>
                      <a:pt x="10" y="18"/>
                    </a:moveTo>
                    <a:cubicBezTo>
                      <a:pt x="10" y="18"/>
                      <a:pt x="10" y="18"/>
                      <a:pt x="10" y="18"/>
                    </a:cubicBezTo>
                    <a:cubicBezTo>
                      <a:pt x="2" y="14"/>
                      <a:pt x="1" y="11"/>
                      <a:pt x="1" y="9"/>
                    </a:cubicBezTo>
                    <a:cubicBezTo>
                      <a:pt x="0" y="8"/>
                      <a:pt x="1" y="6"/>
                      <a:pt x="3" y="4"/>
                    </a:cubicBezTo>
                    <a:cubicBezTo>
                      <a:pt x="7" y="0"/>
                      <a:pt x="13" y="1"/>
                      <a:pt x="21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7" y="4"/>
                      <a:pt x="29" y="7"/>
                      <a:pt x="30" y="9"/>
                    </a:cubicBezTo>
                    <a:cubicBezTo>
                      <a:pt x="30" y="9"/>
                      <a:pt x="30" y="10"/>
                      <a:pt x="30" y="10"/>
                    </a:cubicBezTo>
                    <a:cubicBezTo>
                      <a:pt x="29" y="12"/>
                      <a:pt x="28" y="12"/>
                      <a:pt x="25" y="13"/>
                    </a:cubicBezTo>
                    <a:cubicBezTo>
                      <a:pt x="23" y="13"/>
                      <a:pt x="21" y="13"/>
                      <a:pt x="18" y="15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3" y="20"/>
                      <a:pt x="12" y="20"/>
                      <a:pt x="10" y="18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05" name="Freeform 95"/>
              <p:cNvSpPr>
                <a:spLocks/>
              </p:cNvSpPr>
              <p:nvPr/>
            </p:nvSpPr>
            <p:spPr bwMode="auto">
              <a:xfrm>
                <a:off x="3504" y="3041"/>
                <a:ext cx="103" cy="88"/>
              </a:xfrm>
              <a:custGeom>
                <a:avLst/>
                <a:gdLst>
                  <a:gd name="T0" fmla="*/ 20 w 41"/>
                  <a:gd name="T1" fmla="*/ 3 h 33"/>
                  <a:gd name="T2" fmla="*/ 27 w 41"/>
                  <a:gd name="T3" fmla="*/ 1 h 33"/>
                  <a:gd name="T4" fmla="*/ 31 w 41"/>
                  <a:gd name="T5" fmla="*/ 1 h 33"/>
                  <a:gd name="T6" fmla="*/ 31 w 41"/>
                  <a:gd name="T7" fmla="*/ 1 h 33"/>
                  <a:gd name="T8" fmla="*/ 32 w 41"/>
                  <a:gd name="T9" fmla="*/ 3 h 33"/>
                  <a:gd name="T10" fmla="*/ 33 w 41"/>
                  <a:gd name="T11" fmla="*/ 5 h 33"/>
                  <a:gd name="T12" fmla="*/ 41 w 41"/>
                  <a:gd name="T13" fmla="*/ 33 h 33"/>
                  <a:gd name="T14" fmla="*/ 40 w 41"/>
                  <a:gd name="T15" fmla="*/ 32 h 33"/>
                  <a:gd name="T16" fmla="*/ 40 w 41"/>
                  <a:gd name="T17" fmla="*/ 32 h 33"/>
                  <a:gd name="T18" fmla="*/ 10 w 41"/>
                  <a:gd name="T19" fmla="*/ 13 h 33"/>
                  <a:gd name="T20" fmla="*/ 4 w 41"/>
                  <a:gd name="T21" fmla="*/ 9 h 33"/>
                  <a:gd name="T22" fmla="*/ 0 w 41"/>
                  <a:gd name="T23" fmla="*/ 5 h 33"/>
                  <a:gd name="T24" fmla="*/ 20 w 41"/>
                  <a:gd name="T25" fmla="*/ 3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33"/>
                  <a:gd name="T41" fmla="*/ 41 w 41"/>
                  <a:gd name="T42" fmla="*/ 33 h 3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33">
                    <a:moveTo>
                      <a:pt x="20" y="3"/>
                    </a:moveTo>
                    <a:cubicBezTo>
                      <a:pt x="27" y="1"/>
                      <a:pt x="27" y="1"/>
                      <a:pt x="27" y="1"/>
                    </a:cubicBezTo>
                    <a:cubicBezTo>
                      <a:pt x="29" y="1"/>
                      <a:pt x="31" y="0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2" y="1"/>
                      <a:pt x="32" y="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6" y="13"/>
                      <a:pt x="39" y="26"/>
                      <a:pt x="41" y="33"/>
                    </a:cubicBezTo>
                    <a:cubicBezTo>
                      <a:pt x="40" y="33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5" y="27"/>
                      <a:pt x="23" y="20"/>
                      <a:pt x="10" y="13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8"/>
                      <a:pt x="1" y="6"/>
                      <a:pt x="0" y="5"/>
                    </a:cubicBezTo>
                    <a:cubicBezTo>
                      <a:pt x="2" y="5"/>
                      <a:pt x="20" y="3"/>
                      <a:pt x="20" y="3"/>
                    </a:cubicBezTo>
                    <a:close/>
                  </a:path>
                </a:pathLst>
              </a:custGeom>
              <a:solidFill>
                <a:srgbClr val="B6ABBE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06" name="Freeform 96"/>
              <p:cNvSpPr>
                <a:spLocks noEditPoints="1"/>
              </p:cNvSpPr>
              <p:nvPr/>
            </p:nvSpPr>
            <p:spPr bwMode="auto">
              <a:xfrm>
                <a:off x="2612" y="2878"/>
                <a:ext cx="485" cy="251"/>
              </a:xfrm>
              <a:custGeom>
                <a:avLst/>
                <a:gdLst>
                  <a:gd name="T0" fmla="*/ 194 w 194"/>
                  <a:gd name="T1" fmla="*/ 0 h 94"/>
                  <a:gd name="T2" fmla="*/ 185 w 194"/>
                  <a:gd name="T3" fmla="*/ 16 h 94"/>
                  <a:gd name="T4" fmla="*/ 160 w 194"/>
                  <a:gd name="T5" fmla="*/ 43 h 94"/>
                  <a:gd name="T6" fmla="*/ 158 w 194"/>
                  <a:gd name="T7" fmla="*/ 45 h 94"/>
                  <a:gd name="T8" fmla="*/ 151 w 194"/>
                  <a:gd name="T9" fmla="*/ 55 h 94"/>
                  <a:gd name="T10" fmla="*/ 111 w 194"/>
                  <a:gd name="T11" fmla="*/ 77 h 94"/>
                  <a:gd name="T12" fmla="*/ 109 w 194"/>
                  <a:gd name="T13" fmla="*/ 78 h 94"/>
                  <a:gd name="T14" fmla="*/ 98 w 194"/>
                  <a:gd name="T15" fmla="*/ 83 h 94"/>
                  <a:gd name="T16" fmla="*/ 48 w 194"/>
                  <a:gd name="T17" fmla="*/ 81 h 94"/>
                  <a:gd name="T18" fmla="*/ 45 w 194"/>
                  <a:gd name="T19" fmla="*/ 81 h 94"/>
                  <a:gd name="T20" fmla="*/ 24 w 194"/>
                  <a:gd name="T21" fmla="*/ 78 h 94"/>
                  <a:gd name="T22" fmla="*/ 0 w 194"/>
                  <a:gd name="T23" fmla="*/ 66 h 94"/>
                  <a:gd name="T24" fmla="*/ 0 w 194"/>
                  <a:gd name="T25" fmla="*/ 66 h 94"/>
                  <a:gd name="T26" fmla="*/ 23 w 194"/>
                  <a:gd name="T27" fmla="*/ 83 h 94"/>
                  <a:gd name="T28" fmla="*/ 46 w 194"/>
                  <a:gd name="T29" fmla="*/ 88 h 94"/>
                  <a:gd name="T30" fmla="*/ 100 w 194"/>
                  <a:gd name="T31" fmla="*/ 91 h 94"/>
                  <a:gd name="T32" fmla="*/ 112 w 194"/>
                  <a:gd name="T33" fmla="*/ 85 h 94"/>
                  <a:gd name="T34" fmla="*/ 157 w 194"/>
                  <a:gd name="T35" fmla="*/ 61 h 94"/>
                  <a:gd name="T36" fmla="*/ 165 w 194"/>
                  <a:gd name="T37" fmla="*/ 50 h 94"/>
                  <a:gd name="T38" fmla="*/ 188 w 194"/>
                  <a:gd name="T39" fmla="*/ 23 h 94"/>
                  <a:gd name="T40" fmla="*/ 194 w 194"/>
                  <a:gd name="T41" fmla="*/ 0 h 94"/>
                  <a:gd name="T42" fmla="*/ 49 w 194"/>
                  <a:gd name="T43" fmla="*/ 88 h 94"/>
                  <a:gd name="T44" fmla="*/ 48 w 194"/>
                  <a:gd name="T45" fmla="*/ 88 h 94"/>
                  <a:gd name="T46" fmla="*/ 49 w 194"/>
                  <a:gd name="T47" fmla="*/ 88 h 9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94"/>
                  <a:gd name="T73" fmla="*/ 0 h 94"/>
                  <a:gd name="T74" fmla="*/ 194 w 194"/>
                  <a:gd name="T75" fmla="*/ 94 h 9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94" h="94">
                    <a:moveTo>
                      <a:pt x="194" y="0"/>
                    </a:moveTo>
                    <a:cubicBezTo>
                      <a:pt x="194" y="4"/>
                      <a:pt x="189" y="10"/>
                      <a:pt x="185" y="16"/>
                    </a:cubicBezTo>
                    <a:cubicBezTo>
                      <a:pt x="181" y="24"/>
                      <a:pt x="169" y="39"/>
                      <a:pt x="160" y="43"/>
                    </a:cubicBezTo>
                    <a:cubicBezTo>
                      <a:pt x="159" y="44"/>
                      <a:pt x="158" y="44"/>
                      <a:pt x="158" y="45"/>
                    </a:cubicBezTo>
                    <a:cubicBezTo>
                      <a:pt x="157" y="48"/>
                      <a:pt x="154" y="53"/>
                      <a:pt x="151" y="55"/>
                    </a:cubicBezTo>
                    <a:cubicBezTo>
                      <a:pt x="141" y="66"/>
                      <a:pt x="122" y="75"/>
                      <a:pt x="111" y="77"/>
                    </a:cubicBezTo>
                    <a:cubicBezTo>
                      <a:pt x="110" y="77"/>
                      <a:pt x="110" y="77"/>
                      <a:pt x="109" y="78"/>
                    </a:cubicBezTo>
                    <a:cubicBezTo>
                      <a:pt x="106" y="81"/>
                      <a:pt x="100" y="83"/>
                      <a:pt x="98" y="83"/>
                    </a:cubicBezTo>
                    <a:cubicBezTo>
                      <a:pt x="86" y="86"/>
                      <a:pt x="58" y="85"/>
                      <a:pt x="48" y="81"/>
                    </a:cubicBezTo>
                    <a:cubicBezTo>
                      <a:pt x="47" y="80"/>
                      <a:pt x="46" y="80"/>
                      <a:pt x="45" y="81"/>
                    </a:cubicBezTo>
                    <a:cubicBezTo>
                      <a:pt x="40" y="82"/>
                      <a:pt x="34" y="81"/>
                      <a:pt x="24" y="78"/>
                    </a:cubicBezTo>
                    <a:cubicBezTo>
                      <a:pt x="20" y="76"/>
                      <a:pt x="6" y="72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7" y="73"/>
                      <a:pt x="14" y="79"/>
                      <a:pt x="23" y="83"/>
                    </a:cubicBezTo>
                    <a:cubicBezTo>
                      <a:pt x="34" y="88"/>
                      <a:pt x="39" y="90"/>
                      <a:pt x="46" y="88"/>
                    </a:cubicBezTo>
                    <a:cubicBezTo>
                      <a:pt x="59" y="93"/>
                      <a:pt x="87" y="94"/>
                      <a:pt x="100" y="91"/>
                    </a:cubicBezTo>
                    <a:cubicBezTo>
                      <a:pt x="103" y="90"/>
                      <a:pt x="108" y="88"/>
                      <a:pt x="112" y="85"/>
                    </a:cubicBezTo>
                    <a:cubicBezTo>
                      <a:pt x="126" y="83"/>
                      <a:pt x="147" y="71"/>
                      <a:pt x="157" y="61"/>
                    </a:cubicBezTo>
                    <a:cubicBezTo>
                      <a:pt x="160" y="58"/>
                      <a:pt x="163" y="53"/>
                      <a:pt x="165" y="50"/>
                    </a:cubicBezTo>
                    <a:cubicBezTo>
                      <a:pt x="177" y="43"/>
                      <a:pt x="185" y="28"/>
                      <a:pt x="188" y="23"/>
                    </a:cubicBezTo>
                    <a:cubicBezTo>
                      <a:pt x="193" y="15"/>
                      <a:pt x="194" y="6"/>
                      <a:pt x="194" y="0"/>
                    </a:cubicBezTo>
                    <a:close/>
                    <a:moveTo>
                      <a:pt x="49" y="88"/>
                    </a:moveTo>
                    <a:cubicBezTo>
                      <a:pt x="49" y="88"/>
                      <a:pt x="48" y="88"/>
                      <a:pt x="48" y="88"/>
                    </a:cubicBezTo>
                    <a:cubicBezTo>
                      <a:pt x="48" y="88"/>
                      <a:pt x="49" y="88"/>
                      <a:pt x="49" y="88"/>
                    </a:cubicBezTo>
                    <a:close/>
                  </a:path>
                </a:pathLst>
              </a:custGeom>
              <a:solidFill>
                <a:srgbClr val="E3DF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07" name="Freeform 97"/>
              <p:cNvSpPr>
                <a:spLocks/>
              </p:cNvSpPr>
              <p:nvPr/>
            </p:nvSpPr>
            <p:spPr bwMode="auto">
              <a:xfrm>
                <a:off x="3274" y="3067"/>
                <a:ext cx="58" cy="427"/>
              </a:xfrm>
              <a:custGeom>
                <a:avLst/>
                <a:gdLst>
                  <a:gd name="T0" fmla="*/ 7 w 23"/>
                  <a:gd name="T1" fmla="*/ 0 h 160"/>
                  <a:gd name="T2" fmla="*/ 7 w 23"/>
                  <a:gd name="T3" fmla="*/ 80 h 160"/>
                  <a:gd name="T4" fmla="*/ 6 w 23"/>
                  <a:gd name="T5" fmla="*/ 160 h 160"/>
                  <a:gd name="T6" fmla="*/ 14 w 23"/>
                  <a:gd name="T7" fmla="*/ 74 h 160"/>
                  <a:gd name="T8" fmla="*/ 7 w 23"/>
                  <a:gd name="T9" fmla="*/ 0 h 1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160"/>
                  <a:gd name="T17" fmla="*/ 23 w 23"/>
                  <a:gd name="T18" fmla="*/ 160 h 1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160">
                    <a:moveTo>
                      <a:pt x="7" y="0"/>
                    </a:moveTo>
                    <a:cubicBezTo>
                      <a:pt x="1" y="13"/>
                      <a:pt x="0" y="42"/>
                      <a:pt x="7" y="80"/>
                    </a:cubicBezTo>
                    <a:cubicBezTo>
                      <a:pt x="14" y="118"/>
                      <a:pt x="8" y="153"/>
                      <a:pt x="6" y="160"/>
                    </a:cubicBezTo>
                    <a:cubicBezTo>
                      <a:pt x="23" y="132"/>
                      <a:pt x="18" y="95"/>
                      <a:pt x="14" y="74"/>
                    </a:cubicBezTo>
                    <a:cubicBezTo>
                      <a:pt x="10" y="53"/>
                      <a:pt x="3" y="11"/>
                      <a:pt x="7" y="0"/>
                    </a:cubicBezTo>
                    <a:close/>
                  </a:path>
                </a:pathLst>
              </a:custGeom>
              <a:solidFill>
                <a:srgbClr val="E3DF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08" name="Freeform 98"/>
              <p:cNvSpPr>
                <a:spLocks/>
              </p:cNvSpPr>
              <p:nvPr/>
            </p:nvSpPr>
            <p:spPr bwMode="auto">
              <a:xfrm>
                <a:off x="3652" y="2627"/>
                <a:ext cx="110" cy="656"/>
              </a:xfrm>
              <a:custGeom>
                <a:avLst/>
                <a:gdLst>
                  <a:gd name="T0" fmla="*/ 0 w 44"/>
                  <a:gd name="T1" fmla="*/ 0 h 246"/>
                  <a:gd name="T2" fmla="*/ 11 w 44"/>
                  <a:gd name="T3" fmla="*/ 134 h 246"/>
                  <a:gd name="T4" fmla="*/ 44 w 44"/>
                  <a:gd name="T5" fmla="*/ 246 h 246"/>
                  <a:gd name="T6" fmla="*/ 17 w 44"/>
                  <a:gd name="T7" fmla="*/ 134 h 246"/>
                  <a:gd name="T8" fmla="*/ 0 w 44"/>
                  <a:gd name="T9" fmla="*/ 0 h 2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4"/>
                  <a:gd name="T16" fmla="*/ 0 h 246"/>
                  <a:gd name="T17" fmla="*/ 44 w 44"/>
                  <a:gd name="T18" fmla="*/ 246 h 2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4" h="246">
                    <a:moveTo>
                      <a:pt x="0" y="0"/>
                    </a:moveTo>
                    <a:cubicBezTo>
                      <a:pt x="2" y="42"/>
                      <a:pt x="2" y="88"/>
                      <a:pt x="11" y="134"/>
                    </a:cubicBezTo>
                    <a:cubicBezTo>
                      <a:pt x="20" y="180"/>
                      <a:pt x="38" y="210"/>
                      <a:pt x="44" y="246"/>
                    </a:cubicBezTo>
                    <a:cubicBezTo>
                      <a:pt x="42" y="211"/>
                      <a:pt x="24" y="159"/>
                      <a:pt x="17" y="134"/>
                    </a:cubicBezTo>
                    <a:cubicBezTo>
                      <a:pt x="10" y="109"/>
                      <a:pt x="0" y="23"/>
                      <a:pt x="0" y="0"/>
                    </a:cubicBezTo>
                    <a:close/>
                  </a:path>
                </a:pathLst>
              </a:custGeom>
              <a:solidFill>
                <a:srgbClr val="E3DF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09" name="Freeform 99"/>
              <p:cNvSpPr>
                <a:spLocks/>
              </p:cNvSpPr>
              <p:nvPr/>
            </p:nvSpPr>
            <p:spPr bwMode="auto">
              <a:xfrm>
                <a:off x="1679" y="2830"/>
                <a:ext cx="32" cy="115"/>
              </a:xfrm>
              <a:custGeom>
                <a:avLst/>
                <a:gdLst>
                  <a:gd name="T0" fmla="*/ 0 w 13"/>
                  <a:gd name="T1" fmla="*/ 2 h 43"/>
                  <a:gd name="T2" fmla="*/ 0 w 13"/>
                  <a:gd name="T3" fmla="*/ 24 h 43"/>
                  <a:gd name="T4" fmla="*/ 8 w 13"/>
                  <a:gd name="T5" fmla="*/ 34 h 43"/>
                  <a:gd name="T6" fmla="*/ 12 w 13"/>
                  <a:gd name="T7" fmla="*/ 22 h 43"/>
                  <a:gd name="T8" fmla="*/ 8 w 13"/>
                  <a:gd name="T9" fmla="*/ 2 h 43"/>
                  <a:gd name="T10" fmla="*/ 0 w 13"/>
                  <a:gd name="T11" fmla="*/ 2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43"/>
                  <a:gd name="T20" fmla="*/ 13 w 13"/>
                  <a:gd name="T21" fmla="*/ 43 h 4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43">
                    <a:moveTo>
                      <a:pt x="0" y="2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2" y="26"/>
                      <a:pt x="5" y="29"/>
                      <a:pt x="8" y="34"/>
                    </a:cubicBezTo>
                    <a:cubicBezTo>
                      <a:pt x="13" y="43"/>
                      <a:pt x="12" y="22"/>
                      <a:pt x="12" y="2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0"/>
                      <a:pt x="2" y="0"/>
                      <a:pt x="0" y="2"/>
                    </a:cubicBezTo>
                    <a:close/>
                  </a:path>
                </a:pathLst>
              </a:custGeom>
              <a:solidFill>
                <a:srgbClr val="FAD9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10" name="Freeform 100"/>
              <p:cNvSpPr>
                <a:spLocks/>
              </p:cNvSpPr>
              <p:nvPr/>
            </p:nvSpPr>
            <p:spPr bwMode="auto">
              <a:xfrm>
                <a:off x="1679" y="2942"/>
                <a:ext cx="22" cy="85"/>
              </a:xfrm>
              <a:custGeom>
                <a:avLst/>
                <a:gdLst>
                  <a:gd name="T0" fmla="*/ 0 w 9"/>
                  <a:gd name="T1" fmla="*/ 32 h 32"/>
                  <a:gd name="T2" fmla="*/ 9 w 9"/>
                  <a:gd name="T3" fmla="*/ 29 h 32"/>
                  <a:gd name="T4" fmla="*/ 7 w 9"/>
                  <a:gd name="T5" fmla="*/ 15 h 32"/>
                  <a:gd name="T6" fmla="*/ 0 w 9"/>
                  <a:gd name="T7" fmla="*/ 0 h 32"/>
                  <a:gd name="T8" fmla="*/ 0 w 9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32"/>
                  <a:gd name="T17" fmla="*/ 9 w 9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32">
                    <a:moveTo>
                      <a:pt x="0" y="32"/>
                    </a:moveTo>
                    <a:cubicBezTo>
                      <a:pt x="4" y="31"/>
                      <a:pt x="8" y="29"/>
                      <a:pt x="9" y="29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5" y="11"/>
                      <a:pt x="3" y="4"/>
                      <a:pt x="0" y="0"/>
                    </a:cubicBez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FAD9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11" name="Freeform 101"/>
              <p:cNvSpPr>
                <a:spLocks/>
              </p:cNvSpPr>
              <p:nvPr/>
            </p:nvSpPr>
            <p:spPr bwMode="auto">
              <a:xfrm>
                <a:off x="3992" y="2846"/>
                <a:ext cx="40" cy="184"/>
              </a:xfrm>
              <a:custGeom>
                <a:avLst/>
                <a:gdLst>
                  <a:gd name="T0" fmla="*/ 0 w 16"/>
                  <a:gd name="T1" fmla="*/ 63 h 69"/>
                  <a:gd name="T2" fmla="*/ 16 w 16"/>
                  <a:gd name="T3" fmla="*/ 69 h 69"/>
                  <a:gd name="T4" fmla="*/ 16 w 16"/>
                  <a:gd name="T5" fmla="*/ 0 h 69"/>
                  <a:gd name="T6" fmla="*/ 9 w 16"/>
                  <a:gd name="T7" fmla="*/ 9 h 69"/>
                  <a:gd name="T8" fmla="*/ 0 w 16"/>
                  <a:gd name="T9" fmla="*/ 63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69"/>
                  <a:gd name="T17" fmla="*/ 16 w 16"/>
                  <a:gd name="T18" fmla="*/ 69 h 6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69">
                    <a:moveTo>
                      <a:pt x="0" y="63"/>
                    </a:moveTo>
                    <a:cubicBezTo>
                      <a:pt x="4" y="67"/>
                      <a:pt x="12" y="68"/>
                      <a:pt x="16" y="69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2"/>
                      <a:pt x="11" y="6"/>
                      <a:pt x="9" y="9"/>
                    </a:cubicBezTo>
                    <a:lnTo>
                      <a:pt x="0" y="63"/>
                    </a:lnTo>
                    <a:close/>
                  </a:path>
                </a:pathLst>
              </a:custGeom>
              <a:solidFill>
                <a:srgbClr val="FAD9C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12" name="Freeform 102"/>
              <p:cNvSpPr>
                <a:spLocks/>
              </p:cNvSpPr>
              <p:nvPr/>
            </p:nvSpPr>
            <p:spPr bwMode="auto">
              <a:xfrm>
                <a:off x="2217" y="3006"/>
                <a:ext cx="147" cy="267"/>
              </a:xfrm>
              <a:custGeom>
                <a:avLst/>
                <a:gdLst>
                  <a:gd name="T0" fmla="*/ 59 w 59"/>
                  <a:gd name="T1" fmla="*/ 0 h 100"/>
                  <a:gd name="T2" fmla="*/ 46 w 59"/>
                  <a:gd name="T3" fmla="*/ 41 h 100"/>
                  <a:gd name="T4" fmla="*/ 27 w 59"/>
                  <a:gd name="T5" fmla="*/ 70 h 100"/>
                  <a:gd name="T6" fmla="*/ 0 w 59"/>
                  <a:gd name="T7" fmla="*/ 100 h 100"/>
                  <a:gd name="T8" fmla="*/ 38 w 59"/>
                  <a:gd name="T9" fmla="*/ 63 h 100"/>
                  <a:gd name="T10" fmla="*/ 51 w 59"/>
                  <a:gd name="T11" fmla="*/ 31 h 100"/>
                  <a:gd name="T12" fmla="*/ 59 w 59"/>
                  <a:gd name="T13" fmla="*/ 0 h 1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100"/>
                  <a:gd name="T23" fmla="*/ 59 w 59"/>
                  <a:gd name="T24" fmla="*/ 100 h 10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100">
                    <a:moveTo>
                      <a:pt x="59" y="0"/>
                    </a:moveTo>
                    <a:cubicBezTo>
                      <a:pt x="50" y="10"/>
                      <a:pt x="52" y="25"/>
                      <a:pt x="46" y="41"/>
                    </a:cubicBezTo>
                    <a:cubicBezTo>
                      <a:pt x="39" y="57"/>
                      <a:pt x="35" y="60"/>
                      <a:pt x="27" y="70"/>
                    </a:cubicBezTo>
                    <a:cubicBezTo>
                      <a:pt x="19" y="79"/>
                      <a:pt x="10" y="92"/>
                      <a:pt x="0" y="100"/>
                    </a:cubicBezTo>
                    <a:cubicBezTo>
                      <a:pt x="18" y="91"/>
                      <a:pt x="26" y="77"/>
                      <a:pt x="38" y="63"/>
                    </a:cubicBezTo>
                    <a:cubicBezTo>
                      <a:pt x="50" y="49"/>
                      <a:pt x="50" y="39"/>
                      <a:pt x="51" y="31"/>
                    </a:cubicBezTo>
                    <a:cubicBezTo>
                      <a:pt x="52" y="23"/>
                      <a:pt x="55" y="8"/>
                      <a:pt x="59" y="0"/>
                    </a:cubicBezTo>
                    <a:close/>
                  </a:path>
                </a:pathLst>
              </a:custGeom>
              <a:solidFill>
                <a:srgbClr val="E3DF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13" name="Freeform 103"/>
              <p:cNvSpPr>
                <a:spLocks/>
              </p:cNvSpPr>
              <p:nvPr/>
            </p:nvSpPr>
            <p:spPr bwMode="auto">
              <a:xfrm>
                <a:off x="1776" y="1955"/>
                <a:ext cx="23" cy="11"/>
              </a:xfrm>
              <a:custGeom>
                <a:avLst/>
                <a:gdLst>
                  <a:gd name="T0" fmla="*/ 0 w 9"/>
                  <a:gd name="T1" fmla="*/ 0 h 4"/>
                  <a:gd name="T2" fmla="*/ 9 w 9"/>
                  <a:gd name="T3" fmla="*/ 4 h 4"/>
                  <a:gd name="T4" fmla="*/ 0 60000 65536"/>
                  <a:gd name="T5" fmla="*/ 0 60000 65536"/>
                  <a:gd name="T6" fmla="*/ 0 w 9"/>
                  <a:gd name="T7" fmla="*/ 0 h 4"/>
                  <a:gd name="T8" fmla="*/ 9 w 9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9" h="4">
                    <a:moveTo>
                      <a:pt x="0" y="0"/>
                    </a:moveTo>
                    <a:cubicBezTo>
                      <a:pt x="4" y="2"/>
                      <a:pt x="5" y="2"/>
                      <a:pt x="9" y="4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14" name="Freeform 104"/>
              <p:cNvSpPr>
                <a:spLocks/>
              </p:cNvSpPr>
              <p:nvPr/>
            </p:nvSpPr>
            <p:spPr bwMode="auto">
              <a:xfrm>
                <a:off x="1771" y="1977"/>
                <a:ext cx="25" cy="10"/>
              </a:xfrm>
              <a:custGeom>
                <a:avLst/>
                <a:gdLst>
                  <a:gd name="T0" fmla="*/ 0 w 10"/>
                  <a:gd name="T1" fmla="*/ 0 h 4"/>
                  <a:gd name="T2" fmla="*/ 10 w 10"/>
                  <a:gd name="T3" fmla="*/ 4 h 4"/>
                  <a:gd name="T4" fmla="*/ 0 60000 65536"/>
                  <a:gd name="T5" fmla="*/ 0 60000 65536"/>
                  <a:gd name="T6" fmla="*/ 0 w 10"/>
                  <a:gd name="T7" fmla="*/ 0 h 4"/>
                  <a:gd name="T8" fmla="*/ 10 w 10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0" h="4">
                    <a:moveTo>
                      <a:pt x="0" y="0"/>
                    </a:moveTo>
                    <a:cubicBezTo>
                      <a:pt x="4" y="2"/>
                      <a:pt x="5" y="3"/>
                      <a:pt x="10" y="4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15" name="Freeform 105"/>
              <p:cNvSpPr>
                <a:spLocks/>
              </p:cNvSpPr>
              <p:nvPr/>
            </p:nvSpPr>
            <p:spPr bwMode="auto">
              <a:xfrm>
                <a:off x="1779" y="1934"/>
                <a:ext cx="27" cy="11"/>
              </a:xfrm>
              <a:custGeom>
                <a:avLst/>
                <a:gdLst>
                  <a:gd name="T0" fmla="*/ 0 w 11"/>
                  <a:gd name="T1" fmla="*/ 0 h 4"/>
                  <a:gd name="T2" fmla="*/ 11 w 11"/>
                  <a:gd name="T3" fmla="*/ 4 h 4"/>
                  <a:gd name="T4" fmla="*/ 0 60000 65536"/>
                  <a:gd name="T5" fmla="*/ 0 60000 65536"/>
                  <a:gd name="T6" fmla="*/ 0 w 11"/>
                  <a:gd name="T7" fmla="*/ 0 h 4"/>
                  <a:gd name="T8" fmla="*/ 11 w 11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1" h="4">
                    <a:moveTo>
                      <a:pt x="0" y="0"/>
                    </a:moveTo>
                    <a:cubicBezTo>
                      <a:pt x="3" y="1"/>
                      <a:pt x="8" y="1"/>
                      <a:pt x="11" y="4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16" name="Freeform 106"/>
              <p:cNvSpPr>
                <a:spLocks/>
              </p:cNvSpPr>
              <p:nvPr/>
            </p:nvSpPr>
            <p:spPr bwMode="auto">
              <a:xfrm>
                <a:off x="1749" y="2105"/>
                <a:ext cx="30" cy="10"/>
              </a:xfrm>
              <a:custGeom>
                <a:avLst/>
                <a:gdLst>
                  <a:gd name="T0" fmla="*/ 0 w 12"/>
                  <a:gd name="T1" fmla="*/ 1 h 4"/>
                  <a:gd name="T2" fmla="*/ 12 w 12"/>
                  <a:gd name="T3" fmla="*/ 4 h 4"/>
                  <a:gd name="T4" fmla="*/ 0 60000 65536"/>
                  <a:gd name="T5" fmla="*/ 0 60000 65536"/>
                  <a:gd name="T6" fmla="*/ 0 w 12"/>
                  <a:gd name="T7" fmla="*/ 0 h 4"/>
                  <a:gd name="T8" fmla="*/ 12 w 12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2" h="4">
                    <a:moveTo>
                      <a:pt x="0" y="1"/>
                    </a:moveTo>
                    <a:cubicBezTo>
                      <a:pt x="4" y="2"/>
                      <a:pt x="9" y="0"/>
                      <a:pt x="12" y="4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17" name="Freeform 107"/>
              <p:cNvSpPr>
                <a:spLocks/>
              </p:cNvSpPr>
              <p:nvPr/>
            </p:nvSpPr>
            <p:spPr bwMode="auto">
              <a:xfrm>
                <a:off x="1749" y="2123"/>
                <a:ext cx="27" cy="6"/>
              </a:xfrm>
              <a:custGeom>
                <a:avLst/>
                <a:gdLst>
                  <a:gd name="T0" fmla="*/ 0 w 11"/>
                  <a:gd name="T1" fmla="*/ 0 h 2"/>
                  <a:gd name="T2" fmla="*/ 11 w 11"/>
                  <a:gd name="T3" fmla="*/ 2 h 2"/>
                  <a:gd name="T4" fmla="*/ 0 60000 65536"/>
                  <a:gd name="T5" fmla="*/ 0 60000 65536"/>
                  <a:gd name="T6" fmla="*/ 0 w 11"/>
                  <a:gd name="T7" fmla="*/ 0 h 2"/>
                  <a:gd name="T8" fmla="*/ 11 w 11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1" h="2">
                    <a:moveTo>
                      <a:pt x="0" y="0"/>
                    </a:moveTo>
                    <a:cubicBezTo>
                      <a:pt x="4" y="1"/>
                      <a:pt x="8" y="1"/>
                      <a:pt x="11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18" name="Freeform 108"/>
              <p:cNvSpPr>
                <a:spLocks/>
              </p:cNvSpPr>
              <p:nvPr/>
            </p:nvSpPr>
            <p:spPr bwMode="auto">
              <a:xfrm>
                <a:off x="1746" y="2137"/>
                <a:ext cx="23" cy="8"/>
              </a:xfrm>
              <a:custGeom>
                <a:avLst/>
                <a:gdLst>
                  <a:gd name="T0" fmla="*/ 0 w 9"/>
                  <a:gd name="T1" fmla="*/ 0 h 3"/>
                  <a:gd name="T2" fmla="*/ 9 w 9"/>
                  <a:gd name="T3" fmla="*/ 3 h 3"/>
                  <a:gd name="T4" fmla="*/ 0 60000 65536"/>
                  <a:gd name="T5" fmla="*/ 0 60000 65536"/>
                  <a:gd name="T6" fmla="*/ 0 w 9"/>
                  <a:gd name="T7" fmla="*/ 0 h 3"/>
                  <a:gd name="T8" fmla="*/ 9 w 9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9" h="3">
                    <a:moveTo>
                      <a:pt x="0" y="0"/>
                    </a:moveTo>
                    <a:cubicBezTo>
                      <a:pt x="3" y="2"/>
                      <a:pt x="6" y="2"/>
                      <a:pt x="9" y="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19" name="Freeform 109"/>
              <p:cNvSpPr>
                <a:spLocks/>
              </p:cNvSpPr>
              <p:nvPr/>
            </p:nvSpPr>
            <p:spPr bwMode="auto">
              <a:xfrm>
                <a:off x="1741" y="2158"/>
                <a:ext cx="33" cy="3"/>
              </a:xfrm>
              <a:custGeom>
                <a:avLst/>
                <a:gdLst>
                  <a:gd name="T0" fmla="*/ 0 w 13"/>
                  <a:gd name="T1" fmla="*/ 0 h 1"/>
                  <a:gd name="T2" fmla="*/ 13 w 13"/>
                  <a:gd name="T3" fmla="*/ 1 h 1"/>
                  <a:gd name="T4" fmla="*/ 0 60000 65536"/>
                  <a:gd name="T5" fmla="*/ 0 60000 65536"/>
                  <a:gd name="T6" fmla="*/ 0 w 13"/>
                  <a:gd name="T7" fmla="*/ 0 h 1"/>
                  <a:gd name="T8" fmla="*/ 13 w 13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3" h="1">
                    <a:moveTo>
                      <a:pt x="0" y="0"/>
                    </a:moveTo>
                    <a:cubicBezTo>
                      <a:pt x="4" y="0"/>
                      <a:pt x="8" y="1"/>
                      <a:pt x="13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20" name="Freeform 110"/>
              <p:cNvSpPr>
                <a:spLocks/>
              </p:cNvSpPr>
              <p:nvPr/>
            </p:nvSpPr>
            <p:spPr bwMode="auto">
              <a:xfrm>
                <a:off x="1744" y="2174"/>
                <a:ext cx="27" cy="3"/>
              </a:xfrm>
              <a:custGeom>
                <a:avLst/>
                <a:gdLst>
                  <a:gd name="T0" fmla="*/ 0 w 11"/>
                  <a:gd name="T1" fmla="*/ 0 h 1"/>
                  <a:gd name="T2" fmla="*/ 11 w 11"/>
                  <a:gd name="T3" fmla="*/ 1 h 1"/>
                  <a:gd name="T4" fmla="*/ 0 60000 65536"/>
                  <a:gd name="T5" fmla="*/ 0 60000 65536"/>
                  <a:gd name="T6" fmla="*/ 0 w 11"/>
                  <a:gd name="T7" fmla="*/ 0 h 1"/>
                  <a:gd name="T8" fmla="*/ 11 w 11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1" h="1">
                    <a:moveTo>
                      <a:pt x="0" y="0"/>
                    </a:moveTo>
                    <a:cubicBezTo>
                      <a:pt x="4" y="1"/>
                      <a:pt x="7" y="0"/>
                      <a:pt x="11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21" name="Freeform 111"/>
              <p:cNvSpPr>
                <a:spLocks/>
              </p:cNvSpPr>
              <p:nvPr/>
            </p:nvSpPr>
            <p:spPr bwMode="auto">
              <a:xfrm>
                <a:off x="1741" y="2193"/>
                <a:ext cx="28" cy="8"/>
              </a:xfrm>
              <a:custGeom>
                <a:avLst/>
                <a:gdLst>
                  <a:gd name="T0" fmla="*/ 0 w 11"/>
                  <a:gd name="T1" fmla="*/ 0 h 3"/>
                  <a:gd name="T2" fmla="*/ 11 w 11"/>
                  <a:gd name="T3" fmla="*/ 3 h 3"/>
                  <a:gd name="T4" fmla="*/ 10 w 11"/>
                  <a:gd name="T5" fmla="*/ 3 h 3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3"/>
                  <a:gd name="T11" fmla="*/ 11 w 11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3">
                    <a:moveTo>
                      <a:pt x="0" y="0"/>
                    </a:moveTo>
                    <a:cubicBezTo>
                      <a:pt x="3" y="2"/>
                      <a:pt x="7" y="3"/>
                      <a:pt x="11" y="3"/>
                    </a:cubicBezTo>
                    <a:cubicBezTo>
                      <a:pt x="11" y="3"/>
                      <a:pt x="11" y="3"/>
                      <a:pt x="10" y="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22" name="Freeform 112"/>
              <p:cNvSpPr>
                <a:spLocks/>
              </p:cNvSpPr>
              <p:nvPr/>
            </p:nvSpPr>
            <p:spPr bwMode="auto">
              <a:xfrm>
                <a:off x="1736" y="2217"/>
                <a:ext cx="23" cy="5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2 h 2"/>
                  <a:gd name="T4" fmla="*/ 0 60000 65536"/>
                  <a:gd name="T5" fmla="*/ 0 60000 65536"/>
                  <a:gd name="T6" fmla="*/ 0 w 9"/>
                  <a:gd name="T7" fmla="*/ 0 h 2"/>
                  <a:gd name="T8" fmla="*/ 9 w 9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9" h="2">
                    <a:moveTo>
                      <a:pt x="0" y="0"/>
                    </a:moveTo>
                    <a:cubicBezTo>
                      <a:pt x="2" y="1"/>
                      <a:pt x="8" y="2"/>
                      <a:pt x="9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23" name="Freeform 113"/>
              <p:cNvSpPr>
                <a:spLocks/>
              </p:cNvSpPr>
              <p:nvPr/>
            </p:nvSpPr>
            <p:spPr bwMode="auto">
              <a:xfrm>
                <a:off x="1731" y="2235"/>
                <a:ext cx="28" cy="6"/>
              </a:xfrm>
              <a:custGeom>
                <a:avLst/>
                <a:gdLst>
                  <a:gd name="T0" fmla="*/ 0 w 11"/>
                  <a:gd name="T1" fmla="*/ 0 h 2"/>
                  <a:gd name="T2" fmla="*/ 11 w 11"/>
                  <a:gd name="T3" fmla="*/ 2 h 2"/>
                  <a:gd name="T4" fmla="*/ 0 60000 65536"/>
                  <a:gd name="T5" fmla="*/ 0 60000 65536"/>
                  <a:gd name="T6" fmla="*/ 0 w 11"/>
                  <a:gd name="T7" fmla="*/ 0 h 2"/>
                  <a:gd name="T8" fmla="*/ 11 w 11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1" h="2">
                    <a:moveTo>
                      <a:pt x="0" y="0"/>
                    </a:moveTo>
                    <a:cubicBezTo>
                      <a:pt x="4" y="2"/>
                      <a:pt x="7" y="1"/>
                      <a:pt x="11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24" name="Freeform 114"/>
              <p:cNvSpPr>
                <a:spLocks/>
              </p:cNvSpPr>
              <p:nvPr/>
            </p:nvSpPr>
            <p:spPr bwMode="auto">
              <a:xfrm>
                <a:off x="1729" y="2257"/>
                <a:ext cx="30" cy="5"/>
              </a:xfrm>
              <a:custGeom>
                <a:avLst/>
                <a:gdLst>
                  <a:gd name="T0" fmla="*/ 0 w 12"/>
                  <a:gd name="T1" fmla="*/ 0 h 2"/>
                  <a:gd name="T2" fmla="*/ 12 w 12"/>
                  <a:gd name="T3" fmla="*/ 1 h 2"/>
                  <a:gd name="T4" fmla="*/ 0 60000 65536"/>
                  <a:gd name="T5" fmla="*/ 0 60000 65536"/>
                  <a:gd name="T6" fmla="*/ 0 w 12"/>
                  <a:gd name="T7" fmla="*/ 0 h 2"/>
                  <a:gd name="T8" fmla="*/ 12 w 12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2" h="2">
                    <a:moveTo>
                      <a:pt x="0" y="0"/>
                    </a:moveTo>
                    <a:cubicBezTo>
                      <a:pt x="4" y="1"/>
                      <a:pt x="9" y="2"/>
                      <a:pt x="12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25" name="Freeform 115"/>
              <p:cNvSpPr>
                <a:spLocks/>
              </p:cNvSpPr>
              <p:nvPr/>
            </p:nvSpPr>
            <p:spPr bwMode="auto">
              <a:xfrm>
                <a:off x="1729" y="2283"/>
                <a:ext cx="30" cy="6"/>
              </a:xfrm>
              <a:custGeom>
                <a:avLst/>
                <a:gdLst>
                  <a:gd name="T0" fmla="*/ 0 w 12"/>
                  <a:gd name="T1" fmla="*/ 0 h 2"/>
                  <a:gd name="T2" fmla="*/ 12 w 12"/>
                  <a:gd name="T3" fmla="*/ 2 h 2"/>
                  <a:gd name="T4" fmla="*/ 0 60000 65536"/>
                  <a:gd name="T5" fmla="*/ 0 60000 65536"/>
                  <a:gd name="T6" fmla="*/ 0 w 12"/>
                  <a:gd name="T7" fmla="*/ 0 h 2"/>
                  <a:gd name="T8" fmla="*/ 12 w 12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2" h="2">
                    <a:moveTo>
                      <a:pt x="0" y="0"/>
                    </a:moveTo>
                    <a:cubicBezTo>
                      <a:pt x="4" y="0"/>
                      <a:pt x="8" y="1"/>
                      <a:pt x="12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26" name="Freeform 116"/>
              <p:cNvSpPr>
                <a:spLocks/>
              </p:cNvSpPr>
              <p:nvPr/>
            </p:nvSpPr>
            <p:spPr bwMode="auto">
              <a:xfrm>
                <a:off x="1734" y="2299"/>
                <a:ext cx="17" cy="3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1 h 1"/>
                  <a:gd name="T4" fmla="*/ 0 60000 65536"/>
                  <a:gd name="T5" fmla="*/ 0 60000 65536"/>
                  <a:gd name="T6" fmla="*/ 0 w 7"/>
                  <a:gd name="T7" fmla="*/ 0 h 1"/>
                  <a:gd name="T8" fmla="*/ 7 w 7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1">
                    <a:moveTo>
                      <a:pt x="0" y="0"/>
                    </a:moveTo>
                    <a:cubicBezTo>
                      <a:pt x="2" y="1"/>
                      <a:pt x="7" y="1"/>
                      <a:pt x="7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27" name="Freeform 117"/>
              <p:cNvSpPr>
                <a:spLocks/>
              </p:cNvSpPr>
              <p:nvPr/>
            </p:nvSpPr>
            <p:spPr bwMode="auto">
              <a:xfrm>
                <a:off x="1731" y="2318"/>
                <a:ext cx="20" cy="5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2 h 2"/>
                  <a:gd name="T4" fmla="*/ 0 60000 65536"/>
                  <a:gd name="T5" fmla="*/ 0 60000 65536"/>
                  <a:gd name="T6" fmla="*/ 0 w 8"/>
                  <a:gd name="T7" fmla="*/ 0 h 2"/>
                  <a:gd name="T8" fmla="*/ 8 w 8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2">
                    <a:moveTo>
                      <a:pt x="0" y="0"/>
                    </a:moveTo>
                    <a:cubicBezTo>
                      <a:pt x="2" y="1"/>
                      <a:pt x="5" y="1"/>
                      <a:pt x="8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28" name="Freeform 118"/>
              <p:cNvSpPr>
                <a:spLocks/>
              </p:cNvSpPr>
              <p:nvPr/>
            </p:nvSpPr>
            <p:spPr bwMode="auto">
              <a:xfrm>
                <a:off x="1729" y="2337"/>
                <a:ext cx="20" cy="5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2 h 2"/>
                  <a:gd name="T4" fmla="*/ 0 60000 65536"/>
                  <a:gd name="T5" fmla="*/ 0 60000 65536"/>
                  <a:gd name="T6" fmla="*/ 0 w 8"/>
                  <a:gd name="T7" fmla="*/ 0 h 2"/>
                  <a:gd name="T8" fmla="*/ 8 w 8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2">
                    <a:moveTo>
                      <a:pt x="0" y="0"/>
                    </a:moveTo>
                    <a:cubicBezTo>
                      <a:pt x="3" y="0"/>
                      <a:pt x="7" y="1"/>
                      <a:pt x="8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29" name="Freeform 119"/>
              <p:cNvSpPr>
                <a:spLocks/>
              </p:cNvSpPr>
              <p:nvPr/>
            </p:nvSpPr>
            <p:spPr bwMode="auto">
              <a:xfrm>
                <a:off x="1724" y="2355"/>
                <a:ext cx="25" cy="6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1 h 2"/>
                  <a:gd name="T4" fmla="*/ 0 60000 65536"/>
                  <a:gd name="T5" fmla="*/ 0 60000 65536"/>
                  <a:gd name="T6" fmla="*/ 0 w 10"/>
                  <a:gd name="T7" fmla="*/ 0 h 2"/>
                  <a:gd name="T8" fmla="*/ 10 w 10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0" h="2">
                    <a:moveTo>
                      <a:pt x="0" y="0"/>
                    </a:moveTo>
                    <a:cubicBezTo>
                      <a:pt x="3" y="2"/>
                      <a:pt x="7" y="1"/>
                      <a:pt x="10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30" name="Freeform 120"/>
              <p:cNvSpPr>
                <a:spLocks/>
              </p:cNvSpPr>
              <p:nvPr/>
            </p:nvSpPr>
            <p:spPr bwMode="auto">
              <a:xfrm>
                <a:off x="1724" y="2374"/>
                <a:ext cx="22" cy="5"/>
              </a:xfrm>
              <a:custGeom>
                <a:avLst/>
                <a:gdLst>
                  <a:gd name="T0" fmla="*/ 0 w 9"/>
                  <a:gd name="T1" fmla="*/ 1 h 2"/>
                  <a:gd name="T2" fmla="*/ 9 w 9"/>
                  <a:gd name="T3" fmla="*/ 2 h 2"/>
                  <a:gd name="T4" fmla="*/ 0 60000 65536"/>
                  <a:gd name="T5" fmla="*/ 0 60000 65536"/>
                  <a:gd name="T6" fmla="*/ 0 w 9"/>
                  <a:gd name="T7" fmla="*/ 0 h 2"/>
                  <a:gd name="T8" fmla="*/ 9 w 9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9" h="2">
                    <a:moveTo>
                      <a:pt x="0" y="1"/>
                    </a:moveTo>
                    <a:cubicBezTo>
                      <a:pt x="3" y="1"/>
                      <a:pt x="7" y="0"/>
                      <a:pt x="9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31" name="Freeform 121"/>
              <p:cNvSpPr>
                <a:spLocks/>
              </p:cNvSpPr>
              <p:nvPr/>
            </p:nvSpPr>
            <p:spPr bwMode="auto">
              <a:xfrm>
                <a:off x="1719" y="2393"/>
                <a:ext cx="20" cy="2"/>
              </a:xfrm>
              <a:custGeom>
                <a:avLst/>
                <a:gdLst>
                  <a:gd name="T0" fmla="*/ 0 w 8"/>
                  <a:gd name="T1" fmla="*/ 0 h 1"/>
                  <a:gd name="T2" fmla="*/ 8 w 8"/>
                  <a:gd name="T3" fmla="*/ 1 h 1"/>
                  <a:gd name="T4" fmla="*/ 0 60000 65536"/>
                  <a:gd name="T5" fmla="*/ 0 60000 65536"/>
                  <a:gd name="T6" fmla="*/ 0 w 8"/>
                  <a:gd name="T7" fmla="*/ 0 h 1"/>
                  <a:gd name="T8" fmla="*/ 8 w 8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1">
                    <a:moveTo>
                      <a:pt x="0" y="0"/>
                    </a:moveTo>
                    <a:cubicBezTo>
                      <a:pt x="2" y="0"/>
                      <a:pt x="5" y="1"/>
                      <a:pt x="8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32" name="Freeform 122"/>
              <p:cNvSpPr>
                <a:spLocks/>
              </p:cNvSpPr>
              <p:nvPr/>
            </p:nvSpPr>
            <p:spPr bwMode="auto">
              <a:xfrm>
                <a:off x="1719" y="2411"/>
                <a:ext cx="17" cy="6"/>
              </a:xfrm>
              <a:custGeom>
                <a:avLst/>
                <a:gdLst>
                  <a:gd name="T0" fmla="*/ 0 w 7"/>
                  <a:gd name="T1" fmla="*/ 0 h 2"/>
                  <a:gd name="T2" fmla="*/ 7 w 7"/>
                  <a:gd name="T3" fmla="*/ 2 h 2"/>
                  <a:gd name="T4" fmla="*/ 0 60000 65536"/>
                  <a:gd name="T5" fmla="*/ 0 60000 65536"/>
                  <a:gd name="T6" fmla="*/ 0 w 7"/>
                  <a:gd name="T7" fmla="*/ 0 h 2"/>
                  <a:gd name="T8" fmla="*/ 7 w 7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2">
                    <a:moveTo>
                      <a:pt x="0" y="0"/>
                    </a:moveTo>
                    <a:cubicBezTo>
                      <a:pt x="2" y="1"/>
                      <a:pt x="4" y="2"/>
                      <a:pt x="7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33" name="Freeform 123"/>
              <p:cNvSpPr>
                <a:spLocks/>
              </p:cNvSpPr>
              <p:nvPr/>
            </p:nvSpPr>
            <p:spPr bwMode="auto">
              <a:xfrm>
                <a:off x="1714" y="2425"/>
                <a:ext cx="22" cy="2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1 h 1"/>
                  <a:gd name="T4" fmla="*/ 0 60000 65536"/>
                  <a:gd name="T5" fmla="*/ 0 60000 65536"/>
                  <a:gd name="T6" fmla="*/ 0 w 9"/>
                  <a:gd name="T7" fmla="*/ 0 h 1"/>
                  <a:gd name="T8" fmla="*/ 9 w 9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9" h="1">
                    <a:moveTo>
                      <a:pt x="0" y="0"/>
                    </a:moveTo>
                    <a:cubicBezTo>
                      <a:pt x="3" y="1"/>
                      <a:pt x="7" y="1"/>
                      <a:pt x="9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34" name="Freeform 124"/>
              <p:cNvSpPr>
                <a:spLocks/>
              </p:cNvSpPr>
              <p:nvPr/>
            </p:nvSpPr>
            <p:spPr bwMode="auto">
              <a:xfrm>
                <a:off x="1711" y="2438"/>
                <a:ext cx="25" cy="5"/>
              </a:xfrm>
              <a:custGeom>
                <a:avLst/>
                <a:gdLst>
                  <a:gd name="T0" fmla="*/ 0 w 10"/>
                  <a:gd name="T1" fmla="*/ 0 h 2"/>
                  <a:gd name="T2" fmla="*/ 10 w 10"/>
                  <a:gd name="T3" fmla="*/ 2 h 2"/>
                  <a:gd name="T4" fmla="*/ 0 60000 65536"/>
                  <a:gd name="T5" fmla="*/ 0 60000 65536"/>
                  <a:gd name="T6" fmla="*/ 0 w 10"/>
                  <a:gd name="T7" fmla="*/ 0 h 2"/>
                  <a:gd name="T8" fmla="*/ 10 w 10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0" h="2">
                    <a:moveTo>
                      <a:pt x="0" y="0"/>
                    </a:moveTo>
                    <a:cubicBezTo>
                      <a:pt x="3" y="1"/>
                      <a:pt x="8" y="2"/>
                      <a:pt x="10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35" name="Freeform 125"/>
              <p:cNvSpPr>
                <a:spLocks/>
              </p:cNvSpPr>
              <p:nvPr/>
            </p:nvSpPr>
            <p:spPr bwMode="auto">
              <a:xfrm>
                <a:off x="1716" y="2457"/>
                <a:ext cx="25" cy="2"/>
              </a:xfrm>
              <a:custGeom>
                <a:avLst/>
                <a:gdLst>
                  <a:gd name="T0" fmla="*/ 0 w 10"/>
                  <a:gd name="T1" fmla="*/ 0 h 1"/>
                  <a:gd name="T2" fmla="*/ 10 w 10"/>
                  <a:gd name="T3" fmla="*/ 0 h 1"/>
                  <a:gd name="T4" fmla="*/ 0 60000 65536"/>
                  <a:gd name="T5" fmla="*/ 0 60000 65536"/>
                  <a:gd name="T6" fmla="*/ 0 w 10"/>
                  <a:gd name="T7" fmla="*/ 0 h 1"/>
                  <a:gd name="T8" fmla="*/ 10 w 10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0" h="1">
                    <a:moveTo>
                      <a:pt x="0" y="0"/>
                    </a:moveTo>
                    <a:cubicBezTo>
                      <a:pt x="3" y="0"/>
                      <a:pt x="6" y="1"/>
                      <a:pt x="10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36" name="Freeform 126"/>
              <p:cNvSpPr>
                <a:spLocks/>
              </p:cNvSpPr>
              <p:nvPr/>
            </p:nvSpPr>
            <p:spPr bwMode="auto">
              <a:xfrm>
                <a:off x="1714" y="2473"/>
                <a:ext cx="20" cy="5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2 h 2"/>
                  <a:gd name="T4" fmla="*/ 0 60000 65536"/>
                  <a:gd name="T5" fmla="*/ 0 60000 65536"/>
                  <a:gd name="T6" fmla="*/ 0 w 8"/>
                  <a:gd name="T7" fmla="*/ 0 h 2"/>
                  <a:gd name="T8" fmla="*/ 8 w 8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2">
                    <a:moveTo>
                      <a:pt x="0" y="0"/>
                    </a:moveTo>
                    <a:cubicBezTo>
                      <a:pt x="3" y="1"/>
                      <a:pt x="6" y="1"/>
                      <a:pt x="8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37" name="Freeform 127"/>
              <p:cNvSpPr>
                <a:spLocks/>
              </p:cNvSpPr>
              <p:nvPr/>
            </p:nvSpPr>
            <p:spPr bwMode="auto">
              <a:xfrm>
                <a:off x="1709" y="2489"/>
                <a:ext cx="20" cy="5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2 h 2"/>
                  <a:gd name="T4" fmla="*/ 0 60000 65536"/>
                  <a:gd name="T5" fmla="*/ 0 60000 65536"/>
                  <a:gd name="T6" fmla="*/ 0 w 8"/>
                  <a:gd name="T7" fmla="*/ 0 h 2"/>
                  <a:gd name="T8" fmla="*/ 8 w 8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2">
                    <a:moveTo>
                      <a:pt x="0" y="0"/>
                    </a:moveTo>
                    <a:cubicBezTo>
                      <a:pt x="3" y="0"/>
                      <a:pt x="5" y="1"/>
                      <a:pt x="8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38" name="Freeform 128"/>
              <p:cNvSpPr>
                <a:spLocks/>
              </p:cNvSpPr>
              <p:nvPr/>
            </p:nvSpPr>
            <p:spPr bwMode="auto">
              <a:xfrm>
                <a:off x="1706" y="2507"/>
                <a:ext cx="23" cy="6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2 h 2"/>
                  <a:gd name="T4" fmla="*/ 0 60000 65536"/>
                  <a:gd name="T5" fmla="*/ 0 60000 65536"/>
                  <a:gd name="T6" fmla="*/ 0 w 9"/>
                  <a:gd name="T7" fmla="*/ 0 h 2"/>
                  <a:gd name="T8" fmla="*/ 9 w 9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6" y="2"/>
                      <a:pt x="9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39" name="Freeform 129"/>
              <p:cNvSpPr>
                <a:spLocks/>
              </p:cNvSpPr>
              <p:nvPr/>
            </p:nvSpPr>
            <p:spPr bwMode="auto">
              <a:xfrm>
                <a:off x="1709" y="2529"/>
                <a:ext cx="20" cy="5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2 h 2"/>
                  <a:gd name="T4" fmla="*/ 0 60000 65536"/>
                  <a:gd name="T5" fmla="*/ 0 60000 65536"/>
                  <a:gd name="T6" fmla="*/ 0 w 8"/>
                  <a:gd name="T7" fmla="*/ 0 h 2"/>
                  <a:gd name="T8" fmla="*/ 8 w 8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2">
                    <a:moveTo>
                      <a:pt x="0" y="0"/>
                    </a:moveTo>
                    <a:cubicBezTo>
                      <a:pt x="2" y="1"/>
                      <a:pt x="5" y="2"/>
                      <a:pt x="8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40" name="Freeform 130"/>
              <p:cNvSpPr>
                <a:spLocks/>
              </p:cNvSpPr>
              <p:nvPr/>
            </p:nvSpPr>
            <p:spPr bwMode="auto">
              <a:xfrm>
                <a:off x="1714" y="2547"/>
                <a:ext cx="20" cy="8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2 h 3"/>
                  <a:gd name="T4" fmla="*/ 0 60000 65536"/>
                  <a:gd name="T5" fmla="*/ 0 60000 65536"/>
                  <a:gd name="T6" fmla="*/ 0 w 8"/>
                  <a:gd name="T7" fmla="*/ 0 h 3"/>
                  <a:gd name="T8" fmla="*/ 8 w 8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3">
                    <a:moveTo>
                      <a:pt x="0" y="0"/>
                    </a:moveTo>
                    <a:cubicBezTo>
                      <a:pt x="2" y="2"/>
                      <a:pt x="5" y="3"/>
                      <a:pt x="8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41" name="Freeform 131"/>
              <p:cNvSpPr>
                <a:spLocks/>
              </p:cNvSpPr>
              <p:nvPr/>
            </p:nvSpPr>
            <p:spPr bwMode="auto">
              <a:xfrm>
                <a:off x="1709" y="2566"/>
                <a:ext cx="20" cy="5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2 h 2"/>
                  <a:gd name="T4" fmla="*/ 0 60000 65536"/>
                  <a:gd name="T5" fmla="*/ 0 60000 65536"/>
                  <a:gd name="T6" fmla="*/ 0 w 8"/>
                  <a:gd name="T7" fmla="*/ 0 h 2"/>
                  <a:gd name="T8" fmla="*/ 8 w 8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2">
                    <a:moveTo>
                      <a:pt x="0" y="0"/>
                    </a:moveTo>
                    <a:cubicBezTo>
                      <a:pt x="2" y="1"/>
                      <a:pt x="6" y="1"/>
                      <a:pt x="8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42" name="Freeform 132"/>
              <p:cNvSpPr>
                <a:spLocks/>
              </p:cNvSpPr>
              <p:nvPr/>
            </p:nvSpPr>
            <p:spPr bwMode="auto">
              <a:xfrm>
                <a:off x="1701" y="2582"/>
                <a:ext cx="23" cy="3"/>
              </a:xfrm>
              <a:custGeom>
                <a:avLst/>
                <a:gdLst>
                  <a:gd name="T0" fmla="*/ 0 w 9"/>
                  <a:gd name="T1" fmla="*/ 0 h 1"/>
                  <a:gd name="T2" fmla="*/ 9 w 9"/>
                  <a:gd name="T3" fmla="*/ 1 h 1"/>
                  <a:gd name="T4" fmla="*/ 0 60000 65536"/>
                  <a:gd name="T5" fmla="*/ 0 60000 65536"/>
                  <a:gd name="T6" fmla="*/ 0 w 9"/>
                  <a:gd name="T7" fmla="*/ 0 h 1"/>
                  <a:gd name="T8" fmla="*/ 9 w 9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9" h="1">
                    <a:moveTo>
                      <a:pt x="0" y="0"/>
                    </a:moveTo>
                    <a:cubicBezTo>
                      <a:pt x="3" y="0"/>
                      <a:pt x="6" y="0"/>
                      <a:pt x="9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43" name="Freeform 133"/>
              <p:cNvSpPr>
                <a:spLocks/>
              </p:cNvSpPr>
              <p:nvPr/>
            </p:nvSpPr>
            <p:spPr bwMode="auto">
              <a:xfrm>
                <a:off x="1696" y="2601"/>
                <a:ext cx="23" cy="5"/>
              </a:xfrm>
              <a:custGeom>
                <a:avLst/>
                <a:gdLst>
                  <a:gd name="T0" fmla="*/ 0 w 9"/>
                  <a:gd name="T1" fmla="*/ 0 h 2"/>
                  <a:gd name="T2" fmla="*/ 9 w 9"/>
                  <a:gd name="T3" fmla="*/ 2 h 2"/>
                  <a:gd name="T4" fmla="*/ 0 60000 65536"/>
                  <a:gd name="T5" fmla="*/ 0 60000 65536"/>
                  <a:gd name="T6" fmla="*/ 0 w 9"/>
                  <a:gd name="T7" fmla="*/ 0 h 2"/>
                  <a:gd name="T8" fmla="*/ 9 w 9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6" y="2"/>
                      <a:pt x="9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44" name="Freeform 134"/>
              <p:cNvSpPr>
                <a:spLocks/>
              </p:cNvSpPr>
              <p:nvPr/>
            </p:nvSpPr>
            <p:spPr bwMode="auto">
              <a:xfrm>
                <a:off x="1696" y="2617"/>
                <a:ext cx="20" cy="8"/>
              </a:xfrm>
              <a:custGeom>
                <a:avLst/>
                <a:gdLst>
                  <a:gd name="T0" fmla="*/ 0 w 8"/>
                  <a:gd name="T1" fmla="*/ 0 h 3"/>
                  <a:gd name="T2" fmla="*/ 8 w 8"/>
                  <a:gd name="T3" fmla="*/ 3 h 3"/>
                  <a:gd name="T4" fmla="*/ 0 60000 65536"/>
                  <a:gd name="T5" fmla="*/ 0 60000 65536"/>
                  <a:gd name="T6" fmla="*/ 0 w 8"/>
                  <a:gd name="T7" fmla="*/ 0 h 3"/>
                  <a:gd name="T8" fmla="*/ 8 w 8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3">
                    <a:moveTo>
                      <a:pt x="0" y="0"/>
                    </a:moveTo>
                    <a:cubicBezTo>
                      <a:pt x="2" y="2"/>
                      <a:pt x="5" y="2"/>
                      <a:pt x="8" y="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45" name="Freeform 135"/>
              <p:cNvSpPr>
                <a:spLocks/>
              </p:cNvSpPr>
              <p:nvPr/>
            </p:nvSpPr>
            <p:spPr bwMode="auto">
              <a:xfrm>
                <a:off x="1701" y="2638"/>
                <a:ext cx="20" cy="5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2 h 2"/>
                  <a:gd name="T4" fmla="*/ 0 60000 65536"/>
                  <a:gd name="T5" fmla="*/ 0 60000 65536"/>
                  <a:gd name="T6" fmla="*/ 0 w 8"/>
                  <a:gd name="T7" fmla="*/ 0 h 2"/>
                  <a:gd name="T8" fmla="*/ 8 w 8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2">
                    <a:moveTo>
                      <a:pt x="0" y="0"/>
                    </a:moveTo>
                    <a:cubicBezTo>
                      <a:pt x="2" y="2"/>
                      <a:pt x="5" y="2"/>
                      <a:pt x="8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46" name="Freeform 136"/>
              <p:cNvSpPr>
                <a:spLocks/>
              </p:cNvSpPr>
              <p:nvPr/>
            </p:nvSpPr>
            <p:spPr bwMode="auto">
              <a:xfrm>
                <a:off x="1769" y="2009"/>
                <a:ext cx="22" cy="8"/>
              </a:xfrm>
              <a:custGeom>
                <a:avLst/>
                <a:gdLst>
                  <a:gd name="T0" fmla="*/ 0 w 9"/>
                  <a:gd name="T1" fmla="*/ 0 h 3"/>
                  <a:gd name="T2" fmla="*/ 9 w 9"/>
                  <a:gd name="T3" fmla="*/ 3 h 3"/>
                  <a:gd name="T4" fmla="*/ 0 60000 65536"/>
                  <a:gd name="T5" fmla="*/ 0 60000 65536"/>
                  <a:gd name="T6" fmla="*/ 0 w 9"/>
                  <a:gd name="T7" fmla="*/ 0 h 3"/>
                  <a:gd name="T8" fmla="*/ 9 w 9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9" h="3">
                    <a:moveTo>
                      <a:pt x="0" y="0"/>
                    </a:moveTo>
                    <a:cubicBezTo>
                      <a:pt x="4" y="0"/>
                      <a:pt x="6" y="2"/>
                      <a:pt x="9" y="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47" name="Freeform 137"/>
              <p:cNvSpPr>
                <a:spLocks/>
              </p:cNvSpPr>
              <p:nvPr/>
            </p:nvSpPr>
            <p:spPr bwMode="auto">
              <a:xfrm>
                <a:off x="1786" y="1907"/>
                <a:ext cx="20" cy="6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2 h 2"/>
                  <a:gd name="T4" fmla="*/ 0 60000 65536"/>
                  <a:gd name="T5" fmla="*/ 0 60000 65536"/>
                  <a:gd name="T6" fmla="*/ 0 w 8"/>
                  <a:gd name="T7" fmla="*/ 0 h 2"/>
                  <a:gd name="T8" fmla="*/ 8 w 8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2">
                    <a:moveTo>
                      <a:pt x="0" y="0"/>
                    </a:moveTo>
                    <a:cubicBezTo>
                      <a:pt x="3" y="1"/>
                      <a:pt x="5" y="2"/>
                      <a:pt x="8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48" name="Freeform 138"/>
              <p:cNvSpPr>
                <a:spLocks/>
              </p:cNvSpPr>
              <p:nvPr/>
            </p:nvSpPr>
            <p:spPr bwMode="auto">
              <a:xfrm>
                <a:off x="1786" y="1889"/>
                <a:ext cx="23" cy="8"/>
              </a:xfrm>
              <a:custGeom>
                <a:avLst/>
                <a:gdLst>
                  <a:gd name="T0" fmla="*/ 0 w 9"/>
                  <a:gd name="T1" fmla="*/ 0 h 3"/>
                  <a:gd name="T2" fmla="*/ 9 w 9"/>
                  <a:gd name="T3" fmla="*/ 3 h 3"/>
                  <a:gd name="T4" fmla="*/ 0 60000 65536"/>
                  <a:gd name="T5" fmla="*/ 0 60000 65536"/>
                  <a:gd name="T6" fmla="*/ 0 w 9"/>
                  <a:gd name="T7" fmla="*/ 0 h 3"/>
                  <a:gd name="T8" fmla="*/ 9 w 9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9" h="3">
                    <a:moveTo>
                      <a:pt x="0" y="0"/>
                    </a:moveTo>
                    <a:cubicBezTo>
                      <a:pt x="3" y="2"/>
                      <a:pt x="6" y="2"/>
                      <a:pt x="9" y="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49" name="Freeform 139"/>
              <p:cNvSpPr>
                <a:spLocks/>
              </p:cNvSpPr>
              <p:nvPr/>
            </p:nvSpPr>
            <p:spPr bwMode="auto">
              <a:xfrm>
                <a:off x="1791" y="1865"/>
                <a:ext cx="23" cy="13"/>
              </a:xfrm>
              <a:custGeom>
                <a:avLst/>
                <a:gdLst>
                  <a:gd name="T0" fmla="*/ 0 w 9"/>
                  <a:gd name="T1" fmla="*/ 0 h 5"/>
                  <a:gd name="T2" fmla="*/ 9 w 9"/>
                  <a:gd name="T3" fmla="*/ 5 h 5"/>
                  <a:gd name="T4" fmla="*/ 0 60000 65536"/>
                  <a:gd name="T5" fmla="*/ 0 60000 65536"/>
                  <a:gd name="T6" fmla="*/ 0 w 9"/>
                  <a:gd name="T7" fmla="*/ 0 h 5"/>
                  <a:gd name="T8" fmla="*/ 9 w 9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9" h="5">
                    <a:moveTo>
                      <a:pt x="0" y="0"/>
                    </a:moveTo>
                    <a:cubicBezTo>
                      <a:pt x="3" y="3"/>
                      <a:pt x="6" y="4"/>
                      <a:pt x="9" y="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50" name="Freeform 140"/>
              <p:cNvSpPr>
                <a:spLocks/>
              </p:cNvSpPr>
              <p:nvPr/>
            </p:nvSpPr>
            <p:spPr bwMode="auto">
              <a:xfrm>
                <a:off x="1806" y="1841"/>
                <a:ext cx="18" cy="18"/>
              </a:xfrm>
              <a:custGeom>
                <a:avLst/>
                <a:gdLst>
                  <a:gd name="T0" fmla="*/ 0 w 7"/>
                  <a:gd name="T1" fmla="*/ 0 h 7"/>
                  <a:gd name="T2" fmla="*/ 7 w 7"/>
                  <a:gd name="T3" fmla="*/ 7 h 7"/>
                  <a:gd name="T4" fmla="*/ 0 60000 65536"/>
                  <a:gd name="T5" fmla="*/ 0 60000 65536"/>
                  <a:gd name="T6" fmla="*/ 0 w 7"/>
                  <a:gd name="T7" fmla="*/ 0 h 7"/>
                  <a:gd name="T8" fmla="*/ 7 w 7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7">
                    <a:moveTo>
                      <a:pt x="0" y="0"/>
                    </a:moveTo>
                    <a:cubicBezTo>
                      <a:pt x="1" y="3"/>
                      <a:pt x="4" y="6"/>
                      <a:pt x="7" y="7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51" name="Freeform 141"/>
              <p:cNvSpPr>
                <a:spLocks/>
              </p:cNvSpPr>
              <p:nvPr/>
            </p:nvSpPr>
            <p:spPr bwMode="auto">
              <a:xfrm>
                <a:off x="1691" y="2731"/>
                <a:ext cx="15" cy="11"/>
              </a:xfrm>
              <a:custGeom>
                <a:avLst/>
                <a:gdLst>
                  <a:gd name="T0" fmla="*/ 0 w 6"/>
                  <a:gd name="T1" fmla="*/ 0 h 4"/>
                  <a:gd name="T2" fmla="*/ 6 w 6"/>
                  <a:gd name="T3" fmla="*/ 4 h 4"/>
                  <a:gd name="T4" fmla="*/ 0 60000 65536"/>
                  <a:gd name="T5" fmla="*/ 0 60000 65536"/>
                  <a:gd name="T6" fmla="*/ 0 w 6"/>
                  <a:gd name="T7" fmla="*/ 0 h 4"/>
                  <a:gd name="T8" fmla="*/ 6 w 6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4">
                    <a:moveTo>
                      <a:pt x="0" y="0"/>
                    </a:moveTo>
                    <a:cubicBezTo>
                      <a:pt x="4" y="3"/>
                      <a:pt x="6" y="4"/>
                      <a:pt x="6" y="4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52" name="Freeform 142"/>
              <p:cNvSpPr>
                <a:spLocks/>
              </p:cNvSpPr>
              <p:nvPr/>
            </p:nvSpPr>
            <p:spPr bwMode="auto">
              <a:xfrm>
                <a:off x="1689" y="2745"/>
                <a:ext cx="10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0 60000 65536"/>
                  <a:gd name="T5" fmla="*/ 0 60000 65536"/>
                  <a:gd name="T6" fmla="*/ 0 w 4"/>
                  <a:gd name="T7" fmla="*/ 0 h 3"/>
                  <a:gd name="T8" fmla="*/ 4 w 4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3">
                    <a:moveTo>
                      <a:pt x="0" y="0"/>
                    </a:moveTo>
                    <a:cubicBezTo>
                      <a:pt x="2" y="2"/>
                      <a:pt x="4" y="3"/>
                      <a:pt x="4" y="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53" name="Freeform 143"/>
              <p:cNvSpPr>
                <a:spLocks/>
              </p:cNvSpPr>
              <p:nvPr/>
            </p:nvSpPr>
            <p:spPr bwMode="auto">
              <a:xfrm>
                <a:off x="1681" y="2755"/>
                <a:ext cx="13" cy="8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0"/>
                    </a:moveTo>
                    <a:cubicBezTo>
                      <a:pt x="3" y="3"/>
                      <a:pt x="5" y="3"/>
                      <a:pt x="5" y="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54" name="Freeform 144"/>
              <p:cNvSpPr>
                <a:spLocks/>
              </p:cNvSpPr>
              <p:nvPr/>
            </p:nvSpPr>
            <p:spPr bwMode="auto">
              <a:xfrm>
                <a:off x="1681" y="2774"/>
                <a:ext cx="8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60000 65536"/>
                  <a:gd name="T5" fmla="*/ 0 60000 65536"/>
                  <a:gd name="T6" fmla="*/ 0 w 3"/>
                  <a:gd name="T7" fmla="*/ 0 h 2"/>
                  <a:gd name="T8" fmla="*/ 3 w 3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2">
                    <a:moveTo>
                      <a:pt x="0" y="0"/>
                    </a:moveTo>
                    <a:cubicBezTo>
                      <a:pt x="2" y="2"/>
                      <a:pt x="3" y="2"/>
                      <a:pt x="3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55" name="Freeform 145"/>
              <p:cNvSpPr>
                <a:spLocks/>
              </p:cNvSpPr>
              <p:nvPr/>
            </p:nvSpPr>
            <p:spPr bwMode="auto">
              <a:xfrm>
                <a:off x="1679" y="2793"/>
                <a:ext cx="10" cy="5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0"/>
                    </a:moveTo>
                    <a:cubicBezTo>
                      <a:pt x="3" y="2"/>
                      <a:pt x="4" y="2"/>
                      <a:pt x="4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56" name="Freeform 146"/>
              <p:cNvSpPr>
                <a:spLocks/>
              </p:cNvSpPr>
              <p:nvPr/>
            </p:nvSpPr>
            <p:spPr bwMode="auto">
              <a:xfrm>
                <a:off x="1814" y="1814"/>
                <a:ext cx="12" cy="11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60000 65536"/>
                  <a:gd name="T5" fmla="*/ 0 60000 65536"/>
                  <a:gd name="T6" fmla="*/ 0 w 5"/>
                  <a:gd name="T7" fmla="*/ 0 h 4"/>
                  <a:gd name="T8" fmla="*/ 5 w 5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4">
                    <a:moveTo>
                      <a:pt x="0" y="0"/>
                    </a:moveTo>
                    <a:cubicBezTo>
                      <a:pt x="2" y="3"/>
                      <a:pt x="5" y="4"/>
                      <a:pt x="5" y="4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57" name="Freeform 147"/>
              <p:cNvSpPr>
                <a:spLocks/>
              </p:cNvSpPr>
              <p:nvPr/>
            </p:nvSpPr>
            <p:spPr bwMode="auto">
              <a:xfrm>
                <a:off x="1836" y="1761"/>
                <a:ext cx="15" cy="13"/>
              </a:xfrm>
              <a:custGeom>
                <a:avLst/>
                <a:gdLst>
                  <a:gd name="T0" fmla="*/ 0 w 6"/>
                  <a:gd name="T1" fmla="*/ 0 h 5"/>
                  <a:gd name="T2" fmla="*/ 6 w 6"/>
                  <a:gd name="T3" fmla="*/ 5 h 5"/>
                  <a:gd name="T4" fmla="*/ 0 60000 65536"/>
                  <a:gd name="T5" fmla="*/ 0 60000 65536"/>
                  <a:gd name="T6" fmla="*/ 0 w 6"/>
                  <a:gd name="T7" fmla="*/ 0 h 5"/>
                  <a:gd name="T8" fmla="*/ 6 w 6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5">
                    <a:moveTo>
                      <a:pt x="0" y="0"/>
                    </a:moveTo>
                    <a:cubicBezTo>
                      <a:pt x="4" y="1"/>
                      <a:pt x="6" y="5"/>
                      <a:pt x="6" y="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58" name="Freeform 148"/>
              <p:cNvSpPr>
                <a:spLocks/>
              </p:cNvSpPr>
              <p:nvPr/>
            </p:nvSpPr>
            <p:spPr bwMode="auto">
              <a:xfrm>
                <a:off x="1826" y="1771"/>
                <a:ext cx="15" cy="14"/>
              </a:xfrm>
              <a:custGeom>
                <a:avLst/>
                <a:gdLst>
                  <a:gd name="T0" fmla="*/ 0 w 6"/>
                  <a:gd name="T1" fmla="*/ 0 h 5"/>
                  <a:gd name="T2" fmla="*/ 6 w 6"/>
                  <a:gd name="T3" fmla="*/ 5 h 5"/>
                  <a:gd name="T4" fmla="*/ 0 60000 65536"/>
                  <a:gd name="T5" fmla="*/ 0 60000 65536"/>
                  <a:gd name="T6" fmla="*/ 0 w 6"/>
                  <a:gd name="T7" fmla="*/ 0 h 5"/>
                  <a:gd name="T8" fmla="*/ 6 w 6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5">
                    <a:moveTo>
                      <a:pt x="0" y="0"/>
                    </a:moveTo>
                    <a:cubicBezTo>
                      <a:pt x="4" y="2"/>
                      <a:pt x="6" y="5"/>
                      <a:pt x="6" y="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59" name="Freeform 149"/>
              <p:cNvSpPr>
                <a:spLocks/>
              </p:cNvSpPr>
              <p:nvPr/>
            </p:nvSpPr>
            <p:spPr bwMode="auto">
              <a:xfrm>
                <a:off x="1819" y="1787"/>
                <a:ext cx="15" cy="14"/>
              </a:xfrm>
              <a:custGeom>
                <a:avLst/>
                <a:gdLst>
                  <a:gd name="T0" fmla="*/ 0 w 6"/>
                  <a:gd name="T1" fmla="*/ 0 h 5"/>
                  <a:gd name="T2" fmla="*/ 6 w 6"/>
                  <a:gd name="T3" fmla="*/ 5 h 5"/>
                  <a:gd name="T4" fmla="*/ 0 60000 65536"/>
                  <a:gd name="T5" fmla="*/ 0 60000 65536"/>
                  <a:gd name="T6" fmla="*/ 0 w 6"/>
                  <a:gd name="T7" fmla="*/ 0 h 5"/>
                  <a:gd name="T8" fmla="*/ 6 w 6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5">
                    <a:moveTo>
                      <a:pt x="0" y="0"/>
                    </a:moveTo>
                    <a:cubicBezTo>
                      <a:pt x="3" y="3"/>
                      <a:pt x="6" y="5"/>
                      <a:pt x="6" y="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60" name="Freeform 150"/>
              <p:cNvSpPr>
                <a:spLocks/>
              </p:cNvSpPr>
              <p:nvPr/>
            </p:nvSpPr>
            <p:spPr bwMode="auto">
              <a:xfrm>
                <a:off x="1836" y="1734"/>
                <a:ext cx="20" cy="13"/>
              </a:xfrm>
              <a:custGeom>
                <a:avLst/>
                <a:gdLst>
                  <a:gd name="T0" fmla="*/ 0 w 8"/>
                  <a:gd name="T1" fmla="*/ 0 h 5"/>
                  <a:gd name="T2" fmla="*/ 8 w 8"/>
                  <a:gd name="T3" fmla="*/ 5 h 5"/>
                  <a:gd name="T4" fmla="*/ 0 60000 65536"/>
                  <a:gd name="T5" fmla="*/ 0 60000 65536"/>
                  <a:gd name="T6" fmla="*/ 0 w 8"/>
                  <a:gd name="T7" fmla="*/ 0 h 5"/>
                  <a:gd name="T8" fmla="*/ 8 w 8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5">
                    <a:moveTo>
                      <a:pt x="0" y="0"/>
                    </a:moveTo>
                    <a:cubicBezTo>
                      <a:pt x="5" y="1"/>
                      <a:pt x="8" y="5"/>
                      <a:pt x="8" y="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61" name="Freeform 151"/>
              <p:cNvSpPr>
                <a:spLocks/>
              </p:cNvSpPr>
              <p:nvPr/>
            </p:nvSpPr>
            <p:spPr bwMode="auto">
              <a:xfrm>
                <a:off x="1841" y="1713"/>
                <a:ext cx="18" cy="10"/>
              </a:xfrm>
              <a:custGeom>
                <a:avLst/>
                <a:gdLst>
                  <a:gd name="T0" fmla="*/ 0 w 7"/>
                  <a:gd name="T1" fmla="*/ 0 h 4"/>
                  <a:gd name="T2" fmla="*/ 7 w 7"/>
                  <a:gd name="T3" fmla="*/ 4 h 4"/>
                  <a:gd name="T4" fmla="*/ 0 60000 65536"/>
                  <a:gd name="T5" fmla="*/ 0 60000 65536"/>
                  <a:gd name="T6" fmla="*/ 0 w 7"/>
                  <a:gd name="T7" fmla="*/ 0 h 4"/>
                  <a:gd name="T8" fmla="*/ 7 w 7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4">
                    <a:moveTo>
                      <a:pt x="0" y="0"/>
                    </a:moveTo>
                    <a:cubicBezTo>
                      <a:pt x="2" y="2"/>
                      <a:pt x="6" y="3"/>
                      <a:pt x="7" y="4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62" name="Freeform 152"/>
              <p:cNvSpPr>
                <a:spLocks/>
              </p:cNvSpPr>
              <p:nvPr/>
            </p:nvSpPr>
            <p:spPr bwMode="auto">
              <a:xfrm>
                <a:off x="1851" y="1694"/>
                <a:ext cx="15" cy="13"/>
              </a:xfrm>
              <a:custGeom>
                <a:avLst/>
                <a:gdLst>
                  <a:gd name="T0" fmla="*/ 0 w 6"/>
                  <a:gd name="T1" fmla="*/ 0 h 5"/>
                  <a:gd name="T2" fmla="*/ 6 w 6"/>
                  <a:gd name="T3" fmla="*/ 5 h 5"/>
                  <a:gd name="T4" fmla="*/ 0 60000 65536"/>
                  <a:gd name="T5" fmla="*/ 0 60000 65536"/>
                  <a:gd name="T6" fmla="*/ 0 w 6"/>
                  <a:gd name="T7" fmla="*/ 0 h 5"/>
                  <a:gd name="T8" fmla="*/ 6 w 6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5">
                    <a:moveTo>
                      <a:pt x="0" y="0"/>
                    </a:moveTo>
                    <a:cubicBezTo>
                      <a:pt x="1" y="3"/>
                      <a:pt x="4" y="4"/>
                      <a:pt x="6" y="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63" name="Freeform 153"/>
              <p:cNvSpPr>
                <a:spLocks/>
              </p:cNvSpPr>
              <p:nvPr/>
            </p:nvSpPr>
            <p:spPr bwMode="auto">
              <a:xfrm>
                <a:off x="1861" y="1675"/>
                <a:ext cx="15" cy="16"/>
              </a:xfrm>
              <a:custGeom>
                <a:avLst/>
                <a:gdLst>
                  <a:gd name="T0" fmla="*/ 0 w 6"/>
                  <a:gd name="T1" fmla="*/ 0 h 6"/>
                  <a:gd name="T2" fmla="*/ 6 w 6"/>
                  <a:gd name="T3" fmla="*/ 6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0"/>
                    </a:moveTo>
                    <a:cubicBezTo>
                      <a:pt x="3" y="1"/>
                      <a:pt x="3" y="6"/>
                      <a:pt x="6" y="6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64" name="Freeform 154"/>
              <p:cNvSpPr>
                <a:spLocks/>
              </p:cNvSpPr>
              <p:nvPr/>
            </p:nvSpPr>
            <p:spPr bwMode="auto">
              <a:xfrm>
                <a:off x="1874" y="1662"/>
                <a:ext cx="7" cy="21"/>
              </a:xfrm>
              <a:custGeom>
                <a:avLst/>
                <a:gdLst>
                  <a:gd name="T0" fmla="*/ 0 w 3"/>
                  <a:gd name="T1" fmla="*/ 0 h 8"/>
                  <a:gd name="T2" fmla="*/ 3 w 3"/>
                  <a:gd name="T3" fmla="*/ 8 h 8"/>
                  <a:gd name="T4" fmla="*/ 0 60000 65536"/>
                  <a:gd name="T5" fmla="*/ 0 60000 65536"/>
                  <a:gd name="T6" fmla="*/ 0 w 3"/>
                  <a:gd name="T7" fmla="*/ 0 h 8"/>
                  <a:gd name="T8" fmla="*/ 3 w 3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8">
                    <a:moveTo>
                      <a:pt x="0" y="0"/>
                    </a:moveTo>
                    <a:cubicBezTo>
                      <a:pt x="1" y="3"/>
                      <a:pt x="2" y="7"/>
                      <a:pt x="3" y="8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65" name="Freeform 155"/>
              <p:cNvSpPr>
                <a:spLocks/>
              </p:cNvSpPr>
              <p:nvPr/>
            </p:nvSpPr>
            <p:spPr bwMode="auto">
              <a:xfrm>
                <a:off x="1881" y="1651"/>
                <a:ext cx="13" cy="11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60000 65536"/>
                  <a:gd name="T5" fmla="*/ 0 60000 65536"/>
                  <a:gd name="T6" fmla="*/ 0 w 5"/>
                  <a:gd name="T7" fmla="*/ 0 h 4"/>
                  <a:gd name="T8" fmla="*/ 5 w 5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4">
                    <a:moveTo>
                      <a:pt x="0" y="0"/>
                    </a:moveTo>
                    <a:cubicBezTo>
                      <a:pt x="1" y="1"/>
                      <a:pt x="3" y="2"/>
                      <a:pt x="5" y="4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66" name="Freeform 156"/>
              <p:cNvSpPr>
                <a:spLocks/>
              </p:cNvSpPr>
              <p:nvPr/>
            </p:nvSpPr>
            <p:spPr bwMode="auto">
              <a:xfrm>
                <a:off x="1884" y="1627"/>
                <a:ext cx="15" cy="14"/>
              </a:xfrm>
              <a:custGeom>
                <a:avLst/>
                <a:gdLst>
                  <a:gd name="T0" fmla="*/ 0 w 6"/>
                  <a:gd name="T1" fmla="*/ 0 h 5"/>
                  <a:gd name="T2" fmla="*/ 6 w 6"/>
                  <a:gd name="T3" fmla="*/ 5 h 5"/>
                  <a:gd name="T4" fmla="*/ 0 60000 65536"/>
                  <a:gd name="T5" fmla="*/ 0 60000 65536"/>
                  <a:gd name="T6" fmla="*/ 0 w 6"/>
                  <a:gd name="T7" fmla="*/ 0 h 5"/>
                  <a:gd name="T8" fmla="*/ 6 w 6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5">
                    <a:moveTo>
                      <a:pt x="0" y="0"/>
                    </a:moveTo>
                    <a:cubicBezTo>
                      <a:pt x="2" y="2"/>
                      <a:pt x="4" y="4"/>
                      <a:pt x="6" y="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67" name="Freeform 157"/>
              <p:cNvSpPr>
                <a:spLocks/>
              </p:cNvSpPr>
              <p:nvPr/>
            </p:nvSpPr>
            <p:spPr bwMode="auto">
              <a:xfrm>
                <a:off x="1891" y="1609"/>
                <a:ext cx="13" cy="13"/>
              </a:xfrm>
              <a:custGeom>
                <a:avLst/>
                <a:gdLst>
                  <a:gd name="T0" fmla="*/ 0 w 5"/>
                  <a:gd name="T1" fmla="*/ 0 h 5"/>
                  <a:gd name="T2" fmla="*/ 5 w 5"/>
                  <a:gd name="T3" fmla="*/ 5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0" y="0"/>
                    </a:moveTo>
                    <a:cubicBezTo>
                      <a:pt x="1" y="2"/>
                      <a:pt x="3" y="5"/>
                      <a:pt x="5" y="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68" name="Freeform 158"/>
              <p:cNvSpPr>
                <a:spLocks/>
              </p:cNvSpPr>
              <p:nvPr/>
            </p:nvSpPr>
            <p:spPr bwMode="auto">
              <a:xfrm>
                <a:off x="1909" y="1598"/>
                <a:ext cx="7" cy="13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60000 65536"/>
                  <a:gd name="T5" fmla="*/ 0 60000 65536"/>
                  <a:gd name="T6" fmla="*/ 0 w 3"/>
                  <a:gd name="T7" fmla="*/ 0 h 5"/>
                  <a:gd name="T8" fmla="*/ 3 w 3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5">
                    <a:moveTo>
                      <a:pt x="0" y="0"/>
                    </a:moveTo>
                    <a:cubicBezTo>
                      <a:pt x="0" y="2"/>
                      <a:pt x="1" y="4"/>
                      <a:pt x="3" y="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69" name="Freeform 159"/>
              <p:cNvSpPr>
                <a:spLocks/>
              </p:cNvSpPr>
              <p:nvPr/>
            </p:nvSpPr>
            <p:spPr bwMode="auto">
              <a:xfrm>
                <a:off x="1984" y="1510"/>
                <a:ext cx="7" cy="13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60000 65536"/>
                  <a:gd name="T5" fmla="*/ 0 60000 65536"/>
                  <a:gd name="T6" fmla="*/ 0 w 3"/>
                  <a:gd name="T7" fmla="*/ 0 h 5"/>
                  <a:gd name="T8" fmla="*/ 3 w 3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3"/>
                      <a:pt x="3" y="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70" name="Freeform 160"/>
              <p:cNvSpPr>
                <a:spLocks/>
              </p:cNvSpPr>
              <p:nvPr/>
            </p:nvSpPr>
            <p:spPr bwMode="auto">
              <a:xfrm>
                <a:off x="1994" y="1494"/>
                <a:ext cx="10" cy="21"/>
              </a:xfrm>
              <a:custGeom>
                <a:avLst/>
                <a:gdLst>
                  <a:gd name="T0" fmla="*/ 0 w 4"/>
                  <a:gd name="T1" fmla="*/ 0 h 8"/>
                  <a:gd name="T2" fmla="*/ 4 w 4"/>
                  <a:gd name="T3" fmla="*/ 8 h 8"/>
                  <a:gd name="T4" fmla="*/ 0 60000 65536"/>
                  <a:gd name="T5" fmla="*/ 0 60000 65536"/>
                  <a:gd name="T6" fmla="*/ 0 w 4"/>
                  <a:gd name="T7" fmla="*/ 0 h 8"/>
                  <a:gd name="T8" fmla="*/ 4 w 4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8">
                    <a:moveTo>
                      <a:pt x="0" y="0"/>
                    </a:moveTo>
                    <a:cubicBezTo>
                      <a:pt x="1" y="3"/>
                      <a:pt x="2" y="6"/>
                      <a:pt x="4" y="8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71" name="Freeform 161"/>
              <p:cNvSpPr>
                <a:spLocks/>
              </p:cNvSpPr>
              <p:nvPr/>
            </p:nvSpPr>
            <p:spPr bwMode="auto">
              <a:xfrm>
                <a:off x="2009" y="1483"/>
                <a:ext cx="5" cy="19"/>
              </a:xfrm>
              <a:custGeom>
                <a:avLst/>
                <a:gdLst>
                  <a:gd name="T0" fmla="*/ 1 w 2"/>
                  <a:gd name="T1" fmla="*/ 0 h 7"/>
                  <a:gd name="T2" fmla="*/ 2 w 2"/>
                  <a:gd name="T3" fmla="*/ 7 h 7"/>
                  <a:gd name="T4" fmla="*/ 0 60000 65536"/>
                  <a:gd name="T5" fmla="*/ 0 60000 65536"/>
                  <a:gd name="T6" fmla="*/ 0 w 2"/>
                  <a:gd name="T7" fmla="*/ 0 h 7"/>
                  <a:gd name="T8" fmla="*/ 2 w 2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1" y="5"/>
                      <a:pt x="2" y="7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72" name="Freeform 162"/>
              <p:cNvSpPr>
                <a:spLocks/>
              </p:cNvSpPr>
              <p:nvPr/>
            </p:nvSpPr>
            <p:spPr bwMode="auto">
              <a:xfrm>
                <a:off x="2024" y="1478"/>
                <a:ext cx="5" cy="21"/>
              </a:xfrm>
              <a:custGeom>
                <a:avLst/>
                <a:gdLst>
                  <a:gd name="T0" fmla="*/ 0 w 2"/>
                  <a:gd name="T1" fmla="*/ 0 h 8"/>
                  <a:gd name="T2" fmla="*/ 2 w 2"/>
                  <a:gd name="T3" fmla="*/ 8 h 8"/>
                  <a:gd name="T4" fmla="*/ 0 60000 65536"/>
                  <a:gd name="T5" fmla="*/ 0 60000 65536"/>
                  <a:gd name="T6" fmla="*/ 0 w 2"/>
                  <a:gd name="T7" fmla="*/ 0 h 8"/>
                  <a:gd name="T8" fmla="*/ 2 w 2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8">
                    <a:moveTo>
                      <a:pt x="0" y="0"/>
                    </a:moveTo>
                    <a:cubicBezTo>
                      <a:pt x="0" y="3"/>
                      <a:pt x="0" y="6"/>
                      <a:pt x="2" y="8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73" name="Freeform 163"/>
              <p:cNvSpPr>
                <a:spLocks/>
              </p:cNvSpPr>
              <p:nvPr/>
            </p:nvSpPr>
            <p:spPr bwMode="auto">
              <a:xfrm>
                <a:off x="2039" y="1470"/>
                <a:ext cx="8" cy="21"/>
              </a:xfrm>
              <a:custGeom>
                <a:avLst/>
                <a:gdLst>
                  <a:gd name="T0" fmla="*/ 0 w 3"/>
                  <a:gd name="T1" fmla="*/ 0 h 8"/>
                  <a:gd name="T2" fmla="*/ 3 w 3"/>
                  <a:gd name="T3" fmla="*/ 8 h 8"/>
                  <a:gd name="T4" fmla="*/ 0 60000 65536"/>
                  <a:gd name="T5" fmla="*/ 0 60000 65536"/>
                  <a:gd name="T6" fmla="*/ 0 w 3"/>
                  <a:gd name="T7" fmla="*/ 0 h 8"/>
                  <a:gd name="T8" fmla="*/ 3 w 3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8">
                    <a:moveTo>
                      <a:pt x="0" y="0"/>
                    </a:moveTo>
                    <a:cubicBezTo>
                      <a:pt x="1" y="2"/>
                      <a:pt x="1" y="6"/>
                      <a:pt x="3" y="8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74" name="Freeform 164"/>
              <p:cNvSpPr>
                <a:spLocks/>
              </p:cNvSpPr>
              <p:nvPr/>
            </p:nvSpPr>
            <p:spPr bwMode="auto">
              <a:xfrm>
                <a:off x="2059" y="1462"/>
                <a:ext cx="3" cy="13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60000 65536"/>
                  <a:gd name="T5" fmla="*/ 0 60000 65536"/>
                  <a:gd name="T6" fmla="*/ 0 w 1"/>
                  <a:gd name="T7" fmla="*/ 0 h 5"/>
                  <a:gd name="T8" fmla="*/ 1 w 1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5">
                    <a:moveTo>
                      <a:pt x="0" y="0"/>
                    </a:moveTo>
                    <a:cubicBezTo>
                      <a:pt x="0" y="2"/>
                      <a:pt x="1" y="3"/>
                      <a:pt x="1" y="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75" name="Freeform 165"/>
              <p:cNvSpPr>
                <a:spLocks/>
              </p:cNvSpPr>
              <p:nvPr/>
            </p:nvSpPr>
            <p:spPr bwMode="auto">
              <a:xfrm>
                <a:off x="2069" y="1446"/>
                <a:ext cx="5" cy="24"/>
              </a:xfrm>
              <a:custGeom>
                <a:avLst/>
                <a:gdLst>
                  <a:gd name="T0" fmla="*/ 0 w 2"/>
                  <a:gd name="T1" fmla="*/ 0 h 9"/>
                  <a:gd name="T2" fmla="*/ 2 w 2"/>
                  <a:gd name="T3" fmla="*/ 9 h 9"/>
                  <a:gd name="T4" fmla="*/ 0 60000 65536"/>
                  <a:gd name="T5" fmla="*/ 0 60000 65536"/>
                  <a:gd name="T6" fmla="*/ 0 w 2"/>
                  <a:gd name="T7" fmla="*/ 0 h 9"/>
                  <a:gd name="T8" fmla="*/ 2 w 2"/>
                  <a:gd name="T9" fmla="*/ 9 h 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9">
                    <a:moveTo>
                      <a:pt x="0" y="0"/>
                    </a:moveTo>
                    <a:cubicBezTo>
                      <a:pt x="1" y="3"/>
                      <a:pt x="0" y="7"/>
                      <a:pt x="2" y="9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76" name="Freeform 166"/>
              <p:cNvSpPr>
                <a:spLocks/>
              </p:cNvSpPr>
              <p:nvPr/>
            </p:nvSpPr>
            <p:spPr bwMode="auto">
              <a:xfrm>
                <a:off x="2084" y="1446"/>
                <a:ext cx="5" cy="19"/>
              </a:xfrm>
              <a:custGeom>
                <a:avLst/>
                <a:gdLst>
                  <a:gd name="T0" fmla="*/ 0 w 2"/>
                  <a:gd name="T1" fmla="*/ 0 h 7"/>
                  <a:gd name="T2" fmla="*/ 2 w 2"/>
                  <a:gd name="T3" fmla="*/ 7 h 7"/>
                  <a:gd name="T4" fmla="*/ 0 60000 65536"/>
                  <a:gd name="T5" fmla="*/ 0 60000 65536"/>
                  <a:gd name="T6" fmla="*/ 0 w 2"/>
                  <a:gd name="T7" fmla="*/ 0 h 7"/>
                  <a:gd name="T8" fmla="*/ 2 w 2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7">
                    <a:moveTo>
                      <a:pt x="0" y="0"/>
                    </a:moveTo>
                    <a:cubicBezTo>
                      <a:pt x="1" y="2"/>
                      <a:pt x="1" y="4"/>
                      <a:pt x="2" y="7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77" name="Freeform 167"/>
              <p:cNvSpPr>
                <a:spLocks/>
              </p:cNvSpPr>
              <p:nvPr/>
            </p:nvSpPr>
            <p:spPr bwMode="auto">
              <a:xfrm>
                <a:off x="2099" y="1441"/>
                <a:ext cx="5" cy="24"/>
              </a:xfrm>
              <a:custGeom>
                <a:avLst/>
                <a:gdLst>
                  <a:gd name="T0" fmla="*/ 0 w 2"/>
                  <a:gd name="T1" fmla="*/ 0 h 9"/>
                  <a:gd name="T2" fmla="*/ 2 w 2"/>
                  <a:gd name="T3" fmla="*/ 9 h 9"/>
                  <a:gd name="T4" fmla="*/ 0 60000 65536"/>
                  <a:gd name="T5" fmla="*/ 0 60000 65536"/>
                  <a:gd name="T6" fmla="*/ 0 w 2"/>
                  <a:gd name="T7" fmla="*/ 0 h 9"/>
                  <a:gd name="T8" fmla="*/ 2 w 2"/>
                  <a:gd name="T9" fmla="*/ 9 h 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9">
                    <a:moveTo>
                      <a:pt x="0" y="0"/>
                    </a:moveTo>
                    <a:cubicBezTo>
                      <a:pt x="0" y="3"/>
                      <a:pt x="1" y="6"/>
                      <a:pt x="2" y="9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78" name="Freeform 168"/>
              <p:cNvSpPr>
                <a:spLocks/>
              </p:cNvSpPr>
              <p:nvPr/>
            </p:nvSpPr>
            <p:spPr bwMode="auto">
              <a:xfrm>
                <a:off x="2117" y="1441"/>
                <a:ext cx="5" cy="18"/>
              </a:xfrm>
              <a:custGeom>
                <a:avLst/>
                <a:gdLst>
                  <a:gd name="T0" fmla="*/ 1 w 2"/>
                  <a:gd name="T1" fmla="*/ 0 h 7"/>
                  <a:gd name="T2" fmla="*/ 2 w 2"/>
                  <a:gd name="T3" fmla="*/ 7 h 7"/>
                  <a:gd name="T4" fmla="*/ 0 60000 65536"/>
                  <a:gd name="T5" fmla="*/ 0 60000 65536"/>
                  <a:gd name="T6" fmla="*/ 0 w 2"/>
                  <a:gd name="T7" fmla="*/ 0 h 7"/>
                  <a:gd name="T8" fmla="*/ 2 w 2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5"/>
                      <a:pt x="2" y="7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79" name="Freeform 169"/>
              <p:cNvSpPr>
                <a:spLocks/>
              </p:cNvSpPr>
              <p:nvPr/>
            </p:nvSpPr>
            <p:spPr bwMode="auto">
              <a:xfrm>
                <a:off x="2137" y="1435"/>
                <a:ext cx="2" cy="19"/>
              </a:xfrm>
              <a:custGeom>
                <a:avLst/>
                <a:gdLst>
                  <a:gd name="T0" fmla="*/ 1 w 1"/>
                  <a:gd name="T1" fmla="*/ 0 h 7"/>
                  <a:gd name="T2" fmla="*/ 1 w 1"/>
                  <a:gd name="T3" fmla="*/ 7 h 7"/>
                  <a:gd name="T4" fmla="*/ 0 60000 65536"/>
                  <a:gd name="T5" fmla="*/ 0 60000 65536"/>
                  <a:gd name="T6" fmla="*/ 0 w 1"/>
                  <a:gd name="T7" fmla="*/ 0 h 7"/>
                  <a:gd name="T8" fmla="*/ 1 w 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">
                    <a:moveTo>
                      <a:pt x="1" y="0"/>
                    </a:moveTo>
                    <a:cubicBezTo>
                      <a:pt x="1" y="2"/>
                      <a:pt x="0" y="7"/>
                      <a:pt x="1" y="7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80" name="Freeform 170"/>
              <p:cNvSpPr>
                <a:spLocks/>
              </p:cNvSpPr>
              <p:nvPr/>
            </p:nvSpPr>
            <p:spPr bwMode="auto">
              <a:xfrm>
                <a:off x="2159" y="1433"/>
                <a:ext cx="1" cy="21"/>
              </a:xfrm>
              <a:custGeom>
                <a:avLst/>
                <a:gdLst>
                  <a:gd name="T0" fmla="*/ 0 w 1"/>
                  <a:gd name="T1" fmla="*/ 0 h 8"/>
                  <a:gd name="T2" fmla="*/ 0 w 1"/>
                  <a:gd name="T3" fmla="*/ 8 h 8"/>
                  <a:gd name="T4" fmla="*/ 0 60000 65536"/>
                  <a:gd name="T5" fmla="*/ 0 60000 65536"/>
                  <a:gd name="T6" fmla="*/ 0 w 1"/>
                  <a:gd name="T7" fmla="*/ 0 h 8"/>
                  <a:gd name="T8" fmla="*/ 1 w 1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8">
                    <a:moveTo>
                      <a:pt x="0" y="0"/>
                    </a:moveTo>
                    <a:cubicBezTo>
                      <a:pt x="0" y="2"/>
                      <a:pt x="0" y="5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81" name="Freeform 171"/>
              <p:cNvSpPr>
                <a:spLocks/>
              </p:cNvSpPr>
              <p:nvPr/>
            </p:nvSpPr>
            <p:spPr bwMode="auto">
              <a:xfrm>
                <a:off x="2172" y="1433"/>
                <a:ext cx="2" cy="24"/>
              </a:xfrm>
              <a:custGeom>
                <a:avLst/>
                <a:gdLst>
                  <a:gd name="T0" fmla="*/ 1 w 1"/>
                  <a:gd name="T1" fmla="*/ 0 h 9"/>
                  <a:gd name="T2" fmla="*/ 0 w 1"/>
                  <a:gd name="T3" fmla="*/ 9 h 9"/>
                  <a:gd name="T4" fmla="*/ 0 60000 65536"/>
                  <a:gd name="T5" fmla="*/ 0 60000 65536"/>
                  <a:gd name="T6" fmla="*/ 0 w 1"/>
                  <a:gd name="T7" fmla="*/ 0 h 9"/>
                  <a:gd name="T8" fmla="*/ 1 w 1"/>
                  <a:gd name="T9" fmla="*/ 9 h 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9">
                    <a:moveTo>
                      <a:pt x="1" y="0"/>
                    </a:moveTo>
                    <a:cubicBezTo>
                      <a:pt x="1" y="3"/>
                      <a:pt x="0" y="6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82" name="Freeform 172"/>
              <p:cNvSpPr>
                <a:spLocks/>
              </p:cNvSpPr>
              <p:nvPr/>
            </p:nvSpPr>
            <p:spPr bwMode="auto">
              <a:xfrm>
                <a:off x="2184" y="1441"/>
                <a:ext cx="3" cy="21"/>
              </a:xfrm>
              <a:custGeom>
                <a:avLst/>
                <a:gdLst>
                  <a:gd name="T0" fmla="*/ 1 w 1"/>
                  <a:gd name="T1" fmla="*/ 0 h 8"/>
                  <a:gd name="T2" fmla="*/ 0 w 1"/>
                  <a:gd name="T3" fmla="*/ 8 h 8"/>
                  <a:gd name="T4" fmla="*/ 0 60000 65536"/>
                  <a:gd name="T5" fmla="*/ 0 60000 65536"/>
                  <a:gd name="T6" fmla="*/ 0 w 1"/>
                  <a:gd name="T7" fmla="*/ 0 h 8"/>
                  <a:gd name="T8" fmla="*/ 1 w 1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8">
                    <a:moveTo>
                      <a:pt x="1" y="0"/>
                    </a:moveTo>
                    <a:cubicBezTo>
                      <a:pt x="1" y="3"/>
                      <a:pt x="0" y="5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83" name="Freeform 173"/>
              <p:cNvSpPr>
                <a:spLocks/>
              </p:cNvSpPr>
              <p:nvPr/>
            </p:nvSpPr>
            <p:spPr bwMode="auto">
              <a:xfrm>
                <a:off x="2204" y="1438"/>
                <a:ext cx="3" cy="19"/>
              </a:xfrm>
              <a:custGeom>
                <a:avLst/>
                <a:gdLst>
                  <a:gd name="T0" fmla="*/ 1 w 1"/>
                  <a:gd name="T1" fmla="*/ 0 h 7"/>
                  <a:gd name="T2" fmla="*/ 0 w 1"/>
                  <a:gd name="T3" fmla="*/ 7 h 7"/>
                  <a:gd name="T4" fmla="*/ 0 60000 65536"/>
                  <a:gd name="T5" fmla="*/ 0 60000 65536"/>
                  <a:gd name="T6" fmla="*/ 0 w 1"/>
                  <a:gd name="T7" fmla="*/ 0 h 7"/>
                  <a:gd name="T8" fmla="*/ 1 w 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">
                    <a:moveTo>
                      <a:pt x="1" y="0"/>
                    </a:moveTo>
                    <a:cubicBezTo>
                      <a:pt x="0" y="3"/>
                      <a:pt x="0" y="5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84" name="Freeform 174"/>
              <p:cNvSpPr>
                <a:spLocks/>
              </p:cNvSpPr>
              <p:nvPr/>
            </p:nvSpPr>
            <p:spPr bwMode="auto">
              <a:xfrm>
                <a:off x="2222" y="1438"/>
                <a:ext cx="2" cy="19"/>
              </a:xfrm>
              <a:custGeom>
                <a:avLst/>
                <a:gdLst>
                  <a:gd name="T0" fmla="*/ 1 w 1"/>
                  <a:gd name="T1" fmla="*/ 0 h 7"/>
                  <a:gd name="T2" fmla="*/ 0 w 1"/>
                  <a:gd name="T3" fmla="*/ 7 h 7"/>
                  <a:gd name="T4" fmla="*/ 0 60000 65536"/>
                  <a:gd name="T5" fmla="*/ 0 60000 65536"/>
                  <a:gd name="T6" fmla="*/ 0 w 1"/>
                  <a:gd name="T7" fmla="*/ 0 h 7"/>
                  <a:gd name="T8" fmla="*/ 1 w 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">
                    <a:moveTo>
                      <a:pt x="1" y="0"/>
                    </a:moveTo>
                    <a:cubicBezTo>
                      <a:pt x="0" y="3"/>
                      <a:pt x="0" y="5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85" name="Freeform 175"/>
              <p:cNvSpPr>
                <a:spLocks/>
              </p:cNvSpPr>
              <p:nvPr/>
            </p:nvSpPr>
            <p:spPr bwMode="auto">
              <a:xfrm>
                <a:off x="2237" y="1438"/>
                <a:ext cx="5" cy="21"/>
              </a:xfrm>
              <a:custGeom>
                <a:avLst/>
                <a:gdLst>
                  <a:gd name="T0" fmla="*/ 2 w 2"/>
                  <a:gd name="T1" fmla="*/ 0 h 8"/>
                  <a:gd name="T2" fmla="*/ 1 w 2"/>
                  <a:gd name="T3" fmla="*/ 8 h 8"/>
                  <a:gd name="T4" fmla="*/ 0 60000 65536"/>
                  <a:gd name="T5" fmla="*/ 0 60000 65536"/>
                  <a:gd name="T6" fmla="*/ 0 w 2"/>
                  <a:gd name="T7" fmla="*/ 0 h 8"/>
                  <a:gd name="T8" fmla="*/ 2 w 2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8">
                    <a:moveTo>
                      <a:pt x="2" y="0"/>
                    </a:moveTo>
                    <a:cubicBezTo>
                      <a:pt x="2" y="2"/>
                      <a:pt x="0" y="6"/>
                      <a:pt x="1" y="8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86" name="Freeform 176"/>
              <p:cNvSpPr>
                <a:spLocks/>
              </p:cNvSpPr>
              <p:nvPr/>
            </p:nvSpPr>
            <p:spPr bwMode="auto">
              <a:xfrm>
                <a:off x="2249" y="1446"/>
                <a:ext cx="8" cy="19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7 h 7"/>
                  <a:gd name="T4" fmla="*/ 0 60000 65536"/>
                  <a:gd name="T5" fmla="*/ 0 60000 65536"/>
                  <a:gd name="T6" fmla="*/ 0 w 3"/>
                  <a:gd name="T7" fmla="*/ 0 h 7"/>
                  <a:gd name="T8" fmla="*/ 3 w 3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7">
                    <a:moveTo>
                      <a:pt x="3" y="0"/>
                    </a:moveTo>
                    <a:cubicBezTo>
                      <a:pt x="3" y="3"/>
                      <a:pt x="1" y="5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87" name="Freeform 177"/>
              <p:cNvSpPr>
                <a:spLocks/>
              </p:cNvSpPr>
              <p:nvPr/>
            </p:nvSpPr>
            <p:spPr bwMode="auto">
              <a:xfrm>
                <a:off x="2262" y="1454"/>
                <a:ext cx="7" cy="21"/>
              </a:xfrm>
              <a:custGeom>
                <a:avLst/>
                <a:gdLst>
                  <a:gd name="T0" fmla="*/ 3 w 3"/>
                  <a:gd name="T1" fmla="*/ 0 h 8"/>
                  <a:gd name="T2" fmla="*/ 0 w 3"/>
                  <a:gd name="T3" fmla="*/ 8 h 8"/>
                  <a:gd name="T4" fmla="*/ 0 60000 65536"/>
                  <a:gd name="T5" fmla="*/ 0 60000 65536"/>
                  <a:gd name="T6" fmla="*/ 0 w 3"/>
                  <a:gd name="T7" fmla="*/ 0 h 8"/>
                  <a:gd name="T8" fmla="*/ 3 w 3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8">
                    <a:moveTo>
                      <a:pt x="3" y="0"/>
                    </a:moveTo>
                    <a:cubicBezTo>
                      <a:pt x="2" y="3"/>
                      <a:pt x="1" y="5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88" name="Freeform 178"/>
              <p:cNvSpPr>
                <a:spLocks/>
              </p:cNvSpPr>
              <p:nvPr/>
            </p:nvSpPr>
            <p:spPr bwMode="auto">
              <a:xfrm>
                <a:off x="2284" y="1465"/>
                <a:ext cx="5" cy="13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1"/>
                      <a:pt x="0" y="3"/>
                      <a:pt x="0" y="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89" name="Freeform 179"/>
              <p:cNvSpPr>
                <a:spLocks/>
              </p:cNvSpPr>
              <p:nvPr/>
            </p:nvSpPr>
            <p:spPr bwMode="auto">
              <a:xfrm>
                <a:off x="2297" y="1467"/>
                <a:ext cx="7" cy="16"/>
              </a:xfrm>
              <a:custGeom>
                <a:avLst/>
                <a:gdLst>
                  <a:gd name="T0" fmla="*/ 3 w 3"/>
                  <a:gd name="T1" fmla="*/ 0 h 6"/>
                  <a:gd name="T2" fmla="*/ 0 w 3"/>
                  <a:gd name="T3" fmla="*/ 6 h 6"/>
                  <a:gd name="T4" fmla="*/ 0 60000 65536"/>
                  <a:gd name="T5" fmla="*/ 0 60000 65536"/>
                  <a:gd name="T6" fmla="*/ 0 w 3"/>
                  <a:gd name="T7" fmla="*/ 0 h 6"/>
                  <a:gd name="T8" fmla="*/ 3 w 3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6">
                    <a:moveTo>
                      <a:pt x="3" y="0"/>
                    </a:moveTo>
                    <a:cubicBezTo>
                      <a:pt x="2" y="2"/>
                      <a:pt x="1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90" name="Freeform 180"/>
              <p:cNvSpPr>
                <a:spLocks/>
              </p:cNvSpPr>
              <p:nvPr/>
            </p:nvSpPr>
            <p:spPr bwMode="auto">
              <a:xfrm>
                <a:off x="2312" y="1475"/>
                <a:ext cx="5" cy="16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0 60000 65536"/>
                  <a:gd name="T5" fmla="*/ 0 60000 65536"/>
                  <a:gd name="T6" fmla="*/ 0 w 2"/>
                  <a:gd name="T7" fmla="*/ 0 h 6"/>
                  <a:gd name="T8" fmla="*/ 2 w 2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0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91" name="Freeform 181"/>
              <p:cNvSpPr>
                <a:spLocks/>
              </p:cNvSpPr>
              <p:nvPr/>
            </p:nvSpPr>
            <p:spPr bwMode="auto">
              <a:xfrm>
                <a:off x="2327" y="1483"/>
                <a:ext cx="7" cy="19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7 h 7"/>
                  <a:gd name="T4" fmla="*/ 0 60000 65536"/>
                  <a:gd name="T5" fmla="*/ 0 60000 65536"/>
                  <a:gd name="T6" fmla="*/ 0 w 3"/>
                  <a:gd name="T7" fmla="*/ 0 h 7"/>
                  <a:gd name="T8" fmla="*/ 3 w 3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7">
                    <a:moveTo>
                      <a:pt x="3" y="0"/>
                    </a:moveTo>
                    <a:cubicBezTo>
                      <a:pt x="2" y="2"/>
                      <a:pt x="1" y="4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92" name="Freeform 182"/>
              <p:cNvSpPr>
                <a:spLocks/>
              </p:cNvSpPr>
              <p:nvPr/>
            </p:nvSpPr>
            <p:spPr bwMode="auto">
              <a:xfrm>
                <a:off x="2339" y="1497"/>
                <a:ext cx="10" cy="1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0 60000 65536"/>
                  <a:gd name="T5" fmla="*/ 0 60000 65536"/>
                  <a:gd name="T6" fmla="*/ 0 w 4"/>
                  <a:gd name="T7" fmla="*/ 0 h 6"/>
                  <a:gd name="T8" fmla="*/ 4 w 4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6">
                    <a:moveTo>
                      <a:pt x="4" y="0"/>
                    </a:moveTo>
                    <a:cubicBezTo>
                      <a:pt x="3" y="2"/>
                      <a:pt x="1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93" name="Freeform 183"/>
              <p:cNvSpPr>
                <a:spLocks/>
              </p:cNvSpPr>
              <p:nvPr/>
            </p:nvSpPr>
            <p:spPr bwMode="auto">
              <a:xfrm>
                <a:off x="2354" y="1510"/>
                <a:ext cx="8" cy="13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5 h 5"/>
                  <a:gd name="T4" fmla="*/ 0 60000 65536"/>
                  <a:gd name="T5" fmla="*/ 0 60000 65536"/>
                  <a:gd name="T6" fmla="*/ 0 w 3"/>
                  <a:gd name="T7" fmla="*/ 0 h 5"/>
                  <a:gd name="T8" fmla="*/ 3 w 3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5">
                    <a:moveTo>
                      <a:pt x="3" y="0"/>
                    </a:moveTo>
                    <a:cubicBezTo>
                      <a:pt x="2" y="2"/>
                      <a:pt x="1" y="3"/>
                      <a:pt x="0" y="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94" name="Freeform 184"/>
              <p:cNvSpPr>
                <a:spLocks/>
              </p:cNvSpPr>
              <p:nvPr/>
            </p:nvSpPr>
            <p:spPr bwMode="auto">
              <a:xfrm>
                <a:off x="2369" y="1518"/>
                <a:ext cx="10" cy="1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0 60000 65536"/>
                  <a:gd name="T5" fmla="*/ 0 60000 65536"/>
                  <a:gd name="T6" fmla="*/ 0 w 4"/>
                  <a:gd name="T7" fmla="*/ 0 h 6"/>
                  <a:gd name="T8" fmla="*/ 4 w 4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6">
                    <a:moveTo>
                      <a:pt x="4" y="0"/>
                    </a:moveTo>
                    <a:cubicBezTo>
                      <a:pt x="3" y="2"/>
                      <a:pt x="1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95" name="Freeform 185"/>
              <p:cNvSpPr>
                <a:spLocks/>
              </p:cNvSpPr>
              <p:nvPr/>
            </p:nvSpPr>
            <p:spPr bwMode="auto">
              <a:xfrm>
                <a:off x="2384" y="1534"/>
                <a:ext cx="10" cy="1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0 60000 65536"/>
                  <a:gd name="T5" fmla="*/ 0 60000 65536"/>
                  <a:gd name="T6" fmla="*/ 0 w 4"/>
                  <a:gd name="T7" fmla="*/ 0 h 6"/>
                  <a:gd name="T8" fmla="*/ 4 w 4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6">
                    <a:moveTo>
                      <a:pt x="4" y="0"/>
                    </a:moveTo>
                    <a:cubicBezTo>
                      <a:pt x="3" y="2"/>
                      <a:pt x="1" y="3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96" name="Freeform 186"/>
              <p:cNvSpPr>
                <a:spLocks/>
              </p:cNvSpPr>
              <p:nvPr/>
            </p:nvSpPr>
            <p:spPr bwMode="auto">
              <a:xfrm>
                <a:off x="2392" y="1545"/>
                <a:ext cx="15" cy="13"/>
              </a:xfrm>
              <a:custGeom>
                <a:avLst/>
                <a:gdLst>
                  <a:gd name="T0" fmla="*/ 0 w 6"/>
                  <a:gd name="T1" fmla="*/ 5 h 5"/>
                  <a:gd name="T2" fmla="*/ 6 w 6"/>
                  <a:gd name="T3" fmla="*/ 0 h 5"/>
                  <a:gd name="T4" fmla="*/ 0 60000 65536"/>
                  <a:gd name="T5" fmla="*/ 0 60000 65536"/>
                  <a:gd name="T6" fmla="*/ 0 w 6"/>
                  <a:gd name="T7" fmla="*/ 0 h 5"/>
                  <a:gd name="T8" fmla="*/ 6 w 6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5">
                    <a:moveTo>
                      <a:pt x="0" y="5"/>
                    </a:moveTo>
                    <a:cubicBezTo>
                      <a:pt x="2" y="4"/>
                      <a:pt x="4" y="2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97" name="Freeform 187"/>
              <p:cNvSpPr>
                <a:spLocks/>
              </p:cNvSpPr>
              <p:nvPr/>
            </p:nvSpPr>
            <p:spPr bwMode="auto">
              <a:xfrm>
                <a:off x="2399" y="1558"/>
                <a:ext cx="20" cy="13"/>
              </a:xfrm>
              <a:custGeom>
                <a:avLst/>
                <a:gdLst>
                  <a:gd name="T0" fmla="*/ 0 w 8"/>
                  <a:gd name="T1" fmla="*/ 5 h 5"/>
                  <a:gd name="T2" fmla="*/ 8 w 8"/>
                  <a:gd name="T3" fmla="*/ 0 h 5"/>
                  <a:gd name="T4" fmla="*/ 0 60000 65536"/>
                  <a:gd name="T5" fmla="*/ 0 60000 65536"/>
                  <a:gd name="T6" fmla="*/ 0 w 8"/>
                  <a:gd name="T7" fmla="*/ 0 h 5"/>
                  <a:gd name="T8" fmla="*/ 8 w 8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5">
                    <a:moveTo>
                      <a:pt x="0" y="5"/>
                    </a:moveTo>
                    <a:cubicBezTo>
                      <a:pt x="3" y="4"/>
                      <a:pt x="6" y="2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98" name="Freeform 188"/>
              <p:cNvSpPr>
                <a:spLocks/>
              </p:cNvSpPr>
              <p:nvPr/>
            </p:nvSpPr>
            <p:spPr bwMode="auto">
              <a:xfrm>
                <a:off x="2409" y="1571"/>
                <a:ext cx="18" cy="14"/>
              </a:xfrm>
              <a:custGeom>
                <a:avLst/>
                <a:gdLst>
                  <a:gd name="T0" fmla="*/ 0 w 7"/>
                  <a:gd name="T1" fmla="*/ 5 h 5"/>
                  <a:gd name="T2" fmla="*/ 7 w 7"/>
                  <a:gd name="T3" fmla="*/ 0 h 5"/>
                  <a:gd name="T4" fmla="*/ 0 60000 65536"/>
                  <a:gd name="T5" fmla="*/ 0 60000 65536"/>
                  <a:gd name="T6" fmla="*/ 0 w 7"/>
                  <a:gd name="T7" fmla="*/ 0 h 5"/>
                  <a:gd name="T8" fmla="*/ 7 w 7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5">
                    <a:moveTo>
                      <a:pt x="0" y="5"/>
                    </a:moveTo>
                    <a:cubicBezTo>
                      <a:pt x="3" y="4"/>
                      <a:pt x="5" y="2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599" name="Freeform 189"/>
              <p:cNvSpPr>
                <a:spLocks/>
              </p:cNvSpPr>
              <p:nvPr/>
            </p:nvSpPr>
            <p:spPr bwMode="auto">
              <a:xfrm>
                <a:off x="2417" y="1593"/>
                <a:ext cx="10" cy="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600" name="Freeform 190"/>
              <p:cNvSpPr>
                <a:spLocks/>
              </p:cNvSpPr>
              <p:nvPr/>
            </p:nvSpPr>
            <p:spPr bwMode="auto">
              <a:xfrm>
                <a:off x="2429" y="1601"/>
                <a:ext cx="15" cy="10"/>
              </a:xfrm>
              <a:custGeom>
                <a:avLst/>
                <a:gdLst>
                  <a:gd name="T0" fmla="*/ 0 w 6"/>
                  <a:gd name="T1" fmla="*/ 4 h 4"/>
                  <a:gd name="T2" fmla="*/ 6 w 6"/>
                  <a:gd name="T3" fmla="*/ 0 h 4"/>
                  <a:gd name="T4" fmla="*/ 0 60000 65536"/>
                  <a:gd name="T5" fmla="*/ 0 60000 65536"/>
                  <a:gd name="T6" fmla="*/ 0 w 6"/>
                  <a:gd name="T7" fmla="*/ 0 h 4"/>
                  <a:gd name="T8" fmla="*/ 6 w 6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4">
                    <a:moveTo>
                      <a:pt x="0" y="4"/>
                    </a:moveTo>
                    <a:cubicBezTo>
                      <a:pt x="2" y="4"/>
                      <a:pt x="6" y="2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601" name="Freeform 191"/>
              <p:cNvSpPr>
                <a:spLocks/>
              </p:cNvSpPr>
              <p:nvPr/>
            </p:nvSpPr>
            <p:spPr bwMode="auto">
              <a:xfrm>
                <a:off x="2439" y="1617"/>
                <a:ext cx="15" cy="8"/>
              </a:xfrm>
              <a:custGeom>
                <a:avLst/>
                <a:gdLst>
                  <a:gd name="T0" fmla="*/ 0 w 6"/>
                  <a:gd name="T1" fmla="*/ 3 h 3"/>
                  <a:gd name="T2" fmla="*/ 6 w 6"/>
                  <a:gd name="T3" fmla="*/ 0 h 3"/>
                  <a:gd name="T4" fmla="*/ 0 60000 65536"/>
                  <a:gd name="T5" fmla="*/ 0 60000 65536"/>
                  <a:gd name="T6" fmla="*/ 0 w 6"/>
                  <a:gd name="T7" fmla="*/ 0 h 3"/>
                  <a:gd name="T8" fmla="*/ 6 w 6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3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602" name="Freeform 192"/>
              <p:cNvSpPr>
                <a:spLocks/>
              </p:cNvSpPr>
              <p:nvPr/>
            </p:nvSpPr>
            <p:spPr bwMode="auto">
              <a:xfrm>
                <a:off x="2447" y="1638"/>
                <a:ext cx="15" cy="5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0 60000 65536"/>
                  <a:gd name="T5" fmla="*/ 0 60000 65536"/>
                  <a:gd name="T6" fmla="*/ 0 w 6"/>
                  <a:gd name="T7" fmla="*/ 0 h 2"/>
                  <a:gd name="T8" fmla="*/ 6 w 6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2">
                    <a:moveTo>
                      <a:pt x="0" y="2"/>
                    </a:move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603" name="Freeform 193"/>
              <p:cNvSpPr>
                <a:spLocks/>
              </p:cNvSpPr>
              <p:nvPr/>
            </p:nvSpPr>
            <p:spPr bwMode="auto">
              <a:xfrm>
                <a:off x="2454" y="1657"/>
                <a:ext cx="15" cy="5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0 60000 65536"/>
                  <a:gd name="T5" fmla="*/ 0 60000 65536"/>
                  <a:gd name="T6" fmla="*/ 0 w 6"/>
                  <a:gd name="T7" fmla="*/ 0 h 2"/>
                  <a:gd name="T8" fmla="*/ 6 w 6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2">
                    <a:moveTo>
                      <a:pt x="0" y="2"/>
                    </a:move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604" name="Freeform 194"/>
              <p:cNvSpPr>
                <a:spLocks/>
              </p:cNvSpPr>
              <p:nvPr/>
            </p:nvSpPr>
            <p:spPr bwMode="auto">
              <a:xfrm>
                <a:off x="2459" y="1670"/>
                <a:ext cx="15" cy="11"/>
              </a:xfrm>
              <a:custGeom>
                <a:avLst/>
                <a:gdLst>
                  <a:gd name="T0" fmla="*/ 0 w 6"/>
                  <a:gd name="T1" fmla="*/ 4 h 4"/>
                  <a:gd name="T2" fmla="*/ 6 w 6"/>
                  <a:gd name="T3" fmla="*/ 0 h 4"/>
                  <a:gd name="T4" fmla="*/ 0 60000 65536"/>
                  <a:gd name="T5" fmla="*/ 0 60000 65536"/>
                  <a:gd name="T6" fmla="*/ 0 w 6"/>
                  <a:gd name="T7" fmla="*/ 0 h 4"/>
                  <a:gd name="T8" fmla="*/ 6 w 6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4">
                    <a:moveTo>
                      <a:pt x="0" y="4"/>
                    </a:moveTo>
                    <a:cubicBezTo>
                      <a:pt x="2" y="2"/>
                      <a:pt x="4" y="2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605" name="Freeform 195"/>
              <p:cNvSpPr>
                <a:spLocks/>
              </p:cNvSpPr>
              <p:nvPr/>
            </p:nvSpPr>
            <p:spPr bwMode="auto">
              <a:xfrm>
                <a:off x="2464" y="1691"/>
                <a:ext cx="15" cy="11"/>
              </a:xfrm>
              <a:custGeom>
                <a:avLst/>
                <a:gdLst>
                  <a:gd name="T0" fmla="*/ 0 w 6"/>
                  <a:gd name="T1" fmla="*/ 4 h 4"/>
                  <a:gd name="T2" fmla="*/ 6 w 6"/>
                  <a:gd name="T3" fmla="*/ 0 h 4"/>
                  <a:gd name="T4" fmla="*/ 0 60000 65536"/>
                  <a:gd name="T5" fmla="*/ 0 60000 65536"/>
                  <a:gd name="T6" fmla="*/ 0 w 6"/>
                  <a:gd name="T7" fmla="*/ 0 h 4"/>
                  <a:gd name="T8" fmla="*/ 6 w 6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4">
                    <a:moveTo>
                      <a:pt x="0" y="4"/>
                    </a:moveTo>
                    <a:cubicBezTo>
                      <a:pt x="1" y="3"/>
                      <a:pt x="3" y="1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606" name="Freeform 196"/>
              <p:cNvSpPr>
                <a:spLocks/>
              </p:cNvSpPr>
              <p:nvPr/>
            </p:nvSpPr>
            <p:spPr bwMode="auto">
              <a:xfrm>
                <a:off x="2472" y="1707"/>
                <a:ext cx="17" cy="11"/>
              </a:xfrm>
              <a:custGeom>
                <a:avLst/>
                <a:gdLst>
                  <a:gd name="T0" fmla="*/ 0 w 7"/>
                  <a:gd name="T1" fmla="*/ 4 h 4"/>
                  <a:gd name="T2" fmla="*/ 7 w 7"/>
                  <a:gd name="T3" fmla="*/ 0 h 4"/>
                  <a:gd name="T4" fmla="*/ 0 60000 65536"/>
                  <a:gd name="T5" fmla="*/ 0 60000 65536"/>
                  <a:gd name="T6" fmla="*/ 0 w 7"/>
                  <a:gd name="T7" fmla="*/ 0 h 4"/>
                  <a:gd name="T8" fmla="*/ 7 w 7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4">
                    <a:moveTo>
                      <a:pt x="0" y="4"/>
                    </a:moveTo>
                    <a:cubicBezTo>
                      <a:pt x="3" y="2"/>
                      <a:pt x="4" y="1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607" name="Freeform 197"/>
              <p:cNvSpPr>
                <a:spLocks/>
              </p:cNvSpPr>
              <p:nvPr/>
            </p:nvSpPr>
            <p:spPr bwMode="auto">
              <a:xfrm>
                <a:off x="2477" y="1726"/>
                <a:ext cx="17" cy="8"/>
              </a:xfrm>
              <a:custGeom>
                <a:avLst/>
                <a:gdLst>
                  <a:gd name="T0" fmla="*/ 0 w 7"/>
                  <a:gd name="T1" fmla="*/ 3 h 3"/>
                  <a:gd name="T2" fmla="*/ 7 w 7"/>
                  <a:gd name="T3" fmla="*/ 0 h 3"/>
                  <a:gd name="T4" fmla="*/ 0 60000 65536"/>
                  <a:gd name="T5" fmla="*/ 0 60000 65536"/>
                  <a:gd name="T6" fmla="*/ 0 w 7"/>
                  <a:gd name="T7" fmla="*/ 0 h 3"/>
                  <a:gd name="T8" fmla="*/ 7 w 7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3">
                    <a:moveTo>
                      <a:pt x="0" y="3"/>
                    </a:moveTo>
                    <a:cubicBezTo>
                      <a:pt x="3" y="2"/>
                      <a:pt x="5" y="0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608" name="Freeform 198"/>
              <p:cNvSpPr>
                <a:spLocks/>
              </p:cNvSpPr>
              <p:nvPr/>
            </p:nvSpPr>
            <p:spPr bwMode="auto">
              <a:xfrm>
                <a:off x="2484" y="1745"/>
                <a:ext cx="15" cy="8"/>
              </a:xfrm>
              <a:custGeom>
                <a:avLst/>
                <a:gdLst>
                  <a:gd name="T0" fmla="*/ 0 w 6"/>
                  <a:gd name="T1" fmla="*/ 3 h 3"/>
                  <a:gd name="T2" fmla="*/ 6 w 6"/>
                  <a:gd name="T3" fmla="*/ 0 h 3"/>
                  <a:gd name="T4" fmla="*/ 0 60000 65536"/>
                  <a:gd name="T5" fmla="*/ 0 60000 65536"/>
                  <a:gd name="T6" fmla="*/ 0 w 6"/>
                  <a:gd name="T7" fmla="*/ 0 h 3"/>
                  <a:gd name="T8" fmla="*/ 6 w 6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3">
                    <a:moveTo>
                      <a:pt x="0" y="3"/>
                    </a:moveTo>
                    <a:cubicBezTo>
                      <a:pt x="2" y="2"/>
                      <a:pt x="4" y="2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609" name="Freeform 199"/>
              <p:cNvSpPr>
                <a:spLocks/>
              </p:cNvSpPr>
              <p:nvPr/>
            </p:nvSpPr>
            <p:spPr bwMode="auto">
              <a:xfrm>
                <a:off x="2484" y="1763"/>
                <a:ext cx="15" cy="6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0 60000 65536"/>
                  <a:gd name="T5" fmla="*/ 0 60000 65536"/>
                  <a:gd name="T6" fmla="*/ 0 w 6"/>
                  <a:gd name="T7" fmla="*/ 0 h 2"/>
                  <a:gd name="T8" fmla="*/ 6 w 6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2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610" name="Freeform 200"/>
              <p:cNvSpPr>
                <a:spLocks/>
              </p:cNvSpPr>
              <p:nvPr/>
            </p:nvSpPr>
            <p:spPr bwMode="auto">
              <a:xfrm>
                <a:off x="2507" y="1849"/>
                <a:ext cx="12" cy="10"/>
              </a:xfrm>
              <a:custGeom>
                <a:avLst/>
                <a:gdLst>
                  <a:gd name="T0" fmla="*/ 0 w 5"/>
                  <a:gd name="T1" fmla="*/ 4 h 4"/>
                  <a:gd name="T2" fmla="*/ 5 w 5"/>
                  <a:gd name="T3" fmla="*/ 0 h 4"/>
                  <a:gd name="T4" fmla="*/ 0 60000 65536"/>
                  <a:gd name="T5" fmla="*/ 0 60000 65536"/>
                  <a:gd name="T6" fmla="*/ 0 w 5"/>
                  <a:gd name="T7" fmla="*/ 0 h 4"/>
                  <a:gd name="T8" fmla="*/ 5 w 5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3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611" name="Freeform 201"/>
              <p:cNvSpPr>
                <a:spLocks/>
              </p:cNvSpPr>
              <p:nvPr/>
            </p:nvSpPr>
            <p:spPr bwMode="auto">
              <a:xfrm>
                <a:off x="2512" y="1867"/>
                <a:ext cx="15" cy="6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0 60000 65536"/>
                  <a:gd name="T5" fmla="*/ 0 60000 65536"/>
                  <a:gd name="T6" fmla="*/ 0 w 6"/>
                  <a:gd name="T7" fmla="*/ 0 h 2"/>
                  <a:gd name="T8" fmla="*/ 6 w 6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2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612" name="Freeform 202"/>
              <p:cNvSpPr>
                <a:spLocks/>
              </p:cNvSpPr>
              <p:nvPr/>
            </p:nvSpPr>
            <p:spPr bwMode="auto">
              <a:xfrm>
                <a:off x="2514" y="1886"/>
                <a:ext cx="20" cy="8"/>
              </a:xfrm>
              <a:custGeom>
                <a:avLst/>
                <a:gdLst>
                  <a:gd name="T0" fmla="*/ 0 w 8"/>
                  <a:gd name="T1" fmla="*/ 3 h 3"/>
                  <a:gd name="T2" fmla="*/ 8 w 8"/>
                  <a:gd name="T3" fmla="*/ 0 h 3"/>
                  <a:gd name="T4" fmla="*/ 0 60000 65536"/>
                  <a:gd name="T5" fmla="*/ 0 60000 65536"/>
                  <a:gd name="T6" fmla="*/ 0 w 8"/>
                  <a:gd name="T7" fmla="*/ 0 h 3"/>
                  <a:gd name="T8" fmla="*/ 8 w 8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3">
                    <a:moveTo>
                      <a:pt x="0" y="3"/>
                    </a:moveTo>
                    <a:cubicBezTo>
                      <a:pt x="3" y="2"/>
                      <a:pt x="5" y="1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613" name="Freeform 203"/>
              <p:cNvSpPr>
                <a:spLocks/>
              </p:cNvSpPr>
              <p:nvPr/>
            </p:nvSpPr>
            <p:spPr bwMode="auto">
              <a:xfrm>
                <a:off x="2514" y="1907"/>
                <a:ext cx="20" cy="3"/>
              </a:xfrm>
              <a:custGeom>
                <a:avLst/>
                <a:gdLst>
                  <a:gd name="T0" fmla="*/ 0 w 8"/>
                  <a:gd name="T1" fmla="*/ 1 h 1"/>
                  <a:gd name="T2" fmla="*/ 8 w 8"/>
                  <a:gd name="T3" fmla="*/ 0 h 1"/>
                  <a:gd name="T4" fmla="*/ 0 60000 65536"/>
                  <a:gd name="T5" fmla="*/ 0 60000 65536"/>
                  <a:gd name="T6" fmla="*/ 0 w 8"/>
                  <a:gd name="T7" fmla="*/ 0 h 1"/>
                  <a:gd name="T8" fmla="*/ 8 w 8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1">
                    <a:moveTo>
                      <a:pt x="0" y="1"/>
                    </a:moveTo>
                    <a:cubicBezTo>
                      <a:pt x="3" y="1"/>
                      <a:pt x="6" y="1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614" name="Freeform 204"/>
              <p:cNvSpPr>
                <a:spLocks/>
              </p:cNvSpPr>
              <p:nvPr/>
            </p:nvSpPr>
            <p:spPr bwMode="auto">
              <a:xfrm>
                <a:off x="2514" y="1923"/>
                <a:ext cx="20" cy="3"/>
              </a:xfrm>
              <a:custGeom>
                <a:avLst/>
                <a:gdLst>
                  <a:gd name="T0" fmla="*/ 0 w 8"/>
                  <a:gd name="T1" fmla="*/ 1 h 1"/>
                  <a:gd name="T2" fmla="*/ 8 w 8"/>
                  <a:gd name="T3" fmla="*/ 0 h 1"/>
                  <a:gd name="T4" fmla="*/ 0 60000 65536"/>
                  <a:gd name="T5" fmla="*/ 0 60000 65536"/>
                  <a:gd name="T6" fmla="*/ 0 w 8"/>
                  <a:gd name="T7" fmla="*/ 0 h 1"/>
                  <a:gd name="T8" fmla="*/ 8 w 8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1">
                    <a:moveTo>
                      <a:pt x="0" y="1"/>
                    </a:moveTo>
                    <a:cubicBezTo>
                      <a:pt x="3" y="1"/>
                      <a:pt x="5" y="1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</p:grpSp>
        <p:grpSp>
          <p:nvGrpSpPr>
            <p:cNvPr id="4" name="Group 205"/>
            <p:cNvGrpSpPr>
              <a:grpSpLocks/>
            </p:cNvGrpSpPr>
            <p:nvPr/>
          </p:nvGrpSpPr>
          <p:grpSpPr bwMode="auto">
            <a:xfrm>
              <a:off x="2522" y="1438"/>
              <a:ext cx="1505" cy="2096"/>
              <a:chOff x="2522" y="1438"/>
              <a:chExt cx="1505" cy="2096"/>
            </a:xfrm>
          </p:grpSpPr>
          <p:sp>
            <p:nvSpPr>
              <p:cNvPr id="36215" name="Freeform 206"/>
              <p:cNvSpPr>
                <a:spLocks/>
              </p:cNvSpPr>
              <p:nvPr/>
            </p:nvSpPr>
            <p:spPr bwMode="auto">
              <a:xfrm>
                <a:off x="2522" y="1942"/>
                <a:ext cx="12" cy="5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0 60000 65536"/>
                  <a:gd name="T5" fmla="*/ 0 60000 65536"/>
                  <a:gd name="T6" fmla="*/ 0 w 5"/>
                  <a:gd name="T7" fmla="*/ 0 h 2"/>
                  <a:gd name="T8" fmla="*/ 5 w 5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2">
                    <a:moveTo>
                      <a:pt x="0" y="2"/>
                    </a:moveTo>
                    <a:cubicBezTo>
                      <a:pt x="1" y="1"/>
                      <a:pt x="3" y="0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16" name="Freeform 207"/>
              <p:cNvSpPr>
                <a:spLocks/>
              </p:cNvSpPr>
              <p:nvPr/>
            </p:nvSpPr>
            <p:spPr bwMode="auto">
              <a:xfrm>
                <a:off x="2532" y="1958"/>
                <a:ext cx="10" cy="3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60000 65536"/>
                  <a:gd name="T5" fmla="*/ 0 60000 65536"/>
                  <a:gd name="T6" fmla="*/ 0 w 4"/>
                  <a:gd name="T7" fmla="*/ 0 h 1"/>
                  <a:gd name="T8" fmla="*/ 4 w 4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17" name="Freeform 208"/>
              <p:cNvSpPr>
                <a:spLocks/>
              </p:cNvSpPr>
              <p:nvPr/>
            </p:nvSpPr>
            <p:spPr bwMode="auto">
              <a:xfrm>
                <a:off x="2529" y="1977"/>
                <a:ext cx="15" cy="5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0 60000 65536"/>
                  <a:gd name="T5" fmla="*/ 0 60000 65536"/>
                  <a:gd name="T6" fmla="*/ 0 w 6"/>
                  <a:gd name="T7" fmla="*/ 0 h 2"/>
                  <a:gd name="T8" fmla="*/ 6 w 6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2">
                    <a:moveTo>
                      <a:pt x="0" y="2"/>
                    </a:moveTo>
                    <a:cubicBezTo>
                      <a:pt x="2" y="1"/>
                      <a:pt x="5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18" name="Freeform 209"/>
              <p:cNvSpPr>
                <a:spLocks/>
              </p:cNvSpPr>
              <p:nvPr/>
            </p:nvSpPr>
            <p:spPr bwMode="auto">
              <a:xfrm>
                <a:off x="2534" y="1995"/>
                <a:ext cx="15" cy="6"/>
              </a:xfrm>
              <a:custGeom>
                <a:avLst/>
                <a:gdLst>
                  <a:gd name="T0" fmla="*/ 0 w 6"/>
                  <a:gd name="T1" fmla="*/ 1 h 2"/>
                  <a:gd name="T2" fmla="*/ 6 w 6"/>
                  <a:gd name="T3" fmla="*/ 0 h 2"/>
                  <a:gd name="T4" fmla="*/ 0 60000 65536"/>
                  <a:gd name="T5" fmla="*/ 0 60000 65536"/>
                  <a:gd name="T6" fmla="*/ 0 w 6"/>
                  <a:gd name="T7" fmla="*/ 0 h 2"/>
                  <a:gd name="T8" fmla="*/ 6 w 6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2">
                    <a:moveTo>
                      <a:pt x="0" y="1"/>
                    </a:moveTo>
                    <a:cubicBezTo>
                      <a:pt x="2" y="2"/>
                      <a:pt x="3" y="1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19" name="Freeform 210"/>
              <p:cNvSpPr>
                <a:spLocks/>
              </p:cNvSpPr>
              <p:nvPr/>
            </p:nvSpPr>
            <p:spPr bwMode="auto">
              <a:xfrm>
                <a:off x="2529" y="2014"/>
                <a:ext cx="15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0 60000 65536"/>
                  <a:gd name="T5" fmla="*/ 0 60000 65536"/>
                  <a:gd name="T6" fmla="*/ 0 w 6"/>
                  <a:gd name="T7" fmla="*/ 0 h 1"/>
                  <a:gd name="T8" fmla="*/ 6 w 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">
                    <a:moveTo>
                      <a:pt x="0" y="0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20" name="Freeform 211"/>
              <p:cNvSpPr>
                <a:spLocks/>
              </p:cNvSpPr>
              <p:nvPr/>
            </p:nvSpPr>
            <p:spPr bwMode="auto">
              <a:xfrm>
                <a:off x="2537" y="2033"/>
                <a:ext cx="15" cy="2"/>
              </a:xfrm>
              <a:custGeom>
                <a:avLst/>
                <a:gdLst>
                  <a:gd name="T0" fmla="*/ 0 w 6"/>
                  <a:gd name="T1" fmla="*/ 1 h 1"/>
                  <a:gd name="T2" fmla="*/ 6 w 6"/>
                  <a:gd name="T3" fmla="*/ 0 h 1"/>
                  <a:gd name="T4" fmla="*/ 0 60000 65536"/>
                  <a:gd name="T5" fmla="*/ 0 60000 65536"/>
                  <a:gd name="T6" fmla="*/ 0 w 6"/>
                  <a:gd name="T7" fmla="*/ 0 h 1"/>
                  <a:gd name="T8" fmla="*/ 6 w 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">
                    <a:moveTo>
                      <a:pt x="0" y="1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21" name="Freeform 212"/>
              <p:cNvSpPr>
                <a:spLocks/>
              </p:cNvSpPr>
              <p:nvPr/>
            </p:nvSpPr>
            <p:spPr bwMode="auto">
              <a:xfrm>
                <a:off x="2542" y="2054"/>
                <a:ext cx="10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0 60000 65536"/>
                  <a:gd name="T5" fmla="*/ 0 60000 65536"/>
                  <a:gd name="T6" fmla="*/ 0 w 4"/>
                  <a:gd name="T7" fmla="*/ 0 h 1"/>
                  <a:gd name="T8" fmla="*/ 4 w 4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">
                    <a:moveTo>
                      <a:pt x="0" y="0"/>
                    </a:moveTo>
                    <a:cubicBezTo>
                      <a:pt x="2" y="0"/>
                      <a:pt x="3" y="0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22" name="Freeform 213"/>
              <p:cNvSpPr>
                <a:spLocks/>
              </p:cNvSpPr>
              <p:nvPr/>
            </p:nvSpPr>
            <p:spPr bwMode="auto">
              <a:xfrm>
                <a:off x="2544" y="2067"/>
                <a:ext cx="18" cy="3"/>
              </a:xfrm>
              <a:custGeom>
                <a:avLst/>
                <a:gdLst>
                  <a:gd name="T0" fmla="*/ 0 w 7"/>
                  <a:gd name="T1" fmla="*/ 1 h 1"/>
                  <a:gd name="T2" fmla="*/ 7 w 7"/>
                  <a:gd name="T3" fmla="*/ 0 h 1"/>
                  <a:gd name="T4" fmla="*/ 0 60000 65536"/>
                  <a:gd name="T5" fmla="*/ 0 60000 65536"/>
                  <a:gd name="T6" fmla="*/ 0 w 7"/>
                  <a:gd name="T7" fmla="*/ 0 h 1"/>
                  <a:gd name="T8" fmla="*/ 7 w 7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1">
                    <a:moveTo>
                      <a:pt x="0" y="1"/>
                    </a:moveTo>
                    <a:cubicBezTo>
                      <a:pt x="2" y="0"/>
                      <a:pt x="5" y="0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23" name="Freeform 214"/>
              <p:cNvSpPr>
                <a:spLocks/>
              </p:cNvSpPr>
              <p:nvPr/>
            </p:nvSpPr>
            <p:spPr bwMode="auto">
              <a:xfrm>
                <a:off x="2544" y="2081"/>
                <a:ext cx="18" cy="5"/>
              </a:xfrm>
              <a:custGeom>
                <a:avLst/>
                <a:gdLst>
                  <a:gd name="T0" fmla="*/ 0 w 7"/>
                  <a:gd name="T1" fmla="*/ 2 h 2"/>
                  <a:gd name="T2" fmla="*/ 7 w 7"/>
                  <a:gd name="T3" fmla="*/ 1 h 2"/>
                  <a:gd name="T4" fmla="*/ 0 60000 65536"/>
                  <a:gd name="T5" fmla="*/ 0 60000 65536"/>
                  <a:gd name="T6" fmla="*/ 0 w 7"/>
                  <a:gd name="T7" fmla="*/ 0 h 2"/>
                  <a:gd name="T8" fmla="*/ 7 w 7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2">
                    <a:moveTo>
                      <a:pt x="0" y="2"/>
                    </a:moveTo>
                    <a:cubicBezTo>
                      <a:pt x="3" y="1"/>
                      <a:pt x="5" y="0"/>
                      <a:pt x="7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24" name="Freeform 215"/>
              <p:cNvSpPr>
                <a:spLocks/>
              </p:cNvSpPr>
              <p:nvPr/>
            </p:nvSpPr>
            <p:spPr bwMode="auto">
              <a:xfrm>
                <a:off x="2544" y="2094"/>
                <a:ext cx="15" cy="3"/>
              </a:xfrm>
              <a:custGeom>
                <a:avLst/>
                <a:gdLst>
                  <a:gd name="T0" fmla="*/ 0 w 6"/>
                  <a:gd name="T1" fmla="*/ 1 h 1"/>
                  <a:gd name="T2" fmla="*/ 6 w 6"/>
                  <a:gd name="T3" fmla="*/ 0 h 1"/>
                  <a:gd name="T4" fmla="*/ 0 60000 65536"/>
                  <a:gd name="T5" fmla="*/ 0 60000 65536"/>
                  <a:gd name="T6" fmla="*/ 0 w 6"/>
                  <a:gd name="T7" fmla="*/ 0 h 1"/>
                  <a:gd name="T8" fmla="*/ 6 w 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">
                    <a:moveTo>
                      <a:pt x="0" y="1"/>
                    </a:moveTo>
                    <a:cubicBezTo>
                      <a:pt x="2" y="1"/>
                      <a:pt x="4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25" name="Freeform 216"/>
              <p:cNvSpPr>
                <a:spLocks/>
              </p:cNvSpPr>
              <p:nvPr/>
            </p:nvSpPr>
            <p:spPr bwMode="auto">
              <a:xfrm>
                <a:off x="2549" y="2107"/>
                <a:ext cx="15" cy="3"/>
              </a:xfrm>
              <a:custGeom>
                <a:avLst/>
                <a:gdLst>
                  <a:gd name="T0" fmla="*/ 0 w 6"/>
                  <a:gd name="T1" fmla="*/ 1 h 1"/>
                  <a:gd name="T2" fmla="*/ 6 w 6"/>
                  <a:gd name="T3" fmla="*/ 0 h 1"/>
                  <a:gd name="T4" fmla="*/ 0 60000 65536"/>
                  <a:gd name="T5" fmla="*/ 0 60000 65536"/>
                  <a:gd name="T6" fmla="*/ 0 w 6"/>
                  <a:gd name="T7" fmla="*/ 0 h 1"/>
                  <a:gd name="T8" fmla="*/ 6 w 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">
                    <a:moveTo>
                      <a:pt x="0" y="1"/>
                    </a:moveTo>
                    <a:cubicBezTo>
                      <a:pt x="2" y="1"/>
                      <a:pt x="3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26" name="Freeform 217"/>
              <p:cNvSpPr>
                <a:spLocks/>
              </p:cNvSpPr>
              <p:nvPr/>
            </p:nvSpPr>
            <p:spPr bwMode="auto">
              <a:xfrm>
                <a:off x="2554" y="2126"/>
                <a:ext cx="15" cy="3"/>
              </a:xfrm>
              <a:custGeom>
                <a:avLst/>
                <a:gdLst>
                  <a:gd name="T0" fmla="*/ 0 w 6"/>
                  <a:gd name="T1" fmla="*/ 1 h 1"/>
                  <a:gd name="T2" fmla="*/ 6 w 6"/>
                  <a:gd name="T3" fmla="*/ 0 h 1"/>
                  <a:gd name="T4" fmla="*/ 0 60000 65536"/>
                  <a:gd name="T5" fmla="*/ 0 60000 65536"/>
                  <a:gd name="T6" fmla="*/ 0 w 6"/>
                  <a:gd name="T7" fmla="*/ 0 h 1"/>
                  <a:gd name="T8" fmla="*/ 6 w 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">
                    <a:moveTo>
                      <a:pt x="0" y="1"/>
                    </a:moveTo>
                    <a:cubicBezTo>
                      <a:pt x="2" y="1"/>
                      <a:pt x="4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27" name="Freeform 218"/>
              <p:cNvSpPr>
                <a:spLocks/>
              </p:cNvSpPr>
              <p:nvPr/>
            </p:nvSpPr>
            <p:spPr bwMode="auto">
              <a:xfrm>
                <a:off x="2554" y="2142"/>
                <a:ext cx="18" cy="3"/>
              </a:xfrm>
              <a:custGeom>
                <a:avLst/>
                <a:gdLst>
                  <a:gd name="T0" fmla="*/ 0 w 7"/>
                  <a:gd name="T1" fmla="*/ 1 h 1"/>
                  <a:gd name="T2" fmla="*/ 7 w 7"/>
                  <a:gd name="T3" fmla="*/ 0 h 1"/>
                  <a:gd name="T4" fmla="*/ 0 60000 65536"/>
                  <a:gd name="T5" fmla="*/ 0 60000 65536"/>
                  <a:gd name="T6" fmla="*/ 0 w 7"/>
                  <a:gd name="T7" fmla="*/ 0 h 1"/>
                  <a:gd name="T8" fmla="*/ 7 w 7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1">
                    <a:moveTo>
                      <a:pt x="0" y="1"/>
                    </a:moveTo>
                    <a:cubicBezTo>
                      <a:pt x="2" y="0"/>
                      <a:pt x="5" y="0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28" name="Freeform 219"/>
              <p:cNvSpPr>
                <a:spLocks/>
              </p:cNvSpPr>
              <p:nvPr/>
            </p:nvSpPr>
            <p:spPr bwMode="auto">
              <a:xfrm>
                <a:off x="2557" y="2158"/>
                <a:ext cx="12" cy="3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0 60000 65536"/>
                  <a:gd name="T5" fmla="*/ 0 60000 65536"/>
                  <a:gd name="T6" fmla="*/ 0 w 5"/>
                  <a:gd name="T7" fmla="*/ 0 h 1"/>
                  <a:gd name="T8" fmla="*/ 5 w 5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1">
                    <a:moveTo>
                      <a:pt x="0" y="0"/>
                    </a:moveTo>
                    <a:cubicBezTo>
                      <a:pt x="2" y="1"/>
                      <a:pt x="3" y="0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29" name="Freeform 220"/>
              <p:cNvSpPr>
                <a:spLocks/>
              </p:cNvSpPr>
              <p:nvPr/>
            </p:nvSpPr>
            <p:spPr bwMode="auto">
              <a:xfrm>
                <a:off x="2552" y="2171"/>
                <a:ext cx="17" cy="3"/>
              </a:xfrm>
              <a:custGeom>
                <a:avLst/>
                <a:gdLst>
                  <a:gd name="T0" fmla="*/ 0 w 7"/>
                  <a:gd name="T1" fmla="*/ 1 h 1"/>
                  <a:gd name="T2" fmla="*/ 7 w 7"/>
                  <a:gd name="T3" fmla="*/ 0 h 1"/>
                  <a:gd name="T4" fmla="*/ 0 60000 65536"/>
                  <a:gd name="T5" fmla="*/ 0 60000 65536"/>
                  <a:gd name="T6" fmla="*/ 0 w 7"/>
                  <a:gd name="T7" fmla="*/ 0 h 1"/>
                  <a:gd name="T8" fmla="*/ 7 w 7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1">
                    <a:moveTo>
                      <a:pt x="0" y="1"/>
                    </a:moveTo>
                    <a:cubicBezTo>
                      <a:pt x="2" y="1"/>
                      <a:pt x="5" y="1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30" name="Freeform 221"/>
              <p:cNvSpPr>
                <a:spLocks/>
              </p:cNvSpPr>
              <p:nvPr/>
            </p:nvSpPr>
            <p:spPr bwMode="auto">
              <a:xfrm>
                <a:off x="2557" y="2193"/>
                <a:ext cx="15" cy="2"/>
              </a:xfrm>
              <a:custGeom>
                <a:avLst/>
                <a:gdLst>
                  <a:gd name="T0" fmla="*/ 0 w 6"/>
                  <a:gd name="T1" fmla="*/ 1 h 1"/>
                  <a:gd name="T2" fmla="*/ 6 w 6"/>
                  <a:gd name="T3" fmla="*/ 0 h 1"/>
                  <a:gd name="T4" fmla="*/ 0 60000 65536"/>
                  <a:gd name="T5" fmla="*/ 0 60000 65536"/>
                  <a:gd name="T6" fmla="*/ 0 w 6"/>
                  <a:gd name="T7" fmla="*/ 0 h 1"/>
                  <a:gd name="T8" fmla="*/ 6 w 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">
                    <a:moveTo>
                      <a:pt x="0" y="1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31" name="Freeform 222"/>
              <p:cNvSpPr>
                <a:spLocks/>
              </p:cNvSpPr>
              <p:nvPr/>
            </p:nvSpPr>
            <p:spPr bwMode="auto">
              <a:xfrm>
                <a:off x="2559" y="2211"/>
                <a:ext cx="15" cy="3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0 60000 65536"/>
                  <a:gd name="T5" fmla="*/ 0 60000 65536"/>
                  <a:gd name="T6" fmla="*/ 0 w 6"/>
                  <a:gd name="T7" fmla="*/ 0 h 1"/>
                  <a:gd name="T8" fmla="*/ 6 w 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">
                    <a:moveTo>
                      <a:pt x="0" y="0"/>
                    </a:moveTo>
                    <a:cubicBezTo>
                      <a:pt x="2" y="1"/>
                      <a:pt x="6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32" name="Freeform 223"/>
              <p:cNvSpPr>
                <a:spLocks/>
              </p:cNvSpPr>
              <p:nvPr/>
            </p:nvSpPr>
            <p:spPr bwMode="auto">
              <a:xfrm>
                <a:off x="2562" y="2230"/>
                <a:ext cx="15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0 60000 65536"/>
                  <a:gd name="T5" fmla="*/ 0 60000 65536"/>
                  <a:gd name="T6" fmla="*/ 0 w 6"/>
                  <a:gd name="T7" fmla="*/ 0 h 1"/>
                  <a:gd name="T8" fmla="*/ 6 w 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">
                    <a:moveTo>
                      <a:pt x="0" y="0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33" name="Freeform 224"/>
              <p:cNvSpPr>
                <a:spLocks/>
              </p:cNvSpPr>
              <p:nvPr/>
            </p:nvSpPr>
            <p:spPr bwMode="auto">
              <a:xfrm>
                <a:off x="2567" y="2241"/>
                <a:ext cx="17" cy="5"/>
              </a:xfrm>
              <a:custGeom>
                <a:avLst/>
                <a:gdLst>
                  <a:gd name="T0" fmla="*/ 0 w 7"/>
                  <a:gd name="T1" fmla="*/ 2 h 2"/>
                  <a:gd name="T2" fmla="*/ 7 w 7"/>
                  <a:gd name="T3" fmla="*/ 0 h 2"/>
                  <a:gd name="T4" fmla="*/ 0 60000 65536"/>
                  <a:gd name="T5" fmla="*/ 0 60000 65536"/>
                  <a:gd name="T6" fmla="*/ 0 w 7"/>
                  <a:gd name="T7" fmla="*/ 0 h 2"/>
                  <a:gd name="T8" fmla="*/ 7 w 7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2">
                    <a:moveTo>
                      <a:pt x="0" y="2"/>
                    </a:moveTo>
                    <a:cubicBezTo>
                      <a:pt x="2" y="2"/>
                      <a:pt x="5" y="1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34" name="Freeform 225"/>
              <p:cNvSpPr>
                <a:spLocks/>
              </p:cNvSpPr>
              <p:nvPr/>
            </p:nvSpPr>
            <p:spPr bwMode="auto">
              <a:xfrm>
                <a:off x="2564" y="2259"/>
                <a:ext cx="15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0 60000 65536"/>
                  <a:gd name="T5" fmla="*/ 0 60000 65536"/>
                  <a:gd name="T6" fmla="*/ 0 w 6"/>
                  <a:gd name="T7" fmla="*/ 0 h 1"/>
                  <a:gd name="T8" fmla="*/ 6 w 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">
                    <a:moveTo>
                      <a:pt x="0" y="0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35" name="Freeform 226"/>
              <p:cNvSpPr>
                <a:spLocks/>
              </p:cNvSpPr>
              <p:nvPr/>
            </p:nvSpPr>
            <p:spPr bwMode="auto">
              <a:xfrm>
                <a:off x="2569" y="2283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60000 65536"/>
                  <a:gd name="T5" fmla="*/ 0 60000 65536"/>
                  <a:gd name="T6" fmla="*/ 0 w 5"/>
                  <a:gd name="T7" fmla="*/ 0 h 1"/>
                  <a:gd name="T8" fmla="*/ 5 w 5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1">
                    <a:moveTo>
                      <a:pt x="0" y="1"/>
                    </a:moveTo>
                    <a:cubicBezTo>
                      <a:pt x="2" y="1"/>
                      <a:pt x="3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36" name="Freeform 227"/>
              <p:cNvSpPr>
                <a:spLocks/>
              </p:cNvSpPr>
              <p:nvPr/>
            </p:nvSpPr>
            <p:spPr bwMode="auto">
              <a:xfrm>
                <a:off x="2572" y="2302"/>
                <a:ext cx="12" cy="3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0 60000 65536"/>
                  <a:gd name="T5" fmla="*/ 0 60000 65536"/>
                  <a:gd name="T6" fmla="*/ 0 w 5"/>
                  <a:gd name="T7" fmla="*/ 0 h 1"/>
                  <a:gd name="T8" fmla="*/ 5 w 5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1">
                    <a:moveTo>
                      <a:pt x="0" y="0"/>
                    </a:moveTo>
                    <a:cubicBezTo>
                      <a:pt x="1" y="1"/>
                      <a:pt x="3" y="0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37" name="Freeform 228"/>
              <p:cNvSpPr>
                <a:spLocks/>
              </p:cNvSpPr>
              <p:nvPr/>
            </p:nvSpPr>
            <p:spPr bwMode="auto">
              <a:xfrm>
                <a:off x="2574" y="2318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60000 65536"/>
                  <a:gd name="T5" fmla="*/ 0 60000 65536"/>
                  <a:gd name="T6" fmla="*/ 0 w 5"/>
                  <a:gd name="T7" fmla="*/ 0 h 1"/>
                  <a:gd name="T8" fmla="*/ 5 w 5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1">
                    <a:moveTo>
                      <a:pt x="0" y="1"/>
                    </a:moveTo>
                    <a:cubicBezTo>
                      <a:pt x="2" y="1"/>
                      <a:pt x="4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38" name="Freeform 229"/>
              <p:cNvSpPr>
                <a:spLocks/>
              </p:cNvSpPr>
              <p:nvPr/>
            </p:nvSpPr>
            <p:spPr bwMode="auto">
              <a:xfrm>
                <a:off x="2572" y="2337"/>
                <a:ext cx="12" cy="2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60000 65536"/>
                  <a:gd name="T5" fmla="*/ 0 60000 65536"/>
                  <a:gd name="T6" fmla="*/ 0 w 5"/>
                  <a:gd name="T7" fmla="*/ 0 h 1"/>
                  <a:gd name="T8" fmla="*/ 5 w 5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3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39" name="Freeform 230"/>
              <p:cNvSpPr>
                <a:spLocks/>
              </p:cNvSpPr>
              <p:nvPr/>
            </p:nvSpPr>
            <p:spPr bwMode="auto">
              <a:xfrm>
                <a:off x="2574" y="2361"/>
                <a:ext cx="10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0 60000 65536"/>
                  <a:gd name="T5" fmla="*/ 0 60000 65536"/>
                  <a:gd name="T6" fmla="*/ 0 w 4"/>
                  <a:gd name="T7" fmla="*/ 0 h 1"/>
                  <a:gd name="T8" fmla="*/ 4 w 4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40" name="Freeform 231"/>
              <p:cNvSpPr>
                <a:spLocks/>
              </p:cNvSpPr>
              <p:nvPr/>
            </p:nvSpPr>
            <p:spPr bwMode="auto">
              <a:xfrm>
                <a:off x="2579" y="2377"/>
                <a:ext cx="13" cy="2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60000 65536"/>
                  <a:gd name="T5" fmla="*/ 0 60000 65536"/>
                  <a:gd name="T6" fmla="*/ 0 w 5"/>
                  <a:gd name="T7" fmla="*/ 0 h 1"/>
                  <a:gd name="T8" fmla="*/ 5 w 5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1">
                    <a:moveTo>
                      <a:pt x="0" y="1"/>
                    </a:moveTo>
                    <a:cubicBezTo>
                      <a:pt x="2" y="1"/>
                      <a:pt x="3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41" name="Freeform 232"/>
              <p:cNvSpPr>
                <a:spLocks/>
              </p:cNvSpPr>
              <p:nvPr/>
            </p:nvSpPr>
            <p:spPr bwMode="auto">
              <a:xfrm>
                <a:off x="2579" y="2398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60000 65536"/>
                  <a:gd name="T5" fmla="*/ 0 60000 65536"/>
                  <a:gd name="T6" fmla="*/ 0 w 5"/>
                  <a:gd name="T7" fmla="*/ 0 h 1"/>
                  <a:gd name="T8" fmla="*/ 5 w 5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1">
                    <a:moveTo>
                      <a:pt x="0" y="1"/>
                    </a:moveTo>
                    <a:cubicBezTo>
                      <a:pt x="2" y="1"/>
                      <a:pt x="4" y="0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42" name="Freeform 233"/>
              <p:cNvSpPr>
                <a:spLocks/>
              </p:cNvSpPr>
              <p:nvPr/>
            </p:nvSpPr>
            <p:spPr bwMode="auto">
              <a:xfrm>
                <a:off x="2579" y="2409"/>
                <a:ext cx="13" cy="5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0 60000 65536"/>
                  <a:gd name="T5" fmla="*/ 0 60000 65536"/>
                  <a:gd name="T6" fmla="*/ 0 w 5"/>
                  <a:gd name="T7" fmla="*/ 0 h 2"/>
                  <a:gd name="T8" fmla="*/ 5 w 5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2">
                    <a:moveTo>
                      <a:pt x="0" y="2"/>
                    </a:moveTo>
                    <a:cubicBezTo>
                      <a:pt x="2" y="2"/>
                      <a:pt x="4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43" name="Freeform 234"/>
              <p:cNvSpPr>
                <a:spLocks/>
              </p:cNvSpPr>
              <p:nvPr/>
            </p:nvSpPr>
            <p:spPr bwMode="auto">
              <a:xfrm>
                <a:off x="2597" y="2502"/>
                <a:ext cx="10" cy="3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60000 65536"/>
                  <a:gd name="T5" fmla="*/ 0 60000 65536"/>
                  <a:gd name="T6" fmla="*/ 0 w 4"/>
                  <a:gd name="T7" fmla="*/ 0 h 1"/>
                  <a:gd name="T8" fmla="*/ 4 w 4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44" name="Freeform 235"/>
              <p:cNvSpPr>
                <a:spLocks/>
              </p:cNvSpPr>
              <p:nvPr/>
            </p:nvSpPr>
            <p:spPr bwMode="auto">
              <a:xfrm>
                <a:off x="2602" y="2518"/>
                <a:ext cx="12" cy="5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0 60000 65536"/>
                  <a:gd name="T5" fmla="*/ 0 60000 65536"/>
                  <a:gd name="T6" fmla="*/ 0 w 5"/>
                  <a:gd name="T7" fmla="*/ 0 h 2"/>
                  <a:gd name="T8" fmla="*/ 5 w 5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2">
                    <a:moveTo>
                      <a:pt x="0" y="2"/>
                    </a:moveTo>
                    <a:cubicBezTo>
                      <a:pt x="2" y="2"/>
                      <a:pt x="3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45" name="Freeform 236"/>
              <p:cNvSpPr>
                <a:spLocks/>
              </p:cNvSpPr>
              <p:nvPr/>
            </p:nvSpPr>
            <p:spPr bwMode="auto">
              <a:xfrm>
                <a:off x="2604" y="2539"/>
                <a:ext cx="13" cy="6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0 60000 65536"/>
                  <a:gd name="T5" fmla="*/ 0 60000 65536"/>
                  <a:gd name="T6" fmla="*/ 0 w 5"/>
                  <a:gd name="T7" fmla="*/ 0 h 2"/>
                  <a:gd name="T8" fmla="*/ 5 w 5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2">
                    <a:moveTo>
                      <a:pt x="0" y="2"/>
                    </a:moveTo>
                    <a:cubicBezTo>
                      <a:pt x="2" y="2"/>
                      <a:pt x="4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46" name="Freeform 237"/>
              <p:cNvSpPr>
                <a:spLocks/>
              </p:cNvSpPr>
              <p:nvPr/>
            </p:nvSpPr>
            <p:spPr bwMode="auto">
              <a:xfrm>
                <a:off x="2604" y="2555"/>
                <a:ext cx="13" cy="6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0 60000 65536"/>
                  <a:gd name="T5" fmla="*/ 0 60000 65536"/>
                  <a:gd name="T6" fmla="*/ 0 w 5"/>
                  <a:gd name="T7" fmla="*/ 0 h 2"/>
                  <a:gd name="T8" fmla="*/ 5 w 5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2">
                    <a:moveTo>
                      <a:pt x="0" y="2"/>
                    </a:moveTo>
                    <a:cubicBezTo>
                      <a:pt x="2" y="2"/>
                      <a:pt x="3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47" name="Freeform 238"/>
              <p:cNvSpPr>
                <a:spLocks/>
              </p:cNvSpPr>
              <p:nvPr/>
            </p:nvSpPr>
            <p:spPr bwMode="auto">
              <a:xfrm>
                <a:off x="2599" y="2574"/>
                <a:ext cx="13" cy="5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0 60000 65536"/>
                  <a:gd name="T5" fmla="*/ 0 60000 65536"/>
                  <a:gd name="T6" fmla="*/ 0 w 5"/>
                  <a:gd name="T7" fmla="*/ 0 h 2"/>
                  <a:gd name="T8" fmla="*/ 5 w 5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48" name="Freeform 239"/>
              <p:cNvSpPr>
                <a:spLocks/>
              </p:cNvSpPr>
              <p:nvPr/>
            </p:nvSpPr>
            <p:spPr bwMode="auto">
              <a:xfrm>
                <a:off x="2612" y="2590"/>
                <a:ext cx="10" cy="3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60000 65536"/>
                  <a:gd name="T5" fmla="*/ 0 60000 65536"/>
                  <a:gd name="T6" fmla="*/ 0 w 4"/>
                  <a:gd name="T7" fmla="*/ 0 h 1"/>
                  <a:gd name="T8" fmla="*/ 4 w 4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">
                    <a:moveTo>
                      <a:pt x="0" y="1"/>
                    </a:moveTo>
                    <a:cubicBezTo>
                      <a:pt x="2" y="1"/>
                      <a:pt x="3" y="0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49" name="Freeform 240"/>
              <p:cNvSpPr>
                <a:spLocks/>
              </p:cNvSpPr>
              <p:nvPr/>
            </p:nvSpPr>
            <p:spPr bwMode="auto">
              <a:xfrm>
                <a:off x="2617" y="2603"/>
                <a:ext cx="10" cy="6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2"/>
                      <a:pt x="3" y="1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50" name="Freeform 241"/>
              <p:cNvSpPr>
                <a:spLocks/>
              </p:cNvSpPr>
              <p:nvPr/>
            </p:nvSpPr>
            <p:spPr bwMode="auto">
              <a:xfrm>
                <a:off x="2624" y="2622"/>
                <a:ext cx="13" cy="5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0 60000 65536"/>
                  <a:gd name="T5" fmla="*/ 0 60000 65536"/>
                  <a:gd name="T6" fmla="*/ 0 w 5"/>
                  <a:gd name="T7" fmla="*/ 0 h 2"/>
                  <a:gd name="T8" fmla="*/ 5 w 5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2">
                    <a:moveTo>
                      <a:pt x="0" y="2"/>
                    </a:moveTo>
                    <a:cubicBezTo>
                      <a:pt x="1" y="2"/>
                      <a:pt x="3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51" name="Freeform 242"/>
              <p:cNvSpPr>
                <a:spLocks/>
              </p:cNvSpPr>
              <p:nvPr/>
            </p:nvSpPr>
            <p:spPr bwMode="auto">
              <a:xfrm>
                <a:off x="2624" y="2638"/>
                <a:ext cx="13" cy="5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0 60000 65536"/>
                  <a:gd name="T5" fmla="*/ 0 60000 65536"/>
                  <a:gd name="T6" fmla="*/ 0 w 5"/>
                  <a:gd name="T7" fmla="*/ 0 h 2"/>
                  <a:gd name="T8" fmla="*/ 5 w 5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2">
                    <a:moveTo>
                      <a:pt x="0" y="2"/>
                    </a:moveTo>
                    <a:cubicBezTo>
                      <a:pt x="2" y="2"/>
                      <a:pt x="4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52" name="Freeform 243"/>
              <p:cNvSpPr>
                <a:spLocks/>
              </p:cNvSpPr>
              <p:nvPr/>
            </p:nvSpPr>
            <p:spPr bwMode="auto">
              <a:xfrm>
                <a:off x="2624" y="2657"/>
                <a:ext cx="13" cy="5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0 60000 65536"/>
                  <a:gd name="T5" fmla="*/ 0 60000 65536"/>
                  <a:gd name="T6" fmla="*/ 0 w 5"/>
                  <a:gd name="T7" fmla="*/ 0 h 2"/>
                  <a:gd name="T8" fmla="*/ 5 w 5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2">
                    <a:moveTo>
                      <a:pt x="0" y="2"/>
                    </a:moveTo>
                    <a:cubicBezTo>
                      <a:pt x="2" y="2"/>
                      <a:pt x="4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53" name="Freeform 244"/>
              <p:cNvSpPr>
                <a:spLocks/>
              </p:cNvSpPr>
              <p:nvPr/>
            </p:nvSpPr>
            <p:spPr bwMode="auto">
              <a:xfrm>
                <a:off x="2634" y="2667"/>
                <a:ext cx="8" cy="8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60000 65536"/>
                  <a:gd name="T5" fmla="*/ 0 60000 65536"/>
                  <a:gd name="T6" fmla="*/ 0 w 3"/>
                  <a:gd name="T7" fmla="*/ 0 h 3"/>
                  <a:gd name="T8" fmla="*/ 3 w 3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54" name="Freeform 245"/>
              <p:cNvSpPr>
                <a:spLocks/>
              </p:cNvSpPr>
              <p:nvPr/>
            </p:nvSpPr>
            <p:spPr bwMode="auto">
              <a:xfrm>
                <a:off x="2639" y="2681"/>
                <a:ext cx="15" cy="8"/>
              </a:xfrm>
              <a:custGeom>
                <a:avLst/>
                <a:gdLst>
                  <a:gd name="T0" fmla="*/ 0 w 6"/>
                  <a:gd name="T1" fmla="*/ 3 h 3"/>
                  <a:gd name="T2" fmla="*/ 6 w 6"/>
                  <a:gd name="T3" fmla="*/ 0 h 3"/>
                  <a:gd name="T4" fmla="*/ 0 60000 65536"/>
                  <a:gd name="T5" fmla="*/ 0 60000 65536"/>
                  <a:gd name="T6" fmla="*/ 0 w 6"/>
                  <a:gd name="T7" fmla="*/ 0 h 3"/>
                  <a:gd name="T8" fmla="*/ 6 w 6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3">
                    <a:moveTo>
                      <a:pt x="0" y="3"/>
                    </a:moveTo>
                    <a:cubicBezTo>
                      <a:pt x="2" y="3"/>
                      <a:pt x="4" y="1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55" name="Freeform 246"/>
              <p:cNvSpPr>
                <a:spLocks/>
              </p:cNvSpPr>
              <p:nvPr/>
            </p:nvSpPr>
            <p:spPr bwMode="auto">
              <a:xfrm>
                <a:off x="3792" y="1846"/>
                <a:ext cx="20" cy="3"/>
              </a:xfrm>
              <a:custGeom>
                <a:avLst/>
                <a:gdLst>
                  <a:gd name="T0" fmla="*/ 0 w 8"/>
                  <a:gd name="T1" fmla="*/ 1 h 1"/>
                  <a:gd name="T2" fmla="*/ 8 w 8"/>
                  <a:gd name="T3" fmla="*/ 0 h 1"/>
                  <a:gd name="T4" fmla="*/ 0 60000 65536"/>
                  <a:gd name="T5" fmla="*/ 0 60000 65536"/>
                  <a:gd name="T6" fmla="*/ 0 w 8"/>
                  <a:gd name="T7" fmla="*/ 0 h 1"/>
                  <a:gd name="T8" fmla="*/ 8 w 8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1">
                    <a:moveTo>
                      <a:pt x="0" y="1"/>
                    </a:moveTo>
                    <a:cubicBezTo>
                      <a:pt x="3" y="1"/>
                      <a:pt x="6" y="1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56" name="Freeform 247"/>
              <p:cNvSpPr>
                <a:spLocks/>
              </p:cNvSpPr>
              <p:nvPr/>
            </p:nvSpPr>
            <p:spPr bwMode="auto">
              <a:xfrm>
                <a:off x="3800" y="1859"/>
                <a:ext cx="17" cy="6"/>
              </a:xfrm>
              <a:custGeom>
                <a:avLst/>
                <a:gdLst>
                  <a:gd name="T0" fmla="*/ 0 w 7"/>
                  <a:gd name="T1" fmla="*/ 2 h 2"/>
                  <a:gd name="T2" fmla="*/ 7 w 7"/>
                  <a:gd name="T3" fmla="*/ 0 h 2"/>
                  <a:gd name="T4" fmla="*/ 0 60000 65536"/>
                  <a:gd name="T5" fmla="*/ 0 60000 65536"/>
                  <a:gd name="T6" fmla="*/ 0 w 7"/>
                  <a:gd name="T7" fmla="*/ 0 h 2"/>
                  <a:gd name="T8" fmla="*/ 7 w 7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2">
                    <a:moveTo>
                      <a:pt x="0" y="2"/>
                    </a:moveTo>
                    <a:cubicBezTo>
                      <a:pt x="2" y="2"/>
                      <a:pt x="5" y="1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57" name="Freeform 248"/>
              <p:cNvSpPr>
                <a:spLocks/>
              </p:cNvSpPr>
              <p:nvPr/>
            </p:nvSpPr>
            <p:spPr bwMode="auto">
              <a:xfrm>
                <a:off x="3807" y="1878"/>
                <a:ext cx="13" cy="8"/>
              </a:xfrm>
              <a:custGeom>
                <a:avLst/>
                <a:gdLst>
                  <a:gd name="T0" fmla="*/ 0 w 5"/>
                  <a:gd name="T1" fmla="*/ 3 h 3"/>
                  <a:gd name="T2" fmla="*/ 5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1" y="1"/>
                      <a:pt x="3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58" name="Freeform 249"/>
              <p:cNvSpPr>
                <a:spLocks/>
              </p:cNvSpPr>
              <p:nvPr/>
            </p:nvSpPr>
            <p:spPr bwMode="auto">
              <a:xfrm>
                <a:off x="3815" y="1894"/>
                <a:ext cx="10" cy="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1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59" name="Freeform 250"/>
              <p:cNvSpPr>
                <a:spLocks/>
              </p:cNvSpPr>
              <p:nvPr/>
            </p:nvSpPr>
            <p:spPr bwMode="auto">
              <a:xfrm>
                <a:off x="3815" y="1913"/>
                <a:ext cx="15" cy="5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1 h 2"/>
                  <a:gd name="T4" fmla="*/ 0 60000 65536"/>
                  <a:gd name="T5" fmla="*/ 0 60000 65536"/>
                  <a:gd name="T6" fmla="*/ 0 w 6"/>
                  <a:gd name="T7" fmla="*/ 0 h 2"/>
                  <a:gd name="T8" fmla="*/ 6 w 6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2">
                    <a:moveTo>
                      <a:pt x="0" y="2"/>
                    </a:moveTo>
                    <a:cubicBezTo>
                      <a:pt x="2" y="1"/>
                      <a:pt x="4" y="0"/>
                      <a:pt x="6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60" name="Freeform 251"/>
              <p:cNvSpPr>
                <a:spLocks/>
              </p:cNvSpPr>
              <p:nvPr/>
            </p:nvSpPr>
            <p:spPr bwMode="auto">
              <a:xfrm>
                <a:off x="3815" y="1934"/>
                <a:ext cx="15" cy="5"/>
              </a:xfrm>
              <a:custGeom>
                <a:avLst/>
                <a:gdLst>
                  <a:gd name="T0" fmla="*/ 0 w 6"/>
                  <a:gd name="T1" fmla="*/ 1 h 2"/>
                  <a:gd name="T2" fmla="*/ 6 w 6"/>
                  <a:gd name="T3" fmla="*/ 0 h 2"/>
                  <a:gd name="T4" fmla="*/ 0 60000 65536"/>
                  <a:gd name="T5" fmla="*/ 0 60000 65536"/>
                  <a:gd name="T6" fmla="*/ 0 w 6"/>
                  <a:gd name="T7" fmla="*/ 0 h 2"/>
                  <a:gd name="T8" fmla="*/ 6 w 6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2">
                    <a:moveTo>
                      <a:pt x="0" y="1"/>
                    </a:moveTo>
                    <a:cubicBezTo>
                      <a:pt x="3" y="2"/>
                      <a:pt x="4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61" name="Freeform 252"/>
              <p:cNvSpPr>
                <a:spLocks/>
              </p:cNvSpPr>
              <p:nvPr/>
            </p:nvSpPr>
            <p:spPr bwMode="auto">
              <a:xfrm>
                <a:off x="3822" y="1950"/>
                <a:ext cx="18" cy="3"/>
              </a:xfrm>
              <a:custGeom>
                <a:avLst/>
                <a:gdLst>
                  <a:gd name="T0" fmla="*/ 0 w 7"/>
                  <a:gd name="T1" fmla="*/ 1 h 1"/>
                  <a:gd name="T2" fmla="*/ 7 w 7"/>
                  <a:gd name="T3" fmla="*/ 0 h 1"/>
                  <a:gd name="T4" fmla="*/ 0 60000 65536"/>
                  <a:gd name="T5" fmla="*/ 0 60000 65536"/>
                  <a:gd name="T6" fmla="*/ 0 w 7"/>
                  <a:gd name="T7" fmla="*/ 0 h 1"/>
                  <a:gd name="T8" fmla="*/ 7 w 7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1">
                    <a:moveTo>
                      <a:pt x="0" y="1"/>
                    </a:moveTo>
                    <a:cubicBezTo>
                      <a:pt x="2" y="1"/>
                      <a:pt x="4" y="0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62" name="Freeform 253"/>
              <p:cNvSpPr>
                <a:spLocks/>
              </p:cNvSpPr>
              <p:nvPr/>
            </p:nvSpPr>
            <p:spPr bwMode="auto">
              <a:xfrm>
                <a:off x="3830" y="1966"/>
                <a:ext cx="15" cy="5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0 60000 65536"/>
                  <a:gd name="T5" fmla="*/ 0 60000 65536"/>
                  <a:gd name="T6" fmla="*/ 0 w 6"/>
                  <a:gd name="T7" fmla="*/ 0 h 2"/>
                  <a:gd name="T8" fmla="*/ 6 w 6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2">
                    <a:moveTo>
                      <a:pt x="0" y="2"/>
                    </a:move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63" name="Freeform 254"/>
              <p:cNvSpPr>
                <a:spLocks/>
              </p:cNvSpPr>
              <p:nvPr/>
            </p:nvSpPr>
            <p:spPr bwMode="auto">
              <a:xfrm>
                <a:off x="3837" y="1985"/>
                <a:ext cx="13" cy="2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60000 65536"/>
                  <a:gd name="T5" fmla="*/ 0 60000 65536"/>
                  <a:gd name="T6" fmla="*/ 0 w 5"/>
                  <a:gd name="T7" fmla="*/ 0 h 1"/>
                  <a:gd name="T8" fmla="*/ 5 w 5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1">
                    <a:moveTo>
                      <a:pt x="0" y="1"/>
                    </a:moveTo>
                    <a:cubicBezTo>
                      <a:pt x="2" y="1"/>
                      <a:pt x="3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64" name="Freeform 255"/>
              <p:cNvSpPr>
                <a:spLocks/>
              </p:cNvSpPr>
              <p:nvPr/>
            </p:nvSpPr>
            <p:spPr bwMode="auto">
              <a:xfrm>
                <a:off x="3837" y="2001"/>
                <a:ext cx="20" cy="5"/>
              </a:xfrm>
              <a:custGeom>
                <a:avLst/>
                <a:gdLst>
                  <a:gd name="T0" fmla="*/ 0 w 8"/>
                  <a:gd name="T1" fmla="*/ 2 h 2"/>
                  <a:gd name="T2" fmla="*/ 8 w 8"/>
                  <a:gd name="T3" fmla="*/ 0 h 2"/>
                  <a:gd name="T4" fmla="*/ 0 60000 65536"/>
                  <a:gd name="T5" fmla="*/ 0 60000 65536"/>
                  <a:gd name="T6" fmla="*/ 0 w 8"/>
                  <a:gd name="T7" fmla="*/ 0 h 2"/>
                  <a:gd name="T8" fmla="*/ 8 w 8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2">
                    <a:moveTo>
                      <a:pt x="0" y="2"/>
                    </a:moveTo>
                    <a:cubicBezTo>
                      <a:pt x="3" y="1"/>
                      <a:pt x="5" y="0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65" name="Freeform 256"/>
              <p:cNvSpPr>
                <a:spLocks/>
              </p:cNvSpPr>
              <p:nvPr/>
            </p:nvSpPr>
            <p:spPr bwMode="auto">
              <a:xfrm>
                <a:off x="3842" y="2017"/>
                <a:ext cx="15" cy="5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0 60000 65536"/>
                  <a:gd name="T5" fmla="*/ 0 60000 65536"/>
                  <a:gd name="T6" fmla="*/ 0 w 6"/>
                  <a:gd name="T7" fmla="*/ 0 h 2"/>
                  <a:gd name="T8" fmla="*/ 6 w 6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2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66" name="Freeform 257"/>
              <p:cNvSpPr>
                <a:spLocks/>
              </p:cNvSpPr>
              <p:nvPr/>
            </p:nvSpPr>
            <p:spPr bwMode="auto">
              <a:xfrm>
                <a:off x="3840" y="2027"/>
                <a:ext cx="17" cy="6"/>
              </a:xfrm>
              <a:custGeom>
                <a:avLst/>
                <a:gdLst>
                  <a:gd name="T0" fmla="*/ 0 w 7"/>
                  <a:gd name="T1" fmla="*/ 2 h 2"/>
                  <a:gd name="T2" fmla="*/ 7 w 7"/>
                  <a:gd name="T3" fmla="*/ 0 h 2"/>
                  <a:gd name="T4" fmla="*/ 0 60000 65536"/>
                  <a:gd name="T5" fmla="*/ 0 60000 65536"/>
                  <a:gd name="T6" fmla="*/ 0 w 7"/>
                  <a:gd name="T7" fmla="*/ 0 h 2"/>
                  <a:gd name="T8" fmla="*/ 7 w 7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2">
                    <a:moveTo>
                      <a:pt x="0" y="2"/>
                    </a:moveTo>
                    <a:cubicBezTo>
                      <a:pt x="3" y="1"/>
                      <a:pt x="5" y="1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67" name="Freeform 258"/>
              <p:cNvSpPr>
                <a:spLocks/>
              </p:cNvSpPr>
              <p:nvPr/>
            </p:nvSpPr>
            <p:spPr bwMode="auto">
              <a:xfrm>
                <a:off x="3847" y="2041"/>
                <a:ext cx="15" cy="5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0 60000 65536"/>
                  <a:gd name="T5" fmla="*/ 0 60000 65536"/>
                  <a:gd name="T6" fmla="*/ 0 w 6"/>
                  <a:gd name="T7" fmla="*/ 0 h 2"/>
                  <a:gd name="T8" fmla="*/ 6 w 6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2">
                    <a:moveTo>
                      <a:pt x="0" y="2"/>
                    </a:moveTo>
                    <a:cubicBezTo>
                      <a:pt x="2" y="1"/>
                      <a:pt x="4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68" name="Freeform 259"/>
              <p:cNvSpPr>
                <a:spLocks/>
              </p:cNvSpPr>
              <p:nvPr/>
            </p:nvSpPr>
            <p:spPr bwMode="auto">
              <a:xfrm>
                <a:off x="3855" y="2059"/>
                <a:ext cx="15" cy="3"/>
              </a:xfrm>
              <a:custGeom>
                <a:avLst/>
                <a:gdLst>
                  <a:gd name="T0" fmla="*/ 0 w 6"/>
                  <a:gd name="T1" fmla="*/ 1 h 1"/>
                  <a:gd name="T2" fmla="*/ 6 w 6"/>
                  <a:gd name="T3" fmla="*/ 0 h 1"/>
                  <a:gd name="T4" fmla="*/ 0 60000 65536"/>
                  <a:gd name="T5" fmla="*/ 0 60000 65536"/>
                  <a:gd name="T6" fmla="*/ 0 w 6"/>
                  <a:gd name="T7" fmla="*/ 0 h 1"/>
                  <a:gd name="T8" fmla="*/ 6 w 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">
                    <a:moveTo>
                      <a:pt x="0" y="1"/>
                    </a:moveTo>
                    <a:cubicBezTo>
                      <a:pt x="2" y="1"/>
                      <a:pt x="4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69" name="Freeform 260"/>
              <p:cNvSpPr>
                <a:spLocks/>
              </p:cNvSpPr>
              <p:nvPr/>
            </p:nvSpPr>
            <p:spPr bwMode="auto">
              <a:xfrm>
                <a:off x="3857" y="2073"/>
                <a:ext cx="15" cy="5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0 60000 65536"/>
                  <a:gd name="T5" fmla="*/ 0 60000 65536"/>
                  <a:gd name="T6" fmla="*/ 0 w 6"/>
                  <a:gd name="T7" fmla="*/ 0 h 2"/>
                  <a:gd name="T8" fmla="*/ 6 w 6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2">
                    <a:moveTo>
                      <a:pt x="0" y="2"/>
                    </a:move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70" name="Freeform 261"/>
              <p:cNvSpPr>
                <a:spLocks/>
              </p:cNvSpPr>
              <p:nvPr/>
            </p:nvSpPr>
            <p:spPr bwMode="auto">
              <a:xfrm>
                <a:off x="3860" y="2089"/>
                <a:ext cx="15" cy="5"/>
              </a:xfrm>
              <a:custGeom>
                <a:avLst/>
                <a:gdLst>
                  <a:gd name="T0" fmla="*/ 0 w 6"/>
                  <a:gd name="T1" fmla="*/ 1 h 2"/>
                  <a:gd name="T2" fmla="*/ 6 w 6"/>
                  <a:gd name="T3" fmla="*/ 0 h 2"/>
                  <a:gd name="T4" fmla="*/ 0 60000 65536"/>
                  <a:gd name="T5" fmla="*/ 0 60000 65536"/>
                  <a:gd name="T6" fmla="*/ 0 w 6"/>
                  <a:gd name="T7" fmla="*/ 0 h 2"/>
                  <a:gd name="T8" fmla="*/ 6 w 6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2">
                    <a:moveTo>
                      <a:pt x="0" y="1"/>
                    </a:moveTo>
                    <a:cubicBezTo>
                      <a:pt x="2" y="2"/>
                      <a:pt x="3" y="1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71" name="Freeform 262"/>
              <p:cNvSpPr>
                <a:spLocks/>
              </p:cNvSpPr>
              <p:nvPr/>
            </p:nvSpPr>
            <p:spPr bwMode="auto">
              <a:xfrm>
                <a:off x="3860" y="2105"/>
                <a:ext cx="17" cy="5"/>
              </a:xfrm>
              <a:custGeom>
                <a:avLst/>
                <a:gdLst>
                  <a:gd name="T0" fmla="*/ 0 w 7"/>
                  <a:gd name="T1" fmla="*/ 2 h 2"/>
                  <a:gd name="T2" fmla="*/ 7 w 7"/>
                  <a:gd name="T3" fmla="*/ 0 h 2"/>
                  <a:gd name="T4" fmla="*/ 0 60000 65536"/>
                  <a:gd name="T5" fmla="*/ 0 60000 65536"/>
                  <a:gd name="T6" fmla="*/ 0 w 7"/>
                  <a:gd name="T7" fmla="*/ 0 h 2"/>
                  <a:gd name="T8" fmla="*/ 7 w 7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2">
                    <a:moveTo>
                      <a:pt x="0" y="2"/>
                    </a:moveTo>
                    <a:cubicBezTo>
                      <a:pt x="2" y="1"/>
                      <a:pt x="5" y="1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72" name="Freeform 263"/>
              <p:cNvSpPr>
                <a:spLocks/>
              </p:cNvSpPr>
              <p:nvPr/>
            </p:nvSpPr>
            <p:spPr bwMode="auto">
              <a:xfrm>
                <a:off x="3857" y="2126"/>
                <a:ext cx="15" cy="3"/>
              </a:xfrm>
              <a:custGeom>
                <a:avLst/>
                <a:gdLst>
                  <a:gd name="T0" fmla="*/ 0 w 6"/>
                  <a:gd name="T1" fmla="*/ 1 h 1"/>
                  <a:gd name="T2" fmla="*/ 6 w 6"/>
                  <a:gd name="T3" fmla="*/ 0 h 1"/>
                  <a:gd name="T4" fmla="*/ 0 60000 65536"/>
                  <a:gd name="T5" fmla="*/ 0 60000 65536"/>
                  <a:gd name="T6" fmla="*/ 0 w 6"/>
                  <a:gd name="T7" fmla="*/ 0 h 1"/>
                  <a:gd name="T8" fmla="*/ 6 w 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">
                    <a:moveTo>
                      <a:pt x="0" y="1"/>
                    </a:moveTo>
                    <a:cubicBezTo>
                      <a:pt x="2" y="1"/>
                      <a:pt x="4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73" name="Freeform 264"/>
              <p:cNvSpPr>
                <a:spLocks/>
              </p:cNvSpPr>
              <p:nvPr/>
            </p:nvSpPr>
            <p:spPr bwMode="auto">
              <a:xfrm>
                <a:off x="3867" y="2145"/>
                <a:ext cx="13" cy="2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60000 65536"/>
                  <a:gd name="T5" fmla="*/ 0 60000 65536"/>
                  <a:gd name="T6" fmla="*/ 0 w 5"/>
                  <a:gd name="T7" fmla="*/ 0 h 1"/>
                  <a:gd name="T8" fmla="*/ 5 w 5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1">
                    <a:moveTo>
                      <a:pt x="0" y="1"/>
                    </a:moveTo>
                    <a:cubicBezTo>
                      <a:pt x="1" y="1"/>
                      <a:pt x="5" y="0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74" name="Freeform 265"/>
              <p:cNvSpPr>
                <a:spLocks/>
              </p:cNvSpPr>
              <p:nvPr/>
            </p:nvSpPr>
            <p:spPr bwMode="auto">
              <a:xfrm>
                <a:off x="3872" y="2161"/>
                <a:ext cx="15" cy="2"/>
              </a:xfrm>
              <a:custGeom>
                <a:avLst/>
                <a:gdLst>
                  <a:gd name="T0" fmla="*/ 0 w 6"/>
                  <a:gd name="T1" fmla="*/ 1 h 1"/>
                  <a:gd name="T2" fmla="*/ 6 w 6"/>
                  <a:gd name="T3" fmla="*/ 0 h 1"/>
                  <a:gd name="T4" fmla="*/ 0 60000 65536"/>
                  <a:gd name="T5" fmla="*/ 0 60000 65536"/>
                  <a:gd name="T6" fmla="*/ 0 w 6"/>
                  <a:gd name="T7" fmla="*/ 0 h 1"/>
                  <a:gd name="T8" fmla="*/ 6 w 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">
                    <a:moveTo>
                      <a:pt x="0" y="1"/>
                    </a:moveTo>
                    <a:cubicBezTo>
                      <a:pt x="2" y="1"/>
                      <a:pt x="4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75" name="Freeform 266"/>
              <p:cNvSpPr>
                <a:spLocks/>
              </p:cNvSpPr>
              <p:nvPr/>
            </p:nvSpPr>
            <p:spPr bwMode="auto">
              <a:xfrm>
                <a:off x="3872" y="2174"/>
                <a:ext cx="18" cy="8"/>
              </a:xfrm>
              <a:custGeom>
                <a:avLst/>
                <a:gdLst>
                  <a:gd name="T0" fmla="*/ 0 w 7"/>
                  <a:gd name="T1" fmla="*/ 3 h 3"/>
                  <a:gd name="T2" fmla="*/ 7 w 7"/>
                  <a:gd name="T3" fmla="*/ 0 h 3"/>
                  <a:gd name="T4" fmla="*/ 0 60000 65536"/>
                  <a:gd name="T5" fmla="*/ 0 60000 65536"/>
                  <a:gd name="T6" fmla="*/ 0 w 7"/>
                  <a:gd name="T7" fmla="*/ 0 h 3"/>
                  <a:gd name="T8" fmla="*/ 7 w 7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3">
                    <a:moveTo>
                      <a:pt x="0" y="3"/>
                    </a:moveTo>
                    <a:cubicBezTo>
                      <a:pt x="3" y="3"/>
                      <a:pt x="5" y="2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76" name="Freeform 267"/>
              <p:cNvSpPr>
                <a:spLocks/>
              </p:cNvSpPr>
              <p:nvPr/>
            </p:nvSpPr>
            <p:spPr bwMode="auto">
              <a:xfrm>
                <a:off x="3875" y="2193"/>
                <a:ext cx="15" cy="2"/>
              </a:xfrm>
              <a:custGeom>
                <a:avLst/>
                <a:gdLst>
                  <a:gd name="T0" fmla="*/ 0 w 6"/>
                  <a:gd name="T1" fmla="*/ 1 h 1"/>
                  <a:gd name="T2" fmla="*/ 6 w 6"/>
                  <a:gd name="T3" fmla="*/ 0 h 1"/>
                  <a:gd name="T4" fmla="*/ 0 60000 65536"/>
                  <a:gd name="T5" fmla="*/ 0 60000 65536"/>
                  <a:gd name="T6" fmla="*/ 0 w 6"/>
                  <a:gd name="T7" fmla="*/ 0 h 1"/>
                  <a:gd name="T8" fmla="*/ 6 w 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">
                    <a:moveTo>
                      <a:pt x="0" y="1"/>
                    </a:moveTo>
                    <a:cubicBezTo>
                      <a:pt x="2" y="1"/>
                      <a:pt x="4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77" name="Freeform 268"/>
              <p:cNvSpPr>
                <a:spLocks/>
              </p:cNvSpPr>
              <p:nvPr/>
            </p:nvSpPr>
            <p:spPr bwMode="auto">
              <a:xfrm>
                <a:off x="3872" y="2214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60000 65536"/>
                  <a:gd name="T5" fmla="*/ 0 60000 65536"/>
                  <a:gd name="T6" fmla="*/ 0 w 5"/>
                  <a:gd name="T7" fmla="*/ 0 h 1"/>
                  <a:gd name="T8" fmla="*/ 5 w 5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1">
                    <a:moveTo>
                      <a:pt x="0" y="1"/>
                    </a:moveTo>
                    <a:cubicBezTo>
                      <a:pt x="2" y="1"/>
                      <a:pt x="4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78" name="Freeform 269"/>
              <p:cNvSpPr>
                <a:spLocks/>
              </p:cNvSpPr>
              <p:nvPr/>
            </p:nvSpPr>
            <p:spPr bwMode="auto">
              <a:xfrm>
                <a:off x="3877" y="2230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60000 65536"/>
                  <a:gd name="T5" fmla="*/ 0 60000 65536"/>
                  <a:gd name="T6" fmla="*/ 0 w 5"/>
                  <a:gd name="T7" fmla="*/ 0 h 1"/>
                  <a:gd name="T8" fmla="*/ 5 w 5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1">
                    <a:moveTo>
                      <a:pt x="0" y="1"/>
                    </a:moveTo>
                    <a:cubicBezTo>
                      <a:pt x="2" y="1"/>
                      <a:pt x="3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79" name="Freeform 270"/>
              <p:cNvSpPr>
                <a:spLocks/>
              </p:cNvSpPr>
              <p:nvPr/>
            </p:nvSpPr>
            <p:spPr bwMode="auto">
              <a:xfrm>
                <a:off x="3882" y="2251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60000 65536"/>
                  <a:gd name="T5" fmla="*/ 0 60000 65536"/>
                  <a:gd name="T6" fmla="*/ 0 w 5"/>
                  <a:gd name="T7" fmla="*/ 0 h 1"/>
                  <a:gd name="T8" fmla="*/ 5 w 5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1">
                    <a:moveTo>
                      <a:pt x="0" y="1"/>
                    </a:moveTo>
                    <a:cubicBezTo>
                      <a:pt x="2" y="1"/>
                      <a:pt x="4" y="0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80" name="Freeform 271"/>
              <p:cNvSpPr>
                <a:spLocks/>
              </p:cNvSpPr>
              <p:nvPr/>
            </p:nvSpPr>
            <p:spPr bwMode="auto">
              <a:xfrm>
                <a:off x="3892" y="2267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60000 65536"/>
                  <a:gd name="T5" fmla="*/ 0 60000 65536"/>
                  <a:gd name="T6" fmla="*/ 0 w 5"/>
                  <a:gd name="T7" fmla="*/ 0 h 1"/>
                  <a:gd name="T8" fmla="*/ 5 w 5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1">
                    <a:moveTo>
                      <a:pt x="0" y="1"/>
                    </a:moveTo>
                    <a:cubicBezTo>
                      <a:pt x="2" y="1"/>
                      <a:pt x="4" y="0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81" name="Freeform 272"/>
              <p:cNvSpPr>
                <a:spLocks/>
              </p:cNvSpPr>
              <p:nvPr/>
            </p:nvSpPr>
            <p:spPr bwMode="auto">
              <a:xfrm>
                <a:off x="3895" y="2281"/>
                <a:ext cx="12" cy="2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60000 65536"/>
                  <a:gd name="T5" fmla="*/ 0 60000 65536"/>
                  <a:gd name="T6" fmla="*/ 0 w 5"/>
                  <a:gd name="T7" fmla="*/ 0 h 1"/>
                  <a:gd name="T8" fmla="*/ 5 w 5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1">
                    <a:moveTo>
                      <a:pt x="0" y="1"/>
                    </a:moveTo>
                    <a:cubicBezTo>
                      <a:pt x="2" y="1"/>
                      <a:pt x="3" y="0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82" name="Freeform 273"/>
              <p:cNvSpPr>
                <a:spLocks/>
              </p:cNvSpPr>
              <p:nvPr/>
            </p:nvSpPr>
            <p:spPr bwMode="auto">
              <a:xfrm>
                <a:off x="3895" y="2297"/>
                <a:ext cx="12" cy="2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60000 65536"/>
                  <a:gd name="T5" fmla="*/ 0 60000 65536"/>
                  <a:gd name="T6" fmla="*/ 0 w 5"/>
                  <a:gd name="T7" fmla="*/ 0 h 1"/>
                  <a:gd name="T8" fmla="*/ 5 w 5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1">
                    <a:moveTo>
                      <a:pt x="0" y="1"/>
                    </a:moveTo>
                    <a:cubicBezTo>
                      <a:pt x="2" y="1"/>
                      <a:pt x="3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83" name="Freeform 274"/>
              <p:cNvSpPr>
                <a:spLocks/>
              </p:cNvSpPr>
              <p:nvPr/>
            </p:nvSpPr>
            <p:spPr bwMode="auto">
              <a:xfrm>
                <a:off x="3897" y="2315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60000 65536"/>
                  <a:gd name="T5" fmla="*/ 0 60000 65536"/>
                  <a:gd name="T6" fmla="*/ 0 w 5"/>
                  <a:gd name="T7" fmla="*/ 0 h 1"/>
                  <a:gd name="T8" fmla="*/ 5 w 5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1">
                    <a:moveTo>
                      <a:pt x="0" y="1"/>
                    </a:moveTo>
                    <a:cubicBezTo>
                      <a:pt x="2" y="1"/>
                      <a:pt x="3" y="0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84" name="Freeform 275"/>
              <p:cNvSpPr>
                <a:spLocks/>
              </p:cNvSpPr>
              <p:nvPr/>
            </p:nvSpPr>
            <p:spPr bwMode="auto">
              <a:xfrm>
                <a:off x="3895" y="2329"/>
                <a:ext cx="12" cy="2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0 60000 65536"/>
                  <a:gd name="T5" fmla="*/ 0 60000 65536"/>
                  <a:gd name="T6" fmla="*/ 0 w 5"/>
                  <a:gd name="T7" fmla="*/ 0 h 1"/>
                  <a:gd name="T8" fmla="*/ 5 w 5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1">
                    <a:moveTo>
                      <a:pt x="0" y="0"/>
                    </a:moveTo>
                    <a:cubicBezTo>
                      <a:pt x="2" y="1"/>
                      <a:pt x="4" y="0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85" name="Freeform 276"/>
              <p:cNvSpPr>
                <a:spLocks/>
              </p:cNvSpPr>
              <p:nvPr/>
            </p:nvSpPr>
            <p:spPr bwMode="auto">
              <a:xfrm>
                <a:off x="3920" y="2449"/>
                <a:ext cx="12" cy="2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60000 65536"/>
                  <a:gd name="T5" fmla="*/ 0 60000 65536"/>
                  <a:gd name="T6" fmla="*/ 0 w 5"/>
                  <a:gd name="T7" fmla="*/ 0 h 1"/>
                  <a:gd name="T8" fmla="*/ 5 w 5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1">
                    <a:moveTo>
                      <a:pt x="0" y="1"/>
                    </a:moveTo>
                    <a:cubicBezTo>
                      <a:pt x="2" y="1"/>
                      <a:pt x="3" y="0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86" name="Freeform 277"/>
              <p:cNvSpPr>
                <a:spLocks/>
              </p:cNvSpPr>
              <p:nvPr/>
            </p:nvSpPr>
            <p:spPr bwMode="auto">
              <a:xfrm>
                <a:off x="3925" y="2465"/>
                <a:ext cx="12" cy="5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0 60000 65536"/>
                  <a:gd name="T5" fmla="*/ 0 60000 65536"/>
                  <a:gd name="T6" fmla="*/ 0 w 5"/>
                  <a:gd name="T7" fmla="*/ 0 h 2"/>
                  <a:gd name="T8" fmla="*/ 5 w 5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2">
                    <a:moveTo>
                      <a:pt x="0" y="2"/>
                    </a:moveTo>
                    <a:cubicBezTo>
                      <a:pt x="2" y="2"/>
                      <a:pt x="4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87" name="Freeform 278"/>
              <p:cNvSpPr>
                <a:spLocks/>
              </p:cNvSpPr>
              <p:nvPr/>
            </p:nvSpPr>
            <p:spPr bwMode="auto">
              <a:xfrm>
                <a:off x="3932" y="2486"/>
                <a:ext cx="13" cy="5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0 60000 65536"/>
                  <a:gd name="T5" fmla="*/ 0 60000 65536"/>
                  <a:gd name="T6" fmla="*/ 0 w 5"/>
                  <a:gd name="T7" fmla="*/ 0 h 2"/>
                  <a:gd name="T8" fmla="*/ 5 w 5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2">
                    <a:moveTo>
                      <a:pt x="0" y="2"/>
                    </a:moveTo>
                    <a:cubicBezTo>
                      <a:pt x="2" y="2"/>
                      <a:pt x="4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88" name="Freeform 279"/>
              <p:cNvSpPr>
                <a:spLocks/>
              </p:cNvSpPr>
              <p:nvPr/>
            </p:nvSpPr>
            <p:spPr bwMode="auto">
              <a:xfrm>
                <a:off x="3932" y="2502"/>
                <a:ext cx="10" cy="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2"/>
                      <a:pt x="3" y="1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89" name="Freeform 280"/>
              <p:cNvSpPr>
                <a:spLocks/>
              </p:cNvSpPr>
              <p:nvPr/>
            </p:nvSpPr>
            <p:spPr bwMode="auto">
              <a:xfrm>
                <a:off x="3927" y="2521"/>
                <a:ext cx="13" cy="5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0 60000 65536"/>
                  <a:gd name="T5" fmla="*/ 0 60000 65536"/>
                  <a:gd name="T6" fmla="*/ 0 w 5"/>
                  <a:gd name="T7" fmla="*/ 0 h 2"/>
                  <a:gd name="T8" fmla="*/ 5 w 5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90" name="Freeform 281"/>
              <p:cNvSpPr>
                <a:spLocks/>
              </p:cNvSpPr>
              <p:nvPr/>
            </p:nvSpPr>
            <p:spPr bwMode="auto">
              <a:xfrm>
                <a:off x="3932" y="2539"/>
                <a:ext cx="10" cy="6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1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91" name="Freeform 282"/>
              <p:cNvSpPr>
                <a:spLocks/>
              </p:cNvSpPr>
              <p:nvPr/>
            </p:nvSpPr>
            <p:spPr bwMode="auto">
              <a:xfrm>
                <a:off x="3937" y="2555"/>
                <a:ext cx="13" cy="3"/>
              </a:xfrm>
              <a:custGeom>
                <a:avLst/>
                <a:gdLst>
                  <a:gd name="T0" fmla="*/ 0 w 5"/>
                  <a:gd name="T1" fmla="*/ 1 h 1"/>
                  <a:gd name="T2" fmla="*/ 5 w 5"/>
                  <a:gd name="T3" fmla="*/ 0 h 1"/>
                  <a:gd name="T4" fmla="*/ 0 60000 65536"/>
                  <a:gd name="T5" fmla="*/ 0 60000 65536"/>
                  <a:gd name="T6" fmla="*/ 0 w 5"/>
                  <a:gd name="T7" fmla="*/ 0 h 1"/>
                  <a:gd name="T8" fmla="*/ 5 w 5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1">
                    <a:moveTo>
                      <a:pt x="0" y="1"/>
                    </a:moveTo>
                    <a:cubicBezTo>
                      <a:pt x="2" y="1"/>
                      <a:pt x="3" y="0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92" name="Freeform 283"/>
              <p:cNvSpPr>
                <a:spLocks/>
              </p:cNvSpPr>
              <p:nvPr/>
            </p:nvSpPr>
            <p:spPr bwMode="auto">
              <a:xfrm>
                <a:off x="3947" y="2571"/>
                <a:ext cx="13" cy="6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0 60000 65536"/>
                  <a:gd name="T5" fmla="*/ 0 60000 65536"/>
                  <a:gd name="T6" fmla="*/ 0 w 5"/>
                  <a:gd name="T7" fmla="*/ 0 h 2"/>
                  <a:gd name="T8" fmla="*/ 5 w 5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2">
                    <a:moveTo>
                      <a:pt x="0" y="2"/>
                    </a:moveTo>
                    <a:cubicBezTo>
                      <a:pt x="1" y="1"/>
                      <a:pt x="3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93" name="Freeform 284"/>
              <p:cNvSpPr>
                <a:spLocks/>
              </p:cNvSpPr>
              <p:nvPr/>
            </p:nvSpPr>
            <p:spPr bwMode="auto">
              <a:xfrm>
                <a:off x="3947" y="2587"/>
                <a:ext cx="13" cy="6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0 60000 65536"/>
                  <a:gd name="T5" fmla="*/ 0 60000 65536"/>
                  <a:gd name="T6" fmla="*/ 0 w 5"/>
                  <a:gd name="T7" fmla="*/ 0 h 2"/>
                  <a:gd name="T8" fmla="*/ 5 w 5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94" name="Freeform 285"/>
              <p:cNvSpPr>
                <a:spLocks/>
              </p:cNvSpPr>
              <p:nvPr/>
            </p:nvSpPr>
            <p:spPr bwMode="auto">
              <a:xfrm>
                <a:off x="3945" y="2606"/>
                <a:ext cx="15" cy="3"/>
              </a:xfrm>
              <a:custGeom>
                <a:avLst/>
                <a:gdLst>
                  <a:gd name="T0" fmla="*/ 0 w 6"/>
                  <a:gd name="T1" fmla="*/ 1 h 1"/>
                  <a:gd name="T2" fmla="*/ 6 w 6"/>
                  <a:gd name="T3" fmla="*/ 0 h 1"/>
                  <a:gd name="T4" fmla="*/ 0 60000 65536"/>
                  <a:gd name="T5" fmla="*/ 0 60000 65536"/>
                  <a:gd name="T6" fmla="*/ 0 w 6"/>
                  <a:gd name="T7" fmla="*/ 0 h 1"/>
                  <a:gd name="T8" fmla="*/ 6 w 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">
                    <a:moveTo>
                      <a:pt x="0" y="1"/>
                    </a:moveTo>
                    <a:cubicBezTo>
                      <a:pt x="2" y="1"/>
                      <a:pt x="4" y="1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95" name="Freeform 286"/>
              <p:cNvSpPr>
                <a:spLocks/>
              </p:cNvSpPr>
              <p:nvPr/>
            </p:nvSpPr>
            <p:spPr bwMode="auto">
              <a:xfrm>
                <a:off x="2647" y="2699"/>
                <a:ext cx="10" cy="6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2"/>
                      <a:pt x="3" y="1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96" name="Freeform 287"/>
              <p:cNvSpPr>
                <a:spLocks/>
              </p:cNvSpPr>
              <p:nvPr/>
            </p:nvSpPr>
            <p:spPr bwMode="auto">
              <a:xfrm>
                <a:off x="2647" y="2718"/>
                <a:ext cx="10" cy="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2"/>
                      <a:pt x="3" y="0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97" name="Freeform 288"/>
              <p:cNvSpPr>
                <a:spLocks/>
              </p:cNvSpPr>
              <p:nvPr/>
            </p:nvSpPr>
            <p:spPr bwMode="auto">
              <a:xfrm>
                <a:off x="2647" y="2731"/>
                <a:ext cx="15" cy="11"/>
              </a:xfrm>
              <a:custGeom>
                <a:avLst/>
                <a:gdLst>
                  <a:gd name="T0" fmla="*/ 0 w 6"/>
                  <a:gd name="T1" fmla="*/ 4 h 4"/>
                  <a:gd name="T2" fmla="*/ 6 w 6"/>
                  <a:gd name="T3" fmla="*/ 0 h 4"/>
                  <a:gd name="T4" fmla="*/ 0 60000 65536"/>
                  <a:gd name="T5" fmla="*/ 0 60000 65536"/>
                  <a:gd name="T6" fmla="*/ 0 w 6"/>
                  <a:gd name="T7" fmla="*/ 0 h 4"/>
                  <a:gd name="T8" fmla="*/ 6 w 6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4">
                    <a:moveTo>
                      <a:pt x="0" y="4"/>
                    </a:moveTo>
                    <a:cubicBezTo>
                      <a:pt x="2" y="3"/>
                      <a:pt x="4" y="2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98" name="Freeform 289"/>
              <p:cNvSpPr>
                <a:spLocks/>
              </p:cNvSpPr>
              <p:nvPr/>
            </p:nvSpPr>
            <p:spPr bwMode="auto">
              <a:xfrm>
                <a:off x="2662" y="2747"/>
                <a:ext cx="7" cy="8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60000 65536"/>
                  <a:gd name="T5" fmla="*/ 0 60000 65536"/>
                  <a:gd name="T6" fmla="*/ 0 w 3"/>
                  <a:gd name="T7" fmla="*/ 0 h 3"/>
                  <a:gd name="T8" fmla="*/ 3 w 3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99" name="Freeform 290"/>
              <p:cNvSpPr>
                <a:spLocks/>
              </p:cNvSpPr>
              <p:nvPr/>
            </p:nvSpPr>
            <p:spPr bwMode="auto">
              <a:xfrm>
                <a:off x="2672" y="2758"/>
                <a:ext cx="10" cy="11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60000 65536"/>
                  <a:gd name="T5" fmla="*/ 0 60000 65536"/>
                  <a:gd name="T6" fmla="*/ 0 w 4"/>
                  <a:gd name="T7" fmla="*/ 0 h 4"/>
                  <a:gd name="T8" fmla="*/ 4 w 4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2" y="1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00" name="Freeform 291"/>
              <p:cNvSpPr>
                <a:spLocks/>
              </p:cNvSpPr>
              <p:nvPr/>
            </p:nvSpPr>
            <p:spPr bwMode="auto">
              <a:xfrm>
                <a:off x="2674" y="2774"/>
                <a:ext cx="13" cy="11"/>
              </a:xfrm>
              <a:custGeom>
                <a:avLst/>
                <a:gdLst>
                  <a:gd name="T0" fmla="*/ 0 w 5"/>
                  <a:gd name="T1" fmla="*/ 4 h 4"/>
                  <a:gd name="T2" fmla="*/ 5 w 5"/>
                  <a:gd name="T3" fmla="*/ 0 h 4"/>
                  <a:gd name="T4" fmla="*/ 0 60000 65536"/>
                  <a:gd name="T5" fmla="*/ 0 60000 65536"/>
                  <a:gd name="T6" fmla="*/ 0 w 5"/>
                  <a:gd name="T7" fmla="*/ 0 h 4"/>
                  <a:gd name="T8" fmla="*/ 5 w 5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4">
                    <a:moveTo>
                      <a:pt x="0" y="4"/>
                    </a:moveTo>
                    <a:cubicBezTo>
                      <a:pt x="2" y="4"/>
                      <a:pt x="3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01" name="Freeform 292"/>
              <p:cNvSpPr>
                <a:spLocks/>
              </p:cNvSpPr>
              <p:nvPr/>
            </p:nvSpPr>
            <p:spPr bwMode="auto">
              <a:xfrm>
                <a:off x="2719" y="2817"/>
                <a:ext cx="10" cy="21"/>
              </a:xfrm>
              <a:custGeom>
                <a:avLst/>
                <a:gdLst>
                  <a:gd name="T0" fmla="*/ 0 w 4"/>
                  <a:gd name="T1" fmla="*/ 8 h 8"/>
                  <a:gd name="T2" fmla="*/ 4 w 4"/>
                  <a:gd name="T3" fmla="*/ 0 h 8"/>
                  <a:gd name="T4" fmla="*/ 0 60000 65536"/>
                  <a:gd name="T5" fmla="*/ 0 60000 65536"/>
                  <a:gd name="T6" fmla="*/ 0 w 4"/>
                  <a:gd name="T7" fmla="*/ 0 h 8"/>
                  <a:gd name="T8" fmla="*/ 4 w 4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8">
                    <a:moveTo>
                      <a:pt x="0" y="8"/>
                    </a:moveTo>
                    <a:cubicBezTo>
                      <a:pt x="2" y="6"/>
                      <a:pt x="4" y="2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02" name="Freeform 293"/>
              <p:cNvSpPr>
                <a:spLocks/>
              </p:cNvSpPr>
              <p:nvPr/>
            </p:nvSpPr>
            <p:spPr bwMode="auto">
              <a:xfrm>
                <a:off x="2732" y="2822"/>
                <a:ext cx="5" cy="16"/>
              </a:xfrm>
              <a:custGeom>
                <a:avLst/>
                <a:gdLst>
                  <a:gd name="T0" fmla="*/ 0 w 2"/>
                  <a:gd name="T1" fmla="*/ 6 h 6"/>
                  <a:gd name="T2" fmla="*/ 2 w 2"/>
                  <a:gd name="T3" fmla="*/ 0 h 6"/>
                  <a:gd name="T4" fmla="*/ 0 60000 65536"/>
                  <a:gd name="T5" fmla="*/ 0 60000 65536"/>
                  <a:gd name="T6" fmla="*/ 0 w 2"/>
                  <a:gd name="T7" fmla="*/ 0 h 6"/>
                  <a:gd name="T8" fmla="*/ 2 w 2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6">
                    <a:moveTo>
                      <a:pt x="0" y="6"/>
                    </a:moveTo>
                    <a:cubicBezTo>
                      <a:pt x="1" y="4"/>
                      <a:pt x="2" y="2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03" name="Freeform 294"/>
              <p:cNvSpPr>
                <a:spLocks/>
              </p:cNvSpPr>
              <p:nvPr/>
            </p:nvSpPr>
            <p:spPr bwMode="auto">
              <a:xfrm>
                <a:off x="2747" y="2825"/>
                <a:ext cx="1" cy="16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6 h 6"/>
                  <a:gd name="T4" fmla="*/ 0 60000 65536"/>
                  <a:gd name="T5" fmla="*/ 0 60000 65536"/>
                  <a:gd name="T6" fmla="*/ 0 w 1"/>
                  <a:gd name="T7" fmla="*/ 0 h 6"/>
                  <a:gd name="T8" fmla="*/ 1 w 1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04" name="Freeform 295"/>
              <p:cNvSpPr>
                <a:spLocks/>
              </p:cNvSpPr>
              <p:nvPr/>
            </p:nvSpPr>
            <p:spPr bwMode="auto">
              <a:xfrm>
                <a:off x="2757" y="2830"/>
                <a:ext cx="5" cy="21"/>
              </a:xfrm>
              <a:custGeom>
                <a:avLst/>
                <a:gdLst>
                  <a:gd name="T0" fmla="*/ 2 w 2"/>
                  <a:gd name="T1" fmla="*/ 0 h 8"/>
                  <a:gd name="T2" fmla="*/ 0 w 2"/>
                  <a:gd name="T3" fmla="*/ 8 h 8"/>
                  <a:gd name="T4" fmla="*/ 0 60000 65536"/>
                  <a:gd name="T5" fmla="*/ 0 60000 65536"/>
                  <a:gd name="T6" fmla="*/ 0 w 2"/>
                  <a:gd name="T7" fmla="*/ 0 h 8"/>
                  <a:gd name="T8" fmla="*/ 2 w 2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8">
                    <a:moveTo>
                      <a:pt x="2" y="0"/>
                    </a:moveTo>
                    <a:cubicBezTo>
                      <a:pt x="1" y="3"/>
                      <a:pt x="1" y="5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05" name="Freeform 296"/>
              <p:cNvSpPr>
                <a:spLocks/>
              </p:cNvSpPr>
              <p:nvPr/>
            </p:nvSpPr>
            <p:spPr bwMode="auto">
              <a:xfrm>
                <a:off x="2774" y="2833"/>
                <a:ext cx="5" cy="18"/>
              </a:xfrm>
              <a:custGeom>
                <a:avLst/>
                <a:gdLst>
                  <a:gd name="T0" fmla="*/ 0 w 2"/>
                  <a:gd name="T1" fmla="*/ 0 h 7"/>
                  <a:gd name="T2" fmla="*/ 2 w 2"/>
                  <a:gd name="T3" fmla="*/ 7 h 7"/>
                  <a:gd name="T4" fmla="*/ 0 60000 65536"/>
                  <a:gd name="T5" fmla="*/ 0 60000 65536"/>
                  <a:gd name="T6" fmla="*/ 0 w 2"/>
                  <a:gd name="T7" fmla="*/ 0 h 7"/>
                  <a:gd name="T8" fmla="*/ 2 w 2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7">
                    <a:moveTo>
                      <a:pt x="0" y="0"/>
                    </a:moveTo>
                    <a:cubicBezTo>
                      <a:pt x="2" y="2"/>
                      <a:pt x="2" y="5"/>
                      <a:pt x="2" y="7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06" name="Freeform 297"/>
              <p:cNvSpPr>
                <a:spLocks/>
              </p:cNvSpPr>
              <p:nvPr/>
            </p:nvSpPr>
            <p:spPr bwMode="auto">
              <a:xfrm>
                <a:off x="2792" y="2830"/>
                <a:ext cx="2" cy="13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5 h 5"/>
                  <a:gd name="T4" fmla="*/ 0 60000 65536"/>
                  <a:gd name="T5" fmla="*/ 0 60000 65536"/>
                  <a:gd name="T6" fmla="*/ 0 w 1"/>
                  <a:gd name="T7" fmla="*/ 0 h 5"/>
                  <a:gd name="T8" fmla="*/ 1 w 1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5">
                    <a:moveTo>
                      <a:pt x="0" y="0"/>
                    </a:moveTo>
                    <a:cubicBezTo>
                      <a:pt x="1" y="1"/>
                      <a:pt x="1" y="3"/>
                      <a:pt x="1" y="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07" name="Freeform 298"/>
              <p:cNvSpPr>
                <a:spLocks/>
              </p:cNvSpPr>
              <p:nvPr/>
            </p:nvSpPr>
            <p:spPr bwMode="auto">
              <a:xfrm>
                <a:off x="2809" y="2825"/>
                <a:ext cx="1" cy="18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7 h 7"/>
                  <a:gd name="T4" fmla="*/ 0 60000 65536"/>
                  <a:gd name="T5" fmla="*/ 0 60000 65536"/>
                  <a:gd name="T6" fmla="*/ 0 w 1"/>
                  <a:gd name="T7" fmla="*/ 0 h 7"/>
                  <a:gd name="T8" fmla="*/ 1 w 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">
                    <a:moveTo>
                      <a:pt x="0" y="0"/>
                    </a:moveTo>
                    <a:cubicBezTo>
                      <a:pt x="0" y="2"/>
                      <a:pt x="0" y="5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08" name="Freeform 299"/>
              <p:cNvSpPr>
                <a:spLocks/>
              </p:cNvSpPr>
              <p:nvPr/>
            </p:nvSpPr>
            <p:spPr bwMode="auto">
              <a:xfrm>
                <a:off x="2822" y="2827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1" y="4"/>
                      <a:pt x="2" y="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09" name="Freeform 300"/>
              <p:cNvSpPr>
                <a:spLocks/>
              </p:cNvSpPr>
              <p:nvPr/>
            </p:nvSpPr>
            <p:spPr bwMode="auto">
              <a:xfrm>
                <a:off x="2832" y="2814"/>
                <a:ext cx="5" cy="13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0" y="2"/>
                      <a:pt x="0" y="4"/>
                      <a:pt x="2" y="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10" name="Freeform 301"/>
              <p:cNvSpPr>
                <a:spLocks/>
              </p:cNvSpPr>
              <p:nvPr/>
            </p:nvSpPr>
            <p:spPr bwMode="auto">
              <a:xfrm>
                <a:off x="2842" y="2806"/>
                <a:ext cx="5" cy="8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60000 65536"/>
                  <a:gd name="T5" fmla="*/ 0 60000 65536"/>
                  <a:gd name="T6" fmla="*/ 0 w 2"/>
                  <a:gd name="T7" fmla="*/ 0 h 3"/>
                  <a:gd name="T8" fmla="*/ 2 w 2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1" y="3"/>
                      <a:pt x="2" y="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11" name="Freeform 302"/>
              <p:cNvSpPr>
                <a:spLocks/>
              </p:cNvSpPr>
              <p:nvPr/>
            </p:nvSpPr>
            <p:spPr bwMode="auto">
              <a:xfrm>
                <a:off x="2847" y="2795"/>
                <a:ext cx="15" cy="14"/>
              </a:xfrm>
              <a:custGeom>
                <a:avLst/>
                <a:gdLst>
                  <a:gd name="T0" fmla="*/ 0 w 6"/>
                  <a:gd name="T1" fmla="*/ 0 h 5"/>
                  <a:gd name="T2" fmla="*/ 6 w 6"/>
                  <a:gd name="T3" fmla="*/ 5 h 5"/>
                  <a:gd name="T4" fmla="*/ 0 60000 65536"/>
                  <a:gd name="T5" fmla="*/ 0 60000 65536"/>
                  <a:gd name="T6" fmla="*/ 0 w 6"/>
                  <a:gd name="T7" fmla="*/ 0 h 5"/>
                  <a:gd name="T8" fmla="*/ 6 w 6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5">
                    <a:moveTo>
                      <a:pt x="0" y="0"/>
                    </a:moveTo>
                    <a:cubicBezTo>
                      <a:pt x="2" y="2"/>
                      <a:pt x="4" y="4"/>
                      <a:pt x="6" y="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12" name="Freeform 303"/>
              <p:cNvSpPr>
                <a:spLocks/>
              </p:cNvSpPr>
              <p:nvPr/>
            </p:nvSpPr>
            <p:spPr bwMode="auto">
              <a:xfrm>
                <a:off x="2859" y="2785"/>
                <a:ext cx="10" cy="8"/>
              </a:xfrm>
              <a:custGeom>
                <a:avLst/>
                <a:gdLst>
                  <a:gd name="T0" fmla="*/ 0 w 4"/>
                  <a:gd name="T1" fmla="*/ 0 h 3"/>
                  <a:gd name="T2" fmla="*/ 4 w 4"/>
                  <a:gd name="T3" fmla="*/ 3 h 3"/>
                  <a:gd name="T4" fmla="*/ 0 60000 65536"/>
                  <a:gd name="T5" fmla="*/ 0 60000 65536"/>
                  <a:gd name="T6" fmla="*/ 0 w 4"/>
                  <a:gd name="T7" fmla="*/ 0 h 3"/>
                  <a:gd name="T8" fmla="*/ 4 w 4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3">
                    <a:moveTo>
                      <a:pt x="0" y="0"/>
                    </a:moveTo>
                    <a:cubicBezTo>
                      <a:pt x="2" y="1"/>
                      <a:pt x="3" y="2"/>
                      <a:pt x="4" y="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13" name="Freeform 304"/>
              <p:cNvSpPr>
                <a:spLocks/>
              </p:cNvSpPr>
              <p:nvPr/>
            </p:nvSpPr>
            <p:spPr bwMode="auto">
              <a:xfrm>
                <a:off x="2862" y="2766"/>
                <a:ext cx="15" cy="8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3 h 3"/>
                  <a:gd name="T4" fmla="*/ 0 60000 65536"/>
                  <a:gd name="T5" fmla="*/ 0 60000 65536"/>
                  <a:gd name="T6" fmla="*/ 0 w 6"/>
                  <a:gd name="T7" fmla="*/ 0 h 3"/>
                  <a:gd name="T8" fmla="*/ 6 w 6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3">
                    <a:moveTo>
                      <a:pt x="0" y="0"/>
                    </a:moveTo>
                    <a:cubicBezTo>
                      <a:pt x="1" y="2"/>
                      <a:pt x="3" y="3"/>
                      <a:pt x="6" y="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14" name="Freeform 305"/>
              <p:cNvSpPr>
                <a:spLocks/>
              </p:cNvSpPr>
              <p:nvPr/>
            </p:nvSpPr>
            <p:spPr bwMode="auto">
              <a:xfrm>
                <a:off x="2869" y="2753"/>
                <a:ext cx="10" cy="5"/>
              </a:xfrm>
              <a:custGeom>
                <a:avLst/>
                <a:gdLst>
                  <a:gd name="T0" fmla="*/ 0 w 4"/>
                  <a:gd name="T1" fmla="*/ 0 h 2"/>
                  <a:gd name="T2" fmla="*/ 4 w 4"/>
                  <a:gd name="T3" fmla="*/ 2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0"/>
                    </a:moveTo>
                    <a:cubicBezTo>
                      <a:pt x="1" y="1"/>
                      <a:pt x="2" y="2"/>
                      <a:pt x="4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15" name="Freeform 306"/>
              <p:cNvSpPr>
                <a:spLocks/>
              </p:cNvSpPr>
              <p:nvPr/>
            </p:nvSpPr>
            <p:spPr bwMode="auto">
              <a:xfrm>
                <a:off x="2872" y="2739"/>
                <a:ext cx="20" cy="6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2 h 2"/>
                  <a:gd name="T4" fmla="*/ 0 60000 65536"/>
                  <a:gd name="T5" fmla="*/ 0 60000 65536"/>
                  <a:gd name="T6" fmla="*/ 0 w 8"/>
                  <a:gd name="T7" fmla="*/ 0 h 2"/>
                  <a:gd name="T8" fmla="*/ 8 w 8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2">
                    <a:moveTo>
                      <a:pt x="0" y="0"/>
                    </a:moveTo>
                    <a:cubicBezTo>
                      <a:pt x="3" y="0"/>
                      <a:pt x="5" y="1"/>
                      <a:pt x="8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16" name="Freeform 307"/>
              <p:cNvSpPr>
                <a:spLocks/>
              </p:cNvSpPr>
              <p:nvPr/>
            </p:nvSpPr>
            <p:spPr bwMode="auto">
              <a:xfrm>
                <a:off x="2877" y="2723"/>
                <a:ext cx="15" cy="3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1 h 1"/>
                  <a:gd name="T4" fmla="*/ 0 60000 65536"/>
                  <a:gd name="T5" fmla="*/ 0 60000 65536"/>
                  <a:gd name="T6" fmla="*/ 0 w 6"/>
                  <a:gd name="T7" fmla="*/ 0 h 1"/>
                  <a:gd name="T8" fmla="*/ 6 w 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">
                    <a:moveTo>
                      <a:pt x="0" y="0"/>
                    </a:moveTo>
                    <a:cubicBezTo>
                      <a:pt x="2" y="1"/>
                      <a:pt x="5" y="1"/>
                      <a:pt x="6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17" name="Freeform 308"/>
              <p:cNvSpPr>
                <a:spLocks/>
              </p:cNvSpPr>
              <p:nvPr/>
            </p:nvSpPr>
            <p:spPr bwMode="auto">
              <a:xfrm>
                <a:off x="2879" y="2710"/>
                <a:ext cx="15" cy="3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1 h 1"/>
                  <a:gd name="T4" fmla="*/ 0 60000 65536"/>
                  <a:gd name="T5" fmla="*/ 0 60000 65536"/>
                  <a:gd name="T6" fmla="*/ 0 w 6"/>
                  <a:gd name="T7" fmla="*/ 0 h 1"/>
                  <a:gd name="T8" fmla="*/ 6 w 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">
                    <a:moveTo>
                      <a:pt x="0" y="0"/>
                    </a:moveTo>
                    <a:cubicBezTo>
                      <a:pt x="2" y="0"/>
                      <a:pt x="4" y="0"/>
                      <a:pt x="6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18" name="Freeform 309"/>
              <p:cNvSpPr>
                <a:spLocks/>
              </p:cNvSpPr>
              <p:nvPr/>
            </p:nvSpPr>
            <p:spPr bwMode="auto">
              <a:xfrm>
                <a:off x="2884" y="2691"/>
                <a:ext cx="15" cy="6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2 h 2"/>
                  <a:gd name="T4" fmla="*/ 0 60000 65536"/>
                  <a:gd name="T5" fmla="*/ 0 60000 65536"/>
                  <a:gd name="T6" fmla="*/ 0 w 6"/>
                  <a:gd name="T7" fmla="*/ 0 h 2"/>
                  <a:gd name="T8" fmla="*/ 6 w 6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2">
                    <a:moveTo>
                      <a:pt x="0" y="0"/>
                    </a:moveTo>
                    <a:cubicBezTo>
                      <a:pt x="2" y="1"/>
                      <a:pt x="4" y="1"/>
                      <a:pt x="6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19" name="Freeform 310"/>
              <p:cNvSpPr>
                <a:spLocks/>
              </p:cNvSpPr>
              <p:nvPr/>
            </p:nvSpPr>
            <p:spPr bwMode="auto">
              <a:xfrm>
                <a:off x="2894" y="2670"/>
                <a:ext cx="13" cy="11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60000 65536"/>
                  <a:gd name="T5" fmla="*/ 0 60000 65536"/>
                  <a:gd name="T6" fmla="*/ 0 w 5"/>
                  <a:gd name="T7" fmla="*/ 0 h 4"/>
                  <a:gd name="T8" fmla="*/ 5 w 5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4">
                    <a:moveTo>
                      <a:pt x="0" y="0"/>
                    </a:moveTo>
                    <a:cubicBezTo>
                      <a:pt x="1" y="2"/>
                      <a:pt x="3" y="4"/>
                      <a:pt x="5" y="4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20" name="Freeform 311"/>
              <p:cNvSpPr>
                <a:spLocks/>
              </p:cNvSpPr>
              <p:nvPr/>
            </p:nvSpPr>
            <p:spPr bwMode="auto">
              <a:xfrm>
                <a:off x="2922" y="2574"/>
                <a:ext cx="15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0 60000 65536"/>
                  <a:gd name="T5" fmla="*/ 0 60000 65536"/>
                  <a:gd name="T6" fmla="*/ 0 w 6"/>
                  <a:gd name="T7" fmla="*/ 0 h 1"/>
                  <a:gd name="T8" fmla="*/ 6 w 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">
                    <a:moveTo>
                      <a:pt x="0" y="0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21" name="Freeform 312"/>
              <p:cNvSpPr>
                <a:spLocks/>
              </p:cNvSpPr>
              <p:nvPr/>
            </p:nvSpPr>
            <p:spPr bwMode="auto">
              <a:xfrm>
                <a:off x="2924" y="2555"/>
                <a:ext cx="10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0 60000 65536"/>
                  <a:gd name="T5" fmla="*/ 0 60000 65536"/>
                  <a:gd name="T6" fmla="*/ 0 w 4"/>
                  <a:gd name="T7" fmla="*/ 0 h 1"/>
                  <a:gd name="T8" fmla="*/ 4 w 4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22" name="Freeform 313"/>
              <p:cNvSpPr>
                <a:spLocks/>
              </p:cNvSpPr>
              <p:nvPr/>
            </p:nvSpPr>
            <p:spPr bwMode="auto">
              <a:xfrm>
                <a:off x="2924" y="2539"/>
                <a:ext cx="8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0 60000 65536"/>
                  <a:gd name="T5" fmla="*/ 0 60000 65536"/>
                  <a:gd name="T6" fmla="*/ 0 w 3"/>
                  <a:gd name="T7" fmla="*/ 0 h 1"/>
                  <a:gd name="T8" fmla="*/ 3 w 3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23" name="Freeform 314"/>
              <p:cNvSpPr>
                <a:spLocks/>
              </p:cNvSpPr>
              <p:nvPr/>
            </p:nvSpPr>
            <p:spPr bwMode="auto">
              <a:xfrm>
                <a:off x="2927" y="2518"/>
                <a:ext cx="12" cy="3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1 h 1"/>
                  <a:gd name="T4" fmla="*/ 0 60000 65536"/>
                  <a:gd name="T5" fmla="*/ 0 60000 65536"/>
                  <a:gd name="T6" fmla="*/ 0 w 5"/>
                  <a:gd name="T7" fmla="*/ 0 h 1"/>
                  <a:gd name="T8" fmla="*/ 5 w 5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1">
                    <a:moveTo>
                      <a:pt x="0" y="0"/>
                    </a:moveTo>
                    <a:cubicBezTo>
                      <a:pt x="1" y="0"/>
                      <a:pt x="3" y="1"/>
                      <a:pt x="5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24" name="Freeform 315"/>
              <p:cNvSpPr>
                <a:spLocks/>
              </p:cNvSpPr>
              <p:nvPr/>
            </p:nvSpPr>
            <p:spPr bwMode="auto">
              <a:xfrm>
                <a:off x="2934" y="2497"/>
                <a:ext cx="13" cy="2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1 h 1"/>
                  <a:gd name="T4" fmla="*/ 0 60000 65536"/>
                  <a:gd name="T5" fmla="*/ 0 60000 65536"/>
                  <a:gd name="T6" fmla="*/ 0 w 5"/>
                  <a:gd name="T7" fmla="*/ 0 h 1"/>
                  <a:gd name="T8" fmla="*/ 5 w 5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1">
                    <a:moveTo>
                      <a:pt x="0" y="0"/>
                    </a:moveTo>
                    <a:cubicBezTo>
                      <a:pt x="2" y="1"/>
                      <a:pt x="3" y="1"/>
                      <a:pt x="5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25" name="Freeform 316"/>
              <p:cNvSpPr>
                <a:spLocks/>
              </p:cNvSpPr>
              <p:nvPr/>
            </p:nvSpPr>
            <p:spPr bwMode="auto">
              <a:xfrm>
                <a:off x="2932" y="2475"/>
                <a:ext cx="12" cy="3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1 h 1"/>
                  <a:gd name="T4" fmla="*/ 0 60000 65536"/>
                  <a:gd name="T5" fmla="*/ 0 60000 65536"/>
                  <a:gd name="T6" fmla="*/ 0 w 5"/>
                  <a:gd name="T7" fmla="*/ 0 h 1"/>
                  <a:gd name="T8" fmla="*/ 5 w 5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1">
                    <a:moveTo>
                      <a:pt x="0" y="0"/>
                    </a:moveTo>
                    <a:cubicBezTo>
                      <a:pt x="1" y="1"/>
                      <a:pt x="3" y="1"/>
                      <a:pt x="5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26" name="Freeform 317"/>
              <p:cNvSpPr>
                <a:spLocks/>
              </p:cNvSpPr>
              <p:nvPr/>
            </p:nvSpPr>
            <p:spPr bwMode="auto">
              <a:xfrm>
                <a:off x="2937" y="2457"/>
                <a:ext cx="12" cy="2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1 h 1"/>
                  <a:gd name="T4" fmla="*/ 0 60000 65536"/>
                  <a:gd name="T5" fmla="*/ 0 60000 65536"/>
                  <a:gd name="T6" fmla="*/ 0 w 5"/>
                  <a:gd name="T7" fmla="*/ 0 h 1"/>
                  <a:gd name="T8" fmla="*/ 5 w 5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1">
                    <a:moveTo>
                      <a:pt x="0" y="0"/>
                    </a:moveTo>
                    <a:cubicBezTo>
                      <a:pt x="2" y="1"/>
                      <a:pt x="3" y="1"/>
                      <a:pt x="5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27" name="Freeform 318"/>
              <p:cNvSpPr>
                <a:spLocks/>
              </p:cNvSpPr>
              <p:nvPr/>
            </p:nvSpPr>
            <p:spPr bwMode="auto">
              <a:xfrm>
                <a:off x="2939" y="2438"/>
                <a:ext cx="15" cy="5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2 h 2"/>
                  <a:gd name="T4" fmla="*/ 0 60000 65536"/>
                  <a:gd name="T5" fmla="*/ 0 60000 65536"/>
                  <a:gd name="T6" fmla="*/ 0 w 6"/>
                  <a:gd name="T7" fmla="*/ 0 h 2"/>
                  <a:gd name="T8" fmla="*/ 6 w 6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2">
                    <a:moveTo>
                      <a:pt x="0" y="0"/>
                    </a:moveTo>
                    <a:cubicBezTo>
                      <a:pt x="2" y="1"/>
                      <a:pt x="4" y="2"/>
                      <a:pt x="6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28" name="Freeform 319"/>
              <p:cNvSpPr>
                <a:spLocks/>
              </p:cNvSpPr>
              <p:nvPr/>
            </p:nvSpPr>
            <p:spPr bwMode="auto">
              <a:xfrm>
                <a:off x="2947" y="2422"/>
                <a:ext cx="15" cy="5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2 h 2"/>
                  <a:gd name="T4" fmla="*/ 0 60000 65536"/>
                  <a:gd name="T5" fmla="*/ 0 60000 65536"/>
                  <a:gd name="T6" fmla="*/ 0 w 6"/>
                  <a:gd name="T7" fmla="*/ 0 h 2"/>
                  <a:gd name="T8" fmla="*/ 6 w 6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2">
                    <a:moveTo>
                      <a:pt x="0" y="0"/>
                    </a:moveTo>
                    <a:cubicBezTo>
                      <a:pt x="2" y="2"/>
                      <a:pt x="4" y="2"/>
                      <a:pt x="6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29" name="Freeform 320"/>
              <p:cNvSpPr>
                <a:spLocks/>
              </p:cNvSpPr>
              <p:nvPr/>
            </p:nvSpPr>
            <p:spPr bwMode="auto">
              <a:xfrm>
                <a:off x="2979" y="2147"/>
                <a:ext cx="15" cy="6"/>
              </a:xfrm>
              <a:custGeom>
                <a:avLst/>
                <a:gdLst>
                  <a:gd name="T0" fmla="*/ 0 w 6"/>
                  <a:gd name="T1" fmla="*/ 0 h 2"/>
                  <a:gd name="T2" fmla="*/ 6 w 6"/>
                  <a:gd name="T3" fmla="*/ 2 h 2"/>
                  <a:gd name="T4" fmla="*/ 0 60000 65536"/>
                  <a:gd name="T5" fmla="*/ 0 60000 65536"/>
                  <a:gd name="T6" fmla="*/ 0 w 6"/>
                  <a:gd name="T7" fmla="*/ 0 h 2"/>
                  <a:gd name="T8" fmla="*/ 6 w 6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2">
                    <a:moveTo>
                      <a:pt x="0" y="0"/>
                    </a:moveTo>
                    <a:cubicBezTo>
                      <a:pt x="2" y="1"/>
                      <a:pt x="4" y="1"/>
                      <a:pt x="6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30" name="Freeform 321"/>
              <p:cNvSpPr>
                <a:spLocks/>
              </p:cNvSpPr>
              <p:nvPr/>
            </p:nvSpPr>
            <p:spPr bwMode="auto">
              <a:xfrm>
                <a:off x="2972" y="2166"/>
                <a:ext cx="17" cy="3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1 h 1"/>
                  <a:gd name="T4" fmla="*/ 0 60000 65536"/>
                  <a:gd name="T5" fmla="*/ 0 60000 65536"/>
                  <a:gd name="T6" fmla="*/ 0 w 7"/>
                  <a:gd name="T7" fmla="*/ 0 h 1"/>
                  <a:gd name="T8" fmla="*/ 7 w 7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1">
                    <a:moveTo>
                      <a:pt x="0" y="0"/>
                    </a:moveTo>
                    <a:cubicBezTo>
                      <a:pt x="2" y="0"/>
                      <a:pt x="5" y="0"/>
                      <a:pt x="7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31" name="Freeform 322"/>
              <p:cNvSpPr>
                <a:spLocks/>
              </p:cNvSpPr>
              <p:nvPr/>
            </p:nvSpPr>
            <p:spPr bwMode="auto">
              <a:xfrm>
                <a:off x="2969" y="2185"/>
                <a:ext cx="15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0 60000 65536"/>
                  <a:gd name="T5" fmla="*/ 0 60000 65536"/>
                  <a:gd name="T6" fmla="*/ 0 w 6"/>
                  <a:gd name="T7" fmla="*/ 0 h 1"/>
                  <a:gd name="T8" fmla="*/ 6 w 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">
                    <a:moveTo>
                      <a:pt x="0" y="0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32" name="Freeform 323"/>
              <p:cNvSpPr>
                <a:spLocks/>
              </p:cNvSpPr>
              <p:nvPr/>
            </p:nvSpPr>
            <p:spPr bwMode="auto">
              <a:xfrm>
                <a:off x="2972" y="2203"/>
                <a:ext cx="12" cy="3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0 60000 65536"/>
                  <a:gd name="T5" fmla="*/ 0 60000 65536"/>
                  <a:gd name="T6" fmla="*/ 0 w 5"/>
                  <a:gd name="T7" fmla="*/ 0 h 1"/>
                  <a:gd name="T8" fmla="*/ 5 w 5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1">
                    <a:moveTo>
                      <a:pt x="0" y="0"/>
                    </a:moveTo>
                    <a:cubicBezTo>
                      <a:pt x="2" y="1"/>
                      <a:pt x="3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33" name="Freeform 324"/>
              <p:cNvSpPr>
                <a:spLocks/>
              </p:cNvSpPr>
              <p:nvPr/>
            </p:nvSpPr>
            <p:spPr bwMode="auto">
              <a:xfrm>
                <a:off x="2969" y="2219"/>
                <a:ext cx="15" cy="3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0 60000 65536"/>
                  <a:gd name="T5" fmla="*/ 0 60000 65536"/>
                  <a:gd name="T6" fmla="*/ 0 w 6"/>
                  <a:gd name="T7" fmla="*/ 0 h 1"/>
                  <a:gd name="T8" fmla="*/ 6 w 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">
                    <a:moveTo>
                      <a:pt x="0" y="0"/>
                    </a:moveTo>
                    <a:cubicBezTo>
                      <a:pt x="2" y="1"/>
                      <a:pt x="4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34" name="Freeform 325"/>
              <p:cNvSpPr>
                <a:spLocks/>
              </p:cNvSpPr>
              <p:nvPr/>
            </p:nvSpPr>
            <p:spPr bwMode="auto">
              <a:xfrm>
                <a:off x="2964" y="2246"/>
                <a:ext cx="18" cy="3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1 h 1"/>
                  <a:gd name="T4" fmla="*/ 0 60000 65536"/>
                  <a:gd name="T5" fmla="*/ 0 60000 65536"/>
                  <a:gd name="T6" fmla="*/ 0 w 7"/>
                  <a:gd name="T7" fmla="*/ 0 h 1"/>
                  <a:gd name="T8" fmla="*/ 7 w 7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1">
                    <a:moveTo>
                      <a:pt x="0" y="0"/>
                    </a:moveTo>
                    <a:cubicBezTo>
                      <a:pt x="2" y="1"/>
                      <a:pt x="4" y="1"/>
                      <a:pt x="7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35" name="Freeform 326"/>
              <p:cNvSpPr>
                <a:spLocks/>
              </p:cNvSpPr>
              <p:nvPr/>
            </p:nvSpPr>
            <p:spPr bwMode="auto">
              <a:xfrm>
                <a:off x="2959" y="2267"/>
                <a:ext cx="13" cy="1"/>
              </a:xfrm>
              <a:custGeom>
                <a:avLst/>
                <a:gdLst>
                  <a:gd name="T0" fmla="*/ 0 w 5"/>
                  <a:gd name="T1" fmla="*/ 0 h 1"/>
                  <a:gd name="T2" fmla="*/ 5 w 5"/>
                  <a:gd name="T3" fmla="*/ 0 h 1"/>
                  <a:gd name="T4" fmla="*/ 0 60000 65536"/>
                  <a:gd name="T5" fmla="*/ 0 60000 65536"/>
                  <a:gd name="T6" fmla="*/ 0 w 5"/>
                  <a:gd name="T7" fmla="*/ 0 h 1"/>
                  <a:gd name="T8" fmla="*/ 5 w 5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1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36" name="Freeform 327"/>
              <p:cNvSpPr>
                <a:spLocks/>
              </p:cNvSpPr>
              <p:nvPr/>
            </p:nvSpPr>
            <p:spPr bwMode="auto">
              <a:xfrm>
                <a:off x="2954" y="2283"/>
                <a:ext cx="15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0 60000 65536"/>
                  <a:gd name="T5" fmla="*/ 0 60000 65536"/>
                  <a:gd name="T6" fmla="*/ 0 w 6"/>
                  <a:gd name="T7" fmla="*/ 0 h 1"/>
                  <a:gd name="T8" fmla="*/ 6 w 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">
                    <a:moveTo>
                      <a:pt x="0" y="0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37" name="Freeform 328"/>
              <p:cNvSpPr>
                <a:spLocks/>
              </p:cNvSpPr>
              <p:nvPr/>
            </p:nvSpPr>
            <p:spPr bwMode="auto">
              <a:xfrm>
                <a:off x="2954" y="2302"/>
                <a:ext cx="15" cy="3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1 h 1"/>
                  <a:gd name="T4" fmla="*/ 0 60000 65536"/>
                  <a:gd name="T5" fmla="*/ 0 60000 65536"/>
                  <a:gd name="T6" fmla="*/ 0 w 6"/>
                  <a:gd name="T7" fmla="*/ 0 h 1"/>
                  <a:gd name="T8" fmla="*/ 6 w 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">
                    <a:moveTo>
                      <a:pt x="0" y="0"/>
                    </a:moveTo>
                    <a:cubicBezTo>
                      <a:pt x="2" y="1"/>
                      <a:pt x="4" y="1"/>
                      <a:pt x="6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38" name="Freeform 329"/>
              <p:cNvSpPr>
                <a:spLocks/>
              </p:cNvSpPr>
              <p:nvPr/>
            </p:nvSpPr>
            <p:spPr bwMode="auto">
              <a:xfrm>
                <a:off x="2957" y="2323"/>
                <a:ext cx="10" cy="3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60000 65536"/>
                  <a:gd name="T5" fmla="*/ 0 60000 65536"/>
                  <a:gd name="T6" fmla="*/ 0 w 4"/>
                  <a:gd name="T7" fmla="*/ 0 h 1"/>
                  <a:gd name="T8" fmla="*/ 4 w 4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3" y="0"/>
                      <a:pt x="4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39" name="Freeform 330"/>
              <p:cNvSpPr>
                <a:spLocks/>
              </p:cNvSpPr>
              <p:nvPr/>
            </p:nvSpPr>
            <p:spPr bwMode="auto">
              <a:xfrm>
                <a:off x="2954" y="2353"/>
                <a:ext cx="15" cy="2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1 h 1"/>
                  <a:gd name="T4" fmla="*/ 0 60000 65536"/>
                  <a:gd name="T5" fmla="*/ 0 60000 65536"/>
                  <a:gd name="T6" fmla="*/ 0 w 6"/>
                  <a:gd name="T7" fmla="*/ 0 h 1"/>
                  <a:gd name="T8" fmla="*/ 6 w 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">
                    <a:moveTo>
                      <a:pt x="0" y="0"/>
                    </a:moveTo>
                    <a:cubicBezTo>
                      <a:pt x="2" y="1"/>
                      <a:pt x="4" y="1"/>
                      <a:pt x="6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40" name="Freeform 331"/>
              <p:cNvSpPr>
                <a:spLocks/>
              </p:cNvSpPr>
              <p:nvPr/>
            </p:nvSpPr>
            <p:spPr bwMode="auto">
              <a:xfrm>
                <a:off x="2949" y="2374"/>
                <a:ext cx="10" cy="1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0 h 1"/>
                  <a:gd name="T4" fmla="*/ 0 60000 65536"/>
                  <a:gd name="T5" fmla="*/ 0 60000 65536"/>
                  <a:gd name="T6" fmla="*/ 0 w 4"/>
                  <a:gd name="T7" fmla="*/ 0 h 1"/>
                  <a:gd name="T8" fmla="*/ 4 w 4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41" name="Freeform 332"/>
              <p:cNvSpPr>
                <a:spLocks/>
              </p:cNvSpPr>
              <p:nvPr/>
            </p:nvSpPr>
            <p:spPr bwMode="auto">
              <a:xfrm>
                <a:off x="2944" y="2393"/>
                <a:ext cx="15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0 60000 65536"/>
                  <a:gd name="T5" fmla="*/ 0 60000 65536"/>
                  <a:gd name="T6" fmla="*/ 0 w 6"/>
                  <a:gd name="T7" fmla="*/ 0 h 1"/>
                  <a:gd name="T8" fmla="*/ 6 w 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">
                    <a:moveTo>
                      <a:pt x="0" y="0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42" name="Freeform 333"/>
              <p:cNvSpPr>
                <a:spLocks/>
              </p:cNvSpPr>
              <p:nvPr/>
            </p:nvSpPr>
            <p:spPr bwMode="auto">
              <a:xfrm>
                <a:off x="2944" y="2409"/>
                <a:ext cx="18" cy="2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0 h 1"/>
                  <a:gd name="T4" fmla="*/ 0 60000 65536"/>
                  <a:gd name="T5" fmla="*/ 0 60000 65536"/>
                  <a:gd name="T6" fmla="*/ 0 w 7"/>
                  <a:gd name="T7" fmla="*/ 0 h 1"/>
                  <a:gd name="T8" fmla="*/ 7 w 7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1">
                    <a:moveTo>
                      <a:pt x="0" y="0"/>
                    </a:moveTo>
                    <a:cubicBezTo>
                      <a:pt x="2" y="0"/>
                      <a:pt x="4" y="1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43" name="Freeform 334"/>
              <p:cNvSpPr>
                <a:spLocks/>
              </p:cNvSpPr>
              <p:nvPr/>
            </p:nvSpPr>
            <p:spPr bwMode="auto">
              <a:xfrm>
                <a:off x="2992" y="2014"/>
                <a:ext cx="20" cy="5"/>
              </a:xfrm>
              <a:custGeom>
                <a:avLst/>
                <a:gdLst>
                  <a:gd name="T0" fmla="*/ 0 w 8"/>
                  <a:gd name="T1" fmla="*/ 1 h 2"/>
                  <a:gd name="T2" fmla="*/ 8 w 8"/>
                  <a:gd name="T3" fmla="*/ 0 h 2"/>
                  <a:gd name="T4" fmla="*/ 0 60000 65536"/>
                  <a:gd name="T5" fmla="*/ 0 60000 65536"/>
                  <a:gd name="T6" fmla="*/ 0 w 8"/>
                  <a:gd name="T7" fmla="*/ 0 h 2"/>
                  <a:gd name="T8" fmla="*/ 8 w 8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2">
                    <a:moveTo>
                      <a:pt x="0" y="1"/>
                    </a:moveTo>
                    <a:cubicBezTo>
                      <a:pt x="2" y="2"/>
                      <a:pt x="6" y="2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44" name="Freeform 335"/>
              <p:cNvSpPr>
                <a:spLocks/>
              </p:cNvSpPr>
              <p:nvPr/>
            </p:nvSpPr>
            <p:spPr bwMode="auto">
              <a:xfrm>
                <a:off x="2994" y="1998"/>
                <a:ext cx="18" cy="3"/>
              </a:xfrm>
              <a:custGeom>
                <a:avLst/>
                <a:gdLst>
                  <a:gd name="T0" fmla="*/ 0 w 7"/>
                  <a:gd name="T1" fmla="*/ 0 h 1"/>
                  <a:gd name="T2" fmla="*/ 7 w 7"/>
                  <a:gd name="T3" fmla="*/ 1 h 1"/>
                  <a:gd name="T4" fmla="*/ 0 60000 65536"/>
                  <a:gd name="T5" fmla="*/ 0 60000 65536"/>
                  <a:gd name="T6" fmla="*/ 0 w 7"/>
                  <a:gd name="T7" fmla="*/ 0 h 1"/>
                  <a:gd name="T8" fmla="*/ 7 w 7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1">
                    <a:moveTo>
                      <a:pt x="0" y="0"/>
                    </a:moveTo>
                    <a:cubicBezTo>
                      <a:pt x="2" y="1"/>
                      <a:pt x="4" y="1"/>
                      <a:pt x="7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45" name="Freeform 336"/>
              <p:cNvSpPr>
                <a:spLocks/>
              </p:cNvSpPr>
              <p:nvPr/>
            </p:nvSpPr>
            <p:spPr bwMode="auto">
              <a:xfrm>
                <a:off x="2994" y="1977"/>
                <a:ext cx="20" cy="5"/>
              </a:xfrm>
              <a:custGeom>
                <a:avLst/>
                <a:gdLst>
                  <a:gd name="T0" fmla="*/ 0 w 8"/>
                  <a:gd name="T1" fmla="*/ 0 h 2"/>
                  <a:gd name="T2" fmla="*/ 8 w 8"/>
                  <a:gd name="T3" fmla="*/ 1 h 2"/>
                  <a:gd name="T4" fmla="*/ 0 60000 65536"/>
                  <a:gd name="T5" fmla="*/ 0 60000 65536"/>
                  <a:gd name="T6" fmla="*/ 0 w 8"/>
                  <a:gd name="T7" fmla="*/ 0 h 2"/>
                  <a:gd name="T8" fmla="*/ 8 w 8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2">
                    <a:moveTo>
                      <a:pt x="0" y="0"/>
                    </a:moveTo>
                    <a:cubicBezTo>
                      <a:pt x="3" y="0"/>
                      <a:pt x="5" y="2"/>
                      <a:pt x="8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46" name="Freeform 337"/>
              <p:cNvSpPr>
                <a:spLocks/>
              </p:cNvSpPr>
              <p:nvPr/>
            </p:nvSpPr>
            <p:spPr bwMode="auto">
              <a:xfrm>
                <a:off x="3002" y="1961"/>
                <a:ext cx="15" cy="8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3 h 3"/>
                  <a:gd name="T4" fmla="*/ 0 60000 65536"/>
                  <a:gd name="T5" fmla="*/ 0 60000 65536"/>
                  <a:gd name="T6" fmla="*/ 0 w 6"/>
                  <a:gd name="T7" fmla="*/ 0 h 3"/>
                  <a:gd name="T8" fmla="*/ 6 w 6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3">
                    <a:moveTo>
                      <a:pt x="0" y="0"/>
                    </a:moveTo>
                    <a:cubicBezTo>
                      <a:pt x="3" y="1"/>
                      <a:pt x="4" y="3"/>
                      <a:pt x="6" y="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47" name="Freeform 338"/>
              <p:cNvSpPr>
                <a:spLocks/>
              </p:cNvSpPr>
              <p:nvPr/>
            </p:nvSpPr>
            <p:spPr bwMode="auto">
              <a:xfrm>
                <a:off x="3009" y="1942"/>
                <a:ext cx="18" cy="8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3 h 3"/>
                  <a:gd name="T4" fmla="*/ 0 60000 65536"/>
                  <a:gd name="T5" fmla="*/ 0 60000 65536"/>
                  <a:gd name="T6" fmla="*/ 0 w 7"/>
                  <a:gd name="T7" fmla="*/ 0 h 3"/>
                  <a:gd name="T8" fmla="*/ 7 w 7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3">
                    <a:moveTo>
                      <a:pt x="0" y="0"/>
                    </a:moveTo>
                    <a:cubicBezTo>
                      <a:pt x="2" y="1"/>
                      <a:pt x="4" y="3"/>
                      <a:pt x="7" y="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48" name="Freeform 339"/>
              <p:cNvSpPr>
                <a:spLocks/>
              </p:cNvSpPr>
              <p:nvPr/>
            </p:nvSpPr>
            <p:spPr bwMode="auto">
              <a:xfrm>
                <a:off x="3009" y="1921"/>
                <a:ext cx="10" cy="2"/>
              </a:xfrm>
              <a:custGeom>
                <a:avLst/>
                <a:gdLst>
                  <a:gd name="T0" fmla="*/ 0 w 4"/>
                  <a:gd name="T1" fmla="*/ 0 h 1"/>
                  <a:gd name="T2" fmla="*/ 4 w 4"/>
                  <a:gd name="T3" fmla="*/ 1 h 1"/>
                  <a:gd name="T4" fmla="*/ 0 60000 65536"/>
                  <a:gd name="T5" fmla="*/ 0 60000 65536"/>
                  <a:gd name="T6" fmla="*/ 0 w 4"/>
                  <a:gd name="T7" fmla="*/ 0 h 1"/>
                  <a:gd name="T8" fmla="*/ 4 w 4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2" y="1"/>
                      <a:pt x="4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49" name="Freeform 340"/>
              <p:cNvSpPr>
                <a:spLocks/>
              </p:cNvSpPr>
              <p:nvPr/>
            </p:nvSpPr>
            <p:spPr bwMode="auto">
              <a:xfrm>
                <a:off x="3007" y="1899"/>
                <a:ext cx="12" cy="6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60000 65536"/>
                  <a:gd name="T5" fmla="*/ 0 60000 65536"/>
                  <a:gd name="T6" fmla="*/ 0 w 5"/>
                  <a:gd name="T7" fmla="*/ 0 h 2"/>
                  <a:gd name="T8" fmla="*/ 5 w 5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3" y="2"/>
                      <a:pt x="5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50" name="Freeform 341"/>
              <p:cNvSpPr>
                <a:spLocks/>
              </p:cNvSpPr>
              <p:nvPr/>
            </p:nvSpPr>
            <p:spPr bwMode="auto">
              <a:xfrm>
                <a:off x="3009" y="1883"/>
                <a:ext cx="15" cy="3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1 h 1"/>
                  <a:gd name="T4" fmla="*/ 0 60000 65536"/>
                  <a:gd name="T5" fmla="*/ 0 60000 65536"/>
                  <a:gd name="T6" fmla="*/ 0 w 6"/>
                  <a:gd name="T7" fmla="*/ 0 h 1"/>
                  <a:gd name="T8" fmla="*/ 6 w 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">
                    <a:moveTo>
                      <a:pt x="0" y="0"/>
                    </a:moveTo>
                    <a:cubicBezTo>
                      <a:pt x="2" y="0"/>
                      <a:pt x="4" y="1"/>
                      <a:pt x="6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51" name="Freeform 342"/>
              <p:cNvSpPr>
                <a:spLocks/>
              </p:cNvSpPr>
              <p:nvPr/>
            </p:nvSpPr>
            <p:spPr bwMode="auto">
              <a:xfrm>
                <a:off x="3014" y="1859"/>
                <a:ext cx="15" cy="8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3 h 3"/>
                  <a:gd name="T4" fmla="*/ 0 60000 65536"/>
                  <a:gd name="T5" fmla="*/ 0 60000 65536"/>
                  <a:gd name="T6" fmla="*/ 0 w 6"/>
                  <a:gd name="T7" fmla="*/ 0 h 3"/>
                  <a:gd name="T8" fmla="*/ 6 w 6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3">
                    <a:moveTo>
                      <a:pt x="0" y="0"/>
                    </a:moveTo>
                    <a:cubicBezTo>
                      <a:pt x="2" y="1"/>
                      <a:pt x="4" y="2"/>
                      <a:pt x="6" y="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52" name="Freeform 343"/>
              <p:cNvSpPr>
                <a:spLocks/>
              </p:cNvSpPr>
              <p:nvPr/>
            </p:nvSpPr>
            <p:spPr bwMode="auto">
              <a:xfrm>
                <a:off x="3022" y="1843"/>
                <a:ext cx="15" cy="8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3 h 3"/>
                  <a:gd name="T4" fmla="*/ 0 60000 65536"/>
                  <a:gd name="T5" fmla="*/ 0 60000 65536"/>
                  <a:gd name="T6" fmla="*/ 0 w 6"/>
                  <a:gd name="T7" fmla="*/ 0 h 3"/>
                  <a:gd name="T8" fmla="*/ 6 w 6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3">
                    <a:moveTo>
                      <a:pt x="0" y="0"/>
                    </a:moveTo>
                    <a:cubicBezTo>
                      <a:pt x="2" y="0"/>
                      <a:pt x="4" y="2"/>
                      <a:pt x="6" y="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53" name="Freeform 344"/>
              <p:cNvSpPr>
                <a:spLocks/>
              </p:cNvSpPr>
              <p:nvPr/>
            </p:nvSpPr>
            <p:spPr bwMode="auto">
              <a:xfrm>
                <a:off x="3022" y="1817"/>
                <a:ext cx="15" cy="2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1 h 1"/>
                  <a:gd name="T4" fmla="*/ 0 60000 65536"/>
                  <a:gd name="T5" fmla="*/ 0 60000 65536"/>
                  <a:gd name="T6" fmla="*/ 0 w 6"/>
                  <a:gd name="T7" fmla="*/ 0 h 1"/>
                  <a:gd name="T8" fmla="*/ 6 w 6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">
                    <a:moveTo>
                      <a:pt x="0" y="0"/>
                    </a:moveTo>
                    <a:cubicBezTo>
                      <a:pt x="2" y="0"/>
                      <a:pt x="4" y="0"/>
                      <a:pt x="6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54" name="Freeform 345"/>
              <p:cNvSpPr>
                <a:spLocks/>
              </p:cNvSpPr>
              <p:nvPr/>
            </p:nvSpPr>
            <p:spPr bwMode="auto">
              <a:xfrm>
                <a:off x="3022" y="1793"/>
                <a:ext cx="17" cy="8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3 h 3"/>
                  <a:gd name="T4" fmla="*/ 0 60000 65536"/>
                  <a:gd name="T5" fmla="*/ 0 60000 65536"/>
                  <a:gd name="T6" fmla="*/ 0 w 7"/>
                  <a:gd name="T7" fmla="*/ 0 h 3"/>
                  <a:gd name="T8" fmla="*/ 7 w 7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3">
                    <a:moveTo>
                      <a:pt x="0" y="0"/>
                    </a:moveTo>
                    <a:cubicBezTo>
                      <a:pt x="3" y="1"/>
                      <a:pt x="5" y="2"/>
                      <a:pt x="7" y="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55" name="Freeform 346"/>
              <p:cNvSpPr>
                <a:spLocks/>
              </p:cNvSpPr>
              <p:nvPr/>
            </p:nvSpPr>
            <p:spPr bwMode="auto">
              <a:xfrm>
                <a:off x="3027" y="1771"/>
                <a:ext cx="17" cy="8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3 h 3"/>
                  <a:gd name="T4" fmla="*/ 0 60000 65536"/>
                  <a:gd name="T5" fmla="*/ 0 60000 65536"/>
                  <a:gd name="T6" fmla="*/ 0 w 7"/>
                  <a:gd name="T7" fmla="*/ 0 h 3"/>
                  <a:gd name="T8" fmla="*/ 7 w 7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3">
                    <a:moveTo>
                      <a:pt x="0" y="0"/>
                    </a:moveTo>
                    <a:cubicBezTo>
                      <a:pt x="3" y="0"/>
                      <a:pt x="4" y="3"/>
                      <a:pt x="7" y="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56" name="Freeform 347"/>
              <p:cNvSpPr>
                <a:spLocks/>
              </p:cNvSpPr>
              <p:nvPr/>
            </p:nvSpPr>
            <p:spPr bwMode="auto">
              <a:xfrm>
                <a:off x="3032" y="1755"/>
                <a:ext cx="17" cy="8"/>
              </a:xfrm>
              <a:custGeom>
                <a:avLst/>
                <a:gdLst>
                  <a:gd name="T0" fmla="*/ 0 w 7"/>
                  <a:gd name="T1" fmla="*/ 0 h 3"/>
                  <a:gd name="T2" fmla="*/ 7 w 7"/>
                  <a:gd name="T3" fmla="*/ 3 h 3"/>
                  <a:gd name="T4" fmla="*/ 0 60000 65536"/>
                  <a:gd name="T5" fmla="*/ 0 60000 65536"/>
                  <a:gd name="T6" fmla="*/ 0 w 7"/>
                  <a:gd name="T7" fmla="*/ 0 h 3"/>
                  <a:gd name="T8" fmla="*/ 7 w 7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3">
                    <a:moveTo>
                      <a:pt x="0" y="0"/>
                    </a:moveTo>
                    <a:cubicBezTo>
                      <a:pt x="2" y="1"/>
                      <a:pt x="5" y="2"/>
                      <a:pt x="7" y="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57" name="Freeform 348"/>
              <p:cNvSpPr>
                <a:spLocks/>
              </p:cNvSpPr>
              <p:nvPr/>
            </p:nvSpPr>
            <p:spPr bwMode="auto">
              <a:xfrm>
                <a:off x="3044" y="1737"/>
                <a:ext cx="15" cy="8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3 h 3"/>
                  <a:gd name="T4" fmla="*/ 0 60000 65536"/>
                  <a:gd name="T5" fmla="*/ 0 60000 65536"/>
                  <a:gd name="T6" fmla="*/ 0 w 6"/>
                  <a:gd name="T7" fmla="*/ 0 h 3"/>
                  <a:gd name="T8" fmla="*/ 6 w 6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3">
                    <a:moveTo>
                      <a:pt x="0" y="0"/>
                    </a:moveTo>
                    <a:cubicBezTo>
                      <a:pt x="2" y="1"/>
                      <a:pt x="4" y="2"/>
                      <a:pt x="6" y="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58" name="Freeform 349"/>
              <p:cNvSpPr>
                <a:spLocks/>
              </p:cNvSpPr>
              <p:nvPr/>
            </p:nvSpPr>
            <p:spPr bwMode="auto">
              <a:xfrm>
                <a:off x="3059" y="1718"/>
                <a:ext cx="10" cy="11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60000 65536"/>
                  <a:gd name="T5" fmla="*/ 0 60000 65536"/>
                  <a:gd name="T6" fmla="*/ 0 w 4"/>
                  <a:gd name="T7" fmla="*/ 0 h 4"/>
                  <a:gd name="T8" fmla="*/ 4 w 4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4">
                    <a:moveTo>
                      <a:pt x="0" y="0"/>
                    </a:moveTo>
                    <a:cubicBezTo>
                      <a:pt x="1" y="2"/>
                      <a:pt x="2" y="3"/>
                      <a:pt x="4" y="4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59" name="Freeform 350"/>
              <p:cNvSpPr>
                <a:spLocks/>
              </p:cNvSpPr>
              <p:nvPr/>
            </p:nvSpPr>
            <p:spPr bwMode="auto">
              <a:xfrm>
                <a:off x="3067" y="1699"/>
                <a:ext cx="15" cy="8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3 h 3"/>
                  <a:gd name="T4" fmla="*/ 0 60000 65536"/>
                  <a:gd name="T5" fmla="*/ 0 60000 65536"/>
                  <a:gd name="T6" fmla="*/ 0 w 6"/>
                  <a:gd name="T7" fmla="*/ 0 h 3"/>
                  <a:gd name="T8" fmla="*/ 6 w 6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3">
                    <a:moveTo>
                      <a:pt x="0" y="0"/>
                    </a:moveTo>
                    <a:cubicBezTo>
                      <a:pt x="2" y="0"/>
                      <a:pt x="4" y="1"/>
                      <a:pt x="6" y="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60" name="Freeform 351"/>
              <p:cNvSpPr>
                <a:spLocks/>
              </p:cNvSpPr>
              <p:nvPr/>
            </p:nvSpPr>
            <p:spPr bwMode="auto">
              <a:xfrm>
                <a:off x="3072" y="1675"/>
                <a:ext cx="12" cy="11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60000 65536"/>
                  <a:gd name="T5" fmla="*/ 0 60000 65536"/>
                  <a:gd name="T6" fmla="*/ 0 w 5"/>
                  <a:gd name="T7" fmla="*/ 0 h 4"/>
                  <a:gd name="T8" fmla="*/ 5 w 5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4">
                    <a:moveTo>
                      <a:pt x="0" y="0"/>
                    </a:moveTo>
                    <a:cubicBezTo>
                      <a:pt x="1" y="2"/>
                      <a:pt x="3" y="3"/>
                      <a:pt x="5" y="4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61" name="Freeform 352"/>
              <p:cNvSpPr>
                <a:spLocks/>
              </p:cNvSpPr>
              <p:nvPr/>
            </p:nvSpPr>
            <p:spPr bwMode="auto">
              <a:xfrm>
                <a:off x="3079" y="1654"/>
                <a:ext cx="13" cy="8"/>
              </a:xfrm>
              <a:custGeom>
                <a:avLst/>
                <a:gdLst>
                  <a:gd name="T0" fmla="*/ 0 w 5"/>
                  <a:gd name="T1" fmla="*/ 0 h 3"/>
                  <a:gd name="T2" fmla="*/ 5 w 5"/>
                  <a:gd name="T3" fmla="*/ 3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0"/>
                    </a:moveTo>
                    <a:cubicBezTo>
                      <a:pt x="1" y="2"/>
                      <a:pt x="3" y="2"/>
                      <a:pt x="5" y="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62" name="Freeform 353"/>
              <p:cNvSpPr>
                <a:spLocks/>
              </p:cNvSpPr>
              <p:nvPr/>
            </p:nvSpPr>
            <p:spPr bwMode="auto">
              <a:xfrm>
                <a:off x="3089" y="1638"/>
                <a:ext cx="13" cy="13"/>
              </a:xfrm>
              <a:custGeom>
                <a:avLst/>
                <a:gdLst>
                  <a:gd name="T0" fmla="*/ 0 w 5"/>
                  <a:gd name="T1" fmla="*/ 0 h 5"/>
                  <a:gd name="T2" fmla="*/ 5 w 5"/>
                  <a:gd name="T3" fmla="*/ 5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0" y="0"/>
                    </a:moveTo>
                    <a:cubicBezTo>
                      <a:pt x="2" y="1"/>
                      <a:pt x="4" y="3"/>
                      <a:pt x="5" y="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63" name="Freeform 354"/>
              <p:cNvSpPr>
                <a:spLocks/>
              </p:cNvSpPr>
              <p:nvPr/>
            </p:nvSpPr>
            <p:spPr bwMode="auto">
              <a:xfrm>
                <a:off x="3102" y="1622"/>
                <a:ext cx="12" cy="13"/>
              </a:xfrm>
              <a:custGeom>
                <a:avLst/>
                <a:gdLst>
                  <a:gd name="T0" fmla="*/ 0 w 5"/>
                  <a:gd name="T1" fmla="*/ 0 h 5"/>
                  <a:gd name="T2" fmla="*/ 5 w 5"/>
                  <a:gd name="T3" fmla="*/ 5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0" y="0"/>
                    </a:moveTo>
                    <a:cubicBezTo>
                      <a:pt x="2" y="2"/>
                      <a:pt x="4" y="3"/>
                      <a:pt x="5" y="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64" name="Freeform 355"/>
              <p:cNvSpPr>
                <a:spLocks/>
              </p:cNvSpPr>
              <p:nvPr/>
            </p:nvSpPr>
            <p:spPr bwMode="auto">
              <a:xfrm>
                <a:off x="3192" y="1526"/>
                <a:ext cx="10" cy="11"/>
              </a:xfrm>
              <a:custGeom>
                <a:avLst/>
                <a:gdLst>
                  <a:gd name="T0" fmla="*/ 0 w 4"/>
                  <a:gd name="T1" fmla="*/ 0 h 4"/>
                  <a:gd name="T2" fmla="*/ 4 w 4"/>
                  <a:gd name="T3" fmla="*/ 4 h 4"/>
                  <a:gd name="T4" fmla="*/ 0 60000 65536"/>
                  <a:gd name="T5" fmla="*/ 0 60000 65536"/>
                  <a:gd name="T6" fmla="*/ 0 w 4"/>
                  <a:gd name="T7" fmla="*/ 0 h 4"/>
                  <a:gd name="T8" fmla="*/ 4 w 4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4">
                    <a:moveTo>
                      <a:pt x="0" y="0"/>
                    </a:moveTo>
                    <a:cubicBezTo>
                      <a:pt x="2" y="1"/>
                      <a:pt x="3" y="3"/>
                      <a:pt x="4" y="4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65" name="Freeform 356"/>
              <p:cNvSpPr>
                <a:spLocks/>
              </p:cNvSpPr>
              <p:nvPr/>
            </p:nvSpPr>
            <p:spPr bwMode="auto">
              <a:xfrm>
                <a:off x="3202" y="1510"/>
                <a:ext cx="12" cy="11"/>
              </a:xfrm>
              <a:custGeom>
                <a:avLst/>
                <a:gdLst>
                  <a:gd name="T0" fmla="*/ 0 w 5"/>
                  <a:gd name="T1" fmla="*/ 0 h 4"/>
                  <a:gd name="T2" fmla="*/ 5 w 5"/>
                  <a:gd name="T3" fmla="*/ 4 h 4"/>
                  <a:gd name="T4" fmla="*/ 0 60000 65536"/>
                  <a:gd name="T5" fmla="*/ 0 60000 65536"/>
                  <a:gd name="T6" fmla="*/ 0 w 5"/>
                  <a:gd name="T7" fmla="*/ 0 h 4"/>
                  <a:gd name="T8" fmla="*/ 5 w 5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4">
                    <a:moveTo>
                      <a:pt x="0" y="0"/>
                    </a:moveTo>
                    <a:cubicBezTo>
                      <a:pt x="1" y="2"/>
                      <a:pt x="3" y="3"/>
                      <a:pt x="5" y="4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66" name="Freeform 357"/>
              <p:cNvSpPr>
                <a:spLocks/>
              </p:cNvSpPr>
              <p:nvPr/>
            </p:nvSpPr>
            <p:spPr bwMode="auto">
              <a:xfrm>
                <a:off x="3217" y="1494"/>
                <a:ext cx="10" cy="16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60000 65536"/>
                  <a:gd name="T5" fmla="*/ 0 60000 65536"/>
                  <a:gd name="T6" fmla="*/ 0 w 4"/>
                  <a:gd name="T7" fmla="*/ 0 h 6"/>
                  <a:gd name="T8" fmla="*/ 4 w 4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67" name="Freeform 358"/>
              <p:cNvSpPr>
                <a:spLocks/>
              </p:cNvSpPr>
              <p:nvPr/>
            </p:nvSpPr>
            <p:spPr bwMode="auto">
              <a:xfrm>
                <a:off x="3232" y="1481"/>
                <a:ext cx="12" cy="18"/>
              </a:xfrm>
              <a:custGeom>
                <a:avLst/>
                <a:gdLst>
                  <a:gd name="T0" fmla="*/ 0 w 5"/>
                  <a:gd name="T1" fmla="*/ 0 h 7"/>
                  <a:gd name="T2" fmla="*/ 5 w 5"/>
                  <a:gd name="T3" fmla="*/ 7 h 7"/>
                  <a:gd name="T4" fmla="*/ 0 60000 65536"/>
                  <a:gd name="T5" fmla="*/ 0 60000 65536"/>
                  <a:gd name="T6" fmla="*/ 0 w 5"/>
                  <a:gd name="T7" fmla="*/ 0 h 7"/>
                  <a:gd name="T8" fmla="*/ 5 w 5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7">
                    <a:moveTo>
                      <a:pt x="0" y="0"/>
                    </a:moveTo>
                    <a:cubicBezTo>
                      <a:pt x="2" y="2"/>
                      <a:pt x="4" y="4"/>
                      <a:pt x="5" y="7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68" name="Freeform 359"/>
              <p:cNvSpPr>
                <a:spLocks/>
              </p:cNvSpPr>
              <p:nvPr/>
            </p:nvSpPr>
            <p:spPr bwMode="auto">
              <a:xfrm>
                <a:off x="3252" y="1473"/>
                <a:ext cx="7" cy="16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60000 65536"/>
                  <a:gd name="T5" fmla="*/ 0 60000 65536"/>
                  <a:gd name="T6" fmla="*/ 0 w 3"/>
                  <a:gd name="T7" fmla="*/ 0 h 6"/>
                  <a:gd name="T8" fmla="*/ 3 w 3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2" y="4"/>
                      <a:pt x="3" y="6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69" name="Freeform 360"/>
              <p:cNvSpPr>
                <a:spLocks/>
              </p:cNvSpPr>
              <p:nvPr/>
            </p:nvSpPr>
            <p:spPr bwMode="auto">
              <a:xfrm>
                <a:off x="3279" y="1459"/>
                <a:ext cx="8" cy="22"/>
              </a:xfrm>
              <a:custGeom>
                <a:avLst/>
                <a:gdLst>
                  <a:gd name="T0" fmla="*/ 0 w 3"/>
                  <a:gd name="T1" fmla="*/ 0 h 8"/>
                  <a:gd name="T2" fmla="*/ 3 w 3"/>
                  <a:gd name="T3" fmla="*/ 8 h 8"/>
                  <a:gd name="T4" fmla="*/ 0 60000 65536"/>
                  <a:gd name="T5" fmla="*/ 0 60000 65536"/>
                  <a:gd name="T6" fmla="*/ 0 w 3"/>
                  <a:gd name="T7" fmla="*/ 0 h 8"/>
                  <a:gd name="T8" fmla="*/ 3 w 3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8">
                    <a:moveTo>
                      <a:pt x="0" y="0"/>
                    </a:moveTo>
                    <a:cubicBezTo>
                      <a:pt x="1" y="3"/>
                      <a:pt x="1" y="6"/>
                      <a:pt x="3" y="8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70" name="Freeform 361"/>
              <p:cNvSpPr>
                <a:spLocks/>
              </p:cNvSpPr>
              <p:nvPr/>
            </p:nvSpPr>
            <p:spPr bwMode="auto">
              <a:xfrm>
                <a:off x="3297" y="1451"/>
                <a:ext cx="5" cy="16"/>
              </a:xfrm>
              <a:custGeom>
                <a:avLst/>
                <a:gdLst>
                  <a:gd name="T0" fmla="*/ 0 w 2"/>
                  <a:gd name="T1" fmla="*/ 0 h 6"/>
                  <a:gd name="T2" fmla="*/ 2 w 2"/>
                  <a:gd name="T3" fmla="*/ 6 h 6"/>
                  <a:gd name="T4" fmla="*/ 0 60000 65536"/>
                  <a:gd name="T5" fmla="*/ 0 60000 65536"/>
                  <a:gd name="T6" fmla="*/ 0 w 2"/>
                  <a:gd name="T7" fmla="*/ 0 h 6"/>
                  <a:gd name="T8" fmla="*/ 2 w 2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6">
                    <a:moveTo>
                      <a:pt x="0" y="0"/>
                    </a:moveTo>
                    <a:cubicBezTo>
                      <a:pt x="0" y="2"/>
                      <a:pt x="0" y="4"/>
                      <a:pt x="2" y="6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71" name="Freeform 362"/>
              <p:cNvSpPr>
                <a:spLocks/>
              </p:cNvSpPr>
              <p:nvPr/>
            </p:nvSpPr>
            <p:spPr bwMode="auto">
              <a:xfrm>
                <a:off x="3319" y="1449"/>
                <a:ext cx="3" cy="18"/>
              </a:xfrm>
              <a:custGeom>
                <a:avLst/>
                <a:gdLst>
                  <a:gd name="T0" fmla="*/ 0 w 1"/>
                  <a:gd name="T1" fmla="*/ 0 h 7"/>
                  <a:gd name="T2" fmla="*/ 1 w 1"/>
                  <a:gd name="T3" fmla="*/ 7 h 7"/>
                  <a:gd name="T4" fmla="*/ 0 60000 65536"/>
                  <a:gd name="T5" fmla="*/ 0 60000 65536"/>
                  <a:gd name="T6" fmla="*/ 0 w 1"/>
                  <a:gd name="T7" fmla="*/ 0 h 7"/>
                  <a:gd name="T8" fmla="*/ 1 w 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">
                    <a:moveTo>
                      <a:pt x="0" y="0"/>
                    </a:moveTo>
                    <a:cubicBezTo>
                      <a:pt x="0" y="2"/>
                      <a:pt x="0" y="4"/>
                      <a:pt x="1" y="7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72" name="Freeform 363"/>
              <p:cNvSpPr>
                <a:spLocks/>
              </p:cNvSpPr>
              <p:nvPr/>
            </p:nvSpPr>
            <p:spPr bwMode="auto">
              <a:xfrm>
                <a:off x="3334" y="1438"/>
                <a:ext cx="5" cy="24"/>
              </a:xfrm>
              <a:custGeom>
                <a:avLst/>
                <a:gdLst>
                  <a:gd name="T0" fmla="*/ 0 w 2"/>
                  <a:gd name="T1" fmla="*/ 0 h 9"/>
                  <a:gd name="T2" fmla="*/ 2 w 2"/>
                  <a:gd name="T3" fmla="*/ 9 h 9"/>
                  <a:gd name="T4" fmla="*/ 0 60000 65536"/>
                  <a:gd name="T5" fmla="*/ 0 60000 65536"/>
                  <a:gd name="T6" fmla="*/ 0 w 2"/>
                  <a:gd name="T7" fmla="*/ 0 h 9"/>
                  <a:gd name="T8" fmla="*/ 2 w 2"/>
                  <a:gd name="T9" fmla="*/ 9 h 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9">
                    <a:moveTo>
                      <a:pt x="0" y="0"/>
                    </a:moveTo>
                    <a:cubicBezTo>
                      <a:pt x="0" y="3"/>
                      <a:pt x="1" y="6"/>
                      <a:pt x="2" y="9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73" name="Freeform 364"/>
              <p:cNvSpPr>
                <a:spLocks/>
              </p:cNvSpPr>
              <p:nvPr/>
            </p:nvSpPr>
            <p:spPr bwMode="auto">
              <a:xfrm>
                <a:off x="3352" y="1446"/>
                <a:ext cx="2" cy="16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6 h 6"/>
                  <a:gd name="T4" fmla="*/ 0 60000 65536"/>
                  <a:gd name="T5" fmla="*/ 0 60000 65536"/>
                  <a:gd name="T6" fmla="*/ 0 w 1"/>
                  <a:gd name="T7" fmla="*/ 0 h 6"/>
                  <a:gd name="T8" fmla="*/ 1 w 1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6">
                    <a:moveTo>
                      <a:pt x="1" y="0"/>
                    </a:moveTo>
                    <a:cubicBezTo>
                      <a:pt x="1" y="2"/>
                      <a:pt x="0" y="4"/>
                      <a:pt x="1" y="6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74" name="Freeform 365"/>
              <p:cNvSpPr>
                <a:spLocks/>
              </p:cNvSpPr>
              <p:nvPr/>
            </p:nvSpPr>
            <p:spPr bwMode="auto">
              <a:xfrm>
                <a:off x="3372" y="1443"/>
                <a:ext cx="2" cy="19"/>
              </a:xfrm>
              <a:custGeom>
                <a:avLst/>
                <a:gdLst>
                  <a:gd name="T0" fmla="*/ 1 w 1"/>
                  <a:gd name="T1" fmla="*/ 0 h 7"/>
                  <a:gd name="T2" fmla="*/ 0 w 1"/>
                  <a:gd name="T3" fmla="*/ 7 h 7"/>
                  <a:gd name="T4" fmla="*/ 0 60000 65536"/>
                  <a:gd name="T5" fmla="*/ 0 60000 65536"/>
                  <a:gd name="T6" fmla="*/ 0 w 1"/>
                  <a:gd name="T7" fmla="*/ 0 h 7"/>
                  <a:gd name="T8" fmla="*/ 1 w 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">
                    <a:moveTo>
                      <a:pt x="1" y="0"/>
                    </a:moveTo>
                    <a:cubicBezTo>
                      <a:pt x="1" y="3"/>
                      <a:pt x="0" y="5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75" name="Freeform 366"/>
              <p:cNvSpPr>
                <a:spLocks/>
              </p:cNvSpPr>
              <p:nvPr/>
            </p:nvSpPr>
            <p:spPr bwMode="auto">
              <a:xfrm>
                <a:off x="3384" y="1451"/>
                <a:ext cx="3" cy="24"/>
              </a:xfrm>
              <a:custGeom>
                <a:avLst/>
                <a:gdLst>
                  <a:gd name="T0" fmla="*/ 1 w 1"/>
                  <a:gd name="T1" fmla="*/ 0 h 9"/>
                  <a:gd name="T2" fmla="*/ 0 w 1"/>
                  <a:gd name="T3" fmla="*/ 9 h 9"/>
                  <a:gd name="T4" fmla="*/ 0 60000 65536"/>
                  <a:gd name="T5" fmla="*/ 0 60000 65536"/>
                  <a:gd name="T6" fmla="*/ 0 w 1"/>
                  <a:gd name="T7" fmla="*/ 0 h 9"/>
                  <a:gd name="T8" fmla="*/ 1 w 1"/>
                  <a:gd name="T9" fmla="*/ 9 h 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9">
                    <a:moveTo>
                      <a:pt x="1" y="0"/>
                    </a:moveTo>
                    <a:cubicBezTo>
                      <a:pt x="0" y="3"/>
                      <a:pt x="0" y="6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76" name="Freeform 367"/>
              <p:cNvSpPr>
                <a:spLocks/>
              </p:cNvSpPr>
              <p:nvPr/>
            </p:nvSpPr>
            <p:spPr bwMode="auto">
              <a:xfrm>
                <a:off x="3402" y="1451"/>
                <a:ext cx="2" cy="19"/>
              </a:xfrm>
              <a:custGeom>
                <a:avLst/>
                <a:gdLst>
                  <a:gd name="T0" fmla="*/ 0 w 1"/>
                  <a:gd name="T1" fmla="*/ 0 h 7"/>
                  <a:gd name="T2" fmla="*/ 1 w 1"/>
                  <a:gd name="T3" fmla="*/ 7 h 7"/>
                  <a:gd name="T4" fmla="*/ 0 60000 65536"/>
                  <a:gd name="T5" fmla="*/ 0 60000 65536"/>
                  <a:gd name="T6" fmla="*/ 0 w 1"/>
                  <a:gd name="T7" fmla="*/ 0 h 7"/>
                  <a:gd name="T8" fmla="*/ 1 w 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">
                    <a:moveTo>
                      <a:pt x="0" y="0"/>
                    </a:moveTo>
                    <a:cubicBezTo>
                      <a:pt x="0" y="2"/>
                      <a:pt x="0" y="4"/>
                      <a:pt x="1" y="7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77" name="Freeform 368"/>
              <p:cNvSpPr>
                <a:spLocks/>
              </p:cNvSpPr>
              <p:nvPr/>
            </p:nvSpPr>
            <p:spPr bwMode="auto">
              <a:xfrm>
                <a:off x="3419" y="1451"/>
                <a:ext cx="1" cy="11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4 h 4"/>
                  <a:gd name="T4" fmla="*/ 0 60000 65536"/>
                  <a:gd name="T5" fmla="*/ 0 60000 65536"/>
                  <a:gd name="T6" fmla="*/ 0 w 1"/>
                  <a:gd name="T7" fmla="*/ 0 h 4"/>
                  <a:gd name="T8" fmla="*/ 1 w 1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78" name="Freeform 369"/>
              <p:cNvSpPr>
                <a:spLocks/>
              </p:cNvSpPr>
              <p:nvPr/>
            </p:nvSpPr>
            <p:spPr bwMode="auto">
              <a:xfrm>
                <a:off x="3434" y="1446"/>
                <a:ext cx="3" cy="19"/>
              </a:xfrm>
              <a:custGeom>
                <a:avLst/>
                <a:gdLst>
                  <a:gd name="T0" fmla="*/ 1 w 1"/>
                  <a:gd name="T1" fmla="*/ 0 h 7"/>
                  <a:gd name="T2" fmla="*/ 0 w 1"/>
                  <a:gd name="T3" fmla="*/ 7 h 7"/>
                  <a:gd name="T4" fmla="*/ 0 60000 65536"/>
                  <a:gd name="T5" fmla="*/ 0 60000 65536"/>
                  <a:gd name="T6" fmla="*/ 0 w 1"/>
                  <a:gd name="T7" fmla="*/ 0 h 7"/>
                  <a:gd name="T8" fmla="*/ 1 w 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">
                    <a:moveTo>
                      <a:pt x="1" y="0"/>
                    </a:moveTo>
                    <a:cubicBezTo>
                      <a:pt x="0" y="3"/>
                      <a:pt x="0" y="5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79" name="Freeform 370"/>
              <p:cNvSpPr>
                <a:spLocks/>
              </p:cNvSpPr>
              <p:nvPr/>
            </p:nvSpPr>
            <p:spPr bwMode="auto">
              <a:xfrm>
                <a:off x="3449" y="1449"/>
                <a:ext cx="3" cy="16"/>
              </a:xfrm>
              <a:custGeom>
                <a:avLst/>
                <a:gdLst>
                  <a:gd name="T0" fmla="*/ 1 w 1"/>
                  <a:gd name="T1" fmla="*/ 0 h 6"/>
                  <a:gd name="T2" fmla="*/ 0 w 1"/>
                  <a:gd name="T3" fmla="*/ 6 h 6"/>
                  <a:gd name="T4" fmla="*/ 0 60000 65536"/>
                  <a:gd name="T5" fmla="*/ 0 60000 65536"/>
                  <a:gd name="T6" fmla="*/ 0 w 1"/>
                  <a:gd name="T7" fmla="*/ 0 h 6"/>
                  <a:gd name="T8" fmla="*/ 1 w 1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6">
                    <a:moveTo>
                      <a:pt x="1" y="0"/>
                    </a:moveTo>
                    <a:cubicBezTo>
                      <a:pt x="1" y="2"/>
                      <a:pt x="0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80" name="Freeform 371"/>
              <p:cNvSpPr>
                <a:spLocks/>
              </p:cNvSpPr>
              <p:nvPr/>
            </p:nvSpPr>
            <p:spPr bwMode="auto">
              <a:xfrm>
                <a:off x="3467" y="1454"/>
                <a:ext cx="2" cy="19"/>
              </a:xfrm>
              <a:custGeom>
                <a:avLst/>
                <a:gdLst>
                  <a:gd name="T0" fmla="*/ 1 w 1"/>
                  <a:gd name="T1" fmla="*/ 0 h 7"/>
                  <a:gd name="T2" fmla="*/ 0 w 1"/>
                  <a:gd name="T3" fmla="*/ 7 h 7"/>
                  <a:gd name="T4" fmla="*/ 0 60000 65536"/>
                  <a:gd name="T5" fmla="*/ 0 60000 65536"/>
                  <a:gd name="T6" fmla="*/ 0 w 1"/>
                  <a:gd name="T7" fmla="*/ 0 h 7"/>
                  <a:gd name="T8" fmla="*/ 1 w 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">
                    <a:moveTo>
                      <a:pt x="1" y="0"/>
                    </a:moveTo>
                    <a:cubicBezTo>
                      <a:pt x="0" y="3"/>
                      <a:pt x="0" y="5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81" name="Freeform 372"/>
              <p:cNvSpPr>
                <a:spLocks/>
              </p:cNvSpPr>
              <p:nvPr/>
            </p:nvSpPr>
            <p:spPr bwMode="auto">
              <a:xfrm>
                <a:off x="3482" y="1459"/>
                <a:ext cx="2" cy="19"/>
              </a:xfrm>
              <a:custGeom>
                <a:avLst/>
                <a:gdLst>
                  <a:gd name="T0" fmla="*/ 1 w 1"/>
                  <a:gd name="T1" fmla="*/ 0 h 7"/>
                  <a:gd name="T2" fmla="*/ 0 w 1"/>
                  <a:gd name="T3" fmla="*/ 7 h 7"/>
                  <a:gd name="T4" fmla="*/ 0 60000 65536"/>
                  <a:gd name="T5" fmla="*/ 0 60000 65536"/>
                  <a:gd name="T6" fmla="*/ 0 w 1"/>
                  <a:gd name="T7" fmla="*/ 0 h 7"/>
                  <a:gd name="T8" fmla="*/ 1 w 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">
                    <a:moveTo>
                      <a:pt x="1" y="0"/>
                    </a:moveTo>
                    <a:cubicBezTo>
                      <a:pt x="1" y="2"/>
                      <a:pt x="0" y="4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82" name="Freeform 373"/>
              <p:cNvSpPr>
                <a:spLocks/>
              </p:cNvSpPr>
              <p:nvPr/>
            </p:nvSpPr>
            <p:spPr bwMode="auto">
              <a:xfrm>
                <a:off x="3504" y="1465"/>
                <a:ext cx="1" cy="18"/>
              </a:xfrm>
              <a:custGeom>
                <a:avLst/>
                <a:gdLst>
                  <a:gd name="T0" fmla="*/ 0 w 1"/>
                  <a:gd name="T1" fmla="*/ 0 h 7"/>
                  <a:gd name="T2" fmla="*/ 0 w 1"/>
                  <a:gd name="T3" fmla="*/ 7 h 7"/>
                  <a:gd name="T4" fmla="*/ 0 60000 65536"/>
                  <a:gd name="T5" fmla="*/ 0 60000 65536"/>
                  <a:gd name="T6" fmla="*/ 0 w 1"/>
                  <a:gd name="T7" fmla="*/ 0 h 7"/>
                  <a:gd name="T8" fmla="*/ 1 w 1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7">
                    <a:moveTo>
                      <a:pt x="0" y="0"/>
                    </a:moveTo>
                    <a:cubicBezTo>
                      <a:pt x="0" y="2"/>
                      <a:pt x="0" y="5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83" name="Freeform 374"/>
              <p:cNvSpPr>
                <a:spLocks/>
              </p:cNvSpPr>
              <p:nvPr/>
            </p:nvSpPr>
            <p:spPr bwMode="auto">
              <a:xfrm>
                <a:off x="3522" y="1470"/>
                <a:ext cx="5" cy="16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0 60000 65536"/>
                  <a:gd name="T5" fmla="*/ 0 60000 65536"/>
                  <a:gd name="T6" fmla="*/ 0 w 2"/>
                  <a:gd name="T7" fmla="*/ 0 h 6"/>
                  <a:gd name="T8" fmla="*/ 2 w 2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6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84" name="Freeform 375"/>
              <p:cNvSpPr>
                <a:spLocks/>
              </p:cNvSpPr>
              <p:nvPr/>
            </p:nvSpPr>
            <p:spPr bwMode="auto">
              <a:xfrm>
                <a:off x="3539" y="1475"/>
                <a:ext cx="3" cy="1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0 60000 65536"/>
                  <a:gd name="T5" fmla="*/ 0 60000 65536"/>
                  <a:gd name="T6" fmla="*/ 0 w 1"/>
                  <a:gd name="T7" fmla="*/ 0 h 5"/>
                  <a:gd name="T8" fmla="*/ 1 w 1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5">
                    <a:moveTo>
                      <a:pt x="1" y="0"/>
                    </a:moveTo>
                    <a:cubicBezTo>
                      <a:pt x="1" y="1"/>
                      <a:pt x="0" y="3"/>
                      <a:pt x="0" y="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85" name="Freeform 376"/>
              <p:cNvSpPr>
                <a:spLocks/>
              </p:cNvSpPr>
              <p:nvPr/>
            </p:nvSpPr>
            <p:spPr bwMode="auto">
              <a:xfrm>
                <a:off x="3552" y="1481"/>
                <a:ext cx="5" cy="16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0 60000 65536"/>
                  <a:gd name="T5" fmla="*/ 0 60000 65536"/>
                  <a:gd name="T6" fmla="*/ 0 w 2"/>
                  <a:gd name="T7" fmla="*/ 0 h 6"/>
                  <a:gd name="T8" fmla="*/ 2 w 2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6">
                    <a:moveTo>
                      <a:pt x="2" y="0"/>
                    </a:moveTo>
                    <a:cubicBezTo>
                      <a:pt x="2" y="2"/>
                      <a:pt x="1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86" name="Freeform 377"/>
              <p:cNvSpPr>
                <a:spLocks/>
              </p:cNvSpPr>
              <p:nvPr/>
            </p:nvSpPr>
            <p:spPr bwMode="auto">
              <a:xfrm>
                <a:off x="3567" y="1483"/>
                <a:ext cx="5" cy="22"/>
              </a:xfrm>
              <a:custGeom>
                <a:avLst/>
                <a:gdLst>
                  <a:gd name="T0" fmla="*/ 2 w 2"/>
                  <a:gd name="T1" fmla="*/ 0 h 8"/>
                  <a:gd name="T2" fmla="*/ 0 w 2"/>
                  <a:gd name="T3" fmla="*/ 8 h 8"/>
                  <a:gd name="T4" fmla="*/ 0 60000 65536"/>
                  <a:gd name="T5" fmla="*/ 0 60000 65536"/>
                  <a:gd name="T6" fmla="*/ 0 w 2"/>
                  <a:gd name="T7" fmla="*/ 0 h 8"/>
                  <a:gd name="T8" fmla="*/ 2 w 2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8">
                    <a:moveTo>
                      <a:pt x="2" y="0"/>
                    </a:moveTo>
                    <a:cubicBezTo>
                      <a:pt x="2" y="3"/>
                      <a:pt x="1" y="5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87" name="Freeform 378"/>
              <p:cNvSpPr>
                <a:spLocks/>
              </p:cNvSpPr>
              <p:nvPr/>
            </p:nvSpPr>
            <p:spPr bwMode="auto">
              <a:xfrm>
                <a:off x="3579" y="1499"/>
                <a:ext cx="8" cy="14"/>
              </a:xfrm>
              <a:custGeom>
                <a:avLst/>
                <a:gdLst>
                  <a:gd name="T0" fmla="*/ 3 w 3"/>
                  <a:gd name="T1" fmla="*/ 0 h 5"/>
                  <a:gd name="T2" fmla="*/ 0 w 3"/>
                  <a:gd name="T3" fmla="*/ 5 h 5"/>
                  <a:gd name="T4" fmla="*/ 0 60000 65536"/>
                  <a:gd name="T5" fmla="*/ 0 60000 65536"/>
                  <a:gd name="T6" fmla="*/ 0 w 3"/>
                  <a:gd name="T7" fmla="*/ 0 h 5"/>
                  <a:gd name="T8" fmla="*/ 3 w 3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5">
                    <a:moveTo>
                      <a:pt x="3" y="0"/>
                    </a:moveTo>
                    <a:cubicBezTo>
                      <a:pt x="2" y="2"/>
                      <a:pt x="1" y="3"/>
                      <a:pt x="0" y="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88" name="Freeform 379"/>
              <p:cNvSpPr>
                <a:spLocks/>
              </p:cNvSpPr>
              <p:nvPr/>
            </p:nvSpPr>
            <p:spPr bwMode="auto">
              <a:xfrm>
                <a:off x="3594" y="1510"/>
                <a:ext cx="5" cy="16"/>
              </a:xfrm>
              <a:custGeom>
                <a:avLst/>
                <a:gdLst>
                  <a:gd name="T0" fmla="*/ 2 w 2"/>
                  <a:gd name="T1" fmla="*/ 0 h 6"/>
                  <a:gd name="T2" fmla="*/ 0 w 2"/>
                  <a:gd name="T3" fmla="*/ 6 h 6"/>
                  <a:gd name="T4" fmla="*/ 0 60000 65536"/>
                  <a:gd name="T5" fmla="*/ 0 60000 65536"/>
                  <a:gd name="T6" fmla="*/ 0 w 2"/>
                  <a:gd name="T7" fmla="*/ 0 h 6"/>
                  <a:gd name="T8" fmla="*/ 2 w 2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6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89" name="Freeform 380"/>
              <p:cNvSpPr>
                <a:spLocks/>
              </p:cNvSpPr>
              <p:nvPr/>
            </p:nvSpPr>
            <p:spPr bwMode="auto">
              <a:xfrm>
                <a:off x="3609" y="1523"/>
                <a:ext cx="8" cy="16"/>
              </a:xfrm>
              <a:custGeom>
                <a:avLst/>
                <a:gdLst>
                  <a:gd name="T0" fmla="*/ 3 w 3"/>
                  <a:gd name="T1" fmla="*/ 0 h 6"/>
                  <a:gd name="T2" fmla="*/ 0 w 3"/>
                  <a:gd name="T3" fmla="*/ 6 h 6"/>
                  <a:gd name="T4" fmla="*/ 0 60000 65536"/>
                  <a:gd name="T5" fmla="*/ 0 60000 65536"/>
                  <a:gd name="T6" fmla="*/ 0 w 3"/>
                  <a:gd name="T7" fmla="*/ 0 h 6"/>
                  <a:gd name="T8" fmla="*/ 3 w 3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6">
                    <a:moveTo>
                      <a:pt x="3" y="0"/>
                    </a:moveTo>
                    <a:cubicBezTo>
                      <a:pt x="3" y="3"/>
                      <a:pt x="1" y="5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90" name="Freeform 381"/>
              <p:cNvSpPr>
                <a:spLocks/>
              </p:cNvSpPr>
              <p:nvPr/>
            </p:nvSpPr>
            <p:spPr bwMode="auto">
              <a:xfrm>
                <a:off x="3624" y="1531"/>
                <a:ext cx="8" cy="16"/>
              </a:xfrm>
              <a:custGeom>
                <a:avLst/>
                <a:gdLst>
                  <a:gd name="T0" fmla="*/ 3 w 3"/>
                  <a:gd name="T1" fmla="*/ 0 h 6"/>
                  <a:gd name="T2" fmla="*/ 0 w 3"/>
                  <a:gd name="T3" fmla="*/ 6 h 6"/>
                  <a:gd name="T4" fmla="*/ 0 60000 65536"/>
                  <a:gd name="T5" fmla="*/ 0 60000 65536"/>
                  <a:gd name="T6" fmla="*/ 0 w 3"/>
                  <a:gd name="T7" fmla="*/ 0 h 6"/>
                  <a:gd name="T8" fmla="*/ 3 w 3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6">
                    <a:moveTo>
                      <a:pt x="3" y="0"/>
                    </a:moveTo>
                    <a:cubicBezTo>
                      <a:pt x="2" y="2"/>
                      <a:pt x="1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91" name="Freeform 382"/>
              <p:cNvSpPr>
                <a:spLocks/>
              </p:cNvSpPr>
              <p:nvPr/>
            </p:nvSpPr>
            <p:spPr bwMode="auto">
              <a:xfrm>
                <a:off x="3642" y="1542"/>
                <a:ext cx="5" cy="13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5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2" y="2"/>
                      <a:pt x="1" y="4"/>
                      <a:pt x="0" y="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92" name="Freeform 383"/>
              <p:cNvSpPr>
                <a:spLocks/>
              </p:cNvSpPr>
              <p:nvPr/>
            </p:nvSpPr>
            <p:spPr bwMode="auto">
              <a:xfrm>
                <a:off x="3657" y="1555"/>
                <a:ext cx="10" cy="16"/>
              </a:xfrm>
              <a:custGeom>
                <a:avLst/>
                <a:gdLst>
                  <a:gd name="T0" fmla="*/ 4 w 4"/>
                  <a:gd name="T1" fmla="*/ 0 h 6"/>
                  <a:gd name="T2" fmla="*/ 0 w 4"/>
                  <a:gd name="T3" fmla="*/ 6 h 6"/>
                  <a:gd name="T4" fmla="*/ 0 60000 65536"/>
                  <a:gd name="T5" fmla="*/ 0 60000 65536"/>
                  <a:gd name="T6" fmla="*/ 0 w 4"/>
                  <a:gd name="T7" fmla="*/ 0 h 6"/>
                  <a:gd name="T8" fmla="*/ 4 w 4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6">
                    <a:moveTo>
                      <a:pt x="4" y="0"/>
                    </a:moveTo>
                    <a:cubicBezTo>
                      <a:pt x="3" y="2"/>
                      <a:pt x="2" y="4"/>
                      <a:pt x="0" y="6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93" name="Freeform 384"/>
              <p:cNvSpPr>
                <a:spLocks/>
              </p:cNvSpPr>
              <p:nvPr/>
            </p:nvSpPr>
            <p:spPr bwMode="auto">
              <a:xfrm>
                <a:off x="3664" y="1574"/>
                <a:ext cx="13" cy="13"/>
              </a:xfrm>
              <a:custGeom>
                <a:avLst/>
                <a:gdLst>
                  <a:gd name="T0" fmla="*/ 5 w 5"/>
                  <a:gd name="T1" fmla="*/ 0 h 5"/>
                  <a:gd name="T2" fmla="*/ 0 w 5"/>
                  <a:gd name="T3" fmla="*/ 5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5" y="0"/>
                    </a:moveTo>
                    <a:cubicBezTo>
                      <a:pt x="4" y="2"/>
                      <a:pt x="2" y="4"/>
                      <a:pt x="0" y="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94" name="Freeform 385"/>
              <p:cNvSpPr>
                <a:spLocks/>
              </p:cNvSpPr>
              <p:nvPr/>
            </p:nvSpPr>
            <p:spPr bwMode="auto">
              <a:xfrm>
                <a:off x="3669" y="1593"/>
                <a:ext cx="10" cy="10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0 60000 65536"/>
                  <a:gd name="T5" fmla="*/ 0 60000 65536"/>
                  <a:gd name="T6" fmla="*/ 0 w 4"/>
                  <a:gd name="T7" fmla="*/ 0 h 4"/>
                  <a:gd name="T8" fmla="*/ 4 w 4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4">
                    <a:moveTo>
                      <a:pt x="4" y="0"/>
                    </a:moveTo>
                    <a:cubicBezTo>
                      <a:pt x="3" y="2"/>
                      <a:pt x="1" y="3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95" name="Freeform 386"/>
              <p:cNvSpPr>
                <a:spLocks/>
              </p:cNvSpPr>
              <p:nvPr/>
            </p:nvSpPr>
            <p:spPr bwMode="auto">
              <a:xfrm>
                <a:off x="3684" y="1601"/>
                <a:ext cx="8" cy="10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0 60000 65536"/>
                  <a:gd name="T5" fmla="*/ 0 60000 65536"/>
                  <a:gd name="T6" fmla="*/ 0 w 3"/>
                  <a:gd name="T7" fmla="*/ 0 h 4"/>
                  <a:gd name="T8" fmla="*/ 3 w 3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1" y="3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96" name="Freeform 387"/>
              <p:cNvSpPr>
                <a:spLocks/>
              </p:cNvSpPr>
              <p:nvPr/>
            </p:nvSpPr>
            <p:spPr bwMode="auto">
              <a:xfrm>
                <a:off x="3699" y="1617"/>
                <a:ext cx="8" cy="10"/>
              </a:xfrm>
              <a:custGeom>
                <a:avLst/>
                <a:gdLst>
                  <a:gd name="T0" fmla="*/ 3 w 3"/>
                  <a:gd name="T1" fmla="*/ 0 h 4"/>
                  <a:gd name="T2" fmla="*/ 0 w 3"/>
                  <a:gd name="T3" fmla="*/ 4 h 4"/>
                  <a:gd name="T4" fmla="*/ 0 60000 65536"/>
                  <a:gd name="T5" fmla="*/ 0 60000 65536"/>
                  <a:gd name="T6" fmla="*/ 0 w 3"/>
                  <a:gd name="T7" fmla="*/ 0 h 4"/>
                  <a:gd name="T8" fmla="*/ 3 w 3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1" y="3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97" name="Freeform 388"/>
              <p:cNvSpPr>
                <a:spLocks/>
              </p:cNvSpPr>
              <p:nvPr/>
            </p:nvSpPr>
            <p:spPr bwMode="auto">
              <a:xfrm>
                <a:off x="3707" y="1633"/>
                <a:ext cx="15" cy="10"/>
              </a:xfrm>
              <a:custGeom>
                <a:avLst/>
                <a:gdLst>
                  <a:gd name="T0" fmla="*/ 6 w 6"/>
                  <a:gd name="T1" fmla="*/ 0 h 4"/>
                  <a:gd name="T2" fmla="*/ 0 w 6"/>
                  <a:gd name="T3" fmla="*/ 4 h 4"/>
                  <a:gd name="T4" fmla="*/ 0 60000 65536"/>
                  <a:gd name="T5" fmla="*/ 0 60000 65536"/>
                  <a:gd name="T6" fmla="*/ 0 w 6"/>
                  <a:gd name="T7" fmla="*/ 0 h 4"/>
                  <a:gd name="T8" fmla="*/ 6 w 6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4">
                    <a:moveTo>
                      <a:pt x="6" y="0"/>
                    </a:moveTo>
                    <a:cubicBezTo>
                      <a:pt x="4" y="2"/>
                      <a:pt x="2" y="3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98" name="Freeform 389"/>
              <p:cNvSpPr>
                <a:spLocks/>
              </p:cNvSpPr>
              <p:nvPr/>
            </p:nvSpPr>
            <p:spPr bwMode="auto">
              <a:xfrm>
                <a:off x="3714" y="1654"/>
                <a:ext cx="13" cy="11"/>
              </a:xfrm>
              <a:custGeom>
                <a:avLst/>
                <a:gdLst>
                  <a:gd name="T0" fmla="*/ 5 w 5"/>
                  <a:gd name="T1" fmla="*/ 0 h 4"/>
                  <a:gd name="T2" fmla="*/ 0 w 5"/>
                  <a:gd name="T3" fmla="*/ 4 h 4"/>
                  <a:gd name="T4" fmla="*/ 0 60000 65536"/>
                  <a:gd name="T5" fmla="*/ 0 60000 65536"/>
                  <a:gd name="T6" fmla="*/ 0 w 5"/>
                  <a:gd name="T7" fmla="*/ 0 h 4"/>
                  <a:gd name="T8" fmla="*/ 5 w 5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4">
                    <a:moveTo>
                      <a:pt x="5" y="0"/>
                    </a:moveTo>
                    <a:cubicBezTo>
                      <a:pt x="3" y="2"/>
                      <a:pt x="2" y="3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399" name="Freeform 390"/>
              <p:cNvSpPr>
                <a:spLocks/>
              </p:cNvSpPr>
              <p:nvPr/>
            </p:nvSpPr>
            <p:spPr bwMode="auto">
              <a:xfrm>
                <a:off x="3722" y="1673"/>
                <a:ext cx="10" cy="10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4 h 4"/>
                  <a:gd name="T4" fmla="*/ 0 60000 65536"/>
                  <a:gd name="T5" fmla="*/ 0 60000 65536"/>
                  <a:gd name="T6" fmla="*/ 0 w 4"/>
                  <a:gd name="T7" fmla="*/ 0 h 4"/>
                  <a:gd name="T8" fmla="*/ 4 w 4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4">
                    <a:moveTo>
                      <a:pt x="4" y="0"/>
                    </a:moveTo>
                    <a:cubicBezTo>
                      <a:pt x="2" y="1"/>
                      <a:pt x="1" y="2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00" name="Freeform 391"/>
              <p:cNvSpPr>
                <a:spLocks/>
              </p:cNvSpPr>
              <p:nvPr/>
            </p:nvSpPr>
            <p:spPr bwMode="auto">
              <a:xfrm>
                <a:off x="3737" y="1686"/>
                <a:ext cx="7" cy="8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0 60000 65536"/>
                  <a:gd name="T5" fmla="*/ 0 60000 65536"/>
                  <a:gd name="T6" fmla="*/ 0 w 3"/>
                  <a:gd name="T7" fmla="*/ 0 h 3"/>
                  <a:gd name="T8" fmla="*/ 3 w 3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01" name="Freeform 392"/>
              <p:cNvSpPr>
                <a:spLocks/>
              </p:cNvSpPr>
              <p:nvPr/>
            </p:nvSpPr>
            <p:spPr bwMode="auto">
              <a:xfrm>
                <a:off x="3747" y="1705"/>
                <a:ext cx="10" cy="8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0 60000 65536"/>
                  <a:gd name="T5" fmla="*/ 0 60000 65536"/>
                  <a:gd name="T6" fmla="*/ 0 w 4"/>
                  <a:gd name="T7" fmla="*/ 0 h 3"/>
                  <a:gd name="T8" fmla="*/ 4 w 4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1" y="2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02" name="Freeform 393"/>
              <p:cNvSpPr>
                <a:spLocks/>
              </p:cNvSpPr>
              <p:nvPr/>
            </p:nvSpPr>
            <p:spPr bwMode="auto">
              <a:xfrm>
                <a:off x="3754" y="1723"/>
                <a:ext cx="11" cy="8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0 60000 65536"/>
                  <a:gd name="T5" fmla="*/ 0 60000 65536"/>
                  <a:gd name="T6" fmla="*/ 0 w 4"/>
                  <a:gd name="T7" fmla="*/ 0 h 3"/>
                  <a:gd name="T8" fmla="*/ 4 w 4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2" y="2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03" name="Freeform 394"/>
              <p:cNvSpPr>
                <a:spLocks/>
              </p:cNvSpPr>
              <p:nvPr/>
            </p:nvSpPr>
            <p:spPr bwMode="auto">
              <a:xfrm>
                <a:off x="3757" y="1747"/>
                <a:ext cx="10" cy="6"/>
              </a:xfrm>
              <a:custGeom>
                <a:avLst/>
                <a:gdLst>
                  <a:gd name="T0" fmla="*/ 4 w 4"/>
                  <a:gd name="T1" fmla="*/ 0 h 2"/>
                  <a:gd name="T2" fmla="*/ 0 w 4"/>
                  <a:gd name="T3" fmla="*/ 2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04" name="Freeform 395"/>
              <p:cNvSpPr>
                <a:spLocks/>
              </p:cNvSpPr>
              <p:nvPr/>
            </p:nvSpPr>
            <p:spPr bwMode="auto">
              <a:xfrm>
                <a:off x="3967" y="2705"/>
                <a:ext cx="10" cy="10"/>
              </a:xfrm>
              <a:custGeom>
                <a:avLst/>
                <a:gdLst>
                  <a:gd name="T0" fmla="*/ 0 w 4"/>
                  <a:gd name="T1" fmla="*/ 4 h 4"/>
                  <a:gd name="T2" fmla="*/ 4 w 4"/>
                  <a:gd name="T3" fmla="*/ 0 h 4"/>
                  <a:gd name="T4" fmla="*/ 0 60000 65536"/>
                  <a:gd name="T5" fmla="*/ 0 60000 65536"/>
                  <a:gd name="T6" fmla="*/ 0 w 4"/>
                  <a:gd name="T7" fmla="*/ 0 h 4"/>
                  <a:gd name="T8" fmla="*/ 4 w 4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4">
                    <a:moveTo>
                      <a:pt x="0" y="4"/>
                    </a:moveTo>
                    <a:cubicBezTo>
                      <a:pt x="2" y="3"/>
                      <a:pt x="3" y="1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05" name="Freeform 396"/>
              <p:cNvSpPr>
                <a:spLocks/>
              </p:cNvSpPr>
              <p:nvPr/>
            </p:nvSpPr>
            <p:spPr bwMode="auto">
              <a:xfrm>
                <a:off x="3977" y="2718"/>
                <a:ext cx="13" cy="13"/>
              </a:xfrm>
              <a:custGeom>
                <a:avLst/>
                <a:gdLst>
                  <a:gd name="T0" fmla="*/ 0 w 5"/>
                  <a:gd name="T1" fmla="*/ 4 h 5"/>
                  <a:gd name="T2" fmla="*/ 5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0" y="4"/>
                    </a:moveTo>
                    <a:cubicBezTo>
                      <a:pt x="2" y="5"/>
                      <a:pt x="3" y="2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06" name="Freeform 397"/>
              <p:cNvSpPr>
                <a:spLocks/>
              </p:cNvSpPr>
              <p:nvPr/>
            </p:nvSpPr>
            <p:spPr bwMode="auto">
              <a:xfrm>
                <a:off x="3985" y="2734"/>
                <a:ext cx="15" cy="11"/>
              </a:xfrm>
              <a:custGeom>
                <a:avLst/>
                <a:gdLst>
                  <a:gd name="T0" fmla="*/ 0 w 6"/>
                  <a:gd name="T1" fmla="*/ 4 h 4"/>
                  <a:gd name="T2" fmla="*/ 6 w 6"/>
                  <a:gd name="T3" fmla="*/ 0 h 4"/>
                  <a:gd name="T4" fmla="*/ 0 60000 65536"/>
                  <a:gd name="T5" fmla="*/ 0 60000 65536"/>
                  <a:gd name="T6" fmla="*/ 0 w 6"/>
                  <a:gd name="T7" fmla="*/ 0 h 4"/>
                  <a:gd name="T8" fmla="*/ 6 w 6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4">
                    <a:moveTo>
                      <a:pt x="0" y="4"/>
                    </a:moveTo>
                    <a:cubicBezTo>
                      <a:pt x="2" y="3"/>
                      <a:pt x="4" y="1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07" name="Freeform 398"/>
              <p:cNvSpPr>
                <a:spLocks/>
              </p:cNvSpPr>
              <p:nvPr/>
            </p:nvSpPr>
            <p:spPr bwMode="auto">
              <a:xfrm>
                <a:off x="3990" y="2758"/>
                <a:ext cx="10" cy="5"/>
              </a:xfrm>
              <a:custGeom>
                <a:avLst/>
                <a:gdLst>
                  <a:gd name="T0" fmla="*/ 0 w 4"/>
                  <a:gd name="T1" fmla="*/ 2 h 2"/>
                  <a:gd name="T2" fmla="*/ 4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1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08" name="Freeform 399"/>
              <p:cNvSpPr>
                <a:spLocks/>
              </p:cNvSpPr>
              <p:nvPr/>
            </p:nvSpPr>
            <p:spPr bwMode="auto">
              <a:xfrm>
                <a:off x="3995" y="2771"/>
                <a:ext cx="12" cy="14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0" y="5"/>
                    </a:moveTo>
                    <a:cubicBezTo>
                      <a:pt x="2" y="4"/>
                      <a:pt x="4" y="2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09" name="Freeform 400"/>
              <p:cNvSpPr>
                <a:spLocks/>
              </p:cNvSpPr>
              <p:nvPr/>
            </p:nvSpPr>
            <p:spPr bwMode="auto">
              <a:xfrm>
                <a:off x="4010" y="2785"/>
                <a:ext cx="7" cy="10"/>
              </a:xfrm>
              <a:custGeom>
                <a:avLst/>
                <a:gdLst>
                  <a:gd name="T0" fmla="*/ 0 w 3"/>
                  <a:gd name="T1" fmla="*/ 4 h 4"/>
                  <a:gd name="T2" fmla="*/ 3 w 3"/>
                  <a:gd name="T3" fmla="*/ 0 h 4"/>
                  <a:gd name="T4" fmla="*/ 0 60000 65536"/>
                  <a:gd name="T5" fmla="*/ 0 60000 65536"/>
                  <a:gd name="T6" fmla="*/ 0 w 3"/>
                  <a:gd name="T7" fmla="*/ 0 h 4"/>
                  <a:gd name="T8" fmla="*/ 3 w 3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4">
                    <a:moveTo>
                      <a:pt x="0" y="4"/>
                    </a:moveTo>
                    <a:cubicBezTo>
                      <a:pt x="2" y="3"/>
                      <a:pt x="2" y="1"/>
                      <a:pt x="3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10" name="Freeform 401"/>
              <p:cNvSpPr>
                <a:spLocks/>
              </p:cNvSpPr>
              <p:nvPr/>
            </p:nvSpPr>
            <p:spPr bwMode="auto">
              <a:xfrm>
                <a:off x="4022" y="2798"/>
                <a:ext cx="5" cy="11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0 h 4"/>
                  <a:gd name="T4" fmla="*/ 0 60000 65536"/>
                  <a:gd name="T5" fmla="*/ 0 60000 65536"/>
                  <a:gd name="T6" fmla="*/ 0 w 2"/>
                  <a:gd name="T7" fmla="*/ 0 h 4"/>
                  <a:gd name="T8" fmla="*/ 2 w 2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2" y="2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11" name="Freeform 402"/>
              <p:cNvSpPr>
                <a:spLocks/>
              </p:cNvSpPr>
              <p:nvPr/>
            </p:nvSpPr>
            <p:spPr bwMode="auto">
              <a:xfrm>
                <a:off x="3147" y="1790"/>
                <a:ext cx="595" cy="1744"/>
              </a:xfrm>
              <a:custGeom>
                <a:avLst/>
                <a:gdLst>
                  <a:gd name="T0" fmla="*/ 238 w 238"/>
                  <a:gd name="T1" fmla="*/ 647 h 654"/>
                  <a:gd name="T2" fmla="*/ 216 w 238"/>
                  <a:gd name="T3" fmla="*/ 516 h 654"/>
                  <a:gd name="T4" fmla="*/ 186 w 238"/>
                  <a:gd name="T5" fmla="*/ 344 h 654"/>
                  <a:gd name="T6" fmla="*/ 154 w 238"/>
                  <a:gd name="T7" fmla="*/ 78 h 654"/>
                  <a:gd name="T8" fmla="*/ 106 w 238"/>
                  <a:gd name="T9" fmla="*/ 2 h 654"/>
                  <a:gd name="T10" fmla="*/ 62 w 238"/>
                  <a:gd name="T11" fmla="*/ 94 h 654"/>
                  <a:gd name="T12" fmla="*/ 42 w 238"/>
                  <a:gd name="T13" fmla="*/ 280 h 654"/>
                  <a:gd name="T14" fmla="*/ 6 w 238"/>
                  <a:gd name="T15" fmla="*/ 434 h 654"/>
                  <a:gd name="T16" fmla="*/ 14 w 238"/>
                  <a:gd name="T17" fmla="*/ 562 h 654"/>
                  <a:gd name="T18" fmla="*/ 19 w 238"/>
                  <a:gd name="T19" fmla="*/ 647 h 654"/>
                  <a:gd name="T20" fmla="*/ 39 w 238"/>
                  <a:gd name="T21" fmla="*/ 647 h 654"/>
                  <a:gd name="T22" fmla="*/ 42 w 238"/>
                  <a:gd name="T23" fmla="*/ 570 h 654"/>
                  <a:gd name="T24" fmla="*/ 50 w 238"/>
                  <a:gd name="T25" fmla="*/ 462 h 654"/>
                  <a:gd name="T26" fmla="*/ 146 w 238"/>
                  <a:gd name="T27" fmla="*/ 502 h 654"/>
                  <a:gd name="T28" fmla="*/ 213 w 238"/>
                  <a:gd name="T29" fmla="*/ 647 h 654"/>
                  <a:gd name="T30" fmla="*/ 238 w 238"/>
                  <a:gd name="T31" fmla="*/ 647 h 6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38"/>
                  <a:gd name="T49" fmla="*/ 0 h 654"/>
                  <a:gd name="T50" fmla="*/ 238 w 238"/>
                  <a:gd name="T51" fmla="*/ 654 h 6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38" h="654">
                    <a:moveTo>
                      <a:pt x="238" y="647"/>
                    </a:moveTo>
                    <a:cubicBezTo>
                      <a:pt x="236" y="610"/>
                      <a:pt x="231" y="554"/>
                      <a:pt x="216" y="516"/>
                    </a:cubicBezTo>
                    <a:cubicBezTo>
                      <a:pt x="192" y="454"/>
                      <a:pt x="188" y="406"/>
                      <a:pt x="186" y="344"/>
                    </a:cubicBezTo>
                    <a:cubicBezTo>
                      <a:pt x="184" y="282"/>
                      <a:pt x="164" y="134"/>
                      <a:pt x="154" y="78"/>
                    </a:cubicBezTo>
                    <a:cubicBezTo>
                      <a:pt x="144" y="22"/>
                      <a:pt x="128" y="2"/>
                      <a:pt x="106" y="2"/>
                    </a:cubicBezTo>
                    <a:cubicBezTo>
                      <a:pt x="80" y="0"/>
                      <a:pt x="68" y="48"/>
                      <a:pt x="62" y="94"/>
                    </a:cubicBezTo>
                    <a:cubicBezTo>
                      <a:pt x="56" y="140"/>
                      <a:pt x="48" y="224"/>
                      <a:pt x="42" y="280"/>
                    </a:cubicBezTo>
                    <a:cubicBezTo>
                      <a:pt x="36" y="336"/>
                      <a:pt x="8" y="398"/>
                      <a:pt x="6" y="434"/>
                    </a:cubicBezTo>
                    <a:cubicBezTo>
                      <a:pt x="4" y="470"/>
                      <a:pt x="0" y="508"/>
                      <a:pt x="14" y="562"/>
                    </a:cubicBezTo>
                    <a:cubicBezTo>
                      <a:pt x="21" y="590"/>
                      <a:pt x="21" y="623"/>
                      <a:pt x="19" y="647"/>
                    </a:cubicBezTo>
                    <a:cubicBezTo>
                      <a:pt x="22" y="652"/>
                      <a:pt x="34" y="654"/>
                      <a:pt x="39" y="647"/>
                    </a:cubicBezTo>
                    <a:cubicBezTo>
                      <a:pt x="42" y="625"/>
                      <a:pt x="45" y="597"/>
                      <a:pt x="42" y="570"/>
                    </a:cubicBezTo>
                    <a:cubicBezTo>
                      <a:pt x="36" y="514"/>
                      <a:pt x="34" y="474"/>
                      <a:pt x="50" y="462"/>
                    </a:cubicBezTo>
                    <a:cubicBezTo>
                      <a:pt x="66" y="450"/>
                      <a:pt x="109" y="477"/>
                      <a:pt x="146" y="502"/>
                    </a:cubicBezTo>
                    <a:cubicBezTo>
                      <a:pt x="180" y="525"/>
                      <a:pt x="208" y="584"/>
                      <a:pt x="213" y="647"/>
                    </a:cubicBezTo>
                    <a:cubicBezTo>
                      <a:pt x="218" y="652"/>
                      <a:pt x="234" y="652"/>
                      <a:pt x="238" y="64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12" name="Freeform 403"/>
              <p:cNvSpPr>
                <a:spLocks/>
              </p:cNvSpPr>
              <p:nvPr/>
            </p:nvSpPr>
            <p:spPr bwMode="auto">
              <a:xfrm>
                <a:off x="3354" y="1849"/>
                <a:ext cx="58" cy="114"/>
              </a:xfrm>
              <a:custGeom>
                <a:avLst/>
                <a:gdLst>
                  <a:gd name="T0" fmla="*/ 17 w 23"/>
                  <a:gd name="T1" fmla="*/ 1 h 43"/>
                  <a:gd name="T2" fmla="*/ 3 w 23"/>
                  <a:gd name="T3" fmla="*/ 26 h 43"/>
                  <a:gd name="T4" fmla="*/ 15 w 23"/>
                  <a:gd name="T5" fmla="*/ 41 h 43"/>
                  <a:gd name="T6" fmla="*/ 19 w 23"/>
                  <a:gd name="T7" fmla="*/ 19 h 43"/>
                  <a:gd name="T8" fmla="*/ 17 w 23"/>
                  <a:gd name="T9" fmla="*/ 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43"/>
                  <a:gd name="T17" fmla="*/ 23 w 23"/>
                  <a:gd name="T18" fmla="*/ 43 h 4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43">
                    <a:moveTo>
                      <a:pt x="17" y="1"/>
                    </a:moveTo>
                    <a:cubicBezTo>
                      <a:pt x="9" y="4"/>
                      <a:pt x="5" y="15"/>
                      <a:pt x="3" y="26"/>
                    </a:cubicBezTo>
                    <a:cubicBezTo>
                      <a:pt x="0" y="36"/>
                      <a:pt x="6" y="39"/>
                      <a:pt x="15" y="41"/>
                    </a:cubicBezTo>
                    <a:cubicBezTo>
                      <a:pt x="23" y="43"/>
                      <a:pt x="19" y="32"/>
                      <a:pt x="19" y="19"/>
                    </a:cubicBezTo>
                    <a:cubicBezTo>
                      <a:pt x="20" y="6"/>
                      <a:pt x="21" y="0"/>
                      <a:pt x="17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13" name="Freeform 404"/>
              <p:cNvSpPr>
                <a:spLocks/>
              </p:cNvSpPr>
              <p:nvPr/>
            </p:nvSpPr>
            <p:spPr bwMode="auto">
              <a:xfrm>
                <a:off x="3429" y="1846"/>
                <a:ext cx="53" cy="67"/>
              </a:xfrm>
              <a:custGeom>
                <a:avLst/>
                <a:gdLst>
                  <a:gd name="T0" fmla="*/ 5 w 21"/>
                  <a:gd name="T1" fmla="*/ 1 h 25"/>
                  <a:gd name="T2" fmla="*/ 18 w 21"/>
                  <a:gd name="T3" fmla="*/ 16 h 25"/>
                  <a:gd name="T4" fmla="*/ 8 w 21"/>
                  <a:gd name="T5" fmla="*/ 24 h 25"/>
                  <a:gd name="T6" fmla="*/ 1 w 21"/>
                  <a:gd name="T7" fmla="*/ 11 h 25"/>
                  <a:gd name="T8" fmla="*/ 5 w 21"/>
                  <a:gd name="T9" fmla="*/ 1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5"/>
                  <a:gd name="T17" fmla="*/ 21 w 21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5">
                    <a:moveTo>
                      <a:pt x="5" y="1"/>
                    </a:moveTo>
                    <a:cubicBezTo>
                      <a:pt x="11" y="1"/>
                      <a:pt x="15" y="10"/>
                      <a:pt x="18" y="16"/>
                    </a:cubicBezTo>
                    <a:cubicBezTo>
                      <a:pt x="21" y="22"/>
                      <a:pt x="11" y="23"/>
                      <a:pt x="8" y="24"/>
                    </a:cubicBezTo>
                    <a:cubicBezTo>
                      <a:pt x="5" y="25"/>
                      <a:pt x="2" y="20"/>
                      <a:pt x="1" y="11"/>
                    </a:cubicBezTo>
                    <a:cubicBezTo>
                      <a:pt x="0" y="4"/>
                      <a:pt x="2" y="0"/>
                      <a:pt x="5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414" name="Freeform 405"/>
              <p:cNvSpPr>
                <a:spLocks/>
              </p:cNvSpPr>
              <p:nvPr/>
            </p:nvSpPr>
            <p:spPr bwMode="auto">
              <a:xfrm>
                <a:off x="3427" y="1929"/>
                <a:ext cx="42" cy="58"/>
              </a:xfrm>
              <a:custGeom>
                <a:avLst/>
                <a:gdLst>
                  <a:gd name="T0" fmla="*/ 5 w 17"/>
                  <a:gd name="T1" fmla="*/ 2 h 22"/>
                  <a:gd name="T2" fmla="*/ 0 w 17"/>
                  <a:gd name="T3" fmla="*/ 16 h 22"/>
                  <a:gd name="T4" fmla="*/ 6 w 17"/>
                  <a:gd name="T5" fmla="*/ 20 h 22"/>
                  <a:gd name="T6" fmla="*/ 14 w 17"/>
                  <a:gd name="T7" fmla="*/ 8 h 22"/>
                  <a:gd name="T8" fmla="*/ 5 w 17"/>
                  <a:gd name="T9" fmla="*/ 2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22"/>
                  <a:gd name="T17" fmla="*/ 17 w 17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22">
                    <a:moveTo>
                      <a:pt x="5" y="2"/>
                    </a:moveTo>
                    <a:cubicBezTo>
                      <a:pt x="2" y="4"/>
                      <a:pt x="1" y="12"/>
                      <a:pt x="0" y="16"/>
                    </a:cubicBezTo>
                    <a:cubicBezTo>
                      <a:pt x="0" y="20"/>
                      <a:pt x="2" y="22"/>
                      <a:pt x="6" y="20"/>
                    </a:cubicBezTo>
                    <a:cubicBezTo>
                      <a:pt x="14" y="18"/>
                      <a:pt x="17" y="13"/>
                      <a:pt x="14" y="8"/>
                    </a:cubicBezTo>
                    <a:cubicBezTo>
                      <a:pt x="12" y="4"/>
                      <a:pt x="6" y="0"/>
                      <a:pt x="5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</p:grpSp>
        <p:grpSp>
          <p:nvGrpSpPr>
            <p:cNvPr id="5" name="Group 406"/>
            <p:cNvGrpSpPr>
              <a:grpSpLocks/>
            </p:cNvGrpSpPr>
            <p:nvPr/>
          </p:nvGrpSpPr>
          <p:grpSpPr bwMode="auto">
            <a:xfrm>
              <a:off x="1679" y="1451"/>
              <a:ext cx="2353" cy="2078"/>
              <a:chOff x="1679" y="1451"/>
              <a:chExt cx="2353" cy="2078"/>
            </a:xfrm>
          </p:grpSpPr>
          <p:sp>
            <p:nvSpPr>
              <p:cNvPr id="36015" name="Freeform 407"/>
              <p:cNvSpPr>
                <a:spLocks/>
              </p:cNvSpPr>
              <p:nvPr/>
            </p:nvSpPr>
            <p:spPr bwMode="auto">
              <a:xfrm>
                <a:off x="3327" y="1966"/>
                <a:ext cx="85" cy="179"/>
              </a:xfrm>
              <a:custGeom>
                <a:avLst/>
                <a:gdLst>
                  <a:gd name="T0" fmla="*/ 31 w 34"/>
                  <a:gd name="T1" fmla="*/ 16 h 67"/>
                  <a:gd name="T2" fmla="*/ 23 w 34"/>
                  <a:gd name="T3" fmla="*/ 40 h 67"/>
                  <a:gd name="T4" fmla="*/ 12 w 34"/>
                  <a:gd name="T5" fmla="*/ 65 h 67"/>
                  <a:gd name="T6" fmla="*/ 0 w 34"/>
                  <a:gd name="T7" fmla="*/ 58 h 67"/>
                  <a:gd name="T8" fmla="*/ 3 w 34"/>
                  <a:gd name="T9" fmla="*/ 31 h 67"/>
                  <a:gd name="T10" fmla="*/ 8 w 34"/>
                  <a:gd name="T11" fmla="*/ 6 h 67"/>
                  <a:gd name="T12" fmla="*/ 31 w 34"/>
                  <a:gd name="T13" fmla="*/ 16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67"/>
                  <a:gd name="T23" fmla="*/ 34 w 34"/>
                  <a:gd name="T24" fmla="*/ 67 h 6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67">
                    <a:moveTo>
                      <a:pt x="31" y="16"/>
                    </a:moveTo>
                    <a:cubicBezTo>
                      <a:pt x="34" y="21"/>
                      <a:pt x="28" y="30"/>
                      <a:pt x="23" y="40"/>
                    </a:cubicBezTo>
                    <a:cubicBezTo>
                      <a:pt x="18" y="49"/>
                      <a:pt x="18" y="63"/>
                      <a:pt x="12" y="65"/>
                    </a:cubicBezTo>
                    <a:cubicBezTo>
                      <a:pt x="5" y="67"/>
                      <a:pt x="0" y="64"/>
                      <a:pt x="0" y="58"/>
                    </a:cubicBezTo>
                    <a:cubicBezTo>
                      <a:pt x="1" y="52"/>
                      <a:pt x="1" y="44"/>
                      <a:pt x="3" y="31"/>
                    </a:cubicBezTo>
                    <a:cubicBezTo>
                      <a:pt x="5" y="18"/>
                      <a:pt x="5" y="12"/>
                      <a:pt x="8" y="6"/>
                    </a:cubicBezTo>
                    <a:cubicBezTo>
                      <a:pt x="12" y="0"/>
                      <a:pt x="28" y="9"/>
                      <a:pt x="31" y="1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16" name="Freeform 408"/>
              <p:cNvSpPr>
                <a:spLocks/>
              </p:cNvSpPr>
              <p:nvPr/>
            </p:nvSpPr>
            <p:spPr bwMode="auto">
              <a:xfrm>
                <a:off x="3317" y="2158"/>
                <a:ext cx="57" cy="125"/>
              </a:xfrm>
              <a:custGeom>
                <a:avLst/>
                <a:gdLst>
                  <a:gd name="T0" fmla="*/ 21 w 23"/>
                  <a:gd name="T1" fmla="*/ 16 h 47"/>
                  <a:gd name="T2" fmla="*/ 17 w 23"/>
                  <a:gd name="T3" fmla="*/ 38 h 47"/>
                  <a:gd name="T4" fmla="*/ 4 w 23"/>
                  <a:gd name="T5" fmla="*/ 47 h 47"/>
                  <a:gd name="T6" fmla="*/ 0 w 23"/>
                  <a:gd name="T7" fmla="*/ 30 h 47"/>
                  <a:gd name="T8" fmla="*/ 5 w 23"/>
                  <a:gd name="T9" fmla="*/ 6 h 47"/>
                  <a:gd name="T10" fmla="*/ 21 w 23"/>
                  <a:gd name="T11" fmla="*/ 16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47"/>
                  <a:gd name="T20" fmla="*/ 23 w 23"/>
                  <a:gd name="T21" fmla="*/ 47 h 4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47">
                    <a:moveTo>
                      <a:pt x="21" y="16"/>
                    </a:moveTo>
                    <a:cubicBezTo>
                      <a:pt x="23" y="22"/>
                      <a:pt x="22" y="31"/>
                      <a:pt x="17" y="38"/>
                    </a:cubicBezTo>
                    <a:cubicBezTo>
                      <a:pt x="12" y="44"/>
                      <a:pt x="8" y="47"/>
                      <a:pt x="4" y="47"/>
                    </a:cubicBezTo>
                    <a:cubicBezTo>
                      <a:pt x="0" y="47"/>
                      <a:pt x="0" y="39"/>
                      <a:pt x="0" y="30"/>
                    </a:cubicBezTo>
                    <a:cubicBezTo>
                      <a:pt x="1" y="20"/>
                      <a:pt x="2" y="7"/>
                      <a:pt x="5" y="6"/>
                    </a:cubicBezTo>
                    <a:cubicBezTo>
                      <a:pt x="10" y="0"/>
                      <a:pt x="19" y="8"/>
                      <a:pt x="21" y="1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17" name="Freeform 409"/>
              <p:cNvSpPr>
                <a:spLocks/>
              </p:cNvSpPr>
              <p:nvPr/>
            </p:nvSpPr>
            <p:spPr bwMode="auto">
              <a:xfrm>
                <a:off x="3377" y="2089"/>
                <a:ext cx="47" cy="112"/>
              </a:xfrm>
              <a:custGeom>
                <a:avLst/>
                <a:gdLst>
                  <a:gd name="T0" fmla="*/ 6 w 19"/>
                  <a:gd name="T1" fmla="*/ 10 h 42"/>
                  <a:gd name="T2" fmla="*/ 2 w 19"/>
                  <a:gd name="T3" fmla="*/ 28 h 42"/>
                  <a:gd name="T4" fmla="*/ 8 w 19"/>
                  <a:gd name="T5" fmla="*/ 40 h 42"/>
                  <a:gd name="T6" fmla="*/ 17 w 19"/>
                  <a:gd name="T7" fmla="*/ 27 h 42"/>
                  <a:gd name="T8" fmla="*/ 16 w 19"/>
                  <a:gd name="T9" fmla="*/ 2 h 42"/>
                  <a:gd name="T10" fmla="*/ 6 w 19"/>
                  <a:gd name="T11" fmla="*/ 1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42"/>
                  <a:gd name="T20" fmla="*/ 19 w 19"/>
                  <a:gd name="T21" fmla="*/ 42 h 4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42">
                    <a:moveTo>
                      <a:pt x="6" y="10"/>
                    </a:moveTo>
                    <a:cubicBezTo>
                      <a:pt x="4" y="16"/>
                      <a:pt x="0" y="24"/>
                      <a:pt x="2" y="28"/>
                    </a:cubicBezTo>
                    <a:cubicBezTo>
                      <a:pt x="4" y="31"/>
                      <a:pt x="4" y="38"/>
                      <a:pt x="8" y="40"/>
                    </a:cubicBezTo>
                    <a:cubicBezTo>
                      <a:pt x="12" y="42"/>
                      <a:pt x="18" y="35"/>
                      <a:pt x="17" y="27"/>
                    </a:cubicBezTo>
                    <a:cubicBezTo>
                      <a:pt x="16" y="19"/>
                      <a:pt x="19" y="5"/>
                      <a:pt x="16" y="2"/>
                    </a:cubicBezTo>
                    <a:cubicBezTo>
                      <a:pt x="12" y="0"/>
                      <a:pt x="7" y="4"/>
                      <a:pt x="6" y="1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18" name="Freeform 410"/>
              <p:cNvSpPr>
                <a:spLocks/>
              </p:cNvSpPr>
              <p:nvPr/>
            </p:nvSpPr>
            <p:spPr bwMode="auto">
              <a:xfrm>
                <a:off x="3429" y="1987"/>
                <a:ext cx="88" cy="171"/>
              </a:xfrm>
              <a:custGeom>
                <a:avLst/>
                <a:gdLst>
                  <a:gd name="T0" fmla="*/ 21 w 35"/>
                  <a:gd name="T1" fmla="*/ 0 h 64"/>
                  <a:gd name="T2" fmla="*/ 31 w 35"/>
                  <a:gd name="T3" fmla="*/ 24 h 64"/>
                  <a:gd name="T4" fmla="*/ 33 w 35"/>
                  <a:gd name="T5" fmla="*/ 58 h 64"/>
                  <a:gd name="T6" fmla="*/ 17 w 35"/>
                  <a:gd name="T7" fmla="*/ 61 h 64"/>
                  <a:gd name="T8" fmla="*/ 8 w 35"/>
                  <a:gd name="T9" fmla="*/ 39 h 64"/>
                  <a:gd name="T10" fmla="*/ 6 w 35"/>
                  <a:gd name="T11" fmla="*/ 17 h 64"/>
                  <a:gd name="T12" fmla="*/ 21 w 35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64"/>
                  <a:gd name="T23" fmla="*/ 35 w 35"/>
                  <a:gd name="T24" fmla="*/ 64 h 6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64">
                    <a:moveTo>
                      <a:pt x="21" y="0"/>
                    </a:moveTo>
                    <a:cubicBezTo>
                      <a:pt x="27" y="0"/>
                      <a:pt x="28" y="10"/>
                      <a:pt x="31" y="24"/>
                    </a:cubicBezTo>
                    <a:cubicBezTo>
                      <a:pt x="35" y="37"/>
                      <a:pt x="35" y="53"/>
                      <a:pt x="33" y="58"/>
                    </a:cubicBezTo>
                    <a:cubicBezTo>
                      <a:pt x="31" y="64"/>
                      <a:pt x="22" y="63"/>
                      <a:pt x="17" y="61"/>
                    </a:cubicBezTo>
                    <a:cubicBezTo>
                      <a:pt x="11" y="59"/>
                      <a:pt x="10" y="46"/>
                      <a:pt x="8" y="39"/>
                    </a:cubicBezTo>
                    <a:cubicBezTo>
                      <a:pt x="6" y="32"/>
                      <a:pt x="0" y="26"/>
                      <a:pt x="6" y="17"/>
                    </a:cubicBezTo>
                    <a:cubicBezTo>
                      <a:pt x="12" y="8"/>
                      <a:pt x="16" y="2"/>
                      <a:pt x="21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19" name="Freeform 411"/>
              <p:cNvSpPr>
                <a:spLocks/>
              </p:cNvSpPr>
              <p:nvPr/>
            </p:nvSpPr>
            <p:spPr bwMode="auto">
              <a:xfrm>
                <a:off x="3439" y="2169"/>
                <a:ext cx="63" cy="106"/>
              </a:xfrm>
              <a:custGeom>
                <a:avLst/>
                <a:gdLst>
                  <a:gd name="T0" fmla="*/ 22 w 25"/>
                  <a:gd name="T1" fmla="*/ 13 h 40"/>
                  <a:gd name="T2" fmla="*/ 19 w 25"/>
                  <a:gd name="T3" fmla="*/ 32 h 40"/>
                  <a:gd name="T4" fmla="*/ 6 w 25"/>
                  <a:gd name="T5" fmla="*/ 35 h 40"/>
                  <a:gd name="T6" fmla="*/ 1 w 25"/>
                  <a:gd name="T7" fmla="*/ 19 h 40"/>
                  <a:gd name="T8" fmla="*/ 6 w 25"/>
                  <a:gd name="T9" fmla="*/ 3 h 40"/>
                  <a:gd name="T10" fmla="*/ 22 w 25"/>
                  <a:gd name="T11" fmla="*/ 13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"/>
                  <a:gd name="T19" fmla="*/ 0 h 40"/>
                  <a:gd name="T20" fmla="*/ 25 w 25"/>
                  <a:gd name="T21" fmla="*/ 40 h 4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" h="40">
                    <a:moveTo>
                      <a:pt x="22" y="13"/>
                    </a:moveTo>
                    <a:cubicBezTo>
                      <a:pt x="25" y="20"/>
                      <a:pt x="20" y="28"/>
                      <a:pt x="19" y="32"/>
                    </a:cubicBezTo>
                    <a:cubicBezTo>
                      <a:pt x="17" y="36"/>
                      <a:pt x="9" y="40"/>
                      <a:pt x="6" y="35"/>
                    </a:cubicBezTo>
                    <a:cubicBezTo>
                      <a:pt x="3" y="30"/>
                      <a:pt x="0" y="30"/>
                      <a:pt x="1" y="19"/>
                    </a:cubicBezTo>
                    <a:cubicBezTo>
                      <a:pt x="1" y="8"/>
                      <a:pt x="2" y="6"/>
                      <a:pt x="6" y="3"/>
                    </a:cubicBezTo>
                    <a:cubicBezTo>
                      <a:pt x="9" y="0"/>
                      <a:pt x="21" y="6"/>
                      <a:pt x="2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20" name="Freeform 412"/>
              <p:cNvSpPr>
                <a:spLocks/>
              </p:cNvSpPr>
              <p:nvPr/>
            </p:nvSpPr>
            <p:spPr bwMode="auto">
              <a:xfrm>
                <a:off x="3477" y="2233"/>
                <a:ext cx="77" cy="202"/>
              </a:xfrm>
              <a:custGeom>
                <a:avLst/>
                <a:gdLst>
                  <a:gd name="T0" fmla="*/ 17 w 31"/>
                  <a:gd name="T1" fmla="*/ 1 h 76"/>
                  <a:gd name="T2" fmla="*/ 24 w 31"/>
                  <a:gd name="T3" fmla="*/ 22 h 76"/>
                  <a:gd name="T4" fmla="*/ 29 w 31"/>
                  <a:gd name="T5" fmla="*/ 69 h 76"/>
                  <a:gd name="T6" fmla="*/ 14 w 31"/>
                  <a:gd name="T7" fmla="*/ 62 h 76"/>
                  <a:gd name="T8" fmla="*/ 0 w 31"/>
                  <a:gd name="T9" fmla="*/ 42 h 76"/>
                  <a:gd name="T10" fmla="*/ 8 w 31"/>
                  <a:gd name="T11" fmla="*/ 22 h 76"/>
                  <a:gd name="T12" fmla="*/ 17 w 31"/>
                  <a:gd name="T13" fmla="*/ 1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1"/>
                  <a:gd name="T22" fmla="*/ 0 h 76"/>
                  <a:gd name="T23" fmla="*/ 31 w 31"/>
                  <a:gd name="T24" fmla="*/ 76 h 7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1" h="76">
                    <a:moveTo>
                      <a:pt x="17" y="1"/>
                    </a:moveTo>
                    <a:cubicBezTo>
                      <a:pt x="20" y="0"/>
                      <a:pt x="22" y="9"/>
                      <a:pt x="24" y="22"/>
                    </a:cubicBezTo>
                    <a:cubicBezTo>
                      <a:pt x="27" y="36"/>
                      <a:pt x="31" y="62"/>
                      <a:pt x="29" y="69"/>
                    </a:cubicBezTo>
                    <a:cubicBezTo>
                      <a:pt x="27" y="76"/>
                      <a:pt x="19" y="67"/>
                      <a:pt x="14" y="62"/>
                    </a:cubicBezTo>
                    <a:cubicBezTo>
                      <a:pt x="9" y="56"/>
                      <a:pt x="0" y="50"/>
                      <a:pt x="0" y="42"/>
                    </a:cubicBezTo>
                    <a:cubicBezTo>
                      <a:pt x="1" y="34"/>
                      <a:pt x="5" y="29"/>
                      <a:pt x="8" y="22"/>
                    </a:cubicBezTo>
                    <a:cubicBezTo>
                      <a:pt x="10" y="14"/>
                      <a:pt x="14" y="0"/>
                      <a:pt x="17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21" name="Freeform 413"/>
              <p:cNvSpPr>
                <a:spLocks/>
              </p:cNvSpPr>
              <p:nvPr/>
            </p:nvSpPr>
            <p:spPr bwMode="auto">
              <a:xfrm>
                <a:off x="3289" y="2238"/>
                <a:ext cx="168" cy="251"/>
              </a:xfrm>
              <a:custGeom>
                <a:avLst/>
                <a:gdLst>
                  <a:gd name="T0" fmla="*/ 45 w 67"/>
                  <a:gd name="T1" fmla="*/ 2 h 94"/>
                  <a:gd name="T2" fmla="*/ 31 w 67"/>
                  <a:gd name="T3" fmla="*/ 21 h 94"/>
                  <a:gd name="T4" fmla="*/ 13 w 67"/>
                  <a:gd name="T5" fmla="*/ 37 h 94"/>
                  <a:gd name="T6" fmla="*/ 4 w 67"/>
                  <a:gd name="T7" fmla="*/ 66 h 94"/>
                  <a:gd name="T8" fmla="*/ 6 w 67"/>
                  <a:gd name="T9" fmla="*/ 91 h 94"/>
                  <a:gd name="T10" fmla="*/ 24 w 67"/>
                  <a:gd name="T11" fmla="*/ 62 h 94"/>
                  <a:gd name="T12" fmla="*/ 49 w 67"/>
                  <a:gd name="T13" fmla="*/ 42 h 94"/>
                  <a:gd name="T14" fmla="*/ 65 w 67"/>
                  <a:gd name="T15" fmla="*/ 36 h 94"/>
                  <a:gd name="T16" fmla="*/ 58 w 67"/>
                  <a:gd name="T17" fmla="*/ 13 h 94"/>
                  <a:gd name="T18" fmla="*/ 45 w 67"/>
                  <a:gd name="T19" fmla="*/ 2 h 9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7"/>
                  <a:gd name="T31" fmla="*/ 0 h 94"/>
                  <a:gd name="T32" fmla="*/ 67 w 67"/>
                  <a:gd name="T33" fmla="*/ 94 h 9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7" h="94">
                    <a:moveTo>
                      <a:pt x="45" y="2"/>
                    </a:moveTo>
                    <a:cubicBezTo>
                      <a:pt x="39" y="3"/>
                      <a:pt x="35" y="16"/>
                      <a:pt x="31" y="21"/>
                    </a:cubicBezTo>
                    <a:cubicBezTo>
                      <a:pt x="26" y="26"/>
                      <a:pt x="17" y="35"/>
                      <a:pt x="13" y="37"/>
                    </a:cubicBezTo>
                    <a:cubicBezTo>
                      <a:pt x="9" y="39"/>
                      <a:pt x="5" y="58"/>
                      <a:pt x="4" y="66"/>
                    </a:cubicBezTo>
                    <a:cubicBezTo>
                      <a:pt x="3" y="74"/>
                      <a:pt x="0" y="94"/>
                      <a:pt x="6" y="91"/>
                    </a:cubicBezTo>
                    <a:cubicBezTo>
                      <a:pt x="12" y="88"/>
                      <a:pt x="19" y="79"/>
                      <a:pt x="24" y="62"/>
                    </a:cubicBezTo>
                    <a:cubicBezTo>
                      <a:pt x="29" y="46"/>
                      <a:pt x="41" y="40"/>
                      <a:pt x="49" y="42"/>
                    </a:cubicBezTo>
                    <a:cubicBezTo>
                      <a:pt x="57" y="44"/>
                      <a:pt x="63" y="45"/>
                      <a:pt x="65" y="36"/>
                    </a:cubicBezTo>
                    <a:cubicBezTo>
                      <a:pt x="67" y="26"/>
                      <a:pt x="62" y="18"/>
                      <a:pt x="58" y="13"/>
                    </a:cubicBezTo>
                    <a:cubicBezTo>
                      <a:pt x="54" y="8"/>
                      <a:pt x="50" y="0"/>
                      <a:pt x="45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22" name="Freeform 414"/>
              <p:cNvSpPr>
                <a:spLocks/>
              </p:cNvSpPr>
              <p:nvPr/>
            </p:nvSpPr>
            <p:spPr bwMode="auto">
              <a:xfrm>
                <a:off x="3282" y="2507"/>
                <a:ext cx="42" cy="83"/>
              </a:xfrm>
              <a:custGeom>
                <a:avLst/>
                <a:gdLst>
                  <a:gd name="T0" fmla="*/ 9 w 17"/>
                  <a:gd name="T1" fmla="*/ 1 h 31"/>
                  <a:gd name="T2" fmla="*/ 1 w 17"/>
                  <a:gd name="T3" fmla="*/ 18 h 31"/>
                  <a:gd name="T4" fmla="*/ 8 w 17"/>
                  <a:gd name="T5" fmla="*/ 27 h 31"/>
                  <a:gd name="T6" fmla="*/ 17 w 17"/>
                  <a:gd name="T7" fmla="*/ 8 h 31"/>
                  <a:gd name="T8" fmla="*/ 9 w 17"/>
                  <a:gd name="T9" fmla="*/ 1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31"/>
                  <a:gd name="T17" fmla="*/ 17 w 17"/>
                  <a:gd name="T18" fmla="*/ 31 h 3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31">
                    <a:moveTo>
                      <a:pt x="9" y="1"/>
                    </a:moveTo>
                    <a:cubicBezTo>
                      <a:pt x="6" y="2"/>
                      <a:pt x="2" y="11"/>
                      <a:pt x="1" y="18"/>
                    </a:cubicBezTo>
                    <a:cubicBezTo>
                      <a:pt x="0" y="25"/>
                      <a:pt x="0" y="31"/>
                      <a:pt x="8" y="27"/>
                    </a:cubicBezTo>
                    <a:cubicBezTo>
                      <a:pt x="16" y="22"/>
                      <a:pt x="17" y="15"/>
                      <a:pt x="17" y="8"/>
                    </a:cubicBezTo>
                    <a:cubicBezTo>
                      <a:pt x="17" y="1"/>
                      <a:pt x="11" y="0"/>
                      <a:pt x="9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23" name="Freeform 415"/>
              <p:cNvSpPr>
                <a:spLocks/>
              </p:cNvSpPr>
              <p:nvPr/>
            </p:nvSpPr>
            <p:spPr bwMode="auto">
              <a:xfrm>
                <a:off x="3362" y="2371"/>
                <a:ext cx="50" cy="91"/>
              </a:xfrm>
              <a:custGeom>
                <a:avLst/>
                <a:gdLst>
                  <a:gd name="T0" fmla="*/ 10 w 20"/>
                  <a:gd name="T1" fmla="*/ 2 h 34"/>
                  <a:gd name="T2" fmla="*/ 3 w 20"/>
                  <a:gd name="T3" fmla="*/ 20 h 34"/>
                  <a:gd name="T4" fmla="*/ 10 w 20"/>
                  <a:gd name="T5" fmla="*/ 32 h 34"/>
                  <a:gd name="T6" fmla="*/ 19 w 20"/>
                  <a:gd name="T7" fmla="*/ 20 h 34"/>
                  <a:gd name="T8" fmla="*/ 10 w 20"/>
                  <a:gd name="T9" fmla="*/ 2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34"/>
                  <a:gd name="T17" fmla="*/ 20 w 2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34">
                    <a:moveTo>
                      <a:pt x="10" y="2"/>
                    </a:moveTo>
                    <a:cubicBezTo>
                      <a:pt x="5" y="4"/>
                      <a:pt x="6" y="12"/>
                      <a:pt x="3" y="20"/>
                    </a:cubicBezTo>
                    <a:cubicBezTo>
                      <a:pt x="0" y="28"/>
                      <a:pt x="2" y="34"/>
                      <a:pt x="10" y="32"/>
                    </a:cubicBezTo>
                    <a:cubicBezTo>
                      <a:pt x="17" y="30"/>
                      <a:pt x="20" y="27"/>
                      <a:pt x="19" y="20"/>
                    </a:cubicBezTo>
                    <a:cubicBezTo>
                      <a:pt x="18" y="12"/>
                      <a:pt x="12" y="0"/>
                      <a:pt x="1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24" name="Freeform 416"/>
              <p:cNvSpPr>
                <a:spLocks/>
              </p:cNvSpPr>
              <p:nvPr/>
            </p:nvSpPr>
            <p:spPr bwMode="auto">
              <a:xfrm>
                <a:off x="3424" y="2369"/>
                <a:ext cx="73" cy="77"/>
              </a:xfrm>
              <a:custGeom>
                <a:avLst/>
                <a:gdLst>
                  <a:gd name="T0" fmla="*/ 16 w 29"/>
                  <a:gd name="T1" fmla="*/ 5 h 29"/>
                  <a:gd name="T2" fmla="*/ 29 w 29"/>
                  <a:gd name="T3" fmla="*/ 20 h 29"/>
                  <a:gd name="T4" fmla="*/ 15 w 29"/>
                  <a:gd name="T5" fmla="*/ 27 h 29"/>
                  <a:gd name="T6" fmla="*/ 5 w 29"/>
                  <a:gd name="T7" fmla="*/ 15 h 29"/>
                  <a:gd name="T8" fmla="*/ 5 w 29"/>
                  <a:gd name="T9" fmla="*/ 1 h 29"/>
                  <a:gd name="T10" fmla="*/ 16 w 29"/>
                  <a:gd name="T11" fmla="*/ 5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29"/>
                  <a:gd name="T20" fmla="*/ 29 w 29"/>
                  <a:gd name="T21" fmla="*/ 29 h 2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29">
                    <a:moveTo>
                      <a:pt x="16" y="5"/>
                    </a:moveTo>
                    <a:cubicBezTo>
                      <a:pt x="20" y="7"/>
                      <a:pt x="29" y="11"/>
                      <a:pt x="29" y="20"/>
                    </a:cubicBezTo>
                    <a:cubicBezTo>
                      <a:pt x="28" y="29"/>
                      <a:pt x="22" y="26"/>
                      <a:pt x="15" y="27"/>
                    </a:cubicBezTo>
                    <a:cubicBezTo>
                      <a:pt x="7" y="29"/>
                      <a:pt x="7" y="21"/>
                      <a:pt x="5" y="15"/>
                    </a:cubicBezTo>
                    <a:cubicBezTo>
                      <a:pt x="2" y="9"/>
                      <a:pt x="0" y="3"/>
                      <a:pt x="5" y="1"/>
                    </a:cubicBezTo>
                    <a:cubicBezTo>
                      <a:pt x="8" y="0"/>
                      <a:pt x="12" y="3"/>
                      <a:pt x="16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25" name="Freeform 417"/>
              <p:cNvSpPr>
                <a:spLocks/>
              </p:cNvSpPr>
              <p:nvPr/>
            </p:nvSpPr>
            <p:spPr bwMode="auto">
              <a:xfrm>
                <a:off x="3469" y="2454"/>
                <a:ext cx="98" cy="120"/>
              </a:xfrm>
              <a:custGeom>
                <a:avLst/>
                <a:gdLst>
                  <a:gd name="T0" fmla="*/ 25 w 39"/>
                  <a:gd name="T1" fmla="*/ 1 h 45"/>
                  <a:gd name="T2" fmla="*/ 35 w 39"/>
                  <a:gd name="T3" fmla="*/ 17 h 45"/>
                  <a:gd name="T4" fmla="*/ 33 w 39"/>
                  <a:gd name="T5" fmla="*/ 43 h 45"/>
                  <a:gd name="T6" fmla="*/ 23 w 39"/>
                  <a:gd name="T7" fmla="*/ 31 h 45"/>
                  <a:gd name="T8" fmla="*/ 3 w 39"/>
                  <a:gd name="T9" fmla="*/ 11 h 45"/>
                  <a:gd name="T10" fmla="*/ 25 w 39"/>
                  <a:gd name="T11" fmla="*/ 1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9"/>
                  <a:gd name="T19" fmla="*/ 0 h 45"/>
                  <a:gd name="T20" fmla="*/ 39 w 39"/>
                  <a:gd name="T21" fmla="*/ 45 h 4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9" h="45">
                    <a:moveTo>
                      <a:pt x="25" y="1"/>
                    </a:moveTo>
                    <a:cubicBezTo>
                      <a:pt x="33" y="0"/>
                      <a:pt x="33" y="5"/>
                      <a:pt x="35" y="17"/>
                    </a:cubicBezTo>
                    <a:cubicBezTo>
                      <a:pt x="37" y="28"/>
                      <a:pt x="39" y="41"/>
                      <a:pt x="33" y="43"/>
                    </a:cubicBezTo>
                    <a:cubicBezTo>
                      <a:pt x="26" y="45"/>
                      <a:pt x="25" y="36"/>
                      <a:pt x="23" y="31"/>
                    </a:cubicBezTo>
                    <a:cubicBezTo>
                      <a:pt x="20" y="19"/>
                      <a:pt x="5" y="17"/>
                      <a:pt x="3" y="11"/>
                    </a:cubicBezTo>
                    <a:cubicBezTo>
                      <a:pt x="0" y="5"/>
                      <a:pt x="14" y="0"/>
                      <a:pt x="25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26" name="Freeform 418"/>
              <p:cNvSpPr>
                <a:spLocks/>
              </p:cNvSpPr>
              <p:nvPr/>
            </p:nvSpPr>
            <p:spPr bwMode="auto">
              <a:xfrm>
                <a:off x="3404" y="2465"/>
                <a:ext cx="78" cy="93"/>
              </a:xfrm>
              <a:custGeom>
                <a:avLst/>
                <a:gdLst>
                  <a:gd name="T0" fmla="*/ 7 w 31"/>
                  <a:gd name="T1" fmla="*/ 1 h 35"/>
                  <a:gd name="T2" fmla="*/ 3 w 31"/>
                  <a:gd name="T3" fmla="*/ 11 h 35"/>
                  <a:gd name="T4" fmla="*/ 10 w 31"/>
                  <a:gd name="T5" fmla="*/ 35 h 35"/>
                  <a:gd name="T6" fmla="*/ 31 w 31"/>
                  <a:gd name="T7" fmla="*/ 25 h 35"/>
                  <a:gd name="T8" fmla="*/ 20 w 31"/>
                  <a:gd name="T9" fmla="*/ 9 h 35"/>
                  <a:gd name="T10" fmla="*/ 7 w 31"/>
                  <a:gd name="T11" fmla="*/ 1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35"/>
                  <a:gd name="T20" fmla="*/ 31 w 31"/>
                  <a:gd name="T21" fmla="*/ 35 h 3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35">
                    <a:moveTo>
                      <a:pt x="7" y="1"/>
                    </a:moveTo>
                    <a:cubicBezTo>
                      <a:pt x="1" y="3"/>
                      <a:pt x="3" y="5"/>
                      <a:pt x="3" y="11"/>
                    </a:cubicBezTo>
                    <a:cubicBezTo>
                      <a:pt x="2" y="17"/>
                      <a:pt x="0" y="35"/>
                      <a:pt x="10" y="35"/>
                    </a:cubicBezTo>
                    <a:cubicBezTo>
                      <a:pt x="20" y="34"/>
                      <a:pt x="31" y="31"/>
                      <a:pt x="31" y="25"/>
                    </a:cubicBezTo>
                    <a:cubicBezTo>
                      <a:pt x="31" y="19"/>
                      <a:pt x="25" y="15"/>
                      <a:pt x="20" y="9"/>
                    </a:cubicBezTo>
                    <a:cubicBezTo>
                      <a:pt x="16" y="5"/>
                      <a:pt x="11" y="0"/>
                      <a:pt x="7" y="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27" name="Freeform 419"/>
              <p:cNvSpPr>
                <a:spLocks/>
              </p:cNvSpPr>
              <p:nvPr/>
            </p:nvSpPr>
            <p:spPr bwMode="auto">
              <a:xfrm>
                <a:off x="3352" y="2478"/>
                <a:ext cx="37" cy="51"/>
              </a:xfrm>
              <a:custGeom>
                <a:avLst/>
                <a:gdLst>
                  <a:gd name="T0" fmla="*/ 6 w 15"/>
                  <a:gd name="T1" fmla="*/ 3 h 19"/>
                  <a:gd name="T2" fmla="*/ 2 w 15"/>
                  <a:gd name="T3" fmla="*/ 14 h 19"/>
                  <a:gd name="T4" fmla="*/ 12 w 15"/>
                  <a:gd name="T5" fmla="*/ 14 h 19"/>
                  <a:gd name="T6" fmla="*/ 6 w 15"/>
                  <a:gd name="T7" fmla="*/ 3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"/>
                  <a:gd name="T13" fmla="*/ 0 h 19"/>
                  <a:gd name="T14" fmla="*/ 15 w 15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" h="19">
                    <a:moveTo>
                      <a:pt x="6" y="3"/>
                    </a:moveTo>
                    <a:cubicBezTo>
                      <a:pt x="2" y="4"/>
                      <a:pt x="0" y="10"/>
                      <a:pt x="2" y="14"/>
                    </a:cubicBezTo>
                    <a:cubicBezTo>
                      <a:pt x="5" y="17"/>
                      <a:pt x="8" y="19"/>
                      <a:pt x="12" y="14"/>
                    </a:cubicBezTo>
                    <a:cubicBezTo>
                      <a:pt x="15" y="10"/>
                      <a:pt x="12" y="0"/>
                      <a:pt x="6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28" name="Freeform 420"/>
              <p:cNvSpPr>
                <a:spLocks/>
              </p:cNvSpPr>
              <p:nvPr/>
            </p:nvSpPr>
            <p:spPr bwMode="auto">
              <a:xfrm>
                <a:off x="3477" y="3014"/>
                <a:ext cx="147" cy="141"/>
              </a:xfrm>
              <a:custGeom>
                <a:avLst/>
                <a:gdLst>
                  <a:gd name="T0" fmla="*/ 10 w 59"/>
                  <a:gd name="T1" fmla="*/ 9 h 53"/>
                  <a:gd name="T2" fmla="*/ 12 w 59"/>
                  <a:gd name="T3" fmla="*/ 24 h 53"/>
                  <a:gd name="T4" fmla="*/ 46 w 59"/>
                  <a:gd name="T5" fmla="*/ 46 h 53"/>
                  <a:gd name="T6" fmla="*/ 58 w 59"/>
                  <a:gd name="T7" fmla="*/ 45 h 53"/>
                  <a:gd name="T8" fmla="*/ 49 w 59"/>
                  <a:gd name="T9" fmla="*/ 11 h 53"/>
                  <a:gd name="T10" fmla="*/ 30 w 59"/>
                  <a:gd name="T11" fmla="*/ 7 h 53"/>
                  <a:gd name="T12" fmla="*/ 10 w 59"/>
                  <a:gd name="T13" fmla="*/ 9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9"/>
                  <a:gd name="T22" fmla="*/ 0 h 53"/>
                  <a:gd name="T23" fmla="*/ 59 w 59"/>
                  <a:gd name="T24" fmla="*/ 53 h 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9" h="53">
                    <a:moveTo>
                      <a:pt x="10" y="9"/>
                    </a:moveTo>
                    <a:cubicBezTo>
                      <a:pt x="0" y="11"/>
                      <a:pt x="6" y="21"/>
                      <a:pt x="12" y="24"/>
                    </a:cubicBezTo>
                    <a:cubicBezTo>
                      <a:pt x="25" y="32"/>
                      <a:pt x="41" y="41"/>
                      <a:pt x="46" y="46"/>
                    </a:cubicBezTo>
                    <a:cubicBezTo>
                      <a:pt x="53" y="53"/>
                      <a:pt x="59" y="53"/>
                      <a:pt x="58" y="45"/>
                    </a:cubicBezTo>
                    <a:cubicBezTo>
                      <a:pt x="58" y="38"/>
                      <a:pt x="52" y="21"/>
                      <a:pt x="49" y="11"/>
                    </a:cubicBezTo>
                    <a:cubicBezTo>
                      <a:pt x="46" y="0"/>
                      <a:pt x="39" y="6"/>
                      <a:pt x="30" y="7"/>
                    </a:cubicBezTo>
                    <a:cubicBezTo>
                      <a:pt x="26" y="7"/>
                      <a:pt x="18" y="8"/>
                      <a:pt x="10" y="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29" name="Freeform 421"/>
              <p:cNvSpPr>
                <a:spLocks/>
              </p:cNvSpPr>
              <p:nvPr/>
            </p:nvSpPr>
            <p:spPr bwMode="auto">
              <a:xfrm>
                <a:off x="3527" y="2921"/>
                <a:ext cx="70" cy="93"/>
              </a:xfrm>
              <a:custGeom>
                <a:avLst/>
                <a:gdLst>
                  <a:gd name="T0" fmla="*/ 21 w 28"/>
                  <a:gd name="T1" fmla="*/ 32 h 35"/>
                  <a:gd name="T2" fmla="*/ 24 w 28"/>
                  <a:gd name="T3" fmla="*/ 12 h 35"/>
                  <a:gd name="T4" fmla="*/ 15 w 28"/>
                  <a:gd name="T5" fmla="*/ 2 h 35"/>
                  <a:gd name="T6" fmla="*/ 2 w 28"/>
                  <a:gd name="T7" fmla="*/ 19 h 35"/>
                  <a:gd name="T8" fmla="*/ 21 w 28"/>
                  <a:gd name="T9" fmla="*/ 32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35"/>
                  <a:gd name="T17" fmla="*/ 28 w 28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35">
                    <a:moveTo>
                      <a:pt x="21" y="32"/>
                    </a:moveTo>
                    <a:cubicBezTo>
                      <a:pt x="28" y="30"/>
                      <a:pt x="23" y="24"/>
                      <a:pt x="24" y="12"/>
                    </a:cubicBezTo>
                    <a:cubicBezTo>
                      <a:pt x="24" y="0"/>
                      <a:pt x="18" y="0"/>
                      <a:pt x="15" y="2"/>
                    </a:cubicBezTo>
                    <a:cubicBezTo>
                      <a:pt x="12" y="3"/>
                      <a:pt x="4" y="10"/>
                      <a:pt x="2" y="19"/>
                    </a:cubicBezTo>
                    <a:cubicBezTo>
                      <a:pt x="0" y="28"/>
                      <a:pt x="11" y="35"/>
                      <a:pt x="21" y="3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30" name="Freeform 422"/>
              <p:cNvSpPr>
                <a:spLocks/>
              </p:cNvSpPr>
              <p:nvPr/>
            </p:nvSpPr>
            <p:spPr bwMode="auto">
              <a:xfrm>
                <a:off x="3392" y="2947"/>
                <a:ext cx="120" cy="99"/>
              </a:xfrm>
              <a:custGeom>
                <a:avLst/>
                <a:gdLst>
                  <a:gd name="T0" fmla="*/ 16 w 48"/>
                  <a:gd name="T1" fmla="*/ 32 h 37"/>
                  <a:gd name="T2" fmla="*/ 31 w 48"/>
                  <a:gd name="T3" fmla="*/ 29 h 37"/>
                  <a:gd name="T4" fmla="*/ 44 w 48"/>
                  <a:gd name="T5" fmla="*/ 23 h 37"/>
                  <a:gd name="T6" fmla="*/ 35 w 48"/>
                  <a:gd name="T7" fmla="*/ 7 h 37"/>
                  <a:gd name="T8" fmla="*/ 8 w 48"/>
                  <a:gd name="T9" fmla="*/ 9 h 37"/>
                  <a:gd name="T10" fmla="*/ 16 w 48"/>
                  <a:gd name="T11" fmla="*/ 32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8"/>
                  <a:gd name="T19" fmla="*/ 0 h 37"/>
                  <a:gd name="T20" fmla="*/ 48 w 48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8" h="37">
                    <a:moveTo>
                      <a:pt x="16" y="32"/>
                    </a:moveTo>
                    <a:cubicBezTo>
                      <a:pt x="23" y="37"/>
                      <a:pt x="28" y="32"/>
                      <a:pt x="31" y="29"/>
                    </a:cubicBezTo>
                    <a:cubicBezTo>
                      <a:pt x="34" y="26"/>
                      <a:pt x="39" y="28"/>
                      <a:pt x="44" y="23"/>
                    </a:cubicBezTo>
                    <a:cubicBezTo>
                      <a:pt x="48" y="18"/>
                      <a:pt x="42" y="8"/>
                      <a:pt x="35" y="7"/>
                    </a:cubicBezTo>
                    <a:cubicBezTo>
                      <a:pt x="28" y="6"/>
                      <a:pt x="16" y="0"/>
                      <a:pt x="8" y="9"/>
                    </a:cubicBezTo>
                    <a:cubicBezTo>
                      <a:pt x="0" y="18"/>
                      <a:pt x="4" y="26"/>
                      <a:pt x="16" y="3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31" name="Freeform 423"/>
              <p:cNvSpPr>
                <a:spLocks/>
              </p:cNvSpPr>
              <p:nvPr/>
            </p:nvSpPr>
            <p:spPr bwMode="auto">
              <a:xfrm>
                <a:off x="3184" y="2894"/>
                <a:ext cx="108" cy="160"/>
              </a:xfrm>
              <a:custGeom>
                <a:avLst/>
                <a:gdLst>
                  <a:gd name="T0" fmla="*/ 25 w 43"/>
                  <a:gd name="T1" fmla="*/ 39 h 60"/>
                  <a:gd name="T2" fmla="*/ 15 w 43"/>
                  <a:gd name="T3" fmla="*/ 56 h 60"/>
                  <a:gd name="T4" fmla="*/ 1 w 43"/>
                  <a:gd name="T5" fmla="*/ 42 h 60"/>
                  <a:gd name="T6" fmla="*/ 7 w 43"/>
                  <a:gd name="T7" fmla="*/ 8 h 60"/>
                  <a:gd name="T8" fmla="*/ 23 w 43"/>
                  <a:gd name="T9" fmla="*/ 8 h 60"/>
                  <a:gd name="T10" fmla="*/ 37 w 43"/>
                  <a:gd name="T11" fmla="*/ 30 h 60"/>
                  <a:gd name="T12" fmla="*/ 25 w 43"/>
                  <a:gd name="T13" fmla="*/ 39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3"/>
                  <a:gd name="T22" fmla="*/ 0 h 60"/>
                  <a:gd name="T23" fmla="*/ 43 w 43"/>
                  <a:gd name="T24" fmla="*/ 60 h 6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3" h="60">
                    <a:moveTo>
                      <a:pt x="25" y="39"/>
                    </a:moveTo>
                    <a:cubicBezTo>
                      <a:pt x="19" y="44"/>
                      <a:pt x="21" y="52"/>
                      <a:pt x="15" y="56"/>
                    </a:cubicBezTo>
                    <a:cubicBezTo>
                      <a:pt x="9" y="60"/>
                      <a:pt x="0" y="54"/>
                      <a:pt x="1" y="42"/>
                    </a:cubicBezTo>
                    <a:cubicBezTo>
                      <a:pt x="1" y="30"/>
                      <a:pt x="2" y="16"/>
                      <a:pt x="7" y="8"/>
                    </a:cubicBezTo>
                    <a:cubicBezTo>
                      <a:pt x="11" y="0"/>
                      <a:pt x="14" y="3"/>
                      <a:pt x="23" y="8"/>
                    </a:cubicBezTo>
                    <a:cubicBezTo>
                      <a:pt x="33" y="14"/>
                      <a:pt x="43" y="24"/>
                      <a:pt x="37" y="30"/>
                    </a:cubicBezTo>
                    <a:cubicBezTo>
                      <a:pt x="31" y="36"/>
                      <a:pt x="28" y="35"/>
                      <a:pt x="25" y="3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32" name="Freeform 424"/>
              <p:cNvSpPr>
                <a:spLocks/>
              </p:cNvSpPr>
              <p:nvPr/>
            </p:nvSpPr>
            <p:spPr bwMode="auto">
              <a:xfrm>
                <a:off x="3304" y="2899"/>
                <a:ext cx="130" cy="91"/>
              </a:xfrm>
              <a:custGeom>
                <a:avLst/>
                <a:gdLst>
                  <a:gd name="T0" fmla="*/ 4 w 52"/>
                  <a:gd name="T1" fmla="*/ 21 h 34"/>
                  <a:gd name="T2" fmla="*/ 9 w 52"/>
                  <a:gd name="T3" fmla="*/ 28 h 34"/>
                  <a:gd name="T4" fmla="*/ 25 w 52"/>
                  <a:gd name="T5" fmla="*/ 31 h 34"/>
                  <a:gd name="T6" fmla="*/ 43 w 52"/>
                  <a:gd name="T7" fmla="*/ 15 h 34"/>
                  <a:gd name="T8" fmla="*/ 41 w 52"/>
                  <a:gd name="T9" fmla="*/ 0 h 34"/>
                  <a:gd name="T10" fmla="*/ 21 w 52"/>
                  <a:gd name="T11" fmla="*/ 9 h 34"/>
                  <a:gd name="T12" fmla="*/ 4 w 52"/>
                  <a:gd name="T13" fmla="*/ 21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2"/>
                  <a:gd name="T22" fmla="*/ 0 h 34"/>
                  <a:gd name="T23" fmla="*/ 52 w 52"/>
                  <a:gd name="T24" fmla="*/ 34 h 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2" h="34">
                    <a:moveTo>
                      <a:pt x="4" y="21"/>
                    </a:moveTo>
                    <a:cubicBezTo>
                      <a:pt x="1" y="23"/>
                      <a:pt x="0" y="26"/>
                      <a:pt x="9" y="28"/>
                    </a:cubicBezTo>
                    <a:cubicBezTo>
                      <a:pt x="15" y="28"/>
                      <a:pt x="21" y="29"/>
                      <a:pt x="25" y="31"/>
                    </a:cubicBezTo>
                    <a:cubicBezTo>
                      <a:pt x="29" y="34"/>
                      <a:pt x="33" y="18"/>
                      <a:pt x="43" y="15"/>
                    </a:cubicBezTo>
                    <a:cubicBezTo>
                      <a:pt x="52" y="11"/>
                      <a:pt x="49" y="0"/>
                      <a:pt x="41" y="0"/>
                    </a:cubicBezTo>
                    <a:cubicBezTo>
                      <a:pt x="33" y="1"/>
                      <a:pt x="25" y="6"/>
                      <a:pt x="21" y="9"/>
                    </a:cubicBezTo>
                    <a:cubicBezTo>
                      <a:pt x="18" y="11"/>
                      <a:pt x="8" y="16"/>
                      <a:pt x="4" y="2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33" name="Freeform 425"/>
              <p:cNvSpPr>
                <a:spLocks/>
              </p:cNvSpPr>
              <p:nvPr/>
            </p:nvSpPr>
            <p:spPr bwMode="auto">
              <a:xfrm>
                <a:off x="3447" y="2681"/>
                <a:ext cx="130" cy="266"/>
              </a:xfrm>
              <a:custGeom>
                <a:avLst/>
                <a:gdLst>
                  <a:gd name="T0" fmla="*/ 2 w 52"/>
                  <a:gd name="T1" fmla="*/ 84 h 100"/>
                  <a:gd name="T2" fmla="*/ 14 w 52"/>
                  <a:gd name="T3" fmla="*/ 96 h 100"/>
                  <a:gd name="T4" fmla="*/ 30 w 52"/>
                  <a:gd name="T5" fmla="*/ 95 h 100"/>
                  <a:gd name="T6" fmla="*/ 43 w 52"/>
                  <a:gd name="T7" fmla="*/ 78 h 100"/>
                  <a:gd name="T8" fmla="*/ 51 w 52"/>
                  <a:gd name="T9" fmla="*/ 49 h 100"/>
                  <a:gd name="T10" fmla="*/ 52 w 52"/>
                  <a:gd name="T11" fmla="*/ 12 h 100"/>
                  <a:gd name="T12" fmla="*/ 40 w 52"/>
                  <a:gd name="T13" fmla="*/ 12 h 100"/>
                  <a:gd name="T14" fmla="*/ 38 w 52"/>
                  <a:gd name="T15" fmla="*/ 46 h 100"/>
                  <a:gd name="T16" fmla="*/ 16 w 52"/>
                  <a:gd name="T17" fmla="*/ 68 h 100"/>
                  <a:gd name="T18" fmla="*/ 2 w 52"/>
                  <a:gd name="T19" fmla="*/ 84 h 1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2"/>
                  <a:gd name="T31" fmla="*/ 0 h 100"/>
                  <a:gd name="T32" fmla="*/ 52 w 52"/>
                  <a:gd name="T33" fmla="*/ 100 h 10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2" h="100">
                    <a:moveTo>
                      <a:pt x="2" y="84"/>
                    </a:moveTo>
                    <a:cubicBezTo>
                      <a:pt x="0" y="92"/>
                      <a:pt x="4" y="94"/>
                      <a:pt x="14" y="96"/>
                    </a:cubicBezTo>
                    <a:cubicBezTo>
                      <a:pt x="23" y="98"/>
                      <a:pt x="28" y="100"/>
                      <a:pt x="30" y="95"/>
                    </a:cubicBezTo>
                    <a:cubicBezTo>
                      <a:pt x="32" y="90"/>
                      <a:pt x="36" y="88"/>
                      <a:pt x="43" y="78"/>
                    </a:cubicBezTo>
                    <a:cubicBezTo>
                      <a:pt x="50" y="68"/>
                      <a:pt x="50" y="62"/>
                      <a:pt x="51" y="49"/>
                    </a:cubicBezTo>
                    <a:cubicBezTo>
                      <a:pt x="52" y="36"/>
                      <a:pt x="52" y="24"/>
                      <a:pt x="52" y="12"/>
                    </a:cubicBezTo>
                    <a:cubicBezTo>
                      <a:pt x="51" y="1"/>
                      <a:pt x="40" y="0"/>
                      <a:pt x="40" y="12"/>
                    </a:cubicBezTo>
                    <a:cubicBezTo>
                      <a:pt x="39" y="23"/>
                      <a:pt x="39" y="34"/>
                      <a:pt x="38" y="46"/>
                    </a:cubicBezTo>
                    <a:cubicBezTo>
                      <a:pt x="36" y="58"/>
                      <a:pt x="26" y="67"/>
                      <a:pt x="16" y="68"/>
                    </a:cubicBezTo>
                    <a:cubicBezTo>
                      <a:pt x="6" y="70"/>
                      <a:pt x="3" y="78"/>
                      <a:pt x="2" y="8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34" name="Freeform 426"/>
              <p:cNvSpPr>
                <a:spLocks/>
              </p:cNvSpPr>
              <p:nvPr/>
            </p:nvSpPr>
            <p:spPr bwMode="auto">
              <a:xfrm>
                <a:off x="3237" y="2547"/>
                <a:ext cx="167" cy="219"/>
              </a:xfrm>
              <a:custGeom>
                <a:avLst/>
                <a:gdLst>
                  <a:gd name="T0" fmla="*/ 52 w 67"/>
                  <a:gd name="T1" fmla="*/ 0 h 82"/>
                  <a:gd name="T2" fmla="*/ 36 w 67"/>
                  <a:gd name="T3" fmla="*/ 15 h 82"/>
                  <a:gd name="T4" fmla="*/ 20 w 67"/>
                  <a:gd name="T5" fmla="*/ 24 h 82"/>
                  <a:gd name="T6" fmla="*/ 7 w 67"/>
                  <a:gd name="T7" fmla="*/ 52 h 82"/>
                  <a:gd name="T8" fmla="*/ 6 w 67"/>
                  <a:gd name="T9" fmla="*/ 78 h 82"/>
                  <a:gd name="T10" fmla="*/ 21 w 67"/>
                  <a:gd name="T11" fmla="*/ 62 h 82"/>
                  <a:gd name="T12" fmla="*/ 44 w 67"/>
                  <a:gd name="T13" fmla="*/ 42 h 82"/>
                  <a:gd name="T14" fmla="*/ 66 w 67"/>
                  <a:gd name="T15" fmla="*/ 22 h 82"/>
                  <a:gd name="T16" fmla="*/ 52 w 67"/>
                  <a:gd name="T17" fmla="*/ 0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7"/>
                  <a:gd name="T28" fmla="*/ 0 h 82"/>
                  <a:gd name="T29" fmla="*/ 67 w 67"/>
                  <a:gd name="T30" fmla="*/ 82 h 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7" h="82">
                    <a:moveTo>
                      <a:pt x="52" y="0"/>
                    </a:moveTo>
                    <a:cubicBezTo>
                      <a:pt x="46" y="0"/>
                      <a:pt x="40" y="6"/>
                      <a:pt x="36" y="15"/>
                    </a:cubicBezTo>
                    <a:cubicBezTo>
                      <a:pt x="33" y="24"/>
                      <a:pt x="26" y="23"/>
                      <a:pt x="20" y="24"/>
                    </a:cubicBezTo>
                    <a:cubicBezTo>
                      <a:pt x="15" y="26"/>
                      <a:pt x="10" y="42"/>
                      <a:pt x="7" y="52"/>
                    </a:cubicBezTo>
                    <a:cubicBezTo>
                      <a:pt x="4" y="61"/>
                      <a:pt x="0" y="74"/>
                      <a:pt x="6" y="78"/>
                    </a:cubicBezTo>
                    <a:cubicBezTo>
                      <a:pt x="12" y="82"/>
                      <a:pt x="18" y="76"/>
                      <a:pt x="21" y="62"/>
                    </a:cubicBezTo>
                    <a:cubicBezTo>
                      <a:pt x="24" y="48"/>
                      <a:pt x="32" y="44"/>
                      <a:pt x="44" y="42"/>
                    </a:cubicBezTo>
                    <a:cubicBezTo>
                      <a:pt x="56" y="41"/>
                      <a:pt x="67" y="32"/>
                      <a:pt x="66" y="22"/>
                    </a:cubicBezTo>
                    <a:cubicBezTo>
                      <a:pt x="66" y="12"/>
                      <a:pt x="66" y="0"/>
                      <a:pt x="52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35" name="Freeform 427"/>
              <p:cNvSpPr>
                <a:spLocks/>
              </p:cNvSpPr>
              <p:nvPr/>
            </p:nvSpPr>
            <p:spPr bwMode="auto">
              <a:xfrm>
                <a:off x="3312" y="2689"/>
                <a:ext cx="60" cy="66"/>
              </a:xfrm>
              <a:custGeom>
                <a:avLst/>
                <a:gdLst>
                  <a:gd name="T0" fmla="*/ 10 w 24"/>
                  <a:gd name="T1" fmla="*/ 2 h 25"/>
                  <a:gd name="T2" fmla="*/ 0 w 24"/>
                  <a:gd name="T3" fmla="*/ 17 h 25"/>
                  <a:gd name="T4" fmla="*/ 11 w 24"/>
                  <a:gd name="T5" fmla="*/ 25 h 25"/>
                  <a:gd name="T6" fmla="*/ 22 w 24"/>
                  <a:gd name="T7" fmla="*/ 11 h 25"/>
                  <a:gd name="T8" fmla="*/ 10 w 24"/>
                  <a:gd name="T9" fmla="*/ 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25"/>
                  <a:gd name="T17" fmla="*/ 24 w 24"/>
                  <a:gd name="T18" fmla="*/ 25 h 2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25">
                    <a:moveTo>
                      <a:pt x="10" y="2"/>
                    </a:moveTo>
                    <a:cubicBezTo>
                      <a:pt x="3" y="3"/>
                      <a:pt x="1" y="10"/>
                      <a:pt x="0" y="17"/>
                    </a:cubicBezTo>
                    <a:cubicBezTo>
                      <a:pt x="0" y="23"/>
                      <a:pt x="5" y="25"/>
                      <a:pt x="11" y="25"/>
                    </a:cubicBezTo>
                    <a:cubicBezTo>
                      <a:pt x="17" y="25"/>
                      <a:pt x="21" y="21"/>
                      <a:pt x="22" y="11"/>
                    </a:cubicBezTo>
                    <a:cubicBezTo>
                      <a:pt x="24" y="1"/>
                      <a:pt x="14" y="0"/>
                      <a:pt x="1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36" name="Freeform 428"/>
              <p:cNvSpPr>
                <a:spLocks/>
              </p:cNvSpPr>
              <p:nvPr/>
            </p:nvSpPr>
            <p:spPr bwMode="auto">
              <a:xfrm>
                <a:off x="3387" y="2558"/>
                <a:ext cx="180" cy="163"/>
              </a:xfrm>
              <a:custGeom>
                <a:avLst/>
                <a:gdLst>
                  <a:gd name="T0" fmla="*/ 33 w 72"/>
                  <a:gd name="T1" fmla="*/ 4 h 61"/>
                  <a:gd name="T2" fmla="*/ 48 w 72"/>
                  <a:gd name="T3" fmla="*/ 4 h 61"/>
                  <a:gd name="T4" fmla="*/ 67 w 72"/>
                  <a:gd name="T5" fmla="*/ 13 h 61"/>
                  <a:gd name="T6" fmla="*/ 72 w 72"/>
                  <a:gd name="T7" fmla="*/ 32 h 61"/>
                  <a:gd name="T8" fmla="*/ 52 w 72"/>
                  <a:gd name="T9" fmla="*/ 34 h 61"/>
                  <a:gd name="T10" fmla="*/ 26 w 72"/>
                  <a:gd name="T11" fmla="*/ 38 h 61"/>
                  <a:gd name="T12" fmla="*/ 8 w 72"/>
                  <a:gd name="T13" fmla="*/ 58 h 61"/>
                  <a:gd name="T14" fmla="*/ 4 w 72"/>
                  <a:gd name="T15" fmla="*/ 44 h 61"/>
                  <a:gd name="T16" fmla="*/ 14 w 72"/>
                  <a:gd name="T17" fmla="*/ 17 h 61"/>
                  <a:gd name="T18" fmla="*/ 23 w 72"/>
                  <a:gd name="T19" fmla="*/ 6 h 61"/>
                  <a:gd name="T20" fmla="*/ 33 w 72"/>
                  <a:gd name="T21" fmla="*/ 4 h 6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2"/>
                  <a:gd name="T34" fmla="*/ 0 h 61"/>
                  <a:gd name="T35" fmla="*/ 72 w 72"/>
                  <a:gd name="T36" fmla="*/ 61 h 6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2" h="61">
                    <a:moveTo>
                      <a:pt x="33" y="4"/>
                    </a:moveTo>
                    <a:cubicBezTo>
                      <a:pt x="36" y="2"/>
                      <a:pt x="44" y="0"/>
                      <a:pt x="48" y="4"/>
                    </a:cubicBezTo>
                    <a:cubicBezTo>
                      <a:pt x="53" y="8"/>
                      <a:pt x="63" y="12"/>
                      <a:pt x="67" y="13"/>
                    </a:cubicBezTo>
                    <a:cubicBezTo>
                      <a:pt x="71" y="14"/>
                      <a:pt x="72" y="20"/>
                      <a:pt x="72" y="32"/>
                    </a:cubicBezTo>
                    <a:cubicBezTo>
                      <a:pt x="72" y="43"/>
                      <a:pt x="61" y="36"/>
                      <a:pt x="52" y="34"/>
                    </a:cubicBezTo>
                    <a:cubicBezTo>
                      <a:pt x="42" y="32"/>
                      <a:pt x="34" y="32"/>
                      <a:pt x="26" y="38"/>
                    </a:cubicBezTo>
                    <a:cubicBezTo>
                      <a:pt x="18" y="44"/>
                      <a:pt x="14" y="54"/>
                      <a:pt x="8" y="58"/>
                    </a:cubicBezTo>
                    <a:cubicBezTo>
                      <a:pt x="3" y="61"/>
                      <a:pt x="0" y="48"/>
                      <a:pt x="4" y="44"/>
                    </a:cubicBezTo>
                    <a:cubicBezTo>
                      <a:pt x="8" y="39"/>
                      <a:pt x="13" y="27"/>
                      <a:pt x="14" y="17"/>
                    </a:cubicBezTo>
                    <a:cubicBezTo>
                      <a:pt x="14" y="7"/>
                      <a:pt x="16" y="8"/>
                      <a:pt x="23" y="6"/>
                    </a:cubicBezTo>
                    <a:cubicBezTo>
                      <a:pt x="28" y="6"/>
                      <a:pt x="30" y="5"/>
                      <a:pt x="33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37" name="Freeform 429"/>
              <p:cNvSpPr>
                <a:spLocks/>
              </p:cNvSpPr>
              <p:nvPr/>
            </p:nvSpPr>
            <p:spPr bwMode="auto">
              <a:xfrm>
                <a:off x="3457" y="2667"/>
                <a:ext cx="67" cy="147"/>
              </a:xfrm>
              <a:custGeom>
                <a:avLst/>
                <a:gdLst>
                  <a:gd name="T0" fmla="*/ 20 w 27"/>
                  <a:gd name="T1" fmla="*/ 2 h 55"/>
                  <a:gd name="T2" fmla="*/ 2 w 27"/>
                  <a:gd name="T3" fmla="*/ 9 h 55"/>
                  <a:gd name="T4" fmla="*/ 11 w 27"/>
                  <a:gd name="T5" fmla="*/ 27 h 55"/>
                  <a:gd name="T6" fmla="*/ 22 w 27"/>
                  <a:gd name="T7" fmla="*/ 50 h 55"/>
                  <a:gd name="T8" fmla="*/ 26 w 27"/>
                  <a:gd name="T9" fmla="*/ 15 h 55"/>
                  <a:gd name="T10" fmla="*/ 20 w 27"/>
                  <a:gd name="T11" fmla="*/ 2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7"/>
                  <a:gd name="T19" fmla="*/ 0 h 55"/>
                  <a:gd name="T20" fmla="*/ 27 w 27"/>
                  <a:gd name="T21" fmla="*/ 55 h 5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7" h="55">
                    <a:moveTo>
                      <a:pt x="20" y="2"/>
                    </a:moveTo>
                    <a:cubicBezTo>
                      <a:pt x="10" y="0"/>
                      <a:pt x="4" y="3"/>
                      <a:pt x="2" y="9"/>
                    </a:cubicBezTo>
                    <a:cubicBezTo>
                      <a:pt x="0" y="14"/>
                      <a:pt x="6" y="17"/>
                      <a:pt x="11" y="27"/>
                    </a:cubicBezTo>
                    <a:cubicBezTo>
                      <a:pt x="16" y="36"/>
                      <a:pt x="18" y="55"/>
                      <a:pt x="22" y="50"/>
                    </a:cubicBezTo>
                    <a:cubicBezTo>
                      <a:pt x="27" y="45"/>
                      <a:pt x="27" y="27"/>
                      <a:pt x="26" y="15"/>
                    </a:cubicBezTo>
                    <a:cubicBezTo>
                      <a:pt x="26" y="4"/>
                      <a:pt x="24" y="3"/>
                      <a:pt x="20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38" name="Freeform 430"/>
              <p:cNvSpPr>
                <a:spLocks/>
              </p:cNvSpPr>
              <p:nvPr/>
            </p:nvSpPr>
            <p:spPr bwMode="auto">
              <a:xfrm>
                <a:off x="3399" y="2713"/>
                <a:ext cx="73" cy="93"/>
              </a:xfrm>
              <a:custGeom>
                <a:avLst/>
                <a:gdLst>
                  <a:gd name="T0" fmla="*/ 15 w 29"/>
                  <a:gd name="T1" fmla="*/ 2 h 35"/>
                  <a:gd name="T2" fmla="*/ 1 w 29"/>
                  <a:gd name="T3" fmla="*/ 21 h 35"/>
                  <a:gd name="T4" fmla="*/ 15 w 29"/>
                  <a:gd name="T5" fmla="*/ 32 h 35"/>
                  <a:gd name="T6" fmla="*/ 28 w 29"/>
                  <a:gd name="T7" fmla="*/ 25 h 35"/>
                  <a:gd name="T8" fmla="*/ 15 w 29"/>
                  <a:gd name="T9" fmla="*/ 2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5"/>
                  <a:gd name="T17" fmla="*/ 29 w 29"/>
                  <a:gd name="T18" fmla="*/ 35 h 3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5">
                    <a:moveTo>
                      <a:pt x="15" y="2"/>
                    </a:moveTo>
                    <a:cubicBezTo>
                      <a:pt x="11" y="4"/>
                      <a:pt x="1" y="15"/>
                      <a:pt x="1" y="21"/>
                    </a:cubicBezTo>
                    <a:cubicBezTo>
                      <a:pt x="0" y="27"/>
                      <a:pt x="9" y="28"/>
                      <a:pt x="15" y="32"/>
                    </a:cubicBezTo>
                    <a:cubicBezTo>
                      <a:pt x="20" y="35"/>
                      <a:pt x="27" y="32"/>
                      <a:pt x="28" y="25"/>
                    </a:cubicBezTo>
                    <a:cubicBezTo>
                      <a:pt x="29" y="18"/>
                      <a:pt x="21" y="0"/>
                      <a:pt x="15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39" name="Freeform 431"/>
              <p:cNvSpPr>
                <a:spLocks/>
              </p:cNvSpPr>
              <p:nvPr/>
            </p:nvSpPr>
            <p:spPr bwMode="auto">
              <a:xfrm>
                <a:off x="3212" y="2766"/>
                <a:ext cx="120" cy="157"/>
              </a:xfrm>
              <a:custGeom>
                <a:avLst/>
                <a:gdLst>
                  <a:gd name="T0" fmla="*/ 22 w 48"/>
                  <a:gd name="T1" fmla="*/ 3 h 59"/>
                  <a:gd name="T2" fmla="*/ 37 w 48"/>
                  <a:gd name="T3" fmla="*/ 14 h 59"/>
                  <a:gd name="T4" fmla="*/ 42 w 48"/>
                  <a:gd name="T5" fmla="*/ 40 h 59"/>
                  <a:gd name="T6" fmla="*/ 38 w 48"/>
                  <a:gd name="T7" fmla="*/ 56 h 59"/>
                  <a:gd name="T8" fmla="*/ 16 w 48"/>
                  <a:gd name="T9" fmla="*/ 48 h 59"/>
                  <a:gd name="T10" fmla="*/ 0 w 48"/>
                  <a:gd name="T11" fmla="*/ 36 h 59"/>
                  <a:gd name="T12" fmla="*/ 10 w 48"/>
                  <a:gd name="T13" fmla="*/ 12 h 59"/>
                  <a:gd name="T14" fmla="*/ 22 w 48"/>
                  <a:gd name="T15" fmla="*/ 3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8"/>
                  <a:gd name="T25" fmla="*/ 0 h 59"/>
                  <a:gd name="T26" fmla="*/ 48 w 48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8" h="59">
                    <a:moveTo>
                      <a:pt x="22" y="3"/>
                    </a:moveTo>
                    <a:cubicBezTo>
                      <a:pt x="28" y="0"/>
                      <a:pt x="38" y="7"/>
                      <a:pt x="37" y="14"/>
                    </a:cubicBezTo>
                    <a:cubicBezTo>
                      <a:pt x="36" y="22"/>
                      <a:pt x="35" y="31"/>
                      <a:pt x="42" y="40"/>
                    </a:cubicBezTo>
                    <a:cubicBezTo>
                      <a:pt x="48" y="48"/>
                      <a:pt x="42" y="52"/>
                      <a:pt x="38" y="56"/>
                    </a:cubicBezTo>
                    <a:cubicBezTo>
                      <a:pt x="33" y="59"/>
                      <a:pt x="24" y="54"/>
                      <a:pt x="16" y="48"/>
                    </a:cubicBezTo>
                    <a:cubicBezTo>
                      <a:pt x="8" y="42"/>
                      <a:pt x="0" y="48"/>
                      <a:pt x="0" y="36"/>
                    </a:cubicBezTo>
                    <a:cubicBezTo>
                      <a:pt x="1" y="25"/>
                      <a:pt x="4" y="18"/>
                      <a:pt x="10" y="12"/>
                    </a:cubicBezTo>
                    <a:cubicBezTo>
                      <a:pt x="14" y="6"/>
                      <a:pt x="18" y="6"/>
                      <a:pt x="22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40" name="Freeform 432"/>
              <p:cNvSpPr>
                <a:spLocks/>
              </p:cNvSpPr>
              <p:nvPr/>
            </p:nvSpPr>
            <p:spPr bwMode="auto">
              <a:xfrm>
                <a:off x="3327" y="2782"/>
                <a:ext cx="55" cy="80"/>
              </a:xfrm>
              <a:custGeom>
                <a:avLst/>
                <a:gdLst>
                  <a:gd name="T0" fmla="*/ 5 w 22"/>
                  <a:gd name="T1" fmla="*/ 8 h 30"/>
                  <a:gd name="T2" fmla="*/ 3 w 22"/>
                  <a:gd name="T3" fmla="*/ 26 h 30"/>
                  <a:gd name="T4" fmla="*/ 18 w 22"/>
                  <a:gd name="T5" fmla="*/ 25 h 30"/>
                  <a:gd name="T6" fmla="*/ 5 w 22"/>
                  <a:gd name="T7" fmla="*/ 8 h 3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30"/>
                  <a:gd name="T14" fmla="*/ 22 w 22"/>
                  <a:gd name="T15" fmla="*/ 30 h 3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30">
                    <a:moveTo>
                      <a:pt x="5" y="8"/>
                    </a:moveTo>
                    <a:cubicBezTo>
                      <a:pt x="0" y="14"/>
                      <a:pt x="0" y="22"/>
                      <a:pt x="3" y="26"/>
                    </a:cubicBezTo>
                    <a:cubicBezTo>
                      <a:pt x="6" y="30"/>
                      <a:pt x="14" y="29"/>
                      <a:pt x="18" y="25"/>
                    </a:cubicBezTo>
                    <a:cubicBezTo>
                      <a:pt x="22" y="21"/>
                      <a:pt x="10" y="0"/>
                      <a:pt x="5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41" name="Freeform 433"/>
              <p:cNvSpPr>
                <a:spLocks/>
              </p:cNvSpPr>
              <p:nvPr/>
            </p:nvSpPr>
            <p:spPr bwMode="auto">
              <a:xfrm>
                <a:off x="3392" y="2830"/>
                <a:ext cx="55" cy="43"/>
              </a:xfrm>
              <a:custGeom>
                <a:avLst/>
                <a:gdLst>
                  <a:gd name="T0" fmla="*/ 8 w 22"/>
                  <a:gd name="T1" fmla="*/ 12 h 16"/>
                  <a:gd name="T2" fmla="*/ 14 w 22"/>
                  <a:gd name="T3" fmla="*/ 1 h 16"/>
                  <a:gd name="T4" fmla="*/ 8 w 22"/>
                  <a:gd name="T5" fmla="*/ 12 h 16"/>
                  <a:gd name="T6" fmla="*/ 0 60000 65536"/>
                  <a:gd name="T7" fmla="*/ 0 60000 65536"/>
                  <a:gd name="T8" fmla="*/ 0 60000 65536"/>
                  <a:gd name="T9" fmla="*/ 0 w 22"/>
                  <a:gd name="T10" fmla="*/ 0 h 16"/>
                  <a:gd name="T11" fmla="*/ 22 w 22"/>
                  <a:gd name="T12" fmla="*/ 16 h 1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2" h="16">
                    <a:moveTo>
                      <a:pt x="8" y="12"/>
                    </a:moveTo>
                    <a:cubicBezTo>
                      <a:pt x="0" y="10"/>
                      <a:pt x="4" y="2"/>
                      <a:pt x="14" y="1"/>
                    </a:cubicBezTo>
                    <a:cubicBezTo>
                      <a:pt x="22" y="0"/>
                      <a:pt x="20" y="16"/>
                      <a:pt x="8" y="1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42" name="Freeform 434"/>
              <p:cNvSpPr>
                <a:spLocks/>
              </p:cNvSpPr>
              <p:nvPr/>
            </p:nvSpPr>
            <p:spPr bwMode="auto">
              <a:xfrm>
                <a:off x="1979" y="1798"/>
                <a:ext cx="390" cy="1731"/>
              </a:xfrm>
              <a:custGeom>
                <a:avLst/>
                <a:gdLst>
                  <a:gd name="T0" fmla="*/ 63 w 156"/>
                  <a:gd name="T1" fmla="*/ 595 h 649"/>
                  <a:gd name="T2" fmla="*/ 80 w 156"/>
                  <a:gd name="T3" fmla="*/ 545 h 649"/>
                  <a:gd name="T4" fmla="*/ 124 w 156"/>
                  <a:gd name="T5" fmla="*/ 490 h 649"/>
                  <a:gd name="T6" fmla="*/ 135 w 156"/>
                  <a:gd name="T7" fmla="*/ 457 h 649"/>
                  <a:gd name="T8" fmla="*/ 155 w 156"/>
                  <a:gd name="T9" fmla="*/ 406 h 649"/>
                  <a:gd name="T10" fmla="*/ 146 w 156"/>
                  <a:gd name="T11" fmla="*/ 358 h 649"/>
                  <a:gd name="T12" fmla="*/ 147 w 156"/>
                  <a:gd name="T13" fmla="*/ 405 h 649"/>
                  <a:gd name="T14" fmla="*/ 128 w 156"/>
                  <a:gd name="T15" fmla="*/ 454 h 649"/>
                  <a:gd name="T16" fmla="*/ 117 w 156"/>
                  <a:gd name="T17" fmla="*/ 487 h 649"/>
                  <a:gd name="T18" fmla="*/ 94 w 156"/>
                  <a:gd name="T19" fmla="*/ 513 h 649"/>
                  <a:gd name="T20" fmla="*/ 81 w 156"/>
                  <a:gd name="T21" fmla="*/ 512 h 649"/>
                  <a:gd name="T22" fmla="*/ 118 w 156"/>
                  <a:gd name="T23" fmla="*/ 383 h 649"/>
                  <a:gd name="T24" fmla="*/ 123 w 156"/>
                  <a:gd name="T25" fmla="*/ 194 h 649"/>
                  <a:gd name="T26" fmla="*/ 115 w 156"/>
                  <a:gd name="T27" fmla="*/ 99 h 649"/>
                  <a:gd name="T28" fmla="*/ 116 w 156"/>
                  <a:gd name="T29" fmla="*/ 195 h 649"/>
                  <a:gd name="T30" fmla="*/ 110 w 156"/>
                  <a:gd name="T31" fmla="*/ 382 h 649"/>
                  <a:gd name="T32" fmla="*/ 79 w 156"/>
                  <a:gd name="T33" fmla="*/ 495 h 649"/>
                  <a:gd name="T34" fmla="*/ 81 w 156"/>
                  <a:gd name="T35" fmla="*/ 462 h 649"/>
                  <a:gd name="T36" fmla="*/ 91 w 156"/>
                  <a:gd name="T37" fmla="*/ 361 h 649"/>
                  <a:gd name="T38" fmla="*/ 97 w 156"/>
                  <a:gd name="T39" fmla="*/ 299 h 649"/>
                  <a:gd name="T40" fmla="*/ 89 w 156"/>
                  <a:gd name="T41" fmla="*/ 144 h 649"/>
                  <a:gd name="T42" fmla="*/ 85 w 156"/>
                  <a:gd name="T43" fmla="*/ 26 h 649"/>
                  <a:gd name="T44" fmla="*/ 77 w 156"/>
                  <a:gd name="T45" fmla="*/ 28 h 649"/>
                  <a:gd name="T46" fmla="*/ 81 w 156"/>
                  <a:gd name="T47" fmla="*/ 145 h 649"/>
                  <a:gd name="T48" fmla="*/ 89 w 156"/>
                  <a:gd name="T49" fmla="*/ 298 h 649"/>
                  <a:gd name="T50" fmla="*/ 83 w 156"/>
                  <a:gd name="T51" fmla="*/ 362 h 649"/>
                  <a:gd name="T52" fmla="*/ 74 w 156"/>
                  <a:gd name="T53" fmla="*/ 438 h 649"/>
                  <a:gd name="T54" fmla="*/ 52 w 156"/>
                  <a:gd name="T55" fmla="*/ 503 h 649"/>
                  <a:gd name="T56" fmla="*/ 46 w 156"/>
                  <a:gd name="T57" fmla="*/ 445 h 649"/>
                  <a:gd name="T58" fmla="*/ 50 w 156"/>
                  <a:gd name="T59" fmla="*/ 368 h 649"/>
                  <a:gd name="T60" fmla="*/ 57 w 156"/>
                  <a:gd name="T61" fmla="*/ 286 h 649"/>
                  <a:gd name="T62" fmla="*/ 61 w 156"/>
                  <a:gd name="T63" fmla="*/ 219 h 649"/>
                  <a:gd name="T64" fmla="*/ 63 w 156"/>
                  <a:gd name="T65" fmla="*/ 134 h 649"/>
                  <a:gd name="T66" fmla="*/ 66 w 156"/>
                  <a:gd name="T67" fmla="*/ 1 h 649"/>
                  <a:gd name="T68" fmla="*/ 55 w 156"/>
                  <a:gd name="T69" fmla="*/ 135 h 649"/>
                  <a:gd name="T70" fmla="*/ 53 w 156"/>
                  <a:gd name="T71" fmla="*/ 217 h 649"/>
                  <a:gd name="T72" fmla="*/ 49 w 156"/>
                  <a:gd name="T73" fmla="*/ 286 h 649"/>
                  <a:gd name="T74" fmla="*/ 42 w 156"/>
                  <a:gd name="T75" fmla="*/ 367 h 649"/>
                  <a:gd name="T76" fmla="*/ 38 w 156"/>
                  <a:gd name="T77" fmla="*/ 446 h 649"/>
                  <a:gd name="T78" fmla="*/ 35 w 156"/>
                  <a:gd name="T79" fmla="*/ 488 h 649"/>
                  <a:gd name="T80" fmla="*/ 18 w 156"/>
                  <a:gd name="T81" fmla="*/ 338 h 649"/>
                  <a:gd name="T82" fmla="*/ 18 w 156"/>
                  <a:gd name="T83" fmla="*/ 207 h 649"/>
                  <a:gd name="T84" fmla="*/ 10 w 156"/>
                  <a:gd name="T85" fmla="*/ 337 h 649"/>
                  <a:gd name="T86" fmla="*/ 11 w 156"/>
                  <a:gd name="T87" fmla="*/ 447 h 649"/>
                  <a:gd name="T88" fmla="*/ 46 w 156"/>
                  <a:gd name="T89" fmla="*/ 565 h 649"/>
                  <a:gd name="T90" fmla="*/ 47 w 156"/>
                  <a:gd name="T91" fmla="*/ 644 h 64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56"/>
                  <a:gd name="T139" fmla="*/ 0 h 649"/>
                  <a:gd name="T140" fmla="*/ 156 w 156"/>
                  <a:gd name="T141" fmla="*/ 649 h 649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56" h="649">
                    <a:moveTo>
                      <a:pt x="63" y="644"/>
                    </a:moveTo>
                    <a:cubicBezTo>
                      <a:pt x="63" y="595"/>
                      <a:pt x="63" y="595"/>
                      <a:pt x="63" y="595"/>
                    </a:cubicBezTo>
                    <a:cubicBezTo>
                      <a:pt x="63" y="589"/>
                      <a:pt x="63" y="575"/>
                      <a:pt x="67" y="562"/>
                    </a:cubicBezTo>
                    <a:cubicBezTo>
                      <a:pt x="69" y="554"/>
                      <a:pt x="74" y="551"/>
                      <a:pt x="80" y="545"/>
                    </a:cubicBezTo>
                    <a:cubicBezTo>
                      <a:pt x="92" y="533"/>
                      <a:pt x="113" y="506"/>
                      <a:pt x="115" y="503"/>
                    </a:cubicBezTo>
                    <a:cubicBezTo>
                      <a:pt x="119" y="499"/>
                      <a:pt x="122" y="495"/>
                      <a:pt x="124" y="490"/>
                    </a:cubicBezTo>
                    <a:cubicBezTo>
                      <a:pt x="127" y="484"/>
                      <a:pt x="129" y="478"/>
                      <a:pt x="131" y="472"/>
                    </a:cubicBezTo>
                    <a:cubicBezTo>
                      <a:pt x="132" y="467"/>
                      <a:pt x="133" y="462"/>
                      <a:pt x="135" y="457"/>
                    </a:cubicBezTo>
                    <a:cubicBezTo>
                      <a:pt x="142" y="444"/>
                      <a:pt x="142" y="444"/>
                      <a:pt x="142" y="444"/>
                    </a:cubicBezTo>
                    <a:cubicBezTo>
                      <a:pt x="148" y="432"/>
                      <a:pt x="154" y="421"/>
                      <a:pt x="155" y="406"/>
                    </a:cubicBezTo>
                    <a:cubicBezTo>
                      <a:pt x="156" y="391"/>
                      <a:pt x="156" y="374"/>
                      <a:pt x="151" y="361"/>
                    </a:cubicBezTo>
                    <a:cubicBezTo>
                      <a:pt x="151" y="358"/>
                      <a:pt x="149" y="357"/>
                      <a:pt x="146" y="358"/>
                    </a:cubicBezTo>
                    <a:cubicBezTo>
                      <a:pt x="144" y="359"/>
                      <a:pt x="143" y="361"/>
                      <a:pt x="144" y="363"/>
                    </a:cubicBezTo>
                    <a:cubicBezTo>
                      <a:pt x="148" y="375"/>
                      <a:pt x="147" y="391"/>
                      <a:pt x="147" y="405"/>
                    </a:cubicBezTo>
                    <a:cubicBezTo>
                      <a:pt x="146" y="418"/>
                      <a:pt x="141" y="429"/>
                      <a:pt x="135" y="440"/>
                    </a:cubicBezTo>
                    <a:cubicBezTo>
                      <a:pt x="128" y="454"/>
                      <a:pt x="128" y="454"/>
                      <a:pt x="128" y="454"/>
                    </a:cubicBezTo>
                    <a:cubicBezTo>
                      <a:pt x="126" y="459"/>
                      <a:pt x="124" y="465"/>
                      <a:pt x="123" y="470"/>
                    </a:cubicBezTo>
                    <a:cubicBezTo>
                      <a:pt x="121" y="476"/>
                      <a:pt x="120" y="481"/>
                      <a:pt x="117" y="487"/>
                    </a:cubicBezTo>
                    <a:cubicBezTo>
                      <a:pt x="113" y="494"/>
                      <a:pt x="107" y="500"/>
                      <a:pt x="101" y="507"/>
                    </a:cubicBezTo>
                    <a:cubicBezTo>
                      <a:pt x="94" y="513"/>
                      <a:pt x="94" y="513"/>
                      <a:pt x="94" y="513"/>
                    </a:cubicBezTo>
                    <a:cubicBezTo>
                      <a:pt x="83" y="525"/>
                      <a:pt x="83" y="525"/>
                      <a:pt x="83" y="525"/>
                    </a:cubicBezTo>
                    <a:cubicBezTo>
                      <a:pt x="76" y="530"/>
                      <a:pt x="75" y="523"/>
                      <a:pt x="81" y="512"/>
                    </a:cubicBezTo>
                    <a:cubicBezTo>
                      <a:pt x="94" y="488"/>
                      <a:pt x="109" y="461"/>
                      <a:pt x="111" y="430"/>
                    </a:cubicBezTo>
                    <a:cubicBezTo>
                      <a:pt x="113" y="406"/>
                      <a:pt x="115" y="396"/>
                      <a:pt x="118" y="383"/>
                    </a:cubicBezTo>
                    <a:cubicBezTo>
                      <a:pt x="120" y="374"/>
                      <a:pt x="122" y="363"/>
                      <a:pt x="125" y="346"/>
                    </a:cubicBezTo>
                    <a:cubicBezTo>
                      <a:pt x="131" y="295"/>
                      <a:pt x="127" y="244"/>
                      <a:pt x="123" y="194"/>
                    </a:cubicBezTo>
                    <a:cubicBezTo>
                      <a:pt x="121" y="164"/>
                      <a:pt x="119" y="133"/>
                      <a:pt x="119" y="103"/>
                    </a:cubicBezTo>
                    <a:cubicBezTo>
                      <a:pt x="119" y="101"/>
                      <a:pt x="117" y="99"/>
                      <a:pt x="115" y="99"/>
                    </a:cubicBezTo>
                    <a:cubicBezTo>
                      <a:pt x="112" y="99"/>
                      <a:pt x="111" y="101"/>
                      <a:pt x="111" y="103"/>
                    </a:cubicBezTo>
                    <a:cubicBezTo>
                      <a:pt x="111" y="134"/>
                      <a:pt x="113" y="165"/>
                      <a:pt x="116" y="195"/>
                    </a:cubicBezTo>
                    <a:cubicBezTo>
                      <a:pt x="119" y="244"/>
                      <a:pt x="123" y="295"/>
                      <a:pt x="117" y="345"/>
                    </a:cubicBezTo>
                    <a:cubicBezTo>
                      <a:pt x="114" y="362"/>
                      <a:pt x="112" y="372"/>
                      <a:pt x="110" y="382"/>
                    </a:cubicBezTo>
                    <a:cubicBezTo>
                      <a:pt x="107" y="394"/>
                      <a:pt x="105" y="405"/>
                      <a:pt x="103" y="429"/>
                    </a:cubicBezTo>
                    <a:cubicBezTo>
                      <a:pt x="102" y="459"/>
                      <a:pt x="92" y="472"/>
                      <a:pt x="79" y="495"/>
                    </a:cubicBezTo>
                    <a:cubicBezTo>
                      <a:pt x="75" y="503"/>
                      <a:pt x="73" y="500"/>
                      <a:pt x="76" y="490"/>
                    </a:cubicBezTo>
                    <a:cubicBezTo>
                      <a:pt x="79" y="480"/>
                      <a:pt x="82" y="475"/>
                      <a:pt x="81" y="462"/>
                    </a:cubicBezTo>
                    <a:cubicBezTo>
                      <a:pt x="80" y="448"/>
                      <a:pt x="83" y="431"/>
                      <a:pt x="86" y="416"/>
                    </a:cubicBezTo>
                    <a:cubicBezTo>
                      <a:pt x="89" y="397"/>
                      <a:pt x="93" y="378"/>
                      <a:pt x="91" y="361"/>
                    </a:cubicBezTo>
                    <a:cubicBezTo>
                      <a:pt x="89" y="342"/>
                      <a:pt x="92" y="324"/>
                      <a:pt x="96" y="306"/>
                    </a:cubicBezTo>
                    <a:cubicBezTo>
                      <a:pt x="97" y="299"/>
                      <a:pt x="97" y="299"/>
                      <a:pt x="97" y="299"/>
                    </a:cubicBezTo>
                    <a:cubicBezTo>
                      <a:pt x="106" y="255"/>
                      <a:pt x="99" y="212"/>
                      <a:pt x="93" y="171"/>
                    </a:cubicBezTo>
                    <a:cubicBezTo>
                      <a:pt x="89" y="144"/>
                      <a:pt x="89" y="144"/>
                      <a:pt x="89" y="144"/>
                    </a:cubicBezTo>
                    <a:cubicBezTo>
                      <a:pt x="87" y="127"/>
                      <a:pt x="87" y="109"/>
                      <a:pt x="88" y="91"/>
                    </a:cubicBezTo>
                    <a:cubicBezTo>
                      <a:pt x="89" y="70"/>
                      <a:pt x="89" y="47"/>
                      <a:pt x="85" y="26"/>
                    </a:cubicBezTo>
                    <a:cubicBezTo>
                      <a:pt x="84" y="24"/>
                      <a:pt x="82" y="22"/>
                      <a:pt x="80" y="23"/>
                    </a:cubicBezTo>
                    <a:cubicBezTo>
                      <a:pt x="78" y="23"/>
                      <a:pt x="76" y="26"/>
                      <a:pt x="77" y="28"/>
                    </a:cubicBezTo>
                    <a:cubicBezTo>
                      <a:pt x="81" y="48"/>
                      <a:pt x="81" y="70"/>
                      <a:pt x="80" y="91"/>
                    </a:cubicBezTo>
                    <a:cubicBezTo>
                      <a:pt x="79" y="109"/>
                      <a:pt x="79" y="127"/>
                      <a:pt x="81" y="145"/>
                    </a:cubicBezTo>
                    <a:cubicBezTo>
                      <a:pt x="85" y="172"/>
                      <a:pt x="85" y="172"/>
                      <a:pt x="85" y="172"/>
                    </a:cubicBezTo>
                    <a:cubicBezTo>
                      <a:pt x="91" y="215"/>
                      <a:pt x="97" y="255"/>
                      <a:pt x="89" y="298"/>
                    </a:cubicBezTo>
                    <a:cubicBezTo>
                      <a:pt x="88" y="304"/>
                      <a:pt x="88" y="304"/>
                      <a:pt x="88" y="304"/>
                    </a:cubicBezTo>
                    <a:cubicBezTo>
                      <a:pt x="84" y="323"/>
                      <a:pt x="81" y="341"/>
                      <a:pt x="83" y="362"/>
                    </a:cubicBezTo>
                    <a:cubicBezTo>
                      <a:pt x="85" y="378"/>
                      <a:pt x="82" y="396"/>
                      <a:pt x="78" y="414"/>
                    </a:cubicBezTo>
                    <a:cubicBezTo>
                      <a:pt x="77" y="422"/>
                      <a:pt x="75" y="430"/>
                      <a:pt x="74" y="438"/>
                    </a:cubicBezTo>
                    <a:cubicBezTo>
                      <a:pt x="73" y="446"/>
                      <a:pt x="60" y="500"/>
                      <a:pt x="59" y="504"/>
                    </a:cubicBezTo>
                    <a:cubicBezTo>
                      <a:pt x="57" y="508"/>
                      <a:pt x="53" y="507"/>
                      <a:pt x="52" y="503"/>
                    </a:cubicBezTo>
                    <a:cubicBezTo>
                      <a:pt x="49" y="493"/>
                      <a:pt x="47" y="484"/>
                      <a:pt x="48" y="478"/>
                    </a:cubicBezTo>
                    <a:cubicBezTo>
                      <a:pt x="49" y="466"/>
                      <a:pt x="48" y="460"/>
                      <a:pt x="46" y="445"/>
                    </a:cubicBezTo>
                    <a:cubicBezTo>
                      <a:pt x="45" y="424"/>
                      <a:pt x="43" y="403"/>
                      <a:pt x="46" y="388"/>
                    </a:cubicBezTo>
                    <a:cubicBezTo>
                      <a:pt x="50" y="368"/>
                      <a:pt x="50" y="368"/>
                      <a:pt x="50" y="368"/>
                    </a:cubicBezTo>
                    <a:cubicBezTo>
                      <a:pt x="53" y="355"/>
                      <a:pt x="55" y="343"/>
                      <a:pt x="57" y="327"/>
                    </a:cubicBezTo>
                    <a:cubicBezTo>
                      <a:pt x="58" y="313"/>
                      <a:pt x="57" y="299"/>
                      <a:pt x="57" y="286"/>
                    </a:cubicBezTo>
                    <a:cubicBezTo>
                      <a:pt x="57" y="276"/>
                      <a:pt x="56" y="265"/>
                      <a:pt x="57" y="255"/>
                    </a:cubicBezTo>
                    <a:cubicBezTo>
                      <a:pt x="57" y="243"/>
                      <a:pt x="59" y="230"/>
                      <a:pt x="61" y="219"/>
                    </a:cubicBezTo>
                    <a:cubicBezTo>
                      <a:pt x="63" y="205"/>
                      <a:pt x="65" y="191"/>
                      <a:pt x="65" y="177"/>
                    </a:cubicBezTo>
                    <a:cubicBezTo>
                      <a:pt x="65" y="166"/>
                      <a:pt x="64" y="151"/>
                      <a:pt x="63" y="134"/>
                    </a:cubicBezTo>
                    <a:cubicBezTo>
                      <a:pt x="60" y="91"/>
                      <a:pt x="56" y="32"/>
                      <a:pt x="68" y="7"/>
                    </a:cubicBezTo>
                    <a:cubicBezTo>
                      <a:pt x="69" y="5"/>
                      <a:pt x="68" y="2"/>
                      <a:pt x="66" y="1"/>
                    </a:cubicBezTo>
                    <a:cubicBezTo>
                      <a:pt x="64" y="0"/>
                      <a:pt x="62" y="1"/>
                      <a:pt x="61" y="3"/>
                    </a:cubicBezTo>
                    <a:cubicBezTo>
                      <a:pt x="48" y="31"/>
                      <a:pt x="52" y="88"/>
                      <a:pt x="55" y="135"/>
                    </a:cubicBezTo>
                    <a:cubicBezTo>
                      <a:pt x="56" y="152"/>
                      <a:pt x="57" y="166"/>
                      <a:pt x="57" y="177"/>
                    </a:cubicBezTo>
                    <a:cubicBezTo>
                      <a:pt x="57" y="190"/>
                      <a:pt x="55" y="204"/>
                      <a:pt x="53" y="217"/>
                    </a:cubicBezTo>
                    <a:cubicBezTo>
                      <a:pt x="51" y="229"/>
                      <a:pt x="49" y="242"/>
                      <a:pt x="49" y="255"/>
                    </a:cubicBezTo>
                    <a:cubicBezTo>
                      <a:pt x="48" y="265"/>
                      <a:pt x="49" y="276"/>
                      <a:pt x="49" y="286"/>
                    </a:cubicBezTo>
                    <a:cubicBezTo>
                      <a:pt x="49" y="299"/>
                      <a:pt x="50" y="313"/>
                      <a:pt x="49" y="326"/>
                    </a:cubicBezTo>
                    <a:cubicBezTo>
                      <a:pt x="48" y="342"/>
                      <a:pt x="45" y="353"/>
                      <a:pt x="42" y="367"/>
                    </a:cubicBezTo>
                    <a:cubicBezTo>
                      <a:pt x="38" y="386"/>
                      <a:pt x="38" y="386"/>
                      <a:pt x="38" y="386"/>
                    </a:cubicBezTo>
                    <a:cubicBezTo>
                      <a:pt x="35" y="403"/>
                      <a:pt x="37" y="425"/>
                      <a:pt x="38" y="446"/>
                    </a:cubicBezTo>
                    <a:cubicBezTo>
                      <a:pt x="40" y="461"/>
                      <a:pt x="41" y="475"/>
                      <a:pt x="40" y="486"/>
                    </a:cubicBezTo>
                    <a:cubicBezTo>
                      <a:pt x="40" y="491"/>
                      <a:pt x="38" y="494"/>
                      <a:pt x="35" y="488"/>
                    </a:cubicBezTo>
                    <a:cubicBezTo>
                      <a:pt x="21" y="453"/>
                      <a:pt x="7" y="416"/>
                      <a:pt x="10" y="389"/>
                    </a:cubicBezTo>
                    <a:cubicBezTo>
                      <a:pt x="12" y="371"/>
                      <a:pt x="15" y="354"/>
                      <a:pt x="18" y="338"/>
                    </a:cubicBezTo>
                    <a:cubicBezTo>
                      <a:pt x="26" y="296"/>
                      <a:pt x="33" y="257"/>
                      <a:pt x="23" y="210"/>
                    </a:cubicBezTo>
                    <a:cubicBezTo>
                      <a:pt x="22" y="208"/>
                      <a:pt x="20" y="206"/>
                      <a:pt x="18" y="207"/>
                    </a:cubicBezTo>
                    <a:cubicBezTo>
                      <a:pt x="16" y="207"/>
                      <a:pt x="14" y="210"/>
                      <a:pt x="15" y="212"/>
                    </a:cubicBezTo>
                    <a:cubicBezTo>
                      <a:pt x="25" y="257"/>
                      <a:pt x="18" y="296"/>
                      <a:pt x="10" y="337"/>
                    </a:cubicBezTo>
                    <a:cubicBezTo>
                      <a:pt x="7" y="353"/>
                      <a:pt x="4" y="370"/>
                      <a:pt x="2" y="388"/>
                    </a:cubicBezTo>
                    <a:cubicBezTo>
                      <a:pt x="0" y="405"/>
                      <a:pt x="4" y="426"/>
                      <a:pt x="11" y="447"/>
                    </a:cubicBezTo>
                    <a:cubicBezTo>
                      <a:pt x="16" y="461"/>
                      <a:pt x="23" y="495"/>
                      <a:pt x="30" y="517"/>
                    </a:cubicBezTo>
                    <a:cubicBezTo>
                      <a:pt x="37" y="537"/>
                      <a:pt x="45" y="548"/>
                      <a:pt x="46" y="565"/>
                    </a:cubicBezTo>
                    <a:cubicBezTo>
                      <a:pt x="47" y="578"/>
                      <a:pt x="47" y="589"/>
                      <a:pt x="47" y="596"/>
                    </a:cubicBezTo>
                    <a:cubicBezTo>
                      <a:pt x="47" y="644"/>
                      <a:pt x="47" y="644"/>
                      <a:pt x="47" y="644"/>
                    </a:cubicBezTo>
                    <a:cubicBezTo>
                      <a:pt x="49" y="648"/>
                      <a:pt x="60" y="649"/>
                      <a:pt x="63" y="64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43" name="Freeform 435"/>
              <p:cNvSpPr>
                <a:spLocks/>
              </p:cNvSpPr>
              <p:nvPr/>
            </p:nvSpPr>
            <p:spPr bwMode="auto">
              <a:xfrm>
                <a:off x="2112" y="1465"/>
                <a:ext cx="42" cy="213"/>
              </a:xfrm>
              <a:custGeom>
                <a:avLst/>
                <a:gdLst>
                  <a:gd name="T0" fmla="*/ 0 w 17"/>
                  <a:gd name="T1" fmla="*/ 0 h 80"/>
                  <a:gd name="T2" fmla="*/ 17 w 17"/>
                  <a:gd name="T3" fmla="*/ 80 h 80"/>
                  <a:gd name="T4" fmla="*/ 0 60000 65536"/>
                  <a:gd name="T5" fmla="*/ 0 60000 65536"/>
                  <a:gd name="T6" fmla="*/ 0 w 17"/>
                  <a:gd name="T7" fmla="*/ 0 h 80"/>
                  <a:gd name="T8" fmla="*/ 17 w 17"/>
                  <a:gd name="T9" fmla="*/ 80 h 8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7" h="80">
                    <a:moveTo>
                      <a:pt x="0" y="0"/>
                    </a:moveTo>
                    <a:cubicBezTo>
                      <a:pt x="3" y="24"/>
                      <a:pt x="10" y="72"/>
                      <a:pt x="17" y="8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44" name="Freeform 436"/>
              <p:cNvSpPr>
                <a:spLocks/>
              </p:cNvSpPr>
              <p:nvPr/>
            </p:nvSpPr>
            <p:spPr bwMode="auto">
              <a:xfrm>
                <a:off x="2042" y="1499"/>
                <a:ext cx="77" cy="198"/>
              </a:xfrm>
              <a:custGeom>
                <a:avLst/>
                <a:gdLst>
                  <a:gd name="T0" fmla="*/ 0 w 31"/>
                  <a:gd name="T1" fmla="*/ 0 h 74"/>
                  <a:gd name="T2" fmla="*/ 31 w 31"/>
                  <a:gd name="T3" fmla="*/ 74 h 74"/>
                  <a:gd name="T4" fmla="*/ 0 60000 65536"/>
                  <a:gd name="T5" fmla="*/ 0 60000 65536"/>
                  <a:gd name="T6" fmla="*/ 0 w 31"/>
                  <a:gd name="T7" fmla="*/ 0 h 74"/>
                  <a:gd name="T8" fmla="*/ 31 w 31"/>
                  <a:gd name="T9" fmla="*/ 74 h 7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1" h="74">
                    <a:moveTo>
                      <a:pt x="0" y="0"/>
                    </a:moveTo>
                    <a:cubicBezTo>
                      <a:pt x="0" y="9"/>
                      <a:pt x="21" y="65"/>
                      <a:pt x="31" y="74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45" name="Freeform 437"/>
              <p:cNvSpPr>
                <a:spLocks/>
              </p:cNvSpPr>
              <p:nvPr/>
            </p:nvSpPr>
            <p:spPr bwMode="auto">
              <a:xfrm>
                <a:off x="1891" y="1681"/>
                <a:ext cx="158" cy="141"/>
              </a:xfrm>
              <a:custGeom>
                <a:avLst/>
                <a:gdLst>
                  <a:gd name="T0" fmla="*/ 0 w 63"/>
                  <a:gd name="T1" fmla="*/ 0 h 53"/>
                  <a:gd name="T2" fmla="*/ 63 w 63"/>
                  <a:gd name="T3" fmla="*/ 53 h 53"/>
                  <a:gd name="T4" fmla="*/ 0 60000 65536"/>
                  <a:gd name="T5" fmla="*/ 0 60000 65536"/>
                  <a:gd name="T6" fmla="*/ 0 w 63"/>
                  <a:gd name="T7" fmla="*/ 0 h 53"/>
                  <a:gd name="T8" fmla="*/ 63 w 63"/>
                  <a:gd name="T9" fmla="*/ 53 h 5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3" h="53">
                    <a:moveTo>
                      <a:pt x="0" y="0"/>
                    </a:moveTo>
                    <a:cubicBezTo>
                      <a:pt x="2" y="7"/>
                      <a:pt x="50" y="51"/>
                      <a:pt x="63" y="5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46" name="Freeform 438"/>
              <p:cNvSpPr>
                <a:spLocks/>
              </p:cNvSpPr>
              <p:nvPr/>
            </p:nvSpPr>
            <p:spPr bwMode="auto">
              <a:xfrm>
                <a:off x="1856" y="1766"/>
                <a:ext cx="178" cy="112"/>
              </a:xfrm>
              <a:custGeom>
                <a:avLst/>
                <a:gdLst>
                  <a:gd name="T0" fmla="*/ 0 w 71"/>
                  <a:gd name="T1" fmla="*/ 0 h 42"/>
                  <a:gd name="T2" fmla="*/ 71 w 71"/>
                  <a:gd name="T3" fmla="*/ 42 h 42"/>
                  <a:gd name="T4" fmla="*/ 0 60000 65536"/>
                  <a:gd name="T5" fmla="*/ 0 60000 65536"/>
                  <a:gd name="T6" fmla="*/ 0 w 71"/>
                  <a:gd name="T7" fmla="*/ 0 h 42"/>
                  <a:gd name="T8" fmla="*/ 71 w 71"/>
                  <a:gd name="T9" fmla="*/ 42 h 4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1" h="42">
                    <a:moveTo>
                      <a:pt x="0" y="0"/>
                    </a:moveTo>
                    <a:cubicBezTo>
                      <a:pt x="6" y="7"/>
                      <a:pt x="51" y="37"/>
                      <a:pt x="71" y="4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47" name="Freeform 439"/>
              <p:cNvSpPr>
                <a:spLocks/>
              </p:cNvSpPr>
              <p:nvPr/>
            </p:nvSpPr>
            <p:spPr bwMode="auto">
              <a:xfrm>
                <a:off x="1829" y="1851"/>
                <a:ext cx="190" cy="86"/>
              </a:xfrm>
              <a:custGeom>
                <a:avLst/>
                <a:gdLst>
                  <a:gd name="T0" fmla="*/ 0 w 76"/>
                  <a:gd name="T1" fmla="*/ 0 h 32"/>
                  <a:gd name="T2" fmla="*/ 76 w 76"/>
                  <a:gd name="T3" fmla="*/ 30 h 32"/>
                  <a:gd name="T4" fmla="*/ 0 60000 65536"/>
                  <a:gd name="T5" fmla="*/ 0 60000 65536"/>
                  <a:gd name="T6" fmla="*/ 0 w 76"/>
                  <a:gd name="T7" fmla="*/ 0 h 32"/>
                  <a:gd name="T8" fmla="*/ 76 w 76"/>
                  <a:gd name="T9" fmla="*/ 32 h 3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6" h="32">
                    <a:moveTo>
                      <a:pt x="0" y="0"/>
                    </a:moveTo>
                    <a:cubicBezTo>
                      <a:pt x="10" y="11"/>
                      <a:pt x="63" y="32"/>
                      <a:pt x="76" y="3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48" name="Freeform 440"/>
              <p:cNvSpPr>
                <a:spLocks/>
              </p:cNvSpPr>
              <p:nvPr/>
            </p:nvSpPr>
            <p:spPr bwMode="auto">
              <a:xfrm>
                <a:off x="1811" y="1937"/>
                <a:ext cx="193" cy="72"/>
              </a:xfrm>
              <a:custGeom>
                <a:avLst/>
                <a:gdLst>
                  <a:gd name="T0" fmla="*/ 0 w 77"/>
                  <a:gd name="T1" fmla="*/ 0 h 27"/>
                  <a:gd name="T2" fmla="*/ 77 w 77"/>
                  <a:gd name="T3" fmla="*/ 25 h 27"/>
                  <a:gd name="T4" fmla="*/ 0 60000 65536"/>
                  <a:gd name="T5" fmla="*/ 0 60000 65536"/>
                  <a:gd name="T6" fmla="*/ 0 w 77"/>
                  <a:gd name="T7" fmla="*/ 0 h 27"/>
                  <a:gd name="T8" fmla="*/ 77 w 77"/>
                  <a:gd name="T9" fmla="*/ 27 h 2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7" h="27">
                    <a:moveTo>
                      <a:pt x="0" y="0"/>
                    </a:moveTo>
                    <a:cubicBezTo>
                      <a:pt x="5" y="8"/>
                      <a:pt x="65" y="27"/>
                      <a:pt x="77" y="2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49" name="Freeform 441"/>
              <p:cNvSpPr>
                <a:spLocks/>
              </p:cNvSpPr>
              <p:nvPr/>
            </p:nvSpPr>
            <p:spPr bwMode="auto">
              <a:xfrm>
                <a:off x="1774" y="2190"/>
                <a:ext cx="197" cy="40"/>
              </a:xfrm>
              <a:custGeom>
                <a:avLst/>
                <a:gdLst>
                  <a:gd name="T0" fmla="*/ 0 w 79"/>
                  <a:gd name="T1" fmla="*/ 0 h 15"/>
                  <a:gd name="T2" fmla="*/ 79 w 79"/>
                  <a:gd name="T3" fmla="*/ 13 h 15"/>
                  <a:gd name="T4" fmla="*/ 0 60000 65536"/>
                  <a:gd name="T5" fmla="*/ 0 60000 65536"/>
                  <a:gd name="T6" fmla="*/ 0 w 79"/>
                  <a:gd name="T7" fmla="*/ 0 h 15"/>
                  <a:gd name="T8" fmla="*/ 79 w 79"/>
                  <a:gd name="T9" fmla="*/ 15 h 1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9" h="15">
                    <a:moveTo>
                      <a:pt x="0" y="0"/>
                    </a:moveTo>
                    <a:cubicBezTo>
                      <a:pt x="6" y="6"/>
                      <a:pt x="71" y="15"/>
                      <a:pt x="79" y="1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50" name="Freeform 442"/>
              <p:cNvSpPr>
                <a:spLocks/>
              </p:cNvSpPr>
              <p:nvPr/>
            </p:nvSpPr>
            <p:spPr bwMode="auto">
              <a:xfrm>
                <a:off x="1766" y="2275"/>
                <a:ext cx="200" cy="24"/>
              </a:xfrm>
              <a:custGeom>
                <a:avLst/>
                <a:gdLst>
                  <a:gd name="T0" fmla="*/ 0 w 80"/>
                  <a:gd name="T1" fmla="*/ 0 h 9"/>
                  <a:gd name="T2" fmla="*/ 80 w 80"/>
                  <a:gd name="T3" fmla="*/ 9 h 9"/>
                  <a:gd name="T4" fmla="*/ 0 60000 65536"/>
                  <a:gd name="T5" fmla="*/ 0 60000 65536"/>
                  <a:gd name="T6" fmla="*/ 0 w 80"/>
                  <a:gd name="T7" fmla="*/ 0 h 9"/>
                  <a:gd name="T8" fmla="*/ 80 w 80"/>
                  <a:gd name="T9" fmla="*/ 9 h 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0" h="9">
                    <a:moveTo>
                      <a:pt x="0" y="0"/>
                    </a:moveTo>
                    <a:cubicBezTo>
                      <a:pt x="13" y="7"/>
                      <a:pt x="70" y="9"/>
                      <a:pt x="80" y="9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51" name="Freeform 443"/>
              <p:cNvSpPr>
                <a:spLocks/>
              </p:cNvSpPr>
              <p:nvPr/>
            </p:nvSpPr>
            <p:spPr bwMode="auto">
              <a:xfrm>
                <a:off x="1756" y="2369"/>
                <a:ext cx="198" cy="24"/>
              </a:xfrm>
              <a:custGeom>
                <a:avLst/>
                <a:gdLst>
                  <a:gd name="T0" fmla="*/ 0 w 79"/>
                  <a:gd name="T1" fmla="*/ 0 h 9"/>
                  <a:gd name="T2" fmla="*/ 79 w 79"/>
                  <a:gd name="T3" fmla="*/ 8 h 9"/>
                  <a:gd name="T4" fmla="*/ 0 60000 65536"/>
                  <a:gd name="T5" fmla="*/ 0 60000 65536"/>
                  <a:gd name="T6" fmla="*/ 0 w 79"/>
                  <a:gd name="T7" fmla="*/ 0 h 9"/>
                  <a:gd name="T8" fmla="*/ 79 w 79"/>
                  <a:gd name="T9" fmla="*/ 9 h 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9" h="9">
                    <a:moveTo>
                      <a:pt x="0" y="0"/>
                    </a:moveTo>
                    <a:cubicBezTo>
                      <a:pt x="9" y="4"/>
                      <a:pt x="72" y="9"/>
                      <a:pt x="79" y="8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52" name="Freeform 444"/>
              <p:cNvSpPr>
                <a:spLocks/>
              </p:cNvSpPr>
              <p:nvPr/>
            </p:nvSpPr>
            <p:spPr bwMode="auto">
              <a:xfrm>
                <a:off x="1741" y="2462"/>
                <a:ext cx="203" cy="37"/>
              </a:xfrm>
              <a:custGeom>
                <a:avLst/>
                <a:gdLst>
                  <a:gd name="T0" fmla="*/ 0 w 81"/>
                  <a:gd name="T1" fmla="*/ 0 h 14"/>
                  <a:gd name="T2" fmla="*/ 81 w 81"/>
                  <a:gd name="T3" fmla="*/ 12 h 14"/>
                  <a:gd name="T4" fmla="*/ 0 60000 65536"/>
                  <a:gd name="T5" fmla="*/ 0 60000 65536"/>
                  <a:gd name="T6" fmla="*/ 0 w 81"/>
                  <a:gd name="T7" fmla="*/ 0 h 14"/>
                  <a:gd name="T8" fmla="*/ 81 w 81"/>
                  <a:gd name="T9" fmla="*/ 14 h 1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1" h="14">
                    <a:moveTo>
                      <a:pt x="0" y="0"/>
                    </a:moveTo>
                    <a:cubicBezTo>
                      <a:pt x="15" y="4"/>
                      <a:pt x="73" y="14"/>
                      <a:pt x="81" y="1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53" name="Freeform 445"/>
              <p:cNvSpPr>
                <a:spLocks/>
              </p:cNvSpPr>
              <p:nvPr/>
            </p:nvSpPr>
            <p:spPr bwMode="auto">
              <a:xfrm>
                <a:off x="1736" y="2561"/>
                <a:ext cx="200" cy="40"/>
              </a:xfrm>
              <a:custGeom>
                <a:avLst/>
                <a:gdLst>
                  <a:gd name="T0" fmla="*/ 0 w 80"/>
                  <a:gd name="T1" fmla="*/ 0 h 15"/>
                  <a:gd name="T2" fmla="*/ 80 w 80"/>
                  <a:gd name="T3" fmla="*/ 13 h 15"/>
                  <a:gd name="T4" fmla="*/ 0 60000 65536"/>
                  <a:gd name="T5" fmla="*/ 0 60000 65536"/>
                  <a:gd name="T6" fmla="*/ 0 w 80"/>
                  <a:gd name="T7" fmla="*/ 0 h 15"/>
                  <a:gd name="T8" fmla="*/ 80 w 80"/>
                  <a:gd name="T9" fmla="*/ 15 h 1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0" h="15">
                    <a:moveTo>
                      <a:pt x="0" y="0"/>
                    </a:moveTo>
                    <a:cubicBezTo>
                      <a:pt x="13" y="5"/>
                      <a:pt x="72" y="15"/>
                      <a:pt x="80" y="1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54" name="Freeform 446"/>
              <p:cNvSpPr>
                <a:spLocks/>
              </p:cNvSpPr>
              <p:nvPr/>
            </p:nvSpPr>
            <p:spPr bwMode="auto">
              <a:xfrm>
                <a:off x="1689" y="2817"/>
                <a:ext cx="145" cy="149"/>
              </a:xfrm>
              <a:custGeom>
                <a:avLst/>
                <a:gdLst>
                  <a:gd name="T0" fmla="*/ 0 w 58"/>
                  <a:gd name="T1" fmla="*/ 0 h 56"/>
                  <a:gd name="T2" fmla="*/ 58 w 58"/>
                  <a:gd name="T3" fmla="*/ 56 h 56"/>
                  <a:gd name="T4" fmla="*/ 0 60000 65536"/>
                  <a:gd name="T5" fmla="*/ 0 60000 65536"/>
                  <a:gd name="T6" fmla="*/ 0 w 58"/>
                  <a:gd name="T7" fmla="*/ 0 h 56"/>
                  <a:gd name="T8" fmla="*/ 58 w 58"/>
                  <a:gd name="T9" fmla="*/ 56 h 5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8" h="56">
                    <a:moveTo>
                      <a:pt x="0" y="0"/>
                    </a:moveTo>
                    <a:cubicBezTo>
                      <a:pt x="10" y="4"/>
                      <a:pt x="55" y="44"/>
                      <a:pt x="58" y="56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55" name="Freeform 447"/>
              <p:cNvSpPr>
                <a:spLocks/>
              </p:cNvSpPr>
              <p:nvPr/>
            </p:nvSpPr>
            <p:spPr bwMode="auto">
              <a:xfrm>
                <a:off x="2179" y="1465"/>
                <a:ext cx="13" cy="210"/>
              </a:xfrm>
              <a:custGeom>
                <a:avLst/>
                <a:gdLst>
                  <a:gd name="T0" fmla="*/ 4 w 5"/>
                  <a:gd name="T1" fmla="*/ 0 h 79"/>
                  <a:gd name="T2" fmla="*/ 0 w 5"/>
                  <a:gd name="T3" fmla="*/ 79 h 79"/>
                  <a:gd name="T4" fmla="*/ 0 60000 65536"/>
                  <a:gd name="T5" fmla="*/ 0 60000 65536"/>
                  <a:gd name="T6" fmla="*/ 0 w 5"/>
                  <a:gd name="T7" fmla="*/ 0 h 79"/>
                  <a:gd name="T8" fmla="*/ 5 w 5"/>
                  <a:gd name="T9" fmla="*/ 79 h 7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79">
                    <a:moveTo>
                      <a:pt x="4" y="0"/>
                    </a:moveTo>
                    <a:cubicBezTo>
                      <a:pt x="5" y="7"/>
                      <a:pt x="1" y="75"/>
                      <a:pt x="0" y="79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56" name="Freeform 448"/>
              <p:cNvSpPr>
                <a:spLocks/>
              </p:cNvSpPr>
              <p:nvPr/>
            </p:nvSpPr>
            <p:spPr bwMode="auto">
              <a:xfrm>
                <a:off x="2204" y="1483"/>
                <a:ext cx="68" cy="200"/>
              </a:xfrm>
              <a:custGeom>
                <a:avLst/>
                <a:gdLst>
                  <a:gd name="T0" fmla="*/ 27 w 27"/>
                  <a:gd name="T1" fmla="*/ 0 h 75"/>
                  <a:gd name="T2" fmla="*/ 0 w 27"/>
                  <a:gd name="T3" fmla="*/ 75 h 75"/>
                  <a:gd name="T4" fmla="*/ 0 60000 65536"/>
                  <a:gd name="T5" fmla="*/ 0 60000 65536"/>
                  <a:gd name="T6" fmla="*/ 0 w 27"/>
                  <a:gd name="T7" fmla="*/ 0 h 75"/>
                  <a:gd name="T8" fmla="*/ 27 w 27"/>
                  <a:gd name="T9" fmla="*/ 75 h 7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7" h="75">
                    <a:moveTo>
                      <a:pt x="27" y="0"/>
                    </a:moveTo>
                    <a:cubicBezTo>
                      <a:pt x="26" y="5"/>
                      <a:pt x="5" y="69"/>
                      <a:pt x="0" y="7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57" name="Freeform 449"/>
              <p:cNvSpPr>
                <a:spLocks/>
              </p:cNvSpPr>
              <p:nvPr/>
            </p:nvSpPr>
            <p:spPr bwMode="auto">
              <a:xfrm>
                <a:off x="2232" y="1521"/>
                <a:ext cx="110" cy="184"/>
              </a:xfrm>
              <a:custGeom>
                <a:avLst/>
                <a:gdLst>
                  <a:gd name="T0" fmla="*/ 44 w 44"/>
                  <a:gd name="T1" fmla="*/ 0 h 69"/>
                  <a:gd name="T2" fmla="*/ 0 w 44"/>
                  <a:gd name="T3" fmla="*/ 69 h 69"/>
                  <a:gd name="T4" fmla="*/ 0 60000 65536"/>
                  <a:gd name="T5" fmla="*/ 0 60000 65536"/>
                  <a:gd name="T6" fmla="*/ 0 w 44"/>
                  <a:gd name="T7" fmla="*/ 0 h 69"/>
                  <a:gd name="T8" fmla="*/ 44 w 44"/>
                  <a:gd name="T9" fmla="*/ 69 h 6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4" h="69">
                    <a:moveTo>
                      <a:pt x="44" y="0"/>
                    </a:moveTo>
                    <a:cubicBezTo>
                      <a:pt x="44" y="8"/>
                      <a:pt x="6" y="65"/>
                      <a:pt x="0" y="69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58" name="Freeform 450"/>
              <p:cNvSpPr>
                <a:spLocks/>
              </p:cNvSpPr>
              <p:nvPr/>
            </p:nvSpPr>
            <p:spPr bwMode="auto">
              <a:xfrm>
                <a:off x="2254" y="1611"/>
                <a:ext cx="163" cy="131"/>
              </a:xfrm>
              <a:custGeom>
                <a:avLst/>
                <a:gdLst>
                  <a:gd name="T0" fmla="*/ 65 w 65"/>
                  <a:gd name="T1" fmla="*/ 0 h 49"/>
                  <a:gd name="T2" fmla="*/ 0 w 65"/>
                  <a:gd name="T3" fmla="*/ 49 h 49"/>
                  <a:gd name="T4" fmla="*/ 0 60000 65536"/>
                  <a:gd name="T5" fmla="*/ 0 60000 65536"/>
                  <a:gd name="T6" fmla="*/ 0 w 65"/>
                  <a:gd name="T7" fmla="*/ 0 h 49"/>
                  <a:gd name="T8" fmla="*/ 65 w 65"/>
                  <a:gd name="T9" fmla="*/ 49 h 4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5" h="49">
                    <a:moveTo>
                      <a:pt x="65" y="0"/>
                    </a:moveTo>
                    <a:cubicBezTo>
                      <a:pt x="61" y="5"/>
                      <a:pt x="12" y="43"/>
                      <a:pt x="0" y="49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59" name="Freeform 451"/>
              <p:cNvSpPr>
                <a:spLocks/>
              </p:cNvSpPr>
              <p:nvPr/>
            </p:nvSpPr>
            <p:spPr bwMode="auto">
              <a:xfrm>
                <a:off x="2277" y="1694"/>
                <a:ext cx="182" cy="91"/>
              </a:xfrm>
              <a:custGeom>
                <a:avLst/>
                <a:gdLst>
                  <a:gd name="T0" fmla="*/ 0 w 73"/>
                  <a:gd name="T1" fmla="*/ 34 h 34"/>
                  <a:gd name="T2" fmla="*/ 73 w 73"/>
                  <a:gd name="T3" fmla="*/ 0 h 34"/>
                  <a:gd name="T4" fmla="*/ 0 60000 65536"/>
                  <a:gd name="T5" fmla="*/ 0 60000 65536"/>
                  <a:gd name="T6" fmla="*/ 0 w 73"/>
                  <a:gd name="T7" fmla="*/ 0 h 34"/>
                  <a:gd name="T8" fmla="*/ 73 w 73"/>
                  <a:gd name="T9" fmla="*/ 34 h 3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3" h="34">
                    <a:moveTo>
                      <a:pt x="0" y="34"/>
                    </a:moveTo>
                    <a:cubicBezTo>
                      <a:pt x="7" y="34"/>
                      <a:pt x="63" y="11"/>
                      <a:pt x="73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60" name="Freeform 452"/>
              <p:cNvSpPr>
                <a:spLocks/>
              </p:cNvSpPr>
              <p:nvPr/>
            </p:nvSpPr>
            <p:spPr bwMode="auto">
              <a:xfrm>
                <a:off x="2319" y="1937"/>
                <a:ext cx="195" cy="32"/>
              </a:xfrm>
              <a:custGeom>
                <a:avLst/>
                <a:gdLst>
                  <a:gd name="T0" fmla="*/ 0 w 78"/>
                  <a:gd name="T1" fmla="*/ 11 h 12"/>
                  <a:gd name="T2" fmla="*/ 78 w 78"/>
                  <a:gd name="T3" fmla="*/ 0 h 12"/>
                  <a:gd name="T4" fmla="*/ 0 60000 65536"/>
                  <a:gd name="T5" fmla="*/ 0 60000 65536"/>
                  <a:gd name="T6" fmla="*/ 0 w 78"/>
                  <a:gd name="T7" fmla="*/ 0 h 12"/>
                  <a:gd name="T8" fmla="*/ 78 w 78"/>
                  <a:gd name="T9" fmla="*/ 12 h 1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8" h="12">
                    <a:moveTo>
                      <a:pt x="0" y="11"/>
                    </a:moveTo>
                    <a:cubicBezTo>
                      <a:pt x="8" y="12"/>
                      <a:pt x="72" y="4"/>
                      <a:pt x="78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61" name="Freeform 453"/>
              <p:cNvSpPr>
                <a:spLocks/>
              </p:cNvSpPr>
              <p:nvPr/>
            </p:nvSpPr>
            <p:spPr bwMode="auto">
              <a:xfrm>
                <a:off x="2329" y="2019"/>
                <a:ext cx="198" cy="24"/>
              </a:xfrm>
              <a:custGeom>
                <a:avLst/>
                <a:gdLst>
                  <a:gd name="T0" fmla="*/ 0 w 79"/>
                  <a:gd name="T1" fmla="*/ 7 h 9"/>
                  <a:gd name="T2" fmla="*/ 79 w 79"/>
                  <a:gd name="T3" fmla="*/ 0 h 9"/>
                  <a:gd name="T4" fmla="*/ 0 60000 65536"/>
                  <a:gd name="T5" fmla="*/ 0 60000 65536"/>
                  <a:gd name="T6" fmla="*/ 0 w 79"/>
                  <a:gd name="T7" fmla="*/ 0 h 9"/>
                  <a:gd name="T8" fmla="*/ 79 w 79"/>
                  <a:gd name="T9" fmla="*/ 9 h 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9" h="9">
                    <a:moveTo>
                      <a:pt x="0" y="7"/>
                    </a:moveTo>
                    <a:cubicBezTo>
                      <a:pt x="12" y="9"/>
                      <a:pt x="75" y="2"/>
                      <a:pt x="79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62" name="Freeform 454"/>
              <p:cNvSpPr>
                <a:spLocks/>
              </p:cNvSpPr>
              <p:nvPr/>
            </p:nvSpPr>
            <p:spPr bwMode="auto">
              <a:xfrm>
                <a:off x="2337" y="2102"/>
                <a:ext cx="205" cy="19"/>
              </a:xfrm>
              <a:custGeom>
                <a:avLst/>
                <a:gdLst>
                  <a:gd name="T0" fmla="*/ 0 w 82"/>
                  <a:gd name="T1" fmla="*/ 4 h 7"/>
                  <a:gd name="T2" fmla="*/ 82 w 82"/>
                  <a:gd name="T3" fmla="*/ 0 h 7"/>
                  <a:gd name="T4" fmla="*/ 0 60000 65536"/>
                  <a:gd name="T5" fmla="*/ 0 60000 65536"/>
                  <a:gd name="T6" fmla="*/ 0 w 82"/>
                  <a:gd name="T7" fmla="*/ 0 h 7"/>
                  <a:gd name="T8" fmla="*/ 82 w 82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2" h="7">
                    <a:moveTo>
                      <a:pt x="0" y="4"/>
                    </a:moveTo>
                    <a:cubicBezTo>
                      <a:pt x="7" y="7"/>
                      <a:pt x="77" y="3"/>
                      <a:pt x="82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63" name="Freeform 455"/>
              <p:cNvSpPr>
                <a:spLocks/>
              </p:cNvSpPr>
              <p:nvPr/>
            </p:nvSpPr>
            <p:spPr bwMode="auto">
              <a:xfrm>
                <a:off x="2352" y="2182"/>
                <a:ext cx="197" cy="24"/>
              </a:xfrm>
              <a:custGeom>
                <a:avLst/>
                <a:gdLst>
                  <a:gd name="T0" fmla="*/ 0 w 79"/>
                  <a:gd name="T1" fmla="*/ 6 h 9"/>
                  <a:gd name="T2" fmla="*/ 79 w 79"/>
                  <a:gd name="T3" fmla="*/ 0 h 9"/>
                  <a:gd name="T4" fmla="*/ 0 60000 65536"/>
                  <a:gd name="T5" fmla="*/ 0 60000 65536"/>
                  <a:gd name="T6" fmla="*/ 0 w 79"/>
                  <a:gd name="T7" fmla="*/ 0 h 9"/>
                  <a:gd name="T8" fmla="*/ 79 w 79"/>
                  <a:gd name="T9" fmla="*/ 9 h 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9" h="9">
                    <a:moveTo>
                      <a:pt x="0" y="6"/>
                    </a:moveTo>
                    <a:cubicBezTo>
                      <a:pt x="7" y="9"/>
                      <a:pt x="75" y="4"/>
                      <a:pt x="79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64" name="Freeform 456"/>
              <p:cNvSpPr>
                <a:spLocks/>
              </p:cNvSpPr>
              <p:nvPr/>
            </p:nvSpPr>
            <p:spPr bwMode="auto">
              <a:xfrm>
                <a:off x="2354" y="2273"/>
                <a:ext cx="205" cy="10"/>
              </a:xfrm>
              <a:custGeom>
                <a:avLst/>
                <a:gdLst>
                  <a:gd name="T0" fmla="*/ 0 w 82"/>
                  <a:gd name="T1" fmla="*/ 1 h 4"/>
                  <a:gd name="T2" fmla="*/ 82 w 82"/>
                  <a:gd name="T3" fmla="*/ 0 h 4"/>
                  <a:gd name="T4" fmla="*/ 0 60000 65536"/>
                  <a:gd name="T5" fmla="*/ 0 60000 65536"/>
                  <a:gd name="T6" fmla="*/ 0 w 82"/>
                  <a:gd name="T7" fmla="*/ 0 h 4"/>
                  <a:gd name="T8" fmla="*/ 82 w 82"/>
                  <a:gd name="T9" fmla="*/ 4 h 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2" h="4">
                    <a:moveTo>
                      <a:pt x="0" y="1"/>
                    </a:moveTo>
                    <a:cubicBezTo>
                      <a:pt x="7" y="4"/>
                      <a:pt x="76" y="1"/>
                      <a:pt x="82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65" name="Freeform 457"/>
              <p:cNvSpPr>
                <a:spLocks/>
              </p:cNvSpPr>
              <p:nvPr/>
            </p:nvSpPr>
            <p:spPr bwMode="auto">
              <a:xfrm>
                <a:off x="2367" y="2350"/>
                <a:ext cx="200" cy="5"/>
              </a:xfrm>
              <a:custGeom>
                <a:avLst/>
                <a:gdLst>
                  <a:gd name="T0" fmla="*/ 80 w 80"/>
                  <a:gd name="T1" fmla="*/ 0 h 2"/>
                  <a:gd name="T2" fmla="*/ 0 w 80"/>
                  <a:gd name="T3" fmla="*/ 0 h 2"/>
                  <a:gd name="T4" fmla="*/ 0 60000 65536"/>
                  <a:gd name="T5" fmla="*/ 0 60000 65536"/>
                  <a:gd name="T6" fmla="*/ 0 w 80"/>
                  <a:gd name="T7" fmla="*/ 0 h 2"/>
                  <a:gd name="T8" fmla="*/ 80 w 80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0" h="2">
                    <a:moveTo>
                      <a:pt x="80" y="0"/>
                    </a:moveTo>
                    <a:cubicBezTo>
                      <a:pt x="71" y="2"/>
                      <a:pt x="11" y="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66" name="Freeform 458"/>
              <p:cNvSpPr>
                <a:spLocks/>
              </p:cNvSpPr>
              <p:nvPr/>
            </p:nvSpPr>
            <p:spPr bwMode="auto">
              <a:xfrm>
                <a:off x="2404" y="2579"/>
                <a:ext cx="193" cy="43"/>
              </a:xfrm>
              <a:custGeom>
                <a:avLst/>
                <a:gdLst>
                  <a:gd name="T0" fmla="*/ 0 w 77"/>
                  <a:gd name="T1" fmla="*/ 14 h 16"/>
                  <a:gd name="T2" fmla="*/ 77 w 77"/>
                  <a:gd name="T3" fmla="*/ 0 h 16"/>
                  <a:gd name="T4" fmla="*/ 0 60000 65536"/>
                  <a:gd name="T5" fmla="*/ 0 60000 65536"/>
                  <a:gd name="T6" fmla="*/ 0 w 77"/>
                  <a:gd name="T7" fmla="*/ 0 h 16"/>
                  <a:gd name="T8" fmla="*/ 77 w 77"/>
                  <a:gd name="T9" fmla="*/ 16 h 1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7" h="16">
                    <a:moveTo>
                      <a:pt x="0" y="14"/>
                    </a:moveTo>
                    <a:cubicBezTo>
                      <a:pt x="12" y="16"/>
                      <a:pt x="72" y="2"/>
                      <a:pt x="77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67" name="Freeform 459"/>
              <p:cNvSpPr>
                <a:spLocks/>
              </p:cNvSpPr>
              <p:nvPr/>
            </p:nvSpPr>
            <p:spPr bwMode="auto">
              <a:xfrm>
                <a:off x="2427" y="2662"/>
                <a:ext cx="195" cy="56"/>
              </a:xfrm>
              <a:custGeom>
                <a:avLst/>
                <a:gdLst>
                  <a:gd name="T0" fmla="*/ 0 w 78"/>
                  <a:gd name="T1" fmla="*/ 20 h 21"/>
                  <a:gd name="T2" fmla="*/ 78 w 78"/>
                  <a:gd name="T3" fmla="*/ 0 h 21"/>
                  <a:gd name="T4" fmla="*/ 0 60000 65536"/>
                  <a:gd name="T5" fmla="*/ 0 60000 65536"/>
                  <a:gd name="T6" fmla="*/ 0 w 78"/>
                  <a:gd name="T7" fmla="*/ 0 h 21"/>
                  <a:gd name="T8" fmla="*/ 78 w 78"/>
                  <a:gd name="T9" fmla="*/ 21 h 2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8" h="21">
                    <a:moveTo>
                      <a:pt x="0" y="20"/>
                    </a:moveTo>
                    <a:cubicBezTo>
                      <a:pt x="10" y="21"/>
                      <a:pt x="72" y="2"/>
                      <a:pt x="78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68" name="Freeform 460"/>
              <p:cNvSpPr>
                <a:spLocks/>
              </p:cNvSpPr>
              <p:nvPr/>
            </p:nvSpPr>
            <p:spPr bwMode="auto">
              <a:xfrm>
                <a:off x="2457" y="2742"/>
                <a:ext cx="182" cy="83"/>
              </a:xfrm>
              <a:custGeom>
                <a:avLst/>
                <a:gdLst>
                  <a:gd name="T0" fmla="*/ 73 w 73"/>
                  <a:gd name="T1" fmla="*/ 0 h 31"/>
                  <a:gd name="T2" fmla="*/ 0 w 73"/>
                  <a:gd name="T3" fmla="*/ 31 h 31"/>
                  <a:gd name="T4" fmla="*/ 0 60000 65536"/>
                  <a:gd name="T5" fmla="*/ 0 60000 65536"/>
                  <a:gd name="T6" fmla="*/ 0 w 73"/>
                  <a:gd name="T7" fmla="*/ 0 h 31"/>
                  <a:gd name="T8" fmla="*/ 73 w 73"/>
                  <a:gd name="T9" fmla="*/ 31 h 3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3" h="31">
                    <a:moveTo>
                      <a:pt x="73" y="0"/>
                    </a:moveTo>
                    <a:cubicBezTo>
                      <a:pt x="70" y="5"/>
                      <a:pt x="6" y="27"/>
                      <a:pt x="0" y="3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69" name="Freeform 461"/>
              <p:cNvSpPr>
                <a:spLocks/>
              </p:cNvSpPr>
              <p:nvPr/>
            </p:nvSpPr>
            <p:spPr bwMode="auto">
              <a:xfrm>
                <a:off x="2727" y="2857"/>
                <a:ext cx="35" cy="210"/>
              </a:xfrm>
              <a:custGeom>
                <a:avLst/>
                <a:gdLst>
                  <a:gd name="T0" fmla="*/ 14 w 14"/>
                  <a:gd name="T1" fmla="*/ 0 h 79"/>
                  <a:gd name="T2" fmla="*/ 0 w 14"/>
                  <a:gd name="T3" fmla="*/ 79 h 79"/>
                  <a:gd name="T4" fmla="*/ 0 60000 65536"/>
                  <a:gd name="T5" fmla="*/ 0 60000 65536"/>
                  <a:gd name="T6" fmla="*/ 0 w 14"/>
                  <a:gd name="T7" fmla="*/ 0 h 79"/>
                  <a:gd name="T8" fmla="*/ 14 w 14"/>
                  <a:gd name="T9" fmla="*/ 79 h 7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4" h="79">
                    <a:moveTo>
                      <a:pt x="14" y="0"/>
                    </a:moveTo>
                    <a:cubicBezTo>
                      <a:pt x="14" y="11"/>
                      <a:pt x="2" y="75"/>
                      <a:pt x="0" y="79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70" name="Freeform 462"/>
              <p:cNvSpPr>
                <a:spLocks/>
              </p:cNvSpPr>
              <p:nvPr/>
            </p:nvSpPr>
            <p:spPr bwMode="auto">
              <a:xfrm>
                <a:off x="2827" y="2846"/>
                <a:ext cx="45" cy="211"/>
              </a:xfrm>
              <a:custGeom>
                <a:avLst/>
                <a:gdLst>
                  <a:gd name="T0" fmla="*/ 0 w 18"/>
                  <a:gd name="T1" fmla="*/ 0 h 79"/>
                  <a:gd name="T2" fmla="*/ 18 w 18"/>
                  <a:gd name="T3" fmla="*/ 79 h 79"/>
                  <a:gd name="T4" fmla="*/ 0 60000 65536"/>
                  <a:gd name="T5" fmla="*/ 0 60000 65536"/>
                  <a:gd name="T6" fmla="*/ 0 w 18"/>
                  <a:gd name="T7" fmla="*/ 0 h 79"/>
                  <a:gd name="T8" fmla="*/ 18 w 18"/>
                  <a:gd name="T9" fmla="*/ 79 h 7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8" h="79">
                    <a:moveTo>
                      <a:pt x="0" y="0"/>
                    </a:moveTo>
                    <a:cubicBezTo>
                      <a:pt x="4" y="9"/>
                      <a:pt x="18" y="68"/>
                      <a:pt x="18" y="79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71" name="Freeform 463"/>
              <p:cNvSpPr>
                <a:spLocks/>
              </p:cNvSpPr>
              <p:nvPr/>
            </p:nvSpPr>
            <p:spPr bwMode="auto">
              <a:xfrm>
                <a:off x="2869" y="2809"/>
                <a:ext cx="123" cy="162"/>
              </a:xfrm>
              <a:custGeom>
                <a:avLst/>
                <a:gdLst>
                  <a:gd name="T0" fmla="*/ 49 w 49"/>
                  <a:gd name="T1" fmla="*/ 61 h 61"/>
                  <a:gd name="T2" fmla="*/ 0 w 49"/>
                  <a:gd name="T3" fmla="*/ 0 h 61"/>
                  <a:gd name="T4" fmla="*/ 0 60000 65536"/>
                  <a:gd name="T5" fmla="*/ 0 60000 65536"/>
                  <a:gd name="T6" fmla="*/ 0 w 49"/>
                  <a:gd name="T7" fmla="*/ 0 h 61"/>
                  <a:gd name="T8" fmla="*/ 49 w 49"/>
                  <a:gd name="T9" fmla="*/ 61 h 6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9" h="61">
                    <a:moveTo>
                      <a:pt x="49" y="61"/>
                    </a:moveTo>
                    <a:cubicBezTo>
                      <a:pt x="48" y="56"/>
                      <a:pt x="9" y="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72" name="Freeform 464"/>
              <p:cNvSpPr>
                <a:spLocks/>
              </p:cNvSpPr>
              <p:nvPr/>
            </p:nvSpPr>
            <p:spPr bwMode="auto">
              <a:xfrm>
                <a:off x="3497" y="1539"/>
                <a:ext cx="102" cy="187"/>
              </a:xfrm>
              <a:custGeom>
                <a:avLst/>
                <a:gdLst>
                  <a:gd name="T0" fmla="*/ 41 w 41"/>
                  <a:gd name="T1" fmla="*/ 0 h 70"/>
                  <a:gd name="T2" fmla="*/ 0 w 41"/>
                  <a:gd name="T3" fmla="*/ 70 h 70"/>
                  <a:gd name="T4" fmla="*/ 0 60000 65536"/>
                  <a:gd name="T5" fmla="*/ 0 60000 65536"/>
                  <a:gd name="T6" fmla="*/ 0 w 41"/>
                  <a:gd name="T7" fmla="*/ 0 h 70"/>
                  <a:gd name="T8" fmla="*/ 41 w 41"/>
                  <a:gd name="T9" fmla="*/ 70 h 7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1" h="70">
                    <a:moveTo>
                      <a:pt x="41" y="0"/>
                    </a:moveTo>
                    <a:cubicBezTo>
                      <a:pt x="40" y="7"/>
                      <a:pt x="11" y="68"/>
                      <a:pt x="0" y="7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73" name="Freeform 465"/>
              <p:cNvSpPr>
                <a:spLocks/>
              </p:cNvSpPr>
              <p:nvPr/>
            </p:nvSpPr>
            <p:spPr bwMode="auto">
              <a:xfrm>
                <a:off x="3529" y="1609"/>
                <a:ext cx="143" cy="170"/>
              </a:xfrm>
              <a:custGeom>
                <a:avLst/>
                <a:gdLst>
                  <a:gd name="T0" fmla="*/ 57 w 57"/>
                  <a:gd name="T1" fmla="*/ 0 h 64"/>
                  <a:gd name="T2" fmla="*/ 0 w 57"/>
                  <a:gd name="T3" fmla="*/ 64 h 64"/>
                  <a:gd name="T4" fmla="*/ 0 60000 65536"/>
                  <a:gd name="T5" fmla="*/ 0 60000 65536"/>
                  <a:gd name="T6" fmla="*/ 0 w 57"/>
                  <a:gd name="T7" fmla="*/ 0 h 64"/>
                  <a:gd name="T8" fmla="*/ 57 w 57"/>
                  <a:gd name="T9" fmla="*/ 64 h 6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7" h="64">
                    <a:moveTo>
                      <a:pt x="57" y="0"/>
                    </a:moveTo>
                    <a:cubicBezTo>
                      <a:pt x="56" y="7"/>
                      <a:pt x="9" y="59"/>
                      <a:pt x="0" y="64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74" name="Freeform 466"/>
              <p:cNvSpPr>
                <a:spLocks/>
              </p:cNvSpPr>
              <p:nvPr/>
            </p:nvSpPr>
            <p:spPr bwMode="auto">
              <a:xfrm>
                <a:off x="3554" y="1681"/>
                <a:ext cx="163" cy="149"/>
              </a:xfrm>
              <a:custGeom>
                <a:avLst/>
                <a:gdLst>
                  <a:gd name="T0" fmla="*/ 65 w 65"/>
                  <a:gd name="T1" fmla="*/ 0 h 56"/>
                  <a:gd name="T2" fmla="*/ 0 w 65"/>
                  <a:gd name="T3" fmla="*/ 56 h 56"/>
                  <a:gd name="T4" fmla="*/ 0 60000 65536"/>
                  <a:gd name="T5" fmla="*/ 0 60000 65536"/>
                  <a:gd name="T6" fmla="*/ 0 w 65"/>
                  <a:gd name="T7" fmla="*/ 0 h 56"/>
                  <a:gd name="T8" fmla="*/ 65 w 65"/>
                  <a:gd name="T9" fmla="*/ 56 h 5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5" h="56">
                    <a:moveTo>
                      <a:pt x="65" y="0"/>
                    </a:moveTo>
                    <a:cubicBezTo>
                      <a:pt x="64" y="8"/>
                      <a:pt x="14" y="53"/>
                      <a:pt x="0" y="56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75" name="Freeform 467"/>
              <p:cNvSpPr>
                <a:spLocks/>
              </p:cNvSpPr>
              <p:nvPr/>
            </p:nvSpPr>
            <p:spPr bwMode="auto">
              <a:xfrm>
                <a:off x="3617" y="1939"/>
                <a:ext cx="195" cy="72"/>
              </a:xfrm>
              <a:custGeom>
                <a:avLst/>
                <a:gdLst>
                  <a:gd name="T0" fmla="*/ 78 w 78"/>
                  <a:gd name="T1" fmla="*/ 0 h 27"/>
                  <a:gd name="T2" fmla="*/ 0 w 78"/>
                  <a:gd name="T3" fmla="*/ 25 h 27"/>
                  <a:gd name="T4" fmla="*/ 0 60000 65536"/>
                  <a:gd name="T5" fmla="*/ 0 60000 65536"/>
                  <a:gd name="T6" fmla="*/ 0 w 78"/>
                  <a:gd name="T7" fmla="*/ 0 h 27"/>
                  <a:gd name="T8" fmla="*/ 78 w 78"/>
                  <a:gd name="T9" fmla="*/ 27 h 2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8" h="27">
                    <a:moveTo>
                      <a:pt x="78" y="0"/>
                    </a:moveTo>
                    <a:cubicBezTo>
                      <a:pt x="73" y="9"/>
                      <a:pt x="13" y="27"/>
                      <a:pt x="0" y="2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76" name="Freeform 468"/>
              <p:cNvSpPr>
                <a:spLocks/>
              </p:cNvSpPr>
              <p:nvPr/>
            </p:nvSpPr>
            <p:spPr bwMode="auto">
              <a:xfrm>
                <a:off x="3637" y="2027"/>
                <a:ext cx="200" cy="62"/>
              </a:xfrm>
              <a:custGeom>
                <a:avLst/>
                <a:gdLst>
                  <a:gd name="T0" fmla="*/ 80 w 80"/>
                  <a:gd name="T1" fmla="*/ 0 h 23"/>
                  <a:gd name="T2" fmla="*/ 0 w 80"/>
                  <a:gd name="T3" fmla="*/ 21 h 23"/>
                  <a:gd name="T4" fmla="*/ 0 60000 65536"/>
                  <a:gd name="T5" fmla="*/ 0 60000 65536"/>
                  <a:gd name="T6" fmla="*/ 0 w 80"/>
                  <a:gd name="T7" fmla="*/ 0 h 23"/>
                  <a:gd name="T8" fmla="*/ 80 w 80"/>
                  <a:gd name="T9" fmla="*/ 23 h 2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0" h="23">
                    <a:moveTo>
                      <a:pt x="80" y="0"/>
                    </a:moveTo>
                    <a:cubicBezTo>
                      <a:pt x="75" y="8"/>
                      <a:pt x="8" y="23"/>
                      <a:pt x="0" y="2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77" name="Freeform 469"/>
              <p:cNvSpPr>
                <a:spLocks/>
              </p:cNvSpPr>
              <p:nvPr/>
            </p:nvSpPr>
            <p:spPr bwMode="auto">
              <a:xfrm>
                <a:off x="3652" y="2126"/>
                <a:ext cx="205" cy="43"/>
              </a:xfrm>
              <a:custGeom>
                <a:avLst/>
                <a:gdLst>
                  <a:gd name="T0" fmla="*/ 82 w 82"/>
                  <a:gd name="T1" fmla="*/ 0 h 16"/>
                  <a:gd name="T2" fmla="*/ 0 w 82"/>
                  <a:gd name="T3" fmla="*/ 14 h 16"/>
                  <a:gd name="T4" fmla="*/ 0 60000 65536"/>
                  <a:gd name="T5" fmla="*/ 0 60000 65536"/>
                  <a:gd name="T6" fmla="*/ 0 w 82"/>
                  <a:gd name="T7" fmla="*/ 0 h 16"/>
                  <a:gd name="T8" fmla="*/ 82 w 82"/>
                  <a:gd name="T9" fmla="*/ 16 h 1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2" h="16">
                    <a:moveTo>
                      <a:pt x="82" y="0"/>
                    </a:moveTo>
                    <a:cubicBezTo>
                      <a:pt x="76" y="6"/>
                      <a:pt x="9" y="16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78" name="Freeform 470"/>
              <p:cNvSpPr>
                <a:spLocks/>
              </p:cNvSpPr>
              <p:nvPr/>
            </p:nvSpPr>
            <p:spPr bwMode="auto">
              <a:xfrm>
                <a:off x="3669" y="2225"/>
                <a:ext cx="201" cy="32"/>
              </a:xfrm>
              <a:custGeom>
                <a:avLst/>
                <a:gdLst>
                  <a:gd name="T0" fmla="*/ 80 w 80"/>
                  <a:gd name="T1" fmla="*/ 0 h 12"/>
                  <a:gd name="T2" fmla="*/ 0 w 80"/>
                  <a:gd name="T3" fmla="*/ 12 h 12"/>
                  <a:gd name="T4" fmla="*/ 0 60000 65536"/>
                  <a:gd name="T5" fmla="*/ 0 60000 65536"/>
                  <a:gd name="T6" fmla="*/ 0 w 80"/>
                  <a:gd name="T7" fmla="*/ 0 h 12"/>
                  <a:gd name="T8" fmla="*/ 80 w 80"/>
                  <a:gd name="T9" fmla="*/ 12 h 1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0" h="12">
                    <a:moveTo>
                      <a:pt x="80" y="0"/>
                    </a:moveTo>
                    <a:cubicBezTo>
                      <a:pt x="67" y="8"/>
                      <a:pt x="10" y="12"/>
                      <a:pt x="0" y="1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79" name="Freeform 471"/>
              <p:cNvSpPr>
                <a:spLocks/>
              </p:cNvSpPr>
              <p:nvPr/>
            </p:nvSpPr>
            <p:spPr bwMode="auto">
              <a:xfrm>
                <a:off x="3732" y="2537"/>
                <a:ext cx="190" cy="40"/>
              </a:xfrm>
              <a:custGeom>
                <a:avLst/>
                <a:gdLst>
                  <a:gd name="T0" fmla="*/ 76 w 76"/>
                  <a:gd name="T1" fmla="*/ 0 h 15"/>
                  <a:gd name="T2" fmla="*/ 0 w 76"/>
                  <a:gd name="T3" fmla="*/ 14 h 15"/>
                  <a:gd name="T4" fmla="*/ 0 60000 65536"/>
                  <a:gd name="T5" fmla="*/ 0 60000 65536"/>
                  <a:gd name="T6" fmla="*/ 0 w 76"/>
                  <a:gd name="T7" fmla="*/ 0 h 15"/>
                  <a:gd name="T8" fmla="*/ 76 w 76"/>
                  <a:gd name="T9" fmla="*/ 15 h 1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6" h="15">
                    <a:moveTo>
                      <a:pt x="76" y="0"/>
                    </a:moveTo>
                    <a:cubicBezTo>
                      <a:pt x="64" y="6"/>
                      <a:pt x="8" y="15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80" name="Freeform 472"/>
              <p:cNvSpPr>
                <a:spLocks/>
              </p:cNvSpPr>
              <p:nvPr/>
            </p:nvSpPr>
            <p:spPr bwMode="auto">
              <a:xfrm>
                <a:off x="3850" y="2787"/>
                <a:ext cx="137" cy="142"/>
              </a:xfrm>
              <a:custGeom>
                <a:avLst/>
                <a:gdLst>
                  <a:gd name="T0" fmla="*/ 55 w 55"/>
                  <a:gd name="T1" fmla="*/ 0 h 53"/>
                  <a:gd name="T2" fmla="*/ 0 w 55"/>
                  <a:gd name="T3" fmla="*/ 53 h 53"/>
                  <a:gd name="T4" fmla="*/ 0 60000 65536"/>
                  <a:gd name="T5" fmla="*/ 0 60000 65536"/>
                  <a:gd name="T6" fmla="*/ 0 w 55"/>
                  <a:gd name="T7" fmla="*/ 0 h 53"/>
                  <a:gd name="T8" fmla="*/ 55 w 55"/>
                  <a:gd name="T9" fmla="*/ 53 h 5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5" h="53">
                    <a:moveTo>
                      <a:pt x="55" y="0"/>
                    </a:moveTo>
                    <a:cubicBezTo>
                      <a:pt x="44" y="4"/>
                      <a:pt x="2" y="40"/>
                      <a:pt x="0" y="5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81" name="Freeform 473"/>
              <p:cNvSpPr>
                <a:spLocks/>
              </p:cNvSpPr>
              <p:nvPr/>
            </p:nvSpPr>
            <p:spPr bwMode="auto">
              <a:xfrm>
                <a:off x="3274" y="1491"/>
                <a:ext cx="83" cy="219"/>
              </a:xfrm>
              <a:custGeom>
                <a:avLst/>
                <a:gdLst>
                  <a:gd name="T0" fmla="*/ 0 w 33"/>
                  <a:gd name="T1" fmla="*/ 0 h 82"/>
                  <a:gd name="T2" fmla="*/ 33 w 33"/>
                  <a:gd name="T3" fmla="*/ 82 h 82"/>
                  <a:gd name="T4" fmla="*/ 0 60000 65536"/>
                  <a:gd name="T5" fmla="*/ 0 60000 65536"/>
                  <a:gd name="T6" fmla="*/ 0 w 33"/>
                  <a:gd name="T7" fmla="*/ 0 h 82"/>
                  <a:gd name="T8" fmla="*/ 33 w 33"/>
                  <a:gd name="T9" fmla="*/ 82 h 8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3" h="82">
                    <a:moveTo>
                      <a:pt x="0" y="0"/>
                    </a:moveTo>
                    <a:cubicBezTo>
                      <a:pt x="0" y="4"/>
                      <a:pt x="28" y="77"/>
                      <a:pt x="33" y="8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82" name="Freeform 474"/>
              <p:cNvSpPr>
                <a:spLocks/>
              </p:cNvSpPr>
              <p:nvPr/>
            </p:nvSpPr>
            <p:spPr bwMode="auto">
              <a:xfrm>
                <a:off x="3027" y="1950"/>
                <a:ext cx="200" cy="48"/>
              </a:xfrm>
              <a:custGeom>
                <a:avLst/>
                <a:gdLst>
                  <a:gd name="T0" fmla="*/ 80 w 80"/>
                  <a:gd name="T1" fmla="*/ 17 h 18"/>
                  <a:gd name="T2" fmla="*/ 0 w 80"/>
                  <a:gd name="T3" fmla="*/ 0 h 18"/>
                  <a:gd name="T4" fmla="*/ 0 60000 65536"/>
                  <a:gd name="T5" fmla="*/ 0 60000 65536"/>
                  <a:gd name="T6" fmla="*/ 0 w 80"/>
                  <a:gd name="T7" fmla="*/ 0 h 18"/>
                  <a:gd name="T8" fmla="*/ 80 w 80"/>
                  <a:gd name="T9" fmla="*/ 18 h 1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0" h="18">
                    <a:moveTo>
                      <a:pt x="80" y="17"/>
                    </a:moveTo>
                    <a:cubicBezTo>
                      <a:pt x="72" y="18"/>
                      <a:pt x="7" y="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83" name="Freeform 475"/>
              <p:cNvSpPr>
                <a:spLocks/>
              </p:cNvSpPr>
              <p:nvPr/>
            </p:nvSpPr>
            <p:spPr bwMode="auto">
              <a:xfrm>
                <a:off x="3042" y="1843"/>
                <a:ext cx="202" cy="78"/>
              </a:xfrm>
              <a:custGeom>
                <a:avLst/>
                <a:gdLst>
                  <a:gd name="T0" fmla="*/ 81 w 81"/>
                  <a:gd name="T1" fmla="*/ 28 h 29"/>
                  <a:gd name="T2" fmla="*/ 0 w 81"/>
                  <a:gd name="T3" fmla="*/ 0 h 29"/>
                  <a:gd name="T4" fmla="*/ 0 60000 65536"/>
                  <a:gd name="T5" fmla="*/ 0 60000 65536"/>
                  <a:gd name="T6" fmla="*/ 0 w 81"/>
                  <a:gd name="T7" fmla="*/ 0 h 29"/>
                  <a:gd name="T8" fmla="*/ 81 w 81"/>
                  <a:gd name="T9" fmla="*/ 29 h 2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1" h="29">
                    <a:moveTo>
                      <a:pt x="81" y="28"/>
                    </a:moveTo>
                    <a:cubicBezTo>
                      <a:pt x="74" y="29"/>
                      <a:pt x="12" y="7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84" name="Freeform 476"/>
              <p:cNvSpPr>
                <a:spLocks/>
              </p:cNvSpPr>
              <p:nvPr/>
            </p:nvSpPr>
            <p:spPr bwMode="auto">
              <a:xfrm>
                <a:off x="2949" y="2505"/>
                <a:ext cx="200" cy="37"/>
              </a:xfrm>
              <a:custGeom>
                <a:avLst/>
                <a:gdLst>
                  <a:gd name="T0" fmla="*/ 80 w 80"/>
                  <a:gd name="T1" fmla="*/ 14 h 14"/>
                  <a:gd name="T2" fmla="*/ 0 w 80"/>
                  <a:gd name="T3" fmla="*/ 0 h 14"/>
                  <a:gd name="T4" fmla="*/ 0 60000 65536"/>
                  <a:gd name="T5" fmla="*/ 0 60000 65536"/>
                  <a:gd name="T6" fmla="*/ 0 w 80"/>
                  <a:gd name="T7" fmla="*/ 0 h 14"/>
                  <a:gd name="T8" fmla="*/ 80 w 80"/>
                  <a:gd name="T9" fmla="*/ 14 h 1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0" h="14">
                    <a:moveTo>
                      <a:pt x="80" y="14"/>
                    </a:moveTo>
                    <a:cubicBezTo>
                      <a:pt x="70" y="14"/>
                      <a:pt x="7" y="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85" name="Freeform 477"/>
              <p:cNvSpPr>
                <a:spLocks/>
              </p:cNvSpPr>
              <p:nvPr/>
            </p:nvSpPr>
            <p:spPr bwMode="auto">
              <a:xfrm>
                <a:off x="2894" y="2745"/>
                <a:ext cx="180" cy="98"/>
              </a:xfrm>
              <a:custGeom>
                <a:avLst/>
                <a:gdLst>
                  <a:gd name="T0" fmla="*/ 0 w 72"/>
                  <a:gd name="T1" fmla="*/ 0 h 37"/>
                  <a:gd name="T2" fmla="*/ 72 w 72"/>
                  <a:gd name="T3" fmla="*/ 37 h 37"/>
                  <a:gd name="T4" fmla="*/ 0 60000 65536"/>
                  <a:gd name="T5" fmla="*/ 0 60000 65536"/>
                  <a:gd name="T6" fmla="*/ 0 w 72"/>
                  <a:gd name="T7" fmla="*/ 0 h 37"/>
                  <a:gd name="T8" fmla="*/ 72 w 72"/>
                  <a:gd name="T9" fmla="*/ 37 h 3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2" h="37">
                    <a:moveTo>
                      <a:pt x="0" y="0"/>
                    </a:moveTo>
                    <a:cubicBezTo>
                      <a:pt x="3" y="5"/>
                      <a:pt x="67" y="34"/>
                      <a:pt x="72" y="37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86" name="Freeform 478"/>
              <p:cNvSpPr>
                <a:spLocks/>
              </p:cNvSpPr>
              <p:nvPr/>
            </p:nvSpPr>
            <p:spPr bwMode="auto">
              <a:xfrm>
                <a:off x="2964" y="2427"/>
                <a:ext cx="195" cy="38"/>
              </a:xfrm>
              <a:custGeom>
                <a:avLst/>
                <a:gdLst>
                  <a:gd name="T0" fmla="*/ 0 w 78"/>
                  <a:gd name="T1" fmla="*/ 0 h 14"/>
                  <a:gd name="T2" fmla="*/ 78 w 78"/>
                  <a:gd name="T3" fmla="*/ 12 h 14"/>
                  <a:gd name="T4" fmla="*/ 0 60000 65536"/>
                  <a:gd name="T5" fmla="*/ 0 60000 65536"/>
                  <a:gd name="T6" fmla="*/ 0 w 78"/>
                  <a:gd name="T7" fmla="*/ 0 h 14"/>
                  <a:gd name="T8" fmla="*/ 78 w 78"/>
                  <a:gd name="T9" fmla="*/ 14 h 1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8" h="14">
                    <a:moveTo>
                      <a:pt x="0" y="0"/>
                    </a:moveTo>
                    <a:cubicBezTo>
                      <a:pt x="13" y="4"/>
                      <a:pt x="71" y="14"/>
                      <a:pt x="78" y="1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87" name="Freeform 479"/>
              <p:cNvSpPr>
                <a:spLocks/>
              </p:cNvSpPr>
              <p:nvPr/>
            </p:nvSpPr>
            <p:spPr bwMode="auto">
              <a:xfrm>
                <a:off x="2977" y="2345"/>
                <a:ext cx="200" cy="26"/>
              </a:xfrm>
              <a:custGeom>
                <a:avLst/>
                <a:gdLst>
                  <a:gd name="T0" fmla="*/ 0 w 80"/>
                  <a:gd name="T1" fmla="*/ 0 h 10"/>
                  <a:gd name="T2" fmla="*/ 80 w 80"/>
                  <a:gd name="T3" fmla="*/ 10 h 10"/>
                  <a:gd name="T4" fmla="*/ 0 60000 65536"/>
                  <a:gd name="T5" fmla="*/ 0 60000 65536"/>
                  <a:gd name="T6" fmla="*/ 0 w 80"/>
                  <a:gd name="T7" fmla="*/ 0 h 10"/>
                  <a:gd name="T8" fmla="*/ 80 w 80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0" h="10">
                    <a:moveTo>
                      <a:pt x="0" y="0"/>
                    </a:moveTo>
                    <a:cubicBezTo>
                      <a:pt x="11" y="3"/>
                      <a:pt x="70" y="8"/>
                      <a:pt x="80" y="1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88" name="Freeform 480"/>
              <p:cNvSpPr>
                <a:spLocks/>
              </p:cNvSpPr>
              <p:nvPr/>
            </p:nvSpPr>
            <p:spPr bwMode="auto">
              <a:xfrm>
                <a:off x="2992" y="2241"/>
                <a:ext cx="197" cy="26"/>
              </a:xfrm>
              <a:custGeom>
                <a:avLst/>
                <a:gdLst>
                  <a:gd name="T0" fmla="*/ 0 w 79"/>
                  <a:gd name="T1" fmla="*/ 0 h 10"/>
                  <a:gd name="T2" fmla="*/ 79 w 79"/>
                  <a:gd name="T3" fmla="*/ 9 h 10"/>
                  <a:gd name="T4" fmla="*/ 0 60000 65536"/>
                  <a:gd name="T5" fmla="*/ 0 60000 65536"/>
                  <a:gd name="T6" fmla="*/ 0 w 79"/>
                  <a:gd name="T7" fmla="*/ 0 h 10"/>
                  <a:gd name="T8" fmla="*/ 79 w 79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9" h="10">
                    <a:moveTo>
                      <a:pt x="0" y="0"/>
                    </a:moveTo>
                    <a:cubicBezTo>
                      <a:pt x="17" y="5"/>
                      <a:pt x="71" y="10"/>
                      <a:pt x="79" y="9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89" name="Freeform 481"/>
              <p:cNvSpPr>
                <a:spLocks/>
              </p:cNvSpPr>
              <p:nvPr/>
            </p:nvSpPr>
            <p:spPr bwMode="auto">
              <a:xfrm>
                <a:off x="3452" y="1483"/>
                <a:ext cx="35" cy="222"/>
              </a:xfrm>
              <a:custGeom>
                <a:avLst/>
                <a:gdLst>
                  <a:gd name="T0" fmla="*/ 14 w 14"/>
                  <a:gd name="T1" fmla="*/ 0 h 83"/>
                  <a:gd name="T2" fmla="*/ 0 w 14"/>
                  <a:gd name="T3" fmla="*/ 83 h 83"/>
                  <a:gd name="T4" fmla="*/ 0 60000 65536"/>
                  <a:gd name="T5" fmla="*/ 0 60000 65536"/>
                  <a:gd name="T6" fmla="*/ 0 w 14"/>
                  <a:gd name="T7" fmla="*/ 0 h 83"/>
                  <a:gd name="T8" fmla="*/ 14 w 14"/>
                  <a:gd name="T9" fmla="*/ 83 h 8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4" h="83">
                    <a:moveTo>
                      <a:pt x="14" y="0"/>
                    </a:moveTo>
                    <a:cubicBezTo>
                      <a:pt x="14" y="14"/>
                      <a:pt x="6" y="72"/>
                      <a:pt x="0" y="8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90" name="Freeform 482"/>
              <p:cNvSpPr>
                <a:spLocks/>
              </p:cNvSpPr>
              <p:nvPr/>
            </p:nvSpPr>
            <p:spPr bwMode="auto">
              <a:xfrm>
                <a:off x="3389" y="1481"/>
                <a:ext cx="5" cy="216"/>
              </a:xfrm>
              <a:custGeom>
                <a:avLst/>
                <a:gdLst>
                  <a:gd name="T0" fmla="*/ 1 w 2"/>
                  <a:gd name="T1" fmla="*/ 0 h 81"/>
                  <a:gd name="T2" fmla="*/ 2 w 2"/>
                  <a:gd name="T3" fmla="*/ 81 h 81"/>
                  <a:gd name="T4" fmla="*/ 0 60000 65536"/>
                  <a:gd name="T5" fmla="*/ 0 60000 65536"/>
                  <a:gd name="T6" fmla="*/ 0 w 2"/>
                  <a:gd name="T7" fmla="*/ 0 h 81"/>
                  <a:gd name="T8" fmla="*/ 2 w 2"/>
                  <a:gd name="T9" fmla="*/ 81 h 8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81">
                    <a:moveTo>
                      <a:pt x="1" y="0"/>
                    </a:moveTo>
                    <a:cubicBezTo>
                      <a:pt x="0" y="20"/>
                      <a:pt x="0" y="70"/>
                      <a:pt x="2" y="8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91" name="Freeform 483"/>
              <p:cNvSpPr>
                <a:spLocks/>
              </p:cNvSpPr>
              <p:nvPr/>
            </p:nvSpPr>
            <p:spPr bwMode="auto">
              <a:xfrm>
                <a:off x="3082" y="1721"/>
                <a:ext cx="177" cy="112"/>
              </a:xfrm>
              <a:custGeom>
                <a:avLst/>
                <a:gdLst>
                  <a:gd name="T0" fmla="*/ 0 w 71"/>
                  <a:gd name="T1" fmla="*/ 0 h 42"/>
                  <a:gd name="T2" fmla="*/ 71 w 71"/>
                  <a:gd name="T3" fmla="*/ 42 h 42"/>
                  <a:gd name="T4" fmla="*/ 0 60000 65536"/>
                  <a:gd name="T5" fmla="*/ 0 60000 65536"/>
                  <a:gd name="T6" fmla="*/ 0 w 71"/>
                  <a:gd name="T7" fmla="*/ 0 h 42"/>
                  <a:gd name="T8" fmla="*/ 71 w 71"/>
                  <a:gd name="T9" fmla="*/ 42 h 4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1" h="42">
                    <a:moveTo>
                      <a:pt x="0" y="0"/>
                    </a:moveTo>
                    <a:cubicBezTo>
                      <a:pt x="12" y="16"/>
                      <a:pt x="54" y="37"/>
                      <a:pt x="71" y="42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92" name="Freeform 484"/>
              <p:cNvSpPr>
                <a:spLocks/>
              </p:cNvSpPr>
              <p:nvPr/>
            </p:nvSpPr>
            <p:spPr bwMode="auto">
              <a:xfrm>
                <a:off x="1679" y="2905"/>
                <a:ext cx="40" cy="122"/>
              </a:xfrm>
              <a:custGeom>
                <a:avLst/>
                <a:gdLst>
                  <a:gd name="T0" fmla="*/ 0 w 16"/>
                  <a:gd name="T1" fmla="*/ 0 h 46"/>
                  <a:gd name="T2" fmla="*/ 16 w 16"/>
                  <a:gd name="T3" fmla="*/ 46 h 46"/>
                  <a:gd name="T4" fmla="*/ 0 60000 65536"/>
                  <a:gd name="T5" fmla="*/ 0 60000 65536"/>
                  <a:gd name="T6" fmla="*/ 0 w 16"/>
                  <a:gd name="T7" fmla="*/ 0 h 46"/>
                  <a:gd name="T8" fmla="*/ 16 w 16"/>
                  <a:gd name="T9" fmla="*/ 46 h 4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6" h="46">
                    <a:moveTo>
                      <a:pt x="0" y="0"/>
                    </a:moveTo>
                    <a:cubicBezTo>
                      <a:pt x="5" y="6"/>
                      <a:pt x="16" y="43"/>
                      <a:pt x="16" y="46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93" name="Freeform 485"/>
              <p:cNvSpPr>
                <a:spLocks/>
              </p:cNvSpPr>
              <p:nvPr/>
            </p:nvSpPr>
            <p:spPr bwMode="auto">
              <a:xfrm>
                <a:off x="3925" y="2827"/>
                <a:ext cx="105" cy="176"/>
              </a:xfrm>
              <a:custGeom>
                <a:avLst/>
                <a:gdLst>
                  <a:gd name="T0" fmla="*/ 42 w 42"/>
                  <a:gd name="T1" fmla="*/ 0 h 66"/>
                  <a:gd name="T2" fmla="*/ 0 w 42"/>
                  <a:gd name="T3" fmla="*/ 66 h 66"/>
                  <a:gd name="T4" fmla="*/ 0 60000 65536"/>
                  <a:gd name="T5" fmla="*/ 0 60000 65536"/>
                  <a:gd name="T6" fmla="*/ 0 w 42"/>
                  <a:gd name="T7" fmla="*/ 0 h 66"/>
                  <a:gd name="T8" fmla="*/ 42 w 42"/>
                  <a:gd name="T9" fmla="*/ 66 h 6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2" h="66">
                    <a:moveTo>
                      <a:pt x="42" y="0"/>
                    </a:moveTo>
                    <a:cubicBezTo>
                      <a:pt x="38" y="3"/>
                      <a:pt x="1" y="60"/>
                      <a:pt x="0" y="66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94" name="Freeform 486"/>
              <p:cNvSpPr>
                <a:spLocks/>
              </p:cNvSpPr>
              <p:nvPr/>
            </p:nvSpPr>
            <p:spPr bwMode="auto">
              <a:xfrm>
                <a:off x="1931" y="1539"/>
                <a:ext cx="161" cy="238"/>
              </a:xfrm>
              <a:custGeom>
                <a:avLst/>
                <a:gdLst>
                  <a:gd name="T0" fmla="*/ 0 w 64"/>
                  <a:gd name="T1" fmla="*/ 24 h 89"/>
                  <a:gd name="T2" fmla="*/ 54 w 64"/>
                  <a:gd name="T3" fmla="*/ 89 h 89"/>
                  <a:gd name="T4" fmla="*/ 55 w 64"/>
                  <a:gd name="T5" fmla="*/ 89 h 89"/>
                  <a:gd name="T6" fmla="*/ 55 w 64"/>
                  <a:gd name="T7" fmla="*/ 88 h 89"/>
                  <a:gd name="T8" fmla="*/ 63 w 64"/>
                  <a:gd name="T9" fmla="*/ 73 h 89"/>
                  <a:gd name="T10" fmla="*/ 22 w 64"/>
                  <a:gd name="T11" fmla="*/ 0 h 89"/>
                  <a:gd name="T12" fmla="*/ 0 w 64"/>
                  <a:gd name="T13" fmla="*/ 24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4"/>
                  <a:gd name="T22" fmla="*/ 0 h 89"/>
                  <a:gd name="T23" fmla="*/ 64 w 64"/>
                  <a:gd name="T24" fmla="*/ 89 h 8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4" h="89">
                    <a:moveTo>
                      <a:pt x="0" y="24"/>
                    </a:moveTo>
                    <a:cubicBezTo>
                      <a:pt x="2" y="31"/>
                      <a:pt x="45" y="85"/>
                      <a:pt x="54" y="89"/>
                    </a:cubicBezTo>
                    <a:cubicBezTo>
                      <a:pt x="55" y="89"/>
                      <a:pt x="55" y="89"/>
                      <a:pt x="55" y="89"/>
                    </a:cubicBezTo>
                    <a:cubicBezTo>
                      <a:pt x="55" y="89"/>
                      <a:pt x="55" y="88"/>
                      <a:pt x="55" y="88"/>
                    </a:cubicBezTo>
                    <a:cubicBezTo>
                      <a:pt x="59" y="87"/>
                      <a:pt x="64" y="78"/>
                      <a:pt x="63" y="73"/>
                    </a:cubicBezTo>
                    <a:cubicBezTo>
                      <a:pt x="52" y="68"/>
                      <a:pt x="24" y="6"/>
                      <a:pt x="22" y="0"/>
                    </a:cubicBezTo>
                    <a:cubicBezTo>
                      <a:pt x="6" y="5"/>
                      <a:pt x="2" y="15"/>
                      <a:pt x="0" y="24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95" name="Freeform 487"/>
              <p:cNvSpPr>
                <a:spLocks/>
              </p:cNvSpPr>
              <p:nvPr/>
            </p:nvSpPr>
            <p:spPr bwMode="auto">
              <a:xfrm>
                <a:off x="1774" y="2027"/>
                <a:ext cx="222" cy="123"/>
              </a:xfrm>
              <a:custGeom>
                <a:avLst/>
                <a:gdLst>
                  <a:gd name="T0" fmla="*/ 8 w 89"/>
                  <a:gd name="T1" fmla="*/ 0 h 46"/>
                  <a:gd name="T2" fmla="*/ 3 w 89"/>
                  <a:gd name="T3" fmla="*/ 29 h 46"/>
                  <a:gd name="T4" fmla="*/ 84 w 89"/>
                  <a:gd name="T5" fmla="*/ 46 h 46"/>
                  <a:gd name="T6" fmla="*/ 83 w 89"/>
                  <a:gd name="T7" fmla="*/ 46 h 46"/>
                  <a:gd name="T8" fmla="*/ 87 w 89"/>
                  <a:gd name="T9" fmla="*/ 21 h 46"/>
                  <a:gd name="T10" fmla="*/ 8 w 89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9"/>
                  <a:gd name="T19" fmla="*/ 0 h 46"/>
                  <a:gd name="T20" fmla="*/ 89 w 89"/>
                  <a:gd name="T21" fmla="*/ 46 h 4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9" h="46">
                    <a:moveTo>
                      <a:pt x="8" y="0"/>
                    </a:moveTo>
                    <a:cubicBezTo>
                      <a:pt x="2" y="8"/>
                      <a:pt x="0" y="22"/>
                      <a:pt x="3" y="29"/>
                    </a:cubicBezTo>
                    <a:cubicBezTo>
                      <a:pt x="16" y="38"/>
                      <a:pt x="71" y="46"/>
                      <a:pt x="84" y="46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6" y="44"/>
                      <a:pt x="89" y="26"/>
                      <a:pt x="87" y="21"/>
                    </a:cubicBezTo>
                    <a:cubicBezTo>
                      <a:pt x="79" y="23"/>
                      <a:pt x="16" y="7"/>
                      <a:pt x="8" y="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96" name="Freeform 488"/>
              <p:cNvSpPr>
                <a:spLocks noEditPoints="1"/>
              </p:cNvSpPr>
              <p:nvPr/>
            </p:nvSpPr>
            <p:spPr bwMode="auto">
              <a:xfrm>
                <a:off x="2279" y="1774"/>
                <a:ext cx="228" cy="125"/>
              </a:xfrm>
              <a:custGeom>
                <a:avLst/>
                <a:gdLst>
                  <a:gd name="T0" fmla="*/ 82 w 91"/>
                  <a:gd name="T1" fmla="*/ 0 h 47"/>
                  <a:gd name="T2" fmla="*/ 5 w 91"/>
                  <a:gd name="T3" fmla="*/ 26 h 47"/>
                  <a:gd name="T4" fmla="*/ 5 w 91"/>
                  <a:gd name="T5" fmla="*/ 26 h 47"/>
                  <a:gd name="T6" fmla="*/ 6 w 91"/>
                  <a:gd name="T7" fmla="*/ 27 h 47"/>
                  <a:gd name="T8" fmla="*/ 12 w 91"/>
                  <a:gd name="T9" fmla="*/ 47 h 47"/>
                  <a:gd name="T10" fmla="*/ 12 w 91"/>
                  <a:gd name="T11" fmla="*/ 47 h 47"/>
                  <a:gd name="T12" fmla="*/ 89 w 91"/>
                  <a:gd name="T13" fmla="*/ 29 h 47"/>
                  <a:gd name="T14" fmla="*/ 82 w 91"/>
                  <a:gd name="T15" fmla="*/ 0 h 47"/>
                  <a:gd name="T16" fmla="*/ 89 w 91"/>
                  <a:gd name="T17" fmla="*/ 29 h 47"/>
                  <a:gd name="T18" fmla="*/ 91 w 91"/>
                  <a:gd name="T19" fmla="*/ 31 h 47"/>
                  <a:gd name="T20" fmla="*/ 89 w 91"/>
                  <a:gd name="T21" fmla="*/ 29 h 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1"/>
                  <a:gd name="T34" fmla="*/ 0 h 47"/>
                  <a:gd name="T35" fmla="*/ 91 w 91"/>
                  <a:gd name="T36" fmla="*/ 47 h 4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1" h="47">
                    <a:moveTo>
                      <a:pt x="82" y="0"/>
                    </a:moveTo>
                    <a:cubicBezTo>
                      <a:pt x="71" y="9"/>
                      <a:pt x="17" y="27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7"/>
                      <a:pt x="5" y="27"/>
                      <a:pt x="6" y="27"/>
                    </a:cubicBezTo>
                    <a:cubicBezTo>
                      <a:pt x="0" y="31"/>
                      <a:pt x="7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23" y="47"/>
                      <a:pt x="78" y="36"/>
                      <a:pt x="89" y="29"/>
                    </a:cubicBezTo>
                    <a:cubicBezTo>
                      <a:pt x="91" y="24"/>
                      <a:pt x="89" y="3"/>
                      <a:pt x="82" y="0"/>
                    </a:cubicBezTo>
                    <a:close/>
                    <a:moveTo>
                      <a:pt x="89" y="29"/>
                    </a:moveTo>
                    <a:cubicBezTo>
                      <a:pt x="89" y="29"/>
                      <a:pt x="90" y="30"/>
                      <a:pt x="91" y="31"/>
                    </a:cubicBezTo>
                    <a:cubicBezTo>
                      <a:pt x="90" y="30"/>
                      <a:pt x="90" y="29"/>
                      <a:pt x="89" y="29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97" name="Freeform 489"/>
              <p:cNvSpPr>
                <a:spLocks/>
              </p:cNvSpPr>
              <p:nvPr/>
            </p:nvSpPr>
            <p:spPr bwMode="auto">
              <a:xfrm>
                <a:off x="2367" y="2422"/>
                <a:ext cx="230" cy="107"/>
              </a:xfrm>
              <a:custGeom>
                <a:avLst/>
                <a:gdLst>
                  <a:gd name="T0" fmla="*/ 85 w 92"/>
                  <a:gd name="T1" fmla="*/ 0 h 40"/>
                  <a:gd name="T2" fmla="*/ 84 w 92"/>
                  <a:gd name="T3" fmla="*/ 1 h 40"/>
                  <a:gd name="T4" fmla="*/ 4 w 92"/>
                  <a:gd name="T5" fmla="*/ 7 h 40"/>
                  <a:gd name="T6" fmla="*/ 3 w 92"/>
                  <a:gd name="T7" fmla="*/ 7 h 40"/>
                  <a:gd name="T8" fmla="*/ 10 w 92"/>
                  <a:gd name="T9" fmla="*/ 40 h 40"/>
                  <a:gd name="T10" fmla="*/ 10 w 92"/>
                  <a:gd name="T11" fmla="*/ 40 h 40"/>
                  <a:gd name="T12" fmla="*/ 11 w 92"/>
                  <a:gd name="T13" fmla="*/ 39 h 40"/>
                  <a:gd name="T14" fmla="*/ 90 w 92"/>
                  <a:gd name="T15" fmla="*/ 29 h 40"/>
                  <a:gd name="T16" fmla="*/ 85 w 92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2"/>
                  <a:gd name="T28" fmla="*/ 0 h 40"/>
                  <a:gd name="T29" fmla="*/ 92 w 92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2" h="40">
                    <a:moveTo>
                      <a:pt x="85" y="0"/>
                    </a:moveTo>
                    <a:cubicBezTo>
                      <a:pt x="84" y="1"/>
                      <a:pt x="84" y="1"/>
                      <a:pt x="84" y="1"/>
                    </a:cubicBezTo>
                    <a:cubicBezTo>
                      <a:pt x="78" y="2"/>
                      <a:pt x="14" y="10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4"/>
                      <a:pt x="1" y="34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21" y="39"/>
                      <a:pt x="82" y="32"/>
                      <a:pt x="90" y="29"/>
                    </a:cubicBezTo>
                    <a:cubicBezTo>
                      <a:pt x="92" y="21"/>
                      <a:pt x="90" y="6"/>
                      <a:pt x="85" y="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98" name="Freeform 490"/>
              <p:cNvSpPr>
                <a:spLocks/>
              </p:cNvSpPr>
              <p:nvPr/>
            </p:nvSpPr>
            <p:spPr bwMode="auto">
              <a:xfrm>
                <a:off x="2519" y="2793"/>
                <a:ext cx="198" cy="234"/>
              </a:xfrm>
              <a:custGeom>
                <a:avLst/>
                <a:gdLst>
                  <a:gd name="T0" fmla="*/ 78 w 79"/>
                  <a:gd name="T1" fmla="*/ 18 h 88"/>
                  <a:gd name="T2" fmla="*/ 62 w 79"/>
                  <a:gd name="T3" fmla="*/ 0 h 88"/>
                  <a:gd name="T4" fmla="*/ 0 w 79"/>
                  <a:gd name="T5" fmla="*/ 52 h 88"/>
                  <a:gd name="T6" fmla="*/ 36 w 79"/>
                  <a:gd name="T7" fmla="*/ 86 h 88"/>
                  <a:gd name="T8" fmla="*/ 36 w 79"/>
                  <a:gd name="T9" fmla="*/ 86 h 88"/>
                  <a:gd name="T10" fmla="*/ 78 w 79"/>
                  <a:gd name="T11" fmla="*/ 18 h 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9"/>
                  <a:gd name="T19" fmla="*/ 0 h 88"/>
                  <a:gd name="T20" fmla="*/ 79 w 79"/>
                  <a:gd name="T21" fmla="*/ 88 h 8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9" h="88">
                    <a:moveTo>
                      <a:pt x="78" y="18"/>
                    </a:moveTo>
                    <a:cubicBezTo>
                      <a:pt x="79" y="12"/>
                      <a:pt x="70" y="0"/>
                      <a:pt x="62" y="0"/>
                    </a:cubicBezTo>
                    <a:cubicBezTo>
                      <a:pt x="57" y="10"/>
                      <a:pt x="6" y="51"/>
                      <a:pt x="0" y="52"/>
                    </a:cubicBezTo>
                    <a:cubicBezTo>
                      <a:pt x="1" y="61"/>
                      <a:pt x="23" y="88"/>
                      <a:pt x="36" y="86"/>
                    </a:cubicBezTo>
                    <a:cubicBezTo>
                      <a:pt x="36" y="86"/>
                      <a:pt x="36" y="86"/>
                      <a:pt x="36" y="86"/>
                    </a:cubicBezTo>
                    <a:cubicBezTo>
                      <a:pt x="39" y="83"/>
                      <a:pt x="74" y="30"/>
                      <a:pt x="78" y="18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099" name="Freeform 491"/>
              <p:cNvSpPr>
                <a:spLocks/>
              </p:cNvSpPr>
              <p:nvPr/>
            </p:nvSpPr>
            <p:spPr bwMode="auto">
              <a:xfrm>
                <a:off x="3577" y="1766"/>
                <a:ext cx="218" cy="173"/>
              </a:xfrm>
              <a:custGeom>
                <a:avLst/>
                <a:gdLst>
                  <a:gd name="T0" fmla="*/ 85 w 87"/>
                  <a:gd name="T1" fmla="*/ 30 h 65"/>
                  <a:gd name="T2" fmla="*/ 72 w 87"/>
                  <a:gd name="T3" fmla="*/ 0 h 65"/>
                  <a:gd name="T4" fmla="*/ 72 w 87"/>
                  <a:gd name="T5" fmla="*/ 1 h 65"/>
                  <a:gd name="T6" fmla="*/ 2 w 87"/>
                  <a:gd name="T7" fmla="*/ 44 h 65"/>
                  <a:gd name="T8" fmla="*/ 9 w 87"/>
                  <a:gd name="T9" fmla="*/ 64 h 65"/>
                  <a:gd name="T10" fmla="*/ 9 w 87"/>
                  <a:gd name="T11" fmla="*/ 65 h 65"/>
                  <a:gd name="T12" fmla="*/ 9 w 87"/>
                  <a:gd name="T13" fmla="*/ 64 h 65"/>
                  <a:gd name="T14" fmla="*/ 85 w 87"/>
                  <a:gd name="T15" fmla="*/ 30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7"/>
                  <a:gd name="T25" fmla="*/ 0 h 65"/>
                  <a:gd name="T26" fmla="*/ 87 w 87"/>
                  <a:gd name="T27" fmla="*/ 65 h 6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7" h="65">
                    <a:moveTo>
                      <a:pt x="85" y="30"/>
                    </a:moveTo>
                    <a:cubicBezTo>
                      <a:pt x="87" y="22"/>
                      <a:pt x="83" y="6"/>
                      <a:pt x="72" y="0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66" y="8"/>
                      <a:pt x="24" y="37"/>
                      <a:pt x="2" y="44"/>
                    </a:cubicBezTo>
                    <a:cubicBezTo>
                      <a:pt x="0" y="51"/>
                      <a:pt x="4" y="63"/>
                      <a:pt x="9" y="64"/>
                    </a:cubicBezTo>
                    <a:cubicBezTo>
                      <a:pt x="9" y="64"/>
                      <a:pt x="9" y="65"/>
                      <a:pt x="9" y="65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23" y="65"/>
                      <a:pt x="76" y="41"/>
                      <a:pt x="85" y="3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00" name="Freeform 492"/>
              <p:cNvSpPr>
                <a:spLocks/>
              </p:cNvSpPr>
              <p:nvPr/>
            </p:nvSpPr>
            <p:spPr bwMode="auto">
              <a:xfrm>
                <a:off x="3684" y="2334"/>
                <a:ext cx="238" cy="139"/>
              </a:xfrm>
              <a:custGeom>
                <a:avLst/>
                <a:gdLst>
                  <a:gd name="T0" fmla="*/ 83 w 95"/>
                  <a:gd name="T1" fmla="*/ 0 h 52"/>
                  <a:gd name="T2" fmla="*/ 5 w 95"/>
                  <a:gd name="T3" fmla="*/ 14 h 52"/>
                  <a:gd name="T4" fmla="*/ 3 w 95"/>
                  <a:gd name="T5" fmla="*/ 14 h 52"/>
                  <a:gd name="T6" fmla="*/ 13 w 95"/>
                  <a:gd name="T7" fmla="*/ 50 h 52"/>
                  <a:gd name="T8" fmla="*/ 13 w 95"/>
                  <a:gd name="T9" fmla="*/ 51 h 52"/>
                  <a:gd name="T10" fmla="*/ 91 w 95"/>
                  <a:gd name="T11" fmla="*/ 40 h 52"/>
                  <a:gd name="T12" fmla="*/ 83 w 95"/>
                  <a:gd name="T13" fmla="*/ 0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5"/>
                  <a:gd name="T22" fmla="*/ 0 h 52"/>
                  <a:gd name="T23" fmla="*/ 95 w 95"/>
                  <a:gd name="T24" fmla="*/ 52 h 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5" h="52">
                    <a:moveTo>
                      <a:pt x="83" y="0"/>
                    </a:moveTo>
                    <a:cubicBezTo>
                      <a:pt x="74" y="4"/>
                      <a:pt x="12" y="14"/>
                      <a:pt x="5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0" y="21"/>
                      <a:pt x="6" y="49"/>
                      <a:pt x="13" y="50"/>
                    </a:cubicBezTo>
                    <a:cubicBezTo>
                      <a:pt x="13" y="50"/>
                      <a:pt x="13" y="50"/>
                      <a:pt x="13" y="51"/>
                    </a:cubicBezTo>
                    <a:cubicBezTo>
                      <a:pt x="22" y="52"/>
                      <a:pt x="76" y="45"/>
                      <a:pt x="91" y="40"/>
                    </a:cubicBezTo>
                    <a:cubicBezTo>
                      <a:pt x="95" y="33"/>
                      <a:pt x="90" y="5"/>
                      <a:pt x="83" y="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01" name="Freeform 493"/>
              <p:cNvSpPr>
                <a:spLocks/>
              </p:cNvSpPr>
              <p:nvPr/>
            </p:nvSpPr>
            <p:spPr bwMode="auto">
              <a:xfrm>
                <a:off x="3739" y="2619"/>
                <a:ext cx="223" cy="176"/>
              </a:xfrm>
              <a:custGeom>
                <a:avLst/>
                <a:gdLst>
                  <a:gd name="T0" fmla="*/ 88 w 89"/>
                  <a:gd name="T1" fmla="*/ 34 h 66"/>
                  <a:gd name="T2" fmla="*/ 81 w 89"/>
                  <a:gd name="T3" fmla="*/ 2 h 66"/>
                  <a:gd name="T4" fmla="*/ 80 w 89"/>
                  <a:gd name="T5" fmla="*/ 1 h 66"/>
                  <a:gd name="T6" fmla="*/ 5 w 89"/>
                  <a:gd name="T7" fmla="*/ 23 h 66"/>
                  <a:gd name="T8" fmla="*/ 5 w 89"/>
                  <a:gd name="T9" fmla="*/ 23 h 66"/>
                  <a:gd name="T10" fmla="*/ 17 w 89"/>
                  <a:gd name="T11" fmla="*/ 65 h 66"/>
                  <a:gd name="T12" fmla="*/ 17 w 89"/>
                  <a:gd name="T13" fmla="*/ 66 h 66"/>
                  <a:gd name="T14" fmla="*/ 88 w 89"/>
                  <a:gd name="T15" fmla="*/ 34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9"/>
                  <a:gd name="T25" fmla="*/ 0 h 66"/>
                  <a:gd name="T26" fmla="*/ 89 w 89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9" h="66">
                    <a:moveTo>
                      <a:pt x="88" y="34"/>
                    </a:moveTo>
                    <a:cubicBezTo>
                      <a:pt x="89" y="21"/>
                      <a:pt x="89" y="9"/>
                      <a:pt x="81" y="2"/>
                    </a:cubicBezTo>
                    <a:cubicBezTo>
                      <a:pt x="81" y="0"/>
                      <a:pt x="80" y="1"/>
                      <a:pt x="80" y="1"/>
                    </a:cubicBezTo>
                    <a:cubicBezTo>
                      <a:pt x="71" y="8"/>
                      <a:pt x="13" y="22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0" y="32"/>
                      <a:pt x="7" y="64"/>
                      <a:pt x="17" y="65"/>
                    </a:cubicBezTo>
                    <a:cubicBezTo>
                      <a:pt x="17" y="65"/>
                      <a:pt x="17" y="65"/>
                      <a:pt x="17" y="66"/>
                    </a:cubicBezTo>
                    <a:cubicBezTo>
                      <a:pt x="26" y="63"/>
                      <a:pt x="77" y="41"/>
                      <a:pt x="88" y="34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02" name="Freeform 494"/>
              <p:cNvSpPr>
                <a:spLocks/>
              </p:cNvSpPr>
              <p:nvPr/>
            </p:nvSpPr>
            <p:spPr bwMode="auto">
              <a:xfrm>
                <a:off x="3122" y="1545"/>
                <a:ext cx="200" cy="232"/>
              </a:xfrm>
              <a:custGeom>
                <a:avLst/>
                <a:gdLst>
                  <a:gd name="T0" fmla="*/ 79 w 80"/>
                  <a:gd name="T1" fmla="*/ 72 h 87"/>
                  <a:gd name="T2" fmla="*/ 30 w 80"/>
                  <a:gd name="T3" fmla="*/ 1 h 87"/>
                  <a:gd name="T4" fmla="*/ 3 w 80"/>
                  <a:gd name="T5" fmla="*/ 32 h 87"/>
                  <a:gd name="T6" fmla="*/ 68 w 80"/>
                  <a:gd name="T7" fmla="*/ 87 h 87"/>
                  <a:gd name="T8" fmla="*/ 79 w 80"/>
                  <a:gd name="T9" fmla="*/ 72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0"/>
                  <a:gd name="T16" fmla="*/ 0 h 87"/>
                  <a:gd name="T17" fmla="*/ 80 w 80"/>
                  <a:gd name="T18" fmla="*/ 87 h 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0" h="87">
                    <a:moveTo>
                      <a:pt x="79" y="72"/>
                    </a:moveTo>
                    <a:cubicBezTo>
                      <a:pt x="72" y="68"/>
                      <a:pt x="31" y="8"/>
                      <a:pt x="30" y="1"/>
                    </a:cubicBezTo>
                    <a:cubicBezTo>
                      <a:pt x="19" y="0"/>
                      <a:pt x="0" y="25"/>
                      <a:pt x="3" y="32"/>
                    </a:cubicBezTo>
                    <a:cubicBezTo>
                      <a:pt x="6" y="37"/>
                      <a:pt x="56" y="81"/>
                      <a:pt x="68" y="87"/>
                    </a:cubicBezTo>
                    <a:cubicBezTo>
                      <a:pt x="75" y="83"/>
                      <a:pt x="80" y="77"/>
                      <a:pt x="79" y="72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03" name="Freeform 495"/>
              <p:cNvSpPr>
                <a:spLocks/>
              </p:cNvSpPr>
              <p:nvPr/>
            </p:nvSpPr>
            <p:spPr bwMode="auto">
              <a:xfrm>
                <a:off x="2992" y="2033"/>
                <a:ext cx="230" cy="128"/>
              </a:xfrm>
              <a:custGeom>
                <a:avLst/>
                <a:gdLst>
                  <a:gd name="T0" fmla="*/ 85 w 92"/>
                  <a:gd name="T1" fmla="*/ 47 h 48"/>
                  <a:gd name="T2" fmla="*/ 90 w 92"/>
                  <a:gd name="T3" fmla="*/ 15 h 48"/>
                  <a:gd name="T4" fmla="*/ 88 w 92"/>
                  <a:gd name="T5" fmla="*/ 14 h 48"/>
                  <a:gd name="T6" fmla="*/ 9 w 92"/>
                  <a:gd name="T7" fmla="*/ 0 h 48"/>
                  <a:gd name="T8" fmla="*/ 5 w 92"/>
                  <a:gd name="T9" fmla="*/ 39 h 48"/>
                  <a:gd name="T10" fmla="*/ 85 w 92"/>
                  <a:gd name="T11" fmla="*/ 47 h 48"/>
                  <a:gd name="T12" fmla="*/ 85 w 92"/>
                  <a:gd name="T13" fmla="*/ 47 h 48"/>
                  <a:gd name="T14" fmla="*/ 85 w 92"/>
                  <a:gd name="T15" fmla="*/ 47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2"/>
                  <a:gd name="T25" fmla="*/ 0 h 48"/>
                  <a:gd name="T26" fmla="*/ 92 w 92"/>
                  <a:gd name="T27" fmla="*/ 48 h 4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2" h="48">
                    <a:moveTo>
                      <a:pt x="85" y="47"/>
                    </a:moveTo>
                    <a:cubicBezTo>
                      <a:pt x="90" y="38"/>
                      <a:pt x="92" y="21"/>
                      <a:pt x="90" y="15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75" y="16"/>
                      <a:pt x="13" y="2"/>
                      <a:pt x="9" y="0"/>
                    </a:cubicBezTo>
                    <a:cubicBezTo>
                      <a:pt x="4" y="4"/>
                      <a:pt x="0" y="30"/>
                      <a:pt x="5" y="39"/>
                    </a:cubicBezTo>
                    <a:cubicBezTo>
                      <a:pt x="18" y="44"/>
                      <a:pt x="75" y="48"/>
                      <a:pt x="85" y="47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85" y="47"/>
                      <a:pt x="85" y="47"/>
                      <a:pt x="85" y="47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04" name="Freeform 496"/>
              <p:cNvSpPr>
                <a:spLocks/>
              </p:cNvSpPr>
              <p:nvPr/>
            </p:nvSpPr>
            <p:spPr bwMode="auto">
              <a:xfrm>
                <a:off x="2909" y="2585"/>
                <a:ext cx="240" cy="154"/>
              </a:xfrm>
              <a:custGeom>
                <a:avLst/>
                <a:gdLst>
                  <a:gd name="T0" fmla="*/ 91 w 96"/>
                  <a:gd name="T1" fmla="*/ 18 h 58"/>
                  <a:gd name="T2" fmla="*/ 13 w 96"/>
                  <a:gd name="T3" fmla="*/ 0 h 58"/>
                  <a:gd name="T4" fmla="*/ 3 w 96"/>
                  <a:gd name="T5" fmla="*/ 32 h 58"/>
                  <a:gd name="T6" fmla="*/ 83 w 96"/>
                  <a:gd name="T7" fmla="*/ 57 h 58"/>
                  <a:gd name="T8" fmla="*/ 84 w 96"/>
                  <a:gd name="T9" fmla="*/ 57 h 58"/>
                  <a:gd name="T10" fmla="*/ 91 w 96"/>
                  <a:gd name="T11" fmla="*/ 19 h 58"/>
                  <a:gd name="T12" fmla="*/ 92 w 96"/>
                  <a:gd name="T13" fmla="*/ 18 h 58"/>
                  <a:gd name="T14" fmla="*/ 91 w 96"/>
                  <a:gd name="T15" fmla="*/ 18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6"/>
                  <a:gd name="T25" fmla="*/ 0 h 58"/>
                  <a:gd name="T26" fmla="*/ 96 w 96"/>
                  <a:gd name="T27" fmla="*/ 58 h 5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6" h="58">
                    <a:moveTo>
                      <a:pt x="91" y="18"/>
                    </a:moveTo>
                    <a:cubicBezTo>
                      <a:pt x="79" y="19"/>
                      <a:pt x="18" y="2"/>
                      <a:pt x="13" y="0"/>
                    </a:cubicBezTo>
                    <a:cubicBezTo>
                      <a:pt x="6" y="6"/>
                      <a:pt x="0" y="23"/>
                      <a:pt x="3" y="32"/>
                    </a:cubicBezTo>
                    <a:cubicBezTo>
                      <a:pt x="9" y="34"/>
                      <a:pt x="72" y="58"/>
                      <a:pt x="83" y="57"/>
                    </a:cubicBezTo>
                    <a:cubicBezTo>
                      <a:pt x="84" y="57"/>
                      <a:pt x="84" y="57"/>
                      <a:pt x="84" y="57"/>
                    </a:cubicBezTo>
                    <a:cubicBezTo>
                      <a:pt x="89" y="49"/>
                      <a:pt x="96" y="23"/>
                      <a:pt x="91" y="19"/>
                    </a:cubicBezTo>
                    <a:cubicBezTo>
                      <a:pt x="92" y="19"/>
                      <a:pt x="92" y="18"/>
                      <a:pt x="92" y="18"/>
                    </a:cubicBezTo>
                    <a:lnTo>
                      <a:pt x="91" y="18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05" name="Freeform 497"/>
              <p:cNvSpPr>
                <a:spLocks/>
              </p:cNvSpPr>
              <p:nvPr/>
            </p:nvSpPr>
            <p:spPr bwMode="auto">
              <a:xfrm>
                <a:off x="1704" y="2641"/>
                <a:ext cx="222" cy="189"/>
              </a:xfrm>
              <a:custGeom>
                <a:avLst/>
                <a:gdLst>
                  <a:gd name="T0" fmla="*/ 8 w 89"/>
                  <a:gd name="T1" fmla="*/ 1 h 71"/>
                  <a:gd name="T2" fmla="*/ 7 w 89"/>
                  <a:gd name="T3" fmla="*/ 0 h 71"/>
                  <a:gd name="T4" fmla="*/ 7 w 89"/>
                  <a:gd name="T5" fmla="*/ 3 h 71"/>
                  <a:gd name="T6" fmla="*/ 2 w 89"/>
                  <a:gd name="T7" fmla="*/ 36 h 71"/>
                  <a:gd name="T8" fmla="*/ 77 w 89"/>
                  <a:gd name="T9" fmla="*/ 71 h 71"/>
                  <a:gd name="T10" fmla="*/ 86 w 89"/>
                  <a:gd name="T11" fmla="*/ 26 h 71"/>
                  <a:gd name="T12" fmla="*/ 86 w 89"/>
                  <a:gd name="T13" fmla="*/ 26 h 71"/>
                  <a:gd name="T14" fmla="*/ 8 w 89"/>
                  <a:gd name="T15" fmla="*/ 1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9"/>
                  <a:gd name="T25" fmla="*/ 0 h 71"/>
                  <a:gd name="T26" fmla="*/ 89 w 89"/>
                  <a:gd name="T27" fmla="*/ 71 h 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9" h="71">
                    <a:moveTo>
                      <a:pt x="8" y="1"/>
                    </a:moveTo>
                    <a:cubicBezTo>
                      <a:pt x="8" y="1"/>
                      <a:pt x="8" y="1"/>
                      <a:pt x="7" y="0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0" y="11"/>
                      <a:pt x="0" y="23"/>
                      <a:pt x="2" y="36"/>
                    </a:cubicBezTo>
                    <a:cubicBezTo>
                      <a:pt x="14" y="42"/>
                      <a:pt x="68" y="68"/>
                      <a:pt x="77" y="71"/>
                    </a:cubicBezTo>
                    <a:cubicBezTo>
                      <a:pt x="83" y="66"/>
                      <a:pt x="89" y="34"/>
                      <a:pt x="86" y="26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78" y="26"/>
                      <a:pt x="18" y="7"/>
                      <a:pt x="8" y="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06" name="Freeform 498"/>
              <p:cNvSpPr>
                <a:spLocks/>
              </p:cNvSpPr>
              <p:nvPr/>
            </p:nvSpPr>
            <p:spPr bwMode="auto">
              <a:xfrm>
                <a:off x="1679" y="1451"/>
                <a:ext cx="2353" cy="1406"/>
              </a:xfrm>
              <a:custGeom>
                <a:avLst/>
                <a:gdLst>
                  <a:gd name="T0" fmla="*/ 923 w 941"/>
                  <a:gd name="T1" fmla="*/ 501 h 527"/>
                  <a:gd name="T2" fmla="*/ 905 w 941"/>
                  <a:gd name="T3" fmla="*/ 440 h 527"/>
                  <a:gd name="T4" fmla="*/ 893 w 941"/>
                  <a:gd name="T5" fmla="*/ 371 h 527"/>
                  <a:gd name="T6" fmla="*/ 876 w 941"/>
                  <a:gd name="T7" fmla="*/ 290 h 527"/>
                  <a:gd name="T8" fmla="*/ 863 w 941"/>
                  <a:gd name="T9" fmla="*/ 217 h 527"/>
                  <a:gd name="T10" fmla="*/ 844 w 941"/>
                  <a:gd name="T11" fmla="*/ 148 h 527"/>
                  <a:gd name="T12" fmla="*/ 815 w 941"/>
                  <a:gd name="T13" fmla="*/ 87 h 527"/>
                  <a:gd name="T14" fmla="*/ 768 w 941"/>
                  <a:gd name="T15" fmla="*/ 32 h 527"/>
                  <a:gd name="T16" fmla="*/ 685 w 941"/>
                  <a:gd name="T17" fmla="*/ 11 h 527"/>
                  <a:gd name="T18" fmla="*/ 607 w 941"/>
                  <a:gd name="T19" fmla="*/ 36 h 527"/>
                  <a:gd name="T20" fmla="*/ 561 w 941"/>
                  <a:gd name="T21" fmla="*/ 101 h 527"/>
                  <a:gd name="T22" fmla="*/ 540 w 941"/>
                  <a:gd name="T23" fmla="*/ 187 h 527"/>
                  <a:gd name="T24" fmla="*/ 530 w 941"/>
                  <a:gd name="T25" fmla="*/ 257 h 527"/>
                  <a:gd name="T26" fmla="*/ 519 w 941"/>
                  <a:gd name="T27" fmla="*/ 335 h 527"/>
                  <a:gd name="T28" fmla="*/ 508 w 941"/>
                  <a:gd name="T29" fmla="*/ 395 h 527"/>
                  <a:gd name="T30" fmla="*/ 495 w 941"/>
                  <a:gd name="T31" fmla="*/ 457 h 527"/>
                  <a:gd name="T32" fmla="*/ 476 w 941"/>
                  <a:gd name="T33" fmla="*/ 509 h 527"/>
                  <a:gd name="T34" fmla="*/ 433 w 941"/>
                  <a:gd name="T35" fmla="*/ 527 h 527"/>
                  <a:gd name="T36" fmla="*/ 398 w 941"/>
                  <a:gd name="T37" fmla="*/ 503 h 527"/>
                  <a:gd name="T38" fmla="*/ 377 w 941"/>
                  <a:gd name="T39" fmla="*/ 456 h 527"/>
                  <a:gd name="T40" fmla="*/ 365 w 941"/>
                  <a:gd name="T41" fmla="*/ 393 h 527"/>
                  <a:gd name="T42" fmla="*/ 355 w 941"/>
                  <a:gd name="T43" fmla="*/ 337 h 527"/>
                  <a:gd name="T44" fmla="*/ 348 w 941"/>
                  <a:gd name="T45" fmla="*/ 274 h 527"/>
                  <a:gd name="T46" fmla="*/ 339 w 941"/>
                  <a:gd name="T47" fmla="*/ 213 h 527"/>
                  <a:gd name="T48" fmla="*/ 329 w 941"/>
                  <a:gd name="T49" fmla="*/ 150 h 527"/>
                  <a:gd name="T50" fmla="*/ 311 w 941"/>
                  <a:gd name="T51" fmla="*/ 92 h 527"/>
                  <a:gd name="T52" fmla="*/ 265 w 941"/>
                  <a:gd name="T53" fmla="*/ 26 h 527"/>
                  <a:gd name="T54" fmla="*/ 204 w 941"/>
                  <a:gd name="T55" fmla="*/ 5 h 527"/>
                  <a:gd name="T56" fmla="*/ 145 w 941"/>
                  <a:gd name="T57" fmla="*/ 18 h 527"/>
                  <a:gd name="T58" fmla="*/ 101 w 941"/>
                  <a:gd name="T59" fmla="*/ 57 h 527"/>
                  <a:gd name="T60" fmla="*/ 71 w 941"/>
                  <a:gd name="T61" fmla="*/ 119 h 527"/>
                  <a:gd name="T62" fmla="*/ 52 w 941"/>
                  <a:gd name="T63" fmla="*/ 182 h 527"/>
                  <a:gd name="T64" fmla="*/ 41 w 941"/>
                  <a:gd name="T65" fmla="*/ 246 h 527"/>
                  <a:gd name="T66" fmla="*/ 35 w 941"/>
                  <a:gd name="T67" fmla="*/ 309 h 527"/>
                  <a:gd name="T68" fmla="*/ 25 w 941"/>
                  <a:gd name="T69" fmla="*/ 379 h 527"/>
                  <a:gd name="T70" fmla="*/ 17 w 941"/>
                  <a:gd name="T71" fmla="*/ 449 h 527"/>
                  <a:gd name="T72" fmla="*/ 4 w 941"/>
                  <a:gd name="T73" fmla="*/ 512 h 52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941"/>
                  <a:gd name="T112" fmla="*/ 0 h 527"/>
                  <a:gd name="T113" fmla="*/ 941 w 941"/>
                  <a:gd name="T114" fmla="*/ 527 h 52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941" h="527">
                    <a:moveTo>
                      <a:pt x="941" y="516"/>
                    </a:moveTo>
                    <a:cubicBezTo>
                      <a:pt x="941" y="516"/>
                      <a:pt x="931" y="501"/>
                      <a:pt x="923" y="501"/>
                    </a:cubicBezTo>
                    <a:cubicBezTo>
                      <a:pt x="925" y="487"/>
                      <a:pt x="922" y="482"/>
                      <a:pt x="912" y="472"/>
                    </a:cubicBezTo>
                    <a:cubicBezTo>
                      <a:pt x="913" y="459"/>
                      <a:pt x="913" y="447"/>
                      <a:pt x="905" y="440"/>
                    </a:cubicBezTo>
                    <a:cubicBezTo>
                      <a:pt x="906" y="425"/>
                      <a:pt x="907" y="421"/>
                      <a:pt x="897" y="407"/>
                    </a:cubicBezTo>
                    <a:cubicBezTo>
                      <a:pt x="902" y="398"/>
                      <a:pt x="900" y="380"/>
                      <a:pt x="893" y="371"/>
                    </a:cubicBezTo>
                    <a:cubicBezTo>
                      <a:pt x="897" y="364"/>
                      <a:pt x="892" y="336"/>
                      <a:pt x="885" y="331"/>
                    </a:cubicBezTo>
                    <a:cubicBezTo>
                      <a:pt x="887" y="324"/>
                      <a:pt x="885" y="304"/>
                      <a:pt x="876" y="290"/>
                    </a:cubicBezTo>
                    <a:cubicBezTo>
                      <a:pt x="880" y="282"/>
                      <a:pt x="878" y="265"/>
                      <a:pt x="871" y="253"/>
                    </a:cubicBezTo>
                    <a:cubicBezTo>
                      <a:pt x="874" y="249"/>
                      <a:pt x="869" y="222"/>
                      <a:pt x="863" y="217"/>
                    </a:cubicBezTo>
                    <a:cubicBezTo>
                      <a:pt x="865" y="204"/>
                      <a:pt x="857" y="187"/>
                      <a:pt x="854" y="183"/>
                    </a:cubicBezTo>
                    <a:cubicBezTo>
                      <a:pt x="855" y="173"/>
                      <a:pt x="851" y="157"/>
                      <a:pt x="844" y="148"/>
                    </a:cubicBezTo>
                    <a:cubicBezTo>
                      <a:pt x="846" y="140"/>
                      <a:pt x="842" y="124"/>
                      <a:pt x="831" y="118"/>
                    </a:cubicBezTo>
                    <a:cubicBezTo>
                      <a:pt x="832" y="111"/>
                      <a:pt x="827" y="91"/>
                      <a:pt x="815" y="87"/>
                    </a:cubicBezTo>
                    <a:cubicBezTo>
                      <a:pt x="813" y="77"/>
                      <a:pt x="811" y="65"/>
                      <a:pt x="797" y="59"/>
                    </a:cubicBezTo>
                    <a:cubicBezTo>
                      <a:pt x="794" y="50"/>
                      <a:pt x="785" y="36"/>
                      <a:pt x="768" y="32"/>
                    </a:cubicBezTo>
                    <a:cubicBezTo>
                      <a:pt x="764" y="24"/>
                      <a:pt x="737" y="8"/>
                      <a:pt x="723" y="12"/>
                    </a:cubicBezTo>
                    <a:cubicBezTo>
                      <a:pt x="717" y="7"/>
                      <a:pt x="697" y="1"/>
                      <a:pt x="685" y="11"/>
                    </a:cubicBezTo>
                    <a:cubicBezTo>
                      <a:pt x="678" y="1"/>
                      <a:pt x="649" y="4"/>
                      <a:pt x="638" y="15"/>
                    </a:cubicBezTo>
                    <a:cubicBezTo>
                      <a:pt x="633" y="11"/>
                      <a:pt x="609" y="29"/>
                      <a:pt x="607" y="36"/>
                    </a:cubicBezTo>
                    <a:cubicBezTo>
                      <a:pt x="596" y="35"/>
                      <a:pt x="577" y="60"/>
                      <a:pt x="580" y="67"/>
                    </a:cubicBezTo>
                    <a:cubicBezTo>
                      <a:pt x="567" y="72"/>
                      <a:pt x="561" y="91"/>
                      <a:pt x="561" y="101"/>
                    </a:cubicBezTo>
                    <a:cubicBezTo>
                      <a:pt x="551" y="106"/>
                      <a:pt x="540" y="136"/>
                      <a:pt x="545" y="147"/>
                    </a:cubicBezTo>
                    <a:cubicBezTo>
                      <a:pt x="541" y="150"/>
                      <a:pt x="532" y="181"/>
                      <a:pt x="540" y="187"/>
                    </a:cubicBezTo>
                    <a:cubicBezTo>
                      <a:pt x="533" y="192"/>
                      <a:pt x="531" y="212"/>
                      <a:pt x="534" y="218"/>
                    </a:cubicBezTo>
                    <a:cubicBezTo>
                      <a:pt x="529" y="222"/>
                      <a:pt x="525" y="248"/>
                      <a:pt x="530" y="257"/>
                    </a:cubicBezTo>
                    <a:cubicBezTo>
                      <a:pt x="523" y="263"/>
                      <a:pt x="521" y="291"/>
                      <a:pt x="525" y="296"/>
                    </a:cubicBezTo>
                    <a:cubicBezTo>
                      <a:pt x="515" y="300"/>
                      <a:pt x="514" y="332"/>
                      <a:pt x="519" y="335"/>
                    </a:cubicBezTo>
                    <a:cubicBezTo>
                      <a:pt x="514" y="338"/>
                      <a:pt x="512" y="358"/>
                      <a:pt x="514" y="366"/>
                    </a:cubicBezTo>
                    <a:cubicBezTo>
                      <a:pt x="509" y="369"/>
                      <a:pt x="505" y="386"/>
                      <a:pt x="508" y="395"/>
                    </a:cubicBezTo>
                    <a:cubicBezTo>
                      <a:pt x="502" y="400"/>
                      <a:pt x="501" y="416"/>
                      <a:pt x="505" y="425"/>
                    </a:cubicBezTo>
                    <a:cubicBezTo>
                      <a:pt x="498" y="431"/>
                      <a:pt x="492" y="448"/>
                      <a:pt x="495" y="457"/>
                    </a:cubicBezTo>
                    <a:cubicBezTo>
                      <a:pt x="488" y="462"/>
                      <a:pt x="483" y="477"/>
                      <a:pt x="486" y="485"/>
                    </a:cubicBezTo>
                    <a:cubicBezTo>
                      <a:pt x="482" y="486"/>
                      <a:pt x="477" y="498"/>
                      <a:pt x="476" y="509"/>
                    </a:cubicBezTo>
                    <a:cubicBezTo>
                      <a:pt x="469" y="509"/>
                      <a:pt x="462" y="515"/>
                      <a:pt x="459" y="523"/>
                    </a:cubicBezTo>
                    <a:cubicBezTo>
                      <a:pt x="452" y="521"/>
                      <a:pt x="441" y="523"/>
                      <a:pt x="433" y="527"/>
                    </a:cubicBezTo>
                    <a:cubicBezTo>
                      <a:pt x="432" y="524"/>
                      <a:pt x="419" y="517"/>
                      <a:pt x="414" y="521"/>
                    </a:cubicBezTo>
                    <a:cubicBezTo>
                      <a:pt x="415" y="515"/>
                      <a:pt x="406" y="503"/>
                      <a:pt x="398" y="503"/>
                    </a:cubicBezTo>
                    <a:cubicBezTo>
                      <a:pt x="399" y="496"/>
                      <a:pt x="392" y="486"/>
                      <a:pt x="385" y="483"/>
                    </a:cubicBezTo>
                    <a:cubicBezTo>
                      <a:pt x="388" y="474"/>
                      <a:pt x="384" y="461"/>
                      <a:pt x="377" y="456"/>
                    </a:cubicBezTo>
                    <a:cubicBezTo>
                      <a:pt x="380" y="446"/>
                      <a:pt x="374" y="429"/>
                      <a:pt x="367" y="423"/>
                    </a:cubicBezTo>
                    <a:cubicBezTo>
                      <a:pt x="371" y="413"/>
                      <a:pt x="371" y="397"/>
                      <a:pt x="365" y="393"/>
                    </a:cubicBezTo>
                    <a:cubicBezTo>
                      <a:pt x="367" y="383"/>
                      <a:pt x="364" y="366"/>
                      <a:pt x="359" y="363"/>
                    </a:cubicBezTo>
                    <a:cubicBezTo>
                      <a:pt x="361" y="357"/>
                      <a:pt x="359" y="341"/>
                      <a:pt x="355" y="337"/>
                    </a:cubicBezTo>
                    <a:cubicBezTo>
                      <a:pt x="358" y="330"/>
                      <a:pt x="357" y="311"/>
                      <a:pt x="352" y="308"/>
                    </a:cubicBezTo>
                    <a:cubicBezTo>
                      <a:pt x="355" y="301"/>
                      <a:pt x="352" y="280"/>
                      <a:pt x="348" y="274"/>
                    </a:cubicBezTo>
                    <a:cubicBezTo>
                      <a:pt x="352" y="268"/>
                      <a:pt x="349" y="249"/>
                      <a:pt x="345" y="244"/>
                    </a:cubicBezTo>
                    <a:cubicBezTo>
                      <a:pt x="348" y="237"/>
                      <a:pt x="344" y="219"/>
                      <a:pt x="339" y="213"/>
                    </a:cubicBezTo>
                    <a:cubicBezTo>
                      <a:pt x="343" y="207"/>
                      <a:pt x="341" y="186"/>
                      <a:pt x="333" y="182"/>
                    </a:cubicBezTo>
                    <a:cubicBezTo>
                      <a:pt x="336" y="176"/>
                      <a:pt x="334" y="153"/>
                      <a:pt x="329" y="150"/>
                    </a:cubicBezTo>
                    <a:cubicBezTo>
                      <a:pt x="331" y="145"/>
                      <a:pt x="329" y="124"/>
                      <a:pt x="322" y="121"/>
                    </a:cubicBezTo>
                    <a:cubicBezTo>
                      <a:pt x="324" y="114"/>
                      <a:pt x="317" y="98"/>
                      <a:pt x="311" y="92"/>
                    </a:cubicBezTo>
                    <a:cubicBezTo>
                      <a:pt x="313" y="84"/>
                      <a:pt x="304" y="59"/>
                      <a:pt x="295" y="60"/>
                    </a:cubicBezTo>
                    <a:cubicBezTo>
                      <a:pt x="297" y="53"/>
                      <a:pt x="276" y="26"/>
                      <a:pt x="265" y="26"/>
                    </a:cubicBezTo>
                    <a:cubicBezTo>
                      <a:pt x="263" y="19"/>
                      <a:pt x="241" y="8"/>
                      <a:pt x="237" y="12"/>
                    </a:cubicBezTo>
                    <a:cubicBezTo>
                      <a:pt x="234" y="4"/>
                      <a:pt x="207" y="0"/>
                      <a:pt x="204" y="5"/>
                    </a:cubicBezTo>
                    <a:cubicBezTo>
                      <a:pt x="197" y="0"/>
                      <a:pt x="179" y="2"/>
                      <a:pt x="174" y="5"/>
                    </a:cubicBezTo>
                    <a:cubicBezTo>
                      <a:pt x="162" y="4"/>
                      <a:pt x="146" y="12"/>
                      <a:pt x="145" y="18"/>
                    </a:cubicBezTo>
                    <a:cubicBezTo>
                      <a:pt x="133" y="19"/>
                      <a:pt x="126" y="26"/>
                      <a:pt x="123" y="33"/>
                    </a:cubicBezTo>
                    <a:cubicBezTo>
                      <a:pt x="107" y="38"/>
                      <a:pt x="103" y="48"/>
                      <a:pt x="101" y="57"/>
                    </a:cubicBezTo>
                    <a:cubicBezTo>
                      <a:pt x="87" y="64"/>
                      <a:pt x="86" y="76"/>
                      <a:pt x="85" y="87"/>
                    </a:cubicBezTo>
                    <a:cubicBezTo>
                      <a:pt x="73" y="91"/>
                      <a:pt x="70" y="112"/>
                      <a:pt x="71" y="119"/>
                    </a:cubicBezTo>
                    <a:cubicBezTo>
                      <a:pt x="61" y="126"/>
                      <a:pt x="58" y="142"/>
                      <a:pt x="60" y="150"/>
                    </a:cubicBezTo>
                    <a:cubicBezTo>
                      <a:pt x="55" y="159"/>
                      <a:pt x="50" y="171"/>
                      <a:pt x="52" y="182"/>
                    </a:cubicBezTo>
                    <a:cubicBezTo>
                      <a:pt x="50" y="186"/>
                      <a:pt x="44" y="207"/>
                      <a:pt x="46" y="216"/>
                    </a:cubicBezTo>
                    <a:cubicBezTo>
                      <a:pt x="39" y="224"/>
                      <a:pt x="38" y="239"/>
                      <a:pt x="41" y="246"/>
                    </a:cubicBezTo>
                    <a:cubicBezTo>
                      <a:pt x="38" y="249"/>
                      <a:pt x="36" y="272"/>
                      <a:pt x="38" y="277"/>
                    </a:cubicBezTo>
                    <a:cubicBezTo>
                      <a:pt x="32" y="289"/>
                      <a:pt x="31" y="301"/>
                      <a:pt x="35" y="309"/>
                    </a:cubicBezTo>
                    <a:cubicBezTo>
                      <a:pt x="27" y="324"/>
                      <a:pt x="28" y="337"/>
                      <a:pt x="31" y="344"/>
                    </a:cubicBezTo>
                    <a:cubicBezTo>
                      <a:pt x="24" y="350"/>
                      <a:pt x="21" y="372"/>
                      <a:pt x="25" y="379"/>
                    </a:cubicBezTo>
                    <a:cubicBezTo>
                      <a:pt x="19" y="388"/>
                      <a:pt x="18" y="407"/>
                      <a:pt x="23" y="416"/>
                    </a:cubicBezTo>
                    <a:cubicBezTo>
                      <a:pt x="14" y="430"/>
                      <a:pt x="15" y="434"/>
                      <a:pt x="17" y="449"/>
                    </a:cubicBezTo>
                    <a:cubicBezTo>
                      <a:pt x="10" y="457"/>
                      <a:pt x="10" y="469"/>
                      <a:pt x="12" y="482"/>
                    </a:cubicBezTo>
                    <a:cubicBezTo>
                      <a:pt x="5" y="492"/>
                      <a:pt x="4" y="497"/>
                      <a:pt x="4" y="512"/>
                    </a:cubicBezTo>
                    <a:cubicBezTo>
                      <a:pt x="3" y="512"/>
                      <a:pt x="2" y="512"/>
                      <a:pt x="0" y="513"/>
                    </a:cubicBezTo>
                  </a:path>
                </a:pathLst>
              </a:custGeom>
              <a:noFill/>
              <a:ln w="12700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07" name="Freeform 499"/>
              <p:cNvSpPr>
                <a:spLocks/>
              </p:cNvSpPr>
              <p:nvPr/>
            </p:nvSpPr>
            <p:spPr bwMode="auto">
              <a:xfrm>
                <a:off x="1679" y="1675"/>
                <a:ext cx="2353" cy="1408"/>
              </a:xfrm>
              <a:custGeom>
                <a:avLst/>
                <a:gdLst>
                  <a:gd name="T0" fmla="*/ 16 w 941"/>
                  <a:gd name="T1" fmla="*/ 507 h 528"/>
                  <a:gd name="T2" fmla="*/ 87 w 941"/>
                  <a:gd name="T3" fmla="*/ 433 h 528"/>
                  <a:gd name="T4" fmla="*/ 102 w 941"/>
                  <a:gd name="T5" fmla="*/ 345 h 528"/>
                  <a:gd name="T6" fmla="*/ 110 w 941"/>
                  <a:gd name="T7" fmla="*/ 268 h 528"/>
                  <a:gd name="T8" fmla="*/ 117 w 941"/>
                  <a:gd name="T9" fmla="*/ 206 h 528"/>
                  <a:gd name="T10" fmla="*/ 124 w 941"/>
                  <a:gd name="T11" fmla="*/ 152 h 528"/>
                  <a:gd name="T12" fmla="*/ 135 w 941"/>
                  <a:gd name="T13" fmla="*/ 96 h 528"/>
                  <a:gd name="T14" fmla="*/ 148 w 941"/>
                  <a:gd name="T15" fmla="*/ 55 h 528"/>
                  <a:gd name="T16" fmla="*/ 164 w 941"/>
                  <a:gd name="T17" fmla="*/ 22 h 528"/>
                  <a:gd name="T18" fmla="*/ 190 w 941"/>
                  <a:gd name="T19" fmla="*/ 1 h 528"/>
                  <a:gd name="T20" fmla="*/ 212 w 941"/>
                  <a:gd name="T21" fmla="*/ 3 h 528"/>
                  <a:gd name="T22" fmla="*/ 231 w 941"/>
                  <a:gd name="T23" fmla="*/ 24 h 528"/>
                  <a:gd name="T24" fmla="*/ 246 w 941"/>
                  <a:gd name="T25" fmla="*/ 64 h 528"/>
                  <a:gd name="T26" fmla="*/ 257 w 941"/>
                  <a:gd name="T27" fmla="*/ 110 h 528"/>
                  <a:gd name="T28" fmla="*/ 263 w 941"/>
                  <a:gd name="T29" fmla="*/ 164 h 528"/>
                  <a:gd name="T30" fmla="*/ 271 w 941"/>
                  <a:gd name="T31" fmla="*/ 226 h 528"/>
                  <a:gd name="T32" fmla="*/ 279 w 941"/>
                  <a:gd name="T33" fmla="*/ 286 h 528"/>
                  <a:gd name="T34" fmla="*/ 291 w 941"/>
                  <a:gd name="T35" fmla="*/ 353 h 528"/>
                  <a:gd name="T36" fmla="*/ 312 w 941"/>
                  <a:gd name="T37" fmla="*/ 430 h 528"/>
                  <a:gd name="T38" fmla="*/ 372 w 941"/>
                  <a:gd name="T39" fmla="*/ 505 h 528"/>
                  <a:gd name="T40" fmla="*/ 477 w 941"/>
                  <a:gd name="T41" fmla="*/ 519 h 528"/>
                  <a:gd name="T42" fmla="*/ 558 w 941"/>
                  <a:gd name="T43" fmla="*/ 439 h 528"/>
                  <a:gd name="T44" fmla="*/ 583 w 941"/>
                  <a:gd name="T45" fmla="*/ 360 h 528"/>
                  <a:gd name="T46" fmla="*/ 593 w 941"/>
                  <a:gd name="T47" fmla="*/ 294 h 528"/>
                  <a:gd name="T48" fmla="*/ 604 w 941"/>
                  <a:gd name="T49" fmla="*/ 221 h 528"/>
                  <a:gd name="T50" fmla="*/ 615 w 941"/>
                  <a:gd name="T51" fmla="*/ 148 h 528"/>
                  <a:gd name="T52" fmla="*/ 626 w 941"/>
                  <a:gd name="T53" fmla="*/ 91 h 528"/>
                  <a:gd name="T54" fmla="*/ 645 w 941"/>
                  <a:gd name="T55" fmla="*/ 38 h 528"/>
                  <a:gd name="T56" fmla="*/ 670 w 941"/>
                  <a:gd name="T57" fmla="*/ 12 h 528"/>
                  <a:gd name="T58" fmla="*/ 709 w 941"/>
                  <a:gd name="T59" fmla="*/ 11 h 528"/>
                  <a:gd name="T60" fmla="*/ 740 w 941"/>
                  <a:gd name="T61" fmla="*/ 38 h 528"/>
                  <a:gd name="T62" fmla="*/ 762 w 941"/>
                  <a:gd name="T63" fmla="*/ 78 h 528"/>
                  <a:gd name="T64" fmla="*/ 777 w 941"/>
                  <a:gd name="T65" fmla="*/ 124 h 528"/>
                  <a:gd name="T66" fmla="*/ 789 w 941"/>
                  <a:gd name="T67" fmla="*/ 183 h 528"/>
                  <a:gd name="T68" fmla="*/ 806 w 941"/>
                  <a:gd name="T69" fmla="*/ 260 h 528"/>
                  <a:gd name="T70" fmla="*/ 821 w 941"/>
                  <a:gd name="T71" fmla="*/ 336 h 528"/>
                  <a:gd name="T72" fmla="*/ 841 w 941"/>
                  <a:gd name="T73" fmla="*/ 419 h 528"/>
                  <a:gd name="T74" fmla="*/ 898 w 941"/>
                  <a:gd name="T75" fmla="*/ 498 h 52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41"/>
                  <a:gd name="T115" fmla="*/ 0 h 528"/>
                  <a:gd name="T116" fmla="*/ 941 w 941"/>
                  <a:gd name="T117" fmla="*/ 528 h 52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41" h="528">
                    <a:moveTo>
                      <a:pt x="0" y="513"/>
                    </a:moveTo>
                    <a:cubicBezTo>
                      <a:pt x="7" y="512"/>
                      <a:pt x="14" y="510"/>
                      <a:pt x="16" y="507"/>
                    </a:cubicBezTo>
                    <a:cubicBezTo>
                      <a:pt x="30" y="509"/>
                      <a:pt x="58" y="491"/>
                      <a:pt x="62" y="484"/>
                    </a:cubicBezTo>
                    <a:cubicBezTo>
                      <a:pt x="79" y="477"/>
                      <a:pt x="89" y="440"/>
                      <a:pt x="87" y="433"/>
                    </a:cubicBezTo>
                    <a:cubicBezTo>
                      <a:pt x="93" y="428"/>
                      <a:pt x="99" y="395"/>
                      <a:pt x="96" y="388"/>
                    </a:cubicBezTo>
                    <a:cubicBezTo>
                      <a:pt x="101" y="386"/>
                      <a:pt x="105" y="353"/>
                      <a:pt x="102" y="345"/>
                    </a:cubicBezTo>
                    <a:cubicBezTo>
                      <a:pt x="108" y="342"/>
                      <a:pt x="107" y="314"/>
                      <a:pt x="105" y="307"/>
                    </a:cubicBezTo>
                    <a:cubicBezTo>
                      <a:pt x="110" y="303"/>
                      <a:pt x="115" y="279"/>
                      <a:pt x="110" y="268"/>
                    </a:cubicBezTo>
                    <a:cubicBezTo>
                      <a:pt x="113" y="266"/>
                      <a:pt x="117" y="240"/>
                      <a:pt x="114" y="234"/>
                    </a:cubicBezTo>
                    <a:cubicBezTo>
                      <a:pt x="117" y="233"/>
                      <a:pt x="120" y="211"/>
                      <a:pt x="117" y="206"/>
                    </a:cubicBezTo>
                    <a:cubicBezTo>
                      <a:pt x="121" y="202"/>
                      <a:pt x="124" y="182"/>
                      <a:pt x="121" y="178"/>
                    </a:cubicBezTo>
                    <a:cubicBezTo>
                      <a:pt x="124" y="176"/>
                      <a:pt x="128" y="157"/>
                      <a:pt x="124" y="152"/>
                    </a:cubicBezTo>
                    <a:cubicBezTo>
                      <a:pt x="127" y="150"/>
                      <a:pt x="132" y="128"/>
                      <a:pt x="130" y="123"/>
                    </a:cubicBezTo>
                    <a:cubicBezTo>
                      <a:pt x="132" y="120"/>
                      <a:pt x="137" y="100"/>
                      <a:pt x="135" y="96"/>
                    </a:cubicBezTo>
                    <a:cubicBezTo>
                      <a:pt x="139" y="94"/>
                      <a:pt x="143" y="81"/>
                      <a:pt x="142" y="76"/>
                    </a:cubicBezTo>
                    <a:cubicBezTo>
                      <a:pt x="146" y="75"/>
                      <a:pt x="150" y="59"/>
                      <a:pt x="148" y="55"/>
                    </a:cubicBezTo>
                    <a:cubicBezTo>
                      <a:pt x="152" y="53"/>
                      <a:pt x="157" y="41"/>
                      <a:pt x="156" y="37"/>
                    </a:cubicBezTo>
                    <a:cubicBezTo>
                      <a:pt x="160" y="36"/>
                      <a:pt x="165" y="27"/>
                      <a:pt x="164" y="22"/>
                    </a:cubicBezTo>
                    <a:cubicBezTo>
                      <a:pt x="170" y="22"/>
                      <a:pt x="177" y="11"/>
                      <a:pt x="176" y="8"/>
                    </a:cubicBezTo>
                    <a:cubicBezTo>
                      <a:pt x="182" y="11"/>
                      <a:pt x="189" y="3"/>
                      <a:pt x="190" y="1"/>
                    </a:cubicBezTo>
                    <a:cubicBezTo>
                      <a:pt x="196" y="6"/>
                      <a:pt x="201" y="0"/>
                      <a:pt x="201" y="0"/>
                    </a:cubicBezTo>
                    <a:cubicBezTo>
                      <a:pt x="204" y="6"/>
                      <a:pt x="212" y="3"/>
                      <a:pt x="212" y="3"/>
                    </a:cubicBezTo>
                    <a:cubicBezTo>
                      <a:pt x="214" y="11"/>
                      <a:pt x="216" y="10"/>
                      <a:pt x="220" y="10"/>
                    </a:cubicBezTo>
                    <a:cubicBezTo>
                      <a:pt x="220" y="16"/>
                      <a:pt x="226" y="24"/>
                      <a:pt x="231" y="24"/>
                    </a:cubicBezTo>
                    <a:cubicBezTo>
                      <a:pt x="229" y="31"/>
                      <a:pt x="235" y="40"/>
                      <a:pt x="240" y="41"/>
                    </a:cubicBezTo>
                    <a:cubicBezTo>
                      <a:pt x="234" y="47"/>
                      <a:pt x="241" y="62"/>
                      <a:pt x="246" y="64"/>
                    </a:cubicBezTo>
                    <a:cubicBezTo>
                      <a:pt x="240" y="68"/>
                      <a:pt x="247" y="84"/>
                      <a:pt x="252" y="84"/>
                    </a:cubicBezTo>
                    <a:cubicBezTo>
                      <a:pt x="246" y="88"/>
                      <a:pt x="250" y="108"/>
                      <a:pt x="257" y="110"/>
                    </a:cubicBezTo>
                    <a:cubicBezTo>
                      <a:pt x="249" y="115"/>
                      <a:pt x="255" y="133"/>
                      <a:pt x="260" y="135"/>
                    </a:cubicBezTo>
                    <a:cubicBezTo>
                      <a:pt x="251" y="140"/>
                      <a:pt x="256" y="164"/>
                      <a:pt x="263" y="164"/>
                    </a:cubicBezTo>
                    <a:cubicBezTo>
                      <a:pt x="257" y="169"/>
                      <a:pt x="261" y="194"/>
                      <a:pt x="269" y="196"/>
                    </a:cubicBezTo>
                    <a:cubicBezTo>
                      <a:pt x="261" y="203"/>
                      <a:pt x="264" y="223"/>
                      <a:pt x="271" y="226"/>
                    </a:cubicBezTo>
                    <a:cubicBezTo>
                      <a:pt x="264" y="231"/>
                      <a:pt x="268" y="250"/>
                      <a:pt x="274" y="253"/>
                    </a:cubicBezTo>
                    <a:cubicBezTo>
                      <a:pt x="270" y="259"/>
                      <a:pt x="270" y="283"/>
                      <a:pt x="279" y="286"/>
                    </a:cubicBezTo>
                    <a:cubicBezTo>
                      <a:pt x="275" y="293"/>
                      <a:pt x="276" y="314"/>
                      <a:pt x="285" y="320"/>
                    </a:cubicBezTo>
                    <a:cubicBezTo>
                      <a:pt x="279" y="326"/>
                      <a:pt x="283" y="352"/>
                      <a:pt x="291" y="353"/>
                    </a:cubicBezTo>
                    <a:cubicBezTo>
                      <a:pt x="285" y="360"/>
                      <a:pt x="288" y="389"/>
                      <a:pt x="299" y="390"/>
                    </a:cubicBezTo>
                    <a:cubicBezTo>
                      <a:pt x="290" y="397"/>
                      <a:pt x="300" y="432"/>
                      <a:pt x="312" y="430"/>
                    </a:cubicBezTo>
                    <a:cubicBezTo>
                      <a:pt x="310" y="442"/>
                      <a:pt x="325" y="472"/>
                      <a:pt x="336" y="471"/>
                    </a:cubicBezTo>
                    <a:cubicBezTo>
                      <a:pt x="336" y="478"/>
                      <a:pt x="359" y="507"/>
                      <a:pt x="372" y="505"/>
                    </a:cubicBezTo>
                    <a:cubicBezTo>
                      <a:pt x="374" y="513"/>
                      <a:pt x="411" y="527"/>
                      <a:pt x="419" y="522"/>
                    </a:cubicBezTo>
                    <a:cubicBezTo>
                      <a:pt x="425" y="528"/>
                      <a:pt x="474" y="528"/>
                      <a:pt x="477" y="519"/>
                    </a:cubicBezTo>
                    <a:cubicBezTo>
                      <a:pt x="489" y="520"/>
                      <a:pt x="527" y="498"/>
                      <a:pt x="525" y="487"/>
                    </a:cubicBezTo>
                    <a:cubicBezTo>
                      <a:pt x="534" y="488"/>
                      <a:pt x="566" y="449"/>
                      <a:pt x="558" y="439"/>
                    </a:cubicBezTo>
                    <a:cubicBezTo>
                      <a:pt x="567" y="432"/>
                      <a:pt x="580" y="403"/>
                      <a:pt x="575" y="399"/>
                    </a:cubicBezTo>
                    <a:cubicBezTo>
                      <a:pt x="581" y="392"/>
                      <a:pt x="588" y="365"/>
                      <a:pt x="583" y="360"/>
                    </a:cubicBezTo>
                    <a:cubicBezTo>
                      <a:pt x="590" y="353"/>
                      <a:pt x="592" y="326"/>
                      <a:pt x="589" y="325"/>
                    </a:cubicBezTo>
                    <a:cubicBezTo>
                      <a:pt x="596" y="321"/>
                      <a:pt x="597" y="299"/>
                      <a:pt x="593" y="294"/>
                    </a:cubicBezTo>
                    <a:cubicBezTo>
                      <a:pt x="600" y="288"/>
                      <a:pt x="602" y="264"/>
                      <a:pt x="599" y="261"/>
                    </a:cubicBezTo>
                    <a:cubicBezTo>
                      <a:pt x="605" y="257"/>
                      <a:pt x="609" y="224"/>
                      <a:pt x="604" y="221"/>
                    </a:cubicBezTo>
                    <a:cubicBezTo>
                      <a:pt x="611" y="210"/>
                      <a:pt x="613" y="193"/>
                      <a:pt x="610" y="181"/>
                    </a:cubicBezTo>
                    <a:cubicBezTo>
                      <a:pt x="616" y="171"/>
                      <a:pt x="617" y="154"/>
                      <a:pt x="615" y="148"/>
                    </a:cubicBezTo>
                    <a:cubicBezTo>
                      <a:pt x="620" y="141"/>
                      <a:pt x="622" y="124"/>
                      <a:pt x="620" y="120"/>
                    </a:cubicBezTo>
                    <a:cubicBezTo>
                      <a:pt x="626" y="115"/>
                      <a:pt x="626" y="98"/>
                      <a:pt x="626" y="91"/>
                    </a:cubicBezTo>
                    <a:cubicBezTo>
                      <a:pt x="631" y="88"/>
                      <a:pt x="636" y="64"/>
                      <a:pt x="632" y="59"/>
                    </a:cubicBezTo>
                    <a:cubicBezTo>
                      <a:pt x="638" y="55"/>
                      <a:pt x="645" y="44"/>
                      <a:pt x="645" y="38"/>
                    </a:cubicBezTo>
                    <a:cubicBezTo>
                      <a:pt x="652" y="34"/>
                      <a:pt x="657" y="28"/>
                      <a:pt x="656" y="23"/>
                    </a:cubicBezTo>
                    <a:cubicBezTo>
                      <a:pt x="662" y="22"/>
                      <a:pt x="670" y="17"/>
                      <a:pt x="670" y="12"/>
                    </a:cubicBezTo>
                    <a:cubicBezTo>
                      <a:pt x="676" y="15"/>
                      <a:pt x="684" y="11"/>
                      <a:pt x="686" y="8"/>
                    </a:cubicBezTo>
                    <a:cubicBezTo>
                      <a:pt x="691" y="11"/>
                      <a:pt x="705" y="13"/>
                      <a:pt x="709" y="11"/>
                    </a:cubicBezTo>
                    <a:cubicBezTo>
                      <a:pt x="712" y="16"/>
                      <a:pt x="722" y="20"/>
                      <a:pt x="727" y="19"/>
                    </a:cubicBezTo>
                    <a:cubicBezTo>
                      <a:pt x="725" y="25"/>
                      <a:pt x="735" y="38"/>
                      <a:pt x="740" y="38"/>
                    </a:cubicBezTo>
                    <a:cubicBezTo>
                      <a:pt x="739" y="46"/>
                      <a:pt x="746" y="57"/>
                      <a:pt x="751" y="57"/>
                    </a:cubicBezTo>
                    <a:cubicBezTo>
                      <a:pt x="748" y="64"/>
                      <a:pt x="756" y="78"/>
                      <a:pt x="762" y="78"/>
                    </a:cubicBezTo>
                    <a:cubicBezTo>
                      <a:pt x="759" y="85"/>
                      <a:pt x="763" y="97"/>
                      <a:pt x="768" y="98"/>
                    </a:cubicBezTo>
                    <a:cubicBezTo>
                      <a:pt x="762" y="107"/>
                      <a:pt x="770" y="123"/>
                      <a:pt x="777" y="124"/>
                    </a:cubicBezTo>
                    <a:cubicBezTo>
                      <a:pt x="768" y="130"/>
                      <a:pt x="774" y="151"/>
                      <a:pt x="782" y="153"/>
                    </a:cubicBezTo>
                    <a:cubicBezTo>
                      <a:pt x="776" y="158"/>
                      <a:pt x="784" y="183"/>
                      <a:pt x="789" y="183"/>
                    </a:cubicBezTo>
                    <a:cubicBezTo>
                      <a:pt x="784" y="190"/>
                      <a:pt x="788" y="216"/>
                      <a:pt x="796" y="218"/>
                    </a:cubicBezTo>
                    <a:cubicBezTo>
                      <a:pt x="791" y="222"/>
                      <a:pt x="798" y="260"/>
                      <a:pt x="806" y="260"/>
                    </a:cubicBezTo>
                    <a:cubicBezTo>
                      <a:pt x="802" y="264"/>
                      <a:pt x="807" y="296"/>
                      <a:pt x="815" y="297"/>
                    </a:cubicBezTo>
                    <a:cubicBezTo>
                      <a:pt x="806" y="303"/>
                      <a:pt x="813" y="335"/>
                      <a:pt x="821" y="336"/>
                    </a:cubicBezTo>
                    <a:cubicBezTo>
                      <a:pt x="815" y="342"/>
                      <a:pt x="819" y="378"/>
                      <a:pt x="829" y="377"/>
                    </a:cubicBezTo>
                    <a:cubicBezTo>
                      <a:pt x="824" y="385"/>
                      <a:pt x="831" y="418"/>
                      <a:pt x="841" y="419"/>
                    </a:cubicBezTo>
                    <a:cubicBezTo>
                      <a:pt x="837" y="427"/>
                      <a:pt x="860" y="470"/>
                      <a:pt x="868" y="470"/>
                    </a:cubicBezTo>
                    <a:cubicBezTo>
                      <a:pt x="870" y="482"/>
                      <a:pt x="894" y="498"/>
                      <a:pt x="898" y="498"/>
                    </a:cubicBezTo>
                    <a:cubicBezTo>
                      <a:pt x="902" y="507"/>
                      <a:pt x="934" y="514"/>
                      <a:pt x="941" y="513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08" name="Freeform 500"/>
              <p:cNvSpPr>
                <a:spLocks/>
              </p:cNvSpPr>
              <p:nvPr/>
            </p:nvSpPr>
            <p:spPr bwMode="auto">
              <a:xfrm>
                <a:off x="1776" y="2030"/>
                <a:ext cx="105" cy="88"/>
              </a:xfrm>
              <a:custGeom>
                <a:avLst/>
                <a:gdLst>
                  <a:gd name="T0" fmla="*/ 6 w 42"/>
                  <a:gd name="T1" fmla="*/ 5 h 33"/>
                  <a:gd name="T2" fmla="*/ 4 w 42"/>
                  <a:gd name="T3" fmla="*/ 24 h 33"/>
                  <a:gd name="T4" fmla="*/ 20 w 42"/>
                  <a:gd name="T5" fmla="*/ 25 h 33"/>
                  <a:gd name="T6" fmla="*/ 34 w 42"/>
                  <a:gd name="T7" fmla="*/ 25 h 33"/>
                  <a:gd name="T8" fmla="*/ 36 w 42"/>
                  <a:gd name="T9" fmla="*/ 13 h 33"/>
                  <a:gd name="T10" fmla="*/ 27 w 42"/>
                  <a:gd name="T11" fmla="*/ 9 h 33"/>
                  <a:gd name="T12" fmla="*/ 6 w 42"/>
                  <a:gd name="T13" fmla="*/ 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2"/>
                  <a:gd name="T22" fmla="*/ 0 h 33"/>
                  <a:gd name="T23" fmla="*/ 42 w 4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2" h="33">
                    <a:moveTo>
                      <a:pt x="6" y="5"/>
                    </a:moveTo>
                    <a:cubicBezTo>
                      <a:pt x="1" y="11"/>
                      <a:pt x="0" y="19"/>
                      <a:pt x="4" y="24"/>
                    </a:cubicBezTo>
                    <a:cubicBezTo>
                      <a:pt x="8" y="30"/>
                      <a:pt x="16" y="33"/>
                      <a:pt x="20" y="25"/>
                    </a:cubicBezTo>
                    <a:cubicBezTo>
                      <a:pt x="22" y="32"/>
                      <a:pt x="32" y="32"/>
                      <a:pt x="34" y="25"/>
                    </a:cubicBezTo>
                    <a:cubicBezTo>
                      <a:pt x="42" y="28"/>
                      <a:pt x="39" y="16"/>
                      <a:pt x="36" y="13"/>
                    </a:cubicBezTo>
                    <a:cubicBezTo>
                      <a:pt x="33" y="11"/>
                      <a:pt x="30" y="10"/>
                      <a:pt x="27" y="9"/>
                    </a:cubicBezTo>
                    <a:cubicBezTo>
                      <a:pt x="21" y="7"/>
                      <a:pt x="10" y="0"/>
                      <a:pt x="6" y="6"/>
                    </a:cubicBezTo>
                  </a:path>
                </a:pathLst>
              </a:custGeom>
              <a:solidFill>
                <a:srgbClr val="00B5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09" name="Freeform 501"/>
              <p:cNvSpPr>
                <a:spLocks/>
              </p:cNvSpPr>
              <p:nvPr/>
            </p:nvSpPr>
            <p:spPr bwMode="auto">
              <a:xfrm>
                <a:off x="1711" y="2654"/>
                <a:ext cx="93" cy="104"/>
              </a:xfrm>
              <a:custGeom>
                <a:avLst/>
                <a:gdLst>
                  <a:gd name="T0" fmla="*/ 3 w 37"/>
                  <a:gd name="T1" fmla="*/ 6 h 39"/>
                  <a:gd name="T2" fmla="*/ 0 w 37"/>
                  <a:gd name="T3" fmla="*/ 16 h 39"/>
                  <a:gd name="T4" fmla="*/ 7 w 37"/>
                  <a:gd name="T5" fmla="*/ 24 h 39"/>
                  <a:gd name="T6" fmla="*/ 12 w 37"/>
                  <a:gd name="T7" fmla="*/ 33 h 39"/>
                  <a:gd name="T8" fmla="*/ 22 w 37"/>
                  <a:gd name="T9" fmla="*/ 31 h 39"/>
                  <a:gd name="T10" fmla="*/ 35 w 37"/>
                  <a:gd name="T11" fmla="*/ 19 h 39"/>
                  <a:gd name="T12" fmla="*/ 26 w 37"/>
                  <a:gd name="T13" fmla="*/ 8 h 39"/>
                  <a:gd name="T14" fmla="*/ 3 w 37"/>
                  <a:gd name="T15" fmla="*/ 6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7"/>
                  <a:gd name="T25" fmla="*/ 0 h 39"/>
                  <a:gd name="T26" fmla="*/ 37 w 37"/>
                  <a:gd name="T27" fmla="*/ 39 h 3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7" h="39">
                    <a:moveTo>
                      <a:pt x="3" y="6"/>
                    </a:moveTo>
                    <a:cubicBezTo>
                      <a:pt x="2" y="9"/>
                      <a:pt x="0" y="13"/>
                      <a:pt x="0" y="16"/>
                    </a:cubicBezTo>
                    <a:cubicBezTo>
                      <a:pt x="1" y="22"/>
                      <a:pt x="4" y="21"/>
                      <a:pt x="7" y="24"/>
                    </a:cubicBezTo>
                    <a:cubicBezTo>
                      <a:pt x="9" y="27"/>
                      <a:pt x="7" y="30"/>
                      <a:pt x="12" y="33"/>
                    </a:cubicBezTo>
                    <a:cubicBezTo>
                      <a:pt x="15" y="35"/>
                      <a:pt x="20" y="36"/>
                      <a:pt x="22" y="31"/>
                    </a:cubicBezTo>
                    <a:cubicBezTo>
                      <a:pt x="32" y="39"/>
                      <a:pt x="37" y="29"/>
                      <a:pt x="35" y="19"/>
                    </a:cubicBezTo>
                    <a:cubicBezTo>
                      <a:pt x="34" y="14"/>
                      <a:pt x="31" y="11"/>
                      <a:pt x="26" y="8"/>
                    </a:cubicBezTo>
                    <a:cubicBezTo>
                      <a:pt x="21" y="3"/>
                      <a:pt x="9" y="0"/>
                      <a:pt x="3" y="6"/>
                    </a:cubicBezTo>
                  </a:path>
                </a:pathLst>
              </a:custGeom>
              <a:solidFill>
                <a:srgbClr val="00B5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10" name="Freeform 502"/>
              <p:cNvSpPr>
                <a:spLocks/>
              </p:cNvSpPr>
              <p:nvPr/>
            </p:nvSpPr>
            <p:spPr bwMode="auto">
              <a:xfrm>
                <a:off x="2499" y="2425"/>
                <a:ext cx="88" cy="82"/>
              </a:xfrm>
              <a:custGeom>
                <a:avLst/>
                <a:gdLst>
                  <a:gd name="T0" fmla="*/ 20 w 35"/>
                  <a:gd name="T1" fmla="*/ 3 h 31"/>
                  <a:gd name="T2" fmla="*/ 3 w 35"/>
                  <a:gd name="T3" fmla="*/ 14 h 31"/>
                  <a:gd name="T4" fmla="*/ 2 w 35"/>
                  <a:gd name="T5" fmla="*/ 23 h 31"/>
                  <a:gd name="T6" fmla="*/ 11 w 35"/>
                  <a:gd name="T7" fmla="*/ 30 h 31"/>
                  <a:gd name="T8" fmla="*/ 28 w 35"/>
                  <a:gd name="T9" fmla="*/ 25 h 31"/>
                  <a:gd name="T10" fmla="*/ 33 w 35"/>
                  <a:gd name="T11" fmla="*/ 11 h 31"/>
                  <a:gd name="T12" fmla="*/ 20 w 35"/>
                  <a:gd name="T13" fmla="*/ 3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31"/>
                  <a:gd name="T23" fmla="*/ 35 w 35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31">
                    <a:moveTo>
                      <a:pt x="20" y="3"/>
                    </a:moveTo>
                    <a:cubicBezTo>
                      <a:pt x="14" y="0"/>
                      <a:pt x="0" y="7"/>
                      <a:pt x="3" y="14"/>
                    </a:cubicBezTo>
                    <a:cubicBezTo>
                      <a:pt x="0" y="16"/>
                      <a:pt x="0" y="20"/>
                      <a:pt x="2" y="23"/>
                    </a:cubicBezTo>
                    <a:cubicBezTo>
                      <a:pt x="4" y="28"/>
                      <a:pt x="7" y="30"/>
                      <a:pt x="11" y="30"/>
                    </a:cubicBezTo>
                    <a:cubicBezTo>
                      <a:pt x="17" y="31"/>
                      <a:pt x="23" y="27"/>
                      <a:pt x="28" y="25"/>
                    </a:cubicBezTo>
                    <a:cubicBezTo>
                      <a:pt x="35" y="23"/>
                      <a:pt x="35" y="19"/>
                      <a:pt x="33" y="11"/>
                    </a:cubicBezTo>
                    <a:cubicBezTo>
                      <a:pt x="31" y="3"/>
                      <a:pt x="28" y="2"/>
                      <a:pt x="20" y="3"/>
                    </a:cubicBezTo>
                  </a:path>
                </a:pathLst>
              </a:custGeom>
              <a:solidFill>
                <a:srgbClr val="00B5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11" name="Freeform 503"/>
              <p:cNvSpPr>
                <a:spLocks/>
              </p:cNvSpPr>
              <p:nvPr/>
            </p:nvSpPr>
            <p:spPr bwMode="auto">
              <a:xfrm>
                <a:off x="2412" y="1787"/>
                <a:ext cx="87" cy="75"/>
              </a:xfrm>
              <a:custGeom>
                <a:avLst/>
                <a:gdLst>
                  <a:gd name="T0" fmla="*/ 14 w 35"/>
                  <a:gd name="T1" fmla="*/ 5 h 28"/>
                  <a:gd name="T2" fmla="*/ 1 w 35"/>
                  <a:gd name="T3" fmla="*/ 22 h 28"/>
                  <a:gd name="T4" fmla="*/ 10 w 35"/>
                  <a:gd name="T5" fmla="*/ 28 h 28"/>
                  <a:gd name="T6" fmla="*/ 15 w 35"/>
                  <a:gd name="T7" fmla="*/ 24 h 28"/>
                  <a:gd name="T8" fmla="*/ 26 w 35"/>
                  <a:gd name="T9" fmla="*/ 27 h 28"/>
                  <a:gd name="T10" fmla="*/ 32 w 35"/>
                  <a:gd name="T11" fmla="*/ 8 h 28"/>
                  <a:gd name="T12" fmla="*/ 14 w 35"/>
                  <a:gd name="T13" fmla="*/ 5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8"/>
                  <a:gd name="T23" fmla="*/ 35 w 35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8">
                    <a:moveTo>
                      <a:pt x="14" y="5"/>
                    </a:moveTo>
                    <a:cubicBezTo>
                      <a:pt x="9" y="5"/>
                      <a:pt x="0" y="17"/>
                      <a:pt x="1" y="22"/>
                    </a:cubicBezTo>
                    <a:cubicBezTo>
                      <a:pt x="2" y="28"/>
                      <a:pt x="6" y="28"/>
                      <a:pt x="10" y="28"/>
                    </a:cubicBezTo>
                    <a:cubicBezTo>
                      <a:pt x="12" y="27"/>
                      <a:pt x="13" y="25"/>
                      <a:pt x="15" y="24"/>
                    </a:cubicBezTo>
                    <a:cubicBezTo>
                      <a:pt x="17" y="24"/>
                      <a:pt x="24" y="27"/>
                      <a:pt x="26" y="27"/>
                    </a:cubicBezTo>
                    <a:cubicBezTo>
                      <a:pt x="33" y="26"/>
                      <a:pt x="35" y="15"/>
                      <a:pt x="32" y="8"/>
                    </a:cubicBezTo>
                    <a:cubicBezTo>
                      <a:pt x="30" y="0"/>
                      <a:pt x="21" y="4"/>
                      <a:pt x="14" y="5"/>
                    </a:cubicBezTo>
                  </a:path>
                </a:pathLst>
              </a:custGeom>
              <a:solidFill>
                <a:srgbClr val="00B5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12" name="Freeform 504"/>
              <p:cNvSpPr>
                <a:spLocks/>
              </p:cNvSpPr>
              <p:nvPr/>
            </p:nvSpPr>
            <p:spPr bwMode="auto">
              <a:xfrm>
                <a:off x="1939" y="1555"/>
                <a:ext cx="77" cy="107"/>
              </a:xfrm>
              <a:custGeom>
                <a:avLst/>
                <a:gdLst>
                  <a:gd name="T0" fmla="*/ 11 w 31"/>
                  <a:gd name="T1" fmla="*/ 1 h 40"/>
                  <a:gd name="T2" fmla="*/ 3 w 31"/>
                  <a:gd name="T3" fmla="*/ 26 h 40"/>
                  <a:gd name="T4" fmla="*/ 13 w 31"/>
                  <a:gd name="T5" fmla="*/ 34 h 40"/>
                  <a:gd name="T6" fmla="*/ 23 w 31"/>
                  <a:gd name="T7" fmla="*/ 37 h 40"/>
                  <a:gd name="T8" fmla="*/ 11 w 31"/>
                  <a:gd name="T9" fmla="*/ 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40"/>
                  <a:gd name="T17" fmla="*/ 31 w 31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40">
                    <a:moveTo>
                      <a:pt x="11" y="1"/>
                    </a:moveTo>
                    <a:cubicBezTo>
                      <a:pt x="1" y="3"/>
                      <a:pt x="0" y="21"/>
                      <a:pt x="3" y="26"/>
                    </a:cubicBezTo>
                    <a:cubicBezTo>
                      <a:pt x="4" y="28"/>
                      <a:pt x="11" y="33"/>
                      <a:pt x="13" y="34"/>
                    </a:cubicBezTo>
                    <a:cubicBezTo>
                      <a:pt x="16" y="36"/>
                      <a:pt x="18" y="40"/>
                      <a:pt x="23" y="37"/>
                    </a:cubicBezTo>
                    <a:cubicBezTo>
                      <a:pt x="31" y="31"/>
                      <a:pt x="22" y="0"/>
                      <a:pt x="11" y="1"/>
                    </a:cubicBezTo>
                  </a:path>
                </a:pathLst>
              </a:custGeom>
              <a:solidFill>
                <a:srgbClr val="00B5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13" name="Freeform 505"/>
              <p:cNvSpPr>
                <a:spLocks/>
              </p:cNvSpPr>
              <p:nvPr/>
            </p:nvSpPr>
            <p:spPr bwMode="auto">
              <a:xfrm>
                <a:off x="2627" y="2790"/>
                <a:ext cx="77" cy="123"/>
              </a:xfrm>
              <a:custGeom>
                <a:avLst/>
                <a:gdLst>
                  <a:gd name="T0" fmla="*/ 16 w 31"/>
                  <a:gd name="T1" fmla="*/ 8 h 46"/>
                  <a:gd name="T2" fmla="*/ 1 w 31"/>
                  <a:gd name="T3" fmla="*/ 36 h 46"/>
                  <a:gd name="T4" fmla="*/ 12 w 31"/>
                  <a:gd name="T5" fmla="*/ 44 h 46"/>
                  <a:gd name="T6" fmla="*/ 23 w 31"/>
                  <a:gd name="T7" fmla="*/ 38 h 46"/>
                  <a:gd name="T8" fmla="*/ 30 w 31"/>
                  <a:gd name="T9" fmla="*/ 20 h 46"/>
                  <a:gd name="T10" fmla="*/ 16 w 31"/>
                  <a:gd name="T11" fmla="*/ 8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46"/>
                  <a:gd name="T20" fmla="*/ 31 w 31"/>
                  <a:gd name="T21" fmla="*/ 46 h 4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46">
                    <a:moveTo>
                      <a:pt x="16" y="8"/>
                    </a:moveTo>
                    <a:cubicBezTo>
                      <a:pt x="7" y="11"/>
                      <a:pt x="0" y="29"/>
                      <a:pt x="1" y="36"/>
                    </a:cubicBezTo>
                    <a:cubicBezTo>
                      <a:pt x="2" y="42"/>
                      <a:pt x="5" y="46"/>
                      <a:pt x="12" y="44"/>
                    </a:cubicBezTo>
                    <a:cubicBezTo>
                      <a:pt x="16" y="43"/>
                      <a:pt x="20" y="40"/>
                      <a:pt x="23" y="38"/>
                    </a:cubicBezTo>
                    <a:cubicBezTo>
                      <a:pt x="28" y="34"/>
                      <a:pt x="29" y="28"/>
                      <a:pt x="30" y="20"/>
                    </a:cubicBezTo>
                    <a:cubicBezTo>
                      <a:pt x="31" y="15"/>
                      <a:pt x="20" y="0"/>
                      <a:pt x="16" y="8"/>
                    </a:cubicBezTo>
                  </a:path>
                </a:pathLst>
              </a:custGeom>
              <a:solidFill>
                <a:srgbClr val="00B5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14" name="Freeform 506"/>
              <p:cNvSpPr>
                <a:spLocks/>
              </p:cNvSpPr>
              <p:nvPr/>
            </p:nvSpPr>
            <p:spPr bwMode="auto">
              <a:xfrm>
                <a:off x="2914" y="2593"/>
                <a:ext cx="115" cy="93"/>
              </a:xfrm>
              <a:custGeom>
                <a:avLst/>
                <a:gdLst>
                  <a:gd name="T0" fmla="*/ 20 w 46"/>
                  <a:gd name="T1" fmla="*/ 4 h 35"/>
                  <a:gd name="T2" fmla="*/ 5 w 46"/>
                  <a:gd name="T3" fmla="*/ 21 h 35"/>
                  <a:gd name="T4" fmla="*/ 9 w 46"/>
                  <a:gd name="T5" fmla="*/ 23 h 35"/>
                  <a:gd name="T6" fmla="*/ 14 w 46"/>
                  <a:gd name="T7" fmla="*/ 29 h 35"/>
                  <a:gd name="T8" fmla="*/ 29 w 46"/>
                  <a:gd name="T9" fmla="*/ 33 h 35"/>
                  <a:gd name="T10" fmla="*/ 43 w 46"/>
                  <a:gd name="T11" fmla="*/ 29 h 35"/>
                  <a:gd name="T12" fmla="*/ 41 w 46"/>
                  <a:gd name="T13" fmla="*/ 11 h 35"/>
                  <a:gd name="T14" fmla="*/ 20 w 46"/>
                  <a:gd name="T15" fmla="*/ 4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6"/>
                  <a:gd name="T25" fmla="*/ 0 h 35"/>
                  <a:gd name="T26" fmla="*/ 46 w 46"/>
                  <a:gd name="T27" fmla="*/ 35 h 3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6" h="35">
                    <a:moveTo>
                      <a:pt x="20" y="4"/>
                    </a:moveTo>
                    <a:cubicBezTo>
                      <a:pt x="9" y="0"/>
                      <a:pt x="0" y="10"/>
                      <a:pt x="5" y="21"/>
                    </a:cubicBezTo>
                    <a:cubicBezTo>
                      <a:pt x="5" y="21"/>
                      <a:pt x="9" y="22"/>
                      <a:pt x="9" y="23"/>
                    </a:cubicBezTo>
                    <a:cubicBezTo>
                      <a:pt x="11" y="25"/>
                      <a:pt x="10" y="27"/>
                      <a:pt x="14" y="29"/>
                    </a:cubicBezTo>
                    <a:cubicBezTo>
                      <a:pt x="17" y="32"/>
                      <a:pt x="25" y="33"/>
                      <a:pt x="29" y="33"/>
                    </a:cubicBezTo>
                    <a:cubicBezTo>
                      <a:pt x="35" y="35"/>
                      <a:pt x="39" y="35"/>
                      <a:pt x="43" y="29"/>
                    </a:cubicBezTo>
                    <a:cubicBezTo>
                      <a:pt x="46" y="24"/>
                      <a:pt x="46" y="15"/>
                      <a:pt x="41" y="11"/>
                    </a:cubicBezTo>
                    <a:cubicBezTo>
                      <a:pt x="37" y="7"/>
                      <a:pt x="25" y="3"/>
                      <a:pt x="20" y="4"/>
                    </a:cubicBezTo>
                  </a:path>
                </a:pathLst>
              </a:custGeom>
              <a:solidFill>
                <a:srgbClr val="00B5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15" name="Freeform 507"/>
              <p:cNvSpPr>
                <a:spLocks/>
              </p:cNvSpPr>
              <p:nvPr/>
            </p:nvSpPr>
            <p:spPr bwMode="auto">
              <a:xfrm>
                <a:off x="2979" y="2022"/>
                <a:ext cx="125" cy="120"/>
              </a:xfrm>
              <a:custGeom>
                <a:avLst/>
                <a:gdLst>
                  <a:gd name="T0" fmla="*/ 35 w 50"/>
                  <a:gd name="T1" fmla="*/ 10 h 45"/>
                  <a:gd name="T2" fmla="*/ 23 w 50"/>
                  <a:gd name="T3" fmla="*/ 43 h 45"/>
                  <a:gd name="T4" fmla="*/ 46 w 50"/>
                  <a:gd name="T5" fmla="*/ 30 h 45"/>
                  <a:gd name="T6" fmla="*/ 35 w 50"/>
                  <a:gd name="T7" fmla="*/ 10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45"/>
                  <a:gd name="T14" fmla="*/ 50 w 50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45">
                    <a:moveTo>
                      <a:pt x="35" y="10"/>
                    </a:moveTo>
                    <a:cubicBezTo>
                      <a:pt x="20" y="0"/>
                      <a:pt x="0" y="37"/>
                      <a:pt x="23" y="43"/>
                    </a:cubicBezTo>
                    <a:cubicBezTo>
                      <a:pt x="31" y="45"/>
                      <a:pt x="42" y="38"/>
                      <a:pt x="46" y="30"/>
                    </a:cubicBezTo>
                    <a:cubicBezTo>
                      <a:pt x="50" y="19"/>
                      <a:pt x="41" y="14"/>
                      <a:pt x="35" y="10"/>
                    </a:cubicBezTo>
                  </a:path>
                </a:pathLst>
              </a:custGeom>
              <a:solidFill>
                <a:srgbClr val="00B5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16" name="Freeform 508"/>
              <p:cNvSpPr>
                <a:spLocks/>
              </p:cNvSpPr>
              <p:nvPr/>
            </p:nvSpPr>
            <p:spPr bwMode="auto">
              <a:xfrm>
                <a:off x="3137" y="1561"/>
                <a:ext cx="82" cy="109"/>
              </a:xfrm>
              <a:custGeom>
                <a:avLst/>
                <a:gdLst>
                  <a:gd name="T0" fmla="*/ 5 w 33"/>
                  <a:gd name="T1" fmla="*/ 9 h 41"/>
                  <a:gd name="T2" fmla="*/ 7 w 33"/>
                  <a:gd name="T3" fmla="*/ 36 h 41"/>
                  <a:gd name="T4" fmla="*/ 22 w 33"/>
                  <a:gd name="T5" fmla="*/ 41 h 41"/>
                  <a:gd name="T6" fmla="*/ 32 w 33"/>
                  <a:gd name="T7" fmla="*/ 26 h 41"/>
                  <a:gd name="T8" fmla="*/ 26 w 33"/>
                  <a:gd name="T9" fmla="*/ 4 h 41"/>
                  <a:gd name="T10" fmla="*/ 5 w 33"/>
                  <a:gd name="T11" fmla="*/ 9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1"/>
                  <a:gd name="T20" fmla="*/ 33 w 33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1">
                    <a:moveTo>
                      <a:pt x="5" y="9"/>
                    </a:moveTo>
                    <a:cubicBezTo>
                      <a:pt x="2" y="16"/>
                      <a:pt x="0" y="29"/>
                      <a:pt x="7" y="36"/>
                    </a:cubicBezTo>
                    <a:cubicBezTo>
                      <a:pt x="9" y="38"/>
                      <a:pt x="19" y="41"/>
                      <a:pt x="22" y="41"/>
                    </a:cubicBezTo>
                    <a:cubicBezTo>
                      <a:pt x="31" y="41"/>
                      <a:pt x="31" y="33"/>
                      <a:pt x="32" y="26"/>
                    </a:cubicBezTo>
                    <a:cubicBezTo>
                      <a:pt x="33" y="18"/>
                      <a:pt x="33" y="11"/>
                      <a:pt x="26" y="4"/>
                    </a:cubicBezTo>
                    <a:cubicBezTo>
                      <a:pt x="20" y="0"/>
                      <a:pt x="10" y="3"/>
                      <a:pt x="5" y="9"/>
                    </a:cubicBezTo>
                  </a:path>
                </a:pathLst>
              </a:custGeom>
              <a:solidFill>
                <a:srgbClr val="00B5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17" name="Freeform 509"/>
              <p:cNvSpPr>
                <a:spLocks/>
              </p:cNvSpPr>
              <p:nvPr/>
            </p:nvSpPr>
            <p:spPr bwMode="auto">
              <a:xfrm>
                <a:off x="3699" y="1771"/>
                <a:ext cx="91" cy="96"/>
              </a:xfrm>
              <a:custGeom>
                <a:avLst/>
                <a:gdLst>
                  <a:gd name="T0" fmla="*/ 17 w 36"/>
                  <a:gd name="T1" fmla="*/ 5 h 36"/>
                  <a:gd name="T2" fmla="*/ 11 w 36"/>
                  <a:gd name="T3" fmla="*/ 33 h 36"/>
                  <a:gd name="T4" fmla="*/ 28 w 36"/>
                  <a:gd name="T5" fmla="*/ 32 h 36"/>
                  <a:gd name="T6" fmla="*/ 33 w 36"/>
                  <a:gd name="T7" fmla="*/ 12 h 36"/>
                  <a:gd name="T8" fmla="*/ 17 w 36"/>
                  <a:gd name="T9" fmla="*/ 5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36"/>
                  <a:gd name="T17" fmla="*/ 36 w 36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36">
                    <a:moveTo>
                      <a:pt x="17" y="5"/>
                    </a:moveTo>
                    <a:cubicBezTo>
                      <a:pt x="7" y="10"/>
                      <a:pt x="0" y="29"/>
                      <a:pt x="11" y="33"/>
                    </a:cubicBezTo>
                    <a:cubicBezTo>
                      <a:pt x="17" y="36"/>
                      <a:pt x="23" y="35"/>
                      <a:pt x="28" y="32"/>
                    </a:cubicBezTo>
                    <a:cubicBezTo>
                      <a:pt x="34" y="28"/>
                      <a:pt x="36" y="19"/>
                      <a:pt x="33" y="12"/>
                    </a:cubicBezTo>
                    <a:cubicBezTo>
                      <a:pt x="31" y="7"/>
                      <a:pt x="22" y="0"/>
                      <a:pt x="17" y="5"/>
                    </a:cubicBezTo>
                  </a:path>
                </a:pathLst>
              </a:custGeom>
              <a:solidFill>
                <a:srgbClr val="00B5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18" name="Freeform 510"/>
              <p:cNvSpPr>
                <a:spLocks/>
              </p:cNvSpPr>
              <p:nvPr/>
            </p:nvSpPr>
            <p:spPr bwMode="auto">
              <a:xfrm>
                <a:off x="3815" y="2334"/>
                <a:ext cx="92" cy="117"/>
              </a:xfrm>
              <a:custGeom>
                <a:avLst/>
                <a:gdLst>
                  <a:gd name="T0" fmla="*/ 21 w 37"/>
                  <a:gd name="T1" fmla="*/ 4 h 44"/>
                  <a:gd name="T2" fmla="*/ 5 w 37"/>
                  <a:gd name="T3" fmla="*/ 12 h 44"/>
                  <a:gd name="T4" fmla="*/ 5 w 37"/>
                  <a:gd name="T5" fmla="*/ 19 h 44"/>
                  <a:gd name="T6" fmla="*/ 1 w 37"/>
                  <a:gd name="T7" fmla="*/ 27 h 44"/>
                  <a:gd name="T8" fmla="*/ 24 w 37"/>
                  <a:gd name="T9" fmla="*/ 42 h 44"/>
                  <a:gd name="T10" fmla="*/ 36 w 37"/>
                  <a:gd name="T11" fmla="*/ 20 h 44"/>
                  <a:gd name="T12" fmla="*/ 33 w 37"/>
                  <a:gd name="T13" fmla="*/ 8 h 44"/>
                  <a:gd name="T14" fmla="*/ 21 w 37"/>
                  <a:gd name="T15" fmla="*/ 4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7"/>
                  <a:gd name="T25" fmla="*/ 0 h 44"/>
                  <a:gd name="T26" fmla="*/ 37 w 37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7" h="44">
                    <a:moveTo>
                      <a:pt x="21" y="4"/>
                    </a:moveTo>
                    <a:cubicBezTo>
                      <a:pt x="15" y="5"/>
                      <a:pt x="8" y="6"/>
                      <a:pt x="5" y="12"/>
                    </a:cubicBezTo>
                    <a:cubicBezTo>
                      <a:pt x="3" y="15"/>
                      <a:pt x="5" y="17"/>
                      <a:pt x="5" y="19"/>
                    </a:cubicBezTo>
                    <a:cubicBezTo>
                      <a:pt x="4" y="22"/>
                      <a:pt x="1" y="24"/>
                      <a:pt x="1" y="27"/>
                    </a:cubicBezTo>
                    <a:cubicBezTo>
                      <a:pt x="0" y="38"/>
                      <a:pt x="15" y="44"/>
                      <a:pt x="24" y="42"/>
                    </a:cubicBezTo>
                    <a:cubicBezTo>
                      <a:pt x="35" y="39"/>
                      <a:pt x="37" y="31"/>
                      <a:pt x="36" y="20"/>
                    </a:cubicBezTo>
                    <a:cubicBezTo>
                      <a:pt x="36" y="16"/>
                      <a:pt x="36" y="12"/>
                      <a:pt x="33" y="8"/>
                    </a:cubicBezTo>
                    <a:cubicBezTo>
                      <a:pt x="31" y="4"/>
                      <a:pt x="25" y="0"/>
                      <a:pt x="21" y="4"/>
                    </a:cubicBezTo>
                  </a:path>
                </a:pathLst>
              </a:custGeom>
              <a:solidFill>
                <a:srgbClr val="00B5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19" name="Freeform 511"/>
              <p:cNvSpPr>
                <a:spLocks/>
              </p:cNvSpPr>
              <p:nvPr/>
            </p:nvSpPr>
            <p:spPr bwMode="auto">
              <a:xfrm>
                <a:off x="3875" y="2627"/>
                <a:ext cx="85" cy="96"/>
              </a:xfrm>
              <a:custGeom>
                <a:avLst/>
                <a:gdLst>
                  <a:gd name="T0" fmla="*/ 19 w 34"/>
                  <a:gd name="T1" fmla="*/ 1 h 36"/>
                  <a:gd name="T2" fmla="*/ 4 w 34"/>
                  <a:gd name="T3" fmla="*/ 11 h 36"/>
                  <a:gd name="T4" fmla="*/ 1 w 34"/>
                  <a:gd name="T5" fmla="*/ 26 h 36"/>
                  <a:gd name="T6" fmla="*/ 9 w 34"/>
                  <a:gd name="T7" fmla="*/ 36 h 36"/>
                  <a:gd name="T8" fmla="*/ 21 w 34"/>
                  <a:gd name="T9" fmla="*/ 35 h 36"/>
                  <a:gd name="T10" fmla="*/ 24 w 34"/>
                  <a:gd name="T11" fmla="*/ 0 h 36"/>
                  <a:gd name="T12" fmla="*/ 19 w 34"/>
                  <a:gd name="T13" fmla="*/ 1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36"/>
                  <a:gd name="T23" fmla="*/ 34 w 34"/>
                  <a:gd name="T24" fmla="*/ 36 h 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36">
                    <a:moveTo>
                      <a:pt x="19" y="1"/>
                    </a:moveTo>
                    <a:cubicBezTo>
                      <a:pt x="13" y="4"/>
                      <a:pt x="8" y="6"/>
                      <a:pt x="4" y="11"/>
                    </a:cubicBezTo>
                    <a:cubicBezTo>
                      <a:pt x="1" y="15"/>
                      <a:pt x="0" y="21"/>
                      <a:pt x="1" y="26"/>
                    </a:cubicBezTo>
                    <a:cubicBezTo>
                      <a:pt x="1" y="32"/>
                      <a:pt x="1" y="35"/>
                      <a:pt x="9" y="36"/>
                    </a:cubicBezTo>
                    <a:cubicBezTo>
                      <a:pt x="11" y="36"/>
                      <a:pt x="18" y="36"/>
                      <a:pt x="21" y="35"/>
                    </a:cubicBezTo>
                    <a:cubicBezTo>
                      <a:pt x="34" y="31"/>
                      <a:pt x="34" y="7"/>
                      <a:pt x="24" y="0"/>
                    </a:cubicBezTo>
                    <a:cubicBezTo>
                      <a:pt x="23" y="0"/>
                      <a:pt x="20" y="1"/>
                      <a:pt x="19" y="1"/>
                    </a:cubicBezTo>
                  </a:path>
                </a:pathLst>
              </a:custGeom>
              <a:solidFill>
                <a:srgbClr val="00B5E6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20" name="Freeform 512"/>
              <p:cNvSpPr>
                <a:spLocks/>
              </p:cNvSpPr>
              <p:nvPr/>
            </p:nvSpPr>
            <p:spPr bwMode="auto">
              <a:xfrm>
                <a:off x="1776" y="2030"/>
                <a:ext cx="105" cy="88"/>
              </a:xfrm>
              <a:custGeom>
                <a:avLst/>
                <a:gdLst>
                  <a:gd name="T0" fmla="*/ 6 w 42"/>
                  <a:gd name="T1" fmla="*/ 5 h 33"/>
                  <a:gd name="T2" fmla="*/ 4 w 42"/>
                  <a:gd name="T3" fmla="*/ 24 h 33"/>
                  <a:gd name="T4" fmla="*/ 20 w 42"/>
                  <a:gd name="T5" fmla="*/ 25 h 33"/>
                  <a:gd name="T6" fmla="*/ 34 w 42"/>
                  <a:gd name="T7" fmla="*/ 25 h 33"/>
                  <a:gd name="T8" fmla="*/ 36 w 42"/>
                  <a:gd name="T9" fmla="*/ 13 h 33"/>
                  <a:gd name="T10" fmla="*/ 27 w 42"/>
                  <a:gd name="T11" fmla="*/ 9 h 33"/>
                  <a:gd name="T12" fmla="*/ 6 w 42"/>
                  <a:gd name="T13" fmla="*/ 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2"/>
                  <a:gd name="T22" fmla="*/ 0 h 33"/>
                  <a:gd name="T23" fmla="*/ 42 w 42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2" h="33">
                    <a:moveTo>
                      <a:pt x="6" y="5"/>
                    </a:moveTo>
                    <a:cubicBezTo>
                      <a:pt x="1" y="11"/>
                      <a:pt x="0" y="19"/>
                      <a:pt x="4" y="24"/>
                    </a:cubicBezTo>
                    <a:cubicBezTo>
                      <a:pt x="8" y="30"/>
                      <a:pt x="16" y="33"/>
                      <a:pt x="20" y="25"/>
                    </a:cubicBezTo>
                    <a:cubicBezTo>
                      <a:pt x="22" y="32"/>
                      <a:pt x="32" y="32"/>
                      <a:pt x="34" y="25"/>
                    </a:cubicBezTo>
                    <a:cubicBezTo>
                      <a:pt x="42" y="28"/>
                      <a:pt x="39" y="16"/>
                      <a:pt x="36" y="13"/>
                    </a:cubicBezTo>
                    <a:cubicBezTo>
                      <a:pt x="33" y="11"/>
                      <a:pt x="30" y="10"/>
                      <a:pt x="27" y="9"/>
                    </a:cubicBezTo>
                    <a:cubicBezTo>
                      <a:pt x="21" y="7"/>
                      <a:pt x="10" y="0"/>
                      <a:pt x="6" y="6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21" name="Freeform 513"/>
              <p:cNvSpPr>
                <a:spLocks/>
              </p:cNvSpPr>
              <p:nvPr/>
            </p:nvSpPr>
            <p:spPr bwMode="auto">
              <a:xfrm>
                <a:off x="1711" y="2654"/>
                <a:ext cx="93" cy="104"/>
              </a:xfrm>
              <a:custGeom>
                <a:avLst/>
                <a:gdLst>
                  <a:gd name="T0" fmla="*/ 3 w 37"/>
                  <a:gd name="T1" fmla="*/ 6 h 39"/>
                  <a:gd name="T2" fmla="*/ 0 w 37"/>
                  <a:gd name="T3" fmla="*/ 16 h 39"/>
                  <a:gd name="T4" fmla="*/ 7 w 37"/>
                  <a:gd name="T5" fmla="*/ 24 h 39"/>
                  <a:gd name="T6" fmla="*/ 12 w 37"/>
                  <a:gd name="T7" fmla="*/ 33 h 39"/>
                  <a:gd name="T8" fmla="*/ 22 w 37"/>
                  <a:gd name="T9" fmla="*/ 31 h 39"/>
                  <a:gd name="T10" fmla="*/ 35 w 37"/>
                  <a:gd name="T11" fmla="*/ 19 h 39"/>
                  <a:gd name="T12" fmla="*/ 26 w 37"/>
                  <a:gd name="T13" fmla="*/ 8 h 39"/>
                  <a:gd name="T14" fmla="*/ 3 w 37"/>
                  <a:gd name="T15" fmla="*/ 6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7"/>
                  <a:gd name="T25" fmla="*/ 0 h 39"/>
                  <a:gd name="T26" fmla="*/ 37 w 37"/>
                  <a:gd name="T27" fmla="*/ 39 h 3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7" h="39">
                    <a:moveTo>
                      <a:pt x="3" y="6"/>
                    </a:moveTo>
                    <a:cubicBezTo>
                      <a:pt x="2" y="9"/>
                      <a:pt x="0" y="13"/>
                      <a:pt x="0" y="16"/>
                    </a:cubicBezTo>
                    <a:cubicBezTo>
                      <a:pt x="1" y="22"/>
                      <a:pt x="4" y="21"/>
                      <a:pt x="7" y="24"/>
                    </a:cubicBezTo>
                    <a:cubicBezTo>
                      <a:pt x="9" y="27"/>
                      <a:pt x="7" y="30"/>
                      <a:pt x="12" y="33"/>
                    </a:cubicBezTo>
                    <a:cubicBezTo>
                      <a:pt x="15" y="35"/>
                      <a:pt x="20" y="36"/>
                      <a:pt x="22" y="31"/>
                    </a:cubicBezTo>
                    <a:cubicBezTo>
                      <a:pt x="32" y="39"/>
                      <a:pt x="37" y="29"/>
                      <a:pt x="35" y="19"/>
                    </a:cubicBezTo>
                    <a:cubicBezTo>
                      <a:pt x="34" y="14"/>
                      <a:pt x="31" y="11"/>
                      <a:pt x="26" y="8"/>
                    </a:cubicBezTo>
                    <a:cubicBezTo>
                      <a:pt x="21" y="3"/>
                      <a:pt x="9" y="0"/>
                      <a:pt x="3" y="6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22" name="Freeform 514"/>
              <p:cNvSpPr>
                <a:spLocks/>
              </p:cNvSpPr>
              <p:nvPr/>
            </p:nvSpPr>
            <p:spPr bwMode="auto">
              <a:xfrm>
                <a:off x="2499" y="2425"/>
                <a:ext cx="88" cy="82"/>
              </a:xfrm>
              <a:custGeom>
                <a:avLst/>
                <a:gdLst>
                  <a:gd name="T0" fmla="*/ 20 w 35"/>
                  <a:gd name="T1" fmla="*/ 3 h 31"/>
                  <a:gd name="T2" fmla="*/ 3 w 35"/>
                  <a:gd name="T3" fmla="*/ 14 h 31"/>
                  <a:gd name="T4" fmla="*/ 2 w 35"/>
                  <a:gd name="T5" fmla="*/ 23 h 31"/>
                  <a:gd name="T6" fmla="*/ 11 w 35"/>
                  <a:gd name="T7" fmla="*/ 30 h 31"/>
                  <a:gd name="T8" fmla="*/ 28 w 35"/>
                  <a:gd name="T9" fmla="*/ 25 h 31"/>
                  <a:gd name="T10" fmla="*/ 33 w 35"/>
                  <a:gd name="T11" fmla="*/ 11 h 31"/>
                  <a:gd name="T12" fmla="*/ 20 w 35"/>
                  <a:gd name="T13" fmla="*/ 3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31"/>
                  <a:gd name="T23" fmla="*/ 35 w 35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31">
                    <a:moveTo>
                      <a:pt x="20" y="3"/>
                    </a:moveTo>
                    <a:cubicBezTo>
                      <a:pt x="14" y="0"/>
                      <a:pt x="0" y="7"/>
                      <a:pt x="3" y="14"/>
                    </a:cubicBezTo>
                    <a:cubicBezTo>
                      <a:pt x="0" y="16"/>
                      <a:pt x="0" y="20"/>
                      <a:pt x="2" y="23"/>
                    </a:cubicBezTo>
                    <a:cubicBezTo>
                      <a:pt x="4" y="28"/>
                      <a:pt x="7" y="30"/>
                      <a:pt x="11" y="30"/>
                    </a:cubicBezTo>
                    <a:cubicBezTo>
                      <a:pt x="17" y="31"/>
                      <a:pt x="23" y="27"/>
                      <a:pt x="28" y="25"/>
                    </a:cubicBezTo>
                    <a:cubicBezTo>
                      <a:pt x="35" y="23"/>
                      <a:pt x="35" y="19"/>
                      <a:pt x="33" y="11"/>
                    </a:cubicBezTo>
                    <a:cubicBezTo>
                      <a:pt x="31" y="3"/>
                      <a:pt x="28" y="2"/>
                      <a:pt x="20" y="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23" name="Freeform 515"/>
              <p:cNvSpPr>
                <a:spLocks/>
              </p:cNvSpPr>
              <p:nvPr/>
            </p:nvSpPr>
            <p:spPr bwMode="auto">
              <a:xfrm>
                <a:off x="2412" y="1787"/>
                <a:ext cx="87" cy="75"/>
              </a:xfrm>
              <a:custGeom>
                <a:avLst/>
                <a:gdLst>
                  <a:gd name="T0" fmla="*/ 14 w 35"/>
                  <a:gd name="T1" fmla="*/ 5 h 28"/>
                  <a:gd name="T2" fmla="*/ 1 w 35"/>
                  <a:gd name="T3" fmla="*/ 22 h 28"/>
                  <a:gd name="T4" fmla="*/ 10 w 35"/>
                  <a:gd name="T5" fmla="*/ 28 h 28"/>
                  <a:gd name="T6" fmla="*/ 15 w 35"/>
                  <a:gd name="T7" fmla="*/ 24 h 28"/>
                  <a:gd name="T8" fmla="*/ 26 w 35"/>
                  <a:gd name="T9" fmla="*/ 27 h 28"/>
                  <a:gd name="T10" fmla="*/ 32 w 35"/>
                  <a:gd name="T11" fmla="*/ 8 h 28"/>
                  <a:gd name="T12" fmla="*/ 14 w 35"/>
                  <a:gd name="T13" fmla="*/ 5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5"/>
                  <a:gd name="T22" fmla="*/ 0 h 28"/>
                  <a:gd name="T23" fmla="*/ 35 w 35"/>
                  <a:gd name="T24" fmla="*/ 28 h 2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5" h="28">
                    <a:moveTo>
                      <a:pt x="14" y="5"/>
                    </a:moveTo>
                    <a:cubicBezTo>
                      <a:pt x="9" y="5"/>
                      <a:pt x="0" y="17"/>
                      <a:pt x="1" y="22"/>
                    </a:cubicBezTo>
                    <a:cubicBezTo>
                      <a:pt x="2" y="28"/>
                      <a:pt x="6" y="28"/>
                      <a:pt x="10" y="28"/>
                    </a:cubicBezTo>
                    <a:cubicBezTo>
                      <a:pt x="12" y="27"/>
                      <a:pt x="13" y="25"/>
                      <a:pt x="15" y="24"/>
                    </a:cubicBezTo>
                    <a:cubicBezTo>
                      <a:pt x="17" y="24"/>
                      <a:pt x="24" y="27"/>
                      <a:pt x="26" y="27"/>
                    </a:cubicBezTo>
                    <a:cubicBezTo>
                      <a:pt x="33" y="26"/>
                      <a:pt x="35" y="15"/>
                      <a:pt x="32" y="8"/>
                    </a:cubicBezTo>
                    <a:cubicBezTo>
                      <a:pt x="30" y="0"/>
                      <a:pt x="21" y="4"/>
                      <a:pt x="14" y="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24" name="Freeform 516"/>
              <p:cNvSpPr>
                <a:spLocks/>
              </p:cNvSpPr>
              <p:nvPr/>
            </p:nvSpPr>
            <p:spPr bwMode="auto">
              <a:xfrm>
                <a:off x="1939" y="1555"/>
                <a:ext cx="77" cy="107"/>
              </a:xfrm>
              <a:custGeom>
                <a:avLst/>
                <a:gdLst>
                  <a:gd name="T0" fmla="*/ 11 w 31"/>
                  <a:gd name="T1" fmla="*/ 1 h 40"/>
                  <a:gd name="T2" fmla="*/ 3 w 31"/>
                  <a:gd name="T3" fmla="*/ 26 h 40"/>
                  <a:gd name="T4" fmla="*/ 13 w 31"/>
                  <a:gd name="T5" fmla="*/ 34 h 40"/>
                  <a:gd name="T6" fmla="*/ 23 w 31"/>
                  <a:gd name="T7" fmla="*/ 37 h 40"/>
                  <a:gd name="T8" fmla="*/ 11 w 31"/>
                  <a:gd name="T9" fmla="*/ 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"/>
                  <a:gd name="T16" fmla="*/ 0 h 40"/>
                  <a:gd name="T17" fmla="*/ 31 w 31"/>
                  <a:gd name="T18" fmla="*/ 40 h 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" h="40">
                    <a:moveTo>
                      <a:pt x="11" y="1"/>
                    </a:moveTo>
                    <a:cubicBezTo>
                      <a:pt x="1" y="3"/>
                      <a:pt x="0" y="21"/>
                      <a:pt x="3" y="26"/>
                    </a:cubicBezTo>
                    <a:cubicBezTo>
                      <a:pt x="4" y="28"/>
                      <a:pt x="11" y="33"/>
                      <a:pt x="13" y="34"/>
                    </a:cubicBezTo>
                    <a:cubicBezTo>
                      <a:pt x="16" y="36"/>
                      <a:pt x="18" y="40"/>
                      <a:pt x="23" y="37"/>
                    </a:cubicBezTo>
                    <a:cubicBezTo>
                      <a:pt x="31" y="31"/>
                      <a:pt x="22" y="0"/>
                      <a:pt x="11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25" name="Freeform 517"/>
              <p:cNvSpPr>
                <a:spLocks/>
              </p:cNvSpPr>
              <p:nvPr/>
            </p:nvSpPr>
            <p:spPr bwMode="auto">
              <a:xfrm>
                <a:off x="2627" y="2790"/>
                <a:ext cx="77" cy="123"/>
              </a:xfrm>
              <a:custGeom>
                <a:avLst/>
                <a:gdLst>
                  <a:gd name="T0" fmla="*/ 16 w 31"/>
                  <a:gd name="T1" fmla="*/ 8 h 46"/>
                  <a:gd name="T2" fmla="*/ 1 w 31"/>
                  <a:gd name="T3" fmla="*/ 36 h 46"/>
                  <a:gd name="T4" fmla="*/ 12 w 31"/>
                  <a:gd name="T5" fmla="*/ 44 h 46"/>
                  <a:gd name="T6" fmla="*/ 23 w 31"/>
                  <a:gd name="T7" fmla="*/ 38 h 46"/>
                  <a:gd name="T8" fmla="*/ 30 w 31"/>
                  <a:gd name="T9" fmla="*/ 20 h 46"/>
                  <a:gd name="T10" fmla="*/ 16 w 31"/>
                  <a:gd name="T11" fmla="*/ 8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46"/>
                  <a:gd name="T20" fmla="*/ 31 w 31"/>
                  <a:gd name="T21" fmla="*/ 46 h 4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46">
                    <a:moveTo>
                      <a:pt x="16" y="8"/>
                    </a:moveTo>
                    <a:cubicBezTo>
                      <a:pt x="7" y="11"/>
                      <a:pt x="0" y="29"/>
                      <a:pt x="1" y="36"/>
                    </a:cubicBezTo>
                    <a:cubicBezTo>
                      <a:pt x="2" y="42"/>
                      <a:pt x="5" y="46"/>
                      <a:pt x="12" y="44"/>
                    </a:cubicBezTo>
                    <a:cubicBezTo>
                      <a:pt x="16" y="43"/>
                      <a:pt x="20" y="40"/>
                      <a:pt x="23" y="38"/>
                    </a:cubicBezTo>
                    <a:cubicBezTo>
                      <a:pt x="28" y="34"/>
                      <a:pt x="29" y="28"/>
                      <a:pt x="30" y="20"/>
                    </a:cubicBezTo>
                    <a:cubicBezTo>
                      <a:pt x="31" y="15"/>
                      <a:pt x="20" y="0"/>
                      <a:pt x="16" y="8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26" name="Freeform 518"/>
              <p:cNvSpPr>
                <a:spLocks/>
              </p:cNvSpPr>
              <p:nvPr/>
            </p:nvSpPr>
            <p:spPr bwMode="auto">
              <a:xfrm>
                <a:off x="2914" y="2593"/>
                <a:ext cx="115" cy="93"/>
              </a:xfrm>
              <a:custGeom>
                <a:avLst/>
                <a:gdLst>
                  <a:gd name="T0" fmla="*/ 20 w 46"/>
                  <a:gd name="T1" fmla="*/ 4 h 35"/>
                  <a:gd name="T2" fmla="*/ 5 w 46"/>
                  <a:gd name="T3" fmla="*/ 21 h 35"/>
                  <a:gd name="T4" fmla="*/ 9 w 46"/>
                  <a:gd name="T5" fmla="*/ 23 h 35"/>
                  <a:gd name="T6" fmla="*/ 14 w 46"/>
                  <a:gd name="T7" fmla="*/ 29 h 35"/>
                  <a:gd name="T8" fmla="*/ 29 w 46"/>
                  <a:gd name="T9" fmla="*/ 33 h 35"/>
                  <a:gd name="T10" fmla="*/ 43 w 46"/>
                  <a:gd name="T11" fmla="*/ 29 h 35"/>
                  <a:gd name="T12" fmla="*/ 41 w 46"/>
                  <a:gd name="T13" fmla="*/ 11 h 35"/>
                  <a:gd name="T14" fmla="*/ 20 w 46"/>
                  <a:gd name="T15" fmla="*/ 4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6"/>
                  <a:gd name="T25" fmla="*/ 0 h 35"/>
                  <a:gd name="T26" fmla="*/ 46 w 46"/>
                  <a:gd name="T27" fmla="*/ 35 h 3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6" h="35">
                    <a:moveTo>
                      <a:pt x="20" y="4"/>
                    </a:moveTo>
                    <a:cubicBezTo>
                      <a:pt x="9" y="0"/>
                      <a:pt x="0" y="10"/>
                      <a:pt x="5" y="21"/>
                    </a:cubicBezTo>
                    <a:cubicBezTo>
                      <a:pt x="5" y="21"/>
                      <a:pt x="9" y="22"/>
                      <a:pt x="9" y="23"/>
                    </a:cubicBezTo>
                    <a:cubicBezTo>
                      <a:pt x="11" y="25"/>
                      <a:pt x="10" y="27"/>
                      <a:pt x="14" y="29"/>
                    </a:cubicBezTo>
                    <a:cubicBezTo>
                      <a:pt x="17" y="32"/>
                      <a:pt x="25" y="33"/>
                      <a:pt x="29" y="33"/>
                    </a:cubicBezTo>
                    <a:cubicBezTo>
                      <a:pt x="35" y="35"/>
                      <a:pt x="39" y="35"/>
                      <a:pt x="43" y="29"/>
                    </a:cubicBezTo>
                    <a:cubicBezTo>
                      <a:pt x="46" y="24"/>
                      <a:pt x="46" y="15"/>
                      <a:pt x="41" y="11"/>
                    </a:cubicBezTo>
                    <a:cubicBezTo>
                      <a:pt x="37" y="7"/>
                      <a:pt x="25" y="3"/>
                      <a:pt x="20" y="4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27" name="Freeform 519"/>
              <p:cNvSpPr>
                <a:spLocks/>
              </p:cNvSpPr>
              <p:nvPr/>
            </p:nvSpPr>
            <p:spPr bwMode="auto">
              <a:xfrm>
                <a:off x="2979" y="2022"/>
                <a:ext cx="125" cy="120"/>
              </a:xfrm>
              <a:custGeom>
                <a:avLst/>
                <a:gdLst>
                  <a:gd name="T0" fmla="*/ 35 w 50"/>
                  <a:gd name="T1" fmla="*/ 10 h 45"/>
                  <a:gd name="T2" fmla="*/ 23 w 50"/>
                  <a:gd name="T3" fmla="*/ 43 h 45"/>
                  <a:gd name="T4" fmla="*/ 46 w 50"/>
                  <a:gd name="T5" fmla="*/ 30 h 45"/>
                  <a:gd name="T6" fmla="*/ 35 w 50"/>
                  <a:gd name="T7" fmla="*/ 10 h 4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0"/>
                  <a:gd name="T13" fmla="*/ 0 h 45"/>
                  <a:gd name="T14" fmla="*/ 50 w 50"/>
                  <a:gd name="T15" fmla="*/ 45 h 4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0" h="45">
                    <a:moveTo>
                      <a:pt x="35" y="10"/>
                    </a:moveTo>
                    <a:cubicBezTo>
                      <a:pt x="20" y="0"/>
                      <a:pt x="0" y="37"/>
                      <a:pt x="23" y="43"/>
                    </a:cubicBezTo>
                    <a:cubicBezTo>
                      <a:pt x="31" y="45"/>
                      <a:pt x="42" y="38"/>
                      <a:pt x="46" y="30"/>
                    </a:cubicBezTo>
                    <a:cubicBezTo>
                      <a:pt x="50" y="19"/>
                      <a:pt x="41" y="14"/>
                      <a:pt x="35" y="1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28" name="Freeform 520"/>
              <p:cNvSpPr>
                <a:spLocks/>
              </p:cNvSpPr>
              <p:nvPr/>
            </p:nvSpPr>
            <p:spPr bwMode="auto">
              <a:xfrm>
                <a:off x="3137" y="1561"/>
                <a:ext cx="82" cy="109"/>
              </a:xfrm>
              <a:custGeom>
                <a:avLst/>
                <a:gdLst>
                  <a:gd name="T0" fmla="*/ 5 w 33"/>
                  <a:gd name="T1" fmla="*/ 9 h 41"/>
                  <a:gd name="T2" fmla="*/ 7 w 33"/>
                  <a:gd name="T3" fmla="*/ 36 h 41"/>
                  <a:gd name="T4" fmla="*/ 22 w 33"/>
                  <a:gd name="T5" fmla="*/ 41 h 41"/>
                  <a:gd name="T6" fmla="*/ 32 w 33"/>
                  <a:gd name="T7" fmla="*/ 26 h 41"/>
                  <a:gd name="T8" fmla="*/ 26 w 33"/>
                  <a:gd name="T9" fmla="*/ 4 h 41"/>
                  <a:gd name="T10" fmla="*/ 5 w 33"/>
                  <a:gd name="T11" fmla="*/ 9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3"/>
                  <a:gd name="T19" fmla="*/ 0 h 41"/>
                  <a:gd name="T20" fmla="*/ 33 w 33"/>
                  <a:gd name="T21" fmla="*/ 41 h 4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3" h="41">
                    <a:moveTo>
                      <a:pt x="5" y="9"/>
                    </a:moveTo>
                    <a:cubicBezTo>
                      <a:pt x="2" y="16"/>
                      <a:pt x="0" y="29"/>
                      <a:pt x="7" y="36"/>
                    </a:cubicBezTo>
                    <a:cubicBezTo>
                      <a:pt x="9" y="38"/>
                      <a:pt x="19" y="41"/>
                      <a:pt x="22" y="41"/>
                    </a:cubicBezTo>
                    <a:cubicBezTo>
                      <a:pt x="31" y="41"/>
                      <a:pt x="31" y="33"/>
                      <a:pt x="32" y="26"/>
                    </a:cubicBezTo>
                    <a:cubicBezTo>
                      <a:pt x="33" y="18"/>
                      <a:pt x="33" y="11"/>
                      <a:pt x="26" y="4"/>
                    </a:cubicBezTo>
                    <a:cubicBezTo>
                      <a:pt x="20" y="0"/>
                      <a:pt x="10" y="3"/>
                      <a:pt x="5" y="9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29" name="Freeform 521"/>
              <p:cNvSpPr>
                <a:spLocks/>
              </p:cNvSpPr>
              <p:nvPr/>
            </p:nvSpPr>
            <p:spPr bwMode="auto">
              <a:xfrm>
                <a:off x="3699" y="1771"/>
                <a:ext cx="91" cy="96"/>
              </a:xfrm>
              <a:custGeom>
                <a:avLst/>
                <a:gdLst>
                  <a:gd name="T0" fmla="*/ 17 w 36"/>
                  <a:gd name="T1" fmla="*/ 5 h 36"/>
                  <a:gd name="T2" fmla="*/ 11 w 36"/>
                  <a:gd name="T3" fmla="*/ 33 h 36"/>
                  <a:gd name="T4" fmla="*/ 28 w 36"/>
                  <a:gd name="T5" fmla="*/ 32 h 36"/>
                  <a:gd name="T6" fmla="*/ 33 w 36"/>
                  <a:gd name="T7" fmla="*/ 12 h 36"/>
                  <a:gd name="T8" fmla="*/ 17 w 36"/>
                  <a:gd name="T9" fmla="*/ 5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36"/>
                  <a:gd name="T17" fmla="*/ 36 w 36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36">
                    <a:moveTo>
                      <a:pt x="17" y="5"/>
                    </a:moveTo>
                    <a:cubicBezTo>
                      <a:pt x="7" y="10"/>
                      <a:pt x="0" y="29"/>
                      <a:pt x="11" y="33"/>
                    </a:cubicBezTo>
                    <a:cubicBezTo>
                      <a:pt x="17" y="36"/>
                      <a:pt x="23" y="35"/>
                      <a:pt x="28" y="32"/>
                    </a:cubicBezTo>
                    <a:cubicBezTo>
                      <a:pt x="34" y="28"/>
                      <a:pt x="36" y="19"/>
                      <a:pt x="33" y="12"/>
                    </a:cubicBezTo>
                    <a:cubicBezTo>
                      <a:pt x="31" y="7"/>
                      <a:pt x="22" y="0"/>
                      <a:pt x="17" y="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30" name="Freeform 522"/>
              <p:cNvSpPr>
                <a:spLocks/>
              </p:cNvSpPr>
              <p:nvPr/>
            </p:nvSpPr>
            <p:spPr bwMode="auto">
              <a:xfrm>
                <a:off x="3815" y="2334"/>
                <a:ext cx="92" cy="117"/>
              </a:xfrm>
              <a:custGeom>
                <a:avLst/>
                <a:gdLst>
                  <a:gd name="T0" fmla="*/ 21 w 37"/>
                  <a:gd name="T1" fmla="*/ 4 h 44"/>
                  <a:gd name="T2" fmla="*/ 5 w 37"/>
                  <a:gd name="T3" fmla="*/ 12 h 44"/>
                  <a:gd name="T4" fmla="*/ 5 w 37"/>
                  <a:gd name="T5" fmla="*/ 19 h 44"/>
                  <a:gd name="T6" fmla="*/ 1 w 37"/>
                  <a:gd name="T7" fmla="*/ 27 h 44"/>
                  <a:gd name="T8" fmla="*/ 24 w 37"/>
                  <a:gd name="T9" fmla="*/ 42 h 44"/>
                  <a:gd name="T10" fmla="*/ 36 w 37"/>
                  <a:gd name="T11" fmla="*/ 20 h 44"/>
                  <a:gd name="T12" fmla="*/ 33 w 37"/>
                  <a:gd name="T13" fmla="*/ 8 h 44"/>
                  <a:gd name="T14" fmla="*/ 21 w 37"/>
                  <a:gd name="T15" fmla="*/ 4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7"/>
                  <a:gd name="T25" fmla="*/ 0 h 44"/>
                  <a:gd name="T26" fmla="*/ 37 w 37"/>
                  <a:gd name="T27" fmla="*/ 44 h 4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7" h="44">
                    <a:moveTo>
                      <a:pt x="21" y="4"/>
                    </a:moveTo>
                    <a:cubicBezTo>
                      <a:pt x="15" y="5"/>
                      <a:pt x="8" y="6"/>
                      <a:pt x="5" y="12"/>
                    </a:cubicBezTo>
                    <a:cubicBezTo>
                      <a:pt x="3" y="15"/>
                      <a:pt x="5" y="17"/>
                      <a:pt x="5" y="19"/>
                    </a:cubicBezTo>
                    <a:cubicBezTo>
                      <a:pt x="4" y="22"/>
                      <a:pt x="1" y="24"/>
                      <a:pt x="1" y="27"/>
                    </a:cubicBezTo>
                    <a:cubicBezTo>
                      <a:pt x="0" y="38"/>
                      <a:pt x="15" y="44"/>
                      <a:pt x="24" y="42"/>
                    </a:cubicBezTo>
                    <a:cubicBezTo>
                      <a:pt x="35" y="39"/>
                      <a:pt x="37" y="31"/>
                      <a:pt x="36" y="20"/>
                    </a:cubicBezTo>
                    <a:cubicBezTo>
                      <a:pt x="36" y="16"/>
                      <a:pt x="36" y="12"/>
                      <a:pt x="33" y="8"/>
                    </a:cubicBezTo>
                    <a:cubicBezTo>
                      <a:pt x="31" y="4"/>
                      <a:pt x="25" y="0"/>
                      <a:pt x="21" y="4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31" name="Freeform 523"/>
              <p:cNvSpPr>
                <a:spLocks/>
              </p:cNvSpPr>
              <p:nvPr/>
            </p:nvSpPr>
            <p:spPr bwMode="auto">
              <a:xfrm>
                <a:off x="3875" y="2627"/>
                <a:ext cx="85" cy="96"/>
              </a:xfrm>
              <a:custGeom>
                <a:avLst/>
                <a:gdLst>
                  <a:gd name="T0" fmla="*/ 19 w 34"/>
                  <a:gd name="T1" fmla="*/ 1 h 36"/>
                  <a:gd name="T2" fmla="*/ 4 w 34"/>
                  <a:gd name="T3" fmla="*/ 11 h 36"/>
                  <a:gd name="T4" fmla="*/ 1 w 34"/>
                  <a:gd name="T5" fmla="*/ 26 h 36"/>
                  <a:gd name="T6" fmla="*/ 9 w 34"/>
                  <a:gd name="T7" fmla="*/ 36 h 36"/>
                  <a:gd name="T8" fmla="*/ 21 w 34"/>
                  <a:gd name="T9" fmla="*/ 35 h 36"/>
                  <a:gd name="T10" fmla="*/ 24 w 34"/>
                  <a:gd name="T11" fmla="*/ 0 h 36"/>
                  <a:gd name="T12" fmla="*/ 19 w 34"/>
                  <a:gd name="T13" fmla="*/ 1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36"/>
                  <a:gd name="T23" fmla="*/ 34 w 34"/>
                  <a:gd name="T24" fmla="*/ 36 h 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36">
                    <a:moveTo>
                      <a:pt x="19" y="1"/>
                    </a:moveTo>
                    <a:cubicBezTo>
                      <a:pt x="13" y="4"/>
                      <a:pt x="8" y="6"/>
                      <a:pt x="4" y="11"/>
                    </a:cubicBezTo>
                    <a:cubicBezTo>
                      <a:pt x="1" y="15"/>
                      <a:pt x="0" y="21"/>
                      <a:pt x="1" y="26"/>
                    </a:cubicBezTo>
                    <a:cubicBezTo>
                      <a:pt x="1" y="32"/>
                      <a:pt x="1" y="35"/>
                      <a:pt x="9" y="36"/>
                    </a:cubicBezTo>
                    <a:cubicBezTo>
                      <a:pt x="11" y="36"/>
                      <a:pt x="18" y="36"/>
                      <a:pt x="21" y="35"/>
                    </a:cubicBezTo>
                    <a:cubicBezTo>
                      <a:pt x="34" y="31"/>
                      <a:pt x="34" y="7"/>
                      <a:pt x="24" y="0"/>
                    </a:cubicBezTo>
                    <a:cubicBezTo>
                      <a:pt x="23" y="0"/>
                      <a:pt x="20" y="1"/>
                      <a:pt x="19" y="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32" name="Freeform 524"/>
              <p:cNvSpPr>
                <a:spLocks/>
              </p:cNvSpPr>
              <p:nvPr/>
            </p:nvSpPr>
            <p:spPr bwMode="auto">
              <a:xfrm>
                <a:off x="1786" y="2049"/>
                <a:ext cx="50" cy="42"/>
              </a:xfrm>
              <a:custGeom>
                <a:avLst/>
                <a:gdLst>
                  <a:gd name="T0" fmla="*/ 3 w 20"/>
                  <a:gd name="T1" fmla="*/ 13 h 16"/>
                  <a:gd name="T2" fmla="*/ 6 w 20"/>
                  <a:gd name="T3" fmla="*/ 1 h 16"/>
                  <a:gd name="T4" fmla="*/ 20 w 20"/>
                  <a:gd name="T5" fmla="*/ 6 h 16"/>
                  <a:gd name="T6" fmla="*/ 7 w 20"/>
                  <a:gd name="T7" fmla="*/ 6 h 16"/>
                  <a:gd name="T8" fmla="*/ 6 w 20"/>
                  <a:gd name="T9" fmla="*/ 10 h 16"/>
                  <a:gd name="T10" fmla="*/ 4 w 20"/>
                  <a:gd name="T11" fmla="*/ 11 h 16"/>
                  <a:gd name="T12" fmla="*/ 6 w 20"/>
                  <a:gd name="T13" fmla="*/ 16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16"/>
                  <a:gd name="T23" fmla="*/ 20 w 20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16">
                    <a:moveTo>
                      <a:pt x="3" y="13"/>
                    </a:moveTo>
                    <a:cubicBezTo>
                      <a:pt x="0" y="10"/>
                      <a:pt x="2" y="3"/>
                      <a:pt x="6" y="1"/>
                    </a:cubicBezTo>
                    <a:cubicBezTo>
                      <a:pt x="12" y="0"/>
                      <a:pt x="16" y="3"/>
                      <a:pt x="20" y="6"/>
                    </a:cubicBezTo>
                    <a:cubicBezTo>
                      <a:pt x="17" y="4"/>
                      <a:pt x="10" y="2"/>
                      <a:pt x="7" y="6"/>
                    </a:cubicBezTo>
                    <a:cubicBezTo>
                      <a:pt x="7" y="7"/>
                      <a:pt x="7" y="9"/>
                      <a:pt x="6" y="10"/>
                    </a:cubicBezTo>
                    <a:cubicBezTo>
                      <a:pt x="6" y="10"/>
                      <a:pt x="4" y="10"/>
                      <a:pt x="4" y="11"/>
                    </a:cubicBezTo>
                    <a:cubicBezTo>
                      <a:pt x="3" y="13"/>
                      <a:pt x="5" y="15"/>
                      <a:pt x="6" y="16"/>
                    </a:cubicBezTo>
                  </a:path>
                </a:pathLst>
              </a:custGeom>
              <a:solidFill>
                <a:srgbClr val="ECF6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33" name="Freeform 525"/>
              <p:cNvSpPr>
                <a:spLocks/>
              </p:cNvSpPr>
              <p:nvPr/>
            </p:nvSpPr>
            <p:spPr bwMode="auto">
              <a:xfrm>
                <a:off x="1946" y="1563"/>
                <a:ext cx="35" cy="46"/>
              </a:xfrm>
              <a:custGeom>
                <a:avLst/>
                <a:gdLst>
                  <a:gd name="T0" fmla="*/ 2 w 14"/>
                  <a:gd name="T1" fmla="*/ 17 h 17"/>
                  <a:gd name="T2" fmla="*/ 6 w 14"/>
                  <a:gd name="T3" fmla="*/ 3 h 17"/>
                  <a:gd name="T4" fmla="*/ 9 w 14"/>
                  <a:gd name="T5" fmla="*/ 0 h 17"/>
                  <a:gd name="T6" fmla="*/ 14 w 14"/>
                  <a:gd name="T7" fmla="*/ 7 h 17"/>
                  <a:gd name="T8" fmla="*/ 7 w 14"/>
                  <a:gd name="T9" fmla="*/ 9 h 17"/>
                  <a:gd name="T10" fmla="*/ 2 w 14"/>
                  <a:gd name="T11" fmla="*/ 12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17"/>
                  <a:gd name="T20" fmla="*/ 14 w 14"/>
                  <a:gd name="T21" fmla="*/ 17 h 1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17">
                    <a:moveTo>
                      <a:pt x="2" y="17"/>
                    </a:moveTo>
                    <a:cubicBezTo>
                      <a:pt x="0" y="13"/>
                      <a:pt x="3" y="6"/>
                      <a:pt x="6" y="3"/>
                    </a:cubicBezTo>
                    <a:cubicBezTo>
                      <a:pt x="7" y="2"/>
                      <a:pt x="7" y="0"/>
                      <a:pt x="9" y="0"/>
                    </a:cubicBezTo>
                    <a:cubicBezTo>
                      <a:pt x="12" y="0"/>
                      <a:pt x="14" y="4"/>
                      <a:pt x="14" y="7"/>
                    </a:cubicBezTo>
                    <a:cubicBezTo>
                      <a:pt x="12" y="2"/>
                      <a:pt x="5" y="4"/>
                      <a:pt x="7" y="9"/>
                    </a:cubicBezTo>
                    <a:cubicBezTo>
                      <a:pt x="5" y="9"/>
                      <a:pt x="3" y="10"/>
                      <a:pt x="2" y="12"/>
                    </a:cubicBezTo>
                  </a:path>
                </a:pathLst>
              </a:custGeom>
              <a:solidFill>
                <a:srgbClr val="ECF6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34" name="Freeform 526"/>
              <p:cNvSpPr>
                <a:spLocks/>
              </p:cNvSpPr>
              <p:nvPr/>
            </p:nvSpPr>
            <p:spPr bwMode="auto">
              <a:xfrm>
                <a:off x="2427" y="1803"/>
                <a:ext cx="52" cy="32"/>
              </a:xfrm>
              <a:custGeom>
                <a:avLst/>
                <a:gdLst>
                  <a:gd name="T0" fmla="*/ 0 w 21"/>
                  <a:gd name="T1" fmla="*/ 12 h 12"/>
                  <a:gd name="T2" fmla="*/ 9 w 21"/>
                  <a:gd name="T3" fmla="*/ 2 h 12"/>
                  <a:gd name="T4" fmla="*/ 21 w 21"/>
                  <a:gd name="T5" fmla="*/ 7 h 12"/>
                  <a:gd name="T6" fmla="*/ 12 w 21"/>
                  <a:gd name="T7" fmla="*/ 5 h 12"/>
                  <a:gd name="T8" fmla="*/ 10 w 21"/>
                  <a:gd name="T9" fmla="*/ 8 h 12"/>
                  <a:gd name="T10" fmla="*/ 5 w 21"/>
                  <a:gd name="T11" fmla="*/ 8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12"/>
                  <a:gd name="T20" fmla="*/ 21 w 21"/>
                  <a:gd name="T21" fmla="*/ 12 h 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12">
                    <a:moveTo>
                      <a:pt x="0" y="12"/>
                    </a:moveTo>
                    <a:cubicBezTo>
                      <a:pt x="2" y="7"/>
                      <a:pt x="5" y="4"/>
                      <a:pt x="9" y="2"/>
                    </a:cubicBezTo>
                    <a:cubicBezTo>
                      <a:pt x="14" y="0"/>
                      <a:pt x="21" y="1"/>
                      <a:pt x="21" y="7"/>
                    </a:cubicBezTo>
                    <a:cubicBezTo>
                      <a:pt x="19" y="3"/>
                      <a:pt x="15" y="3"/>
                      <a:pt x="12" y="5"/>
                    </a:cubicBezTo>
                    <a:cubicBezTo>
                      <a:pt x="11" y="6"/>
                      <a:pt x="11" y="7"/>
                      <a:pt x="10" y="8"/>
                    </a:cubicBezTo>
                    <a:cubicBezTo>
                      <a:pt x="8" y="8"/>
                      <a:pt x="7" y="7"/>
                      <a:pt x="5" y="8"/>
                    </a:cubicBezTo>
                  </a:path>
                </a:pathLst>
              </a:custGeom>
              <a:solidFill>
                <a:srgbClr val="ECF6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35" name="Freeform 527"/>
              <p:cNvSpPr>
                <a:spLocks/>
              </p:cNvSpPr>
              <p:nvPr/>
            </p:nvSpPr>
            <p:spPr bwMode="auto">
              <a:xfrm>
                <a:off x="1719" y="2662"/>
                <a:ext cx="47" cy="32"/>
              </a:xfrm>
              <a:custGeom>
                <a:avLst/>
                <a:gdLst>
                  <a:gd name="T0" fmla="*/ 1 w 19"/>
                  <a:gd name="T1" fmla="*/ 12 h 12"/>
                  <a:gd name="T2" fmla="*/ 6 w 19"/>
                  <a:gd name="T3" fmla="*/ 2 h 12"/>
                  <a:gd name="T4" fmla="*/ 19 w 19"/>
                  <a:gd name="T5" fmla="*/ 9 h 12"/>
                  <a:gd name="T6" fmla="*/ 9 w 19"/>
                  <a:gd name="T7" fmla="*/ 6 h 12"/>
                  <a:gd name="T8" fmla="*/ 9 w 19"/>
                  <a:gd name="T9" fmla="*/ 7 h 12"/>
                  <a:gd name="T10" fmla="*/ 2 w 19"/>
                  <a:gd name="T11" fmla="*/ 1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9"/>
                  <a:gd name="T19" fmla="*/ 0 h 12"/>
                  <a:gd name="T20" fmla="*/ 19 w 19"/>
                  <a:gd name="T21" fmla="*/ 12 h 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9" h="12">
                    <a:moveTo>
                      <a:pt x="1" y="12"/>
                    </a:moveTo>
                    <a:cubicBezTo>
                      <a:pt x="0" y="9"/>
                      <a:pt x="4" y="3"/>
                      <a:pt x="6" y="2"/>
                    </a:cubicBezTo>
                    <a:cubicBezTo>
                      <a:pt x="12" y="0"/>
                      <a:pt x="15" y="6"/>
                      <a:pt x="19" y="9"/>
                    </a:cubicBezTo>
                    <a:cubicBezTo>
                      <a:pt x="16" y="7"/>
                      <a:pt x="12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5" y="6"/>
                      <a:pt x="4" y="7"/>
                      <a:pt x="2" y="10"/>
                    </a:cubicBezTo>
                  </a:path>
                </a:pathLst>
              </a:custGeom>
              <a:solidFill>
                <a:srgbClr val="ECF6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36" name="Freeform 528"/>
              <p:cNvSpPr>
                <a:spLocks/>
              </p:cNvSpPr>
              <p:nvPr/>
            </p:nvSpPr>
            <p:spPr bwMode="auto">
              <a:xfrm>
                <a:off x="2512" y="2441"/>
                <a:ext cx="50" cy="34"/>
              </a:xfrm>
              <a:custGeom>
                <a:avLst/>
                <a:gdLst>
                  <a:gd name="T0" fmla="*/ 0 w 20"/>
                  <a:gd name="T1" fmla="*/ 13 h 13"/>
                  <a:gd name="T2" fmla="*/ 9 w 20"/>
                  <a:gd name="T3" fmla="*/ 0 h 13"/>
                  <a:gd name="T4" fmla="*/ 16 w 20"/>
                  <a:gd name="T5" fmla="*/ 1 h 13"/>
                  <a:gd name="T6" fmla="*/ 20 w 20"/>
                  <a:gd name="T7" fmla="*/ 5 h 13"/>
                  <a:gd name="T8" fmla="*/ 11 w 20"/>
                  <a:gd name="T9" fmla="*/ 4 h 13"/>
                  <a:gd name="T10" fmla="*/ 10 w 20"/>
                  <a:gd name="T11" fmla="*/ 8 h 13"/>
                  <a:gd name="T12" fmla="*/ 7 w 20"/>
                  <a:gd name="T13" fmla="*/ 8 h 13"/>
                  <a:gd name="T14" fmla="*/ 5 w 20"/>
                  <a:gd name="T15" fmla="*/ 10 h 13"/>
                  <a:gd name="T16" fmla="*/ 1 w 20"/>
                  <a:gd name="T17" fmla="*/ 13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13"/>
                  <a:gd name="T29" fmla="*/ 20 w 20"/>
                  <a:gd name="T30" fmla="*/ 13 h 1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13">
                    <a:moveTo>
                      <a:pt x="0" y="13"/>
                    </a:moveTo>
                    <a:cubicBezTo>
                      <a:pt x="5" y="10"/>
                      <a:pt x="1" y="2"/>
                      <a:pt x="9" y="0"/>
                    </a:cubicBezTo>
                    <a:cubicBezTo>
                      <a:pt x="10" y="0"/>
                      <a:pt x="15" y="0"/>
                      <a:pt x="16" y="1"/>
                    </a:cubicBezTo>
                    <a:cubicBezTo>
                      <a:pt x="18" y="2"/>
                      <a:pt x="18" y="3"/>
                      <a:pt x="20" y="5"/>
                    </a:cubicBezTo>
                    <a:cubicBezTo>
                      <a:pt x="17" y="3"/>
                      <a:pt x="14" y="2"/>
                      <a:pt x="11" y="4"/>
                    </a:cubicBezTo>
                    <a:cubicBezTo>
                      <a:pt x="9" y="5"/>
                      <a:pt x="8" y="6"/>
                      <a:pt x="10" y="8"/>
                    </a:cubicBezTo>
                    <a:cubicBezTo>
                      <a:pt x="10" y="8"/>
                      <a:pt x="8" y="8"/>
                      <a:pt x="7" y="8"/>
                    </a:cubicBezTo>
                    <a:cubicBezTo>
                      <a:pt x="6" y="9"/>
                      <a:pt x="6" y="9"/>
                      <a:pt x="5" y="10"/>
                    </a:cubicBezTo>
                    <a:cubicBezTo>
                      <a:pt x="4" y="12"/>
                      <a:pt x="3" y="13"/>
                      <a:pt x="1" y="13"/>
                    </a:cubicBezTo>
                  </a:path>
                </a:pathLst>
              </a:custGeom>
              <a:solidFill>
                <a:srgbClr val="ECF6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37" name="Freeform 529"/>
              <p:cNvSpPr>
                <a:spLocks/>
              </p:cNvSpPr>
              <p:nvPr/>
            </p:nvSpPr>
            <p:spPr bwMode="auto">
              <a:xfrm>
                <a:off x="2637" y="2819"/>
                <a:ext cx="52" cy="59"/>
              </a:xfrm>
              <a:custGeom>
                <a:avLst/>
                <a:gdLst>
                  <a:gd name="T0" fmla="*/ 18 w 21"/>
                  <a:gd name="T1" fmla="*/ 0 h 22"/>
                  <a:gd name="T2" fmla="*/ 9 w 21"/>
                  <a:gd name="T3" fmla="*/ 6 h 22"/>
                  <a:gd name="T4" fmla="*/ 5 w 21"/>
                  <a:gd name="T5" fmla="*/ 22 h 22"/>
                  <a:gd name="T6" fmla="*/ 15 w 21"/>
                  <a:gd name="T7" fmla="*/ 10 h 22"/>
                  <a:gd name="T8" fmla="*/ 21 w 21"/>
                  <a:gd name="T9" fmla="*/ 3 h 22"/>
                  <a:gd name="T10" fmla="*/ 20 w 21"/>
                  <a:gd name="T11" fmla="*/ 2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22"/>
                  <a:gd name="T20" fmla="*/ 21 w 21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22">
                    <a:moveTo>
                      <a:pt x="18" y="0"/>
                    </a:moveTo>
                    <a:cubicBezTo>
                      <a:pt x="13" y="0"/>
                      <a:pt x="11" y="3"/>
                      <a:pt x="9" y="6"/>
                    </a:cubicBezTo>
                    <a:cubicBezTo>
                      <a:pt x="7" y="9"/>
                      <a:pt x="0" y="18"/>
                      <a:pt x="5" y="22"/>
                    </a:cubicBezTo>
                    <a:cubicBezTo>
                      <a:pt x="7" y="18"/>
                      <a:pt x="8" y="3"/>
                      <a:pt x="15" y="10"/>
                    </a:cubicBezTo>
                    <a:cubicBezTo>
                      <a:pt x="15" y="6"/>
                      <a:pt x="17" y="5"/>
                      <a:pt x="21" y="3"/>
                    </a:cubicBezTo>
                    <a:cubicBezTo>
                      <a:pt x="20" y="3"/>
                      <a:pt x="20" y="3"/>
                      <a:pt x="20" y="2"/>
                    </a:cubicBezTo>
                  </a:path>
                </a:pathLst>
              </a:custGeom>
              <a:solidFill>
                <a:srgbClr val="ECF6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38" name="Freeform 530"/>
              <p:cNvSpPr>
                <a:spLocks/>
              </p:cNvSpPr>
              <p:nvPr/>
            </p:nvSpPr>
            <p:spPr bwMode="auto">
              <a:xfrm>
                <a:off x="2937" y="2609"/>
                <a:ext cx="72" cy="32"/>
              </a:xfrm>
              <a:custGeom>
                <a:avLst/>
                <a:gdLst>
                  <a:gd name="T0" fmla="*/ 0 w 29"/>
                  <a:gd name="T1" fmla="*/ 10 h 12"/>
                  <a:gd name="T2" fmla="*/ 11 w 29"/>
                  <a:gd name="T3" fmla="*/ 1 h 12"/>
                  <a:gd name="T4" fmla="*/ 29 w 29"/>
                  <a:gd name="T5" fmla="*/ 9 h 12"/>
                  <a:gd name="T6" fmla="*/ 17 w 29"/>
                  <a:gd name="T7" fmla="*/ 12 h 12"/>
                  <a:gd name="T8" fmla="*/ 6 w 29"/>
                  <a:gd name="T9" fmla="*/ 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12"/>
                  <a:gd name="T17" fmla="*/ 29 w 29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12">
                    <a:moveTo>
                      <a:pt x="0" y="10"/>
                    </a:moveTo>
                    <a:cubicBezTo>
                      <a:pt x="0" y="3"/>
                      <a:pt x="6" y="0"/>
                      <a:pt x="11" y="1"/>
                    </a:cubicBezTo>
                    <a:cubicBezTo>
                      <a:pt x="15" y="1"/>
                      <a:pt x="29" y="3"/>
                      <a:pt x="29" y="9"/>
                    </a:cubicBezTo>
                    <a:cubicBezTo>
                      <a:pt x="23" y="4"/>
                      <a:pt x="18" y="5"/>
                      <a:pt x="17" y="12"/>
                    </a:cubicBezTo>
                    <a:cubicBezTo>
                      <a:pt x="15" y="7"/>
                      <a:pt x="12" y="4"/>
                      <a:pt x="6" y="5"/>
                    </a:cubicBezTo>
                  </a:path>
                </a:pathLst>
              </a:custGeom>
              <a:solidFill>
                <a:srgbClr val="ECF6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39" name="Freeform 531"/>
              <p:cNvSpPr>
                <a:spLocks/>
              </p:cNvSpPr>
              <p:nvPr/>
            </p:nvSpPr>
            <p:spPr bwMode="auto">
              <a:xfrm>
                <a:off x="3009" y="2051"/>
                <a:ext cx="60" cy="62"/>
              </a:xfrm>
              <a:custGeom>
                <a:avLst/>
                <a:gdLst>
                  <a:gd name="T0" fmla="*/ 24 w 24"/>
                  <a:gd name="T1" fmla="*/ 5 h 23"/>
                  <a:gd name="T2" fmla="*/ 16 w 24"/>
                  <a:gd name="T3" fmla="*/ 1 h 23"/>
                  <a:gd name="T4" fmla="*/ 8 w 24"/>
                  <a:gd name="T5" fmla="*/ 5 h 23"/>
                  <a:gd name="T6" fmla="*/ 7 w 24"/>
                  <a:gd name="T7" fmla="*/ 23 h 23"/>
                  <a:gd name="T8" fmla="*/ 14 w 24"/>
                  <a:gd name="T9" fmla="*/ 8 h 23"/>
                  <a:gd name="T10" fmla="*/ 20 w 24"/>
                  <a:gd name="T11" fmla="*/ 1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"/>
                  <a:gd name="T19" fmla="*/ 0 h 23"/>
                  <a:gd name="T20" fmla="*/ 24 w 24"/>
                  <a:gd name="T21" fmla="*/ 23 h 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" h="23">
                    <a:moveTo>
                      <a:pt x="24" y="5"/>
                    </a:moveTo>
                    <a:cubicBezTo>
                      <a:pt x="21" y="4"/>
                      <a:pt x="19" y="1"/>
                      <a:pt x="16" y="1"/>
                    </a:cubicBezTo>
                    <a:cubicBezTo>
                      <a:pt x="14" y="1"/>
                      <a:pt x="9" y="3"/>
                      <a:pt x="8" y="5"/>
                    </a:cubicBezTo>
                    <a:cubicBezTo>
                      <a:pt x="3" y="9"/>
                      <a:pt x="0" y="20"/>
                      <a:pt x="7" y="23"/>
                    </a:cubicBezTo>
                    <a:cubicBezTo>
                      <a:pt x="5" y="16"/>
                      <a:pt x="4" y="6"/>
                      <a:pt x="14" y="8"/>
                    </a:cubicBezTo>
                    <a:cubicBezTo>
                      <a:pt x="12" y="4"/>
                      <a:pt x="16" y="0"/>
                      <a:pt x="20" y="1"/>
                    </a:cubicBezTo>
                  </a:path>
                </a:pathLst>
              </a:custGeom>
              <a:solidFill>
                <a:srgbClr val="ECF6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40" name="Freeform 532"/>
              <p:cNvSpPr>
                <a:spLocks/>
              </p:cNvSpPr>
              <p:nvPr/>
            </p:nvSpPr>
            <p:spPr bwMode="auto">
              <a:xfrm>
                <a:off x="3137" y="1563"/>
                <a:ext cx="52" cy="72"/>
              </a:xfrm>
              <a:custGeom>
                <a:avLst/>
                <a:gdLst>
                  <a:gd name="T0" fmla="*/ 21 w 21"/>
                  <a:gd name="T1" fmla="*/ 5 h 27"/>
                  <a:gd name="T2" fmla="*/ 13 w 21"/>
                  <a:gd name="T3" fmla="*/ 27 h 27"/>
                  <a:gd name="T4" fmla="*/ 12 w 21"/>
                  <a:gd name="T5" fmla="*/ 12 h 27"/>
                  <a:gd name="T6" fmla="*/ 14 w 21"/>
                  <a:gd name="T7" fmla="*/ 13 h 27"/>
                  <a:gd name="T8" fmla="*/ 21 w 21"/>
                  <a:gd name="T9" fmla="*/ 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1"/>
                  <a:gd name="T16" fmla="*/ 0 h 27"/>
                  <a:gd name="T17" fmla="*/ 21 w 21"/>
                  <a:gd name="T18" fmla="*/ 27 h 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1" h="27">
                    <a:moveTo>
                      <a:pt x="21" y="5"/>
                    </a:moveTo>
                    <a:cubicBezTo>
                      <a:pt x="10" y="0"/>
                      <a:pt x="0" y="22"/>
                      <a:pt x="13" y="27"/>
                    </a:cubicBezTo>
                    <a:cubicBezTo>
                      <a:pt x="9" y="24"/>
                      <a:pt x="9" y="16"/>
                      <a:pt x="12" y="12"/>
                    </a:cubicBezTo>
                    <a:cubicBezTo>
                      <a:pt x="13" y="13"/>
                      <a:pt x="13" y="13"/>
                      <a:pt x="14" y="13"/>
                    </a:cubicBezTo>
                    <a:cubicBezTo>
                      <a:pt x="14" y="9"/>
                      <a:pt x="15" y="4"/>
                      <a:pt x="21" y="6"/>
                    </a:cubicBezTo>
                  </a:path>
                </a:pathLst>
              </a:custGeom>
              <a:solidFill>
                <a:srgbClr val="ECF6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41" name="Freeform 533"/>
              <p:cNvSpPr>
                <a:spLocks/>
              </p:cNvSpPr>
              <p:nvPr/>
            </p:nvSpPr>
            <p:spPr bwMode="auto">
              <a:xfrm>
                <a:off x="3727" y="1790"/>
                <a:ext cx="40" cy="32"/>
              </a:xfrm>
              <a:custGeom>
                <a:avLst/>
                <a:gdLst>
                  <a:gd name="T0" fmla="*/ 1 w 16"/>
                  <a:gd name="T1" fmla="*/ 12 h 12"/>
                  <a:gd name="T2" fmla="*/ 5 w 16"/>
                  <a:gd name="T3" fmla="*/ 2 h 12"/>
                  <a:gd name="T4" fmla="*/ 16 w 16"/>
                  <a:gd name="T5" fmla="*/ 3 h 12"/>
                  <a:gd name="T6" fmla="*/ 16 w 16"/>
                  <a:gd name="T7" fmla="*/ 7 h 12"/>
                  <a:gd name="T8" fmla="*/ 8 w 16"/>
                  <a:gd name="T9" fmla="*/ 7 h 12"/>
                  <a:gd name="T10" fmla="*/ 5 w 16"/>
                  <a:gd name="T11" fmla="*/ 8 h 12"/>
                  <a:gd name="T12" fmla="*/ 3 w 16"/>
                  <a:gd name="T13" fmla="*/ 8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6"/>
                  <a:gd name="T22" fmla="*/ 0 h 12"/>
                  <a:gd name="T23" fmla="*/ 16 w 16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6" h="12">
                    <a:moveTo>
                      <a:pt x="1" y="12"/>
                    </a:moveTo>
                    <a:cubicBezTo>
                      <a:pt x="0" y="9"/>
                      <a:pt x="2" y="4"/>
                      <a:pt x="5" y="2"/>
                    </a:cubicBezTo>
                    <a:cubicBezTo>
                      <a:pt x="9" y="0"/>
                      <a:pt x="12" y="4"/>
                      <a:pt x="16" y="3"/>
                    </a:cubicBezTo>
                    <a:cubicBezTo>
                      <a:pt x="16" y="4"/>
                      <a:pt x="16" y="6"/>
                      <a:pt x="16" y="7"/>
                    </a:cubicBezTo>
                    <a:cubicBezTo>
                      <a:pt x="14" y="5"/>
                      <a:pt x="9" y="3"/>
                      <a:pt x="8" y="7"/>
                    </a:cubicBezTo>
                    <a:cubicBezTo>
                      <a:pt x="7" y="5"/>
                      <a:pt x="5" y="6"/>
                      <a:pt x="5" y="8"/>
                    </a:cubicBezTo>
                    <a:cubicBezTo>
                      <a:pt x="4" y="8"/>
                      <a:pt x="4" y="8"/>
                      <a:pt x="3" y="8"/>
                    </a:cubicBezTo>
                  </a:path>
                </a:pathLst>
              </a:custGeom>
              <a:solidFill>
                <a:srgbClr val="ECF6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42" name="Freeform 534"/>
              <p:cNvSpPr>
                <a:spLocks/>
              </p:cNvSpPr>
              <p:nvPr/>
            </p:nvSpPr>
            <p:spPr bwMode="auto">
              <a:xfrm>
                <a:off x="3832" y="2353"/>
                <a:ext cx="58" cy="53"/>
              </a:xfrm>
              <a:custGeom>
                <a:avLst/>
                <a:gdLst>
                  <a:gd name="T0" fmla="*/ 0 w 23"/>
                  <a:gd name="T1" fmla="*/ 20 h 20"/>
                  <a:gd name="T2" fmla="*/ 8 w 23"/>
                  <a:gd name="T3" fmla="*/ 4 h 20"/>
                  <a:gd name="T4" fmla="*/ 16 w 23"/>
                  <a:gd name="T5" fmla="*/ 1 h 20"/>
                  <a:gd name="T6" fmla="*/ 23 w 23"/>
                  <a:gd name="T7" fmla="*/ 9 h 20"/>
                  <a:gd name="T8" fmla="*/ 12 w 23"/>
                  <a:gd name="T9" fmla="*/ 11 h 20"/>
                  <a:gd name="T10" fmla="*/ 3 w 23"/>
                  <a:gd name="T11" fmla="*/ 15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20"/>
                  <a:gd name="T20" fmla="*/ 23 w 23"/>
                  <a:gd name="T21" fmla="*/ 20 h 2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20">
                    <a:moveTo>
                      <a:pt x="0" y="20"/>
                    </a:moveTo>
                    <a:cubicBezTo>
                      <a:pt x="2" y="13"/>
                      <a:pt x="1" y="8"/>
                      <a:pt x="8" y="4"/>
                    </a:cubicBezTo>
                    <a:cubicBezTo>
                      <a:pt x="11" y="2"/>
                      <a:pt x="12" y="0"/>
                      <a:pt x="16" y="1"/>
                    </a:cubicBezTo>
                    <a:cubicBezTo>
                      <a:pt x="21" y="3"/>
                      <a:pt x="20" y="6"/>
                      <a:pt x="23" y="9"/>
                    </a:cubicBezTo>
                    <a:cubicBezTo>
                      <a:pt x="19" y="4"/>
                      <a:pt x="9" y="2"/>
                      <a:pt x="12" y="11"/>
                    </a:cubicBezTo>
                    <a:cubicBezTo>
                      <a:pt x="9" y="5"/>
                      <a:pt x="3" y="11"/>
                      <a:pt x="3" y="15"/>
                    </a:cubicBezTo>
                  </a:path>
                </a:pathLst>
              </a:custGeom>
              <a:solidFill>
                <a:srgbClr val="ECF6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43" name="Freeform 535"/>
              <p:cNvSpPr>
                <a:spLocks/>
              </p:cNvSpPr>
              <p:nvPr/>
            </p:nvSpPr>
            <p:spPr bwMode="auto">
              <a:xfrm>
                <a:off x="3887" y="2641"/>
                <a:ext cx="55" cy="48"/>
              </a:xfrm>
              <a:custGeom>
                <a:avLst/>
                <a:gdLst>
                  <a:gd name="T0" fmla="*/ 0 w 22"/>
                  <a:gd name="T1" fmla="*/ 18 h 18"/>
                  <a:gd name="T2" fmla="*/ 9 w 22"/>
                  <a:gd name="T3" fmla="*/ 3 h 18"/>
                  <a:gd name="T4" fmla="*/ 17 w 22"/>
                  <a:gd name="T5" fmla="*/ 4 h 18"/>
                  <a:gd name="T6" fmla="*/ 21 w 22"/>
                  <a:gd name="T7" fmla="*/ 17 h 18"/>
                  <a:gd name="T8" fmla="*/ 12 w 22"/>
                  <a:gd name="T9" fmla="*/ 9 h 18"/>
                  <a:gd name="T10" fmla="*/ 4 w 22"/>
                  <a:gd name="T11" fmla="*/ 12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"/>
                  <a:gd name="T19" fmla="*/ 0 h 18"/>
                  <a:gd name="T20" fmla="*/ 22 w 22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" h="18">
                    <a:moveTo>
                      <a:pt x="0" y="18"/>
                    </a:moveTo>
                    <a:cubicBezTo>
                      <a:pt x="0" y="11"/>
                      <a:pt x="3" y="6"/>
                      <a:pt x="9" y="3"/>
                    </a:cubicBezTo>
                    <a:cubicBezTo>
                      <a:pt x="12" y="1"/>
                      <a:pt x="13" y="0"/>
                      <a:pt x="17" y="4"/>
                    </a:cubicBezTo>
                    <a:cubicBezTo>
                      <a:pt x="21" y="7"/>
                      <a:pt x="22" y="12"/>
                      <a:pt x="21" y="17"/>
                    </a:cubicBezTo>
                    <a:cubicBezTo>
                      <a:pt x="21" y="13"/>
                      <a:pt x="17" y="5"/>
                      <a:pt x="12" y="9"/>
                    </a:cubicBezTo>
                    <a:cubicBezTo>
                      <a:pt x="10" y="4"/>
                      <a:pt x="6" y="10"/>
                      <a:pt x="4" y="12"/>
                    </a:cubicBezTo>
                  </a:path>
                </a:pathLst>
              </a:custGeom>
              <a:solidFill>
                <a:srgbClr val="ECF6F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44" name="Oval 536"/>
              <p:cNvSpPr>
                <a:spLocks noChangeArrowheads="1"/>
              </p:cNvSpPr>
              <p:nvPr/>
            </p:nvSpPr>
            <p:spPr bwMode="auto">
              <a:xfrm>
                <a:off x="3677" y="2190"/>
                <a:ext cx="37" cy="40"/>
              </a:xfrm>
              <a:prstGeom prst="ellipse">
                <a:avLst/>
              </a:prstGeom>
              <a:solidFill>
                <a:srgbClr val="9BC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45" name="Oval 537"/>
              <p:cNvSpPr>
                <a:spLocks noChangeArrowheads="1"/>
              </p:cNvSpPr>
              <p:nvPr/>
            </p:nvSpPr>
            <p:spPr bwMode="auto">
              <a:xfrm>
                <a:off x="3684" y="2201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46" name="Oval 538"/>
              <p:cNvSpPr>
                <a:spLocks noChangeArrowheads="1"/>
              </p:cNvSpPr>
              <p:nvPr/>
            </p:nvSpPr>
            <p:spPr bwMode="auto">
              <a:xfrm>
                <a:off x="3677" y="2190"/>
                <a:ext cx="37" cy="40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47" name="Oval 539"/>
              <p:cNvSpPr>
                <a:spLocks noChangeArrowheads="1"/>
              </p:cNvSpPr>
              <p:nvPr/>
            </p:nvSpPr>
            <p:spPr bwMode="auto">
              <a:xfrm>
                <a:off x="3662" y="2102"/>
                <a:ext cx="37" cy="40"/>
              </a:xfrm>
              <a:prstGeom prst="ellipse">
                <a:avLst/>
              </a:prstGeom>
              <a:solidFill>
                <a:srgbClr val="9BC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48" name="Oval 540"/>
              <p:cNvSpPr>
                <a:spLocks noChangeArrowheads="1"/>
              </p:cNvSpPr>
              <p:nvPr/>
            </p:nvSpPr>
            <p:spPr bwMode="auto">
              <a:xfrm>
                <a:off x="3669" y="211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49" name="Oval 541"/>
              <p:cNvSpPr>
                <a:spLocks noChangeArrowheads="1"/>
              </p:cNvSpPr>
              <p:nvPr/>
            </p:nvSpPr>
            <p:spPr bwMode="auto">
              <a:xfrm>
                <a:off x="3662" y="2102"/>
                <a:ext cx="37" cy="40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50" name="Oval 542"/>
              <p:cNvSpPr>
                <a:spLocks noChangeArrowheads="1"/>
              </p:cNvSpPr>
              <p:nvPr/>
            </p:nvSpPr>
            <p:spPr bwMode="auto">
              <a:xfrm>
                <a:off x="3637" y="2025"/>
                <a:ext cx="37" cy="40"/>
              </a:xfrm>
              <a:prstGeom prst="ellipse">
                <a:avLst/>
              </a:prstGeom>
              <a:solidFill>
                <a:srgbClr val="9BC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51" name="Oval 543"/>
              <p:cNvSpPr>
                <a:spLocks noChangeArrowheads="1"/>
              </p:cNvSpPr>
              <p:nvPr/>
            </p:nvSpPr>
            <p:spPr bwMode="auto">
              <a:xfrm>
                <a:off x="3644" y="203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52" name="Oval 544"/>
              <p:cNvSpPr>
                <a:spLocks noChangeArrowheads="1"/>
              </p:cNvSpPr>
              <p:nvPr/>
            </p:nvSpPr>
            <p:spPr bwMode="auto">
              <a:xfrm>
                <a:off x="3637" y="2025"/>
                <a:ext cx="37" cy="40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53" name="Oval 545"/>
              <p:cNvSpPr>
                <a:spLocks noChangeArrowheads="1"/>
              </p:cNvSpPr>
              <p:nvPr/>
            </p:nvSpPr>
            <p:spPr bwMode="auto">
              <a:xfrm>
                <a:off x="3624" y="1950"/>
                <a:ext cx="38" cy="40"/>
              </a:xfrm>
              <a:prstGeom prst="ellipse">
                <a:avLst/>
              </a:prstGeom>
              <a:solidFill>
                <a:srgbClr val="9BC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54" name="Oval 546"/>
              <p:cNvSpPr>
                <a:spLocks noChangeArrowheads="1"/>
              </p:cNvSpPr>
              <p:nvPr/>
            </p:nvSpPr>
            <p:spPr bwMode="auto">
              <a:xfrm>
                <a:off x="3632" y="195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55" name="Oval 547"/>
              <p:cNvSpPr>
                <a:spLocks noChangeArrowheads="1"/>
              </p:cNvSpPr>
              <p:nvPr/>
            </p:nvSpPr>
            <p:spPr bwMode="auto">
              <a:xfrm>
                <a:off x="3624" y="1950"/>
                <a:ext cx="38" cy="40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56" name="Oval 548"/>
              <p:cNvSpPr>
                <a:spLocks noChangeArrowheads="1"/>
              </p:cNvSpPr>
              <p:nvPr/>
            </p:nvSpPr>
            <p:spPr bwMode="auto">
              <a:xfrm>
                <a:off x="3702" y="2289"/>
                <a:ext cx="37" cy="40"/>
              </a:xfrm>
              <a:prstGeom prst="ellipse">
                <a:avLst/>
              </a:prstGeom>
              <a:solidFill>
                <a:srgbClr val="9BC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57" name="Oval 549"/>
              <p:cNvSpPr>
                <a:spLocks noChangeArrowheads="1"/>
              </p:cNvSpPr>
              <p:nvPr/>
            </p:nvSpPr>
            <p:spPr bwMode="auto">
              <a:xfrm>
                <a:off x="3709" y="2299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58" name="Oval 550"/>
              <p:cNvSpPr>
                <a:spLocks noChangeArrowheads="1"/>
              </p:cNvSpPr>
              <p:nvPr/>
            </p:nvSpPr>
            <p:spPr bwMode="auto">
              <a:xfrm>
                <a:off x="3702" y="2289"/>
                <a:ext cx="37" cy="40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59" name="Oval 551"/>
              <p:cNvSpPr>
                <a:spLocks noChangeArrowheads="1"/>
              </p:cNvSpPr>
              <p:nvPr/>
            </p:nvSpPr>
            <p:spPr bwMode="auto">
              <a:xfrm>
                <a:off x="3744" y="2499"/>
                <a:ext cx="38" cy="40"/>
              </a:xfrm>
              <a:prstGeom prst="ellipse">
                <a:avLst/>
              </a:prstGeom>
              <a:solidFill>
                <a:srgbClr val="9BC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60" name="Oval 552"/>
              <p:cNvSpPr>
                <a:spLocks noChangeArrowheads="1"/>
              </p:cNvSpPr>
              <p:nvPr/>
            </p:nvSpPr>
            <p:spPr bwMode="auto">
              <a:xfrm>
                <a:off x="3752" y="2510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61" name="Oval 553"/>
              <p:cNvSpPr>
                <a:spLocks noChangeArrowheads="1"/>
              </p:cNvSpPr>
              <p:nvPr/>
            </p:nvSpPr>
            <p:spPr bwMode="auto">
              <a:xfrm>
                <a:off x="3744" y="2499"/>
                <a:ext cx="38" cy="40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62" name="Oval 554"/>
              <p:cNvSpPr>
                <a:spLocks noChangeArrowheads="1"/>
              </p:cNvSpPr>
              <p:nvPr/>
            </p:nvSpPr>
            <p:spPr bwMode="auto">
              <a:xfrm>
                <a:off x="3757" y="2595"/>
                <a:ext cx="38" cy="40"/>
              </a:xfrm>
              <a:prstGeom prst="ellipse">
                <a:avLst/>
              </a:prstGeom>
              <a:solidFill>
                <a:srgbClr val="9BC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63" name="Oval 555"/>
              <p:cNvSpPr>
                <a:spLocks noChangeArrowheads="1"/>
              </p:cNvSpPr>
              <p:nvPr/>
            </p:nvSpPr>
            <p:spPr bwMode="auto">
              <a:xfrm>
                <a:off x="3765" y="260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64" name="Oval 556"/>
              <p:cNvSpPr>
                <a:spLocks noChangeArrowheads="1"/>
              </p:cNvSpPr>
              <p:nvPr/>
            </p:nvSpPr>
            <p:spPr bwMode="auto">
              <a:xfrm>
                <a:off x="3757" y="2595"/>
                <a:ext cx="38" cy="40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65" name="Oval 557"/>
              <p:cNvSpPr>
                <a:spLocks noChangeArrowheads="1"/>
              </p:cNvSpPr>
              <p:nvPr/>
            </p:nvSpPr>
            <p:spPr bwMode="auto">
              <a:xfrm>
                <a:off x="3825" y="2809"/>
                <a:ext cx="37" cy="40"/>
              </a:xfrm>
              <a:prstGeom prst="ellipse">
                <a:avLst/>
              </a:prstGeom>
              <a:solidFill>
                <a:srgbClr val="9BC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66" name="Oval 558"/>
              <p:cNvSpPr>
                <a:spLocks noChangeArrowheads="1"/>
              </p:cNvSpPr>
              <p:nvPr/>
            </p:nvSpPr>
            <p:spPr bwMode="auto">
              <a:xfrm>
                <a:off x="3832" y="2819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67" name="Oval 559"/>
              <p:cNvSpPr>
                <a:spLocks noChangeArrowheads="1"/>
              </p:cNvSpPr>
              <p:nvPr/>
            </p:nvSpPr>
            <p:spPr bwMode="auto">
              <a:xfrm>
                <a:off x="3825" y="2809"/>
                <a:ext cx="37" cy="40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68" name="Oval 560"/>
              <p:cNvSpPr>
                <a:spLocks noChangeArrowheads="1"/>
              </p:cNvSpPr>
              <p:nvPr/>
            </p:nvSpPr>
            <p:spPr bwMode="auto">
              <a:xfrm>
                <a:off x="3887" y="2899"/>
                <a:ext cx="38" cy="40"/>
              </a:xfrm>
              <a:prstGeom prst="ellipse">
                <a:avLst/>
              </a:prstGeom>
              <a:solidFill>
                <a:srgbClr val="9BC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69" name="Oval 561"/>
              <p:cNvSpPr>
                <a:spLocks noChangeArrowheads="1"/>
              </p:cNvSpPr>
              <p:nvPr/>
            </p:nvSpPr>
            <p:spPr bwMode="auto">
              <a:xfrm>
                <a:off x="3895" y="2910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70" name="Oval 562"/>
              <p:cNvSpPr>
                <a:spLocks noChangeArrowheads="1"/>
              </p:cNvSpPr>
              <p:nvPr/>
            </p:nvSpPr>
            <p:spPr bwMode="auto">
              <a:xfrm>
                <a:off x="3887" y="2899"/>
                <a:ext cx="38" cy="40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71" name="Oval 563"/>
              <p:cNvSpPr>
                <a:spLocks noChangeArrowheads="1"/>
              </p:cNvSpPr>
              <p:nvPr/>
            </p:nvSpPr>
            <p:spPr bwMode="auto">
              <a:xfrm>
                <a:off x="3970" y="2958"/>
                <a:ext cx="37" cy="40"/>
              </a:xfrm>
              <a:prstGeom prst="ellipse">
                <a:avLst/>
              </a:prstGeom>
              <a:solidFill>
                <a:srgbClr val="9BC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72" name="Oval 564"/>
              <p:cNvSpPr>
                <a:spLocks noChangeArrowheads="1"/>
              </p:cNvSpPr>
              <p:nvPr/>
            </p:nvSpPr>
            <p:spPr bwMode="auto">
              <a:xfrm>
                <a:off x="3977" y="2969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73" name="Oval 565"/>
              <p:cNvSpPr>
                <a:spLocks noChangeArrowheads="1"/>
              </p:cNvSpPr>
              <p:nvPr/>
            </p:nvSpPr>
            <p:spPr bwMode="auto">
              <a:xfrm>
                <a:off x="3970" y="2958"/>
                <a:ext cx="37" cy="40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74" name="Oval 566"/>
              <p:cNvSpPr>
                <a:spLocks noChangeArrowheads="1"/>
              </p:cNvSpPr>
              <p:nvPr/>
            </p:nvSpPr>
            <p:spPr bwMode="auto">
              <a:xfrm>
                <a:off x="3587" y="1825"/>
                <a:ext cx="32" cy="32"/>
              </a:xfrm>
              <a:prstGeom prst="ellipse">
                <a:avLst/>
              </a:prstGeom>
              <a:solidFill>
                <a:srgbClr val="9BC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75" name="Oval 567"/>
              <p:cNvSpPr>
                <a:spLocks noChangeArrowheads="1"/>
              </p:cNvSpPr>
              <p:nvPr/>
            </p:nvSpPr>
            <p:spPr bwMode="auto">
              <a:xfrm>
                <a:off x="3594" y="183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76" name="Oval 568"/>
              <p:cNvSpPr>
                <a:spLocks noChangeArrowheads="1"/>
              </p:cNvSpPr>
              <p:nvPr/>
            </p:nvSpPr>
            <p:spPr bwMode="auto">
              <a:xfrm>
                <a:off x="3587" y="1825"/>
                <a:ext cx="32" cy="32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77" name="Oval 569"/>
              <p:cNvSpPr>
                <a:spLocks noChangeArrowheads="1"/>
              </p:cNvSpPr>
              <p:nvPr/>
            </p:nvSpPr>
            <p:spPr bwMode="auto">
              <a:xfrm>
                <a:off x="3559" y="1766"/>
                <a:ext cx="33" cy="35"/>
              </a:xfrm>
              <a:prstGeom prst="ellipse">
                <a:avLst/>
              </a:prstGeom>
              <a:solidFill>
                <a:srgbClr val="9BC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78" name="Oval 570"/>
              <p:cNvSpPr>
                <a:spLocks noChangeArrowheads="1"/>
              </p:cNvSpPr>
              <p:nvPr/>
            </p:nvSpPr>
            <p:spPr bwMode="auto">
              <a:xfrm>
                <a:off x="3567" y="1774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79" name="Oval 571"/>
              <p:cNvSpPr>
                <a:spLocks noChangeArrowheads="1"/>
              </p:cNvSpPr>
              <p:nvPr/>
            </p:nvSpPr>
            <p:spPr bwMode="auto">
              <a:xfrm>
                <a:off x="3559" y="1766"/>
                <a:ext cx="33" cy="35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80" name="Oval 572"/>
              <p:cNvSpPr>
                <a:spLocks noChangeArrowheads="1"/>
              </p:cNvSpPr>
              <p:nvPr/>
            </p:nvSpPr>
            <p:spPr bwMode="auto">
              <a:xfrm>
                <a:off x="3527" y="1707"/>
                <a:ext cx="32" cy="35"/>
              </a:xfrm>
              <a:prstGeom prst="ellipse">
                <a:avLst/>
              </a:prstGeom>
              <a:solidFill>
                <a:srgbClr val="9BC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81" name="Oval 573"/>
              <p:cNvSpPr>
                <a:spLocks noChangeArrowheads="1"/>
              </p:cNvSpPr>
              <p:nvPr/>
            </p:nvSpPr>
            <p:spPr bwMode="auto">
              <a:xfrm>
                <a:off x="3534" y="1715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82" name="Oval 574"/>
              <p:cNvSpPr>
                <a:spLocks noChangeArrowheads="1"/>
              </p:cNvSpPr>
              <p:nvPr/>
            </p:nvSpPr>
            <p:spPr bwMode="auto">
              <a:xfrm>
                <a:off x="3527" y="1707"/>
                <a:ext cx="32" cy="35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83" name="Oval 575"/>
              <p:cNvSpPr>
                <a:spLocks noChangeArrowheads="1"/>
              </p:cNvSpPr>
              <p:nvPr/>
            </p:nvSpPr>
            <p:spPr bwMode="auto">
              <a:xfrm>
                <a:off x="3477" y="1651"/>
                <a:ext cx="37" cy="40"/>
              </a:xfrm>
              <a:prstGeom prst="ellipse">
                <a:avLst/>
              </a:prstGeom>
              <a:solidFill>
                <a:srgbClr val="9BC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84" name="Oval 576"/>
              <p:cNvSpPr>
                <a:spLocks noChangeArrowheads="1"/>
              </p:cNvSpPr>
              <p:nvPr/>
            </p:nvSpPr>
            <p:spPr bwMode="auto">
              <a:xfrm>
                <a:off x="3484" y="1662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85" name="Oval 577"/>
              <p:cNvSpPr>
                <a:spLocks noChangeArrowheads="1"/>
              </p:cNvSpPr>
              <p:nvPr/>
            </p:nvSpPr>
            <p:spPr bwMode="auto">
              <a:xfrm>
                <a:off x="3477" y="1651"/>
                <a:ext cx="37" cy="40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86" name="Oval 578"/>
              <p:cNvSpPr>
                <a:spLocks noChangeArrowheads="1"/>
              </p:cNvSpPr>
              <p:nvPr/>
            </p:nvSpPr>
            <p:spPr bwMode="auto">
              <a:xfrm>
                <a:off x="3407" y="1627"/>
                <a:ext cx="37" cy="40"/>
              </a:xfrm>
              <a:prstGeom prst="ellipse">
                <a:avLst/>
              </a:prstGeom>
              <a:solidFill>
                <a:srgbClr val="9BC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87" name="Oval 579"/>
              <p:cNvSpPr>
                <a:spLocks noChangeArrowheads="1"/>
              </p:cNvSpPr>
              <p:nvPr/>
            </p:nvSpPr>
            <p:spPr bwMode="auto">
              <a:xfrm>
                <a:off x="3414" y="1638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88" name="Oval 580"/>
              <p:cNvSpPr>
                <a:spLocks noChangeArrowheads="1"/>
              </p:cNvSpPr>
              <p:nvPr/>
            </p:nvSpPr>
            <p:spPr bwMode="auto">
              <a:xfrm>
                <a:off x="3407" y="1627"/>
                <a:ext cx="37" cy="40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89" name="Oval 581"/>
              <p:cNvSpPr>
                <a:spLocks noChangeArrowheads="1"/>
              </p:cNvSpPr>
              <p:nvPr/>
            </p:nvSpPr>
            <p:spPr bwMode="auto">
              <a:xfrm>
                <a:off x="3349" y="1641"/>
                <a:ext cx="30" cy="34"/>
              </a:xfrm>
              <a:prstGeom prst="ellipse">
                <a:avLst/>
              </a:prstGeom>
              <a:solidFill>
                <a:srgbClr val="9BC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90" name="Oval 582"/>
              <p:cNvSpPr>
                <a:spLocks noChangeArrowheads="1"/>
              </p:cNvSpPr>
              <p:nvPr/>
            </p:nvSpPr>
            <p:spPr bwMode="auto">
              <a:xfrm>
                <a:off x="3354" y="1649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91" name="Oval 583"/>
              <p:cNvSpPr>
                <a:spLocks noChangeArrowheads="1"/>
              </p:cNvSpPr>
              <p:nvPr/>
            </p:nvSpPr>
            <p:spPr bwMode="auto">
              <a:xfrm>
                <a:off x="3349" y="1641"/>
                <a:ext cx="30" cy="34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92" name="Oval 584"/>
              <p:cNvSpPr>
                <a:spLocks noChangeArrowheads="1"/>
              </p:cNvSpPr>
              <p:nvPr/>
            </p:nvSpPr>
            <p:spPr bwMode="auto">
              <a:xfrm>
                <a:off x="3299" y="1662"/>
                <a:ext cx="30" cy="35"/>
              </a:xfrm>
              <a:prstGeom prst="ellipse">
                <a:avLst/>
              </a:prstGeom>
              <a:solidFill>
                <a:srgbClr val="9BC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93" name="Oval 585"/>
              <p:cNvSpPr>
                <a:spLocks noChangeArrowheads="1"/>
              </p:cNvSpPr>
              <p:nvPr/>
            </p:nvSpPr>
            <p:spPr bwMode="auto">
              <a:xfrm>
                <a:off x="3304" y="1670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94" name="Oval 586"/>
              <p:cNvSpPr>
                <a:spLocks noChangeArrowheads="1"/>
              </p:cNvSpPr>
              <p:nvPr/>
            </p:nvSpPr>
            <p:spPr bwMode="auto">
              <a:xfrm>
                <a:off x="3299" y="1662"/>
                <a:ext cx="30" cy="35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95" name="Oval 587"/>
              <p:cNvSpPr>
                <a:spLocks noChangeArrowheads="1"/>
              </p:cNvSpPr>
              <p:nvPr/>
            </p:nvSpPr>
            <p:spPr bwMode="auto">
              <a:xfrm>
                <a:off x="3219" y="1766"/>
                <a:ext cx="38" cy="40"/>
              </a:xfrm>
              <a:prstGeom prst="ellipse">
                <a:avLst/>
              </a:prstGeom>
              <a:solidFill>
                <a:srgbClr val="9BC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96" name="Oval 588"/>
              <p:cNvSpPr>
                <a:spLocks noChangeArrowheads="1"/>
              </p:cNvSpPr>
              <p:nvPr/>
            </p:nvSpPr>
            <p:spPr bwMode="auto">
              <a:xfrm>
                <a:off x="3227" y="1777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97" name="Oval 589"/>
              <p:cNvSpPr>
                <a:spLocks noChangeArrowheads="1"/>
              </p:cNvSpPr>
              <p:nvPr/>
            </p:nvSpPr>
            <p:spPr bwMode="auto">
              <a:xfrm>
                <a:off x="3219" y="1766"/>
                <a:ext cx="38" cy="40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98" name="Oval 590"/>
              <p:cNvSpPr>
                <a:spLocks noChangeArrowheads="1"/>
              </p:cNvSpPr>
              <p:nvPr/>
            </p:nvSpPr>
            <p:spPr bwMode="auto">
              <a:xfrm>
                <a:off x="3192" y="1843"/>
                <a:ext cx="37" cy="40"/>
              </a:xfrm>
              <a:prstGeom prst="ellipse">
                <a:avLst/>
              </a:prstGeom>
              <a:solidFill>
                <a:srgbClr val="9BC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199" name="Oval 591"/>
              <p:cNvSpPr>
                <a:spLocks noChangeArrowheads="1"/>
              </p:cNvSpPr>
              <p:nvPr/>
            </p:nvSpPr>
            <p:spPr bwMode="auto">
              <a:xfrm>
                <a:off x="3199" y="1851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00" name="Oval 592"/>
              <p:cNvSpPr>
                <a:spLocks noChangeArrowheads="1"/>
              </p:cNvSpPr>
              <p:nvPr/>
            </p:nvSpPr>
            <p:spPr bwMode="auto">
              <a:xfrm>
                <a:off x="3192" y="1843"/>
                <a:ext cx="37" cy="40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01" name="Oval 593"/>
              <p:cNvSpPr>
                <a:spLocks noChangeArrowheads="1"/>
              </p:cNvSpPr>
              <p:nvPr/>
            </p:nvSpPr>
            <p:spPr bwMode="auto">
              <a:xfrm>
                <a:off x="3177" y="1929"/>
                <a:ext cx="37" cy="40"/>
              </a:xfrm>
              <a:prstGeom prst="ellipse">
                <a:avLst/>
              </a:prstGeom>
              <a:solidFill>
                <a:srgbClr val="9BC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02" name="Oval 594"/>
              <p:cNvSpPr>
                <a:spLocks noChangeArrowheads="1"/>
              </p:cNvSpPr>
              <p:nvPr/>
            </p:nvSpPr>
            <p:spPr bwMode="auto">
              <a:xfrm>
                <a:off x="3184" y="1939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03" name="Oval 595"/>
              <p:cNvSpPr>
                <a:spLocks noChangeArrowheads="1"/>
              </p:cNvSpPr>
              <p:nvPr/>
            </p:nvSpPr>
            <p:spPr bwMode="auto">
              <a:xfrm>
                <a:off x="3177" y="1929"/>
                <a:ext cx="37" cy="40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04" name="Oval 596"/>
              <p:cNvSpPr>
                <a:spLocks noChangeArrowheads="1"/>
              </p:cNvSpPr>
              <p:nvPr/>
            </p:nvSpPr>
            <p:spPr bwMode="auto">
              <a:xfrm>
                <a:off x="3164" y="2009"/>
                <a:ext cx="38" cy="40"/>
              </a:xfrm>
              <a:prstGeom prst="ellipse">
                <a:avLst/>
              </a:prstGeom>
              <a:solidFill>
                <a:srgbClr val="9BC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05" name="Oval 597"/>
              <p:cNvSpPr>
                <a:spLocks noChangeArrowheads="1"/>
              </p:cNvSpPr>
              <p:nvPr/>
            </p:nvSpPr>
            <p:spPr bwMode="auto">
              <a:xfrm>
                <a:off x="3172" y="2019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06" name="Oval 598"/>
              <p:cNvSpPr>
                <a:spLocks noChangeArrowheads="1"/>
              </p:cNvSpPr>
              <p:nvPr/>
            </p:nvSpPr>
            <p:spPr bwMode="auto">
              <a:xfrm>
                <a:off x="3164" y="2009"/>
                <a:ext cx="38" cy="40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07" name="Oval 599"/>
              <p:cNvSpPr>
                <a:spLocks noChangeArrowheads="1"/>
              </p:cNvSpPr>
              <p:nvPr/>
            </p:nvSpPr>
            <p:spPr bwMode="auto">
              <a:xfrm>
                <a:off x="3142" y="2187"/>
                <a:ext cx="37" cy="40"/>
              </a:xfrm>
              <a:prstGeom prst="ellipse">
                <a:avLst/>
              </a:prstGeom>
              <a:solidFill>
                <a:srgbClr val="9BC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08" name="Oval 600"/>
              <p:cNvSpPr>
                <a:spLocks noChangeArrowheads="1"/>
              </p:cNvSpPr>
              <p:nvPr/>
            </p:nvSpPr>
            <p:spPr bwMode="auto">
              <a:xfrm>
                <a:off x="3149" y="219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09" name="Oval 601"/>
              <p:cNvSpPr>
                <a:spLocks noChangeArrowheads="1"/>
              </p:cNvSpPr>
              <p:nvPr/>
            </p:nvSpPr>
            <p:spPr bwMode="auto">
              <a:xfrm>
                <a:off x="3142" y="2187"/>
                <a:ext cx="37" cy="40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10" name="Oval 602"/>
              <p:cNvSpPr>
                <a:spLocks noChangeArrowheads="1"/>
              </p:cNvSpPr>
              <p:nvPr/>
            </p:nvSpPr>
            <p:spPr bwMode="auto">
              <a:xfrm>
                <a:off x="3129" y="2291"/>
                <a:ext cx="38" cy="40"/>
              </a:xfrm>
              <a:prstGeom prst="ellipse">
                <a:avLst/>
              </a:prstGeom>
              <a:solidFill>
                <a:srgbClr val="9BC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11" name="Oval 603"/>
              <p:cNvSpPr>
                <a:spLocks noChangeArrowheads="1"/>
              </p:cNvSpPr>
              <p:nvPr/>
            </p:nvSpPr>
            <p:spPr bwMode="auto">
              <a:xfrm>
                <a:off x="3137" y="2302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12" name="Oval 604"/>
              <p:cNvSpPr>
                <a:spLocks noChangeArrowheads="1"/>
              </p:cNvSpPr>
              <p:nvPr/>
            </p:nvSpPr>
            <p:spPr bwMode="auto">
              <a:xfrm>
                <a:off x="3129" y="2291"/>
                <a:ext cx="38" cy="40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13" name="Oval 605"/>
              <p:cNvSpPr>
                <a:spLocks noChangeArrowheads="1"/>
              </p:cNvSpPr>
              <p:nvPr/>
            </p:nvSpPr>
            <p:spPr bwMode="auto">
              <a:xfrm>
                <a:off x="3114" y="2385"/>
                <a:ext cx="38" cy="40"/>
              </a:xfrm>
              <a:prstGeom prst="ellipse">
                <a:avLst/>
              </a:prstGeom>
              <a:solidFill>
                <a:srgbClr val="9BC98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  <p:sp>
            <p:nvSpPr>
              <p:cNvPr id="36214" name="Oval 606"/>
              <p:cNvSpPr>
                <a:spLocks noChangeArrowheads="1"/>
              </p:cNvSpPr>
              <p:nvPr/>
            </p:nvSpPr>
            <p:spPr bwMode="auto">
              <a:xfrm>
                <a:off x="3122" y="2395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</a:endParaRPr>
              </a:p>
            </p:txBody>
          </p:sp>
        </p:grpSp>
        <p:sp>
          <p:nvSpPr>
            <p:cNvPr id="35861" name="Oval 607"/>
            <p:cNvSpPr>
              <a:spLocks noChangeArrowheads="1"/>
            </p:cNvSpPr>
            <p:nvPr/>
          </p:nvSpPr>
          <p:spPr bwMode="auto">
            <a:xfrm>
              <a:off x="3114" y="2385"/>
              <a:ext cx="38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62" name="Oval 608"/>
            <p:cNvSpPr>
              <a:spLocks noChangeArrowheads="1"/>
            </p:cNvSpPr>
            <p:nvPr/>
          </p:nvSpPr>
          <p:spPr bwMode="auto">
            <a:xfrm>
              <a:off x="3102" y="2475"/>
              <a:ext cx="37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63" name="Oval 609"/>
            <p:cNvSpPr>
              <a:spLocks noChangeArrowheads="1"/>
            </p:cNvSpPr>
            <p:nvPr/>
          </p:nvSpPr>
          <p:spPr bwMode="auto">
            <a:xfrm>
              <a:off x="3109" y="2483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64" name="Oval 610"/>
            <p:cNvSpPr>
              <a:spLocks noChangeArrowheads="1"/>
            </p:cNvSpPr>
            <p:nvPr/>
          </p:nvSpPr>
          <p:spPr bwMode="auto">
            <a:xfrm>
              <a:off x="3102" y="2475"/>
              <a:ext cx="37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65" name="Oval 611"/>
            <p:cNvSpPr>
              <a:spLocks noChangeArrowheads="1"/>
            </p:cNvSpPr>
            <p:nvPr/>
          </p:nvSpPr>
          <p:spPr bwMode="auto">
            <a:xfrm>
              <a:off x="3089" y="2561"/>
              <a:ext cx="38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66" name="Oval 612"/>
            <p:cNvSpPr>
              <a:spLocks noChangeArrowheads="1"/>
            </p:cNvSpPr>
            <p:nvPr/>
          </p:nvSpPr>
          <p:spPr bwMode="auto">
            <a:xfrm>
              <a:off x="3097" y="2571"/>
              <a:ext cx="15" cy="14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67" name="Oval 613"/>
            <p:cNvSpPr>
              <a:spLocks noChangeArrowheads="1"/>
            </p:cNvSpPr>
            <p:nvPr/>
          </p:nvSpPr>
          <p:spPr bwMode="auto">
            <a:xfrm>
              <a:off x="3089" y="2561"/>
              <a:ext cx="38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68" name="Oval 614"/>
            <p:cNvSpPr>
              <a:spLocks noChangeArrowheads="1"/>
            </p:cNvSpPr>
            <p:nvPr/>
          </p:nvSpPr>
          <p:spPr bwMode="auto">
            <a:xfrm>
              <a:off x="3042" y="2753"/>
              <a:ext cx="37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69" name="Oval 615"/>
            <p:cNvSpPr>
              <a:spLocks noChangeArrowheads="1"/>
            </p:cNvSpPr>
            <p:nvPr/>
          </p:nvSpPr>
          <p:spPr bwMode="auto">
            <a:xfrm>
              <a:off x="3052" y="2763"/>
              <a:ext cx="12" cy="14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70" name="Oval 616"/>
            <p:cNvSpPr>
              <a:spLocks noChangeArrowheads="1"/>
            </p:cNvSpPr>
            <p:nvPr/>
          </p:nvSpPr>
          <p:spPr bwMode="auto">
            <a:xfrm>
              <a:off x="3042" y="2753"/>
              <a:ext cx="37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71" name="Oval 617"/>
            <p:cNvSpPr>
              <a:spLocks noChangeArrowheads="1"/>
            </p:cNvSpPr>
            <p:nvPr/>
          </p:nvSpPr>
          <p:spPr bwMode="auto">
            <a:xfrm>
              <a:off x="2994" y="2862"/>
              <a:ext cx="38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72" name="Oval 618"/>
            <p:cNvSpPr>
              <a:spLocks noChangeArrowheads="1"/>
            </p:cNvSpPr>
            <p:nvPr/>
          </p:nvSpPr>
          <p:spPr bwMode="auto">
            <a:xfrm>
              <a:off x="3002" y="2873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73" name="Oval 619"/>
            <p:cNvSpPr>
              <a:spLocks noChangeArrowheads="1"/>
            </p:cNvSpPr>
            <p:nvPr/>
          </p:nvSpPr>
          <p:spPr bwMode="auto">
            <a:xfrm>
              <a:off x="2994" y="2862"/>
              <a:ext cx="38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74" name="Oval 620"/>
            <p:cNvSpPr>
              <a:spLocks noChangeArrowheads="1"/>
            </p:cNvSpPr>
            <p:nvPr/>
          </p:nvSpPr>
          <p:spPr bwMode="auto">
            <a:xfrm>
              <a:off x="2904" y="2961"/>
              <a:ext cx="40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75" name="Oval 621"/>
            <p:cNvSpPr>
              <a:spLocks noChangeArrowheads="1"/>
            </p:cNvSpPr>
            <p:nvPr/>
          </p:nvSpPr>
          <p:spPr bwMode="auto">
            <a:xfrm>
              <a:off x="2914" y="2971"/>
              <a:ext cx="13" cy="14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76" name="Oval 622"/>
            <p:cNvSpPr>
              <a:spLocks noChangeArrowheads="1"/>
            </p:cNvSpPr>
            <p:nvPr/>
          </p:nvSpPr>
          <p:spPr bwMode="auto">
            <a:xfrm>
              <a:off x="2904" y="2961"/>
              <a:ext cx="40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77" name="Oval 623"/>
            <p:cNvSpPr>
              <a:spLocks noChangeArrowheads="1"/>
            </p:cNvSpPr>
            <p:nvPr/>
          </p:nvSpPr>
          <p:spPr bwMode="auto">
            <a:xfrm>
              <a:off x="2779" y="3011"/>
              <a:ext cx="40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78" name="Oval 624"/>
            <p:cNvSpPr>
              <a:spLocks noChangeArrowheads="1"/>
            </p:cNvSpPr>
            <p:nvPr/>
          </p:nvSpPr>
          <p:spPr bwMode="auto">
            <a:xfrm>
              <a:off x="2789" y="3022"/>
              <a:ext cx="13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79" name="Oval 625"/>
            <p:cNvSpPr>
              <a:spLocks noChangeArrowheads="1"/>
            </p:cNvSpPr>
            <p:nvPr/>
          </p:nvSpPr>
          <p:spPr bwMode="auto">
            <a:xfrm>
              <a:off x="2779" y="3011"/>
              <a:ext cx="40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80" name="Oval 626"/>
            <p:cNvSpPr>
              <a:spLocks noChangeArrowheads="1"/>
            </p:cNvSpPr>
            <p:nvPr/>
          </p:nvSpPr>
          <p:spPr bwMode="auto">
            <a:xfrm>
              <a:off x="2664" y="2987"/>
              <a:ext cx="40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81" name="Oval 627"/>
            <p:cNvSpPr>
              <a:spLocks noChangeArrowheads="1"/>
            </p:cNvSpPr>
            <p:nvPr/>
          </p:nvSpPr>
          <p:spPr bwMode="auto">
            <a:xfrm>
              <a:off x="2674" y="2998"/>
              <a:ext cx="13" cy="13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82" name="Oval 628"/>
            <p:cNvSpPr>
              <a:spLocks noChangeArrowheads="1"/>
            </p:cNvSpPr>
            <p:nvPr/>
          </p:nvSpPr>
          <p:spPr bwMode="auto">
            <a:xfrm>
              <a:off x="2664" y="2987"/>
              <a:ext cx="40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83" name="Oval 629"/>
            <p:cNvSpPr>
              <a:spLocks noChangeArrowheads="1"/>
            </p:cNvSpPr>
            <p:nvPr/>
          </p:nvSpPr>
          <p:spPr bwMode="auto">
            <a:xfrm>
              <a:off x="2502" y="2841"/>
              <a:ext cx="37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84" name="Oval 630"/>
            <p:cNvSpPr>
              <a:spLocks noChangeArrowheads="1"/>
            </p:cNvSpPr>
            <p:nvPr/>
          </p:nvSpPr>
          <p:spPr bwMode="auto">
            <a:xfrm>
              <a:off x="2509" y="2851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85" name="Oval 631"/>
            <p:cNvSpPr>
              <a:spLocks noChangeArrowheads="1"/>
            </p:cNvSpPr>
            <p:nvPr/>
          </p:nvSpPr>
          <p:spPr bwMode="auto">
            <a:xfrm>
              <a:off x="2502" y="2841"/>
              <a:ext cx="37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86" name="Oval 632"/>
            <p:cNvSpPr>
              <a:spLocks noChangeArrowheads="1"/>
            </p:cNvSpPr>
            <p:nvPr/>
          </p:nvSpPr>
          <p:spPr bwMode="auto">
            <a:xfrm>
              <a:off x="2459" y="2739"/>
              <a:ext cx="40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87" name="Oval 633"/>
            <p:cNvSpPr>
              <a:spLocks noChangeArrowheads="1"/>
            </p:cNvSpPr>
            <p:nvPr/>
          </p:nvSpPr>
          <p:spPr bwMode="auto">
            <a:xfrm>
              <a:off x="2469" y="2747"/>
              <a:ext cx="13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88" name="Oval 634"/>
            <p:cNvSpPr>
              <a:spLocks noChangeArrowheads="1"/>
            </p:cNvSpPr>
            <p:nvPr/>
          </p:nvSpPr>
          <p:spPr bwMode="auto">
            <a:xfrm>
              <a:off x="2459" y="2739"/>
              <a:ext cx="40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89" name="Oval 635"/>
            <p:cNvSpPr>
              <a:spLocks noChangeArrowheads="1"/>
            </p:cNvSpPr>
            <p:nvPr/>
          </p:nvSpPr>
          <p:spPr bwMode="auto">
            <a:xfrm>
              <a:off x="2434" y="2643"/>
              <a:ext cx="40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90" name="Oval 636"/>
            <p:cNvSpPr>
              <a:spLocks noChangeArrowheads="1"/>
            </p:cNvSpPr>
            <p:nvPr/>
          </p:nvSpPr>
          <p:spPr bwMode="auto">
            <a:xfrm>
              <a:off x="2444" y="2651"/>
              <a:ext cx="13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91" name="Oval 637"/>
            <p:cNvSpPr>
              <a:spLocks noChangeArrowheads="1"/>
            </p:cNvSpPr>
            <p:nvPr/>
          </p:nvSpPr>
          <p:spPr bwMode="auto">
            <a:xfrm>
              <a:off x="2434" y="2643"/>
              <a:ext cx="40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92" name="Oval 638"/>
            <p:cNvSpPr>
              <a:spLocks noChangeArrowheads="1"/>
            </p:cNvSpPr>
            <p:nvPr/>
          </p:nvSpPr>
          <p:spPr bwMode="auto">
            <a:xfrm>
              <a:off x="2412" y="2547"/>
              <a:ext cx="37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93" name="Oval 639"/>
            <p:cNvSpPr>
              <a:spLocks noChangeArrowheads="1"/>
            </p:cNvSpPr>
            <p:nvPr/>
          </p:nvSpPr>
          <p:spPr bwMode="auto">
            <a:xfrm>
              <a:off x="2419" y="2558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94" name="Oval 640"/>
            <p:cNvSpPr>
              <a:spLocks noChangeArrowheads="1"/>
            </p:cNvSpPr>
            <p:nvPr/>
          </p:nvSpPr>
          <p:spPr bwMode="auto">
            <a:xfrm>
              <a:off x="2412" y="2547"/>
              <a:ext cx="37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95" name="Oval 641"/>
            <p:cNvSpPr>
              <a:spLocks noChangeArrowheads="1"/>
            </p:cNvSpPr>
            <p:nvPr/>
          </p:nvSpPr>
          <p:spPr bwMode="auto">
            <a:xfrm>
              <a:off x="2394" y="2377"/>
              <a:ext cx="38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96" name="Oval 642"/>
            <p:cNvSpPr>
              <a:spLocks noChangeArrowheads="1"/>
            </p:cNvSpPr>
            <p:nvPr/>
          </p:nvSpPr>
          <p:spPr bwMode="auto">
            <a:xfrm>
              <a:off x="2402" y="2387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97" name="Oval 643"/>
            <p:cNvSpPr>
              <a:spLocks noChangeArrowheads="1"/>
            </p:cNvSpPr>
            <p:nvPr/>
          </p:nvSpPr>
          <p:spPr bwMode="auto">
            <a:xfrm>
              <a:off x="2394" y="2377"/>
              <a:ext cx="38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98" name="Oval 644"/>
            <p:cNvSpPr>
              <a:spLocks noChangeArrowheads="1"/>
            </p:cNvSpPr>
            <p:nvPr/>
          </p:nvSpPr>
          <p:spPr bwMode="auto">
            <a:xfrm>
              <a:off x="2377" y="2297"/>
              <a:ext cx="37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899" name="Oval 645"/>
            <p:cNvSpPr>
              <a:spLocks noChangeArrowheads="1"/>
            </p:cNvSpPr>
            <p:nvPr/>
          </p:nvSpPr>
          <p:spPr bwMode="auto">
            <a:xfrm>
              <a:off x="2384" y="2307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00" name="Oval 646"/>
            <p:cNvSpPr>
              <a:spLocks noChangeArrowheads="1"/>
            </p:cNvSpPr>
            <p:nvPr/>
          </p:nvSpPr>
          <p:spPr bwMode="auto">
            <a:xfrm>
              <a:off x="2377" y="2297"/>
              <a:ext cx="37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01" name="Oval 647"/>
            <p:cNvSpPr>
              <a:spLocks noChangeArrowheads="1"/>
            </p:cNvSpPr>
            <p:nvPr/>
          </p:nvSpPr>
          <p:spPr bwMode="auto">
            <a:xfrm>
              <a:off x="2374" y="2219"/>
              <a:ext cx="38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02" name="Oval 648"/>
            <p:cNvSpPr>
              <a:spLocks noChangeArrowheads="1"/>
            </p:cNvSpPr>
            <p:nvPr/>
          </p:nvSpPr>
          <p:spPr bwMode="auto">
            <a:xfrm>
              <a:off x="2382" y="2230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03" name="Oval 649"/>
            <p:cNvSpPr>
              <a:spLocks noChangeArrowheads="1"/>
            </p:cNvSpPr>
            <p:nvPr/>
          </p:nvSpPr>
          <p:spPr bwMode="auto">
            <a:xfrm>
              <a:off x="2374" y="2219"/>
              <a:ext cx="38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04" name="Oval 650"/>
            <p:cNvSpPr>
              <a:spLocks noChangeArrowheads="1"/>
            </p:cNvSpPr>
            <p:nvPr/>
          </p:nvSpPr>
          <p:spPr bwMode="auto">
            <a:xfrm>
              <a:off x="2362" y="2137"/>
              <a:ext cx="37" cy="42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05" name="Oval 651"/>
            <p:cNvSpPr>
              <a:spLocks noChangeArrowheads="1"/>
            </p:cNvSpPr>
            <p:nvPr/>
          </p:nvSpPr>
          <p:spPr bwMode="auto">
            <a:xfrm>
              <a:off x="2369" y="2147"/>
              <a:ext cx="13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06" name="Oval 652"/>
            <p:cNvSpPr>
              <a:spLocks noChangeArrowheads="1"/>
            </p:cNvSpPr>
            <p:nvPr/>
          </p:nvSpPr>
          <p:spPr bwMode="auto">
            <a:xfrm>
              <a:off x="2362" y="2137"/>
              <a:ext cx="37" cy="42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07" name="Oval 653"/>
            <p:cNvSpPr>
              <a:spLocks noChangeArrowheads="1"/>
            </p:cNvSpPr>
            <p:nvPr/>
          </p:nvSpPr>
          <p:spPr bwMode="auto">
            <a:xfrm>
              <a:off x="2347" y="2059"/>
              <a:ext cx="37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08" name="Oval 654"/>
            <p:cNvSpPr>
              <a:spLocks noChangeArrowheads="1"/>
            </p:cNvSpPr>
            <p:nvPr/>
          </p:nvSpPr>
          <p:spPr bwMode="auto">
            <a:xfrm>
              <a:off x="2354" y="2070"/>
              <a:ext cx="15" cy="13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09" name="Oval 655"/>
            <p:cNvSpPr>
              <a:spLocks noChangeArrowheads="1"/>
            </p:cNvSpPr>
            <p:nvPr/>
          </p:nvSpPr>
          <p:spPr bwMode="auto">
            <a:xfrm>
              <a:off x="2347" y="2059"/>
              <a:ext cx="37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10" name="Oval 656"/>
            <p:cNvSpPr>
              <a:spLocks noChangeArrowheads="1"/>
            </p:cNvSpPr>
            <p:nvPr/>
          </p:nvSpPr>
          <p:spPr bwMode="auto">
            <a:xfrm>
              <a:off x="2334" y="1985"/>
              <a:ext cx="38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11" name="Oval 657"/>
            <p:cNvSpPr>
              <a:spLocks noChangeArrowheads="1"/>
            </p:cNvSpPr>
            <p:nvPr/>
          </p:nvSpPr>
          <p:spPr bwMode="auto">
            <a:xfrm>
              <a:off x="2342" y="1995"/>
              <a:ext cx="15" cy="14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12" name="Oval 658"/>
            <p:cNvSpPr>
              <a:spLocks noChangeArrowheads="1"/>
            </p:cNvSpPr>
            <p:nvPr/>
          </p:nvSpPr>
          <p:spPr bwMode="auto">
            <a:xfrm>
              <a:off x="2334" y="1985"/>
              <a:ext cx="38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13" name="Oval 659"/>
            <p:cNvSpPr>
              <a:spLocks noChangeArrowheads="1"/>
            </p:cNvSpPr>
            <p:nvPr/>
          </p:nvSpPr>
          <p:spPr bwMode="auto">
            <a:xfrm>
              <a:off x="2327" y="1913"/>
              <a:ext cx="37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14" name="Oval 660"/>
            <p:cNvSpPr>
              <a:spLocks noChangeArrowheads="1"/>
            </p:cNvSpPr>
            <p:nvPr/>
          </p:nvSpPr>
          <p:spPr bwMode="auto">
            <a:xfrm>
              <a:off x="2337" y="1921"/>
              <a:ext cx="12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15" name="Oval 661"/>
            <p:cNvSpPr>
              <a:spLocks noChangeArrowheads="1"/>
            </p:cNvSpPr>
            <p:nvPr/>
          </p:nvSpPr>
          <p:spPr bwMode="auto">
            <a:xfrm>
              <a:off x="2327" y="1913"/>
              <a:ext cx="37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16" name="Oval 662"/>
            <p:cNvSpPr>
              <a:spLocks noChangeArrowheads="1"/>
            </p:cNvSpPr>
            <p:nvPr/>
          </p:nvSpPr>
          <p:spPr bwMode="auto">
            <a:xfrm>
              <a:off x="1951" y="1865"/>
              <a:ext cx="38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17" name="Oval 663"/>
            <p:cNvSpPr>
              <a:spLocks noChangeArrowheads="1"/>
            </p:cNvSpPr>
            <p:nvPr/>
          </p:nvSpPr>
          <p:spPr bwMode="auto">
            <a:xfrm>
              <a:off x="1961" y="1875"/>
              <a:ext cx="13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18" name="Oval 664"/>
            <p:cNvSpPr>
              <a:spLocks noChangeArrowheads="1"/>
            </p:cNvSpPr>
            <p:nvPr/>
          </p:nvSpPr>
          <p:spPr bwMode="auto">
            <a:xfrm>
              <a:off x="1951" y="1865"/>
              <a:ext cx="38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19" name="Oval 665"/>
            <p:cNvSpPr>
              <a:spLocks noChangeArrowheads="1"/>
            </p:cNvSpPr>
            <p:nvPr/>
          </p:nvSpPr>
          <p:spPr bwMode="auto">
            <a:xfrm>
              <a:off x="1939" y="1937"/>
              <a:ext cx="37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20" name="Oval 666"/>
            <p:cNvSpPr>
              <a:spLocks noChangeArrowheads="1"/>
            </p:cNvSpPr>
            <p:nvPr/>
          </p:nvSpPr>
          <p:spPr bwMode="auto">
            <a:xfrm>
              <a:off x="1946" y="1947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21" name="Oval 667"/>
            <p:cNvSpPr>
              <a:spLocks noChangeArrowheads="1"/>
            </p:cNvSpPr>
            <p:nvPr/>
          </p:nvSpPr>
          <p:spPr bwMode="auto">
            <a:xfrm>
              <a:off x="1939" y="1937"/>
              <a:ext cx="37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22" name="Oval 668"/>
            <p:cNvSpPr>
              <a:spLocks noChangeArrowheads="1"/>
            </p:cNvSpPr>
            <p:nvPr/>
          </p:nvSpPr>
          <p:spPr bwMode="auto">
            <a:xfrm>
              <a:off x="1924" y="2017"/>
              <a:ext cx="37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23" name="Oval 669"/>
            <p:cNvSpPr>
              <a:spLocks noChangeArrowheads="1"/>
            </p:cNvSpPr>
            <p:nvPr/>
          </p:nvSpPr>
          <p:spPr bwMode="auto">
            <a:xfrm>
              <a:off x="1934" y="2027"/>
              <a:ext cx="12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24" name="Oval 670"/>
            <p:cNvSpPr>
              <a:spLocks noChangeArrowheads="1"/>
            </p:cNvSpPr>
            <p:nvPr/>
          </p:nvSpPr>
          <p:spPr bwMode="auto">
            <a:xfrm>
              <a:off x="1924" y="2017"/>
              <a:ext cx="37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25" name="Oval 671"/>
            <p:cNvSpPr>
              <a:spLocks noChangeArrowheads="1"/>
            </p:cNvSpPr>
            <p:nvPr/>
          </p:nvSpPr>
          <p:spPr bwMode="auto">
            <a:xfrm>
              <a:off x="1909" y="2163"/>
              <a:ext cx="37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26" name="Oval 672"/>
            <p:cNvSpPr>
              <a:spLocks noChangeArrowheads="1"/>
            </p:cNvSpPr>
            <p:nvPr/>
          </p:nvSpPr>
          <p:spPr bwMode="auto">
            <a:xfrm>
              <a:off x="1916" y="2174"/>
              <a:ext cx="15" cy="13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27" name="Oval 673"/>
            <p:cNvSpPr>
              <a:spLocks noChangeArrowheads="1"/>
            </p:cNvSpPr>
            <p:nvPr/>
          </p:nvSpPr>
          <p:spPr bwMode="auto">
            <a:xfrm>
              <a:off x="1909" y="2163"/>
              <a:ext cx="37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28" name="Oval 674"/>
            <p:cNvSpPr>
              <a:spLocks noChangeArrowheads="1"/>
            </p:cNvSpPr>
            <p:nvPr/>
          </p:nvSpPr>
          <p:spPr bwMode="auto">
            <a:xfrm>
              <a:off x="1901" y="2241"/>
              <a:ext cx="38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29" name="Oval 675"/>
            <p:cNvSpPr>
              <a:spLocks noChangeArrowheads="1"/>
            </p:cNvSpPr>
            <p:nvPr/>
          </p:nvSpPr>
          <p:spPr bwMode="auto">
            <a:xfrm>
              <a:off x="1909" y="2249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30" name="Oval 676"/>
            <p:cNvSpPr>
              <a:spLocks noChangeArrowheads="1"/>
            </p:cNvSpPr>
            <p:nvPr/>
          </p:nvSpPr>
          <p:spPr bwMode="auto">
            <a:xfrm>
              <a:off x="1901" y="2241"/>
              <a:ext cx="38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31" name="Oval 677"/>
            <p:cNvSpPr>
              <a:spLocks noChangeArrowheads="1"/>
            </p:cNvSpPr>
            <p:nvPr/>
          </p:nvSpPr>
          <p:spPr bwMode="auto">
            <a:xfrm>
              <a:off x="1896" y="2323"/>
              <a:ext cx="38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32" name="Oval 678"/>
            <p:cNvSpPr>
              <a:spLocks noChangeArrowheads="1"/>
            </p:cNvSpPr>
            <p:nvPr/>
          </p:nvSpPr>
          <p:spPr bwMode="auto">
            <a:xfrm>
              <a:off x="1904" y="2331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33" name="Oval 679"/>
            <p:cNvSpPr>
              <a:spLocks noChangeArrowheads="1"/>
            </p:cNvSpPr>
            <p:nvPr/>
          </p:nvSpPr>
          <p:spPr bwMode="auto">
            <a:xfrm>
              <a:off x="1896" y="2323"/>
              <a:ext cx="38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34" name="Oval 680"/>
            <p:cNvSpPr>
              <a:spLocks noChangeArrowheads="1"/>
            </p:cNvSpPr>
            <p:nvPr/>
          </p:nvSpPr>
          <p:spPr bwMode="auto">
            <a:xfrm>
              <a:off x="1884" y="2414"/>
              <a:ext cx="37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35" name="Oval 681"/>
            <p:cNvSpPr>
              <a:spLocks noChangeArrowheads="1"/>
            </p:cNvSpPr>
            <p:nvPr/>
          </p:nvSpPr>
          <p:spPr bwMode="auto">
            <a:xfrm>
              <a:off x="1894" y="2425"/>
              <a:ext cx="12" cy="13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36" name="Oval 682"/>
            <p:cNvSpPr>
              <a:spLocks noChangeArrowheads="1"/>
            </p:cNvSpPr>
            <p:nvPr/>
          </p:nvSpPr>
          <p:spPr bwMode="auto">
            <a:xfrm>
              <a:off x="1884" y="2414"/>
              <a:ext cx="37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37" name="Oval 683"/>
            <p:cNvSpPr>
              <a:spLocks noChangeArrowheads="1"/>
            </p:cNvSpPr>
            <p:nvPr/>
          </p:nvSpPr>
          <p:spPr bwMode="auto">
            <a:xfrm>
              <a:off x="1869" y="2521"/>
              <a:ext cx="37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38" name="Oval 684"/>
            <p:cNvSpPr>
              <a:spLocks noChangeArrowheads="1"/>
            </p:cNvSpPr>
            <p:nvPr/>
          </p:nvSpPr>
          <p:spPr bwMode="auto">
            <a:xfrm>
              <a:off x="1876" y="2531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39" name="Oval 685"/>
            <p:cNvSpPr>
              <a:spLocks noChangeArrowheads="1"/>
            </p:cNvSpPr>
            <p:nvPr/>
          </p:nvSpPr>
          <p:spPr bwMode="auto">
            <a:xfrm>
              <a:off x="1869" y="2521"/>
              <a:ext cx="37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40" name="Oval 686"/>
            <p:cNvSpPr>
              <a:spLocks noChangeArrowheads="1"/>
            </p:cNvSpPr>
            <p:nvPr/>
          </p:nvSpPr>
          <p:spPr bwMode="auto">
            <a:xfrm>
              <a:off x="1859" y="2622"/>
              <a:ext cx="37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41" name="Oval 687"/>
            <p:cNvSpPr>
              <a:spLocks noChangeArrowheads="1"/>
            </p:cNvSpPr>
            <p:nvPr/>
          </p:nvSpPr>
          <p:spPr bwMode="auto">
            <a:xfrm>
              <a:off x="1869" y="2633"/>
              <a:ext cx="12" cy="13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42" name="Oval 688"/>
            <p:cNvSpPr>
              <a:spLocks noChangeArrowheads="1"/>
            </p:cNvSpPr>
            <p:nvPr/>
          </p:nvSpPr>
          <p:spPr bwMode="auto">
            <a:xfrm>
              <a:off x="1859" y="2622"/>
              <a:ext cx="37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43" name="Oval 689"/>
            <p:cNvSpPr>
              <a:spLocks noChangeArrowheads="1"/>
            </p:cNvSpPr>
            <p:nvPr/>
          </p:nvSpPr>
          <p:spPr bwMode="auto">
            <a:xfrm>
              <a:off x="1816" y="2854"/>
              <a:ext cx="38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44" name="Oval 690"/>
            <p:cNvSpPr>
              <a:spLocks noChangeArrowheads="1"/>
            </p:cNvSpPr>
            <p:nvPr/>
          </p:nvSpPr>
          <p:spPr bwMode="auto">
            <a:xfrm>
              <a:off x="1824" y="2865"/>
              <a:ext cx="15" cy="13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45" name="Oval 691"/>
            <p:cNvSpPr>
              <a:spLocks noChangeArrowheads="1"/>
            </p:cNvSpPr>
            <p:nvPr/>
          </p:nvSpPr>
          <p:spPr bwMode="auto">
            <a:xfrm>
              <a:off x="1816" y="2854"/>
              <a:ext cx="38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46" name="Oval 692"/>
            <p:cNvSpPr>
              <a:spLocks noChangeArrowheads="1"/>
            </p:cNvSpPr>
            <p:nvPr/>
          </p:nvSpPr>
          <p:spPr bwMode="auto">
            <a:xfrm>
              <a:off x="1734" y="2934"/>
              <a:ext cx="37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47" name="Oval 693"/>
            <p:cNvSpPr>
              <a:spLocks noChangeArrowheads="1"/>
            </p:cNvSpPr>
            <p:nvPr/>
          </p:nvSpPr>
          <p:spPr bwMode="auto">
            <a:xfrm>
              <a:off x="1744" y="2942"/>
              <a:ext cx="12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48" name="Oval 694"/>
            <p:cNvSpPr>
              <a:spLocks noChangeArrowheads="1"/>
            </p:cNvSpPr>
            <p:nvPr/>
          </p:nvSpPr>
          <p:spPr bwMode="auto">
            <a:xfrm>
              <a:off x="1734" y="2934"/>
              <a:ext cx="37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49" name="Oval 695"/>
            <p:cNvSpPr>
              <a:spLocks noChangeArrowheads="1"/>
            </p:cNvSpPr>
            <p:nvPr/>
          </p:nvSpPr>
          <p:spPr bwMode="auto">
            <a:xfrm>
              <a:off x="2307" y="1782"/>
              <a:ext cx="37" cy="40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50" name="Oval 696"/>
            <p:cNvSpPr>
              <a:spLocks noChangeArrowheads="1"/>
            </p:cNvSpPr>
            <p:nvPr/>
          </p:nvSpPr>
          <p:spPr bwMode="auto">
            <a:xfrm>
              <a:off x="2317" y="1793"/>
              <a:ext cx="12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51" name="Oval 697"/>
            <p:cNvSpPr>
              <a:spLocks noChangeArrowheads="1"/>
            </p:cNvSpPr>
            <p:nvPr/>
          </p:nvSpPr>
          <p:spPr bwMode="auto">
            <a:xfrm>
              <a:off x="2307" y="1782"/>
              <a:ext cx="37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52" name="Oval 698"/>
            <p:cNvSpPr>
              <a:spLocks noChangeArrowheads="1"/>
            </p:cNvSpPr>
            <p:nvPr/>
          </p:nvSpPr>
          <p:spPr bwMode="auto">
            <a:xfrm>
              <a:off x="2314" y="1854"/>
              <a:ext cx="28" cy="29"/>
            </a:xfrm>
            <a:prstGeom prst="ellipse">
              <a:avLst/>
            </a:prstGeom>
            <a:solidFill>
              <a:srgbClr val="AD54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53" name="Oval 699"/>
            <p:cNvSpPr>
              <a:spLocks noChangeArrowheads="1"/>
            </p:cNvSpPr>
            <p:nvPr/>
          </p:nvSpPr>
          <p:spPr bwMode="auto">
            <a:xfrm>
              <a:off x="2319" y="1859"/>
              <a:ext cx="10" cy="14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54" name="Oval 700"/>
            <p:cNvSpPr>
              <a:spLocks noChangeArrowheads="1"/>
            </p:cNvSpPr>
            <p:nvPr/>
          </p:nvSpPr>
          <p:spPr bwMode="auto">
            <a:xfrm>
              <a:off x="2314" y="1854"/>
              <a:ext cx="28" cy="29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55" name="Oval 701"/>
            <p:cNvSpPr>
              <a:spLocks noChangeArrowheads="1"/>
            </p:cNvSpPr>
            <p:nvPr/>
          </p:nvSpPr>
          <p:spPr bwMode="auto">
            <a:xfrm>
              <a:off x="2029" y="1705"/>
              <a:ext cx="30" cy="29"/>
            </a:xfrm>
            <a:prstGeom prst="ellipse">
              <a:avLst/>
            </a:prstGeom>
            <a:solidFill>
              <a:srgbClr val="AD54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56" name="Oval 702"/>
            <p:cNvSpPr>
              <a:spLocks noChangeArrowheads="1"/>
            </p:cNvSpPr>
            <p:nvPr/>
          </p:nvSpPr>
          <p:spPr bwMode="auto">
            <a:xfrm>
              <a:off x="2037" y="1710"/>
              <a:ext cx="10" cy="13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57" name="Oval 703"/>
            <p:cNvSpPr>
              <a:spLocks noChangeArrowheads="1"/>
            </p:cNvSpPr>
            <p:nvPr/>
          </p:nvSpPr>
          <p:spPr bwMode="auto">
            <a:xfrm>
              <a:off x="2029" y="1705"/>
              <a:ext cx="30" cy="29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58" name="Oval 704"/>
            <p:cNvSpPr>
              <a:spLocks noChangeArrowheads="1"/>
            </p:cNvSpPr>
            <p:nvPr/>
          </p:nvSpPr>
          <p:spPr bwMode="auto">
            <a:xfrm>
              <a:off x="1921" y="2094"/>
              <a:ext cx="28" cy="29"/>
            </a:xfrm>
            <a:prstGeom prst="ellipse">
              <a:avLst/>
            </a:prstGeom>
            <a:solidFill>
              <a:srgbClr val="AD54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59" name="Oval 705"/>
            <p:cNvSpPr>
              <a:spLocks noChangeArrowheads="1"/>
            </p:cNvSpPr>
            <p:nvPr/>
          </p:nvSpPr>
          <p:spPr bwMode="auto">
            <a:xfrm>
              <a:off x="1926" y="2099"/>
              <a:ext cx="10" cy="14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60" name="Oval 706"/>
            <p:cNvSpPr>
              <a:spLocks noChangeArrowheads="1"/>
            </p:cNvSpPr>
            <p:nvPr/>
          </p:nvSpPr>
          <p:spPr bwMode="auto">
            <a:xfrm>
              <a:off x="1921" y="2094"/>
              <a:ext cx="28" cy="29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61" name="Oval 707"/>
            <p:cNvSpPr>
              <a:spLocks noChangeArrowheads="1"/>
            </p:cNvSpPr>
            <p:nvPr/>
          </p:nvSpPr>
          <p:spPr bwMode="auto">
            <a:xfrm>
              <a:off x="1851" y="2734"/>
              <a:ext cx="38" cy="40"/>
            </a:xfrm>
            <a:prstGeom prst="ellipse">
              <a:avLst/>
            </a:prstGeom>
            <a:solidFill>
              <a:srgbClr val="AD54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62" name="Oval 708"/>
            <p:cNvSpPr>
              <a:spLocks noChangeArrowheads="1"/>
            </p:cNvSpPr>
            <p:nvPr/>
          </p:nvSpPr>
          <p:spPr bwMode="auto">
            <a:xfrm>
              <a:off x="1859" y="2745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63" name="Oval 709"/>
            <p:cNvSpPr>
              <a:spLocks noChangeArrowheads="1"/>
            </p:cNvSpPr>
            <p:nvPr/>
          </p:nvSpPr>
          <p:spPr bwMode="auto">
            <a:xfrm>
              <a:off x="1851" y="2734"/>
              <a:ext cx="38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64" name="Oval 710"/>
            <p:cNvSpPr>
              <a:spLocks noChangeArrowheads="1"/>
            </p:cNvSpPr>
            <p:nvPr/>
          </p:nvSpPr>
          <p:spPr bwMode="auto">
            <a:xfrm>
              <a:off x="2569" y="2931"/>
              <a:ext cx="38" cy="40"/>
            </a:xfrm>
            <a:prstGeom prst="ellipse">
              <a:avLst/>
            </a:prstGeom>
            <a:solidFill>
              <a:srgbClr val="AD54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65" name="Oval 711"/>
            <p:cNvSpPr>
              <a:spLocks noChangeArrowheads="1"/>
            </p:cNvSpPr>
            <p:nvPr/>
          </p:nvSpPr>
          <p:spPr bwMode="auto">
            <a:xfrm>
              <a:off x="2577" y="2942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66" name="Oval 712"/>
            <p:cNvSpPr>
              <a:spLocks noChangeArrowheads="1"/>
            </p:cNvSpPr>
            <p:nvPr/>
          </p:nvSpPr>
          <p:spPr bwMode="auto">
            <a:xfrm>
              <a:off x="2569" y="2931"/>
              <a:ext cx="38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67" name="Oval 713"/>
            <p:cNvSpPr>
              <a:spLocks noChangeArrowheads="1"/>
            </p:cNvSpPr>
            <p:nvPr/>
          </p:nvSpPr>
          <p:spPr bwMode="auto">
            <a:xfrm>
              <a:off x="3077" y="2659"/>
              <a:ext cx="35" cy="40"/>
            </a:xfrm>
            <a:prstGeom prst="ellipse">
              <a:avLst/>
            </a:prstGeom>
            <a:solidFill>
              <a:srgbClr val="AD54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68" name="Oval 714"/>
            <p:cNvSpPr>
              <a:spLocks noChangeArrowheads="1"/>
            </p:cNvSpPr>
            <p:nvPr/>
          </p:nvSpPr>
          <p:spPr bwMode="auto">
            <a:xfrm>
              <a:off x="3084" y="2670"/>
              <a:ext cx="13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69" name="Oval 715"/>
            <p:cNvSpPr>
              <a:spLocks noChangeArrowheads="1"/>
            </p:cNvSpPr>
            <p:nvPr/>
          </p:nvSpPr>
          <p:spPr bwMode="auto">
            <a:xfrm>
              <a:off x="3077" y="2659"/>
              <a:ext cx="35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70" name="Oval 716"/>
            <p:cNvSpPr>
              <a:spLocks noChangeArrowheads="1"/>
            </p:cNvSpPr>
            <p:nvPr/>
          </p:nvSpPr>
          <p:spPr bwMode="auto">
            <a:xfrm>
              <a:off x="3157" y="2091"/>
              <a:ext cx="35" cy="40"/>
            </a:xfrm>
            <a:prstGeom prst="ellipse">
              <a:avLst/>
            </a:prstGeom>
            <a:solidFill>
              <a:srgbClr val="AD54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71" name="Oval 717"/>
            <p:cNvSpPr>
              <a:spLocks noChangeArrowheads="1"/>
            </p:cNvSpPr>
            <p:nvPr/>
          </p:nvSpPr>
          <p:spPr bwMode="auto">
            <a:xfrm>
              <a:off x="3164" y="2102"/>
              <a:ext cx="13" cy="13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72" name="Oval 718"/>
            <p:cNvSpPr>
              <a:spLocks noChangeArrowheads="1"/>
            </p:cNvSpPr>
            <p:nvPr/>
          </p:nvSpPr>
          <p:spPr bwMode="auto">
            <a:xfrm>
              <a:off x="3157" y="2091"/>
              <a:ext cx="35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73" name="Oval 719"/>
            <p:cNvSpPr>
              <a:spLocks noChangeArrowheads="1"/>
            </p:cNvSpPr>
            <p:nvPr/>
          </p:nvSpPr>
          <p:spPr bwMode="auto">
            <a:xfrm>
              <a:off x="3727" y="2395"/>
              <a:ext cx="38" cy="40"/>
            </a:xfrm>
            <a:prstGeom prst="ellipse">
              <a:avLst/>
            </a:prstGeom>
            <a:solidFill>
              <a:srgbClr val="AD54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74" name="Oval 720"/>
            <p:cNvSpPr>
              <a:spLocks noChangeArrowheads="1"/>
            </p:cNvSpPr>
            <p:nvPr/>
          </p:nvSpPr>
          <p:spPr bwMode="auto">
            <a:xfrm>
              <a:off x="3734" y="2406"/>
              <a:ext cx="15" cy="13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75" name="Oval 721"/>
            <p:cNvSpPr>
              <a:spLocks noChangeArrowheads="1"/>
            </p:cNvSpPr>
            <p:nvPr/>
          </p:nvSpPr>
          <p:spPr bwMode="auto">
            <a:xfrm>
              <a:off x="3727" y="2395"/>
              <a:ext cx="38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76" name="Oval 722"/>
            <p:cNvSpPr>
              <a:spLocks noChangeArrowheads="1"/>
            </p:cNvSpPr>
            <p:nvPr/>
          </p:nvSpPr>
          <p:spPr bwMode="auto">
            <a:xfrm>
              <a:off x="3782" y="2707"/>
              <a:ext cx="38" cy="40"/>
            </a:xfrm>
            <a:prstGeom prst="ellipse">
              <a:avLst/>
            </a:prstGeom>
            <a:solidFill>
              <a:srgbClr val="AD54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77" name="Oval 723"/>
            <p:cNvSpPr>
              <a:spLocks noChangeArrowheads="1"/>
            </p:cNvSpPr>
            <p:nvPr/>
          </p:nvSpPr>
          <p:spPr bwMode="auto">
            <a:xfrm>
              <a:off x="3790" y="2718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78" name="Oval 724"/>
            <p:cNvSpPr>
              <a:spLocks noChangeArrowheads="1"/>
            </p:cNvSpPr>
            <p:nvPr/>
          </p:nvSpPr>
          <p:spPr bwMode="auto">
            <a:xfrm>
              <a:off x="3782" y="2707"/>
              <a:ext cx="38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79" name="Oval 725"/>
            <p:cNvSpPr>
              <a:spLocks noChangeArrowheads="1"/>
            </p:cNvSpPr>
            <p:nvPr/>
          </p:nvSpPr>
          <p:spPr bwMode="auto">
            <a:xfrm>
              <a:off x="2397" y="2459"/>
              <a:ext cx="35" cy="40"/>
            </a:xfrm>
            <a:prstGeom prst="ellipse">
              <a:avLst/>
            </a:prstGeom>
            <a:solidFill>
              <a:srgbClr val="AD54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80" name="Oval 726"/>
            <p:cNvSpPr>
              <a:spLocks noChangeArrowheads="1"/>
            </p:cNvSpPr>
            <p:nvPr/>
          </p:nvSpPr>
          <p:spPr bwMode="auto">
            <a:xfrm>
              <a:off x="2404" y="2470"/>
              <a:ext cx="13" cy="13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81" name="Oval 727"/>
            <p:cNvSpPr>
              <a:spLocks noChangeArrowheads="1"/>
            </p:cNvSpPr>
            <p:nvPr/>
          </p:nvSpPr>
          <p:spPr bwMode="auto">
            <a:xfrm>
              <a:off x="2397" y="2459"/>
              <a:ext cx="35" cy="4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82" name="Oval 728"/>
            <p:cNvSpPr>
              <a:spLocks noChangeArrowheads="1"/>
            </p:cNvSpPr>
            <p:nvPr/>
          </p:nvSpPr>
          <p:spPr bwMode="auto">
            <a:xfrm>
              <a:off x="3612" y="1881"/>
              <a:ext cx="30" cy="32"/>
            </a:xfrm>
            <a:prstGeom prst="ellipse">
              <a:avLst/>
            </a:prstGeom>
            <a:solidFill>
              <a:srgbClr val="AD54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83" name="Oval 729"/>
            <p:cNvSpPr>
              <a:spLocks noChangeArrowheads="1"/>
            </p:cNvSpPr>
            <p:nvPr/>
          </p:nvSpPr>
          <p:spPr bwMode="auto">
            <a:xfrm>
              <a:off x="3619" y="1889"/>
              <a:ext cx="10" cy="13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84" name="Oval 730"/>
            <p:cNvSpPr>
              <a:spLocks noChangeArrowheads="1"/>
            </p:cNvSpPr>
            <p:nvPr/>
          </p:nvSpPr>
          <p:spPr bwMode="auto">
            <a:xfrm>
              <a:off x="3612" y="1881"/>
              <a:ext cx="30" cy="32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85" name="Oval 731"/>
            <p:cNvSpPr>
              <a:spLocks noChangeArrowheads="1"/>
            </p:cNvSpPr>
            <p:nvPr/>
          </p:nvSpPr>
          <p:spPr bwMode="auto">
            <a:xfrm>
              <a:off x="3252" y="1707"/>
              <a:ext cx="32" cy="32"/>
            </a:xfrm>
            <a:prstGeom prst="ellipse">
              <a:avLst/>
            </a:prstGeom>
            <a:solidFill>
              <a:srgbClr val="AD547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86" name="Oval 732"/>
            <p:cNvSpPr>
              <a:spLocks noChangeArrowheads="1"/>
            </p:cNvSpPr>
            <p:nvPr/>
          </p:nvSpPr>
          <p:spPr bwMode="auto">
            <a:xfrm>
              <a:off x="3259" y="1715"/>
              <a:ext cx="10" cy="14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87" name="Oval 733"/>
            <p:cNvSpPr>
              <a:spLocks noChangeArrowheads="1"/>
            </p:cNvSpPr>
            <p:nvPr/>
          </p:nvSpPr>
          <p:spPr bwMode="auto">
            <a:xfrm>
              <a:off x="3252" y="1707"/>
              <a:ext cx="32" cy="32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88" name="Oval 734"/>
            <p:cNvSpPr>
              <a:spLocks noChangeArrowheads="1"/>
            </p:cNvSpPr>
            <p:nvPr/>
          </p:nvSpPr>
          <p:spPr bwMode="auto">
            <a:xfrm>
              <a:off x="2294" y="1723"/>
              <a:ext cx="33" cy="35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89" name="Oval 735"/>
            <p:cNvSpPr>
              <a:spLocks noChangeArrowheads="1"/>
            </p:cNvSpPr>
            <p:nvPr/>
          </p:nvSpPr>
          <p:spPr bwMode="auto">
            <a:xfrm>
              <a:off x="2302" y="1734"/>
              <a:ext cx="10" cy="11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90" name="Oval 736"/>
            <p:cNvSpPr>
              <a:spLocks noChangeArrowheads="1"/>
            </p:cNvSpPr>
            <p:nvPr/>
          </p:nvSpPr>
          <p:spPr bwMode="auto">
            <a:xfrm>
              <a:off x="2294" y="1723"/>
              <a:ext cx="33" cy="35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91" name="Oval 737"/>
            <p:cNvSpPr>
              <a:spLocks noChangeArrowheads="1"/>
            </p:cNvSpPr>
            <p:nvPr/>
          </p:nvSpPr>
          <p:spPr bwMode="auto">
            <a:xfrm>
              <a:off x="2267" y="1670"/>
              <a:ext cx="30" cy="32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92" name="Oval 738"/>
            <p:cNvSpPr>
              <a:spLocks noChangeArrowheads="1"/>
            </p:cNvSpPr>
            <p:nvPr/>
          </p:nvSpPr>
          <p:spPr bwMode="auto">
            <a:xfrm>
              <a:off x="2274" y="1678"/>
              <a:ext cx="10" cy="11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93" name="Oval 739"/>
            <p:cNvSpPr>
              <a:spLocks noChangeArrowheads="1"/>
            </p:cNvSpPr>
            <p:nvPr/>
          </p:nvSpPr>
          <p:spPr bwMode="auto">
            <a:xfrm>
              <a:off x="2267" y="1670"/>
              <a:ext cx="30" cy="32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94" name="Oval 740"/>
            <p:cNvSpPr>
              <a:spLocks noChangeArrowheads="1"/>
            </p:cNvSpPr>
            <p:nvPr/>
          </p:nvSpPr>
          <p:spPr bwMode="auto">
            <a:xfrm>
              <a:off x="2232" y="1641"/>
              <a:ext cx="22" cy="24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95" name="Oval 741"/>
            <p:cNvSpPr>
              <a:spLocks noChangeArrowheads="1"/>
            </p:cNvSpPr>
            <p:nvPr/>
          </p:nvSpPr>
          <p:spPr bwMode="auto">
            <a:xfrm>
              <a:off x="2237" y="1646"/>
              <a:ext cx="10" cy="8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96" name="Oval 742"/>
            <p:cNvSpPr>
              <a:spLocks noChangeArrowheads="1"/>
            </p:cNvSpPr>
            <p:nvPr/>
          </p:nvSpPr>
          <p:spPr bwMode="auto">
            <a:xfrm>
              <a:off x="2232" y="1641"/>
              <a:ext cx="22" cy="24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97" name="Oval 743"/>
            <p:cNvSpPr>
              <a:spLocks noChangeArrowheads="1"/>
            </p:cNvSpPr>
            <p:nvPr/>
          </p:nvSpPr>
          <p:spPr bwMode="auto">
            <a:xfrm>
              <a:off x="2197" y="1625"/>
              <a:ext cx="20" cy="24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98" name="Oval 744"/>
            <p:cNvSpPr>
              <a:spLocks noChangeArrowheads="1"/>
            </p:cNvSpPr>
            <p:nvPr/>
          </p:nvSpPr>
          <p:spPr bwMode="auto">
            <a:xfrm>
              <a:off x="2199" y="1630"/>
              <a:ext cx="10" cy="8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5999" name="Oval 745"/>
            <p:cNvSpPr>
              <a:spLocks noChangeArrowheads="1"/>
            </p:cNvSpPr>
            <p:nvPr/>
          </p:nvSpPr>
          <p:spPr bwMode="auto">
            <a:xfrm>
              <a:off x="2197" y="1625"/>
              <a:ext cx="20" cy="24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6000" name="Oval 746"/>
            <p:cNvSpPr>
              <a:spLocks noChangeArrowheads="1"/>
            </p:cNvSpPr>
            <p:nvPr/>
          </p:nvSpPr>
          <p:spPr bwMode="auto">
            <a:xfrm>
              <a:off x="2149" y="1617"/>
              <a:ext cx="23" cy="24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6001" name="Oval 747"/>
            <p:cNvSpPr>
              <a:spLocks noChangeArrowheads="1"/>
            </p:cNvSpPr>
            <p:nvPr/>
          </p:nvSpPr>
          <p:spPr bwMode="auto">
            <a:xfrm>
              <a:off x="2154" y="1622"/>
              <a:ext cx="10" cy="11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6002" name="Oval 748"/>
            <p:cNvSpPr>
              <a:spLocks noChangeArrowheads="1"/>
            </p:cNvSpPr>
            <p:nvPr/>
          </p:nvSpPr>
          <p:spPr bwMode="auto">
            <a:xfrm>
              <a:off x="2149" y="1617"/>
              <a:ext cx="23" cy="24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6003" name="Oval 749"/>
            <p:cNvSpPr>
              <a:spLocks noChangeArrowheads="1"/>
            </p:cNvSpPr>
            <p:nvPr/>
          </p:nvSpPr>
          <p:spPr bwMode="auto">
            <a:xfrm>
              <a:off x="2104" y="1625"/>
              <a:ext cx="28" cy="29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6004" name="Oval 750"/>
            <p:cNvSpPr>
              <a:spLocks noChangeArrowheads="1"/>
            </p:cNvSpPr>
            <p:nvPr/>
          </p:nvSpPr>
          <p:spPr bwMode="auto">
            <a:xfrm>
              <a:off x="2109" y="1633"/>
              <a:ext cx="10" cy="10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6005" name="Oval 751"/>
            <p:cNvSpPr>
              <a:spLocks noChangeArrowheads="1"/>
            </p:cNvSpPr>
            <p:nvPr/>
          </p:nvSpPr>
          <p:spPr bwMode="auto">
            <a:xfrm>
              <a:off x="2104" y="1625"/>
              <a:ext cx="28" cy="29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6006" name="Oval 752"/>
            <p:cNvSpPr>
              <a:spLocks noChangeArrowheads="1"/>
            </p:cNvSpPr>
            <p:nvPr/>
          </p:nvSpPr>
          <p:spPr bwMode="auto">
            <a:xfrm>
              <a:off x="2062" y="1657"/>
              <a:ext cx="25" cy="26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6007" name="Oval 753"/>
            <p:cNvSpPr>
              <a:spLocks noChangeArrowheads="1"/>
            </p:cNvSpPr>
            <p:nvPr/>
          </p:nvSpPr>
          <p:spPr bwMode="auto">
            <a:xfrm>
              <a:off x="2069" y="1665"/>
              <a:ext cx="8" cy="8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6008" name="Oval 754"/>
            <p:cNvSpPr>
              <a:spLocks noChangeArrowheads="1"/>
            </p:cNvSpPr>
            <p:nvPr/>
          </p:nvSpPr>
          <p:spPr bwMode="auto">
            <a:xfrm>
              <a:off x="2062" y="1657"/>
              <a:ext cx="25" cy="26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6009" name="Oval 755"/>
            <p:cNvSpPr>
              <a:spLocks noChangeArrowheads="1"/>
            </p:cNvSpPr>
            <p:nvPr/>
          </p:nvSpPr>
          <p:spPr bwMode="auto">
            <a:xfrm>
              <a:off x="1999" y="1750"/>
              <a:ext cx="33" cy="35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6010" name="Oval 756"/>
            <p:cNvSpPr>
              <a:spLocks noChangeArrowheads="1"/>
            </p:cNvSpPr>
            <p:nvPr/>
          </p:nvSpPr>
          <p:spPr bwMode="auto">
            <a:xfrm>
              <a:off x="2006" y="1761"/>
              <a:ext cx="13" cy="10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6011" name="Oval 757"/>
            <p:cNvSpPr>
              <a:spLocks noChangeArrowheads="1"/>
            </p:cNvSpPr>
            <p:nvPr/>
          </p:nvSpPr>
          <p:spPr bwMode="auto">
            <a:xfrm>
              <a:off x="1999" y="1750"/>
              <a:ext cx="33" cy="35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6012" name="Oval 758"/>
            <p:cNvSpPr>
              <a:spLocks noChangeArrowheads="1"/>
            </p:cNvSpPr>
            <p:nvPr/>
          </p:nvSpPr>
          <p:spPr bwMode="auto">
            <a:xfrm>
              <a:off x="1976" y="1809"/>
              <a:ext cx="33" cy="34"/>
            </a:xfrm>
            <a:prstGeom prst="ellipse">
              <a:avLst/>
            </a:prstGeom>
            <a:solidFill>
              <a:srgbClr val="9BC9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6013" name="Oval 759"/>
            <p:cNvSpPr>
              <a:spLocks noChangeArrowheads="1"/>
            </p:cNvSpPr>
            <p:nvPr/>
          </p:nvSpPr>
          <p:spPr bwMode="auto">
            <a:xfrm>
              <a:off x="1984" y="1817"/>
              <a:ext cx="10" cy="13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  <p:sp>
          <p:nvSpPr>
            <p:cNvPr id="36014" name="Oval 760"/>
            <p:cNvSpPr>
              <a:spLocks noChangeArrowheads="1"/>
            </p:cNvSpPr>
            <p:nvPr/>
          </p:nvSpPr>
          <p:spPr bwMode="auto">
            <a:xfrm>
              <a:off x="1976" y="1809"/>
              <a:ext cx="33" cy="34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</a:endParaRPr>
            </a:p>
          </p:txBody>
        </p:sp>
      </p:grpSp>
      <p:sp>
        <p:nvSpPr>
          <p:cNvPr id="35849" name="Line 766"/>
          <p:cNvSpPr>
            <a:spLocks noChangeShapeType="1"/>
          </p:cNvSpPr>
          <p:nvPr/>
        </p:nvSpPr>
        <p:spPr bwMode="auto">
          <a:xfrm>
            <a:off x="1520827" y="1801793"/>
            <a:ext cx="492726" cy="45719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>
              <a:ln>
                <a:solidFill>
                  <a:sysClr val="windowText" lastClr="000000"/>
                </a:solidFill>
              </a:ln>
            </a:endParaRPr>
          </a:p>
        </p:txBody>
      </p:sp>
      <p:sp>
        <p:nvSpPr>
          <p:cNvPr id="35851" name="Line 768"/>
          <p:cNvSpPr>
            <a:spLocks noChangeShapeType="1"/>
          </p:cNvSpPr>
          <p:nvPr/>
        </p:nvSpPr>
        <p:spPr bwMode="auto">
          <a:xfrm>
            <a:off x="1320802" y="2982893"/>
            <a:ext cx="492726" cy="45719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ru-RU">
              <a:ln>
                <a:solidFill>
                  <a:sysClr val="windowText" lastClr="000000"/>
                </a:solidFill>
              </a:ln>
            </a:endParaRPr>
          </a:p>
        </p:txBody>
      </p:sp>
      <p:sp>
        <p:nvSpPr>
          <p:cNvPr id="775" name="Содержимое 2"/>
          <p:cNvSpPr txBox="1">
            <a:spLocks/>
          </p:cNvSpPr>
          <p:nvPr/>
        </p:nvSpPr>
        <p:spPr>
          <a:xfrm>
            <a:off x="5857884" y="1214422"/>
            <a:ext cx="3143240" cy="4525963"/>
          </a:xfrm>
          <a:prstGeom prst="rect">
            <a:avLst/>
          </a:prstGeom>
        </p:spPr>
        <p:txBody>
          <a:bodyPr>
            <a:normAutofit fontScale="85000" lnSpcReduction="20000"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ru-RU" sz="3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Функциональную единицу образуют </a:t>
            </a:r>
            <a:r>
              <a:rPr kumimoji="0" lang="ru-RU" sz="32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ворсинка</a:t>
            </a:r>
            <a:r>
              <a:rPr kumimoji="0" lang="ru-RU" sz="3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с ее внутренним содержимым и лежащими под ней структурами и </a:t>
            </a:r>
            <a:r>
              <a:rPr kumimoji="0" lang="ru-RU" sz="3200" b="0" i="1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крипта,</a:t>
            </a:r>
            <a:r>
              <a:rPr kumimoji="0" lang="ru-RU" sz="3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разделяющая соседние ворсинки</a:t>
            </a:r>
            <a:endParaRPr kumimoji="0" lang="ru-RU" sz="32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60756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b="1" dirty="0" smtClean="0"/>
              <a:t>Всасывание воды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10000"/>
          </a:bodyPr>
          <a:lstStyle/>
          <a:p>
            <a:r>
              <a:rPr lang="ru-RU" dirty="0" smtClean="0"/>
              <a:t>В </a:t>
            </a:r>
            <a:r>
              <a:rPr lang="ru-RU" dirty="0"/>
              <a:t>среднем за сутки через тонкий кишечник проходит около </a:t>
            </a:r>
            <a:r>
              <a:rPr lang="ru-RU" i="1" dirty="0"/>
              <a:t>9 л жидкости.</a:t>
            </a:r>
            <a:r>
              <a:rPr lang="ru-RU" dirty="0"/>
              <a:t> </a:t>
            </a:r>
            <a:endParaRPr lang="ru-RU" dirty="0" smtClean="0"/>
          </a:p>
          <a:p>
            <a:r>
              <a:rPr lang="ru-RU" dirty="0" smtClean="0"/>
              <a:t>2 </a:t>
            </a:r>
            <a:r>
              <a:rPr lang="ru-RU" dirty="0"/>
              <a:t>л поступают из крови </a:t>
            </a:r>
            <a:endParaRPr lang="ru-RU" dirty="0" smtClean="0"/>
          </a:p>
          <a:p>
            <a:r>
              <a:rPr lang="ru-RU" dirty="0" smtClean="0"/>
              <a:t>7 </a:t>
            </a:r>
            <a:r>
              <a:rPr lang="ru-RU" dirty="0"/>
              <a:t>л–с эндогенными секретами желез и слизистой кишечника </a:t>
            </a:r>
            <a:endParaRPr lang="ru-RU" dirty="0" smtClean="0"/>
          </a:p>
          <a:p>
            <a:r>
              <a:rPr lang="ru-RU" dirty="0" smtClean="0"/>
              <a:t>Более </a:t>
            </a:r>
            <a:r>
              <a:rPr lang="ru-RU" dirty="0"/>
              <a:t>80% этой жидкости всасывается обратно в тонком кишечнике–около 60% в двенадцатиперстной кишке и 20% в подвздошной кишке. Остальная жидкость всасывается в толстом кишечнике и только 1%, </a:t>
            </a:r>
            <a:r>
              <a:rPr lang="ru-RU" dirty="0" smtClean="0"/>
              <a:t>(100 мл), </a:t>
            </a:r>
            <a:r>
              <a:rPr lang="ru-RU" dirty="0"/>
              <a:t>выделяется из кишечника с каловыми массами.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431456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Всасывание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b="1" dirty="0" smtClean="0">
                <a:latin typeface="Times New Roman" pitchFamily="18" charset="0"/>
                <a:cs typeface="Times New Roman" pitchFamily="18" charset="0"/>
              </a:rPr>
              <a:t>N</a:t>
            </a:r>
            <a:r>
              <a:rPr lang="ru-RU" b="1" cap="none" dirty="0" err="1" smtClean="0">
                <a:latin typeface="Times New Roman" pitchFamily="18" charset="0"/>
                <a:cs typeface="Times New Roman" pitchFamily="18" charset="0"/>
              </a:rPr>
              <a:t>а</a:t>
            </a:r>
            <a:r>
              <a:rPr lang="ru-RU" b="1" baseline="30000" dirty="0" err="1" smtClean="0">
                <a:latin typeface="Times New Roman" pitchFamily="18" charset="0"/>
                <a:cs typeface="Times New Roman" pitchFamily="18" charset="0"/>
              </a:rPr>
              <a:t>+</a:t>
            </a:r>
            <a:endParaRPr lang="ru-RU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dirty="0" smtClean="0"/>
              <a:t>это </a:t>
            </a:r>
            <a:r>
              <a:rPr lang="ru-RU" i="1" dirty="0"/>
              <a:t>транспорт ионов</a:t>
            </a:r>
            <a:r>
              <a:rPr lang="ru-RU" dirty="0"/>
              <a:t> </a:t>
            </a:r>
            <a:r>
              <a:rPr lang="en-US" dirty="0"/>
              <a:t>Na</a:t>
            </a:r>
            <a:r>
              <a:rPr lang="ru-RU" baseline="30000" dirty="0"/>
              <a:t>+</a:t>
            </a:r>
            <a:r>
              <a:rPr lang="ru-RU" dirty="0"/>
              <a:t> </a:t>
            </a:r>
            <a:r>
              <a:rPr lang="ru-RU" dirty="0" smtClean="0"/>
              <a:t>обеспечивает:</a:t>
            </a:r>
          </a:p>
          <a:p>
            <a:r>
              <a:rPr lang="ru-RU" dirty="0" smtClean="0"/>
              <a:t> электрический </a:t>
            </a:r>
            <a:r>
              <a:rPr lang="ru-RU" dirty="0"/>
              <a:t>и осмотический градиенты; </a:t>
            </a:r>
            <a:endParaRPr lang="ru-RU" dirty="0" smtClean="0"/>
          </a:p>
          <a:p>
            <a:r>
              <a:rPr lang="ru-RU" dirty="0" smtClean="0"/>
              <a:t>ионы </a:t>
            </a:r>
            <a:r>
              <a:rPr lang="en-US" dirty="0"/>
              <a:t>Na</a:t>
            </a:r>
            <a:r>
              <a:rPr lang="ru-RU" baseline="30000" dirty="0"/>
              <a:t>+</a:t>
            </a:r>
            <a:r>
              <a:rPr lang="ru-RU" dirty="0"/>
              <a:t> участвуют в сопряженном транспорте других веществ. </a:t>
            </a:r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40812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00034" y="2571744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ЭЛЕКТРОГЕННЫЙ ТРАНСПОРТ </a:t>
            </a: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N</a:t>
            </a:r>
            <a:r>
              <a:rPr lang="ru-RU" cap="small" baseline="-16000" dirty="0" smtClean="0">
                <a:latin typeface="Times New Roman" pitchFamily="18" charset="0"/>
                <a:cs typeface="Times New Roman" pitchFamily="18" charset="0"/>
              </a:rPr>
              <a:t>а</a:t>
            </a:r>
            <a:r>
              <a:rPr lang="en-US" baseline="30000" dirty="0" smtClean="0">
                <a:latin typeface="Times New Roman" pitchFamily="18" charset="0"/>
                <a:cs typeface="Times New Roman" pitchFamily="18" charset="0"/>
              </a:rPr>
              <a:t>+</a:t>
            </a:r>
            <a:endParaRPr lang="ru-RU" baseline="30000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62695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олилиния 3"/>
          <p:cNvSpPr/>
          <p:nvPr/>
        </p:nvSpPr>
        <p:spPr>
          <a:xfrm>
            <a:off x="1997035" y="665018"/>
            <a:ext cx="5733802" cy="5735782"/>
          </a:xfrm>
          <a:custGeom>
            <a:avLst/>
            <a:gdLst>
              <a:gd name="connsiteX0" fmla="*/ 93023 w 5674425"/>
              <a:gd name="connsiteY0" fmla="*/ 3455719 h 4665023"/>
              <a:gd name="connsiteX1" fmla="*/ 104898 w 5674425"/>
              <a:gd name="connsiteY1" fmla="*/ 1009402 h 4665023"/>
              <a:gd name="connsiteX2" fmla="*/ 259278 w 5674425"/>
              <a:gd name="connsiteY2" fmla="*/ 166254 h 4665023"/>
              <a:gd name="connsiteX3" fmla="*/ 841169 w 5674425"/>
              <a:gd name="connsiteY3" fmla="*/ 11875 h 4665023"/>
              <a:gd name="connsiteX4" fmla="*/ 1375558 w 5674425"/>
              <a:gd name="connsiteY4" fmla="*/ 190005 h 4665023"/>
              <a:gd name="connsiteX5" fmla="*/ 2705595 w 5674425"/>
              <a:gd name="connsiteY5" fmla="*/ 225631 h 4665023"/>
              <a:gd name="connsiteX6" fmla="*/ 5092535 w 5674425"/>
              <a:gd name="connsiteY6" fmla="*/ 225631 h 4665023"/>
              <a:gd name="connsiteX7" fmla="*/ 5567548 w 5674425"/>
              <a:gd name="connsiteY7" fmla="*/ 427511 h 4665023"/>
              <a:gd name="connsiteX8" fmla="*/ 5662550 w 5674425"/>
              <a:gd name="connsiteY8" fmla="*/ 795646 h 4665023"/>
              <a:gd name="connsiteX9" fmla="*/ 5638800 w 5674425"/>
              <a:gd name="connsiteY9" fmla="*/ 855023 h 4665023"/>
              <a:gd name="connsiteX10" fmla="*/ 5626924 w 5674425"/>
              <a:gd name="connsiteY10" fmla="*/ 3420093 h 4665023"/>
              <a:gd name="connsiteX11" fmla="*/ 5365667 w 5674425"/>
              <a:gd name="connsiteY11" fmla="*/ 3966358 h 4665023"/>
              <a:gd name="connsiteX12" fmla="*/ 4498769 w 5674425"/>
              <a:gd name="connsiteY12" fmla="*/ 4085111 h 4665023"/>
              <a:gd name="connsiteX13" fmla="*/ 3228109 w 5674425"/>
              <a:gd name="connsiteY13" fmla="*/ 4108862 h 4665023"/>
              <a:gd name="connsiteX14" fmla="*/ 1755569 w 5674425"/>
              <a:gd name="connsiteY14" fmla="*/ 4120737 h 4665023"/>
              <a:gd name="connsiteX15" fmla="*/ 1221179 w 5674425"/>
              <a:gd name="connsiteY15" fmla="*/ 4310742 h 4665023"/>
              <a:gd name="connsiteX16" fmla="*/ 864919 w 5674425"/>
              <a:gd name="connsiteY16" fmla="*/ 4524498 h 4665023"/>
              <a:gd name="connsiteX17" fmla="*/ 199901 w 5674425"/>
              <a:gd name="connsiteY17" fmla="*/ 4595750 h 4665023"/>
              <a:gd name="connsiteX18" fmla="*/ 21771 w 5674425"/>
              <a:gd name="connsiteY18" fmla="*/ 4108862 h 4665023"/>
              <a:gd name="connsiteX19" fmla="*/ 93023 w 5674425"/>
              <a:gd name="connsiteY19" fmla="*/ 3455719 h 4665023"/>
              <a:gd name="connsiteX0" fmla="*/ 93023 w 5676405"/>
              <a:gd name="connsiteY0" fmla="*/ 3455719 h 4665023"/>
              <a:gd name="connsiteX1" fmla="*/ 104898 w 5676405"/>
              <a:gd name="connsiteY1" fmla="*/ 1009402 h 4665023"/>
              <a:gd name="connsiteX2" fmla="*/ 259278 w 5676405"/>
              <a:gd name="connsiteY2" fmla="*/ 166254 h 4665023"/>
              <a:gd name="connsiteX3" fmla="*/ 841169 w 5676405"/>
              <a:gd name="connsiteY3" fmla="*/ 11875 h 4665023"/>
              <a:gd name="connsiteX4" fmla="*/ 1375558 w 5676405"/>
              <a:gd name="connsiteY4" fmla="*/ 190005 h 4665023"/>
              <a:gd name="connsiteX5" fmla="*/ 2705595 w 5676405"/>
              <a:gd name="connsiteY5" fmla="*/ 225631 h 4665023"/>
              <a:gd name="connsiteX6" fmla="*/ 5092535 w 5676405"/>
              <a:gd name="connsiteY6" fmla="*/ 225631 h 4665023"/>
              <a:gd name="connsiteX7" fmla="*/ 5567548 w 5676405"/>
              <a:gd name="connsiteY7" fmla="*/ 427511 h 4665023"/>
              <a:gd name="connsiteX8" fmla="*/ 5662550 w 5676405"/>
              <a:gd name="connsiteY8" fmla="*/ 795646 h 4665023"/>
              <a:gd name="connsiteX9" fmla="*/ 5626924 w 5676405"/>
              <a:gd name="connsiteY9" fmla="*/ 3420093 h 4665023"/>
              <a:gd name="connsiteX10" fmla="*/ 5365667 w 5676405"/>
              <a:gd name="connsiteY10" fmla="*/ 3966358 h 4665023"/>
              <a:gd name="connsiteX11" fmla="*/ 4498769 w 5676405"/>
              <a:gd name="connsiteY11" fmla="*/ 4085111 h 4665023"/>
              <a:gd name="connsiteX12" fmla="*/ 3228109 w 5676405"/>
              <a:gd name="connsiteY12" fmla="*/ 4108862 h 4665023"/>
              <a:gd name="connsiteX13" fmla="*/ 1755569 w 5676405"/>
              <a:gd name="connsiteY13" fmla="*/ 4120737 h 4665023"/>
              <a:gd name="connsiteX14" fmla="*/ 1221179 w 5676405"/>
              <a:gd name="connsiteY14" fmla="*/ 4310742 h 4665023"/>
              <a:gd name="connsiteX15" fmla="*/ 864919 w 5676405"/>
              <a:gd name="connsiteY15" fmla="*/ 4524498 h 4665023"/>
              <a:gd name="connsiteX16" fmla="*/ 199901 w 5676405"/>
              <a:gd name="connsiteY16" fmla="*/ 4595750 h 4665023"/>
              <a:gd name="connsiteX17" fmla="*/ 21771 w 5676405"/>
              <a:gd name="connsiteY17" fmla="*/ 4108862 h 4665023"/>
              <a:gd name="connsiteX18" fmla="*/ 93023 w 5676405"/>
              <a:gd name="connsiteY18" fmla="*/ 3455719 h 4665023"/>
              <a:gd name="connsiteX0" fmla="*/ 93023 w 5676405"/>
              <a:gd name="connsiteY0" fmla="*/ 3455719 h 4665023"/>
              <a:gd name="connsiteX1" fmla="*/ 104898 w 5676405"/>
              <a:gd name="connsiteY1" fmla="*/ 1009402 h 4665023"/>
              <a:gd name="connsiteX2" fmla="*/ 259278 w 5676405"/>
              <a:gd name="connsiteY2" fmla="*/ 166254 h 4665023"/>
              <a:gd name="connsiteX3" fmla="*/ 841169 w 5676405"/>
              <a:gd name="connsiteY3" fmla="*/ 11875 h 4665023"/>
              <a:gd name="connsiteX4" fmla="*/ 1375558 w 5676405"/>
              <a:gd name="connsiteY4" fmla="*/ 190005 h 4665023"/>
              <a:gd name="connsiteX5" fmla="*/ 2705595 w 5676405"/>
              <a:gd name="connsiteY5" fmla="*/ 225631 h 4665023"/>
              <a:gd name="connsiteX6" fmla="*/ 5092535 w 5676405"/>
              <a:gd name="connsiteY6" fmla="*/ 225631 h 4665023"/>
              <a:gd name="connsiteX7" fmla="*/ 5567548 w 5676405"/>
              <a:gd name="connsiteY7" fmla="*/ 427511 h 4665023"/>
              <a:gd name="connsiteX8" fmla="*/ 5662550 w 5676405"/>
              <a:gd name="connsiteY8" fmla="*/ 795646 h 4665023"/>
              <a:gd name="connsiteX9" fmla="*/ 5626924 w 5676405"/>
              <a:gd name="connsiteY9" fmla="*/ 3420093 h 4665023"/>
              <a:gd name="connsiteX10" fmla="*/ 5365667 w 5676405"/>
              <a:gd name="connsiteY10" fmla="*/ 3966358 h 4665023"/>
              <a:gd name="connsiteX11" fmla="*/ 4498769 w 5676405"/>
              <a:gd name="connsiteY11" fmla="*/ 4085111 h 4665023"/>
              <a:gd name="connsiteX12" fmla="*/ 3228109 w 5676405"/>
              <a:gd name="connsiteY12" fmla="*/ 4108862 h 4665023"/>
              <a:gd name="connsiteX13" fmla="*/ 1755569 w 5676405"/>
              <a:gd name="connsiteY13" fmla="*/ 4120737 h 4665023"/>
              <a:gd name="connsiteX14" fmla="*/ 1221179 w 5676405"/>
              <a:gd name="connsiteY14" fmla="*/ 4310742 h 4665023"/>
              <a:gd name="connsiteX15" fmla="*/ 864919 w 5676405"/>
              <a:gd name="connsiteY15" fmla="*/ 4524498 h 4665023"/>
              <a:gd name="connsiteX16" fmla="*/ 199901 w 5676405"/>
              <a:gd name="connsiteY16" fmla="*/ 4595750 h 4665023"/>
              <a:gd name="connsiteX17" fmla="*/ 21771 w 5676405"/>
              <a:gd name="connsiteY17" fmla="*/ 4108862 h 4665023"/>
              <a:gd name="connsiteX18" fmla="*/ 93023 w 5676405"/>
              <a:gd name="connsiteY18" fmla="*/ 3455719 h 4665023"/>
              <a:gd name="connsiteX0" fmla="*/ 93023 w 5733802"/>
              <a:gd name="connsiteY0" fmla="*/ 3455719 h 4665023"/>
              <a:gd name="connsiteX1" fmla="*/ 104898 w 5733802"/>
              <a:gd name="connsiteY1" fmla="*/ 1009402 h 4665023"/>
              <a:gd name="connsiteX2" fmla="*/ 259278 w 5733802"/>
              <a:gd name="connsiteY2" fmla="*/ 166254 h 4665023"/>
              <a:gd name="connsiteX3" fmla="*/ 841169 w 5733802"/>
              <a:gd name="connsiteY3" fmla="*/ 11875 h 4665023"/>
              <a:gd name="connsiteX4" fmla="*/ 1375558 w 5733802"/>
              <a:gd name="connsiteY4" fmla="*/ 190005 h 4665023"/>
              <a:gd name="connsiteX5" fmla="*/ 2705595 w 5733802"/>
              <a:gd name="connsiteY5" fmla="*/ 225631 h 4665023"/>
              <a:gd name="connsiteX6" fmla="*/ 5092535 w 5733802"/>
              <a:gd name="connsiteY6" fmla="*/ 225631 h 4665023"/>
              <a:gd name="connsiteX7" fmla="*/ 5567548 w 5733802"/>
              <a:gd name="connsiteY7" fmla="*/ 427511 h 4665023"/>
              <a:gd name="connsiteX8" fmla="*/ 5662550 w 5733802"/>
              <a:gd name="connsiteY8" fmla="*/ 795646 h 4665023"/>
              <a:gd name="connsiteX9" fmla="*/ 5626924 w 5733802"/>
              <a:gd name="connsiteY9" fmla="*/ 3420093 h 4665023"/>
              <a:gd name="connsiteX10" fmla="*/ 5365667 w 5733802"/>
              <a:gd name="connsiteY10" fmla="*/ 3966358 h 4665023"/>
              <a:gd name="connsiteX11" fmla="*/ 4498769 w 5733802"/>
              <a:gd name="connsiteY11" fmla="*/ 4085111 h 4665023"/>
              <a:gd name="connsiteX12" fmla="*/ 3228109 w 5733802"/>
              <a:gd name="connsiteY12" fmla="*/ 4108862 h 4665023"/>
              <a:gd name="connsiteX13" fmla="*/ 1755569 w 5733802"/>
              <a:gd name="connsiteY13" fmla="*/ 4120737 h 4665023"/>
              <a:gd name="connsiteX14" fmla="*/ 1221179 w 5733802"/>
              <a:gd name="connsiteY14" fmla="*/ 4310742 h 4665023"/>
              <a:gd name="connsiteX15" fmla="*/ 864919 w 5733802"/>
              <a:gd name="connsiteY15" fmla="*/ 4524498 h 4665023"/>
              <a:gd name="connsiteX16" fmla="*/ 199901 w 5733802"/>
              <a:gd name="connsiteY16" fmla="*/ 4595750 h 4665023"/>
              <a:gd name="connsiteX17" fmla="*/ 21771 w 5733802"/>
              <a:gd name="connsiteY17" fmla="*/ 4108862 h 4665023"/>
              <a:gd name="connsiteX18" fmla="*/ 93023 w 5733802"/>
              <a:gd name="connsiteY18" fmla="*/ 3455719 h 4665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733802" h="4665023">
                <a:moveTo>
                  <a:pt x="93023" y="3455719"/>
                </a:moveTo>
                <a:cubicBezTo>
                  <a:pt x="106878" y="2939142"/>
                  <a:pt x="77189" y="1557646"/>
                  <a:pt x="104898" y="1009402"/>
                </a:cubicBezTo>
                <a:cubicBezTo>
                  <a:pt x="132607" y="461158"/>
                  <a:pt x="136566" y="332508"/>
                  <a:pt x="259278" y="166254"/>
                </a:cubicBezTo>
                <a:cubicBezTo>
                  <a:pt x="381990" y="0"/>
                  <a:pt x="655122" y="7917"/>
                  <a:pt x="841169" y="11875"/>
                </a:cubicBezTo>
                <a:cubicBezTo>
                  <a:pt x="1027216" y="15834"/>
                  <a:pt x="1064820" y="154379"/>
                  <a:pt x="1375558" y="190005"/>
                </a:cubicBezTo>
                <a:cubicBezTo>
                  <a:pt x="1686296" y="225631"/>
                  <a:pt x="2705595" y="225631"/>
                  <a:pt x="2705595" y="225631"/>
                </a:cubicBezTo>
                <a:cubicBezTo>
                  <a:pt x="3325091" y="231569"/>
                  <a:pt x="4615543" y="191984"/>
                  <a:pt x="5092535" y="225631"/>
                </a:cubicBezTo>
                <a:cubicBezTo>
                  <a:pt x="5569527" y="259278"/>
                  <a:pt x="5472546" y="332509"/>
                  <a:pt x="5567548" y="427511"/>
                </a:cubicBezTo>
                <a:cubicBezTo>
                  <a:pt x="5733802" y="700643"/>
                  <a:pt x="5652654" y="296882"/>
                  <a:pt x="5662550" y="795646"/>
                </a:cubicBezTo>
                <a:cubicBezTo>
                  <a:pt x="5672446" y="1294410"/>
                  <a:pt x="5676405" y="2891641"/>
                  <a:pt x="5626924" y="3420093"/>
                </a:cubicBezTo>
                <a:cubicBezTo>
                  <a:pt x="5577444" y="3948545"/>
                  <a:pt x="5553693" y="3855522"/>
                  <a:pt x="5365667" y="3966358"/>
                </a:cubicBezTo>
                <a:cubicBezTo>
                  <a:pt x="5177641" y="4077194"/>
                  <a:pt x="4855029" y="4061360"/>
                  <a:pt x="4498769" y="4085111"/>
                </a:cubicBezTo>
                <a:cubicBezTo>
                  <a:pt x="4142509" y="4108862"/>
                  <a:pt x="3228109" y="4108862"/>
                  <a:pt x="3228109" y="4108862"/>
                </a:cubicBezTo>
                <a:cubicBezTo>
                  <a:pt x="2770909" y="4114800"/>
                  <a:pt x="2090057" y="4087090"/>
                  <a:pt x="1755569" y="4120737"/>
                </a:cubicBezTo>
                <a:cubicBezTo>
                  <a:pt x="1421081" y="4154384"/>
                  <a:pt x="1369621" y="4243449"/>
                  <a:pt x="1221179" y="4310742"/>
                </a:cubicBezTo>
                <a:cubicBezTo>
                  <a:pt x="1072737" y="4378035"/>
                  <a:pt x="1035132" y="4476997"/>
                  <a:pt x="864919" y="4524498"/>
                </a:cubicBezTo>
                <a:cubicBezTo>
                  <a:pt x="694706" y="4571999"/>
                  <a:pt x="340426" y="4665023"/>
                  <a:pt x="199901" y="4595750"/>
                </a:cubicBezTo>
                <a:cubicBezTo>
                  <a:pt x="59376" y="4526477"/>
                  <a:pt x="43542" y="4300846"/>
                  <a:pt x="21771" y="4108862"/>
                </a:cubicBezTo>
                <a:cubicBezTo>
                  <a:pt x="0" y="3916878"/>
                  <a:pt x="79169" y="3972296"/>
                  <a:pt x="93023" y="3455719"/>
                </a:cubicBezTo>
                <a:close/>
              </a:path>
            </a:pathLst>
          </a:custGeom>
          <a:noFill/>
          <a:ln w="381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Полилиния 4"/>
          <p:cNvSpPr/>
          <p:nvPr/>
        </p:nvSpPr>
        <p:spPr>
          <a:xfrm>
            <a:off x="2214546" y="0"/>
            <a:ext cx="5820888" cy="544286"/>
          </a:xfrm>
          <a:custGeom>
            <a:avLst/>
            <a:gdLst>
              <a:gd name="connsiteX0" fmla="*/ 41564 w 5820888"/>
              <a:gd name="connsiteY0" fmla="*/ 0 h 544286"/>
              <a:gd name="connsiteX1" fmla="*/ 124691 w 5820888"/>
              <a:gd name="connsiteY1" fmla="*/ 439387 h 544286"/>
              <a:gd name="connsiteX2" fmla="*/ 789709 w 5820888"/>
              <a:gd name="connsiteY2" fmla="*/ 510639 h 544286"/>
              <a:gd name="connsiteX3" fmla="*/ 1193470 w 5820888"/>
              <a:gd name="connsiteY3" fmla="*/ 237506 h 544286"/>
              <a:gd name="connsiteX4" fmla="*/ 1941616 w 5820888"/>
              <a:gd name="connsiteY4" fmla="*/ 190005 h 544286"/>
              <a:gd name="connsiteX5" fmla="*/ 5183579 w 5820888"/>
              <a:gd name="connsiteY5" fmla="*/ 190005 h 544286"/>
              <a:gd name="connsiteX6" fmla="*/ 5765470 w 5820888"/>
              <a:gd name="connsiteY6" fmla="*/ 23750 h 544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20888" h="544286">
                <a:moveTo>
                  <a:pt x="41564" y="0"/>
                </a:moveTo>
                <a:cubicBezTo>
                  <a:pt x="20782" y="177140"/>
                  <a:pt x="0" y="354280"/>
                  <a:pt x="124691" y="439387"/>
                </a:cubicBezTo>
                <a:cubicBezTo>
                  <a:pt x="249382" y="524494"/>
                  <a:pt x="611579" y="544286"/>
                  <a:pt x="789709" y="510639"/>
                </a:cubicBezTo>
                <a:cubicBezTo>
                  <a:pt x="967839" y="476992"/>
                  <a:pt x="1001486" y="290945"/>
                  <a:pt x="1193470" y="237506"/>
                </a:cubicBezTo>
                <a:cubicBezTo>
                  <a:pt x="1385455" y="184067"/>
                  <a:pt x="1276598" y="197922"/>
                  <a:pt x="1941616" y="190005"/>
                </a:cubicBezTo>
                <a:cubicBezTo>
                  <a:pt x="2606634" y="182088"/>
                  <a:pt x="4546270" y="217714"/>
                  <a:pt x="5183579" y="190005"/>
                </a:cubicBezTo>
                <a:cubicBezTo>
                  <a:pt x="5820888" y="162296"/>
                  <a:pt x="5793179" y="93023"/>
                  <a:pt x="5765470" y="23750"/>
                </a:cubicBezTo>
              </a:path>
            </a:pathLst>
          </a:custGeom>
          <a:noFill/>
          <a:ln w="381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lt1"/>
              </a:solidFill>
            </a:endParaRPr>
          </a:p>
        </p:txBody>
      </p:sp>
      <p:sp>
        <p:nvSpPr>
          <p:cNvPr id="6" name="Полилиния 5"/>
          <p:cNvSpPr/>
          <p:nvPr/>
        </p:nvSpPr>
        <p:spPr>
          <a:xfrm>
            <a:off x="2141517" y="6455232"/>
            <a:ext cx="5820888" cy="544286"/>
          </a:xfrm>
          <a:custGeom>
            <a:avLst/>
            <a:gdLst>
              <a:gd name="connsiteX0" fmla="*/ 41564 w 5820888"/>
              <a:gd name="connsiteY0" fmla="*/ 0 h 544286"/>
              <a:gd name="connsiteX1" fmla="*/ 124691 w 5820888"/>
              <a:gd name="connsiteY1" fmla="*/ 439387 h 544286"/>
              <a:gd name="connsiteX2" fmla="*/ 789709 w 5820888"/>
              <a:gd name="connsiteY2" fmla="*/ 510639 h 544286"/>
              <a:gd name="connsiteX3" fmla="*/ 1193470 w 5820888"/>
              <a:gd name="connsiteY3" fmla="*/ 237506 h 544286"/>
              <a:gd name="connsiteX4" fmla="*/ 1941616 w 5820888"/>
              <a:gd name="connsiteY4" fmla="*/ 190005 h 544286"/>
              <a:gd name="connsiteX5" fmla="*/ 5183579 w 5820888"/>
              <a:gd name="connsiteY5" fmla="*/ 190005 h 544286"/>
              <a:gd name="connsiteX6" fmla="*/ 5765470 w 5820888"/>
              <a:gd name="connsiteY6" fmla="*/ 23750 h 544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20888" h="544286">
                <a:moveTo>
                  <a:pt x="41564" y="0"/>
                </a:moveTo>
                <a:cubicBezTo>
                  <a:pt x="20782" y="177140"/>
                  <a:pt x="0" y="354280"/>
                  <a:pt x="124691" y="439387"/>
                </a:cubicBezTo>
                <a:cubicBezTo>
                  <a:pt x="249382" y="524494"/>
                  <a:pt x="611579" y="544286"/>
                  <a:pt x="789709" y="510639"/>
                </a:cubicBezTo>
                <a:cubicBezTo>
                  <a:pt x="967839" y="476992"/>
                  <a:pt x="1001486" y="290945"/>
                  <a:pt x="1193470" y="237506"/>
                </a:cubicBezTo>
                <a:cubicBezTo>
                  <a:pt x="1385455" y="184067"/>
                  <a:pt x="1276598" y="197922"/>
                  <a:pt x="1941616" y="190005"/>
                </a:cubicBezTo>
                <a:cubicBezTo>
                  <a:pt x="2606634" y="182088"/>
                  <a:pt x="4546270" y="217714"/>
                  <a:pt x="5183579" y="190005"/>
                </a:cubicBezTo>
                <a:cubicBezTo>
                  <a:pt x="5820888" y="162296"/>
                  <a:pt x="5793179" y="93023"/>
                  <a:pt x="5765470" y="23750"/>
                </a:cubicBezTo>
              </a:path>
            </a:pathLst>
          </a:custGeom>
          <a:noFill/>
          <a:ln w="38100">
            <a:solidFill>
              <a:srgbClr val="00B050"/>
            </a:solidFill>
          </a:ln>
          <a:scene3d>
            <a:camera prst="orthographicFront">
              <a:rot lat="21599876" lon="10799999" rev="10799999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lt1"/>
              </a:solidFill>
            </a:endParaRPr>
          </a:p>
        </p:txBody>
      </p:sp>
      <p:sp>
        <p:nvSpPr>
          <p:cNvPr id="7" name="Скругленный прямоугольник 6"/>
          <p:cNvSpPr/>
          <p:nvPr/>
        </p:nvSpPr>
        <p:spPr>
          <a:xfrm>
            <a:off x="2327563" y="534390"/>
            <a:ext cx="795647" cy="154379"/>
          </a:xfrm>
          <a:prstGeom prst="round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Скругленный прямоугольник 7"/>
          <p:cNvSpPr/>
          <p:nvPr/>
        </p:nvSpPr>
        <p:spPr>
          <a:xfrm>
            <a:off x="2206831" y="6327568"/>
            <a:ext cx="795647" cy="154379"/>
          </a:xfrm>
          <a:prstGeom prst="round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81"/>
          <p:cNvGrpSpPr/>
          <p:nvPr/>
        </p:nvGrpSpPr>
        <p:grpSpPr>
          <a:xfrm>
            <a:off x="7077695" y="1472535"/>
            <a:ext cx="1080653" cy="415637"/>
            <a:chOff x="7077695" y="1472535"/>
            <a:chExt cx="1080653" cy="415637"/>
          </a:xfrm>
        </p:grpSpPr>
        <p:sp>
          <p:nvSpPr>
            <p:cNvPr id="9" name="Овал 8"/>
            <p:cNvSpPr/>
            <p:nvPr/>
          </p:nvSpPr>
          <p:spPr>
            <a:xfrm>
              <a:off x="7457704" y="1496286"/>
              <a:ext cx="439387" cy="38001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11" name="Прямая со стрелкой 10"/>
            <p:cNvCxnSpPr/>
            <p:nvPr/>
          </p:nvCxnSpPr>
          <p:spPr>
            <a:xfrm rot="10800000" flipV="1">
              <a:off x="7077695" y="1472535"/>
              <a:ext cx="1033153" cy="11876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Прямая со стрелкой 12"/>
            <p:cNvCxnSpPr/>
            <p:nvPr/>
          </p:nvCxnSpPr>
          <p:spPr>
            <a:xfrm>
              <a:off x="7125195" y="1888171"/>
              <a:ext cx="1033153" cy="1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6" name="Прямая со стрелкой 15"/>
          <p:cNvCxnSpPr/>
          <p:nvPr/>
        </p:nvCxnSpPr>
        <p:spPr>
          <a:xfrm rot="16200000" flipH="1">
            <a:off x="7019822" y="1695559"/>
            <a:ext cx="843148" cy="23751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Прямоугольник 16"/>
          <p:cNvSpPr/>
          <p:nvPr/>
        </p:nvSpPr>
        <p:spPr>
          <a:xfrm>
            <a:off x="8146786" y="1724297"/>
            <a:ext cx="5693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Na</a:t>
            </a:r>
            <a:r>
              <a:rPr lang="en-US" baseline="30000" dirty="0" smtClean="0"/>
              <a:t>+</a:t>
            </a:r>
            <a:endParaRPr lang="ru-RU" dirty="0"/>
          </a:p>
        </p:txBody>
      </p:sp>
      <p:sp>
        <p:nvSpPr>
          <p:cNvPr id="18" name="Прямоугольник 17"/>
          <p:cNvSpPr/>
          <p:nvPr/>
        </p:nvSpPr>
        <p:spPr>
          <a:xfrm>
            <a:off x="6706896" y="1332411"/>
            <a:ext cx="409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/>
              <a:t>К</a:t>
            </a:r>
            <a:r>
              <a:rPr lang="en-US" baseline="30000" dirty="0" smtClean="0"/>
              <a:t>+</a:t>
            </a:r>
            <a:endParaRPr lang="ru-RU" dirty="0"/>
          </a:p>
        </p:txBody>
      </p:sp>
      <p:sp>
        <p:nvSpPr>
          <p:cNvPr id="19" name="Прямоугольник 18"/>
          <p:cNvSpPr/>
          <p:nvPr/>
        </p:nvSpPr>
        <p:spPr>
          <a:xfrm>
            <a:off x="6980028" y="964276"/>
            <a:ext cx="62863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/>
              <a:t>АТФ</a:t>
            </a:r>
            <a:endParaRPr lang="ru-RU" dirty="0"/>
          </a:p>
        </p:txBody>
      </p:sp>
      <p:sp>
        <p:nvSpPr>
          <p:cNvPr id="20" name="Прямоугольник 19"/>
          <p:cNvSpPr/>
          <p:nvPr/>
        </p:nvSpPr>
        <p:spPr>
          <a:xfrm>
            <a:off x="6669287" y="2042953"/>
            <a:ext cx="10897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err="1" smtClean="0"/>
              <a:t>АДФ+Рн</a:t>
            </a:r>
            <a:endParaRPr lang="ru-RU" dirty="0"/>
          </a:p>
        </p:txBody>
      </p:sp>
      <p:sp>
        <p:nvSpPr>
          <p:cNvPr id="43" name="Овал 42"/>
          <p:cNvSpPr/>
          <p:nvPr/>
        </p:nvSpPr>
        <p:spPr>
          <a:xfrm>
            <a:off x="1904113" y="2628369"/>
            <a:ext cx="439387" cy="38001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45" name="Прямая со стрелкой 44"/>
          <p:cNvCxnSpPr/>
          <p:nvPr/>
        </p:nvCxnSpPr>
        <p:spPr>
          <a:xfrm>
            <a:off x="1605251" y="2614514"/>
            <a:ext cx="1033153" cy="1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Прямоугольник 45"/>
          <p:cNvSpPr/>
          <p:nvPr/>
        </p:nvSpPr>
        <p:spPr>
          <a:xfrm>
            <a:off x="2616946" y="2428868"/>
            <a:ext cx="5693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Na</a:t>
            </a:r>
            <a:r>
              <a:rPr lang="en-US" baseline="30000" dirty="0" smtClean="0"/>
              <a:t>+</a:t>
            </a:r>
            <a:endParaRPr lang="ru-RU" dirty="0"/>
          </a:p>
        </p:txBody>
      </p:sp>
      <p:sp>
        <p:nvSpPr>
          <p:cNvPr id="69" name="Прямоугольник 68"/>
          <p:cNvSpPr/>
          <p:nvPr/>
        </p:nvSpPr>
        <p:spPr>
          <a:xfrm>
            <a:off x="428596" y="2428868"/>
            <a:ext cx="94128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140</a:t>
            </a:r>
            <a:r>
              <a:rPr lang="ru-RU" dirty="0" smtClean="0"/>
              <a:t> </a:t>
            </a:r>
            <a:r>
              <a:rPr lang="ru-RU" dirty="0" err="1" smtClean="0"/>
              <a:t>мМ</a:t>
            </a:r>
            <a:endParaRPr lang="ru-RU" dirty="0"/>
          </a:p>
        </p:txBody>
      </p:sp>
      <p:sp>
        <p:nvSpPr>
          <p:cNvPr id="70" name="Прямоугольник 69"/>
          <p:cNvSpPr/>
          <p:nvPr/>
        </p:nvSpPr>
        <p:spPr>
          <a:xfrm>
            <a:off x="3357554" y="2428868"/>
            <a:ext cx="82426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/>
              <a:t>15 </a:t>
            </a:r>
            <a:r>
              <a:rPr lang="ru-RU" dirty="0" err="1" smtClean="0"/>
              <a:t>мМ</a:t>
            </a:r>
            <a:endParaRPr lang="ru-RU" dirty="0"/>
          </a:p>
        </p:txBody>
      </p:sp>
      <p:sp>
        <p:nvSpPr>
          <p:cNvPr id="71" name="Прямоугольник 70"/>
          <p:cNvSpPr/>
          <p:nvPr/>
        </p:nvSpPr>
        <p:spPr>
          <a:xfrm>
            <a:off x="4643438" y="5214950"/>
            <a:ext cx="85792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/>
              <a:t>-40 </a:t>
            </a:r>
            <a:r>
              <a:rPr lang="en-US" dirty="0" smtClean="0"/>
              <a:t>mV</a:t>
            </a:r>
            <a:endParaRPr lang="ru-RU" dirty="0"/>
          </a:p>
        </p:txBody>
      </p:sp>
      <p:sp>
        <p:nvSpPr>
          <p:cNvPr id="72" name="Прямоугольник 71"/>
          <p:cNvSpPr/>
          <p:nvPr/>
        </p:nvSpPr>
        <p:spPr>
          <a:xfrm>
            <a:off x="7786710" y="2714620"/>
            <a:ext cx="94128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140</a:t>
            </a:r>
            <a:r>
              <a:rPr lang="ru-RU" dirty="0" smtClean="0"/>
              <a:t> </a:t>
            </a:r>
            <a:r>
              <a:rPr lang="ru-RU" dirty="0" err="1" smtClean="0"/>
              <a:t>мМ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4797229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2000"/>
                                        <p:tgtEl>
                                          <p:spTgt spid="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17" grpId="0"/>
      <p:bldP spid="18" grpId="0"/>
      <p:bldP spid="19" grpId="0"/>
      <p:bldP spid="20" grpId="0"/>
      <p:bldP spid="43" grpId="0" animBg="1"/>
      <p:bldP spid="46" grpId="0"/>
      <p:bldP spid="69" grpId="0" build="allAtOnce"/>
      <p:bldP spid="70" grpId="0" build="allAtOnce"/>
      <p:bldP spid="71" grpId="0" build="p"/>
      <p:bldP spid="72" grpId="0" build="allAtOnce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00034" y="2857496"/>
            <a:ext cx="7239000" cy="1143000"/>
          </a:xfrm>
        </p:spPr>
        <p:txBody>
          <a:bodyPr>
            <a:normAutofit fontScale="90000"/>
          </a:bodyPr>
          <a:lstStyle/>
          <a:p>
            <a:r>
              <a:rPr lang="ru-RU" dirty="0" smtClean="0"/>
              <a:t>Сопряженный </a:t>
            </a:r>
            <a:r>
              <a:rPr lang="ru-RU" dirty="0" err="1" smtClean="0"/>
              <a:t>Электрогенный</a:t>
            </a:r>
            <a:r>
              <a:rPr lang="ru-RU" dirty="0" smtClean="0"/>
              <a:t> транспорт натрия</a:t>
            </a:r>
            <a:endParaRPr lang="ru-RU" dirty="0"/>
          </a:p>
        </p:txBody>
      </p:sp>
      <p:sp>
        <p:nvSpPr>
          <p:cNvPr id="4" name="Содержимое 3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35103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олилиния 3"/>
          <p:cNvSpPr/>
          <p:nvPr/>
        </p:nvSpPr>
        <p:spPr>
          <a:xfrm>
            <a:off x="1997035" y="665018"/>
            <a:ext cx="5733802" cy="5735782"/>
          </a:xfrm>
          <a:custGeom>
            <a:avLst/>
            <a:gdLst>
              <a:gd name="connsiteX0" fmla="*/ 93023 w 5674425"/>
              <a:gd name="connsiteY0" fmla="*/ 3455719 h 4665023"/>
              <a:gd name="connsiteX1" fmla="*/ 104898 w 5674425"/>
              <a:gd name="connsiteY1" fmla="*/ 1009402 h 4665023"/>
              <a:gd name="connsiteX2" fmla="*/ 259278 w 5674425"/>
              <a:gd name="connsiteY2" fmla="*/ 166254 h 4665023"/>
              <a:gd name="connsiteX3" fmla="*/ 841169 w 5674425"/>
              <a:gd name="connsiteY3" fmla="*/ 11875 h 4665023"/>
              <a:gd name="connsiteX4" fmla="*/ 1375558 w 5674425"/>
              <a:gd name="connsiteY4" fmla="*/ 190005 h 4665023"/>
              <a:gd name="connsiteX5" fmla="*/ 2705595 w 5674425"/>
              <a:gd name="connsiteY5" fmla="*/ 225631 h 4665023"/>
              <a:gd name="connsiteX6" fmla="*/ 5092535 w 5674425"/>
              <a:gd name="connsiteY6" fmla="*/ 225631 h 4665023"/>
              <a:gd name="connsiteX7" fmla="*/ 5567548 w 5674425"/>
              <a:gd name="connsiteY7" fmla="*/ 427511 h 4665023"/>
              <a:gd name="connsiteX8" fmla="*/ 5662550 w 5674425"/>
              <a:gd name="connsiteY8" fmla="*/ 795646 h 4665023"/>
              <a:gd name="connsiteX9" fmla="*/ 5638800 w 5674425"/>
              <a:gd name="connsiteY9" fmla="*/ 855023 h 4665023"/>
              <a:gd name="connsiteX10" fmla="*/ 5626924 w 5674425"/>
              <a:gd name="connsiteY10" fmla="*/ 3420093 h 4665023"/>
              <a:gd name="connsiteX11" fmla="*/ 5365667 w 5674425"/>
              <a:gd name="connsiteY11" fmla="*/ 3966358 h 4665023"/>
              <a:gd name="connsiteX12" fmla="*/ 4498769 w 5674425"/>
              <a:gd name="connsiteY12" fmla="*/ 4085111 h 4665023"/>
              <a:gd name="connsiteX13" fmla="*/ 3228109 w 5674425"/>
              <a:gd name="connsiteY13" fmla="*/ 4108862 h 4665023"/>
              <a:gd name="connsiteX14" fmla="*/ 1755569 w 5674425"/>
              <a:gd name="connsiteY14" fmla="*/ 4120737 h 4665023"/>
              <a:gd name="connsiteX15" fmla="*/ 1221179 w 5674425"/>
              <a:gd name="connsiteY15" fmla="*/ 4310742 h 4665023"/>
              <a:gd name="connsiteX16" fmla="*/ 864919 w 5674425"/>
              <a:gd name="connsiteY16" fmla="*/ 4524498 h 4665023"/>
              <a:gd name="connsiteX17" fmla="*/ 199901 w 5674425"/>
              <a:gd name="connsiteY17" fmla="*/ 4595750 h 4665023"/>
              <a:gd name="connsiteX18" fmla="*/ 21771 w 5674425"/>
              <a:gd name="connsiteY18" fmla="*/ 4108862 h 4665023"/>
              <a:gd name="connsiteX19" fmla="*/ 93023 w 5674425"/>
              <a:gd name="connsiteY19" fmla="*/ 3455719 h 4665023"/>
              <a:gd name="connsiteX0" fmla="*/ 93023 w 5676405"/>
              <a:gd name="connsiteY0" fmla="*/ 3455719 h 4665023"/>
              <a:gd name="connsiteX1" fmla="*/ 104898 w 5676405"/>
              <a:gd name="connsiteY1" fmla="*/ 1009402 h 4665023"/>
              <a:gd name="connsiteX2" fmla="*/ 259278 w 5676405"/>
              <a:gd name="connsiteY2" fmla="*/ 166254 h 4665023"/>
              <a:gd name="connsiteX3" fmla="*/ 841169 w 5676405"/>
              <a:gd name="connsiteY3" fmla="*/ 11875 h 4665023"/>
              <a:gd name="connsiteX4" fmla="*/ 1375558 w 5676405"/>
              <a:gd name="connsiteY4" fmla="*/ 190005 h 4665023"/>
              <a:gd name="connsiteX5" fmla="*/ 2705595 w 5676405"/>
              <a:gd name="connsiteY5" fmla="*/ 225631 h 4665023"/>
              <a:gd name="connsiteX6" fmla="*/ 5092535 w 5676405"/>
              <a:gd name="connsiteY6" fmla="*/ 225631 h 4665023"/>
              <a:gd name="connsiteX7" fmla="*/ 5567548 w 5676405"/>
              <a:gd name="connsiteY7" fmla="*/ 427511 h 4665023"/>
              <a:gd name="connsiteX8" fmla="*/ 5662550 w 5676405"/>
              <a:gd name="connsiteY8" fmla="*/ 795646 h 4665023"/>
              <a:gd name="connsiteX9" fmla="*/ 5626924 w 5676405"/>
              <a:gd name="connsiteY9" fmla="*/ 3420093 h 4665023"/>
              <a:gd name="connsiteX10" fmla="*/ 5365667 w 5676405"/>
              <a:gd name="connsiteY10" fmla="*/ 3966358 h 4665023"/>
              <a:gd name="connsiteX11" fmla="*/ 4498769 w 5676405"/>
              <a:gd name="connsiteY11" fmla="*/ 4085111 h 4665023"/>
              <a:gd name="connsiteX12" fmla="*/ 3228109 w 5676405"/>
              <a:gd name="connsiteY12" fmla="*/ 4108862 h 4665023"/>
              <a:gd name="connsiteX13" fmla="*/ 1755569 w 5676405"/>
              <a:gd name="connsiteY13" fmla="*/ 4120737 h 4665023"/>
              <a:gd name="connsiteX14" fmla="*/ 1221179 w 5676405"/>
              <a:gd name="connsiteY14" fmla="*/ 4310742 h 4665023"/>
              <a:gd name="connsiteX15" fmla="*/ 864919 w 5676405"/>
              <a:gd name="connsiteY15" fmla="*/ 4524498 h 4665023"/>
              <a:gd name="connsiteX16" fmla="*/ 199901 w 5676405"/>
              <a:gd name="connsiteY16" fmla="*/ 4595750 h 4665023"/>
              <a:gd name="connsiteX17" fmla="*/ 21771 w 5676405"/>
              <a:gd name="connsiteY17" fmla="*/ 4108862 h 4665023"/>
              <a:gd name="connsiteX18" fmla="*/ 93023 w 5676405"/>
              <a:gd name="connsiteY18" fmla="*/ 3455719 h 4665023"/>
              <a:gd name="connsiteX0" fmla="*/ 93023 w 5676405"/>
              <a:gd name="connsiteY0" fmla="*/ 3455719 h 4665023"/>
              <a:gd name="connsiteX1" fmla="*/ 104898 w 5676405"/>
              <a:gd name="connsiteY1" fmla="*/ 1009402 h 4665023"/>
              <a:gd name="connsiteX2" fmla="*/ 259278 w 5676405"/>
              <a:gd name="connsiteY2" fmla="*/ 166254 h 4665023"/>
              <a:gd name="connsiteX3" fmla="*/ 841169 w 5676405"/>
              <a:gd name="connsiteY3" fmla="*/ 11875 h 4665023"/>
              <a:gd name="connsiteX4" fmla="*/ 1375558 w 5676405"/>
              <a:gd name="connsiteY4" fmla="*/ 190005 h 4665023"/>
              <a:gd name="connsiteX5" fmla="*/ 2705595 w 5676405"/>
              <a:gd name="connsiteY5" fmla="*/ 225631 h 4665023"/>
              <a:gd name="connsiteX6" fmla="*/ 5092535 w 5676405"/>
              <a:gd name="connsiteY6" fmla="*/ 225631 h 4665023"/>
              <a:gd name="connsiteX7" fmla="*/ 5567548 w 5676405"/>
              <a:gd name="connsiteY7" fmla="*/ 427511 h 4665023"/>
              <a:gd name="connsiteX8" fmla="*/ 5662550 w 5676405"/>
              <a:gd name="connsiteY8" fmla="*/ 795646 h 4665023"/>
              <a:gd name="connsiteX9" fmla="*/ 5626924 w 5676405"/>
              <a:gd name="connsiteY9" fmla="*/ 3420093 h 4665023"/>
              <a:gd name="connsiteX10" fmla="*/ 5365667 w 5676405"/>
              <a:gd name="connsiteY10" fmla="*/ 3966358 h 4665023"/>
              <a:gd name="connsiteX11" fmla="*/ 4498769 w 5676405"/>
              <a:gd name="connsiteY11" fmla="*/ 4085111 h 4665023"/>
              <a:gd name="connsiteX12" fmla="*/ 3228109 w 5676405"/>
              <a:gd name="connsiteY12" fmla="*/ 4108862 h 4665023"/>
              <a:gd name="connsiteX13" fmla="*/ 1755569 w 5676405"/>
              <a:gd name="connsiteY13" fmla="*/ 4120737 h 4665023"/>
              <a:gd name="connsiteX14" fmla="*/ 1221179 w 5676405"/>
              <a:gd name="connsiteY14" fmla="*/ 4310742 h 4665023"/>
              <a:gd name="connsiteX15" fmla="*/ 864919 w 5676405"/>
              <a:gd name="connsiteY15" fmla="*/ 4524498 h 4665023"/>
              <a:gd name="connsiteX16" fmla="*/ 199901 w 5676405"/>
              <a:gd name="connsiteY16" fmla="*/ 4595750 h 4665023"/>
              <a:gd name="connsiteX17" fmla="*/ 21771 w 5676405"/>
              <a:gd name="connsiteY17" fmla="*/ 4108862 h 4665023"/>
              <a:gd name="connsiteX18" fmla="*/ 93023 w 5676405"/>
              <a:gd name="connsiteY18" fmla="*/ 3455719 h 4665023"/>
              <a:gd name="connsiteX0" fmla="*/ 93023 w 5733802"/>
              <a:gd name="connsiteY0" fmla="*/ 3455719 h 4665023"/>
              <a:gd name="connsiteX1" fmla="*/ 104898 w 5733802"/>
              <a:gd name="connsiteY1" fmla="*/ 1009402 h 4665023"/>
              <a:gd name="connsiteX2" fmla="*/ 259278 w 5733802"/>
              <a:gd name="connsiteY2" fmla="*/ 166254 h 4665023"/>
              <a:gd name="connsiteX3" fmla="*/ 841169 w 5733802"/>
              <a:gd name="connsiteY3" fmla="*/ 11875 h 4665023"/>
              <a:gd name="connsiteX4" fmla="*/ 1375558 w 5733802"/>
              <a:gd name="connsiteY4" fmla="*/ 190005 h 4665023"/>
              <a:gd name="connsiteX5" fmla="*/ 2705595 w 5733802"/>
              <a:gd name="connsiteY5" fmla="*/ 225631 h 4665023"/>
              <a:gd name="connsiteX6" fmla="*/ 5092535 w 5733802"/>
              <a:gd name="connsiteY6" fmla="*/ 225631 h 4665023"/>
              <a:gd name="connsiteX7" fmla="*/ 5567548 w 5733802"/>
              <a:gd name="connsiteY7" fmla="*/ 427511 h 4665023"/>
              <a:gd name="connsiteX8" fmla="*/ 5662550 w 5733802"/>
              <a:gd name="connsiteY8" fmla="*/ 795646 h 4665023"/>
              <a:gd name="connsiteX9" fmla="*/ 5626924 w 5733802"/>
              <a:gd name="connsiteY9" fmla="*/ 3420093 h 4665023"/>
              <a:gd name="connsiteX10" fmla="*/ 5365667 w 5733802"/>
              <a:gd name="connsiteY10" fmla="*/ 3966358 h 4665023"/>
              <a:gd name="connsiteX11" fmla="*/ 4498769 w 5733802"/>
              <a:gd name="connsiteY11" fmla="*/ 4085111 h 4665023"/>
              <a:gd name="connsiteX12" fmla="*/ 3228109 w 5733802"/>
              <a:gd name="connsiteY12" fmla="*/ 4108862 h 4665023"/>
              <a:gd name="connsiteX13" fmla="*/ 1755569 w 5733802"/>
              <a:gd name="connsiteY13" fmla="*/ 4120737 h 4665023"/>
              <a:gd name="connsiteX14" fmla="*/ 1221179 w 5733802"/>
              <a:gd name="connsiteY14" fmla="*/ 4310742 h 4665023"/>
              <a:gd name="connsiteX15" fmla="*/ 864919 w 5733802"/>
              <a:gd name="connsiteY15" fmla="*/ 4524498 h 4665023"/>
              <a:gd name="connsiteX16" fmla="*/ 199901 w 5733802"/>
              <a:gd name="connsiteY16" fmla="*/ 4595750 h 4665023"/>
              <a:gd name="connsiteX17" fmla="*/ 21771 w 5733802"/>
              <a:gd name="connsiteY17" fmla="*/ 4108862 h 4665023"/>
              <a:gd name="connsiteX18" fmla="*/ 93023 w 5733802"/>
              <a:gd name="connsiteY18" fmla="*/ 3455719 h 4665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733802" h="4665023">
                <a:moveTo>
                  <a:pt x="93023" y="3455719"/>
                </a:moveTo>
                <a:cubicBezTo>
                  <a:pt x="106878" y="2939142"/>
                  <a:pt x="77189" y="1557646"/>
                  <a:pt x="104898" y="1009402"/>
                </a:cubicBezTo>
                <a:cubicBezTo>
                  <a:pt x="132607" y="461158"/>
                  <a:pt x="136566" y="332508"/>
                  <a:pt x="259278" y="166254"/>
                </a:cubicBezTo>
                <a:cubicBezTo>
                  <a:pt x="381990" y="0"/>
                  <a:pt x="655122" y="7917"/>
                  <a:pt x="841169" y="11875"/>
                </a:cubicBezTo>
                <a:cubicBezTo>
                  <a:pt x="1027216" y="15834"/>
                  <a:pt x="1064820" y="154379"/>
                  <a:pt x="1375558" y="190005"/>
                </a:cubicBezTo>
                <a:cubicBezTo>
                  <a:pt x="1686296" y="225631"/>
                  <a:pt x="2705595" y="225631"/>
                  <a:pt x="2705595" y="225631"/>
                </a:cubicBezTo>
                <a:cubicBezTo>
                  <a:pt x="3325091" y="231569"/>
                  <a:pt x="4615543" y="191984"/>
                  <a:pt x="5092535" y="225631"/>
                </a:cubicBezTo>
                <a:cubicBezTo>
                  <a:pt x="5569527" y="259278"/>
                  <a:pt x="5472546" y="332509"/>
                  <a:pt x="5567548" y="427511"/>
                </a:cubicBezTo>
                <a:cubicBezTo>
                  <a:pt x="5733802" y="700643"/>
                  <a:pt x="5652654" y="296882"/>
                  <a:pt x="5662550" y="795646"/>
                </a:cubicBezTo>
                <a:cubicBezTo>
                  <a:pt x="5672446" y="1294410"/>
                  <a:pt x="5676405" y="2891641"/>
                  <a:pt x="5626924" y="3420093"/>
                </a:cubicBezTo>
                <a:cubicBezTo>
                  <a:pt x="5577444" y="3948545"/>
                  <a:pt x="5553693" y="3855522"/>
                  <a:pt x="5365667" y="3966358"/>
                </a:cubicBezTo>
                <a:cubicBezTo>
                  <a:pt x="5177641" y="4077194"/>
                  <a:pt x="4855029" y="4061360"/>
                  <a:pt x="4498769" y="4085111"/>
                </a:cubicBezTo>
                <a:cubicBezTo>
                  <a:pt x="4142509" y="4108862"/>
                  <a:pt x="3228109" y="4108862"/>
                  <a:pt x="3228109" y="4108862"/>
                </a:cubicBezTo>
                <a:cubicBezTo>
                  <a:pt x="2770909" y="4114800"/>
                  <a:pt x="2090057" y="4087090"/>
                  <a:pt x="1755569" y="4120737"/>
                </a:cubicBezTo>
                <a:cubicBezTo>
                  <a:pt x="1421081" y="4154384"/>
                  <a:pt x="1369621" y="4243449"/>
                  <a:pt x="1221179" y="4310742"/>
                </a:cubicBezTo>
                <a:cubicBezTo>
                  <a:pt x="1072737" y="4378035"/>
                  <a:pt x="1035132" y="4476997"/>
                  <a:pt x="864919" y="4524498"/>
                </a:cubicBezTo>
                <a:cubicBezTo>
                  <a:pt x="694706" y="4571999"/>
                  <a:pt x="340426" y="4665023"/>
                  <a:pt x="199901" y="4595750"/>
                </a:cubicBezTo>
                <a:cubicBezTo>
                  <a:pt x="59376" y="4526477"/>
                  <a:pt x="43542" y="4300846"/>
                  <a:pt x="21771" y="4108862"/>
                </a:cubicBezTo>
                <a:cubicBezTo>
                  <a:pt x="0" y="3916878"/>
                  <a:pt x="79169" y="3972296"/>
                  <a:pt x="93023" y="3455719"/>
                </a:cubicBezTo>
                <a:close/>
              </a:path>
            </a:pathLst>
          </a:custGeom>
          <a:noFill/>
          <a:ln w="381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Полилиния 4"/>
          <p:cNvSpPr/>
          <p:nvPr/>
        </p:nvSpPr>
        <p:spPr>
          <a:xfrm>
            <a:off x="2214546" y="0"/>
            <a:ext cx="5820888" cy="544286"/>
          </a:xfrm>
          <a:custGeom>
            <a:avLst/>
            <a:gdLst>
              <a:gd name="connsiteX0" fmla="*/ 41564 w 5820888"/>
              <a:gd name="connsiteY0" fmla="*/ 0 h 544286"/>
              <a:gd name="connsiteX1" fmla="*/ 124691 w 5820888"/>
              <a:gd name="connsiteY1" fmla="*/ 439387 h 544286"/>
              <a:gd name="connsiteX2" fmla="*/ 789709 w 5820888"/>
              <a:gd name="connsiteY2" fmla="*/ 510639 h 544286"/>
              <a:gd name="connsiteX3" fmla="*/ 1193470 w 5820888"/>
              <a:gd name="connsiteY3" fmla="*/ 237506 h 544286"/>
              <a:gd name="connsiteX4" fmla="*/ 1941616 w 5820888"/>
              <a:gd name="connsiteY4" fmla="*/ 190005 h 544286"/>
              <a:gd name="connsiteX5" fmla="*/ 5183579 w 5820888"/>
              <a:gd name="connsiteY5" fmla="*/ 190005 h 544286"/>
              <a:gd name="connsiteX6" fmla="*/ 5765470 w 5820888"/>
              <a:gd name="connsiteY6" fmla="*/ 23750 h 544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20888" h="544286">
                <a:moveTo>
                  <a:pt x="41564" y="0"/>
                </a:moveTo>
                <a:cubicBezTo>
                  <a:pt x="20782" y="177140"/>
                  <a:pt x="0" y="354280"/>
                  <a:pt x="124691" y="439387"/>
                </a:cubicBezTo>
                <a:cubicBezTo>
                  <a:pt x="249382" y="524494"/>
                  <a:pt x="611579" y="544286"/>
                  <a:pt x="789709" y="510639"/>
                </a:cubicBezTo>
                <a:cubicBezTo>
                  <a:pt x="967839" y="476992"/>
                  <a:pt x="1001486" y="290945"/>
                  <a:pt x="1193470" y="237506"/>
                </a:cubicBezTo>
                <a:cubicBezTo>
                  <a:pt x="1385455" y="184067"/>
                  <a:pt x="1276598" y="197922"/>
                  <a:pt x="1941616" y="190005"/>
                </a:cubicBezTo>
                <a:cubicBezTo>
                  <a:pt x="2606634" y="182088"/>
                  <a:pt x="4546270" y="217714"/>
                  <a:pt x="5183579" y="190005"/>
                </a:cubicBezTo>
                <a:cubicBezTo>
                  <a:pt x="5820888" y="162296"/>
                  <a:pt x="5793179" y="93023"/>
                  <a:pt x="5765470" y="23750"/>
                </a:cubicBezTo>
              </a:path>
            </a:pathLst>
          </a:custGeom>
          <a:noFill/>
          <a:ln w="381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lt1"/>
              </a:solidFill>
            </a:endParaRPr>
          </a:p>
        </p:txBody>
      </p:sp>
      <p:sp>
        <p:nvSpPr>
          <p:cNvPr id="6" name="Полилиния 5"/>
          <p:cNvSpPr/>
          <p:nvPr/>
        </p:nvSpPr>
        <p:spPr>
          <a:xfrm>
            <a:off x="2141517" y="6455232"/>
            <a:ext cx="5820888" cy="544286"/>
          </a:xfrm>
          <a:custGeom>
            <a:avLst/>
            <a:gdLst>
              <a:gd name="connsiteX0" fmla="*/ 41564 w 5820888"/>
              <a:gd name="connsiteY0" fmla="*/ 0 h 544286"/>
              <a:gd name="connsiteX1" fmla="*/ 124691 w 5820888"/>
              <a:gd name="connsiteY1" fmla="*/ 439387 h 544286"/>
              <a:gd name="connsiteX2" fmla="*/ 789709 w 5820888"/>
              <a:gd name="connsiteY2" fmla="*/ 510639 h 544286"/>
              <a:gd name="connsiteX3" fmla="*/ 1193470 w 5820888"/>
              <a:gd name="connsiteY3" fmla="*/ 237506 h 544286"/>
              <a:gd name="connsiteX4" fmla="*/ 1941616 w 5820888"/>
              <a:gd name="connsiteY4" fmla="*/ 190005 h 544286"/>
              <a:gd name="connsiteX5" fmla="*/ 5183579 w 5820888"/>
              <a:gd name="connsiteY5" fmla="*/ 190005 h 544286"/>
              <a:gd name="connsiteX6" fmla="*/ 5765470 w 5820888"/>
              <a:gd name="connsiteY6" fmla="*/ 23750 h 544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20888" h="544286">
                <a:moveTo>
                  <a:pt x="41564" y="0"/>
                </a:moveTo>
                <a:cubicBezTo>
                  <a:pt x="20782" y="177140"/>
                  <a:pt x="0" y="354280"/>
                  <a:pt x="124691" y="439387"/>
                </a:cubicBezTo>
                <a:cubicBezTo>
                  <a:pt x="249382" y="524494"/>
                  <a:pt x="611579" y="544286"/>
                  <a:pt x="789709" y="510639"/>
                </a:cubicBezTo>
                <a:cubicBezTo>
                  <a:pt x="967839" y="476992"/>
                  <a:pt x="1001486" y="290945"/>
                  <a:pt x="1193470" y="237506"/>
                </a:cubicBezTo>
                <a:cubicBezTo>
                  <a:pt x="1385455" y="184067"/>
                  <a:pt x="1276598" y="197922"/>
                  <a:pt x="1941616" y="190005"/>
                </a:cubicBezTo>
                <a:cubicBezTo>
                  <a:pt x="2606634" y="182088"/>
                  <a:pt x="4546270" y="217714"/>
                  <a:pt x="5183579" y="190005"/>
                </a:cubicBezTo>
                <a:cubicBezTo>
                  <a:pt x="5820888" y="162296"/>
                  <a:pt x="5793179" y="93023"/>
                  <a:pt x="5765470" y="23750"/>
                </a:cubicBezTo>
              </a:path>
            </a:pathLst>
          </a:custGeom>
          <a:noFill/>
          <a:ln w="38100">
            <a:solidFill>
              <a:srgbClr val="00B050"/>
            </a:solidFill>
          </a:ln>
          <a:scene3d>
            <a:camera prst="orthographicFront">
              <a:rot lat="21599876" lon="10799999" rev="10799999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lt1"/>
              </a:solidFill>
            </a:endParaRPr>
          </a:p>
        </p:txBody>
      </p:sp>
      <p:sp>
        <p:nvSpPr>
          <p:cNvPr id="7" name="Скругленный прямоугольник 6"/>
          <p:cNvSpPr/>
          <p:nvPr/>
        </p:nvSpPr>
        <p:spPr>
          <a:xfrm>
            <a:off x="2327563" y="534390"/>
            <a:ext cx="795647" cy="154379"/>
          </a:xfrm>
          <a:prstGeom prst="round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Скругленный прямоугольник 7"/>
          <p:cNvSpPr/>
          <p:nvPr/>
        </p:nvSpPr>
        <p:spPr>
          <a:xfrm>
            <a:off x="2206831" y="6327568"/>
            <a:ext cx="795647" cy="154379"/>
          </a:xfrm>
          <a:prstGeom prst="round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81"/>
          <p:cNvGrpSpPr/>
          <p:nvPr/>
        </p:nvGrpSpPr>
        <p:grpSpPr>
          <a:xfrm>
            <a:off x="7077695" y="1472535"/>
            <a:ext cx="1080653" cy="415637"/>
            <a:chOff x="7077695" y="1472535"/>
            <a:chExt cx="1080653" cy="415637"/>
          </a:xfrm>
        </p:grpSpPr>
        <p:sp>
          <p:nvSpPr>
            <p:cNvPr id="9" name="Овал 8"/>
            <p:cNvSpPr/>
            <p:nvPr/>
          </p:nvSpPr>
          <p:spPr>
            <a:xfrm>
              <a:off x="7457704" y="1496286"/>
              <a:ext cx="439387" cy="38001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11" name="Прямая со стрелкой 10"/>
            <p:cNvCxnSpPr/>
            <p:nvPr/>
          </p:nvCxnSpPr>
          <p:spPr>
            <a:xfrm rot="10800000" flipV="1">
              <a:off x="7077695" y="1472535"/>
              <a:ext cx="1033153" cy="11876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Прямая со стрелкой 12"/>
            <p:cNvCxnSpPr/>
            <p:nvPr/>
          </p:nvCxnSpPr>
          <p:spPr>
            <a:xfrm>
              <a:off x="7125195" y="1888171"/>
              <a:ext cx="1033153" cy="1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6" name="Прямая со стрелкой 15"/>
          <p:cNvCxnSpPr/>
          <p:nvPr/>
        </p:nvCxnSpPr>
        <p:spPr>
          <a:xfrm rot="16200000" flipH="1">
            <a:off x="7024254" y="1668487"/>
            <a:ext cx="843148" cy="23751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Прямоугольник 16"/>
          <p:cNvSpPr/>
          <p:nvPr/>
        </p:nvSpPr>
        <p:spPr>
          <a:xfrm>
            <a:off x="8143900" y="1643050"/>
            <a:ext cx="79380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/>
              <a:t>Na</a:t>
            </a:r>
            <a:r>
              <a:rPr lang="en-US" sz="3200" b="1" baseline="30000" dirty="0" smtClean="0"/>
              <a:t>+</a:t>
            </a:r>
            <a:endParaRPr lang="ru-RU" sz="3200" b="1" dirty="0"/>
          </a:p>
        </p:txBody>
      </p:sp>
      <p:sp>
        <p:nvSpPr>
          <p:cNvPr id="18" name="Прямоугольник 17"/>
          <p:cNvSpPr/>
          <p:nvPr/>
        </p:nvSpPr>
        <p:spPr>
          <a:xfrm>
            <a:off x="6706896" y="1332411"/>
            <a:ext cx="409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/>
              <a:t>К</a:t>
            </a:r>
            <a:r>
              <a:rPr lang="en-US" baseline="30000" dirty="0" smtClean="0"/>
              <a:t>+</a:t>
            </a:r>
            <a:endParaRPr lang="ru-RU" dirty="0"/>
          </a:p>
        </p:txBody>
      </p:sp>
      <p:sp>
        <p:nvSpPr>
          <p:cNvPr id="19" name="Прямоугольник 18"/>
          <p:cNvSpPr/>
          <p:nvPr/>
        </p:nvSpPr>
        <p:spPr>
          <a:xfrm>
            <a:off x="6980028" y="964276"/>
            <a:ext cx="62863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/>
              <a:t>АТФ</a:t>
            </a:r>
            <a:endParaRPr lang="ru-RU" dirty="0"/>
          </a:p>
        </p:txBody>
      </p:sp>
      <p:sp>
        <p:nvSpPr>
          <p:cNvPr id="20" name="Прямоугольник 19"/>
          <p:cNvSpPr/>
          <p:nvPr/>
        </p:nvSpPr>
        <p:spPr>
          <a:xfrm>
            <a:off x="6669287" y="2042953"/>
            <a:ext cx="10897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err="1" smtClean="0"/>
              <a:t>АДФ+Рн</a:t>
            </a:r>
            <a:endParaRPr lang="ru-RU" dirty="0"/>
          </a:p>
        </p:txBody>
      </p:sp>
      <p:sp>
        <p:nvSpPr>
          <p:cNvPr id="67" name="Овал 66"/>
          <p:cNvSpPr/>
          <p:nvPr/>
        </p:nvSpPr>
        <p:spPr>
          <a:xfrm>
            <a:off x="1140032" y="6187042"/>
            <a:ext cx="415637" cy="451262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4000" b="1" dirty="0" smtClean="0"/>
              <a:t>+</a:t>
            </a:r>
            <a:endParaRPr lang="ru-RU" sz="4000" b="1" dirty="0"/>
          </a:p>
        </p:txBody>
      </p:sp>
      <p:sp>
        <p:nvSpPr>
          <p:cNvPr id="68" name="Овал 67"/>
          <p:cNvSpPr/>
          <p:nvPr/>
        </p:nvSpPr>
        <p:spPr>
          <a:xfrm>
            <a:off x="8298872" y="6181107"/>
            <a:ext cx="415637" cy="451262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4000" b="1" dirty="0" smtClean="0"/>
              <a:t>-</a:t>
            </a:r>
            <a:endParaRPr lang="ru-RU" sz="4000" b="1" dirty="0"/>
          </a:p>
        </p:txBody>
      </p:sp>
      <p:sp>
        <p:nvSpPr>
          <p:cNvPr id="75" name="Левая круглая скобка 74"/>
          <p:cNvSpPr/>
          <p:nvPr/>
        </p:nvSpPr>
        <p:spPr>
          <a:xfrm rot="16200000">
            <a:off x="4859981" y="3102427"/>
            <a:ext cx="118748" cy="7166760"/>
          </a:xfrm>
          <a:prstGeom prst="leftBracket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9" name="Прямоугольник 68"/>
          <p:cNvSpPr/>
          <p:nvPr/>
        </p:nvSpPr>
        <p:spPr>
          <a:xfrm>
            <a:off x="428596" y="2428868"/>
            <a:ext cx="94128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140</a:t>
            </a:r>
            <a:r>
              <a:rPr lang="ru-RU" dirty="0" smtClean="0"/>
              <a:t> </a:t>
            </a:r>
            <a:r>
              <a:rPr lang="ru-RU" dirty="0" err="1" smtClean="0"/>
              <a:t>мМ</a:t>
            </a:r>
            <a:endParaRPr lang="ru-RU" dirty="0"/>
          </a:p>
        </p:txBody>
      </p:sp>
      <p:sp>
        <p:nvSpPr>
          <p:cNvPr id="70" name="Прямоугольник 69"/>
          <p:cNvSpPr/>
          <p:nvPr/>
        </p:nvSpPr>
        <p:spPr>
          <a:xfrm>
            <a:off x="3357554" y="2428868"/>
            <a:ext cx="82426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/>
              <a:t>15 </a:t>
            </a:r>
            <a:r>
              <a:rPr lang="ru-RU" dirty="0" err="1" smtClean="0"/>
              <a:t>мМ</a:t>
            </a:r>
            <a:endParaRPr lang="ru-RU" dirty="0"/>
          </a:p>
        </p:txBody>
      </p:sp>
      <p:sp>
        <p:nvSpPr>
          <p:cNvPr id="71" name="Прямоугольник 70"/>
          <p:cNvSpPr/>
          <p:nvPr/>
        </p:nvSpPr>
        <p:spPr>
          <a:xfrm>
            <a:off x="4643438" y="5214950"/>
            <a:ext cx="85792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/>
              <a:t>-40 </a:t>
            </a:r>
            <a:r>
              <a:rPr lang="en-US" dirty="0" smtClean="0"/>
              <a:t>mV</a:t>
            </a:r>
            <a:endParaRPr lang="ru-RU" dirty="0"/>
          </a:p>
        </p:txBody>
      </p:sp>
      <p:sp>
        <p:nvSpPr>
          <p:cNvPr id="72" name="Прямоугольник 71"/>
          <p:cNvSpPr/>
          <p:nvPr/>
        </p:nvSpPr>
        <p:spPr>
          <a:xfrm>
            <a:off x="7786710" y="2714620"/>
            <a:ext cx="94128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140</a:t>
            </a:r>
            <a:r>
              <a:rPr lang="ru-RU" dirty="0" smtClean="0"/>
              <a:t> </a:t>
            </a:r>
            <a:r>
              <a:rPr lang="ru-RU" dirty="0" err="1" smtClean="0"/>
              <a:t>мМ</a:t>
            </a:r>
            <a:endParaRPr lang="ru-RU" dirty="0"/>
          </a:p>
        </p:txBody>
      </p:sp>
      <p:sp>
        <p:nvSpPr>
          <p:cNvPr id="27" name="Овал 26"/>
          <p:cNvSpPr/>
          <p:nvPr/>
        </p:nvSpPr>
        <p:spPr>
          <a:xfrm>
            <a:off x="1904113" y="3199873"/>
            <a:ext cx="439387" cy="38001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28" name="Прямая со стрелкой 27"/>
          <p:cNvCxnSpPr/>
          <p:nvPr/>
        </p:nvCxnSpPr>
        <p:spPr>
          <a:xfrm>
            <a:off x="1571604" y="3591758"/>
            <a:ext cx="1033153" cy="1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 стрелкой 28"/>
          <p:cNvCxnSpPr/>
          <p:nvPr/>
        </p:nvCxnSpPr>
        <p:spPr>
          <a:xfrm>
            <a:off x="1605251" y="3186018"/>
            <a:ext cx="1033153" cy="1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Прямоугольник 29"/>
          <p:cNvSpPr/>
          <p:nvPr/>
        </p:nvSpPr>
        <p:spPr>
          <a:xfrm>
            <a:off x="2571736" y="2857496"/>
            <a:ext cx="79380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b="1" dirty="0" smtClean="0"/>
              <a:t>Na</a:t>
            </a:r>
            <a:r>
              <a:rPr lang="en-US" sz="3200" b="1" baseline="30000" dirty="0" smtClean="0"/>
              <a:t>+</a:t>
            </a:r>
            <a:endParaRPr lang="ru-RU" sz="3200" b="1" dirty="0"/>
          </a:p>
        </p:txBody>
      </p:sp>
      <p:sp>
        <p:nvSpPr>
          <p:cNvPr id="31" name="Прямоугольник 30"/>
          <p:cNvSpPr/>
          <p:nvPr/>
        </p:nvSpPr>
        <p:spPr>
          <a:xfrm>
            <a:off x="142844" y="3429001"/>
            <a:ext cx="235745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/>
            <a:r>
              <a:rPr lang="ru-RU" dirty="0" smtClean="0"/>
              <a:t>Органические</a:t>
            </a:r>
          </a:p>
          <a:p>
            <a:pPr marL="342900" indent="-342900"/>
            <a:r>
              <a:rPr lang="ru-RU" dirty="0" smtClean="0"/>
              <a:t>вещества</a:t>
            </a:r>
          </a:p>
        </p:txBody>
      </p:sp>
      <p:cxnSp>
        <p:nvCxnSpPr>
          <p:cNvPr id="33" name="Прямая со стрелкой 32"/>
          <p:cNvCxnSpPr/>
          <p:nvPr/>
        </p:nvCxnSpPr>
        <p:spPr>
          <a:xfrm>
            <a:off x="7072330" y="3857628"/>
            <a:ext cx="1033153" cy="1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Овал 33"/>
          <p:cNvSpPr/>
          <p:nvPr/>
        </p:nvSpPr>
        <p:spPr>
          <a:xfrm>
            <a:off x="7429520" y="3500438"/>
            <a:ext cx="439387" cy="38001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5" name="Прямоугольник 34"/>
          <p:cNvSpPr/>
          <p:nvPr/>
        </p:nvSpPr>
        <p:spPr>
          <a:xfrm>
            <a:off x="5572132" y="3643314"/>
            <a:ext cx="171451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/>
            <a:r>
              <a:rPr lang="ru-RU" dirty="0" smtClean="0"/>
              <a:t>Органические</a:t>
            </a:r>
          </a:p>
          <a:p>
            <a:pPr marL="342900" indent="-342900"/>
            <a:r>
              <a:rPr lang="ru-RU" dirty="0" smtClean="0"/>
              <a:t>вещества</a:t>
            </a:r>
          </a:p>
        </p:txBody>
      </p:sp>
    </p:spTree>
    <p:extLst>
      <p:ext uri="{BB962C8B-B14F-4D97-AF65-F5344CB8AC3E}">
        <p14:creationId xmlns:p14="http://schemas.microsoft.com/office/powerpoint/2010/main" val="288005954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3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3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000"/>
                            </p:stCondLst>
                            <p:childTnLst>
                              <p:par>
                                <p:cTn id="3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3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3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3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0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3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19" grpId="0"/>
      <p:bldP spid="20" grpId="0"/>
      <p:bldP spid="67" grpId="0" animBg="1"/>
      <p:bldP spid="68" grpId="0" animBg="1"/>
      <p:bldP spid="75" grpId="0" animBg="1"/>
      <p:bldP spid="31" grpId="0"/>
      <p:bldP spid="35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dirty="0" smtClean="0"/>
              <a:t>Сопряженный </a:t>
            </a:r>
            <a:r>
              <a:rPr lang="ru-RU" dirty="0" err="1" smtClean="0"/>
              <a:t>Электрогенный</a:t>
            </a:r>
            <a:r>
              <a:rPr lang="ru-RU" dirty="0" smtClean="0"/>
              <a:t> транспорт натрия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D- </a:t>
            </a:r>
            <a:r>
              <a:rPr lang="ru-RU" dirty="0" smtClean="0"/>
              <a:t>гексоз</a:t>
            </a:r>
          </a:p>
          <a:p>
            <a:r>
              <a:rPr lang="en-US" dirty="0" smtClean="0"/>
              <a:t>L-</a:t>
            </a:r>
            <a:r>
              <a:rPr lang="ru-RU" dirty="0" smtClean="0"/>
              <a:t>Аминокислот</a:t>
            </a:r>
            <a:endParaRPr lang="en-US" dirty="0" smtClean="0"/>
          </a:p>
          <a:p>
            <a:r>
              <a:rPr lang="ru-RU" dirty="0" smtClean="0"/>
              <a:t>Дипептидов</a:t>
            </a:r>
          </a:p>
          <a:p>
            <a:r>
              <a:rPr lang="ru-RU" dirty="0" smtClean="0"/>
              <a:t>Солей желчных кислот</a:t>
            </a:r>
          </a:p>
          <a:p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884758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00034" y="2500306"/>
            <a:ext cx="8229600" cy="1143000"/>
          </a:xfrm>
        </p:spPr>
        <p:txBody>
          <a:bodyPr>
            <a:normAutofit/>
          </a:bodyPr>
          <a:lstStyle/>
          <a:p>
            <a:r>
              <a:rPr lang="ru-RU" dirty="0" err="1" smtClean="0"/>
              <a:t>Электронейтральный</a:t>
            </a:r>
            <a:r>
              <a:rPr lang="ru-RU" dirty="0" smtClean="0"/>
              <a:t> транспорт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641789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b="1" dirty="0" smtClean="0"/>
              <a:t>Слюнные железы.</a:t>
            </a:r>
            <a:r>
              <a:rPr lang="ru-RU" dirty="0" smtClean="0"/>
              <a:t> 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600200"/>
            <a:ext cx="3900486" cy="4525963"/>
          </a:xfrm>
        </p:spPr>
        <p:txBody>
          <a:bodyPr>
            <a:normAutofit fontScale="62500" lnSpcReduction="20000"/>
          </a:bodyPr>
          <a:lstStyle/>
          <a:p>
            <a:r>
              <a:rPr lang="ru-RU" dirty="0" smtClean="0"/>
              <a:t>Каждая железа </a:t>
            </a:r>
            <a:r>
              <a:rPr lang="ru-RU" dirty="0"/>
              <a:t>состоит из концевых секреторных клеток и системы внутри– и </a:t>
            </a:r>
            <a:r>
              <a:rPr lang="ru-RU" dirty="0" err="1"/>
              <a:t>междолевых</a:t>
            </a:r>
            <a:r>
              <a:rPr lang="ru-RU" dirty="0"/>
              <a:t> протоков. </a:t>
            </a:r>
            <a:endParaRPr lang="ru-RU" dirty="0" smtClean="0"/>
          </a:p>
          <a:p>
            <a:r>
              <a:rPr lang="ru-RU" dirty="0" smtClean="0"/>
              <a:t>По </a:t>
            </a:r>
            <a:r>
              <a:rPr lang="ru-RU" dirty="0"/>
              <a:t>гистологическому строению и характеру выделяемой слюны различают </a:t>
            </a:r>
            <a:r>
              <a:rPr lang="ru-RU" i="1" dirty="0"/>
              <a:t>серозные железы,</a:t>
            </a:r>
            <a:r>
              <a:rPr lang="ru-RU" dirty="0"/>
              <a:t> вырабатывающие слюну, богатую белком, водой и минеральными солями, (околоушные железы) и </a:t>
            </a:r>
            <a:r>
              <a:rPr lang="ru-RU" i="1" dirty="0"/>
              <a:t>железы смешанного типа,</a:t>
            </a:r>
            <a:r>
              <a:rPr lang="ru-RU" dirty="0"/>
              <a:t> слюна из которых содержит еще и </a:t>
            </a:r>
            <a:r>
              <a:rPr lang="ru-RU" dirty="0" err="1"/>
              <a:t>мукополисахариды</a:t>
            </a:r>
            <a:r>
              <a:rPr lang="ru-RU" dirty="0"/>
              <a:t> (подчелюстные и подъязычные железы).</a:t>
            </a:r>
          </a:p>
          <a:p>
            <a:endParaRPr lang="ru-RU" dirty="0"/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357686" y="2143116"/>
            <a:ext cx="4572032" cy="29362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олилиния 3"/>
          <p:cNvSpPr/>
          <p:nvPr/>
        </p:nvSpPr>
        <p:spPr>
          <a:xfrm>
            <a:off x="1997035" y="665018"/>
            <a:ext cx="5733802" cy="5735782"/>
          </a:xfrm>
          <a:custGeom>
            <a:avLst/>
            <a:gdLst>
              <a:gd name="connsiteX0" fmla="*/ 93023 w 5674425"/>
              <a:gd name="connsiteY0" fmla="*/ 3455719 h 4665023"/>
              <a:gd name="connsiteX1" fmla="*/ 104898 w 5674425"/>
              <a:gd name="connsiteY1" fmla="*/ 1009402 h 4665023"/>
              <a:gd name="connsiteX2" fmla="*/ 259278 w 5674425"/>
              <a:gd name="connsiteY2" fmla="*/ 166254 h 4665023"/>
              <a:gd name="connsiteX3" fmla="*/ 841169 w 5674425"/>
              <a:gd name="connsiteY3" fmla="*/ 11875 h 4665023"/>
              <a:gd name="connsiteX4" fmla="*/ 1375558 w 5674425"/>
              <a:gd name="connsiteY4" fmla="*/ 190005 h 4665023"/>
              <a:gd name="connsiteX5" fmla="*/ 2705595 w 5674425"/>
              <a:gd name="connsiteY5" fmla="*/ 225631 h 4665023"/>
              <a:gd name="connsiteX6" fmla="*/ 5092535 w 5674425"/>
              <a:gd name="connsiteY6" fmla="*/ 225631 h 4665023"/>
              <a:gd name="connsiteX7" fmla="*/ 5567548 w 5674425"/>
              <a:gd name="connsiteY7" fmla="*/ 427511 h 4665023"/>
              <a:gd name="connsiteX8" fmla="*/ 5662550 w 5674425"/>
              <a:gd name="connsiteY8" fmla="*/ 795646 h 4665023"/>
              <a:gd name="connsiteX9" fmla="*/ 5638800 w 5674425"/>
              <a:gd name="connsiteY9" fmla="*/ 855023 h 4665023"/>
              <a:gd name="connsiteX10" fmla="*/ 5626924 w 5674425"/>
              <a:gd name="connsiteY10" fmla="*/ 3420093 h 4665023"/>
              <a:gd name="connsiteX11" fmla="*/ 5365667 w 5674425"/>
              <a:gd name="connsiteY11" fmla="*/ 3966358 h 4665023"/>
              <a:gd name="connsiteX12" fmla="*/ 4498769 w 5674425"/>
              <a:gd name="connsiteY12" fmla="*/ 4085111 h 4665023"/>
              <a:gd name="connsiteX13" fmla="*/ 3228109 w 5674425"/>
              <a:gd name="connsiteY13" fmla="*/ 4108862 h 4665023"/>
              <a:gd name="connsiteX14" fmla="*/ 1755569 w 5674425"/>
              <a:gd name="connsiteY14" fmla="*/ 4120737 h 4665023"/>
              <a:gd name="connsiteX15" fmla="*/ 1221179 w 5674425"/>
              <a:gd name="connsiteY15" fmla="*/ 4310742 h 4665023"/>
              <a:gd name="connsiteX16" fmla="*/ 864919 w 5674425"/>
              <a:gd name="connsiteY16" fmla="*/ 4524498 h 4665023"/>
              <a:gd name="connsiteX17" fmla="*/ 199901 w 5674425"/>
              <a:gd name="connsiteY17" fmla="*/ 4595750 h 4665023"/>
              <a:gd name="connsiteX18" fmla="*/ 21771 w 5674425"/>
              <a:gd name="connsiteY18" fmla="*/ 4108862 h 4665023"/>
              <a:gd name="connsiteX19" fmla="*/ 93023 w 5674425"/>
              <a:gd name="connsiteY19" fmla="*/ 3455719 h 4665023"/>
              <a:gd name="connsiteX0" fmla="*/ 93023 w 5676405"/>
              <a:gd name="connsiteY0" fmla="*/ 3455719 h 4665023"/>
              <a:gd name="connsiteX1" fmla="*/ 104898 w 5676405"/>
              <a:gd name="connsiteY1" fmla="*/ 1009402 h 4665023"/>
              <a:gd name="connsiteX2" fmla="*/ 259278 w 5676405"/>
              <a:gd name="connsiteY2" fmla="*/ 166254 h 4665023"/>
              <a:gd name="connsiteX3" fmla="*/ 841169 w 5676405"/>
              <a:gd name="connsiteY3" fmla="*/ 11875 h 4665023"/>
              <a:gd name="connsiteX4" fmla="*/ 1375558 w 5676405"/>
              <a:gd name="connsiteY4" fmla="*/ 190005 h 4665023"/>
              <a:gd name="connsiteX5" fmla="*/ 2705595 w 5676405"/>
              <a:gd name="connsiteY5" fmla="*/ 225631 h 4665023"/>
              <a:gd name="connsiteX6" fmla="*/ 5092535 w 5676405"/>
              <a:gd name="connsiteY6" fmla="*/ 225631 h 4665023"/>
              <a:gd name="connsiteX7" fmla="*/ 5567548 w 5676405"/>
              <a:gd name="connsiteY7" fmla="*/ 427511 h 4665023"/>
              <a:gd name="connsiteX8" fmla="*/ 5662550 w 5676405"/>
              <a:gd name="connsiteY8" fmla="*/ 795646 h 4665023"/>
              <a:gd name="connsiteX9" fmla="*/ 5626924 w 5676405"/>
              <a:gd name="connsiteY9" fmla="*/ 3420093 h 4665023"/>
              <a:gd name="connsiteX10" fmla="*/ 5365667 w 5676405"/>
              <a:gd name="connsiteY10" fmla="*/ 3966358 h 4665023"/>
              <a:gd name="connsiteX11" fmla="*/ 4498769 w 5676405"/>
              <a:gd name="connsiteY11" fmla="*/ 4085111 h 4665023"/>
              <a:gd name="connsiteX12" fmla="*/ 3228109 w 5676405"/>
              <a:gd name="connsiteY12" fmla="*/ 4108862 h 4665023"/>
              <a:gd name="connsiteX13" fmla="*/ 1755569 w 5676405"/>
              <a:gd name="connsiteY13" fmla="*/ 4120737 h 4665023"/>
              <a:gd name="connsiteX14" fmla="*/ 1221179 w 5676405"/>
              <a:gd name="connsiteY14" fmla="*/ 4310742 h 4665023"/>
              <a:gd name="connsiteX15" fmla="*/ 864919 w 5676405"/>
              <a:gd name="connsiteY15" fmla="*/ 4524498 h 4665023"/>
              <a:gd name="connsiteX16" fmla="*/ 199901 w 5676405"/>
              <a:gd name="connsiteY16" fmla="*/ 4595750 h 4665023"/>
              <a:gd name="connsiteX17" fmla="*/ 21771 w 5676405"/>
              <a:gd name="connsiteY17" fmla="*/ 4108862 h 4665023"/>
              <a:gd name="connsiteX18" fmla="*/ 93023 w 5676405"/>
              <a:gd name="connsiteY18" fmla="*/ 3455719 h 4665023"/>
              <a:gd name="connsiteX0" fmla="*/ 93023 w 5676405"/>
              <a:gd name="connsiteY0" fmla="*/ 3455719 h 4665023"/>
              <a:gd name="connsiteX1" fmla="*/ 104898 w 5676405"/>
              <a:gd name="connsiteY1" fmla="*/ 1009402 h 4665023"/>
              <a:gd name="connsiteX2" fmla="*/ 259278 w 5676405"/>
              <a:gd name="connsiteY2" fmla="*/ 166254 h 4665023"/>
              <a:gd name="connsiteX3" fmla="*/ 841169 w 5676405"/>
              <a:gd name="connsiteY3" fmla="*/ 11875 h 4665023"/>
              <a:gd name="connsiteX4" fmla="*/ 1375558 w 5676405"/>
              <a:gd name="connsiteY4" fmla="*/ 190005 h 4665023"/>
              <a:gd name="connsiteX5" fmla="*/ 2705595 w 5676405"/>
              <a:gd name="connsiteY5" fmla="*/ 225631 h 4665023"/>
              <a:gd name="connsiteX6" fmla="*/ 5092535 w 5676405"/>
              <a:gd name="connsiteY6" fmla="*/ 225631 h 4665023"/>
              <a:gd name="connsiteX7" fmla="*/ 5567548 w 5676405"/>
              <a:gd name="connsiteY7" fmla="*/ 427511 h 4665023"/>
              <a:gd name="connsiteX8" fmla="*/ 5662550 w 5676405"/>
              <a:gd name="connsiteY8" fmla="*/ 795646 h 4665023"/>
              <a:gd name="connsiteX9" fmla="*/ 5626924 w 5676405"/>
              <a:gd name="connsiteY9" fmla="*/ 3420093 h 4665023"/>
              <a:gd name="connsiteX10" fmla="*/ 5365667 w 5676405"/>
              <a:gd name="connsiteY10" fmla="*/ 3966358 h 4665023"/>
              <a:gd name="connsiteX11" fmla="*/ 4498769 w 5676405"/>
              <a:gd name="connsiteY11" fmla="*/ 4085111 h 4665023"/>
              <a:gd name="connsiteX12" fmla="*/ 3228109 w 5676405"/>
              <a:gd name="connsiteY12" fmla="*/ 4108862 h 4665023"/>
              <a:gd name="connsiteX13" fmla="*/ 1755569 w 5676405"/>
              <a:gd name="connsiteY13" fmla="*/ 4120737 h 4665023"/>
              <a:gd name="connsiteX14" fmla="*/ 1221179 w 5676405"/>
              <a:gd name="connsiteY14" fmla="*/ 4310742 h 4665023"/>
              <a:gd name="connsiteX15" fmla="*/ 864919 w 5676405"/>
              <a:gd name="connsiteY15" fmla="*/ 4524498 h 4665023"/>
              <a:gd name="connsiteX16" fmla="*/ 199901 w 5676405"/>
              <a:gd name="connsiteY16" fmla="*/ 4595750 h 4665023"/>
              <a:gd name="connsiteX17" fmla="*/ 21771 w 5676405"/>
              <a:gd name="connsiteY17" fmla="*/ 4108862 h 4665023"/>
              <a:gd name="connsiteX18" fmla="*/ 93023 w 5676405"/>
              <a:gd name="connsiteY18" fmla="*/ 3455719 h 4665023"/>
              <a:gd name="connsiteX0" fmla="*/ 93023 w 5733802"/>
              <a:gd name="connsiteY0" fmla="*/ 3455719 h 4665023"/>
              <a:gd name="connsiteX1" fmla="*/ 104898 w 5733802"/>
              <a:gd name="connsiteY1" fmla="*/ 1009402 h 4665023"/>
              <a:gd name="connsiteX2" fmla="*/ 259278 w 5733802"/>
              <a:gd name="connsiteY2" fmla="*/ 166254 h 4665023"/>
              <a:gd name="connsiteX3" fmla="*/ 841169 w 5733802"/>
              <a:gd name="connsiteY3" fmla="*/ 11875 h 4665023"/>
              <a:gd name="connsiteX4" fmla="*/ 1375558 w 5733802"/>
              <a:gd name="connsiteY4" fmla="*/ 190005 h 4665023"/>
              <a:gd name="connsiteX5" fmla="*/ 2705595 w 5733802"/>
              <a:gd name="connsiteY5" fmla="*/ 225631 h 4665023"/>
              <a:gd name="connsiteX6" fmla="*/ 5092535 w 5733802"/>
              <a:gd name="connsiteY6" fmla="*/ 225631 h 4665023"/>
              <a:gd name="connsiteX7" fmla="*/ 5567548 w 5733802"/>
              <a:gd name="connsiteY7" fmla="*/ 427511 h 4665023"/>
              <a:gd name="connsiteX8" fmla="*/ 5662550 w 5733802"/>
              <a:gd name="connsiteY8" fmla="*/ 795646 h 4665023"/>
              <a:gd name="connsiteX9" fmla="*/ 5626924 w 5733802"/>
              <a:gd name="connsiteY9" fmla="*/ 3420093 h 4665023"/>
              <a:gd name="connsiteX10" fmla="*/ 5365667 w 5733802"/>
              <a:gd name="connsiteY10" fmla="*/ 3966358 h 4665023"/>
              <a:gd name="connsiteX11" fmla="*/ 4498769 w 5733802"/>
              <a:gd name="connsiteY11" fmla="*/ 4085111 h 4665023"/>
              <a:gd name="connsiteX12" fmla="*/ 3228109 w 5733802"/>
              <a:gd name="connsiteY12" fmla="*/ 4108862 h 4665023"/>
              <a:gd name="connsiteX13" fmla="*/ 1755569 w 5733802"/>
              <a:gd name="connsiteY13" fmla="*/ 4120737 h 4665023"/>
              <a:gd name="connsiteX14" fmla="*/ 1221179 w 5733802"/>
              <a:gd name="connsiteY14" fmla="*/ 4310742 h 4665023"/>
              <a:gd name="connsiteX15" fmla="*/ 864919 w 5733802"/>
              <a:gd name="connsiteY15" fmla="*/ 4524498 h 4665023"/>
              <a:gd name="connsiteX16" fmla="*/ 199901 w 5733802"/>
              <a:gd name="connsiteY16" fmla="*/ 4595750 h 4665023"/>
              <a:gd name="connsiteX17" fmla="*/ 21771 w 5733802"/>
              <a:gd name="connsiteY17" fmla="*/ 4108862 h 4665023"/>
              <a:gd name="connsiteX18" fmla="*/ 93023 w 5733802"/>
              <a:gd name="connsiteY18" fmla="*/ 3455719 h 4665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733802" h="4665023">
                <a:moveTo>
                  <a:pt x="93023" y="3455719"/>
                </a:moveTo>
                <a:cubicBezTo>
                  <a:pt x="106878" y="2939142"/>
                  <a:pt x="77189" y="1557646"/>
                  <a:pt x="104898" y="1009402"/>
                </a:cubicBezTo>
                <a:cubicBezTo>
                  <a:pt x="132607" y="461158"/>
                  <a:pt x="136566" y="332508"/>
                  <a:pt x="259278" y="166254"/>
                </a:cubicBezTo>
                <a:cubicBezTo>
                  <a:pt x="381990" y="0"/>
                  <a:pt x="655122" y="7917"/>
                  <a:pt x="841169" y="11875"/>
                </a:cubicBezTo>
                <a:cubicBezTo>
                  <a:pt x="1027216" y="15834"/>
                  <a:pt x="1064820" y="154379"/>
                  <a:pt x="1375558" y="190005"/>
                </a:cubicBezTo>
                <a:cubicBezTo>
                  <a:pt x="1686296" y="225631"/>
                  <a:pt x="2705595" y="225631"/>
                  <a:pt x="2705595" y="225631"/>
                </a:cubicBezTo>
                <a:cubicBezTo>
                  <a:pt x="3325091" y="231569"/>
                  <a:pt x="4615543" y="191984"/>
                  <a:pt x="5092535" y="225631"/>
                </a:cubicBezTo>
                <a:cubicBezTo>
                  <a:pt x="5569527" y="259278"/>
                  <a:pt x="5472546" y="332509"/>
                  <a:pt x="5567548" y="427511"/>
                </a:cubicBezTo>
                <a:cubicBezTo>
                  <a:pt x="5733802" y="700643"/>
                  <a:pt x="5652654" y="296882"/>
                  <a:pt x="5662550" y="795646"/>
                </a:cubicBezTo>
                <a:cubicBezTo>
                  <a:pt x="5672446" y="1294410"/>
                  <a:pt x="5676405" y="2891641"/>
                  <a:pt x="5626924" y="3420093"/>
                </a:cubicBezTo>
                <a:cubicBezTo>
                  <a:pt x="5577444" y="3948545"/>
                  <a:pt x="5553693" y="3855522"/>
                  <a:pt x="5365667" y="3966358"/>
                </a:cubicBezTo>
                <a:cubicBezTo>
                  <a:pt x="5177641" y="4077194"/>
                  <a:pt x="4855029" y="4061360"/>
                  <a:pt x="4498769" y="4085111"/>
                </a:cubicBezTo>
                <a:cubicBezTo>
                  <a:pt x="4142509" y="4108862"/>
                  <a:pt x="3228109" y="4108862"/>
                  <a:pt x="3228109" y="4108862"/>
                </a:cubicBezTo>
                <a:cubicBezTo>
                  <a:pt x="2770909" y="4114800"/>
                  <a:pt x="2090057" y="4087090"/>
                  <a:pt x="1755569" y="4120737"/>
                </a:cubicBezTo>
                <a:cubicBezTo>
                  <a:pt x="1421081" y="4154384"/>
                  <a:pt x="1369621" y="4243449"/>
                  <a:pt x="1221179" y="4310742"/>
                </a:cubicBezTo>
                <a:cubicBezTo>
                  <a:pt x="1072737" y="4378035"/>
                  <a:pt x="1035132" y="4476997"/>
                  <a:pt x="864919" y="4524498"/>
                </a:cubicBezTo>
                <a:cubicBezTo>
                  <a:pt x="694706" y="4571999"/>
                  <a:pt x="340426" y="4665023"/>
                  <a:pt x="199901" y="4595750"/>
                </a:cubicBezTo>
                <a:cubicBezTo>
                  <a:pt x="59376" y="4526477"/>
                  <a:pt x="43542" y="4300846"/>
                  <a:pt x="21771" y="4108862"/>
                </a:cubicBezTo>
                <a:cubicBezTo>
                  <a:pt x="0" y="3916878"/>
                  <a:pt x="79169" y="3972296"/>
                  <a:pt x="93023" y="3455719"/>
                </a:cubicBezTo>
                <a:close/>
              </a:path>
            </a:pathLst>
          </a:custGeom>
          <a:noFill/>
          <a:ln w="381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Полилиния 4"/>
          <p:cNvSpPr/>
          <p:nvPr/>
        </p:nvSpPr>
        <p:spPr>
          <a:xfrm>
            <a:off x="2214546" y="0"/>
            <a:ext cx="5820888" cy="544286"/>
          </a:xfrm>
          <a:custGeom>
            <a:avLst/>
            <a:gdLst>
              <a:gd name="connsiteX0" fmla="*/ 41564 w 5820888"/>
              <a:gd name="connsiteY0" fmla="*/ 0 h 544286"/>
              <a:gd name="connsiteX1" fmla="*/ 124691 w 5820888"/>
              <a:gd name="connsiteY1" fmla="*/ 439387 h 544286"/>
              <a:gd name="connsiteX2" fmla="*/ 789709 w 5820888"/>
              <a:gd name="connsiteY2" fmla="*/ 510639 h 544286"/>
              <a:gd name="connsiteX3" fmla="*/ 1193470 w 5820888"/>
              <a:gd name="connsiteY3" fmla="*/ 237506 h 544286"/>
              <a:gd name="connsiteX4" fmla="*/ 1941616 w 5820888"/>
              <a:gd name="connsiteY4" fmla="*/ 190005 h 544286"/>
              <a:gd name="connsiteX5" fmla="*/ 5183579 w 5820888"/>
              <a:gd name="connsiteY5" fmla="*/ 190005 h 544286"/>
              <a:gd name="connsiteX6" fmla="*/ 5765470 w 5820888"/>
              <a:gd name="connsiteY6" fmla="*/ 23750 h 544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20888" h="544286">
                <a:moveTo>
                  <a:pt x="41564" y="0"/>
                </a:moveTo>
                <a:cubicBezTo>
                  <a:pt x="20782" y="177140"/>
                  <a:pt x="0" y="354280"/>
                  <a:pt x="124691" y="439387"/>
                </a:cubicBezTo>
                <a:cubicBezTo>
                  <a:pt x="249382" y="524494"/>
                  <a:pt x="611579" y="544286"/>
                  <a:pt x="789709" y="510639"/>
                </a:cubicBezTo>
                <a:cubicBezTo>
                  <a:pt x="967839" y="476992"/>
                  <a:pt x="1001486" y="290945"/>
                  <a:pt x="1193470" y="237506"/>
                </a:cubicBezTo>
                <a:cubicBezTo>
                  <a:pt x="1385455" y="184067"/>
                  <a:pt x="1276598" y="197922"/>
                  <a:pt x="1941616" y="190005"/>
                </a:cubicBezTo>
                <a:cubicBezTo>
                  <a:pt x="2606634" y="182088"/>
                  <a:pt x="4546270" y="217714"/>
                  <a:pt x="5183579" y="190005"/>
                </a:cubicBezTo>
                <a:cubicBezTo>
                  <a:pt x="5820888" y="162296"/>
                  <a:pt x="5793179" y="93023"/>
                  <a:pt x="5765470" y="23750"/>
                </a:cubicBezTo>
              </a:path>
            </a:pathLst>
          </a:custGeom>
          <a:noFill/>
          <a:ln w="381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lt1"/>
              </a:solidFill>
            </a:endParaRPr>
          </a:p>
        </p:txBody>
      </p:sp>
      <p:sp>
        <p:nvSpPr>
          <p:cNvPr id="6" name="Полилиния 5"/>
          <p:cNvSpPr/>
          <p:nvPr/>
        </p:nvSpPr>
        <p:spPr>
          <a:xfrm>
            <a:off x="2141517" y="6455232"/>
            <a:ext cx="5820888" cy="544286"/>
          </a:xfrm>
          <a:custGeom>
            <a:avLst/>
            <a:gdLst>
              <a:gd name="connsiteX0" fmla="*/ 41564 w 5820888"/>
              <a:gd name="connsiteY0" fmla="*/ 0 h 544286"/>
              <a:gd name="connsiteX1" fmla="*/ 124691 w 5820888"/>
              <a:gd name="connsiteY1" fmla="*/ 439387 h 544286"/>
              <a:gd name="connsiteX2" fmla="*/ 789709 w 5820888"/>
              <a:gd name="connsiteY2" fmla="*/ 510639 h 544286"/>
              <a:gd name="connsiteX3" fmla="*/ 1193470 w 5820888"/>
              <a:gd name="connsiteY3" fmla="*/ 237506 h 544286"/>
              <a:gd name="connsiteX4" fmla="*/ 1941616 w 5820888"/>
              <a:gd name="connsiteY4" fmla="*/ 190005 h 544286"/>
              <a:gd name="connsiteX5" fmla="*/ 5183579 w 5820888"/>
              <a:gd name="connsiteY5" fmla="*/ 190005 h 544286"/>
              <a:gd name="connsiteX6" fmla="*/ 5765470 w 5820888"/>
              <a:gd name="connsiteY6" fmla="*/ 23750 h 544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20888" h="544286">
                <a:moveTo>
                  <a:pt x="41564" y="0"/>
                </a:moveTo>
                <a:cubicBezTo>
                  <a:pt x="20782" y="177140"/>
                  <a:pt x="0" y="354280"/>
                  <a:pt x="124691" y="439387"/>
                </a:cubicBezTo>
                <a:cubicBezTo>
                  <a:pt x="249382" y="524494"/>
                  <a:pt x="611579" y="544286"/>
                  <a:pt x="789709" y="510639"/>
                </a:cubicBezTo>
                <a:cubicBezTo>
                  <a:pt x="967839" y="476992"/>
                  <a:pt x="1001486" y="290945"/>
                  <a:pt x="1193470" y="237506"/>
                </a:cubicBezTo>
                <a:cubicBezTo>
                  <a:pt x="1385455" y="184067"/>
                  <a:pt x="1276598" y="197922"/>
                  <a:pt x="1941616" y="190005"/>
                </a:cubicBezTo>
                <a:cubicBezTo>
                  <a:pt x="2606634" y="182088"/>
                  <a:pt x="4546270" y="217714"/>
                  <a:pt x="5183579" y="190005"/>
                </a:cubicBezTo>
                <a:cubicBezTo>
                  <a:pt x="5820888" y="162296"/>
                  <a:pt x="5793179" y="93023"/>
                  <a:pt x="5765470" y="23750"/>
                </a:cubicBezTo>
              </a:path>
            </a:pathLst>
          </a:custGeom>
          <a:noFill/>
          <a:ln w="38100">
            <a:solidFill>
              <a:srgbClr val="00B050"/>
            </a:solidFill>
          </a:ln>
          <a:scene3d>
            <a:camera prst="orthographicFront">
              <a:rot lat="21599876" lon="10799999" rev="10799999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lt1"/>
              </a:solidFill>
            </a:endParaRPr>
          </a:p>
        </p:txBody>
      </p:sp>
      <p:sp>
        <p:nvSpPr>
          <p:cNvPr id="7" name="Скругленный прямоугольник 6"/>
          <p:cNvSpPr/>
          <p:nvPr/>
        </p:nvSpPr>
        <p:spPr>
          <a:xfrm>
            <a:off x="2327563" y="534390"/>
            <a:ext cx="795647" cy="154379"/>
          </a:xfrm>
          <a:prstGeom prst="round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Скругленный прямоугольник 7"/>
          <p:cNvSpPr/>
          <p:nvPr/>
        </p:nvSpPr>
        <p:spPr>
          <a:xfrm>
            <a:off x="2206831" y="6327568"/>
            <a:ext cx="795647" cy="154379"/>
          </a:xfrm>
          <a:prstGeom prst="round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81"/>
          <p:cNvGrpSpPr/>
          <p:nvPr/>
        </p:nvGrpSpPr>
        <p:grpSpPr>
          <a:xfrm>
            <a:off x="7077695" y="1472535"/>
            <a:ext cx="1080653" cy="415637"/>
            <a:chOff x="7077695" y="1472535"/>
            <a:chExt cx="1080653" cy="415637"/>
          </a:xfrm>
        </p:grpSpPr>
        <p:sp>
          <p:nvSpPr>
            <p:cNvPr id="9" name="Овал 8"/>
            <p:cNvSpPr/>
            <p:nvPr/>
          </p:nvSpPr>
          <p:spPr>
            <a:xfrm>
              <a:off x="7457704" y="1496286"/>
              <a:ext cx="439387" cy="38001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11" name="Прямая со стрелкой 10"/>
            <p:cNvCxnSpPr/>
            <p:nvPr/>
          </p:nvCxnSpPr>
          <p:spPr>
            <a:xfrm rot="10800000" flipV="1">
              <a:off x="7077695" y="1472535"/>
              <a:ext cx="1033153" cy="11876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Прямая со стрелкой 12"/>
            <p:cNvCxnSpPr/>
            <p:nvPr/>
          </p:nvCxnSpPr>
          <p:spPr>
            <a:xfrm>
              <a:off x="7125195" y="1888171"/>
              <a:ext cx="1033153" cy="1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6" name="Прямая со стрелкой 15"/>
          <p:cNvCxnSpPr/>
          <p:nvPr/>
        </p:nvCxnSpPr>
        <p:spPr>
          <a:xfrm rot="16200000" flipH="1">
            <a:off x="7024254" y="1668487"/>
            <a:ext cx="843148" cy="23751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Прямоугольник 16"/>
          <p:cNvSpPr/>
          <p:nvPr/>
        </p:nvSpPr>
        <p:spPr>
          <a:xfrm>
            <a:off x="8146786" y="1724297"/>
            <a:ext cx="5693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Na</a:t>
            </a:r>
            <a:r>
              <a:rPr lang="en-US" baseline="30000" dirty="0" smtClean="0"/>
              <a:t>+</a:t>
            </a:r>
            <a:endParaRPr lang="ru-RU" dirty="0"/>
          </a:p>
        </p:txBody>
      </p:sp>
      <p:sp>
        <p:nvSpPr>
          <p:cNvPr id="18" name="Прямоугольник 17"/>
          <p:cNvSpPr/>
          <p:nvPr/>
        </p:nvSpPr>
        <p:spPr>
          <a:xfrm>
            <a:off x="6706896" y="1332411"/>
            <a:ext cx="409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/>
              <a:t>К</a:t>
            </a:r>
            <a:r>
              <a:rPr lang="en-US" baseline="30000" dirty="0" smtClean="0"/>
              <a:t>+</a:t>
            </a:r>
            <a:endParaRPr lang="ru-RU" dirty="0"/>
          </a:p>
        </p:txBody>
      </p:sp>
      <p:sp>
        <p:nvSpPr>
          <p:cNvPr id="19" name="Прямоугольник 18"/>
          <p:cNvSpPr/>
          <p:nvPr/>
        </p:nvSpPr>
        <p:spPr>
          <a:xfrm>
            <a:off x="6980028" y="964276"/>
            <a:ext cx="62863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/>
              <a:t>АТФ</a:t>
            </a:r>
            <a:endParaRPr lang="ru-RU" dirty="0"/>
          </a:p>
        </p:txBody>
      </p:sp>
      <p:sp>
        <p:nvSpPr>
          <p:cNvPr id="20" name="Прямоугольник 19"/>
          <p:cNvSpPr/>
          <p:nvPr/>
        </p:nvSpPr>
        <p:spPr>
          <a:xfrm>
            <a:off x="6669287" y="2042953"/>
            <a:ext cx="10897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err="1" smtClean="0"/>
              <a:t>АДФ+Рн</a:t>
            </a:r>
            <a:endParaRPr lang="ru-RU" dirty="0"/>
          </a:p>
        </p:txBody>
      </p:sp>
      <p:sp>
        <p:nvSpPr>
          <p:cNvPr id="69" name="Прямоугольник 68"/>
          <p:cNvSpPr/>
          <p:nvPr/>
        </p:nvSpPr>
        <p:spPr>
          <a:xfrm>
            <a:off x="428596" y="2428868"/>
            <a:ext cx="94128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140</a:t>
            </a:r>
            <a:r>
              <a:rPr lang="ru-RU" dirty="0" smtClean="0"/>
              <a:t> </a:t>
            </a:r>
            <a:r>
              <a:rPr lang="ru-RU" dirty="0" err="1" smtClean="0"/>
              <a:t>мМ</a:t>
            </a:r>
            <a:endParaRPr lang="ru-RU" dirty="0"/>
          </a:p>
        </p:txBody>
      </p:sp>
      <p:sp>
        <p:nvSpPr>
          <p:cNvPr id="70" name="Прямоугольник 69"/>
          <p:cNvSpPr/>
          <p:nvPr/>
        </p:nvSpPr>
        <p:spPr>
          <a:xfrm>
            <a:off x="3357554" y="2428868"/>
            <a:ext cx="82426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/>
              <a:t>15 </a:t>
            </a:r>
            <a:r>
              <a:rPr lang="ru-RU" dirty="0" err="1" smtClean="0"/>
              <a:t>мМ</a:t>
            </a:r>
            <a:endParaRPr lang="ru-RU" dirty="0"/>
          </a:p>
        </p:txBody>
      </p:sp>
      <p:sp>
        <p:nvSpPr>
          <p:cNvPr id="72" name="Прямоугольник 71"/>
          <p:cNvSpPr/>
          <p:nvPr/>
        </p:nvSpPr>
        <p:spPr>
          <a:xfrm>
            <a:off x="7786710" y="2714620"/>
            <a:ext cx="94128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140</a:t>
            </a:r>
            <a:r>
              <a:rPr lang="ru-RU" dirty="0" smtClean="0"/>
              <a:t> </a:t>
            </a:r>
            <a:r>
              <a:rPr lang="ru-RU" dirty="0" err="1" smtClean="0"/>
              <a:t>мМ</a:t>
            </a:r>
            <a:endParaRPr lang="ru-RU" dirty="0"/>
          </a:p>
        </p:txBody>
      </p:sp>
      <p:sp>
        <p:nvSpPr>
          <p:cNvPr id="27" name="Овал 26"/>
          <p:cNvSpPr/>
          <p:nvPr/>
        </p:nvSpPr>
        <p:spPr>
          <a:xfrm>
            <a:off x="1904113" y="3199873"/>
            <a:ext cx="439387" cy="38001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28" name="Прямая со стрелкой 27"/>
          <p:cNvCxnSpPr/>
          <p:nvPr/>
        </p:nvCxnSpPr>
        <p:spPr>
          <a:xfrm>
            <a:off x="1571604" y="3591758"/>
            <a:ext cx="1033153" cy="1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 стрелкой 28"/>
          <p:cNvCxnSpPr/>
          <p:nvPr/>
        </p:nvCxnSpPr>
        <p:spPr>
          <a:xfrm>
            <a:off x="1605251" y="3186018"/>
            <a:ext cx="1033153" cy="1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Прямоугольник 29"/>
          <p:cNvSpPr/>
          <p:nvPr/>
        </p:nvSpPr>
        <p:spPr>
          <a:xfrm>
            <a:off x="928662" y="3000372"/>
            <a:ext cx="5693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Na</a:t>
            </a:r>
            <a:r>
              <a:rPr lang="en-US" baseline="30000" dirty="0" smtClean="0"/>
              <a:t>+</a:t>
            </a:r>
            <a:endParaRPr lang="ru-RU" dirty="0"/>
          </a:p>
        </p:txBody>
      </p:sp>
      <p:sp>
        <p:nvSpPr>
          <p:cNvPr id="31" name="Прямоугольник 30"/>
          <p:cNvSpPr/>
          <p:nvPr/>
        </p:nvSpPr>
        <p:spPr>
          <a:xfrm>
            <a:off x="1142976" y="3714752"/>
            <a:ext cx="42862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/>
            <a:r>
              <a:rPr lang="en-US" dirty="0" err="1" smtClean="0"/>
              <a:t>Cl</a:t>
            </a:r>
            <a:r>
              <a:rPr lang="en-US" dirty="0" smtClean="0"/>
              <a:t>-</a:t>
            </a:r>
            <a:endParaRPr lang="ru-RU" dirty="0" smtClean="0"/>
          </a:p>
        </p:txBody>
      </p:sp>
      <p:cxnSp>
        <p:nvCxnSpPr>
          <p:cNvPr id="33" name="Прямая со стрелкой 32"/>
          <p:cNvCxnSpPr/>
          <p:nvPr/>
        </p:nvCxnSpPr>
        <p:spPr>
          <a:xfrm>
            <a:off x="7072330" y="3857628"/>
            <a:ext cx="1033153" cy="1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Прямоугольник 33"/>
          <p:cNvSpPr/>
          <p:nvPr/>
        </p:nvSpPr>
        <p:spPr>
          <a:xfrm>
            <a:off x="6572264" y="3714752"/>
            <a:ext cx="42862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/>
            <a:r>
              <a:rPr lang="en-US" dirty="0" err="1" smtClean="0"/>
              <a:t>Cl</a:t>
            </a:r>
            <a:r>
              <a:rPr lang="en-US" dirty="0" smtClean="0"/>
              <a:t>-</a:t>
            </a:r>
            <a:endParaRPr lang="ru-RU" dirty="0" smtClean="0"/>
          </a:p>
        </p:txBody>
      </p:sp>
    </p:spTree>
    <p:extLst>
      <p:ext uri="{BB962C8B-B14F-4D97-AF65-F5344CB8AC3E}">
        <p14:creationId xmlns:p14="http://schemas.microsoft.com/office/powerpoint/2010/main" val="6629377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0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0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0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7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20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17" grpId="0" build="p"/>
      <p:bldP spid="18" grpId="0" build="p"/>
      <p:bldP spid="19" grpId="0" build="p"/>
      <p:bldP spid="20" grpId="0" build="p"/>
      <p:bldP spid="69" grpId="0" build="p"/>
      <p:bldP spid="70" grpId="0" build="p"/>
      <p:bldP spid="72" grpId="0" build="p"/>
      <p:bldP spid="27" grpId="0" animBg="1"/>
      <p:bldP spid="30" grpId="0" build="allAtOnce"/>
      <p:bldP spid="31" grpId="0" build="allAtOnce"/>
      <p:bldP spid="34" grpId="0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олилиния 3"/>
          <p:cNvSpPr/>
          <p:nvPr/>
        </p:nvSpPr>
        <p:spPr>
          <a:xfrm>
            <a:off x="1997035" y="665018"/>
            <a:ext cx="5733802" cy="5735782"/>
          </a:xfrm>
          <a:custGeom>
            <a:avLst/>
            <a:gdLst>
              <a:gd name="connsiteX0" fmla="*/ 93023 w 5674425"/>
              <a:gd name="connsiteY0" fmla="*/ 3455719 h 4665023"/>
              <a:gd name="connsiteX1" fmla="*/ 104898 w 5674425"/>
              <a:gd name="connsiteY1" fmla="*/ 1009402 h 4665023"/>
              <a:gd name="connsiteX2" fmla="*/ 259278 w 5674425"/>
              <a:gd name="connsiteY2" fmla="*/ 166254 h 4665023"/>
              <a:gd name="connsiteX3" fmla="*/ 841169 w 5674425"/>
              <a:gd name="connsiteY3" fmla="*/ 11875 h 4665023"/>
              <a:gd name="connsiteX4" fmla="*/ 1375558 w 5674425"/>
              <a:gd name="connsiteY4" fmla="*/ 190005 h 4665023"/>
              <a:gd name="connsiteX5" fmla="*/ 2705595 w 5674425"/>
              <a:gd name="connsiteY5" fmla="*/ 225631 h 4665023"/>
              <a:gd name="connsiteX6" fmla="*/ 5092535 w 5674425"/>
              <a:gd name="connsiteY6" fmla="*/ 225631 h 4665023"/>
              <a:gd name="connsiteX7" fmla="*/ 5567548 w 5674425"/>
              <a:gd name="connsiteY7" fmla="*/ 427511 h 4665023"/>
              <a:gd name="connsiteX8" fmla="*/ 5662550 w 5674425"/>
              <a:gd name="connsiteY8" fmla="*/ 795646 h 4665023"/>
              <a:gd name="connsiteX9" fmla="*/ 5638800 w 5674425"/>
              <a:gd name="connsiteY9" fmla="*/ 855023 h 4665023"/>
              <a:gd name="connsiteX10" fmla="*/ 5626924 w 5674425"/>
              <a:gd name="connsiteY10" fmla="*/ 3420093 h 4665023"/>
              <a:gd name="connsiteX11" fmla="*/ 5365667 w 5674425"/>
              <a:gd name="connsiteY11" fmla="*/ 3966358 h 4665023"/>
              <a:gd name="connsiteX12" fmla="*/ 4498769 w 5674425"/>
              <a:gd name="connsiteY12" fmla="*/ 4085111 h 4665023"/>
              <a:gd name="connsiteX13" fmla="*/ 3228109 w 5674425"/>
              <a:gd name="connsiteY13" fmla="*/ 4108862 h 4665023"/>
              <a:gd name="connsiteX14" fmla="*/ 1755569 w 5674425"/>
              <a:gd name="connsiteY14" fmla="*/ 4120737 h 4665023"/>
              <a:gd name="connsiteX15" fmla="*/ 1221179 w 5674425"/>
              <a:gd name="connsiteY15" fmla="*/ 4310742 h 4665023"/>
              <a:gd name="connsiteX16" fmla="*/ 864919 w 5674425"/>
              <a:gd name="connsiteY16" fmla="*/ 4524498 h 4665023"/>
              <a:gd name="connsiteX17" fmla="*/ 199901 w 5674425"/>
              <a:gd name="connsiteY17" fmla="*/ 4595750 h 4665023"/>
              <a:gd name="connsiteX18" fmla="*/ 21771 w 5674425"/>
              <a:gd name="connsiteY18" fmla="*/ 4108862 h 4665023"/>
              <a:gd name="connsiteX19" fmla="*/ 93023 w 5674425"/>
              <a:gd name="connsiteY19" fmla="*/ 3455719 h 4665023"/>
              <a:gd name="connsiteX0" fmla="*/ 93023 w 5676405"/>
              <a:gd name="connsiteY0" fmla="*/ 3455719 h 4665023"/>
              <a:gd name="connsiteX1" fmla="*/ 104898 w 5676405"/>
              <a:gd name="connsiteY1" fmla="*/ 1009402 h 4665023"/>
              <a:gd name="connsiteX2" fmla="*/ 259278 w 5676405"/>
              <a:gd name="connsiteY2" fmla="*/ 166254 h 4665023"/>
              <a:gd name="connsiteX3" fmla="*/ 841169 w 5676405"/>
              <a:gd name="connsiteY3" fmla="*/ 11875 h 4665023"/>
              <a:gd name="connsiteX4" fmla="*/ 1375558 w 5676405"/>
              <a:gd name="connsiteY4" fmla="*/ 190005 h 4665023"/>
              <a:gd name="connsiteX5" fmla="*/ 2705595 w 5676405"/>
              <a:gd name="connsiteY5" fmla="*/ 225631 h 4665023"/>
              <a:gd name="connsiteX6" fmla="*/ 5092535 w 5676405"/>
              <a:gd name="connsiteY6" fmla="*/ 225631 h 4665023"/>
              <a:gd name="connsiteX7" fmla="*/ 5567548 w 5676405"/>
              <a:gd name="connsiteY7" fmla="*/ 427511 h 4665023"/>
              <a:gd name="connsiteX8" fmla="*/ 5662550 w 5676405"/>
              <a:gd name="connsiteY8" fmla="*/ 795646 h 4665023"/>
              <a:gd name="connsiteX9" fmla="*/ 5626924 w 5676405"/>
              <a:gd name="connsiteY9" fmla="*/ 3420093 h 4665023"/>
              <a:gd name="connsiteX10" fmla="*/ 5365667 w 5676405"/>
              <a:gd name="connsiteY10" fmla="*/ 3966358 h 4665023"/>
              <a:gd name="connsiteX11" fmla="*/ 4498769 w 5676405"/>
              <a:gd name="connsiteY11" fmla="*/ 4085111 h 4665023"/>
              <a:gd name="connsiteX12" fmla="*/ 3228109 w 5676405"/>
              <a:gd name="connsiteY12" fmla="*/ 4108862 h 4665023"/>
              <a:gd name="connsiteX13" fmla="*/ 1755569 w 5676405"/>
              <a:gd name="connsiteY13" fmla="*/ 4120737 h 4665023"/>
              <a:gd name="connsiteX14" fmla="*/ 1221179 w 5676405"/>
              <a:gd name="connsiteY14" fmla="*/ 4310742 h 4665023"/>
              <a:gd name="connsiteX15" fmla="*/ 864919 w 5676405"/>
              <a:gd name="connsiteY15" fmla="*/ 4524498 h 4665023"/>
              <a:gd name="connsiteX16" fmla="*/ 199901 w 5676405"/>
              <a:gd name="connsiteY16" fmla="*/ 4595750 h 4665023"/>
              <a:gd name="connsiteX17" fmla="*/ 21771 w 5676405"/>
              <a:gd name="connsiteY17" fmla="*/ 4108862 h 4665023"/>
              <a:gd name="connsiteX18" fmla="*/ 93023 w 5676405"/>
              <a:gd name="connsiteY18" fmla="*/ 3455719 h 4665023"/>
              <a:gd name="connsiteX0" fmla="*/ 93023 w 5676405"/>
              <a:gd name="connsiteY0" fmla="*/ 3455719 h 4665023"/>
              <a:gd name="connsiteX1" fmla="*/ 104898 w 5676405"/>
              <a:gd name="connsiteY1" fmla="*/ 1009402 h 4665023"/>
              <a:gd name="connsiteX2" fmla="*/ 259278 w 5676405"/>
              <a:gd name="connsiteY2" fmla="*/ 166254 h 4665023"/>
              <a:gd name="connsiteX3" fmla="*/ 841169 w 5676405"/>
              <a:gd name="connsiteY3" fmla="*/ 11875 h 4665023"/>
              <a:gd name="connsiteX4" fmla="*/ 1375558 w 5676405"/>
              <a:gd name="connsiteY4" fmla="*/ 190005 h 4665023"/>
              <a:gd name="connsiteX5" fmla="*/ 2705595 w 5676405"/>
              <a:gd name="connsiteY5" fmla="*/ 225631 h 4665023"/>
              <a:gd name="connsiteX6" fmla="*/ 5092535 w 5676405"/>
              <a:gd name="connsiteY6" fmla="*/ 225631 h 4665023"/>
              <a:gd name="connsiteX7" fmla="*/ 5567548 w 5676405"/>
              <a:gd name="connsiteY7" fmla="*/ 427511 h 4665023"/>
              <a:gd name="connsiteX8" fmla="*/ 5662550 w 5676405"/>
              <a:gd name="connsiteY8" fmla="*/ 795646 h 4665023"/>
              <a:gd name="connsiteX9" fmla="*/ 5626924 w 5676405"/>
              <a:gd name="connsiteY9" fmla="*/ 3420093 h 4665023"/>
              <a:gd name="connsiteX10" fmla="*/ 5365667 w 5676405"/>
              <a:gd name="connsiteY10" fmla="*/ 3966358 h 4665023"/>
              <a:gd name="connsiteX11" fmla="*/ 4498769 w 5676405"/>
              <a:gd name="connsiteY11" fmla="*/ 4085111 h 4665023"/>
              <a:gd name="connsiteX12" fmla="*/ 3228109 w 5676405"/>
              <a:gd name="connsiteY12" fmla="*/ 4108862 h 4665023"/>
              <a:gd name="connsiteX13" fmla="*/ 1755569 w 5676405"/>
              <a:gd name="connsiteY13" fmla="*/ 4120737 h 4665023"/>
              <a:gd name="connsiteX14" fmla="*/ 1221179 w 5676405"/>
              <a:gd name="connsiteY14" fmla="*/ 4310742 h 4665023"/>
              <a:gd name="connsiteX15" fmla="*/ 864919 w 5676405"/>
              <a:gd name="connsiteY15" fmla="*/ 4524498 h 4665023"/>
              <a:gd name="connsiteX16" fmla="*/ 199901 w 5676405"/>
              <a:gd name="connsiteY16" fmla="*/ 4595750 h 4665023"/>
              <a:gd name="connsiteX17" fmla="*/ 21771 w 5676405"/>
              <a:gd name="connsiteY17" fmla="*/ 4108862 h 4665023"/>
              <a:gd name="connsiteX18" fmla="*/ 93023 w 5676405"/>
              <a:gd name="connsiteY18" fmla="*/ 3455719 h 4665023"/>
              <a:gd name="connsiteX0" fmla="*/ 93023 w 5733802"/>
              <a:gd name="connsiteY0" fmla="*/ 3455719 h 4665023"/>
              <a:gd name="connsiteX1" fmla="*/ 104898 w 5733802"/>
              <a:gd name="connsiteY1" fmla="*/ 1009402 h 4665023"/>
              <a:gd name="connsiteX2" fmla="*/ 259278 w 5733802"/>
              <a:gd name="connsiteY2" fmla="*/ 166254 h 4665023"/>
              <a:gd name="connsiteX3" fmla="*/ 841169 w 5733802"/>
              <a:gd name="connsiteY3" fmla="*/ 11875 h 4665023"/>
              <a:gd name="connsiteX4" fmla="*/ 1375558 w 5733802"/>
              <a:gd name="connsiteY4" fmla="*/ 190005 h 4665023"/>
              <a:gd name="connsiteX5" fmla="*/ 2705595 w 5733802"/>
              <a:gd name="connsiteY5" fmla="*/ 225631 h 4665023"/>
              <a:gd name="connsiteX6" fmla="*/ 5092535 w 5733802"/>
              <a:gd name="connsiteY6" fmla="*/ 225631 h 4665023"/>
              <a:gd name="connsiteX7" fmla="*/ 5567548 w 5733802"/>
              <a:gd name="connsiteY7" fmla="*/ 427511 h 4665023"/>
              <a:gd name="connsiteX8" fmla="*/ 5662550 w 5733802"/>
              <a:gd name="connsiteY8" fmla="*/ 795646 h 4665023"/>
              <a:gd name="connsiteX9" fmla="*/ 5626924 w 5733802"/>
              <a:gd name="connsiteY9" fmla="*/ 3420093 h 4665023"/>
              <a:gd name="connsiteX10" fmla="*/ 5365667 w 5733802"/>
              <a:gd name="connsiteY10" fmla="*/ 3966358 h 4665023"/>
              <a:gd name="connsiteX11" fmla="*/ 4498769 w 5733802"/>
              <a:gd name="connsiteY11" fmla="*/ 4085111 h 4665023"/>
              <a:gd name="connsiteX12" fmla="*/ 3228109 w 5733802"/>
              <a:gd name="connsiteY12" fmla="*/ 4108862 h 4665023"/>
              <a:gd name="connsiteX13" fmla="*/ 1755569 w 5733802"/>
              <a:gd name="connsiteY13" fmla="*/ 4120737 h 4665023"/>
              <a:gd name="connsiteX14" fmla="*/ 1221179 w 5733802"/>
              <a:gd name="connsiteY14" fmla="*/ 4310742 h 4665023"/>
              <a:gd name="connsiteX15" fmla="*/ 864919 w 5733802"/>
              <a:gd name="connsiteY15" fmla="*/ 4524498 h 4665023"/>
              <a:gd name="connsiteX16" fmla="*/ 199901 w 5733802"/>
              <a:gd name="connsiteY16" fmla="*/ 4595750 h 4665023"/>
              <a:gd name="connsiteX17" fmla="*/ 21771 w 5733802"/>
              <a:gd name="connsiteY17" fmla="*/ 4108862 h 4665023"/>
              <a:gd name="connsiteX18" fmla="*/ 93023 w 5733802"/>
              <a:gd name="connsiteY18" fmla="*/ 3455719 h 4665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733802" h="4665023">
                <a:moveTo>
                  <a:pt x="93023" y="3455719"/>
                </a:moveTo>
                <a:cubicBezTo>
                  <a:pt x="106878" y="2939142"/>
                  <a:pt x="77189" y="1557646"/>
                  <a:pt x="104898" y="1009402"/>
                </a:cubicBezTo>
                <a:cubicBezTo>
                  <a:pt x="132607" y="461158"/>
                  <a:pt x="136566" y="332508"/>
                  <a:pt x="259278" y="166254"/>
                </a:cubicBezTo>
                <a:cubicBezTo>
                  <a:pt x="381990" y="0"/>
                  <a:pt x="655122" y="7917"/>
                  <a:pt x="841169" y="11875"/>
                </a:cubicBezTo>
                <a:cubicBezTo>
                  <a:pt x="1027216" y="15834"/>
                  <a:pt x="1064820" y="154379"/>
                  <a:pt x="1375558" y="190005"/>
                </a:cubicBezTo>
                <a:cubicBezTo>
                  <a:pt x="1686296" y="225631"/>
                  <a:pt x="2705595" y="225631"/>
                  <a:pt x="2705595" y="225631"/>
                </a:cubicBezTo>
                <a:cubicBezTo>
                  <a:pt x="3325091" y="231569"/>
                  <a:pt x="4615543" y="191984"/>
                  <a:pt x="5092535" y="225631"/>
                </a:cubicBezTo>
                <a:cubicBezTo>
                  <a:pt x="5569527" y="259278"/>
                  <a:pt x="5472546" y="332509"/>
                  <a:pt x="5567548" y="427511"/>
                </a:cubicBezTo>
                <a:cubicBezTo>
                  <a:pt x="5733802" y="700643"/>
                  <a:pt x="5652654" y="296882"/>
                  <a:pt x="5662550" y="795646"/>
                </a:cubicBezTo>
                <a:cubicBezTo>
                  <a:pt x="5672446" y="1294410"/>
                  <a:pt x="5676405" y="2891641"/>
                  <a:pt x="5626924" y="3420093"/>
                </a:cubicBezTo>
                <a:cubicBezTo>
                  <a:pt x="5577444" y="3948545"/>
                  <a:pt x="5553693" y="3855522"/>
                  <a:pt x="5365667" y="3966358"/>
                </a:cubicBezTo>
                <a:cubicBezTo>
                  <a:pt x="5177641" y="4077194"/>
                  <a:pt x="4855029" y="4061360"/>
                  <a:pt x="4498769" y="4085111"/>
                </a:cubicBezTo>
                <a:cubicBezTo>
                  <a:pt x="4142509" y="4108862"/>
                  <a:pt x="3228109" y="4108862"/>
                  <a:pt x="3228109" y="4108862"/>
                </a:cubicBezTo>
                <a:cubicBezTo>
                  <a:pt x="2770909" y="4114800"/>
                  <a:pt x="2090057" y="4087090"/>
                  <a:pt x="1755569" y="4120737"/>
                </a:cubicBezTo>
                <a:cubicBezTo>
                  <a:pt x="1421081" y="4154384"/>
                  <a:pt x="1369621" y="4243449"/>
                  <a:pt x="1221179" y="4310742"/>
                </a:cubicBezTo>
                <a:cubicBezTo>
                  <a:pt x="1072737" y="4378035"/>
                  <a:pt x="1035132" y="4476997"/>
                  <a:pt x="864919" y="4524498"/>
                </a:cubicBezTo>
                <a:cubicBezTo>
                  <a:pt x="694706" y="4571999"/>
                  <a:pt x="340426" y="4665023"/>
                  <a:pt x="199901" y="4595750"/>
                </a:cubicBezTo>
                <a:cubicBezTo>
                  <a:pt x="59376" y="4526477"/>
                  <a:pt x="43542" y="4300846"/>
                  <a:pt x="21771" y="4108862"/>
                </a:cubicBezTo>
                <a:cubicBezTo>
                  <a:pt x="0" y="3916878"/>
                  <a:pt x="79169" y="3972296"/>
                  <a:pt x="93023" y="3455719"/>
                </a:cubicBezTo>
                <a:close/>
              </a:path>
            </a:pathLst>
          </a:custGeom>
          <a:noFill/>
          <a:ln w="381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Полилиния 4"/>
          <p:cNvSpPr/>
          <p:nvPr/>
        </p:nvSpPr>
        <p:spPr>
          <a:xfrm>
            <a:off x="2214546" y="0"/>
            <a:ext cx="5820888" cy="544286"/>
          </a:xfrm>
          <a:custGeom>
            <a:avLst/>
            <a:gdLst>
              <a:gd name="connsiteX0" fmla="*/ 41564 w 5820888"/>
              <a:gd name="connsiteY0" fmla="*/ 0 h 544286"/>
              <a:gd name="connsiteX1" fmla="*/ 124691 w 5820888"/>
              <a:gd name="connsiteY1" fmla="*/ 439387 h 544286"/>
              <a:gd name="connsiteX2" fmla="*/ 789709 w 5820888"/>
              <a:gd name="connsiteY2" fmla="*/ 510639 h 544286"/>
              <a:gd name="connsiteX3" fmla="*/ 1193470 w 5820888"/>
              <a:gd name="connsiteY3" fmla="*/ 237506 h 544286"/>
              <a:gd name="connsiteX4" fmla="*/ 1941616 w 5820888"/>
              <a:gd name="connsiteY4" fmla="*/ 190005 h 544286"/>
              <a:gd name="connsiteX5" fmla="*/ 5183579 w 5820888"/>
              <a:gd name="connsiteY5" fmla="*/ 190005 h 544286"/>
              <a:gd name="connsiteX6" fmla="*/ 5765470 w 5820888"/>
              <a:gd name="connsiteY6" fmla="*/ 23750 h 544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20888" h="544286">
                <a:moveTo>
                  <a:pt x="41564" y="0"/>
                </a:moveTo>
                <a:cubicBezTo>
                  <a:pt x="20782" y="177140"/>
                  <a:pt x="0" y="354280"/>
                  <a:pt x="124691" y="439387"/>
                </a:cubicBezTo>
                <a:cubicBezTo>
                  <a:pt x="249382" y="524494"/>
                  <a:pt x="611579" y="544286"/>
                  <a:pt x="789709" y="510639"/>
                </a:cubicBezTo>
                <a:cubicBezTo>
                  <a:pt x="967839" y="476992"/>
                  <a:pt x="1001486" y="290945"/>
                  <a:pt x="1193470" y="237506"/>
                </a:cubicBezTo>
                <a:cubicBezTo>
                  <a:pt x="1385455" y="184067"/>
                  <a:pt x="1276598" y="197922"/>
                  <a:pt x="1941616" y="190005"/>
                </a:cubicBezTo>
                <a:cubicBezTo>
                  <a:pt x="2606634" y="182088"/>
                  <a:pt x="4546270" y="217714"/>
                  <a:pt x="5183579" y="190005"/>
                </a:cubicBezTo>
                <a:cubicBezTo>
                  <a:pt x="5820888" y="162296"/>
                  <a:pt x="5793179" y="93023"/>
                  <a:pt x="5765470" y="23750"/>
                </a:cubicBezTo>
              </a:path>
            </a:pathLst>
          </a:custGeom>
          <a:noFill/>
          <a:ln w="381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lt1"/>
              </a:solidFill>
            </a:endParaRPr>
          </a:p>
        </p:txBody>
      </p:sp>
      <p:sp>
        <p:nvSpPr>
          <p:cNvPr id="6" name="Полилиния 5"/>
          <p:cNvSpPr/>
          <p:nvPr/>
        </p:nvSpPr>
        <p:spPr>
          <a:xfrm>
            <a:off x="2141517" y="6455232"/>
            <a:ext cx="5820888" cy="544286"/>
          </a:xfrm>
          <a:custGeom>
            <a:avLst/>
            <a:gdLst>
              <a:gd name="connsiteX0" fmla="*/ 41564 w 5820888"/>
              <a:gd name="connsiteY0" fmla="*/ 0 h 544286"/>
              <a:gd name="connsiteX1" fmla="*/ 124691 w 5820888"/>
              <a:gd name="connsiteY1" fmla="*/ 439387 h 544286"/>
              <a:gd name="connsiteX2" fmla="*/ 789709 w 5820888"/>
              <a:gd name="connsiteY2" fmla="*/ 510639 h 544286"/>
              <a:gd name="connsiteX3" fmla="*/ 1193470 w 5820888"/>
              <a:gd name="connsiteY3" fmla="*/ 237506 h 544286"/>
              <a:gd name="connsiteX4" fmla="*/ 1941616 w 5820888"/>
              <a:gd name="connsiteY4" fmla="*/ 190005 h 544286"/>
              <a:gd name="connsiteX5" fmla="*/ 5183579 w 5820888"/>
              <a:gd name="connsiteY5" fmla="*/ 190005 h 544286"/>
              <a:gd name="connsiteX6" fmla="*/ 5765470 w 5820888"/>
              <a:gd name="connsiteY6" fmla="*/ 23750 h 544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20888" h="544286">
                <a:moveTo>
                  <a:pt x="41564" y="0"/>
                </a:moveTo>
                <a:cubicBezTo>
                  <a:pt x="20782" y="177140"/>
                  <a:pt x="0" y="354280"/>
                  <a:pt x="124691" y="439387"/>
                </a:cubicBezTo>
                <a:cubicBezTo>
                  <a:pt x="249382" y="524494"/>
                  <a:pt x="611579" y="544286"/>
                  <a:pt x="789709" y="510639"/>
                </a:cubicBezTo>
                <a:cubicBezTo>
                  <a:pt x="967839" y="476992"/>
                  <a:pt x="1001486" y="290945"/>
                  <a:pt x="1193470" y="237506"/>
                </a:cubicBezTo>
                <a:cubicBezTo>
                  <a:pt x="1385455" y="184067"/>
                  <a:pt x="1276598" y="197922"/>
                  <a:pt x="1941616" y="190005"/>
                </a:cubicBezTo>
                <a:cubicBezTo>
                  <a:pt x="2606634" y="182088"/>
                  <a:pt x="4546270" y="217714"/>
                  <a:pt x="5183579" y="190005"/>
                </a:cubicBezTo>
                <a:cubicBezTo>
                  <a:pt x="5820888" y="162296"/>
                  <a:pt x="5793179" y="93023"/>
                  <a:pt x="5765470" y="23750"/>
                </a:cubicBezTo>
              </a:path>
            </a:pathLst>
          </a:custGeom>
          <a:noFill/>
          <a:ln w="38100">
            <a:solidFill>
              <a:srgbClr val="00B050"/>
            </a:solidFill>
          </a:ln>
          <a:scene3d>
            <a:camera prst="orthographicFront">
              <a:rot lat="21599876" lon="10799999" rev="10799999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lt1"/>
              </a:solidFill>
            </a:endParaRPr>
          </a:p>
        </p:txBody>
      </p:sp>
      <p:sp>
        <p:nvSpPr>
          <p:cNvPr id="7" name="Скругленный прямоугольник 6"/>
          <p:cNvSpPr/>
          <p:nvPr/>
        </p:nvSpPr>
        <p:spPr>
          <a:xfrm>
            <a:off x="2327563" y="534390"/>
            <a:ext cx="795647" cy="154379"/>
          </a:xfrm>
          <a:prstGeom prst="round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Скругленный прямоугольник 7"/>
          <p:cNvSpPr/>
          <p:nvPr/>
        </p:nvSpPr>
        <p:spPr>
          <a:xfrm>
            <a:off x="2206831" y="6327568"/>
            <a:ext cx="795647" cy="154379"/>
          </a:xfrm>
          <a:prstGeom prst="round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4" name="Группа 33"/>
          <p:cNvGrpSpPr/>
          <p:nvPr/>
        </p:nvGrpSpPr>
        <p:grpSpPr>
          <a:xfrm>
            <a:off x="6669287" y="964276"/>
            <a:ext cx="2268420" cy="1448009"/>
            <a:chOff x="6669287" y="964276"/>
            <a:chExt cx="2268420" cy="1448009"/>
          </a:xfrm>
        </p:grpSpPr>
        <p:grpSp>
          <p:nvGrpSpPr>
            <p:cNvPr id="2" name="Группа 81"/>
            <p:cNvGrpSpPr/>
            <p:nvPr/>
          </p:nvGrpSpPr>
          <p:grpSpPr>
            <a:xfrm>
              <a:off x="7077695" y="1472535"/>
              <a:ext cx="1080653" cy="415637"/>
              <a:chOff x="7077695" y="1472535"/>
              <a:chExt cx="1080653" cy="415637"/>
            </a:xfrm>
          </p:grpSpPr>
          <p:sp>
            <p:nvSpPr>
              <p:cNvPr id="9" name="Овал 8"/>
              <p:cNvSpPr/>
              <p:nvPr/>
            </p:nvSpPr>
            <p:spPr>
              <a:xfrm>
                <a:off x="7457704" y="1496286"/>
                <a:ext cx="439387" cy="38001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cxnSp>
            <p:nvCxnSpPr>
              <p:cNvPr id="11" name="Прямая со стрелкой 10"/>
              <p:cNvCxnSpPr/>
              <p:nvPr/>
            </p:nvCxnSpPr>
            <p:spPr>
              <a:xfrm rot="10800000" flipV="1">
                <a:off x="7077695" y="1472535"/>
                <a:ext cx="1033153" cy="11876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Прямая со стрелкой 12"/>
              <p:cNvCxnSpPr/>
              <p:nvPr/>
            </p:nvCxnSpPr>
            <p:spPr>
              <a:xfrm>
                <a:off x="7125195" y="1888171"/>
                <a:ext cx="1033153" cy="1"/>
              </a:xfrm>
              <a:prstGeom prst="straightConnector1">
                <a:avLst/>
              </a:prstGeom>
              <a:ln w="381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6" name="Прямая со стрелкой 15"/>
            <p:cNvCxnSpPr/>
            <p:nvPr/>
          </p:nvCxnSpPr>
          <p:spPr>
            <a:xfrm rot="16200000" flipH="1">
              <a:off x="7024254" y="1668487"/>
              <a:ext cx="843148" cy="23751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Прямоугольник 16"/>
            <p:cNvSpPr/>
            <p:nvPr/>
          </p:nvSpPr>
          <p:spPr>
            <a:xfrm>
              <a:off x="8143900" y="1643050"/>
              <a:ext cx="79380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b="1" dirty="0" smtClean="0"/>
                <a:t>Na</a:t>
              </a:r>
              <a:r>
                <a:rPr lang="en-US" sz="3200" b="1" baseline="30000" dirty="0" smtClean="0"/>
                <a:t>+</a:t>
              </a:r>
              <a:endParaRPr lang="ru-RU" sz="3200" b="1" dirty="0"/>
            </a:p>
          </p:txBody>
        </p:sp>
        <p:sp>
          <p:nvSpPr>
            <p:cNvPr id="18" name="Прямоугольник 17"/>
            <p:cNvSpPr/>
            <p:nvPr/>
          </p:nvSpPr>
          <p:spPr>
            <a:xfrm>
              <a:off x="6706896" y="1332411"/>
              <a:ext cx="4090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ru-RU" dirty="0" smtClean="0"/>
                <a:t>К</a:t>
              </a:r>
              <a:r>
                <a:rPr lang="en-US" baseline="30000" dirty="0" smtClean="0"/>
                <a:t>+</a:t>
              </a:r>
              <a:endParaRPr lang="ru-RU" dirty="0"/>
            </a:p>
          </p:txBody>
        </p:sp>
        <p:sp>
          <p:nvSpPr>
            <p:cNvPr id="19" name="Прямоугольник 18"/>
            <p:cNvSpPr/>
            <p:nvPr/>
          </p:nvSpPr>
          <p:spPr>
            <a:xfrm>
              <a:off x="6980028" y="964276"/>
              <a:ext cx="628634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ru-RU" dirty="0" smtClean="0"/>
                <a:t>АТФ</a:t>
              </a:r>
              <a:endParaRPr lang="ru-RU" dirty="0"/>
            </a:p>
          </p:txBody>
        </p:sp>
        <p:sp>
          <p:nvSpPr>
            <p:cNvPr id="20" name="Прямоугольник 19"/>
            <p:cNvSpPr/>
            <p:nvPr/>
          </p:nvSpPr>
          <p:spPr>
            <a:xfrm>
              <a:off x="6669287" y="2042953"/>
              <a:ext cx="108978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ru-RU" dirty="0" err="1" smtClean="0"/>
                <a:t>АДФ+Рн</a:t>
              </a:r>
              <a:endParaRPr lang="ru-RU" dirty="0"/>
            </a:p>
          </p:txBody>
        </p:sp>
      </p:grpSp>
      <p:grpSp>
        <p:nvGrpSpPr>
          <p:cNvPr id="45" name="Группа 44"/>
          <p:cNvGrpSpPr/>
          <p:nvPr/>
        </p:nvGrpSpPr>
        <p:grpSpPr>
          <a:xfrm>
            <a:off x="857224" y="4757654"/>
            <a:ext cx="1709742" cy="827757"/>
            <a:chOff x="857224" y="4757654"/>
            <a:chExt cx="1709742" cy="827757"/>
          </a:xfrm>
        </p:grpSpPr>
        <p:sp>
          <p:nvSpPr>
            <p:cNvPr id="27" name="Овал 26"/>
            <p:cNvSpPr/>
            <p:nvPr/>
          </p:nvSpPr>
          <p:spPr>
            <a:xfrm>
              <a:off x="1832675" y="4771509"/>
              <a:ext cx="439387" cy="38001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28" name="Прямая со стрелкой 27"/>
            <p:cNvCxnSpPr/>
            <p:nvPr/>
          </p:nvCxnSpPr>
          <p:spPr>
            <a:xfrm>
              <a:off x="1500166" y="5163394"/>
              <a:ext cx="1033153" cy="1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Прямая со стрелкой 28"/>
            <p:cNvCxnSpPr/>
            <p:nvPr/>
          </p:nvCxnSpPr>
          <p:spPr>
            <a:xfrm flipH="1">
              <a:off x="1533813" y="4757654"/>
              <a:ext cx="1033153" cy="1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Прямоугольник 29"/>
            <p:cNvSpPr/>
            <p:nvPr/>
          </p:nvSpPr>
          <p:spPr>
            <a:xfrm>
              <a:off x="857224" y="5000636"/>
              <a:ext cx="79380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b="1" dirty="0" smtClean="0"/>
                <a:t>Na</a:t>
              </a:r>
              <a:r>
                <a:rPr lang="en-US" sz="3200" b="1" baseline="30000" dirty="0" smtClean="0"/>
                <a:t>+</a:t>
              </a:r>
              <a:endParaRPr lang="ru-RU" sz="3200" b="1" dirty="0"/>
            </a:p>
          </p:txBody>
        </p:sp>
      </p:grpSp>
      <p:sp>
        <p:nvSpPr>
          <p:cNvPr id="35" name="Прямоугольник 34"/>
          <p:cNvSpPr/>
          <p:nvPr/>
        </p:nvSpPr>
        <p:spPr>
          <a:xfrm>
            <a:off x="2643174" y="4572008"/>
            <a:ext cx="45878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H </a:t>
            </a:r>
            <a:r>
              <a:rPr lang="en-US" baseline="30000" dirty="0" smtClean="0"/>
              <a:t>+</a:t>
            </a:r>
            <a:endParaRPr lang="ru-RU" dirty="0"/>
          </a:p>
        </p:txBody>
      </p:sp>
      <p:grpSp>
        <p:nvGrpSpPr>
          <p:cNvPr id="42" name="Группа 41"/>
          <p:cNvGrpSpPr/>
          <p:nvPr/>
        </p:nvGrpSpPr>
        <p:grpSpPr>
          <a:xfrm>
            <a:off x="1071538" y="2285992"/>
            <a:ext cx="1520109" cy="677638"/>
            <a:chOff x="1071538" y="2285992"/>
            <a:chExt cx="1520109" cy="677638"/>
          </a:xfrm>
        </p:grpSpPr>
        <p:sp>
          <p:nvSpPr>
            <p:cNvPr id="31" name="Прямоугольник 30"/>
            <p:cNvSpPr/>
            <p:nvPr/>
          </p:nvSpPr>
          <p:spPr>
            <a:xfrm>
              <a:off x="1071538" y="2285992"/>
              <a:ext cx="428628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342900" indent="-342900"/>
              <a:r>
                <a:rPr lang="en-US" dirty="0" err="1" smtClean="0"/>
                <a:t>Cl</a:t>
              </a:r>
              <a:r>
                <a:rPr lang="en-US" baseline="30000" dirty="0" smtClean="0"/>
                <a:t>-</a:t>
              </a:r>
              <a:endParaRPr lang="ru-RU" baseline="30000" dirty="0" smtClean="0"/>
            </a:p>
          </p:txBody>
        </p:sp>
        <p:sp>
          <p:nvSpPr>
            <p:cNvPr id="36" name="Овал 35"/>
            <p:cNvSpPr/>
            <p:nvPr/>
          </p:nvSpPr>
          <p:spPr>
            <a:xfrm>
              <a:off x="1857356" y="2571744"/>
              <a:ext cx="439387" cy="38001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37" name="Прямая со стрелкой 36"/>
            <p:cNvCxnSpPr/>
            <p:nvPr/>
          </p:nvCxnSpPr>
          <p:spPr>
            <a:xfrm flipH="1">
              <a:off x="1524847" y="2963629"/>
              <a:ext cx="1033153" cy="1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Прямая со стрелкой 37"/>
            <p:cNvCxnSpPr/>
            <p:nvPr/>
          </p:nvCxnSpPr>
          <p:spPr>
            <a:xfrm>
              <a:off x="1558494" y="2557889"/>
              <a:ext cx="1033153" cy="1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" name="Прямоугольник 38"/>
          <p:cNvSpPr/>
          <p:nvPr/>
        </p:nvSpPr>
        <p:spPr>
          <a:xfrm>
            <a:off x="3857620" y="3643314"/>
            <a:ext cx="75969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H</a:t>
            </a:r>
            <a:r>
              <a:rPr lang="en-US" baseline="-25000" dirty="0" smtClean="0"/>
              <a:t>2</a:t>
            </a:r>
            <a:r>
              <a:rPr lang="en-US" dirty="0" smtClean="0"/>
              <a:t>CO</a:t>
            </a:r>
            <a:r>
              <a:rPr lang="en-US" baseline="-25000" dirty="0" smtClean="0"/>
              <a:t>3</a:t>
            </a:r>
            <a:endParaRPr lang="ru-RU" baseline="-25000" dirty="0"/>
          </a:p>
        </p:txBody>
      </p:sp>
      <p:sp>
        <p:nvSpPr>
          <p:cNvPr id="40" name="Прямоугольник 39"/>
          <p:cNvSpPr/>
          <p:nvPr/>
        </p:nvSpPr>
        <p:spPr>
          <a:xfrm>
            <a:off x="2643174" y="2786058"/>
            <a:ext cx="81099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HCO</a:t>
            </a:r>
            <a:r>
              <a:rPr lang="en-US" baseline="-25000" dirty="0" smtClean="0"/>
              <a:t>3</a:t>
            </a:r>
            <a:r>
              <a:rPr lang="en-US" dirty="0" smtClean="0"/>
              <a:t> </a:t>
            </a:r>
            <a:r>
              <a:rPr lang="ru-RU" baseline="30000" dirty="0" smtClean="0"/>
              <a:t>-</a:t>
            </a:r>
            <a:endParaRPr lang="ru-RU" dirty="0"/>
          </a:p>
        </p:txBody>
      </p:sp>
      <p:sp>
        <p:nvSpPr>
          <p:cNvPr id="41" name="Прямоугольник 40"/>
          <p:cNvSpPr/>
          <p:nvPr/>
        </p:nvSpPr>
        <p:spPr>
          <a:xfrm>
            <a:off x="5929322" y="4071942"/>
            <a:ext cx="102739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H</a:t>
            </a:r>
            <a:r>
              <a:rPr lang="en-US" baseline="-25000" dirty="0" smtClean="0"/>
              <a:t>2</a:t>
            </a:r>
            <a:r>
              <a:rPr lang="en-US" dirty="0" smtClean="0"/>
              <a:t>O+CO</a:t>
            </a:r>
            <a:r>
              <a:rPr lang="en-US" baseline="-25000" dirty="0" smtClean="0"/>
              <a:t>2</a:t>
            </a:r>
            <a:endParaRPr lang="ru-RU" baseline="-25000" dirty="0"/>
          </a:p>
        </p:txBody>
      </p:sp>
      <p:sp>
        <p:nvSpPr>
          <p:cNvPr id="43" name="Прямоугольник 42"/>
          <p:cNvSpPr/>
          <p:nvPr/>
        </p:nvSpPr>
        <p:spPr>
          <a:xfrm>
            <a:off x="8215338" y="4214818"/>
            <a:ext cx="5368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CO</a:t>
            </a:r>
            <a:r>
              <a:rPr lang="en-US" baseline="-25000" dirty="0" smtClean="0"/>
              <a:t>2</a:t>
            </a:r>
            <a:endParaRPr lang="ru-RU" baseline="-25000" dirty="0"/>
          </a:p>
        </p:txBody>
      </p:sp>
      <p:cxnSp>
        <p:nvCxnSpPr>
          <p:cNvPr id="44" name="Прямая со стрелкой 43"/>
          <p:cNvCxnSpPr>
            <a:endCxn id="41" idx="3"/>
          </p:cNvCxnSpPr>
          <p:nvPr/>
        </p:nvCxnSpPr>
        <p:spPr>
          <a:xfrm rot="10800000">
            <a:off x="6956720" y="4256608"/>
            <a:ext cx="1148767" cy="101086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Прямая со стрелкой 45"/>
          <p:cNvCxnSpPr/>
          <p:nvPr/>
        </p:nvCxnSpPr>
        <p:spPr>
          <a:xfrm rot="10800000">
            <a:off x="4714878" y="3929066"/>
            <a:ext cx="1071569" cy="285752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Прямоугольник 47"/>
          <p:cNvSpPr/>
          <p:nvPr/>
        </p:nvSpPr>
        <p:spPr>
          <a:xfrm>
            <a:off x="5286380" y="3643314"/>
            <a:ext cx="177304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/>
              <a:t>карбоангидраза</a:t>
            </a:r>
            <a:endParaRPr lang="ru-RU" dirty="0"/>
          </a:p>
        </p:txBody>
      </p:sp>
      <p:cxnSp>
        <p:nvCxnSpPr>
          <p:cNvPr id="49" name="Прямая со стрелкой 48"/>
          <p:cNvCxnSpPr>
            <a:stCxn id="39" idx="1"/>
          </p:cNvCxnSpPr>
          <p:nvPr/>
        </p:nvCxnSpPr>
        <p:spPr>
          <a:xfrm rot="10800000">
            <a:off x="3428998" y="3071810"/>
            <a:ext cx="428623" cy="756170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Прямая со стрелкой 50"/>
          <p:cNvCxnSpPr>
            <a:stCxn id="39" idx="1"/>
            <a:endCxn id="35" idx="3"/>
          </p:cNvCxnSpPr>
          <p:nvPr/>
        </p:nvCxnSpPr>
        <p:spPr>
          <a:xfrm rot="10800000" flipV="1">
            <a:off x="3101954" y="3827980"/>
            <a:ext cx="755666" cy="928694"/>
          </a:xfrm>
          <a:prstGeom prst="straightConnector1">
            <a:avLst/>
          </a:prstGeom>
          <a:ln w="381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1700626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2000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35" grpId="0"/>
      <p:bldP spid="39" grpId="0" build="p"/>
      <p:bldP spid="40" grpId="0"/>
      <p:bldP spid="41" grpId="0" build="p"/>
      <p:bldP spid="43" grpId="0"/>
      <p:bldP spid="48" grpId="0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32500" lnSpcReduction="20000"/>
          </a:bodyPr>
          <a:lstStyle/>
          <a:p>
            <a:r>
              <a:rPr lang="ru-RU" dirty="0"/>
              <a:t>Сходная ситуация имеет место и при</a:t>
            </a:r>
            <a:r>
              <a:rPr lang="ru-RU" b="1" dirty="0"/>
              <a:t> сопряженном транспорте ионов</a:t>
            </a:r>
            <a:r>
              <a:rPr lang="ru-RU" dirty="0"/>
              <a:t> </a:t>
            </a:r>
            <a:r>
              <a:rPr lang="en-US" dirty="0"/>
              <a:t>Na</a:t>
            </a:r>
            <a:r>
              <a:rPr lang="ru-RU" baseline="30000" dirty="0"/>
              <a:t>+</a:t>
            </a:r>
            <a:r>
              <a:rPr lang="ru-RU" dirty="0"/>
              <a:t> (рис. 29.35/2). В этом случае незаряженные вещества (D–гексозы, L–аминокислоты, </a:t>
            </a:r>
            <a:r>
              <a:rPr lang="ru-RU" dirty="0" err="1"/>
              <a:t>водорастворимые</a:t>
            </a:r>
            <a:r>
              <a:rPr lang="ru-RU" dirty="0"/>
              <a:t> витамины, а в подвздошной кишке и желчные кислоты) переносятся в клетку вместе с ионами </a:t>
            </a:r>
            <a:r>
              <a:rPr lang="en-US" dirty="0"/>
              <a:t>Na</a:t>
            </a:r>
            <a:r>
              <a:rPr lang="ru-RU" baseline="30000" dirty="0"/>
              <a:t>+</a:t>
            </a:r>
            <a:r>
              <a:rPr lang="ru-RU" dirty="0"/>
              <a:t> </a:t>
            </a:r>
            <a:r>
              <a:rPr lang="ru-RU" i="1" dirty="0"/>
              <a:t>общими переносчиками.</a:t>
            </a:r>
            <a:r>
              <a:rPr lang="ru-RU" dirty="0"/>
              <a:t> Таким образом, активный транспорт </a:t>
            </a:r>
            <a:r>
              <a:rPr lang="en-US" dirty="0"/>
              <a:t>Na</a:t>
            </a:r>
            <a:r>
              <a:rPr lang="ru-RU" baseline="30000" dirty="0"/>
              <a:t>+</a:t>
            </a:r>
            <a:r>
              <a:rPr lang="ru-RU" dirty="0"/>
              <a:t> </a:t>
            </a:r>
            <a:r>
              <a:rPr lang="ru-RU" baseline="30000" dirty="0"/>
              <a:t> </a:t>
            </a:r>
            <a:r>
              <a:rPr lang="ru-RU" dirty="0"/>
              <a:t>через </a:t>
            </a:r>
            <a:r>
              <a:rPr lang="ru-RU" dirty="0" err="1"/>
              <a:t>базолатеральную</a:t>
            </a:r>
            <a:r>
              <a:rPr lang="ru-RU" dirty="0"/>
              <a:t> область мембраны косвенным путем обеспечивает энергией процесс всасывания органических веществ.</a:t>
            </a:r>
          </a:p>
          <a:p>
            <a:r>
              <a:rPr lang="ru-RU" b="1" dirty="0"/>
              <a:t>При </a:t>
            </a:r>
            <a:r>
              <a:rPr lang="ru-RU" b="1" dirty="0" err="1"/>
              <a:t>электронейтральном</a:t>
            </a:r>
            <a:r>
              <a:rPr lang="ru-RU" b="1" dirty="0"/>
              <a:t> транспорте </a:t>
            </a:r>
            <a:r>
              <a:rPr lang="ru-RU" b="1" dirty="0" err="1"/>
              <a:t>NaCI</a:t>
            </a:r>
            <a:r>
              <a:rPr lang="ru-RU" dirty="0"/>
              <a:t> в клетку </a:t>
            </a:r>
            <a:r>
              <a:rPr lang="ru-RU" i="1" dirty="0"/>
              <a:t>одновременно переносятся</a:t>
            </a:r>
            <a:r>
              <a:rPr lang="ru-RU" dirty="0"/>
              <a:t> ионы </a:t>
            </a:r>
            <a:r>
              <a:rPr lang="en-US" dirty="0"/>
              <a:t>Na</a:t>
            </a:r>
            <a:r>
              <a:rPr lang="ru-RU" baseline="30000" dirty="0"/>
              <a:t>+</a:t>
            </a:r>
            <a:r>
              <a:rPr lang="ru-RU" dirty="0"/>
              <a:t>  и С1</a:t>
            </a:r>
            <a:r>
              <a:rPr lang="ru-RU" baseline="30000" dirty="0"/>
              <a:t>–</a:t>
            </a:r>
            <a:r>
              <a:rPr lang="ru-RU" dirty="0"/>
              <a:t>, в результате чего процесс и является </a:t>
            </a:r>
          </a:p>
          <a:p>
            <a:r>
              <a:rPr lang="ru-RU" dirty="0"/>
              <a:t> </a:t>
            </a:r>
          </a:p>
          <a:p>
            <a:r>
              <a:rPr lang="ru-RU" dirty="0"/>
              <a:t> </a:t>
            </a:r>
          </a:p>
          <a:p>
            <a:r>
              <a:rPr lang="en-US" dirty="0"/>
              <a:t/>
            </a:r>
            <a:br>
              <a:rPr lang="en-US" dirty="0"/>
            </a:br>
            <a:r>
              <a:rPr lang="ru-RU" dirty="0"/>
              <a:t> </a:t>
            </a:r>
          </a:p>
          <a:p>
            <a:r>
              <a:rPr lang="ru-RU" b="1" dirty="0"/>
              <a:t>Рис. 29.35.</a:t>
            </a:r>
            <a:r>
              <a:rPr lang="ru-RU" dirty="0"/>
              <a:t> Поглощение ионов в тонком кишечнике. 1. </a:t>
            </a:r>
            <a:r>
              <a:rPr lang="ru-RU" dirty="0" err="1"/>
              <a:t>Электрогенное</a:t>
            </a:r>
            <a:r>
              <a:rPr lang="ru-RU" dirty="0"/>
              <a:t> поглощение ионов </a:t>
            </a:r>
            <a:r>
              <a:rPr lang="ru-RU" dirty="0" err="1"/>
              <a:t>Na</a:t>
            </a:r>
            <a:r>
              <a:rPr lang="ru-RU" baseline="30000" dirty="0" err="1"/>
              <a:t>+</a:t>
            </a:r>
            <a:r>
              <a:rPr lang="ru-RU" dirty="0"/>
              <a:t> против электрохимического градиента. 2. Сопряженный </a:t>
            </a:r>
            <a:r>
              <a:rPr lang="ru-RU" dirty="0" err="1"/>
              <a:t>электрогенный</a:t>
            </a:r>
            <a:r>
              <a:rPr lang="ru-RU" dirty="0"/>
              <a:t> транспорт </a:t>
            </a:r>
            <a:r>
              <a:rPr lang="ru-RU" dirty="0" err="1"/>
              <a:t>Na</a:t>
            </a:r>
            <a:r>
              <a:rPr lang="ru-RU" baseline="30000" dirty="0" err="1"/>
              <a:t>+</a:t>
            </a:r>
            <a:r>
              <a:rPr lang="ru-RU" dirty="0"/>
              <a:t> (сопряженный с переносом органических веществ общим переносчиком). 3. Нейтральный сопряженный транспорт. 4. Нейтральное поглощение </a:t>
            </a:r>
            <a:r>
              <a:rPr lang="en-US" dirty="0"/>
              <a:t>Na</a:t>
            </a:r>
            <a:r>
              <a:rPr lang="ru-RU" baseline="30000" dirty="0"/>
              <a:t>+</a:t>
            </a:r>
            <a:r>
              <a:rPr lang="en-US" dirty="0" err="1"/>
              <a:t>Cl</a:t>
            </a:r>
            <a:r>
              <a:rPr lang="ru-RU" baseline="30000" dirty="0"/>
              <a:t>–</a:t>
            </a:r>
            <a:r>
              <a:rPr lang="ru-RU" dirty="0"/>
              <a:t> путем двойного обмена на ионы Н</a:t>
            </a:r>
            <a:r>
              <a:rPr lang="ru-RU" baseline="30000" dirty="0"/>
              <a:t>+</a:t>
            </a:r>
            <a:r>
              <a:rPr lang="ru-RU" dirty="0"/>
              <a:t> и НСО</a:t>
            </a:r>
            <a:r>
              <a:rPr lang="ru-RU" baseline="-25000" dirty="0"/>
              <a:t>3</a:t>
            </a:r>
            <a:r>
              <a:rPr lang="ru-RU" baseline="30000" dirty="0"/>
              <a:t>–</a:t>
            </a:r>
            <a:r>
              <a:rPr lang="ru-RU" dirty="0"/>
              <a:t>, (особенно выражен в подвздошной кишке). Источником энергии для всех четырех механизмов переноса служит (</a:t>
            </a:r>
            <a:r>
              <a:rPr lang="en-US" dirty="0"/>
              <a:t>N</a:t>
            </a:r>
            <a:r>
              <a:rPr lang="ru-RU" dirty="0" err="1"/>
              <a:t>а</a:t>
            </a:r>
            <a:r>
              <a:rPr lang="ru-RU" baseline="30000" dirty="0" err="1"/>
              <a:t>+</a:t>
            </a:r>
            <a:r>
              <a:rPr lang="ru-RU" dirty="0" err="1"/>
              <a:t>К</a:t>
            </a:r>
            <a:r>
              <a:rPr lang="ru-RU" baseline="30000" dirty="0" err="1"/>
              <a:t>+</a:t>
            </a:r>
            <a:r>
              <a:rPr lang="ru-RU" dirty="0"/>
              <a:t>–</a:t>
            </a:r>
            <a:r>
              <a:rPr lang="ru-RU" dirty="0" err="1"/>
              <a:t>АТРаза</a:t>
            </a:r>
            <a:r>
              <a:rPr lang="ru-RU" dirty="0"/>
              <a:t> (</a:t>
            </a:r>
            <a:r>
              <a:rPr lang="ru-RU" dirty="0" err="1"/>
              <a:t>АТФаза</a:t>
            </a:r>
            <a:r>
              <a:rPr lang="ru-RU" dirty="0"/>
              <a:t>) в базальной и латеральной областях мембраны</a:t>
            </a:r>
          </a:p>
          <a:p>
            <a:r>
              <a:rPr lang="ru-RU" dirty="0"/>
              <a:t> </a:t>
            </a:r>
          </a:p>
          <a:p>
            <a:r>
              <a:rPr lang="ru-RU" dirty="0" err="1"/>
              <a:t>электронейтральным</a:t>
            </a:r>
            <a:r>
              <a:rPr lang="ru-RU" dirty="0"/>
              <a:t> (рис. 29.35/3). Повышение концентрации ионов Са</a:t>
            </a:r>
            <a:r>
              <a:rPr lang="ru-RU" baseline="30000" dirty="0"/>
              <a:t>2+ </a:t>
            </a:r>
            <a:r>
              <a:rPr lang="ru-RU" dirty="0"/>
              <a:t> или цАМФ приводит к угнетению этого механизма, а если при этом происходит активная секреция С1</a:t>
            </a:r>
            <a:r>
              <a:rPr lang="ru-RU" baseline="30000" dirty="0"/>
              <a:t>–</a:t>
            </a:r>
            <a:r>
              <a:rPr lang="ru-RU" dirty="0"/>
              <a:t>, то в конечном итоге начинаются чистое выделение воды и понос. Другое объяснение </a:t>
            </a:r>
            <a:r>
              <a:rPr lang="ru-RU" dirty="0" err="1"/>
              <a:t>электронейтрального</a:t>
            </a:r>
            <a:r>
              <a:rPr lang="ru-RU" dirty="0"/>
              <a:t> транспорта основано на предположении о </a:t>
            </a:r>
            <a:r>
              <a:rPr lang="ru-RU" i="1" dirty="0"/>
              <a:t>двойном обмене,</a:t>
            </a:r>
            <a:r>
              <a:rPr lang="ru-RU" dirty="0"/>
              <a:t> при котором ионы </a:t>
            </a:r>
            <a:r>
              <a:rPr lang="en-US" dirty="0"/>
              <a:t>Na</a:t>
            </a:r>
            <a:r>
              <a:rPr lang="ru-RU" baseline="30000" dirty="0"/>
              <a:t>+</a:t>
            </a:r>
            <a:r>
              <a:rPr lang="ru-RU" dirty="0"/>
              <a:t> обмениваются на ионы </a:t>
            </a:r>
            <a:r>
              <a:rPr lang="en-US" dirty="0"/>
              <a:t>H</a:t>
            </a:r>
            <a:r>
              <a:rPr lang="ru-RU" baseline="30000" dirty="0"/>
              <a:t>+</a:t>
            </a:r>
            <a:r>
              <a:rPr lang="ru-RU" dirty="0"/>
              <a:t>, а ионы С1</a:t>
            </a:r>
            <a:r>
              <a:rPr lang="ru-RU" baseline="30000" dirty="0"/>
              <a:t>–</a:t>
            </a:r>
            <a:r>
              <a:rPr lang="ru-RU" dirty="0"/>
              <a:t>–на ионы НСО</a:t>
            </a:r>
            <a:r>
              <a:rPr lang="ru-RU" baseline="-25000" dirty="0"/>
              <a:t>3</a:t>
            </a:r>
            <a:r>
              <a:rPr lang="ru-RU" dirty="0"/>
              <a:t> (рис. 29.35/4); при этом ионы Н</a:t>
            </a:r>
            <a:r>
              <a:rPr lang="ru-RU" baseline="30000" dirty="0"/>
              <a:t>+</a:t>
            </a:r>
            <a:r>
              <a:rPr lang="ru-RU" dirty="0"/>
              <a:t> и НС</a:t>
            </a:r>
            <a:r>
              <a:rPr lang="en-US" dirty="0"/>
              <a:t>O</a:t>
            </a:r>
            <a:r>
              <a:rPr lang="ru-RU" baseline="-25000" dirty="0"/>
              <a:t>3</a:t>
            </a:r>
            <a:r>
              <a:rPr lang="ru-RU" baseline="30000" dirty="0"/>
              <a:t>–</a:t>
            </a:r>
            <a:r>
              <a:rPr lang="ru-RU" dirty="0"/>
              <a:t> образуются из Н</a:t>
            </a:r>
            <a:r>
              <a:rPr lang="ru-RU" baseline="-25000" dirty="0"/>
              <a:t>2</a:t>
            </a:r>
            <a:r>
              <a:rPr lang="ru-RU" dirty="0"/>
              <a:t>О и С</a:t>
            </a:r>
            <a:r>
              <a:rPr lang="en-US" dirty="0"/>
              <a:t>O</a:t>
            </a:r>
            <a:r>
              <a:rPr lang="ru-RU" baseline="-25000" dirty="0"/>
              <a:t>2 </a:t>
            </a:r>
            <a:r>
              <a:rPr lang="ru-RU" dirty="0"/>
              <a:t>. Движущей силой и в этом случае служит активный транспорт ионов </a:t>
            </a:r>
            <a:r>
              <a:rPr lang="ru-RU" dirty="0" err="1"/>
              <a:t>Na</a:t>
            </a:r>
            <a:r>
              <a:rPr lang="ru-RU" baseline="30000" dirty="0" err="1"/>
              <a:t>+</a:t>
            </a:r>
            <a:r>
              <a:rPr lang="ru-RU" dirty="0"/>
              <a:t> через </a:t>
            </a:r>
            <a:r>
              <a:rPr lang="ru-RU" dirty="0" err="1"/>
              <a:t>базолатеральную</a:t>
            </a:r>
            <a:r>
              <a:rPr lang="ru-RU" dirty="0"/>
              <a:t> область мембраны.</a:t>
            </a:r>
          </a:p>
          <a:p>
            <a:r>
              <a:rPr lang="ru-RU" dirty="0"/>
              <a:t>Исключительно важную роль во всасывании ионов </a:t>
            </a:r>
            <a:r>
              <a:rPr lang="en-US" dirty="0"/>
              <a:t>Na</a:t>
            </a:r>
            <a:r>
              <a:rPr lang="ru-RU" baseline="30000" dirty="0"/>
              <a:t>+</a:t>
            </a:r>
            <a:r>
              <a:rPr lang="ru-RU" dirty="0"/>
              <a:t> в тонком кишечнике играет</a:t>
            </a:r>
            <a:r>
              <a:rPr lang="ru-RU" b="1" dirty="0"/>
              <a:t> пассивный транспорт путем конвекции.</a:t>
            </a:r>
            <a:r>
              <a:rPr lang="ru-RU" dirty="0"/>
              <a:t> Благодаря довольно значительной проницаемости эпителия до 85% ионов </a:t>
            </a:r>
            <a:r>
              <a:rPr lang="en-US" dirty="0"/>
              <a:t>Na</a:t>
            </a:r>
            <a:r>
              <a:rPr lang="ru-RU" baseline="30000" dirty="0"/>
              <a:t>+</a:t>
            </a:r>
            <a:r>
              <a:rPr lang="ru-RU" dirty="0"/>
              <a:t> поглощается по механизму «следования за растворителем». При определенной концентрации глюкозы ее всасывание создает ток воды, с которым ионы </a:t>
            </a:r>
            <a:r>
              <a:rPr lang="en-US" dirty="0"/>
              <a:t>Na</a:t>
            </a:r>
            <a:r>
              <a:rPr lang="ru-RU" baseline="30000" dirty="0"/>
              <a:t>+</a:t>
            </a:r>
            <a:r>
              <a:rPr lang="ru-RU" dirty="0"/>
              <a:t> и переносятся через межклеточное пространство.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8768877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/>
              <a:t>Переваривание и всасывание </a:t>
            </a:r>
            <a:r>
              <a:rPr lang="ru-RU" b="1" dirty="0" smtClean="0"/>
              <a:t>углеводов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sz="2800" dirty="0" smtClean="0"/>
              <a:t>Большая </a:t>
            </a:r>
            <a:r>
              <a:rPr lang="ru-RU" sz="2800" dirty="0"/>
              <a:t>часть (около 60%) углеводов в пище представлена </a:t>
            </a:r>
            <a:r>
              <a:rPr lang="ru-RU" sz="2800" i="1" dirty="0"/>
              <a:t>растительным крахмалом –</a:t>
            </a:r>
            <a:r>
              <a:rPr lang="ru-RU" sz="2800" dirty="0"/>
              <a:t> полисахаридом с мол. массой 100000–1000000. </a:t>
            </a:r>
            <a:endParaRPr lang="ru-RU" sz="2800" dirty="0" smtClean="0"/>
          </a:p>
          <a:p>
            <a:r>
              <a:rPr lang="ru-RU" sz="2800" dirty="0" smtClean="0"/>
              <a:t>Около </a:t>
            </a:r>
            <a:r>
              <a:rPr lang="ru-RU" sz="2800" dirty="0"/>
              <a:t>30% углеводов пищи составляет </a:t>
            </a:r>
            <a:r>
              <a:rPr lang="ru-RU" sz="2800" i="1" dirty="0" smtClean="0"/>
              <a:t>сахароза</a:t>
            </a:r>
            <a:r>
              <a:rPr lang="ru-RU" sz="2800" dirty="0" smtClean="0"/>
              <a:t> </a:t>
            </a:r>
          </a:p>
          <a:p>
            <a:r>
              <a:rPr lang="ru-RU" sz="2800" dirty="0" smtClean="0"/>
              <a:t>Примерно </a:t>
            </a:r>
            <a:r>
              <a:rPr lang="ru-RU" sz="2800" dirty="0"/>
              <a:t>10% углеводов пищи составляет </a:t>
            </a:r>
            <a:r>
              <a:rPr lang="ru-RU" sz="2800" i="1" dirty="0"/>
              <a:t>лактоза.</a:t>
            </a:r>
            <a:r>
              <a:rPr lang="ru-RU" sz="2800" dirty="0"/>
              <a:t> </a:t>
            </a:r>
            <a:endParaRPr lang="ru-RU" sz="2800" dirty="0" smtClean="0"/>
          </a:p>
          <a:p>
            <a:r>
              <a:rPr lang="ru-RU" sz="2800" dirty="0" smtClean="0"/>
              <a:t>небольшие </a:t>
            </a:r>
            <a:r>
              <a:rPr lang="ru-RU" sz="2800" dirty="0"/>
              <a:t>количества моносахаридов – </a:t>
            </a:r>
            <a:r>
              <a:rPr lang="ru-RU" sz="2800" i="1" dirty="0"/>
              <a:t>глюкозы</a:t>
            </a:r>
            <a:r>
              <a:rPr lang="ru-RU" sz="2800" dirty="0"/>
              <a:t> и </a:t>
            </a:r>
            <a:r>
              <a:rPr lang="ru-RU" sz="2800" i="1" dirty="0"/>
              <a:t>фруктозы,</a:t>
            </a:r>
            <a:r>
              <a:rPr lang="ru-RU" sz="2800" dirty="0"/>
              <a:t> а также крахмал животного происхождения </a:t>
            </a:r>
            <a:r>
              <a:rPr lang="ru-RU" sz="2800" i="1" dirty="0"/>
              <a:t>–гликоген.</a:t>
            </a:r>
            <a:endParaRPr lang="ru-RU" sz="2800" dirty="0"/>
          </a:p>
          <a:p>
            <a:endParaRPr lang="ru-RU" sz="2800" dirty="0"/>
          </a:p>
          <a:p>
            <a:endParaRPr lang="ru-RU" sz="2800" dirty="0"/>
          </a:p>
        </p:txBody>
      </p:sp>
    </p:spTree>
    <p:extLst>
      <p:ext uri="{BB962C8B-B14F-4D97-AF65-F5344CB8AC3E}">
        <p14:creationId xmlns:p14="http://schemas.microsoft.com/office/powerpoint/2010/main" val="697725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ru-RU" b="1" dirty="0" smtClean="0"/>
              <a:t>Ферментативный гидролиз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10000"/>
          </a:bodyPr>
          <a:lstStyle/>
          <a:p>
            <a:r>
              <a:rPr lang="ru-RU" dirty="0" smtClean="0"/>
              <a:t>Конечные </a:t>
            </a:r>
            <a:r>
              <a:rPr lang="ru-RU" dirty="0"/>
              <a:t>продукты гидролиза под действием </a:t>
            </a:r>
            <a:r>
              <a:rPr lang="ru-RU" dirty="0">
                <a:sym typeface="Symbol"/>
              </a:rPr>
              <a:t></a:t>
            </a:r>
            <a:r>
              <a:rPr lang="ru-RU" dirty="0"/>
              <a:t>–</a:t>
            </a:r>
            <a:r>
              <a:rPr lang="ru-RU" dirty="0" smtClean="0"/>
              <a:t>амилазы – </a:t>
            </a:r>
            <a:r>
              <a:rPr lang="ru-RU" i="1" u="sng" dirty="0" smtClean="0"/>
              <a:t>мальтоза</a:t>
            </a:r>
            <a:r>
              <a:rPr lang="ru-RU" i="1" dirty="0" smtClean="0"/>
              <a:t>, </a:t>
            </a:r>
            <a:r>
              <a:rPr lang="ru-RU" i="1" u="sng" dirty="0" err="1"/>
              <a:t>мальтотриоза</a:t>
            </a:r>
            <a:r>
              <a:rPr lang="ru-RU" i="1" dirty="0"/>
              <a:t>,</a:t>
            </a:r>
            <a:r>
              <a:rPr lang="ru-RU" dirty="0"/>
              <a:t> а в случае разветвленных </a:t>
            </a:r>
            <a:r>
              <a:rPr lang="ru-RU" i="1" dirty="0"/>
              <a:t>амилопектинов–</a:t>
            </a:r>
            <a:r>
              <a:rPr lang="ru-RU" i="1" u="sng" dirty="0"/>
              <a:t>декстрины</a:t>
            </a:r>
            <a:r>
              <a:rPr lang="ru-RU" i="1" dirty="0" smtClean="0"/>
              <a:t>.</a:t>
            </a:r>
            <a:endParaRPr lang="ru-RU" dirty="0"/>
          </a:p>
          <a:p>
            <a:r>
              <a:rPr lang="ru-RU" dirty="0" smtClean="0"/>
              <a:t>Углеводы </a:t>
            </a:r>
            <a:r>
              <a:rPr lang="ru-RU" dirty="0"/>
              <a:t>могут всасываться в кишечнике только в виде моносахаридов, </a:t>
            </a:r>
            <a:endParaRPr lang="ru-RU" dirty="0" smtClean="0"/>
          </a:p>
          <a:p>
            <a:r>
              <a:rPr lang="ru-RU" dirty="0" smtClean="0"/>
              <a:t>Это </a:t>
            </a:r>
            <a:r>
              <a:rPr lang="ru-RU" dirty="0"/>
              <a:t>расщепление происходит в </a:t>
            </a:r>
            <a:r>
              <a:rPr lang="ru-RU" i="1" dirty="0"/>
              <a:t>мембранах щеточной каемки</a:t>
            </a:r>
            <a:r>
              <a:rPr lang="ru-RU" dirty="0"/>
              <a:t> под </a:t>
            </a:r>
            <a:r>
              <a:rPr lang="ru-RU" dirty="0" smtClean="0"/>
              <a:t>действием, </a:t>
            </a:r>
            <a:r>
              <a:rPr lang="ru-RU" dirty="0"/>
              <a:t>локализованных на поверхности, которая обращена в просвет кишечника. </a:t>
            </a:r>
            <a:endParaRPr lang="ru-RU" dirty="0" smtClean="0"/>
          </a:p>
          <a:p>
            <a:r>
              <a:rPr lang="ru-RU" dirty="0" smtClean="0"/>
              <a:t>Активность </a:t>
            </a:r>
            <a:r>
              <a:rPr lang="ru-RU" dirty="0" err="1"/>
              <a:t>мембраносвязанных</a:t>
            </a:r>
            <a:r>
              <a:rPr lang="ru-RU" dirty="0"/>
              <a:t> ферментов чрезвычайно </a:t>
            </a:r>
            <a:r>
              <a:rPr lang="ru-RU" dirty="0" smtClean="0"/>
              <a:t>высока</a:t>
            </a:r>
            <a:endParaRPr lang="ru-RU" dirty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27849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357554" y="0"/>
            <a:ext cx="2357454" cy="369332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ru-RU" b="1" dirty="0" smtClean="0">
                <a:ln w="10541" cmpd="sng">
                  <a:solidFill>
                    <a:srgbClr val="7D7D7D">
                      <a:tint val="100000"/>
                      <a:shade val="100000"/>
                      <a:satMod val="110000"/>
                    </a:srgbClr>
                  </a:solidFill>
                  <a:prstDash val="solid"/>
                </a:ln>
                <a:gradFill>
                  <a:gsLst>
                    <a:gs pos="0">
                      <a:srgbClr val="FFFFFF">
                        <a:tint val="40000"/>
                        <a:satMod val="250000"/>
                      </a:srgbClr>
                    </a:gs>
                    <a:gs pos="9000">
                      <a:srgbClr val="FFFFFF">
                        <a:tint val="52000"/>
                        <a:satMod val="300000"/>
                      </a:srgbClr>
                    </a:gs>
                    <a:gs pos="50000">
                      <a:srgbClr val="FFFFFF">
                        <a:shade val="20000"/>
                        <a:satMod val="300000"/>
                      </a:srgbClr>
                    </a:gs>
                    <a:gs pos="79000">
                      <a:srgbClr val="FFFFFF">
                        <a:tint val="52000"/>
                        <a:satMod val="300000"/>
                      </a:srgbClr>
                    </a:gs>
                    <a:gs pos="100000">
                      <a:srgbClr val="FFFFFF">
                        <a:tint val="40000"/>
                        <a:satMod val="250000"/>
                      </a:srgbClr>
                    </a:gs>
                  </a:gsLst>
                  <a:lin ang="5400000"/>
                </a:gradFill>
              </a:rPr>
              <a:t>крахмал</a:t>
            </a:r>
            <a:endParaRPr lang="ru-RU" b="1" dirty="0">
              <a:ln w="10541" cmpd="sng">
                <a:solidFill>
                  <a:srgbClr val="7D7D7D">
                    <a:tint val="100000"/>
                    <a:shade val="100000"/>
                    <a:satMod val="110000"/>
                  </a:srgbClr>
                </a:solidFill>
                <a:prstDash val="solid"/>
              </a:ln>
              <a:gradFill>
                <a:gsLst>
                  <a:gs pos="0">
                    <a:srgbClr val="FFFFFF">
                      <a:tint val="40000"/>
                      <a:satMod val="250000"/>
                    </a:srgbClr>
                  </a:gs>
                  <a:gs pos="9000">
                    <a:srgbClr val="FFFFFF">
                      <a:tint val="52000"/>
                      <a:satMod val="300000"/>
                    </a:srgbClr>
                  </a:gs>
                  <a:gs pos="50000">
                    <a:srgbClr val="FFFFFF">
                      <a:shade val="20000"/>
                      <a:satMod val="300000"/>
                    </a:srgbClr>
                  </a:gs>
                  <a:gs pos="79000">
                    <a:srgbClr val="FFFFFF">
                      <a:tint val="52000"/>
                      <a:satMod val="300000"/>
                    </a:srgbClr>
                  </a:gs>
                  <a:gs pos="100000">
                    <a:srgbClr val="FFFFFF">
                      <a:tint val="40000"/>
                      <a:satMod val="250000"/>
                    </a:srgbClr>
                  </a:gs>
                </a:gsLst>
                <a:lin ang="5400000"/>
              </a:gra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285728"/>
            <a:ext cx="2357454" cy="369332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ru-RU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лактоза</a:t>
            </a:r>
            <a:endParaRPr lang="ru-RU" b="1" dirty="0">
              <a:ln w="10541" cmpd="sng">
                <a:solidFill>
                  <a:schemeClr val="accent1">
                    <a:shade val="88000"/>
                    <a:satMod val="110000"/>
                  </a:schemeClr>
                </a:solidFill>
                <a:prstDash val="solid"/>
              </a:ln>
              <a:gradFill>
                <a:gsLst>
                  <a:gs pos="0">
                    <a:schemeClr val="accent1">
                      <a:tint val="40000"/>
                      <a:satMod val="250000"/>
                    </a:schemeClr>
                  </a:gs>
                  <a:gs pos="9000">
                    <a:schemeClr val="accent1">
                      <a:tint val="52000"/>
                      <a:satMod val="300000"/>
                    </a:schemeClr>
                  </a:gs>
                  <a:gs pos="50000">
                    <a:schemeClr val="accent1">
                      <a:shade val="20000"/>
                      <a:satMod val="300000"/>
                    </a:schemeClr>
                  </a:gs>
                  <a:gs pos="79000">
                    <a:schemeClr val="accent1">
                      <a:tint val="52000"/>
                      <a:satMod val="300000"/>
                    </a:schemeClr>
                  </a:gs>
                  <a:gs pos="100000">
                    <a:schemeClr val="accent1">
                      <a:tint val="40000"/>
                      <a:satMod val="250000"/>
                    </a:schemeClr>
                  </a:gs>
                </a:gsLst>
                <a:lin ang="5400000"/>
              </a:gra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786546" y="285728"/>
            <a:ext cx="2357454" cy="369332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ru-RU" b="1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сахароза</a:t>
            </a:r>
            <a:endParaRPr lang="ru-RU" b="1" dirty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357554" y="1357298"/>
            <a:ext cx="2357454" cy="923330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ru-RU" b="1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Частично </a:t>
            </a:r>
            <a:r>
              <a:rPr lang="ru-RU" b="1" dirty="0" err="1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гидролизованный</a:t>
            </a:r>
            <a:r>
              <a:rPr lang="ru-RU" b="1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 крахмал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714744" y="2571744"/>
            <a:ext cx="1714512" cy="369332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ru-RU" b="1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мальтоза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785918" y="2571744"/>
            <a:ext cx="1928826" cy="369332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l-GR" b="1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α</a:t>
            </a:r>
            <a:r>
              <a:rPr lang="ru-RU" b="1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-декстрин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429256" y="2571744"/>
            <a:ext cx="1714512" cy="369332"/>
          </a:xfrm>
          <a:prstGeom prst="rect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ru-RU" b="1" dirty="0" err="1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мальтотриоза</a:t>
            </a:r>
            <a:endParaRPr lang="ru-RU" b="1" dirty="0" smtClean="0">
              <a:ln w="12700">
                <a:solidFill>
                  <a:schemeClr val="tx2">
                    <a:satMod val="155000"/>
                  </a:schemeClr>
                </a:solidFill>
                <a:prstDash val="solid"/>
              </a:ln>
              <a:solidFill>
                <a:schemeClr val="bg2">
                  <a:tint val="85000"/>
                  <a:satMod val="155000"/>
                </a:schemeClr>
              </a:solidFill>
              <a:effectLst>
                <a:outerShdw blurRad="41275" dist="20320" dir="1800000" algn="tl" rotWithShape="0">
                  <a:srgbClr val="000000">
                    <a:alpha val="40000"/>
                  </a:srgbClr>
                </a:outerShdw>
              </a:effectLst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0" y="2571744"/>
            <a:ext cx="1714512" cy="369332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ru-RU" b="1" dirty="0" smtClean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</a:rPr>
              <a:t>лактоза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286644" y="2571744"/>
            <a:ext cx="1714512" cy="369332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ru-RU" b="1" dirty="0" smtClean="0">
                <a:ln w="12700">
                  <a:solidFill>
                    <a:schemeClr val="tx2">
                      <a:satMod val="155000"/>
                    </a:schemeClr>
                  </a:solidFill>
                  <a:prstDash val="solid"/>
                </a:ln>
                <a:solidFill>
                  <a:schemeClr val="bg2">
                    <a:tint val="85000"/>
                    <a:satMod val="155000"/>
                  </a:scheme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</a:rPr>
              <a:t>сахароза</a:t>
            </a:r>
          </a:p>
        </p:txBody>
      </p:sp>
      <p:sp>
        <p:nvSpPr>
          <p:cNvPr id="13" name="Полилиния 12"/>
          <p:cNvSpPr/>
          <p:nvPr/>
        </p:nvSpPr>
        <p:spPr>
          <a:xfrm>
            <a:off x="-82550" y="3290887"/>
            <a:ext cx="8934450" cy="2668588"/>
          </a:xfrm>
          <a:custGeom>
            <a:avLst/>
            <a:gdLst>
              <a:gd name="connsiteX0" fmla="*/ 368300 w 8934450"/>
              <a:gd name="connsiteY0" fmla="*/ 2300288 h 2668588"/>
              <a:gd name="connsiteX1" fmla="*/ 368300 w 8934450"/>
              <a:gd name="connsiteY1" fmla="*/ 347663 h 2668588"/>
              <a:gd name="connsiteX2" fmla="*/ 482600 w 8934450"/>
              <a:gd name="connsiteY2" fmla="*/ 214313 h 2668588"/>
              <a:gd name="connsiteX3" fmla="*/ 492125 w 8934450"/>
              <a:gd name="connsiteY3" fmla="*/ 919163 h 2668588"/>
              <a:gd name="connsiteX4" fmla="*/ 482600 w 8934450"/>
              <a:gd name="connsiteY4" fmla="*/ 1081088 h 2668588"/>
              <a:gd name="connsiteX5" fmla="*/ 577850 w 8934450"/>
              <a:gd name="connsiteY5" fmla="*/ 1119188 h 2668588"/>
              <a:gd name="connsiteX6" fmla="*/ 625475 w 8934450"/>
              <a:gd name="connsiteY6" fmla="*/ 909638 h 2668588"/>
              <a:gd name="connsiteX7" fmla="*/ 625475 w 8934450"/>
              <a:gd name="connsiteY7" fmla="*/ 604838 h 2668588"/>
              <a:gd name="connsiteX8" fmla="*/ 625475 w 8934450"/>
              <a:gd name="connsiteY8" fmla="*/ 376238 h 2668588"/>
              <a:gd name="connsiteX9" fmla="*/ 625475 w 8934450"/>
              <a:gd name="connsiteY9" fmla="*/ 147638 h 2668588"/>
              <a:gd name="connsiteX10" fmla="*/ 711200 w 8934450"/>
              <a:gd name="connsiteY10" fmla="*/ 128588 h 2668588"/>
              <a:gd name="connsiteX11" fmla="*/ 768350 w 8934450"/>
              <a:gd name="connsiteY11" fmla="*/ 233363 h 2668588"/>
              <a:gd name="connsiteX12" fmla="*/ 768350 w 8934450"/>
              <a:gd name="connsiteY12" fmla="*/ 1062038 h 2668588"/>
              <a:gd name="connsiteX13" fmla="*/ 863600 w 8934450"/>
              <a:gd name="connsiteY13" fmla="*/ 1100138 h 2668588"/>
              <a:gd name="connsiteX14" fmla="*/ 873125 w 8934450"/>
              <a:gd name="connsiteY14" fmla="*/ 909638 h 2668588"/>
              <a:gd name="connsiteX15" fmla="*/ 892175 w 8934450"/>
              <a:gd name="connsiteY15" fmla="*/ 128588 h 2668588"/>
              <a:gd name="connsiteX16" fmla="*/ 996950 w 8934450"/>
              <a:gd name="connsiteY16" fmla="*/ 138113 h 2668588"/>
              <a:gd name="connsiteX17" fmla="*/ 1016000 w 8934450"/>
              <a:gd name="connsiteY17" fmla="*/ 595313 h 2668588"/>
              <a:gd name="connsiteX18" fmla="*/ 1035050 w 8934450"/>
              <a:gd name="connsiteY18" fmla="*/ 947738 h 2668588"/>
              <a:gd name="connsiteX19" fmla="*/ 1044575 w 8934450"/>
              <a:gd name="connsiteY19" fmla="*/ 1109663 h 2668588"/>
              <a:gd name="connsiteX20" fmla="*/ 1139825 w 8934450"/>
              <a:gd name="connsiteY20" fmla="*/ 1062038 h 2668588"/>
              <a:gd name="connsiteX21" fmla="*/ 1149350 w 8934450"/>
              <a:gd name="connsiteY21" fmla="*/ 195263 h 2668588"/>
              <a:gd name="connsiteX22" fmla="*/ 1196975 w 8934450"/>
              <a:gd name="connsiteY22" fmla="*/ 100013 h 2668588"/>
              <a:gd name="connsiteX23" fmla="*/ 1254125 w 8934450"/>
              <a:gd name="connsiteY23" fmla="*/ 280988 h 2668588"/>
              <a:gd name="connsiteX24" fmla="*/ 1263650 w 8934450"/>
              <a:gd name="connsiteY24" fmla="*/ 728663 h 2668588"/>
              <a:gd name="connsiteX25" fmla="*/ 1292225 w 8934450"/>
              <a:gd name="connsiteY25" fmla="*/ 1109663 h 2668588"/>
              <a:gd name="connsiteX26" fmla="*/ 1444625 w 8934450"/>
              <a:gd name="connsiteY26" fmla="*/ 1062038 h 2668588"/>
              <a:gd name="connsiteX27" fmla="*/ 1435100 w 8934450"/>
              <a:gd name="connsiteY27" fmla="*/ 681038 h 2668588"/>
              <a:gd name="connsiteX28" fmla="*/ 1416050 w 8934450"/>
              <a:gd name="connsiteY28" fmla="*/ 271463 h 2668588"/>
              <a:gd name="connsiteX29" fmla="*/ 1435100 w 8934450"/>
              <a:gd name="connsiteY29" fmla="*/ 100013 h 2668588"/>
              <a:gd name="connsiteX30" fmla="*/ 1558925 w 8934450"/>
              <a:gd name="connsiteY30" fmla="*/ 157163 h 2668588"/>
              <a:gd name="connsiteX31" fmla="*/ 1549400 w 8934450"/>
              <a:gd name="connsiteY31" fmla="*/ 433388 h 2668588"/>
              <a:gd name="connsiteX32" fmla="*/ 1587500 w 8934450"/>
              <a:gd name="connsiteY32" fmla="*/ 814388 h 2668588"/>
              <a:gd name="connsiteX33" fmla="*/ 1606550 w 8934450"/>
              <a:gd name="connsiteY33" fmla="*/ 1052513 h 2668588"/>
              <a:gd name="connsiteX34" fmla="*/ 1682750 w 8934450"/>
              <a:gd name="connsiteY34" fmla="*/ 1052513 h 2668588"/>
              <a:gd name="connsiteX35" fmla="*/ 1739900 w 8934450"/>
              <a:gd name="connsiteY35" fmla="*/ 842963 h 2668588"/>
              <a:gd name="connsiteX36" fmla="*/ 1730375 w 8934450"/>
              <a:gd name="connsiteY36" fmla="*/ 585788 h 2668588"/>
              <a:gd name="connsiteX37" fmla="*/ 1692275 w 8934450"/>
              <a:gd name="connsiteY37" fmla="*/ 176213 h 2668588"/>
              <a:gd name="connsiteX38" fmla="*/ 1787525 w 8934450"/>
              <a:gd name="connsiteY38" fmla="*/ 138113 h 2668588"/>
              <a:gd name="connsiteX39" fmla="*/ 1844675 w 8934450"/>
              <a:gd name="connsiteY39" fmla="*/ 290513 h 2668588"/>
              <a:gd name="connsiteX40" fmla="*/ 1863725 w 8934450"/>
              <a:gd name="connsiteY40" fmla="*/ 633413 h 2668588"/>
              <a:gd name="connsiteX41" fmla="*/ 1835150 w 8934450"/>
              <a:gd name="connsiteY41" fmla="*/ 881063 h 2668588"/>
              <a:gd name="connsiteX42" fmla="*/ 1873250 w 8934450"/>
              <a:gd name="connsiteY42" fmla="*/ 1071563 h 2668588"/>
              <a:gd name="connsiteX43" fmla="*/ 1987550 w 8934450"/>
              <a:gd name="connsiteY43" fmla="*/ 1042988 h 2668588"/>
              <a:gd name="connsiteX44" fmla="*/ 1987550 w 8934450"/>
              <a:gd name="connsiteY44" fmla="*/ 709613 h 2668588"/>
              <a:gd name="connsiteX45" fmla="*/ 1958975 w 8934450"/>
              <a:gd name="connsiteY45" fmla="*/ 319088 h 2668588"/>
              <a:gd name="connsiteX46" fmla="*/ 1987550 w 8934450"/>
              <a:gd name="connsiteY46" fmla="*/ 119063 h 2668588"/>
              <a:gd name="connsiteX47" fmla="*/ 2111375 w 8934450"/>
              <a:gd name="connsiteY47" fmla="*/ 119063 h 2668588"/>
              <a:gd name="connsiteX48" fmla="*/ 2101850 w 8934450"/>
              <a:gd name="connsiteY48" fmla="*/ 357188 h 2668588"/>
              <a:gd name="connsiteX49" fmla="*/ 2101850 w 8934450"/>
              <a:gd name="connsiteY49" fmla="*/ 547688 h 2668588"/>
              <a:gd name="connsiteX50" fmla="*/ 2139950 w 8934450"/>
              <a:gd name="connsiteY50" fmla="*/ 814388 h 2668588"/>
              <a:gd name="connsiteX51" fmla="*/ 2149475 w 8934450"/>
              <a:gd name="connsiteY51" fmla="*/ 1023938 h 2668588"/>
              <a:gd name="connsiteX52" fmla="*/ 2216150 w 8934450"/>
              <a:gd name="connsiteY52" fmla="*/ 1062038 h 2668588"/>
              <a:gd name="connsiteX53" fmla="*/ 2282825 w 8934450"/>
              <a:gd name="connsiteY53" fmla="*/ 947738 h 2668588"/>
              <a:gd name="connsiteX54" fmla="*/ 2273300 w 8934450"/>
              <a:gd name="connsiteY54" fmla="*/ 690563 h 2668588"/>
              <a:gd name="connsiteX55" fmla="*/ 2273300 w 8934450"/>
              <a:gd name="connsiteY55" fmla="*/ 319088 h 2668588"/>
              <a:gd name="connsiteX56" fmla="*/ 2282825 w 8934450"/>
              <a:gd name="connsiteY56" fmla="*/ 109538 h 2668588"/>
              <a:gd name="connsiteX57" fmla="*/ 2406650 w 8934450"/>
              <a:gd name="connsiteY57" fmla="*/ 119063 h 2668588"/>
              <a:gd name="connsiteX58" fmla="*/ 2444750 w 8934450"/>
              <a:gd name="connsiteY58" fmla="*/ 347663 h 2668588"/>
              <a:gd name="connsiteX59" fmla="*/ 2444750 w 8934450"/>
              <a:gd name="connsiteY59" fmla="*/ 652463 h 2668588"/>
              <a:gd name="connsiteX60" fmla="*/ 2425700 w 8934450"/>
              <a:gd name="connsiteY60" fmla="*/ 966788 h 2668588"/>
              <a:gd name="connsiteX61" fmla="*/ 2454275 w 8934450"/>
              <a:gd name="connsiteY61" fmla="*/ 1081088 h 2668588"/>
              <a:gd name="connsiteX62" fmla="*/ 2559050 w 8934450"/>
              <a:gd name="connsiteY62" fmla="*/ 1033463 h 2668588"/>
              <a:gd name="connsiteX63" fmla="*/ 2568575 w 8934450"/>
              <a:gd name="connsiteY63" fmla="*/ 776288 h 2668588"/>
              <a:gd name="connsiteX64" fmla="*/ 2587625 w 8934450"/>
              <a:gd name="connsiteY64" fmla="*/ 500063 h 2668588"/>
              <a:gd name="connsiteX65" fmla="*/ 2559050 w 8934450"/>
              <a:gd name="connsiteY65" fmla="*/ 185738 h 2668588"/>
              <a:gd name="connsiteX66" fmla="*/ 2673350 w 8934450"/>
              <a:gd name="connsiteY66" fmla="*/ 42863 h 2668588"/>
              <a:gd name="connsiteX67" fmla="*/ 2740025 w 8934450"/>
              <a:gd name="connsiteY67" fmla="*/ 319088 h 2668588"/>
              <a:gd name="connsiteX68" fmla="*/ 2720975 w 8934450"/>
              <a:gd name="connsiteY68" fmla="*/ 661988 h 2668588"/>
              <a:gd name="connsiteX69" fmla="*/ 2701925 w 8934450"/>
              <a:gd name="connsiteY69" fmla="*/ 1033463 h 2668588"/>
              <a:gd name="connsiteX70" fmla="*/ 2749550 w 8934450"/>
              <a:gd name="connsiteY70" fmla="*/ 1081088 h 2668588"/>
              <a:gd name="connsiteX71" fmla="*/ 2863850 w 8934450"/>
              <a:gd name="connsiteY71" fmla="*/ 1014413 h 2668588"/>
              <a:gd name="connsiteX72" fmla="*/ 2873375 w 8934450"/>
              <a:gd name="connsiteY72" fmla="*/ 804863 h 2668588"/>
              <a:gd name="connsiteX73" fmla="*/ 2863850 w 8934450"/>
              <a:gd name="connsiteY73" fmla="*/ 471488 h 2668588"/>
              <a:gd name="connsiteX74" fmla="*/ 2921000 w 8934450"/>
              <a:gd name="connsiteY74" fmla="*/ 100013 h 2668588"/>
              <a:gd name="connsiteX75" fmla="*/ 3016250 w 8934450"/>
              <a:gd name="connsiteY75" fmla="*/ 280988 h 2668588"/>
              <a:gd name="connsiteX76" fmla="*/ 3035300 w 8934450"/>
              <a:gd name="connsiteY76" fmla="*/ 700088 h 2668588"/>
              <a:gd name="connsiteX77" fmla="*/ 3025775 w 8934450"/>
              <a:gd name="connsiteY77" fmla="*/ 1004888 h 2668588"/>
              <a:gd name="connsiteX78" fmla="*/ 3130550 w 8934450"/>
              <a:gd name="connsiteY78" fmla="*/ 1071563 h 2668588"/>
              <a:gd name="connsiteX79" fmla="*/ 3140075 w 8934450"/>
              <a:gd name="connsiteY79" fmla="*/ 852488 h 2668588"/>
              <a:gd name="connsiteX80" fmla="*/ 3168650 w 8934450"/>
              <a:gd name="connsiteY80" fmla="*/ 509588 h 2668588"/>
              <a:gd name="connsiteX81" fmla="*/ 3159125 w 8934450"/>
              <a:gd name="connsiteY81" fmla="*/ 271463 h 2668588"/>
              <a:gd name="connsiteX82" fmla="*/ 3178175 w 8934450"/>
              <a:gd name="connsiteY82" fmla="*/ 80963 h 2668588"/>
              <a:gd name="connsiteX83" fmla="*/ 3302000 w 8934450"/>
              <a:gd name="connsiteY83" fmla="*/ 147638 h 2668588"/>
              <a:gd name="connsiteX84" fmla="*/ 3302000 w 8934450"/>
              <a:gd name="connsiteY84" fmla="*/ 423863 h 2668588"/>
              <a:gd name="connsiteX85" fmla="*/ 3292475 w 8934450"/>
              <a:gd name="connsiteY85" fmla="*/ 728663 h 2668588"/>
              <a:gd name="connsiteX86" fmla="*/ 3254375 w 8934450"/>
              <a:gd name="connsiteY86" fmla="*/ 1004888 h 2668588"/>
              <a:gd name="connsiteX87" fmla="*/ 3387725 w 8934450"/>
              <a:gd name="connsiteY87" fmla="*/ 1062038 h 2668588"/>
              <a:gd name="connsiteX88" fmla="*/ 3454400 w 8934450"/>
              <a:gd name="connsiteY88" fmla="*/ 661988 h 2668588"/>
              <a:gd name="connsiteX89" fmla="*/ 3463925 w 8934450"/>
              <a:gd name="connsiteY89" fmla="*/ 242888 h 2668588"/>
              <a:gd name="connsiteX90" fmla="*/ 3521075 w 8934450"/>
              <a:gd name="connsiteY90" fmla="*/ 90488 h 2668588"/>
              <a:gd name="connsiteX91" fmla="*/ 3578225 w 8934450"/>
              <a:gd name="connsiteY91" fmla="*/ 147638 h 2668588"/>
              <a:gd name="connsiteX92" fmla="*/ 3578225 w 8934450"/>
              <a:gd name="connsiteY92" fmla="*/ 385763 h 2668588"/>
              <a:gd name="connsiteX93" fmla="*/ 3606800 w 8934450"/>
              <a:gd name="connsiteY93" fmla="*/ 728663 h 2668588"/>
              <a:gd name="connsiteX94" fmla="*/ 3616325 w 8934450"/>
              <a:gd name="connsiteY94" fmla="*/ 985838 h 2668588"/>
              <a:gd name="connsiteX95" fmla="*/ 3702050 w 8934450"/>
              <a:gd name="connsiteY95" fmla="*/ 1042988 h 2668588"/>
              <a:gd name="connsiteX96" fmla="*/ 3740150 w 8934450"/>
              <a:gd name="connsiteY96" fmla="*/ 766763 h 2668588"/>
              <a:gd name="connsiteX97" fmla="*/ 3711575 w 8934450"/>
              <a:gd name="connsiteY97" fmla="*/ 414338 h 2668588"/>
              <a:gd name="connsiteX98" fmla="*/ 3711575 w 8934450"/>
              <a:gd name="connsiteY98" fmla="*/ 128588 h 2668588"/>
              <a:gd name="connsiteX99" fmla="*/ 3787775 w 8934450"/>
              <a:gd name="connsiteY99" fmla="*/ 52388 h 2668588"/>
              <a:gd name="connsiteX100" fmla="*/ 3854450 w 8934450"/>
              <a:gd name="connsiteY100" fmla="*/ 185738 h 2668588"/>
              <a:gd name="connsiteX101" fmla="*/ 3854450 w 8934450"/>
              <a:gd name="connsiteY101" fmla="*/ 357188 h 2668588"/>
              <a:gd name="connsiteX102" fmla="*/ 3873500 w 8934450"/>
              <a:gd name="connsiteY102" fmla="*/ 652463 h 2668588"/>
              <a:gd name="connsiteX103" fmla="*/ 3902075 w 8934450"/>
              <a:gd name="connsiteY103" fmla="*/ 928688 h 2668588"/>
              <a:gd name="connsiteX104" fmla="*/ 3911600 w 8934450"/>
              <a:gd name="connsiteY104" fmla="*/ 1071563 h 2668588"/>
              <a:gd name="connsiteX105" fmla="*/ 4044950 w 8934450"/>
              <a:gd name="connsiteY105" fmla="*/ 1023938 h 2668588"/>
              <a:gd name="connsiteX106" fmla="*/ 4016375 w 8934450"/>
              <a:gd name="connsiteY106" fmla="*/ 700088 h 2668588"/>
              <a:gd name="connsiteX107" fmla="*/ 3997325 w 8934450"/>
              <a:gd name="connsiteY107" fmla="*/ 166688 h 2668588"/>
              <a:gd name="connsiteX108" fmla="*/ 4016375 w 8934450"/>
              <a:gd name="connsiteY108" fmla="*/ 61913 h 2668588"/>
              <a:gd name="connsiteX109" fmla="*/ 4092575 w 8934450"/>
              <a:gd name="connsiteY109" fmla="*/ 119063 h 2668588"/>
              <a:gd name="connsiteX110" fmla="*/ 4130675 w 8934450"/>
              <a:gd name="connsiteY110" fmla="*/ 395288 h 2668588"/>
              <a:gd name="connsiteX111" fmla="*/ 4168775 w 8934450"/>
              <a:gd name="connsiteY111" fmla="*/ 804863 h 2668588"/>
              <a:gd name="connsiteX112" fmla="*/ 4235450 w 8934450"/>
              <a:gd name="connsiteY112" fmla="*/ 1052513 h 2668588"/>
              <a:gd name="connsiteX113" fmla="*/ 4283075 w 8934450"/>
              <a:gd name="connsiteY113" fmla="*/ 871538 h 2668588"/>
              <a:gd name="connsiteX114" fmla="*/ 4283075 w 8934450"/>
              <a:gd name="connsiteY114" fmla="*/ 595313 h 2668588"/>
              <a:gd name="connsiteX115" fmla="*/ 4311650 w 8934450"/>
              <a:gd name="connsiteY115" fmla="*/ 252413 h 2668588"/>
              <a:gd name="connsiteX116" fmla="*/ 4340225 w 8934450"/>
              <a:gd name="connsiteY116" fmla="*/ 71438 h 2668588"/>
              <a:gd name="connsiteX117" fmla="*/ 4406900 w 8934450"/>
              <a:gd name="connsiteY117" fmla="*/ 242888 h 2668588"/>
              <a:gd name="connsiteX118" fmla="*/ 4397375 w 8934450"/>
              <a:gd name="connsiteY118" fmla="*/ 566738 h 2668588"/>
              <a:gd name="connsiteX119" fmla="*/ 4435475 w 8934450"/>
              <a:gd name="connsiteY119" fmla="*/ 919163 h 2668588"/>
              <a:gd name="connsiteX120" fmla="*/ 4464050 w 8934450"/>
              <a:gd name="connsiteY120" fmla="*/ 1042988 h 2668588"/>
              <a:gd name="connsiteX121" fmla="*/ 4578350 w 8934450"/>
              <a:gd name="connsiteY121" fmla="*/ 1014413 h 2668588"/>
              <a:gd name="connsiteX122" fmla="*/ 4530725 w 8934450"/>
              <a:gd name="connsiteY122" fmla="*/ 642938 h 2668588"/>
              <a:gd name="connsiteX123" fmla="*/ 4530725 w 8934450"/>
              <a:gd name="connsiteY123" fmla="*/ 414338 h 2668588"/>
              <a:gd name="connsiteX124" fmla="*/ 4559300 w 8934450"/>
              <a:gd name="connsiteY124" fmla="*/ 128588 h 2668588"/>
              <a:gd name="connsiteX125" fmla="*/ 4654550 w 8934450"/>
              <a:gd name="connsiteY125" fmla="*/ 109538 h 2668588"/>
              <a:gd name="connsiteX126" fmla="*/ 4692650 w 8934450"/>
              <a:gd name="connsiteY126" fmla="*/ 195263 h 2668588"/>
              <a:gd name="connsiteX127" fmla="*/ 4730750 w 8934450"/>
              <a:gd name="connsiteY127" fmla="*/ 442913 h 2668588"/>
              <a:gd name="connsiteX128" fmla="*/ 4721225 w 8934450"/>
              <a:gd name="connsiteY128" fmla="*/ 652463 h 2668588"/>
              <a:gd name="connsiteX129" fmla="*/ 4721225 w 8934450"/>
              <a:gd name="connsiteY129" fmla="*/ 804863 h 2668588"/>
              <a:gd name="connsiteX130" fmla="*/ 4740275 w 8934450"/>
              <a:gd name="connsiteY130" fmla="*/ 957263 h 2668588"/>
              <a:gd name="connsiteX131" fmla="*/ 4749800 w 8934450"/>
              <a:gd name="connsiteY131" fmla="*/ 1023938 h 2668588"/>
              <a:gd name="connsiteX132" fmla="*/ 4845050 w 8934450"/>
              <a:gd name="connsiteY132" fmla="*/ 966788 h 2668588"/>
              <a:gd name="connsiteX133" fmla="*/ 4854575 w 8934450"/>
              <a:gd name="connsiteY133" fmla="*/ 804863 h 2668588"/>
              <a:gd name="connsiteX134" fmla="*/ 4854575 w 8934450"/>
              <a:gd name="connsiteY134" fmla="*/ 490538 h 2668588"/>
              <a:gd name="connsiteX135" fmla="*/ 4835525 w 8934450"/>
              <a:gd name="connsiteY135" fmla="*/ 223838 h 2668588"/>
              <a:gd name="connsiteX136" fmla="*/ 4835525 w 8934450"/>
              <a:gd name="connsiteY136" fmla="*/ 109538 h 2668588"/>
              <a:gd name="connsiteX137" fmla="*/ 4892675 w 8934450"/>
              <a:gd name="connsiteY137" fmla="*/ 80963 h 2668588"/>
              <a:gd name="connsiteX138" fmla="*/ 4949825 w 8934450"/>
              <a:gd name="connsiteY138" fmla="*/ 100013 h 2668588"/>
              <a:gd name="connsiteX139" fmla="*/ 4987925 w 8934450"/>
              <a:gd name="connsiteY139" fmla="*/ 261938 h 2668588"/>
              <a:gd name="connsiteX140" fmla="*/ 4987925 w 8934450"/>
              <a:gd name="connsiteY140" fmla="*/ 490538 h 2668588"/>
              <a:gd name="connsiteX141" fmla="*/ 4987925 w 8934450"/>
              <a:gd name="connsiteY141" fmla="*/ 766763 h 2668588"/>
              <a:gd name="connsiteX142" fmla="*/ 4978400 w 8934450"/>
              <a:gd name="connsiteY142" fmla="*/ 938213 h 2668588"/>
              <a:gd name="connsiteX143" fmla="*/ 5006975 w 8934450"/>
              <a:gd name="connsiteY143" fmla="*/ 995363 h 2668588"/>
              <a:gd name="connsiteX144" fmla="*/ 5102225 w 8934450"/>
              <a:gd name="connsiteY144" fmla="*/ 995363 h 2668588"/>
              <a:gd name="connsiteX145" fmla="*/ 5130800 w 8934450"/>
              <a:gd name="connsiteY145" fmla="*/ 757238 h 2668588"/>
              <a:gd name="connsiteX146" fmla="*/ 5140325 w 8934450"/>
              <a:gd name="connsiteY146" fmla="*/ 347663 h 2668588"/>
              <a:gd name="connsiteX147" fmla="*/ 5130800 w 8934450"/>
              <a:gd name="connsiteY147" fmla="*/ 90488 h 2668588"/>
              <a:gd name="connsiteX148" fmla="*/ 5216525 w 8934450"/>
              <a:gd name="connsiteY148" fmla="*/ 90488 h 2668588"/>
              <a:gd name="connsiteX149" fmla="*/ 5254625 w 8934450"/>
              <a:gd name="connsiteY149" fmla="*/ 195263 h 2668588"/>
              <a:gd name="connsiteX150" fmla="*/ 5264150 w 8934450"/>
              <a:gd name="connsiteY150" fmla="*/ 357188 h 2668588"/>
              <a:gd name="connsiteX151" fmla="*/ 5273675 w 8934450"/>
              <a:gd name="connsiteY151" fmla="*/ 519113 h 2668588"/>
              <a:gd name="connsiteX152" fmla="*/ 5264150 w 8934450"/>
              <a:gd name="connsiteY152" fmla="*/ 747713 h 2668588"/>
              <a:gd name="connsiteX153" fmla="*/ 5264150 w 8934450"/>
              <a:gd name="connsiteY153" fmla="*/ 957263 h 2668588"/>
              <a:gd name="connsiteX154" fmla="*/ 5311775 w 8934450"/>
              <a:gd name="connsiteY154" fmla="*/ 1033463 h 2668588"/>
              <a:gd name="connsiteX155" fmla="*/ 5368925 w 8934450"/>
              <a:gd name="connsiteY155" fmla="*/ 928688 h 2668588"/>
              <a:gd name="connsiteX156" fmla="*/ 5416550 w 8934450"/>
              <a:gd name="connsiteY156" fmla="*/ 719138 h 2668588"/>
              <a:gd name="connsiteX157" fmla="*/ 5378450 w 8934450"/>
              <a:gd name="connsiteY157" fmla="*/ 500063 h 2668588"/>
              <a:gd name="connsiteX158" fmla="*/ 5378450 w 8934450"/>
              <a:gd name="connsiteY158" fmla="*/ 214313 h 2668588"/>
              <a:gd name="connsiteX159" fmla="*/ 5435600 w 8934450"/>
              <a:gd name="connsiteY159" fmla="*/ 61913 h 2668588"/>
              <a:gd name="connsiteX160" fmla="*/ 5502275 w 8934450"/>
              <a:gd name="connsiteY160" fmla="*/ 109538 h 2668588"/>
              <a:gd name="connsiteX161" fmla="*/ 5511800 w 8934450"/>
              <a:gd name="connsiteY161" fmla="*/ 319088 h 2668588"/>
              <a:gd name="connsiteX162" fmla="*/ 5511800 w 8934450"/>
              <a:gd name="connsiteY162" fmla="*/ 500063 h 2668588"/>
              <a:gd name="connsiteX163" fmla="*/ 5540375 w 8934450"/>
              <a:gd name="connsiteY163" fmla="*/ 776288 h 2668588"/>
              <a:gd name="connsiteX164" fmla="*/ 5530850 w 8934450"/>
              <a:gd name="connsiteY164" fmla="*/ 985838 h 2668588"/>
              <a:gd name="connsiteX165" fmla="*/ 5578475 w 8934450"/>
              <a:gd name="connsiteY165" fmla="*/ 1062038 h 2668588"/>
              <a:gd name="connsiteX166" fmla="*/ 5654675 w 8934450"/>
              <a:gd name="connsiteY166" fmla="*/ 1033463 h 2668588"/>
              <a:gd name="connsiteX167" fmla="*/ 5654675 w 8934450"/>
              <a:gd name="connsiteY167" fmla="*/ 690563 h 2668588"/>
              <a:gd name="connsiteX168" fmla="*/ 5664200 w 8934450"/>
              <a:gd name="connsiteY168" fmla="*/ 157163 h 2668588"/>
              <a:gd name="connsiteX169" fmla="*/ 5749925 w 8934450"/>
              <a:gd name="connsiteY169" fmla="*/ 61913 h 2668588"/>
              <a:gd name="connsiteX170" fmla="*/ 5788025 w 8934450"/>
              <a:gd name="connsiteY170" fmla="*/ 166688 h 2668588"/>
              <a:gd name="connsiteX171" fmla="*/ 5788025 w 8934450"/>
              <a:gd name="connsiteY171" fmla="*/ 452438 h 2668588"/>
              <a:gd name="connsiteX172" fmla="*/ 5788025 w 8934450"/>
              <a:gd name="connsiteY172" fmla="*/ 728663 h 2668588"/>
              <a:gd name="connsiteX173" fmla="*/ 5788025 w 8934450"/>
              <a:gd name="connsiteY173" fmla="*/ 909638 h 2668588"/>
              <a:gd name="connsiteX174" fmla="*/ 5788025 w 8934450"/>
              <a:gd name="connsiteY174" fmla="*/ 1042988 h 2668588"/>
              <a:gd name="connsiteX175" fmla="*/ 5892800 w 8934450"/>
              <a:gd name="connsiteY175" fmla="*/ 1004888 h 2668588"/>
              <a:gd name="connsiteX176" fmla="*/ 5921375 w 8934450"/>
              <a:gd name="connsiteY176" fmla="*/ 852488 h 2668588"/>
              <a:gd name="connsiteX177" fmla="*/ 5911850 w 8934450"/>
              <a:gd name="connsiteY177" fmla="*/ 500063 h 2668588"/>
              <a:gd name="connsiteX178" fmla="*/ 5911850 w 8934450"/>
              <a:gd name="connsiteY178" fmla="*/ 252413 h 2668588"/>
              <a:gd name="connsiteX179" fmla="*/ 5949950 w 8934450"/>
              <a:gd name="connsiteY179" fmla="*/ 80963 h 2668588"/>
              <a:gd name="connsiteX180" fmla="*/ 6035675 w 8934450"/>
              <a:gd name="connsiteY180" fmla="*/ 109538 h 2668588"/>
              <a:gd name="connsiteX181" fmla="*/ 6045200 w 8934450"/>
              <a:gd name="connsiteY181" fmla="*/ 423863 h 2668588"/>
              <a:gd name="connsiteX182" fmla="*/ 6073775 w 8934450"/>
              <a:gd name="connsiteY182" fmla="*/ 1052513 h 2668588"/>
              <a:gd name="connsiteX183" fmla="*/ 6197600 w 8934450"/>
              <a:gd name="connsiteY183" fmla="*/ 1023938 h 2668588"/>
              <a:gd name="connsiteX184" fmla="*/ 6216650 w 8934450"/>
              <a:gd name="connsiteY184" fmla="*/ 785813 h 2668588"/>
              <a:gd name="connsiteX185" fmla="*/ 6188075 w 8934450"/>
              <a:gd name="connsiteY185" fmla="*/ 347663 h 2668588"/>
              <a:gd name="connsiteX186" fmla="*/ 6235700 w 8934450"/>
              <a:gd name="connsiteY186" fmla="*/ 119063 h 2668588"/>
              <a:gd name="connsiteX187" fmla="*/ 6302375 w 8934450"/>
              <a:gd name="connsiteY187" fmla="*/ 157163 h 2668588"/>
              <a:gd name="connsiteX188" fmla="*/ 6340475 w 8934450"/>
              <a:gd name="connsiteY188" fmla="*/ 881063 h 2668588"/>
              <a:gd name="connsiteX189" fmla="*/ 6369050 w 8934450"/>
              <a:gd name="connsiteY189" fmla="*/ 1071563 h 2668588"/>
              <a:gd name="connsiteX190" fmla="*/ 6483350 w 8934450"/>
              <a:gd name="connsiteY190" fmla="*/ 976313 h 2668588"/>
              <a:gd name="connsiteX191" fmla="*/ 6492875 w 8934450"/>
              <a:gd name="connsiteY191" fmla="*/ 566738 h 2668588"/>
              <a:gd name="connsiteX192" fmla="*/ 6502400 w 8934450"/>
              <a:gd name="connsiteY192" fmla="*/ 300038 h 2668588"/>
              <a:gd name="connsiteX193" fmla="*/ 6540500 w 8934450"/>
              <a:gd name="connsiteY193" fmla="*/ 100013 h 2668588"/>
              <a:gd name="connsiteX194" fmla="*/ 6607175 w 8934450"/>
              <a:gd name="connsiteY194" fmla="*/ 157163 h 2668588"/>
              <a:gd name="connsiteX195" fmla="*/ 6616700 w 8934450"/>
              <a:gd name="connsiteY195" fmla="*/ 690563 h 2668588"/>
              <a:gd name="connsiteX196" fmla="*/ 6607175 w 8934450"/>
              <a:gd name="connsiteY196" fmla="*/ 976313 h 2668588"/>
              <a:gd name="connsiteX197" fmla="*/ 6683375 w 8934450"/>
              <a:gd name="connsiteY197" fmla="*/ 1042988 h 2668588"/>
              <a:gd name="connsiteX198" fmla="*/ 6740525 w 8934450"/>
              <a:gd name="connsiteY198" fmla="*/ 890588 h 2668588"/>
              <a:gd name="connsiteX199" fmla="*/ 6740525 w 8934450"/>
              <a:gd name="connsiteY199" fmla="*/ 509588 h 2668588"/>
              <a:gd name="connsiteX200" fmla="*/ 6731000 w 8934450"/>
              <a:gd name="connsiteY200" fmla="*/ 185738 h 2668588"/>
              <a:gd name="connsiteX201" fmla="*/ 6797675 w 8934450"/>
              <a:gd name="connsiteY201" fmla="*/ 80963 h 2668588"/>
              <a:gd name="connsiteX202" fmla="*/ 6864350 w 8934450"/>
              <a:gd name="connsiteY202" fmla="*/ 309563 h 2668588"/>
              <a:gd name="connsiteX203" fmla="*/ 6873875 w 8934450"/>
              <a:gd name="connsiteY203" fmla="*/ 947738 h 2668588"/>
              <a:gd name="connsiteX204" fmla="*/ 6978650 w 8934450"/>
              <a:gd name="connsiteY204" fmla="*/ 928688 h 2668588"/>
              <a:gd name="connsiteX205" fmla="*/ 7016750 w 8934450"/>
              <a:gd name="connsiteY205" fmla="*/ 547688 h 2668588"/>
              <a:gd name="connsiteX206" fmla="*/ 6997700 w 8934450"/>
              <a:gd name="connsiteY206" fmla="*/ 214313 h 2668588"/>
              <a:gd name="connsiteX207" fmla="*/ 7026275 w 8934450"/>
              <a:gd name="connsiteY207" fmla="*/ 100013 h 2668588"/>
              <a:gd name="connsiteX208" fmla="*/ 7092950 w 8934450"/>
              <a:gd name="connsiteY208" fmla="*/ 347663 h 2668588"/>
              <a:gd name="connsiteX209" fmla="*/ 7121525 w 8934450"/>
              <a:gd name="connsiteY209" fmla="*/ 709613 h 2668588"/>
              <a:gd name="connsiteX210" fmla="*/ 7112000 w 8934450"/>
              <a:gd name="connsiteY210" fmla="*/ 957263 h 2668588"/>
              <a:gd name="connsiteX211" fmla="*/ 7188200 w 8934450"/>
              <a:gd name="connsiteY211" fmla="*/ 1042988 h 2668588"/>
              <a:gd name="connsiteX212" fmla="*/ 7273925 w 8934450"/>
              <a:gd name="connsiteY212" fmla="*/ 747713 h 2668588"/>
              <a:gd name="connsiteX213" fmla="*/ 7264400 w 8934450"/>
              <a:gd name="connsiteY213" fmla="*/ 290513 h 2668588"/>
              <a:gd name="connsiteX214" fmla="*/ 7273925 w 8934450"/>
              <a:gd name="connsiteY214" fmla="*/ 119063 h 2668588"/>
              <a:gd name="connsiteX215" fmla="*/ 7340600 w 8934450"/>
              <a:gd name="connsiteY215" fmla="*/ 52388 h 2668588"/>
              <a:gd name="connsiteX216" fmla="*/ 7388225 w 8934450"/>
              <a:gd name="connsiteY216" fmla="*/ 128588 h 2668588"/>
              <a:gd name="connsiteX217" fmla="*/ 7397750 w 8934450"/>
              <a:gd name="connsiteY217" fmla="*/ 328613 h 2668588"/>
              <a:gd name="connsiteX218" fmla="*/ 7388225 w 8934450"/>
              <a:gd name="connsiteY218" fmla="*/ 604838 h 2668588"/>
              <a:gd name="connsiteX219" fmla="*/ 7397750 w 8934450"/>
              <a:gd name="connsiteY219" fmla="*/ 900113 h 2668588"/>
              <a:gd name="connsiteX220" fmla="*/ 7416800 w 8934450"/>
              <a:gd name="connsiteY220" fmla="*/ 1004888 h 2668588"/>
              <a:gd name="connsiteX221" fmla="*/ 7473950 w 8934450"/>
              <a:gd name="connsiteY221" fmla="*/ 1023938 h 2668588"/>
              <a:gd name="connsiteX222" fmla="*/ 7521575 w 8934450"/>
              <a:gd name="connsiteY222" fmla="*/ 814388 h 2668588"/>
              <a:gd name="connsiteX223" fmla="*/ 7521575 w 8934450"/>
              <a:gd name="connsiteY223" fmla="*/ 519113 h 2668588"/>
              <a:gd name="connsiteX224" fmla="*/ 7531100 w 8934450"/>
              <a:gd name="connsiteY224" fmla="*/ 223838 h 2668588"/>
              <a:gd name="connsiteX225" fmla="*/ 7531100 w 8934450"/>
              <a:gd name="connsiteY225" fmla="*/ 119063 h 2668588"/>
              <a:gd name="connsiteX226" fmla="*/ 7626350 w 8934450"/>
              <a:gd name="connsiteY226" fmla="*/ 71438 h 2668588"/>
              <a:gd name="connsiteX227" fmla="*/ 7664450 w 8934450"/>
              <a:gd name="connsiteY227" fmla="*/ 157163 h 2668588"/>
              <a:gd name="connsiteX228" fmla="*/ 7664450 w 8934450"/>
              <a:gd name="connsiteY228" fmla="*/ 909638 h 2668588"/>
              <a:gd name="connsiteX229" fmla="*/ 7645400 w 8934450"/>
              <a:gd name="connsiteY229" fmla="*/ 1042988 h 2668588"/>
              <a:gd name="connsiteX230" fmla="*/ 7769225 w 8934450"/>
              <a:gd name="connsiteY230" fmla="*/ 1004888 h 2668588"/>
              <a:gd name="connsiteX231" fmla="*/ 7788275 w 8934450"/>
              <a:gd name="connsiteY231" fmla="*/ 785813 h 2668588"/>
              <a:gd name="connsiteX232" fmla="*/ 7816850 w 8934450"/>
              <a:gd name="connsiteY232" fmla="*/ 404813 h 2668588"/>
              <a:gd name="connsiteX233" fmla="*/ 7826375 w 8934450"/>
              <a:gd name="connsiteY233" fmla="*/ 119063 h 2668588"/>
              <a:gd name="connsiteX234" fmla="*/ 7940675 w 8934450"/>
              <a:gd name="connsiteY234" fmla="*/ 71438 h 2668588"/>
              <a:gd name="connsiteX235" fmla="*/ 7959725 w 8934450"/>
              <a:gd name="connsiteY235" fmla="*/ 176213 h 2668588"/>
              <a:gd name="connsiteX236" fmla="*/ 7959725 w 8934450"/>
              <a:gd name="connsiteY236" fmla="*/ 490538 h 2668588"/>
              <a:gd name="connsiteX237" fmla="*/ 7940675 w 8934450"/>
              <a:gd name="connsiteY237" fmla="*/ 842963 h 2668588"/>
              <a:gd name="connsiteX238" fmla="*/ 7950200 w 8934450"/>
              <a:gd name="connsiteY238" fmla="*/ 995363 h 2668588"/>
              <a:gd name="connsiteX239" fmla="*/ 8045450 w 8934450"/>
              <a:gd name="connsiteY239" fmla="*/ 1004888 h 2668588"/>
              <a:gd name="connsiteX240" fmla="*/ 8064500 w 8934450"/>
              <a:gd name="connsiteY240" fmla="*/ 823913 h 2668588"/>
              <a:gd name="connsiteX241" fmla="*/ 8083550 w 8934450"/>
              <a:gd name="connsiteY241" fmla="*/ 528638 h 2668588"/>
              <a:gd name="connsiteX242" fmla="*/ 8102600 w 8934450"/>
              <a:gd name="connsiteY242" fmla="*/ 204788 h 2668588"/>
              <a:gd name="connsiteX243" fmla="*/ 8150225 w 8934450"/>
              <a:gd name="connsiteY243" fmla="*/ 80963 h 2668588"/>
              <a:gd name="connsiteX244" fmla="*/ 8235950 w 8934450"/>
              <a:gd name="connsiteY244" fmla="*/ 214313 h 2668588"/>
              <a:gd name="connsiteX245" fmla="*/ 8226425 w 8934450"/>
              <a:gd name="connsiteY245" fmla="*/ 452438 h 2668588"/>
              <a:gd name="connsiteX246" fmla="*/ 8226425 w 8934450"/>
              <a:gd name="connsiteY246" fmla="*/ 747713 h 2668588"/>
              <a:gd name="connsiteX247" fmla="*/ 8264525 w 8934450"/>
              <a:gd name="connsiteY247" fmla="*/ 995363 h 2668588"/>
              <a:gd name="connsiteX248" fmla="*/ 8321675 w 8934450"/>
              <a:gd name="connsiteY248" fmla="*/ 1062038 h 2668588"/>
              <a:gd name="connsiteX249" fmla="*/ 8350250 w 8934450"/>
              <a:gd name="connsiteY249" fmla="*/ 833438 h 2668588"/>
              <a:gd name="connsiteX250" fmla="*/ 8350250 w 8934450"/>
              <a:gd name="connsiteY250" fmla="*/ 490538 h 2668588"/>
              <a:gd name="connsiteX251" fmla="*/ 8340725 w 8934450"/>
              <a:gd name="connsiteY251" fmla="*/ 176213 h 2668588"/>
              <a:gd name="connsiteX252" fmla="*/ 8445500 w 8934450"/>
              <a:gd name="connsiteY252" fmla="*/ 90488 h 2668588"/>
              <a:gd name="connsiteX253" fmla="*/ 8502650 w 8934450"/>
              <a:gd name="connsiteY253" fmla="*/ 338138 h 2668588"/>
              <a:gd name="connsiteX254" fmla="*/ 8502650 w 8934450"/>
              <a:gd name="connsiteY254" fmla="*/ 661988 h 2668588"/>
              <a:gd name="connsiteX255" fmla="*/ 8531225 w 8934450"/>
              <a:gd name="connsiteY255" fmla="*/ 1004888 h 2668588"/>
              <a:gd name="connsiteX256" fmla="*/ 8645525 w 8934450"/>
              <a:gd name="connsiteY256" fmla="*/ 928688 h 2668588"/>
              <a:gd name="connsiteX257" fmla="*/ 8645525 w 8934450"/>
              <a:gd name="connsiteY257" fmla="*/ 671513 h 2668588"/>
              <a:gd name="connsiteX258" fmla="*/ 8683625 w 8934450"/>
              <a:gd name="connsiteY258" fmla="*/ 300038 h 2668588"/>
              <a:gd name="connsiteX259" fmla="*/ 8655050 w 8934450"/>
              <a:gd name="connsiteY259" fmla="*/ 90488 h 2668588"/>
              <a:gd name="connsiteX260" fmla="*/ 8797925 w 8934450"/>
              <a:gd name="connsiteY260" fmla="*/ 128588 h 2668588"/>
              <a:gd name="connsiteX261" fmla="*/ 8807450 w 8934450"/>
              <a:gd name="connsiteY261" fmla="*/ 338138 h 2668588"/>
              <a:gd name="connsiteX262" fmla="*/ 8816975 w 8934450"/>
              <a:gd name="connsiteY262" fmla="*/ 766763 h 2668588"/>
              <a:gd name="connsiteX263" fmla="*/ 8845550 w 8934450"/>
              <a:gd name="connsiteY263" fmla="*/ 2309813 h 2668588"/>
              <a:gd name="connsiteX264" fmla="*/ 8826500 w 8934450"/>
              <a:gd name="connsiteY264" fmla="*/ 2490788 h 2668588"/>
              <a:gd name="connsiteX265" fmla="*/ 8512175 w 8934450"/>
              <a:gd name="connsiteY265" fmla="*/ 2538413 h 2668588"/>
              <a:gd name="connsiteX266" fmla="*/ 6292850 w 8934450"/>
              <a:gd name="connsiteY266" fmla="*/ 2557463 h 2668588"/>
              <a:gd name="connsiteX267" fmla="*/ 3321050 w 8934450"/>
              <a:gd name="connsiteY267" fmla="*/ 2557463 h 2668588"/>
              <a:gd name="connsiteX268" fmla="*/ 482600 w 8934450"/>
              <a:gd name="connsiteY268" fmla="*/ 2557463 h 2668588"/>
              <a:gd name="connsiteX269" fmla="*/ 425450 w 8934450"/>
              <a:gd name="connsiteY269" fmla="*/ 2557463 h 2668588"/>
              <a:gd name="connsiteX270" fmla="*/ 368300 w 8934450"/>
              <a:gd name="connsiteY270" fmla="*/ 2300288 h 266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8934450" h="2668588">
                <a:moveTo>
                  <a:pt x="368300" y="2300288"/>
                </a:moveTo>
                <a:cubicBezTo>
                  <a:pt x="358775" y="1931988"/>
                  <a:pt x="349250" y="695326"/>
                  <a:pt x="368300" y="347663"/>
                </a:cubicBezTo>
                <a:cubicBezTo>
                  <a:pt x="387350" y="0"/>
                  <a:pt x="461963" y="119063"/>
                  <a:pt x="482600" y="214313"/>
                </a:cubicBezTo>
                <a:cubicBezTo>
                  <a:pt x="503238" y="309563"/>
                  <a:pt x="492125" y="774701"/>
                  <a:pt x="492125" y="919163"/>
                </a:cubicBezTo>
                <a:cubicBezTo>
                  <a:pt x="492125" y="1063625"/>
                  <a:pt x="468313" y="1047751"/>
                  <a:pt x="482600" y="1081088"/>
                </a:cubicBezTo>
                <a:cubicBezTo>
                  <a:pt x="496887" y="1114425"/>
                  <a:pt x="554038" y="1147763"/>
                  <a:pt x="577850" y="1119188"/>
                </a:cubicBezTo>
                <a:cubicBezTo>
                  <a:pt x="601662" y="1090613"/>
                  <a:pt x="617538" y="995363"/>
                  <a:pt x="625475" y="909638"/>
                </a:cubicBezTo>
                <a:cubicBezTo>
                  <a:pt x="633412" y="823913"/>
                  <a:pt x="625475" y="604838"/>
                  <a:pt x="625475" y="604838"/>
                </a:cubicBezTo>
                <a:lnTo>
                  <a:pt x="625475" y="376238"/>
                </a:lnTo>
                <a:cubicBezTo>
                  <a:pt x="625475" y="300038"/>
                  <a:pt x="611188" y="188913"/>
                  <a:pt x="625475" y="147638"/>
                </a:cubicBezTo>
                <a:cubicBezTo>
                  <a:pt x="639763" y="106363"/>
                  <a:pt x="687388" y="114301"/>
                  <a:pt x="711200" y="128588"/>
                </a:cubicBezTo>
                <a:cubicBezTo>
                  <a:pt x="735012" y="142875"/>
                  <a:pt x="758825" y="77788"/>
                  <a:pt x="768350" y="233363"/>
                </a:cubicBezTo>
                <a:cubicBezTo>
                  <a:pt x="777875" y="388938"/>
                  <a:pt x="752475" y="917576"/>
                  <a:pt x="768350" y="1062038"/>
                </a:cubicBezTo>
                <a:cubicBezTo>
                  <a:pt x="784225" y="1206500"/>
                  <a:pt x="846137" y="1125538"/>
                  <a:pt x="863600" y="1100138"/>
                </a:cubicBezTo>
                <a:cubicBezTo>
                  <a:pt x="881063" y="1074738"/>
                  <a:pt x="868363" y="1071563"/>
                  <a:pt x="873125" y="909638"/>
                </a:cubicBezTo>
                <a:cubicBezTo>
                  <a:pt x="877888" y="747713"/>
                  <a:pt x="871538" y="257176"/>
                  <a:pt x="892175" y="128588"/>
                </a:cubicBezTo>
                <a:cubicBezTo>
                  <a:pt x="912813" y="1"/>
                  <a:pt x="976313" y="60326"/>
                  <a:pt x="996950" y="138113"/>
                </a:cubicBezTo>
                <a:cubicBezTo>
                  <a:pt x="1017588" y="215901"/>
                  <a:pt x="1009650" y="460376"/>
                  <a:pt x="1016000" y="595313"/>
                </a:cubicBezTo>
                <a:cubicBezTo>
                  <a:pt x="1022350" y="730250"/>
                  <a:pt x="1030288" y="862013"/>
                  <a:pt x="1035050" y="947738"/>
                </a:cubicBezTo>
                <a:cubicBezTo>
                  <a:pt x="1039812" y="1033463"/>
                  <a:pt x="1027113" y="1090613"/>
                  <a:pt x="1044575" y="1109663"/>
                </a:cubicBezTo>
                <a:cubicBezTo>
                  <a:pt x="1062037" y="1128713"/>
                  <a:pt x="1122363" y="1214438"/>
                  <a:pt x="1139825" y="1062038"/>
                </a:cubicBezTo>
                <a:cubicBezTo>
                  <a:pt x="1157287" y="909638"/>
                  <a:pt x="1139825" y="355600"/>
                  <a:pt x="1149350" y="195263"/>
                </a:cubicBezTo>
                <a:cubicBezTo>
                  <a:pt x="1158875" y="34926"/>
                  <a:pt x="1179513" y="85726"/>
                  <a:pt x="1196975" y="100013"/>
                </a:cubicBezTo>
                <a:cubicBezTo>
                  <a:pt x="1214437" y="114300"/>
                  <a:pt x="1243012" y="176213"/>
                  <a:pt x="1254125" y="280988"/>
                </a:cubicBezTo>
                <a:cubicBezTo>
                  <a:pt x="1265238" y="385763"/>
                  <a:pt x="1257300" y="590551"/>
                  <a:pt x="1263650" y="728663"/>
                </a:cubicBezTo>
                <a:cubicBezTo>
                  <a:pt x="1270000" y="866776"/>
                  <a:pt x="1262063" y="1054101"/>
                  <a:pt x="1292225" y="1109663"/>
                </a:cubicBezTo>
                <a:cubicBezTo>
                  <a:pt x="1322387" y="1165225"/>
                  <a:pt x="1420813" y="1133475"/>
                  <a:pt x="1444625" y="1062038"/>
                </a:cubicBezTo>
                <a:cubicBezTo>
                  <a:pt x="1468437" y="990601"/>
                  <a:pt x="1439862" y="812800"/>
                  <a:pt x="1435100" y="681038"/>
                </a:cubicBezTo>
                <a:cubicBezTo>
                  <a:pt x="1430338" y="549276"/>
                  <a:pt x="1416050" y="368300"/>
                  <a:pt x="1416050" y="271463"/>
                </a:cubicBezTo>
                <a:cubicBezTo>
                  <a:pt x="1416050" y="174626"/>
                  <a:pt x="1411288" y="119063"/>
                  <a:pt x="1435100" y="100013"/>
                </a:cubicBezTo>
                <a:cubicBezTo>
                  <a:pt x="1458912" y="80963"/>
                  <a:pt x="1539875" y="101601"/>
                  <a:pt x="1558925" y="157163"/>
                </a:cubicBezTo>
                <a:cubicBezTo>
                  <a:pt x="1577975" y="212726"/>
                  <a:pt x="1544638" y="323851"/>
                  <a:pt x="1549400" y="433388"/>
                </a:cubicBezTo>
                <a:cubicBezTo>
                  <a:pt x="1554162" y="542925"/>
                  <a:pt x="1577975" y="711201"/>
                  <a:pt x="1587500" y="814388"/>
                </a:cubicBezTo>
                <a:cubicBezTo>
                  <a:pt x="1597025" y="917575"/>
                  <a:pt x="1590675" y="1012826"/>
                  <a:pt x="1606550" y="1052513"/>
                </a:cubicBezTo>
                <a:cubicBezTo>
                  <a:pt x="1622425" y="1092200"/>
                  <a:pt x="1660525" y="1087438"/>
                  <a:pt x="1682750" y="1052513"/>
                </a:cubicBezTo>
                <a:cubicBezTo>
                  <a:pt x="1704975" y="1017588"/>
                  <a:pt x="1731963" y="920751"/>
                  <a:pt x="1739900" y="842963"/>
                </a:cubicBezTo>
                <a:cubicBezTo>
                  <a:pt x="1747838" y="765176"/>
                  <a:pt x="1738312" y="696913"/>
                  <a:pt x="1730375" y="585788"/>
                </a:cubicBezTo>
                <a:cubicBezTo>
                  <a:pt x="1722438" y="474663"/>
                  <a:pt x="1682750" y="250825"/>
                  <a:pt x="1692275" y="176213"/>
                </a:cubicBezTo>
                <a:cubicBezTo>
                  <a:pt x="1701800" y="101601"/>
                  <a:pt x="1762125" y="119063"/>
                  <a:pt x="1787525" y="138113"/>
                </a:cubicBezTo>
                <a:cubicBezTo>
                  <a:pt x="1812925" y="157163"/>
                  <a:pt x="1831975" y="207963"/>
                  <a:pt x="1844675" y="290513"/>
                </a:cubicBezTo>
                <a:cubicBezTo>
                  <a:pt x="1857375" y="373063"/>
                  <a:pt x="1865313" y="534988"/>
                  <a:pt x="1863725" y="633413"/>
                </a:cubicBezTo>
                <a:cubicBezTo>
                  <a:pt x="1862138" y="731838"/>
                  <a:pt x="1833563" y="808038"/>
                  <a:pt x="1835150" y="881063"/>
                </a:cubicBezTo>
                <a:cubicBezTo>
                  <a:pt x="1836737" y="954088"/>
                  <a:pt x="1847850" y="1044576"/>
                  <a:pt x="1873250" y="1071563"/>
                </a:cubicBezTo>
                <a:cubicBezTo>
                  <a:pt x="1898650" y="1098551"/>
                  <a:pt x="1968500" y="1103313"/>
                  <a:pt x="1987550" y="1042988"/>
                </a:cubicBezTo>
                <a:cubicBezTo>
                  <a:pt x="2006600" y="982663"/>
                  <a:pt x="1992312" y="830263"/>
                  <a:pt x="1987550" y="709613"/>
                </a:cubicBezTo>
                <a:cubicBezTo>
                  <a:pt x="1982788" y="588963"/>
                  <a:pt x="1958975" y="417513"/>
                  <a:pt x="1958975" y="319088"/>
                </a:cubicBezTo>
                <a:cubicBezTo>
                  <a:pt x="1958975" y="220663"/>
                  <a:pt x="1962150" y="152400"/>
                  <a:pt x="1987550" y="119063"/>
                </a:cubicBezTo>
                <a:cubicBezTo>
                  <a:pt x="2012950" y="85726"/>
                  <a:pt x="2092325" y="79375"/>
                  <a:pt x="2111375" y="119063"/>
                </a:cubicBezTo>
                <a:cubicBezTo>
                  <a:pt x="2130425" y="158751"/>
                  <a:pt x="2103438" y="285751"/>
                  <a:pt x="2101850" y="357188"/>
                </a:cubicBezTo>
                <a:cubicBezTo>
                  <a:pt x="2100263" y="428626"/>
                  <a:pt x="2095500" y="471488"/>
                  <a:pt x="2101850" y="547688"/>
                </a:cubicBezTo>
                <a:cubicBezTo>
                  <a:pt x="2108200" y="623888"/>
                  <a:pt x="2132013" y="735013"/>
                  <a:pt x="2139950" y="814388"/>
                </a:cubicBezTo>
                <a:cubicBezTo>
                  <a:pt x="2147887" y="893763"/>
                  <a:pt x="2136775" y="982663"/>
                  <a:pt x="2149475" y="1023938"/>
                </a:cubicBezTo>
                <a:cubicBezTo>
                  <a:pt x="2162175" y="1065213"/>
                  <a:pt x="2193925" y="1074738"/>
                  <a:pt x="2216150" y="1062038"/>
                </a:cubicBezTo>
                <a:cubicBezTo>
                  <a:pt x="2238375" y="1049338"/>
                  <a:pt x="2273300" y="1009651"/>
                  <a:pt x="2282825" y="947738"/>
                </a:cubicBezTo>
                <a:cubicBezTo>
                  <a:pt x="2292350" y="885826"/>
                  <a:pt x="2274888" y="795338"/>
                  <a:pt x="2273300" y="690563"/>
                </a:cubicBezTo>
                <a:cubicBezTo>
                  <a:pt x="2271713" y="585788"/>
                  <a:pt x="2271713" y="415925"/>
                  <a:pt x="2273300" y="319088"/>
                </a:cubicBezTo>
                <a:cubicBezTo>
                  <a:pt x="2274887" y="222251"/>
                  <a:pt x="2260600" y="142875"/>
                  <a:pt x="2282825" y="109538"/>
                </a:cubicBezTo>
                <a:cubicBezTo>
                  <a:pt x="2305050" y="76201"/>
                  <a:pt x="2379663" y="79376"/>
                  <a:pt x="2406650" y="119063"/>
                </a:cubicBezTo>
                <a:cubicBezTo>
                  <a:pt x="2433638" y="158751"/>
                  <a:pt x="2438400" y="258763"/>
                  <a:pt x="2444750" y="347663"/>
                </a:cubicBezTo>
                <a:cubicBezTo>
                  <a:pt x="2451100" y="436563"/>
                  <a:pt x="2447925" y="549276"/>
                  <a:pt x="2444750" y="652463"/>
                </a:cubicBezTo>
                <a:cubicBezTo>
                  <a:pt x="2441575" y="755650"/>
                  <a:pt x="2424113" y="895351"/>
                  <a:pt x="2425700" y="966788"/>
                </a:cubicBezTo>
                <a:cubicBezTo>
                  <a:pt x="2427288" y="1038226"/>
                  <a:pt x="2432050" y="1069976"/>
                  <a:pt x="2454275" y="1081088"/>
                </a:cubicBezTo>
                <a:cubicBezTo>
                  <a:pt x="2476500" y="1092200"/>
                  <a:pt x="2540000" y="1084263"/>
                  <a:pt x="2559050" y="1033463"/>
                </a:cubicBezTo>
                <a:cubicBezTo>
                  <a:pt x="2578100" y="982663"/>
                  <a:pt x="2563813" y="865188"/>
                  <a:pt x="2568575" y="776288"/>
                </a:cubicBezTo>
                <a:cubicBezTo>
                  <a:pt x="2573338" y="687388"/>
                  <a:pt x="2589213" y="598488"/>
                  <a:pt x="2587625" y="500063"/>
                </a:cubicBezTo>
                <a:cubicBezTo>
                  <a:pt x="2586038" y="401638"/>
                  <a:pt x="2544763" y="261938"/>
                  <a:pt x="2559050" y="185738"/>
                </a:cubicBezTo>
                <a:cubicBezTo>
                  <a:pt x="2573338" y="109538"/>
                  <a:pt x="2643188" y="20638"/>
                  <a:pt x="2673350" y="42863"/>
                </a:cubicBezTo>
                <a:cubicBezTo>
                  <a:pt x="2703512" y="65088"/>
                  <a:pt x="2732088" y="215901"/>
                  <a:pt x="2740025" y="319088"/>
                </a:cubicBezTo>
                <a:cubicBezTo>
                  <a:pt x="2747962" y="422275"/>
                  <a:pt x="2727325" y="542926"/>
                  <a:pt x="2720975" y="661988"/>
                </a:cubicBezTo>
                <a:cubicBezTo>
                  <a:pt x="2714625" y="781050"/>
                  <a:pt x="2697163" y="963613"/>
                  <a:pt x="2701925" y="1033463"/>
                </a:cubicBezTo>
                <a:cubicBezTo>
                  <a:pt x="2706688" y="1103313"/>
                  <a:pt x="2722562" y="1084263"/>
                  <a:pt x="2749550" y="1081088"/>
                </a:cubicBezTo>
                <a:cubicBezTo>
                  <a:pt x="2776538" y="1077913"/>
                  <a:pt x="2843213" y="1060451"/>
                  <a:pt x="2863850" y="1014413"/>
                </a:cubicBezTo>
                <a:cubicBezTo>
                  <a:pt x="2884488" y="968376"/>
                  <a:pt x="2873375" y="895350"/>
                  <a:pt x="2873375" y="804863"/>
                </a:cubicBezTo>
                <a:cubicBezTo>
                  <a:pt x="2873375" y="714376"/>
                  <a:pt x="2855913" y="588963"/>
                  <a:pt x="2863850" y="471488"/>
                </a:cubicBezTo>
                <a:cubicBezTo>
                  <a:pt x="2871787" y="354013"/>
                  <a:pt x="2895600" y="131763"/>
                  <a:pt x="2921000" y="100013"/>
                </a:cubicBezTo>
                <a:cubicBezTo>
                  <a:pt x="2946400" y="68263"/>
                  <a:pt x="2997200" y="180976"/>
                  <a:pt x="3016250" y="280988"/>
                </a:cubicBezTo>
                <a:cubicBezTo>
                  <a:pt x="3035300" y="381001"/>
                  <a:pt x="3033713" y="579438"/>
                  <a:pt x="3035300" y="700088"/>
                </a:cubicBezTo>
                <a:cubicBezTo>
                  <a:pt x="3036888" y="820738"/>
                  <a:pt x="3009900" y="942976"/>
                  <a:pt x="3025775" y="1004888"/>
                </a:cubicBezTo>
                <a:cubicBezTo>
                  <a:pt x="3041650" y="1066801"/>
                  <a:pt x="3111500" y="1096963"/>
                  <a:pt x="3130550" y="1071563"/>
                </a:cubicBezTo>
                <a:cubicBezTo>
                  <a:pt x="3149600" y="1046163"/>
                  <a:pt x="3133725" y="946150"/>
                  <a:pt x="3140075" y="852488"/>
                </a:cubicBezTo>
                <a:cubicBezTo>
                  <a:pt x="3146425" y="758826"/>
                  <a:pt x="3165475" y="606425"/>
                  <a:pt x="3168650" y="509588"/>
                </a:cubicBezTo>
                <a:cubicBezTo>
                  <a:pt x="3171825" y="412751"/>
                  <a:pt x="3157538" y="342901"/>
                  <a:pt x="3159125" y="271463"/>
                </a:cubicBezTo>
                <a:cubicBezTo>
                  <a:pt x="3160713" y="200026"/>
                  <a:pt x="3154363" y="101600"/>
                  <a:pt x="3178175" y="80963"/>
                </a:cubicBezTo>
                <a:cubicBezTo>
                  <a:pt x="3201987" y="60326"/>
                  <a:pt x="3281363" y="90488"/>
                  <a:pt x="3302000" y="147638"/>
                </a:cubicBezTo>
                <a:cubicBezTo>
                  <a:pt x="3322637" y="204788"/>
                  <a:pt x="3303587" y="327026"/>
                  <a:pt x="3302000" y="423863"/>
                </a:cubicBezTo>
                <a:cubicBezTo>
                  <a:pt x="3300413" y="520700"/>
                  <a:pt x="3300413" y="631826"/>
                  <a:pt x="3292475" y="728663"/>
                </a:cubicBezTo>
                <a:cubicBezTo>
                  <a:pt x="3284538" y="825501"/>
                  <a:pt x="3238500" y="949326"/>
                  <a:pt x="3254375" y="1004888"/>
                </a:cubicBezTo>
                <a:cubicBezTo>
                  <a:pt x="3270250" y="1060450"/>
                  <a:pt x="3354388" y="1119188"/>
                  <a:pt x="3387725" y="1062038"/>
                </a:cubicBezTo>
                <a:cubicBezTo>
                  <a:pt x="3421063" y="1004888"/>
                  <a:pt x="3441700" y="798513"/>
                  <a:pt x="3454400" y="661988"/>
                </a:cubicBezTo>
                <a:cubicBezTo>
                  <a:pt x="3467100" y="525463"/>
                  <a:pt x="3452813" y="338138"/>
                  <a:pt x="3463925" y="242888"/>
                </a:cubicBezTo>
                <a:cubicBezTo>
                  <a:pt x="3475037" y="147638"/>
                  <a:pt x="3502025" y="106363"/>
                  <a:pt x="3521075" y="90488"/>
                </a:cubicBezTo>
                <a:cubicBezTo>
                  <a:pt x="3540125" y="74613"/>
                  <a:pt x="3568700" y="98425"/>
                  <a:pt x="3578225" y="147638"/>
                </a:cubicBezTo>
                <a:cubicBezTo>
                  <a:pt x="3587750" y="196851"/>
                  <a:pt x="3573462" y="288925"/>
                  <a:pt x="3578225" y="385763"/>
                </a:cubicBezTo>
                <a:cubicBezTo>
                  <a:pt x="3582988" y="482601"/>
                  <a:pt x="3600450" y="628651"/>
                  <a:pt x="3606800" y="728663"/>
                </a:cubicBezTo>
                <a:cubicBezTo>
                  <a:pt x="3613150" y="828675"/>
                  <a:pt x="3600450" y="933451"/>
                  <a:pt x="3616325" y="985838"/>
                </a:cubicBezTo>
                <a:cubicBezTo>
                  <a:pt x="3632200" y="1038225"/>
                  <a:pt x="3681413" y="1079501"/>
                  <a:pt x="3702050" y="1042988"/>
                </a:cubicBezTo>
                <a:cubicBezTo>
                  <a:pt x="3722688" y="1006476"/>
                  <a:pt x="3738563" y="871538"/>
                  <a:pt x="3740150" y="766763"/>
                </a:cubicBezTo>
                <a:cubicBezTo>
                  <a:pt x="3741738" y="661988"/>
                  <a:pt x="3716338" y="520701"/>
                  <a:pt x="3711575" y="414338"/>
                </a:cubicBezTo>
                <a:cubicBezTo>
                  <a:pt x="3706813" y="307976"/>
                  <a:pt x="3698875" y="188913"/>
                  <a:pt x="3711575" y="128588"/>
                </a:cubicBezTo>
                <a:cubicBezTo>
                  <a:pt x="3724275" y="68263"/>
                  <a:pt x="3763963" y="42863"/>
                  <a:pt x="3787775" y="52388"/>
                </a:cubicBezTo>
                <a:cubicBezTo>
                  <a:pt x="3811588" y="61913"/>
                  <a:pt x="3843338" y="134938"/>
                  <a:pt x="3854450" y="185738"/>
                </a:cubicBezTo>
                <a:cubicBezTo>
                  <a:pt x="3865563" y="236538"/>
                  <a:pt x="3851275" y="279401"/>
                  <a:pt x="3854450" y="357188"/>
                </a:cubicBezTo>
                <a:cubicBezTo>
                  <a:pt x="3857625" y="434975"/>
                  <a:pt x="3865563" y="557213"/>
                  <a:pt x="3873500" y="652463"/>
                </a:cubicBezTo>
                <a:cubicBezTo>
                  <a:pt x="3881437" y="747713"/>
                  <a:pt x="3895725" y="858838"/>
                  <a:pt x="3902075" y="928688"/>
                </a:cubicBezTo>
                <a:cubicBezTo>
                  <a:pt x="3908425" y="998538"/>
                  <a:pt x="3887788" y="1055688"/>
                  <a:pt x="3911600" y="1071563"/>
                </a:cubicBezTo>
                <a:cubicBezTo>
                  <a:pt x="3935413" y="1087438"/>
                  <a:pt x="4027488" y="1085850"/>
                  <a:pt x="4044950" y="1023938"/>
                </a:cubicBezTo>
                <a:cubicBezTo>
                  <a:pt x="4062412" y="962026"/>
                  <a:pt x="4024312" y="842963"/>
                  <a:pt x="4016375" y="700088"/>
                </a:cubicBezTo>
                <a:cubicBezTo>
                  <a:pt x="4008438" y="557213"/>
                  <a:pt x="3997325" y="273050"/>
                  <a:pt x="3997325" y="166688"/>
                </a:cubicBezTo>
                <a:cubicBezTo>
                  <a:pt x="3997325" y="60326"/>
                  <a:pt x="4000500" y="69850"/>
                  <a:pt x="4016375" y="61913"/>
                </a:cubicBezTo>
                <a:cubicBezTo>
                  <a:pt x="4032250" y="53976"/>
                  <a:pt x="4073525" y="63501"/>
                  <a:pt x="4092575" y="119063"/>
                </a:cubicBezTo>
                <a:cubicBezTo>
                  <a:pt x="4111625" y="174626"/>
                  <a:pt x="4117975" y="280988"/>
                  <a:pt x="4130675" y="395288"/>
                </a:cubicBezTo>
                <a:cubicBezTo>
                  <a:pt x="4143375" y="509588"/>
                  <a:pt x="4151312" y="695325"/>
                  <a:pt x="4168775" y="804863"/>
                </a:cubicBezTo>
                <a:cubicBezTo>
                  <a:pt x="4186238" y="914401"/>
                  <a:pt x="4216400" y="1041401"/>
                  <a:pt x="4235450" y="1052513"/>
                </a:cubicBezTo>
                <a:cubicBezTo>
                  <a:pt x="4254500" y="1063625"/>
                  <a:pt x="4275138" y="947738"/>
                  <a:pt x="4283075" y="871538"/>
                </a:cubicBezTo>
                <a:cubicBezTo>
                  <a:pt x="4291012" y="795338"/>
                  <a:pt x="4278313" y="698500"/>
                  <a:pt x="4283075" y="595313"/>
                </a:cubicBezTo>
                <a:cubicBezTo>
                  <a:pt x="4287837" y="492126"/>
                  <a:pt x="4302125" y="339725"/>
                  <a:pt x="4311650" y="252413"/>
                </a:cubicBezTo>
                <a:cubicBezTo>
                  <a:pt x="4321175" y="165101"/>
                  <a:pt x="4324350" y="73026"/>
                  <a:pt x="4340225" y="71438"/>
                </a:cubicBezTo>
                <a:cubicBezTo>
                  <a:pt x="4356100" y="69851"/>
                  <a:pt x="4397375" y="160338"/>
                  <a:pt x="4406900" y="242888"/>
                </a:cubicBezTo>
                <a:cubicBezTo>
                  <a:pt x="4416425" y="325438"/>
                  <a:pt x="4392613" y="454026"/>
                  <a:pt x="4397375" y="566738"/>
                </a:cubicBezTo>
                <a:cubicBezTo>
                  <a:pt x="4402138" y="679451"/>
                  <a:pt x="4424363" y="839788"/>
                  <a:pt x="4435475" y="919163"/>
                </a:cubicBezTo>
                <a:cubicBezTo>
                  <a:pt x="4446587" y="998538"/>
                  <a:pt x="4440238" y="1027113"/>
                  <a:pt x="4464050" y="1042988"/>
                </a:cubicBezTo>
                <a:cubicBezTo>
                  <a:pt x="4487863" y="1058863"/>
                  <a:pt x="4567238" y="1081088"/>
                  <a:pt x="4578350" y="1014413"/>
                </a:cubicBezTo>
                <a:cubicBezTo>
                  <a:pt x="4589463" y="947738"/>
                  <a:pt x="4538663" y="742951"/>
                  <a:pt x="4530725" y="642938"/>
                </a:cubicBezTo>
                <a:cubicBezTo>
                  <a:pt x="4522788" y="542926"/>
                  <a:pt x="4525963" y="500063"/>
                  <a:pt x="4530725" y="414338"/>
                </a:cubicBezTo>
                <a:cubicBezTo>
                  <a:pt x="4535487" y="328613"/>
                  <a:pt x="4538663" y="179388"/>
                  <a:pt x="4559300" y="128588"/>
                </a:cubicBezTo>
                <a:cubicBezTo>
                  <a:pt x="4579937" y="77788"/>
                  <a:pt x="4632325" y="98426"/>
                  <a:pt x="4654550" y="109538"/>
                </a:cubicBezTo>
                <a:cubicBezTo>
                  <a:pt x="4676775" y="120650"/>
                  <a:pt x="4679950" y="139700"/>
                  <a:pt x="4692650" y="195263"/>
                </a:cubicBezTo>
                <a:cubicBezTo>
                  <a:pt x="4705350" y="250826"/>
                  <a:pt x="4725988" y="366713"/>
                  <a:pt x="4730750" y="442913"/>
                </a:cubicBezTo>
                <a:cubicBezTo>
                  <a:pt x="4735512" y="519113"/>
                  <a:pt x="4722812" y="592138"/>
                  <a:pt x="4721225" y="652463"/>
                </a:cubicBezTo>
                <a:cubicBezTo>
                  <a:pt x="4719638" y="712788"/>
                  <a:pt x="4718050" y="754063"/>
                  <a:pt x="4721225" y="804863"/>
                </a:cubicBezTo>
                <a:cubicBezTo>
                  <a:pt x="4724400" y="855663"/>
                  <a:pt x="4735513" y="920751"/>
                  <a:pt x="4740275" y="957263"/>
                </a:cubicBezTo>
                <a:cubicBezTo>
                  <a:pt x="4745038" y="993776"/>
                  <a:pt x="4732338" y="1022351"/>
                  <a:pt x="4749800" y="1023938"/>
                </a:cubicBezTo>
                <a:cubicBezTo>
                  <a:pt x="4767262" y="1025525"/>
                  <a:pt x="4827588" y="1003300"/>
                  <a:pt x="4845050" y="966788"/>
                </a:cubicBezTo>
                <a:cubicBezTo>
                  <a:pt x="4862512" y="930276"/>
                  <a:pt x="4852988" y="884238"/>
                  <a:pt x="4854575" y="804863"/>
                </a:cubicBezTo>
                <a:cubicBezTo>
                  <a:pt x="4856162" y="725488"/>
                  <a:pt x="4857750" y="587375"/>
                  <a:pt x="4854575" y="490538"/>
                </a:cubicBezTo>
                <a:cubicBezTo>
                  <a:pt x="4851400" y="393701"/>
                  <a:pt x="4838700" y="287338"/>
                  <a:pt x="4835525" y="223838"/>
                </a:cubicBezTo>
                <a:cubicBezTo>
                  <a:pt x="4832350" y="160338"/>
                  <a:pt x="4826000" y="133351"/>
                  <a:pt x="4835525" y="109538"/>
                </a:cubicBezTo>
                <a:cubicBezTo>
                  <a:pt x="4845050" y="85726"/>
                  <a:pt x="4873625" y="82550"/>
                  <a:pt x="4892675" y="80963"/>
                </a:cubicBezTo>
                <a:cubicBezTo>
                  <a:pt x="4911725" y="79376"/>
                  <a:pt x="4933950" y="69851"/>
                  <a:pt x="4949825" y="100013"/>
                </a:cubicBezTo>
                <a:cubicBezTo>
                  <a:pt x="4965700" y="130175"/>
                  <a:pt x="4981575" y="196851"/>
                  <a:pt x="4987925" y="261938"/>
                </a:cubicBezTo>
                <a:cubicBezTo>
                  <a:pt x="4994275" y="327025"/>
                  <a:pt x="4987925" y="490538"/>
                  <a:pt x="4987925" y="490538"/>
                </a:cubicBezTo>
                <a:cubicBezTo>
                  <a:pt x="4987925" y="574675"/>
                  <a:pt x="4989512" y="692151"/>
                  <a:pt x="4987925" y="766763"/>
                </a:cubicBezTo>
                <a:cubicBezTo>
                  <a:pt x="4986338" y="841375"/>
                  <a:pt x="4975225" y="900113"/>
                  <a:pt x="4978400" y="938213"/>
                </a:cubicBezTo>
                <a:cubicBezTo>
                  <a:pt x="4981575" y="976313"/>
                  <a:pt x="4986338" y="985838"/>
                  <a:pt x="5006975" y="995363"/>
                </a:cubicBezTo>
                <a:cubicBezTo>
                  <a:pt x="5027612" y="1004888"/>
                  <a:pt x="5081588" y="1035051"/>
                  <a:pt x="5102225" y="995363"/>
                </a:cubicBezTo>
                <a:cubicBezTo>
                  <a:pt x="5122863" y="955676"/>
                  <a:pt x="5124450" y="865188"/>
                  <a:pt x="5130800" y="757238"/>
                </a:cubicBezTo>
                <a:cubicBezTo>
                  <a:pt x="5137150" y="649288"/>
                  <a:pt x="5140325" y="458788"/>
                  <a:pt x="5140325" y="347663"/>
                </a:cubicBezTo>
                <a:cubicBezTo>
                  <a:pt x="5140325" y="236538"/>
                  <a:pt x="5118100" y="133351"/>
                  <a:pt x="5130800" y="90488"/>
                </a:cubicBezTo>
                <a:cubicBezTo>
                  <a:pt x="5143500" y="47626"/>
                  <a:pt x="5195888" y="73026"/>
                  <a:pt x="5216525" y="90488"/>
                </a:cubicBezTo>
                <a:cubicBezTo>
                  <a:pt x="5237162" y="107950"/>
                  <a:pt x="5246688" y="150813"/>
                  <a:pt x="5254625" y="195263"/>
                </a:cubicBezTo>
                <a:cubicBezTo>
                  <a:pt x="5262562" y="239713"/>
                  <a:pt x="5264150" y="357188"/>
                  <a:pt x="5264150" y="357188"/>
                </a:cubicBezTo>
                <a:cubicBezTo>
                  <a:pt x="5267325" y="411163"/>
                  <a:pt x="5273675" y="454026"/>
                  <a:pt x="5273675" y="519113"/>
                </a:cubicBezTo>
                <a:cubicBezTo>
                  <a:pt x="5273675" y="584200"/>
                  <a:pt x="5265737" y="674688"/>
                  <a:pt x="5264150" y="747713"/>
                </a:cubicBezTo>
                <a:cubicBezTo>
                  <a:pt x="5262563" y="820738"/>
                  <a:pt x="5256213" y="909638"/>
                  <a:pt x="5264150" y="957263"/>
                </a:cubicBezTo>
                <a:cubicBezTo>
                  <a:pt x="5272087" y="1004888"/>
                  <a:pt x="5294312" y="1038226"/>
                  <a:pt x="5311775" y="1033463"/>
                </a:cubicBezTo>
                <a:cubicBezTo>
                  <a:pt x="5329238" y="1028700"/>
                  <a:pt x="5351463" y="981075"/>
                  <a:pt x="5368925" y="928688"/>
                </a:cubicBezTo>
                <a:cubicBezTo>
                  <a:pt x="5386387" y="876301"/>
                  <a:pt x="5414963" y="790576"/>
                  <a:pt x="5416550" y="719138"/>
                </a:cubicBezTo>
                <a:cubicBezTo>
                  <a:pt x="5418138" y="647701"/>
                  <a:pt x="5384800" y="584200"/>
                  <a:pt x="5378450" y="500063"/>
                </a:cubicBezTo>
                <a:cubicBezTo>
                  <a:pt x="5372100" y="415926"/>
                  <a:pt x="5368925" y="287338"/>
                  <a:pt x="5378450" y="214313"/>
                </a:cubicBezTo>
                <a:cubicBezTo>
                  <a:pt x="5387975" y="141288"/>
                  <a:pt x="5414963" y="79375"/>
                  <a:pt x="5435600" y="61913"/>
                </a:cubicBezTo>
                <a:cubicBezTo>
                  <a:pt x="5456237" y="44451"/>
                  <a:pt x="5489575" y="66676"/>
                  <a:pt x="5502275" y="109538"/>
                </a:cubicBezTo>
                <a:cubicBezTo>
                  <a:pt x="5514975" y="152401"/>
                  <a:pt x="5510213" y="254001"/>
                  <a:pt x="5511800" y="319088"/>
                </a:cubicBezTo>
                <a:cubicBezTo>
                  <a:pt x="5513387" y="384175"/>
                  <a:pt x="5507038" y="423863"/>
                  <a:pt x="5511800" y="500063"/>
                </a:cubicBezTo>
                <a:cubicBezTo>
                  <a:pt x="5516562" y="576263"/>
                  <a:pt x="5537200" y="695326"/>
                  <a:pt x="5540375" y="776288"/>
                </a:cubicBezTo>
                <a:cubicBezTo>
                  <a:pt x="5543550" y="857250"/>
                  <a:pt x="5524500" y="938213"/>
                  <a:pt x="5530850" y="985838"/>
                </a:cubicBezTo>
                <a:cubicBezTo>
                  <a:pt x="5537200" y="1033463"/>
                  <a:pt x="5557838" y="1054101"/>
                  <a:pt x="5578475" y="1062038"/>
                </a:cubicBezTo>
                <a:cubicBezTo>
                  <a:pt x="5599113" y="1069976"/>
                  <a:pt x="5641975" y="1095376"/>
                  <a:pt x="5654675" y="1033463"/>
                </a:cubicBezTo>
                <a:cubicBezTo>
                  <a:pt x="5667375" y="971551"/>
                  <a:pt x="5653087" y="836613"/>
                  <a:pt x="5654675" y="690563"/>
                </a:cubicBezTo>
                <a:cubicBezTo>
                  <a:pt x="5656263" y="544513"/>
                  <a:pt x="5648325" y="261938"/>
                  <a:pt x="5664200" y="157163"/>
                </a:cubicBezTo>
                <a:cubicBezTo>
                  <a:pt x="5680075" y="52388"/>
                  <a:pt x="5729288" y="60326"/>
                  <a:pt x="5749925" y="61913"/>
                </a:cubicBezTo>
                <a:cubicBezTo>
                  <a:pt x="5770562" y="63500"/>
                  <a:pt x="5781675" y="101601"/>
                  <a:pt x="5788025" y="166688"/>
                </a:cubicBezTo>
                <a:cubicBezTo>
                  <a:pt x="5794375" y="231775"/>
                  <a:pt x="5788025" y="452438"/>
                  <a:pt x="5788025" y="452438"/>
                </a:cubicBezTo>
                <a:lnTo>
                  <a:pt x="5788025" y="728663"/>
                </a:lnTo>
                <a:lnTo>
                  <a:pt x="5788025" y="909638"/>
                </a:lnTo>
                <a:cubicBezTo>
                  <a:pt x="5788025" y="962025"/>
                  <a:pt x="5770563" y="1027113"/>
                  <a:pt x="5788025" y="1042988"/>
                </a:cubicBezTo>
                <a:cubicBezTo>
                  <a:pt x="5805487" y="1058863"/>
                  <a:pt x="5870575" y="1036638"/>
                  <a:pt x="5892800" y="1004888"/>
                </a:cubicBezTo>
                <a:cubicBezTo>
                  <a:pt x="5915025" y="973138"/>
                  <a:pt x="5918200" y="936625"/>
                  <a:pt x="5921375" y="852488"/>
                </a:cubicBezTo>
                <a:cubicBezTo>
                  <a:pt x="5924550" y="768351"/>
                  <a:pt x="5913437" y="600075"/>
                  <a:pt x="5911850" y="500063"/>
                </a:cubicBezTo>
                <a:cubicBezTo>
                  <a:pt x="5910263" y="400051"/>
                  <a:pt x="5905500" y="322263"/>
                  <a:pt x="5911850" y="252413"/>
                </a:cubicBezTo>
                <a:cubicBezTo>
                  <a:pt x="5918200" y="182563"/>
                  <a:pt x="5929313" y="104775"/>
                  <a:pt x="5949950" y="80963"/>
                </a:cubicBezTo>
                <a:cubicBezTo>
                  <a:pt x="5970587" y="57151"/>
                  <a:pt x="6019800" y="52388"/>
                  <a:pt x="6035675" y="109538"/>
                </a:cubicBezTo>
                <a:cubicBezTo>
                  <a:pt x="6051550" y="166688"/>
                  <a:pt x="6038850" y="266701"/>
                  <a:pt x="6045200" y="423863"/>
                </a:cubicBezTo>
                <a:cubicBezTo>
                  <a:pt x="6051550" y="581026"/>
                  <a:pt x="6048375" y="952500"/>
                  <a:pt x="6073775" y="1052513"/>
                </a:cubicBezTo>
                <a:cubicBezTo>
                  <a:pt x="6099175" y="1152526"/>
                  <a:pt x="6173788" y="1068388"/>
                  <a:pt x="6197600" y="1023938"/>
                </a:cubicBezTo>
                <a:cubicBezTo>
                  <a:pt x="6221412" y="979488"/>
                  <a:pt x="6218237" y="898525"/>
                  <a:pt x="6216650" y="785813"/>
                </a:cubicBezTo>
                <a:cubicBezTo>
                  <a:pt x="6215063" y="673101"/>
                  <a:pt x="6184900" y="458788"/>
                  <a:pt x="6188075" y="347663"/>
                </a:cubicBezTo>
                <a:cubicBezTo>
                  <a:pt x="6191250" y="236538"/>
                  <a:pt x="6216650" y="150813"/>
                  <a:pt x="6235700" y="119063"/>
                </a:cubicBezTo>
                <a:cubicBezTo>
                  <a:pt x="6254750" y="87313"/>
                  <a:pt x="6284913" y="30163"/>
                  <a:pt x="6302375" y="157163"/>
                </a:cubicBezTo>
                <a:cubicBezTo>
                  <a:pt x="6319838" y="284163"/>
                  <a:pt x="6329363" y="728663"/>
                  <a:pt x="6340475" y="881063"/>
                </a:cubicBezTo>
                <a:cubicBezTo>
                  <a:pt x="6351587" y="1033463"/>
                  <a:pt x="6345238" y="1055688"/>
                  <a:pt x="6369050" y="1071563"/>
                </a:cubicBezTo>
                <a:cubicBezTo>
                  <a:pt x="6392863" y="1087438"/>
                  <a:pt x="6462713" y="1060450"/>
                  <a:pt x="6483350" y="976313"/>
                </a:cubicBezTo>
                <a:cubicBezTo>
                  <a:pt x="6503987" y="892176"/>
                  <a:pt x="6489700" y="679450"/>
                  <a:pt x="6492875" y="566738"/>
                </a:cubicBezTo>
                <a:cubicBezTo>
                  <a:pt x="6496050" y="454026"/>
                  <a:pt x="6494463" y="377826"/>
                  <a:pt x="6502400" y="300038"/>
                </a:cubicBezTo>
                <a:cubicBezTo>
                  <a:pt x="6510338" y="222251"/>
                  <a:pt x="6523038" y="123825"/>
                  <a:pt x="6540500" y="100013"/>
                </a:cubicBezTo>
                <a:cubicBezTo>
                  <a:pt x="6557962" y="76201"/>
                  <a:pt x="6594475" y="58738"/>
                  <a:pt x="6607175" y="157163"/>
                </a:cubicBezTo>
                <a:cubicBezTo>
                  <a:pt x="6619875" y="255588"/>
                  <a:pt x="6616700" y="554038"/>
                  <a:pt x="6616700" y="690563"/>
                </a:cubicBezTo>
                <a:cubicBezTo>
                  <a:pt x="6616700" y="827088"/>
                  <a:pt x="6596063" y="917576"/>
                  <a:pt x="6607175" y="976313"/>
                </a:cubicBezTo>
                <a:cubicBezTo>
                  <a:pt x="6618287" y="1035050"/>
                  <a:pt x="6661150" y="1057276"/>
                  <a:pt x="6683375" y="1042988"/>
                </a:cubicBezTo>
                <a:cubicBezTo>
                  <a:pt x="6705600" y="1028700"/>
                  <a:pt x="6731000" y="979488"/>
                  <a:pt x="6740525" y="890588"/>
                </a:cubicBezTo>
                <a:cubicBezTo>
                  <a:pt x="6750050" y="801688"/>
                  <a:pt x="6742113" y="627063"/>
                  <a:pt x="6740525" y="509588"/>
                </a:cubicBezTo>
                <a:cubicBezTo>
                  <a:pt x="6738938" y="392113"/>
                  <a:pt x="6721475" y="257176"/>
                  <a:pt x="6731000" y="185738"/>
                </a:cubicBezTo>
                <a:cubicBezTo>
                  <a:pt x="6740525" y="114301"/>
                  <a:pt x="6775450" y="60326"/>
                  <a:pt x="6797675" y="80963"/>
                </a:cubicBezTo>
                <a:cubicBezTo>
                  <a:pt x="6819900" y="101600"/>
                  <a:pt x="6851650" y="165101"/>
                  <a:pt x="6864350" y="309563"/>
                </a:cubicBezTo>
                <a:cubicBezTo>
                  <a:pt x="6877050" y="454025"/>
                  <a:pt x="6854825" y="844551"/>
                  <a:pt x="6873875" y="947738"/>
                </a:cubicBezTo>
                <a:cubicBezTo>
                  <a:pt x="6892925" y="1050926"/>
                  <a:pt x="6954838" y="995363"/>
                  <a:pt x="6978650" y="928688"/>
                </a:cubicBezTo>
                <a:cubicBezTo>
                  <a:pt x="7002463" y="862013"/>
                  <a:pt x="7013575" y="666750"/>
                  <a:pt x="7016750" y="547688"/>
                </a:cubicBezTo>
                <a:cubicBezTo>
                  <a:pt x="7019925" y="428626"/>
                  <a:pt x="6996113" y="288925"/>
                  <a:pt x="6997700" y="214313"/>
                </a:cubicBezTo>
                <a:cubicBezTo>
                  <a:pt x="6999287" y="139701"/>
                  <a:pt x="7010400" y="77788"/>
                  <a:pt x="7026275" y="100013"/>
                </a:cubicBezTo>
                <a:cubicBezTo>
                  <a:pt x="7042150" y="122238"/>
                  <a:pt x="7077075" y="246063"/>
                  <a:pt x="7092950" y="347663"/>
                </a:cubicBezTo>
                <a:cubicBezTo>
                  <a:pt x="7108825" y="449263"/>
                  <a:pt x="7118350" y="608013"/>
                  <a:pt x="7121525" y="709613"/>
                </a:cubicBezTo>
                <a:cubicBezTo>
                  <a:pt x="7124700" y="811213"/>
                  <a:pt x="7100887" y="901700"/>
                  <a:pt x="7112000" y="957263"/>
                </a:cubicBezTo>
                <a:cubicBezTo>
                  <a:pt x="7123113" y="1012826"/>
                  <a:pt x="7161213" y="1077913"/>
                  <a:pt x="7188200" y="1042988"/>
                </a:cubicBezTo>
                <a:cubicBezTo>
                  <a:pt x="7215188" y="1008063"/>
                  <a:pt x="7261225" y="873126"/>
                  <a:pt x="7273925" y="747713"/>
                </a:cubicBezTo>
                <a:cubicBezTo>
                  <a:pt x="7286625" y="622301"/>
                  <a:pt x="7264400" y="395288"/>
                  <a:pt x="7264400" y="290513"/>
                </a:cubicBezTo>
                <a:cubicBezTo>
                  <a:pt x="7264400" y="185738"/>
                  <a:pt x="7261225" y="158751"/>
                  <a:pt x="7273925" y="119063"/>
                </a:cubicBezTo>
                <a:cubicBezTo>
                  <a:pt x="7286625" y="79376"/>
                  <a:pt x="7321550" y="50801"/>
                  <a:pt x="7340600" y="52388"/>
                </a:cubicBezTo>
                <a:cubicBezTo>
                  <a:pt x="7359650" y="53975"/>
                  <a:pt x="7378700" y="82551"/>
                  <a:pt x="7388225" y="128588"/>
                </a:cubicBezTo>
                <a:cubicBezTo>
                  <a:pt x="7397750" y="174626"/>
                  <a:pt x="7397750" y="249238"/>
                  <a:pt x="7397750" y="328613"/>
                </a:cubicBezTo>
                <a:cubicBezTo>
                  <a:pt x="7397750" y="407988"/>
                  <a:pt x="7388225" y="509588"/>
                  <a:pt x="7388225" y="604838"/>
                </a:cubicBezTo>
                <a:cubicBezTo>
                  <a:pt x="7388225" y="700088"/>
                  <a:pt x="7392988" y="833438"/>
                  <a:pt x="7397750" y="900113"/>
                </a:cubicBezTo>
                <a:cubicBezTo>
                  <a:pt x="7402513" y="966788"/>
                  <a:pt x="7404100" y="984251"/>
                  <a:pt x="7416800" y="1004888"/>
                </a:cubicBezTo>
                <a:cubicBezTo>
                  <a:pt x="7429500" y="1025525"/>
                  <a:pt x="7456488" y="1055688"/>
                  <a:pt x="7473950" y="1023938"/>
                </a:cubicBezTo>
                <a:cubicBezTo>
                  <a:pt x="7491412" y="992188"/>
                  <a:pt x="7513638" y="898526"/>
                  <a:pt x="7521575" y="814388"/>
                </a:cubicBezTo>
                <a:cubicBezTo>
                  <a:pt x="7529513" y="730251"/>
                  <a:pt x="7519988" y="617538"/>
                  <a:pt x="7521575" y="519113"/>
                </a:cubicBezTo>
                <a:cubicBezTo>
                  <a:pt x="7523163" y="420688"/>
                  <a:pt x="7529513" y="290513"/>
                  <a:pt x="7531100" y="223838"/>
                </a:cubicBezTo>
                <a:cubicBezTo>
                  <a:pt x="7532687" y="157163"/>
                  <a:pt x="7515225" y="144463"/>
                  <a:pt x="7531100" y="119063"/>
                </a:cubicBezTo>
                <a:cubicBezTo>
                  <a:pt x="7546975" y="93663"/>
                  <a:pt x="7604125" y="65088"/>
                  <a:pt x="7626350" y="71438"/>
                </a:cubicBezTo>
                <a:cubicBezTo>
                  <a:pt x="7648575" y="77788"/>
                  <a:pt x="7658100" y="17463"/>
                  <a:pt x="7664450" y="157163"/>
                </a:cubicBezTo>
                <a:cubicBezTo>
                  <a:pt x="7670800" y="296863"/>
                  <a:pt x="7667625" y="762001"/>
                  <a:pt x="7664450" y="909638"/>
                </a:cubicBezTo>
                <a:cubicBezTo>
                  <a:pt x="7661275" y="1057276"/>
                  <a:pt x="7627938" y="1027113"/>
                  <a:pt x="7645400" y="1042988"/>
                </a:cubicBezTo>
                <a:cubicBezTo>
                  <a:pt x="7662862" y="1058863"/>
                  <a:pt x="7745413" y="1047751"/>
                  <a:pt x="7769225" y="1004888"/>
                </a:cubicBezTo>
                <a:cubicBezTo>
                  <a:pt x="7793038" y="962026"/>
                  <a:pt x="7780338" y="885826"/>
                  <a:pt x="7788275" y="785813"/>
                </a:cubicBezTo>
                <a:cubicBezTo>
                  <a:pt x="7796213" y="685801"/>
                  <a:pt x="7810500" y="515938"/>
                  <a:pt x="7816850" y="404813"/>
                </a:cubicBezTo>
                <a:cubicBezTo>
                  <a:pt x="7823200" y="293688"/>
                  <a:pt x="7805738" y="174626"/>
                  <a:pt x="7826375" y="119063"/>
                </a:cubicBezTo>
                <a:cubicBezTo>
                  <a:pt x="7847013" y="63501"/>
                  <a:pt x="7918450" y="61913"/>
                  <a:pt x="7940675" y="71438"/>
                </a:cubicBezTo>
                <a:cubicBezTo>
                  <a:pt x="7962900" y="80963"/>
                  <a:pt x="7956550" y="106363"/>
                  <a:pt x="7959725" y="176213"/>
                </a:cubicBezTo>
                <a:cubicBezTo>
                  <a:pt x="7962900" y="246063"/>
                  <a:pt x="7962900" y="379413"/>
                  <a:pt x="7959725" y="490538"/>
                </a:cubicBezTo>
                <a:cubicBezTo>
                  <a:pt x="7956550" y="601663"/>
                  <a:pt x="7942263" y="758826"/>
                  <a:pt x="7940675" y="842963"/>
                </a:cubicBezTo>
                <a:cubicBezTo>
                  <a:pt x="7939088" y="927101"/>
                  <a:pt x="7932737" y="968375"/>
                  <a:pt x="7950200" y="995363"/>
                </a:cubicBezTo>
                <a:cubicBezTo>
                  <a:pt x="7967663" y="1022351"/>
                  <a:pt x="8026400" y="1033463"/>
                  <a:pt x="8045450" y="1004888"/>
                </a:cubicBezTo>
                <a:cubicBezTo>
                  <a:pt x="8064500" y="976313"/>
                  <a:pt x="8058150" y="903288"/>
                  <a:pt x="8064500" y="823913"/>
                </a:cubicBezTo>
                <a:cubicBezTo>
                  <a:pt x="8070850" y="744538"/>
                  <a:pt x="8077200" y="631826"/>
                  <a:pt x="8083550" y="528638"/>
                </a:cubicBezTo>
                <a:cubicBezTo>
                  <a:pt x="8089900" y="425451"/>
                  <a:pt x="8091488" y="279400"/>
                  <a:pt x="8102600" y="204788"/>
                </a:cubicBezTo>
                <a:cubicBezTo>
                  <a:pt x="8113712" y="130176"/>
                  <a:pt x="8128000" y="79376"/>
                  <a:pt x="8150225" y="80963"/>
                </a:cubicBezTo>
                <a:cubicBezTo>
                  <a:pt x="8172450" y="82550"/>
                  <a:pt x="8223250" y="152401"/>
                  <a:pt x="8235950" y="214313"/>
                </a:cubicBezTo>
                <a:cubicBezTo>
                  <a:pt x="8248650" y="276226"/>
                  <a:pt x="8228012" y="363538"/>
                  <a:pt x="8226425" y="452438"/>
                </a:cubicBezTo>
                <a:cubicBezTo>
                  <a:pt x="8224838" y="541338"/>
                  <a:pt x="8220075" y="657226"/>
                  <a:pt x="8226425" y="747713"/>
                </a:cubicBezTo>
                <a:cubicBezTo>
                  <a:pt x="8232775" y="838200"/>
                  <a:pt x="8248650" y="942976"/>
                  <a:pt x="8264525" y="995363"/>
                </a:cubicBezTo>
                <a:cubicBezTo>
                  <a:pt x="8280400" y="1047750"/>
                  <a:pt x="8307388" y="1089026"/>
                  <a:pt x="8321675" y="1062038"/>
                </a:cubicBezTo>
                <a:cubicBezTo>
                  <a:pt x="8335963" y="1035051"/>
                  <a:pt x="8345488" y="928688"/>
                  <a:pt x="8350250" y="833438"/>
                </a:cubicBezTo>
                <a:cubicBezTo>
                  <a:pt x="8355012" y="738188"/>
                  <a:pt x="8351837" y="600075"/>
                  <a:pt x="8350250" y="490538"/>
                </a:cubicBezTo>
                <a:cubicBezTo>
                  <a:pt x="8348663" y="381001"/>
                  <a:pt x="8324850" y="242888"/>
                  <a:pt x="8340725" y="176213"/>
                </a:cubicBezTo>
                <a:cubicBezTo>
                  <a:pt x="8356600" y="109538"/>
                  <a:pt x="8418513" y="63501"/>
                  <a:pt x="8445500" y="90488"/>
                </a:cubicBezTo>
                <a:cubicBezTo>
                  <a:pt x="8472487" y="117475"/>
                  <a:pt x="8493125" y="242888"/>
                  <a:pt x="8502650" y="338138"/>
                </a:cubicBezTo>
                <a:cubicBezTo>
                  <a:pt x="8512175" y="433388"/>
                  <a:pt x="8497887" y="550863"/>
                  <a:pt x="8502650" y="661988"/>
                </a:cubicBezTo>
                <a:cubicBezTo>
                  <a:pt x="8507413" y="773113"/>
                  <a:pt x="8507413" y="960438"/>
                  <a:pt x="8531225" y="1004888"/>
                </a:cubicBezTo>
                <a:cubicBezTo>
                  <a:pt x="8555037" y="1049338"/>
                  <a:pt x="8626475" y="984251"/>
                  <a:pt x="8645525" y="928688"/>
                </a:cubicBezTo>
                <a:cubicBezTo>
                  <a:pt x="8664575" y="873126"/>
                  <a:pt x="8639175" y="776288"/>
                  <a:pt x="8645525" y="671513"/>
                </a:cubicBezTo>
                <a:cubicBezTo>
                  <a:pt x="8651875" y="566738"/>
                  <a:pt x="8682038" y="396875"/>
                  <a:pt x="8683625" y="300038"/>
                </a:cubicBezTo>
                <a:cubicBezTo>
                  <a:pt x="8685212" y="203201"/>
                  <a:pt x="8636000" y="119063"/>
                  <a:pt x="8655050" y="90488"/>
                </a:cubicBezTo>
                <a:cubicBezTo>
                  <a:pt x="8674100" y="61913"/>
                  <a:pt x="8772525" y="87313"/>
                  <a:pt x="8797925" y="128588"/>
                </a:cubicBezTo>
                <a:cubicBezTo>
                  <a:pt x="8823325" y="169863"/>
                  <a:pt x="8804275" y="231776"/>
                  <a:pt x="8807450" y="338138"/>
                </a:cubicBezTo>
                <a:cubicBezTo>
                  <a:pt x="8810625" y="444500"/>
                  <a:pt x="8810625" y="438151"/>
                  <a:pt x="8816975" y="766763"/>
                </a:cubicBezTo>
                <a:cubicBezTo>
                  <a:pt x="8823325" y="1095375"/>
                  <a:pt x="8843963" y="2022476"/>
                  <a:pt x="8845550" y="2309813"/>
                </a:cubicBezTo>
                <a:cubicBezTo>
                  <a:pt x="8847137" y="2597150"/>
                  <a:pt x="8882062" y="2452688"/>
                  <a:pt x="8826500" y="2490788"/>
                </a:cubicBezTo>
                <a:cubicBezTo>
                  <a:pt x="8770938" y="2528888"/>
                  <a:pt x="8934450" y="2527301"/>
                  <a:pt x="8512175" y="2538413"/>
                </a:cubicBezTo>
                <a:cubicBezTo>
                  <a:pt x="8089900" y="2549525"/>
                  <a:pt x="6292850" y="2557463"/>
                  <a:pt x="6292850" y="2557463"/>
                </a:cubicBezTo>
                <a:lnTo>
                  <a:pt x="3321050" y="2557463"/>
                </a:lnTo>
                <a:lnTo>
                  <a:pt x="482600" y="2557463"/>
                </a:lnTo>
                <a:cubicBezTo>
                  <a:pt x="0" y="2557463"/>
                  <a:pt x="442912" y="2606675"/>
                  <a:pt x="425450" y="2557463"/>
                </a:cubicBezTo>
                <a:cubicBezTo>
                  <a:pt x="407988" y="2508251"/>
                  <a:pt x="377825" y="2668588"/>
                  <a:pt x="368300" y="2300288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4" name="Овал 13"/>
          <p:cNvSpPr/>
          <p:nvPr/>
        </p:nvSpPr>
        <p:spPr>
          <a:xfrm>
            <a:off x="142844" y="3571876"/>
            <a:ext cx="1357322" cy="428628"/>
          </a:xfrm>
          <a:prstGeom prst="ellipse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err="1" smtClean="0"/>
              <a:t>лактаза</a:t>
            </a:r>
            <a:endParaRPr lang="ru-RU" dirty="0"/>
          </a:p>
        </p:txBody>
      </p:sp>
      <p:sp>
        <p:nvSpPr>
          <p:cNvPr id="15" name="Овал 14"/>
          <p:cNvSpPr/>
          <p:nvPr/>
        </p:nvSpPr>
        <p:spPr>
          <a:xfrm>
            <a:off x="1500166" y="3500438"/>
            <a:ext cx="2000264" cy="428628"/>
          </a:xfrm>
          <a:prstGeom prst="ellipse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err="1" smtClean="0"/>
              <a:t>изомальтаза</a:t>
            </a:r>
            <a:endParaRPr lang="ru-RU" dirty="0" smtClean="0"/>
          </a:p>
        </p:txBody>
      </p:sp>
      <p:sp>
        <p:nvSpPr>
          <p:cNvPr id="16" name="Овал 15"/>
          <p:cNvSpPr/>
          <p:nvPr/>
        </p:nvSpPr>
        <p:spPr>
          <a:xfrm>
            <a:off x="3571868" y="3500438"/>
            <a:ext cx="1785950" cy="428628"/>
          </a:xfrm>
          <a:prstGeom prst="ellipse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err="1" smtClean="0"/>
              <a:t>мальтаза</a:t>
            </a:r>
            <a:endParaRPr lang="ru-RU" dirty="0" smtClean="0"/>
          </a:p>
        </p:txBody>
      </p:sp>
      <p:sp>
        <p:nvSpPr>
          <p:cNvPr id="17" name="Овал 16"/>
          <p:cNvSpPr/>
          <p:nvPr/>
        </p:nvSpPr>
        <p:spPr>
          <a:xfrm>
            <a:off x="5715008" y="3500438"/>
            <a:ext cx="1571636" cy="428628"/>
          </a:xfrm>
          <a:prstGeom prst="ellipse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err="1" smtClean="0"/>
              <a:t>мальтаза</a:t>
            </a:r>
            <a:endParaRPr lang="ru-RU" dirty="0" smtClean="0"/>
          </a:p>
        </p:txBody>
      </p:sp>
      <p:sp>
        <p:nvSpPr>
          <p:cNvPr id="18" name="Овал 17"/>
          <p:cNvSpPr/>
          <p:nvPr/>
        </p:nvSpPr>
        <p:spPr>
          <a:xfrm>
            <a:off x="7358082" y="3500438"/>
            <a:ext cx="1500198" cy="428628"/>
          </a:xfrm>
          <a:prstGeom prst="ellipse">
            <a:avLst/>
          </a:prstGeom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dirty="0" smtClean="0"/>
              <a:t>сахараза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214282" y="4786322"/>
            <a:ext cx="1714512" cy="369332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ru-RU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галактоза</a:t>
            </a:r>
            <a:endParaRPr lang="ru-RU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714744" y="4786322"/>
            <a:ext cx="1714512" cy="369332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ru-RU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глюкоза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7429488" y="4714884"/>
            <a:ext cx="1714512" cy="369332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ru-RU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фруктоза</a:t>
            </a:r>
          </a:p>
        </p:txBody>
      </p:sp>
      <p:sp>
        <p:nvSpPr>
          <p:cNvPr id="23" name="Цилиндр 22"/>
          <p:cNvSpPr/>
          <p:nvPr/>
        </p:nvSpPr>
        <p:spPr>
          <a:xfrm rot="5400000">
            <a:off x="4286246" y="2143117"/>
            <a:ext cx="500068" cy="8501122"/>
          </a:xfrm>
          <a:prstGeom prst="can">
            <a:avLst>
              <a:gd name="adj" fmla="val 44048"/>
            </a:avLst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ru-RU" sz="2800" dirty="0" smtClean="0"/>
              <a:t>капилляр</a:t>
            </a:r>
            <a:endParaRPr lang="ru-RU" sz="2800" dirty="0"/>
          </a:p>
        </p:txBody>
      </p:sp>
      <p:cxnSp>
        <p:nvCxnSpPr>
          <p:cNvPr id="25" name="Прямая со стрелкой 24"/>
          <p:cNvCxnSpPr>
            <a:stCxn id="5" idx="2"/>
            <a:endCxn id="11" idx="0"/>
          </p:cNvCxnSpPr>
          <p:nvPr/>
        </p:nvCxnSpPr>
        <p:spPr>
          <a:xfrm rot="5400000">
            <a:off x="59650" y="1452667"/>
            <a:ext cx="1916684" cy="321471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7" name="Прямая со стрелкой 26"/>
          <p:cNvCxnSpPr>
            <a:stCxn id="6" idx="2"/>
            <a:endCxn id="12" idx="0"/>
          </p:cNvCxnSpPr>
          <p:nvPr/>
        </p:nvCxnSpPr>
        <p:spPr>
          <a:xfrm rot="16200000" flipH="1">
            <a:off x="7096244" y="1524088"/>
            <a:ext cx="1916684" cy="17862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9" name="Прямая со стрелкой 28"/>
          <p:cNvCxnSpPr>
            <a:stCxn id="11" idx="2"/>
          </p:cNvCxnSpPr>
          <p:nvPr/>
        </p:nvCxnSpPr>
        <p:spPr>
          <a:xfrm rot="5400000">
            <a:off x="720435" y="3077865"/>
            <a:ext cx="273610" cy="32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31" name="Прямая со стрелкой 30"/>
          <p:cNvCxnSpPr>
            <a:stCxn id="9" idx="2"/>
          </p:cNvCxnSpPr>
          <p:nvPr/>
        </p:nvCxnSpPr>
        <p:spPr>
          <a:xfrm rot="5400000">
            <a:off x="2595667" y="3060024"/>
            <a:ext cx="273612" cy="3571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34" name="Прямая со стрелкой 33"/>
          <p:cNvCxnSpPr>
            <a:stCxn id="8" idx="2"/>
          </p:cNvCxnSpPr>
          <p:nvPr/>
        </p:nvCxnSpPr>
        <p:spPr>
          <a:xfrm rot="5400000">
            <a:off x="4435195" y="3077881"/>
            <a:ext cx="273610" cy="1588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36" name="Прямая со стрелкой 35"/>
          <p:cNvCxnSpPr>
            <a:stCxn id="10" idx="2"/>
          </p:cNvCxnSpPr>
          <p:nvPr/>
        </p:nvCxnSpPr>
        <p:spPr>
          <a:xfrm rot="16200000" flipH="1">
            <a:off x="6185426" y="3042162"/>
            <a:ext cx="273610" cy="71438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39" name="Прямая со стрелкой 38"/>
          <p:cNvCxnSpPr>
            <a:stCxn id="12" idx="2"/>
          </p:cNvCxnSpPr>
          <p:nvPr/>
        </p:nvCxnSpPr>
        <p:spPr>
          <a:xfrm rot="5400000">
            <a:off x="7971376" y="3113600"/>
            <a:ext cx="345048" cy="1588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41" name="Прямая со стрелкой 40"/>
          <p:cNvCxnSpPr>
            <a:stCxn id="4" idx="2"/>
          </p:cNvCxnSpPr>
          <p:nvPr/>
        </p:nvCxnSpPr>
        <p:spPr>
          <a:xfrm rot="16200000" flipH="1">
            <a:off x="4417347" y="488265"/>
            <a:ext cx="273586" cy="35719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45" name="Прямая со стрелкой 44"/>
          <p:cNvCxnSpPr>
            <a:stCxn id="14" idx="4"/>
          </p:cNvCxnSpPr>
          <p:nvPr/>
        </p:nvCxnSpPr>
        <p:spPr>
          <a:xfrm rot="5400000">
            <a:off x="410737" y="4304116"/>
            <a:ext cx="714380" cy="107157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49" name="Shape 48"/>
          <p:cNvCxnSpPr>
            <a:stCxn id="15" idx="4"/>
          </p:cNvCxnSpPr>
          <p:nvPr/>
        </p:nvCxnSpPr>
        <p:spPr>
          <a:xfrm rot="16200000" flipH="1">
            <a:off x="2643174" y="3786190"/>
            <a:ext cx="1071570" cy="1357322"/>
          </a:xfrm>
          <a:prstGeom prst="curvedConnector2">
            <a:avLst/>
          </a:prstGeom>
          <a:ln>
            <a:tailEnd type="arrow"/>
          </a:ln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51" name="Shape 50"/>
          <p:cNvCxnSpPr>
            <a:stCxn id="17" idx="4"/>
          </p:cNvCxnSpPr>
          <p:nvPr/>
        </p:nvCxnSpPr>
        <p:spPr>
          <a:xfrm rot="5400000">
            <a:off x="5357818" y="3857628"/>
            <a:ext cx="1071570" cy="1214446"/>
          </a:xfrm>
          <a:prstGeom prst="curvedConnector2">
            <a:avLst/>
          </a:prstGeom>
          <a:ln>
            <a:tailEnd type="arrow"/>
          </a:ln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53" name="Скругленная соединительная линия 52"/>
          <p:cNvCxnSpPr>
            <a:stCxn id="16" idx="4"/>
          </p:cNvCxnSpPr>
          <p:nvPr/>
        </p:nvCxnSpPr>
        <p:spPr>
          <a:xfrm rot="16200000" flipH="1">
            <a:off x="4054074" y="4339834"/>
            <a:ext cx="857256" cy="35719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55" name="Shape 54"/>
          <p:cNvCxnSpPr>
            <a:stCxn id="18" idx="4"/>
          </p:cNvCxnSpPr>
          <p:nvPr/>
        </p:nvCxnSpPr>
        <p:spPr>
          <a:xfrm rot="5400000">
            <a:off x="6518686" y="3411141"/>
            <a:ext cx="1071570" cy="2107421"/>
          </a:xfrm>
          <a:prstGeom prst="curvedConnector2">
            <a:avLst/>
          </a:prstGeom>
          <a:ln>
            <a:tailEnd type="arrow"/>
          </a:ln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57" name="Прямая со стрелкой 56"/>
          <p:cNvCxnSpPr>
            <a:stCxn id="18" idx="5"/>
          </p:cNvCxnSpPr>
          <p:nvPr/>
        </p:nvCxnSpPr>
        <p:spPr>
          <a:xfrm rot="16200000" flipH="1">
            <a:off x="8252698" y="4252177"/>
            <a:ext cx="777151" cy="5385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cxnSp>
        <p:nvCxnSpPr>
          <p:cNvPr id="59" name="Shape 58"/>
          <p:cNvCxnSpPr>
            <a:stCxn id="14" idx="5"/>
          </p:cNvCxnSpPr>
          <p:nvPr/>
        </p:nvCxnSpPr>
        <p:spPr>
          <a:xfrm rot="16200000" flipH="1">
            <a:off x="1583707" y="3655416"/>
            <a:ext cx="1062903" cy="1627535"/>
          </a:xfrm>
          <a:prstGeom prst="curvedConnector2">
            <a:avLst/>
          </a:prstGeom>
          <a:ln>
            <a:tailEnd type="arrow"/>
          </a:ln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sp>
        <p:nvSpPr>
          <p:cNvPr id="60" name="Левая фигурная скобка 59"/>
          <p:cNvSpPr/>
          <p:nvPr/>
        </p:nvSpPr>
        <p:spPr>
          <a:xfrm rot="16200000">
            <a:off x="4429124" y="1357298"/>
            <a:ext cx="285752" cy="8143932"/>
          </a:xfrm>
          <a:prstGeom prst="leftBrace">
            <a:avLst>
              <a:gd name="adj1" fmla="val 8333"/>
              <a:gd name="adj2" fmla="val 50000"/>
            </a:avLst>
          </a:prstGeom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61" name="Прямая со стрелкой 60"/>
          <p:cNvCxnSpPr>
            <a:stCxn id="7" idx="1"/>
            <a:endCxn id="9" idx="0"/>
          </p:cNvCxnSpPr>
          <p:nvPr/>
        </p:nvCxnSpPr>
        <p:spPr>
          <a:xfrm rot="10800000" flipV="1">
            <a:off x="2750332" y="1818962"/>
            <a:ext cx="607223" cy="752781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64" name="Прямая со стрелкой 63"/>
          <p:cNvCxnSpPr>
            <a:stCxn id="7" idx="3"/>
            <a:endCxn id="10" idx="0"/>
          </p:cNvCxnSpPr>
          <p:nvPr/>
        </p:nvCxnSpPr>
        <p:spPr>
          <a:xfrm>
            <a:off x="5715008" y="1818963"/>
            <a:ext cx="571504" cy="752781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67" name="Прямая со стрелкой 66"/>
          <p:cNvCxnSpPr>
            <a:stCxn id="7" idx="2"/>
            <a:endCxn id="8" idx="0"/>
          </p:cNvCxnSpPr>
          <p:nvPr/>
        </p:nvCxnSpPr>
        <p:spPr>
          <a:xfrm rot="16200000" flipH="1">
            <a:off x="4408582" y="2408326"/>
            <a:ext cx="291116" cy="35719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70" name="Прямая со стрелкой 69"/>
          <p:cNvCxnSpPr/>
          <p:nvPr/>
        </p:nvCxnSpPr>
        <p:spPr>
          <a:xfrm rot="5400000">
            <a:off x="4286249" y="5857891"/>
            <a:ext cx="571503" cy="1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sp>
        <p:nvSpPr>
          <p:cNvPr id="80" name="TextBox 79"/>
          <p:cNvSpPr txBox="1"/>
          <p:nvPr/>
        </p:nvSpPr>
        <p:spPr>
          <a:xfrm>
            <a:off x="3357554" y="642918"/>
            <a:ext cx="2357454" cy="369332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l-GR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alibri"/>
              </a:rPr>
              <a:t>α</a:t>
            </a:r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alibri"/>
              </a:rPr>
              <a:t>-амилаза слюны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6000760" y="785794"/>
            <a:ext cx="1928826" cy="646331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alibri"/>
              </a:rPr>
              <a:t>панкреатическая</a:t>
            </a:r>
          </a:p>
          <a:p>
            <a:pPr algn="ctr"/>
            <a:r>
              <a:rPr lang="el-GR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alibri"/>
              </a:rPr>
              <a:t>α</a:t>
            </a:r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alibri"/>
              </a:rPr>
              <a:t>-амилаза</a:t>
            </a:r>
          </a:p>
        </p:txBody>
      </p:sp>
      <p:sp>
        <p:nvSpPr>
          <p:cNvPr id="82" name="TextBox 81"/>
          <p:cNvSpPr txBox="1"/>
          <p:nvPr/>
        </p:nvSpPr>
        <p:spPr>
          <a:xfrm>
            <a:off x="1214414" y="785794"/>
            <a:ext cx="1928826" cy="646331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alibri"/>
              </a:rPr>
              <a:t>панкреатическая</a:t>
            </a:r>
          </a:p>
          <a:p>
            <a:pPr algn="ctr"/>
            <a:r>
              <a:rPr lang="el-GR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alibri"/>
              </a:rPr>
              <a:t>α</a:t>
            </a:r>
            <a:r>
              <a:rPr lang="ru-RU" b="1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  <a:latin typeface="Calibri"/>
              </a:rPr>
              <a:t>-амилаза</a:t>
            </a:r>
          </a:p>
        </p:txBody>
      </p:sp>
      <p:cxnSp>
        <p:nvCxnSpPr>
          <p:cNvPr id="83" name="Прямая со стрелкой 82"/>
          <p:cNvCxnSpPr>
            <a:stCxn id="80" idx="2"/>
          </p:cNvCxnSpPr>
          <p:nvPr/>
        </p:nvCxnSpPr>
        <p:spPr>
          <a:xfrm rot="5400000">
            <a:off x="4369840" y="1178691"/>
            <a:ext cx="332883" cy="1588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85" name="Прямая со стрелкой 84"/>
          <p:cNvCxnSpPr/>
          <p:nvPr/>
        </p:nvCxnSpPr>
        <p:spPr>
          <a:xfrm rot="5400000">
            <a:off x="5607850" y="1250142"/>
            <a:ext cx="571504" cy="214312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89" name="Прямая со стрелкой 88"/>
          <p:cNvCxnSpPr>
            <a:stCxn id="82" idx="3"/>
          </p:cNvCxnSpPr>
          <p:nvPr/>
        </p:nvCxnSpPr>
        <p:spPr>
          <a:xfrm>
            <a:off x="3143240" y="1108960"/>
            <a:ext cx="142876" cy="60553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106429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000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20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2000"/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20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000"/>
                                        <p:tgtEl>
                                          <p:spTgt spid="10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20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6" fill="hold">
                      <p:stCondLst>
                        <p:cond delay="indefinite"/>
                      </p:stCondLst>
                      <p:childTnLst>
                        <p:par>
                          <p:cTn id="187" fill="hold">
                            <p:stCondLst>
                              <p:cond delay="0"/>
                            </p:stCondLst>
                            <p:childTnLst>
                              <p:par>
                                <p:cTn id="18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>
                      <p:stCondLst>
                        <p:cond delay="indefinite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7" fill="hold">
                      <p:stCondLst>
                        <p:cond delay="indefinite"/>
                      </p:stCondLst>
                      <p:childTnLst>
                        <p:par>
                          <p:cTn id="208" fill="hold">
                            <p:stCondLst>
                              <p:cond delay="0"/>
                            </p:stCondLst>
                            <p:childTnLst>
                              <p:par>
                                <p:cTn id="20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2000"/>
                                        <p:tgtEl>
                                          <p:spTgt spid="2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2" fill="hold">
                      <p:stCondLst>
                        <p:cond delay="indefinite"/>
                      </p:stCondLst>
                      <p:childTnLst>
                        <p:par>
                          <p:cTn id="213" fill="hold">
                            <p:stCondLst>
                              <p:cond delay="0"/>
                            </p:stCondLst>
                            <p:childTnLst>
                              <p:par>
                                <p:cTn id="2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6" dur="20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allAtOnce" animBg="1"/>
      <p:bldP spid="5" grpId="0" build="allAtOnce" animBg="1"/>
      <p:bldP spid="6" grpId="0" build="allAtOnce" animBg="1"/>
      <p:bldP spid="7" grpId="0" build="p" animBg="1"/>
      <p:bldP spid="8" grpId="0" build="p" animBg="1"/>
      <p:bldP spid="9" grpId="0" build="p" animBg="1"/>
      <p:bldP spid="10" grpId="0" build="p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/>
      <p:bldP spid="20" grpId="0"/>
      <p:bldP spid="21" grpId="0"/>
      <p:bldP spid="23" grpId="0" build="p" animBg="1"/>
      <p:bldP spid="60" grpId="0" animBg="1"/>
      <p:bldP spid="80" grpId="0" animBg="1"/>
      <p:bldP spid="81" grpId="0" animBg="1"/>
      <p:bldP spid="82" grpId="0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ru-RU" b="1" dirty="0" smtClean="0"/>
              <a:t>Всасывание моносахаридов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ru-RU" dirty="0" smtClean="0"/>
              <a:t>глюкоза </a:t>
            </a:r>
            <a:r>
              <a:rPr lang="ru-RU" dirty="0"/>
              <a:t>и галактоза всасываются путем активного транспорта, сопряженного с переносом </a:t>
            </a:r>
            <a:r>
              <a:rPr lang="en-US" dirty="0"/>
              <a:t>Na </a:t>
            </a:r>
            <a:r>
              <a:rPr lang="ru-RU" baseline="30000" dirty="0"/>
              <a:t>+</a:t>
            </a:r>
            <a:r>
              <a:rPr lang="ru-RU" dirty="0"/>
              <a:t>, </a:t>
            </a:r>
            <a:endParaRPr lang="ru-RU" dirty="0" smtClean="0"/>
          </a:p>
          <a:p>
            <a:r>
              <a:rPr lang="ru-RU" dirty="0" smtClean="0"/>
              <a:t>всасывание </a:t>
            </a:r>
            <a:r>
              <a:rPr lang="ru-RU" dirty="0"/>
              <a:t>фруктозы </a:t>
            </a:r>
            <a:r>
              <a:rPr lang="ru-RU" dirty="0" smtClean="0"/>
              <a:t>– пассивно (облегченная диффузия). </a:t>
            </a:r>
          </a:p>
          <a:p>
            <a:r>
              <a:rPr lang="ru-RU" dirty="0" smtClean="0"/>
              <a:t>Глюкоза </a:t>
            </a:r>
            <a:r>
              <a:rPr lang="ru-RU" dirty="0"/>
              <a:t>и галактоза также могут всасываться путем пассивного переноса в случае очень высокой их концентрации в просвете </a:t>
            </a:r>
            <a:r>
              <a:rPr lang="ru-RU" dirty="0" smtClean="0"/>
              <a:t>кишечника. </a:t>
            </a:r>
            <a:endParaRPr lang="ru-RU" dirty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717774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5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/>
          <a:srcRect/>
          <a:stretch>
            <a:fillRect/>
          </a:stretch>
        </p:blipFill>
        <p:spPr bwMode="auto">
          <a:xfrm>
            <a:off x="3071802" y="142852"/>
            <a:ext cx="3571900" cy="66026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20977451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/>
              <a:t>Переваривание и всасывание </a:t>
            </a:r>
            <a:r>
              <a:rPr lang="ru-RU" b="1" dirty="0" smtClean="0"/>
              <a:t>белков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70000" lnSpcReduction="20000"/>
          </a:bodyPr>
          <a:lstStyle/>
          <a:p>
            <a:r>
              <a:rPr lang="ru-RU" b="1" dirty="0" smtClean="0"/>
              <a:t>Ферментативный </a:t>
            </a:r>
            <a:r>
              <a:rPr lang="ru-RU" b="1" dirty="0"/>
              <a:t>гидролиз.</a:t>
            </a:r>
            <a:r>
              <a:rPr lang="ru-RU" dirty="0"/>
              <a:t> </a:t>
            </a:r>
            <a:r>
              <a:rPr lang="ru-RU" dirty="0" smtClean="0"/>
              <a:t>Около </a:t>
            </a:r>
            <a:r>
              <a:rPr lang="ru-RU" dirty="0"/>
              <a:t>30% конечных продуктов гидролиза составляют нейтральные и основные </a:t>
            </a:r>
            <a:r>
              <a:rPr lang="ru-RU" i="1" dirty="0"/>
              <a:t>аминокислоты</a:t>
            </a:r>
            <a:r>
              <a:rPr lang="ru-RU" dirty="0"/>
              <a:t> и 70% – </a:t>
            </a:r>
            <a:r>
              <a:rPr lang="ru-RU" i="1" dirty="0" err="1"/>
              <a:t>олигопептиды</a:t>
            </a:r>
            <a:r>
              <a:rPr lang="ru-RU" i="1" dirty="0"/>
              <a:t>,</a:t>
            </a:r>
            <a:r>
              <a:rPr lang="ru-RU" dirty="0"/>
              <a:t> состоящие из 2–6 аминокислотных остатков.</a:t>
            </a:r>
          </a:p>
          <a:p>
            <a:r>
              <a:rPr lang="ru-RU" dirty="0"/>
              <a:t>В щеточной каемке и внутри </a:t>
            </a:r>
            <a:r>
              <a:rPr lang="ru-RU" dirty="0" err="1"/>
              <a:t>энтероцитов</a:t>
            </a:r>
            <a:r>
              <a:rPr lang="ru-RU" dirty="0"/>
              <a:t> присутствуют </a:t>
            </a:r>
            <a:r>
              <a:rPr lang="ru-RU" dirty="0" smtClean="0"/>
              <a:t>пептидазы</a:t>
            </a:r>
            <a:r>
              <a:rPr lang="ru-RU" dirty="0"/>
              <a:t>. В </a:t>
            </a:r>
            <a:r>
              <a:rPr lang="ru-RU" dirty="0" err="1"/>
              <a:t>цитозоле</a:t>
            </a:r>
            <a:r>
              <a:rPr lang="ru-RU" dirty="0"/>
              <a:t> подвергается гидролизу примерно 90% </a:t>
            </a:r>
            <a:r>
              <a:rPr lang="ru-RU" dirty="0" err="1"/>
              <a:t>олигопептидов</a:t>
            </a:r>
            <a:r>
              <a:rPr lang="ru-RU" dirty="0"/>
              <a:t> (</a:t>
            </a:r>
            <a:r>
              <a:rPr lang="ru-RU" dirty="0" err="1"/>
              <a:t>ди</a:t>
            </a:r>
            <a:r>
              <a:rPr lang="ru-RU" dirty="0"/>
              <a:t>–и </a:t>
            </a:r>
            <a:r>
              <a:rPr lang="ru-RU" dirty="0" err="1"/>
              <a:t>трипептиды</a:t>
            </a:r>
            <a:r>
              <a:rPr lang="ru-RU" dirty="0"/>
              <a:t>), поступающих в клетку при участии специальных транспортных систем. </a:t>
            </a:r>
            <a:endParaRPr lang="ru-RU" dirty="0" smtClean="0"/>
          </a:p>
          <a:p>
            <a:r>
              <a:rPr lang="ru-RU" dirty="0" smtClean="0"/>
              <a:t>Около </a:t>
            </a:r>
            <a:r>
              <a:rPr lang="ru-RU" dirty="0"/>
              <a:t>10% </a:t>
            </a:r>
            <a:r>
              <a:rPr lang="ru-RU" dirty="0" err="1"/>
              <a:t>олигопептидов</a:t>
            </a:r>
            <a:r>
              <a:rPr lang="ru-RU" dirty="0"/>
              <a:t>, главным образом состоящих из 4–8 аминокислотных остатков, </a:t>
            </a:r>
            <a:r>
              <a:rPr lang="ru-RU" dirty="0" err="1"/>
              <a:t>гидролизуют</a:t>
            </a:r>
            <a:r>
              <a:rPr lang="ru-RU" dirty="0"/>
              <a:t> ферменты, локализованные в щеточной каемке. </a:t>
            </a:r>
            <a:endParaRPr lang="ru-RU" dirty="0" smtClean="0"/>
          </a:p>
          <a:p>
            <a:r>
              <a:rPr lang="ru-RU" dirty="0" smtClean="0"/>
              <a:t>В </a:t>
            </a:r>
            <a:r>
              <a:rPr lang="ru-RU" dirty="0"/>
              <a:t>каждом случае итог процесса – это появление в крови воротной вены </a:t>
            </a:r>
            <a:r>
              <a:rPr lang="ru-RU" i="1" dirty="0"/>
              <a:t>аминокислот</a:t>
            </a:r>
            <a:r>
              <a:rPr lang="ru-RU" dirty="0"/>
              <a:t> как конечных продуктов гидролитического расщепления белков.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5587981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/>
              <a:t>Переваривание и всасывание </a:t>
            </a:r>
            <a:r>
              <a:rPr lang="ru-RU" b="1" dirty="0" smtClean="0"/>
              <a:t>белков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70000" lnSpcReduction="20000"/>
          </a:bodyPr>
          <a:lstStyle/>
          <a:p>
            <a:r>
              <a:rPr lang="ru-RU" b="1" dirty="0" smtClean="0"/>
              <a:t>Ферментативный </a:t>
            </a:r>
            <a:r>
              <a:rPr lang="ru-RU" b="1" dirty="0"/>
              <a:t>гидролиз.</a:t>
            </a:r>
            <a:r>
              <a:rPr lang="ru-RU" dirty="0"/>
              <a:t> </a:t>
            </a:r>
            <a:endParaRPr lang="ru-RU" dirty="0" smtClean="0"/>
          </a:p>
          <a:p>
            <a:r>
              <a:rPr lang="ru-RU" dirty="0" smtClean="0"/>
              <a:t>30</a:t>
            </a:r>
            <a:r>
              <a:rPr lang="ru-RU" dirty="0"/>
              <a:t>% конечных продуктов гидролиза составляют нейтральные и основные </a:t>
            </a:r>
            <a:r>
              <a:rPr lang="ru-RU" i="1" dirty="0"/>
              <a:t>аминокислоты</a:t>
            </a:r>
            <a:r>
              <a:rPr lang="ru-RU" dirty="0"/>
              <a:t> и </a:t>
            </a:r>
            <a:endParaRPr lang="ru-RU" dirty="0" smtClean="0"/>
          </a:p>
          <a:p>
            <a:r>
              <a:rPr lang="ru-RU" dirty="0" smtClean="0"/>
              <a:t>70</a:t>
            </a:r>
            <a:r>
              <a:rPr lang="ru-RU" dirty="0"/>
              <a:t>% – </a:t>
            </a:r>
            <a:r>
              <a:rPr lang="ru-RU" i="1" dirty="0" err="1"/>
              <a:t>олигопептиды</a:t>
            </a:r>
            <a:r>
              <a:rPr lang="ru-RU" i="1" dirty="0"/>
              <a:t>,</a:t>
            </a:r>
            <a:r>
              <a:rPr lang="ru-RU" dirty="0"/>
              <a:t> состоящие из 2–6 аминокислотных остатков.</a:t>
            </a:r>
          </a:p>
          <a:p>
            <a:r>
              <a:rPr lang="ru-RU" dirty="0"/>
              <a:t>В щеточной каемке и внутри </a:t>
            </a:r>
            <a:r>
              <a:rPr lang="ru-RU" dirty="0" err="1"/>
              <a:t>энтероцитов</a:t>
            </a:r>
            <a:r>
              <a:rPr lang="ru-RU" dirty="0"/>
              <a:t> присутствуют </a:t>
            </a:r>
            <a:r>
              <a:rPr lang="ru-RU" dirty="0" smtClean="0"/>
              <a:t>пептидазы</a:t>
            </a:r>
            <a:r>
              <a:rPr lang="ru-RU" dirty="0"/>
              <a:t>. В </a:t>
            </a:r>
            <a:r>
              <a:rPr lang="ru-RU" dirty="0" err="1"/>
              <a:t>цитозоле</a:t>
            </a:r>
            <a:r>
              <a:rPr lang="ru-RU" dirty="0"/>
              <a:t> подвергается гидролизу примерно 90% </a:t>
            </a:r>
            <a:r>
              <a:rPr lang="ru-RU" dirty="0" err="1"/>
              <a:t>олигопептидов</a:t>
            </a:r>
            <a:r>
              <a:rPr lang="ru-RU" dirty="0"/>
              <a:t> (</a:t>
            </a:r>
            <a:r>
              <a:rPr lang="ru-RU" dirty="0" err="1"/>
              <a:t>ди</a:t>
            </a:r>
            <a:r>
              <a:rPr lang="ru-RU" dirty="0"/>
              <a:t>–и </a:t>
            </a:r>
            <a:r>
              <a:rPr lang="ru-RU" dirty="0" err="1"/>
              <a:t>трипептиды</a:t>
            </a:r>
            <a:r>
              <a:rPr lang="ru-RU" dirty="0" smtClean="0"/>
              <a:t>) </a:t>
            </a:r>
          </a:p>
          <a:p>
            <a:r>
              <a:rPr lang="ru-RU" dirty="0" smtClean="0"/>
              <a:t>Около </a:t>
            </a:r>
            <a:r>
              <a:rPr lang="ru-RU" dirty="0"/>
              <a:t>10% </a:t>
            </a:r>
            <a:r>
              <a:rPr lang="ru-RU" dirty="0" err="1"/>
              <a:t>олигопептидов</a:t>
            </a:r>
            <a:r>
              <a:rPr lang="ru-RU" dirty="0"/>
              <a:t>, главным образом состоящих из 4–8 аминокислотных остатков, </a:t>
            </a:r>
            <a:r>
              <a:rPr lang="ru-RU" dirty="0" err="1"/>
              <a:t>гидролизуют</a:t>
            </a:r>
            <a:r>
              <a:rPr lang="ru-RU" dirty="0"/>
              <a:t> ферменты, локализованные в щеточной каемке. </a:t>
            </a:r>
            <a:endParaRPr lang="ru-RU" dirty="0" smtClean="0"/>
          </a:p>
          <a:p>
            <a:r>
              <a:rPr lang="ru-RU" dirty="0" smtClean="0"/>
              <a:t>В </a:t>
            </a:r>
            <a:r>
              <a:rPr lang="ru-RU" dirty="0"/>
              <a:t>каждом случае итог процесса – это появление в крови воротной вены </a:t>
            </a:r>
            <a:r>
              <a:rPr lang="ru-RU" i="1" dirty="0"/>
              <a:t>аминокислот</a:t>
            </a:r>
            <a:r>
              <a:rPr lang="ru-RU" dirty="0"/>
              <a:t> как конечных продуктов гидролитического расщепления белков.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96368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b="1" dirty="0" smtClean="0"/>
              <a:t>Нервная регуляция секреции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92500"/>
          </a:bodyPr>
          <a:lstStyle/>
          <a:p>
            <a:r>
              <a:rPr lang="ru-RU" dirty="0" smtClean="0"/>
              <a:t>Слюноотделение </a:t>
            </a:r>
            <a:r>
              <a:rPr lang="ru-RU" dirty="0"/>
              <a:t>находится под контролем симпатической и парасимпатической нервных систем. </a:t>
            </a:r>
            <a:endParaRPr lang="ru-RU" dirty="0" smtClean="0"/>
          </a:p>
          <a:p>
            <a:r>
              <a:rPr lang="ru-RU" dirty="0" smtClean="0"/>
              <a:t>Индуцируют слюноотделение секреторные центры </a:t>
            </a:r>
            <a:r>
              <a:rPr lang="ru-RU" i="1" dirty="0" smtClean="0"/>
              <a:t>продолговатого мозга,</a:t>
            </a:r>
            <a:r>
              <a:rPr lang="ru-RU" dirty="0" smtClean="0"/>
              <a:t> получающие афферентные сигналы из ротовой полости и нёба (вкусовые и тактильные), из носовой полости (запахи) и из высших отделов мозга (представление о еде). </a:t>
            </a:r>
            <a:endParaRPr lang="ru-RU" dirty="0"/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/>
              <a:t>Всасывание белков, пептидов и аминокислот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r>
              <a:rPr lang="ru-RU" dirty="0"/>
              <a:t>Примерно 50–60% белков пищи всасывается в двенадцатиперстной кишке и около 30%–по мере прохождения химуса до подвздошной кишки, т. е. 80–90% экзогенных и эндогенных белков всасывается в тонком кишечнике. Только около 10% белков достигает толстого кишечника, где они расщепляются под действием бактерий. </a:t>
            </a:r>
            <a:endParaRPr lang="ru-RU" dirty="0" smtClean="0"/>
          </a:p>
          <a:p>
            <a:endParaRPr lang="ru-RU" dirty="0"/>
          </a:p>
          <a:p>
            <a:r>
              <a:rPr lang="ru-RU" i="1" dirty="0" err="1"/>
              <a:t>Интактные</a:t>
            </a:r>
            <a:r>
              <a:rPr lang="ru-RU" i="1" dirty="0"/>
              <a:t> молекулы белка</a:t>
            </a:r>
            <a:r>
              <a:rPr lang="ru-RU" dirty="0"/>
              <a:t> поглощаются в очень небольшом количестве путем </a:t>
            </a:r>
            <a:r>
              <a:rPr lang="ru-RU" dirty="0" err="1"/>
              <a:t>пиноцитоза</a:t>
            </a:r>
            <a:r>
              <a:rPr lang="ru-RU" dirty="0"/>
              <a:t>. Всасывание по этому пути не имеет значения для усвоения белков, но может играть важную роль в связи с </a:t>
            </a:r>
            <a:r>
              <a:rPr lang="ru-RU" dirty="0" smtClean="0"/>
              <a:t>иммунореактивностью (пищевые аллергии). 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91438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92500"/>
          </a:bodyPr>
          <a:lstStyle/>
          <a:p>
            <a:r>
              <a:rPr lang="ru-RU" dirty="0" smtClean="0"/>
              <a:t>Поглощение </a:t>
            </a:r>
            <a:r>
              <a:rPr lang="ru-RU" i="1" dirty="0" smtClean="0"/>
              <a:t>аминокислот</a:t>
            </a:r>
            <a:r>
              <a:rPr lang="ru-RU" dirty="0" smtClean="0"/>
              <a:t> происходит с помощью трех основных групп транспортных систем: для </a:t>
            </a:r>
            <a:r>
              <a:rPr lang="ru-RU" i="1" dirty="0" smtClean="0"/>
              <a:t>нейтральных, двухосновных</a:t>
            </a:r>
            <a:r>
              <a:rPr lang="ru-RU" dirty="0" smtClean="0"/>
              <a:t> и </a:t>
            </a:r>
            <a:r>
              <a:rPr lang="ru-RU" i="1" dirty="0" smtClean="0"/>
              <a:t>дикарбоновых аминокислот</a:t>
            </a:r>
            <a:r>
              <a:rPr lang="ru-RU" dirty="0" smtClean="0"/>
              <a:t> (по механизму сопряжения с транспортом </a:t>
            </a:r>
            <a:r>
              <a:rPr lang="en-US" dirty="0" smtClean="0"/>
              <a:t>Na</a:t>
            </a:r>
            <a:r>
              <a:rPr lang="ru-RU" baseline="30000" dirty="0" smtClean="0"/>
              <a:t>+</a:t>
            </a:r>
            <a:r>
              <a:rPr lang="ru-RU" dirty="0" smtClean="0"/>
              <a:t>)</a:t>
            </a:r>
          </a:p>
          <a:p>
            <a:r>
              <a:rPr lang="ru-RU" i="1" dirty="0" smtClean="0"/>
              <a:t>Пептиды</a:t>
            </a:r>
            <a:r>
              <a:rPr lang="ru-RU" dirty="0" smtClean="0"/>
              <a:t> всасываются в виде </a:t>
            </a:r>
            <a:r>
              <a:rPr lang="ru-RU" dirty="0" err="1" smtClean="0"/>
              <a:t>ди</a:t>
            </a:r>
            <a:r>
              <a:rPr lang="ru-RU" dirty="0" smtClean="0"/>
              <a:t>– и </a:t>
            </a:r>
            <a:r>
              <a:rPr lang="ru-RU" dirty="0" err="1" smtClean="0"/>
              <a:t>трипептидов</a:t>
            </a:r>
            <a:r>
              <a:rPr lang="ru-RU" dirty="0" smtClean="0"/>
              <a:t> путем пассивного переноса или активного транспорта с участием переносчиков. </a:t>
            </a:r>
          </a:p>
        </p:txBody>
      </p:sp>
    </p:spTree>
    <p:extLst>
      <p:ext uri="{BB962C8B-B14F-4D97-AF65-F5344CB8AC3E}">
        <p14:creationId xmlns:p14="http://schemas.microsoft.com/office/powerpoint/2010/main" val="34443331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102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/>
          <a:srcRect l="29796" t="19888" r="31059" b="7506"/>
          <a:stretch>
            <a:fillRect/>
          </a:stretch>
        </p:blipFill>
        <p:spPr bwMode="auto">
          <a:xfrm>
            <a:off x="2143108" y="41456"/>
            <a:ext cx="4593758" cy="68165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6498902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Группа 24"/>
          <p:cNvGrpSpPr/>
          <p:nvPr/>
        </p:nvGrpSpPr>
        <p:grpSpPr>
          <a:xfrm>
            <a:off x="3643306" y="214290"/>
            <a:ext cx="1450233" cy="1071570"/>
            <a:chOff x="2193073" y="1285860"/>
            <a:chExt cx="1450233" cy="1071570"/>
          </a:xfrm>
        </p:grpSpPr>
        <p:sp>
          <p:nvSpPr>
            <p:cNvPr id="19" name="Овал 18"/>
            <p:cNvSpPr/>
            <p:nvPr/>
          </p:nvSpPr>
          <p:spPr>
            <a:xfrm>
              <a:off x="2500298" y="2000240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0" name="Овал 19"/>
            <p:cNvSpPr/>
            <p:nvPr/>
          </p:nvSpPr>
          <p:spPr>
            <a:xfrm>
              <a:off x="2714612" y="2000240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1" name="Овал 20"/>
            <p:cNvSpPr/>
            <p:nvPr/>
          </p:nvSpPr>
          <p:spPr>
            <a:xfrm>
              <a:off x="2857488" y="1928802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2" name="Овал 21"/>
            <p:cNvSpPr/>
            <p:nvPr/>
          </p:nvSpPr>
          <p:spPr>
            <a:xfrm>
              <a:off x="2214546" y="1785926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3" name="Овал 22"/>
            <p:cNvSpPr/>
            <p:nvPr/>
          </p:nvSpPr>
          <p:spPr>
            <a:xfrm>
              <a:off x="2285984" y="2000240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24" name="Овал 23"/>
            <p:cNvSpPr/>
            <p:nvPr/>
          </p:nvSpPr>
          <p:spPr>
            <a:xfrm>
              <a:off x="2357422" y="1643050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" name="Овал 3"/>
            <p:cNvSpPr/>
            <p:nvPr/>
          </p:nvSpPr>
          <p:spPr>
            <a:xfrm>
              <a:off x="2500298" y="1285860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" name="Овал 4"/>
            <p:cNvSpPr/>
            <p:nvPr/>
          </p:nvSpPr>
          <p:spPr>
            <a:xfrm>
              <a:off x="2643174" y="1428736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" name="Овал 5"/>
            <p:cNvSpPr/>
            <p:nvPr/>
          </p:nvSpPr>
          <p:spPr>
            <a:xfrm>
              <a:off x="2786050" y="1571612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" name="Овал 6"/>
            <p:cNvSpPr/>
            <p:nvPr/>
          </p:nvSpPr>
          <p:spPr>
            <a:xfrm>
              <a:off x="3071802" y="1785926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" name="Овал 7"/>
            <p:cNvSpPr/>
            <p:nvPr/>
          </p:nvSpPr>
          <p:spPr>
            <a:xfrm>
              <a:off x="2857488" y="1785926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" name="Овал 8"/>
            <p:cNvSpPr/>
            <p:nvPr/>
          </p:nvSpPr>
          <p:spPr>
            <a:xfrm>
              <a:off x="2928926" y="2071678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" name="Овал 9"/>
            <p:cNvSpPr/>
            <p:nvPr/>
          </p:nvSpPr>
          <p:spPr>
            <a:xfrm>
              <a:off x="3071802" y="2214554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" name="Овал 10"/>
            <p:cNvSpPr/>
            <p:nvPr/>
          </p:nvSpPr>
          <p:spPr>
            <a:xfrm>
              <a:off x="3286116" y="2143116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" name="Овал 11"/>
            <p:cNvSpPr/>
            <p:nvPr/>
          </p:nvSpPr>
          <p:spPr>
            <a:xfrm>
              <a:off x="3500430" y="2071678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3" name="Овал 12"/>
            <p:cNvSpPr/>
            <p:nvPr/>
          </p:nvSpPr>
          <p:spPr>
            <a:xfrm>
              <a:off x="3357554" y="1928802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Овал 13"/>
            <p:cNvSpPr/>
            <p:nvPr/>
          </p:nvSpPr>
          <p:spPr>
            <a:xfrm>
              <a:off x="3286116" y="1714488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Овал 14"/>
            <p:cNvSpPr/>
            <p:nvPr/>
          </p:nvSpPr>
          <p:spPr>
            <a:xfrm>
              <a:off x="3214678" y="1500174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" name="Овал 15"/>
            <p:cNvSpPr/>
            <p:nvPr/>
          </p:nvSpPr>
          <p:spPr>
            <a:xfrm>
              <a:off x="3357554" y="1357298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" name="Овал 16"/>
            <p:cNvSpPr/>
            <p:nvPr/>
          </p:nvSpPr>
          <p:spPr>
            <a:xfrm>
              <a:off x="3357554" y="1500174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2193073" y="1338146"/>
              <a:ext cx="1395762" cy="1014761"/>
            </a:xfrm>
            <a:custGeom>
              <a:avLst/>
              <a:gdLst>
                <a:gd name="connsiteX0" fmla="*/ 215590 w 1395762"/>
                <a:gd name="connsiteY0" fmla="*/ 401444 h 1014761"/>
                <a:gd name="connsiteX1" fmla="*/ 59473 w 1395762"/>
                <a:gd name="connsiteY1" fmla="*/ 646771 h 1014761"/>
                <a:gd name="connsiteX2" fmla="*/ 572429 w 1395762"/>
                <a:gd name="connsiteY2" fmla="*/ 747132 h 1014761"/>
                <a:gd name="connsiteX3" fmla="*/ 1286107 w 1395762"/>
                <a:gd name="connsiteY3" fmla="*/ 156117 h 1014761"/>
                <a:gd name="connsiteX4" fmla="*/ 1096537 w 1395762"/>
                <a:gd name="connsiteY4" fmla="*/ 89210 h 1014761"/>
                <a:gd name="connsiteX5" fmla="*/ 1152293 w 1395762"/>
                <a:gd name="connsiteY5" fmla="*/ 524108 h 1014761"/>
                <a:gd name="connsiteX6" fmla="*/ 1341864 w 1395762"/>
                <a:gd name="connsiteY6" fmla="*/ 780586 h 1014761"/>
                <a:gd name="connsiteX7" fmla="*/ 828907 w 1395762"/>
                <a:gd name="connsiteY7" fmla="*/ 947854 h 1014761"/>
                <a:gd name="connsiteX8" fmla="*/ 683942 w 1395762"/>
                <a:gd name="connsiteY8" fmla="*/ 379142 h 1014761"/>
                <a:gd name="connsiteX9" fmla="*/ 349405 w 1395762"/>
                <a:gd name="connsiteY9" fmla="*/ 0 h 1014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5762" h="1014761">
                  <a:moveTo>
                    <a:pt x="215590" y="401444"/>
                  </a:moveTo>
                  <a:cubicBezTo>
                    <a:pt x="107795" y="495300"/>
                    <a:pt x="0" y="589156"/>
                    <a:pt x="59473" y="646771"/>
                  </a:cubicBezTo>
                  <a:cubicBezTo>
                    <a:pt x="118946" y="704386"/>
                    <a:pt x="367990" y="828908"/>
                    <a:pt x="572429" y="747132"/>
                  </a:cubicBezTo>
                  <a:cubicBezTo>
                    <a:pt x="776868" y="665356"/>
                    <a:pt x="1198756" y="265770"/>
                    <a:pt x="1286107" y="156117"/>
                  </a:cubicBezTo>
                  <a:cubicBezTo>
                    <a:pt x="1373458" y="46464"/>
                    <a:pt x="1118839" y="27878"/>
                    <a:pt x="1096537" y="89210"/>
                  </a:cubicBezTo>
                  <a:cubicBezTo>
                    <a:pt x="1074235" y="150542"/>
                    <a:pt x="1111405" y="408879"/>
                    <a:pt x="1152293" y="524108"/>
                  </a:cubicBezTo>
                  <a:cubicBezTo>
                    <a:pt x="1193181" y="639337"/>
                    <a:pt x="1395762" y="709962"/>
                    <a:pt x="1341864" y="780586"/>
                  </a:cubicBezTo>
                  <a:cubicBezTo>
                    <a:pt x="1287966" y="851210"/>
                    <a:pt x="938561" y="1014761"/>
                    <a:pt x="828907" y="947854"/>
                  </a:cubicBezTo>
                  <a:cubicBezTo>
                    <a:pt x="719253" y="880947"/>
                    <a:pt x="763859" y="537118"/>
                    <a:pt x="683942" y="379142"/>
                  </a:cubicBezTo>
                  <a:cubicBezTo>
                    <a:pt x="604025" y="221166"/>
                    <a:pt x="476715" y="110583"/>
                    <a:pt x="349405" y="0"/>
                  </a:cubicBezTo>
                </a:path>
              </a:pathLst>
            </a:custGeom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cxnSp>
        <p:nvCxnSpPr>
          <p:cNvPr id="36" name="Прямая соединительная линия 35"/>
          <p:cNvCxnSpPr/>
          <p:nvPr/>
        </p:nvCxnSpPr>
        <p:spPr>
          <a:xfrm rot="5400000">
            <a:off x="3143240" y="1928008"/>
            <a:ext cx="428628" cy="1588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6" name="Овал 25"/>
          <p:cNvSpPr/>
          <p:nvPr/>
        </p:nvSpPr>
        <p:spPr>
          <a:xfrm>
            <a:off x="3286116" y="2071678"/>
            <a:ext cx="142876" cy="14287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7" name="Овал 26"/>
          <p:cNvSpPr/>
          <p:nvPr/>
        </p:nvSpPr>
        <p:spPr>
          <a:xfrm>
            <a:off x="3286116" y="1857364"/>
            <a:ext cx="142876" cy="14287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Овал 27"/>
          <p:cNvSpPr/>
          <p:nvPr/>
        </p:nvSpPr>
        <p:spPr>
          <a:xfrm>
            <a:off x="3286116" y="1643050"/>
            <a:ext cx="142876" cy="14287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9" name="Группа 78"/>
          <p:cNvGrpSpPr/>
          <p:nvPr/>
        </p:nvGrpSpPr>
        <p:grpSpPr>
          <a:xfrm>
            <a:off x="3071802" y="1643050"/>
            <a:ext cx="142876" cy="357190"/>
            <a:chOff x="3071802" y="1643050"/>
            <a:chExt cx="142876" cy="357190"/>
          </a:xfrm>
        </p:grpSpPr>
        <p:cxnSp>
          <p:nvCxnSpPr>
            <p:cNvPr id="37" name="Прямая соединительная линия 36"/>
            <p:cNvCxnSpPr/>
            <p:nvPr/>
          </p:nvCxnSpPr>
          <p:spPr>
            <a:xfrm rot="5400000">
              <a:off x="3036877" y="1820851"/>
              <a:ext cx="214314" cy="1588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29" name="Овал 28"/>
            <p:cNvSpPr/>
            <p:nvPr/>
          </p:nvSpPr>
          <p:spPr>
            <a:xfrm>
              <a:off x="3071802" y="1857364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0" name="Овал 29"/>
            <p:cNvSpPr/>
            <p:nvPr/>
          </p:nvSpPr>
          <p:spPr>
            <a:xfrm>
              <a:off x="3071802" y="1643050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cxnSp>
        <p:nvCxnSpPr>
          <p:cNvPr id="32" name="Прямая соединительная линия 31"/>
          <p:cNvCxnSpPr/>
          <p:nvPr/>
        </p:nvCxnSpPr>
        <p:spPr>
          <a:xfrm rot="5400000">
            <a:off x="3286116" y="2214554"/>
            <a:ext cx="1000132" cy="1588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4" name="Прямая соединительная линия 33"/>
          <p:cNvCxnSpPr/>
          <p:nvPr/>
        </p:nvCxnSpPr>
        <p:spPr>
          <a:xfrm rot="5400000">
            <a:off x="3250397" y="2035959"/>
            <a:ext cx="642942" cy="1588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9" name="Овал 38"/>
          <p:cNvSpPr/>
          <p:nvPr/>
        </p:nvSpPr>
        <p:spPr>
          <a:xfrm>
            <a:off x="3500430" y="2285992"/>
            <a:ext cx="142876" cy="14287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0" name="Овал 39"/>
          <p:cNvSpPr/>
          <p:nvPr/>
        </p:nvSpPr>
        <p:spPr>
          <a:xfrm>
            <a:off x="3500430" y="2071678"/>
            <a:ext cx="142876" cy="14287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1" name="Овал 40"/>
          <p:cNvSpPr/>
          <p:nvPr/>
        </p:nvSpPr>
        <p:spPr>
          <a:xfrm>
            <a:off x="3500430" y="1857364"/>
            <a:ext cx="142876" cy="14287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2" name="Овал 41"/>
          <p:cNvSpPr/>
          <p:nvPr/>
        </p:nvSpPr>
        <p:spPr>
          <a:xfrm>
            <a:off x="3500430" y="1643050"/>
            <a:ext cx="142876" cy="14287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3" name="Овал 42"/>
          <p:cNvSpPr/>
          <p:nvPr/>
        </p:nvSpPr>
        <p:spPr>
          <a:xfrm>
            <a:off x="3714744" y="2500306"/>
            <a:ext cx="142876" cy="14287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4" name="Овал 43"/>
          <p:cNvSpPr/>
          <p:nvPr/>
        </p:nvSpPr>
        <p:spPr>
          <a:xfrm>
            <a:off x="3714744" y="2285992"/>
            <a:ext cx="142876" cy="14287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5" name="Овал 44"/>
          <p:cNvSpPr/>
          <p:nvPr/>
        </p:nvSpPr>
        <p:spPr>
          <a:xfrm>
            <a:off x="3714744" y="2071678"/>
            <a:ext cx="142876" cy="14287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6" name="Овал 45"/>
          <p:cNvSpPr/>
          <p:nvPr/>
        </p:nvSpPr>
        <p:spPr>
          <a:xfrm>
            <a:off x="3714744" y="1857364"/>
            <a:ext cx="142876" cy="14287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7" name="Овал 46"/>
          <p:cNvSpPr/>
          <p:nvPr/>
        </p:nvSpPr>
        <p:spPr>
          <a:xfrm>
            <a:off x="3714744" y="1643050"/>
            <a:ext cx="142876" cy="14287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8" name="Овал 47"/>
          <p:cNvSpPr/>
          <p:nvPr/>
        </p:nvSpPr>
        <p:spPr>
          <a:xfrm>
            <a:off x="3714744" y="2714620"/>
            <a:ext cx="142876" cy="14287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50" name="Группа 49"/>
          <p:cNvGrpSpPr/>
          <p:nvPr/>
        </p:nvGrpSpPr>
        <p:grpSpPr>
          <a:xfrm flipH="1">
            <a:off x="4429124" y="1643050"/>
            <a:ext cx="785818" cy="1214446"/>
            <a:chOff x="3071802" y="1643050"/>
            <a:chExt cx="785818" cy="1214446"/>
          </a:xfrm>
        </p:grpSpPr>
        <p:cxnSp>
          <p:nvCxnSpPr>
            <p:cNvPr id="51" name="Прямая соединительная линия 50"/>
            <p:cNvCxnSpPr/>
            <p:nvPr/>
          </p:nvCxnSpPr>
          <p:spPr>
            <a:xfrm rot="5400000">
              <a:off x="3036877" y="1820851"/>
              <a:ext cx="214314" cy="1588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2" name="Прямая соединительная линия 51"/>
            <p:cNvCxnSpPr/>
            <p:nvPr/>
          </p:nvCxnSpPr>
          <p:spPr>
            <a:xfrm rot="5400000">
              <a:off x="3143240" y="1928008"/>
              <a:ext cx="428628" cy="1588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53" name="Овал 52"/>
            <p:cNvSpPr/>
            <p:nvPr/>
          </p:nvSpPr>
          <p:spPr>
            <a:xfrm>
              <a:off x="3286116" y="2071678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4" name="Овал 53"/>
            <p:cNvSpPr/>
            <p:nvPr/>
          </p:nvSpPr>
          <p:spPr>
            <a:xfrm>
              <a:off x="3286116" y="1857364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5" name="Овал 54"/>
            <p:cNvSpPr/>
            <p:nvPr/>
          </p:nvSpPr>
          <p:spPr>
            <a:xfrm>
              <a:off x="3286116" y="1643050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6" name="Овал 55"/>
            <p:cNvSpPr/>
            <p:nvPr/>
          </p:nvSpPr>
          <p:spPr>
            <a:xfrm>
              <a:off x="3071802" y="1857364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7" name="Овал 56"/>
            <p:cNvSpPr/>
            <p:nvPr/>
          </p:nvSpPr>
          <p:spPr>
            <a:xfrm>
              <a:off x="3071802" y="1643050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58" name="Прямая соединительная линия 57"/>
            <p:cNvCxnSpPr/>
            <p:nvPr/>
          </p:nvCxnSpPr>
          <p:spPr>
            <a:xfrm rot="5400000">
              <a:off x="3286116" y="2214554"/>
              <a:ext cx="1000132" cy="1588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59" name="Прямая соединительная линия 58"/>
            <p:cNvCxnSpPr/>
            <p:nvPr/>
          </p:nvCxnSpPr>
          <p:spPr>
            <a:xfrm rot="5400000">
              <a:off x="3250397" y="2035959"/>
              <a:ext cx="642942" cy="1588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60" name="Овал 59"/>
            <p:cNvSpPr/>
            <p:nvPr/>
          </p:nvSpPr>
          <p:spPr>
            <a:xfrm>
              <a:off x="3500430" y="2285992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1" name="Овал 60"/>
            <p:cNvSpPr/>
            <p:nvPr/>
          </p:nvSpPr>
          <p:spPr>
            <a:xfrm>
              <a:off x="3500430" y="2071678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2" name="Овал 61"/>
            <p:cNvSpPr/>
            <p:nvPr/>
          </p:nvSpPr>
          <p:spPr>
            <a:xfrm>
              <a:off x="3500430" y="1857364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Овал 62"/>
            <p:cNvSpPr/>
            <p:nvPr/>
          </p:nvSpPr>
          <p:spPr>
            <a:xfrm>
              <a:off x="3500430" y="1643050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4" name="Овал 63"/>
            <p:cNvSpPr/>
            <p:nvPr/>
          </p:nvSpPr>
          <p:spPr>
            <a:xfrm>
              <a:off x="3714744" y="2500306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5" name="Овал 64"/>
            <p:cNvSpPr/>
            <p:nvPr/>
          </p:nvSpPr>
          <p:spPr>
            <a:xfrm>
              <a:off x="3714744" y="2285992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6" name="Овал 65"/>
            <p:cNvSpPr/>
            <p:nvPr/>
          </p:nvSpPr>
          <p:spPr>
            <a:xfrm>
              <a:off x="3714744" y="2071678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7" name="Овал 66"/>
            <p:cNvSpPr/>
            <p:nvPr/>
          </p:nvSpPr>
          <p:spPr>
            <a:xfrm>
              <a:off x="3714744" y="1857364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8" name="Овал 67"/>
            <p:cNvSpPr/>
            <p:nvPr/>
          </p:nvSpPr>
          <p:spPr>
            <a:xfrm>
              <a:off x="3714744" y="1643050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Овал 68"/>
            <p:cNvSpPr/>
            <p:nvPr/>
          </p:nvSpPr>
          <p:spPr>
            <a:xfrm>
              <a:off x="3714744" y="2714620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70" name="Овал 69"/>
          <p:cNvSpPr/>
          <p:nvPr/>
        </p:nvSpPr>
        <p:spPr>
          <a:xfrm>
            <a:off x="1571604" y="2285992"/>
            <a:ext cx="142876" cy="14287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1" name="Овал 70"/>
          <p:cNvSpPr/>
          <p:nvPr/>
        </p:nvSpPr>
        <p:spPr>
          <a:xfrm>
            <a:off x="1928794" y="2428868"/>
            <a:ext cx="142876" cy="14287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2" name="Овал 71"/>
          <p:cNvSpPr/>
          <p:nvPr/>
        </p:nvSpPr>
        <p:spPr>
          <a:xfrm>
            <a:off x="1857356" y="1928802"/>
            <a:ext cx="142876" cy="14287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3" name="Овал 72"/>
          <p:cNvSpPr/>
          <p:nvPr/>
        </p:nvSpPr>
        <p:spPr>
          <a:xfrm>
            <a:off x="2214546" y="1928802"/>
            <a:ext cx="142876" cy="14287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4" name="Овал 73"/>
          <p:cNvSpPr/>
          <p:nvPr/>
        </p:nvSpPr>
        <p:spPr>
          <a:xfrm>
            <a:off x="2214546" y="2214554"/>
            <a:ext cx="142876" cy="14287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Овал 74"/>
          <p:cNvSpPr/>
          <p:nvPr/>
        </p:nvSpPr>
        <p:spPr>
          <a:xfrm>
            <a:off x="1857356" y="2143116"/>
            <a:ext cx="142876" cy="14287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6" name="Овал 75"/>
          <p:cNvSpPr/>
          <p:nvPr/>
        </p:nvSpPr>
        <p:spPr>
          <a:xfrm>
            <a:off x="1500166" y="2000240"/>
            <a:ext cx="142876" cy="14287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7" name="Полилиния 76"/>
          <p:cNvSpPr/>
          <p:nvPr/>
        </p:nvSpPr>
        <p:spPr>
          <a:xfrm>
            <a:off x="0" y="3357562"/>
            <a:ext cx="8851900" cy="2638443"/>
          </a:xfrm>
          <a:custGeom>
            <a:avLst/>
            <a:gdLst>
              <a:gd name="connsiteX0" fmla="*/ 368300 w 8934450"/>
              <a:gd name="connsiteY0" fmla="*/ 2300288 h 2668588"/>
              <a:gd name="connsiteX1" fmla="*/ 368300 w 8934450"/>
              <a:gd name="connsiteY1" fmla="*/ 347663 h 2668588"/>
              <a:gd name="connsiteX2" fmla="*/ 482600 w 8934450"/>
              <a:gd name="connsiteY2" fmla="*/ 214313 h 2668588"/>
              <a:gd name="connsiteX3" fmla="*/ 492125 w 8934450"/>
              <a:gd name="connsiteY3" fmla="*/ 919163 h 2668588"/>
              <a:gd name="connsiteX4" fmla="*/ 482600 w 8934450"/>
              <a:gd name="connsiteY4" fmla="*/ 1081088 h 2668588"/>
              <a:gd name="connsiteX5" fmla="*/ 577850 w 8934450"/>
              <a:gd name="connsiteY5" fmla="*/ 1119188 h 2668588"/>
              <a:gd name="connsiteX6" fmla="*/ 625475 w 8934450"/>
              <a:gd name="connsiteY6" fmla="*/ 909638 h 2668588"/>
              <a:gd name="connsiteX7" fmla="*/ 625475 w 8934450"/>
              <a:gd name="connsiteY7" fmla="*/ 604838 h 2668588"/>
              <a:gd name="connsiteX8" fmla="*/ 625475 w 8934450"/>
              <a:gd name="connsiteY8" fmla="*/ 376238 h 2668588"/>
              <a:gd name="connsiteX9" fmla="*/ 625475 w 8934450"/>
              <a:gd name="connsiteY9" fmla="*/ 147638 h 2668588"/>
              <a:gd name="connsiteX10" fmla="*/ 711200 w 8934450"/>
              <a:gd name="connsiteY10" fmla="*/ 128588 h 2668588"/>
              <a:gd name="connsiteX11" fmla="*/ 768350 w 8934450"/>
              <a:gd name="connsiteY11" fmla="*/ 233363 h 2668588"/>
              <a:gd name="connsiteX12" fmla="*/ 768350 w 8934450"/>
              <a:gd name="connsiteY12" fmla="*/ 1062038 h 2668588"/>
              <a:gd name="connsiteX13" fmla="*/ 863600 w 8934450"/>
              <a:gd name="connsiteY13" fmla="*/ 1100138 h 2668588"/>
              <a:gd name="connsiteX14" fmla="*/ 873125 w 8934450"/>
              <a:gd name="connsiteY14" fmla="*/ 909638 h 2668588"/>
              <a:gd name="connsiteX15" fmla="*/ 892175 w 8934450"/>
              <a:gd name="connsiteY15" fmla="*/ 128588 h 2668588"/>
              <a:gd name="connsiteX16" fmla="*/ 996950 w 8934450"/>
              <a:gd name="connsiteY16" fmla="*/ 138113 h 2668588"/>
              <a:gd name="connsiteX17" fmla="*/ 1016000 w 8934450"/>
              <a:gd name="connsiteY17" fmla="*/ 595313 h 2668588"/>
              <a:gd name="connsiteX18" fmla="*/ 1035050 w 8934450"/>
              <a:gd name="connsiteY18" fmla="*/ 947738 h 2668588"/>
              <a:gd name="connsiteX19" fmla="*/ 1044575 w 8934450"/>
              <a:gd name="connsiteY19" fmla="*/ 1109663 h 2668588"/>
              <a:gd name="connsiteX20" fmla="*/ 1139825 w 8934450"/>
              <a:gd name="connsiteY20" fmla="*/ 1062038 h 2668588"/>
              <a:gd name="connsiteX21" fmla="*/ 1149350 w 8934450"/>
              <a:gd name="connsiteY21" fmla="*/ 195263 h 2668588"/>
              <a:gd name="connsiteX22" fmla="*/ 1196975 w 8934450"/>
              <a:gd name="connsiteY22" fmla="*/ 100013 h 2668588"/>
              <a:gd name="connsiteX23" fmla="*/ 1254125 w 8934450"/>
              <a:gd name="connsiteY23" fmla="*/ 280988 h 2668588"/>
              <a:gd name="connsiteX24" fmla="*/ 1263650 w 8934450"/>
              <a:gd name="connsiteY24" fmla="*/ 728663 h 2668588"/>
              <a:gd name="connsiteX25" fmla="*/ 1292225 w 8934450"/>
              <a:gd name="connsiteY25" fmla="*/ 1109663 h 2668588"/>
              <a:gd name="connsiteX26" fmla="*/ 1444625 w 8934450"/>
              <a:gd name="connsiteY26" fmla="*/ 1062038 h 2668588"/>
              <a:gd name="connsiteX27" fmla="*/ 1435100 w 8934450"/>
              <a:gd name="connsiteY27" fmla="*/ 681038 h 2668588"/>
              <a:gd name="connsiteX28" fmla="*/ 1416050 w 8934450"/>
              <a:gd name="connsiteY28" fmla="*/ 271463 h 2668588"/>
              <a:gd name="connsiteX29" fmla="*/ 1435100 w 8934450"/>
              <a:gd name="connsiteY29" fmla="*/ 100013 h 2668588"/>
              <a:gd name="connsiteX30" fmla="*/ 1558925 w 8934450"/>
              <a:gd name="connsiteY30" fmla="*/ 157163 h 2668588"/>
              <a:gd name="connsiteX31" fmla="*/ 1549400 w 8934450"/>
              <a:gd name="connsiteY31" fmla="*/ 433388 h 2668588"/>
              <a:gd name="connsiteX32" fmla="*/ 1587500 w 8934450"/>
              <a:gd name="connsiteY32" fmla="*/ 814388 h 2668588"/>
              <a:gd name="connsiteX33" fmla="*/ 1606550 w 8934450"/>
              <a:gd name="connsiteY33" fmla="*/ 1052513 h 2668588"/>
              <a:gd name="connsiteX34" fmla="*/ 1682750 w 8934450"/>
              <a:gd name="connsiteY34" fmla="*/ 1052513 h 2668588"/>
              <a:gd name="connsiteX35" fmla="*/ 1739900 w 8934450"/>
              <a:gd name="connsiteY35" fmla="*/ 842963 h 2668588"/>
              <a:gd name="connsiteX36" fmla="*/ 1730375 w 8934450"/>
              <a:gd name="connsiteY36" fmla="*/ 585788 h 2668588"/>
              <a:gd name="connsiteX37" fmla="*/ 1692275 w 8934450"/>
              <a:gd name="connsiteY37" fmla="*/ 176213 h 2668588"/>
              <a:gd name="connsiteX38" fmla="*/ 1787525 w 8934450"/>
              <a:gd name="connsiteY38" fmla="*/ 138113 h 2668588"/>
              <a:gd name="connsiteX39" fmla="*/ 1844675 w 8934450"/>
              <a:gd name="connsiteY39" fmla="*/ 290513 h 2668588"/>
              <a:gd name="connsiteX40" fmla="*/ 1863725 w 8934450"/>
              <a:gd name="connsiteY40" fmla="*/ 633413 h 2668588"/>
              <a:gd name="connsiteX41" fmla="*/ 1835150 w 8934450"/>
              <a:gd name="connsiteY41" fmla="*/ 881063 h 2668588"/>
              <a:gd name="connsiteX42" fmla="*/ 1873250 w 8934450"/>
              <a:gd name="connsiteY42" fmla="*/ 1071563 h 2668588"/>
              <a:gd name="connsiteX43" fmla="*/ 1987550 w 8934450"/>
              <a:gd name="connsiteY43" fmla="*/ 1042988 h 2668588"/>
              <a:gd name="connsiteX44" fmla="*/ 1987550 w 8934450"/>
              <a:gd name="connsiteY44" fmla="*/ 709613 h 2668588"/>
              <a:gd name="connsiteX45" fmla="*/ 1958975 w 8934450"/>
              <a:gd name="connsiteY45" fmla="*/ 319088 h 2668588"/>
              <a:gd name="connsiteX46" fmla="*/ 1987550 w 8934450"/>
              <a:gd name="connsiteY46" fmla="*/ 119063 h 2668588"/>
              <a:gd name="connsiteX47" fmla="*/ 2111375 w 8934450"/>
              <a:gd name="connsiteY47" fmla="*/ 119063 h 2668588"/>
              <a:gd name="connsiteX48" fmla="*/ 2101850 w 8934450"/>
              <a:gd name="connsiteY48" fmla="*/ 357188 h 2668588"/>
              <a:gd name="connsiteX49" fmla="*/ 2101850 w 8934450"/>
              <a:gd name="connsiteY49" fmla="*/ 547688 h 2668588"/>
              <a:gd name="connsiteX50" fmla="*/ 2139950 w 8934450"/>
              <a:gd name="connsiteY50" fmla="*/ 814388 h 2668588"/>
              <a:gd name="connsiteX51" fmla="*/ 2149475 w 8934450"/>
              <a:gd name="connsiteY51" fmla="*/ 1023938 h 2668588"/>
              <a:gd name="connsiteX52" fmla="*/ 2216150 w 8934450"/>
              <a:gd name="connsiteY52" fmla="*/ 1062038 h 2668588"/>
              <a:gd name="connsiteX53" fmla="*/ 2282825 w 8934450"/>
              <a:gd name="connsiteY53" fmla="*/ 947738 h 2668588"/>
              <a:gd name="connsiteX54" fmla="*/ 2273300 w 8934450"/>
              <a:gd name="connsiteY54" fmla="*/ 690563 h 2668588"/>
              <a:gd name="connsiteX55" fmla="*/ 2273300 w 8934450"/>
              <a:gd name="connsiteY55" fmla="*/ 319088 h 2668588"/>
              <a:gd name="connsiteX56" fmla="*/ 2282825 w 8934450"/>
              <a:gd name="connsiteY56" fmla="*/ 109538 h 2668588"/>
              <a:gd name="connsiteX57" fmla="*/ 2406650 w 8934450"/>
              <a:gd name="connsiteY57" fmla="*/ 119063 h 2668588"/>
              <a:gd name="connsiteX58" fmla="*/ 2444750 w 8934450"/>
              <a:gd name="connsiteY58" fmla="*/ 347663 h 2668588"/>
              <a:gd name="connsiteX59" fmla="*/ 2444750 w 8934450"/>
              <a:gd name="connsiteY59" fmla="*/ 652463 h 2668588"/>
              <a:gd name="connsiteX60" fmla="*/ 2425700 w 8934450"/>
              <a:gd name="connsiteY60" fmla="*/ 966788 h 2668588"/>
              <a:gd name="connsiteX61" fmla="*/ 2454275 w 8934450"/>
              <a:gd name="connsiteY61" fmla="*/ 1081088 h 2668588"/>
              <a:gd name="connsiteX62" fmla="*/ 2559050 w 8934450"/>
              <a:gd name="connsiteY62" fmla="*/ 1033463 h 2668588"/>
              <a:gd name="connsiteX63" fmla="*/ 2568575 w 8934450"/>
              <a:gd name="connsiteY63" fmla="*/ 776288 h 2668588"/>
              <a:gd name="connsiteX64" fmla="*/ 2587625 w 8934450"/>
              <a:gd name="connsiteY64" fmla="*/ 500063 h 2668588"/>
              <a:gd name="connsiteX65" fmla="*/ 2559050 w 8934450"/>
              <a:gd name="connsiteY65" fmla="*/ 185738 h 2668588"/>
              <a:gd name="connsiteX66" fmla="*/ 2673350 w 8934450"/>
              <a:gd name="connsiteY66" fmla="*/ 42863 h 2668588"/>
              <a:gd name="connsiteX67" fmla="*/ 2740025 w 8934450"/>
              <a:gd name="connsiteY67" fmla="*/ 319088 h 2668588"/>
              <a:gd name="connsiteX68" fmla="*/ 2720975 w 8934450"/>
              <a:gd name="connsiteY68" fmla="*/ 661988 h 2668588"/>
              <a:gd name="connsiteX69" fmla="*/ 2701925 w 8934450"/>
              <a:gd name="connsiteY69" fmla="*/ 1033463 h 2668588"/>
              <a:gd name="connsiteX70" fmla="*/ 2749550 w 8934450"/>
              <a:gd name="connsiteY70" fmla="*/ 1081088 h 2668588"/>
              <a:gd name="connsiteX71" fmla="*/ 2863850 w 8934450"/>
              <a:gd name="connsiteY71" fmla="*/ 1014413 h 2668588"/>
              <a:gd name="connsiteX72" fmla="*/ 2873375 w 8934450"/>
              <a:gd name="connsiteY72" fmla="*/ 804863 h 2668588"/>
              <a:gd name="connsiteX73" fmla="*/ 2863850 w 8934450"/>
              <a:gd name="connsiteY73" fmla="*/ 471488 h 2668588"/>
              <a:gd name="connsiteX74" fmla="*/ 2921000 w 8934450"/>
              <a:gd name="connsiteY74" fmla="*/ 100013 h 2668588"/>
              <a:gd name="connsiteX75" fmla="*/ 3016250 w 8934450"/>
              <a:gd name="connsiteY75" fmla="*/ 280988 h 2668588"/>
              <a:gd name="connsiteX76" fmla="*/ 3035300 w 8934450"/>
              <a:gd name="connsiteY76" fmla="*/ 700088 h 2668588"/>
              <a:gd name="connsiteX77" fmla="*/ 3025775 w 8934450"/>
              <a:gd name="connsiteY77" fmla="*/ 1004888 h 2668588"/>
              <a:gd name="connsiteX78" fmla="*/ 3130550 w 8934450"/>
              <a:gd name="connsiteY78" fmla="*/ 1071563 h 2668588"/>
              <a:gd name="connsiteX79" fmla="*/ 3140075 w 8934450"/>
              <a:gd name="connsiteY79" fmla="*/ 852488 h 2668588"/>
              <a:gd name="connsiteX80" fmla="*/ 3168650 w 8934450"/>
              <a:gd name="connsiteY80" fmla="*/ 509588 h 2668588"/>
              <a:gd name="connsiteX81" fmla="*/ 3159125 w 8934450"/>
              <a:gd name="connsiteY81" fmla="*/ 271463 h 2668588"/>
              <a:gd name="connsiteX82" fmla="*/ 3178175 w 8934450"/>
              <a:gd name="connsiteY82" fmla="*/ 80963 h 2668588"/>
              <a:gd name="connsiteX83" fmla="*/ 3302000 w 8934450"/>
              <a:gd name="connsiteY83" fmla="*/ 147638 h 2668588"/>
              <a:gd name="connsiteX84" fmla="*/ 3302000 w 8934450"/>
              <a:gd name="connsiteY84" fmla="*/ 423863 h 2668588"/>
              <a:gd name="connsiteX85" fmla="*/ 3292475 w 8934450"/>
              <a:gd name="connsiteY85" fmla="*/ 728663 h 2668588"/>
              <a:gd name="connsiteX86" fmla="*/ 3254375 w 8934450"/>
              <a:gd name="connsiteY86" fmla="*/ 1004888 h 2668588"/>
              <a:gd name="connsiteX87" fmla="*/ 3387725 w 8934450"/>
              <a:gd name="connsiteY87" fmla="*/ 1062038 h 2668588"/>
              <a:gd name="connsiteX88" fmla="*/ 3454400 w 8934450"/>
              <a:gd name="connsiteY88" fmla="*/ 661988 h 2668588"/>
              <a:gd name="connsiteX89" fmla="*/ 3463925 w 8934450"/>
              <a:gd name="connsiteY89" fmla="*/ 242888 h 2668588"/>
              <a:gd name="connsiteX90" fmla="*/ 3521075 w 8934450"/>
              <a:gd name="connsiteY90" fmla="*/ 90488 h 2668588"/>
              <a:gd name="connsiteX91" fmla="*/ 3578225 w 8934450"/>
              <a:gd name="connsiteY91" fmla="*/ 147638 h 2668588"/>
              <a:gd name="connsiteX92" fmla="*/ 3578225 w 8934450"/>
              <a:gd name="connsiteY92" fmla="*/ 385763 h 2668588"/>
              <a:gd name="connsiteX93" fmla="*/ 3606800 w 8934450"/>
              <a:gd name="connsiteY93" fmla="*/ 728663 h 2668588"/>
              <a:gd name="connsiteX94" fmla="*/ 3616325 w 8934450"/>
              <a:gd name="connsiteY94" fmla="*/ 985838 h 2668588"/>
              <a:gd name="connsiteX95" fmla="*/ 3702050 w 8934450"/>
              <a:gd name="connsiteY95" fmla="*/ 1042988 h 2668588"/>
              <a:gd name="connsiteX96" fmla="*/ 3740150 w 8934450"/>
              <a:gd name="connsiteY96" fmla="*/ 766763 h 2668588"/>
              <a:gd name="connsiteX97" fmla="*/ 3711575 w 8934450"/>
              <a:gd name="connsiteY97" fmla="*/ 414338 h 2668588"/>
              <a:gd name="connsiteX98" fmla="*/ 3711575 w 8934450"/>
              <a:gd name="connsiteY98" fmla="*/ 128588 h 2668588"/>
              <a:gd name="connsiteX99" fmla="*/ 3787775 w 8934450"/>
              <a:gd name="connsiteY99" fmla="*/ 52388 h 2668588"/>
              <a:gd name="connsiteX100" fmla="*/ 3854450 w 8934450"/>
              <a:gd name="connsiteY100" fmla="*/ 185738 h 2668588"/>
              <a:gd name="connsiteX101" fmla="*/ 3854450 w 8934450"/>
              <a:gd name="connsiteY101" fmla="*/ 357188 h 2668588"/>
              <a:gd name="connsiteX102" fmla="*/ 3873500 w 8934450"/>
              <a:gd name="connsiteY102" fmla="*/ 652463 h 2668588"/>
              <a:gd name="connsiteX103" fmla="*/ 3902075 w 8934450"/>
              <a:gd name="connsiteY103" fmla="*/ 928688 h 2668588"/>
              <a:gd name="connsiteX104" fmla="*/ 3911600 w 8934450"/>
              <a:gd name="connsiteY104" fmla="*/ 1071563 h 2668588"/>
              <a:gd name="connsiteX105" fmla="*/ 4044950 w 8934450"/>
              <a:gd name="connsiteY105" fmla="*/ 1023938 h 2668588"/>
              <a:gd name="connsiteX106" fmla="*/ 4016375 w 8934450"/>
              <a:gd name="connsiteY106" fmla="*/ 700088 h 2668588"/>
              <a:gd name="connsiteX107" fmla="*/ 3997325 w 8934450"/>
              <a:gd name="connsiteY107" fmla="*/ 166688 h 2668588"/>
              <a:gd name="connsiteX108" fmla="*/ 4016375 w 8934450"/>
              <a:gd name="connsiteY108" fmla="*/ 61913 h 2668588"/>
              <a:gd name="connsiteX109" fmla="*/ 4092575 w 8934450"/>
              <a:gd name="connsiteY109" fmla="*/ 119063 h 2668588"/>
              <a:gd name="connsiteX110" fmla="*/ 4130675 w 8934450"/>
              <a:gd name="connsiteY110" fmla="*/ 395288 h 2668588"/>
              <a:gd name="connsiteX111" fmla="*/ 4168775 w 8934450"/>
              <a:gd name="connsiteY111" fmla="*/ 804863 h 2668588"/>
              <a:gd name="connsiteX112" fmla="*/ 4235450 w 8934450"/>
              <a:gd name="connsiteY112" fmla="*/ 1052513 h 2668588"/>
              <a:gd name="connsiteX113" fmla="*/ 4283075 w 8934450"/>
              <a:gd name="connsiteY113" fmla="*/ 871538 h 2668588"/>
              <a:gd name="connsiteX114" fmla="*/ 4283075 w 8934450"/>
              <a:gd name="connsiteY114" fmla="*/ 595313 h 2668588"/>
              <a:gd name="connsiteX115" fmla="*/ 4311650 w 8934450"/>
              <a:gd name="connsiteY115" fmla="*/ 252413 h 2668588"/>
              <a:gd name="connsiteX116" fmla="*/ 4340225 w 8934450"/>
              <a:gd name="connsiteY116" fmla="*/ 71438 h 2668588"/>
              <a:gd name="connsiteX117" fmla="*/ 4406900 w 8934450"/>
              <a:gd name="connsiteY117" fmla="*/ 242888 h 2668588"/>
              <a:gd name="connsiteX118" fmla="*/ 4397375 w 8934450"/>
              <a:gd name="connsiteY118" fmla="*/ 566738 h 2668588"/>
              <a:gd name="connsiteX119" fmla="*/ 4435475 w 8934450"/>
              <a:gd name="connsiteY119" fmla="*/ 919163 h 2668588"/>
              <a:gd name="connsiteX120" fmla="*/ 4464050 w 8934450"/>
              <a:gd name="connsiteY120" fmla="*/ 1042988 h 2668588"/>
              <a:gd name="connsiteX121" fmla="*/ 4578350 w 8934450"/>
              <a:gd name="connsiteY121" fmla="*/ 1014413 h 2668588"/>
              <a:gd name="connsiteX122" fmla="*/ 4530725 w 8934450"/>
              <a:gd name="connsiteY122" fmla="*/ 642938 h 2668588"/>
              <a:gd name="connsiteX123" fmla="*/ 4530725 w 8934450"/>
              <a:gd name="connsiteY123" fmla="*/ 414338 h 2668588"/>
              <a:gd name="connsiteX124" fmla="*/ 4559300 w 8934450"/>
              <a:gd name="connsiteY124" fmla="*/ 128588 h 2668588"/>
              <a:gd name="connsiteX125" fmla="*/ 4654550 w 8934450"/>
              <a:gd name="connsiteY125" fmla="*/ 109538 h 2668588"/>
              <a:gd name="connsiteX126" fmla="*/ 4692650 w 8934450"/>
              <a:gd name="connsiteY126" fmla="*/ 195263 h 2668588"/>
              <a:gd name="connsiteX127" fmla="*/ 4730750 w 8934450"/>
              <a:gd name="connsiteY127" fmla="*/ 442913 h 2668588"/>
              <a:gd name="connsiteX128" fmla="*/ 4721225 w 8934450"/>
              <a:gd name="connsiteY128" fmla="*/ 652463 h 2668588"/>
              <a:gd name="connsiteX129" fmla="*/ 4721225 w 8934450"/>
              <a:gd name="connsiteY129" fmla="*/ 804863 h 2668588"/>
              <a:gd name="connsiteX130" fmla="*/ 4740275 w 8934450"/>
              <a:gd name="connsiteY130" fmla="*/ 957263 h 2668588"/>
              <a:gd name="connsiteX131" fmla="*/ 4749800 w 8934450"/>
              <a:gd name="connsiteY131" fmla="*/ 1023938 h 2668588"/>
              <a:gd name="connsiteX132" fmla="*/ 4845050 w 8934450"/>
              <a:gd name="connsiteY132" fmla="*/ 966788 h 2668588"/>
              <a:gd name="connsiteX133" fmla="*/ 4854575 w 8934450"/>
              <a:gd name="connsiteY133" fmla="*/ 804863 h 2668588"/>
              <a:gd name="connsiteX134" fmla="*/ 4854575 w 8934450"/>
              <a:gd name="connsiteY134" fmla="*/ 490538 h 2668588"/>
              <a:gd name="connsiteX135" fmla="*/ 4835525 w 8934450"/>
              <a:gd name="connsiteY135" fmla="*/ 223838 h 2668588"/>
              <a:gd name="connsiteX136" fmla="*/ 4835525 w 8934450"/>
              <a:gd name="connsiteY136" fmla="*/ 109538 h 2668588"/>
              <a:gd name="connsiteX137" fmla="*/ 4892675 w 8934450"/>
              <a:gd name="connsiteY137" fmla="*/ 80963 h 2668588"/>
              <a:gd name="connsiteX138" fmla="*/ 4949825 w 8934450"/>
              <a:gd name="connsiteY138" fmla="*/ 100013 h 2668588"/>
              <a:gd name="connsiteX139" fmla="*/ 4987925 w 8934450"/>
              <a:gd name="connsiteY139" fmla="*/ 261938 h 2668588"/>
              <a:gd name="connsiteX140" fmla="*/ 4987925 w 8934450"/>
              <a:gd name="connsiteY140" fmla="*/ 490538 h 2668588"/>
              <a:gd name="connsiteX141" fmla="*/ 4987925 w 8934450"/>
              <a:gd name="connsiteY141" fmla="*/ 766763 h 2668588"/>
              <a:gd name="connsiteX142" fmla="*/ 4978400 w 8934450"/>
              <a:gd name="connsiteY142" fmla="*/ 938213 h 2668588"/>
              <a:gd name="connsiteX143" fmla="*/ 5006975 w 8934450"/>
              <a:gd name="connsiteY143" fmla="*/ 995363 h 2668588"/>
              <a:gd name="connsiteX144" fmla="*/ 5102225 w 8934450"/>
              <a:gd name="connsiteY144" fmla="*/ 995363 h 2668588"/>
              <a:gd name="connsiteX145" fmla="*/ 5130800 w 8934450"/>
              <a:gd name="connsiteY145" fmla="*/ 757238 h 2668588"/>
              <a:gd name="connsiteX146" fmla="*/ 5140325 w 8934450"/>
              <a:gd name="connsiteY146" fmla="*/ 347663 h 2668588"/>
              <a:gd name="connsiteX147" fmla="*/ 5130800 w 8934450"/>
              <a:gd name="connsiteY147" fmla="*/ 90488 h 2668588"/>
              <a:gd name="connsiteX148" fmla="*/ 5216525 w 8934450"/>
              <a:gd name="connsiteY148" fmla="*/ 90488 h 2668588"/>
              <a:gd name="connsiteX149" fmla="*/ 5254625 w 8934450"/>
              <a:gd name="connsiteY149" fmla="*/ 195263 h 2668588"/>
              <a:gd name="connsiteX150" fmla="*/ 5264150 w 8934450"/>
              <a:gd name="connsiteY150" fmla="*/ 357188 h 2668588"/>
              <a:gd name="connsiteX151" fmla="*/ 5273675 w 8934450"/>
              <a:gd name="connsiteY151" fmla="*/ 519113 h 2668588"/>
              <a:gd name="connsiteX152" fmla="*/ 5264150 w 8934450"/>
              <a:gd name="connsiteY152" fmla="*/ 747713 h 2668588"/>
              <a:gd name="connsiteX153" fmla="*/ 5264150 w 8934450"/>
              <a:gd name="connsiteY153" fmla="*/ 957263 h 2668588"/>
              <a:gd name="connsiteX154" fmla="*/ 5311775 w 8934450"/>
              <a:gd name="connsiteY154" fmla="*/ 1033463 h 2668588"/>
              <a:gd name="connsiteX155" fmla="*/ 5368925 w 8934450"/>
              <a:gd name="connsiteY155" fmla="*/ 928688 h 2668588"/>
              <a:gd name="connsiteX156" fmla="*/ 5416550 w 8934450"/>
              <a:gd name="connsiteY156" fmla="*/ 719138 h 2668588"/>
              <a:gd name="connsiteX157" fmla="*/ 5378450 w 8934450"/>
              <a:gd name="connsiteY157" fmla="*/ 500063 h 2668588"/>
              <a:gd name="connsiteX158" fmla="*/ 5378450 w 8934450"/>
              <a:gd name="connsiteY158" fmla="*/ 214313 h 2668588"/>
              <a:gd name="connsiteX159" fmla="*/ 5435600 w 8934450"/>
              <a:gd name="connsiteY159" fmla="*/ 61913 h 2668588"/>
              <a:gd name="connsiteX160" fmla="*/ 5502275 w 8934450"/>
              <a:gd name="connsiteY160" fmla="*/ 109538 h 2668588"/>
              <a:gd name="connsiteX161" fmla="*/ 5511800 w 8934450"/>
              <a:gd name="connsiteY161" fmla="*/ 319088 h 2668588"/>
              <a:gd name="connsiteX162" fmla="*/ 5511800 w 8934450"/>
              <a:gd name="connsiteY162" fmla="*/ 500063 h 2668588"/>
              <a:gd name="connsiteX163" fmla="*/ 5540375 w 8934450"/>
              <a:gd name="connsiteY163" fmla="*/ 776288 h 2668588"/>
              <a:gd name="connsiteX164" fmla="*/ 5530850 w 8934450"/>
              <a:gd name="connsiteY164" fmla="*/ 985838 h 2668588"/>
              <a:gd name="connsiteX165" fmla="*/ 5578475 w 8934450"/>
              <a:gd name="connsiteY165" fmla="*/ 1062038 h 2668588"/>
              <a:gd name="connsiteX166" fmla="*/ 5654675 w 8934450"/>
              <a:gd name="connsiteY166" fmla="*/ 1033463 h 2668588"/>
              <a:gd name="connsiteX167" fmla="*/ 5654675 w 8934450"/>
              <a:gd name="connsiteY167" fmla="*/ 690563 h 2668588"/>
              <a:gd name="connsiteX168" fmla="*/ 5664200 w 8934450"/>
              <a:gd name="connsiteY168" fmla="*/ 157163 h 2668588"/>
              <a:gd name="connsiteX169" fmla="*/ 5749925 w 8934450"/>
              <a:gd name="connsiteY169" fmla="*/ 61913 h 2668588"/>
              <a:gd name="connsiteX170" fmla="*/ 5788025 w 8934450"/>
              <a:gd name="connsiteY170" fmla="*/ 166688 h 2668588"/>
              <a:gd name="connsiteX171" fmla="*/ 5788025 w 8934450"/>
              <a:gd name="connsiteY171" fmla="*/ 452438 h 2668588"/>
              <a:gd name="connsiteX172" fmla="*/ 5788025 w 8934450"/>
              <a:gd name="connsiteY172" fmla="*/ 728663 h 2668588"/>
              <a:gd name="connsiteX173" fmla="*/ 5788025 w 8934450"/>
              <a:gd name="connsiteY173" fmla="*/ 909638 h 2668588"/>
              <a:gd name="connsiteX174" fmla="*/ 5788025 w 8934450"/>
              <a:gd name="connsiteY174" fmla="*/ 1042988 h 2668588"/>
              <a:gd name="connsiteX175" fmla="*/ 5892800 w 8934450"/>
              <a:gd name="connsiteY175" fmla="*/ 1004888 h 2668588"/>
              <a:gd name="connsiteX176" fmla="*/ 5921375 w 8934450"/>
              <a:gd name="connsiteY176" fmla="*/ 852488 h 2668588"/>
              <a:gd name="connsiteX177" fmla="*/ 5911850 w 8934450"/>
              <a:gd name="connsiteY177" fmla="*/ 500063 h 2668588"/>
              <a:gd name="connsiteX178" fmla="*/ 5911850 w 8934450"/>
              <a:gd name="connsiteY178" fmla="*/ 252413 h 2668588"/>
              <a:gd name="connsiteX179" fmla="*/ 5949950 w 8934450"/>
              <a:gd name="connsiteY179" fmla="*/ 80963 h 2668588"/>
              <a:gd name="connsiteX180" fmla="*/ 6035675 w 8934450"/>
              <a:gd name="connsiteY180" fmla="*/ 109538 h 2668588"/>
              <a:gd name="connsiteX181" fmla="*/ 6045200 w 8934450"/>
              <a:gd name="connsiteY181" fmla="*/ 423863 h 2668588"/>
              <a:gd name="connsiteX182" fmla="*/ 6073775 w 8934450"/>
              <a:gd name="connsiteY182" fmla="*/ 1052513 h 2668588"/>
              <a:gd name="connsiteX183" fmla="*/ 6197600 w 8934450"/>
              <a:gd name="connsiteY183" fmla="*/ 1023938 h 2668588"/>
              <a:gd name="connsiteX184" fmla="*/ 6216650 w 8934450"/>
              <a:gd name="connsiteY184" fmla="*/ 785813 h 2668588"/>
              <a:gd name="connsiteX185" fmla="*/ 6188075 w 8934450"/>
              <a:gd name="connsiteY185" fmla="*/ 347663 h 2668588"/>
              <a:gd name="connsiteX186" fmla="*/ 6235700 w 8934450"/>
              <a:gd name="connsiteY186" fmla="*/ 119063 h 2668588"/>
              <a:gd name="connsiteX187" fmla="*/ 6302375 w 8934450"/>
              <a:gd name="connsiteY187" fmla="*/ 157163 h 2668588"/>
              <a:gd name="connsiteX188" fmla="*/ 6340475 w 8934450"/>
              <a:gd name="connsiteY188" fmla="*/ 881063 h 2668588"/>
              <a:gd name="connsiteX189" fmla="*/ 6369050 w 8934450"/>
              <a:gd name="connsiteY189" fmla="*/ 1071563 h 2668588"/>
              <a:gd name="connsiteX190" fmla="*/ 6483350 w 8934450"/>
              <a:gd name="connsiteY190" fmla="*/ 976313 h 2668588"/>
              <a:gd name="connsiteX191" fmla="*/ 6492875 w 8934450"/>
              <a:gd name="connsiteY191" fmla="*/ 566738 h 2668588"/>
              <a:gd name="connsiteX192" fmla="*/ 6502400 w 8934450"/>
              <a:gd name="connsiteY192" fmla="*/ 300038 h 2668588"/>
              <a:gd name="connsiteX193" fmla="*/ 6540500 w 8934450"/>
              <a:gd name="connsiteY193" fmla="*/ 100013 h 2668588"/>
              <a:gd name="connsiteX194" fmla="*/ 6607175 w 8934450"/>
              <a:gd name="connsiteY194" fmla="*/ 157163 h 2668588"/>
              <a:gd name="connsiteX195" fmla="*/ 6616700 w 8934450"/>
              <a:gd name="connsiteY195" fmla="*/ 690563 h 2668588"/>
              <a:gd name="connsiteX196" fmla="*/ 6607175 w 8934450"/>
              <a:gd name="connsiteY196" fmla="*/ 976313 h 2668588"/>
              <a:gd name="connsiteX197" fmla="*/ 6683375 w 8934450"/>
              <a:gd name="connsiteY197" fmla="*/ 1042988 h 2668588"/>
              <a:gd name="connsiteX198" fmla="*/ 6740525 w 8934450"/>
              <a:gd name="connsiteY198" fmla="*/ 890588 h 2668588"/>
              <a:gd name="connsiteX199" fmla="*/ 6740525 w 8934450"/>
              <a:gd name="connsiteY199" fmla="*/ 509588 h 2668588"/>
              <a:gd name="connsiteX200" fmla="*/ 6731000 w 8934450"/>
              <a:gd name="connsiteY200" fmla="*/ 185738 h 2668588"/>
              <a:gd name="connsiteX201" fmla="*/ 6797675 w 8934450"/>
              <a:gd name="connsiteY201" fmla="*/ 80963 h 2668588"/>
              <a:gd name="connsiteX202" fmla="*/ 6864350 w 8934450"/>
              <a:gd name="connsiteY202" fmla="*/ 309563 h 2668588"/>
              <a:gd name="connsiteX203" fmla="*/ 6873875 w 8934450"/>
              <a:gd name="connsiteY203" fmla="*/ 947738 h 2668588"/>
              <a:gd name="connsiteX204" fmla="*/ 6978650 w 8934450"/>
              <a:gd name="connsiteY204" fmla="*/ 928688 h 2668588"/>
              <a:gd name="connsiteX205" fmla="*/ 7016750 w 8934450"/>
              <a:gd name="connsiteY205" fmla="*/ 547688 h 2668588"/>
              <a:gd name="connsiteX206" fmla="*/ 6997700 w 8934450"/>
              <a:gd name="connsiteY206" fmla="*/ 214313 h 2668588"/>
              <a:gd name="connsiteX207" fmla="*/ 7026275 w 8934450"/>
              <a:gd name="connsiteY207" fmla="*/ 100013 h 2668588"/>
              <a:gd name="connsiteX208" fmla="*/ 7092950 w 8934450"/>
              <a:gd name="connsiteY208" fmla="*/ 347663 h 2668588"/>
              <a:gd name="connsiteX209" fmla="*/ 7121525 w 8934450"/>
              <a:gd name="connsiteY209" fmla="*/ 709613 h 2668588"/>
              <a:gd name="connsiteX210" fmla="*/ 7112000 w 8934450"/>
              <a:gd name="connsiteY210" fmla="*/ 957263 h 2668588"/>
              <a:gd name="connsiteX211" fmla="*/ 7188200 w 8934450"/>
              <a:gd name="connsiteY211" fmla="*/ 1042988 h 2668588"/>
              <a:gd name="connsiteX212" fmla="*/ 7273925 w 8934450"/>
              <a:gd name="connsiteY212" fmla="*/ 747713 h 2668588"/>
              <a:gd name="connsiteX213" fmla="*/ 7264400 w 8934450"/>
              <a:gd name="connsiteY213" fmla="*/ 290513 h 2668588"/>
              <a:gd name="connsiteX214" fmla="*/ 7273925 w 8934450"/>
              <a:gd name="connsiteY214" fmla="*/ 119063 h 2668588"/>
              <a:gd name="connsiteX215" fmla="*/ 7340600 w 8934450"/>
              <a:gd name="connsiteY215" fmla="*/ 52388 h 2668588"/>
              <a:gd name="connsiteX216" fmla="*/ 7388225 w 8934450"/>
              <a:gd name="connsiteY216" fmla="*/ 128588 h 2668588"/>
              <a:gd name="connsiteX217" fmla="*/ 7397750 w 8934450"/>
              <a:gd name="connsiteY217" fmla="*/ 328613 h 2668588"/>
              <a:gd name="connsiteX218" fmla="*/ 7388225 w 8934450"/>
              <a:gd name="connsiteY218" fmla="*/ 604838 h 2668588"/>
              <a:gd name="connsiteX219" fmla="*/ 7397750 w 8934450"/>
              <a:gd name="connsiteY219" fmla="*/ 900113 h 2668588"/>
              <a:gd name="connsiteX220" fmla="*/ 7416800 w 8934450"/>
              <a:gd name="connsiteY220" fmla="*/ 1004888 h 2668588"/>
              <a:gd name="connsiteX221" fmla="*/ 7473950 w 8934450"/>
              <a:gd name="connsiteY221" fmla="*/ 1023938 h 2668588"/>
              <a:gd name="connsiteX222" fmla="*/ 7521575 w 8934450"/>
              <a:gd name="connsiteY222" fmla="*/ 814388 h 2668588"/>
              <a:gd name="connsiteX223" fmla="*/ 7521575 w 8934450"/>
              <a:gd name="connsiteY223" fmla="*/ 519113 h 2668588"/>
              <a:gd name="connsiteX224" fmla="*/ 7531100 w 8934450"/>
              <a:gd name="connsiteY224" fmla="*/ 223838 h 2668588"/>
              <a:gd name="connsiteX225" fmla="*/ 7531100 w 8934450"/>
              <a:gd name="connsiteY225" fmla="*/ 119063 h 2668588"/>
              <a:gd name="connsiteX226" fmla="*/ 7626350 w 8934450"/>
              <a:gd name="connsiteY226" fmla="*/ 71438 h 2668588"/>
              <a:gd name="connsiteX227" fmla="*/ 7664450 w 8934450"/>
              <a:gd name="connsiteY227" fmla="*/ 157163 h 2668588"/>
              <a:gd name="connsiteX228" fmla="*/ 7664450 w 8934450"/>
              <a:gd name="connsiteY228" fmla="*/ 909638 h 2668588"/>
              <a:gd name="connsiteX229" fmla="*/ 7645400 w 8934450"/>
              <a:gd name="connsiteY229" fmla="*/ 1042988 h 2668588"/>
              <a:gd name="connsiteX230" fmla="*/ 7769225 w 8934450"/>
              <a:gd name="connsiteY230" fmla="*/ 1004888 h 2668588"/>
              <a:gd name="connsiteX231" fmla="*/ 7788275 w 8934450"/>
              <a:gd name="connsiteY231" fmla="*/ 785813 h 2668588"/>
              <a:gd name="connsiteX232" fmla="*/ 7816850 w 8934450"/>
              <a:gd name="connsiteY232" fmla="*/ 404813 h 2668588"/>
              <a:gd name="connsiteX233" fmla="*/ 7826375 w 8934450"/>
              <a:gd name="connsiteY233" fmla="*/ 119063 h 2668588"/>
              <a:gd name="connsiteX234" fmla="*/ 7940675 w 8934450"/>
              <a:gd name="connsiteY234" fmla="*/ 71438 h 2668588"/>
              <a:gd name="connsiteX235" fmla="*/ 7959725 w 8934450"/>
              <a:gd name="connsiteY235" fmla="*/ 176213 h 2668588"/>
              <a:gd name="connsiteX236" fmla="*/ 7959725 w 8934450"/>
              <a:gd name="connsiteY236" fmla="*/ 490538 h 2668588"/>
              <a:gd name="connsiteX237" fmla="*/ 7940675 w 8934450"/>
              <a:gd name="connsiteY237" fmla="*/ 842963 h 2668588"/>
              <a:gd name="connsiteX238" fmla="*/ 7950200 w 8934450"/>
              <a:gd name="connsiteY238" fmla="*/ 995363 h 2668588"/>
              <a:gd name="connsiteX239" fmla="*/ 8045450 w 8934450"/>
              <a:gd name="connsiteY239" fmla="*/ 1004888 h 2668588"/>
              <a:gd name="connsiteX240" fmla="*/ 8064500 w 8934450"/>
              <a:gd name="connsiteY240" fmla="*/ 823913 h 2668588"/>
              <a:gd name="connsiteX241" fmla="*/ 8083550 w 8934450"/>
              <a:gd name="connsiteY241" fmla="*/ 528638 h 2668588"/>
              <a:gd name="connsiteX242" fmla="*/ 8102600 w 8934450"/>
              <a:gd name="connsiteY242" fmla="*/ 204788 h 2668588"/>
              <a:gd name="connsiteX243" fmla="*/ 8150225 w 8934450"/>
              <a:gd name="connsiteY243" fmla="*/ 80963 h 2668588"/>
              <a:gd name="connsiteX244" fmla="*/ 8235950 w 8934450"/>
              <a:gd name="connsiteY244" fmla="*/ 214313 h 2668588"/>
              <a:gd name="connsiteX245" fmla="*/ 8226425 w 8934450"/>
              <a:gd name="connsiteY245" fmla="*/ 452438 h 2668588"/>
              <a:gd name="connsiteX246" fmla="*/ 8226425 w 8934450"/>
              <a:gd name="connsiteY246" fmla="*/ 747713 h 2668588"/>
              <a:gd name="connsiteX247" fmla="*/ 8264525 w 8934450"/>
              <a:gd name="connsiteY247" fmla="*/ 995363 h 2668588"/>
              <a:gd name="connsiteX248" fmla="*/ 8321675 w 8934450"/>
              <a:gd name="connsiteY248" fmla="*/ 1062038 h 2668588"/>
              <a:gd name="connsiteX249" fmla="*/ 8350250 w 8934450"/>
              <a:gd name="connsiteY249" fmla="*/ 833438 h 2668588"/>
              <a:gd name="connsiteX250" fmla="*/ 8350250 w 8934450"/>
              <a:gd name="connsiteY250" fmla="*/ 490538 h 2668588"/>
              <a:gd name="connsiteX251" fmla="*/ 8340725 w 8934450"/>
              <a:gd name="connsiteY251" fmla="*/ 176213 h 2668588"/>
              <a:gd name="connsiteX252" fmla="*/ 8445500 w 8934450"/>
              <a:gd name="connsiteY252" fmla="*/ 90488 h 2668588"/>
              <a:gd name="connsiteX253" fmla="*/ 8502650 w 8934450"/>
              <a:gd name="connsiteY253" fmla="*/ 338138 h 2668588"/>
              <a:gd name="connsiteX254" fmla="*/ 8502650 w 8934450"/>
              <a:gd name="connsiteY254" fmla="*/ 661988 h 2668588"/>
              <a:gd name="connsiteX255" fmla="*/ 8531225 w 8934450"/>
              <a:gd name="connsiteY255" fmla="*/ 1004888 h 2668588"/>
              <a:gd name="connsiteX256" fmla="*/ 8645525 w 8934450"/>
              <a:gd name="connsiteY256" fmla="*/ 928688 h 2668588"/>
              <a:gd name="connsiteX257" fmla="*/ 8645525 w 8934450"/>
              <a:gd name="connsiteY257" fmla="*/ 671513 h 2668588"/>
              <a:gd name="connsiteX258" fmla="*/ 8683625 w 8934450"/>
              <a:gd name="connsiteY258" fmla="*/ 300038 h 2668588"/>
              <a:gd name="connsiteX259" fmla="*/ 8655050 w 8934450"/>
              <a:gd name="connsiteY259" fmla="*/ 90488 h 2668588"/>
              <a:gd name="connsiteX260" fmla="*/ 8797925 w 8934450"/>
              <a:gd name="connsiteY260" fmla="*/ 128588 h 2668588"/>
              <a:gd name="connsiteX261" fmla="*/ 8807450 w 8934450"/>
              <a:gd name="connsiteY261" fmla="*/ 338138 h 2668588"/>
              <a:gd name="connsiteX262" fmla="*/ 8816975 w 8934450"/>
              <a:gd name="connsiteY262" fmla="*/ 766763 h 2668588"/>
              <a:gd name="connsiteX263" fmla="*/ 8845550 w 8934450"/>
              <a:gd name="connsiteY263" fmla="*/ 2309813 h 2668588"/>
              <a:gd name="connsiteX264" fmla="*/ 8826500 w 8934450"/>
              <a:gd name="connsiteY264" fmla="*/ 2490788 h 2668588"/>
              <a:gd name="connsiteX265" fmla="*/ 8512175 w 8934450"/>
              <a:gd name="connsiteY265" fmla="*/ 2538413 h 2668588"/>
              <a:gd name="connsiteX266" fmla="*/ 6292850 w 8934450"/>
              <a:gd name="connsiteY266" fmla="*/ 2557463 h 2668588"/>
              <a:gd name="connsiteX267" fmla="*/ 3321050 w 8934450"/>
              <a:gd name="connsiteY267" fmla="*/ 2557463 h 2668588"/>
              <a:gd name="connsiteX268" fmla="*/ 482600 w 8934450"/>
              <a:gd name="connsiteY268" fmla="*/ 2557463 h 2668588"/>
              <a:gd name="connsiteX269" fmla="*/ 425450 w 8934450"/>
              <a:gd name="connsiteY269" fmla="*/ 2557463 h 2668588"/>
              <a:gd name="connsiteX270" fmla="*/ 368300 w 8934450"/>
              <a:gd name="connsiteY270" fmla="*/ 2300288 h 2668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8934450" h="2668588">
                <a:moveTo>
                  <a:pt x="368300" y="2300288"/>
                </a:moveTo>
                <a:cubicBezTo>
                  <a:pt x="358775" y="1931988"/>
                  <a:pt x="349250" y="695326"/>
                  <a:pt x="368300" y="347663"/>
                </a:cubicBezTo>
                <a:cubicBezTo>
                  <a:pt x="387350" y="0"/>
                  <a:pt x="461963" y="119063"/>
                  <a:pt x="482600" y="214313"/>
                </a:cubicBezTo>
                <a:cubicBezTo>
                  <a:pt x="503238" y="309563"/>
                  <a:pt x="492125" y="774701"/>
                  <a:pt x="492125" y="919163"/>
                </a:cubicBezTo>
                <a:cubicBezTo>
                  <a:pt x="492125" y="1063625"/>
                  <a:pt x="468313" y="1047751"/>
                  <a:pt x="482600" y="1081088"/>
                </a:cubicBezTo>
                <a:cubicBezTo>
                  <a:pt x="496887" y="1114425"/>
                  <a:pt x="554038" y="1147763"/>
                  <a:pt x="577850" y="1119188"/>
                </a:cubicBezTo>
                <a:cubicBezTo>
                  <a:pt x="601662" y="1090613"/>
                  <a:pt x="617538" y="995363"/>
                  <a:pt x="625475" y="909638"/>
                </a:cubicBezTo>
                <a:cubicBezTo>
                  <a:pt x="633412" y="823913"/>
                  <a:pt x="625475" y="604838"/>
                  <a:pt x="625475" y="604838"/>
                </a:cubicBezTo>
                <a:lnTo>
                  <a:pt x="625475" y="376238"/>
                </a:lnTo>
                <a:cubicBezTo>
                  <a:pt x="625475" y="300038"/>
                  <a:pt x="611188" y="188913"/>
                  <a:pt x="625475" y="147638"/>
                </a:cubicBezTo>
                <a:cubicBezTo>
                  <a:pt x="639763" y="106363"/>
                  <a:pt x="687388" y="114301"/>
                  <a:pt x="711200" y="128588"/>
                </a:cubicBezTo>
                <a:cubicBezTo>
                  <a:pt x="735012" y="142875"/>
                  <a:pt x="758825" y="77788"/>
                  <a:pt x="768350" y="233363"/>
                </a:cubicBezTo>
                <a:cubicBezTo>
                  <a:pt x="777875" y="388938"/>
                  <a:pt x="752475" y="917576"/>
                  <a:pt x="768350" y="1062038"/>
                </a:cubicBezTo>
                <a:cubicBezTo>
                  <a:pt x="784225" y="1206500"/>
                  <a:pt x="846137" y="1125538"/>
                  <a:pt x="863600" y="1100138"/>
                </a:cubicBezTo>
                <a:cubicBezTo>
                  <a:pt x="881063" y="1074738"/>
                  <a:pt x="868363" y="1071563"/>
                  <a:pt x="873125" y="909638"/>
                </a:cubicBezTo>
                <a:cubicBezTo>
                  <a:pt x="877888" y="747713"/>
                  <a:pt x="871538" y="257176"/>
                  <a:pt x="892175" y="128588"/>
                </a:cubicBezTo>
                <a:cubicBezTo>
                  <a:pt x="912813" y="1"/>
                  <a:pt x="976313" y="60326"/>
                  <a:pt x="996950" y="138113"/>
                </a:cubicBezTo>
                <a:cubicBezTo>
                  <a:pt x="1017588" y="215901"/>
                  <a:pt x="1009650" y="460376"/>
                  <a:pt x="1016000" y="595313"/>
                </a:cubicBezTo>
                <a:cubicBezTo>
                  <a:pt x="1022350" y="730250"/>
                  <a:pt x="1030288" y="862013"/>
                  <a:pt x="1035050" y="947738"/>
                </a:cubicBezTo>
                <a:cubicBezTo>
                  <a:pt x="1039812" y="1033463"/>
                  <a:pt x="1027113" y="1090613"/>
                  <a:pt x="1044575" y="1109663"/>
                </a:cubicBezTo>
                <a:cubicBezTo>
                  <a:pt x="1062037" y="1128713"/>
                  <a:pt x="1122363" y="1214438"/>
                  <a:pt x="1139825" y="1062038"/>
                </a:cubicBezTo>
                <a:cubicBezTo>
                  <a:pt x="1157287" y="909638"/>
                  <a:pt x="1139825" y="355600"/>
                  <a:pt x="1149350" y="195263"/>
                </a:cubicBezTo>
                <a:cubicBezTo>
                  <a:pt x="1158875" y="34926"/>
                  <a:pt x="1179513" y="85726"/>
                  <a:pt x="1196975" y="100013"/>
                </a:cubicBezTo>
                <a:cubicBezTo>
                  <a:pt x="1214437" y="114300"/>
                  <a:pt x="1243012" y="176213"/>
                  <a:pt x="1254125" y="280988"/>
                </a:cubicBezTo>
                <a:cubicBezTo>
                  <a:pt x="1265238" y="385763"/>
                  <a:pt x="1257300" y="590551"/>
                  <a:pt x="1263650" y="728663"/>
                </a:cubicBezTo>
                <a:cubicBezTo>
                  <a:pt x="1270000" y="866776"/>
                  <a:pt x="1262063" y="1054101"/>
                  <a:pt x="1292225" y="1109663"/>
                </a:cubicBezTo>
                <a:cubicBezTo>
                  <a:pt x="1322387" y="1165225"/>
                  <a:pt x="1420813" y="1133475"/>
                  <a:pt x="1444625" y="1062038"/>
                </a:cubicBezTo>
                <a:cubicBezTo>
                  <a:pt x="1468437" y="990601"/>
                  <a:pt x="1439862" y="812800"/>
                  <a:pt x="1435100" y="681038"/>
                </a:cubicBezTo>
                <a:cubicBezTo>
                  <a:pt x="1430338" y="549276"/>
                  <a:pt x="1416050" y="368300"/>
                  <a:pt x="1416050" y="271463"/>
                </a:cubicBezTo>
                <a:cubicBezTo>
                  <a:pt x="1416050" y="174626"/>
                  <a:pt x="1411288" y="119063"/>
                  <a:pt x="1435100" y="100013"/>
                </a:cubicBezTo>
                <a:cubicBezTo>
                  <a:pt x="1458912" y="80963"/>
                  <a:pt x="1539875" y="101601"/>
                  <a:pt x="1558925" y="157163"/>
                </a:cubicBezTo>
                <a:cubicBezTo>
                  <a:pt x="1577975" y="212726"/>
                  <a:pt x="1544638" y="323851"/>
                  <a:pt x="1549400" y="433388"/>
                </a:cubicBezTo>
                <a:cubicBezTo>
                  <a:pt x="1554162" y="542925"/>
                  <a:pt x="1577975" y="711201"/>
                  <a:pt x="1587500" y="814388"/>
                </a:cubicBezTo>
                <a:cubicBezTo>
                  <a:pt x="1597025" y="917575"/>
                  <a:pt x="1590675" y="1012826"/>
                  <a:pt x="1606550" y="1052513"/>
                </a:cubicBezTo>
                <a:cubicBezTo>
                  <a:pt x="1622425" y="1092200"/>
                  <a:pt x="1660525" y="1087438"/>
                  <a:pt x="1682750" y="1052513"/>
                </a:cubicBezTo>
                <a:cubicBezTo>
                  <a:pt x="1704975" y="1017588"/>
                  <a:pt x="1731963" y="920751"/>
                  <a:pt x="1739900" y="842963"/>
                </a:cubicBezTo>
                <a:cubicBezTo>
                  <a:pt x="1747838" y="765176"/>
                  <a:pt x="1738312" y="696913"/>
                  <a:pt x="1730375" y="585788"/>
                </a:cubicBezTo>
                <a:cubicBezTo>
                  <a:pt x="1722438" y="474663"/>
                  <a:pt x="1682750" y="250825"/>
                  <a:pt x="1692275" y="176213"/>
                </a:cubicBezTo>
                <a:cubicBezTo>
                  <a:pt x="1701800" y="101601"/>
                  <a:pt x="1762125" y="119063"/>
                  <a:pt x="1787525" y="138113"/>
                </a:cubicBezTo>
                <a:cubicBezTo>
                  <a:pt x="1812925" y="157163"/>
                  <a:pt x="1831975" y="207963"/>
                  <a:pt x="1844675" y="290513"/>
                </a:cubicBezTo>
                <a:cubicBezTo>
                  <a:pt x="1857375" y="373063"/>
                  <a:pt x="1865313" y="534988"/>
                  <a:pt x="1863725" y="633413"/>
                </a:cubicBezTo>
                <a:cubicBezTo>
                  <a:pt x="1862138" y="731838"/>
                  <a:pt x="1833563" y="808038"/>
                  <a:pt x="1835150" y="881063"/>
                </a:cubicBezTo>
                <a:cubicBezTo>
                  <a:pt x="1836737" y="954088"/>
                  <a:pt x="1847850" y="1044576"/>
                  <a:pt x="1873250" y="1071563"/>
                </a:cubicBezTo>
                <a:cubicBezTo>
                  <a:pt x="1898650" y="1098551"/>
                  <a:pt x="1968500" y="1103313"/>
                  <a:pt x="1987550" y="1042988"/>
                </a:cubicBezTo>
                <a:cubicBezTo>
                  <a:pt x="2006600" y="982663"/>
                  <a:pt x="1992312" y="830263"/>
                  <a:pt x="1987550" y="709613"/>
                </a:cubicBezTo>
                <a:cubicBezTo>
                  <a:pt x="1982788" y="588963"/>
                  <a:pt x="1958975" y="417513"/>
                  <a:pt x="1958975" y="319088"/>
                </a:cubicBezTo>
                <a:cubicBezTo>
                  <a:pt x="1958975" y="220663"/>
                  <a:pt x="1962150" y="152400"/>
                  <a:pt x="1987550" y="119063"/>
                </a:cubicBezTo>
                <a:cubicBezTo>
                  <a:pt x="2012950" y="85726"/>
                  <a:pt x="2092325" y="79375"/>
                  <a:pt x="2111375" y="119063"/>
                </a:cubicBezTo>
                <a:cubicBezTo>
                  <a:pt x="2130425" y="158751"/>
                  <a:pt x="2103438" y="285751"/>
                  <a:pt x="2101850" y="357188"/>
                </a:cubicBezTo>
                <a:cubicBezTo>
                  <a:pt x="2100263" y="428626"/>
                  <a:pt x="2095500" y="471488"/>
                  <a:pt x="2101850" y="547688"/>
                </a:cubicBezTo>
                <a:cubicBezTo>
                  <a:pt x="2108200" y="623888"/>
                  <a:pt x="2132013" y="735013"/>
                  <a:pt x="2139950" y="814388"/>
                </a:cubicBezTo>
                <a:cubicBezTo>
                  <a:pt x="2147887" y="893763"/>
                  <a:pt x="2136775" y="982663"/>
                  <a:pt x="2149475" y="1023938"/>
                </a:cubicBezTo>
                <a:cubicBezTo>
                  <a:pt x="2162175" y="1065213"/>
                  <a:pt x="2193925" y="1074738"/>
                  <a:pt x="2216150" y="1062038"/>
                </a:cubicBezTo>
                <a:cubicBezTo>
                  <a:pt x="2238375" y="1049338"/>
                  <a:pt x="2273300" y="1009651"/>
                  <a:pt x="2282825" y="947738"/>
                </a:cubicBezTo>
                <a:cubicBezTo>
                  <a:pt x="2292350" y="885826"/>
                  <a:pt x="2274888" y="795338"/>
                  <a:pt x="2273300" y="690563"/>
                </a:cubicBezTo>
                <a:cubicBezTo>
                  <a:pt x="2271713" y="585788"/>
                  <a:pt x="2271713" y="415925"/>
                  <a:pt x="2273300" y="319088"/>
                </a:cubicBezTo>
                <a:cubicBezTo>
                  <a:pt x="2274887" y="222251"/>
                  <a:pt x="2260600" y="142875"/>
                  <a:pt x="2282825" y="109538"/>
                </a:cubicBezTo>
                <a:cubicBezTo>
                  <a:pt x="2305050" y="76201"/>
                  <a:pt x="2379663" y="79376"/>
                  <a:pt x="2406650" y="119063"/>
                </a:cubicBezTo>
                <a:cubicBezTo>
                  <a:pt x="2433638" y="158751"/>
                  <a:pt x="2438400" y="258763"/>
                  <a:pt x="2444750" y="347663"/>
                </a:cubicBezTo>
                <a:cubicBezTo>
                  <a:pt x="2451100" y="436563"/>
                  <a:pt x="2447925" y="549276"/>
                  <a:pt x="2444750" y="652463"/>
                </a:cubicBezTo>
                <a:cubicBezTo>
                  <a:pt x="2441575" y="755650"/>
                  <a:pt x="2424113" y="895351"/>
                  <a:pt x="2425700" y="966788"/>
                </a:cubicBezTo>
                <a:cubicBezTo>
                  <a:pt x="2427288" y="1038226"/>
                  <a:pt x="2432050" y="1069976"/>
                  <a:pt x="2454275" y="1081088"/>
                </a:cubicBezTo>
                <a:cubicBezTo>
                  <a:pt x="2476500" y="1092200"/>
                  <a:pt x="2540000" y="1084263"/>
                  <a:pt x="2559050" y="1033463"/>
                </a:cubicBezTo>
                <a:cubicBezTo>
                  <a:pt x="2578100" y="982663"/>
                  <a:pt x="2563813" y="865188"/>
                  <a:pt x="2568575" y="776288"/>
                </a:cubicBezTo>
                <a:cubicBezTo>
                  <a:pt x="2573338" y="687388"/>
                  <a:pt x="2589213" y="598488"/>
                  <a:pt x="2587625" y="500063"/>
                </a:cubicBezTo>
                <a:cubicBezTo>
                  <a:pt x="2586038" y="401638"/>
                  <a:pt x="2544763" y="261938"/>
                  <a:pt x="2559050" y="185738"/>
                </a:cubicBezTo>
                <a:cubicBezTo>
                  <a:pt x="2573338" y="109538"/>
                  <a:pt x="2643188" y="20638"/>
                  <a:pt x="2673350" y="42863"/>
                </a:cubicBezTo>
                <a:cubicBezTo>
                  <a:pt x="2703512" y="65088"/>
                  <a:pt x="2732088" y="215901"/>
                  <a:pt x="2740025" y="319088"/>
                </a:cubicBezTo>
                <a:cubicBezTo>
                  <a:pt x="2747962" y="422275"/>
                  <a:pt x="2727325" y="542926"/>
                  <a:pt x="2720975" y="661988"/>
                </a:cubicBezTo>
                <a:cubicBezTo>
                  <a:pt x="2714625" y="781050"/>
                  <a:pt x="2697163" y="963613"/>
                  <a:pt x="2701925" y="1033463"/>
                </a:cubicBezTo>
                <a:cubicBezTo>
                  <a:pt x="2706688" y="1103313"/>
                  <a:pt x="2722562" y="1084263"/>
                  <a:pt x="2749550" y="1081088"/>
                </a:cubicBezTo>
                <a:cubicBezTo>
                  <a:pt x="2776538" y="1077913"/>
                  <a:pt x="2843213" y="1060451"/>
                  <a:pt x="2863850" y="1014413"/>
                </a:cubicBezTo>
                <a:cubicBezTo>
                  <a:pt x="2884488" y="968376"/>
                  <a:pt x="2873375" y="895350"/>
                  <a:pt x="2873375" y="804863"/>
                </a:cubicBezTo>
                <a:cubicBezTo>
                  <a:pt x="2873375" y="714376"/>
                  <a:pt x="2855913" y="588963"/>
                  <a:pt x="2863850" y="471488"/>
                </a:cubicBezTo>
                <a:cubicBezTo>
                  <a:pt x="2871787" y="354013"/>
                  <a:pt x="2895600" y="131763"/>
                  <a:pt x="2921000" y="100013"/>
                </a:cubicBezTo>
                <a:cubicBezTo>
                  <a:pt x="2946400" y="68263"/>
                  <a:pt x="2997200" y="180976"/>
                  <a:pt x="3016250" y="280988"/>
                </a:cubicBezTo>
                <a:cubicBezTo>
                  <a:pt x="3035300" y="381001"/>
                  <a:pt x="3033713" y="579438"/>
                  <a:pt x="3035300" y="700088"/>
                </a:cubicBezTo>
                <a:cubicBezTo>
                  <a:pt x="3036888" y="820738"/>
                  <a:pt x="3009900" y="942976"/>
                  <a:pt x="3025775" y="1004888"/>
                </a:cubicBezTo>
                <a:cubicBezTo>
                  <a:pt x="3041650" y="1066801"/>
                  <a:pt x="3111500" y="1096963"/>
                  <a:pt x="3130550" y="1071563"/>
                </a:cubicBezTo>
                <a:cubicBezTo>
                  <a:pt x="3149600" y="1046163"/>
                  <a:pt x="3133725" y="946150"/>
                  <a:pt x="3140075" y="852488"/>
                </a:cubicBezTo>
                <a:cubicBezTo>
                  <a:pt x="3146425" y="758826"/>
                  <a:pt x="3165475" y="606425"/>
                  <a:pt x="3168650" y="509588"/>
                </a:cubicBezTo>
                <a:cubicBezTo>
                  <a:pt x="3171825" y="412751"/>
                  <a:pt x="3157538" y="342901"/>
                  <a:pt x="3159125" y="271463"/>
                </a:cubicBezTo>
                <a:cubicBezTo>
                  <a:pt x="3160713" y="200026"/>
                  <a:pt x="3154363" y="101600"/>
                  <a:pt x="3178175" y="80963"/>
                </a:cubicBezTo>
                <a:cubicBezTo>
                  <a:pt x="3201987" y="60326"/>
                  <a:pt x="3281363" y="90488"/>
                  <a:pt x="3302000" y="147638"/>
                </a:cubicBezTo>
                <a:cubicBezTo>
                  <a:pt x="3322637" y="204788"/>
                  <a:pt x="3303587" y="327026"/>
                  <a:pt x="3302000" y="423863"/>
                </a:cubicBezTo>
                <a:cubicBezTo>
                  <a:pt x="3300413" y="520700"/>
                  <a:pt x="3300413" y="631826"/>
                  <a:pt x="3292475" y="728663"/>
                </a:cubicBezTo>
                <a:cubicBezTo>
                  <a:pt x="3284538" y="825501"/>
                  <a:pt x="3238500" y="949326"/>
                  <a:pt x="3254375" y="1004888"/>
                </a:cubicBezTo>
                <a:cubicBezTo>
                  <a:pt x="3270250" y="1060450"/>
                  <a:pt x="3354388" y="1119188"/>
                  <a:pt x="3387725" y="1062038"/>
                </a:cubicBezTo>
                <a:cubicBezTo>
                  <a:pt x="3421063" y="1004888"/>
                  <a:pt x="3441700" y="798513"/>
                  <a:pt x="3454400" y="661988"/>
                </a:cubicBezTo>
                <a:cubicBezTo>
                  <a:pt x="3467100" y="525463"/>
                  <a:pt x="3452813" y="338138"/>
                  <a:pt x="3463925" y="242888"/>
                </a:cubicBezTo>
                <a:cubicBezTo>
                  <a:pt x="3475037" y="147638"/>
                  <a:pt x="3502025" y="106363"/>
                  <a:pt x="3521075" y="90488"/>
                </a:cubicBezTo>
                <a:cubicBezTo>
                  <a:pt x="3540125" y="74613"/>
                  <a:pt x="3568700" y="98425"/>
                  <a:pt x="3578225" y="147638"/>
                </a:cubicBezTo>
                <a:cubicBezTo>
                  <a:pt x="3587750" y="196851"/>
                  <a:pt x="3573462" y="288925"/>
                  <a:pt x="3578225" y="385763"/>
                </a:cubicBezTo>
                <a:cubicBezTo>
                  <a:pt x="3582988" y="482601"/>
                  <a:pt x="3600450" y="628651"/>
                  <a:pt x="3606800" y="728663"/>
                </a:cubicBezTo>
                <a:cubicBezTo>
                  <a:pt x="3613150" y="828675"/>
                  <a:pt x="3600450" y="933451"/>
                  <a:pt x="3616325" y="985838"/>
                </a:cubicBezTo>
                <a:cubicBezTo>
                  <a:pt x="3632200" y="1038225"/>
                  <a:pt x="3681413" y="1079501"/>
                  <a:pt x="3702050" y="1042988"/>
                </a:cubicBezTo>
                <a:cubicBezTo>
                  <a:pt x="3722688" y="1006476"/>
                  <a:pt x="3738563" y="871538"/>
                  <a:pt x="3740150" y="766763"/>
                </a:cubicBezTo>
                <a:cubicBezTo>
                  <a:pt x="3741738" y="661988"/>
                  <a:pt x="3716338" y="520701"/>
                  <a:pt x="3711575" y="414338"/>
                </a:cubicBezTo>
                <a:cubicBezTo>
                  <a:pt x="3706813" y="307976"/>
                  <a:pt x="3698875" y="188913"/>
                  <a:pt x="3711575" y="128588"/>
                </a:cubicBezTo>
                <a:cubicBezTo>
                  <a:pt x="3724275" y="68263"/>
                  <a:pt x="3763963" y="42863"/>
                  <a:pt x="3787775" y="52388"/>
                </a:cubicBezTo>
                <a:cubicBezTo>
                  <a:pt x="3811588" y="61913"/>
                  <a:pt x="3843338" y="134938"/>
                  <a:pt x="3854450" y="185738"/>
                </a:cubicBezTo>
                <a:cubicBezTo>
                  <a:pt x="3865563" y="236538"/>
                  <a:pt x="3851275" y="279401"/>
                  <a:pt x="3854450" y="357188"/>
                </a:cubicBezTo>
                <a:cubicBezTo>
                  <a:pt x="3857625" y="434975"/>
                  <a:pt x="3865563" y="557213"/>
                  <a:pt x="3873500" y="652463"/>
                </a:cubicBezTo>
                <a:cubicBezTo>
                  <a:pt x="3881437" y="747713"/>
                  <a:pt x="3895725" y="858838"/>
                  <a:pt x="3902075" y="928688"/>
                </a:cubicBezTo>
                <a:cubicBezTo>
                  <a:pt x="3908425" y="998538"/>
                  <a:pt x="3887788" y="1055688"/>
                  <a:pt x="3911600" y="1071563"/>
                </a:cubicBezTo>
                <a:cubicBezTo>
                  <a:pt x="3935413" y="1087438"/>
                  <a:pt x="4027488" y="1085850"/>
                  <a:pt x="4044950" y="1023938"/>
                </a:cubicBezTo>
                <a:cubicBezTo>
                  <a:pt x="4062412" y="962026"/>
                  <a:pt x="4024312" y="842963"/>
                  <a:pt x="4016375" y="700088"/>
                </a:cubicBezTo>
                <a:cubicBezTo>
                  <a:pt x="4008438" y="557213"/>
                  <a:pt x="3997325" y="273050"/>
                  <a:pt x="3997325" y="166688"/>
                </a:cubicBezTo>
                <a:cubicBezTo>
                  <a:pt x="3997325" y="60326"/>
                  <a:pt x="4000500" y="69850"/>
                  <a:pt x="4016375" y="61913"/>
                </a:cubicBezTo>
                <a:cubicBezTo>
                  <a:pt x="4032250" y="53976"/>
                  <a:pt x="4073525" y="63501"/>
                  <a:pt x="4092575" y="119063"/>
                </a:cubicBezTo>
                <a:cubicBezTo>
                  <a:pt x="4111625" y="174626"/>
                  <a:pt x="4117975" y="280988"/>
                  <a:pt x="4130675" y="395288"/>
                </a:cubicBezTo>
                <a:cubicBezTo>
                  <a:pt x="4143375" y="509588"/>
                  <a:pt x="4151312" y="695325"/>
                  <a:pt x="4168775" y="804863"/>
                </a:cubicBezTo>
                <a:cubicBezTo>
                  <a:pt x="4186238" y="914401"/>
                  <a:pt x="4216400" y="1041401"/>
                  <a:pt x="4235450" y="1052513"/>
                </a:cubicBezTo>
                <a:cubicBezTo>
                  <a:pt x="4254500" y="1063625"/>
                  <a:pt x="4275138" y="947738"/>
                  <a:pt x="4283075" y="871538"/>
                </a:cubicBezTo>
                <a:cubicBezTo>
                  <a:pt x="4291012" y="795338"/>
                  <a:pt x="4278313" y="698500"/>
                  <a:pt x="4283075" y="595313"/>
                </a:cubicBezTo>
                <a:cubicBezTo>
                  <a:pt x="4287837" y="492126"/>
                  <a:pt x="4302125" y="339725"/>
                  <a:pt x="4311650" y="252413"/>
                </a:cubicBezTo>
                <a:cubicBezTo>
                  <a:pt x="4321175" y="165101"/>
                  <a:pt x="4324350" y="73026"/>
                  <a:pt x="4340225" y="71438"/>
                </a:cubicBezTo>
                <a:cubicBezTo>
                  <a:pt x="4356100" y="69851"/>
                  <a:pt x="4397375" y="160338"/>
                  <a:pt x="4406900" y="242888"/>
                </a:cubicBezTo>
                <a:cubicBezTo>
                  <a:pt x="4416425" y="325438"/>
                  <a:pt x="4392613" y="454026"/>
                  <a:pt x="4397375" y="566738"/>
                </a:cubicBezTo>
                <a:cubicBezTo>
                  <a:pt x="4402138" y="679451"/>
                  <a:pt x="4424363" y="839788"/>
                  <a:pt x="4435475" y="919163"/>
                </a:cubicBezTo>
                <a:cubicBezTo>
                  <a:pt x="4446587" y="998538"/>
                  <a:pt x="4440238" y="1027113"/>
                  <a:pt x="4464050" y="1042988"/>
                </a:cubicBezTo>
                <a:cubicBezTo>
                  <a:pt x="4487863" y="1058863"/>
                  <a:pt x="4567238" y="1081088"/>
                  <a:pt x="4578350" y="1014413"/>
                </a:cubicBezTo>
                <a:cubicBezTo>
                  <a:pt x="4589463" y="947738"/>
                  <a:pt x="4538663" y="742951"/>
                  <a:pt x="4530725" y="642938"/>
                </a:cubicBezTo>
                <a:cubicBezTo>
                  <a:pt x="4522788" y="542926"/>
                  <a:pt x="4525963" y="500063"/>
                  <a:pt x="4530725" y="414338"/>
                </a:cubicBezTo>
                <a:cubicBezTo>
                  <a:pt x="4535487" y="328613"/>
                  <a:pt x="4538663" y="179388"/>
                  <a:pt x="4559300" y="128588"/>
                </a:cubicBezTo>
                <a:cubicBezTo>
                  <a:pt x="4579937" y="77788"/>
                  <a:pt x="4632325" y="98426"/>
                  <a:pt x="4654550" y="109538"/>
                </a:cubicBezTo>
                <a:cubicBezTo>
                  <a:pt x="4676775" y="120650"/>
                  <a:pt x="4679950" y="139700"/>
                  <a:pt x="4692650" y="195263"/>
                </a:cubicBezTo>
                <a:cubicBezTo>
                  <a:pt x="4705350" y="250826"/>
                  <a:pt x="4725988" y="366713"/>
                  <a:pt x="4730750" y="442913"/>
                </a:cubicBezTo>
                <a:cubicBezTo>
                  <a:pt x="4735512" y="519113"/>
                  <a:pt x="4722812" y="592138"/>
                  <a:pt x="4721225" y="652463"/>
                </a:cubicBezTo>
                <a:cubicBezTo>
                  <a:pt x="4719638" y="712788"/>
                  <a:pt x="4718050" y="754063"/>
                  <a:pt x="4721225" y="804863"/>
                </a:cubicBezTo>
                <a:cubicBezTo>
                  <a:pt x="4724400" y="855663"/>
                  <a:pt x="4735513" y="920751"/>
                  <a:pt x="4740275" y="957263"/>
                </a:cubicBezTo>
                <a:cubicBezTo>
                  <a:pt x="4745038" y="993776"/>
                  <a:pt x="4732338" y="1022351"/>
                  <a:pt x="4749800" y="1023938"/>
                </a:cubicBezTo>
                <a:cubicBezTo>
                  <a:pt x="4767262" y="1025525"/>
                  <a:pt x="4827588" y="1003300"/>
                  <a:pt x="4845050" y="966788"/>
                </a:cubicBezTo>
                <a:cubicBezTo>
                  <a:pt x="4862512" y="930276"/>
                  <a:pt x="4852988" y="884238"/>
                  <a:pt x="4854575" y="804863"/>
                </a:cubicBezTo>
                <a:cubicBezTo>
                  <a:pt x="4856162" y="725488"/>
                  <a:pt x="4857750" y="587375"/>
                  <a:pt x="4854575" y="490538"/>
                </a:cubicBezTo>
                <a:cubicBezTo>
                  <a:pt x="4851400" y="393701"/>
                  <a:pt x="4838700" y="287338"/>
                  <a:pt x="4835525" y="223838"/>
                </a:cubicBezTo>
                <a:cubicBezTo>
                  <a:pt x="4832350" y="160338"/>
                  <a:pt x="4826000" y="133351"/>
                  <a:pt x="4835525" y="109538"/>
                </a:cubicBezTo>
                <a:cubicBezTo>
                  <a:pt x="4845050" y="85726"/>
                  <a:pt x="4873625" y="82550"/>
                  <a:pt x="4892675" y="80963"/>
                </a:cubicBezTo>
                <a:cubicBezTo>
                  <a:pt x="4911725" y="79376"/>
                  <a:pt x="4933950" y="69851"/>
                  <a:pt x="4949825" y="100013"/>
                </a:cubicBezTo>
                <a:cubicBezTo>
                  <a:pt x="4965700" y="130175"/>
                  <a:pt x="4981575" y="196851"/>
                  <a:pt x="4987925" y="261938"/>
                </a:cubicBezTo>
                <a:cubicBezTo>
                  <a:pt x="4994275" y="327025"/>
                  <a:pt x="4987925" y="490538"/>
                  <a:pt x="4987925" y="490538"/>
                </a:cubicBezTo>
                <a:cubicBezTo>
                  <a:pt x="4987925" y="574675"/>
                  <a:pt x="4989512" y="692151"/>
                  <a:pt x="4987925" y="766763"/>
                </a:cubicBezTo>
                <a:cubicBezTo>
                  <a:pt x="4986338" y="841375"/>
                  <a:pt x="4975225" y="900113"/>
                  <a:pt x="4978400" y="938213"/>
                </a:cubicBezTo>
                <a:cubicBezTo>
                  <a:pt x="4981575" y="976313"/>
                  <a:pt x="4986338" y="985838"/>
                  <a:pt x="5006975" y="995363"/>
                </a:cubicBezTo>
                <a:cubicBezTo>
                  <a:pt x="5027612" y="1004888"/>
                  <a:pt x="5081588" y="1035051"/>
                  <a:pt x="5102225" y="995363"/>
                </a:cubicBezTo>
                <a:cubicBezTo>
                  <a:pt x="5122863" y="955676"/>
                  <a:pt x="5124450" y="865188"/>
                  <a:pt x="5130800" y="757238"/>
                </a:cubicBezTo>
                <a:cubicBezTo>
                  <a:pt x="5137150" y="649288"/>
                  <a:pt x="5140325" y="458788"/>
                  <a:pt x="5140325" y="347663"/>
                </a:cubicBezTo>
                <a:cubicBezTo>
                  <a:pt x="5140325" y="236538"/>
                  <a:pt x="5118100" y="133351"/>
                  <a:pt x="5130800" y="90488"/>
                </a:cubicBezTo>
                <a:cubicBezTo>
                  <a:pt x="5143500" y="47626"/>
                  <a:pt x="5195888" y="73026"/>
                  <a:pt x="5216525" y="90488"/>
                </a:cubicBezTo>
                <a:cubicBezTo>
                  <a:pt x="5237162" y="107950"/>
                  <a:pt x="5246688" y="150813"/>
                  <a:pt x="5254625" y="195263"/>
                </a:cubicBezTo>
                <a:cubicBezTo>
                  <a:pt x="5262562" y="239713"/>
                  <a:pt x="5264150" y="357188"/>
                  <a:pt x="5264150" y="357188"/>
                </a:cubicBezTo>
                <a:cubicBezTo>
                  <a:pt x="5267325" y="411163"/>
                  <a:pt x="5273675" y="454026"/>
                  <a:pt x="5273675" y="519113"/>
                </a:cubicBezTo>
                <a:cubicBezTo>
                  <a:pt x="5273675" y="584200"/>
                  <a:pt x="5265737" y="674688"/>
                  <a:pt x="5264150" y="747713"/>
                </a:cubicBezTo>
                <a:cubicBezTo>
                  <a:pt x="5262563" y="820738"/>
                  <a:pt x="5256213" y="909638"/>
                  <a:pt x="5264150" y="957263"/>
                </a:cubicBezTo>
                <a:cubicBezTo>
                  <a:pt x="5272087" y="1004888"/>
                  <a:pt x="5294312" y="1038226"/>
                  <a:pt x="5311775" y="1033463"/>
                </a:cubicBezTo>
                <a:cubicBezTo>
                  <a:pt x="5329238" y="1028700"/>
                  <a:pt x="5351463" y="981075"/>
                  <a:pt x="5368925" y="928688"/>
                </a:cubicBezTo>
                <a:cubicBezTo>
                  <a:pt x="5386387" y="876301"/>
                  <a:pt x="5414963" y="790576"/>
                  <a:pt x="5416550" y="719138"/>
                </a:cubicBezTo>
                <a:cubicBezTo>
                  <a:pt x="5418138" y="647701"/>
                  <a:pt x="5384800" y="584200"/>
                  <a:pt x="5378450" y="500063"/>
                </a:cubicBezTo>
                <a:cubicBezTo>
                  <a:pt x="5372100" y="415926"/>
                  <a:pt x="5368925" y="287338"/>
                  <a:pt x="5378450" y="214313"/>
                </a:cubicBezTo>
                <a:cubicBezTo>
                  <a:pt x="5387975" y="141288"/>
                  <a:pt x="5414963" y="79375"/>
                  <a:pt x="5435600" y="61913"/>
                </a:cubicBezTo>
                <a:cubicBezTo>
                  <a:pt x="5456237" y="44451"/>
                  <a:pt x="5489575" y="66676"/>
                  <a:pt x="5502275" y="109538"/>
                </a:cubicBezTo>
                <a:cubicBezTo>
                  <a:pt x="5514975" y="152401"/>
                  <a:pt x="5510213" y="254001"/>
                  <a:pt x="5511800" y="319088"/>
                </a:cubicBezTo>
                <a:cubicBezTo>
                  <a:pt x="5513387" y="384175"/>
                  <a:pt x="5507038" y="423863"/>
                  <a:pt x="5511800" y="500063"/>
                </a:cubicBezTo>
                <a:cubicBezTo>
                  <a:pt x="5516562" y="576263"/>
                  <a:pt x="5537200" y="695326"/>
                  <a:pt x="5540375" y="776288"/>
                </a:cubicBezTo>
                <a:cubicBezTo>
                  <a:pt x="5543550" y="857250"/>
                  <a:pt x="5524500" y="938213"/>
                  <a:pt x="5530850" y="985838"/>
                </a:cubicBezTo>
                <a:cubicBezTo>
                  <a:pt x="5537200" y="1033463"/>
                  <a:pt x="5557838" y="1054101"/>
                  <a:pt x="5578475" y="1062038"/>
                </a:cubicBezTo>
                <a:cubicBezTo>
                  <a:pt x="5599113" y="1069976"/>
                  <a:pt x="5641975" y="1095376"/>
                  <a:pt x="5654675" y="1033463"/>
                </a:cubicBezTo>
                <a:cubicBezTo>
                  <a:pt x="5667375" y="971551"/>
                  <a:pt x="5653087" y="836613"/>
                  <a:pt x="5654675" y="690563"/>
                </a:cubicBezTo>
                <a:cubicBezTo>
                  <a:pt x="5656263" y="544513"/>
                  <a:pt x="5648325" y="261938"/>
                  <a:pt x="5664200" y="157163"/>
                </a:cubicBezTo>
                <a:cubicBezTo>
                  <a:pt x="5680075" y="52388"/>
                  <a:pt x="5729288" y="60326"/>
                  <a:pt x="5749925" y="61913"/>
                </a:cubicBezTo>
                <a:cubicBezTo>
                  <a:pt x="5770562" y="63500"/>
                  <a:pt x="5781675" y="101601"/>
                  <a:pt x="5788025" y="166688"/>
                </a:cubicBezTo>
                <a:cubicBezTo>
                  <a:pt x="5794375" y="231775"/>
                  <a:pt x="5788025" y="452438"/>
                  <a:pt x="5788025" y="452438"/>
                </a:cubicBezTo>
                <a:lnTo>
                  <a:pt x="5788025" y="728663"/>
                </a:lnTo>
                <a:lnTo>
                  <a:pt x="5788025" y="909638"/>
                </a:lnTo>
                <a:cubicBezTo>
                  <a:pt x="5788025" y="962025"/>
                  <a:pt x="5770563" y="1027113"/>
                  <a:pt x="5788025" y="1042988"/>
                </a:cubicBezTo>
                <a:cubicBezTo>
                  <a:pt x="5805487" y="1058863"/>
                  <a:pt x="5870575" y="1036638"/>
                  <a:pt x="5892800" y="1004888"/>
                </a:cubicBezTo>
                <a:cubicBezTo>
                  <a:pt x="5915025" y="973138"/>
                  <a:pt x="5918200" y="936625"/>
                  <a:pt x="5921375" y="852488"/>
                </a:cubicBezTo>
                <a:cubicBezTo>
                  <a:pt x="5924550" y="768351"/>
                  <a:pt x="5913437" y="600075"/>
                  <a:pt x="5911850" y="500063"/>
                </a:cubicBezTo>
                <a:cubicBezTo>
                  <a:pt x="5910263" y="400051"/>
                  <a:pt x="5905500" y="322263"/>
                  <a:pt x="5911850" y="252413"/>
                </a:cubicBezTo>
                <a:cubicBezTo>
                  <a:pt x="5918200" y="182563"/>
                  <a:pt x="5929313" y="104775"/>
                  <a:pt x="5949950" y="80963"/>
                </a:cubicBezTo>
                <a:cubicBezTo>
                  <a:pt x="5970587" y="57151"/>
                  <a:pt x="6019800" y="52388"/>
                  <a:pt x="6035675" y="109538"/>
                </a:cubicBezTo>
                <a:cubicBezTo>
                  <a:pt x="6051550" y="166688"/>
                  <a:pt x="6038850" y="266701"/>
                  <a:pt x="6045200" y="423863"/>
                </a:cubicBezTo>
                <a:cubicBezTo>
                  <a:pt x="6051550" y="581026"/>
                  <a:pt x="6048375" y="952500"/>
                  <a:pt x="6073775" y="1052513"/>
                </a:cubicBezTo>
                <a:cubicBezTo>
                  <a:pt x="6099175" y="1152526"/>
                  <a:pt x="6173788" y="1068388"/>
                  <a:pt x="6197600" y="1023938"/>
                </a:cubicBezTo>
                <a:cubicBezTo>
                  <a:pt x="6221412" y="979488"/>
                  <a:pt x="6218237" y="898525"/>
                  <a:pt x="6216650" y="785813"/>
                </a:cubicBezTo>
                <a:cubicBezTo>
                  <a:pt x="6215063" y="673101"/>
                  <a:pt x="6184900" y="458788"/>
                  <a:pt x="6188075" y="347663"/>
                </a:cubicBezTo>
                <a:cubicBezTo>
                  <a:pt x="6191250" y="236538"/>
                  <a:pt x="6216650" y="150813"/>
                  <a:pt x="6235700" y="119063"/>
                </a:cubicBezTo>
                <a:cubicBezTo>
                  <a:pt x="6254750" y="87313"/>
                  <a:pt x="6284913" y="30163"/>
                  <a:pt x="6302375" y="157163"/>
                </a:cubicBezTo>
                <a:cubicBezTo>
                  <a:pt x="6319838" y="284163"/>
                  <a:pt x="6329363" y="728663"/>
                  <a:pt x="6340475" y="881063"/>
                </a:cubicBezTo>
                <a:cubicBezTo>
                  <a:pt x="6351587" y="1033463"/>
                  <a:pt x="6345238" y="1055688"/>
                  <a:pt x="6369050" y="1071563"/>
                </a:cubicBezTo>
                <a:cubicBezTo>
                  <a:pt x="6392863" y="1087438"/>
                  <a:pt x="6462713" y="1060450"/>
                  <a:pt x="6483350" y="976313"/>
                </a:cubicBezTo>
                <a:cubicBezTo>
                  <a:pt x="6503987" y="892176"/>
                  <a:pt x="6489700" y="679450"/>
                  <a:pt x="6492875" y="566738"/>
                </a:cubicBezTo>
                <a:cubicBezTo>
                  <a:pt x="6496050" y="454026"/>
                  <a:pt x="6494463" y="377826"/>
                  <a:pt x="6502400" y="300038"/>
                </a:cubicBezTo>
                <a:cubicBezTo>
                  <a:pt x="6510338" y="222251"/>
                  <a:pt x="6523038" y="123825"/>
                  <a:pt x="6540500" y="100013"/>
                </a:cubicBezTo>
                <a:cubicBezTo>
                  <a:pt x="6557962" y="76201"/>
                  <a:pt x="6594475" y="58738"/>
                  <a:pt x="6607175" y="157163"/>
                </a:cubicBezTo>
                <a:cubicBezTo>
                  <a:pt x="6619875" y="255588"/>
                  <a:pt x="6616700" y="554038"/>
                  <a:pt x="6616700" y="690563"/>
                </a:cubicBezTo>
                <a:cubicBezTo>
                  <a:pt x="6616700" y="827088"/>
                  <a:pt x="6596063" y="917576"/>
                  <a:pt x="6607175" y="976313"/>
                </a:cubicBezTo>
                <a:cubicBezTo>
                  <a:pt x="6618287" y="1035050"/>
                  <a:pt x="6661150" y="1057276"/>
                  <a:pt x="6683375" y="1042988"/>
                </a:cubicBezTo>
                <a:cubicBezTo>
                  <a:pt x="6705600" y="1028700"/>
                  <a:pt x="6731000" y="979488"/>
                  <a:pt x="6740525" y="890588"/>
                </a:cubicBezTo>
                <a:cubicBezTo>
                  <a:pt x="6750050" y="801688"/>
                  <a:pt x="6742113" y="627063"/>
                  <a:pt x="6740525" y="509588"/>
                </a:cubicBezTo>
                <a:cubicBezTo>
                  <a:pt x="6738938" y="392113"/>
                  <a:pt x="6721475" y="257176"/>
                  <a:pt x="6731000" y="185738"/>
                </a:cubicBezTo>
                <a:cubicBezTo>
                  <a:pt x="6740525" y="114301"/>
                  <a:pt x="6775450" y="60326"/>
                  <a:pt x="6797675" y="80963"/>
                </a:cubicBezTo>
                <a:cubicBezTo>
                  <a:pt x="6819900" y="101600"/>
                  <a:pt x="6851650" y="165101"/>
                  <a:pt x="6864350" y="309563"/>
                </a:cubicBezTo>
                <a:cubicBezTo>
                  <a:pt x="6877050" y="454025"/>
                  <a:pt x="6854825" y="844551"/>
                  <a:pt x="6873875" y="947738"/>
                </a:cubicBezTo>
                <a:cubicBezTo>
                  <a:pt x="6892925" y="1050926"/>
                  <a:pt x="6954838" y="995363"/>
                  <a:pt x="6978650" y="928688"/>
                </a:cubicBezTo>
                <a:cubicBezTo>
                  <a:pt x="7002463" y="862013"/>
                  <a:pt x="7013575" y="666750"/>
                  <a:pt x="7016750" y="547688"/>
                </a:cubicBezTo>
                <a:cubicBezTo>
                  <a:pt x="7019925" y="428626"/>
                  <a:pt x="6996113" y="288925"/>
                  <a:pt x="6997700" y="214313"/>
                </a:cubicBezTo>
                <a:cubicBezTo>
                  <a:pt x="6999287" y="139701"/>
                  <a:pt x="7010400" y="77788"/>
                  <a:pt x="7026275" y="100013"/>
                </a:cubicBezTo>
                <a:cubicBezTo>
                  <a:pt x="7042150" y="122238"/>
                  <a:pt x="7077075" y="246063"/>
                  <a:pt x="7092950" y="347663"/>
                </a:cubicBezTo>
                <a:cubicBezTo>
                  <a:pt x="7108825" y="449263"/>
                  <a:pt x="7118350" y="608013"/>
                  <a:pt x="7121525" y="709613"/>
                </a:cubicBezTo>
                <a:cubicBezTo>
                  <a:pt x="7124700" y="811213"/>
                  <a:pt x="7100887" y="901700"/>
                  <a:pt x="7112000" y="957263"/>
                </a:cubicBezTo>
                <a:cubicBezTo>
                  <a:pt x="7123113" y="1012826"/>
                  <a:pt x="7161213" y="1077913"/>
                  <a:pt x="7188200" y="1042988"/>
                </a:cubicBezTo>
                <a:cubicBezTo>
                  <a:pt x="7215188" y="1008063"/>
                  <a:pt x="7261225" y="873126"/>
                  <a:pt x="7273925" y="747713"/>
                </a:cubicBezTo>
                <a:cubicBezTo>
                  <a:pt x="7286625" y="622301"/>
                  <a:pt x="7264400" y="395288"/>
                  <a:pt x="7264400" y="290513"/>
                </a:cubicBezTo>
                <a:cubicBezTo>
                  <a:pt x="7264400" y="185738"/>
                  <a:pt x="7261225" y="158751"/>
                  <a:pt x="7273925" y="119063"/>
                </a:cubicBezTo>
                <a:cubicBezTo>
                  <a:pt x="7286625" y="79376"/>
                  <a:pt x="7321550" y="50801"/>
                  <a:pt x="7340600" y="52388"/>
                </a:cubicBezTo>
                <a:cubicBezTo>
                  <a:pt x="7359650" y="53975"/>
                  <a:pt x="7378700" y="82551"/>
                  <a:pt x="7388225" y="128588"/>
                </a:cubicBezTo>
                <a:cubicBezTo>
                  <a:pt x="7397750" y="174626"/>
                  <a:pt x="7397750" y="249238"/>
                  <a:pt x="7397750" y="328613"/>
                </a:cubicBezTo>
                <a:cubicBezTo>
                  <a:pt x="7397750" y="407988"/>
                  <a:pt x="7388225" y="509588"/>
                  <a:pt x="7388225" y="604838"/>
                </a:cubicBezTo>
                <a:cubicBezTo>
                  <a:pt x="7388225" y="700088"/>
                  <a:pt x="7392988" y="833438"/>
                  <a:pt x="7397750" y="900113"/>
                </a:cubicBezTo>
                <a:cubicBezTo>
                  <a:pt x="7402513" y="966788"/>
                  <a:pt x="7404100" y="984251"/>
                  <a:pt x="7416800" y="1004888"/>
                </a:cubicBezTo>
                <a:cubicBezTo>
                  <a:pt x="7429500" y="1025525"/>
                  <a:pt x="7456488" y="1055688"/>
                  <a:pt x="7473950" y="1023938"/>
                </a:cubicBezTo>
                <a:cubicBezTo>
                  <a:pt x="7491412" y="992188"/>
                  <a:pt x="7513638" y="898526"/>
                  <a:pt x="7521575" y="814388"/>
                </a:cubicBezTo>
                <a:cubicBezTo>
                  <a:pt x="7529513" y="730251"/>
                  <a:pt x="7519988" y="617538"/>
                  <a:pt x="7521575" y="519113"/>
                </a:cubicBezTo>
                <a:cubicBezTo>
                  <a:pt x="7523163" y="420688"/>
                  <a:pt x="7529513" y="290513"/>
                  <a:pt x="7531100" y="223838"/>
                </a:cubicBezTo>
                <a:cubicBezTo>
                  <a:pt x="7532687" y="157163"/>
                  <a:pt x="7515225" y="144463"/>
                  <a:pt x="7531100" y="119063"/>
                </a:cubicBezTo>
                <a:cubicBezTo>
                  <a:pt x="7546975" y="93663"/>
                  <a:pt x="7604125" y="65088"/>
                  <a:pt x="7626350" y="71438"/>
                </a:cubicBezTo>
                <a:cubicBezTo>
                  <a:pt x="7648575" y="77788"/>
                  <a:pt x="7658100" y="17463"/>
                  <a:pt x="7664450" y="157163"/>
                </a:cubicBezTo>
                <a:cubicBezTo>
                  <a:pt x="7670800" y="296863"/>
                  <a:pt x="7667625" y="762001"/>
                  <a:pt x="7664450" y="909638"/>
                </a:cubicBezTo>
                <a:cubicBezTo>
                  <a:pt x="7661275" y="1057276"/>
                  <a:pt x="7627938" y="1027113"/>
                  <a:pt x="7645400" y="1042988"/>
                </a:cubicBezTo>
                <a:cubicBezTo>
                  <a:pt x="7662862" y="1058863"/>
                  <a:pt x="7745413" y="1047751"/>
                  <a:pt x="7769225" y="1004888"/>
                </a:cubicBezTo>
                <a:cubicBezTo>
                  <a:pt x="7793038" y="962026"/>
                  <a:pt x="7780338" y="885826"/>
                  <a:pt x="7788275" y="785813"/>
                </a:cubicBezTo>
                <a:cubicBezTo>
                  <a:pt x="7796213" y="685801"/>
                  <a:pt x="7810500" y="515938"/>
                  <a:pt x="7816850" y="404813"/>
                </a:cubicBezTo>
                <a:cubicBezTo>
                  <a:pt x="7823200" y="293688"/>
                  <a:pt x="7805738" y="174626"/>
                  <a:pt x="7826375" y="119063"/>
                </a:cubicBezTo>
                <a:cubicBezTo>
                  <a:pt x="7847013" y="63501"/>
                  <a:pt x="7918450" y="61913"/>
                  <a:pt x="7940675" y="71438"/>
                </a:cubicBezTo>
                <a:cubicBezTo>
                  <a:pt x="7962900" y="80963"/>
                  <a:pt x="7956550" y="106363"/>
                  <a:pt x="7959725" y="176213"/>
                </a:cubicBezTo>
                <a:cubicBezTo>
                  <a:pt x="7962900" y="246063"/>
                  <a:pt x="7962900" y="379413"/>
                  <a:pt x="7959725" y="490538"/>
                </a:cubicBezTo>
                <a:cubicBezTo>
                  <a:pt x="7956550" y="601663"/>
                  <a:pt x="7942263" y="758826"/>
                  <a:pt x="7940675" y="842963"/>
                </a:cubicBezTo>
                <a:cubicBezTo>
                  <a:pt x="7939088" y="927101"/>
                  <a:pt x="7932737" y="968375"/>
                  <a:pt x="7950200" y="995363"/>
                </a:cubicBezTo>
                <a:cubicBezTo>
                  <a:pt x="7967663" y="1022351"/>
                  <a:pt x="8026400" y="1033463"/>
                  <a:pt x="8045450" y="1004888"/>
                </a:cubicBezTo>
                <a:cubicBezTo>
                  <a:pt x="8064500" y="976313"/>
                  <a:pt x="8058150" y="903288"/>
                  <a:pt x="8064500" y="823913"/>
                </a:cubicBezTo>
                <a:cubicBezTo>
                  <a:pt x="8070850" y="744538"/>
                  <a:pt x="8077200" y="631826"/>
                  <a:pt x="8083550" y="528638"/>
                </a:cubicBezTo>
                <a:cubicBezTo>
                  <a:pt x="8089900" y="425451"/>
                  <a:pt x="8091488" y="279400"/>
                  <a:pt x="8102600" y="204788"/>
                </a:cubicBezTo>
                <a:cubicBezTo>
                  <a:pt x="8113712" y="130176"/>
                  <a:pt x="8128000" y="79376"/>
                  <a:pt x="8150225" y="80963"/>
                </a:cubicBezTo>
                <a:cubicBezTo>
                  <a:pt x="8172450" y="82550"/>
                  <a:pt x="8223250" y="152401"/>
                  <a:pt x="8235950" y="214313"/>
                </a:cubicBezTo>
                <a:cubicBezTo>
                  <a:pt x="8248650" y="276226"/>
                  <a:pt x="8228012" y="363538"/>
                  <a:pt x="8226425" y="452438"/>
                </a:cubicBezTo>
                <a:cubicBezTo>
                  <a:pt x="8224838" y="541338"/>
                  <a:pt x="8220075" y="657226"/>
                  <a:pt x="8226425" y="747713"/>
                </a:cubicBezTo>
                <a:cubicBezTo>
                  <a:pt x="8232775" y="838200"/>
                  <a:pt x="8248650" y="942976"/>
                  <a:pt x="8264525" y="995363"/>
                </a:cubicBezTo>
                <a:cubicBezTo>
                  <a:pt x="8280400" y="1047750"/>
                  <a:pt x="8307388" y="1089026"/>
                  <a:pt x="8321675" y="1062038"/>
                </a:cubicBezTo>
                <a:cubicBezTo>
                  <a:pt x="8335963" y="1035051"/>
                  <a:pt x="8345488" y="928688"/>
                  <a:pt x="8350250" y="833438"/>
                </a:cubicBezTo>
                <a:cubicBezTo>
                  <a:pt x="8355012" y="738188"/>
                  <a:pt x="8351837" y="600075"/>
                  <a:pt x="8350250" y="490538"/>
                </a:cubicBezTo>
                <a:cubicBezTo>
                  <a:pt x="8348663" y="381001"/>
                  <a:pt x="8324850" y="242888"/>
                  <a:pt x="8340725" y="176213"/>
                </a:cubicBezTo>
                <a:cubicBezTo>
                  <a:pt x="8356600" y="109538"/>
                  <a:pt x="8418513" y="63501"/>
                  <a:pt x="8445500" y="90488"/>
                </a:cubicBezTo>
                <a:cubicBezTo>
                  <a:pt x="8472487" y="117475"/>
                  <a:pt x="8493125" y="242888"/>
                  <a:pt x="8502650" y="338138"/>
                </a:cubicBezTo>
                <a:cubicBezTo>
                  <a:pt x="8512175" y="433388"/>
                  <a:pt x="8497887" y="550863"/>
                  <a:pt x="8502650" y="661988"/>
                </a:cubicBezTo>
                <a:cubicBezTo>
                  <a:pt x="8507413" y="773113"/>
                  <a:pt x="8507413" y="960438"/>
                  <a:pt x="8531225" y="1004888"/>
                </a:cubicBezTo>
                <a:cubicBezTo>
                  <a:pt x="8555037" y="1049338"/>
                  <a:pt x="8626475" y="984251"/>
                  <a:pt x="8645525" y="928688"/>
                </a:cubicBezTo>
                <a:cubicBezTo>
                  <a:pt x="8664575" y="873126"/>
                  <a:pt x="8639175" y="776288"/>
                  <a:pt x="8645525" y="671513"/>
                </a:cubicBezTo>
                <a:cubicBezTo>
                  <a:pt x="8651875" y="566738"/>
                  <a:pt x="8682038" y="396875"/>
                  <a:pt x="8683625" y="300038"/>
                </a:cubicBezTo>
                <a:cubicBezTo>
                  <a:pt x="8685212" y="203201"/>
                  <a:pt x="8636000" y="119063"/>
                  <a:pt x="8655050" y="90488"/>
                </a:cubicBezTo>
                <a:cubicBezTo>
                  <a:pt x="8674100" y="61913"/>
                  <a:pt x="8772525" y="87313"/>
                  <a:pt x="8797925" y="128588"/>
                </a:cubicBezTo>
                <a:cubicBezTo>
                  <a:pt x="8823325" y="169863"/>
                  <a:pt x="8804275" y="231776"/>
                  <a:pt x="8807450" y="338138"/>
                </a:cubicBezTo>
                <a:cubicBezTo>
                  <a:pt x="8810625" y="444500"/>
                  <a:pt x="8810625" y="438151"/>
                  <a:pt x="8816975" y="766763"/>
                </a:cubicBezTo>
                <a:cubicBezTo>
                  <a:pt x="8823325" y="1095375"/>
                  <a:pt x="8843963" y="2022476"/>
                  <a:pt x="8845550" y="2309813"/>
                </a:cubicBezTo>
                <a:cubicBezTo>
                  <a:pt x="8847137" y="2597150"/>
                  <a:pt x="8882062" y="2452688"/>
                  <a:pt x="8826500" y="2490788"/>
                </a:cubicBezTo>
                <a:cubicBezTo>
                  <a:pt x="8770938" y="2528888"/>
                  <a:pt x="8934450" y="2527301"/>
                  <a:pt x="8512175" y="2538413"/>
                </a:cubicBezTo>
                <a:cubicBezTo>
                  <a:pt x="8089900" y="2549525"/>
                  <a:pt x="6292850" y="2557463"/>
                  <a:pt x="6292850" y="2557463"/>
                </a:cubicBezTo>
                <a:lnTo>
                  <a:pt x="3321050" y="2557463"/>
                </a:lnTo>
                <a:lnTo>
                  <a:pt x="482600" y="2557463"/>
                </a:lnTo>
                <a:cubicBezTo>
                  <a:pt x="0" y="2557463"/>
                  <a:pt x="442912" y="2606675"/>
                  <a:pt x="425450" y="2557463"/>
                </a:cubicBezTo>
                <a:cubicBezTo>
                  <a:pt x="407988" y="2508251"/>
                  <a:pt x="377825" y="2668588"/>
                  <a:pt x="368300" y="2300288"/>
                </a:cubicBezTo>
                <a:close/>
              </a:path>
            </a:pathLst>
          </a:cu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8" name="Цилиндр 77"/>
          <p:cNvSpPr/>
          <p:nvPr/>
        </p:nvSpPr>
        <p:spPr>
          <a:xfrm rot="5400000">
            <a:off x="4286246" y="2143117"/>
            <a:ext cx="500068" cy="8501122"/>
          </a:xfrm>
          <a:prstGeom prst="can">
            <a:avLst>
              <a:gd name="adj" fmla="val 44048"/>
            </a:avLst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ru-RU" sz="2800" dirty="0" smtClean="0"/>
              <a:t>капилляр</a:t>
            </a:r>
            <a:endParaRPr lang="ru-RU" sz="2800" dirty="0"/>
          </a:p>
        </p:txBody>
      </p:sp>
      <p:grpSp>
        <p:nvGrpSpPr>
          <p:cNvPr id="80" name="Группа 79"/>
          <p:cNvGrpSpPr/>
          <p:nvPr/>
        </p:nvGrpSpPr>
        <p:grpSpPr>
          <a:xfrm>
            <a:off x="3000364" y="3214686"/>
            <a:ext cx="142876" cy="357190"/>
            <a:chOff x="3071802" y="1643050"/>
            <a:chExt cx="142876" cy="357190"/>
          </a:xfrm>
        </p:grpSpPr>
        <p:cxnSp>
          <p:nvCxnSpPr>
            <p:cNvPr id="81" name="Прямая соединительная линия 80"/>
            <p:cNvCxnSpPr/>
            <p:nvPr/>
          </p:nvCxnSpPr>
          <p:spPr>
            <a:xfrm rot="5400000">
              <a:off x="3036877" y="1820851"/>
              <a:ext cx="214314" cy="1588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82" name="Овал 81"/>
            <p:cNvSpPr/>
            <p:nvPr/>
          </p:nvSpPr>
          <p:spPr>
            <a:xfrm>
              <a:off x="3071802" y="1857364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3" name="Овал 82"/>
            <p:cNvSpPr/>
            <p:nvPr/>
          </p:nvSpPr>
          <p:spPr>
            <a:xfrm>
              <a:off x="3071802" y="1643050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4" name="Группа 83"/>
          <p:cNvGrpSpPr/>
          <p:nvPr/>
        </p:nvGrpSpPr>
        <p:grpSpPr>
          <a:xfrm>
            <a:off x="3286116" y="3214686"/>
            <a:ext cx="142876" cy="357190"/>
            <a:chOff x="3071802" y="1643050"/>
            <a:chExt cx="142876" cy="357190"/>
          </a:xfrm>
        </p:grpSpPr>
        <p:cxnSp>
          <p:nvCxnSpPr>
            <p:cNvPr id="85" name="Прямая соединительная линия 84"/>
            <p:cNvCxnSpPr/>
            <p:nvPr/>
          </p:nvCxnSpPr>
          <p:spPr>
            <a:xfrm rot="5400000">
              <a:off x="3036877" y="1820851"/>
              <a:ext cx="214314" cy="1588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86" name="Овал 85"/>
            <p:cNvSpPr/>
            <p:nvPr/>
          </p:nvSpPr>
          <p:spPr>
            <a:xfrm>
              <a:off x="3071802" y="1857364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7" name="Овал 86"/>
            <p:cNvSpPr/>
            <p:nvPr/>
          </p:nvSpPr>
          <p:spPr>
            <a:xfrm>
              <a:off x="3071802" y="1643050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8" name="Группа 87"/>
          <p:cNvGrpSpPr/>
          <p:nvPr/>
        </p:nvGrpSpPr>
        <p:grpSpPr>
          <a:xfrm>
            <a:off x="2714612" y="3214686"/>
            <a:ext cx="142876" cy="357190"/>
            <a:chOff x="3071802" y="1643050"/>
            <a:chExt cx="142876" cy="357190"/>
          </a:xfrm>
        </p:grpSpPr>
        <p:cxnSp>
          <p:nvCxnSpPr>
            <p:cNvPr id="89" name="Прямая соединительная линия 88"/>
            <p:cNvCxnSpPr/>
            <p:nvPr/>
          </p:nvCxnSpPr>
          <p:spPr>
            <a:xfrm rot="5400000">
              <a:off x="3036877" y="1820851"/>
              <a:ext cx="214314" cy="1588"/>
            </a:xfrm>
            <a:prstGeom prst="line">
              <a:avLst/>
            </a:prstGeom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90" name="Овал 89"/>
            <p:cNvSpPr/>
            <p:nvPr/>
          </p:nvSpPr>
          <p:spPr>
            <a:xfrm>
              <a:off x="3071802" y="1857364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1" name="Овал 90"/>
            <p:cNvSpPr/>
            <p:nvPr/>
          </p:nvSpPr>
          <p:spPr>
            <a:xfrm>
              <a:off x="3071802" y="1643050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98546916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78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  <p:bldP spid="78" grpId="0" build="p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/>
              <a:t>Переваривание и всасывание </a:t>
            </a:r>
            <a:r>
              <a:rPr lang="ru-RU" b="1" dirty="0" smtClean="0"/>
              <a:t>липидов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10000"/>
          </a:bodyPr>
          <a:lstStyle/>
          <a:p>
            <a:r>
              <a:rPr lang="ru-RU" dirty="0" smtClean="0"/>
              <a:t>90</a:t>
            </a:r>
            <a:r>
              <a:rPr lang="ru-RU" dirty="0"/>
              <a:t>% жиров пищи–это </a:t>
            </a:r>
            <a:r>
              <a:rPr lang="ru-RU" i="1" dirty="0" err="1"/>
              <a:t>триглицериды</a:t>
            </a:r>
            <a:r>
              <a:rPr lang="ru-RU" i="1" dirty="0" smtClean="0"/>
              <a:t>,</a:t>
            </a:r>
            <a:r>
              <a:rPr lang="ru-RU" dirty="0" smtClean="0"/>
              <a:t>, </a:t>
            </a:r>
            <a:r>
              <a:rPr lang="ru-RU" dirty="0"/>
              <a:t>содержащие жирные кислоты с </a:t>
            </a:r>
            <a:r>
              <a:rPr lang="ru-RU" i="1" dirty="0"/>
              <a:t>длинной цепью</a:t>
            </a:r>
            <a:r>
              <a:rPr lang="ru-RU" dirty="0"/>
              <a:t> – из 16 (пальмитиновая кислота) или 18 (стеариновая, олеиновая, </a:t>
            </a:r>
            <a:r>
              <a:rPr lang="ru-RU" dirty="0" err="1"/>
              <a:t>линолевая</a:t>
            </a:r>
            <a:r>
              <a:rPr lang="ru-RU" dirty="0"/>
              <a:t> кислоты) атомов углерода. </a:t>
            </a:r>
            <a:endParaRPr lang="ru-RU" dirty="0" smtClean="0"/>
          </a:p>
          <a:p>
            <a:r>
              <a:rPr lang="ru-RU" dirty="0" err="1" smtClean="0"/>
              <a:t>Триглицериды</a:t>
            </a:r>
            <a:r>
              <a:rPr lang="ru-RU" dirty="0"/>
              <a:t>, содержащие жирные кислоты с </a:t>
            </a:r>
            <a:r>
              <a:rPr lang="ru-RU" i="1" dirty="0"/>
              <a:t>короткой</a:t>
            </a:r>
            <a:r>
              <a:rPr lang="ru-RU" dirty="0"/>
              <a:t> цепью (2–4 углеродных атома) или </a:t>
            </a:r>
            <a:r>
              <a:rPr lang="ru-RU" i="1" dirty="0"/>
              <a:t>средней цепью</a:t>
            </a:r>
            <a:r>
              <a:rPr lang="ru-RU" dirty="0"/>
              <a:t> (6–8 атомов), составляют лишь небольшую часть жиров пищи. </a:t>
            </a:r>
            <a:endParaRPr lang="ru-RU" dirty="0" smtClean="0"/>
          </a:p>
          <a:p>
            <a:r>
              <a:rPr lang="ru-RU" dirty="0" smtClean="0"/>
              <a:t>10</a:t>
            </a:r>
            <a:r>
              <a:rPr lang="ru-RU" dirty="0"/>
              <a:t>% жиров пищи приходятся на </a:t>
            </a:r>
            <a:r>
              <a:rPr lang="ru-RU" dirty="0" err="1"/>
              <a:t>фосфолипиды</a:t>
            </a:r>
            <a:r>
              <a:rPr lang="ru-RU" dirty="0"/>
              <a:t> (главным образом лецитин), эфиры </a:t>
            </a:r>
            <a:r>
              <a:rPr lang="ru-RU" dirty="0" err="1"/>
              <a:t>холестерола</a:t>
            </a:r>
            <a:r>
              <a:rPr lang="ru-RU" dirty="0"/>
              <a:t> и жирорастворимые витамины</a:t>
            </a:r>
          </a:p>
        </p:txBody>
      </p:sp>
    </p:spTree>
    <p:extLst>
      <p:ext uri="{BB962C8B-B14F-4D97-AF65-F5344CB8AC3E}">
        <p14:creationId xmlns:p14="http://schemas.microsoft.com/office/powerpoint/2010/main" val="4062410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b="1" dirty="0"/>
              <a:t>Переваривание </a:t>
            </a:r>
            <a:r>
              <a:rPr lang="ru-RU" b="1" dirty="0" smtClean="0"/>
              <a:t>липидов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ru-RU" dirty="0"/>
              <a:t>В желудке жиры образуют капельки диаметром около 100 нм. В щелочной среде тонкого кишечника при наличии белков, продуктов расщепления предшествующей порции жиров, лецитина и желчных кислот жиры образуют </a:t>
            </a:r>
            <a:r>
              <a:rPr lang="ru-RU" b="1" dirty="0"/>
              <a:t>эмульсию</a:t>
            </a:r>
            <a:r>
              <a:rPr lang="ru-RU" dirty="0"/>
              <a:t> с размером капелек около 5 нм. В тонком кишечнике жиры стимулируют </a:t>
            </a:r>
            <a:r>
              <a:rPr lang="ru-RU" i="1" dirty="0"/>
              <a:t>выделение</a:t>
            </a:r>
            <a:r>
              <a:rPr lang="ru-RU" dirty="0"/>
              <a:t> клетками слизистой </a:t>
            </a:r>
            <a:r>
              <a:rPr lang="ru-RU" i="1" dirty="0" err="1"/>
              <a:t>холецистокинина</a:t>
            </a:r>
            <a:r>
              <a:rPr lang="ru-RU" i="1" dirty="0"/>
              <a:t>,</a:t>
            </a:r>
            <a:r>
              <a:rPr lang="ru-RU" dirty="0"/>
              <a:t> активирующего секрецию ферментов поджелудочной железы и сокращения желчного </a:t>
            </a:r>
            <a:r>
              <a:rPr lang="ru-RU" dirty="0" smtClean="0"/>
              <a:t>пузыря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641950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ru-RU" b="1" dirty="0"/>
              <a:t>Липаза, секретируемая поджелудочной железой, </a:t>
            </a:r>
            <a:r>
              <a:rPr lang="ru-RU" dirty="0" smtClean="0"/>
              <a:t>катализирует </a:t>
            </a:r>
            <a:r>
              <a:rPr lang="ru-RU" dirty="0"/>
              <a:t>отщепление от </a:t>
            </a:r>
            <a:r>
              <a:rPr lang="ru-RU" dirty="0" err="1"/>
              <a:t>триглицеридов</a:t>
            </a:r>
            <a:r>
              <a:rPr lang="ru-RU" dirty="0"/>
              <a:t> жирных кислот в положениях 1 и 3 с образованием </a:t>
            </a:r>
            <a:r>
              <a:rPr lang="ru-RU" i="1" dirty="0"/>
              <a:t>2–</a:t>
            </a:r>
            <a:r>
              <a:rPr lang="ru-RU" i="1" dirty="0" err="1"/>
              <a:t>моноглицеридов</a:t>
            </a:r>
            <a:r>
              <a:rPr lang="ru-RU" i="1" dirty="0"/>
              <a:t>.</a:t>
            </a:r>
            <a:r>
              <a:rPr lang="ru-RU" dirty="0"/>
              <a:t> Количество липазы, поступающей с панкреатическим соком, так велико, что к тому моменту, когда жир достигает середины двенадцатиперстной кишки, 80% его оказывается </a:t>
            </a:r>
            <a:r>
              <a:rPr lang="ru-RU" dirty="0" err="1"/>
              <a:t>гидролизованным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699253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714356"/>
            <a:ext cx="8229600" cy="5411807"/>
          </a:xfrm>
        </p:spPr>
        <p:txBody>
          <a:bodyPr>
            <a:normAutofit fontScale="85000" lnSpcReduction="20000"/>
          </a:bodyPr>
          <a:lstStyle/>
          <a:p>
            <a:r>
              <a:rPr lang="ru-RU" dirty="0"/>
              <a:t>Продукты гидролиза липидов плохо растворимы в воде и могут находиться в кишечнике в растворенном виде лишь в составе </a:t>
            </a:r>
            <a:r>
              <a:rPr lang="ru-RU" i="1" dirty="0"/>
              <a:t>мицелл</a:t>
            </a:r>
            <a:r>
              <a:rPr lang="ru-RU" dirty="0"/>
              <a:t>. </a:t>
            </a:r>
            <a:r>
              <a:rPr lang="ru-RU" b="1" u="sng" dirty="0"/>
              <a:t>Простые мицеллы</a:t>
            </a:r>
            <a:r>
              <a:rPr lang="ru-RU" dirty="0"/>
              <a:t>, состоящие только из желчных кислот (чистые мицеллы), </a:t>
            </a:r>
            <a:endParaRPr lang="ru-RU" dirty="0" smtClean="0"/>
          </a:p>
          <a:p>
            <a:r>
              <a:rPr lang="ru-RU" dirty="0" smtClean="0"/>
              <a:t>после </a:t>
            </a:r>
            <a:r>
              <a:rPr lang="ru-RU" dirty="0"/>
              <a:t>внедрения в их гидрофобную сердцевину </a:t>
            </a:r>
            <a:r>
              <a:rPr lang="ru-RU" u="sng" dirty="0"/>
              <a:t>жирных кислот, </a:t>
            </a:r>
            <a:r>
              <a:rPr lang="ru-RU" u="sng" dirty="0" err="1"/>
              <a:t>моноглицеридов</a:t>
            </a:r>
            <a:r>
              <a:rPr lang="ru-RU" u="sng" dirty="0"/>
              <a:t>, </a:t>
            </a:r>
            <a:r>
              <a:rPr lang="ru-RU" u="sng" dirty="0" err="1"/>
              <a:t>фосфолипидов</a:t>
            </a:r>
            <a:r>
              <a:rPr lang="ru-RU" u="sng" dirty="0"/>
              <a:t> и </a:t>
            </a:r>
            <a:r>
              <a:rPr lang="ru-RU" u="sng" dirty="0" err="1"/>
              <a:t>холестерола</a:t>
            </a:r>
            <a:r>
              <a:rPr lang="ru-RU" u="sng" dirty="0"/>
              <a:t> </a:t>
            </a:r>
            <a:r>
              <a:rPr lang="ru-RU" dirty="0"/>
              <a:t>превращаются в</a:t>
            </a:r>
            <a:r>
              <a:rPr lang="ru-RU" b="1" dirty="0"/>
              <a:t> смешанные мицеллы.</a:t>
            </a:r>
            <a:r>
              <a:rPr lang="ru-RU" dirty="0"/>
              <a:t> </a:t>
            </a:r>
            <a:endParaRPr lang="ru-RU" dirty="0" smtClean="0"/>
          </a:p>
          <a:p>
            <a:endParaRPr lang="ru-RU" dirty="0" smtClean="0"/>
          </a:p>
          <a:p>
            <a:r>
              <a:rPr lang="ru-RU" dirty="0" smtClean="0"/>
              <a:t>Жирные </a:t>
            </a:r>
            <a:r>
              <a:rPr lang="ru-RU" dirty="0"/>
              <a:t>кислоты с короткими и средними цепями и содержащие их липиды довольно хорошо растворимы в воде и могут диффундировать к поверхности </a:t>
            </a:r>
            <a:r>
              <a:rPr lang="ru-RU" dirty="0" err="1"/>
              <a:t>энтероцитов</a:t>
            </a:r>
            <a:r>
              <a:rPr lang="ru-RU" dirty="0"/>
              <a:t>, не встраиваясь в мицеллы.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614687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/>
              <a:t>Всасывание продуктов гидролитического расщепления жиров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70000" lnSpcReduction="20000"/>
          </a:bodyPr>
          <a:lstStyle/>
          <a:p>
            <a:r>
              <a:rPr lang="ru-RU" dirty="0" smtClean="0"/>
              <a:t>Прежде </a:t>
            </a:r>
            <a:r>
              <a:rPr lang="ru-RU" dirty="0"/>
              <a:t>чем попасть внутрь </a:t>
            </a:r>
            <a:r>
              <a:rPr lang="ru-RU" dirty="0" err="1"/>
              <a:t>энтероцита</a:t>
            </a:r>
            <a:r>
              <a:rPr lang="ru-RU" dirty="0"/>
              <a:t>, компоненты смешанных мицелл должны преодолеть три барьера:</a:t>
            </a:r>
          </a:p>
          <a:p>
            <a:r>
              <a:rPr lang="ru-RU" dirty="0"/>
              <a:t>1) </a:t>
            </a:r>
            <a:r>
              <a:rPr lang="ru-RU" i="1" dirty="0" err="1"/>
              <a:t>неперемешивающийся</a:t>
            </a:r>
            <a:r>
              <a:rPr lang="ru-RU" i="1" dirty="0"/>
              <a:t> водный слой,</a:t>
            </a:r>
            <a:r>
              <a:rPr lang="ru-RU" dirty="0"/>
              <a:t> прилежащий к поверхности клетки,–основное препятствие для жирных кислот с длинными цепями и </a:t>
            </a:r>
            <a:r>
              <a:rPr lang="ru-RU" dirty="0" err="1"/>
              <a:t>моноглицеридов</a:t>
            </a:r>
            <a:r>
              <a:rPr lang="ru-RU" dirty="0"/>
              <a:t> </a:t>
            </a:r>
            <a:r>
              <a:rPr lang="ru-RU" dirty="0" err="1"/>
              <a:t>и</a:t>
            </a:r>
            <a:r>
              <a:rPr lang="ru-RU" dirty="0"/>
              <a:t> для выполнения мицеллами их функций;</a:t>
            </a:r>
          </a:p>
          <a:p>
            <a:r>
              <a:rPr lang="ru-RU" dirty="0"/>
              <a:t>2) </a:t>
            </a:r>
            <a:r>
              <a:rPr lang="ru-RU" i="1" dirty="0"/>
              <a:t>слой слизи,</a:t>
            </a:r>
            <a:r>
              <a:rPr lang="ru-RU" dirty="0"/>
              <a:t> покрывающий щеточную каемку; при толщине 2–4 мкм этот слой также препятствует переносу компонентов мицелл;</a:t>
            </a:r>
          </a:p>
          <a:p>
            <a:r>
              <a:rPr lang="ru-RU" dirty="0"/>
              <a:t>3) </a:t>
            </a:r>
            <a:r>
              <a:rPr lang="ru-RU" i="1" dirty="0"/>
              <a:t>липидную мембрану </a:t>
            </a:r>
            <a:r>
              <a:rPr lang="ru-RU" i="1" dirty="0" err="1"/>
              <a:t>энтероцита</a:t>
            </a:r>
            <a:r>
              <a:rPr lang="ru-RU" i="1" dirty="0"/>
              <a:t>.</a:t>
            </a:r>
            <a:r>
              <a:rPr lang="ru-RU" dirty="0"/>
              <a:t> Мицеллы в клетку не проникают, но их липидные компоненты растворяются в плазматической мембране и быстро диффундируют в клетку по концентрационному градиенту. Остаточное вещество мицелл может затем возвратиться в просвет и включить новые липидные компоненты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7712985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/>
              <a:t>Всасывание продуктов гидролитического расщепления жиров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20000"/>
          </a:bodyPr>
          <a:lstStyle/>
          <a:p>
            <a:r>
              <a:rPr lang="ru-RU" dirty="0" smtClean="0"/>
              <a:t>Прежде </a:t>
            </a:r>
            <a:r>
              <a:rPr lang="ru-RU" dirty="0"/>
              <a:t>чем попасть внутрь </a:t>
            </a:r>
            <a:r>
              <a:rPr lang="ru-RU" dirty="0" err="1"/>
              <a:t>энтероцита</a:t>
            </a:r>
            <a:r>
              <a:rPr lang="ru-RU" dirty="0"/>
              <a:t>, компоненты смешанных мицелл должны преодолеть три барьера:</a:t>
            </a:r>
          </a:p>
          <a:p>
            <a:r>
              <a:rPr lang="ru-RU" dirty="0"/>
              <a:t>1) </a:t>
            </a:r>
            <a:r>
              <a:rPr lang="ru-RU" i="1" dirty="0" err="1"/>
              <a:t>неперемешивающийся</a:t>
            </a:r>
            <a:r>
              <a:rPr lang="ru-RU" i="1" dirty="0"/>
              <a:t> водный слой,</a:t>
            </a:r>
            <a:r>
              <a:rPr lang="ru-RU" dirty="0"/>
              <a:t> прилежащий к поверхности </a:t>
            </a:r>
            <a:r>
              <a:rPr lang="ru-RU" dirty="0" smtClean="0"/>
              <a:t>клетки;</a:t>
            </a:r>
            <a:endParaRPr lang="ru-RU" dirty="0"/>
          </a:p>
          <a:p>
            <a:r>
              <a:rPr lang="ru-RU" dirty="0"/>
              <a:t>2) </a:t>
            </a:r>
            <a:r>
              <a:rPr lang="ru-RU" i="1" dirty="0"/>
              <a:t>слой слизи,</a:t>
            </a:r>
            <a:r>
              <a:rPr lang="ru-RU" dirty="0"/>
              <a:t> покрывающий щеточную каемку; </a:t>
            </a:r>
            <a:r>
              <a:rPr lang="ru-RU" dirty="0" smtClean="0"/>
              <a:t>препятствует </a:t>
            </a:r>
            <a:r>
              <a:rPr lang="ru-RU" dirty="0"/>
              <a:t>переносу компонентов мицелл;</a:t>
            </a:r>
          </a:p>
          <a:p>
            <a:r>
              <a:rPr lang="ru-RU" dirty="0"/>
              <a:t>3) </a:t>
            </a:r>
            <a:r>
              <a:rPr lang="ru-RU" sz="3000" i="1" dirty="0"/>
              <a:t>липидную</a:t>
            </a:r>
            <a:r>
              <a:rPr lang="ru-RU" i="1" dirty="0"/>
              <a:t> мембрану </a:t>
            </a:r>
            <a:r>
              <a:rPr lang="ru-RU" i="1" dirty="0" err="1"/>
              <a:t>энтероцита</a:t>
            </a:r>
            <a:r>
              <a:rPr lang="ru-RU" i="1" dirty="0"/>
              <a:t>.</a:t>
            </a:r>
            <a:r>
              <a:rPr lang="ru-RU" dirty="0"/>
              <a:t> Мицеллы в клетку не проникают, но их липидные компоненты растворяются в плазматической мембране и </a:t>
            </a:r>
            <a:r>
              <a:rPr lang="ru-RU" dirty="0" smtClean="0"/>
              <a:t>диффундируют </a:t>
            </a:r>
            <a:r>
              <a:rPr lang="ru-RU" dirty="0"/>
              <a:t>в клетку по концентрационному градиенту. 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98183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 dirty="0"/>
          </a:p>
        </p:txBody>
      </p:sp>
      <p:pic>
        <p:nvPicPr>
          <p:cNvPr id="4" name="Содержимое 3" descr="регуляция слюноотделения.jpg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714348" y="-1"/>
            <a:ext cx="6929486" cy="6757479"/>
          </a:xfrm>
        </p:spPr>
      </p:pic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Группа 15"/>
          <p:cNvGrpSpPr/>
          <p:nvPr/>
        </p:nvGrpSpPr>
        <p:grpSpPr>
          <a:xfrm>
            <a:off x="785786" y="500042"/>
            <a:ext cx="785818" cy="571504"/>
            <a:chOff x="785786" y="500042"/>
            <a:chExt cx="785818" cy="571504"/>
          </a:xfrm>
        </p:grpSpPr>
        <p:cxnSp>
          <p:nvCxnSpPr>
            <p:cNvPr id="5" name="Прямая соединительная линия 4"/>
            <p:cNvCxnSpPr/>
            <p:nvPr/>
          </p:nvCxnSpPr>
          <p:spPr>
            <a:xfrm>
              <a:off x="785786" y="571480"/>
              <a:ext cx="642942" cy="1588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Прямая соединительная линия 7"/>
            <p:cNvCxnSpPr/>
            <p:nvPr/>
          </p:nvCxnSpPr>
          <p:spPr>
            <a:xfrm>
              <a:off x="785786" y="785794"/>
              <a:ext cx="642942" cy="1588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Прямая соединительная линия 8"/>
            <p:cNvCxnSpPr/>
            <p:nvPr/>
          </p:nvCxnSpPr>
          <p:spPr>
            <a:xfrm>
              <a:off x="785786" y="1000108"/>
              <a:ext cx="642942" cy="1588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Прямая соединительная линия 9"/>
            <p:cNvCxnSpPr/>
            <p:nvPr/>
          </p:nvCxnSpPr>
          <p:spPr>
            <a:xfrm rot="5400000" flipH="1" flipV="1">
              <a:off x="572266" y="785794"/>
              <a:ext cx="427834" cy="794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Овал 12"/>
            <p:cNvSpPr/>
            <p:nvPr/>
          </p:nvSpPr>
          <p:spPr>
            <a:xfrm>
              <a:off x="1428728" y="500042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4" name="Овал 13"/>
            <p:cNvSpPr/>
            <p:nvPr/>
          </p:nvSpPr>
          <p:spPr>
            <a:xfrm>
              <a:off x="1428728" y="714356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" name="Овал 14"/>
            <p:cNvSpPr/>
            <p:nvPr/>
          </p:nvSpPr>
          <p:spPr>
            <a:xfrm>
              <a:off x="1428728" y="928670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5" name="Группа 24"/>
          <p:cNvGrpSpPr/>
          <p:nvPr/>
        </p:nvGrpSpPr>
        <p:grpSpPr>
          <a:xfrm>
            <a:off x="1785918" y="2643182"/>
            <a:ext cx="785818" cy="142876"/>
            <a:chOff x="642910" y="2643182"/>
            <a:chExt cx="785818" cy="142876"/>
          </a:xfrm>
        </p:grpSpPr>
        <p:cxnSp>
          <p:nvCxnSpPr>
            <p:cNvPr id="18" name="Прямая соединительная линия 17"/>
            <p:cNvCxnSpPr/>
            <p:nvPr/>
          </p:nvCxnSpPr>
          <p:spPr>
            <a:xfrm>
              <a:off x="642910" y="2714620"/>
              <a:ext cx="642942" cy="1588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Овал 21"/>
            <p:cNvSpPr/>
            <p:nvPr/>
          </p:nvSpPr>
          <p:spPr>
            <a:xfrm>
              <a:off x="1285852" y="2643182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26" name="Группа 25"/>
          <p:cNvGrpSpPr/>
          <p:nvPr/>
        </p:nvGrpSpPr>
        <p:grpSpPr>
          <a:xfrm>
            <a:off x="1785918" y="3071810"/>
            <a:ext cx="785818" cy="142876"/>
            <a:chOff x="642910" y="3071810"/>
            <a:chExt cx="785818" cy="142876"/>
          </a:xfrm>
        </p:grpSpPr>
        <p:cxnSp>
          <p:nvCxnSpPr>
            <p:cNvPr id="20" name="Прямая соединительная линия 19"/>
            <p:cNvCxnSpPr/>
            <p:nvPr/>
          </p:nvCxnSpPr>
          <p:spPr>
            <a:xfrm>
              <a:off x="642910" y="3143248"/>
              <a:ext cx="642942" cy="1588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Овал 23"/>
            <p:cNvSpPr/>
            <p:nvPr/>
          </p:nvSpPr>
          <p:spPr>
            <a:xfrm>
              <a:off x="1285852" y="3071810"/>
              <a:ext cx="142876" cy="142876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32" name="Группа 31"/>
          <p:cNvGrpSpPr/>
          <p:nvPr/>
        </p:nvGrpSpPr>
        <p:grpSpPr>
          <a:xfrm>
            <a:off x="357158" y="2714620"/>
            <a:ext cx="785818" cy="428628"/>
            <a:chOff x="642910" y="2714620"/>
            <a:chExt cx="785818" cy="428628"/>
          </a:xfrm>
        </p:grpSpPr>
        <p:grpSp>
          <p:nvGrpSpPr>
            <p:cNvPr id="27" name="Группа 26"/>
            <p:cNvGrpSpPr/>
            <p:nvPr/>
          </p:nvGrpSpPr>
          <p:grpSpPr>
            <a:xfrm>
              <a:off x="642910" y="2715414"/>
              <a:ext cx="785818" cy="427834"/>
              <a:chOff x="642910" y="2715414"/>
              <a:chExt cx="785818" cy="427834"/>
            </a:xfrm>
          </p:grpSpPr>
          <p:cxnSp>
            <p:nvCxnSpPr>
              <p:cNvPr id="19" name="Прямая соединительная линия 18"/>
              <p:cNvCxnSpPr/>
              <p:nvPr/>
            </p:nvCxnSpPr>
            <p:spPr>
              <a:xfrm>
                <a:off x="642910" y="2928934"/>
                <a:ext cx="642942" cy="1588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Прямая соединительная линия 20"/>
              <p:cNvCxnSpPr/>
              <p:nvPr/>
            </p:nvCxnSpPr>
            <p:spPr>
              <a:xfrm rot="5400000" flipH="1" flipV="1">
                <a:off x="429390" y="2928934"/>
                <a:ext cx="427834" cy="794"/>
              </a:xfrm>
              <a:prstGeom prst="line">
                <a:avLst/>
              </a:prstGeom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Овал 22"/>
              <p:cNvSpPr/>
              <p:nvPr/>
            </p:nvSpPr>
            <p:spPr>
              <a:xfrm>
                <a:off x="1285852" y="2857496"/>
                <a:ext cx="142876" cy="142876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</p:grpSp>
        <p:cxnSp>
          <p:nvCxnSpPr>
            <p:cNvPr id="29" name="Прямая соединительная линия 28"/>
            <p:cNvCxnSpPr/>
            <p:nvPr/>
          </p:nvCxnSpPr>
          <p:spPr>
            <a:xfrm>
              <a:off x="642910" y="2714620"/>
              <a:ext cx="142876" cy="1588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Прямая соединительная линия 30"/>
            <p:cNvCxnSpPr/>
            <p:nvPr/>
          </p:nvCxnSpPr>
          <p:spPr>
            <a:xfrm>
              <a:off x="642910" y="3141660"/>
              <a:ext cx="142876" cy="1588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3" name="TextBox 32"/>
          <p:cNvSpPr txBox="1"/>
          <p:nvPr/>
        </p:nvSpPr>
        <p:spPr>
          <a:xfrm>
            <a:off x="1285852" y="2786058"/>
            <a:ext cx="3000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dirty="0" smtClean="0"/>
              <a:t>+</a:t>
            </a:r>
            <a:endParaRPr lang="ru-RU" dirty="0"/>
          </a:p>
        </p:txBody>
      </p:sp>
      <p:grpSp>
        <p:nvGrpSpPr>
          <p:cNvPr id="129" name="Группа 128"/>
          <p:cNvGrpSpPr/>
          <p:nvPr/>
        </p:nvGrpSpPr>
        <p:grpSpPr>
          <a:xfrm>
            <a:off x="142844" y="3854239"/>
            <a:ext cx="2968936" cy="3150050"/>
            <a:chOff x="142844" y="3854239"/>
            <a:chExt cx="2968936" cy="3150050"/>
          </a:xfrm>
        </p:grpSpPr>
        <p:sp>
          <p:nvSpPr>
            <p:cNvPr id="62" name="TextBox 61"/>
            <p:cNvSpPr txBox="1"/>
            <p:nvPr/>
          </p:nvSpPr>
          <p:spPr>
            <a:xfrm>
              <a:off x="2000232" y="6211669"/>
              <a:ext cx="32573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ru-RU" sz="3600" dirty="0" smtClean="0"/>
                <a:t>-</a:t>
              </a:r>
              <a:endParaRPr lang="ru-RU" sz="3600" dirty="0"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1071538" y="6357958"/>
              <a:ext cx="325730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ru-RU" sz="3600" dirty="0" smtClean="0"/>
                <a:t>-</a:t>
              </a:r>
              <a:endParaRPr lang="ru-RU" sz="3600" dirty="0"/>
            </a:p>
          </p:txBody>
        </p:sp>
        <p:grpSp>
          <p:nvGrpSpPr>
            <p:cNvPr id="126" name="Группа 125"/>
            <p:cNvGrpSpPr/>
            <p:nvPr/>
          </p:nvGrpSpPr>
          <p:grpSpPr>
            <a:xfrm>
              <a:off x="142844" y="3854239"/>
              <a:ext cx="2968936" cy="2860909"/>
              <a:chOff x="142844" y="3857628"/>
              <a:chExt cx="2968936" cy="2860909"/>
            </a:xfrm>
          </p:grpSpPr>
          <p:sp>
            <p:nvSpPr>
              <p:cNvPr id="57" name="TextBox 56"/>
              <p:cNvSpPr txBox="1"/>
              <p:nvPr/>
            </p:nvSpPr>
            <p:spPr>
              <a:xfrm>
                <a:off x="1285852" y="3857628"/>
                <a:ext cx="325730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3600" dirty="0" smtClean="0"/>
                  <a:t>-</a:t>
                </a:r>
                <a:endParaRPr lang="ru-RU" sz="3600" dirty="0"/>
              </a:p>
            </p:txBody>
          </p:sp>
          <p:sp>
            <p:nvSpPr>
              <p:cNvPr id="59" name="TextBox 58"/>
              <p:cNvSpPr txBox="1"/>
              <p:nvPr/>
            </p:nvSpPr>
            <p:spPr>
              <a:xfrm>
                <a:off x="2071670" y="3929066"/>
                <a:ext cx="325730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ru-RU" sz="3600" dirty="0" smtClean="0"/>
                  <a:t>-</a:t>
                </a:r>
                <a:endParaRPr lang="ru-RU" sz="3600" dirty="0"/>
              </a:p>
            </p:txBody>
          </p:sp>
          <p:grpSp>
            <p:nvGrpSpPr>
              <p:cNvPr id="125" name="Группа 124"/>
              <p:cNvGrpSpPr/>
              <p:nvPr/>
            </p:nvGrpSpPr>
            <p:grpSpPr>
              <a:xfrm>
                <a:off x="142844" y="4278397"/>
                <a:ext cx="2968936" cy="2440140"/>
                <a:chOff x="142844" y="4278397"/>
                <a:chExt cx="2968936" cy="2440140"/>
              </a:xfrm>
            </p:grpSpPr>
            <p:sp>
              <p:nvSpPr>
                <p:cNvPr id="34" name="Полилиния 33"/>
                <p:cNvSpPr/>
                <p:nvPr/>
              </p:nvSpPr>
              <p:spPr>
                <a:xfrm>
                  <a:off x="298383" y="4311843"/>
                  <a:ext cx="2559105" cy="2260429"/>
                </a:xfrm>
                <a:custGeom>
                  <a:avLst/>
                  <a:gdLst>
                    <a:gd name="connsiteX0" fmla="*/ 154004 w 1880135"/>
                    <a:gd name="connsiteY0" fmla="*/ 919213 h 1661962"/>
                    <a:gd name="connsiteX1" fmla="*/ 115503 w 1880135"/>
                    <a:gd name="connsiteY1" fmla="*/ 707457 h 1661962"/>
                    <a:gd name="connsiteX2" fmla="*/ 317634 w 1880135"/>
                    <a:gd name="connsiteY2" fmla="*/ 534203 h 1661962"/>
                    <a:gd name="connsiteX3" fmla="*/ 423512 w 1880135"/>
                    <a:gd name="connsiteY3" fmla="*/ 332072 h 1661962"/>
                    <a:gd name="connsiteX4" fmla="*/ 673769 w 1880135"/>
                    <a:gd name="connsiteY4" fmla="*/ 274321 h 1661962"/>
                    <a:gd name="connsiteX5" fmla="*/ 837398 w 1880135"/>
                    <a:gd name="connsiteY5" fmla="*/ 139567 h 1661962"/>
                    <a:gd name="connsiteX6" fmla="*/ 1164657 w 1880135"/>
                    <a:gd name="connsiteY6" fmla="*/ 120316 h 1661962"/>
                    <a:gd name="connsiteX7" fmla="*/ 1299411 w 1880135"/>
                    <a:gd name="connsiteY7" fmla="*/ 14438 h 1661962"/>
                    <a:gd name="connsiteX8" fmla="*/ 1482291 w 1880135"/>
                    <a:gd name="connsiteY8" fmla="*/ 206944 h 1661962"/>
                    <a:gd name="connsiteX9" fmla="*/ 1665171 w 1880135"/>
                    <a:gd name="connsiteY9" fmla="*/ 360948 h 1661962"/>
                    <a:gd name="connsiteX10" fmla="*/ 1751798 w 1880135"/>
                    <a:gd name="connsiteY10" fmla="*/ 697832 h 1661962"/>
                    <a:gd name="connsiteX11" fmla="*/ 1857676 w 1880135"/>
                    <a:gd name="connsiteY11" fmla="*/ 948089 h 1661962"/>
                    <a:gd name="connsiteX12" fmla="*/ 1617044 w 1880135"/>
                    <a:gd name="connsiteY12" fmla="*/ 1159845 h 1661962"/>
                    <a:gd name="connsiteX13" fmla="*/ 1568918 w 1880135"/>
                    <a:gd name="connsiteY13" fmla="*/ 1477478 h 1661962"/>
                    <a:gd name="connsiteX14" fmla="*/ 1241659 w 1880135"/>
                    <a:gd name="connsiteY14" fmla="*/ 1506354 h 1661962"/>
                    <a:gd name="connsiteX15" fmla="*/ 1020278 w 1880135"/>
                    <a:gd name="connsiteY15" fmla="*/ 1660358 h 1661962"/>
                    <a:gd name="connsiteX16" fmla="*/ 693019 w 1880135"/>
                    <a:gd name="connsiteY16" fmla="*/ 1515979 h 1661962"/>
                    <a:gd name="connsiteX17" fmla="*/ 442762 w 1880135"/>
                    <a:gd name="connsiteY17" fmla="*/ 1583356 h 1661962"/>
                    <a:gd name="connsiteX18" fmla="*/ 346510 w 1880135"/>
                    <a:gd name="connsiteY18" fmla="*/ 1361975 h 1661962"/>
                    <a:gd name="connsiteX19" fmla="*/ 134754 w 1880135"/>
                    <a:gd name="connsiteY19" fmla="*/ 1410102 h 1661962"/>
                    <a:gd name="connsiteX20" fmla="*/ 144379 w 1880135"/>
                    <a:gd name="connsiteY20" fmla="*/ 1150219 h 1661962"/>
                    <a:gd name="connsiteX21" fmla="*/ 0 w 1880135"/>
                    <a:gd name="connsiteY21" fmla="*/ 1025091 h 1661962"/>
                    <a:gd name="connsiteX22" fmla="*/ 154004 w 1880135"/>
                    <a:gd name="connsiteY22" fmla="*/ 919213 h 1661962"/>
                    <a:gd name="connsiteX0" fmla="*/ 154004 w 1880135"/>
                    <a:gd name="connsiteY0" fmla="*/ 919213 h 1661962"/>
                    <a:gd name="connsiteX1" fmla="*/ 115503 w 1880135"/>
                    <a:gd name="connsiteY1" fmla="*/ 707457 h 1661962"/>
                    <a:gd name="connsiteX2" fmla="*/ 317634 w 1880135"/>
                    <a:gd name="connsiteY2" fmla="*/ 534203 h 1661962"/>
                    <a:gd name="connsiteX3" fmla="*/ 423512 w 1880135"/>
                    <a:gd name="connsiteY3" fmla="*/ 332072 h 1661962"/>
                    <a:gd name="connsiteX4" fmla="*/ 673769 w 1880135"/>
                    <a:gd name="connsiteY4" fmla="*/ 274321 h 1661962"/>
                    <a:gd name="connsiteX5" fmla="*/ 837398 w 1880135"/>
                    <a:gd name="connsiteY5" fmla="*/ 139567 h 1661962"/>
                    <a:gd name="connsiteX6" fmla="*/ 1164657 w 1880135"/>
                    <a:gd name="connsiteY6" fmla="*/ 120316 h 1661962"/>
                    <a:gd name="connsiteX7" fmla="*/ 1299411 w 1880135"/>
                    <a:gd name="connsiteY7" fmla="*/ 14438 h 1661962"/>
                    <a:gd name="connsiteX8" fmla="*/ 1482291 w 1880135"/>
                    <a:gd name="connsiteY8" fmla="*/ 206944 h 1661962"/>
                    <a:gd name="connsiteX9" fmla="*/ 1665171 w 1880135"/>
                    <a:gd name="connsiteY9" fmla="*/ 360948 h 1661962"/>
                    <a:gd name="connsiteX10" fmla="*/ 1751798 w 1880135"/>
                    <a:gd name="connsiteY10" fmla="*/ 697832 h 1661962"/>
                    <a:gd name="connsiteX11" fmla="*/ 1857676 w 1880135"/>
                    <a:gd name="connsiteY11" fmla="*/ 948089 h 1661962"/>
                    <a:gd name="connsiteX12" fmla="*/ 1617044 w 1880135"/>
                    <a:gd name="connsiteY12" fmla="*/ 1159845 h 1661962"/>
                    <a:gd name="connsiteX13" fmla="*/ 1568918 w 1880135"/>
                    <a:gd name="connsiteY13" fmla="*/ 1477478 h 1661962"/>
                    <a:gd name="connsiteX14" fmla="*/ 1241659 w 1880135"/>
                    <a:gd name="connsiteY14" fmla="*/ 1506354 h 1661962"/>
                    <a:gd name="connsiteX15" fmla="*/ 1020278 w 1880135"/>
                    <a:gd name="connsiteY15" fmla="*/ 1660358 h 1661962"/>
                    <a:gd name="connsiteX16" fmla="*/ 693019 w 1880135"/>
                    <a:gd name="connsiteY16" fmla="*/ 1515979 h 1661962"/>
                    <a:gd name="connsiteX17" fmla="*/ 442762 w 1880135"/>
                    <a:gd name="connsiteY17" fmla="*/ 1583356 h 1661962"/>
                    <a:gd name="connsiteX18" fmla="*/ 346510 w 1880135"/>
                    <a:gd name="connsiteY18" fmla="*/ 1361975 h 1661962"/>
                    <a:gd name="connsiteX19" fmla="*/ 134754 w 1880135"/>
                    <a:gd name="connsiteY19" fmla="*/ 1410102 h 1661962"/>
                    <a:gd name="connsiteX20" fmla="*/ 144379 w 1880135"/>
                    <a:gd name="connsiteY20" fmla="*/ 1150219 h 1661962"/>
                    <a:gd name="connsiteX21" fmla="*/ 0 w 1880135"/>
                    <a:gd name="connsiteY21" fmla="*/ 1025091 h 1661962"/>
                    <a:gd name="connsiteX22" fmla="*/ 154004 w 1880135"/>
                    <a:gd name="connsiteY22" fmla="*/ 919213 h 1661962"/>
                    <a:gd name="connsiteX0" fmla="*/ 154004 w 1880135"/>
                    <a:gd name="connsiteY0" fmla="*/ 919213 h 1661962"/>
                    <a:gd name="connsiteX1" fmla="*/ 115503 w 1880135"/>
                    <a:gd name="connsiteY1" fmla="*/ 707457 h 1661962"/>
                    <a:gd name="connsiteX2" fmla="*/ 317634 w 1880135"/>
                    <a:gd name="connsiteY2" fmla="*/ 534203 h 1661962"/>
                    <a:gd name="connsiteX3" fmla="*/ 423512 w 1880135"/>
                    <a:gd name="connsiteY3" fmla="*/ 332072 h 1661962"/>
                    <a:gd name="connsiteX4" fmla="*/ 673769 w 1880135"/>
                    <a:gd name="connsiteY4" fmla="*/ 274321 h 1661962"/>
                    <a:gd name="connsiteX5" fmla="*/ 837398 w 1880135"/>
                    <a:gd name="connsiteY5" fmla="*/ 139567 h 1661962"/>
                    <a:gd name="connsiteX6" fmla="*/ 1164657 w 1880135"/>
                    <a:gd name="connsiteY6" fmla="*/ 120316 h 1661962"/>
                    <a:gd name="connsiteX7" fmla="*/ 1299411 w 1880135"/>
                    <a:gd name="connsiteY7" fmla="*/ 14438 h 1661962"/>
                    <a:gd name="connsiteX8" fmla="*/ 1482291 w 1880135"/>
                    <a:gd name="connsiteY8" fmla="*/ 206944 h 1661962"/>
                    <a:gd name="connsiteX9" fmla="*/ 1665171 w 1880135"/>
                    <a:gd name="connsiteY9" fmla="*/ 360948 h 1661962"/>
                    <a:gd name="connsiteX10" fmla="*/ 1751798 w 1880135"/>
                    <a:gd name="connsiteY10" fmla="*/ 697832 h 1661962"/>
                    <a:gd name="connsiteX11" fmla="*/ 1857676 w 1880135"/>
                    <a:gd name="connsiteY11" fmla="*/ 948089 h 1661962"/>
                    <a:gd name="connsiteX12" fmla="*/ 1617044 w 1880135"/>
                    <a:gd name="connsiteY12" fmla="*/ 1159845 h 1661962"/>
                    <a:gd name="connsiteX13" fmla="*/ 1568918 w 1880135"/>
                    <a:gd name="connsiteY13" fmla="*/ 1477478 h 1661962"/>
                    <a:gd name="connsiteX14" fmla="*/ 1241659 w 1880135"/>
                    <a:gd name="connsiteY14" fmla="*/ 1506354 h 1661962"/>
                    <a:gd name="connsiteX15" fmla="*/ 1020278 w 1880135"/>
                    <a:gd name="connsiteY15" fmla="*/ 1660358 h 1661962"/>
                    <a:gd name="connsiteX16" fmla="*/ 693019 w 1880135"/>
                    <a:gd name="connsiteY16" fmla="*/ 1515979 h 1661962"/>
                    <a:gd name="connsiteX17" fmla="*/ 442762 w 1880135"/>
                    <a:gd name="connsiteY17" fmla="*/ 1583356 h 1661962"/>
                    <a:gd name="connsiteX18" fmla="*/ 346510 w 1880135"/>
                    <a:gd name="connsiteY18" fmla="*/ 1361975 h 1661962"/>
                    <a:gd name="connsiteX19" fmla="*/ 134754 w 1880135"/>
                    <a:gd name="connsiteY19" fmla="*/ 1410102 h 1661962"/>
                    <a:gd name="connsiteX20" fmla="*/ 144379 w 1880135"/>
                    <a:gd name="connsiteY20" fmla="*/ 1150219 h 1661962"/>
                    <a:gd name="connsiteX21" fmla="*/ 0 w 1880135"/>
                    <a:gd name="connsiteY21" fmla="*/ 1025091 h 1661962"/>
                    <a:gd name="connsiteX22" fmla="*/ 154004 w 1880135"/>
                    <a:gd name="connsiteY22" fmla="*/ 919213 h 1661962"/>
                    <a:gd name="connsiteX0" fmla="*/ 154004 w 1880135"/>
                    <a:gd name="connsiteY0" fmla="*/ 919213 h 1661962"/>
                    <a:gd name="connsiteX1" fmla="*/ 115503 w 1880135"/>
                    <a:gd name="connsiteY1" fmla="*/ 707457 h 1661962"/>
                    <a:gd name="connsiteX2" fmla="*/ 317634 w 1880135"/>
                    <a:gd name="connsiteY2" fmla="*/ 534203 h 1661962"/>
                    <a:gd name="connsiteX3" fmla="*/ 327259 w 1880135"/>
                    <a:gd name="connsiteY3" fmla="*/ 524577 h 1661962"/>
                    <a:gd name="connsiteX4" fmla="*/ 423512 w 1880135"/>
                    <a:gd name="connsiteY4" fmla="*/ 332072 h 1661962"/>
                    <a:gd name="connsiteX5" fmla="*/ 673769 w 1880135"/>
                    <a:gd name="connsiteY5" fmla="*/ 274321 h 1661962"/>
                    <a:gd name="connsiteX6" fmla="*/ 837398 w 1880135"/>
                    <a:gd name="connsiteY6" fmla="*/ 139567 h 1661962"/>
                    <a:gd name="connsiteX7" fmla="*/ 1164657 w 1880135"/>
                    <a:gd name="connsiteY7" fmla="*/ 120316 h 1661962"/>
                    <a:gd name="connsiteX8" fmla="*/ 1299411 w 1880135"/>
                    <a:gd name="connsiteY8" fmla="*/ 14438 h 1661962"/>
                    <a:gd name="connsiteX9" fmla="*/ 1482291 w 1880135"/>
                    <a:gd name="connsiteY9" fmla="*/ 206944 h 1661962"/>
                    <a:gd name="connsiteX10" fmla="*/ 1665171 w 1880135"/>
                    <a:gd name="connsiteY10" fmla="*/ 360948 h 1661962"/>
                    <a:gd name="connsiteX11" fmla="*/ 1751798 w 1880135"/>
                    <a:gd name="connsiteY11" fmla="*/ 697832 h 1661962"/>
                    <a:gd name="connsiteX12" fmla="*/ 1857676 w 1880135"/>
                    <a:gd name="connsiteY12" fmla="*/ 948089 h 1661962"/>
                    <a:gd name="connsiteX13" fmla="*/ 1617044 w 1880135"/>
                    <a:gd name="connsiteY13" fmla="*/ 1159845 h 1661962"/>
                    <a:gd name="connsiteX14" fmla="*/ 1568918 w 1880135"/>
                    <a:gd name="connsiteY14" fmla="*/ 1477478 h 1661962"/>
                    <a:gd name="connsiteX15" fmla="*/ 1241659 w 1880135"/>
                    <a:gd name="connsiteY15" fmla="*/ 1506354 h 1661962"/>
                    <a:gd name="connsiteX16" fmla="*/ 1020278 w 1880135"/>
                    <a:gd name="connsiteY16" fmla="*/ 1660358 h 1661962"/>
                    <a:gd name="connsiteX17" fmla="*/ 693019 w 1880135"/>
                    <a:gd name="connsiteY17" fmla="*/ 1515979 h 1661962"/>
                    <a:gd name="connsiteX18" fmla="*/ 442762 w 1880135"/>
                    <a:gd name="connsiteY18" fmla="*/ 1583356 h 1661962"/>
                    <a:gd name="connsiteX19" fmla="*/ 346510 w 1880135"/>
                    <a:gd name="connsiteY19" fmla="*/ 1361975 h 1661962"/>
                    <a:gd name="connsiteX20" fmla="*/ 134754 w 1880135"/>
                    <a:gd name="connsiteY20" fmla="*/ 1410102 h 1661962"/>
                    <a:gd name="connsiteX21" fmla="*/ 144379 w 1880135"/>
                    <a:gd name="connsiteY21" fmla="*/ 1150219 h 1661962"/>
                    <a:gd name="connsiteX22" fmla="*/ 0 w 1880135"/>
                    <a:gd name="connsiteY22" fmla="*/ 1025091 h 1661962"/>
                    <a:gd name="connsiteX23" fmla="*/ 154004 w 1880135"/>
                    <a:gd name="connsiteY23" fmla="*/ 919213 h 1661962"/>
                    <a:gd name="connsiteX0" fmla="*/ 154004 w 1880135"/>
                    <a:gd name="connsiteY0" fmla="*/ 919213 h 1661962"/>
                    <a:gd name="connsiteX1" fmla="*/ 115503 w 1880135"/>
                    <a:gd name="connsiteY1" fmla="*/ 707457 h 1661962"/>
                    <a:gd name="connsiteX2" fmla="*/ 317634 w 1880135"/>
                    <a:gd name="connsiteY2" fmla="*/ 534203 h 1661962"/>
                    <a:gd name="connsiteX3" fmla="*/ 327259 w 1880135"/>
                    <a:gd name="connsiteY3" fmla="*/ 524577 h 1661962"/>
                    <a:gd name="connsiteX4" fmla="*/ 423512 w 1880135"/>
                    <a:gd name="connsiteY4" fmla="*/ 332072 h 1661962"/>
                    <a:gd name="connsiteX5" fmla="*/ 673769 w 1880135"/>
                    <a:gd name="connsiteY5" fmla="*/ 274321 h 1661962"/>
                    <a:gd name="connsiteX6" fmla="*/ 837398 w 1880135"/>
                    <a:gd name="connsiteY6" fmla="*/ 139567 h 1661962"/>
                    <a:gd name="connsiteX7" fmla="*/ 1164657 w 1880135"/>
                    <a:gd name="connsiteY7" fmla="*/ 120316 h 1661962"/>
                    <a:gd name="connsiteX8" fmla="*/ 1299411 w 1880135"/>
                    <a:gd name="connsiteY8" fmla="*/ 14438 h 1661962"/>
                    <a:gd name="connsiteX9" fmla="*/ 1482291 w 1880135"/>
                    <a:gd name="connsiteY9" fmla="*/ 206944 h 1661962"/>
                    <a:gd name="connsiteX10" fmla="*/ 1665171 w 1880135"/>
                    <a:gd name="connsiteY10" fmla="*/ 360948 h 1661962"/>
                    <a:gd name="connsiteX11" fmla="*/ 1751798 w 1880135"/>
                    <a:gd name="connsiteY11" fmla="*/ 697832 h 1661962"/>
                    <a:gd name="connsiteX12" fmla="*/ 1857676 w 1880135"/>
                    <a:gd name="connsiteY12" fmla="*/ 948089 h 1661962"/>
                    <a:gd name="connsiteX13" fmla="*/ 1617044 w 1880135"/>
                    <a:gd name="connsiteY13" fmla="*/ 1159845 h 1661962"/>
                    <a:gd name="connsiteX14" fmla="*/ 1568918 w 1880135"/>
                    <a:gd name="connsiteY14" fmla="*/ 1477478 h 1661962"/>
                    <a:gd name="connsiteX15" fmla="*/ 1241659 w 1880135"/>
                    <a:gd name="connsiteY15" fmla="*/ 1506354 h 1661962"/>
                    <a:gd name="connsiteX16" fmla="*/ 1020278 w 1880135"/>
                    <a:gd name="connsiteY16" fmla="*/ 1660358 h 1661962"/>
                    <a:gd name="connsiteX17" fmla="*/ 693019 w 1880135"/>
                    <a:gd name="connsiteY17" fmla="*/ 1515979 h 1661962"/>
                    <a:gd name="connsiteX18" fmla="*/ 442762 w 1880135"/>
                    <a:gd name="connsiteY18" fmla="*/ 1583356 h 1661962"/>
                    <a:gd name="connsiteX19" fmla="*/ 346510 w 1880135"/>
                    <a:gd name="connsiteY19" fmla="*/ 1361975 h 1661962"/>
                    <a:gd name="connsiteX20" fmla="*/ 134754 w 1880135"/>
                    <a:gd name="connsiteY20" fmla="*/ 1410102 h 1661962"/>
                    <a:gd name="connsiteX21" fmla="*/ 144379 w 1880135"/>
                    <a:gd name="connsiteY21" fmla="*/ 1150219 h 1661962"/>
                    <a:gd name="connsiteX22" fmla="*/ 0 w 1880135"/>
                    <a:gd name="connsiteY22" fmla="*/ 1025091 h 1661962"/>
                    <a:gd name="connsiteX23" fmla="*/ 154004 w 1880135"/>
                    <a:gd name="connsiteY23" fmla="*/ 919213 h 1661962"/>
                    <a:gd name="connsiteX0" fmla="*/ 154004 w 1880135"/>
                    <a:gd name="connsiteY0" fmla="*/ 919213 h 1661962"/>
                    <a:gd name="connsiteX1" fmla="*/ 115503 w 1880135"/>
                    <a:gd name="connsiteY1" fmla="*/ 707457 h 1661962"/>
                    <a:gd name="connsiteX2" fmla="*/ 317634 w 1880135"/>
                    <a:gd name="connsiteY2" fmla="*/ 534203 h 1661962"/>
                    <a:gd name="connsiteX3" fmla="*/ 327259 w 1880135"/>
                    <a:gd name="connsiteY3" fmla="*/ 524577 h 1661962"/>
                    <a:gd name="connsiteX4" fmla="*/ 423512 w 1880135"/>
                    <a:gd name="connsiteY4" fmla="*/ 332072 h 1661962"/>
                    <a:gd name="connsiteX5" fmla="*/ 673769 w 1880135"/>
                    <a:gd name="connsiteY5" fmla="*/ 274321 h 1661962"/>
                    <a:gd name="connsiteX6" fmla="*/ 837398 w 1880135"/>
                    <a:gd name="connsiteY6" fmla="*/ 139567 h 1661962"/>
                    <a:gd name="connsiteX7" fmla="*/ 1164657 w 1880135"/>
                    <a:gd name="connsiteY7" fmla="*/ 120316 h 1661962"/>
                    <a:gd name="connsiteX8" fmla="*/ 1299411 w 1880135"/>
                    <a:gd name="connsiteY8" fmla="*/ 14438 h 1661962"/>
                    <a:gd name="connsiteX9" fmla="*/ 1482291 w 1880135"/>
                    <a:gd name="connsiteY9" fmla="*/ 206944 h 1661962"/>
                    <a:gd name="connsiteX10" fmla="*/ 1665171 w 1880135"/>
                    <a:gd name="connsiteY10" fmla="*/ 360948 h 1661962"/>
                    <a:gd name="connsiteX11" fmla="*/ 1751798 w 1880135"/>
                    <a:gd name="connsiteY11" fmla="*/ 697832 h 1661962"/>
                    <a:gd name="connsiteX12" fmla="*/ 1857676 w 1880135"/>
                    <a:gd name="connsiteY12" fmla="*/ 948089 h 1661962"/>
                    <a:gd name="connsiteX13" fmla="*/ 1617044 w 1880135"/>
                    <a:gd name="connsiteY13" fmla="*/ 1159845 h 1661962"/>
                    <a:gd name="connsiteX14" fmla="*/ 1568918 w 1880135"/>
                    <a:gd name="connsiteY14" fmla="*/ 1477478 h 1661962"/>
                    <a:gd name="connsiteX15" fmla="*/ 1241659 w 1880135"/>
                    <a:gd name="connsiteY15" fmla="*/ 1506354 h 1661962"/>
                    <a:gd name="connsiteX16" fmla="*/ 1020278 w 1880135"/>
                    <a:gd name="connsiteY16" fmla="*/ 1660358 h 1661962"/>
                    <a:gd name="connsiteX17" fmla="*/ 693019 w 1880135"/>
                    <a:gd name="connsiteY17" fmla="*/ 1515979 h 1661962"/>
                    <a:gd name="connsiteX18" fmla="*/ 442762 w 1880135"/>
                    <a:gd name="connsiteY18" fmla="*/ 1583356 h 1661962"/>
                    <a:gd name="connsiteX19" fmla="*/ 346510 w 1880135"/>
                    <a:gd name="connsiteY19" fmla="*/ 1361975 h 1661962"/>
                    <a:gd name="connsiteX20" fmla="*/ 134754 w 1880135"/>
                    <a:gd name="connsiteY20" fmla="*/ 1410102 h 1661962"/>
                    <a:gd name="connsiteX21" fmla="*/ 144379 w 1880135"/>
                    <a:gd name="connsiteY21" fmla="*/ 1150219 h 1661962"/>
                    <a:gd name="connsiteX22" fmla="*/ 0 w 1880135"/>
                    <a:gd name="connsiteY22" fmla="*/ 1025091 h 1661962"/>
                    <a:gd name="connsiteX23" fmla="*/ 154004 w 1880135"/>
                    <a:gd name="connsiteY23" fmla="*/ 919213 h 1661962"/>
                    <a:gd name="connsiteX0" fmla="*/ 154004 w 1880135"/>
                    <a:gd name="connsiteY0" fmla="*/ 919213 h 1661962"/>
                    <a:gd name="connsiteX1" fmla="*/ 115503 w 1880135"/>
                    <a:gd name="connsiteY1" fmla="*/ 707457 h 1661962"/>
                    <a:gd name="connsiteX2" fmla="*/ 317634 w 1880135"/>
                    <a:gd name="connsiteY2" fmla="*/ 534203 h 1661962"/>
                    <a:gd name="connsiteX3" fmla="*/ 327259 w 1880135"/>
                    <a:gd name="connsiteY3" fmla="*/ 524577 h 1661962"/>
                    <a:gd name="connsiteX4" fmla="*/ 423512 w 1880135"/>
                    <a:gd name="connsiteY4" fmla="*/ 332072 h 1661962"/>
                    <a:gd name="connsiteX5" fmla="*/ 673769 w 1880135"/>
                    <a:gd name="connsiteY5" fmla="*/ 274321 h 1661962"/>
                    <a:gd name="connsiteX6" fmla="*/ 837398 w 1880135"/>
                    <a:gd name="connsiteY6" fmla="*/ 139567 h 1661962"/>
                    <a:gd name="connsiteX7" fmla="*/ 1021749 w 1880135"/>
                    <a:gd name="connsiteY7" fmla="*/ 120316 h 1661962"/>
                    <a:gd name="connsiteX8" fmla="*/ 1299411 w 1880135"/>
                    <a:gd name="connsiteY8" fmla="*/ 14438 h 1661962"/>
                    <a:gd name="connsiteX9" fmla="*/ 1482291 w 1880135"/>
                    <a:gd name="connsiteY9" fmla="*/ 206944 h 1661962"/>
                    <a:gd name="connsiteX10" fmla="*/ 1665171 w 1880135"/>
                    <a:gd name="connsiteY10" fmla="*/ 360948 h 1661962"/>
                    <a:gd name="connsiteX11" fmla="*/ 1751798 w 1880135"/>
                    <a:gd name="connsiteY11" fmla="*/ 697832 h 1661962"/>
                    <a:gd name="connsiteX12" fmla="*/ 1857676 w 1880135"/>
                    <a:gd name="connsiteY12" fmla="*/ 948089 h 1661962"/>
                    <a:gd name="connsiteX13" fmla="*/ 1617044 w 1880135"/>
                    <a:gd name="connsiteY13" fmla="*/ 1159845 h 1661962"/>
                    <a:gd name="connsiteX14" fmla="*/ 1568918 w 1880135"/>
                    <a:gd name="connsiteY14" fmla="*/ 1477478 h 1661962"/>
                    <a:gd name="connsiteX15" fmla="*/ 1241659 w 1880135"/>
                    <a:gd name="connsiteY15" fmla="*/ 1506354 h 1661962"/>
                    <a:gd name="connsiteX16" fmla="*/ 1020278 w 1880135"/>
                    <a:gd name="connsiteY16" fmla="*/ 1660358 h 1661962"/>
                    <a:gd name="connsiteX17" fmla="*/ 693019 w 1880135"/>
                    <a:gd name="connsiteY17" fmla="*/ 1515979 h 1661962"/>
                    <a:gd name="connsiteX18" fmla="*/ 442762 w 1880135"/>
                    <a:gd name="connsiteY18" fmla="*/ 1583356 h 1661962"/>
                    <a:gd name="connsiteX19" fmla="*/ 346510 w 1880135"/>
                    <a:gd name="connsiteY19" fmla="*/ 1361975 h 1661962"/>
                    <a:gd name="connsiteX20" fmla="*/ 134754 w 1880135"/>
                    <a:gd name="connsiteY20" fmla="*/ 1410102 h 1661962"/>
                    <a:gd name="connsiteX21" fmla="*/ 144379 w 1880135"/>
                    <a:gd name="connsiteY21" fmla="*/ 1150219 h 1661962"/>
                    <a:gd name="connsiteX22" fmla="*/ 0 w 1880135"/>
                    <a:gd name="connsiteY22" fmla="*/ 1025091 h 1661962"/>
                    <a:gd name="connsiteX23" fmla="*/ 154004 w 1880135"/>
                    <a:gd name="connsiteY23" fmla="*/ 919213 h 1661962"/>
                    <a:gd name="connsiteX0" fmla="*/ 154004 w 1880135"/>
                    <a:gd name="connsiteY0" fmla="*/ 948213 h 1690962"/>
                    <a:gd name="connsiteX1" fmla="*/ 115503 w 1880135"/>
                    <a:gd name="connsiteY1" fmla="*/ 736457 h 1690962"/>
                    <a:gd name="connsiteX2" fmla="*/ 317634 w 1880135"/>
                    <a:gd name="connsiteY2" fmla="*/ 563203 h 1690962"/>
                    <a:gd name="connsiteX3" fmla="*/ 327259 w 1880135"/>
                    <a:gd name="connsiteY3" fmla="*/ 553577 h 1690962"/>
                    <a:gd name="connsiteX4" fmla="*/ 423512 w 1880135"/>
                    <a:gd name="connsiteY4" fmla="*/ 361072 h 1690962"/>
                    <a:gd name="connsiteX5" fmla="*/ 673769 w 1880135"/>
                    <a:gd name="connsiteY5" fmla="*/ 303321 h 1690962"/>
                    <a:gd name="connsiteX6" fmla="*/ 694490 w 1880135"/>
                    <a:gd name="connsiteY6" fmla="*/ 25667 h 1690962"/>
                    <a:gd name="connsiteX7" fmla="*/ 1021749 w 1880135"/>
                    <a:gd name="connsiteY7" fmla="*/ 149316 h 1690962"/>
                    <a:gd name="connsiteX8" fmla="*/ 1299411 w 1880135"/>
                    <a:gd name="connsiteY8" fmla="*/ 43438 h 1690962"/>
                    <a:gd name="connsiteX9" fmla="*/ 1482291 w 1880135"/>
                    <a:gd name="connsiteY9" fmla="*/ 235944 h 1690962"/>
                    <a:gd name="connsiteX10" fmla="*/ 1665171 w 1880135"/>
                    <a:gd name="connsiteY10" fmla="*/ 389948 h 1690962"/>
                    <a:gd name="connsiteX11" fmla="*/ 1751798 w 1880135"/>
                    <a:gd name="connsiteY11" fmla="*/ 726832 h 1690962"/>
                    <a:gd name="connsiteX12" fmla="*/ 1857676 w 1880135"/>
                    <a:gd name="connsiteY12" fmla="*/ 977089 h 1690962"/>
                    <a:gd name="connsiteX13" fmla="*/ 1617044 w 1880135"/>
                    <a:gd name="connsiteY13" fmla="*/ 1188845 h 1690962"/>
                    <a:gd name="connsiteX14" fmla="*/ 1568918 w 1880135"/>
                    <a:gd name="connsiteY14" fmla="*/ 1506478 h 1690962"/>
                    <a:gd name="connsiteX15" fmla="*/ 1241659 w 1880135"/>
                    <a:gd name="connsiteY15" fmla="*/ 1535354 h 1690962"/>
                    <a:gd name="connsiteX16" fmla="*/ 1020278 w 1880135"/>
                    <a:gd name="connsiteY16" fmla="*/ 1689358 h 1690962"/>
                    <a:gd name="connsiteX17" fmla="*/ 693019 w 1880135"/>
                    <a:gd name="connsiteY17" fmla="*/ 1544979 h 1690962"/>
                    <a:gd name="connsiteX18" fmla="*/ 442762 w 1880135"/>
                    <a:gd name="connsiteY18" fmla="*/ 1612356 h 1690962"/>
                    <a:gd name="connsiteX19" fmla="*/ 346510 w 1880135"/>
                    <a:gd name="connsiteY19" fmla="*/ 1390975 h 1690962"/>
                    <a:gd name="connsiteX20" fmla="*/ 134754 w 1880135"/>
                    <a:gd name="connsiteY20" fmla="*/ 1439102 h 1690962"/>
                    <a:gd name="connsiteX21" fmla="*/ 144379 w 1880135"/>
                    <a:gd name="connsiteY21" fmla="*/ 1179219 h 1690962"/>
                    <a:gd name="connsiteX22" fmla="*/ 0 w 1880135"/>
                    <a:gd name="connsiteY22" fmla="*/ 1054091 h 1690962"/>
                    <a:gd name="connsiteX23" fmla="*/ 154004 w 1880135"/>
                    <a:gd name="connsiteY23" fmla="*/ 948213 h 1690962"/>
                    <a:gd name="connsiteX0" fmla="*/ 154004 w 1880135"/>
                    <a:gd name="connsiteY0" fmla="*/ 945005 h 1687754"/>
                    <a:gd name="connsiteX1" fmla="*/ 115503 w 1880135"/>
                    <a:gd name="connsiteY1" fmla="*/ 733249 h 1687754"/>
                    <a:gd name="connsiteX2" fmla="*/ 317634 w 1880135"/>
                    <a:gd name="connsiteY2" fmla="*/ 559995 h 1687754"/>
                    <a:gd name="connsiteX3" fmla="*/ 327259 w 1880135"/>
                    <a:gd name="connsiteY3" fmla="*/ 550369 h 1687754"/>
                    <a:gd name="connsiteX4" fmla="*/ 423512 w 1880135"/>
                    <a:gd name="connsiteY4" fmla="*/ 357864 h 1687754"/>
                    <a:gd name="connsiteX5" fmla="*/ 673769 w 1880135"/>
                    <a:gd name="connsiteY5" fmla="*/ 300113 h 1687754"/>
                    <a:gd name="connsiteX6" fmla="*/ 654518 w 1880135"/>
                    <a:gd name="connsiteY6" fmla="*/ 280862 h 1687754"/>
                    <a:gd name="connsiteX7" fmla="*/ 694490 w 1880135"/>
                    <a:gd name="connsiteY7" fmla="*/ 22459 h 1687754"/>
                    <a:gd name="connsiteX8" fmla="*/ 1021749 w 1880135"/>
                    <a:gd name="connsiteY8" fmla="*/ 146108 h 1687754"/>
                    <a:gd name="connsiteX9" fmla="*/ 1299411 w 1880135"/>
                    <a:gd name="connsiteY9" fmla="*/ 40230 h 1687754"/>
                    <a:gd name="connsiteX10" fmla="*/ 1482291 w 1880135"/>
                    <a:gd name="connsiteY10" fmla="*/ 232736 h 1687754"/>
                    <a:gd name="connsiteX11" fmla="*/ 1665171 w 1880135"/>
                    <a:gd name="connsiteY11" fmla="*/ 386740 h 1687754"/>
                    <a:gd name="connsiteX12" fmla="*/ 1751798 w 1880135"/>
                    <a:gd name="connsiteY12" fmla="*/ 723624 h 1687754"/>
                    <a:gd name="connsiteX13" fmla="*/ 1857676 w 1880135"/>
                    <a:gd name="connsiteY13" fmla="*/ 973881 h 1687754"/>
                    <a:gd name="connsiteX14" fmla="*/ 1617044 w 1880135"/>
                    <a:gd name="connsiteY14" fmla="*/ 1185637 h 1687754"/>
                    <a:gd name="connsiteX15" fmla="*/ 1568918 w 1880135"/>
                    <a:gd name="connsiteY15" fmla="*/ 1503270 h 1687754"/>
                    <a:gd name="connsiteX16" fmla="*/ 1241659 w 1880135"/>
                    <a:gd name="connsiteY16" fmla="*/ 1532146 h 1687754"/>
                    <a:gd name="connsiteX17" fmla="*/ 1020278 w 1880135"/>
                    <a:gd name="connsiteY17" fmla="*/ 1686150 h 1687754"/>
                    <a:gd name="connsiteX18" fmla="*/ 693019 w 1880135"/>
                    <a:gd name="connsiteY18" fmla="*/ 1541771 h 1687754"/>
                    <a:gd name="connsiteX19" fmla="*/ 442762 w 1880135"/>
                    <a:gd name="connsiteY19" fmla="*/ 1609148 h 1687754"/>
                    <a:gd name="connsiteX20" fmla="*/ 346510 w 1880135"/>
                    <a:gd name="connsiteY20" fmla="*/ 1387767 h 1687754"/>
                    <a:gd name="connsiteX21" fmla="*/ 134754 w 1880135"/>
                    <a:gd name="connsiteY21" fmla="*/ 1435894 h 1687754"/>
                    <a:gd name="connsiteX22" fmla="*/ 144379 w 1880135"/>
                    <a:gd name="connsiteY22" fmla="*/ 1176011 h 1687754"/>
                    <a:gd name="connsiteX23" fmla="*/ 0 w 1880135"/>
                    <a:gd name="connsiteY23" fmla="*/ 1050883 h 1687754"/>
                    <a:gd name="connsiteX24" fmla="*/ 154004 w 1880135"/>
                    <a:gd name="connsiteY24" fmla="*/ 945005 h 1687754"/>
                    <a:gd name="connsiteX0" fmla="*/ 154004 w 1880135"/>
                    <a:gd name="connsiteY0" fmla="*/ 945005 h 1687754"/>
                    <a:gd name="connsiteX1" fmla="*/ 115503 w 1880135"/>
                    <a:gd name="connsiteY1" fmla="*/ 733249 h 1687754"/>
                    <a:gd name="connsiteX2" fmla="*/ 317634 w 1880135"/>
                    <a:gd name="connsiteY2" fmla="*/ 559995 h 1687754"/>
                    <a:gd name="connsiteX3" fmla="*/ 327259 w 1880135"/>
                    <a:gd name="connsiteY3" fmla="*/ 550369 h 1687754"/>
                    <a:gd name="connsiteX4" fmla="*/ 423512 w 1880135"/>
                    <a:gd name="connsiteY4" fmla="*/ 357864 h 1687754"/>
                    <a:gd name="connsiteX5" fmla="*/ 673769 w 1880135"/>
                    <a:gd name="connsiteY5" fmla="*/ 300113 h 1687754"/>
                    <a:gd name="connsiteX6" fmla="*/ 654518 w 1880135"/>
                    <a:gd name="connsiteY6" fmla="*/ 280862 h 1687754"/>
                    <a:gd name="connsiteX7" fmla="*/ 694490 w 1880135"/>
                    <a:gd name="connsiteY7" fmla="*/ 22459 h 1687754"/>
                    <a:gd name="connsiteX8" fmla="*/ 1021749 w 1880135"/>
                    <a:gd name="connsiteY8" fmla="*/ 146108 h 1687754"/>
                    <a:gd name="connsiteX9" fmla="*/ 1299411 w 1880135"/>
                    <a:gd name="connsiteY9" fmla="*/ 40230 h 1687754"/>
                    <a:gd name="connsiteX10" fmla="*/ 1482291 w 1880135"/>
                    <a:gd name="connsiteY10" fmla="*/ 232736 h 1687754"/>
                    <a:gd name="connsiteX11" fmla="*/ 1665171 w 1880135"/>
                    <a:gd name="connsiteY11" fmla="*/ 386740 h 1687754"/>
                    <a:gd name="connsiteX12" fmla="*/ 1751798 w 1880135"/>
                    <a:gd name="connsiteY12" fmla="*/ 723624 h 1687754"/>
                    <a:gd name="connsiteX13" fmla="*/ 1857676 w 1880135"/>
                    <a:gd name="connsiteY13" fmla="*/ 973881 h 1687754"/>
                    <a:gd name="connsiteX14" fmla="*/ 1617044 w 1880135"/>
                    <a:gd name="connsiteY14" fmla="*/ 1185637 h 1687754"/>
                    <a:gd name="connsiteX15" fmla="*/ 1568918 w 1880135"/>
                    <a:gd name="connsiteY15" fmla="*/ 1503270 h 1687754"/>
                    <a:gd name="connsiteX16" fmla="*/ 1241659 w 1880135"/>
                    <a:gd name="connsiteY16" fmla="*/ 1532146 h 1687754"/>
                    <a:gd name="connsiteX17" fmla="*/ 1020278 w 1880135"/>
                    <a:gd name="connsiteY17" fmla="*/ 1686150 h 1687754"/>
                    <a:gd name="connsiteX18" fmla="*/ 693019 w 1880135"/>
                    <a:gd name="connsiteY18" fmla="*/ 1541771 h 1687754"/>
                    <a:gd name="connsiteX19" fmla="*/ 442762 w 1880135"/>
                    <a:gd name="connsiteY19" fmla="*/ 1609148 h 1687754"/>
                    <a:gd name="connsiteX20" fmla="*/ 346510 w 1880135"/>
                    <a:gd name="connsiteY20" fmla="*/ 1387767 h 1687754"/>
                    <a:gd name="connsiteX21" fmla="*/ 134754 w 1880135"/>
                    <a:gd name="connsiteY21" fmla="*/ 1435894 h 1687754"/>
                    <a:gd name="connsiteX22" fmla="*/ 144379 w 1880135"/>
                    <a:gd name="connsiteY22" fmla="*/ 1176011 h 1687754"/>
                    <a:gd name="connsiteX23" fmla="*/ 0 w 1880135"/>
                    <a:gd name="connsiteY23" fmla="*/ 1050883 h 1687754"/>
                    <a:gd name="connsiteX24" fmla="*/ 154004 w 1880135"/>
                    <a:gd name="connsiteY24" fmla="*/ 945005 h 1687754"/>
                    <a:gd name="connsiteX0" fmla="*/ 154004 w 1880135"/>
                    <a:gd name="connsiteY0" fmla="*/ 945005 h 1687754"/>
                    <a:gd name="connsiteX1" fmla="*/ 115503 w 1880135"/>
                    <a:gd name="connsiteY1" fmla="*/ 733249 h 1687754"/>
                    <a:gd name="connsiteX2" fmla="*/ 317634 w 1880135"/>
                    <a:gd name="connsiteY2" fmla="*/ 559995 h 1687754"/>
                    <a:gd name="connsiteX3" fmla="*/ 327259 w 1880135"/>
                    <a:gd name="connsiteY3" fmla="*/ 550369 h 1687754"/>
                    <a:gd name="connsiteX4" fmla="*/ 423512 w 1880135"/>
                    <a:gd name="connsiteY4" fmla="*/ 357864 h 1687754"/>
                    <a:gd name="connsiteX5" fmla="*/ 673769 w 1880135"/>
                    <a:gd name="connsiteY5" fmla="*/ 300113 h 1687754"/>
                    <a:gd name="connsiteX6" fmla="*/ 654518 w 1880135"/>
                    <a:gd name="connsiteY6" fmla="*/ 280862 h 1687754"/>
                    <a:gd name="connsiteX7" fmla="*/ 694490 w 1880135"/>
                    <a:gd name="connsiteY7" fmla="*/ 22459 h 1687754"/>
                    <a:gd name="connsiteX8" fmla="*/ 1021749 w 1880135"/>
                    <a:gd name="connsiteY8" fmla="*/ 146108 h 1687754"/>
                    <a:gd name="connsiteX9" fmla="*/ 1299411 w 1880135"/>
                    <a:gd name="connsiteY9" fmla="*/ 40230 h 1687754"/>
                    <a:gd name="connsiteX10" fmla="*/ 1482291 w 1880135"/>
                    <a:gd name="connsiteY10" fmla="*/ 232736 h 1687754"/>
                    <a:gd name="connsiteX11" fmla="*/ 1665171 w 1880135"/>
                    <a:gd name="connsiteY11" fmla="*/ 386740 h 1687754"/>
                    <a:gd name="connsiteX12" fmla="*/ 1751798 w 1880135"/>
                    <a:gd name="connsiteY12" fmla="*/ 723624 h 1687754"/>
                    <a:gd name="connsiteX13" fmla="*/ 1857676 w 1880135"/>
                    <a:gd name="connsiteY13" fmla="*/ 973881 h 1687754"/>
                    <a:gd name="connsiteX14" fmla="*/ 1617044 w 1880135"/>
                    <a:gd name="connsiteY14" fmla="*/ 1185637 h 1687754"/>
                    <a:gd name="connsiteX15" fmla="*/ 1568918 w 1880135"/>
                    <a:gd name="connsiteY15" fmla="*/ 1503270 h 1687754"/>
                    <a:gd name="connsiteX16" fmla="*/ 1241659 w 1880135"/>
                    <a:gd name="connsiteY16" fmla="*/ 1532146 h 1687754"/>
                    <a:gd name="connsiteX17" fmla="*/ 1020278 w 1880135"/>
                    <a:gd name="connsiteY17" fmla="*/ 1686150 h 1687754"/>
                    <a:gd name="connsiteX18" fmla="*/ 693019 w 1880135"/>
                    <a:gd name="connsiteY18" fmla="*/ 1541771 h 1687754"/>
                    <a:gd name="connsiteX19" fmla="*/ 442762 w 1880135"/>
                    <a:gd name="connsiteY19" fmla="*/ 1609148 h 1687754"/>
                    <a:gd name="connsiteX20" fmla="*/ 346510 w 1880135"/>
                    <a:gd name="connsiteY20" fmla="*/ 1387767 h 1687754"/>
                    <a:gd name="connsiteX21" fmla="*/ 134754 w 1880135"/>
                    <a:gd name="connsiteY21" fmla="*/ 1435894 h 1687754"/>
                    <a:gd name="connsiteX22" fmla="*/ 144379 w 1880135"/>
                    <a:gd name="connsiteY22" fmla="*/ 1176011 h 1687754"/>
                    <a:gd name="connsiteX23" fmla="*/ 0 w 1880135"/>
                    <a:gd name="connsiteY23" fmla="*/ 1050883 h 1687754"/>
                    <a:gd name="connsiteX24" fmla="*/ 154004 w 1880135"/>
                    <a:gd name="connsiteY24" fmla="*/ 945005 h 1687754"/>
                    <a:gd name="connsiteX0" fmla="*/ 154004 w 1880135"/>
                    <a:gd name="connsiteY0" fmla="*/ 945005 h 1687754"/>
                    <a:gd name="connsiteX1" fmla="*/ 115503 w 1880135"/>
                    <a:gd name="connsiteY1" fmla="*/ 733249 h 1687754"/>
                    <a:gd name="connsiteX2" fmla="*/ 317634 w 1880135"/>
                    <a:gd name="connsiteY2" fmla="*/ 559995 h 1687754"/>
                    <a:gd name="connsiteX3" fmla="*/ 327259 w 1880135"/>
                    <a:gd name="connsiteY3" fmla="*/ 550369 h 1687754"/>
                    <a:gd name="connsiteX4" fmla="*/ 423512 w 1880135"/>
                    <a:gd name="connsiteY4" fmla="*/ 357864 h 1687754"/>
                    <a:gd name="connsiteX5" fmla="*/ 530861 w 1880135"/>
                    <a:gd name="connsiteY5" fmla="*/ 228651 h 1687754"/>
                    <a:gd name="connsiteX6" fmla="*/ 654518 w 1880135"/>
                    <a:gd name="connsiteY6" fmla="*/ 280862 h 1687754"/>
                    <a:gd name="connsiteX7" fmla="*/ 694490 w 1880135"/>
                    <a:gd name="connsiteY7" fmla="*/ 22459 h 1687754"/>
                    <a:gd name="connsiteX8" fmla="*/ 1021749 w 1880135"/>
                    <a:gd name="connsiteY8" fmla="*/ 146108 h 1687754"/>
                    <a:gd name="connsiteX9" fmla="*/ 1299411 w 1880135"/>
                    <a:gd name="connsiteY9" fmla="*/ 40230 h 1687754"/>
                    <a:gd name="connsiteX10" fmla="*/ 1482291 w 1880135"/>
                    <a:gd name="connsiteY10" fmla="*/ 232736 h 1687754"/>
                    <a:gd name="connsiteX11" fmla="*/ 1665171 w 1880135"/>
                    <a:gd name="connsiteY11" fmla="*/ 386740 h 1687754"/>
                    <a:gd name="connsiteX12" fmla="*/ 1751798 w 1880135"/>
                    <a:gd name="connsiteY12" fmla="*/ 723624 h 1687754"/>
                    <a:gd name="connsiteX13" fmla="*/ 1857676 w 1880135"/>
                    <a:gd name="connsiteY13" fmla="*/ 973881 h 1687754"/>
                    <a:gd name="connsiteX14" fmla="*/ 1617044 w 1880135"/>
                    <a:gd name="connsiteY14" fmla="*/ 1185637 h 1687754"/>
                    <a:gd name="connsiteX15" fmla="*/ 1568918 w 1880135"/>
                    <a:gd name="connsiteY15" fmla="*/ 1503270 h 1687754"/>
                    <a:gd name="connsiteX16" fmla="*/ 1241659 w 1880135"/>
                    <a:gd name="connsiteY16" fmla="*/ 1532146 h 1687754"/>
                    <a:gd name="connsiteX17" fmla="*/ 1020278 w 1880135"/>
                    <a:gd name="connsiteY17" fmla="*/ 1686150 h 1687754"/>
                    <a:gd name="connsiteX18" fmla="*/ 693019 w 1880135"/>
                    <a:gd name="connsiteY18" fmla="*/ 1541771 h 1687754"/>
                    <a:gd name="connsiteX19" fmla="*/ 442762 w 1880135"/>
                    <a:gd name="connsiteY19" fmla="*/ 1609148 h 1687754"/>
                    <a:gd name="connsiteX20" fmla="*/ 346510 w 1880135"/>
                    <a:gd name="connsiteY20" fmla="*/ 1387767 h 1687754"/>
                    <a:gd name="connsiteX21" fmla="*/ 134754 w 1880135"/>
                    <a:gd name="connsiteY21" fmla="*/ 1435894 h 1687754"/>
                    <a:gd name="connsiteX22" fmla="*/ 144379 w 1880135"/>
                    <a:gd name="connsiteY22" fmla="*/ 1176011 h 1687754"/>
                    <a:gd name="connsiteX23" fmla="*/ 0 w 1880135"/>
                    <a:gd name="connsiteY23" fmla="*/ 1050883 h 1687754"/>
                    <a:gd name="connsiteX24" fmla="*/ 154004 w 1880135"/>
                    <a:gd name="connsiteY24" fmla="*/ 945005 h 1687754"/>
                    <a:gd name="connsiteX0" fmla="*/ 154004 w 1880135"/>
                    <a:gd name="connsiteY0" fmla="*/ 924300 h 1667049"/>
                    <a:gd name="connsiteX1" fmla="*/ 115503 w 1880135"/>
                    <a:gd name="connsiteY1" fmla="*/ 712544 h 1667049"/>
                    <a:gd name="connsiteX2" fmla="*/ 317634 w 1880135"/>
                    <a:gd name="connsiteY2" fmla="*/ 539290 h 1667049"/>
                    <a:gd name="connsiteX3" fmla="*/ 327259 w 1880135"/>
                    <a:gd name="connsiteY3" fmla="*/ 529664 h 1667049"/>
                    <a:gd name="connsiteX4" fmla="*/ 423512 w 1880135"/>
                    <a:gd name="connsiteY4" fmla="*/ 337159 h 1667049"/>
                    <a:gd name="connsiteX5" fmla="*/ 530861 w 1880135"/>
                    <a:gd name="connsiteY5" fmla="*/ 207946 h 1667049"/>
                    <a:gd name="connsiteX6" fmla="*/ 654518 w 1880135"/>
                    <a:gd name="connsiteY6" fmla="*/ 260157 h 1667049"/>
                    <a:gd name="connsiteX7" fmla="*/ 585028 w 1880135"/>
                    <a:gd name="connsiteY7" fmla="*/ 114876 h 1667049"/>
                    <a:gd name="connsiteX8" fmla="*/ 694490 w 1880135"/>
                    <a:gd name="connsiteY8" fmla="*/ 1754 h 1667049"/>
                    <a:gd name="connsiteX9" fmla="*/ 1021749 w 1880135"/>
                    <a:gd name="connsiteY9" fmla="*/ 125403 h 1667049"/>
                    <a:gd name="connsiteX10" fmla="*/ 1299411 w 1880135"/>
                    <a:gd name="connsiteY10" fmla="*/ 19525 h 1667049"/>
                    <a:gd name="connsiteX11" fmla="*/ 1482291 w 1880135"/>
                    <a:gd name="connsiteY11" fmla="*/ 212031 h 1667049"/>
                    <a:gd name="connsiteX12" fmla="*/ 1665171 w 1880135"/>
                    <a:gd name="connsiteY12" fmla="*/ 366035 h 1667049"/>
                    <a:gd name="connsiteX13" fmla="*/ 1751798 w 1880135"/>
                    <a:gd name="connsiteY13" fmla="*/ 702919 h 1667049"/>
                    <a:gd name="connsiteX14" fmla="*/ 1857676 w 1880135"/>
                    <a:gd name="connsiteY14" fmla="*/ 953176 h 1667049"/>
                    <a:gd name="connsiteX15" fmla="*/ 1617044 w 1880135"/>
                    <a:gd name="connsiteY15" fmla="*/ 1164932 h 1667049"/>
                    <a:gd name="connsiteX16" fmla="*/ 1568918 w 1880135"/>
                    <a:gd name="connsiteY16" fmla="*/ 1482565 h 1667049"/>
                    <a:gd name="connsiteX17" fmla="*/ 1241659 w 1880135"/>
                    <a:gd name="connsiteY17" fmla="*/ 1511441 h 1667049"/>
                    <a:gd name="connsiteX18" fmla="*/ 1020278 w 1880135"/>
                    <a:gd name="connsiteY18" fmla="*/ 1665445 h 1667049"/>
                    <a:gd name="connsiteX19" fmla="*/ 693019 w 1880135"/>
                    <a:gd name="connsiteY19" fmla="*/ 1521066 h 1667049"/>
                    <a:gd name="connsiteX20" fmla="*/ 442762 w 1880135"/>
                    <a:gd name="connsiteY20" fmla="*/ 1588443 h 1667049"/>
                    <a:gd name="connsiteX21" fmla="*/ 346510 w 1880135"/>
                    <a:gd name="connsiteY21" fmla="*/ 1367062 h 1667049"/>
                    <a:gd name="connsiteX22" fmla="*/ 134754 w 1880135"/>
                    <a:gd name="connsiteY22" fmla="*/ 1415189 h 1667049"/>
                    <a:gd name="connsiteX23" fmla="*/ 144379 w 1880135"/>
                    <a:gd name="connsiteY23" fmla="*/ 1155306 h 1667049"/>
                    <a:gd name="connsiteX24" fmla="*/ 0 w 1880135"/>
                    <a:gd name="connsiteY24" fmla="*/ 1030178 h 1667049"/>
                    <a:gd name="connsiteX25" fmla="*/ 154004 w 1880135"/>
                    <a:gd name="connsiteY25" fmla="*/ 924300 h 1667049"/>
                    <a:gd name="connsiteX0" fmla="*/ 154004 w 1880135"/>
                    <a:gd name="connsiteY0" fmla="*/ 924300 h 1667049"/>
                    <a:gd name="connsiteX1" fmla="*/ 115503 w 1880135"/>
                    <a:gd name="connsiteY1" fmla="*/ 712544 h 1667049"/>
                    <a:gd name="connsiteX2" fmla="*/ 317634 w 1880135"/>
                    <a:gd name="connsiteY2" fmla="*/ 539290 h 1667049"/>
                    <a:gd name="connsiteX3" fmla="*/ 184351 w 1880135"/>
                    <a:gd name="connsiteY3" fmla="*/ 458202 h 1667049"/>
                    <a:gd name="connsiteX4" fmla="*/ 423512 w 1880135"/>
                    <a:gd name="connsiteY4" fmla="*/ 337159 h 1667049"/>
                    <a:gd name="connsiteX5" fmla="*/ 530861 w 1880135"/>
                    <a:gd name="connsiteY5" fmla="*/ 207946 h 1667049"/>
                    <a:gd name="connsiteX6" fmla="*/ 654518 w 1880135"/>
                    <a:gd name="connsiteY6" fmla="*/ 260157 h 1667049"/>
                    <a:gd name="connsiteX7" fmla="*/ 585028 w 1880135"/>
                    <a:gd name="connsiteY7" fmla="*/ 114876 h 1667049"/>
                    <a:gd name="connsiteX8" fmla="*/ 694490 w 1880135"/>
                    <a:gd name="connsiteY8" fmla="*/ 1754 h 1667049"/>
                    <a:gd name="connsiteX9" fmla="*/ 1021749 w 1880135"/>
                    <a:gd name="connsiteY9" fmla="*/ 125403 h 1667049"/>
                    <a:gd name="connsiteX10" fmla="*/ 1299411 w 1880135"/>
                    <a:gd name="connsiteY10" fmla="*/ 19525 h 1667049"/>
                    <a:gd name="connsiteX11" fmla="*/ 1482291 w 1880135"/>
                    <a:gd name="connsiteY11" fmla="*/ 212031 h 1667049"/>
                    <a:gd name="connsiteX12" fmla="*/ 1665171 w 1880135"/>
                    <a:gd name="connsiteY12" fmla="*/ 366035 h 1667049"/>
                    <a:gd name="connsiteX13" fmla="*/ 1751798 w 1880135"/>
                    <a:gd name="connsiteY13" fmla="*/ 702919 h 1667049"/>
                    <a:gd name="connsiteX14" fmla="*/ 1857676 w 1880135"/>
                    <a:gd name="connsiteY14" fmla="*/ 953176 h 1667049"/>
                    <a:gd name="connsiteX15" fmla="*/ 1617044 w 1880135"/>
                    <a:gd name="connsiteY15" fmla="*/ 1164932 h 1667049"/>
                    <a:gd name="connsiteX16" fmla="*/ 1568918 w 1880135"/>
                    <a:gd name="connsiteY16" fmla="*/ 1482565 h 1667049"/>
                    <a:gd name="connsiteX17" fmla="*/ 1241659 w 1880135"/>
                    <a:gd name="connsiteY17" fmla="*/ 1511441 h 1667049"/>
                    <a:gd name="connsiteX18" fmla="*/ 1020278 w 1880135"/>
                    <a:gd name="connsiteY18" fmla="*/ 1665445 h 1667049"/>
                    <a:gd name="connsiteX19" fmla="*/ 693019 w 1880135"/>
                    <a:gd name="connsiteY19" fmla="*/ 1521066 h 1667049"/>
                    <a:gd name="connsiteX20" fmla="*/ 442762 w 1880135"/>
                    <a:gd name="connsiteY20" fmla="*/ 1588443 h 1667049"/>
                    <a:gd name="connsiteX21" fmla="*/ 346510 w 1880135"/>
                    <a:gd name="connsiteY21" fmla="*/ 1367062 h 1667049"/>
                    <a:gd name="connsiteX22" fmla="*/ 134754 w 1880135"/>
                    <a:gd name="connsiteY22" fmla="*/ 1415189 h 1667049"/>
                    <a:gd name="connsiteX23" fmla="*/ 144379 w 1880135"/>
                    <a:gd name="connsiteY23" fmla="*/ 1155306 h 1667049"/>
                    <a:gd name="connsiteX24" fmla="*/ 0 w 1880135"/>
                    <a:gd name="connsiteY24" fmla="*/ 1030178 h 1667049"/>
                    <a:gd name="connsiteX25" fmla="*/ 154004 w 1880135"/>
                    <a:gd name="connsiteY25" fmla="*/ 924300 h 1667049"/>
                    <a:gd name="connsiteX0" fmla="*/ 154004 w 1880135"/>
                    <a:gd name="connsiteY0" fmla="*/ 924300 h 1667049"/>
                    <a:gd name="connsiteX1" fmla="*/ 115503 w 1880135"/>
                    <a:gd name="connsiteY1" fmla="*/ 712544 h 1667049"/>
                    <a:gd name="connsiteX2" fmla="*/ 317634 w 1880135"/>
                    <a:gd name="connsiteY2" fmla="*/ 539290 h 1667049"/>
                    <a:gd name="connsiteX3" fmla="*/ 175453 w 1880135"/>
                    <a:gd name="connsiteY3" fmla="*/ 531620 h 1667049"/>
                    <a:gd name="connsiteX4" fmla="*/ 184351 w 1880135"/>
                    <a:gd name="connsiteY4" fmla="*/ 458202 h 1667049"/>
                    <a:gd name="connsiteX5" fmla="*/ 423512 w 1880135"/>
                    <a:gd name="connsiteY5" fmla="*/ 337159 h 1667049"/>
                    <a:gd name="connsiteX6" fmla="*/ 530861 w 1880135"/>
                    <a:gd name="connsiteY6" fmla="*/ 207946 h 1667049"/>
                    <a:gd name="connsiteX7" fmla="*/ 654518 w 1880135"/>
                    <a:gd name="connsiteY7" fmla="*/ 260157 h 1667049"/>
                    <a:gd name="connsiteX8" fmla="*/ 585028 w 1880135"/>
                    <a:gd name="connsiteY8" fmla="*/ 114876 h 1667049"/>
                    <a:gd name="connsiteX9" fmla="*/ 694490 w 1880135"/>
                    <a:gd name="connsiteY9" fmla="*/ 1754 h 1667049"/>
                    <a:gd name="connsiteX10" fmla="*/ 1021749 w 1880135"/>
                    <a:gd name="connsiteY10" fmla="*/ 125403 h 1667049"/>
                    <a:gd name="connsiteX11" fmla="*/ 1299411 w 1880135"/>
                    <a:gd name="connsiteY11" fmla="*/ 19525 h 1667049"/>
                    <a:gd name="connsiteX12" fmla="*/ 1482291 w 1880135"/>
                    <a:gd name="connsiteY12" fmla="*/ 212031 h 1667049"/>
                    <a:gd name="connsiteX13" fmla="*/ 1665171 w 1880135"/>
                    <a:gd name="connsiteY13" fmla="*/ 366035 h 1667049"/>
                    <a:gd name="connsiteX14" fmla="*/ 1751798 w 1880135"/>
                    <a:gd name="connsiteY14" fmla="*/ 702919 h 1667049"/>
                    <a:gd name="connsiteX15" fmla="*/ 1857676 w 1880135"/>
                    <a:gd name="connsiteY15" fmla="*/ 953176 h 1667049"/>
                    <a:gd name="connsiteX16" fmla="*/ 1617044 w 1880135"/>
                    <a:gd name="connsiteY16" fmla="*/ 1164932 h 1667049"/>
                    <a:gd name="connsiteX17" fmla="*/ 1568918 w 1880135"/>
                    <a:gd name="connsiteY17" fmla="*/ 1482565 h 1667049"/>
                    <a:gd name="connsiteX18" fmla="*/ 1241659 w 1880135"/>
                    <a:gd name="connsiteY18" fmla="*/ 1511441 h 1667049"/>
                    <a:gd name="connsiteX19" fmla="*/ 1020278 w 1880135"/>
                    <a:gd name="connsiteY19" fmla="*/ 1665445 h 1667049"/>
                    <a:gd name="connsiteX20" fmla="*/ 693019 w 1880135"/>
                    <a:gd name="connsiteY20" fmla="*/ 1521066 h 1667049"/>
                    <a:gd name="connsiteX21" fmla="*/ 442762 w 1880135"/>
                    <a:gd name="connsiteY21" fmla="*/ 1588443 h 1667049"/>
                    <a:gd name="connsiteX22" fmla="*/ 346510 w 1880135"/>
                    <a:gd name="connsiteY22" fmla="*/ 1367062 h 1667049"/>
                    <a:gd name="connsiteX23" fmla="*/ 134754 w 1880135"/>
                    <a:gd name="connsiteY23" fmla="*/ 1415189 h 1667049"/>
                    <a:gd name="connsiteX24" fmla="*/ 144379 w 1880135"/>
                    <a:gd name="connsiteY24" fmla="*/ 1155306 h 1667049"/>
                    <a:gd name="connsiteX25" fmla="*/ 0 w 1880135"/>
                    <a:gd name="connsiteY25" fmla="*/ 1030178 h 1667049"/>
                    <a:gd name="connsiteX26" fmla="*/ 154004 w 1880135"/>
                    <a:gd name="connsiteY26" fmla="*/ 924300 h 1667049"/>
                    <a:gd name="connsiteX0" fmla="*/ 154004 w 1880135"/>
                    <a:gd name="connsiteY0" fmla="*/ 924300 h 1667049"/>
                    <a:gd name="connsiteX1" fmla="*/ 115503 w 1880135"/>
                    <a:gd name="connsiteY1" fmla="*/ 712544 h 1667049"/>
                    <a:gd name="connsiteX2" fmla="*/ 317634 w 1880135"/>
                    <a:gd name="connsiteY2" fmla="*/ 539290 h 1667049"/>
                    <a:gd name="connsiteX3" fmla="*/ 175453 w 1880135"/>
                    <a:gd name="connsiteY3" fmla="*/ 531620 h 1667049"/>
                    <a:gd name="connsiteX4" fmla="*/ 184351 w 1880135"/>
                    <a:gd name="connsiteY4" fmla="*/ 386740 h 1667049"/>
                    <a:gd name="connsiteX5" fmla="*/ 423512 w 1880135"/>
                    <a:gd name="connsiteY5" fmla="*/ 337159 h 1667049"/>
                    <a:gd name="connsiteX6" fmla="*/ 530861 w 1880135"/>
                    <a:gd name="connsiteY6" fmla="*/ 207946 h 1667049"/>
                    <a:gd name="connsiteX7" fmla="*/ 654518 w 1880135"/>
                    <a:gd name="connsiteY7" fmla="*/ 260157 h 1667049"/>
                    <a:gd name="connsiteX8" fmla="*/ 585028 w 1880135"/>
                    <a:gd name="connsiteY8" fmla="*/ 114876 h 1667049"/>
                    <a:gd name="connsiteX9" fmla="*/ 694490 w 1880135"/>
                    <a:gd name="connsiteY9" fmla="*/ 1754 h 1667049"/>
                    <a:gd name="connsiteX10" fmla="*/ 1021749 w 1880135"/>
                    <a:gd name="connsiteY10" fmla="*/ 125403 h 1667049"/>
                    <a:gd name="connsiteX11" fmla="*/ 1299411 w 1880135"/>
                    <a:gd name="connsiteY11" fmla="*/ 19525 h 1667049"/>
                    <a:gd name="connsiteX12" fmla="*/ 1482291 w 1880135"/>
                    <a:gd name="connsiteY12" fmla="*/ 212031 h 1667049"/>
                    <a:gd name="connsiteX13" fmla="*/ 1665171 w 1880135"/>
                    <a:gd name="connsiteY13" fmla="*/ 366035 h 1667049"/>
                    <a:gd name="connsiteX14" fmla="*/ 1751798 w 1880135"/>
                    <a:gd name="connsiteY14" fmla="*/ 702919 h 1667049"/>
                    <a:gd name="connsiteX15" fmla="*/ 1857676 w 1880135"/>
                    <a:gd name="connsiteY15" fmla="*/ 953176 h 1667049"/>
                    <a:gd name="connsiteX16" fmla="*/ 1617044 w 1880135"/>
                    <a:gd name="connsiteY16" fmla="*/ 1164932 h 1667049"/>
                    <a:gd name="connsiteX17" fmla="*/ 1568918 w 1880135"/>
                    <a:gd name="connsiteY17" fmla="*/ 1482565 h 1667049"/>
                    <a:gd name="connsiteX18" fmla="*/ 1241659 w 1880135"/>
                    <a:gd name="connsiteY18" fmla="*/ 1511441 h 1667049"/>
                    <a:gd name="connsiteX19" fmla="*/ 1020278 w 1880135"/>
                    <a:gd name="connsiteY19" fmla="*/ 1665445 h 1667049"/>
                    <a:gd name="connsiteX20" fmla="*/ 693019 w 1880135"/>
                    <a:gd name="connsiteY20" fmla="*/ 1521066 h 1667049"/>
                    <a:gd name="connsiteX21" fmla="*/ 442762 w 1880135"/>
                    <a:gd name="connsiteY21" fmla="*/ 1588443 h 1667049"/>
                    <a:gd name="connsiteX22" fmla="*/ 346510 w 1880135"/>
                    <a:gd name="connsiteY22" fmla="*/ 1367062 h 1667049"/>
                    <a:gd name="connsiteX23" fmla="*/ 134754 w 1880135"/>
                    <a:gd name="connsiteY23" fmla="*/ 1415189 h 1667049"/>
                    <a:gd name="connsiteX24" fmla="*/ 144379 w 1880135"/>
                    <a:gd name="connsiteY24" fmla="*/ 1155306 h 1667049"/>
                    <a:gd name="connsiteX25" fmla="*/ 0 w 1880135"/>
                    <a:gd name="connsiteY25" fmla="*/ 1030178 h 1667049"/>
                    <a:gd name="connsiteX26" fmla="*/ 154004 w 1880135"/>
                    <a:gd name="connsiteY26" fmla="*/ 924300 h 1667049"/>
                    <a:gd name="connsiteX0" fmla="*/ 154004 w 1880135"/>
                    <a:gd name="connsiteY0" fmla="*/ 924300 h 1667049"/>
                    <a:gd name="connsiteX1" fmla="*/ 115503 w 1880135"/>
                    <a:gd name="connsiteY1" fmla="*/ 712544 h 1667049"/>
                    <a:gd name="connsiteX2" fmla="*/ 317634 w 1880135"/>
                    <a:gd name="connsiteY2" fmla="*/ 539290 h 1667049"/>
                    <a:gd name="connsiteX3" fmla="*/ 99252 w 1880135"/>
                    <a:gd name="connsiteY3" fmla="*/ 607796 h 1667049"/>
                    <a:gd name="connsiteX4" fmla="*/ 175453 w 1880135"/>
                    <a:gd name="connsiteY4" fmla="*/ 531620 h 1667049"/>
                    <a:gd name="connsiteX5" fmla="*/ 184351 w 1880135"/>
                    <a:gd name="connsiteY5" fmla="*/ 386740 h 1667049"/>
                    <a:gd name="connsiteX6" fmla="*/ 423512 w 1880135"/>
                    <a:gd name="connsiteY6" fmla="*/ 337159 h 1667049"/>
                    <a:gd name="connsiteX7" fmla="*/ 530861 w 1880135"/>
                    <a:gd name="connsiteY7" fmla="*/ 207946 h 1667049"/>
                    <a:gd name="connsiteX8" fmla="*/ 654518 w 1880135"/>
                    <a:gd name="connsiteY8" fmla="*/ 260157 h 1667049"/>
                    <a:gd name="connsiteX9" fmla="*/ 585028 w 1880135"/>
                    <a:gd name="connsiteY9" fmla="*/ 114876 h 1667049"/>
                    <a:gd name="connsiteX10" fmla="*/ 694490 w 1880135"/>
                    <a:gd name="connsiteY10" fmla="*/ 1754 h 1667049"/>
                    <a:gd name="connsiteX11" fmla="*/ 1021749 w 1880135"/>
                    <a:gd name="connsiteY11" fmla="*/ 125403 h 1667049"/>
                    <a:gd name="connsiteX12" fmla="*/ 1299411 w 1880135"/>
                    <a:gd name="connsiteY12" fmla="*/ 19525 h 1667049"/>
                    <a:gd name="connsiteX13" fmla="*/ 1482291 w 1880135"/>
                    <a:gd name="connsiteY13" fmla="*/ 212031 h 1667049"/>
                    <a:gd name="connsiteX14" fmla="*/ 1665171 w 1880135"/>
                    <a:gd name="connsiteY14" fmla="*/ 366035 h 1667049"/>
                    <a:gd name="connsiteX15" fmla="*/ 1751798 w 1880135"/>
                    <a:gd name="connsiteY15" fmla="*/ 702919 h 1667049"/>
                    <a:gd name="connsiteX16" fmla="*/ 1857676 w 1880135"/>
                    <a:gd name="connsiteY16" fmla="*/ 953176 h 1667049"/>
                    <a:gd name="connsiteX17" fmla="*/ 1617044 w 1880135"/>
                    <a:gd name="connsiteY17" fmla="*/ 1164932 h 1667049"/>
                    <a:gd name="connsiteX18" fmla="*/ 1568918 w 1880135"/>
                    <a:gd name="connsiteY18" fmla="*/ 1482565 h 1667049"/>
                    <a:gd name="connsiteX19" fmla="*/ 1241659 w 1880135"/>
                    <a:gd name="connsiteY19" fmla="*/ 1511441 h 1667049"/>
                    <a:gd name="connsiteX20" fmla="*/ 1020278 w 1880135"/>
                    <a:gd name="connsiteY20" fmla="*/ 1665445 h 1667049"/>
                    <a:gd name="connsiteX21" fmla="*/ 693019 w 1880135"/>
                    <a:gd name="connsiteY21" fmla="*/ 1521066 h 1667049"/>
                    <a:gd name="connsiteX22" fmla="*/ 442762 w 1880135"/>
                    <a:gd name="connsiteY22" fmla="*/ 1588443 h 1667049"/>
                    <a:gd name="connsiteX23" fmla="*/ 346510 w 1880135"/>
                    <a:gd name="connsiteY23" fmla="*/ 1367062 h 1667049"/>
                    <a:gd name="connsiteX24" fmla="*/ 134754 w 1880135"/>
                    <a:gd name="connsiteY24" fmla="*/ 1415189 h 1667049"/>
                    <a:gd name="connsiteX25" fmla="*/ 144379 w 1880135"/>
                    <a:gd name="connsiteY25" fmla="*/ 1155306 h 1667049"/>
                    <a:gd name="connsiteX26" fmla="*/ 0 w 1880135"/>
                    <a:gd name="connsiteY26" fmla="*/ 1030178 h 1667049"/>
                    <a:gd name="connsiteX27" fmla="*/ 154004 w 1880135"/>
                    <a:gd name="connsiteY27" fmla="*/ 924300 h 1667049"/>
                    <a:gd name="connsiteX0" fmla="*/ 154004 w 1880135"/>
                    <a:gd name="connsiteY0" fmla="*/ 924300 h 1667049"/>
                    <a:gd name="connsiteX1" fmla="*/ 115503 w 1880135"/>
                    <a:gd name="connsiteY1" fmla="*/ 712544 h 1667049"/>
                    <a:gd name="connsiteX2" fmla="*/ 103288 w 1880135"/>
                    <a:gd name="connsiteY2" fmla="*/ 682142 h 1667049"/>
                    <a:gd name="connsiteX3" fmla="*/ 99252 w 1880135"/>
                    <a:gd name="connsiteY3" fmla="*/ 607796 h 1667049"/>
                    <a:gd name="connsiteX4" fmla="*/ 175453 w 1880135"/>
                    <a:gd name="connsiteY4" fmla="*/ 531620 h 1667049"/>
                    <a:gd name="connsiteX5" fmla="*/ 184351 w 1880135"/>
                    <a:gd name="connsiteY5" fmla="*/ 386740 h 1667049"/>
                    <a:gd name="connsiteX6" fmla="*/ 423512 w 1880135"/>
                    <a:gd name="connsiteY6" fmla="*/ 337159 h 1667049"/>
                    <a:gd name="connsiteX7" fmla="*/ 530861 w 1880135"/>
                    <a:gd name="connsiteY7" fmla="*/ 207946 h 1667049"/>
                    <a:gd name="connsiteX8" fmla="*/ 654518 w 1880135"/>
                    <a:gd name="connsiteY8" fmla="*/ 260157 h 1667049"/>
                    <a:gd name="connsiteX9" fmla="*/ 585028 w 1880135"/>
                    <a:gd name="connsiteY9" fmla="*/ 114876 h 1667049"/>
                    <a:gd name="connsiteX10" fmla="*/ 694490 w 1880135"/>
                    <a:gd name="connsiteY10" fmla="*/ 1754 h 1667049"/>
                    <a:gd name="connsiteX11" fmla="*/ 1021749 w 1880135"/>
                    <a:gd name="connsiteY11" fmla="*/ 125403 h 1667049"/>
                    <a:gd name="connsiteX12" fmla="*/ 1299411 w 1880135"/>
                    <a:gd name="connsiteY12" fmla="*/ 19525 h 1667049"/>
                    <a:gd name="connsiteX13" fmla="*/ 1482291 w 1880135"/>
                    <a:gd name="connsiteY13" fmla="*/ 212031 h 1667049"/>
                    <a:gd name="connsiteX14" fmla="*/ 1665171 w 1880135"/>
                    <a:gd name="connsiteY14" fmla="*/ 366035 h 1667049"/>
                    <a:gd name="connsiteX15" fmla="*/ 1751798 w 1880135"/>
                    <a:gd name="connsiteY15" fmla="*/ 702919 h 1667049"/>
                    <a:gd name="connsiteX16" fmla="*/ 1857676 w 1880135"/>
                    <a:gd name="connsiteY16" fmla="*/ 953176 h 1667049"/>
                    <a:gd name="connsiteX17" fmla="*/ 1617044 w 1880135"/>
                    <a:gd name="connsiteY17" fmla="*/ 1164932 h 1667049"/>
                    <a:gd name="connsiteX18" fmla="*/ 1568918 w 1880135"/>
                    <a:gd name="connsiteY18" fmla="*/ 1482565 h 1667049"/>
                    <a:gd name="connsiteX19" fmla="*/ 1241659 w 1880135"/>
                    <a:gd name="connsiteY19" fmla="*/ 1511441 h 1667049"/>
                    <a:gd name="connsiteX20" fmla="*/ 1020278 w 1880135"/>
                    <a:gd name="connsiteY20" fmla="*/ 1665445 h 1667049"/>
                    <a:gd name="connsiteX21" fmla="*/ 693019 w 1880135"/>
                    <a:gd name="connsiteY21" fmla="*/ 1521066 h 1667049"/>
                    <a:gd name="connsiteX22" fmla="*/ 442762 w 1880135"/>
                    <a:gd name="connsiteY22" fmla="*/ 1588443 h 1667049"/>
                    <a:gd name="connsiteX23" fmla="*/ 346510 w 1880135"/>
                    <a:gd name="connsiteY23" fmla="*/ 1367062 h 1667049"/>
                    <a:gd name="connsiteX24" fmla="*/ 134754 w 1880135"/>
                    <a:gd name="connsiteY24" fmla="*/ 1415189 h 1667049"/>
                    <a:gd name="connsiteX25" fmla="*/ 144379 w 1880135"/>
                    <a:gd name="connsiteY25" fmla="*/ 1155306 h 1667049"/>
                    <a:gd name="connsiteX26" fmla="*/ 0 w 1880135"/>
                    <a:gd name="connsiteY26" fmla="*/ 1030178 h 1667049"/>
                    <a:gd name="connsiteX27" fmla="*/ 154004 w 1880135"/>
                    <a:gd name="connsiteY27" fmla="*/ 924300 h 1667049"/>
                    <a:gd name="connsiteX0" fmla="*/ 154004 w 1880135"/>
                    <a:gd name="connsiteY0" fmla="*/ 924300 h 1667049"/>
                    <a:gd name="connsiteX1" fmla="*/ 115503 w 1880135"/>
                    <a:gd name="connsiteY1" fmla="*/ 712544 h 1667049"/>
                    <a:gd name="connsiteX2" fmla="*/ 103288 w 1880135"/>
                    <a:gd name="connsiteY2" fmla="*/ 682142 h 1667049"/>
                    <a:gd name="connsiteX3" fmla="*/ 99252 w 1880135"/>
                    <a:gd name="connsiteY3" fmla="*/ 607796 h 1667049"/>
                    <a:gd name="connsiteX4" fmla="*/ 175453 w 1880135"/>
                    <a:gd name="connsiteY4" fmla="*/ 531620 h 1667049"/>
                    <a:gd name="connsiteX5" fmla="*/ 184351 w 1880135"/>
                    <a:gd name="connsiteY5" fmla="*/ 386740 h 1667049"/>
                    <a:gd name="connsiteX6" fmla="*/ 352042 w 1880135"/>
                    <a:gd name="connsiteY6" fmla="*/ 408573 h 1667049"/>
                    <a:gd name="connsiteX7" fmla="*/ 530861 w 1880135"/>
                    <a:gd name="connsiteY7" fmla="*/ 207946 h 1667049"/>
                    <a:gd name="connsiteX8" fmla="*/ 654518 w 1880135"/>
                    <a:gd name="connsiteY8" fmla="*/ 260157 h 1667049"/>
                    <a:gd name="connsiteX9" fmla="*/ 585028 w 1880135"/>
                    <a:gd name="connsiteY9" fmla="*/ 114876 h 1667049"/>
                    <a:gd name="connsiteX10" fmla="*/ 694490 w 1880135"/>
                    <a:gd name="connsiteY10" fmla="*/ 1754 h 1667049"/>
                    <a:gd name="connsiteX11" fmla="*/ 1021749 w 1880135"/>
                    <a:gd name="connsiteY11" fmla="*/ 125403 h 1667049"/>
                    <a:gd name="connsiteX12" fmla="*/ 1299411 w 1880135"/>
                    <a:gd name="connsiteY12" fmla="*/ 19525 h 1667049"/>
                    <a:gd name="connsiteX13" fmla="*/ 1482291 w 1880135"/>
                    <a:gd name="connsiteY13" fmla="*/ 212031 h 1667049"/>
                    <a:gd name="connsiteX14" fmla="*/ 1665171 w 1880135"/>
                    <a:gd name="connsiteY14" fmla="*/ 366035 h 1667049"/>
                    <a:gd name="connsiteX15" fmla="*/ 1751798 w 1880135"/>
                    <a:gd name="connsiteY15" fmla="*/ 702919 h 1667049"/>
                    <a:gd name="connsiteX16" fmla="*/ 1857676 w 1880135"/>
                    <a:gd name="connsiteY16" fmla="*/ 953176 h 1667049"/>
                    <a:gd name="connsiteX17" fmla="*/ 1617044 w 1880135"/>
                    <a:gd name="connsiteY17" fmla="*/ 1164932 h 1667049"/>
                    <a:gd name="connsiteX18" fmla="*/ 1568918 w 1880135"/>
                    <a:gd name="connsiteY18" fmla="*/ 1482565 h 1667049"/>
                    <a:gd name="connsiteX19" fmla="*/ 1241659 w 1880135"/>
                    <a:gd name="connsiteY19" fmla="*/ 1511441 h 1667049"/>
                    <a:gd name="connsiteX20" fmla="*/ 1020278 w 1880135"/>
                    <a:gd name="connsiteY20" fmla="*/ 1665445 h 1667049"/>
                    <a:gd name="connsiteX21" fmla="*/ 693019 w 1880135"/>
                    <a:gd name="connsiteY21" fmla="*/ 1521066 h 1667049"/>
                    <a:gd name="connsiteX22" fmla="*/ 442762 w 1880135"/>
                    <a:gd name="connsiteY22" fmla="*/ 1588443 h 1667049"/>
                    <a:gd name="connsiteX23" fmla="*/ 346510 w 1880135"/>
                    <a:gd name="connsiteY23" fmla="*/ 1367062 h 1667049"/>
                    <a:gd name="connsiteX24" fmla="*/ 134754 w 1880135"/>
                    <a:gd name="connsiteY24" fmla="*/ 1415189 h 1667049"/>
                    <a:gd name="connsiteX25" fmla="*/ 144379 w 1880135"/>
                    <a:gd name="connsiteY25" fmla="*/ 1155306 h 1667049"/>
                    <a:gd name="connsiteX26" fmla="*/ 0 w 1880135"/>
                    <a:gd name="connsiteY26" fmla="*/ 1030178 h 1667049"/>
                    <a:gd name="connsiteX27" fmla="*/ 154004 w 1880135"/>
                    <a:gd name="connsiteY27" fmla="*/ 924300 h 1667049"/>
                    <a:gd name="connsiteX0" fmla="*/ 154004 w 1880135"/>
                    <a:gd name="connsiteY0" fmla="*/ 924300 h 1667049"/>
                    <a:gd name="connsiteX1" fmla="*/ 115503 w 1880135"/>
                    <a:gd name="connsiteY1" fmla="*/ 712544 h 1667049"/>
                    <a:gd name="connsiteX2" fmla="*/ 103288 w 1880135"/>
                    <a:gd name="connsiteY2" fmla="*/ 682142 h 1667049"/>
                    <a:gd name="connsiteX3" fmla="*/ 99252 w 1880135"/>
                    <a:gd name="connsiteY3" fmla="*/ 607796 h 1667049"/>
                    <a:gd name="connsiteX4" fmla="*/ 175453 w 1880135"/>
                    <a:gd name="connsiteY4" fmla="*/ 531620 h 1667049"/>
                    <a:gd name="connsiteX5" fmla="*/ 184351 w 1880135"/>
                    <a:gd name="connsiteY5" fmla="*/ 386740 h 1667049"/>
                    <a:gd name="connsiteX6" fmla="*/ 352042 w 1880135"/>
                    <a:gd name="connsiteY6" fmla="*/ 408573 h 1667049"/>
                    <a:gd name="connsiteX7" fmla="*/ 387953 w 1880135"/>
                    <a:gd name="connsiteY7" fmla="*/ 279360 h 1667049"/>
                    <a:gd name="connsiteX8" fmla="*/ 654518 w 1880135"/>
                    <a:gd name="connsiteY8" fmla="*/ 260157 h 1667049"/>
                    <a:gd name="connsiteX9" fmla="*/ 585028 w 1880135"/>
                    <a:gd name="connsiteY9" fmla="*/ 114876 h 1667049"/>
                    <a:gd name="connsiteX10" fmla="*/ 694490 w 1880135"/>
                    <a:gd name="connsiteY10" fmla="*/ 1754 h 1667049"/>
                    <a:gd name="connsiteX11" fmla="*/ 1021749 w 1880135"/>
                    <a:gd name="connsiteY11" fmla="*/ 125403 h 1667049"/>
                    <a:gd name="connsiteX12" fmla="*/ 1299411 w 1880135"/>
                    <a:gd name="connsiteY12" fmla="*/ 19525 h 1667049"/>
                    <a:gd name="connsiteX13" fmla="*/ 1482291 w 1880135"/>
                    <a:gd name="connsiteY13" fmla="*/ 212031 h 1667049"/>
                    <a:gd name="connsiteX14" fmla="*/ 1665171 w 1880135"/>
                    <a:gd name="connsiteY14" fmla="*/ 366035 h 1667049"/>
                    <a:gd name="connsiteX15" fmla="*/ 1751798 w 1880135"/>
                    <a:gd name="connsiteY15" fmla="*/ 702919 h 1667049"/>
                    <a:gd name="connsiteX16" fmla="*/ 1857676 w 1880135"/>
                    <a:gd name="connsiteY16" fmla="*/ 953176 h 1667049"/>
                    <a:gd name="connsiteX17" fmla="*/ 1617044 w 1880135"/>
                    <a:gd name="connsiteY17" fmla="*/ 1164932 h 1667049"/>
                    <a:gd name="connsiteX18" fmla="*/ 1568918 w 1880135"/>
                    <a:gd name="connsiteY18" fmla="*/ 1482565 h 1667049"/>
                    <a:gd name="connsiteX19" fmla="*/ 1241659 w 1880135"/>
                    <a:gd name="connsiteY19" fmla="*/ 1511441 h 1667049"/>
                    <a:gd name="connsiteX20" fmla="*/ 1020278 w 1880135"/>
                    <a:gd name="connsiteY20" fmla="*/ 1665445 h 1667049"/>
                    <a:gd name="connsiteX21" fmla="*/ 693019 w 1880135"/>
                    <a:gd name="connsiteY21" fmla="*/ 1521066 h 1667049"/>
                    <a:gd name="connsiteX22" fmla="*/ 442762 w 1880135"/>
                    <a:gd name="connsiteY22" fmla="*/ 1588443 h 1667049"/>
                    <a:gd name="connsiteX23" fmla="*/ 346510 w 1880135"/>
                    <a:gd name="connsiteY23" fmla="*/ 1367062 h 1667049"/>
                    <a:gd name="connsiteX24" fmla="*/ 134754 w 1880135"/>
                    <a:gd name="connsiteY24" fmla="*/ 1415189 h 1667049"/>
                    <a:gd name="connsiteX25" fmla="*/ 144379 w 1880135"/>
                    <a:gd name="connsiteY25" fmla="*/ 1155306 h 1667049"/>
                    <a:gd name="connsiteX26" fmla="*/ 0 w 1880135"/>
                    <a:gd name="connsiteY26" fmla="*/ 1030178 h 1667049"/>
                    <a:gd name="connsiteX27" fmla="*/ 154004 w 1880135"/>
                    <a:gd name="connsiteY27" fmla="*/ 924300 h 1667049"/>
                    <a:gd name="connsiteX0" fmla="*/ 154004 w 1880135"/>
                    <a:gd name="connsiteY0" fmla="*/ 924300 h 1667049"/>
                    <a:gd name="connsiteX1" fmla="*/ 115503 w 1880135"/>
                    <a:gd name="connsiteY1" fmla="*/ 712544 h 1667049"/>
                    <a:gd name="connsiteX2" fmla="*/ 103288 w 1880135"/>
                    <a:gd name="connsiteY2" fmla="*/ 682142 h 1667049"/>
                    <a:gd name="connsiteX3" fmla="*/ 99252 w 1880135"/>
                    <a:gd name="connsiteY3" fmla="*/ 607796 h 1667049"/>
                    <a:gd name="connsiteX4" fmla="*/ 175453 w 1880135"/>
                    <a:gd name="connsiteY4" fmla="*/ 531620 h 1667049"/>
                    <a:gd name="connsiteX5" fmla="*/ 184351 w 1880135"/>
                    <a:gd name="connsiteY5" fmla="*/ 386740 h 1667049"/>
                    <a:gd name="connsiteX6" fmla="*/ 352042 w 1880135"/>
                    <a:gd name="connsiteY6" fmla="*/ 408573 h 1667049"/>
                    <a:gd name="connsiteX7" fmla="*/ 387953 w 1880135"/>
                    <a:gd name="connsiteY7" fmla="*/ 279360 h 1667049"/>
                    <a:gd name="connsiteX8" fmla="*/ 654518 w 1880135"/>
                    <a:gd name="connsiteY8" fmla="*/ 260157 h 1667049"/>
                    <a:gd name="connsiteX9" fmla="*/ 727904 w 1880135"/>
                    <a:gd name="connsiteY9" fmla="*/ 262538 h 1667049"/>
                    <a:gd name="connsiteX10" fmla="*/ 585028 w 1880135"/>
                    <a:gd name="connsiteY10" fmla="*/ 114876 h 1667049"/>
                    <a:gd name="connsiteX11" fmla="*/ 694490 w 1880135"/>
                    <a:gd name="connsiteY11" fmla="*/ 1754 h 1667049"/>
                    <a:gd name="connsiteX12" fmla="*/ 1021749 w 1880135"/>
                    <a:gd name="connsiteY12" fmla="*/ 125403 h 1667049"/>
                    <a:gd name="connsiteX13" fmla="*/ 1299411 w 1880135"/>
                    <a:gd name="connsiteY13" fmla="*/ 19525 h 1667049"/>
                    <a:gd name="connsiteX14" fmla="*/ 1482291 w 1880135"/>
                    <a:gd name="connsiteY14" fmla="*/ 212031 h 1667049"/>
                    <a:gd name="connsiteX15" fmla="*/ 1665171 w 1880135"/>
                    <a:gd name="connsiteY15" fmla="*/ 366035 h 1667049"/>
                    <a:gd name="connsiteX16" fmla="*/ 1751798 w 1880135"/>
                    <a:gd name="connsiteY16" fmla="*/ 702919 h 1667049"/>
                    <a:gd name="connsiteX17" fmla="*/ 1857676 w 1880135"/>
                    <a:gd name="connsiteY17" fmla="*/ 953176 h 1667049"/>
                    <a:gd name="connsiteX18" fmla="*/ 1617044 w 1880135"/>
                    <a:gd name="connsiteY18" fmla="*/ 1164932 h 1667049"/>
                    <a:gd name="connsiteX19" fmla="*/ 1568918 w 1880135"/>
                    <a:gd name="connsiteY19" fmla="*/ 1482565 h 1667049"/>
                    <a:gd name="connsiteX20" fmla="*/ 1241659 w 1880135"/>
                    <a:gd name="connsiteY20" fmla="*/ 1511441 h 1667049"/>
                    <a:gd name="connsiteX21" fmla="*/ 1020278 w 1880135"/>
                    <a:gd name="connsiteY21" fmla="*/ 1665445 h 1667049"/>
                    <a:gd name="connsiteX22" fmla="*/ 693019 w 1880135"/>
                    <a:gd name="connsiteY22" fmla="*/ 1521066 h 1667049"/>
                    <a:gd name="connsiteX23" fmla="*/ 442762 w 1880135"/>
                    <a:gd name="connsiteY23" fmla="*/ 1588443 h 1667049"/>
                    <a:gd name="connsiteX24" fmla="*/ 346510 w 1880135"/>
                    <a:gd name="connsiteY24" fmla="*/ 1367062 h 1667049"/>
                    <a:gd name="connsiteX25" fmla="*/ 134754 w 1880135"/>
                    <a:gd name="connsiteY25" fmla="*/ 1415189 h 1667049"/>
                    <a:gd name="connsiteX26" fmla="*/ 144379 w 1880135"/>
                    <a:gd name="connsiteY26" fmla="*/ 1155306 h 1667049"/>
                    <a:gd name="connsiteX27" fmla="*/ 0 w 1880135"/>
                    <a:gd name="connsiteY27" fmla="*/ 1030178 h 1667049"/>
                    <a:gd name="connsiteX28" fmla="*/ 154004 w 1880135"/>
                    <a:gd name="connsiteY28" fmla="*/ 924300 h 1667049"/>
                    <a:gd name="connsiteX0" fmla="*/ 154004 w 1880135"/>
                    <a:gd name="connsiteY0" fmla="*/ 924300 h 1667049"/>
                    <a:gd name="connsiteX1" fmla="*/ 115503 w 1880135"/>
                    <a:gd name="connsiteY1" fmla="*/ 712544 h 1667049"/>
                    <a:gd name="connsiteX2" fmla="*/ 103288 w 1880135"/>
                    <a:gd name="connsiteY2" fmla="*/ 682142 h 1667049"/>
                    <a:gd name="connsiteX3" fmla="*/ 99252 w 1880135"/>
                    <a:gd name="connsiteY3" fmla="*/ 607796 h 1667049"/>
                    <a:gd name="connsiteX4" fmla="*/ 175453 w 1880135"/>
                    <a:gd name="connsiteY4" fmla="*/ 531620 h 1667049"/>
                    <a:gd name="connsiteX5" fmla="*/ 184351 w 1880135"/>
                    <a:gd name="connsiteY5" fmla="*/ 386740 h 1667049"/>
                    <a:gd name="connsiteX6" fmla="*/ 352042 w 1880135"/>
                    <a:gd name="connsiteY6" fmla="*/ 408573 h 1667049"/>
                    <a:gd name="connsiteX7" fmla="*/ 387953 w 1880135"/>
                    <a:gd name="connsiteY7" fmla="*/ 279360 h 1667049"/>
                    <a:gd name="connsiteX8" fmla="*/ 583048 w 1880135"/>
                    <a:gd name="connsiteY8" fmla="*/ 260157 h 1667049"/>
                    <a:gd name="connsiteX9" fmla="*/ 727904 w 1880135"/>
                    <a:gd name="connsiteY9" fmla="*/ 262538 h 1667049"/>
                    <a:gd name="connsiteX10" fmla="*/ 585028 w 1880135"/>
                    <a:gd name="connsiteY10" fmla="*/ 114876 h 1667049"/>
                    <a:gd name="connsiteX11" fmla="*/ 694490 w 1880135"/>
                    <a:gd name="connsiteY11" fmla="*/ 1754 h 1667049"/>
                    <a:gd name="connsiteX12" fmla="*/ 1021749 w 1880135"/>
                    <a:gd name="connsiteY12" fmla="*/ 125403 h 1667049"/>
                    <a:gd name="connsiteX13" fmla="*/ 1299411 w 1880135"/>
                    <a:gd name="connsiteY13" fmla="*/ 19525 h 1667049"/>
                    <a:gd name="connsiteX14" fmla="*/ 1482291 w 1880135"/>
                    <a:gd name="connsiteY14" fmla="*/ 212031 h 1667049"/>
                    <a:gd name="connsiteX15" fmla="*/ 1665171 w 1880135"/>
                    <a:gd name="connsiteY15" fmla="*/ 366035 h 1667049"/>
                    <a:gd name="connsiteX16" fmla="*/ 1751798 w 1880135"/>
                    <a:gd name="connsiteY16" fmla="*/ 702919 h 1667049"/>
                    <a:gd name="connsiteX17" fmla="*/ 1857676 w 1880135"/>
                    <a:gd name="connsiteY17" fmla="*/ 953176 h 1667049"/>
                    <a:gd name="connsiteX18" fmla="*/ 1617044 w 1880135"/>
                    <a:gd name="connsiteY18" fmla="*/ 1164932 h 1667049"/>
                    <a:gd name="connsiteX19" fmla="*/ 1568918 w 1880135"/>
                    <a:gd name="connsiteY19" fmla="*/ 1482565 h 1667049"/>
                    <a:gd name="connsiteX20" fmla="*/ 1241659 w 1880135"/>
                    <a:gd name="connsiteY20" fmla="*/ 1511441 h 1667049"/>
                    <a:gd name="connsiteX21" fmla="*/ 1020278 w 1880135"/>
                    <a:gd name="connsiteY21" fmla="*/ 1665445 h 1667049"/>
                    <a:gd name="connsiteX22" fmla="*/ 693019 w 1880135"/>
                    <a:gd name="connsiteY22" fmla="*/ 1521066 h 1667049"/>
                    <a:gd name="connsiteX23" fmla="*/ 442762 w 1880135"/>
                    <a:gd name="connsiteY23" fmla="*/ 1588443 h 1667049"/>
                    <a:gd name="connsiteX24" fmla="*/ 346510 w 1880135"/>
                    <a:gd name="connsiteY24" fmla="*/ 1367062 h 1667049"/>
                    <a:gd name="connsiteX25" fmla="*/ 134754 w 1880135"/>
                    <a:gd name="connsiteY25" fmla="*/ 1415189 h 1667049"/>
                    <a:gd name="connsiteX26" fmla="*/ 144379 w 1880135"/>
                    <a:gd name="connsiteY26" fmla="*/ 1155306 h 1667049"/>
                    <a:gd name="connsiteX27" fmla="*/ 0 w 1880135"/>
                    <a:gd name="connsiteY27" fmla="*/ 1030178 h 1667049"/>
                    <a:gd name="connsiteX28" fmla="*/ 154004 w 1880135"/>
                    <a:gd name="connsiteY28" fmla="*/ 924300 h 1667049"/>
                    <a:gd name="connsiteX0" fmla="*/ 154004 w 1880135"/>
                    <a:gd name="connsiteY0" fmla="*/ 924300 h 1667049"/>
                    <a:gd name="connsiteX1" fmla="*/ 115503 w 1880135"/>
                    <a:gd name="connsiteY1" fmla="*/ 712544 h 1667049"/>
                    <a:gd name="connsiteX2" fmla="*/ 103288 w 1880135"/>
                    <a:gd name="connsiteY2" fmla="*/ 682142 h 1667049"/>
                    <a:gd name="connsiteX3" fmla="*/ 99252 w 1880135"/>
                    <a:gd name="connsiteY3" fmla="*/ 607796 h 1667049"/>
                    <a:gd name="connsiteX4" fmla="*/ 175453 w 1880135"/>
                    <a:gd name="connsiteY4" fmla="*/ 531620 h 1667049"/>
                    <a:gd name="connsiteX5" fmla="*/ 184351 w 1880135"/>
                    <a:gd name="connsiteY5" fmla="*/ 386740 h 1667049"/>
                    <a:gd name="connsiteX6" fmla="*/ 352042 w 1880135"/>
                    <a:gd name="connsiteY6" fmla="*/ 408573 h 1667049"/>
                    <a:gd name="connsiteX7" fmla="*/ 387953 w 1880135"/>
                    <a:gd name="connsiteY7" fmla="*/ 279360 h 1667049"/>
                    <a:gd name="connsiteX8" fmla="*/ 583048 w 1880135"/>
                    <a:gd name="connsiteY8" fmla="*/ 260157 h 1667049"/>
                    <a:gd name="connsiteX9" fmla="*/ 584996 w 1880135"/>
                    <a:gd name="connsiteY9" fmla="*/ 191076 h 1667049"/>
                    <a:gd name="connsiteX10" fmla="*/ 585028 w 1880135"/>
                    <a:gd name="connsiteY10" fmla="*/ 114876 h 1667049"/>
                    <a:gd name="connsiteX11" fmla="*/ 694490 w 1880135"/>
                    <a:gd name="connsiteY11" fmla="*/ 1754 h 1667049"/>
                    <a:gd name="connsiteX12" fmla="*/ 1021749 w 1880135"/>
                    <a:gd name="connsiteY12" fmla="*/ 125403 h 1667049"/>
                    <a:gd name="connsiteX13" fmla="*/ 1299411 w 1880135"/>
                    <a:gd name="connsiteY13" fmla="*/ 19525 h 1667049"/>
                    <a:gd name="connsiteX14" fmla="*/ 1482291 w 1880135"/>
                    <a:gd name="connsiteY14" fmla="*/ 212031 h 1667049"/>
                    <a:gd name="connsiteX15" fmla="*/ 1665171 w 1880135"/>
                    <a:gd name="connsiteY15" fmla="*/ 366035 h 1667049"/>
                    <a:gd name="connsiteX16" fmla="*/ 1751798 w 1880135"/>
                    <a:gd name="connsiteY16" fmla="*/ 702919 h 1667049"/>
                    <a:gd name="connsiteX17" fmla="*/ 1857676 w 1880135"/>
                    <a:gd name="connsiteY17" fmla="*/ 953176 h 1667049"/>
                    <a:gd name="connsiteX18" fmla="*/ 1617044 w 1880135"/>
                    <a:gd name="connsiteY18" fmla="*/ 1164932 h 1667049"/>
                    <a:gd name="connsiteX19" fmla="*/ 1568918 w 1880135"/>
                    <a:gd name="connsiteY19" fmla="*/ 1482565 h 1667049"/>
                    <a:gd name="connsiteX20" fmla="*/ 1241659 w 1880135"/>
                    <a:gd name="connsiteY20" fmla="*/ 1511441 h 1667049"/>
                    <a:gd name="connsiteX21" fmla="*/ 1020278 w 1880135"/>
                    <a:gd name="connsiteY21" fmla="*/ 1665445 h 1667049"/>
                    <a:gd name="connsiteX22" fmla="*/ 693019 w 1880135"/>
                    <a:gd name="connsiteY22" fmla="*/ 1521066 h 1667049"/>
                    <a:gd name="connsiteX23" fmla="*/ 442762 w 1880135"/>
                    <a:gd name="connsiteY23" fmla="*/ 1588443 h 1667049"/>
                    <a:gd name="connsiteX24" fmla="*/ 346510 w 1880135"/>
                    <a:gd name="connsiteY24" fmla="*/ 1367062 h 1667049"/>
                    <a:gd name="connsiteX25" fmla="*/ 134754 w 1880135"/>
                    <a:gd name="connsiteY25" fmla="*/ 1415189 h 1667049"/>
                    <a:gd name="connsiteX26" fmla="*/ 144379 w 1880135"/>
                    <a:gd name="connsiteY26" fmla="*/ 1155306 h 1667049"/>
                    <a:gd name="connsiteX27" fmla="*/ 0 w 1880135"/>
                    <a:gd name="connsiteY27" fmla="*/ 1030178 h 1667049"/>
                    <a:gd name="connsiteX28" fmla="*/ 154004 w 1880135"/>
                    <a:gd name="connsiteY28" fmla="*/ 924300 h 1667049"/>
                    <a:gd name="connsiteX0" fmla="*/ 154004 w 1880135"/>
                    <a:gd name="connsiteY0" fmla="*/ 924300 h 1667049"/>
                    <a:gd name="connsiteX1" fmla="*/ 115503 w 1880135"/>
                    <a:gd name="connsiteY1" fmla="*/ 712544 h 1667049"/>
                    <a:gd name="connsiteX2" fmla="*/ 103288 w 1880135"/>
                    <a:gd name="connsiteY2" fmla="*/ 682142 h 1667049"/>
                    <a:gd name="connsiteX3" fmla="*/ 99252 w 1880135"/>
                    <a:gd name="connsiteY3" fmla="*/ 607796 h 1667049"/>
                    <a:gd name="connsiteX4" fmla="*/ 175453 w 1880135"/>
                    <a:gd name="connsiteY4" fmla="*/ 531620 h 1667049"/>
                    <a:gd name="connsiteX5" fmla="*/ 184351 w 1880135"/>
                    <a:gd name="connsiteY5" fmla="*/ 386740 h 1667049"/>
                    <a:gd name="connsiteX6" fmla="*/ 352042 w 1880135"/>
                    <a:gd name="connsiteY6" fmla="*/ 408573 h 1667049"/>
                    <a:gd name="connsiteX7" fmla="*/ 387953 w 1880135"/>
                    <a:gd name="connsiteY7" fmla="*/ 279360 h 1667049"/>
                    <a:gd name="connsiteX8" fmla="*/ 583048 w 1880135"/>
                    <a:gd name="connsiteY8" fmla="*/ 260157 h 1667049"/>
                    <a:gd name="connsiteX9" fmla="*/ 585061 w 1880135"/>
                    <a:gd name="connsiteY9" fmla="*/ 257752 h 1667049"/>
                    <a:gd name="connsiteX10" fmla="*/ 584996 w 1880135"/>
                    <a:gd name="connsiteY10" fmla="*/ 191076 h 1667049"/>
                    <a:gd name="connsiteX11" fmla="*/ 585028 w 1880135"/>
                    <a:gd name="connsiteY11" fmla="*/ 114876 h 1667049"/>
                    <a:gd name="connsiteX12" fmla="*/ 694490 w 1880135"/>
                    <a:gd name="connsiteY12" fmla="*/ 1754 h 1667049"/>
                    <a:gd name="connsiteX13" fmla="*/ 1021749 w 1880135"/>
                    <a:gd name="connsiteY13" fmla="*/ 125403 h 1667049"/>
                    <a:gd name="connsiteX14" fmla="*/ 1299411 w 1880135"/>
                    <a:gd name="connsiteY14" fmla="*/ 19525 h 1667049"/>
                    <a:gd name="connsiteX15" fmla="*/ 1482291 w 1880135"/>
                    <a:gd name="connsiteY15" fmla="*/ 212031 h 1667049"/>
                    <a:gd name="connsiteX16" fmla="*/ 1665171 w 1880135"/>
                    <a:gd name="connsiteY16" fmla="*/ 366035 h 1667049"/>
                    <a:gd name="connsiteX17" fmla="*/ 1751798 w 1880135"/>
                    <a:gd name="connsiteY17" fmla="*/ 702919 h 1667049"/>
                    <a:gd name="connsiteX18" fmla="*/ 1857676 w 1880135"/>
                    <a:gd name="connsiteY18" fmla="*/ 953176 h 1667049"/>
                    <a:gd name="connsiteX19" fmla="*/ 1617044 w 1880135"/>
                    <a:gd name="connsiteY19" fmla="*/ 1164932 h 1667049"/>
                    <a:gd name="connsiteX20" fmla="*/ 1568918 w 1880135"/>
                    <a:gd name="connsiteY20" fmla="*/ 1482565 h 1667049"/>
                    <a:gd name="connsiteX21" fmla="*/ 1241659 w 1880135"/>
                    <a:gd name="connsiteY21" fmla="*/ 1511441 h 1667049"/>
                    <a:gd name="connsiteX22" fmla="*/ 1020278 w 1880135"/>
                    <a:gd name="connsiteY22" fmla="*/ 1665445 h 1667049"/>
                    <a:gd name="connsiteX23" fmla="*/ 693019 w 1880135"/>
                    <a:gd name="connsiteY23" fmla="*/ 1521066 h 1667049"/>
                    <a:gd name="connsiteX24" fmla="*/ 442762 w 1880135"/>
                    <a:gd name="connsiteY24" fmla="*/ 1588443 h 1667049"/>
                    <a:gd name="connsiteX25" fmla="*/ 346510 w 1880135"/>
                    <a:gd name="connsiteY25" fmla="*/ 1367062 h 1667049"/>
                    <a:gd name="connsiteX26" fmla="*/ 134754 w 1880135"/>
                    <a:gd name="connsiteY26" fmla="*/ 1415189 h 1667049"/>
                    <a:gd name="connsiteX27" fmla="*/ 144379 w 1880135"/>
                    <a:gd name="connsiteY27" fmla="*/ 1155306 h 1667049"/>
                    <a:gd name="connsiteX28" fmla="*/ 0 w 1880135"/>
                    <a:gd name="connsiteY28" fmla="*/ 1030178 h 1667049"/>
                    <a:gd name="connsiteX29" fmla="*/ 154004 w 1880135"/>
                    <a:gd name="connsiteY29" fmla="*/ 924300 h 1667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1880135" h="1667049">
                      <a:moveTo>
                        <a:pt x="154004" y="924300"/>
                      </a:moveTo>
                      <a:cubicBezTo>
                        <a:pt x="173255" y="871361"/>
                        <a:pt x="123956" y="752904"/>
                        <a:pt x="115503" y="712544"/>
                      </a:cubicBezTo>
                      <a:cubicBezTo>
                        <a:pt x="107050" y="672184"/>
                        <a:pt x="105996" y="699600"/>
                        <a:pt x="103288" y="682142"/>
                      </a:cubicBezTo>
                      <a:cubicBezTo>
                        <a:pt x="100580" y="664684"/>
                        <a:pt x="87225" y="632883"/>
                        <a:pt x="99252" y="607796"/>
                      </a:cubicBezTo>
                      <a:cubicBezTo>
                        <a:pt x="111279" y="582709"/>
                        <a:pt x="161270" y="568463"/>
                        <a:pt x="175453" y="531620"/>
                      </a:cubicBezTo>
                      <a:cubicBezTo>
                        <a:pt x="189636" y="494777"/>
                        <a:pt x="154920" y="407248"/>
                        <a:pt x="184351" y="386740"/>
                      </a:cubicBezTo>
                      <a:cubicBezTo>
                        <a:pt x="213782" y="366232"/>
                        <a:pt x="294290" y="450282"/>
                        <a:pt x="352042" y="408573"/>
                      </a:cubicBezTo>
                      <a:cubicBezTo>
                        <a:pt x="411398" y="365259"/>
                        <a:pt x="342790" y="335261"/>
                        <a:pt x="387953" y="279360"/>
                      </a:cubicBezTo>
                      <a:cubicBezTo>
                        <a:pt x="426454" y="266526"/>
                        <a:pt x="566637" y="222272"/>
                        <a:pt x="583048" y="260157"/>
                      </a:cubicBezTo>
                      <a:cubicBezTo>
                        <a:pt x="615899" y="256560"/>
                        <a:pt x="584736" y="269265"/>
                        <a:pt x="585061" y="257752"/>
                      </a:cubicBezTo>
                      <a:cubicBezTo>
                        <a:pt x="585386" y="246239"/>
                        <a:pt x="585002" y="214893"/>
                        <a:pt x="584996" y="191076"/>
                      </a:cubicBezTo>
                      <a:cubicBezTo>
                        <a:pt x="584991" y="167259"/>
                        <a:pt x="566779" y="146430"/>
                        <a:pt x="585028" y="114876"/>
                      </a:cubicBezTo>
                      <a:cubicBezTo>
                        <a:pt x="603277" y="83322"/>
                        <a:pt x="621703" y="0"/>
                        <a:pt x="694490" y="1754"/>
                      </a:cubicBezTo>
                      <a:cubicBezTo>
                        <a:pt x="767277" y="3509"/>
                        <a:pt x="920929" y="122441"/>
                        <a:pt x="1021749" y="125403"/>
                      </a:cubicBezTo>
                      <a:cubicBezTo>
                        <a:pt x="1122569" y="128365"/>
                        <a:pt x="1222654" y="5087"/>
                        <a:pt x="1299411" y="19525"/>
                      </a:cubicBezTo>
                      <a:cubicBezTo>
                        <a:pt x="1376168" y="33963"/>
                        <a:pt x="1421331" y="154279"/>
                        <a:pt x="1482291" y="212031"/>
                      </a:cubicBezTo>
                      <a:cubicBezTo>
                        <a:pt x="1543251" y="269783"/>
                        <a:pt x="1620253" y="284220"/>
                        <a:pt x="1665171" y="366035"/>
                      </a:cubicBezTo>
                      <a:cubicBezTo>
                        <a:pt x="1710089" y="447850"/>
                        <a:pt x="1719714" y="605062"/>
                        <a:pt x="1751798" y="702919"/>
                      </a:cubicBezTo>
                      <a:cubicBezTo>
                        <a:pt x="1783882" y="800776"/>
                        <a:pt x="1880135" y="876174"/>
                        <a:pt x="1857676" y="953176"/>
                      </a:cubicBezTo>
                      <a:cubicBezTo>
                        <a:pt x="1835217" y="1030178"/>
                        <a:pt x="1665170" y="1076701"/>
                        <a:pt x="1617044" y="1164932"/>
                      </a:cubicBezTo>
                      <a:cubicBezTo>
                        <a:pt x="1568918" y="1253164"/>
                        <a:pt x="1631482" y="1424814"/>
                        <a:pt x="1568918" y="1482565"/>
                      </a:cubicBezTo>
                      <a:cubicBezTo>
                        <a:pt x="1506354" y="1540316"/>
                        <a:pt x="1333099" y="1480961"/>
                        <a:pt x="1241659" y="1511441"/>
                      </a:cubicBezTo>
                      <a:cubicBezTo>
                        <a:pt x="1150219" y="1541921"/>
                        <a:pt x="1111718" y="1663841"/>
                        <a:pt x="1020278" y="1665445"/>
                      </a:cubicBezTo>
                      <a:cubicBezTo>
                        <a:pt x="928838" y="1667049"/>
                        <a:pt x="789272" y="1533900"/>
                        <a:pt x="693019" y="1521066"/>
                      </a:cubicBezTo>
                      <a:cubicBezTo>
                        <a:pt x="596766" y="1508232"/>
                        <a:pt x="500513" y="1614110"/>
                        <a:pt x="442762" y="1588443"/>
                      </a:cubicBezTo>
                      <a:cubicBezTo>
                        <a:pt x="385011" y="1562776"/>
                        <a:pt x="397845" y="1395938"/>
                        <a:pt x="346510" y="1367062"/>
                      </a:cubicBezTo>
                      <a:cubicBezTo>
                        <a:pt x="295175" y="1338186"/>
                        <a:pt x="168442" y="1450482"/>
                        <a:pt x="134754" y="1415189"/>
                      </a:cubicBezTo>
                      <a:cubicBezTo>
                        <a:pt x="101066" y="1379896"/>
                        <a:pt x="166838" y="1219474"/>
                        <a:pt x="144379" y="1155306"/>
                      </a:cubicBezTo>
                      <a:cubicBezTo>
                        <a:pt x="121920" y="1091138"/>
                        <a:pt x="0" y="1067075"/>
                        <a:pt x="0" y="1030178"/>
                      </a:cubicBezTo>
                      <a:cubicBezTo>
                        <a:pt x="0" y="993281"/>
                        <a:pt x="134754" y="977239"/>
                        <a:pt x="154004" y="924300"/>
                      </a:cubicBezTo>
                      <a:close/>
                    </a:path>
                  </a:pathLst>
                </a:custGeom>
              </p:spPr>
              <p:style>
                <a:lnRef idx="1">
                  <a:schemeClr val="accent1"/>
                </a:lnRef>
                <a:fillRef idx="2">
                  <a:schemeClr val="accent1"/>
                </a:fillRef>
                <a:effectRef idx="1">
                  <a:schemeClr val="accent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36" name="Полилиния 35"/>
                <p:cNvSpPr/>
                <p:nvPr/>
              </p:nvSpPr>
              <p:spPr>
                <a:xfrm>
                  <a:off x="1158240" y="4340994"/>
                  <a:ext cx="413364" cy="945394"/>
                </a:xfrm>
                <a:custGeom>
                  <a:avLst/>
                  <a:gdLst>
                    <a:gd name="connsiteX0" fmla="*/ 44918 w 304800"/>
                    <a:gd name="connsiteY0" fmla="*/ 0 h 904774"/>
                    <a:gd name="connsiteX1" fmla="*/ 25667 w 304800"/>
                    <a:gd name="connsiteY1" fmla="*/ 298383 h 904774"/>
                    <a:gd name="connsiteX2" fmla="*/ 198922 w 304800"/>
                    <a:gd name="connsiteY2" fmla="*/ 404261 h 904774"/>
                    <a:gd name="connsiteX3" fmla="*/ 179672 w 304800"/>
                    <a:gd name="connsiteY3" fmla="*/ 712269 h 904774"/>
                    <a:gd name="connsiteX4" fmla="*/ 304800 w 304800"/>
                    <a:gd name="connsiteY4" fmla="*/ 904774 h 904774"/>
                    <a:gd name="connsiteX5" fmla="*/ 304800 w 304800"/>
                    <a:gd name="connsiteY5" fmla="*/ 904774 h 904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4800" h="904774">
                      <a:moveTo>
                        <a:pt x="44918" y="0"/>
                      </a:moveTo>
                      <a:cubicBezTo>
                        <a:pt x="22459" y="115503"/>
                        <a:pt x="0" y="231006"/>
                        <a:pt x="25667" y="298383"/>
                      </a:cubicBezTo>
                      <a:cubicBezTo>
                        <a:pt x="51334" y="365760"/>
                        <a:pt x="173255" y="335280"/>
                        <a:pt x="198922" y="404261"/>
                      </a:cubicBezTo>
                      <a:cubicBezTo>
                        <a:pt x="224589" y="473242"/>
                        <a:pt x="162026" y="628850"/>
                        <a:pt x="179672" y="712269"/>
                      </a:cubicBezTo>
                      <a:cubicBezTo>
                        <a:pt x="197318" y="795688"/>
                        <a:pt x="304800" y="904774"/>
                        <a:pt x="304800" y="904774"/>
                      </a:cubicBezTo>
                      <a:lnTo>
                        <a:pt x="304800" y="904774"/>
                      </a:lnTo>
                    </a:path>
                  </a:pathLst>
                </a:custGeom>
              </p:spPr>
              <p:style>
                <a:lnRef idx="3">
                  <a:schemeClr val="accent2"/>
                </a:lnRef>
                <a:fillRef idx="0">
                  <a:schemeClr val="accent2"/>
                </a:fillRef>
                <a:effectRef idx="2">
                  <a:schemeClr val="accent2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37" name="Овал 36"/>
                <p:cNvSpPr/>
                <p:nvPr/>
              </p:nvSpPr>
              <p:spPr>
                <a:xfrm>
                  <a:off x="1428728" y="5286388"/>
                  <a:ext cx="357190" cy="357190"/>
                </a:xfrm>
                <a:prstGeom prst="ellipse">
                  <a:avLst/>
                </a:prstGeom>
              </p:spPr>
              <p:style>
                <a:lnRef idx="2">
                  <a:schemeClr val="accent1"/>
                </a:lnRef>
                <a:fillRef idx="1">
                  <a:schemeClr val="lt1"/>
                </a:fillRef>
                <a:effectRef idx="0">
                  <a:schemeClr val="accent1"/>
                </a:effectRef>
                <a:fontRef idx="minor">
                  <a:schemeClr val="dk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38" name="Полилиния 37"/>
                <p:cNvSpPr/>
                <p:nvPr/>
              </p:nvSpPr>
              <p:spPr>
                <a:xfrm rot="19373226">
                  <a:off x="1814960" y="5458228"/>
                  <a:ext cx="413364" cy="945394"/>
                </a:xfrm>
                <a:custGeom>
                  <a:avLst/>
                  <a:gdLst>
                    <a:gd name="connsiteX0" fmla="*/ 44918 w 304800"/>
                    <a:gd name="connsiteY0" fmla="*/ 0 h 904774"/>
                    <a:gd name="connsiteX1" fmla="*/ 25667 w 304800"/>
                    <a:gd name="connsiteY1" fmla="*/ 298383 h 904774"/>
                    <a:gd name="connsiteX2" fmla="*/ 198922 w 304800"/>
                    <a:gd name="connsiteY2" fmla="*/ 404261 h 904774"/>
                    <a:gd name="connsiteX3" fmla="*/ 179672 w 304800"/>
                    <a:gd name="connsiteY3" fmla="*/ 712269 h 904774"/>
                    <a:gd name="connsiteX4" fmla="*/ 304800 w 304800"/>
                    <a:gd name="connsiteY4" fmla="*/ 904774 h 904774"/>
                    <a:gd name="connsiteX5" fmla="*/ 304800 w 304800"/>
                    <a:gd name="connsiteY5" fmla="*/ 904774 h 9047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4800" h="904774">
                      <a:moveTo>
                        <a:pt x="44918" y="0"/>
                      </a:moveTo>
                      <a:cubicBezTo>
                        <a:pt x="22459" y="115503"/>
                        <a:pt x="0" y="231006"/>
                        <a:pt x="25667" y="298383"/>
                      </a:cubicBezTo>
                      <a:cubicBezTo>
                        <a:pt x="51334" y="365760"/>
                        <a:pt x="173255" y="335280"/>
                        <a:pt x="198922" y="404261"/>
                      </a:cubicBezTo>
                      <a:cubicBezTo>
                        <a:pt x="224589" y="473242"/>
                        <a:pt x="162026" y="628850"/>
                        <a:pt x="179672" y="712269"/>
                      </a:cubicBezTo>
                      <a:cubicBezTo>
                        <a:pt x="197318" y="795688"/>
                        <a:pt x="304800" y="904774"/>
                        <a:pt x="304800" y="904774"/>
                      </a:cubicBezTo>
                      <a:lnTo>
                        <a:pt x="304800" y="904774"/>
                      </a:lnTo>
                    </a:path>
                  </a:pathLst>
                </a:custGeom>
              </p:spPr>
              <p:style>
                <a:lnRef idx="3">
                  <a:schemeClr val="accent2"/>
                </a:lnRef>
                <a:fillRef idx="0">
                  <a:schemeClr val="accent2"/>
                </a:fillRef>
                <a:effectRef idx="2">
                  <a:schemeClr val="accent2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39" name="Полилиния 38"/>
                <p:cNvSpPr/>
                <p:nvPr/>
              </p:nvSpPr>
              <p:spPr>
                <a:xfrm>
                  <a:off x="1742173" y="4831882"/>
                  <a:ext cx="808522" cy="500514"/>
                </a:xfrm>
                <a:custGeom>
                  <a:avLst/>
                  <a:gdLst>
                    <a:gd name="connsiteX0" fmla="*/ 0 w 808522"/>
                    <a:gd name="connsiteY0" fmla="*/ 500514 h 500514"/>
                    <a:gd name="connsiteX1" fmla="*/ 67376 w 808522"/>
                    <a:gd name="connsiteY1" fmla="*/ 317634 h 500514"/>
                    <a:gd name="connsiteX2" fmla="*/ 327259 w 808522"/>
                    <a:gd name="connsiteY2" fmla="*/ 346510 h 500514"/>
                    <a:gd name="connsiteX3" fmla="*/ 423511 w 808522"/>
                    <a:gd name="connsiteY3" fmla="*/ 115503 h 500514"/>
                    <a:gd name="connsiteX4" fmla="*/ 693019 w 808522"/>
                    <a:gd name="connsiteY4" fmla="*/ 134754 h 500514"/>
                    <a:gd name="connsiteX5" fmla="*/ 808522 w 808522"/>
                    <a:gd name="connsiteY5" fmla="*/ 0 h 500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8522" h="500514">
                      <a:moveTo>
                        <a:pt x="0" y="500514"/>
                      </a:moveTo>
                      <a:cubicBezTo>
                        <a:pt x="6416" y="421907"/>
                        <a:pt x="12833" y="343301"/>
                        <a:pt x="67376" y="317634"/>
                      </a:cubicBezTo>
                      <a:cubicBezTo>
                        <a:pt x="121919" y="291967"/>
                        <a:pt x="267903" y="380198"/>
                        <a:pt x="327259" y="346510"/>
                      </a:cubicBezTo>
                      <a:cubicBezTo>
                        <a:pt x="386615" y="312822"/>
                        <a:pt x="362551" y="150796"/>
                        <a:pt x="423511" y="115503"/>
                      </a:cubicBezTo>
                      <a:cubicBezTo>
                        <a:pt x="484471" y="80210"/>
                        <a:pt x="628851" y="154004"/>
                        <a:pt x="693019" y="134754"/>
                      </a:cubicBezTo>
                      <a:cubicBezTo>
                        <a:pt x="757187" y="115504"/>
                        <a:pt x="782854" y="57752"/>
                        <a:pt x="808522" y="0"/>
                      </a:cubicBezTo>
                    </a:path>
                  </a:pathLst>
                </a:custGeom>
              </p:spPr>
              <p:style>
                <a:lnRef idx="3">
                  <a:schemeClr val="accent2"/>
                </a:lnRef>
                <a:fillRef idx="0">
                  <a:schemeClr val="accent2"/>
                </a:fillRef>
                <a:effectRef idx="2">
                  <a:schemeClr val="accent2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40" name="Полилиния 39"/>
                <p:cNvSpPr/>
                <p:nvPr/>
              </p:nvSpPr>
              <p:spPr>
                <a:xfrm>
                  <a:off x="500034" y="5572140"/>
                  <a:ext cx="951398" cy="642942"/>
                </a:xfrm>
                <a:custGeom>
                  <a:avLst/>
                  <a:gdLst>
                    <a:gd name="connsiteX0" fmla="*/ 0 w 808522"/>
                    <a:gd name="connsiteY0" fmla="*/ 500514 h 500514"/>
                    <a:gd name="connsiteX1" fmla="*/ 67376 w 808522"/>
                    <a:gd name="connsiteY1" fmla="*/ 317634 h 500514"/>
                    <a:gd name="connsiteX2" fmla="*/ 327259 w 808522"/>
                    <a:gd name="connsiteY2" fmla="*/ 346510 h 500514"/>
                    <a:gd name="connsiteX3" fmla="*/ 423511 w 808522"/>
                    <a:gd name="connsiteY3" fmla="*/ 115503 h 500514"/>
                    <a:gd name="connsiteX4" fmla="*/ 693019 w 808522"/>
                    <a:gd name="connsiteY4" fmla="*/ 134754 h 500514"/>
                    <a:gd name="connsiteX5" fmla="*/ 808522 w 808522"/>
                    <a:gd name="connsiteY5" fmla="*/ 0 h 500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08522" h="500514">
                      <a:moveTo>
                        <a:pt x="0" y="500514"/>
                      </a:moveTo>
                      <a:cubicBezTo>
                        <a:pt x="6416" y="421907"/>
                        <a:pt x="12833" y="343301"/>
                        <a:pt x="67376" y="317634"/>
                      </a:cubicBezTo>
                      <a:cubicBezTo>
                        <a:pt x="121919" y="291967"/>
                        <a:pt x="267903" y="380198"/>
                        <a:pt x="327259" y="346510"/>
                      </a:cubicBezTo>
                      <a:cubicBezTo>
                        <a:pt x="386615" y="312822"/>
                        <a:pt x="362551" y="150796"/>
                        <a:pt x="423511" y="115503"/>
                      </a:cubicBezTo>
                      <a:cubicBezTo>
                        <a:pt x="484471" y="80210"/>
                        <a:pt x="628851" y="154004"/>
                        <a:pt x="693019" y="134754"/>
                      </a:cubicBezTo>
                      <a:cubicBezTo>
                        <a:pt x="757187" y="115504"/>
                        <a:pt x="782854" y="57752"/>
                        <a:pt x="808522" y="0"/>
                      </a:cubicBezTo>
                    </a:path>
                  </a:pathLst>
                </a:custGeom>
              </p:spPr>
              <p:style>
                <a:lnRef idx="3">
                  <a:schemeClr val="accent2"/>
                </a:lnRef>
                <a:fillRef idx="0">
                  <a:schemeClr val="accent2"/>
                </a:fillRef>
                <a:effectRef idx="2">
                  <a:schemeClr val="accent2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ru-RU"/>
                </a:p>
              </p:txBody>
            </p:sp>
            <p:grpSp>
              <p:nvGrpSpPr>
                <p:cNvPr id="41" name="Группа 40"/>
                <p:cNvGrpSpPr/>
                <p:nvPr/>
              </p:nvGrpSpPr>
              <p:grpSpPr>
                <a:xfrm rot="6849654">
                  <a:off x="1348131" y="4702871"/>
                  <a:ext cx="1018449" cy="169501"/>
                  <a:chOff x="642910" y="2643182"/>
                  <a:chExt cx="785818" cy="142876"/>
                </a:xfrm>
              </p:grpSpPr>
              <p:cxnSp>
                <p:nvCxnSpPr>
                  <p:cNvPr id="42" name="Прямая соединительная линия 41"/>
                  <p:cNvCxnSpPr/>
                  <p:nvPr/>
                </p:nvCxnSpPr>
                <p:spPr>
                  <a:xfrm>
                    <a:off x="642910" y="2714620"/>
                    <a:ext cx="642942" cy="1588"/>
                  </a:xfrm>
                  <a:prstGeom prst="line">
                    <a:avLst/>
                  </a:prstGeom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43" name="Овал 42"/>
                  <p:cNvSpPr/>
                  <p:nvPr/>
                </p:nvSpPr>
                <p:spPr>
                  <a:xfrm>
                    <a:off x="1285852" y="2643182"/>
                    <a:ext cx="142876" cy="142876"/>
                  </a:xfrm>
                  <a:prstGeom prst="ellipse">
                    <a:avLst/>
                  </a:prstGeom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grpSp>
              <p:nvGrpSpPr>
                <p:cNvPr id="44" name="Группа 43"/>
                <p:cNvGrpSpPr/>
                <p:nvPr/>
              </p:nvGrpSpPr>
              <p:grpSpPr>
                <a:xfrm rot="10800000">
                  <a:off x="1785918" y="5429264"/>
                  <a:ext cx="1000132" cy="214314"/>
                  <a:chOff x="642910" y="3071810"/>
                  <a:chExt cx="785818" cy="142876"/>
                </a:xfrm>
              </p:grpSpPr>
              <p:cxnSp>
                <p:nvCxnSpPr>
                  <p:cNvPr id="45" name="Прямая соединительная линия 44"/>
                  <p:cNvCxnSpPr/>
                  <p:nvPr/>
                </p:nvCxnSpPr>
                <p:spPr>
                  <a:xfrm>
                    <a:off x="642910" y="3143248"/>
                    <a:ext cx="642942" cy="1588"/>
                  </a:xfrm>
                  <a:prstGeom prst="line">
                    <a:avLst/>
                  </a:prstGeom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46" name="Овал 45"/>
                  <p:cNvSpPr/>
                  <p:nvPr/>
                </p:nvSpPr>
                <p:spPr>
                  <a:xfrm>
                    <a:off x="1285852" y="3071810"/>
                    <a:ext cx="142876" cy="142876"/>
                  </a:xfrm>
                  <a:prstGeom prst="ellipse">
                    <a:avLst/>
                  </a:prstGeom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grpSp>
              <p:nvGrpSpPr>
                <p:cNvPr id="47" name="Группа 46"/>
                <p:cNvGrpSpPr/>
                <p:nvPr/>
              </p:nvGrpSpPr>
              <p:grpSpPr>
                <a:xfrm rot="17368130">
                  <a:off x="1039049" y="5881352"/>
                  <a:ext cx="785818" cy="183681"/>
                  <a:chOff x="642910" y="3071810"/>
                  <a:chExt cx="785818" cy="142876"/>
                </a:xfrm>
              </p:grpSpPr>
              <p:cxnSp>
                <p:nvCxnSpPr>
                  <p:cNvPr id="48" name="Прямая соединительная линия 47"/>
                  <p:cNvCxnSpPr/>
                  <p:nvPr/>
                </p:nvCxnSpPr>
                <p:spPr>
                  <a:xfrm>
                    <a:off x="642910" y="3143248"/>
                    <a:ext cx="642942" cy="1588"/>
                  </a:xfrm>
                  <a:prstGeom prst="line">
                    <a:avLst/>
                  </a:prstGeom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49" name="Овал 48"/>
                  <p:cNvSpPr/>
                  <p:nvPr/>
                </p:nvSpPr>
                <p:spPr>
                  <a:xfrm>
                    <a:off x="1285852" y="3071810"/>
                    <a:ext cx="142876" cy="142876"/>
                  </a:xfrm>
                  <a:prstGeom prst="ellipse">
                    <a:avLst/>
                  </a:prstGeom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/>
                  </a:p>
                </p:txBody>
              </p:sp>
            </p:grpSp>
            <p:grpSp>
              <p:nvGrpSpPr>
                <p:cNvPr id="50" name="Группа 49"/>
                <p:cNvGrpSpPr/>
                <p:nvPr/>
              </p:nvGrpSpPr>
              <p:grpSpPr>
                <a:xfrm rot="190667">
                  <a:off x="654186" y="5164963"/>
                  <a:ext cx="785818" cy="428628"/>
                  <a:chOff x="642910" y="2714620"/>
                  <a:chExt cx="785818" cy="428628"/>
                </a:xfrm>
              </p:grpSpPr>
              <p:grpSp>
                <p:nvGrpSpPr>
                  <p:cNvPr id="51" name="Группа 50"/>
                  <p:cNvGrpSpPr/>
                  <p:nvPr/>
                </p:nvGrpSpPr>
                <p:grpSpPr>
                  <a:xfrm>
                    <a:off x="642910" y="2715414"/>
                    <a:ext cx="785818" cy="427834"/>
                    <a:chOff x="642910" y="2715414"/>
                    <a:chExt cx="785818" cy="427834"/>
                  </a:xfrm>
                </p:grpSpPr>
                <p:cxnSp>
                  <p:nvCxnSpPr>
                    <p:cNvPr id="54" name="Прямая соединительная линия 53"/>
                    <p:cNvCxnSpPr/>
                    <p:nvPr/>
                  </p:nvCxnSpPr>
                  <p:spPr>
                    <a:xfrm>
                      <a:off x="642910" y="2928934"/>
                      <a:ext cx="642942" cy="1588"/>
                    </a:xfrm>
                    <a:prstGeom prst="line">
                      <a:avLst/>
                    </a:prstGeom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5" name="Прямая соединительная линия 54"/>
                    <p:cNvCxnSpPr/>
                    <p:nvPr/>
                  </p:nvCxnSpPr>
                  <p:spPr>
                    <a:xfrm rot="5400000" flipH="1" flipV="1">
                      <a:off x="429390" y="2928934"/>
                      <a:ext cx="427834" cy="794"/>
                    </a:xfrm>
                    <a:prstGeom prst="line">
                      <a:avLst/>
                    </a:prstGeom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sp>
                  <p:nvSpPr>
                    <p:cNvPr id="56" name="Овал 55"/>
                    <p:cNvSpPr/>
                    <p:nvPr/>
                  </p:nvSpPr>
                  <p:spPr>
                    <a:xfrm>
                      <a:off x="1285852" y="2857496"/>
                      <a:ext cx="142876" cy="142876"/>
                    </a:xfrm>
                    <a:prstGeom prst="ellipse">
                      <a:avLst/>
                    </a:prstGeom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ru-RU"/>
                    </a:p>
                  </p:txBody>
                </p:sp>
              </p:grpSp>
              <p:cxnSp>
                <p:nvCxnSpPr>
                  <p:cNvPr id="52" name="Прямая соединительная линия 51"/>
                  <p:cNvCxnSpPr/>
                  <p:nvPr/>
                </p:nvCxnSpPr>
                <p:spPr>
                  <a:xfrm>
                    <a:off x="642910" y="2714620"/>
                    <a:ext cx="142876" cy="1588"/>
                  </a:xfrm>
                  <a:prstGeom prst="line">
                    <a:avLst/>
                  </a:prstGeom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3" name="Прямая соединительная линия 52"/>
                  <p:cNvCxnSpPr/>
                  <p:nvPr/>
                </p:nvCxnSpPr>
                <p:spPr>
                  <a:xfrm>
                    <a:off x="642910" y="3141660"/>
                    <a:ext cx="142876" cy="1588"/>
                  </a:xfrm>
                  <a:prstGeom prst="line">
                    <a:avLst/>
                  </a:prstGeom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60" name="TextBox 59"/>
                <p:cNvSpPr txBox="1"/>
                <p:nvPr/>
              </p:nvSpPr>
              <p:spPr>
                <a:xfrm>
                  <a:off x="2643174" y="4572008"/>
                  <a:ext cx="325730" cy="64633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3600" dirty="0" smtClean="0"/>
                    <a:t>-</a:t>
                  </a:r>
                  <a:endParaRPr lang="ru-RU" sz="3600" dirty="0"/>
                </a:p>
              </p:txBody>
            </p:sp>
            <p:sp>
              <p:nvSpPr>
                <p:cNvPr id="61" name="TextBox 60"/>
                <p:cNvSpPr txBox="1"/>
                <p:nvPr/>
              </p:nvSpPr>
              <p:spPr>
                <a:xfrm>
                  <a:off x="2786050" y="5643578"/>
                  <a:ext cx="325730" cy="64633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3600" dirty="0" smtClean="0"/>
                    <a:t>-</a:t>
                  </a:r>
                  <a:endParaRPr lang="ru-RU" sz="3600" dirty="0"/>
                </a:p>
              </p:txBody>
            </p:sp>
            <p:sp>
              <p:nvSpPr>
                <p:cNvPr id="64" name="TextBox 63"/>
                <p:cNvSpPr txBox="1"/>
                <p:nvPr/>
              </p:nvSpPr>
              <p:spPr>
                <a:xfrm>
                  <a:off x="357158" y="6072206"/>
                  <a:ext cx="325730" cy="64633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3600" dirty="0" smtClean="0"/>
                    <a:t>-</a:t>
                  </a:r>
                  <a:endParaRPr lang="ru-RU" sz="3600" dirty="0"/>
                </a:p>
              </p:txBody>
            </p:sp>
            <p:sp>
              <p:nvSpPr>
                <p:cNvPr id="65" name="TextBox 64"/>
                <p:cNvSpPr txBox="1"/>
                <p:nvPr/>
              </p:nvSpPr>
              <p:spPr>
                <a:xfrm>
                  <a:off x="142844" y="5072074"/>
                  <a:ext cx="325730" cy="64633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3600" dirty="0" smtClean="0"/>
                    <a:t>-</a:t>
                  </a:r>
                  <a:endParaRPr lang="ru-RU" sz="3600" dirty="0"/>
                </a:p>
              </p:txBody>
            </p:sp>
            <p:sp>
              <p:nvSpPr>
                <p:cNvPr id="66" name="TextBox 65"/>
                <p:cNvSpPr txBox="1"/>
                <p:nvPr/>
              </p:nvSpPr>
              <p:spPr>
                <a:xfrm>
                  <a:off x="500034" y="4286256"/>
                  <a:ext cx="325730" cy="64633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ru-RU" sz="3600" dirty="0" smtClean="0"/>
                    <a:t>-</a:t>
                  </a:r>
                  <a:endParaRPr lang="ru-RU" sz="3600" dirty="0"/>
                </a:p>
              </p:txBody>
            </p:sp>
          </p:grpSp>
        </p:grpSp>
      </p:grpSp>
      <p:grpSp>
        <p:nvGrpSpPr>
          <p:cNvPr id="70" name="Группа 69"/>
          <p:cNvGrpSpPr/>
          <p:nvPr/>
        </p:nvGrpSpPr>
        <p:grpSpPr>
          <a:xfrm>
            <a:off x="3500430" y="285728"/>
            <a:ext cx="4825985" cy="6308917"/>
            <a:chOff x="4364932" y="433374"/>
            <a:chExt cx="4825985" cy="6308917"/>
          </a:xfrm>
        </p:grpSpPr>
        <p:sp>
          <p:nvSpPr>
            <p:cNvPr id="67" name="Полилиния 66"/>
            <p:cNvSpPr/>
            <p:nvPr/>
          </p:nvSpPr>
          <p:spPr>
            <a:xfrm rot="16200000">
              <a:off x="4105862" y="1130027"/>
              <a:ext cx="5344125" cy="4825985"/>
            </a:xfrm>
            <a:custGeom>
              <a:avLst/>
              <a:gdLst>
                <a:gd name="connsiteX0" fmla="*/ 368300 w 8934450"/>
                <a:gd name="connsiteY0" fmla="*/ 2300288 h 2668588"/>
                <a:gd name="connsiteX1" fmla="*/ 368300 w 8934450"/>
                <a:gd name="connsiteY1" fmla="*/ 347663 h 2668588"/>
                <a:gd name="connsiteX2" fmla="*/ 482600 w 8934450"/>
                <a:gd name="connsiteY2" fmla="*/ 214313 h 2668588"/>
                <a:gd name="connsiteX3" fmla="*/ 492125 w 8934450"/>
                <a:gd name="connsiteY3" fmla="*/ 919163 h 2668588"/>
                <a:gd name="connsiteX4" fmla="*/ 482600 w 8934450"/>
                <a:gd name="connsiteY4" fmla="*/ 1081088 h 2668588"/>
                <a:gd name="connsiteX5" fmla="*/ 577850 w 8934450"/>
                <a:gd name="connsiteY5" fmla="*/ 1119188 h 2668588"/>
                <a:gd name="connsiteX6" fmla="*/ 625475 w 8934450"/>
                <a:gd name="connsiteY6" fmla="*/ 909638 h 2668588"/>
                <a:gd name="connsiteX7" fmla="*/ 625475 w 8934450"/>
                <a:gd name="connsiteY7" fmla="*/ 604838 h 2668588"/>
                <a:gd name="connsiteX8" fmla="*/ 625475 w 8934450"/>
                <a:gd name="connsiteY8" fmla="*/ 376238 h 2668588"/>
                <a:gd name="connsiteX9" fmla="*/ 625475 w 8934450"/>
                <a:gd name="connsiteY9" fmla="*/ 147638 h 2668588"/>
                <a:gd name="connsiteX10" fmla="*/ 711200 w 8934450"/>
                <a:gd name="connsiteY10" fmla="*/ 128588 h 2668588"/>
                <a:gd name="connsiteX11" fmla="*/ 768350 w 8934450"/>
                <a:gd name="connsiteY11" fmla="*/ 233363 h 2668588"/>
                <a:gd name="connsiteX12" fmla="*/ 768350 w 8934450"/>
                <a:gd name="connsiteY12" fmla="*/ 1062038 h 2668588"/>
                <a:gd name="connsiteX13" fmla="*/ 863600 w 8934450"/>
                <a:gd name="connsiteY13" fmla="*/ 1100138 h 2668588"/>
                <a:gd name="connsiteX14" fmla="*/ 873125 w 8934450"/>
                <a:gd name="connsiteY14" fmla="*/ 909638 h 2668588"/>
                <a:gd name="connsiteX15" fmla="*/ 892175 w 8934450"/>
                <a:gd name="connsiteY15" fmla="*/ 128588 h 2668588"/>
                <a:gd name="connsiteX16" fmla="*/ 996950 w 8934450"/>
                <a:gd name="connsiteY16" fmla="*/ 138113 h 2668588"/>
                <a:gd name="connsiteX17" fmla="*/ 1016000 w 8934450"/>
                <a:gd name="connsiteY17" fmla="*/ 595313 h 2668588"/>
                <a:gd name="connsiteX18" fmla="*/ 1035050 w 8934450"/>
                <a:gd name="connsiteY18" fmla="*/ 947738 h 2668588"/>
                <a:gd name="connsiteX19" fmla="*/ 1044575 w 8934450"/>
                <a:gd name="connsiteY19" fmla="*/ 1109663 h 2668588"/>
                <a:gd name="connsiteX20" fmla="*/ 1139825 w 8934450"/>
                <a:gd name="connsiteY20" fmla="*/ 1062038 h 2668588"/>
                <a:gd name="connsiteX21" fmla="*/ 1149350 w 8934450"/>
                <a:gd name="connsiteY21" fmla="*/ 195263 h 2668588"/>
                <a:gd name="connsiteX22" fmla="*/ 1196975 w 8934450"/>
                <a:gd name="connsiteY22" fmla="*/ 100013 h 2668588"/>
                <a:gd name="connsiteX23" fmla="*/ 1254125 w 8934450"/>
                <a:gd name="connsiteY23" fmla="*/ 280988 h 2668588"/>
                <a:gd name="connsiteX24" fmla="*/ 1263650 w 8934450"/>
                <a:gd name="connsiteY24" fmla="*/ 728663 h 2668588"/>
                <a:gd name="connsiteX25" fmla="*/ 1292225 w 8934450"/>
                <a:gd name="connsiteY25" fmla="*/ 1109663 h 2668588"/>
                <a:gd name="connsiteX26" fmla="*/ 1444625 w 8934450"/>
                <a:gd name="connsiteY26" fmla="*/ 1062038 h 2668588"/>
                <a:gd name="connsiteX27" fmla="*/ 1435100 w 8934450"/>
                <a:gd name="connsiteY27" fmla="*/ 681038 h 2668588"/>
                <a:gd name="connsiteX28" fmla="*/ 1416050 w 8934450"/>
                <a:gd name="connsiteY28" fmla="*/ 271463 h 2668588"/>
                <a:gd name="connsiteX29" fmla="*/ 1435100 w 8934450"/>
                <a:gd name="connsiteY29" fmla="*/ 100013 h 2668588"/>
                <a:gd name="connsiteX30" fmla="*/ 1558925 w 8934450"/>
                <a:gd name="connsiteY30" fmla="*/ 157163 h 2668588"/>
                <a:gd name="connsiteX31" fmla="*/ 1549400 w 8934450"/>
                <a:gd name="connsiteY31" fmla="*/ 433388 h 2668588"/>
                <a:gd name="connsiteX32" fmla="*/ 1587500 w 8934450"/>
                <a:gd name="connsiteY32" fmla="*/ 814388 h 2668588"/>
                <a:gd name="connsiteX33" fmla="*/ 1606550 w 8934450"/>
                <a:gd name="connsiteY33" fmla="*/ 1052513 h 2668588"/>
                <a:gd name="connsiteX34" fmla="*/ 1682750 w 8934450"/>
                <a:gd name="connsiteY34" fmla="*/ 1052513 h 2668588"/>
                <a:gd name="connsiteX35" fmla="*/ 1739900 w 8934450"/>
                <a:gd name="connsiteY35" fmla="*/ 842963 h 2668588"/>
                <a:gd name="connsiteX36" fmla="*/ 1730375 w 8934450"/>
                <a:gd name="connsiteY36" fmla="*/ 585788 h 2668588"/>
                <a:gd name="connsiteX37" fmla="*/ 1692275 w 8934450"/>
                <a:gd name="connsiteY37" fmla="*/ 176213 h 2668588"/>
                <a:gd name="connsiteX38" fmla="*/ 1787525 w 8934450"/>
                <a:gd name="connsiteY38" fmla="*/ 138113 h 2668588"/>
                <a:gd name="connsiteX39" fmla="*/ 1844675 w 8934450"/>
                <a:gd name="connsiteY39" fmla="*/ 290513 h 2668588"/>
                <a:gd name="connsiteX40" fmla="*/ 1863725 w 8934450"/>
                <a:gd name="connsiteY40" fmla="*/ 633413 h 2668588"/>
                <a:gd name="connsiteX41" fmla="*/ 1835150 w 8934450"/>
                <a:gd name="connsiteY41" fmla="*/ 881063 h 2668588"/>
                <a:gd name="connsiteX42" fmla="*/ 1873250 w 8934450"/>
                <a:gd name="connsiteY42" fmla="*/ 1071563 h 2668588"/>
                <a:gd name="connsiteX43" fmla="*/ 1987550 w 8934450"/>
                <a:gd name="connsiteY43" fmla="*/ 1042988 h 2668588"/>
                <a:gd name="connsiteX44" fmla="*/ 1987550 w 8934450"/>
                <a:gd name="connsiteY44" fmla="*/ 709613 h 2668588"/>
                <a:gd name="connsiteX45" fmla="*/ 1958975 w 8934450"/>
                <a:gd name="connsiteY45" fmla="*/ 319088 h 2668588"/>
                <a:gd name="connsiteX46" fmla="*/ 1987550 w 8934450"/>
                <a:gd name="connsiteY46" fmla="*/ 119063 h 2668588"/>
                <a:gd name="connsiteX47" fmla="*/ 2111375 w 8934450"/>
                <a:gd name="connsiteY47" fmla="*/ 119063 h 2668588"/>
                <a:gd name="connsiteX48" fmla="*/ 2101850 w 8934450"/>
                <a:gd name="connsiteY48" fmla="*/ 357188 h 2668588"/>
                <a:gd name="connsiteX49" fmla="*/ 2101850 w 8934450"/>
                <a:gd name="connsiteY49" fmla="*/ 547688 h 2668588"/>
                <a:gd name="connsiteX50" fmla="*/ 2139950 w 8934450"/>
                <a:gd name="connsiteY50" fmla="*/ 814388 h 2668588"/>
                <a:gd name="connsiteX51" fmla="*/ 2149475 w 8934450"/>
                <a:gd name="connsiteY51" fmla="*/ 1023938 h 2668588"/>
                <a:gd name="connsiteX52" fmla="*/ 2216150 w 8934450"/>
                <a:gd name="connsiteY52" fmla="*/ 1062038 h 2668588"/>
                <a:gd name="connsiteX53" fmla="*/ 2282825 w 8934450"/>
                <a:gd name="connsiteY53" fmla="*/ 947738 h 2668588"/>
                <a:gd name="connsiteX54" fmla="*/ 2273300 w 8934450"/>
                <a:gd name="connsiteY54" fmla="*/ 690563 h 2668588"/>
                <a:gd name="connsiteX55" fmla="*/ 2273300 w 8934450"/>
                <a:gd name="connsiteY55" fmla="*/ 319088 h 2668588"/>
                <a:gd name="connsiteX56" fmla="*/ 2282825 w 8934450"/>
                <a:gd name="connsiteY56" fmla="*/ 109538 h 2668588"/>
                <a:gd name="connsiteX57" fmla="*/ 2406650 w 8934450"/>
                <a:gd name="connsiteY57" fmla="*/ 119063 h 2668588"/>
                <a:gd name="connsiteX58" fmla="*/ 2444750 w 8934450"/>
                <a:gd name="connsiteY58" fmla="*/ 347663 h 2668588"/>
                <a:gd name="connsiteX59" fmla="*/ 2444750 w 8934450"/>
                <a:gd name="connsiteY59" fmla="*/ 652463 h 2668588"/>
                <a:gd name="connsiteX60" fmla="*/ 2425700 w 8934450"/>
                <a:gd name="connsiteY60" fmla="*/ 966788 h 2668588"/>
                <a:gd name="connsiteX61" fmla="*/ 2454275 w 8934450"/>
                <a:gd name="connsiteY61" fmla="*/ 1081088 h 2668588"/>
                <a:gd name="connsiteX62" fmla="*/ 2559050 w 8934450"/>
                <a:gd name="connsiteY62" fmla="*/ 1033463 h 2668588"/>
                <a:gd name="connsiteX63" fmla="*/ 2568575 w 8934450"/>
                <a:gd name="connsiteY63" fmla="*/ 776288 h 2668588"/>
                <a:gd name="connsiteX64" fmla="*/ 2587625 w 8934450"/>
                <a:gd name="connsiteY64" fmla="*/ 500063 h 2668588"/>
                <a:gd name="connsiteX65" fmla="*/ 2559050 w 8934450"/>
                <a:gd name="connsiteY65" fmla="*/ 185738 h 2668588"/>
                <a:gd name="connsiteX66" fmla="*/ 2673350 w 8934450"/>
                <a:gd name="connsiteY66" fmla="*/ 42863 h 2668588"/>
                <a:gd name="connsiteX67" fmla="*/ 2740025 w 8934450"/>
                <a:gd name="connsiteY67" fmla="*/ 319088 h 2668588"/>
                <a:gd name="connsiteX68" fmla="*/ 2720975 w 8934450"/>
                <a:gd name="connsiteY68" fmla="*/ 661988 h 2668588"/>
                <a:gd name="connsiteX69" fmla="*/ 2701925 w 8934450"/>
                <a:gd name="connsiteY69" fmla="*/ 1033463 h 2668588"/>
                <a:gd name="connsiteX70" fmla="*/ 2749550 w 8934450"/>
                <a:gd name="connsiteY70" fmla="*/ 1081088 h 2668588"/>
                <a:gd name="connsiteX71" fmla="*/ 2863850 w 8934450"/>
                <a:gd name="connsiteY71" fmla="*/ 1014413 h 2668588"/>
                <a:gd name="connsiteX72" fmla="*/ 2873375 w 8934450"/>
                <a:gd name="connsiteY72" fmla="*/ 804863 h 2668588"/>
                <a:gd name="connsiteX73" fmla="*/ 2863850 w 8934450"/>
                <a:gd name="connsiteY73" fmla="*/ 471488 h 2668588"/>
                <a:gd name="connsiteX74" fmla="*/ 2921000 w 8934450"/>
                <a:gd name="connsiteY74" fmla="*/ 100013 h 2668588"/>
                <a:gd name="connsiteX75" fmla="*/ 3016250 w 8934450"/>
                <a:gd name="connsiteY75" fmla="*/ 280988 h 2668588"/>
                <a:gd name="connsiteX76" fmla="*/ 3035300 w 8934450"/>
                <a:gd name="connsiteY76" fmla="*/ 700088 h 2668588"/>
                <a:gd name="connsiteX77" fmla="*/ 3025775 w 8934450"/>
                <a:gd name="connsiteY77" fmla="*/ 1004888 h 2668588"/>
                <a:gd name="connsiteX78" fmla="*/ 3130550 w 8934450"/>
                <a:gd name="connsiteY78" fmla="*/ 1071563 h 2668588"/>
                <a:gd name="connsiteX79" fmla="*/ 3140075 w 8934450"/>
                <a:gd name="connsiteY79" fmla="*/ 852488 h 2668588"/>
                <a:gd name="connsiteX80" fmla="*/ 3168650 w 8934450"/>
                <a:gd name="connsiteY80" fmla="*/ 509588 h 2668588"/>
                <a:gd name="connsiteX81" fmla="*/ 3159125 w 8934450"/>
                <a:gd name="connsiteY81" fmla="*/ 271463 h 2668588"/>
                <a:gd name="connsiteX82" fmla="*/ 3178175 w 8934450"/>
                <a:gd name="connsiteY82" fmla="*/ 80963 h 2668588"/>
                <a:gd name="connsiteX83" fmla="*/ 3302000 w 8934450"/>
                <a:gd name="connsiteY83" fmla="*/ 147638 h 2668588"/>
                <a:gd name="connsiteX84" fmla="*/ 3302000 w 8934450"/>
                <a:gd name="connsiteY84" fmla="*/ 423863 h 2668588"/>
                <a:gd name="connsiteX85" fmla="*/ 3292475 w 8934450"/>
                <a:gd name="connsiteY85" fmla="*/ 728663 h 2668588"/>
                <a:gd name="connsiteX86" fmla="*/ 3254375 w 8934450"/>
                <a:gd name="connsiteY86" fmla="*/ 1004888 h 2668588"/>
                <a:gd name="connsiteX87" fmla="*/ 3387725 w 8934450"/>
                <a:gd name="connsiteY87" fmla="*/ 1062038 h 2668588"/>
                <a:gd name="connsiteX88" fmla="*/ 3454400 w 8934450"/>
                <a:gd name="connsiteY88" fmla="*/ 661988 h 2668588"/>
                <a:gd name="connsiteX89" fmla="*/ 3463925 w 8934450"/>
                <a:gd name="connsiteY89" fmla="*/ 242888 h 2668588"/>
                <a:gd name="connsiteX90" fmla="*/ 3521075 w 8934450"/>
                <a:gd name="connsiteY90" fmla="*/ 90488 h 2668588"/>
                <a:gd name="connsiteX91" fmla="*/ 3578225 w 8934450"/>
                <a:gd name="connsiteY91" fmla="*/ 147638 h 2668588"/>
                <a:gd name="connsiteX92" fmla="*/ 3578225 w 8934450"/>
                <a:gd name="connsiteY92" fmla="*/ 385763 h 2668588"/>
                <a:gd name="connsiteX93" fmla="*/ 3606800 w 8934450"/>
                <a:gd name="connsiteY93" fmla="*/ 728663 h 2668588"/>
                <a:gd name="connsiteX94" fmla="*/ 3616325 w 8934450"/>
                <a:gd name="connsiteY94" fmla="*/ 985838 h 2668588"/>
                <a:gd name="connsiteX95" fmla="*/ 3702050 w 8934450"/>
                <a:gd name="connsiteY95" fmla="*/ 1042988 h 2668588"/>
                <a:gd name="connsiteX96" fmla="*/ 3740150 w 8934450"/>
                <a:gd name="connsiteY96" fmla="*/ 766763 h 2668588"/>
                <a:gd name="connsiteX97" fmla="*/ 3711575 w 8934450"/>
                <a:gd name="connsiteY97" fmla="*/ 414338 h 2668588"/>
                <a:gd name="connsiteX98" fmla="*/ 3711575 w 8934450"/>
                <a:gd name="connsiteY98" fmla="*/ 128588 h 2668588"/>
                <a:gd name="connsiteX99" fmla="*/ 3787775 w 8934450"/>
                <a:gd name="connsiteY99" fmla="*/ 52388 h 2668588"/>
                <a:gd name="connsiteX100" fmla="*/ 3854450 w 8934450"/>
                <a:gd name="connsiteY100" fmla="*/ 185738 h 2668588"/>
                <a:gd name="connsiteX101" fmla="*/ 3854450 w 8934450"/>
                <a:gd name="connsiteY101" fmla="*/ 357188 h 2668588"/>
                <a:gd name="connsiteX102" fmla="*/ 3873500 w 8934450"/>
                <a:gd name="connsiteY102" fmla="*/ 652463 h 2668588"/>
                <a:gd name="connsiteX103" fmla="*/ 3902075 w 8934450"/>
                <a:gd name="connsiteY103" fmla="*/ 928688 h 2668588"/>
                <a:gd name="connsiteX104" fmla="*/ 3911600 w 8934450"/>
                <a:gd name="connsiteY104" fmla="*/ 1071563 h 2668588"/>
                <a:gd name="connsiteX105" fmla="*/ 4044950 w 8934450"/>
                <a:gd name="connsiteY105" fmla="*/ 1023938 h 2668588"/>
                <a:gd name="connsiteX106" fmla="*/ 4016375 w 8934450"/>
                <a:gd name="connsiteY106" fmla="*/ 700088 h 2668588"/>
                <a:gd name="connsiteX107" fmla="*/ 3997325 w 8934450"/>
                <a:gd name="connsiteY107" fmla="*/ 166688 h 2668588"/>
                <a:gd name="connsiteX108" fmla="*/ 4016375 w 8934450"/>
                <a:gd name="connsiteY108" fmla="*/ 61913 h 2668588"/>
                <a:gd name="connsiteX109" fmla="*/ 4092575 w 8934450"/>
                <a:gd name="connsiteY109" fmla="*/ 119063 h 2668588"/>
                <a:gd name="connsiteX110" fmla="*/ 4130675 w 8934450"/>
                <a:gd name="connsiteY110" fmla="*/ 395288 h 2668588"/>
                <a:gd name="connsiteX111" fmla="*/ 4168775 w 8934450"/>
                <a:gd name="connsiteY111" fmla="*/ 804863 h 2668588"/>
                <a:gd name="connsiteX112" fmla="*/ 4235450 w 8934450"/>
                <a:gd name="connsiteY112" fmla="*/ 1052513 h 2668588"/>
                <a:gd name="connsiteX113" fmla="*/ 4283075 w 8934450"/>
                <a:gd name="connsiteY113" fmla="*/ 871538 h 2668588"/>
                <a:gd name="connsiteX114" fmla="*/ 4283075 w 8934450"/>
                <a:gd name="connsiteY114" fmla="*/ 595313 h 2668588"/>
                <a:gd name="connsiteX115" fmla="*/ 4311650 w 8934450"/>
                <a:gd name="connsiteY115" fmla="*/ 252413 h 2668588"/>
                <a:gd name="connsiteX116" fmla="*/ 4340225 w 8934450"/>
                <a:gd name="connsiteY116" fmla="*/ 71438 h 2668588"/>
                <a:gd name="connsiteX117" fmla="*/ 4406900 w 8934450"/>
                <a:gd name="connsiteY117" fmla="*/ 242888 h 2668588"/>
                <a:gd name="connsiteX118" fmla="*/ 4397375 w 8934450"/>
                <a:gd name="connsiteY118" fmla="*/ 566738 h 2668588"/>
                <a:gd name="connsiteX119" fmla="*/ 4435475 w 8934450"/>
                <a:gd name="connsiteY119" fmla="*/ 919163 h 2668588"/>
                <a:gd name="connsiteX120" fmla="*/ 4464050 w 8934450"/>
                <a:gd name="connsiteY120" fmla="*/ 1042988 h 2668588"/>
                <a:gd name="connsiteX121" fmla="*/ 4578350 w 8934450"/>
                <a:gd name="connsiteY121" fmla="*/ 1014413 h 2668588"/>
                <a:gd name="connsiteX122" fmla="*/ 4530725 w 8934450"/>
                <a:gd name="connsiteY122" fmla="*/ 642938 h 2668588"/>
                <a:gd name="connsiteX123" fmla="*/ 4530725 w 8934450"/>
                <a:gd name="connsiteY123" fmla="*/ 414338 h 2668588"/>
                <a:gd name="connsiteX124" fmla="*/ 4559300 w 8934450"/>
                <a:gd name="connsiteY124" fmla="*/ 128588 h 2668588"/>
                <a:gd name="connsiteX125" fmla="*/ 4654550 w 8934450"/>
                <a:gd name="connsiteY125" fmla="*/ 109538 h 2668588"/>
                <a:gd name="connsiteX126" fmla="*/ 4692650 w 8934450"/>
                <a:gd name="connsiteY126" fmla="*/ 195263 h 2668588"/>
                <a:gd name="connsiteX127" fmla="*/ 4730750 w 8934450"/>
                <a:gd name="connsiteY127" fmla="*/ 442913 h 2668588"/>
                <a:gd name="connsiteX128" fmla="*/ 4721225 w 8934450"/>
                <a:gd name="connsiteY128" fmla="*/ 652463 h 2668588"/>
                <a:gd name="connsiteX129" fmla="*/ 4721225 w 8934450"/>
                <a:gd name="connsiteY129" fmla="*/ 804863 h 2668588"/>
                <a:gd name="connsiteX130" fmla="*/ 4740275 w 8934450"/>
                <a:gd name="connsiteY130" fmla="*/ 957263 h 2668588"/>
                <a:gd name="connsiteX131" fmla="*/ 4749800 w 8934450"/>
                <a:gd name="connsiteY131" fmla="*/ 1023938 h 2668588"/>
                <a:gd name="connsiteX132" fmla="*/ 4845050 w 8934450"/>
                <a:gd name="connsiteY132" fmla="*/ 966788 h 2668588"/>
                <a:gd name="connsiteX133" fmla="*/ 4854575 w 8934450"/>
                <a:gd name="connsiteY133" fmla="*/ 804863 h 2668588"/>
                <a:gd name="connsiteX134" fmla="*/ 4854575 w 8934450"/>
                <a:gd name="connsiteY134" fmla="*/ 490538 h 2668588"/>
                <a:gd name="connsiteX135" fmla="*/ 4835525 w 8934450"/>
                <a:gd name="connsiteY135" fmla="*/ 223838 h 2668588"/>
                <a:gd name="connsiteX136" fmla="*/ 4835525 w 8934450"/>
                <a:gd name="connsiteY136" fmla="*/ 109538 h 2668588"/>
                <a:gd name="connsiteX137" fmla="*/ 4892675 w 8934450"/>
                <a:gd name="connsiteY137" fmla="*/ 80963 h 2668588"/>
                <a:gd name="connsiteX138" fmla="*/ 4949825 w 8934450"/>
                <a:gd name="connsiteY138" fmla="*/ 100013 h 2668588"/>
                <a:gd name="connsiteX139" fmla="*/ 4987925 w 8934450"/>
                <a:gd name="connsiteY139" fmla="*/ 261938 h 2668588"/>
                <a:gd name="connsiteX140" fmla="*/ 4987925 w 8934450"/>
                <a:gd name="connsiteY140" fmla="*/ 490538 h 2668588"/>
                <a:gd name="connsiteX141" fmla="*/ 4987925 w 8934450"/>
                <a:gd name="connsiteY141" fmla="*/ 766763 h 2668588"/>
                <a:gd name="connsiteX142" fmla="*/ 4978400 w 8934450"/>
                <a:gd name="connsiteY142" fmla="*/ 938213 h 2668588"/>
                <a:gd name="connsiteX143" fmla="*/ 5006975 w 8934450"/>
                <a:gd name="connsiteY143" fmla="*/ 995363 h 2668588"/>
                <a:gd name="connsiteX144" fmla="*/ 5102225 w 8934450"/>
                <a:gd name="connsiteY144" fmla="*/ 995363 h 2668588"/>
                <a:gd name="connsiteX145" fmla="*/ 5130800 w 8934450"/>
                <a:gd name="connsiteY145" fmla="*/ 757238 h 2668588"/>
                <a:gd name="connsiteX146" fmla="*/ 5140325 w 8934450"/>
                <a:gd name="connsiteY146" fmla="*/ 347663 h 2668588"/>
                <a:gd name="connsiteX147" fmla="*/ 5130800 w 8934450"/>
                <a:gd name="connsiteY147" fmla="*/ 90488 h 2668588"/>
                <a:gd name="connsiteX148" fmla="*/ 5216525 w 8934450"/>
                <a:gd name="connsiteY148" fmla="*/ 90488 h 2668588"/>
                <a:gd name="connsiteX149" fmla="*/ 5254625 w 8934450"/>
                <a:gd name="connsiteY149" fmla="*/ 195263 h 2668588"/>
                <a:gd name="connsiteX150" fmla="*/ 5264150 w 8934450"/>
                <a:gd name="connsiteY150" fmla="*/ 357188 h 2668588"/>
                <a:gd name="connsiteX151" fmla="*/ 5273675 w 8934450"/>
                <a:gd name="connsiteY151" fmla="*/ 519113 h 2668588"/>
                <a:gd name="connsiteX152" fmla="*/ 5264150 w 8934450"/>
                <a:gd name="connsiteY152" fmla="*/ 747713 h 2668588"/>
                <a:gd name="connsiteX153" fmla="*/ 5264150 w 8934450"/>
                <a:gd name="connsiteY153" fmla="*/ 957263 h 2668588"/>
                <a:gd name="connsiteX154" fmla="*/ 5311775 w 8934450"/>
                <a:gd name="connsiteY154" fmla="*/ 1033463 h 2668588"/>
                <a:gd name="connsiteX155" fmla="*/ 5368925 w 8934450"/>
                <a:gd name="connsiteY155" fmla="*/ 928688 h 2668588"/>
                <a:gd name="connsiteX156" fmla="*/ 5416550 w 8934450"/>
                <a:gd name="connsiteY156" fmla="*/ 719138 h 2668588"/>
                <a:gd name="connsiteX157" fmla="*/ 5378450 w 8934450"/>
                <a:gd name="connsiteY157" fmla="*/ 500063 h 2668588"/>
                <a:gd name="connsiteX158" fmla="*/ 5378450 w 8934450"/>
                <a:gd name="connsiteY158" fmla="*/ 214313 h 2668588"/>
                <a:gd name="connsiteX159" fmla="*/ 5435600 w 8934450"/>
                <a:gd name="connsiteY159" fmla="*/ 61913 h 2668588"/>
                <a:gd name="connsiteX160" fmla="*/ 5502275 w 8934450"/>
                <a:gd name="connsiteY160" fmla="*/ 109538 h 2668588"/>
                <a:gd name="connsiteX161" fmla="*/ 5511800 w 8934450"/>
                <a:gd name="connsiteY161" fmla="*/ 319088 h 2668588"/>
                <a:gd name="connsiteX162" fmla="*/ 5511800 w 8934450"/>
                <a:gd name="connsiteY162" fmla="*/ 500063 h 2668588"/>
                <a:gd name="connsiteX163" fmla="*/ 5540375 w 8934450"/>
                <a:gd name="connsiteY163" fmla="*/ 776288 h 2668588"/>
                <a:gd name="connsiteX164" fmla="*/ 5530850 w 8934450"/>
                <a:gd name="connsiteY164" fmla="*/ 985838 h 2668588"/>
                <a:gd name="connsiteX165" fmla="*/ 5578475 w 8934450"/>
                <a:gd name="connsiteY165" fmla="*/ 1062038 h 2668588"/>
                <a:gd name="connsiteX166" fmla="*/ 5654675 w 8934450"/>
                <a:gd name="connsiteY166" fmla="*/ 1033463 h 2668588"/>
                <a:gd name="connsiteX167" fmla="*/ 5654675 w 8934450"/>
                <a:gd name="connsiteY167" fmla="*/ 690563 h 2668588"/>
                <a:gd name="connsiteX168" fmla="*/ 5664200 w 8934450"/>
                <a:gd name="connsiteY168" fmla="*/ 157163 h 2668588"/>
                <a:gd name="connsiteX169" fmla="*/ 5749925 w 8934450"/>
                <a:gd name="connsiteY169" fmla="*/ 61913 h 2668588"/>
                <a:gd name="connsiteX170" fmla="*/ 5788025 w 8934450"/>
                <a:gd name="connsiteY170" fmla="*/ 166688 h 2668588"/>
                <a:gd name="connsiteX171" fmla="*/ 5788025 w 8934450"/>
                <a:gd name="connsiteY171" fmla="*/ 452438 h 2668588"/>
                <a:gd name="connsiteX172" fmla="*/ 5788025 w 8934450"/>
                <a:gd name="connsiteY172" fmla="*/ 728663 h 2668588"/>
                <a:gd name="connsiteX173" fmla="*/ 5788025 w 8934450"/>
                <a:gd name="connsiteY173" fmla="*/ 909638 h 2668588"/>
                <a:gd name="connsiteX174" fmla="*/ 5788025 w 8934450"/>
                <a:gd name="connsiteY174" fmla="*/ 1042988 h 2668588"/>
                <a:gd name="connsiteX175" fmla="*/ 5892800 w 8934450"/>
                <a:gd name="connsiteY175" fmla="*/ 1004888 h 2668588"/>
                <a:gd name="connsiteX176" fmla="*/ 5921375 w 8934450"/>
                <a:gd name="connsiteY176" fmla="*/ 852488 h 2668588"/>
                <a:gd name="connsiteX177" fmla="*/ 5911850 w 8934450"/>
                <a:gd name="connsiteY177" fmla="*/ 500063 h 2668588"/>
                <a:gd name="connsiteX178" fmla="*/ 5911850 w 8934450"/>
                <a:gd name="connsiteY178" fmla="*/ 252413 h 2668588"/>
                <a:gd name="connsiteX179" fmla="*/ 5949950 w 8934450"/>
                <a:gd name="connsiteY179" fmla="*/ 80963 h 2668588"/>
                <a:gd name="connsiteX180" fmla="*/ 6035675 w 8934450"/>
                <a:gd name="connsiteY180" fmla="*/ 109538 h 2668588"/>
                <a:gd name="connsiteX181" fmla="*/ 6045200 w 8934450"/>
                <a:gd name="connsiteY181" fmla="*/ 423863 h 2668588"/>
                <a:gd name="connsiteX182" fmla="*/ 6073775 w 8934450"/>
                <a:gd name="connsiteY182" fmla="*/ 1052513 h 2668588"/>
                <a:gd name="connsiteX183" fmla="*/ 6197600 w 8934450"/>
                <a:gd name="connsiteY183" fmla="*/ 1023938 h 2668588"/>
                <a:gd name="connsiteX184" fmla="*/ 6216650 w 8934450"/>
                <a:gd name="connsiteY184" fmla="*/ 785813 h 2668588"/>
                <a:gd name="connsiteX185" fmla="*/ 6188075 w 8934450"/>
                <a:gd name="connsiteY185" fmla="*/ 347663 h 2668588"/>
                <a:gd name="connsiteX186" fmla="*/ 6235700 w 8934450"/>
                <a:gd name="connsiteY186" fmla="*/ 119063 h 2668588"/>
                <a:gd name="connsiteX187" fmla="*/ 6302375 w 8934450"/>
                <a:gd name="connsiteY187" fmla="*/ 157163 h 2668588"/>
                <a:gd name="connsiteX188" fmla="*/ 6340475 w 8934450"/>
                <a:gd name="connsiteY188" fmla="*/ 881063 h 2668588"/>
                <a:gd name="connsiteX189" fmla="*/ 6369050 w 8934450"/>
                <a:gd name="connsiteY189" fmla="*/ 1071563 h 2668588"/>
                <a:gd name="connsiteX190" fmla="*/ 6483350 w 8934450"/>
                <a:gd name="connsiteY190" fmla="*/ 976313 h 2668588"/>
                <a:gd name="connsiteX191" fmla="*/ 6492875 w 8934450"/>
                <a:gd name="connsiteY191" fmla="*/ 566738 h 2668588"/>
                <a:gd name="connsiteX192" fmla="*/ 6502400 w 8934450"/>
                <a:gd name="connsiteY192" fmla="*/ 300038 h 2668588"/>
                <a:gd name="connsiteX193" fmla="*/ 6540500 w 8934450"/>
                <a:gd name="connsiteY193" fmla="*/ 100013 h 2668588"/>
                <a:gd name="connsiteX194" fmla="*/ 6607175 w 8934450"/>
                <a:gd name="connsiteY194" fmla="*/ 157163 h 2668588"/>
                <a:gd name="connsiteX195" fmla="*/ 6616700 w 8934450"/>
                <a:gd name="connsiteY195" fmla="*/ 690563 h 2668588"/>
                <a:gd name="connsiteX196" fmla="*/ 6607175 w 8934450"/>
                <a:gd name="connsiteY196" fmla="*/ 976313 h 2668588"/>
                <a:gd name="connsiteX197" fmla="*/ 6683375 w 8934450"/>
                <a:gd name="connsiteY197" fmla="*/ 1042988 h 2668588"/>
                <a:gd name="connsiteX198" fmla="*/ 6740525 w 8934450"/>
                <a:gd name="connsiteY198" fmla="*/ 890588 h 2668588"/>
                <a:gd name="connsiteX199" fmla="*/ 6740525 w 8934450"/>
                <a:gd name="connsiteY199" fmla="*/ 509588 h 2668588"/>
                <a:gd name="connsiteX200" fmla="*/ 6731000 w 8934450"/>
                <a:gd name="connsiteY200" fmla="*/ 185738 h 2668588"/>
                <a:gd name="connsiteX201" fmla="*/ 6797675 w 8934450"/>
                <a:gd name="connsiteY201" fmla="*/ 80963 h 2668588"/>
                <a:gd name="connsiteX202" fmla="*/ 6864350 w 8934450"/>
                <a:gd name="connsiteY202" fmla="*/ 309563 h 2668588"/>
                <a:gd name="connsiteX203" fmla="*/ 6873875 w 8934450"/>
                <a:gd name="connsiteY203" fmla="*/ 947738 h 2668588"/>
                <a:gd name="connsiteX204" fmla="*/ 6978650 w 8934450"/>
                <a:gd name="connsiteY204" fmla="*/ 928688 h 2668588"/>
                <a:gd name="connsiteX205" fmla="*/ 7016750 w 8934450"/>
                <a:gd name="connsiteY205" fmla="*/ 547688 h 2668588"/>
                <a:gd name="connsiteX206" fmla="*/ 6997700 w 8934450"/>
                <a:gd name="connsiteY206" fmla="*/ 214313 h 2668588"/>
                <a:gd name="connsiteX207" fmla="*/ 7026275 w 8934450"/>
                <a:gd name="connsiteY207" fmla="*/ 100013 h 2668588"/>
                <a:gd name="connsiteX208" fmla="*/ 7092950 w 8934450"/>
                <a:gd name="connsiteY208" fmla="*/ 347663 h 2668588"/>
                <a:gd name="connsiteX209" fmla="*/ 7121525 w 8934450"/>
                <a:gd name="connsiteY209" fmla="*/ 709613 h 2668588"/>
                <a:gd name="connsiteX210" fmla="*/ 7112000 w 8934450"/>
                <a:gd name="connsiteY210" fmla="*/ 957263 h 2668588"/>
                <a:gd name="connsiteX211" fmla="*/ 7188200 w 8934450"/>
                <a:gd name="connsiteY211" fmla="*/ 1042988 h 2668588"/>
                <a:gd name="connsiteX212" fmla="*/ 7273925 w 8934450"/>
                <a:gd name="connsiteY212" fmla="*/ 747713 h 2668588"/>
                <a:gd name="connsiteX213" fmla="*/ 7264400 w 8934450"/>
                <a:gd name="connsiteY213" fmla="*/ 290513 h 2668588"/>
                <a:gd name="connsiteX214" fmla="*/ 7273925 w 8934450"/>
                <a:gd name="connsiteY214" fmla="*/ 119063 h 2668588"/>
                <a:gd name="connsiteX215" fmla="*/ 7340600 w 8934450"/>
                <a:gd name="connsiteY215" fmla="*/ 52388 h 2668588"/>
                <a:gd name="connsiteX216" fmla="*/ 7388225 w 8934450"/>
                <a:gd name="connsiteY216" fmla="*/ 128588 h 2668588"/>
                <a:gd name="connsiteX217" fmla="*/ 7397750 w 8934450"/>
                <a:gd name="connsiteY217" fmla="*/ 328613 h 2668588"/>
                <a:gd name="connsiteX218" fmla="*/ 7388225 w 8934450"/>
                <a:gd name="connsiteY218" fmla="*/ 604838 h 2668588"/>
                <a:gd name="connsiteX219" fmla="*/ 7397750 w 8934450"/>
                <a:gd name="connsiteY219" fmla="*/ 900113 h 2668588"/>
                <a:gd name="connsiteX220" fmla="*/ 7416800 w 8934450"/>
                <a:gd name="connsiteY220" fmla="*/ 1004888 h 2668588"/>
                <a:gd name="connsiteX221" fmla="*/ 7473950 w 8934450"/>
                <a:gd name="connsiteY221" fmla="*/ 1023938 h 2668588"/>
                <a:gd name="connsiteX222" fmla="*/ 7521575 w 8934450"/>
                <a:gd name="connsiteY222" fmla="*/ 814388 h 2668588"/>
                <a:gd name="connsiteX223" fmla="*/ 7521575 w 8934450"/>
                <a:gd name="connsiteY223" fmla="*/ 519113 h 2668588"/>
                <a:gd name="connsiteX224" fmla="*/ 7531100 w 8934450"/>
                <a:gd name="connsiteY224" fmla="*/ 223838 h 2668588"/>
                <a:gd name="connsiteX225" fmla="*/ 7531100 w 8934450"/>
                <a:gd name="connsiteY225" fmla="*/ 119063 h 2668588"/>
                <a:gd name="connsiteX226" fmla="*/ 7626350 w 8934450"/>
                <a:gd name="connsiteY226" fmla="*/ 71438 h 2668588"/>
                <a:gd name="connsiteX227" fmla="*/ 7664450 w 8934450"/>
                <a:gd name="connsiteY227" fmla="*/ 157163 h 2668588"/>
                <a:gd name="connsiteX228" fmla="*/ 7664450 w 8934450"/>
                <a:gd name="connsiteY228" fmla="*/ 909638 h 2668588"/>
                <a:gd name="connsiteX229" fmla="*/ 7645400 w 8934450"/>
                <a:gd name="connsiteY229" fmla="*/ 1042988 h 2668588"/>
                <a:gd name="connsiteX230" fmla="*/ 7769225 w 8934450"/>
                <a:gd name="connsiteY230" fmla="*/ 1004888 h 2668588"/>
                <a:gd name="connsiteX231" fmla="*/ 7788275 w 8934450"/>
                <a:gd name="connsiteY231" fmla="*/ 785813 h 2668588"/>
                <a:gd name="connsiteX232" fmla="*/ 7816850 w 8934450"/>
                <a:gd name="connsiteY232" fmla="*/ 404813 h 2668588"/>
                <a:gd name="connsiteX233" fmla="*/ 7826375 w 8934450"/>
                <a:gd name="connsiteY233" fmla="*/ 119063 h 2668588"/>
                <a:gd name="connsiteX234" fmla="*/ 7940675 w 8934450"/>
                <a:gd name="connsiteY234" fmla="*/ 71438 h 2668588"/>
                <a:gd name="connsiteX235" fmla="*/ 7959725 w 8934450"/>
                <a:gd name="connsiteY235" fmla="*/ 176213 h 2668588"/>
                <a:gd name="connsiteX236" fmla="*/ 7959725 w 8934450"/>
                <a:gd name="connsiteY236" fmla="*/ 490538 h 2668588"/>
                <a:gd name="connsiteX237" fmla="*/ 7940675 w 8934450"/>
                <a:gd name="connsiteY237" fmla="*/ 842963 h 2668588"/>
                <a:gd name="connsiteX238" fmla="*/ 7950200 w 8934450"/>
                <a:gd name="connsiteY238" fmla="*/ 995363 h 2668588"/>
                <a:gd name="connsiteX239" fmla="*/ 8045450 w 8934450"/>
                <a:gd name="connsiteY239" fmla="*/ 1004888 h 2668588"/>
                <a:gd name="connsiteX240" fmla="*/ 8064500 w 8934450"/>
                <a:gd name="connsiteY240" fmla="*/ 823913 h 2668588"/>
                <a:gd name="connsiteX241" fmla="*/ 8083550 w 8934450"/>
                <a:gd name="connsiteY241" fmla="*/ 528638 h 2668588"/>
                <a:gd name="connsiteX242" fmla="*/ 8102600 w 8934450"/>
                <a:gd name="connsiteY242" fmla="*/ 204788 h 2668588"/>
                <a:gd name="connsiteX243" fmla="*/ 8150225 w 8934450"/>
                <a:gd name="connsiteY243" fmla="*/ 80963 h 2668588"/>
                <a:gd name="connsiteX244" fmla="*/ 8235950 w 8934450"/>
                <a:gd name="connsiteY244" fmla="*/ 214313 h 2668588"/>
                <a:gd name="connsiteX245" fmla="*/ 8226425 w 8934450"/>
                <a:gd name="connsiteY245" fmla="*/ 452438 h 2668588"/>
                <a:gd name="connsiteX246" fmla="*/ 8226425 w 8934450"/>
                <a:gd name="connsiteY246" fmla="*/ 747713 h 2668588"/>
                <a:gd name="connsiteX247" fmla="*/ 8264525 w 8934450"/>
                <a:gd name="connsiteY247" fmla="*/ 995363 h 2668588"/>
                <a:gd name="connsiteX248" fmla="*/ 8321675 w 8934450"/>
                <a:gd name="connsiteY248" fmla="*/ 1062038 h 2668588"/>
                <a:gd name="connsiteX249" fmla="*/ 8350250 w 8934450"/>
                <a:gd name="connsiteY249" fmla="*/ 833438 h 2668588"/>
                <a:gd name="connsiteX250" fmla="*/ 8350250 w 8934450"/>
                <a:gd name="connsiteY250" fmla="*/ 490538 h 2668588"/>
                <a:gd name="connsiteX251" fmla="*/ 8340725 w 8934450"/>
                <a:gd name="connsiteY251" fmla="*/ 176213 h 2668588"/>
                <a:gd name="connsiteX252" fmla="*/ 8445500 w 8934450"/>
                <a:gd name="connsiteY252" fmla="*/ 90488 h 2668588"/>
                <a:gd name="connsiteX253" fmla="*/ 8502650 w 8934450"/>
                <a:gd name="connsiteY253" fmla="*/ 338138 h 2668588"/>
                <a:gd name="connsiteX254" fmla="*/ 8502650 w 8934450"/>
                <a:gd name="connsiteY254" fmla="*/ 661988 h 2668588"/>
                <a:gd name="connsiteX255" fmla="*/ 8531225 w 8934450"/>
                <a:gd name="connsiteY255" fmla="*/ 1004888 h 2668588"/>
                <a:gd name="connsiteX256" fmla="*/ 8645525 w 8934450"/>
                <a:gd name="connsiteY256" fmla="*/ 928688 h 2668588"/>
                <a:gd name="connsiteX257" fmla="*/ 8645525 w 8934450"/>
                <a:gd name="connsiteY257" fmla="*/ 671513 h 2668588"/>
                <a:gd name="connsiteX258" fmla="*/ 8683625 w 8934450"/>
                <a:gd name="connsiteY258" fmla="*/ 300038 h 2668588"/>
                <a:gd name="connsiteX259" fmla="*/ 8655050 w 8934450"/>
                <a:gd name="connsiteY259" fmla="*/ 90488 h 2668588"/>
                <a:gd name="connsiteX260" fmla="*/ 8797925 w 8934450"/>
                <a:gd name="connsiteY260" fmla="*/ 128588 h 2668588"/>
                <a:gd name="connsiteX261" fmla="*/ 8807450 w 8934450"/>
                <a:gd name="connsiteY261" fmla="*/ 338138 h 2668588"/>
                <a:gd name="connsiteX262" fmla="*/ 8816975 w 8934450"/>
                <a:gd name="connsiteY262" fmla="*/ 766763 h 2668588"/>
                <a:gd name="connsiteX263" fmla="*/ 8845550 w 8934450"/>
                <a:gd name="connsiteY263" fmla="*/ 2309813 h 2668588"/>
                <a:gd name="connsiteX264" fmla="*/ 8826500 w 8934450"/>
                <a:gd name="connsiteY264" fmla="*/ 2490788 h 2668588"/>
                <a:gd name="connsiteX265" fmla="*/ 8512175 w 8934450"/>
                <a:gd name="connsiteY265" fmla="*/ 2538413 h 2668588"/>
                <a:gd name="connsiteX266" fmla="*/ 6292850 w 8934450"/>
                <a:gd name="connsiteY266" fmla="*/ 2557463 h 2668588"/>
                <a:gd name="connsiteX267" fmla="*/ 3321050 w 8934450"/>
                <a:gd name="connsiteY267" fmla="*/ 2557463 h 2668588"/>
                <a:gd name="connsiteX268" fmla="*/ 482600 w 8934450"/>
                <a:gd name="connsiteY268" fmla="*/ 2557463 h 2668588"/>
                <a:gd name="connsiteX269" fmla="*/ 425450 w 8934450"/>
                <a:gd name="connsiteY269" fmla="*/ 2557463 h 2668588"/>
                <a:gd name="connsiteX270" fmla="*/ 368300 w 8934450"/>
                <a:gd name="connsiteY270" fmla="*/ 2300288 h 2668588"/>
                <a:gd name="connsiteX0" fmla="*/ 368300 w 9429751"/>
                <a:gd name="connsiteY0" fmla="*/ 2300288 h 2668588"/>
                <a:gd name="connsiteX1" fmla="*/ 368300 w 9429751"/>
                <a:gd name="connsiteY1" fmla="*/ 347663 h 2668588"/>
                <a:gd name="connsiteX2" fmla="*/ 482600 w 9429751"/>
                <a:gd name="connsiteY2" fmla="*/ 214313 h 2668588"/>
                <a:gd name="connsiteX3" fmla="*/ 492125 w 9429751"/>
                <a:gd name="connsiteY3" fmla="*/ 919163 h 2668588"/>
                <a:gd name="connsiteX4" fmla="*/ 482600 w 9429751"/>
                <a:gd name="connsiteY4" fmla="*/ 1081088 h 2668588"/>
                <a:gd name="connsiteX5" fmla="*/ 577850 w 9429751"/>
                <a:gd name="connsiteY5" fmla="*/ 1119188 h 2668588"/>
                <a:gd name="connsiteX6" fmla="*/ 625475 w 9429751"/>
                <a:gd name="connsiteY6" fmla="*/ 909638 h 2668588"/>
                <a:gd name="connsiteX7" fmla="*/ 625475 w 9429751"/>
                <a:gd name="connsiteY7" fmla="*/ 604838 h 2668588"/>
                <a:gd name="connsiteX8" fmla="*/ 625475 w 9429751"/>
                <a:gd name="connsiteY8" fmla="*/ 376238 h 2668588"/>
                <a:gd name="connsiteX9" fmla="*/ 625475 w 9429751"/>
                <a:gd name="connsiteY9" fmla="*/ 147638 h 2668588"/>
                <a:gd name="connsiteX10" fmla="*/ 711200 w 9429751"/>
                <a:gd name="connsiteY10" fmla="*/ 128588 h 2668588"/>
                <a:gd name="connsiteX11" fmla="*/ 768350 w 9429751"/>
                <a:gd name="connsiteY11" fmla="*/ 233363 h 2668588"/>
                <a:gd name="connsiteX12" fmla="*/ 768350 w 9429751"/>
                <a:gd name="connsiteY12" fmla="*/ 1062038 h 2668588"/>
                <a:gd name="connsiteX13" fmla="*/ 863600 w 9429751"/>
                <a:gd name="connsiteY13" fmla="*/ 1100138 h 2668588"/>
                <a:gd name="connsiteX14" fmla="*/ 873125 w 9429751"/>
                <a:gd name="connsiteY14" fmla="*/ 909638 h 2668588"/>
                <a:gd name="connsiteX15" fmla="*/ 892175 w 9429751"/>
                <a:gd name="connsiteY15" fmla="*/ 128588 h 2668588"/>
                <a:gd name="connsiteX16" fmla="*/ 996950 w 9429751"/>
                <a:gd name="connsiteY16" fmla="*/ 138113 h 2668588"/>
                <a:gd name="connsiteX17" fmla="*/ 1016000 w 9429751"/>
                <a:gd name="connsiteY17" fmla="*/ 595313 h 2668588"/>
                <a:gd name="connsiteX18" fmla="*/ 1035050 w 9429751"/>
                <a:gd name="connsiteY18" fmla="*/ 947738 h 2668588"/>
                <a:gd name="connsiteX19" fmla="*/ 1044575 w 9429751"/>
                <a:gd name="connsiteY19" fmla="*/ 1109663 h 2668588"/>
                <a:gd name="connsiteX20" fmla="*/ 1139825 w 9429751"/>
                <a:gd name="connsiteY20" fmla="*/ 1062038 h 2668588"/>
                <a:gd name="connsiteX21" fmla="*/ 1149350 w 9429751"/>
                <a:gd name="connsiteY21" fmla="*/ 195263 h 2668588"/>
                <a:gd name="connsiteX22" fmla="*/ 1196975 w 9429751"/>
                <a:gd name="connsiteY22" fmla="*/ 100013 h 2668588"/>
                <a:gd name="connsiteX23" fmla="*/ 1254125 w 9429751"/>
                <a:gd name="connsiteY23" fmla="*/ 280988 h 2668588"/>
                <a:gd name="connsiteX24" fmla="*/ 1263650 w 9429751"/>
                <a:gd name="connsiteY24" fmla="*/ 728663 h 2668588"/>
                <a:gd name="connsiteX25" fmla="*/ 1292225 w 9429751"/>
                <a:gd name="connsiteY25" fmla="*/ 1109663 h 2668588"/>
                <a:gd name="connsiteX26" fmla="*/ 1444625 w 9429751"/>
                <a:gd name="connsiteY26" fmla="*/ 1062038 h 2668588"/>
                <a:gd name="connsiteX27" fmla="*/ 1435100 w 9429751"/>
                <a:gd name="connsiteY27" fmla="*/ 681038 h 2668588"/>
                <a:gd name="connsiteX28" fmla="*/ 1416050 w 9429751"/>
                <a:gd name="connsiteY28" fmla="*/ 271463 h 2668588"/>
                <a:gd name="connsiteX29" fmla="*/ 1435100 w 9429751"/>
                <a:gd name="connsiteY29" fmla="*/ 100013 h 2668588"/>
                <a:gd name="connsiteX30" fmla="*/ 1558925 w 9429751"/>
                <a:gd name="connsiteY30" fmla="*/ 157163 h 2668588"/>
                <a:gd name="connsiteX31" fmla="*/ 1549400 w 9429751"/>
                <a:gd name="connsiteY31" fmla="*/ 433388 h 2668588"/>
                <a:gd name="connsiteX32" fmla="*/ 1587500 w 9429751"/>
                <a:gd name="connsiteY32" fmla="*/ 814388 h 2668588"/>
                <a:gd name="connsiteX33" fmla="*/ 1606550 w 9429751"/>
                <a:gd name="connsiteY33" fmla="*/ 1052513 h 2668588"/>
                <a:gd name="connsiteX34" fmla="*/ 1682750 w 9429751"/>
                <a:gd name="connsiteY34" fmla="*/ 1052513 h 2668588"/>
                <a:gd name="connsiteX35" fmla="*/ 1739900 w 9429751"/>
                <a:gd name="connsiteY35" fmla="*/ 842963 h 2668588"/>
                <a:gd name="connsiteX36" fmla="*/ 1730375 w 9429751"/>
                <a:gd name="connsiteY36" fmla="*/ 585788 h 2668588"/>
                <a:gd name="connsiteX37" fmla="*/ 1692275 w 9429751"/>
                <a:gd name="connsiteY37" fmla="*/ 176213 h 2668588"/>
                <a:gd name="connsiteX38" fmla="*/ 1787525 w 9429751"/>
                <a:gd name="connsiteY38" fmla="*/ 138113 h 2668588"/>
                <a:gd name="connsiteX39" fmla="*/ 1844675 w 9429751"/>
                <a:gd name="connsiteY39" fmla="*/ 290513 h 2668588"/>
                <a:gd name="connsiteX40" fmla="*/ 1863725 w 9429751"/>
                <a:gd name="connsiteY40" fmla="*/ 633413 h 2668588"/>
                <a:gd name="connsiteX41" fmla="*/ 1835150 w 9429751"/>
                <a:gd name="connsiteY41" fmla="*/ 881063 h 2668588"/>
                <a:gd name="connsiteX42" fmla="*/ 1873250 w 9429751"/>
                <a:gd name="connsiteY42" fmla="*/ 1071563 h 2668588"/>
                <a:gd name="connsiteX43" fmla="*/ 1987550 w 9429751"/>
                <a:gd name="connsiteY43" fmla="*/ 1042988 h 2668588"/>
                <a:gd name="connsiteX44" fmla="*/ 1987550 w 9429751"/>
                <a:gd name="connsiteY44" fmla="*/ 709613 h 2668588"/>
                <a:gd name="connsiteX45" fmla="*/ 1958975 w 9429751"/>
                <a:gd name="connsiteY45" fmla="*/ 319088 h 2668588"/>
                <a:gd name="connsiteX46" fmla="*/ 1987550 w 9429751"/>
                <a:gd name="connsiteY46" fmla="*/ 119063 h 2668588"/>
                <a:gd name="connsiteX47" fmla="*/ 2111375 w 9429751"/>
                <a:gd name="connsiteY47" fmla="*/ 119063 h 2668588"/>
                <a:gd name="connsiteX48" fmla="*/ 2101850 w 9429751"/>
                <a:gd name="connsiteY48" fmla="*/ 357188 h 2668588"/>
                <a:gd name="connsiteX49" fmla="*/ 2101850 w 9429751"/>
                <a:gd name="connsiteY49" fmla="*/ 547688 h 2668588"/>
                <a:gd name="connsiteX50" fmla="*/ 2139950 w 9429751"/>
                <a:gd name="connsiteY50" fmla="*/ 814388 h 2668588"/>
                <a:gd name="connsiteX51" fmla="*/ 2149475 w 9429751"/>
                <a:gd name="connsiteY51" fmla="*/ 1023938 h 2668588"/>
                <a:gd name="connsiteX52" fmla="*/ 2216150 w 9429751"/>
                <a:gd name="connsiteY52" fmla="*/ 1062038 h 2668588"/>
                <a:gd name="connsiteX53" fmla="*/ 2282825 w 9429751"/>
                <a:gd name="connsiteY53" fmla="*/ 947738 h 2668588"/>
                <a:gd name="connsiteX54" fmla="*/ 2273300 w 9429751"/>
                <a:gd name="connsiteY54" fmla="*/ 690563 h 2668588"/>
                <a:gd name="connsiteX55" fmla="*/ 2273300 w 9429751"/>
                <a:gd name="connsiteY55" fmla="*/ 319088 h 2668588"/>
                <a:gd name="connsiteX56" fmla="*/ 2282825 w 9429751"/>
                <a:gd name="connsiteY56" fmla="*/ 109538 h 2668588"/>
                <a:gd name="connsiteX57" fmla="*/ 2406650 w 9429751"/>
                <a:gd name="connsiteY57" fmla="*/ 119063 h 2668588"/>
                <a:gd name="connsiteX58" fmla="*/ 2444750 w 9429751"/>
                <a:gd name="connsiteY58" fmla="*/ 347663 h 2668588"/>
                <a:gd name="connsiteX59" fmla="*/ 2444750 w 9429751"/>
                <a:gd name="connsiteY59" fmla="*/ 652463 h 2668588"/>
                <a:gd name="connsiteX60" fmla="*/ 2425700 w 9429751"/>
                <a:gd name="connsiteY60" fmla="*/ 966788 h 2668588"/>
                <a:gd name="connsiteX61" fmla="*/ 2454275 w 9429751"/>
                <a:gd name="connsiteY61" fmla="*/ 1081088 h 2668588"/>
                <a:gd name="connsiteX62" fmla="*/ 2559050 w 9429751"/>
                <a:gd name="connsiteY62" fmla="*/ 1033463 h 2668588"/>
                <a:gd name="connsiteX63" fmla="*/ 2568575 w 9429751"/>
                <a:gd name="connsiteY63" fmla="*/ 776288 h 2668588"/>
                <a:gd name="connsiteX64" fmla="*/ 2587625 w 9429751"/>
                <a:gd name="connsiteY64" fmla="*/ 500063 h 2668588"/>
                <a:gd name="connsiteX65" fmla="*/ 2559050 w 9429751"/>
                <a:gd name="connsiteY65" fmla="*/ 185738 h 2668588"/>
                <a:gd name="connsiteX66" fmla="*/ 2673350 w 9429751"/>
                <a:gd name="connsiteY66" fmla="*/ 42863 h 2668588"/>
                <a:gd name="connsiteX67" fmla="*/ 2740025 w 9429751"/>
                <a:gd name="connsiteY67" fmla="*/ 319088 h 2668588"/>
                <a:gd name="connsiteX68" fmla="*/ 2720975 w 9429751"/>
                <a:gd name="connsiteY68" fmla="*/ 661988 h 2668588"/>
                <a:gd name="connsiteX69" fmla="*/ 2701925 w 9429751"/>
                <a:gd name="connsiteY69" fmla="*/ 1033463 h 2668588"/>
                <a:gd name="connsiteX70" fmla="*/ 2749550 w 9429751"/>
                <a:gd name="connsiteY70" fmla="*/ 1081088 h 2668588"/>
                <a:gd name="connsiteX71" fmla="*/ 2863850 w 9429751"/>
                <a:gd name="connsiteY71" fmla="*/ 1014413 h 2668588"/>
                <a:gd name="connsiteX72" fmla="*/ 2873375 w 9429751"/>
                <a:gd name="connsiteY72" fmla="*/ 804863 h 2668588"/>
                <a:gd name="connsiteX73" fmla="*/ 2863850 w 9429751"/>
                <a:gd name="connsiteY73" fmla="*/ 471488 h 2668588"/>
                <a:gd name="connsiteX74" fmla="*/ 2921000 w 9429751"/>
                <a:gd name="connsiteY74" fmla="*/ 100013 h 2668588"/>
                <a:gd name="connsiteX75" fmla="*/ 3016250 w 9429751"/>
                <a:gd name="connsiteY75" fmla="*/ 280988 h 2668588"/>
                <a:gd name="connsiteX76" fmla="*/ 3035300 w 9429751"/>
                <a:gd name="connsiteY76" fmla="*/ 700088 h 2668588"/>
                <a:gd name="connsiteX77" fmla="*/ 3025775 w 9429751"/>
                <a:gd name="connsiteY77" fmla="*/ 1004888 h 2668588"/>
                <a:gd name="connsiteX78" fmla="*/ 3130550 w 9429751"/>
                <a:gd name="connsiteY78" fmla="*/ 1071563 h 2668588"/>
                <a:gd name="connsiteX79" fmla="*/ 3140075 w 9429751"/>
                <a:gd name="connsiteY79" fmla="*/ 852488 h 2668588"/>
                <a:gd name="connsiteX80" fmla="*/ 3168650 w 9429751"/>
                <a:gd name="connsiteY80" fmla="*/ 509588 h 2668588"/>
                <a:gd name="connsiteX81" fmla="*/ 3159125 w 9429751"/>
                <a:gd name="connsiteY81" fmla="*/ 271463 h 2668588"/>
                <a:gd name="connsiteX82" fmla="*/ 3178175 w 9429751"/>
                <a:gd name="connsiteY82" fmla="*/ 80963 h 2668588"/>
                <a:gd name="connsiteX83" fmla="*/ 3302000 w 9429751"/>
                <a:gd name="connsiteY83" fmla="*/ 147638 h 2668588"/>
                <a:gd name="connsiteX84" fmla="*/ 3302000 w 9429751"/>
                <a:gd name="connsiteY84" fmla="*/ 423863 h 2668588"/>
                <a:gd name="connsiteX85" fmla="*/ 3292475 w 9429751"/>
                <a:gd name="connsiteY85" fmla="*/ 728663 h 2668588"/>
                <a:gd name="connsiteX86" fmla="*/ 3254375 w 9429751"/>
                <a:gd name="connsiteY86" fmla="*/ 1004888 h 2668588"/>
                <a:gd name="connsiteX87" fmla="*/ 3387725 w 9429751"/>
                <a:gd name="connsiteY87" fmla="*/ 1062038 h 2668588"/>
                <a:gd name="connsiteX88" fmla="*/ 3454400 w 9429751"/>
                <a:gd name="connsiteY88" fmla="*/ 661988 h 2668588"/>
                <a:gd name="connsiteX89" fmla="*/ 3463925 w 9429751"/>
                <a:gd name="connsiteY89" fmla="*/ 242888 h 2668588"/>
                <a:gd name="connsiteX90" fmla="*/ 3521075 w 9429751"/>
                <a:gd name="connsiteY90" fmla="*/ 90488 h 2668588"/>
                <a:gd name="connsiteX91" fmla="*/ 3578225 w 9429751"/>
                <a:gd name="connsiteY91" fmla="*/ 147638 h 2668588"/>
                <a:gd name="connsiteX92" fmla="*/ 3578225 w 9429751"/>
                <a:gd name="connsiteY92" fmla="*/ 385763 h 2668588"/>
                <a:gd name="connsiteX93" fmla="*/ 3606800 w 9429751"/>
                <a:gd name="connsiteY93" fmla="*/ 728663 h 2668588"/>
                <a:gd name="connsiteX94" fmla="*/ 3616325 w 9429751"/>
                <a:gd name="connsiteY94" fmla="*/ 985838 h 2668588"/>
                <a:gd name="connsiteX95" fmla="*/ 3702050 w 9429751"/>
                <a:gd name="connsiteY95" fmla="*/ 1042988 h 2668588"/>
                <a:gd name="connsiteX96" fmla="*/ 3740150 w 9429751"/>
                <a:gd name="connsiteY96" fmla="*/ 766763 h 2668588"/>
                <a:gd name="connsiteX97" fmla="*/ 3711575 w 9429751"/>
                <a:gd name="connsiteY97" fmla="*/ 414338 h 2668588"/>
                <a:gd name="connsiteX98" fmla="*/ 3711575 w 9429751"/>
                <a:gd name="connsiteY98" fmla="*/ 128588 h 2668588"/>
                <a:gd name="connsiteX99" fmla="*/ 3787775 w 9429751"/>
                <a:gd name="connsiteY99" fmla="*/ 52388 h 2668588"/>
                <a:gd name="connsiteX100" fmla="*/ 3854450 w 9429751"/>
                <a:gd name="connsiteY100" fmla="*/ 185738 h 2668588"/>
                <a:gd name="connsiteX101" fmla="*/ 3854450 w 9429751"/>
                <a:gd name="connsiteY101" fmla="*/ 357188 h 2668588"/>
                <a:gd name="connsiteX102" fmla="*/ 3873500 w 9429751"/>
                <a:gd name="connsiteY102" fmla="*/ 652463 h 2668588"/>
                <a:gd name="connsiteX103" fmla="*/ 3902075 w 9429751"/>
                <a:gd name="connsiteY103" fmla="*/ 928688 h 2668588"/>
                <a:gd name="connsiteX104" fmla="*/ 3911600 w 9429751"/>
                <a:gd name="connsiteY104" fmla="*/ 1071563 h 2668588"/>
                <a:gd name="connsiteX105" fmla="*/ 4044950 w 9429751"/>
                <a:gd name="connsiteY105" fmla="*/ 1023938 h 2668588"/>
                <a:gd name="connsiteX106" fmla="*/ 4016375 w 9429751"/>
                <a:gd name="connsiteY106" fmla="*/ 700088 h 2668588"/>
                <a:gd name="connsiteX107" fmla="*/ 3997325 w 9429751"/>
                <a:gd name="connsiteY107" fmla="*/ 166688 h 2668588"/>
                <a:gd name="connsiteX108" fmla="*/ 4016375 w 9429751"/>
                <a:gd name="connsiteY108" fmla="*/ 61913 h 2668588"/>
                <a:gd name="connsiteX109" fmla="*/ 4092575 w 9429751"/>
                <a:gd name="connsiteY109" fmla="*/ 119063 h 2668588"/>
                <a:gd name="connsiteX110" fmla="*/ 4130675 w 9429751"/>
                <a:gd name="connsiteY110" fmla="*/ 395288 h 2668588"/>
                <a:gd name="connsiteX111" fmla="*/ 4168775 w 9429751"/>
                <a:gd name="connsiteY111" fmla="*/ 804863 h 2668588"/>
                <a:gd name="connsiteX112" fmla="*/ 4235450 w 9429751"/>
                <a:gd name="connsiteY112" fmla="*/ 1052513 h 2668588"/>
                <a:gd name="connsiteX113" fmla="*/ 4283075 w 9429751"/>
                <a:gd name="connsiteY113" fmla="*/ 871538 h 2668588"/>
                <a:gd name="connsiteX114" fmla="*/ 4283075 w 9429751"/>
                <a:gd name="connsiteY114" fmla="*/ 595313 h 2668588"/>
                <a:gd name="connsiteX115" fmla="*/ 4311650 w 9429751"/>
                <a:gd name="connsiteY115" fmla="*/ 252413 h 2668588"/>
                <a:gd name="connsiteX116" fmla="*/ 4340225 w 9429751"/>
                <a:gd name="connsiteY116" fmla="*/ 71438 h 2668588"/>
                <a:gd name="connsiteX117" fmla="*/ 4406900 w 9429751"/>
                <a:gd name="connsiteY117" fmla="*/ 242888 h 2668588"/>
                <a:gd name="connsiteX118" fmla="*/ 4397375 w 9429751"/>
                <a:gd name="connsiteY118" fmla="*/ 566738 h 2668588"/>
                <a:gd name="connsiteX119" fmla="*/ 4435475 w 9429751"/>
                <a:gd name="connsiteY119" fmla="*/ 919163 h 2668588"/>
                <a:gd name="connsiteX120" fmla="*/ 4464050 w 9429751"/>
                <a:gd name="connsiteY120" fmla="*/ 1042988 h 2668588"/>
                <a:gd name="connsiteX121" fmla="*/ 4578350 w 9429751"/>
                <a:gd name="connsiteY121" fmla="*/ 1014413 h 2668588"/>
                <a:gd name="connsiteX122" fmla="*/ 4530725 w 9429751"/>
                <a:gd name="connsiteY122" fmla="*/ 642938 h 2668588"/>
                <a:gd name="connsiteX123" fmla="*/ 4530725 w 9429751"/>
                <a:gd name="connsiteY123" fmla="*/ 414338 h 2668588"/>
                <a:gd name="connsiteX124" fmla="*/ 4559300 w 9429751"/>
                <a:gd name="connsiteY124" fmla="*/ 128588 h 2668588"/>
                <a:gd name="connsiteX125" fmla="*/ 4654550 w 9429751"/>
                <a:gd name="connsiteY125" fmla="*/ 109538 h 2668588"/>
                <a:gd name="connsiteX126" fmla="*/ 4692650 w 9429751"/>
                <a:gd name="connsiteY126" fmla="*/ 195263 h 2668588"/>
                <a:gd name="connsiteX127" fmla="*/ 4730750 w 9429751"/>
                <a:gd name="connsiteY127" fmla="*/ 442913 h 2668588"/>
                <a:gd name="connsiteX128" fmla="*/ 4721225 w 9429751"/>
                <a:gd name="connsiteY128" fmla="*/ 652463 h 2668588"/>
                <a:gd name="connsiteX129" fmla="*/ 4721225 w 9429751"/>
                <a:gd name="connsiteY129" fmla="*/ 804863 h 2668588"/>
                <a:gd name="connsiteX130" fmla="*/ 4740275 w 9429751"/>
                <a:gd name="connsiteY130" fmla="*/ 957263 h 2668588"/>
                <a:gd name="connsiteX131" fmla="*/ 4749800 w 9429751"/>
                <a:gd name="connsiteY131" fmla="*/ 1023938 h 2668588"/>
                <a:gd name="connsiteX132" fmla="*/ 4845050 w 9429751"/>
                <a:gd name="connsiteY132" fmla="*/ 966788 h 2668588"/>
                <a:gd name="connsiteX133" fmla="*/ 4854575 w 9429751"/>
                <a:gd name="connsiteY133" fmla="*/ 804863 h 2668588"/>
                <a:gd name="connsiteX134" fmla="*/ 4854575 w 9429751"/>
                <a:gd name="connsiteY134" fmla="*/ 490538 h 2668588"/>
                <a:gd name="connsiteX135" fmla="*/ 4835525 w 9429751"/>
                <a:gd name="connsiteY135" fmla="*/ 223838 h 2668588"/>
                <a:gd name="connsiteX136" fmla="*/ 4835525 w 9429751"/>
                <a:gd name="connsiteY136" fmla="*/ 109538 h 2668588"/>
                <a:gd name="connsiteX137" fmla="*/ 4892675 w 9429751"/>
                <a:gd name="connsiteY137" fmla="*/ 80963 h 2668588"/>
                <a:gd name="connsiteX138" fmla="*/ 4949825 w 9429751"/>
                <a:gd name="connsiteY138" fmla="*/ 100013 h 2668588"/>
                <a:gd name="connsiteX139" fmla="*/ 4987925 w 9429751"/>
                <a:gd name="connsiteY139" fmla="*/ 261938 h 2668588"/>
                <a:gd name="connsiteX140" fmla="*/ 4987925 w 9429751"/>
                <a:gd name="connsiteY140" fmla="*/ 490538 h 2668588"/>
                <a:gd name="connsiteX141" fmla="*/ 4987925 w 9429751"/>
                <a:gd name="connsiteY141" fmla="*/ 766763 h 2668588"/>
                <a:gd name="connsiteX142" fmla="*/ 4978400 w 9429751"/>
                <a:gd name="connsiteY142" fmla="*/ 938213 h 2668588"/>
                <a:gd name="connsiteX143" fmla="*/ 5006975 w 9429751"/>
                <a:gd name="connsiteY143" fmla="*/ 995363 h 2668588"/>
                <a:gd name="connsiteX144" fmla="*/ 5102225 w 9429751"/>
                <a:gd name="connsiteY144" fmla="*/ 995363 h 2668588"/>
                <a:gd name="connsiteX145" fmla="*/ 5130800 w 9429751"/>
                <a:gd name="connsiteY145" fmla="*/ 757238 h 2668588"/>
                <a:gd name="connsiteX146" fmla="*/ 5140325 w 9429751"/>
                <a:gd name="connsiteY146" fmla="*/ 347663 h 2668588"/>
                <a:gd name="connsiteX147" fmla="*/ 5130800 w 9429751"/>
                <a:gd name="connsiteY147" fmla="*/ 90488 h 2668588"/>
                <a:gd name="connsiteX148" fmla="*/ 5216525 w 9429751"/>
                <a:gd name="connsiteY148" fmla="*/ 90488 h 2668588"/>
                <a:gd name="connsiteX149" fmla="*/ 5254625 w 9429751"/>
                <a:gd name="connsiteY149" fmla="*/ 195263 h 2668588"/>
                <a:gd name="connsiteX150" fmla="*/ 5264150 w 9429751"/>
                <a:gd name="connsiteY150" fmla="*/ 357188 h 2668588"/>
                <a:gd name="connsiteX151" fmla="*/ 5273675 w 9429751"/>
                <a:gd name="connsiteY151" fmla="*/ 519113 h 2668588"/>
                <a:gd name="connsiteX152" fmla="*/ 5264150 w 9429751"/>
                <a:gd name="connsiteY152" fmla="*/ 747713 h 2668588"/>
                <a:gd name="connsiteX153" fmla="*/ 5264150 w 9429751"/>
                <a:gd name="connsiteY153" fmla="*/ 957263 h 2668588"/>
                <a:gd name="connsiteX154" fmla="*/ 5311775 w 9429751"/>
                <a:gd name="connsiteY154" fmla="*/ 1033463 h 2668588"/>
                <a:gd name="connsiteX155" fmla="*/ 5368925 w 9429751"/>
                <a:gd name="connsiteY155" fmla="*/ 928688 h 2668588"/>
                <a:gd name="connsiteX156" fmla="*/ 5416550 w 9429751"/>
                <a:gd name="connsiteY156" fmla="*/ 719138 h 2668588"/>
                <a:gd name="connsiteX157" fmla="*/ 5378450 w 9429751"/>
                <a:gd name="connsiteY157" fmla="*/ 500063 h 2668588"/>
                <a:gd name="connsiteX158" fmla="*/ 5378450 w 9429751"/>
                <a:gd name="connsiteY158" fmla="*/ 214313 h 2668588"/>
                <a:gd name="connsiteX159" fmla="*/ 5435600 w 9429751"/>
                <a:gd name="connsiteY159" fmla="*/ 61913 h 2668588"/>
                <a:gd name="connsiteX160" fmla="*/ 5502275 w 9429751"/>
                <a:gd name="connsiteY160" fmla="*/ 109538 h 2668588"/>
                <a:gd name="connsiteX161" fmla="*/ 5511800 w 9429751"/>
                <a:gd name="connsiteY161" fmla="*/ 319088 h 2668588"/>
                <a:gd name="connsiteX162" fmla="*/ 5511800 w 9429751"/>
                <a:gd name="connsiteY162" fmla="*/ 500063 h 2668588"/>
                <a:gd name="connsiteX163" fmla="*/ 5540375 w 9429751"/>
                <a:gd name="connsiteY163" fmla="*/ 776288 h 2668588"/>
                <a:gd name="connsiteX164" fmla="*/ 5530850 w 9429751"/>
                <a:gd name="connsiteY164" fmla="*/ 985838 h 2668588"/>
                <a:gd name="connsiteX165" fmla="*/ 5578475 w 9429751"/>
                <a:gd name="connsiteY165" fmla="*/ 1062038 h 2668588"/>
                <a:gd name="connsiteX166" fmla="*/ 5654675 w 9429751"/>
                <a:gd name="connsiteY166" fmla="*/ 1033463 h 2668588"/>
                <a:gd name="connsiteX167" fmla="*/ 5654675 w 9429751"/>
                <a:gd name="connsiteY167" fmla="*/ 690563 h 2668588"/>
                <a:gd name="connsiteX168" fmla="*/ 5664200 w 9429751"/>
                <a:gd name="connsiteY168" fmla="*/ 157163 h 2668588"/>
                <a:gd name="connsiteX169" fmla="*/ 5749925 w 9429751"/>
                <a:gd name="connsiteY169" fmla="*/ 61913 h 2668588"/>
                <a:gd name="connsiteX170" fmla="*/ 5788025 w 9429751"/>
                <a:gd name="connsiteY170" fmla="*/ 166688 h 2668588"/>
                <a:gd name="connsiteX171" fmla="*/ 5788025 w 9429751"/>
                <a:gd name="connsiteY171" fmla="*/ 452438 h 2668588"/>
                <a:gd name="connsiteX172" fmla="*/ 5788025 w 9429751"/>
                <a:gd name="connsiteY172" fmla="*/ 728663 h 2668588"/>
                <a:gd name="connsiteX173" fmla="*/ 5788025 w 9429751"/>
                <a:gd name="connsiteY173" fmla="*/ 909638 h 2668588"/>
                <a:gd name="connsiteX174" fmla="*/ 5788025 w 9429751"/>
                <a:gd name="connsiteY174" fmla="*/ 1042988 h 2668588"/>
                <a:gd name="connsiteX175" fmla="*/ 5892800 w 9429751"/>
                <a:gd name="connsiteY175" fmla="*/ 1004888 h 2668588"/>
                <a:gd name="connsiteX176" fmla="*/ 5921375 w 9429751"/>
                <a:gd name="connsiteY176" fmla="*/ 852488 h 2668588"/>
                <a:gd name="connsiteX177" fmla="*/ 5911850 w 9429751"/>
                <a:gd name="connsiteY177" fmla="*/ 500063 h 2668588"/>
                <a:gd name="connsiteX178" fmla="*/ 5911850 w 9429751"/>
                <a:gd name="connsiteY178" fmla="*/ 252413 h 2668588"/>
                <a:gd name="connsiteX179" fmla="*/ 5949950 w 9429751"/>
                <a:gd name="connsiteY179" fmla="*/ 80963 h 2668588"/>
                <a:gd name="connsiteX180" fmla="*/ 6035675 w 9429751"/>
                <a:gd name="connsiteY180" fmla="*/ 109538 h 2668588"/>
                <a:gd name="connsiteX181" fmla="*/ 6045200 w 9429751"/>
                <a:gd name="connsiteY181" fmla="*/ 423863 h 2668588"/>
                <a:gd name="connsiteX182" fmla="*/ 6073775 w 9429751"/>
                <a:gd name="connsiteY182" fmla="*/ 1052513 h 2668588"/>
                <a:gd name="connsiteX183" fmla="*/ 6197600 w 9429751"/>
                <a:gd name="connsiteY183" fmla="*/ 1023938 h 2668588"/>
                <a:gd name="connsiteX184" fmla="*/ 6216650 w 9429751"/>
                <a:gd name="connsiteY184" fmla="*/ 785813 h 2668588"/>
                <a:gd name="connsiteX185" fmla="*/ 6188075 w 9429751"/>
                <a:gd name="connsiteY185" fmla="*/ 347663 h 2668588"/>
                <a:gd name="connsiteX186" fmla="*/ 6235700 w 9429751"/>
                <a:gd name="connsiteY186" fmla="*/ 119063 h 2668588"/>
                <a:gd name="connsiteX187" fmla="*/ 6302375 w 9429751"/>
                <a:gd name="connsiteY187" fmla="*/ 157163 h 2668588"/>
                <a:gd name="connsiteX188" fmla="*/ 6340475 w 9429751"/>
                <a:gd name="connsiteY188" fmla="*/ 881063 h 2668588"/>
                <a:gd name="connsiteX189" fmla="*/ 6369050 w 9429751"/>
                <a:gd name="connsiteY189" fmla="*/ 1071563 h 2668588"/>
                <a:gd name="connsiteX190" fmla="*/ 6483350 w 9429751"/>
                <a:gd name="connsiteY190" fmla="*/ 976313 h 2668588"/>
                <a:gd name="connsiteX191" fmla="*/ 6492875 w 9429751"/>
                <a:gd name="connsiteY191" fmla="*/ 566738 h 2668588"/>
                <a:gd name="connsiteX192" fmla="*/ 6502400 w 9429751"/>
                <a:gd name="connsiteY192" fmla="*/ 300038 h 2668588"/>
                <a:gd name="connsiteX193" fmla="*/ 6540500 w 9429751"/>
                <a:gd name="connsiteY193" fmla="*/ 100013 h 2668588"/>
                <a:gd name="connsiteX194" fmla="*/ 6607175 w 9429751"/>
                <a:gd name="connsiteY194" fmla="*/ 157163 h 2668588"/>
                <a:gd name="connsiteX195" fmla="*/ 6616700 w 9429751"/>
                <a:gd name="connsiteY195" fmla="*/ 690563 h 2668588"/>
                <a:gd name="connsiteX196" fmla="*/ 6607175 w 9429751"/>
                <a:gd name="connsiteY196" fmla="*/ 976313 h 2668588"/>
                <a:gd name="connsiteX197" fmla="*/ 6683375 w 9429751"/>
                <a:gd name="connsiteY197" fmla="*/ 1042988 h 2668588"/>
                <a:gd name="connsiteX198" fmla="*/ 6740525 w 9429751"/>
                <a:gd name="connsiteY198" fmla="*/ 890588 h 2668588"/>
                <a:gd name="connsiteX199" fmla="*/ 6740525 w 9429751"/>
                <a:gd name="connsiteY199" fmla="*/ 509588 h 2668588"/>
                <a:gd name="connsiteX200" fmla="*/ 6731000 w 9429751"/>
                <a:gd name="connsiteY200" fmla="*/ 185738 h 2668588"/>
                <a:gd name="connsiteX201" fmla="*/ 6797675 w 9429751"/>
                <a:gd name="connsiteY201" fmla="*/ 80963 h 2668588"/>
                <a:gd name="connsiteX202" fmla="*/ 6864350 w 9429751"/>
                <a:gd name="connsiteY202" fmla="*/ 309563 h 2668588"/>
                <a:gd name="connsiteX203" fmla="*/ 6873875 w 9429751"/>
                <a:gd name="connsiteY203" fmla="*/ 947738 h 2668588"/>
                <a:gd name="connsiteX204" fmla="*/ 6978650 w 9429751"/>
                <a:gd name="connsiteY204" fmla="*/ 928688 h 2668588"/>
                <a:gd name="connsiteX205" fmla="*/ 7016750 w 9429751"/>
                <a:gd name="connsiteY205" fmla="*/ 547688 h 2668588"/>
                <a:gd name="connsiteX206" fmla="*/ 6997700 w 9429751"/>
                <a:gd name="connsiteY206" fmla="*/ 214313 h 2668588"/>
                <a:gd name="connsiteX207" fmla="*/ 7026275 w 9429751"/>
                <a:gd name="connsiteY207" fmla="*/ 100013 h 2668588"/>
                <a:gd name="connsiteX208" fmla="*/ 7092950 w 9429751"/>
                <a:gd name="connsiteY208" fmla="*/ 347663 h 2668588"/>
                <a:gd name="connsiteX209" fmla="*/ 7121525 w 9429751"/>
                <a:gd name="connsiteY209" fmla="*/ 709613 h 2668588"/>
                <a:gd name="connsiteX210" fmla="*/ 7112000 w 9429751"/>
                <a:gd name="connsiteY210" fmla="*/ 957263 h 2668588"/>
                <a:gd name="connsiteX211" fmla="*/ 7188200 w 9429751"/>
                <a:gd name="connsiteY211" fmla="*/ 1042988 h 2668588"/>
                <a:gd name="connsiteX212" fmla="*/ 7273925 w 9429751"/>
                <a:gd name="connsiteY212" fmla="*/ 747713 h 2668588"/>
                <a:gd name="connsiteX213" fmla="*/ 7264400 w 9429751"/>
                <a:gd name="connsiteY213" fmla="*/ 290513 h 2668588"/>
                <a:gd name="connsiteX214" fmla="*/ 7273925 w 9429751"/>
                <a:gd name="connsiteY214" fmla="*/ 119063 h 2668588"/>
                <a:gd name="connsiteX215" fmla="*/ 7340600 w 9429751"/>
                <a:gd name="connsiteY215" fmla="*/ 52388 h 2668588"/>
                <a:gd name="connsiteX216" fmla="*/ 7388225 w 9429751"/>
                <a:gd name="connsiteY216" fmla="*/ 128588 h 2668588"/>
                <a:gd name="connsiteX217" fmla="*/ 7397750 w 9429751"/>
                <a:gd name="connsiteY217" fmla="*/ 328613 h 2668588"/>
                <a:gd name="connsiteX218" fmla="*/ 7388225 w 9429751"/>
                <a:gd name="connsiteY218" fmla="*/ 604838 h 2668588"/>
                <a:gd name="connsiteX219" fmla="*/ 7397750 w 9429751"/>
                <a:gd name="connsiteY219" fmla="*/ 900113 h 2668588"/>
                <a:gd name="connsiteX220" fmla="*/ 7416800 w 9429751"/>
                <a:gd name="connsiteY220" fmla="*/ 1004888 h 2668588"/>
                <a:gd name="connsiteX221" fmla="*/ 7473950 w 9429751"/>
                <a:gd name="connsiteY221" fmla="*/ 1023938 h 2668588"/>
                <a:gd name="connsiteX222" fmla="*/ 7521575 w 9429751"/>
                <a:gd name="connsiteY222" fmla="*/ 814388 h 2668588"/>
                <a:gd name="connsiteX223" fmla="*/ 7521575 w 9429751"/>
                <a:gd name="connsiteY223" fmla="*/ 519113 h 2668588"/>
                <a:gd name="connsiteX224" fmla="*/ 7531100 w 9429751"/>
                <a:gd name="connsiteY224" fmla="*/ 223838 h 2668588"/>
                <a:gd name="connsiteX225" fmla="*/ 7531100 w 9429751"/>
                <a:gd name="connsiteY225" fmla="*/ 119063 h 2668588"/>
                <a:gd name="connsiteX226" fmla="*/ 7626350 w 9429751"/>
                <a:gd name="connsiteY226" fmla="*/ 71438 h 2668588"/>
                <a:gd name="connsiteX227" fmla="*/ 7664450 w 9429751"/>
                <a:gd name="connsiteY227" fmla="*/ 157163 h 2668588"/>
                <a:gd name="connsiteX228" fmla="*/ 7664450 w 9429751"/>
                <a:gd name="connsiteY228" fmla="*/ 909638 h 2668588"/>
                <a:gd name="connsiteX229" fmla="*/ 7645400 w 9429751"/>
                <a:gd name="connsiteY229" fmla="*/ 1042988 h 2668588"/>
                <a:gd name="connsiteX230" fmla="*/ 7769225 w 9429751"/>
                <a:gd name="connsiteY230" fmla="*/ 1004888 h 2668588"/>
                <a:gd name="connsiteX231" fmla="*/ 7788275 w 9429751"/>
                <a:gd name="connsiteY231" fmla="*/ 785813 h 2668588"/>
                <a:gd name="connsiteX232" fmla="*/ 7816850 w 9429751"/>
                <a:gd name="connsiteY232" fmla="*/ 404813 h 2668588"/>
                <a:gd name="connsiteX233" fmla="*/ 7826375 w 9429751"/>
                <a:gd name="connsiteY233" fmla="*/ 119063 h 2668588"/>
                <a:gd name="connsiteX234" fmla="*/ 7940675 w 9429751"/>
                <a:gd name="connsiteY234" fmla="*/ 71438 h 2668588"/>
                <a:gd name="connsiteX235" fmla="*/ 7959725 w 9429751"/>
                <a:gd name="connsiteY235" fmla="*/ 176213 h 2668588"/>
                <a:gd name="connsiteX236" fmla="*/ 7959725 w 9429751"/>
                <a:gd name="connsiteY236" fmla="*/ 490538 h 2668588"/>
                <a:gd name="connsiteX237" fmla="*/ 7940675 w 9429751"/>
                <a:gd name="connsiteY237" fmla="*/ 842963 h 2668588"/>
                <a:gd name="connsiteX238" fmla="*/ 7950200 w 9429751"/>
                <a:gd name="connsiteY238" fmla="*/ 995363 h 2668588"/>
                <a:gd name="connsiteX239" fmla="*/ 8045450 w 9429751"/>
                <a:gd name="connsiteY239" fmla="*/ 1004888 h 2668588"/>
                <a:gd name="connsiteX240" fmla="*/ 8064500 w 9429751"/>
                <a:gd name="connsiteY240" fmla="*/ 823913 h 2668588"/>
                <a:gd name="connsiteX241" fmla="*/ 8083550 w 9429751"/>
                <a:gd name="connsiteY241" fmla="*/ 528638 h 2668588"/>
                <a:gd name="connsiteX242" fmla="*/ 8102600 w 9429751"/>
                <a:gd name="connsiteY242" fmla="*/ 204788 h 2668588"/>
                <a:gd name="connsiteX243" fmla="*/ 8150225 w 9429751"/>
                <a:gd name="connsiteY243" fmla="*/ 80963 h 2668588"/>
                <a:gd name="connsiteX244" fmla="*/ 8235950 w 9429751"/>
                <a:gd name="connsiteY244" fmla="*/ 214313 h 2668588"/>
                <a:gd name="connsiteX245" fmla="*/ 8226425 w 9429751"/>
                <a:gd name="connsiteY245" fmla="*/ 452438 h 2668588"/>
                <a:gd name="connsiteX246" fmla="*/ 8226425 w 9429751"/>
                <a:gd name="connsiteY246" fmla="*/ 747713 h 2668588"/>
                <a:gd name="connsiteX247" fmla="*/ 8264525 w 9429751"/>
                <a:gd name="connsiteY247" fmla="*/ 995363 h 2668588"/>
                <a:gd name="connsiteX248" fmla="*/ 8321675 w 9429751"/>
                <a:gd name="connsiteY248" fmla="*/ 1062038 h 2668588"/>
                <a:gd name="connsiteX249" fmla="*/ 8350250 w 9429751"/>
                <a:gd name="connsiteY249" fmla="*/ 833438 h 2668588"/>
                <a:gd name="connsiteX250" fmla="*/ 8350250 w 9429751"/>
                <a:gd name="connsiteY250" fmla="*/ 490538 h 2668588"/>
                <a:gd name="connsiteX251" fmla="*/ 8340725 w 9429751"/>
                <a:gd name="connsiteY251" fmla="*/ 176213 h 2668588"/>
                <a:gd name="connsiteX252" fmla="*/ 8445500 w 9429751"/>
                <a:gd name="connsiteY252" fmla="*/ 90488 h 2668588"/>
                <a:gd name="connsiteX253" fmla="*/ 8502650 w 9429751"/>
                <a:gd name="connsiteY253" fmla="*/ 338138 h 2668588"/>
                <a:gd name="connsiteX254" fmla="*/ 8502650 w 9429751"/>
                <a:gd name="connsiteY254" fmla="*/ 661988 h 2668588"/>
                <a:gd name="connsiteX255" fmla="*/ 8531225 w 9429751"/>
                <a:gd name="connsiteY255" fmla="*/ 1004888 h 2668588"/>
                <a:gd name="connsiteX256" fmla="*/ 8645525 w 9429751"/>
                <a:gd name="connsiteY256" fmla="*/ 928688 h 2668588"/>
                <a:gd name="connsiteX257" fmla="*/ 8645525 w 9429751"/>
                <a:gd name="connsiteY257" fmla="*/ 671513 h 2668588"/>
                <a:gd name="connsiteX258" fmla="*/ 8683625 w 9429751"/>
                <a:gd name="connsiteY258" fmla="*/ 300038 h 2668588"/>
                <a:gd name="connsiteX259" fmla="*/ 8655050 w 9429751"/>
                <a:gd name="connsiteY259" fmla="*/ 90488 h 2668588"/>
                <a:gd name="connsiteX260" fmla="*/ 8797925 w 9429751"/>
                <a:gd name="connsiteY260" fmla="*/ 128588 h 2668588"/>
                <a:gd name="connsiteX261" fmla="*/ 8807450 w 9429751"/>
                <a:gd name="connsiteY261" fmla="*/ 338138 h 2668588"/>
                <a:gd name="connsiteX262" fmla="*/ 8816975 w 9429751"/>
                <a:gd name="connsiteY262" fmla="*/ 766763 h 2668588"/>
                <a:gd name="connsiteX263" fmla="*/ 8845550 w 9429751"/>
                <a:gd name="connsiteY263" fmla="*/ 2309813 h 2668588"/>
                <a:gd name="connsiteX264" fmla="*/ 8826500 w 9429751"/>
                <a:gd name="connsiteY264" fmla="*/ 2490788 h 2668588"/>
                <a:gd name="connsiteX265" fmla="*/ 8512175 w 9429751"/>
                <a:gd name="connsiteY265" fmla="*/ 2538413 h 2668588"/>
                <a:gd name="connsiteX266" fmla="*/ 3321050 w 9429751"/>
                <a:gd name="connsiteY266" fmla="*/ 2557463 h 2668588"/>
                <a:gd name="connsiteX267" fmla="*/ 482600 w 9429751"/>
                <a:gd name="connsiteY267" fmla="*/ 2557463 h 2668588"/>
                <a:gd name="connsiteX268" fmla="*/ 425450 w 9429751"/>
                <a:gd name="connsiteY268" fmla="*/ 2557463 h 2668588"/>
                <a:gd name="connsiteX269" fmla="*/ 368300 w 9429751"/>
                <a:gd name="connsiteY269" fmla="*/ 2300288 h 2668588"/>
                <a:gd name="connsiteX0" fmla="*/ 368300 w 9747251"/>
                <a:gd name="connsiteY0" fmla="*/ 2300288 h 2668588"/>
                <a:gd name="connsiteX1" fmla="*/ 368300 w 9747251"/>
                <a:gd name="connsiteY1" fmla="*/ 347663 h 2668588"/>
                <a:gd name="connsiteX2" fmla="*/ 482600 w 9747251"/>
                <a:gd name="connsiteY2" fmla="*/ 214313 h 2668588"/>
                <a:gd name="connsiteX3" fmla="*/ 492125 w 9747251"/>
                <a:gd name="connsiteY3" fmla="*/ 919163 h 2668588"/>
                <a:gd name="connsiteX4" fmla="*/ 482600 w 9747251"/>
                <a:gd name="connsiteY4" fmla="*/ 1081088 h 2668588"/>
                <a:gd name="connsiteX5" fmla="*/ 577850 w 9747251"/>
                <a:gd name="connsiteY5" fmla="*/ 1119188 h 2668588"/>
                <a:gd name="connsiteX6" fmla="*/ 625475 w 9747251"/>
                <a:gd name="connsiteY6" fmla="*/ 909638 h 2668588"/>
                <a:gd name="connsiteX7" fmla="*/ 625475 w 9747251"/>
                <a:gd name="connsiteY7" fmla="*/ 604838 h 2668588"/>
                <a:gd name="connsiteX8" fmla="*/ 625475 w 9747251"/>
                <a:gd name="connsiteY8" fmla="*/ 376238 h 2668588"/>
                <a:gd name="connsiteX9" fmla="*/ 625475 w 9747251"/>
                <a:gd name="connsiteY9" fmla="*/ 147638 h 2668588"/>
                <a:gd name="connsiteX10" fmla="*/ 711200 w 9747251"/>
                <a:gd name="connsiteY10" fmla="*/ 128588 h 2668588"/>
                <a:gd name="connsiteX11" fmla="*/ 768350 w 9747251"/>
                <a:gd name="connsiteY11" fmla="*/ 233363 h 2668588"/>
                <a:gd name="connsiteX12" fmla="*/ 768350 w 9747251"/>
                <a:gd name="connsiteY12" fmla="*/ 1062038 h 2668588"/>
                <a:gd name="connsiteX13" fmla="*/ 863600 w 9747251"/>
                <a:gd name="connsiteY13" fmla="*/ 1100138 h 2668588"/>
                <a:gd name="connsiteX14" fmla="*/ 873125 w 9747251"/>
                <a:gd name="connsiteY14" fmla="*/ 909638 h 2668588"/>
                <a:gd name="connsiteX15" fmla="*/ 892175 w 9747251"/>
                <a:gd name="connsiteY15" fmla="*/ 128588 h 2668588"/>
                <a:gd name="connsiteX16" fmla="*/ 996950 w 9747251"/>
                <a:gd name="connsiteY16" fmla="*/ 138113 h 2668588"/>
                <a:gd name="connsiteX17" fmla="*/ 1016000 w 9747251"/>
                <a:gd name="connsiteY17" fmla="*/ 595313 h 2668588"/>
                <a:gd name="connsiteX18" fmla="*/ 1035050 w 9747251"/>
                <a:gd name="connsiteY18" fmla="*/ 947738 h 2668588"/>
                <a:gd name="connsiteX19" fmla="*/ 1044575 w 9747251"/>
                <a:gd name="connsiteY19" fmla="*/ 1109663 h 2668588"/>
                <a:gd name="connsiteX20" fmla="*/ 1139825 w 9747251"/>
                <a:gd name="connsiteY20" fmla="*/ 1062038 h 2668588"/>
                <a:gd name="connsiteX21" fmla="*/ 1149350 w 9747251"/>
                <a:gd name="connsiteY21" fmla="*/ 195263 h 2668588"/>
                <a:gd name="connsiteX22" fmla="*/ 1196975 w 9747251"/>
                <a:gd name="connsiteY22" fmla="*/ 100013 h 2668588"/>
                <a:gd name="connsiteX23" fmla="*/ 1254125 w 9747251"/>
                <a:gd name="connsiteY23" fmla="*/ 280988 h 2668588"/>
                <a:gd name="connsiteX24" fmla="*/ 1263650 w 9747251"/>
                <a:gd name="connsiteY24" fmla="*/ 728663 h 2668588"/>
                <a:gd name="connsiteX25" fmla="*/ 1292225 w 9747251"/>
                <a:gd name="connsiteY25" fmla="*/ 1109663 h 2668588"/>
                <a:gd name="connsiteX26" fmla="*/ 1444625 w 9747251"/>
                <a:gd name="connsiteY26" fmla="*/ 1062038 h 2668588"/>
                <a:gd name="connsiteX27" fmla="*/ 1435100 w 9747251"/>
                <a:gd name="connsiteY27" fmla="*/ 681038 h 2668588"/>
                <a:gd name="connsiteX28" fmla="*/ 1416050 w 9747251"/>
                <a:gd name="connsiteY28" fmla="*/ 271463 h 2668588"/>
                <a:gd name="connsiteX29" fmla="*/ 1435100 w 9747251"/>
                <a:gd name="connsiteY29" fmla="*/ 100013 h 2668588"/>
                <a:gd name="connsiteX30" fmla="*/ 1558925 w 9747251"/>
                <a:gd name="connsiteY30" fmla="*/ 157163 h 2668588"/>
                <a:gd name="connsiteX31" fmla="*/ 1549400 w 9747251"/>
                <a:gd name="connsiteY31" fmla="*/ 433388 h 2668588"/>
                <a:gd name="connsiteX32" fmla="*/ 1587500 w 9747251"/>
                <a:gd name="connsiteY32" fmla="*/ 814388 h 2668588"/>
                <a:gd name="connsiteX33" fmla="*/ 1606550 w 9747251"/>
                <a:gd name="connsiteY33" fmla="*/ 1052513 h 2668588"/>
                <a:gd name="connsiteX34" fmla="*/ 1682750 w 9747251"/>
                <a:gd name="connsiteY34" fmla="*/ 1052513 h 2668588"/>
                <a:gd name="connsiteX35" fmla="*/ 1739900 w 9747251"/>
                <a:gd name="connsiteY35" fmla="*/ 842963 h 2668588"/>
                <a:gd name="connsiteX36" fmla="*/ 1730375 w 9747251"/>
                <a:gd name="connsiteY36" fmla="*/ 585788 h 2668588"/>
                <a:gd name="connsiteX37" fmla="*/ 1692275 w 9747251"/>
                <a:gd name="connsiteY37" fmla="*/ 176213 h 2668588"/>
                <a:gd name="connsiteX38" fmla="*/ 1787525 w 9747251"/>
                <a:gd name="connsiteY38" fmla="*/ 138113 h 2668588"/>
                <a:gd name="connsiteX39" fmla="*/ 1844675 w 9747251"/>
                <a:gd name="connsiteY39" fmla="*/ 290513 h 2668588"/>
                <a:gd name="connsiteX40" fmla="*/ 1863725 w 9747251"/>
                <a:gd name="connsiteY40" fmla="*/ 633413 h 2668588"/>
                <a:gd name="connsiteX41" fmla="*/ 1835150 w 9747251"/>
                <a:gd name="connsiteY41" fmla="*/ 881063 h 2668588"/>
                <a:gd name="connsiteX42" fmla="*/ 1873250 w 9747251"/>
                <a:gd name="connsiteY42" fmla="*/ 1071563 h 2668588"/>
                <a:gd name="connsiteX43" fmla="*/ 1987550 w 9747251"/>
                <a:gd name="connsiteY43" fmla="*/ 1042988 h 2668588"/>
                <a:gd name="connsiteX44" fmla="*/ 1987550 w 9747251"/>
                <a:gd name="connsiteY44" fmla="*/ 709613 h 2668588"/>
                <a:gd name="connsiteX45" fmla="*/ 1958975 w 9747251"/>
                <a:gd name="connsiteY45" fmla="*/ 319088 h 2668588"/>
                <a:gd name="connsiteX46" fmla="*/ 1987550 w 9747251"/>
                <a:gd name="connsiteY46" fmla="*/ 119063 h 2668588"/>
                <a:gd name="connsiteX47" fmla="*/ 2111375 w 9747251"/>
                <a:gd name="connsiteY47" fmla="*/ 119063 h 2668588"/>
                <a:gd name="connsiteX48" fmla="*/ 2101850 w 9747251"/>
                <a:gd name="connsiteY48" fmla="*/ 357188 h 2668588"/>
                <a:gd name="connsiteX49" fmla="*/ 2101850 w 9747251"/>
                <a:gd name="connsiteY49" fmla="*/ 547688 h 2668588"/>
                <a:gd name="connsiteX50" fmla="*/ 2139950 w 9747251"/>
                <a:gd name="connsiteY50" fmla="*/ 814388 h 2668588"/>
                <a:gd name="connsiteX51" fmla="*/ 2149475 w 9747251"/>
                <a:gd name="connsiteY51" fmla="*/ 1023938 h 2668588"/>
                <a:gd name="connsiteX52" fmla="*/ 2216150 w 9747251"/>
                <a:gd name="connsiteY52" fmla="*/ 1062038 h 2668588"/>
                <a:gd name="connsiteX53" fmla="*/ 2282825 w 9747251"/>
                <a:gd name="connsiteY53" fmla="*/ 947738 h 2668588"/>
                <a:gd name="connsiteX54" fmla="*/ 2273300 w 9747251"/>
                <a:gd name="connsiteY54" fmla="*/ 690563 h 2668588"/>
                <a:gd name="connsiteX55" fmla="*/ 2273300 w 9747251"/>
                <a:gd name="connsiteY55" fmla="*/ 319088 h 2668588"/>
                <a:gd name="connsiteX56" fmla="*/ 2282825 w 9747251"/>
                <a:gd name="connsiteY56" fmla="*/ 109538 h 2668588"/>
                <a:gd name="connsiteX57" fmla="*/ 2406650 w 9747251"/>
                <a:gd name="connsiteY57" fmla="*/ 119063 h 2668588"/>
                <a:gd name="connsiteX58" fmla="*/ 2444750 w 9747251"/>
                <a:gd name="connsiteY58" fmla="*/ 347663 h 2668588"/>
                <a:gd name="connsiteX59" fmla="*/ 2444750 w 9747251"/>
                <a:gd name="connsiteY59" fmla="*/ 652463 h 2668588"/>
                <a:gd name="connsiteX60" fmla="*/ 2425700 w 9747251"/>
                <a:gd name="connsiteY60" fmla="*/ 966788 h 2668588"/>
                <a:gd name="connsiteX61" fmla="*/ 2454275 w 9747251"/>
                <a:gd name="connsiteY61" fmla="*/ 1081088 h 2668588"/>
                <a:gd name="connsiteX62" fmla="*/ 2559050 w 9747251"/>
                <a:gd name="connsiteY62" fmla="*/ 1033463 h 2668588"/>
                <a:gd name="connsiteX63" fmla="*/ 2568575 w 9747251"/>
                <a:gd name="connsiteY63" fmla="*/ 776288 h 2668588"/>
                <a:gd name="connsiteX64" fmla="*/ 2587625 w 9747251"/>
                <a:gd name="connsiteY64" fmla="*/ 500063 h 2668588"/>
                <a:gd name="connsiteX65" fmla="*/ 2559050 w 9747251"/>
                <a:gd name="connsiteY65" fmla="*/ 185738 h 2668588"/>
                <a:gd name="connsiteX66" fmla="*/ 2673350 w 9747251"/>
                <a:gd name="connsiteY66" fmla="*/ 42863 h 2668588"/>
                <a:gd name="connsiteX67" fmla="*/ 2740025 w 9747251"/>
                <a:gd name="connsiteY67" fmla="*/ 319088 h 2668588"/>
                <a:gd name="connsiteX68" fmla="*/ 2720975 w 9747251"/>
                <a:gd name="connsiteY68" fmla="*/ 661988 h 2668588"/>
                <a:gd name="connsiteX69" fmla="*/ 2701925 w 9747251"/>
                <a:gd name="connsiteY69" fmla="*/ 1033463 h 2668588"/>
                <a:gd name="connsiteX70" fmla="*/ 2749550 w 9747251"/>
                <a:gd name="connsiteY70" fmla="*/ 1081088 h 2668588"/>
                <a:gd name="connsiteX71" fmla="*/ 2863850 w 9747251"/>
                <a:gd name="connsiteY71" fmla="*/ 1014413 h 2668588"/>
                <a:gd name="connsiteX72" fmla="*/ 2873375 w 9747251"/>
                <a:gd name="connsiteY72" fmla="*/ 804863 h 2668588"/>
                <a:gd name="connsiteX73" fmla="*/ 2863850 w 9747251"/>
                <a:gd name="connsiteY73" fmla="*/ 471488 h 2668588"/>
                <a:gd name="connsiteX74" fmla="*/ 2921000 w 9747251"/>
                <a:gd name="connsiteY74" fmla="*/ 100013 h 2668588"/>
                <a:gd name="connsiteX75" fmla="*/ 3016250 w 9747251"/>
                <a:gd name="connsiteY75" fmla="*/ 280988 h 2668588"/>
                <a:gd name="connsiteX76" fmla="*/ 3035300 w 9747251"/>
                <a:gd name="connsiteY76" fmla="*/ 700088 h 2668588"/>
                <a:gd name="connsiteX77" fmla="*/ 3025775 w 9747251"/>
                <a:gd name="connsiteY77" fmla="*/ 1004888 h 2668588"/>
                <a:gd name="connsiteX78" fmla="*/ 3130550 w 9747251"/>
                <a:gd name="connsiteY78" fmla="*/ 1071563 h 2668588"/>
                <a:gd name="connsiteX79" fmla="*/ 3140075 w 9747251"/>
                <a:gd name="connsiteY79" fmla="*/ 852488 h 2668588"/>
                <a:gd name="connsiteX80" fmla="*/ 3168650 w 9747251"/>
                <a:gd name="connsiteY80" fmla="*/ 509588 h 2668588"/>
                <a:gd name="connsiteX81" fmla="*/ 3159125 w 9747251"/>
                <a:gd name="connsiteY81" fmla="*/ 271463 h 2668588"/>
                <a:gd name="connsiteX82" fmla="*/ 3178175 w 9747251"/>
                <a:gd name="connsiteY82" fmla="*/ 80963 h 2668588"/>
                <a:gd name="connsiteX83" fmla="*/ 3302000 w 9747251"/>
                <a:gd name="connsiteY83" fmla="*/ 147638 h 2668588"/>
                <a:gd name="connsiteX84" fmla="*/ 3302000 w 9747251"/>
                <a:gd name="connsiteY84" fmla="*/ 423863 h 2668588"/>
                <a:gd name="connsiteX85" fmla="*/ 3292475 w 9747251"/>
                <a:gd name="connsiteY85" fmla="*/ 728663 h 2668588"/>
                <a:gd name="connsiteX86" fmla="*/ 3254375 w 9747251"/>
                <a:gd name="connsiteY86" fmla="*/ 1004888 h 2668588"/>
                <a:gd name="connsiteX87" fmla="*/ 3387725 w 9747251"/>
                <a:gd name="connsiteY87" fmla="*/ 1062038 h 2668588"/>
                <a:gd name="connsiteX88" fmla="*/ 3454400 w 9747251"/>
                <a:gd name="connsiteY88" fmla="*/ 661988 h 2668588"/>
                <a:gd name="connsiteX89" fmla="*/ 3463925 w 9747251"/>
                <a:gd name="connsiteY89" fmla="*/ 242888 h 2668588"/>
                <a:gd name="connsiteX90" fmla="*/ 3521075 w 9747251"/>
                <a:gd name="connsiteY90" fmla="*/ 90488 h 2668588"/>
                <a:gd name="connsiteX91" fmla="*/ 3578225 w 9747251"/>
                <a:gd name="connsiteY91" fmla="*/ 147638 h 2668588"/>
                <a:gd name="connsiteX92" fmla="*/ 3578225 w 9747251"/>
                <a:gd name="connsiteY92" fmla="*/ 385763 h 2668588"/>
                <a:gd name="connsiteX93" fmla="*/ 3606800 w 9747251"/>
                <a:gd name="connsiteY93" fmla="*/ 728663 h 2668588"/>
                <a:gd name="connsiteX94" fmla="*/ 3616325 w 9747251"/>
                <a:gd name="connsiteY94" fmla="*/ 985838 h 2668588"/>
                <a:gd name="connsiteX95" fmla="*/ 3702050 w 9747251"/>
                <a:gd name="connsiteY95" fmla="*/ 1042988 h 2668588"/>
                <a:gd name="connsiteX96" fmla="*/ 3740150 w 9747251"/>
                <a:gd name="connsiteY96" fmla="*/ 766763 h 2668588"/>
                <a:gd name="connsiteX97" fmla="*/ 3711575 w 9747251"/>
                <a:gd name="connsiteY97" fmla="*/ 414338 h 2668588"/>
                <a:gd name="connsiteX98" fmla="*/ 3711575 w 9747251"/>
                <a:gd name="connsiteY98" fmla="*/ 128588 h 2668588"/>
                <a:gd name="connsiteX99" fmla="*/ 3787775 w 9747251"/>
                <a:gd name="connsiteY99" fmla="*/ 52388 h 2668588"/>
                <a:gd name="connsiteX100" fmla="*/ 3854450 w 9747251"/>
                <a:gd name="connsiteY100" fmla="*/ 185738 h 2668588"/>
                <a:gd name="connsiteX101" fmla="*/ 3854450 w 9747251"/>
                <a:gd name="connsiteY101" fmla="*/ 357188 h 2668588"/>
                <a:gd name="connsiteX102" fmla="*/ 3873500 w 9747251"/>
                <a:gd name="connsiteY102" fmla="*/ 652463 h 2668588"/>
                <a:gd name="connsiteX103" fmla="*/ 3902075 w 9747251"/>
                <a:gd name="connsiteY103" fmla="*/ 928688 h 2668588"/>
                <a:gd name="connsiteX104" fmla="*/ 3911600 w 9747251"/>
                <a:gd name="connsiteY104" fmla="*/ 1071563 h 2668588"/>
                <a:gd name="connsiteX105" fmla="*/ 4044950 w 9747251"/>
                <a:gd name="connsiteY105" fmla="*/ 1023938 h 2668588"/>
                <a:gd name="connsiteX106" fmla="*/ 4016375 w 9747251"/>
                <a:gd name="connsiteY106" fmla="*/ 700088 h 2668588"/>
                <a:gd name="connsiteX107" fmla="*/ 3997325 w 9747251"/>
                <a:gd name="connsiteY107" fmla="*/ 166688 h 2668588"/>
                <a:gd name="connsiteX108" fmla="*/ 4016375 w 9747251"/>
                <a:gd name="connsiteY108" fmla="*/ 61913 h 2668588"/>
                <a:gd name="connsiteX109" fmla="*/ 4092575 w 9747251"/>
                <a:gd name="connsiteY109" fmla="*/ 119063 h 2668588"/>
                <a:gd name="connsiteX110" fmla="*/ 4130675 w 9747251"/>
                <a:gd name="connsiteY110" fmla="*/ 395288 h 2668588"/>
                <a:gd name="connsiteX111" fmla="*/ 4168775 w 9747251"/>
                <a:gd name="connsiteY111" fmla="*/ 804863 h 2668588"/>
                <a:gd name="connsiteX112" fmla="*/ 4235450 w 9747251"/>
                <a:gd name="connsiteY112" fmla="*/ 1052513 h 2668588"/>
                <a:gd name="connsiteX113" fmla="*/ 4283075 w 9747251"/>
                <a:gd name="connsiteY113" fmla="*/ 871538 h 2668588"/>
                <a:gd name="connsiteX114" fmla="*/ 4283075 w 9747251"/>
                <a:gd name="connsiteY114" fmla="*/ 595313 h 2668588"/>
                <a:gd name="connsiteX115" fmla="*/ 4311650 w 9747251"/>
                <a:gd name="connsiteY115" fmla="*/ 252413 h 2668588"/>
                <a:gd name="connsiteX116" fmla="*/ 4340225 w 9747251"/>
                <a:gd name="connsiteY116" fmla="*/ 71438 h 2668588"/>
                <a:gd name="connsiteX117" fmla="*/ 4406900 w 9747251"/>
                <a:gd name="connsiteY117" fmla="*/ 242888 h 2668588"/>
                <a:gd name="connsiteX118" fmla="*/ 4397375 w 9747251"/>
                <a:gd name="connsiteY118" fmla="*/ 566738 h 2668588"/>
                <a:gd name="connsiteX119" fmla="*/ 4435475 w 9747251"/>
                <a:gd name="connsiteY119" fmla="*/ 919163 h 2668588"/>
                <a:gd name="connsiteX120" fmla="*/ 4464050 w 9747251"/>
                <a:gd name="connsiteY120" fmla="*/ 1042988 h 2668588"/>
                <a:gd name="connsiteX121" fmla="*/ 4578350 w 9747251"/>
                <a:gd name="connsiteY121" fmla="*/ 1014413 h 2668588"/>
                <a:gd name="connsiteX122" fmla="*/ 4530725 w 9747251"/>
                <a:gd name="connsiteY122" fmla="*/ 642938 h 2668588"/>
                <a:gd name="connsiteX123" fmla="*/ 4530725 w 9747251"/>
                <a:gd name="connsiteY123" fmla="*/ 414338 h 2668588"/>
                <a:gd name="connsiteX124" fmla="*/ 4559300 w 9747251"/>
                <a:gd name="connsiteY124" fmla="*/ 128588 h 2668588"/>
                <a:gd name="connsiteX125" fmla="*/ 4654550 w 9747251"/>
                <a:gd name="connsiteY125" fmla="*/ 109538 h 2668588"/>
                <a:gd name="connsiteX126" fmla="*/ 4692650 w 9747251"/>
                <a:gd name="connsiteY126" fmla="*/ 195263 h 2668588"/>
                <a:gd name="connsiteX127" fmla="*/ 4730750 w 9747251"/>
                <a:gd name="connsiteY127" fmla="*/ 442913 h 2668588"/>
                <a:gd name="connsiteX128" fmla="*/ 4721225 w 9747251"/>
                <a:gd name="connsiteY128" fmla="*/ 652463 h 2668588"/>
                <a:gd name="connsiteX129" fmla="*/ 4721225 w 9747251"/>
                <a:gd name="connsiteY129" fmla="*/ 804863 h 2668588"/>
                <a:gd name="connsiteX130" fmla="*/ 4740275 w 9747251"/>
                <a:gd name="connsiteY130" fmla="*/ 957263 h 2668588"/>
                <a:gd name="connsiteX131" fmla="*/ 4749800 w 9747251"/>
                <a:gd name="connsiteY131" fmla="*/ 1023938 h 2668588"/>
                <a:gd name="connsiteX132" fmla="*/ 4845050 w 9747251"/>
                <a:gd name="connsiteY132" fmla="*/ 966788 h 2668588"/>
                <a:gd name="connsiteX133" fmla="*/ 4854575 w 9747251"/>
                <a:gd name="connsiteY133" fmla="*/ 804863 h 2668588"/>
                <a:gd name="connsiteX134" fmla="*/ 4854575 w 9747251"/>
                <a:gd name="connsiteY134" fmla="*/ 490538 h 2668588"/>
                <a:gd name="connsiteX135" fmla="*/ 4835525 w 9747251"/>
                <a:gd name="connsiteY135" fmla="*/ 223838 h 2668588"/>
                <a:gd name="connsiteX136" fmla="*/ 4835525 w 9747251"/>
                <a:gd name="connsiteY136" fmla="*/ 109538 h 2668588"/>
                <a:gd name="connsiteX137" fmla="*/ 4892675 w 9747251"/>
                <a:gd name="connsiteY137" fmla="*/ 80963 h 2668588"/>
                <a:gd name="connsiteX138" fmla="*/ 4949825 w 9747251"/>
                <a:gd name="connsiteY138" fmla="*/ 100013 h 2668588"/>
                <a:gd name="connsiteX139" fmla="*/ 4987925 w 9747251"/>
                <a:gd name="connsiteY139" fmla="*/ 261938 h 2668588"/>
                <a:gd name="connsiteX140" fmla="*/ 4987925 w 9747251"/>
                <a:gd name="connsiteY140" fmla="*/ 490538 h 2668588"/>
                <a:gd name="connsiteX141" fmla="*/ 4987925 w 9747251"/>
                <a:gd name="connsiteY141" fmla="*/ 766763 h 2668588"/>
                <a:gd name="connsiteX142" fmla="*/ 4978400 w 9747251"/>
                <a:gd name="connsiteY142" fmla="*/ 938213 h 2668588"/>
                <a:gd name="connsiteX143" fmla="*/ 5006975 w 9747251"/>
                <a:gd name="connsiteY143" fmla="*/ 995363 h 2668588"/>
                <a:gd name="connsiteX144" fmla="*/ 5102225 w 9747251"/>
                <a:gd name="connsiteY144" fmla="*/ 995363 h 2668588"/>
                <a:gd name="connsiteX145" fmla="*/ 5130800 w 9747251"/>
                <a:gd name="connsiteY145" fmla="*/ 757238 h 2668588"/>
                <a:gd name="connsiteX146" fmla="*/ 5140325 w 9747251"/>
                <a:gd name="connsiteY146" fmla="*/ 347663 h 2668588"/>
                <a:gd name="connsiteX147" fmla="*/ 5130800 w 9747251"/>
                <a:gd name="connsiteY147" fmla="*/ 90488 h 2668588"/>
                <a:gd name="connsiteX148" fmla="*/ 5216525 w 9747251"/>
                <a:gd name="connsiteY148" fmla="*/ 90488 h 2668588"/>
                <a:gd name="connsiteX149" fmla="*/ 5254625 w 9747251"/>
                <a:gd name="connsiteY149" fmla="*/ 195263 h 2668588"/>
                <a:gd name="connsiteX150" fmla="*/ 5264150 w 9747251"/>
                <a:gd name="connsiteY150" fmla="*/ 357188 h 2668588"/>
                <a:gd name="connsiteX151" fmla="*/ 5273675 w 9747251"/>
                <a:gd name="connsiteY151" fmla="*/ 519113 h 2668588"/>
                <a:gd name="connsiteX152" fmla="*/ 5264150 w 9747251"/>
                <a:gd name="connsiteY152" fmla="*/ 747713 h 2668588"/>
                <a:gd name="connsiteX153" fmla="*/ 5264150 w 9747251"/>
                <a:gd name="connsiteY153" fmla="*/ 957263 h 2668588"/>
                <a:gd name="connsiteX154" fmla="*/ 5311775 w 9747251"/>
                <a:gd name="connsiteY154" fmla="*/ 1033463 h 2668588"/>
                <a:gd name="connsiteX155" fmla="*/ 5368925 w 9747251"/>
                <a:gd name="connsiteY155" fmla="*/ 928688 h 2668588"/>
                <a:gd name="connsiteX156" fmla="*/ 5416550 w 9747251"/>
                <a:gd name="connsiteY156" fmla="*/ 719138 h 2668588"/>
                <a:gd name="connsiteX157" fmla="*/ 5378450 w 9747251"/>
                <a:gd name="connsiteY157" fmla="*/ 500063 h 2668588"/>
                <a:gd name="connsiteX158" fmla="*/ 5378450 w 9747251"/>
                <a:gd name="connsiteY158" fmla="*/ 214313 h 2668588"/>
                <a:gd name="connsiteX159" fmla="*/ 5435600 w 9747251"/>
                <a:gd name="connsiteY159" fmla="*/ 61913 h 2668588"/>
                <a:gd name="connsiteX160" fmla="*/ 5502275 w 9747251"/>
                <a:gd name="connsiteY160" fmla="*/ 109538 h 2668588"/>
                <a:gd name="connsiteX161" fmla="*/ 5511800 w 9747251"/>
                <a:gd name="connsiteY161" fmla="*/ 319088 h 2668588"/>
                <a:gd name="connsiteX162" fmla="*/ 5511800 w 9747251"/>
                <a:gd name="connsiteY162" fmla="*/ 500063 h 2668588"/>
                <a:gd name="connsiteX163" fmla="*/ 5540375 w 9747251"/>
                <a:gd name="connsiteY163" fmla="*/ 776288 h 2668588"/>
                <a:gd name="connsiteX164" fmla="*/ 5530850 w 9747251"/>
                <a:gd name="connsiteY164" fmla="*/ 985838 h 2668588"/>
                <a:gd name="connsiteX165" fmla="*/ 5578475 w 9747251"/>
                <a:gd name="connsiteY165" fmla="*/ 1062038 h 2668588"/>
                <a:gd name="connsiteX166" fmla="*/ 5654675 w 9747251"/>
                <a:gd name="connsiteY166" fmla="*/ 1033463 h 2668588"/>
                <a:gd name="connsiteX167" fmla="*/ 5654675 w 9747251"/>
                <a:gd name="connsiteY167" fmla="*/ 690563 h 2668588"/>
                <a:gd name="connsiteX168" fmla="*/ 5664200 w 9747251"/>
                <a:gd name="connsiteY168" fmla="*/ 157163 h 2668588"/>
                <a:gd name="connsiteX169" fmla="*/ 5749925 w 9747251"/>
                <a:gd name="connsiteY169" fmla="*/ 61913 h 2668588"/>
                <a:gd name="connsiteX170" fmla="*/ 5788025 w 9747251"/>
                <a:gd name="connsiteY170" fmla="*/ 166688 h 2668588"/>
                <a:gd name="connsiteX171" fmla="*/ 5788025 w 9747251"/>
                <a:gd name="connsiteY171" fmla="*/ 452438 h 2668588"/>
                <a:gd name="connsiteX172" fmla="*/ 5788025 w 9747251"/>
                <a:gd name="connsiteY172" fmla="*/ 728663 h 2668588"/>
                <a:gd name="connsiteX173" fmla="*/ 5788025 w 9747251"/>
                <a:gd name="connsiteY173" fmla="*/ 909638 h 2668588"/>
                <a:gd name="connsiteX174" fmla="*/ 5788025 w 9747251"/>
                <a:gd name="connsiteY174" fmla="*/ 1042988 h 2668588"/>
                <a:gd name="connsiteX175" fmla="*/ 5892800 w 9747251"/>
                <a:gd name="connsiteY175" fmla="*/ 1004888 h 2668588"/>
                <a:gd name="connsiteX176" fmla="*/ 5921375 w 9747251"/>
                <a:gd name="connsiteY176" fmla="*/ 852488 h 2668588"/>
                <a:gd name="connsiteX177" fmla="*/ 5911850 w 9747251"/>
                <a:gd name="connsiteY177" fmla="*/ 500063 h 2668588"/>
                <a:gd name="connsiteX178" fmla="*/ 5911850 w 9747251"/>
                <a:gd name="connsiteY178" fmla="*/ 252413 h 2668588"/>
                <a:gd name="connsiteX179" fmla="*/ 5949950 w 9747251"/>
                <a:gd name="connsiteY179" fmla="*/ 80963 h 2668588"/>
                <a:gd name="connsiteX180" fmla="*/ 6035675 w 9747251"/>
                <a:gd name="connsiteY180" fmla="*/ 109538 h 2668588"/>
                <a:gd name="connsiteX181" fmla="*/ 6045200 w 9747251"/>
                <a:gd name="connsiteY181" fmla="*/ 423863 h 2668588"/>
                <a:gd name="connsiteX182" fmla="*/ 6073775 w 9747251"/>
                <a:gd name="connsiteY182" fmla="*/ 1052513 h 2668588"/>
                <a:gd name="connsiteX183" fmla="*/ 6197600 w 9747251"/>
                <a:gd name="connsiteY183" fmla="*/ 1023938 h 2668588"/>
                <a:gd name="connsiteX184" fmla="*/ 6216650 w 9747251"/>
                <a:gd name="connsiteY184" fmla="*/ 785813 h 2668588"/>
                <a:gd name="connsiteX185" fmla="*/ 6188075 w 9747251"/>
                <a:gd name="connsiteY185" fmla="*/ 347663 h 2668588"/>
                <a:gd name="connsiteX186" fmla="*/ 6235700 w 9747251"/>
                <a:gd name="connsiteY186" fmla="*/ 119063 h 2668588"/>
                <a:gd name="connsiteX187" fmla="*/ 6302375 w 9747251"/>
                <a:gd name="connsiteY187" fmla="*/ 157163 h 2668588"/>
                <a:gd name="connsiteX188" fmla="*/ 6340475 w 9747251"/>
                <a:gd name="connsiteY188" fmla="*/ 881063 h 2668588"/>
                <a:gd name="connsiteX189" fmla="*/ 6369050 w 9747251"/>
                <a:gd name="connsiteY189" fmla="*/ 1071563 h 2668588"/>
                <a:gd name="connsiteX190" fmla="*/ 6483350 w 9747251"/>
                <a:gd name="connsiteY190" fmla="*/ 976313 h 2668588"/>
                <a:gd name="connsiteX191" fmla="*/ 6492875 w 9747251"/>
                <a:gd name="connsiteY191" fmla="*/ 566738 h 2668588"/>
                <a:gd name="connsiteX192" fmla="*/ 6502400 w 9747251"/>
                <a:gd name="connsiteY192" fmla="*/ 300038 h 2668588"/>
                <a:gd name="connsiteX193" fmla="*/ 6540500 w 9747251"/>
                <a:gd name="connsiteY193" fmla="*/ 100013 h 2668588"/>
                <a:gd name="connsiteX194" fmla="*/ 6607175 w 9747251"/>
                <a:gd name="connsiteY194" fmla="*/ 157163 h 2668588"/>
                <a:gd name="connsiteX195" fmla="*/ 6616700 w 9747251"/>
                <a:gd name="connsiteY195" fmla="*/ 690563 h 2668588"/>
                <a:gd name="connsiteX196" fmla="*/ 6607175 w 9747251"/>
                <a:gd name="connsiteY196" fmla="*/ 976313 h 2668588"/>
                <a:gd name="connsiteX197" fmla="*/ 6683375 w 9747251"/>
                <a:gd name="connsiteY197" fmla="*/ 1042988 h 2668588"/>
                <a:gd name="connsiteX198" fmla="*/ 6740525 w 9747251"/>
                <a:gd name="connsiteY198" fmla="*/ 890588 h 2668588"/>
                <a:gd name="connsiteX199" fmla="*/ 6740525 w 9747251"/>
                <a:gd name="connsiteY199" fmla="*/ 509588 h 2668588"/>
                <a:gd name="connsiteX200" fmla="*/ 6731000 w 9747251"/>
                <a:gd name="connsiteY200" fmla="*/ 185738 h 2668588"/>
                <a:gd name="connsiteX201" fmla="*/ 6797675 w 9747251"/>
                <a:gd name="connsiteY201" fmla="*/ 80963 h 2668588"/>
                <a:gd name="connsiteX202" fmla="*/ 6864350 w 9747251"/>
                <a:gd name="connsiteY202" fmla="*/ 309563 h 2668588"/>
                <a:gd name="connsiteX203" fmla="*/ 6873875 w 9747251"/>
                <a:gd name="connsiteY203" fmla="*/ 947738 h 2668588"/>
                <a:gd name="connsiteX204" fmla="*/ 6978650 w 9747251"/>
                <a:gd name="connsiteY204" fmla="*/ 928688 h 2668588"/>
                <a:gd name="connsiteX205" fmla="*/ 7016750 w 9747251"/>
                <a:gd name="connsiteY205" fmla="*/ 547688 h 2668588"/>
                <a:gd name="connsiteX206" fmla="*/ 6997700 w 9747251"/>
                <a:gd name="connsiteY206" fmla="*/ 214313 h 2668588"/>
                <a:gd name="connsiteX207" fmla="*/ 7026275 w 9747251"/>
                <a:gd name="connsiteY207" fmla="*/ 100013 h 2668588"/>
                <a:gd name="connsiteX208" fmla="*/ 7092950 w 9747251"/>
                <a:gd name="connsiteY208" fmla="*/ 347663 h 2668588"/>
                <a:gd name="connsiteX209" fmla="*/ 7121525 w 9747251"/>
                <a:gd name="connsiteY209" fmla="*/ 709613 h 2668588"/>
                <a:gd name="connsiteX210" fmla="*/ 7112000 w 9747251"/>
                <a:gd name="connsiteY210" fmla="*/ 957263 h 2668588"/>
                <a:gd name="connsiteX211" fmla="*/ 7188200 w 9747251"/>
                <a:gd name="connsiteY211" fmla="*/ 1042988 h 2668588"/>
                <a:gd name="connsiteX212" fmla="*/ 7273925 w 9747251"/>
                <a:gd name="connsiteY212" fmla="*/ 747713 h 2668588"/>
                <a:gd name="connsiteX213" fmla="*/ 7264400 w 9747251"/>
                <a:gd name="connsiteY213" fmla="*/ 290513 h 2668588"/>
                <a:gd name="connsiteX214" fmla="*/ 7273925 w 9747251"/>
                <a:gd name="connsiteY214" fmla="*/ 119063 h 2668588"/>
                <a:gd name="connsiteX215" fmla="*/ 7340600 w 9747251"/>
                <a:gd name="connsiteY215" fmla="*/ 52388 h 2668588"/>
                <a:gd name="connsiteX216" fmla="*/ 7388225 w 9747251"/>
                <a:gd name="connsiteY216" fmla="*/ 128588 h 2668588"/>
                <a:gd name="connsiteX217" fmla="*/ 7397750 w 9747251"/>
                <a:gd name="connsiteY217" fmla="*/ 328613 h 2668588"/>
                <a:gd name="connsiteX218" fmla="*/ 7388225 w 9747251"/>
                <a:gd name="connsiteY218" fmla="*/ 604838 h 2668588"/>
                <a:gd name="connsiteX219" fmla="*/ 7397750 w 9747251"/>
                <a:gd name="connsiteY219" fmla="*/ 900113 h 2668588"/>
                <a:gd name="connsiteX220" fmla="*/ 7416800 w 9747251"/>
                <a:gd name="connsiteY220" fmla="*/ 1004888 h 2668588"/>
                <a:gd name="connsiteX221" fmla="*/ 7473950 w 9747251"/>
                <a:gd name="connsiteY221" fmla="*/ 1023938 h 2668588"/>
                <a:gd name="connsiteX222" fmla="*/ 7521575 w 9747251"/>
                <a:gd name="connsiteY222" fmla="*/ 814388 h 2668588"/>
                <a:gd name="connsiteX223" fmla="*/ 7521575 w 9747251"/>
                <a:gd name="connsiteY223" fmla="*/ 519113 h 2668588"/>
                <a:gd name="connsiteX224" fmla="*/ 7531100 w 9747251"/>
                <a:gd name="connsiteY224" fmla="*/ 223838 h 2668588"/>
                <a:gd name="connsiteX225" fmla="*/ 7531100 w 9747251"/>
                <a:gd name="connsiteY225" fmla="*/ 119063 h 2668588"/>
                <a:gd name="connsiteX226" fmla="*/ 7626350 w 9747251"/>
                <a:gd name="connsiteY226" fmla="*/ 71438 h 2668588"/>
                <a:gd name="connsiteX227" fmla="*/ 7664450 w 9747251"/>
                <a:gd name="connsiteY227" fmla="*/ 157163 h 2668588"/>
                <a:gd name="connsiteX228" fmla="*/ 7664450 w 9747251"/>
                <a:gd name="connsiteY228" fmla="*/ 909638 h 2668588"/>
                <a:gd name="connsiteX229" fmla="*/ 7645400 w 9747251"/>
                <a:gd name="connsiteY229" fmla="*/ 1042988 h 2668588"/>
                <a:gd name="connsiteX230" fmla="*/ 7769225 w 9747251"/>
                <a:gd name="connsiteY230" fmla="*/ 1004888 h 2668588"/>
                <a:gd name="connsiteX231" fmla="*/ 7788275 w 9747251"/>
                <a:gd name="connsiteY231" fmla="*/ 785813 h 2668588"/>
                <a:gd name="connsiteX232" fmla="*/ 7816850 w 9747251"/>
                <a:gd name="connsiteY232" fmla="*/ 404813 h 2668588"/>
                <a:gd name="connsiteX233" fmla="*/ 7826375 w 9747251"/>
                <a:gd name="connsiteY233" fmla="*/ 119063 h 2668588"/>
                <a:gd name="connsiteX234" fmla="*/ 7940675 w 9747251"/>
                <a:gd name="connsiteY234" fmla="*/ 71438 h 2668588"/>
                <a:gd name="connsiteX235" fmla="*/ 7959725 w 9747251"/>
                <a:gd name="connsiteY235" fmla="*/ 176213 h 2668588"/>
                <a:gd name="connsiteX236" fmla="*/ 7959725 w 9747251"/>
                <a:gd name="connsiteY236" fmla="*/ 490538 h 2668588"/>
                <a:gd name="connsiteX237" fmla="*/ 7940675 w 9747251"/>
                <a:gd name="connsiteY237" fmla="*/ 842963 h 2668588"/>
                <a:gd name="connsiteX238" fmla="*/ 7950200 w 9747251"/>
                <a:gd name="connsiteY238" fmla="*/ 995363 h 2668588"/>
                <a:gd name="connsiteX239" fmla="*/ 8045450 w 9747251"/>
                <a:gd name="connsiteY239" fmla="*/ 1004888 h 2668588"/>
                <a:gd name="connsiteX240" fmla="*/ 8064500 w 9747251"/>
                <a:gd name="connsiteY240" fmla="*/ 823913 h 2668588"/>
                <a:gd name="connsiteX241" fmla="*/ 8083550 w 9747251"/>
                <a:gd name="connsiteY241" fmla="*/ 528638 h 2668588"/>
                <a:gd name="connsiteX242" fmla="*/ 8102600 w 9747251"/>
                <a:gd name="connsiteY242" fmla="*/ 204788 h 2668588"/>
                <a:gd name="connsiteX243" fmla="*/ 8150225 w 9747251"/>
                <a:gd name="connsiteY243" fmla="*/ 80963 h 2668588"/>
                <a:gd name="connsiteX244" fmla="*/ 8235950 w 9747251"/>
                <a:gd name="connsiteY244" fmla="*/ 214313 h 2668588"/>
                <a:gd name="connsiteX245" fmla="*/ 8226425 w 9747251"/>
                <a:gd name="connsiteY245" fmla="*/ 452438 h 2668588"/>
                <a:gd name="connsiteX246" fmla="*/ 8226425 w 9747251"/>
                <a:gd name="connsiteY246" fmla="*/ 747713 h 2668588"/>
                <a:gd name="connsiteX247" fmla="*/ 8264525 w 9747251"/>
                <a:gd name="connsiteY247" fmla="*/ 995363 h 2668588"/>
                <a:gd name="connsiteX248" fmla="*/ 8321675 w 9747251"/>
                <a:gd name="connsiteY248" fmla="*/ 1062038 h 2668588"/>
                <a:gd name="connsiteX249" fmla="*/ 8350250 w 9747251"/>
                <a:gd name="connsiteY249" fmla="*/ 833438 h 2668588"/>
                <a:gd name="connsiteX250" fmla="*/ 8350250 w 9747251"/>
                <a:gd name="connsiteY250" fmla="*/ 490538 h 2668588"/>
                <a:gd name="connsiteX251" fmla="*/ 8340725 w 9747251"/>
                <a:gd name="connsiteY251" fmla="*/ 176213 h 2668588"/>
                <a:gd name="connsiteX252" fmla="*/ 8445500 w 9747251"/>
                <a:gd name="connsiteY252" fmla="*/ 90488 h 2668588"/>
                <a:gd name="connsiteX253" fmla="*/ 8502650 w 9747251"/>
                <a:gd name="connsiteY253" fmla="*/ 338138 h 2668588"/>
                <a:gd name="connsiteX254" fmla="*/ 8502650 w 9747251"/>
                <a:gd name="connsiteY254" fmla="*/ 661988 h 2668588"/>
                <a:gd name="connsiteX255" fmla="*/ 8531225 w 9747251"/>
                <a:gd name="connsiteY255" fmla="*/ 1004888 h 2668588"/>
                <a:gd name="connsiteX256" fmla="*/ 8645525 w 9747251"/>
                <a:gd name="connsiteY256" fmla="*/ 928688 h 2668588"/>
                <a:gd name="connsiteX257" fmla="*/ 8645525 w 9747251"/>
                <a:gd name="connsiteY257" fmla="*/ 671513 h 2668588"/>
                <a:gd name="connsiteX258" fmla="*/ 8683625 w 9747251"/>
                <a:gd name="connsiteY258" fmla="*/ 300038 h 2668588"/>
                <a:gd name="connsiteX259" fmla="*/ 8655050 w 9747251"/>
                <a:gd name="connsiteY259" fmla="*/ 90488 h 2668588"/>
                <a:gd name="connsiteX260" fmla="*/ 8797925 w 9747251"/>
                <a:gd name="connsiteY260" fmla="*/ 128588 h 2668588"/>
                <a:gd name="connsiteX261" fmla="*/ 8807450 w 9747251"/>
                <a:gd name="connsiteY261" fmla="*/ 338138 h 2668588"/>
                <a:gd name="connsiteX262" fmla="*/ 8816975 w 9747251"/>
                <a:gd name="connsiteY262" fmla="*/ 766763 h 2668588"/>
                <a:gd name="connsiteX263" fmla="*/ 8845550 w 9747251"/>
                <a:gd name="connsiteY263" fmla="*/ 2309813 h 2668588"/>
                <a:gd name="connsiteX264" fmla="*/ 8826500 w 9747251"/>
                <a:gd name="connsiteY264" fmla="*/ 2490788 h 2668588"/>
                <a:gd name="connsiteX265" fmla="*/ 3321050 w 9747251"/>
                <a:gd name="connsiteY265" fmla="*/ 2557463 h 2668588"/>
                <a:gd name="connsiteX266" fmla="*/ 482600 w 9747251"/>
                <a:gd name="connsiteY266" fmla="*/ 2557463 h 2668588"/>
                <a:gd name="connsiteX267" fmla="*/ 425450 w 9747251"/>
                <a:gd name="connsiteY267" fmla="*/ 2557463 h 2668588"/>
                <a:gd name="connsiteX268" fmla="*/ 368300 w 9747251"/>
                <a:gd name="connsiteY268" fmla="*/ 2300288 h 2668588"/>
                <a:gd name="connsiteX0" fmla="*/ 368300 w 9761537"/>
                <a:gd name="connsiteY0" fmla="*/ 2300288 h 2668588"/>
                <a:gd name="connsiteX1" fmla="*/ 368300 w 9761537"/>
                <a:gd name="connsiteY1" fmla="*/ 347663 h 2668588"/>
                <a:gd name="connsiteX2" fmla="*/ 482600 w 9761537"/>
                <a:gd name="connsiteY2" fmla="*/ 214313 h 2668588"/>
                <a:gd name="connsiteX3" fmla="*/ 492125 w 9761537"/>
                <a:gd name="connsiteY3" fmla="*/ 919163 h 2668588"/>
                <a:gd name="connsiteX4" fmla="*/ 482600 w 9761537"/>
                <a:gd name="connsiteY4" fmla="*/ 1081088 h 2668588"/>
                <a:gd name="connsiteX5" fmla="*/ 577850 w 9761537"/>
                <a:gd name="connsiteY5" fmla="*/ 1119188 h 2668588"/>
                <a:gd name="connsiteX6" fmla="*/ 625475 w 9761537"/>
                <a:gd name="connsiteY6" fmla="*/ 909638 h 2668588"/>
                <a:gd name="connsiteX7" fmla="*/ 625475 w 9761537"/>
                <a:gd name="connsiteY7" fmla="*/ 604838 h 2668588"/>
                <a:gd name="connsiteX8" fmla="*/ 625475 w 9761537"/>
                <a:gd name="connsiteY8" fmla="*/ 376238 h 2668588"/>
                <a:gd name="connsiteX9" fmla="*/ 625475 w 9761537"/>
                <a:gd name="connsiteY9" fmla="*/ 147638 h 2668588"/>
                <a:gd name="connsiteX10" fmla="*/ 711200 w 9761537"/>
                <a:gd name="connsiteY10" fmla="*/ 128588 h 2668588"/>
                <a:gd name="connsiteX11" fmla="*/ 768350 w 9761537"/>
                <a:gd name="connsiteY11" fmla="*/ 233363 h 2668588"/>
                <a:gd name="connsiteX12" fmla="*/ 768350 w 9761537"/>
                <a:gd name="connsiteY12" fmla="*/ 1062038 h 2668588"/>
                <a:gd name="connsiteX13" fmla="*/ 863600 w 9761537"/>
                <a:gd name="connsiteY13" fmla="*/ 1100138 h 2668588"/>
                <a:gd name="connsiteX14" fmla="*/ 873125 w 9761537"/>
                <a:gd name="connsiteY14" fmla="*/ 909638 h 2668588"/>
                <a:gd name="connsiteX15" fmla="*/ 892175 w 9761537"/>
                <a:gd name="connsiteY15" fmla="*/ 128588 h 2668588"/>
                <a:gd name="connsiteX16" fmla="*/ 996950 w 9761537"/>
                <a:gd name="connsiteY16" fmla="*/ 138113 h 2668588"/>
                <a:gd name="connsiteX17" fmla="*/ 1016000 w 9761537"/>
                <a:gd name="connsiteY17" fmla="*/ 595313 h 2668588"/>
                <a:gd name="connsiteX18" fmla="*/ 1035050 w 9761537"/>
                <a:gd name="connsiteY18" fmla="*/ 947738 h 2668588"/>
                <a:gd name="connsiteX19" fmla="*/ 1044575 w 9761537"/>
                <a:gd name="connsiteY19" fmla="*/ 1109663 h 2668588"/>
                <a:gd name="connsiteX20" fmla="*/ 1139825 w 9761537"/>
                <a:gd name="connsiteY20" fmla="*/ 1062038 h 2668588"/>
                <a:gd name="connsiteX21" fmla="*/ 1149350 w 9761537"/>
                <a:gd name="connsiteY21" fmla="*/ 195263 h 2668588"/>
                <a:gd name="connsiteX22" fmla="*/ 1196975 w 9761537"/>
                <a:gd name="connsiteY22" fmla="*/ 100013 h 2668588"/>
                <a:gd name="connsiteX23" fmla="*/ 1254125 w 9761537"/>
                <a:gd name="connsiteY23" fmla="*/ 280988 h 2668588"/>
                <a:gd name="connsiteX24" fmla="*/ 1263650 w 9761537"/>
                <a:gd name="connsiteY24" fmla="*/ 728663 h 2668588"/>
                <a:gd name="connsiteX25" fmla="*/ 1292225 w 9761537"/>
                <a:gd name="connsiteY25" fmla="*/ 1109663 h 2668588"/>
                <a:gd name="connsiteX26" fmla="*/ 1444625 w 9761537"/>
                <a:gd name="connsiteY26" fmla="*/ 1062038 h 2668588"/>
                <a:gd name="connsiteX27" fmla="*/ 1435100 w 9761537"/>
                <a:gd name="connsiteY27" fmla="*/ 681038 h 2668588"/>
                <a:gd name="connsiteX28" fmla="*/ 1416050 w 9761537"/>
                <a:gd name="connsiteY28" fmla="*/ 271463 h 2668588"/>
                <a:gd name="connsiteX29" fmla="*/ 1435100 w 9761537"/>
                <a:gd name="connsiteY29" fmla="*/ 100013 h 2668588"/>
                <a:gd name="connsiteX30" fmla="*/ 1558925 w 9761537"/>
                <a:gd name="connsiteY30" fmla="*/ 157163 h 2668588"/>
                <a:gd name="connsiteX31" fmla="*/ 1549400 w 9761537"/>
                <a:gd name="connsiteY31" fmla="*/ 433388 h 2668588"/>
                <a:gd name="connsiteX32" fmla="*/ 1587500 w 9761537"/>
                <a:gd name="connsiteY32" fmla="*/ 814388 h 2668588"/>
                <a:gd name="connsiteX33" fmla="*/ 1606550 w 9761537"/>
                <a:gd name="connsiteY33" fmla="*/ 1052513 h 2668588"/>
                <a:gd name="connsiteX34" fmla="*/ 1682750 w 9761537"/>
                <a:gd name="connsiteY34" fmla="*/ 1052513 h 2668588"/>
                <a:gd name="connsiteX35" fmla="*/ 1739900 w 9761537"/>
                <a:gd name="connsiteY35" fmla="*/ 842963 h 2668588"/>
                <a:gd name="connsiteX36" fmla="*/ 1730375 w 9761537"/>
                <a:gd name="connsiteY36" fmla="*/ 585788 h 2668588"/>
                <a:gd name="connsiteX37" fmla="*/ 1692275 w 9761537"/>
                <a:gd name="connsiteY37" fmla="*/ 176213 h 2668588"/>
                <a:gd name="connsiteX38" fmla="*/ 1787525 w 9761537"/>
                <a:gd name="connsiteY38" fmla="*/ 138113 h 2668588"/>
                <a:gd name="connsiteX39" fmla="*/ 1844675 w 9761537"/>
                <a:gd name="connsiteY39" fmla="*/ 290513 h 2668588"/>
                <a:gd name="connsiteX40" fmla="*/ 1863725 w 9761537"/>
                <a:gd name="connsiteY40" fmla="*/ 633413 h 2668588"/>
                <a:gd name="connsiteX41" fmla="*/ 1835150 w 9761537"/>
                <a:gd name="connsiteY41" fmla="*/ 881063 h 2668588"/>
                <a:gd name="connsiteX42" fmla="*/ 1873250 w 9761537"/>
                <a:gd name="connsiteY42" fmla="*/ 1071563 h 2668588"/>
                <a:gd name="connsiteX43" fmla="*/ 1987550 w 9761537"/>
                <a:gd name="connsiteY43" fmla="*/ 1042988 h 2668588"/>
                <a:gd name="connsiteX44" fmla="*/ 1987550 w 9761537"/>
                <a:gd name="connsiteY44" fmla="*/ 709613 h 2668588"/>
                <a:gd name="connsiteX45" fmla="*/ 1958975 w 9761537"/>
                <a:gd name="connsiteY45" fmla="*/ 319088 h 2668588"/>
                <a:gd name="connsiteX46" fmla="*/ 1987550 w 9761537"/>
                <a:gd name="connsiteY46" fmla="*/ 119063 h 2668588"/>
                <a:gd name="connsiteX47" fmla="*/ 2111375 w 9761537"/>
                <a:gd name="connsiteY47" fmla="*/ 119063 h 2668588"/>
                <a:gd name="connsiteX48" fmla="*/ 2101850 w 9761537"/>
                <a:gd name="connsiteY48" fmla="*/ 357188 h 2668588"/>
                <a:gd name="connsiteX49" fmla="*/ 2101850 w 9761537"/>
                <a:gd name="connsiteY49" fmla="*/ 547688 h 2668588"/>
                <a:gd name="connsiteX50" fmla="*/ 2139950 w 9761537"/>
                <a:gd name="connsiteY50" fmla="*/ 814388 h 2668588"/>
                <a:gd name="connsiteX51" fmla="*/ 2149475 w 9761537"/>
                <a:gd name="connsiteY51" fmla="*/ 1023938 h 2668588"/>
                <a:gd name="connsiteX52" fmla="*/ 2216150 w 9761537"/>
                <a:gd name="connsiteY52" fmla="*/ 1062038 h 2668588"/>
                <a:gd name="connsiteX53" fmla="*/ 2282825 w 9761537"/>
                <a:gd name="connsiteY53" fmla="*/ 947738 h 2668588"/>
                <a:gd name="connsiteX54" fmla="*/ 2273300 w 9761537"/>
                <a:gd name="connsiteY54" fmla="*/ 690563 h 2668588"/>
                <a:gd name="connsiteX55" fmla="*/ 2273300 w 9761537"/>
                <a:gd name="connsiteY55" fmla="*/ 319088 h 2668588"/>
                <a:gd name="connsiteX56" fmla="*/ 2282825 w 9761537"/>
                <a:gd name="connsiteY56" fmla="*/ 109538 h 2668588"/>
                <a:gd name="connsiteX57" fmla="*/ 2406650 w 9761537"/>
                <a:gd name="connsiteY57" fmla="*/ 119063 h 2668588"/>
                <a:gd name="connsiteX58" fmla="*/ 2444750 w 9761537"/>
                <a:gd name="connsiteY58" fmla="*/ 347663 h 2668588"/>
                <a:gd name="connsiteX59" fmla="*/ 2444750 w 9761537"/>
                <a:gd name="connsiteY59" fmla="*/ 652463 h 2668588"/>
                <a:gd name="connsiteX60" fmla="*/ 2425700 w 9761537"/>
                <a:gd name="connsiteY60" fmla="*/ 966788 h 2668588"/>
                <a:gd name="connsiteX61" fmla="*/ 2454275 w 9761537"/>
                <a:gd name="connsiteY61" fmla="*/ 1081088 h 2668588"/>
                <a:gd name="connsiteX62" fmla="*/ 2559050 w 9761537"/>
                <a:gd name="connsiteY62" fmla="*/ 1033463 h 2668588"/>
                <a:gd name="connsiteX63" fmla="*/ 2568575 w 9761537"/>
                <a:gd name="connsiteY63" fmla="*/ 776288 h 2668588"/>
                <a:gd name="connsiteX64" fmla="*/ 2587625 w 9761537"/>
                <a:gd name="connsiteY64" fmla="*/ 500063 h 2668588"/>
                <a:gd name="connsiteX65" fmla="*/ 2559050 w 9761537"/>
                <a:gd name="connsiteY65" fmla="*/ 185738 h 2668588"/>
                <a:gd name="connsiteX66" fmla="*/ 2673350 w 9761537"/>
                <a:gd name="connsiteY66" fmla="*/ 42863 h 2668588"/>
                <a:gd name="connsiteX67" fmla="*/ 2740025 w 9761537"/>
                <a:gd name="connsiteY67" fmla="*/ 319088 h 2668588"/>
                <a:gd name="connsiteX68" fmla="*/ 2720975 w 9761537"/>
                <a:gd name="connsiteY68" fmla="*/ 661988 h 2668588"/>
                <a:gd name="connsiteX69" fmla="*/ 2701925 w 9761537"/>
                <a:gd name="connsiteY69" fmla="*/ 1033463 h 2668588"/>
                <a:gd name="connsiteX70" fmla="*/ 2749550 w 9761537"/>
                <a:gd name="connsiteY70" fmla="*/ 1081088 h 2668588"/>
                <a:gd name="connsiteX71" fmla="*/ 2863850 w 9761537"/>
                <a:gd name="connsiteY71" fmla="*/ 1014413 h 2668588"/>
                <a:gd name="connsiteX72" fmla="*/ 2873375 w 9761537"/>
                <a:gd name="connsiteY72" fmla="*/ 804863 h 2668588"/>
                <a:gd name="connsiteX73" fmla="*/ 2863850 w 9761537"/>
                <a:gd name="connsiteY73" fmla="*/ 471488 h 2668588"/>
                <a:gd name="connsiteX74" fmla="*/ 2921000 w 9761537"/>
                <a:gd name="connsiteY74" fmla="*/ 100013 h 2668588"/>
                <a:gd name="connsiteX75" fmla="*/ 3016250 w 9761537"/>
                <a:gd name="connsiteY75" fmla="*/ 280988 h 2668588"/>
                <a:gd name="connsiteX76" fmla="*/ 3035300 w 9761537"/>
                <a:gd name="connsiteY76" fmla="*/ 700088 h 2668588"/>
                <a:gd name="connsiteX77" fmla="*/ 3025775 w 9761537"/>
                <a:gd name="connsiteY77" fmla="*/ 1004888 h 2668588"/>
                <a:gd name="connsiteX78" fmla="*/ 3130550 w 9761537"/>
                <a:gd name="connsiteY78" fmla="*/ 1071563 h 2668588"/>
                <a:gd name="connsiteX79" fmla="*/ 3140075 w 9761537"/>
                <a:gd name="connsiteY79" fmla="*/ 852488 h 2668588"/>
                <a:gd name="connsiteX80" fmla="*/ 3168650 w 9761537"/>
                <a:gd name="connsiteY80" fmla="*/ 509588 h 2668588"/>
                <a:gd name="connsiteX81" fmla="*/ 3159125 w 9761537"/>
                <a:gd name="connsiteY81" fmla="*/ 271463 h 2668588"/>
                <a:gd name="connsiteX82" fmla="*/ 3178175 w 9761537"/>
                <a:gd name="connsiteY82" fmla="*/ 80963 h 2668588"/>
                <a:gd name="connsiteX83" fmla="*/ 3302000 w 9761537"/>
                <a:gd name="connsiteY83" fmla="*/ 147638 h 2668588"/>
                <a:gd name="connsiteX84" fmla="*/ 3302000 w 9761537"/>
                <a:gd name="connsiteY84" fmla="*/ 423863 h 2668588"/>
                <a:gd name="connsiteX85" fmla="*/ 3292475 w 9761537"/>
                <a:gd name="connsiteY85" fmla="*/ 728663 h 2668588"/>
                <a:gd name="connsiteX86" fmla="*/ 3254375 w 9761537"/>
                <a:gd name="connsiteY86" fmla="*/ 1004888 h 2668588"/>
                <a:gd name="connsiteX87" fmla="*/ 3387725 w 9761537"/>
                <a:gd name="connsiteY87" fmla="*/ 1062038 h 2668588"/>
                <a:gd name="connsiteX88" fmla="*/ 3454400 w 9761537"/>
                <a:gd name="connsiteY88" fmla="*/ 661988 h 2668588"/>
                <a:gd name="connsiteX89" fmla="*/ 3463925 w 9761537"/>
                <a:gd name="connsiteY89" fmla="*/ 242888 h 2668588"/>
                <a:gd name="connsiteX90" fmla="*/ 3521075 w 9761537"/>
                <a:gd name="connsiteY90" fmla="*/ 90488 h 2668588"/>
                <a:gd name="connsiteX91" fmla="*/ 3578225 w 9761537"/>
                <a:gd name="connsiteY91" fmla="*/ 147638 h 2668588"/>
                <a:gd name="connsiteX92" fmla="*/ 3578225 w 9761537"/>
                <a:gd name="connsiteY92" fmla="*/ 385763 h 2668588"/>
                <a:gd name="connsiteX93" fmla="*/ 3606800 w 9761537"/>
                <a:gd name="connsiteY93" fmla="*/ 728663 h 2668588"/>
                <a:gd name="connsiteX94" fmla="*/ 3616325 w 9761537"/>
                <a:gd name="connsiteY94" fmla="*/ 985838 h 2668588"/>
                <a:gd name="connsiteX95" fmla="*/ 3702050 w 9761537"/>
                <a:gd name="connsiteY95" fmla="*/ 1042988 h 2668588"/>
                <a:gd name="connsiteX96" fmla="*/ 3740150 w 9761537"/>
                <a:gd name="connsiteY96" fmla="*/ 766763 h 2668588"/>
                <a:gd name="connsiteX97" fmla="*/ 3711575 w 9761537"/>
                <a:gd name="connsiteY97" fmla="*/ 414338 h 2668588"/>
                <a:gd name="connsiteX98" fmla="*/ 3711575 w 9761537"/>
                <a:gd name="connsiteY98" fmla="*/ 128588 h 2668588"/>
                <a:gd name="connsiteX99" fmla="*/ 3787775 w 9761537"/>
                <a:gd name="connsiteY99" fmla="*/ 52388 h 2668588"/>
                <a:gd name="connsiteX100" fmla="*/ 3854450 w 9761537"/>
                <a:gd name="connsiteY100" fmla="*/ 185738 h 2668588"/>
                <a:gd name="connsiteX101" fmla="*/ 3854450 w 9761537"/>
                <a:gd name="connsiteY101" fmla="*/ 357188 h 2668588"/>
                <a:gd name="connsiteX102" fmla="*/ 3873500 w 9761537"/>
                <a:gd name="connsiteY102" fmla="*/ 652463 h 2668588"/>
                <a:gd name="connsiteX103" fmla="*/ 3902075 w 9761537"/>
                <a:gd name="connsiteY103" fmla="*/ 928688 h 2668588"/>
                <a:gd name="connsiteX104" fmla="*/ 3911600 w 9761537"/>
                <a:gd name="connsiteY104" fmla="*/ 1071563 h 2668588"/>
                <a:gd name="connsiteX105" fmla="*/ 4044950 w 9761537"/>
                <a:gd name="connsiteY105" fmla="*/ 1023938 h 2668588"/>
                <a:gd name="connsiteX106" fmla="*/ 4016375 w 9761537"/>
                <a:gd name="connsiteY106" fmla="*/ 700088 h 2668588"/>
                <a:gd name="connsiteX107" fmla="*/ 3997325 w 9761537"/>
                <a:gd name="connsiteY107" fmla="*/ 166688 h 2668588"/>
                <a:gd name="connsiteX108" fmla="*/ 4016375 w 9761537"/>
                <a:gd name="connsiteY108" fmla="*/ 61913 h 2668588"/>
                <a:gd name="connsiteX109" fmla="*/ 4092575 w 9761537"/>
                <a:gd name="connsiteY109" fmla="*/ 119063 h 2668588"/>
                <a:gd name="connsiteX110" fmla="*/ 4130675 w 9761537"/>
                <a:gd name="connsiteY110" fmla="*/ 395288 h 2668588"/>
                <a:gd name="connsiteX111" fmla="*/ 4168775 w 9761537"/>
                <a:gd name="connsiteY111" fmla="*/ 804863 h 2668588"/>
                <a:gd name="connsiteX112" fmla="*/ 4235450 w 9761537"/>
                <a:gd name="connsiteY112" fmla="*/ 1052513 h 2668588"/>
                <a:gd name="connsiteX113" fmla="*/ 4283075 w 9761537"/>
                <a:gd name="connsiteY113" fmla="*/ 871538 h 2668588"/>
                <a:gd name="connsiteX114" fmla="*/ 4283075 w 9761537"/>
                <a:gd name="connsiteY114" fmla="*/ 595313 h 2668588"/>
                <a:gd name="connsiteX115" fmla="*/ 4311650 w 9761537"/>
                <a:gd name="connsiteY115" fmla="*/ 252413 h 2668588"/>
                <a:gd name="connsiteX116" fmla="*/ 4340225 w 9761537"/>
                <a:gd name="connsiteY116" fmla="*/ 71438 h 2668588"/>
                <a:gd name="connsiteX117" fmla="*/ 4406900 w 9761537"/>
                <a:gd name="connsiteY117" fmla="*/ 242888 h 2668588"/>
                <a:gd name="connsiteX118" fmla="*/ 4397375 w 9761537"/>
                <a:gd name="connsiteY118" fmla="*/ 566738 h 2668588"/>
                <a:gd name="connsiteX119" fmla="*/ 4435475 w 9761537"/>
                <a:gd name="connsiteY119" fmla="*/ 919163 h 2668588"/>
                <a:gd name="connsiteX120" fmla="*/ 4464050 w 9761537"/>
                <a:gd name="connsiteY120" fmla="*/ 1042988 h 2668588"/>
                <a:gd name="connsiteX121" fmla="*/ 4578350 w 9761537"/>
                <a:gd name="connsiteY121" fmla="*/ 1014413 h 2668588"/>
                <a:gd name="connsiteX122" fmla="*/ 4530725 w 9761537"/>
                <a:gd name="connsiteY122" fmla="*/ 642938 h 2668588"/>
                <a:gd name="connsiteX123" fmla="*/ 4530725 w 9761537"/>
                <a:gd name="connsiteY123" fmla="*/ 414338 h 2668588"/>
                <a:gd name="connsiteX124" fmla="*/ 4559300 w 9761537"/>
                <a:gd name="connsiteY124" fmla="*/ 128588 h 2668588"/>
                <a:gd name="connsiteX125" fmla="*/ 4654550 w 9761537"/>
                <a:gd name="connsiteY125" fmla="*/ 109538 h 2668588"/>
                <a:gd name="connsiteX126" fmla="*/ 4692650 w 9761537"/>
                <a:gd name="connsiteY126" fmla="*/ 195263 h 2668588"/>
                <a:gd name="connsiteX127" fmla="*/ 4730750 w 9761537"/>
                <a:gd name="connsiteY127" fmla="*/ 442913 h 2668588"/>
                <a:gd name="connsiteX128" fmla="*/ 4721225 w 9761537"/>
                <a:gd name="connsiteY128" fmla="*/ 652463 h 2668588"/>
                <a:gd name="connsiteX129" fmla="*/ 4721225 w 9761537"/>
                <a:gd name="connsiteY129" fmla="*/ 804863 h 2668588"/>
                <a:gd name="connsiteX130" fmla="*/ 4740275 w 9761537"/>
                <a:gd name="connsiteY130" fmla="*/ 957263 h 2668588"/>
                <a:gd name="connsiteX131" fmla="*/ 4749800 w 9761537"/>
                <a:gd name="connsiteY131" fmla="*/ 1023938 h 2668588"/>
                <a:gd name="connsiteX132" fmla="*/ 4845050 w 9761537"/>
                <a:gd name="connsiteY132" fmla="*/ 966788 h 2668588"/>
                <a:gd name="connsiteX133" fmla="*/ 4854575 w 9761537"/>
                <a:gd name="connsiteY133" fmla="*/ 804863 h 2668588"/>
                <a:gd name="connsiteX134" fmla="*/ 4854575 w 9761537"/>
                <a:gd name="connsiteY134" fmla="*/ 490538 h 2668588"/>
                <a:gd name="connsiteX135" fmla="*/ 4835525 w 9761537"/>
                <a:gd name="connsiteY135" fmla="*/ 223838 h 2668588"/>
                <a:gd name="connsiteX136" fmla="*/ 4835525 w 9761537"/>
                <a:gd name="connsiteY136" fmla="*/ 109538 h 2668588"/>
                <a:gd name="connsiteX137" fmla="*/ 4892675 w 9761537"/>
                <a:gd name="connsiteY137" fmla="*/ 80963 h 2668588"/>
                <a:gd name="connsiteX138" fmla="*/ 4949825 w 9761537"/>
                <a:gd name="connsiteY138" fmla="*/ 100013 h 2668588"/>
                <a:gd name="connsiteX139" fmla="*/ 4987925 w 9761537"/>
                <a:gd name="connsiteY139" fmla="*/ 261938 h 2668588"/>
                <a:gd name="connsiteX140" fmla="*/ 4987925 w 9761537"/>
                <a:gd name="connsiteY140" fmla="*/ 490538 h 2668588"/>
                <a:gd name="connsiteX141" fmla="*/ 4987925 w 9761537"/>
                <a:gd name="connsiteY141" fmla="*/ 766763 h 2668588"/>
                <a:gd name="connsiteX142" fmla="*/ 4978400 w 9761537"/>
                <a:gd name="connsiteY142" fmla="*/ 938213 h 2668588"/>
                <a:gd name="connsiteX143" fmla="*/ 5006975 w 9761537"/>
                <a:gd name="connsiteY143" fmla="*/ 995363 h 2668588"/>
                <a:gd name="connsiteX144" fmla="*/ 5102225 w 9761537"/>
                <a:gd name="connsiteY144" fmla="*/ 995363 h 2668588"/>
                <a:gd name="connsiteX145" fmla="*/ 5130800 w 9761537"/>
                <a:gd name="connsiteY145" fmla="*/ 757238 h 2668588"/>
                <a:gd name="connsiteX146" fmla="*/ 5140325 w 9761537"/>
                <a:gd name="connsiteY146" fmla="*/ 347663 h 2668588"/>
                <a:gd name="connsiteX147" fmla="*/ 5130800 w 9761537"/>
                <a:gd name="connsiteY147" fmla="*/ 90488 h 2668588"/>
                <a:gd name="connsiteX148" fmla="*/ 5216525 w 9761537"/>
                <a:gd name="connsiteY148" fmla="*/ 90488 h 2668588"/>
                <a:gd name="connsiteX149" fmla="*/ 5254625 w 9761537"/>
                <a:gd name="connsiteY149" fmla="*/ 195263 h 2668588"/>
                <a:gd name="connsiteX150" fmla="*/ 5264150 w 9761537"/>
                <a:gd name="connsiteY150" fmla="*/ 357188 h 2668588"/>
                <a:gd name="connsiteX151" fmla="*/ 5273675 w 9761537"/>
                <a:gd name="connsiteY151" fmla="*/ 519113 h 2668588"/>
                <a:gd name="connsiteX152" fmla="*/ 5264150 w 9761537"/>
                <a:gd name="connsiteY152" fmla="*/ 747713 h 2668588"/>
                <a:gd name="connsiteX153" fmla="*/ 5264150 w 9761537"/>
                <a:gd name="connsiteY153" fmla="*/ 957263 h 2668588"/>
                <a:gd name="connsiteX154" fmla="*/ 5311775 w 9761537"/>
                <a:gd name="connsiteY154" fmla="*/ 1033463 h 2668588"/>
                <a:gd name="connsiteX155" fmla="*/ 5368925 w 9761537"/>
                <a:gd name="connsiteY155" fmla="*/ 928688 h 2668588"/>
                <a:gd name="connsiteX156" fmla="*/ 5416550 w 9761537"/>
                <a:gd name="connsiteY156" fmla="*/ 719138 h 2668588"/>
                <a:gd name="connsiteX157" fmla="*/ 5378450 w 9761537"/>
                <a:gd name="connsiteY157" fmla="*/ 500063 h 2668588"/>
                <a:gd name="connsiteX158" fmla="*/ 5378450 w 9761537"/>
                <a:gd name="connsiteY158" fmla="*/ 214313 h 2668588"/>
                <a:gd name="connsiteX159" fmla="*/ 5435600 w 9761537"/>
                <a:gd name="connsiteY159" fmla="*/ 61913 h 2668588"/>
                <a:gd name="connsiteX160" fmla="*/ 5502275 w 9761537"/>
                <a:gd name="connsiteY160" fmla="*/ 109538 h 2668588"/>
                <a:gd name="connsiteX161" fmla="*/ 5511800 w 9761537"/>
                <a:gd name="connsiteY161" fmla="*/ 319088 h 2668588"/>
                <a:gd name="connsiteX162" fmla="*/ 5511800 w 9761537"/>
                <a:gd name="connsiteY162" fmla="*/ 500063 h 2668588"/>
                <a:gd name="connsiteX163" fmla="*/ 5540375 w 9761537"/>
                <a:gd name="connsiteY163" fmla="*/ 776288 h 2668588"/>
                <a:gd name="connsiteX164" fmla="*/ 5530850 w 9761537"/>
                <a:gd name="connsiteY164" fmla="*/ 985838 h 2668588"/>
                <a:gd name="connsiteX165" fmla="*/ 5578475 w 9761537"/>
                <a:gd name="connsiteY165" fmla="*/ 1062038 h 2668588"/>
                <a:gd name="connsiteX166" fmla="*/ 5654675 w 9761537"/>
                <a:gd name="connsiteY166" fmla="*/ 1033463 h 2668588"/>
                <a:gd name="connsiteX167" fmla="*/ 5654675 w 9761537"/>
                <a:gd name="connsiteY167" fmla="*/ 690563 h 2668588"/>
                <a:gd name="connsiteX168" fmla="*/ 5664200 w 9761537"/>
                <a:gd name="connsiteY168" fmla="*/ 157163 h 2668588"/>
                <a:gd name="connsiteX169" fmla="*/ 5749925 w 9761537"/>
                <a:gd name="connsiteY169" fmla="*/ 61913 h 2668588"/>
                <a:gd name="connsiteX170" fmla="*/ 5788025 w 9761537"/>
                <a:gd name="connsiteY170" fmla="*/ 166688 h 2668588"/>
                <a:gd name="connsiteX171" fmla="*/ 5788025 w 9761537"/>
                <a:gd name="connsiteY171" fmla="*/ 452438 h 2668588"/>
                <a:gd name="connsiteX172" fmla="*/ 5788025 w 9761537"/>
                <a:gd name="connsiteY172" fmla="*/ 728663 h 2668588"/>
                <a:gd name="connsiteX173" fmla="*/ 5788025 w 9761537"/>
                <a:gd name="connsiteY173" fmla="*/ 909638 h 2668588"/>
                <a:gd name="connsiteX174" fmla="*/ 5788025 w 9761537"/>
                <a:gd name="connsiteY174" fmla="*/ 1042988 h 2668588"/>
                <a:gd name="connsiteX175" fmla="*/ 5892800 w 9761537"/>
                <a:gd name="connsiteY175" fmla="*/ 1004888 h 2668588"/>
                <a:gd name="connsiteX176" fmla="*/ 5921375 w 9761537"/>
                <a:gd name="connsiteY176" fmla="*/ 852488 h 2668588"/>
                <a:gd name="connsiteX177" fmla="*/ 5911850 w 9761537"/>
                <a:gd name="connsiteY177" fmla="*/ 500063 h 2668588"/>
                <a:gd name="connsiteX178" fmla="*/ 5911850 w 9761537"/>
                <a:gd name="connsiteY178" fmla="*/ 252413 h 2668588"/>
                <a:gd name="connsiteX179" fmla="*/ 5949950 w 9761537"/>
                <a:gd name="connsiteY179" fmla="*/ 80963 h 2668588"/>
                <a:gd name="connsiteX180" fmla="*/ 6035675 w 9761537"/>
                <a:gd name="connsiteY180" fmla="*/ 109538 h 2668588"/>
                <a:gd name="connsiteX181" fmla="*/ 6045200 w 9761537"/>
                <a:gd name="connsiteY181" fmla="*/ 423863 h 2668588"/>
                <a:gd name="connsiteX182" fmla="*/ 6073775 w 9761537"/>
                <a:gd name="connsiteY182" fmla="*/ 1052513 h 2668588"/>
                <a:gd name="connsiteX183" fmla="*/ 6197600 w 9761537"/>
                <a:gd name="connsiteY183" fmla="*/ 1023938 h 2668588"/>
                <a:gd name="connsiteX184" fmla="*/ 6216650 w 9761537"/>
                <a:gd name="connsiteY184" fmla="*/ 785813 h 2668588"/>
                <a:gd name="connsiteX185" fmla="*/ 6188075 w 9761537"/>
                <a:gd name="connsiteY185" fmla="*/ 347663 h 2668588"/>
                <a:gd name="connsiteX186" fmla="*/ 6235700 w 9761537"/>
                <a:gd name="connsiteY186" fmla="*/ 119063 h 2668588"/>
                <a:gd name="connsiteX187" fmla="*/ 6302375 w 9761537"/>
                <a:gd name="connsiteY187" fmla="*/ 157163 h 2668588"/>
                <a:gd name="connsiteX188" fmla="*/ 6340475 w 9761537"/>
                <a:gd name="connsiteY188" fmla="*/ 881063 h 2668588"/>
                <a:gd name="connsiteX189" fmla="*/ 6369050 w 9761537"/>
                <a:gd name="connsiteY189" fmla="*/ 1071563 h 2668588"/>
                <a:gd name="connsiteX190" fmla="*/ 6483350 w 9761537"/>
                <a:gd name="connsiteY190" fmla="*/ 976313 h 2668588"/>
                <a:gd name="connsiteX191" fmla="*/ 6492875 w 9761537"/>
                <a:gd name="connsiteY191" fmla="*/ 566738 h 2668588"/>
                <a:gd name="connsiteX192" fmla="*/ 6502400 w 9761537"/>
                <a:gd name="connsiteY192" fmla="*/ 300038 h 2668588"/>
                <a:gd name="connsiteX193" fmla="*/ 6540500 w 9761537"/>
                <a:gd name="connsiteY193" fmla="*/ 100013 h 2668588"/>
                <a:gd name="connsiteX194" fmla="*/ 6607175 w 9761537"/>
                <a:gd name="connsiteY194" fmla="*/ 157163 h 2668588"/>
                <a:gd name="connsiteX195" fmla="*/ 6616700 w 9761537"/>
                <a:gd name="connsiteY195" fmla="*/ 690563 h 2668588"/>
                <a:gd name="connsiteX196" fmla="*/ 6607175 w 9761537"/>
                <a:gd name="connsiteY196" fmla="*/ 976313 h 2668588"/>
                <a:gd name="connsiteX197" fmla="*/ 6683375 w 9761537"/>
                <a:gd name="connsiteY197" fmla="*/ 1042988 h 2668588"/>
                <a:gd name="connsiteX198" fmla="*/ 6740525 w 9761537"/>
                <a:gd name="connsiteY198" fmla="*/ 890588 h 2668588"/>
                <a:gd name="connsiteX199" fmla="*/ 6740525 w 9761537"/>
                <a:gd name="connsiteY199" fmla="*/ 509588 h 2668588"/>
                <a:gd name="connsiteX200" fmla="*/ 6731000 w 9761537"/>
                <a:gd name="connsiteY200" fmla="*/ 185738 h 2668588"/>
                <a:gd name="connsiteX201" fmla="*/ 6797675 w 9761537"/>
                <a:gd name="connsiteY201" fmla="*/ 80963 h 2668588"/>
                <a:gd name="connsiteX202" fmla="*/ 6864350 w 9761537"/>
                <a:gd name="connsiteY202" fmla="*/ 309563 h 2668588"/>
                <a:gd name="connsiteX203" fmla="*/ 6873875 w 9761537"/>
                <a:gd name="connsiteY203" fmla="*/ 947738 h 2668588"/>
                <a:gd name="connsiteX204" fmla="*/ 6978650 w 9761537"/>
                <a:gd name="connsiteY204" fmla="*/ 928688 h 2668588"/>
                <a:gd name="connsiteX205" fmla="*/ 7016750 w 9761537"/>
                <a:gd name="connsiteY205" fmla="*/ 547688 h 2668588"/>
                <a:gd name="connsiteX206" fmla="*/ 6997700 w 9761537"/>
                <a:gd name="connsiteY206" fmla="*/ 214313 h 2668588"/>
                <a:gd name="connsiteX207" fmla="*/ 7026275 w 9761537"/>
                <a:gd name="connsiteY207" fmla="*/ 100013 h 2668588"/>
                <a:gd name="connsiteX208" fmla="*/ 7092950 w 9761537"/>
                <a:gd name="connsiteY208" fmla="*/ 347663 h 2668588"/>
                <a:gd name="connsiteX209" fmla="*/ 7121525 w 9761537"/>
                <a:gd name="connsiteY209" fmla="*/ 709613 h 2668588"/>
                <a:gd name="connsiteX210" fmla="*/ 7112000 w 9761537"/>
                <a:gd name="connsiteY210" fmla="*/ 957263 h 2668588"/>
                <a:gd name="connsiteX211" fmla="*/ 7188200 w 9761537"/>
                <a:gd name="connsiteY211" fmla="*/ 1042988 h 2668588"/>
                <a:gd name="connsiteX212" fmla="*/ 7273925 w 9761537"/>
                <a:gd name="connsiteY212" fmla="*/ 747713 h 2668588"/>
                <a:gd name="connsiteX213" fmla="*/ 7264400 w 9761537"/>
                <a:gd name="connsiteY213" fmla="*/ 290513 h 2668588"/>
                <a:gd name="connsiteX214" fmla="*/ 7273925 w 9761537"/>
                <a:gd name="connsiteY214" fmla="*/ 119063 h 2668588"/>
                <a:gd name="connsiteX215" fmla="*/ 7340600 w 9761537"/>
                <a:gd name="connsiteY215" fmla="*/ 52388 h 2668588"/>
                <a:gd name="connsiteX216" fmla="*/ 7388225 w 9761537"/>
                <a:gd name="connsiteY216" fmla="*/ 128588 h 2668588"/>
                <a:gd name="connsiteX217" fmla="*/ 7397750 w 9761537"/>
                <a:gd name="connsiteY217" fmla="*/ 328613 h 2668588"/>
                <a:gd name="connsiteX218" fmla="*/ 7388225 w 9761537"/>
                <a:gd name="connsiteY218" fmla="*/ 604838 h 2668588"/>
                <a:gd name="connsiteX219" fmla="*/ 7397750 w 9761537"/>
                <a:gd name="connsiteY219" fmla="*/ 900113 h 2668588"/>
                <a:gd name="connsiteX220" fmla="*/ 7416800 w 9761537"/>
                <a:gd name="connsiteY220" fmla="*/ 1004888 h 2668588"/>
                <a:gd name="connsiteX221" fmla="*/ 7473950 w 9761537"/>
                <a:gd name="connsiteY221" fmla="*/ 1023938 h 2668588"/>
                <a:gd name="connsiteX222" fmla="*/ 7521575 w 9761537"/>
                <a:gd name="connsiteY222" fmla="*/ 814388 h 2668588"/>
                <a:gd name="connsiteX223" fmla="*/ 7521575 w 9761537"/>
                <a:gd name="connsiteY223" fmla="*/ 519113 h 2668588"/>
                <a:gd name="connsiteX224" fmla="*/ 7531100 w 9761537"/>
                <a:gd name="connsiteY224" fmla="*/ 223838 h 2668588"/>
                <a:gd name="connsiteX225" fmla="*/ 7531100 w 9761537"/>
                <a:gd name="connsiteY225" fmla="*/ 119063 h 2668588"/>
                <a:gd name="connsiteX226" fmla="*/ 7626350 w 9761537"/>
                <a:gd name="connsiteY226" fmla="*/ 71438 h 2668588"/>
                <a:gd name="connsiteX227" fmla="*/ 7664450 w 9761537"/>
                <a:gd name="connsiteY227" fmla="*/ 157163 h 2668588"/>
                <a:gd name="connsiteX228" fmla="*/ 7664450 w 9761537"/>
                <a:gd name="connsiteY228" fmla="*/ 909638 h 2668588"/>
                <a:gd name="connsiteX229" fmla="*/ 7645400 w 9761537"/>
                <a:gd name="connsiteY229" fmla="*/ 1042988 h 2668588"/>
                <a:gd name="connsiteX230" fmla="*/ 7769225 w 9761537"/>
                <a:gd name="connsiteY230" fmla="*/ 1004888 h 2668588"/>
                <a:gd name="connsiteX231" fmla="*/ 7788275 w 9761537"/>
                <a:gd name="connsiteY231" fmla="*/ 785813 h 2668588"/>
                <a:gd name="connsiteX232" fmla="*/ 7816850 w 9761537"/>
                <a:gd name="connsiteY232" fmla="*/ 404813 h 2668588"/>
                <a:gd name="connsiteX233" fmla="*/ 7826375 w 9761537"/>
                <a:gd name="connsiteY233" fmla="*/ 119063 h 2668588"/>
                <a:gd name="connsiteX234" fmla="*/ 7940675 w 9761537"/>
                <a:gd name="connsiteY234" fmla="*/ 71438 h 2668588"/>
                <a:gd name="connsiteX235" fmla="*/ 7959725 w 9761537"/>
                <a:gd name="connsiteY235" fmla="*/ 176213 h 2668588"/>
                <a:gd name="connsiteX236" fmla="*/ 7959725 w 9761537"/>
                <a:gd name="connsiteY236" fmla="*/ 490538 h 2668588"/>
                <a:gd name="connsiteX237" fmla="*/ 7940675 w 9761537"/>
                <a:gd name="connsiteY237" fmla="*/ 842963 h 2668588"/>
                <a:gd name="connsiteX238" fmla="*/ 7950200 w 9761537"/>
                <a:gd name="connsiteY238" fmla="*/ 995363 h 2668588"/>
                <a:gd name="connsiteX239" fmla="*/ 8045450 w 9761537"/>
                <a:gd name="connsiteY239" fmla="*/ 1004888 h 2668588"/>
                <a:gd name="connsiteX240" fmla="*/ 8064500 w 9761537"/>
                <a:gd name="connsiteY240" fmla="*/ 823913 h 2668588"/>
                <a:gd name="connsiteX241" fmla="*/ 8083550 w 9761537"/>
                <a:gd name="connsiteY241" fmla="*/ 528638 h 2668588"/>
                <a:gd name="connsiteX242" fmla="*/ 8102600 w 9761537"/>
                <a:gd name="connsiteY242" fmla="*/ 204788 h 2668588"/>
                <a:gd name="connsiteX243" fmla="*/ 8150225 w 9761537"/>
                <a:gd name="connsiteY243" fmla="*/ 80963 h 2668588"/>
                <a:gd name="connsiteX244" fmla="*/ 8235950 w 9761537"/>
                <a:gd name="connsiteY244" fmla="*/ 214313 h 2668588"/>
                <a:gd name="connsiteX245" fmla="*/ 8226425 w 9761537"/>
                <a:gd name="connsiteY245" fmla="*/ 452438 h 2668588"/>
                <a:gd name="connsiteX246" fmla="*/ 8226425 w 9761537"/>
                <a:gd name="connsiteY246" fmla="*/ 747713 h 2668588"/>
                <a:gd name="connsiteX247" fmla="*/ 8264525 w 9761537"/>
                <a:gd name="connsiteY247" fmla="*/ 995363 h 2668588"/>
                <a:gd name="connsiteX248" fmla="*/ 8321675 w 9761537"/>
                <a:gd name="connsiteY248" fmla="*/ 1062038 h 2668588"/>
                <a:gd name="connsiteX249" fmla="*/ 8350250 w 9761537"/>
                <a:gd name="connsiteY249" fmla="*/ 833438 h 2668588"/>
                <a:gd name="connsiteX250" fmla="*/ 8350250 w 9761537"/>
                <a:gd name="connsiteY250" fmla="*/ 490538 h 2668588"/>
                <a:gd name="connsiteX251" fmla="*/ 8340725 w 9761537"/>
                <a:gd name="connsiteY251" fmla="*/ 176213 h 2668588"/>
                <a:gd name="connsiteX252" fmla="*/ 8445500 w 9761537"/>
                <a:gd name="connsiteY252" fmla="*/ 90488 h 2668588"/>
                <a:gd name="connsiteX253" fmla="*/ 8502650 w 9761537"/>
                <a:gd name="connsiteY253" fmla="*/ 338138 h 2668588"/>
                <a:gd name="connsiteX254" fmla="*/ 8502650 w 9761537"/>
                <a:gd name="connsiteY254" fmla="*/ 661988 h 2668588"/>
                <a:gd name="connsiteX255" fmla="*/ 8531225 w 9761537"/>
                <a:gd name="connsiteY255" fmla="*/ 1004888 h 2668588"/>
                <a:gd name="connsiteX256" fmla="*/ 8645525 w 9761537"/>
                <a:gd name="connsiteY256" fmla="*/ 928688 h 2668588"/>
                <a:gd name="connsiteX257" fmla="*/ 8645525 w 9761537"/>
                <a:gd name="connsiteY257" fmla="*/ 671513 h 2668588"/>
                <a:gd name="connsiteX258" fmla="*/ 8683625 w 9761537"/>
                <a:gd name="connsiteY258" fmla="*/ 300038 h 2668588"/>
                <a:gd name="connsiteX259" fmla="*/ 8655050 w 9761537"/>
                <a:gd name="connsiteY259" fmla="*/ 90488 h 2668588"/>
                <a:gd name="connsiteX260" fmla="*/ 8797925 w 9761537"/>
                <a:gd name="connsiteY260" fmla="*/ 128588 h 2668588"/>
                <a:gd name="connsiteX261" fmla="*/ 8807450 w 9761537"/>
                <a:gd name="connsiteY261" fmla="*/ 338138 h 2668588"/>
                <a:gd name="connsiteX262" fmla="*/ 8816975 w 9761537"/>
                <a:gd name="connsiteY262" fmla="*/ 766763 h 2668588"/>
                <a:gd name="connsiteX263" fmla="*/ 8845550 w 9761537"/>
                <a:gd name="connsiteY263" fmla="*/ 2309813 h 2668588"/>
                <a:gd name="connsiteX264" fmla="*/ 3321050 w 9761537"/>
                <a:gd name="connsiteY264" fmla="*/ 2557463 h 2668588"/>
                <a:gd name="connsiteX265" fmla="*/ 482600 w 9761537"/>
                <a:gd name="connsiteY265" fmla="*/ 2557463 h 2668588"/>
                <a:gd name="connsiteX266" fmla="*/ 425450 w 9761537"/>
                <a:gd name="connsiteY266" fmla="*/ 2557463 h 2668588"/>
                <a:gd name="connsiteX267" fmla="*/ 368300 w 9761537"/>
                <a:gd name="connsiteY267" fmla="*/ 2300288 h 2668588"/>
                <a:gd name="connsiteX0" fmla="*/ 425450 w 9761537"/>
                <a:gd name="connsiteY0" fmla="*/ 2600325 h 2968625"/>
                <a:gd name="connsiteX1" fmla="*/ 368300 w 9761537"/>
                <a:gd name="connsiteY1" fmla="*/ 390525 h 2968625"/>
                <a:gd name="connsiteX2" fmla="*/ 482600 w 9761537"/>
                <a:gd name="connsiteY2" fmla="*/ 257175 h 2968625"/>
                <a:gd name="connsiteX3" fmla="*/ 492125 w 9761537"/>
                <a:gd name="connsiteY3" fmla="*/ 962025 h 2968625"/>
                <a:gd name="connsiteX4" fmla="*/ 482600 w 9761537"/>
                <a:gd name="connsiteY4" fmla="*/ 1123950 h 2968625"/>
                <a:gd name="connsiteX5" fmla="*/ 577850 w 9761537"/>
                <a:gd name="connsiteY5" fmla="*/ 1162050 h 2968625"/>
                <a:gd name="connsiteX6" fmla="*/ 625475 w 9761537"/>
                <a:gd name="connsiteY6" fmla="*/ 952500 h 2968625"/>
                <a:gd name="connsiteX7" fmla="*/ 625475 w 9761537"/>
                <a:gd name="connsiteY7" fmla="*/ 647700 h 2968625"/>
                <a:gd name="connsiteX8" fmla="*/ 625475 w 9761537"/>
                <a:gd name="connsiteY8" fmla="*/ 419100 h 2968625"/>
                <a:gd name="connsiteX9" fmla="*/ 625475 w 9761537"/>
                <a:gd name="connsiteY9" fmla="*/ 190500 h 2968625"/>
                <a:gd name="connsiteX10" fmla="*/ 711200 w 9761537"/>
                <a:gd name="connsiteY10" fmla="*/ 171450 h 2968625"/>
                <a:gd name="connsiteX11" fmla="*/ 768350 w 9761537"/>
                <a:gd name="connsiteY11" fmla="*/ 276225 h 2968625"/>
                <a:gd name="connsiteX12" fmla="*/ 768350 w 9761537"/>
                <a:gd name="connsiteY12" fmla="*/ 1104900 h 2968625"/>
                <a:gd name="connsiteX13" fmla="*/ 863600 w 9761537"/>
                <a:gd name="connsiteY13" fmla="*/ 1143000 h 2968625"/>
                <a:gd name="connsiteX14" fmla="*/ 873125 w 9761537"/>
                <a:gd name="connsiteY14" fmla="*/ 952500 h 2968625"/>
                <a:gd name="connsiteX15" fmla="*/ 892175 w 9761537"/>
                <a:gd name="connsiteY15" fmla="*/ 171450 h 2968625"/>
                <a:gd name="connsiteX16" fmla="*/ 996950 w 9761537"/>
                <a:gd name="connsiteY16" fmla="*/ 180975 h 2968625"/>
                <a:gd name="connsiteX17" fmla="*/ 1016000 w 9761537"/>
                <a:gd name="connsiteY17" fmla="*/ 638175 h 2968625"/>
                <a:gd name="connsiteX18" fmla="*/ 1035050 w 9761537"/>
                <a:gd name="connsiteY18" fmla="*/ 990600 h 2968625"/>
                <a:gd name="connsiteX19" fmla="*/ 1044575 w 9761537"/>
                <a:gd name="connsiteY19" fmla="*/ 1152525 h 2968625"/>
                <a:gd name="connsiteX20" fmla="*/ 1139825 w 9761537"/>
                <a:gd name="connsiteY20" fmla="*/ 1104900 h 2968625"/>
                <a:gd name="connsiteX21" fmla="*/ 1149350 w 9761537"/>
                <a:gd name="connsiteY21" fmla="*/ 238125 h 2968625"/>
                <a:gd name="connsiteX22" fmla="*/ 1196975 w 9761537"/>
                <a:gd name="connsiteY22" fmla="*/ 142875 h 2968625"/>
                <a:gd name="connsiteX23" fmla="*/ 1254125 w 9761537"/>
                <a:gd name="connsiteY23" fmla="*/ 323850 h 2968625"/>
                <a:gd name="connsiteX24" fmla="*/ 1263650 w 9761537"/>
                <a:gd name="connsiteY24" fmla="*/ 771525 h 2968625"/>
                <a:gd name="connsiteX25" fmla="*/ 1292225 w 9761537"/>
                <a:gd name="connsiteY25" fmla="*/ 1152525 h 2968625"/>
                <a:gd name="connsiteX26" fmla="*/ 1444625 w 9761537"/>
                <a:gd name="connsiteY26" fmla="*/ 1104900 h 2968625"/>
                <a:gd name="connsiteX27" fmla="*/ 1435100 w 9761537"/>
                <a:gd name="connsiteY27" fmla="*/ 723900 h 2968625"/>
                <a:gd name="connsiteX28" fmla="*/ 1416050 w 9761537"/>
                <a:gd name="connsiteY28" fmla="*/ 314325 h 2968625"/>
                <a:gd name="connsiteX29" fmla="*/ 1435100 w 9761537"/>
                <a:gd name="connsiteY29" fmla="*/ 142875 h 2968625"/>
                <a:gd name="connsiteX30" fmla="*/ 1558925 w 9761537"/>
                <a:gd name="connsiteY30" fmla="*/ 200025 h 2968625"/>
                <a:gd name="connsiteX31" fmla="*/ 1549400 w 9761537"/>
                <a:gd name="connsiteY31" fmla="*/ 476250 h 2968625"/>
                <a:gd name="connsiteX32" fmla="*/ 1587500 w 9761537"/>
                <a:gd name="connsiteY32" fmla="*/ 857250 h 2968625"/>
                <a:gd name="connsiteX33" fmla="*/ 1606550 w 9761537"/>
                <a:gd name="connsiteY33" fmla="*/ 1095375 h 2968625"/>
                <a:gd name="connsiteX34" fmla="*/ 1682750 w 9761537"/>
                <a:gd name="connsiteY34" fmla="*/ 1095375 h 2968625"/>
                <a:gd name="connsiteX35" fmla="*/ 1739900 w 9761537"/>
                <a:gd name="connsiteY35" fmla="*/ 885825 h 2968625"/>
                <a:gd name="connsiteX36" fmla="*/ 1730375 w 9761537"/>
                <a:gd name="connsiteY36" fmla="*/ 628650 h 2968625"/>
                <a:gd name="connsiteX37" fmla="*/ 1692275 w 9761537"/>
                <a:gd name="connsiteY37" fmla="*/ 219075 h 2968625"/>
                <a:gd name="connsiteX38" fmla="*/ 1787525 w 9761537"/>
                <a:gd name="connsiteY38" fmla="*/ 180975 h 2968625"/>
                <a:gd name="connsiteX39" fmla="*/ 1844675 w 9761537"/>
                <a:gd name="connsiteY39" fmla="*/ 333375 h 2968625"/>
                <a:gd name="connsiteX40" fmla="*/ 1863725 w 9761537"/>
                <a:gd name="connsiteY40" fmla="*/ 676275 h 2968625"/>
                <a:gd name="connsiteX41" fmla="*/ 1835150 w 9761537"/>
                <a:gd name="connsiteY41" fmla="*/ 923925 h 2968625"/>
                <a:gd name="connsiteX42" fmla="*/ 1873250 w 9761537"/>
                <a:gd name="connsiteY42" fmla="*/ 1114425 h 2968625"/>
                <a:gd name="connsiteX43" fmla="*/ 1987550 w 9761537"/>
                <a:gd name="connsiteY43" fmla="*/ 1085850 h 2968625"/>
                <a:gd name="connsiteX44" fmla="*/ 1987550 w 9761537"/>
                <a:gd name="connsiteY44" fmla="*/ 752475 h 2968625"/>
                <a:gd name="connsiteX45" fmla="*/ 1958975 w 9761537"/>
                <a:gd name="connsiteY45" fmla="*/ 361950 h 2968625"/>
                <a:gd name="connsiteX46" fmla="*/ 1987550 w 9761537"/>
                <a:gd name="connsiteY46" fmla="*/ 161925 h 2968625"/>
                <a:gd name="connsiteX47" fmla="*/ 2111375 w 9761537"/>
                <a:gd name="connsiteY47" fmla="*/ 161925 h 2968625"/>
                <a:gd name="connsiteX48" fmla="*/ 2101850 w 9761537"/>
                <a:gd name="connsiteY48" fmla="*/ 400050 h 2968625"/>
                <a:gd name="connsiteX49" fmla="*/ 2101850 w 9761537"/>
                <a:gd name="connsiteY49" fmla="*/ 590550 h 2968625"/>
                <a:gd name="connsiteX50" fmla="*/ 2139950 w 9761537"/>
                <a:gd name="connsiteY50" fmla="*/ 857250 h 2968625"/>
                <a:gd name="connsiteX51" fmla="*/ 2149475 w 9761537"/>
                <a:gd name="connsiteY51" fmla="*/ 1066800 h 2968625"/>
                <a:gd name="connsiteX52" fmla="*/ 2216150 w 9761537"/>
                <a:gd name="connsiteY52" fmla="*/ 1104900 h 2968625"/>
                <a:gd name="connsiteX53" fmla="*/ 2282825 w 9761537"/>
                <a:gd name="connsiteY53" fmla="*/ 990600 h 2968625"/>
                <a:gd name="connsiteX54" fmla="*/ 2273300 w 9761537"/>
                <a:gd name="connsiteY54" fmla="*/ 733425 h 2968625"/>
                <a:gd name="connsiteX55" fmla="*/ 2273300 w 9761537"/>
                <a:gd name="connsiteY55" fmla="*/ 361950 h 2968625"/>
                <a:gd name="connsiteX56" fmla="*/ 2282825 w 9761537"/>
                <a:gd name="connsiteY56" fmla="*/ 152400 h 2968625"/>
                <a:gd name="connsiteX57" fmla="*/ 2406650 w 9761537"/>
                <a:gd name="connsiteY57" fmla="*/ 161925 h 2968625"/>
                <a:gd name="connsiteX58" fmla="*/ 2444750 w 9761537"/>
                <a:gd name="connsiteY58" fmla="*/ 390525 h 2968625"/>
                <a:gd name="connsiteX59" fmla="*/ 2444750 w 9761537"/>
                <a:gd name="connsiteY59" fmla="*/ 695325 h 2968625"/>
                <a:gd name="connsiteX60" fmla="*/ 2425700 w 9761537"/>
                <a:gd name="connsiteY60" fmla="*/ 1009650 h 2968625"/>
                <a:gd name="connsiteX61" fmla="*/ 2454275 w 9761537"/>
                <a:gd name="connsiteY61" fmla="*/ 1123950 h 2968625"/>
                <a:gd name="connsiteX62" fmla="*/ 2559050 w 9761537"/>
                <a:gd name="connsiteY62" fmla="*/ 1076325 h 2968625"/>
                <a:gd name="connsiteX63" fmla="*/ 2568575 w 9761537"/>
                <a:gd name="connsiteY63" fmla="*/ 819150 h 2968625"/>
                <a:gd name="connsiteX64" fmla="*/ 2587625 w 9761537"/>
                <a:gd name="connsiteY64" fmla="*/ 542925 h 2968625"/>
                <a:gd name="connsiteX65" fmla="*/ 2559050 w 9761537"/>
                <a:gd name="connsiteY65" fmla="*/ 228600 h 2968625"/>
                <a:gd name="connsiteX66" fmla="*/ 2673350 w 9761537"/>
                <a:gd name="connsiteY66" fmla="*/ 85725 h 2968625"/>
                <a:gd name="connsiteX67" fmla="*/ 2740025 w 9761537"/>
                <a:gd name="connsiteY67" fmla="*/ 361950 h 2968625"/>
                <a:gd name="connsiteX68" fmla="*/ 2720975 w 9761537"/>
                <a:gd name="connsiteY68" fmla="*/ 704850 h 2968625"/>
                <a:gd name="connsiteX69" fmla="*/ 2701925 w 9761537"/>
                <a:gd name="connsiteY69" fmla="*/ 1076325 h 2968625"/>
                <a:gd name="connsiteX70" fmla="*/ 2749550 w 9761537"/>
                <a:gd name="connsiteY70" fmla="*/ 1123950 h 2968625"/>
                <a:gd name="connsiteX71" fmla="*/ 2863850 w 9761537"/>
                <a:gd name="connsiteY71" fmla="*/ 1057275 h 2968625"/>
                <a:gd name="connsiteX72" fmla="*/ 2873375 w 9761537"/>
                <a:gd name="connsiteY72" fmla="*/ 847725 h 2968625"/>
                <a:gd name="connsiteX73" fmla="*/ 2863850 w 9761537"/>
                <a:gd name="connsiteY73" fmla="*/ 514350 h 2968625"/>
                <a:gd name="connsiteX74" fmla="*/ 2921000 w 9761537"/>
                <a:gd name="connsiteY74" fmla="*/ 142875 h 2968625"/>
                <a:gd name="connsiteX75" fmla="*/ 3016250 w 9761537"/>
                <a:gd name="connsiteY75" fmla="*/ 323850 h 2968625"/>
                <a:gd name="connsiteX76" fmla="*/ 3035300 w 9761537"/>
                <a:gd name="connsiteY76" fmla="*/ 742950 h 2968625"/>
                <a:gd name="connsiteX77" fmla="*/ 3025775 w 9761537"/>
                <a:gd name="connsiteY77" fmla="*/ 1047750 h 2968625"/>
                <a:gd name="connsiteX78" fmla="*/ 3130550 w 9761537"/>
                <a:gd name="connsiteY78" fmla="*/ 1114425 h 2968625"/>
                <a:gd name="connsiteX79" fmla="*/ 3140075 w 9761537"/>
                <a:gd name="connsiteY79" fmla="*/ 895350 h 2968625"/>
                <a:gd name="connsiteX80" fmla="*/ 3168650 w 9761537"/>
                <a:gd name="connsiteY80" fmla="*/ 552450 h 2968625"/>
                <a:gd name="connsiteX81" fmla="*/ 3159125 w 9761537"/>
                <a:gd name="connsiteY81" fmla="*/ 314325 h 2968625"/>
                <a:gd name="connsiteX82" fmla="*/ 3178175 w 9761537"/>
                <a:gd name="connsiteY82" fmla="*/ 123825 h 2968625"/>
                <a:gd name="connsiteX83" fmla="*/ 3302000 w 9761537"/>
                <a:gd name="connsiteY83" fmla="*/ 190500 h 2968625"/>
                <a:gd name="connsiteX84" fmla="*/ 3302000 w 9761537"/>
                <a:gd name="connsiteY84" fmla="*/ 466725 h 2968625"/>
                <a:gd name="connsiteX85" fmla="*/ 3292475 w 9761537"/>
                <a:gd name="connsiteY85" fmla="*/ 771525 h 2968625"/>
                <a:gd name="connsiteX86" fmla="*/ 3254375 w 9761537"/>
                <a:gd name="connsiteY86" fmla="*/ 1047750 h 2968625"/>
                <a:gd name="connsiteX87" fmla="*/ 3387725 w 9761537"/>
                <a:gd name="connsiteY87" fmla="*/ 1104900 h 2968625"/>
                <a:gd name="connsiteX88" fmla="*/ 3454400 w 9761537"/>
                <a:gd name="connsiteY88" fmla="*/ 704850 h 2968625"/>
                <a:gd name="connsiteX89" fmla="*/ 3463925 w 9761537"/>
                <a:gd name="connsiteY89" fmla="*/ 285750 h 2968625"/>
                <a:gd name="connsiteX90" fmla="*/ 3521075 w 9761537"/>
                <a:gd name="connsiteY90" fmla="*/ 133350 h 2968625"/>
                <a:gd name="connsiteX91" fmla="*/ 3578225 w 9761537"/>
                <a:gd name="connsiteY91" fmla="*/ 190500 h 2968625"/>
                <a:gd name="connsiteX92" fmla="*/ 3578225 w 9761537"/>
                <a:gd name="connsiteY92" fmla="*/ 428625 h 2968625"/>
                <a:gd name="connsiteX93" fmla="*/ 3606800 w 9761537"/>
                <a:gd name="connsiteY93" fmla="*/ 771525 h 2968625"/>
                <a:gd name="connsiteX94" fmla="*/ 3616325 w 9761537"/>
                <a:gd name="connsiteY94" fmla="*/ 1028700 h 2968625"/>
                <a:gd name="connsiteX95" fmla="*/ 3702050 w 9761537"/>
                <a:gd name="connsiteY95" fmla="*/ 1085850 h 2968625"/>
                <a:gd name="connsiteX96" fmla="*/ 3740150 w 9761537"/>
                <a:gd name="connsiteY96" fmla="*/ 809625 h 2968625"/>
                <a:gd name="connsiteX97" fmla="*/ 3711575 w 9761537"/>
                <a:gd name="connsiteY97" fmla="*/ 457200 h 2968625"/>
                <a:gd name="connsiteX98" fmla="*/ 3711575 w 9761537"/>
                <a:gd name="connsiteY98" fmla="*/ 171450 h 2968625"/>
                <a:gd name="connsiteX99" fmla="*/ 3787775 w 9761537"/>
                <a:gd name="connsiteY99" fmla="*/ 95250 h 2968625"/>
                <a:gd name="connsiteX100" fmla="*/ 3854450 w 9761537"/>
                <a:gd name="connsiteY100" fmla="*/ 228600 h 2968625"/>
                <a:gd name="connsiteX101" fmla="*/ 3854450 w 9761537"/>
                <a:gd name="connsiteY101" fmla="*/ 400050 h 2968625"/>
                <a:gd name="connsiteX102" fmla="*/ 3873500 w 9761537"/>
                <a:gd name="connsiteY102" fmla="*/ 695325 h 2968625"/>
                <a:gd name="connsiteX103" fmla="*/ 3902075 w 9761537"/>
                <a:gd name="connsiteY103" fmla="*/ 971550 h 2968625"/>
                <a:gd name="connsiteX104" fmla="*/ 3911600 w 9761537"/>
                <a:gd name="connsiteY104" fmla="*/ 1114425 h 2968625"/>
                <a:gd name="connsiteX105" fmla="*/ 4044950 w 9761537"/>
                <a:gd name="connsiteY105" fmla="*/ 1066800 h 2968625"/>
                <a:gd name="connsiteX106" fmla="*/ 4016375 w 9761537"/>
                <a:gd name="connsiteY106" fmla="*/ 742950 h 2968625"/>
                <a:gd name="connsiteX107" fmla="*/ 3997325 w 9761537"/>
                <a:gd name="connsiteY107" fmla="*/ 209550 h 2968625"/>
                <a:gd name="connsiteX108" fmla="*/ 4016375 w 9761537"/>
                <a:gd name="connsiteY108" fmla="*/ 104775 h 2968625"/>
                <a:gd name="connsiteX109" fmla="*/ 4092575 w 9761537"/>
                <a:gd name="connsiteY109" fmla="*/ 161925 h 2968625"/>
                <a:gd name="connsiteX110" fmla="*/ 4130675 w 9761537"/>
                <a:gd name="connsiteY110" fmla="*/ 438150 h 2968625"/>
                <a:gd name="connsiteX111" fmla="*/ 4168775 w 9761537"/>
                <a:gd name="connsiteY111" fmla="*/ 847725 h 2968625"/>
                <a:gd name="connsiteX112" fmla="*/ 4235450 w 9761537"/>
                <a:gd name="connsiteY112" fmla="*/ 1095375 h 2968625"/>
                <a:gd name="connsiteX113" fmla="*/ 4283075 w 9761537"/>
                <a:gd name="connsiteY113" fmla="*/ 914400 h 2968625"/>
                <a:gd name="connsiteX114" fmla="*/ 4283075 w 9761537"/>
                <a:gd name="connsiteY114" fmla="*/ 638175 h 2968625"/>
                <a:gd name="connsiteX115" fmla="*/ 4311650 w 9761537"/>
                <a:gd name="connsiteY115" fmla="*/ 295275 h 2968625"/>
                <a:gd name="connsiteX116" fmla="*/ 4340225 w 9761537"/>
                <a:gd name="connsiteY116" fmla="*/ 114300 h 2968625"/>
                <a:gd name="connsiteX117" fmla="*/ 4406900 w 9761537"/>
                <a:gd name="connsiteY117" fmla="*/ 285750 h 2968625"/>
                <a:gd name="connsiteX118" fmla="*/ 4397375 w 9761537"/>
                <a:gd name="connsiteY118" fmla="*/ 609600 h 2968625"/>
                <a:gd name="connsiteX119" fmla="*/ 4435475 w 9761537"/>
                <a:gd name="connsiteY119" fmla="*/ 962025 h 2968625"/>
                <a:gd name="connsiteX120" fmla="*/ 4464050 w 9761537"/>
                <a:gd name="connsiteY120" fmla="*/ 1085850 h 2968625"/>
                <a:gd name="connsiteX121" fmla="*/ 4578350 w 9761537"/>
                <a:gd name="connsiteY121" fmla="*/ 1057275 h 2968625"/>
                <a:gd name="connsiteX122" fmla="*/ 4530725 w 9761537"/>
                <a:gd name="connsiteY122" fmla="*/ 685800 h 2968625"/>
                <a:gd name="connsiteX123" fmla="*/ 4530725 w 9761537"/>
                <a:gd name="connsiteY123" fmla="*/ 457200 h 2968625"/>
                <a:gd name="connsiteX124" fmla="*/ 4559300 w 9761537"/>
                <a:gd name="connsiteY124" fmla="*/ 171450 h 2968625"/>
                <a:gd name="connsiteX125" fmla="*/ 4654550 w 9761537"/>
                <a:gd name="connsiteY125" fmla="*/ 152400 h 2968625"/>
                <a:gd name="connsiteX126" fmla="*/ 4692650 w 9761537"/>
                <a:gd name="connsiteY126" fmla="*/ 238125 h 2968625"/>
                <a:gd name="connsiteX127" fmla="*/ 4730750 w 9761537"/>
                <a:gd name="connsiteY127" fmla="*/ 485775 h 2968625"/>
                <a:gd name="connsiteX128" fmla="*/ 4721225 w 9761537"/>
                <a:gd name="connsiteY128" fmla="*/ 695325 h 2968625"/>
                <a:gd name="connsiteX129" fmla="*/ 4721225 w 9761537"/>
                <a:gd name="connsiteY129" fmla="*/ 847725 h 2968625"/>
                <a:gd name="connsiteX130" fmla="*/ 4740275 w 9761537"/>
                <a:gd name="connsiteY130" fmla="*/ 1000125 h 2968625"/>
                <a:gd name="connsiteX131" fmla="*/ 4749800 w 9761537"/>
                <a:gd name="connsiteY131" fmla="*/ 1066800 h 2968625"/>
                <a:gd name="connsiteX132" fmla="*/ 4845050 w 9761537"/>
                <a:gd name="connsiteY132" fmla="*/ 1009650 h 2968625"/>
                <a:gd name="connsiteX133" fmla="*/ 4854575 w 9761537"/>
                <a:gd name="connsiteY133" fmla="*/ 847725 h 2968625"/>
                <a:gd name="connsiteX134" fmla="*/ 4854575 w 9761537"/>
                <a:gd name="connsiteY134" fmla="*/ 533400 h 2968625"/>
                <a:gd name="connsiteX135" fmla="*/ 4835525 w 9761537"/>
                <a:gd name="connsiteY135" fmla="*/ 266700 h 2968625"/>
                <a:gd name="connsiteX136" fmla="*/ 4835525 w 9761537"/>
                <a:gd name="connsiteY136" fmla="*/ 152400 h 2968625"/>
                <a:gd name="connsiteX137" fmla="*/ 4892675 w 9761537"/>
                <a:gd name="connsiteY137" fmla="*/ 123825 h 2968625"/>
                <a:gd name="connsiteX138" fmla="*/ 4949825 w 9761537"/>
                <a:gd name="connsiteY138" fmla="*/ 142875 h 2968625"/>
                <a:gd name="connsiteX139" fmla="*/ 4987925 w 9761537"/>
                <a:gd name="connsiteY139" fmla="*/ 304800 h 2968625"/>
                <a:gd name="connsiteX140" fmla="*/ 4987925 w 9761537"/>
                <a:gd name="connsiteY140" fmla="*/ 533400 h 2968625"/>
                <a:gd name="connsiteX141" fmla="*/ 4987925 w 9761537"/>
                <a:gd name="connsiteY141" fmla="*/ 809625 h 2968625"/>
                <a:gd name="connsiteX142" fmla="*/ 4978400 w 9761537"/>
                <a:gd name="connsiteY142" fmla="*/ 981075 h 2968625"/>
                <a:gd name="connsiteX143" fmla="*/ 5006975 w 9761537"/>
                <a:gd name="connsiteY143" fmla="*/ 1038225 h 2968625"/>
                <a:gd name="connsiteX144" fmla="*/ 5102225 w 9761537"/>
                <a:gd name="connsiteY144" fmla="*/ 1038225 h 2968625"/>
                <a:gd name="connsiteX145" fmla="*/ 5130800 w 9761537"/>
                <a:gd name="connsiteY145" fmla="*/ 800100 h 2968625"/>
                <a:gd name="connsiteX146" fmla="*/ 5140325 w 9761537"/>
                <a:gd name="connsiteY146" fmla="*/ 390525 h 2968625"/>
                <a:gd name="connsiteX147" fmla="*/ 5130800 w 9761537"/>
                <a:gd name="connsiteY147" fmla="*/ 133350 h 2968625"/>
                <a:gd name="connsiteX148" fmla="*/ 5216525 w 9761537"/>
                <a:gd name="connsiteY148" fmla="*/ 133350 h 2968625"/>
                <a:gd name="connsiteX149" fmla="*/ 5254625 w 9761537"/>
                <a:gd name="connsiteY149" fmla="*/ 238125 h 2968625"/>
                <a:gd name="connsiteX150" fmla="*/ 5264150 w 9761537"/>
                <a:gd name="connsiteY150" fmla="*/ 400050 h 2968625"/>
                <a:gd name="connsiteX151" fmla="*/ 5273675 w 9761537"/>
                <a:gd name="connsiteY151" fmla="*/ 561975 h 2968625"/>
                <a:gd name="connsiteX152" fmla="*/ 5264150 w 9761537"/>
                <a:gd name="connsiteY152" fmla="*/ 790575 h 2968625"/>
                <a:gd name="connsiteX153" fmla="*/ 5264150 w 9761537"/>
                <a:gd name="connsiteY153" fmla="*/ 1000125 h 2968625"/>
                <a:gd name="connsiteX154" fmla="*/ 5311775 w 9761537"/>
                <a:gd name="connsiteY154" fmla="*/ 1076325 h 2968625"/>
                <a:gd name="connsiteX155" fmla="*/ 5368925 w 9761537"/>
                <a:gd name="connsiteY155" fmla="*/ 971550 h 2968625"/>
                <a:gd name="connsiteX156" fmla="*/ 5416550 w 9761537"/>
                <a:gd name="connsiteY156" fmla="*/ 762000 h 2968625"/>
                <a:gd name="connsiteX157" fmla="*/ 5378450 w 9761537"/>
                <a:gd name="connsiteY157" fmla="*/ 542925 h 2968625"/>
                <a:gd name="connsiteX158" fmla="*/ 5378450 w 9761537"/>
                <a:gd name="connsiteY158" fmla="*/ 257175 h 2968625"/>
                <a:gd name="connsiteX159" fmla="*/ 5435600 w 9761537"/>
                <a:gd name="connsiteY159" fmla="*/ 104775 h 2968625"/>
                <a:gd name="connsiteX160" fmla="*/ 5502275 w 9761537"/>
                <a:gd name="connsiteY160" fmla="*/ 152400 h 2968625"/>
                <a:gd name="connsiteX161" fmla="*/ 5511800 w 9761537"/>
                <a:gd name="connsiteY161" fmla="*/ 361950 h 2968625"/>
                <a:gd name="connsiteX162" fmla="*/ 5511800 w 9761537"/>
                <a:gd name="connsiteY162" fmla="*/ 542925 h 2968625"/>
                <a:gd name="connsiteX163" fmla="*/ 5540375 w 9761537"/>
                <a:gd name="connsiteY163" fmla="*/ 819150 h 2968625"/>
                <a:gd name="connsiteX164" fmla="*/ 5530850 w 9761537"/>
                <a:gd name="connsiteY164" fmla="*/ 1028700 h 2968625"/>
                <a:gd name="connsiteX165" fmla="*/ 5578475 w 9761537"/>
                <a:gd name="connsiteY165" fmla="*/ 1104900 h 2968625"/>
                <a:gd name="connsiteX166" fmla="*/ 5654675 w 9761537"/>
                <a:gd name="connsiteY166" fmla="*/ 1076325 h 2968625"/>
                <a:gd name="connsiteX167" fmla="*/ 5654675 w 9761537"/>
                <a:gd name="connsiteY167" fmla="*/ 733425 h 2968625"/>
                <a:gd name="connsiteX168" fmla="*/ 5664200 w 9761537"/>
                <a:gd name="connsiteY168" fmla="*/ 200025 h 2968625"/>
                <a:gd name="connsiteX169" fmla="*/ 5749925 w 9761537"/>
                <a:gd name="connsiteY169" fmla="*/ 104775 h 2968625"/>
                <a:gd name="connsiteX170" fmla="*/ 5788025 w 9761537"/>
                <a:gd name="connsiteY170" fmla="*/ 209550 h 2968625"/>
                <a:gd name="connsiteX171" fmla="*/ 5788025 w 9761537"/>
                <a:gd name="connsiteY171" fmla="*/ 495300 h 2968625"/>
                <a:gd name="connsiteX172" fmla="*/ 5788025 w 9761537"/>
                <a:gd name="connsiteY172" fmla="*/ 771525 h 2968625"/>
                <a:gd name="connsiteX173" fmla="*/ 5788025 w 9761537"/>
                <a:gd name="connsiteY173" fmla="*/ 952500 h 2968625"/>
                <a:gd name="connsiteX174" fmla="*/ 5788025 w 9761537"/>
                <a:gd name="connsiteY174" fmla="*/ 1085850 h 2968625"/>
                <a:gd name="connsiteX175" fmla="*/ 5892800 w 9761537"/>
                <a:gd name="connsiteY175" fmla="*/ 1047750 h 2968625"/>
                <a:gd name="connsiteX176" fmla="*/ 5921375 w 9761537"/>
                <a:gd name="connsiteY176" fmla="*/ 895350 h 2968625"/>
                <a:gd name="connsiteX177" fmla="*/ 5911850 w 9761537"/>
                <a:gd name="connsiteY177" fmla="*/ 542925 h 2968625"/>
                <a:gd name="connsiteX178" fmla="*/ 5911850 w 9761537"/>
                <a:gd name="connsiteY178" fmla="*/ 295275 h 2968625"/>
                <a:gd name="connsiteX179" fmla="*/ 5949950 w 9761537"/>
                <a:gd name="connsiteY179" fmla="*/ 123825 h 2968625"/>
                <a:gd name="connsiteX180" fmla="*/ 6035675 w 9761537"/>
                <a:gd name="connsiteY180" fmla="*/ 152400 h 2968625"/>
                <a:gd name="connsiteX181" fmla="*/ 6045200 w 9761537"/>
                <a:gd name="connsiteY181" fmla="*/ 466725 h 2968625"/>
                <a:gd name="connsiteX182" fmla="*/ 6073775 w 9761537"/>
                <a:gd name="connsiteY182" fmla="*/ 1095375 h 2968625"/>
                <a:gd name="connsiteX183" fmla="*/ 6197600 w 9761537"/>
                <a:gd name="connsiteY183" fmla="*/ 1066800 h 2968625"/>
                <a:gd name="connsiteX184" fmla="*/ 6216650 w 9761537"/>
                <a:gd name="connsiteY184" fmla="*/ 828675 h 2968625"/>
                <a:gd name="connsiteX185" fmla="*/ 6188075 w 9761537"/>
                <a:gd name="connsiteY185" fmla="*/ 390525 h 2968625"/>
                <a:gd name="connsiteX186" fmla="*/ 6235700 w 9761537"/>
                <a:gd name="connsiteY186" fmla="*/ 161925 h 2968625"/>
                <a:gd name="connsiteX187" fmla="*/ 6302375 w 9761537"/>
                <a:gd name="connsiteY187" fmla="*/ 200025 h 2968625"/>
                <a:gd name="connsiteX188" fmla="*/ 6340475 w 9761537"/>
                <a:gd name="connsiteY188" fmla="*/ 923925 h 2968625"/>
                <a:gd name="connsiteX189" fmla="*/ 6369050 w 9761537"/>
                <a:gd name="connsiteY189" fmla="*/ 1114425 h 2968625"/>
                <a:gd name="connsiteX190" fmla="*/ 6483350 w 9761537"/>
                <a:gd name="connsiteY190" fmla="*/ 1019175 h 2968625"/>
                <a:gd name="connsiteX191" fmla="*/ 6492875 w 9761537"/>
                <a:gd name="connsiteY191" fmla="*/ 609600 h 2968625"/>
                <a:gd name="connsiteX192" fmla="*/ 6502400 w 9761537"/>
                <a:gd name="connsiteY192" fmla="*/ 342900 h 2968625"/>
                <a:gd name="connsiteX193" fmla="*/ 6540500 w 9761537"/>
                <a:gd name="connsiteY193" fmla="*/ 142875 h 2968625"/>
                <a:gd name="connsiteX194" fmla="*/ 6607175 w 9761537"/>
                <a:gd name="connsiteY194" fmla="*/ 200025 h 2968625"/>
                <a:gd name="connsiteX195" fmla="*/ 6616700 w 9761537"/>
                <a:gd name="connsiteY195" fmla="*/ 733425 h 2968625"/>
                <a:gd name="connsiteX196" fmla="*/ 6607175 w 9761537"/>
                <a:gd name="connsiteY196" fmla="*/ 1019175 h 2968625"/>
                <a:gd name="connsiteX197" fmla="*/ 6683375 w 9761537"/>
                <a:gd name="connsiteY197" fmla="*/ 1085850 h 2968625"/>
                <a:gd name="connsiteX198" fmla="*/ 6740525 w 9761537"/>
                <a:gd name="connsiteY198" fmla="*/ 933450 h 2968625"/>
                <a:gd name="connsiteX199" fmla="*/ 6740525 w 9761537"/>
                <a:gd name="connsiteY199" fmla="*/ 552450 h 2968625"/>
                <a:gd name="connsiteX200" fmla="*/ 6731000 w 9761537"/>
                <a:gd name="connsiteY200" fmla="*/ 228600 h 2968625"/>
                <a:gd name="connsiteX201" fmla="*/ 6797675 w 9761537"/>
                <a:gd name="connsiteY201" fmla="*/ 123825 h 2968625"/>
                <a:gd name="connsiteX202" fmla="*/ 6864350 w 9761537"/>
                <a:gd name="connsiteY202" fmla="*/ 352425 h 2968625"/>
                <a:gd name="connsiteX203" fmla="*/ 6873875 w 9761537"/>
                <a:gd name="connsiteY203" fmla="*/ 990600 h 2968625"/>
                <a:gd name="connsiteX204" fmla="*/ 6978650 w 9761537"/>
                <a:gd name="connsiteY204" fmla="*/ 971550 h 2968625"/>
                <a:gd name="connsiteX205" fmla="*/ 7016750 w 9761537"/>
                <a:gd name="connsiteY205" fmla="*/ 590550 h 2968625"/>
                <a:gd name="connsiteX206" fmla="*/ 6997700 w 9761537"/>
                <a:gd name="connsiteY206" fmla="*/ 257175 h 2968625"/>
                <a:gd name="connsiteX207" fmla="*/ 7026275 w 9761537"/>
                <a:gd name="connsiteY207" fmla="*/ 142875 h 2968625"/>
                <a:gd name="connsiteX208" fmla="*/ 7092950 w 9761537"/>
                <a:gd name="connsiteY208" fmla="*/ 390525 h 2968625"/>
                <a:gd name="connsiteX209" fmla="*/ 7121525 w 9761537"/>
                <a:gd name="connsiteY209" fmla="*/ 752475 h 2968625"/>
                <a:gd name="connsiteX210" fmla="*/ 7112000 w 9761537"/>
                <a:gd name="connsiteY210" fmla="*/ 1000125 h 2968625"/>
                <a:gd name="connsiteX211" fmla="*/ 7188200 w 9761537"/>
                <a:gd name="connsiteY211" fmla="*/ 1085850 h 2968625"/>
                <a:gd name="connsiteX212" fmla="*/ 7273925 w 9761537"/>
                <a:gd name="connsiteY212" fmla="*/ 790575 h 2968625"/>
                <a:gd name="connsiteX213" fmla="*/ 7264400 w 9761537"/>
                <a:gd name="connsiteY213" fmla="*/ 333375 h 2968625"/>
                <a:gd name="connsiteX214" fmla="*/ 7273925 w 9761537"/>
                <a:gd name="connsiteY214" fmla="*/ 161925 h 2968625"/>
                <a:gd name="connsiteX215" fmla="*/ 7340600 w 9761537"/>
                <a:gd name="connsiteY215" fmla="*/ 95250 h 2968625"/>
                <a:gd name="connsiteX216" fmla="*/ 7388225 w 9761537"/>
                <a:gd name="connsiteY216" fmla="*/ 171450 h 2968625"/>
                <a:gd name="connsiteX217" fmla="*/ 7397750 w 9761537"/>
                <a:gd name="connsiteY217" fmla="*/ 371475 h 2968625"/>
                <a:gd name="connsiteX218" fmla="*/ 7388225 w 9761537"/>
                <a:gd name="connsiteY218" fmla="*/ 647700 h 2968625"/>
                <a:gd name="connsiteX219" fmla="*/ 7397750 w 9761537"/>
                <a:gd name="connsiteY219" fmla="*/ 942975 h 2968625"/>
                <a:gd name="connsiteX220" fmla="*/ 7416800 w 9761537"/>
                <a:gd name="connsiteY220" fmla="*/ 1047750 h 2968625"/>
                <a:gd name="connsiteX221" fmla="*/ 7473950 w 9761537"/>
                <a:gd name="connsiteY221" fmla="*/ 1066800 h 2968625"/>
                <a:gd name="connsiteX222" fmla="*/ 7521575 w 9761537"/>
                <a:gd name="connsiteY222" fmla="*/ 857250 h 2968625"/>
                <a:gd name="connsiteX223" fmla="*/ 7521575 w 9761537"/>
                <a:gd name="connsiteY223" fmla="*/ 561975 h 2968625"/>
                <a:gd name="connsiteX224" fmla="*/ 7531100 w 9761537"/>
                <a:gd name="connsiteY224" fmla="*/ 266700 h 2968625"/>
                <a:gd name="connsiteX225" fmla="*/ 7531100 w 9761537"/>
                <a:gd name="connsiteY225" fmla="*/ 161925 h 2968625"/>
                <a:gd name="connsiteX226" fmla="*/ 7626350 w 9761537"/>
                <a:gd name="connsiteY226" fmla="*/ 114300 h 2968625"/>
                <a:gd name="connsiteX227" fmla="*/ 7664450 w 9761537"/>
                <a:gd name="connsiteY227" fmla="*/ 200025 h 2968625"/>
                <a:gd name="connsiteX228" fmla="*/ 7664450 w 9761537"/>
                <a:gd name="connsiteY228" fmla="*/ 952500 h 2968625"/>
                <a:gd name="connsiteX229" fmla="*/ 7645400 w 9761537"/>
                <a:gd name="connsiteY229" fmla="*/ 1085850 h 2968625"/>
                <a:gd name="connsiteX230" fmla="*/ 7769225 w 9761537"/>
                <a:gd name="connsiteY230" fmla="*/ 1047750 h 2968625"/>
                <a:gd name="connsiteX231" fmla="*/ 7788275 w 9761537"/>
                <a:gd name="connsiteY231" fmla="*/ 828675 h 2968625"/>
                <a:gd name="connsiteX232" fmla="*/ 7816850 w 9761537"/>
                <a:gd name="connsiteY232" fmla="*/ 447675 h 2968625"/>
                <a:gd name="connsiteX233" fmla="*/ 7826375 w 9761537"/>
                <a:gd name="connsiteY233" fmla="*/ 161925 h 2968625"/>
                <a:gd name="connsiteX234" fmla="*/ 7940675 w 9761537"/>
                <a:gd name="connsiteY234" fmla="*/ 114300 h 2968625"/>
                <a:gd name="connsiteX235" fmla="*/ 7959725 w 9761537"/>
                <a:gd name="connsiteY235" fmla="*/ 219075 h 2968625"/>
                <a:gd name="connsiteX236" fmla="*/ 7959725 w 9761537"/>
                <a:gd name="connsiteY236" fmla="*/ 533400 h 2968625"/>
                <a:gd name="connsiteX237" fmla="*/ 7940675 w 9761537"/>
                <a:gd name="connsiteY237" fmla="*/ 885825 h 2968625"/>
                <a:gd name="connsiteX238" fmla="*/ 7950200 w 9761537"/>
                <a:gd name="connsiteY238" fmla="*/ 1038225 h 2968625"/>
                <a:gd name="connsiteX239" fmla="*/ 8045450 w 9761537"/>
                <a:gd name="connsiteY239" fmla="*/ 1047750 h 2968625"/>
                <a:gd name="connsiteX240" fmla="*/ 8064500 w 9761537"/>
                <a:gd name="connsiteY240" fmla="*/ 866775 h 2968625"/>
                <a:gd name="connsiteX241" fmla="*/ 8083550 w 9761537"/>
                <a:gd name="connsiteY241" fmla="*/ 571500 h 2968625"/>
                <a:gd name="connsiteX242" fmla="*/ 8102600 w 9761537"/>
                <a:gd name="connsiteY242" fmla="*/ 247650 h 2968625"/>
                <a:gd name="connsiteX243" fmla="*/ 8150225 w 9761537"/>
                <a:gd name="connsiteY243" fmla="*/ 123825 h 2968625"/>
                <a:gd name="connsiteX244" fmla="*/ 8235950 w 9761537"/>
                <a:gd name="connsiteY244" fmla="*/ 257175 h 2968625"/>
                <a:gd name="connsiteX245" fmla="*/ 8226425 w 9761537"/>
                <a:gd name="connsiteY245" fmla="*/ 495300 h 2968625"/>
                <a:gd name="connsiteX246" fmla="*/ 8226425 w 9761537"/>
                <a:gd name="connsiteY246" fmla="*/ 790575 h 2968625"/>
                <a:gd name="connsiteX247" fmla="*/ 8264525 w 9761537"/>
                <a:gd name="connsiteY247" fmla="*/ 1038225 h 2968625"/>
                <a:gd name="connsiteX248" fmla="*/ 8321675 w 9761537"/>
                <a:gd name="connsiteY248" fmla="*/ 1104900 h 2968625"/>
                <a:gd name="connsiteX249" fmla="*/ 8350250 w 9761537"/>
                <a:gd name="connsiteY249" fmla="*/ 876300 h 2968625"/>
                <a:gd name="connsiteX250" fmla="*/ 8350250 w 9761537"/>
                <a:gd name="connsiteY250" fmla="*/ 533400 h 2968625"/>
                <a:gd name="connsiteX251" fmla="*/ 8340725 w 9761537"/>
                <a:gd name="connsiteY251" fmla="*/ 219075 h 2968625"/>
                <a:gd name="connsiteX252" fmla="*/ 8445500 w 9761537"/>
                <a:gd name="connsiteY252" fmla="*/ 133350 h 2968625"/>
                <a:gd name="connsiteX253" fmla="*/ 8502650 w 9761537"/>
                <a:gd name="connsiteY253" fmla="*/ 381000 h 2968625"/>
                <a:gd name="connsiteX254" fmla="*/ 8502650 w 9761537"/>
                <a:gd name="connsiteY254" fmla="*/ 704850 h 2968625"/>
                <a:gd name="connsiteX255" fmla="*/ 8531225 w 9761537"/>
                <a:gd name="connsiteY255" fmla="*/ 1047750 h 2968625"/>
                <a:gd name="connsiteX256" fmla="*/ 8645525 w 9761537"/>
                <a:gd name="connsiteY256" fmla="*/ 971550 h 2968625"/>
                <a:gd name="connsiteX257" fmla="*/ 8645525 w 9761537"/>
                <a:gd name="connsiteY257" fmla="*/ 714375 h 2968625"/>
                <a:gd name="connsiteX258" fmla="*/ 8683625 w 9761537"/>
                <a:gd name="connsiteY258" fmla="*/ 342900 h 2968625"/>
                <a:gd name="connsiteX259" fmla="*/ 8655050 w 9761537"/>
                <a:gd name="connsiteY259" fmla="*/ 133350 h 2968625"/>
                <a:gd name="connsiteX260" fmla="*/ 8797925 w 9761537"/>
                <a:gd name="connsiteY260" fmla="*/ 171450 h 2968625"/>
                <a:gd name="connsiteX261" fmla="*/ 8807450 w 9761537"/>
                <a:gd name="connsiteY261" fmla="*/ 381000 h 2968625"/>
                <a:gd name="connsiteX262" fmla="*/ 8816975 w 9761537"/>
                <a:gd name="connsiteY262" fmla="*/ 809625 h 2968625"/>
                <a:gd name="connsiteX263" fmla="*/ 8845550 w 9761537"/>
                <a:gd name="connsiteY263" fmla="*/ 2352675 h 2968625"/>
                <a:gd name="connsiteX264" fmla="*/ 3321050 w 9761537"/>
                <a:gd name="connsiteY264" fmla="*/ 2600325 h 2968625"/>
                <a:gd name="connsiteX265" fmla="*/ 482600 w 9761537"/>
                <a:gd name="connsiteY265" fmla="*/ 2600325 h 2968625"/>
                <a:gd name="connsiteX266" fmla="*/ 425450 w 9761537"/>
                <a:gd name="connsiteY266" fmla="*/ 2600325 h 2968625"/>
                <a:gd name="connsiteX0" fmla="*/ 1346201 w 11155364"/>
                <a:gd name="connsiteY0" fmla="*/ 2600325 h 2968625"/>
                <a:gd name="connsiteX1" fmla="*/ 1289051 w 11155364"/>
                <a:gd name="connsiteY1" fmla="*/ 390525 h 2968625"/>
                <a:gd name="connsiteX2" fmla="*/ 1403351 w 11155364"/>
                <a:gd name="connsiteY2" fmla="*/ 257175 h 2968625"/>
                <a:gd name="connsiteX3" fmla="*/ 1412876 w 11155364"/>
                <a:gd name="connsiteY3" fmla="*/ 962025 h 2968625"/>
                <a:gd name="connsiteX4" fmla="*/ 1403351 w 11155364"/>
                <a:gd name="connsiteY4" fmla="*/ 1123950 h 2968625"/>
                <a:gd name="connsiteX5" fmla="*/ 1498601 w 11155364"/>
                <a:gd name="connsiteY5" fmla="*/ 1162050 h 2968625"/>
                <a:gd name="connsiteX6" fmla="*/ 1546226 w 11155364"/>
                <a:gd name="connsiteY6" fmla="*/ 952500 h 2968625"/>
                <a:gd name="connsiteX7" fmla="*/ 1546226 w 11155364"/>
                <a:gd name="connsiteY7" fmla="*/ 647700 h 2968625"/>
                <a:gd name="connsiteX8" fmla="*/ 1546226 w 11155364"/>
                <a:gd name="connsiteY8" fmla="*/ 419100 h 2968625"/>
                <a:gd name="connsiteX9" fmla="*/ 1546226 w 11155364"/>
                <a:gd name="connsiteY9" fmla="*/ 190500 h 2968625"/>
                <a:gd name="connsiteX10" fmla="*/ 1631951 w 11155364"/>
                <a:gd name="connsiteY10" fmla="*/ 171450 h 2968625"/>
                <a:gd name="connsiteX11" fmla="*/ 1689101 w 11155364"/>
                <a:gd name="connsiteY11" fmla="*/ 276225 h 2968625"/>
                <a:gd name="connsiteX12" fmla="*/ 1689101 w 11155364"/>
                <a:gd name="connsiteY12" fmla="*/ 1104900 h 2968625"/>
                <a:gd name="connsiteX13" fmla="*/ 1784351 w 11155364"/>
                <a:gd name="connsiteY13" fmla="*/ 1143000 h 2968625"/>
                <a:gd name="connsiteX14" fmla="*/ 1793876 w 11155364"/>
                <a:gd name="connsiteY14" fmla="*/ 952500 h 2968625"/>
                <a:gd name="connsiteX15" fmla="*/ 1812926 w 11155364"/>
                <a:gd name="connsiteY15" fmla="*/ 171450 h 2968625"/>
                <a:gd name="connsiteX16" fmla="*/ 1917701 w 11155364"/>
                <a:gd name="connsiteY16" fmla="*/ 180975 h 2968625"/>
                <a:gd name="connsiteX17" fmla="*/ 1936751 w 11155364"/>
                <a:gd name="connsiteY17" fmla="*/ 638175 h 2968625"/>
                <a:gd name="connsiteX18" fmla="*/ 1955801 w 11155364"/>
                <a:gd name="connsiteY18" fmla="*/ 990600 h 2968625"/>
                <a:gd name="connsiteX19" fmla="*/ 1965326 w 11155364"/>
                <a:gd name="connsiteY19" fmla="*/ 1152525 h 2968625"/>
                <a:gd name="connsiteX20" fmla="*/ 2060576 w 11155364"/>
                <a:gd name="connsiteY20" fmla="*/ 1104900 h 2968625"/>
                <a:gd name="connsiteX21" fmla="*/ 2070101 w 11155364"/>
                <a:gd name="connsiteY21" fmla="*/ 238125 h 2968625"/>
                <a:gd name="connsiteX22" fmla="*/ 2117726 w 11155364"/>
                <a:gd name="connsiteY22" fmla="*/ 142875 h 2968625"/>
                <a:gd name="connsiteX23" fmla="*/ 2174876 w 11155364"/>
                <a:gd name="connsiteY23" fmla="*/ 323850 h 2968625"/>
                <a:gd name="connsiteX24" fmla="*/ 2184401 w 11155364"/>
                <a:gd name="connsiteY24" fmla="*/ 771525 h 2968625"/>
                <a:gd name="connsiteX25" fmla="*/ 2212976 w 11155364"/>
                <a:gd name="connsiteY25" fmla="*/ 1152525 h 2968625"/>
                <a:gd name="connsiteX26" fmla="*/ 2365376 w 11155364"/>
                <a:gd name="connsiteY26" fmla="*/ 1104900 h 2968625"/>
                <a:gd name="connsiteX27" fmla="*/ 2355851 w 11155364"/>
                <a:gd name="connsiteY27" fmla="*/ 723900 h 2968625"/>
                <a:gd name="connsiteX28" fmla="*/ 2336801 w 11155364"/>
                <a:gd name="connsiteY28" fmla="*/ 314325 h 2968625"/>
                <a:gd name="connsiteX29" fmla="*/ 2355851 w 11155364"/>
                <a:gd name="connsiteY29" fmla="*/ 142875 h 2968625"/>
                <a:gd name="connsiteX30" fmla="*/ 2479676 w 11155364"/>
                <a:gd name="connsiteY30" fmla="*/ 200025 h 2968625"/>
                <a:gd name="connsiteX31" fmla="*/ 2470151 w 11155364"/>
                <a:gd name="connsiteY31" fmla="*/ 476250 h 2968625"/>
                <a:gd name="connsiteX32" fmla="*/ 2508251 w 11155364"/>
                <a:gd name="connsiteY32" fmla="*/ 857250 h 2968625"/>
                <a:gd name="connsiteX33" fmla="*/ 2527301 w 11155364"/>
                <a:gd name="connsiteY33" fmla="*/ 1095375 h 2968625"/>
                <a:gd name="connsiteX34" fmla="*/ 2603501 w 11155364"/>
                <a:gd name="connsiteY34" fmla="*/ 1095375 h 2968625"/>
                <a:gd name="connsiteX35" fmla="*/ 2660651 w 11155364"/>
                <a:gd name="connsiteY35" fmla="*/ 885825 h 2968625"/>
                <a:gd name="connsiteX36" fmla="*/ 2651126 w 11155364"/>
                <a:gd name="connsiteY36" fmla="*/ 628650 h 2968625"/>
                <a:gd name="connsiteX37" fmla="*/ 2613026 w 11155364"/>
                <a:gd name="connsiteY37" fmla="*/ 219075 h 2968625"/>
                <a:gd name="connsiteX38" fmla="*/ 2708276 w 11155364"/>
                <a:gd name="connsiteY38" fmla="*/ 180975 h 2968625"/>
                <a:gd name="connsiteX39" fmla="*/ 2765426 w 11155364"/>
                <a:gd name="connsiteY39" fmla="*/ 333375 h 2968625"/>
                <a:gd name="connsiteX40" fmla="*/ 2784476 w 11155364"/>
                <a:gd name="connsiteY40" fmla="*/ 676275 h 2968625"/>
                <a:gd name="connsiteX41" fmla="*/ 2755901 w 11155364"/>
                <a:gd name="connsiteY41" fmla="*/ 923925 h 2968625"/>
                <a:gd name="connsiteX42" fmla="*/ 2794001 w 11155364"/>
                <a:gd name="connsiteY42" fmla="*/ 1114425 h 2968625"/>
                <a:gd name="connsiteX43" fmla="*/ 2908301 w 11155364"/>
                <a:gd name="connsiteY43" fmla="*/ 1085850 h 2968625"/>
                <a:gd name="connsiteX44" fmla="*/ 2908301 w 11155364"/>
                <a:gd name="connsiteY44" fmla="*/ 752475 h 2968625"/>
                <a:gd name="connsiteX45" fmla="*/ 2879726 w 11155364"/>
                <a:gd name="connsiteY45" fmla="*/ 361950 h 2968625"/>
                <a:gd name="connsiteX46" fmla="*/ 2908301 w 11155364"/>
                <a:gd name="connsiteY46" fmla="*/ 161925 h 2968625"/>
                <a:gd name="connsiteX47" fmla="*/ 3032126 w 11155364"/>
                <a:gd name="connsiteY47" fmla="*/ 161925 h 2968625"/>
                <a:gd name="connsiteX48" fmla="*/ 3022601 w 11155364"/>
                <a:gd name="connsiteY48" fmla="*/ 400050 h 2968625"/>
                <a:gd name="connsiteX49" fmla="*/ 3022601 w 11155364"/>
                <a:gd name="connsiteY49" fmla="*/ 590550 h 2968625"/>
                <a:gd name="connsiteX50" fmla="*/ 3060701 w 11155364"/>
                <a:gd name="connsiteY50" fmla="*/ 857250 h 2968625"/>
                <a:gd name="connsiteX51" fmla="*/ 3070226 w 11155364"/>
                <a:gd name="connsiteY51" fmla="*/ 1066800 h 2968625"/>
                <a:gd name="connsiteX52" fmla="*/ 3136901 w 11155364"/>
                <a:gd name="connsiteY52" fmla="*/ 1104900 h 2968625"/>
                <a:gd name="connsiteX53" fmla="*/ 3203576 w 11155364"/>
                <a:gd name="connsiteY53" fmla="*/ 990600 h 2968625"/>
                <a:gd name="connsiteX54" fmla="*/ 3194051 w 11155364"/>
                <a:gd name="connsiteY54" fmla="*/ 733425 h 2968625"/>
                <a:gd name="connsiteX55" fmla="*/ 3194051 w 11155364"/>
                <a:gd name="connsiteY55" fmla="*/ 361950 h 2968625"/>
                <a:gd name="connsiteX56" fmla="*/ 3203576 w 11155364"/>
                <a:gd name="connsiteY56" fmla="*/ 152400 h 2968625"/>
                <a:gd name="connsiteX57" fmla="*/ 3327401 w 11155364"/>
                <a:gd name="connsiteY57" fmla="*/ 161925 h 2968625"/>
                <a:gd name="connsiteX58" fmla="*/ 3365501 w 11155364"/>
                <a:gd name="connsiteY58" fmla="*/ 390525 h 2968625"/>
                <a:gd name="connsiteX59" fmla="*/ 3365501 w 11155364"/>
                <a:gd name="connsiteY59" fmla="*/ 695325 h 2968625"/>
                <a:gd name="connsiteX60" fmla="*/ 3346451 w 11155364"/>
                <a:gd name="connsiteY60" fmla="*/ 1009650 h 2968625"/>
                <a:gd name="connsiteX61" fmla="*/ 3375026 w 11155364"/>
                <a:gd name="connsiteY61" fmla="*/ 1123950 h 2968625"/>
                <a:gd name="connsiteX62" fmla="*/ 3479801 w 11155364"/>
                <a:gd name="connsiteY62" fmla="*/ 1076325 h 2968625"/>
                <a:gd name="connsiteX63" fmla="*/ 3489326 w 11155364"/>
                <a:gd name="connsiteY63" fmla="*/ 819150 h 2968625"/>
                <a:gd name="connsiteX64" fmla="*/ 3508376 w 11155364"/>
                <a:gd name="connsiteY64" fmla="*/ 542925 h 2968625"/>
                <a:gd name="connsiteX65" fmla="*/ 3479801 w 11155364"/>
                <a:gd name="connsiteY65" fmla="*/ 228600 h 2968625"/>
                <a:gd name="connsiteX66" fmla="*/ 3594101 w 11155364"/>
                <a:gd name="connsiteY66" fmla="*/ 85725 h 2968625"/>
                <a:gd name="connsiteX67" fmla="*/ 3660776 w 11155364"/>
                <a:gd name="connsiteY67" fmla="*/ 361950 h 2968625"/>
                <a:gd name="connsiteX68" fmla="*/ 3641726 w 11155364"/>
                <a:gd name="connsiteY68" fmla="*/ 704850 h 2968625"/>
                <a:gd name="connsiteX69" fmla="*/ 3622676 w 11155364"/>
                <a:gd name="connsiteY69" fmla="*/ 1076325 h 2968625"/>
                <a:gd name="connsiteX70" fmla="*/ 3670301 w 11155364"/>
                <a:gd name="connsiteY70" fmla="*/ 1123950 h 2968625"/>
                <a:gd name="connsiteX71" fmla="*/ 3784601 w 11155364"/>
                <a:gd name="connsiteY71" fmla="*/ 1057275 h 2968625"/>
                <a:gd name="connsiteX72" fmla="*/ 3794126 w 11155364"/>
                <a:gd name="connsiteY72" fmla="*/ 847725 h 2968625"/>
                <a:gd name="connsiteX73" fmla="*/ 3784601 w 11155364"/>
                <a:gd name="connsiteY73" fmla="*/ 514350 h 2968625"/>
                <a:gd name="connsiteX74" fmla="*/ 3841751 w 11155364"/>
                <a:gd name="connsiteY74" fmla="*/ 142875 h 2968625"/>
                <a:gd name="connsiteX75" fmla="*/ 3937001 w 11155364"/>
                <a:gd name="connsiteY75" fmla="*/ 323850 h 2968625"/>
                <a:gd name="connsiteX76" fmla="*/ 3956051 w 11155364"/>
                <a:gd name="connsiteY76" fmla="*/ 742950 h 2968625"/>
                <a:gd name="connsiteX77" fmla="*/ 3946526 w 11155364"/>
                <a:gd name="connsiteY77" fmla="*/ 1047750 h 2968625"/>
                <a:gd name="connsiteX78" fmla="*/ 4051301 w 11155364"/>
                <a:gd name="connsiteY78" fmla="*/ 1114425 h 2968625"/>
                <a:gd name="connsiteX79" fmla="*/ 4060826 w 11155364"/>
                <a:gd name="connsiteY79" fmla="*/ 895350 h 2968625"/>
                <a:gd name="connsiteX80" fmla="*/ 4089401 w 11155364"/>
                <a:gd name="connsiteY80" fmla="*/ 552450 h 2968625"/>
                <a:gd name="connsiteX81" fmla="*/ 4079876 w 11155364"/>
                <a:gd name="connsiteY81" fmla="*/ 314325 h 2968625"/>
                <a:gd name="connsiteX82" fmla="*/ 4098926 w 11155364"/>
                <a:gd name="connsiteY82" fmla="*/ 123825 h 2968625"/>
                <a:gd name="connsiteX83" fmla="*/ 4222751 w 11155364"/>
                <a:gd name="connsiteY83" fmla="*/ 190500 h 2968625"/>
                <a:gd name="connsiteX84" fmla="*/ 4222751 w 11155364"/>
                <a:gd name="connsiteY84" fmla="*/ 466725 h 2968625"/>
                <a:gd name="connsiteX85" fmla="*/ 4213226 w 11155364"/>
                <a:gd name="connsiteY85" fmla="*/ 771525 h 2968625"/>
                <a:gd name="connsiteX86" fmla="*/ 4175126 w 11155364"/>
                <a:gd name="connsiteY86" fmla="*/ 1047750 h 2968625"/>
                <a:gd name="connsiteX87" fmla="*/ 4308476 w 11155364"/>
                <a:gd name="connsiteY87" fmla="*/ 1104900 h 2968625"/>
                <a:gd name="connsiteX88" fmla="*/ 4375151 w 11155364"/>
                <a:gd name="connsiteY88" fmla="*/ 704850 h 2968625"/>
                <a:gd name="connsiteX89" fmla="*/ 4384676 w 11155364"/>
                <a:gd name="connsiteY89" fmla="*/ 285750 h 2968625"/>
                <a:gd name="connsiteX90" fmla="*/ 4441826 w 11155364"/>
                <a:gd name="connsiteY90" fmla="*/ 133350 h 2968625"/>
                <a:gd name="connsiteX91" fmla="*/ 4498976 w 11155364"/>
                <a:gd name="connsiteY91" fmla="*/ 190500 h 2968625"/>
                <a:gd name="connsiteX92" fmla="*/ 4498976 w 11155364"/>
                <a:gd name="connsiteY92" fmla="*/ 428625 h 2968625"/>
                <a:gd name="connsiteX93" fmla="*/ 4527551 w 11155364"/>
                <a:gd name="connsiteY93" fmla="*/ 771525 h 2968625"/>
                <a:gd name="connsiteX94" fmla="*/ 4537076 w 11155364"/>
                <a:gd name="connsiteY94" fmla="*/ 1028700 h 2968625"/>
                <a:gd name="connsiteX95" fmla="*/ 4622801 w 11155364"/>
                <a:gd name="connsiteY95" fmla="*/ 1085850 h 2968625"/>
                <a:gd name="connsiteX96" fmla="*/ 4660901 w 11155364"/>
                <a:gd name="connsiteY96" fmla="*/ 809625 h 2968625"/>
                <a:gd name="connsiteX97" fmla="*/ 4632326 w 11155364"/>
                <a:gd name="connsiteY97" fmla="*/ 457200 h 2968625"/>
                <a:gd name="connsiteX98" fmla="*/ 4632326 w 11155364"/>
                <a:gd name="connsiteY98" fmla="*/ 171450 h 2968625"/>
                <a:gd name="connsiteX99" fmla="*/ 4708526 w 11155364"/>
                <a:gd name="connsiteY99" fmla="*/ 95250 h 2968625"/>
                <a:gd name="connsiteX100" fmla="*/ 4775201 w 11155364"/>
                <a:gd name="connsiteY100" fmla="*/ 228600 h 2968625"/>
                <a:gd name="connsiteX101" fmla="*/ 4775201 w 11155364"/>
                <a:gd name="connsiteY101" fmla="*/ 400050 h 2968625"/>
                <a:gd name="connsiteX102" fmla="*/ 4794251 w 11155364"/>
                <a:gd name="connsiteY102" fmla="*/ 695325 h 2968625"/>
                <a:gd name="connsiteX103" fmla="*/ 4822826 w 11155364"/>
                <a:gd name="connsiteY103" fmla="*/ 971550 h 2968625"/>
                <a:gd name="connsiteX104" fmla="*/ 4832351 w 11155364"/>
                <a:gd name="connsiteY104" fmla="*/ 1114425 h 2968625"/>
                <a:gd name="connsiteX105" fmla="*/ 4965701 w 11155364"/>
                <a:gd name="connsiteY105" fmla="*/ 1066800 h 2968625"/>
                <a:gd name="connsiteX106" fmla="*/ 4937126 w 11155364"/>
                <a:gd name="connsiteY106" fmla="*/ 742950 h 2968625"/>
                <a:gd name="connsiteX107" fmla="*/ 4918076 w 11155364"/>
                <a:gd name="connsiteY107" fmla="*/ 209550 h 2968625"/>
                <a:gd name="connsiteX108" fmla="*/ 4937126 w 11155364"/>
                <a:gd name="connsiteY108" fmla="*/ 104775 h 2968625"/>
                <a:gd name="connsiteX109" fmla="*/ 5013326 w 11155364"/>
                <a:gd name="connsiteY109" fmla="*/ 161925 h 2968625"/>
                <a:gd name="connsiteX110" fmla="*/ 5051426 w 11155364"/>
                <a:gd name="connsiteY110" fmla="*/ 438150 h 2968625"/>
                <a:gd name="connsiteX111" fmla="*/ 5089526 w 11155364"/>
                <a:gd name="connsiteY111" fmla="*/ 847725 h 2968625"/>
                <a:gd name="connsiteX112" fmla="*/ 5156201 w 11155364"/>
                <a:gd name="connsiteY112" fmla="*/ 1095375 h 2968625"/>
                <a:gd name="connsiteX113" fmla="*/ 5203826 w 11155364"/>
                <a:gd name="connsiteY113" fmla="*/ 914400 h 2968625"/>
                <a:gd name="connsiteX114" fmla="*/ 5203826 w 11155364"/>
                <a:gd name="connsiteY114" fmla="*/ 638175 h 2968625"/>
                <a:gd name="connsiteX115" fmla="*/ 5232401 w 11155364"/>
                <a:gd name="connsiteY115" fmla="*/ 295275 h 2968625"/>
                <a:gd name="connsiteX116" fmla="*/ 5260976 w 11155364"/>
                <a:gd name="connsiteY116" fmla="*/ 114300 h 2968625"/>
                <a:gd name="connsiteX117" fmla="*/ 5327651 w 11155364"/>
                <a:gd name="connsiteY117" fmla="*/ 285750 h 2968625"/>
                <a:gd name="connsiteX118" fmla="*/ 5318126 w 11155364"/>
                <a:gd name="connsiteY118" fmla="*/ 609600 h 2968625"/>
                <a:gd name="connsiteX119" fmla="*/ 5356226 w 11155364"/>
                <a:gd name="connsiteY119" fmla="*/ 962025 h 2968625"/>
                <a:gd name="connsiteX120" fmla="*/ 5384801 w 11155364"/>
                <a:gd name="connsiteY120" fmla="*/ 1085850 h 2968625"/>
                <a:gd name="connsiteX121" fmla="*/ 5499101 w 11155364"/>
                <a:gd name="connsiteY121" fmla="*/ 1057275 h 2968625"/>
                <a:gd name="connsiteX122" fmla="*/ 5451476 w 11155364"/>
                <a:gd name="connsiteY122" fmla="*/ 685800 h 2968625"/>
                <a:gd name="connsiteX123" fmla="*/ 5451476 w 11155364"/>
                <a:gd name="connsiteY123" fmla="*/ 457200 h 2968625"/>
                <a:gd name="connsiteX124" fmla="*/ 5480051 w 11155364"/>
                <a:gd name="connsiteY124" fmla="*/ 171450 h 2968625"/>
                <a:gd name="connsiteX125" fmla="*/ 5575301 w 11155364"/>
                <a:gd name="connsiteY125" fmla="*/ 152400 h 2968625"/>
                <a:gd name="connsiteX126" fmla="*/ 5613401 w 11155364"/>
                <a:gd name="connsiteY126" fmla="*/ 238125 h 2968625"/>
                <a:gd name="connsiteX127" fmla="*/ 5651501 w 11155364"/>
                <a:gd name="connsiteY127" fmla="*/ 485775 h 2968625"/>
                <a:gd name="connsiteX128" fmla="*/ 5641976 w 11155364"/>
                <a:gd name="connsiteY128" fmla="*/ 695325 h 2968625"/>
                <a:gd name="connsiteX129" fmla="*/ 5641976 w 11155364"/>
                <a:gd name="connsiteY129" fmla="*/ 847725 h 2968625"/>
                <a:gd name="connsiteX130" fmla="*/ 5661026 w 11155364"/>
                <a:gd name="connsiteY130" fmla="*/ 1000125 h 2968625"/>
                <a:gd name="connsiteX131" fmla="*/ 5670551 w 11155364"/>
                <a:gd name="connsiteY131" fmla="*/ 1066800 h 2968625"/>
                <a:gd name="connsiteX132" fmla="*/ 5765801 w 11155364"/>
                <a:gd name="connsiteY132" fmla="*/ 1009650 h 2968625"/>
                <a:gd name="connsiteX133" fmla="*/ 5775326 w 11155364"/>
                <a:gd name="connsiteY133" fmla="*/ 847725 h 2968625"/>
                <a:gd name="connsiteX134" fmla="*/ 5775326 w 11155364"/>
                <a:gd name="connsiteY134" fmla="*/ 533400 h 2968625"/>
                <a:gd name="connsiteX135" fmla="*/ 5756276 w 11155364"/>
                <a:gd name="connsiteY135" fmla="*/ 266700 h 2968625"/>
                <a:gd name="connsiteX136" fmla="*/ 5756276 w 11155364"/>
                <a:gd name="connsiteY136" fmla="*/ 152400 h 2968625"/>
                <a:gd name="connsiteX137" fmla="*/ 5813426 w 11155364"/>
                <a:gd name="connsiteY137" fmla="*/ 123825 h 2968625"/>
                <a:gd name="connsiteX138" fmla="*/ 5870576 w 11155364"/>
                <a:gd name="connsiteY138" fmla="*/ 142875 h 2968625"/>
                <a:gd name="connsiteX139" fmla="*/ 5908676 w 11155364"/>
                <a:gd name="connsiteY139" fmla="*/ 304800 h 2968625"/>
                <a:gd name="connsiteX140" fmla="*/ 5908676 w 11155364"/>
                <a:gd name="connsiteY140" fmla="*/ 533400 h 2968625"/>
                <a:gd name="connsiteX141" fmla="*/ 5908676 w 11155364"/>
                <a:gd name="connsiteY141" fmla="*/ 809625 h 2968625"/>
                <a:gd name="connsiteX142" fmla="*/ 5899151 w 11155364"/>
                <a:gd name="connsiteY142" fmla="*/ 981075 h 2968625"/>
                <a:gd name="connsiteX143" fmla="*/ 5927726 w 11155364"/>
                <a:gd name="connsiteY143" fmla="*/ 1038225 h 2968625"/>
                <a:gd name="connsiteX144" fmla="*/ 6022976 w 11155364"/>
                <a:gd name="connsiteY144" fmla="*/ 1038225 h 2968625"/>
                <a:gd name="connsiteX145" fmla="*/ 6051551 w 11155364"/>
                <a:gd name="connsiteY145" fmla="*/ 800100 h 2968625"/>
                <a:gd name="connsiteX146" fmla="*/ 6061076 w 11155364"/>
                <a:gd name="connsiteY146" fmla="*/ 390525 h 2968625"/>
                <a:gd name="connsiteX147" fmla="*/ 6051551 w 11155364"/>
                <a:gd name="connsiteY147" fmla="*/ 133350 h 2968625"/>
                <a:gd name="connsiteX148" fmla="*/ 6137276 w 11155364"/>
                <a:gd name="connsiteY148" fmla="*/ 133350 h 2968625"/>
                <a:gd name="connsiteX149" fmla="*/ 6175376 w 11155364"/>
                <a:gd name="connsiteY149" fmla="*/ 238125 h 2968625"/>
                <a:gd name="connsiteX150" fmla="*/ 6184901 w 11155364"/>
                <a:gd name="connsiteY150" fmla="*/ 400050 h 2968625"/>
                <a:gd name="connsiteX151" fmla="*/ 6194426 w 11155364"/>
                <a:gd name="connsiteY151" fmla="*/ 561975 h 2968625"/>
                <a:gd name="connsiteX152" fmla="*/ 6184901 w 11155364"/>
                <a:gd name="connsiteY152" fmla="*/ 790575 h 2968625"/>
                <a:gd name="connsiteX153" fmla="*/ 6184901 w 11155364"/>
                <a:gd name="connsiteY153" fmla="*/ 1000125 h 2968625"/>
                <a:gd name="connsiteX154" fmla="*/ 6232526 w 11155364"/>
                <a:gd name="connsiteY154" fmla="*/ 1076325 h 2968625"/>
                <a:gd name="connsiteX155" fmla="*/ 6289676 w 11155364"/>
                <a:gd name="connsiteY155" fmla="*/ 971550 h 2968625"/>
                <a:gd name="connsiteX156" fmla="*/ 6337301 w 11155364"/>
                <a:gd name="connsiteY156" fmla="*/ 762000 h 2968625"/>
                <a:gd name="connsiteX157" fmla="*/ 6299201 w 11155364"/>
                <a:gd name="connsiteY157" fmla="*/ 542925 h 2968625"/>
                <a:gd name="connsiteX158" fmla="*/ 6299201 w 11155364"/>
                <a:gd name="connsiteY158" fmla="*/ 257175 h 2968625"/>
                <a:gd name="connsiteX159" fmla="*/ 6356351 w 11155364"/>
                <a:gd name="connsiteY159" fmla="*/ 104775 h 2968625"/>
                <a:gd name="connsiteX160" fmla="*/ 6423026 w 11155364"/>
                <a:gd name="connsiteY160" fmla="*/ 152400 h 2968625"/>
                <a:gd name="connsiteX161" fmla="*/ 6432551 w 11155364"/>
                <a:gd name="connsiteY161" fmla="*/ 361950 h 2968625"/>
                <a:gd name="connsiteX162" fmla="*/ 6432551 w 11155364"/>
                <a:gd name="connsiteY162" fmla="*/ 542925 h 2968625"/>
                <a:gd name="connsiteX163" fmla="*/ 6461126 w 11155364"/>
                <a:gd name="connsiteY163" fmla="*/ 819150 h 2968625"/>
                <a:gd name="connsiteX164" fmla="*/ 6451601 w 11155364"/>
                <a:gd name="connsiteY164" fmla="*/ 1028700 h 2968625"/>
                <a:gd name="connsiteX165" fmla="*/ 6499226 w 11155364"/>
                <a:gd name="connsiteY165" fmla="*/ 1104900 h 2968625"/>
                <a:gd name="connsiteX166" fmla="*/ 6575426 w 11155364"/>
                <a:gd name="connsiteY166" fmla="*/ 1076325 h 2968625"/>
                <a:gd name="connsiteX167" fmla="*/ 6575426 w 11155364"/>
                <a:gd name="connsiteY167" fmla="*/ 733425 h 2968625"/>
                <a:gd name="connsiteX168" fmla="*/ 6584951 w 11155364"/>
                <a:gd name="connsiteY168" fmla="*/ 200025 h 2968625"/>
                <a:gd name="connsiteX169" fmla="*/ 6670676 w 11155364"/>
                <a:gd name="connsiteY169" fmla="*/ 104775 h 2968625"/>
                <a:gd name="connsiteX170" fmla="*/ 6708776 w 11155364"/>
                <a:gd name="connsiteY170" fmla="*/ 209550 h 2968625"/>
                <a:gd name="connsiteX171" fmla="*/ 6708776 w 11155364"/>
                <a:gd name="connsiteY171" fmla="*/ 495300 h 2968625"/>
                <a:gd name="connsiteX172" fmla="*/ 6708776 w 11155364"/>
                <a:gd name="connsiteY172" fmla="*/ 771525 h 2968625"/>
                <a:gd name="connsiteX173" fmla="*/ 6708776 w 11155364"/>
                <a:gd name="connsiteY173" fmla="*/ 952500 h 2968625"/>
                <a:gd name="connsiteX174" fmla="*/ 6708776 w 11155364"/>
                <a:gd name="connsiteY174" fmla="*/ 1085850 h 2968625"/>
                <a:gd name="connsiteX175" fmla="*/ 6813551 w 11155364"/>
                <a:gd name="connsiteY175" fmla="*/ 1047750 h 2968625"/>
                <a:gd name="connsiteX176" fmla="*/ 6842126 w 11155364"/>
                <a:gd name="connsiteY176" fmla="*/ 895350 h 2968625"/>
                <a:gd name="connsiteX177" fmla="*/ 6832601 w 11155364"/>
                <a:gd name="connsiteY177" fmla="*/ 542925 h 2968625"/>
                <a:gd name="connsiteX178" fmla="*/ 6832601 w 11155364"/>
                <a:gd name="connsiteY178" fmla="*/ 295275 h 2968625"/>
                <a:gd name="connsiteX179" fmla="*/ 6870701 w 11155364"/>
                <a:gd name="connsiteY179" fmla="*/ 123825 h 2968625"/>
                <a:gd name="connsiteX180" fmla="*/ 6956426 w 11155364"/>
                <a:gd name="connsiteY180" fmla="*/ 152400 h 2968625"/>
                <a:gd name="connsiteX181" fmla="*/ 6965951 w 11155364"/>
                <a:gd name="connsiteY181" fmla="*/ 466725 h 2968625"/>
                <a:gd name="connsiteX182" fmla="*/ 6994526 w 11155364"/>
                <a:gd name="connsiteY182" fmla="*/ 1095375 h 2968625"/>
                <a:gd name="connsiteX183" fmla="*/ 7118351 w 11155364"/>
                <a:gd name="connsiteY183" fmla="*/ 1066800 h 2968625"/>
                <a:gd name="connsiteX184" fmla="*/ 7137401 w 11155364"/>
                <a:gd name="connsiteY184" fmla="*/ 828675 h 2968625"/>
                <a:gd name="connsiteX185" fmla="*/ 7108826 w 11155364"/>
                <a:gd name="connsiteY185" fmla="*/ 390525 h 2968625"/>
                <a:gd name="connsiteX186" fmla="*/ 7156451 w 11155364"/>
                <a:gd name="connsiteY186" fmla="*/ 161925 h 2968625"/>
                <a:gd name="connsiteX187" fmla="*/ 7223126 w 11155364"/>
                <a:gd name="connsiteY187" fmla="*/ 200025 h 2968625"/>
                <a:gd name="connsiteX188" fmla="*/ 7261226 w 11155364"/>
                <a:gd name="connsiteY188" fmla="*/ 923925 h 2968625"/>
                <a:gd name="connsiteX189" fmla="*/ 7289801 w 11155364"/>
                <a:gd name="connsiteY189" fmla="*/ 1114425 h 2968625"/>
                <a:gd name="connsiteX190" fmla="*/ 7404101 w 11155364"/>
                <a:gd name="connsiteY190" fmla="*/ 1019175 h 2968625"/>
                <a:gd name="connsiteX191" fmla="*/ 7413626 w 11155364"/>
                <a:gd name="connsiteY191" fmla="*/ 609600 h 2968625"/>
                <a:gd name="connsiteX192" fmla="*/ 7423151 w 11155364"/>
                <a:gd name="connsiteY192" fmla="*/ 342900 h 2968625"/>
                <a:gd name="connsiteX193" fmla="*/ 7461251 w 11155364"/>
                <a:gd name="connsiteY193" fmla="*/ 142875 h 2968625"/>
                <a:gd name="connsiteX194" fmla="*/ 7527926 w 11155364"/>
                <a:gd name="connsiteY194" fmla="*/ 200025 h 2968625"/>
                <a:gd name="connsiteX195" fmla="*/ 7537451 w 11155364"/>
                <a:gd name="connsiteY195" fmla="*/ 733425 h 2968625"/>
                <a:gd name="connsiteX196" fmla="*/ 7527926 w 11155364"/>
                <a:gd name="connsiteY196" fmla="*/ 1019175 h 2968625"/>
                <a:gd name="connsiteX197" fmla="*/ 7604126 w 11155364"/>
                <a:gd name="connsiteY197" fmla="*/ 1085850 h 2968625"/>
                <a:gd name="connsiteX198" fmla="*/ 7661276 w 11155364"/>
                <a:gd name="connsiteY198" fmla="*/ 933450 h 2968625"/>
                <a:gd name="connsiteX199" fmla="*/ 7661276 w 11155364"/>
                <a:gd name="connsiteY199" fmla="*/ 552450 h 2968625"/>
                <a:gd name="connsiteX200" fmla="*/ 7651751 w 11155364"/>
                <a:gd name="connsiteY200" fmla="*/ 228600 h 2968625"/>
                <a:gd name="connsiteX201" fmla="*/ 7718426 w 11155364"/>
                <a:gd name="connsiteY201" fmla="*/ 123825 h 2968625"/>
                <a:gd name="connsiteX202" fmla="*/ 7785101 w 11155364"/>
                <a:gd name="connsiteY202" fmla="*/ 352425 h 2968625"/>
                <a:gd name="connsiteX203" fmla="*/ 7794626 w 11155364"/>
                <a:gd name="connsiteY203" fmla="*/ 990600 h 2968625"/>
                <a:gd name="connsiteX204" fmla="*/ 7899401 w 11155364"/>
                <a:gd name="connsiteY204" fmla="*/ 971550 h 2968625"/>
                <a:gd name="connsiteX205" fmla="*/ 7937501 w 11155364"/>
                <a:gd name="connsiteY205" fmla="*/ 590550 h 2968625"/>
                <a:gd name="connsiteX206" fmla="*/ 7918451 w 11155364"/>
                <a:gd name="connsiteY206" fmla="*/ 257175 h 2968625"/>
                <a:gd name="connsiteX207" fmla="*/ 7947026 w 11155364"/>
                <a:gd name="connsiteY207" fmla="*/ 142875 h 2968625"/>
                <a:gd name="connsiteX208" fmla="*/ 8013701 w 11155364"/>
                <a:gd name="connsiteY208" fmla="*/ 390525 h 2968625"/>
                <a:gd name="connsiteX209" fmla="*/ 8042276 w 11155364"/>
                <a:gd name="connsiteY209" fmla="*/ 752475 h 2968625"/>
                <a:gd name="connsiteX210" fmla="*/ 8032751 w 11155364"/>
                <a:gd name="connsiteY210" fmla="*/ 1000125 h 2968625"/>
                <a:gd name="connsiteX211" fmla="*/ 8108951 w 11155364"/>
                <a:gd name="connsiteY211" fmla="*/ 1085850 h 2968625"/>
                <a:gd name="connsiteX212" fmla="*/ 8194676 w 11155364"/>
                <a:gd name="connsiteY212" fmla="*/ 790575 h 2968625"/>
                <a:gd name="connsiteX213" fmla="*/ 8185151 w 11155364"/>
                <a:gd name="connsiteY213" fmla="*/ 333375 h 2968625"/>
                <a:gd name="connsiteX214" fmla="*/ 8194676 w 11155364"/>
                <a:gd name="connsiteY214" fmla="*/ 161925 h 2968625"/>
                <a:gd name="connsiteX215" fmla="*/ 8261351 w 11155364"/>
                <a:gd name="connsiteY215" fmla="*/ 95250 h 2968625"/>
                <a:gd name="connsiteX216" fmla="*/ 8308976 w 11155364"/>
                <a:gd name="connsiteY216" fmla="*/ 171450 h 2968625"/>
                <a:gd name="connsiteX217" fmla="*/ 8318501 w 11155364"/>
                <a:gd name="connsiteY217" fmla="*/ 371475 h 2968625"/>
                <a:gd name="connsiteX218" fmla="*/ 8308976 w 11155364"/>
                <a:gd name="connsiteY218" fmla="*/ 647700 h 2968625"/>
                <a:gd name="connsiteX219" fmla="*/ 8318501 w 11155364"/>
                <a:gd name="connsiteY219" fmla="*/ 942975 h 2968625"/>
                <a:gd name="connsiteX220" fmla="*/ 8337551 w 11155364"/>
                <a:gd name="connsiteY220" fmla="*/ 1047750 h 2968625"/>
                <a:gd name="connsiteX221" fmla="*/ 8394701 w 11155364"/>
                <a:gd name="connsiteY221" fmla="*/ 1066800 h 2968625"/>
                <a:gd name="connsiteX222" fmla="*/ 8442326 w 11155364"/>
                <a:gd name="connsiteY222" fmla="*/ 857250 h 2968625"/>
                <a:gd name="connsiteX223" fmla="*/ 8442326 w 11155364"/>
                <a:gd name="connsiteY223" fmla="*/ 561975 h 2968625"/>
                <a:gd name="connsiteX224" fmla="*/ 8451851 w 11155364"/>
                <a:gd name="connsiteY224" fmla="*/ 266700 h 2968625"/>
                <a:gd name="connsiteX225" fmla="*/ 8451851 w 11155364"/>
                <a:gd name="connsiteY225" fmla="*/ 161925 h 2968625"/>
                <a:gd name="connsiteX226" fmla="*/ 8547101 w 11155364"/>
                <a:gd name="connsiteY226" fmla="*/ 114300 h 2968625"/>
                <a:gd name="connsiteX227" fmla="*/ 8585201 w 11155364"/>
                <a:gd name="connsiteY227" fmla="*/ 200025 h 2968625"/>
                <a:gd name="connsiteX228" fmla="*/ 8585201 w 11155364"/>
                <a:gd name="connsiteY228" fmla="*/ 952500 h 2968625"/>
                <a:gd name="connsiteX229" fmla="*/ 8566151 w 11155364"/>
                <a:gd name="connsiteY229" fmla="*/ 1085850 h 2968625"/>
                <a:gd name="connsiteX230" fmla="*/ 8689976 w 11155364"/>
                <a:gd name="connsiteY230" fmla="*/ 1047750 h 2968625"/>
                <a:gd name="connsiteX231" fmla="*/ 8709026 w 11155364"/>
                <a:gd name="connsiteY231" fmla="*/ 828675 h 2968625"/>
                <a:gd name="connsiteX232" fmla="*/ 8737601 w 11155364"/>
                <a:gd name="connsiteY232" fmla="*/ 447675 h 2968625"/>
                <a:gd name="connsiteX233" fmla="*/ 8747126 w 11155364"/>
                <a:gd name="connsiteY233" fmla="*/ 161925 h 2968625"/>
                <a:gd name="connsiteX234" fmla="*/ 8861426 w 11155364"/>
                <a:gd name="connsiteY234" fmla="*/ 114300 h 2968625"/>
                <a:gd name="connsiteX235" fmla="*/ 8880476 w 11155364"/>
                <a:gd name="connsiteY235" fmla="*/ 219075 h 2968625"/>
                <a:gd name="connsiteX236" fmla="*/ 8880476 w 11155364"/>
                <a:gd name="connsiteY236" fmla="*/ 533400 h 2968625"/>
                <a:gd name="connsiteX237" fmla="*/ 8861426 w 11155364"/>
                <a:gd name="connsiteY237" fmla="*/ 885825 h 2968625"/>
                <a:gd name="connsiteX238" fmla="*/ 8870951 w 11155364"/>
                <a:gd name="connsiteY238" fmla="*/ 1038225 h 2968625"/>
                <a:gd name="connsiteX239" fmla="*/ 8966201 w 11155364"/>
                <a:gd name="connsiteY239" fmla="*/ 1047750 h 2968625"/>
                <a:gd name="connsiteX240" fmla="*/ 8985251 w 11155364"/>
                <a:gd name="connsiteY240" fmla="*/ 866775 h 2968625"/>
                <a:gd name="connsiteX241" fmla="*/ 9004301 w 11155364"/>
                <a:gd name="connsiteY241" fmla="*/ 571500 h 2968625"/>
                <a:gd name="connsiteX242" fmla="*/ 9023351 w 11155364"/>
                <a:gd name="connsiteY242" fmla="*/ 247650 h 2968625"/>
                <a:gd name="connsiteX243" fmla="*/ 9070976 w 11155364"/>
                <a:gd name="connsiteY243" fmla="*/ 123825 h 2968625"/>
                <a:gd name="connsiteX244" fmla="*/ 9156701 w 11155364"/>
                <a:gd name="connsiteY244" fmla="*/ 257175 h 2968625"/>
                <a:gd name="connsiteX245" fmla="*/ 9147176 w 11155364"/>
                <a:gd name="connsiteY245" fmla="*/ 495300 h 2968625"/>
                <a:gd name="connsiteX246" fmla="*/ 9147176 w 11155364"/>
                <a:gd name="connsiteY246" fmla="*/ 790575 h 2968625"/>
                <a:gd name="connsiteX247" fmla="*/ 9185276 w 11155364"/>
                <a:gd name="connsiteY247" fmla="*/ 1038225 h 2968625"/>
                <a:gd name="connsiteX248" fmla="*/ 9242426 w 11155364"/>
                <a:gd name="connsiteY248" fmla="*/ 1104900 h 2968625"/>
                <a:gd name="connsiteX249" fmla="*/ 9271001 w 11155364"/>
                <a:gd name="connsiteY249" fmla="*/ 876300 h 2968625"/>
                <a:gd name="connsiteX250" fmla="*/ 9271001 w 11155364"/>
                <a:gd name="connsiteY250" fmla="*/ 533400 h 2968625"/>
                <a:gd name="connsiteX251" fmla="*/ 9261476 w 11155364"/>
                <a:gd name="connsiteY251" fmla="*/ 219075 h 2968625"/>
                <a:gd name="connsiteX252" fmla="*/ 9366251 w 11155364"/>
                <a:gd name="connsiteY252" fmla="*/ 133350 h 2968625"/>
                <a:gd name="connsiteX253" fmla="*/ 9423401 w 11155364"/>
                <a:gd name="connsiteY253" fmla="*/ 381000 h 2968625"/>
                <a:gd name="connsiteX254" fmla="*/ 9423401 w 11155364"/>
                <a:gd name="connsiteY254" fmla="*/ 704850 h 2968625"/>
                <a:gd name="connsiteX255" fmla="*/ 9451976 w 11155364"/>
                <a:gd name="connsiteY255" fmla="*/ 1047750 h 2968625"/>
                <a:gd name="connsiteX256" fmla="*/ 9566276 w 11155364"/>
                <a:gd name="connsiteY256" fmla="*/ 971550 h 2968625"/>
                <a:gd name="connsiteX257" fmla="*/ 9566276 w 11155364"/>
                <a:gd name="connsiteY257" fmla="*/ 714375 h 2968625"/>
                <a:gd name="connsiteX258" fmla="*/ 9604376 w 11155364"/>
                <a:gd name="connsiteY258" fmla="*/ 342900 h 2968625"/>
                <a:gd name="connsiteX259" fmla="*/ 9575801 w 11155364"/>
                <a:gd name="connsiteY259" fmla="*/ 133350 h 2968625"/>
                <a:gd name="connsiteX260" fmla="*/ 9718676 w 11155364"/>
                <a:gd name="connsiteY260" fmla="*/ 171450 h 2968625"/>
                <a:gd name="connsiteX261" fmla="*/ 9728201 w 11155364"/>
                <a:gd name="connsiteY261" fmla="*/ 381000 h 2968625"/>
                <a:gd name="connsiteX262" fmla="*/ 9737726 w 11155364"/>
                <a:gd name="connsiteY262" fmla="*/ 809625 h 2968625"/>
                <a:gd name="connsiteX263" fmla="*/ 9766301 w 11155364"/>
                <a:gd name="connsiteY263" fmla="*/ 2352675 h 2968625"/>
                <a:gd name="connsiteX264" fmla="*/ 1403351 w 11155364"/>
                <a:gd name="connsiteY264" fmla="*/ 2600325 h 2968625"/>
                <a:gd name="connsiteX265" fmla="*/ 1346201 w 11155364"/>
                <a:gd name="connsiteY265" fmla="*/ 2600325 h 2968625"/>
                <a:gd name="connsiteX0" fmla="*/ 1412875 w 11164888"/>
                <a:gd name="connsiteY0" fmla="*/ 2600325 h 2927350"/>
                <a:gd name="connsiteX1" fmla="*/ 1298575 w 11164888"/>
                <a:gd name="connsiteY1" fmla="*/ 390525 h 2927350"/>
                <a:gd name="connsiteX2" fmla="*/ 1412875 w 11164888"/>
                <a:gd name="connsiteY2" fmla="*/ 257175 h 2927350"/>
                <a:gd name="connsiteX3" fmla="*/ 1422400 w 11164888"/>
                <a:gd name="connsiteY3" fmla="*/ 962025 h 2927350"/>
                <a:gd name="connsiteX4" fmla="*/ 1412875 w 11164888"/>
                <a:gd name="connsiteY4" fmla="*/ 1123950 h 2927350"/>
                <a:gd name="connsiteX5" fmla="*/ 1508125 w 11164888"/>
                <a:gd name="connsiteY5" fmla="*/ 1162050 h 2927350"/>
                <a:gd name="connsiteX6" fmla="*/ 1555750 w 11164888"/>
                <a:gd name="connsiteY6" fmla="*/ 952500 h 2927350"/>
                <a:gd name="connsiteX7" fmla="*/ 1555750 w 11164888"/>
                <a:gd name="connsiteY7" fmla="*/ 647700 h 2927350"/>
                <a:gd name="connsiteX8" fmla="*/ 1555750 w 11164888"/>
                <a:gd name="connsiteY8" fmla="*/ 419100 h 2927350"/>
                <a:gd name="connsiteX9" fmla="*/ 1555750 w 11164888"/>
                <a:gd name="connsiteY9" fmla="*/ 190500 h 2927350"/>
                <a:gd name="connsiteX10" fmla="*/ 1641475 w 11164888"/>
                <a:gd name="connsiteY10" fmla="*/ 171450 h 2927350"/>
                <a:gd name="connsiteX11" fmla="*/ 1698625 w 11164888"/>
                <a:gd name="connsiteY11" fmla="*/ 276225 h 2927350"/>
                <a:gd name="connsiteX12" fmla="*/ 1698625 w 11164888"/>
                <a:gd name="connsiteY12" fmla="*/ 1104900 h 2927350"/>
                <a:gd name="connsiteX13" fmla="*/ 1793875 w 11164888"/>
                <a:gd name="connsiteY13" fmla="*/ 1143000 h 2927350"/>
                <a:gd name="connsiteX14" fmla="*/ 1803400 w 11164888"/>
                <a:gd name="connsiteY14" fmla="*/ 952500 h 2927350"/>
                <a:gd name="connsiteX15" fmla="*/ 1822450 w 11164888"/>
                <a:gd name="connsiteY15" fmla="*/ 171450 h 2927350"/>
                <a:gd name="connsiteX16" fmla="*/ 1927225 w 11164888"/>
                <a:gd name="connsiteY16" fmla="*/ 180975 h 2927350"/>
                <a:gd name="connsiteX17" fmla="*/ 1946275 w 11164888"/>
                <a:gd name="connsiteY17" fmla="*/ 638175 h 2927350"/>
                <a:gd name="connsiteX18" fmla="*/ 1965325 w 11164888"/>
                <a:gd name="connsiteY18" fmla="*/ 990600 h 2927350"/>
                <a:gd name="connsiteX19" fmla="*/ 1974850 w 11164888"/>
                <a:gd name="connsiteY19" fmla="*/ 1152525 h 2927350"/>
                <a:gd name="connsiteX20" fmla="*/ 2070100 w 11164888"/>
                <a:gd name="connsiteY20" fmla="*/ 1104900 h 2927350"/>
                <a:gd name="connsiteX21" fmla="*/ 2079625 w 11164888"/>
                <a:gd name="connsiteY21" fmla="*/ 238125 h 2927350"/>
                <a:gd name="connsiteX22" fmla="*/ 2127250 w 11164888"/>
                <a:gd name="connsiteY22" fmla="*/ 142875 h 2927350"/>
                <a:gd name="connsiteX23" fmla="*/ 2184400 w 11164888"/>
                <a:gd name="connsiteY23" fmla="*/ 323850 h 2927350"/>
                <a:gd name="connsiteX24" fmla="*/ 2193925 w 11164888"/>
                <a:gd name="connsiteY24" fmla="*/ 771525 h 2927350"/>
                <a:gd name="connsiteX25" fmla="*/ 2222500 w 11164888"/>
                <a:gd name="connsiteY25" fmla="*/ 1152525 h 2927350"/>
                <a:gd name="connsiteX26" fmla="*/ 2374900 w 11164888"/>
                <a:gd name="connsiteY26" fmla="*/ 1104900 h 2927350"/>
                <a:gd name="connsiteX27" fmla="*/ 2365375 w 11164888"/>
                <a:gd name="connsiteY27" fmla="*/ 723900 h 2927350"/>
                <a:gd name="connsiteX28" fmla="*/ 2346325 w 11164888"/>
                <a:gd name="connsiteY28" fmla="*/ 314325 h 2927350"/>
                <a:gd name="connsiteX29" fmla="*/ 2365375 w 11164888"/>
                <a:gd name="connsiteY29" fmla="*/ 142875 h 2927350"/>
                <a:gd name="connsiteX30" fmla="*/ 2489200 w 11164888"/>
                <a:gd name="connsiteY30" fmla="*/ 200025 h 2927350"/>
                <a:gd name="connsiteX31" fmla="*/ 2479675 w 11164888"/>
                <a:gd name="connsiteY31" fmla="*/ 476250 h 2927350"/>
                <a:gd name="connsiteX32" fmla="*/ 2517775 w 11164888"/>
                <a:gd name="connsiteY32" fmla="*/ 857250 h 2927350"/>
                <a:gd name="connsiteX33" fmla="*/ 2536825 w 11164888"/>
                <a:gd name="connsiteY33" fmla="*/ 1095375 h 2927350"/>
                <a:gd name="connsiteX34" fmla="*/ 2613025 w 11164888"/>
                <a:gd name="connsiteY34" fmla="*/ 1095375 h 2927350"/>
                <a:gd name="connsiteX35" fmla="*/ 2670175 w 11164888"/>
                <a:gd name="connsiteY35" fmla="*/ 885825 h 2927350"/>
                <a:gd name="connsiteX36" fmla="*/ 2660650 w 11164888"/>
                <a:gd name="connsiteY36" fmla="*/ 628650 h 2927350"/>
                <a:gd name="connsiteX37" fmla="*/ 2622550 w 11164888"/>
                <a:gd name="connsiteY37" fmla="*/ 219075 h 2927350"/>
                <a:gd name="connsiteX38" fmla="*/ 2717800 w 11164888"/>
                <a:gd name="connsiteY38" fmla="*/ 180975 h 2927350"/>
                <a:gd name="connsiteX39" fmla="*/ 2774950 w 11164888"/>
                <a:gd name="connsiteY39" fmla="*/ 333375 h 2927350"/>
                <a:gd name="connsiteX40" fmla="*/ 2794000 w 11164888"/>
                <a:gd name="connsiteY40" fmla="*/ 676275 h 2927350"/>
                <a:gd name="connsiteX41" fmla="*/ 2765425 w 11164888"/>
                <a:gd name="connsiteY41" fmla="*/ 923925 h 2927350"/>
                <a:gd name="connsiteX42" fmla="*/ 2803525 w 11164888"/>
                <a:gd name="connsiteY42" fmla="*/ 1114425 h 2927350"/>
                <a:gd name="connsiteX43" fmla="*/ 2917825 w 11164888"/>
                <a:gd name="connsiteY43" fmla="*/ 1085850 h 2927350"/>
                <a:gd name="connsiteX44" fmla="*/ 2917825 w 11164888"/>
                <a:gd name="connsiteY44" fmla="*/ 752475 h 2927350"/>
                <a:gd name="connsiteX45" fmla="*/ 2889250 w 11164888"/>
                <a:gd name="connsiteY45" fmla="*/ 361950 h 2927350"/>
                <a:gd name="connsiteX46" fmla="*/ 2917825 w 11164888"/>
                <a:gd name="connsiteY46" fmla="*/ 161925 h 2927350"/>
                <a:gd name="connsiteX47" fmla="*/ 3041650 w 11164888"/>
                <a:gd name="connsiteY47" fmla="*/ 161925 h 2927350"/>
                <a:gd name="connsiteX48" fmla="*/ 3032125 w 11164888"/>
                <a:gd name="connsiteY48" fmla="*/ 400050 h 2927350"/>
                <a:gd name="connsiteX49" fmla="*/ 3032125 w 11164888"/>
                <a:gd name="connsiteY49" fmla="*/ 590550 h 2927350"/>
                <a:gd name="connsiteX50" fmla="*/ 3070225 w 11164888"/>
                <a:gd name="connsiteY50" fmla="*/ 857250 h 2927350"/>
                <a:gd name="connsiteX51" fmla="*/ 3079750 w 11164888"/>
                <a:gd name="connsiteY51" fmla="*/ 1066800 h 2927350"/>
                <a:gd name="connsiteX52" fmla="*/ 3146425 w 11164888"/>
                <a:gd name="connsiteY52" fmla="*/ 1104900 h 2927350"/>
                <a:gd name="connsiteX53" fmla="*/ 3213100 w 11164888"/>
                <a:gd name="connsiteY53" fmla="*/ 990600 h 2927350"/>
                <a:gd name="connsiteX54" fmla="*/ 3203575 w 11164888"/>
                <a:gd name="connsiteY54" fmla="*/ 733425 h 2927350"/>
                <a:gd name="connsiteX55" fmla="*/ 3203575 w 11164888"/>
                <a:gd name="connsiteY55" fmla="*/ 361950 h 2927350"/>
                <a:gd name="connsiteX56" fmla="*/ 3213100 w 11164888"/>
                <a:gd name="connsiteY56" fmla="*/ 152400 h 2927350"/>
                <a:gd name="connsiteX57" fmla="*/ 3336925 w 11164888"/>
                <a:gd name="connsiteY57" fmla="*/ 161925 h 2927350"/>
                <a:gd name="connsiteX58" fmla="*/ 3375025 w 11164888"/>
                <a:gd name="connsiteY58" fmla="*/ 390525 h 2927350"/>
                <a:gd name="connsiteX59" fmla="*/ 3375025 w 11164888"/>
                <a:gd name="connsiteY59" fmla="*/ 695325 h 2927350"/>
                <a:gd name="connsiteX60" fmla="*/ 3355975 w 11164888"/>
                <a:gd name="connsiteY60" fmla="*/ 1009650 h 2927350"/>
                <a:gd name="connsiteX61" fmla="*/ 3384550 w 11164888"/>
                <a:gd name="connsiteY61" fmla="*/ 1123950 h 2927350"/>
                <a:gd name="connsiteX62" fmla="*/ 3489325 w 11164888"/>
                <a:gd name="connsiteY62" fmla="*/ 1076325 h 2927350"/>
                <a:gd name="connsiteX63" fmla="*/ 3498850 w 11164888"/>
                <a:gd name="connsiteY63" fmla="*/ 819150 h 2927350"/>
                <a:gd name="connsiteX64" fmla="*/ 3517900 w 11164888"/>
                <a:gd name="connsiteY64" fmla="*/ 542925 h 2927350"/>
                <a:gd name="connsiteX65" fmla="*/ 3489325 w 11164888"/>
                <a:gd name="connsiteY65" fmla="*/ 228600 h 2927350"/>
                <a:gd name="connsiteX66" fmla="*/ 3603625 w 11164888"/>
                <a:gd name="connsiteY66" fmla="*/ 85725 h 2927350"/>
                <a:gd name="connsiteX67" fmla="*/ 3670300 w 11164888"/>
                <a:gd name="connsiteY67" fmla="*/ 361950 h 2927350"/>
                <a:gd name="connsiteX68" fmla="*/ 3651250 w 11164888"/>
                <a:gd name="connsiteY68" fmla="*/ 704850 h 2927350"/>
                <a:gd name="connsiteX69" fmla="*/ 3632200 w 11164888"/>
                <a:gd name="connsiteY69" fmla="*/ 1076325 h 2927350"/>
                <a:gd name="connsiteX70" fmla="*/ 3679825 w 11164888"/>
                <a:gd name="connsiteY70" fmla="*/ 1123950 h 2927350"/>
                <a:gd name="connsiteX71" fmla="*/ 3794125 w 11164888"/>
                <a:gd name="connsiteY71" fmla="*/ 1057275 h 2927350"/>
                <a:gd name="connsiteX72" fmla="*/ 3803650 w 11164888"/>
                <a:gd name="connsiteY72" fmla="*/ 847725 h 2927350"/>
                <a:gd name="connsiteX73" fmla="*/ 3794125 w 11164888"/>
                <a:gd name="connsiteY73" fmla="*/ 514350 h 2927350"/>
                <a:gd name="connsiteX74" fmla="*/ 3851275 w 11164888"/>
                <a:gd name="connsiteY74" fmla="*/ 142875 h 2927350"/>
                <a:gd name="connsiteX75" fmla="*/ 3946525 w 11164888"/>
                <a:gd name="connsiteY75" fmla="*/ 323850 h 2927350"/>
                <a:gd name="connsiteX76" fmla="*/ 3965575 w 11164888"/>
                <a:gd name="connsiteY76" fmla="*/ 742950 h 2927350"/>
                <a:gd name="connsiteX77" fmla="*/ 3956050 w 11164888"/>
                <a:gd name="connsiteY77" fmla="*/ 1047750 h 2927350"/>
                <a:gd name="connsiteX78" fmla="*/ 4060825 w 11164888"/>
                <a:gd name="connsiteY78" fmla="*/ 1114425 h 2927350"/>
                <a:gd name="connsiteX79" fmla="*/ 4070350 w 11164888"/>
                <a:gd name="connsiteY79" fmla="*/ 895350 h 2927350"/>
                <a:gd name="connsiteX80" fmla="*/ 4098925 w 11164888"/>
                <a:gd name="connsiteY80" fmla="*/ 552450 h 2927350"/>
                <a:gd name="connsiteX81" fmla="*/ 4089400 w 11164888"/>
                <a:gd name="connsiteY81" fmla="*/ 314325 h 2927350"/>
                <a:gd name="connsiteX82" fmla="*/ 4108450 w 11164888"/>
                <a:gd name="connsiteY82" fmla="*/ 123825 h 2927350"/>
                <a:gd name="connsiteX83" fmla="*/ 4232275 w 11164888"/>
                <a:gd name="connsiteY83" fmla="*/ 190500 h 2927350"/>
                <a:gd name="connsiteX84" fmla="*/ 4232275 w 11164888"/>
                <a:gd name="connsiteY84" fmla="*/ 466725 h 2927350"/>
                <a:gd name="connsiteX85" fmla="*/ 4222750 w 11164888"/>
                <a:gd name="connsiteY85" fmla="*/ 771525 h 2927350"/>
                <a:gd name="connsiteX86" fmla="*/ 4184650 w 11164888"/>
                <a:gd name="connsiteY86" fmla="*/ 1047750 h 2927350"/>
                <a:gd name="connsiteX87" fmla="*/ 4318000 w 11164888"/>
                <a:gd name="connsiteY87" fmla="*/ 1104900 h 2927350"/>
                <a:gd name="connsiteX88" fmla="*/ 4384675 w 11164888"/>
                <a:gd name="connsiteY88" fmla="*/ 704850 h 2927350"/>
                <a:gd name="connsiteX89" fmla="*/ 4394200 w 11164888"/>
                <a:gd name="connsiteY89" fmla="*/ 285750 h 2927350"/>
                <a:gd name="connsiteX90" fmla="*/ 4451350 w 11164888"/>
                <a:gd name="connsiteY90" fmla="*/ 133350 h 2927350"/>
                <a:gd name="connsiteX91" fmla="*/ 4508500 w 11164888"/>
                <a:gd name="connsiteY91" fmla="*/ 190500 h 2927350"/>
                <a:gd name="connsiteX92" fmla="*/ 4508500 w 11164888"/>
                <a:gd name="connsiteY92" fmla="*/ 428625 h 2927350"/>
                <a:gd name="connsiteX93" fmla="*/ 4537075 w 11164888"/>
                <a:gd name="connsiteY93" fmla="*/ 771525 h 2927350"/>
                <a:gd name="connsiteX94" fmla="*/ 4546600 w 11164888"/>
                <a:gd name="connsiteY94" fmla="*/ 1028700 h 2927350"/>
                <a:gd name="connsiteX95" fmla="*/ 4632325 w 11164888"/>
                <a:gd name="connsiteY95" fmla="*/ 1085850 h 2927350"/>
                <a:gd name="connsiteX96" fmla="*/ 4670425 w 11164888"/>
                <a:gd name="connsiteY96" fmla="*/ 809625 h 2927350"/>
                <a:gd name="connsiteX97" fmla="*/ 4641850 w 11164888"/>
                <a:gd name="connsiteY97" fmla="*/ 457200 h 2927350"/>
                <a:gd name="connsiteX98" fmla="*/ 4641850 w 11164888"/>
                <a:gd name="connsiteY98" fmla="*/ 171450 h 2927350"/>
                <a:gd name="connsiteX99" fmla="*/ 4718050 w 11164888"/>
                <a:gd name="connsiteY99" fmla="*/ 95250 h 2927350"/>
                <a:gd name="connsiteX100" fmla="*/ 4784725 w 11164888"/>
                <a:gd name="connsiteY100" fmla="*/ 228600 h 2927350"/>
                <a:gd name="connsiteX101" fmla="*/ 4784725 w 11164888"/>
                <a:gd name="connsiteY101" fmla="*/ 400050 h 2927350"/>
                <a:gd name="connsiteX102" fmla="*/ 4803775 w 11164888"/>
                <a:gd name="connsiteY102" fmla="*/ 695325 h 2927350"/>
                <a:gd name="connsiteX103" fmla="*/ 4832350 w 11164888"/>
                <a:gd name="connsiteY103" fmla="*/ 971550 h 2927350"/>
                <a:gd name="connsiteX104" fmla="*/ 4841875 w 11164888"/>
                <a:gd name="connsiteY104" fmla="*/ 1114425 h 2927350"/>
                <a:gd name="connsiteX105" fmla="*/ 4975225 w 11164888"/>
                <a:gd name="connsiteY105" fmla="*/ 1066800 h 2927350"/>
                <a:gd name="connsiteX106" fmla="*/ 4946650 w 11164888"/>
                <a:gd name="connsiteY106" fmla="*/ 742950 h 2927350"/>
                <a:gd name="connsiteX107" fmla="*/ 4927600 w 11164888"/>
                <a:gd name="connsiteY107" fmla="*/ 209550 h 2927350"/>
                <a:gd name="connsiteX108" fmla="*/ 4946650 w 11164888"/>
                <a:gd name="connsiteY108" fmla="*/ 104775 h 2927350"/>
                <a:gd name="connsiteX109" fmla="*/ 5022850 w 11164888"/>
                <a:gd name="connsiteY109" fmla="*/ 161925 h 2927350"/>
                <a:gd name="connsiteX110" fmla="*/ 5060950 w 11164888"/>
                <a:gd name="connsiteY110" fmla="*/ 438150 h 2927350"/>
                <a:gd name="connsiteX111" fmla="*/ 5099050 w 11164888"/>
                <a:gd name="connsiteY111" fmla="*/ 847725 h 2927350"/>
                <a:gd name="connsiteX112" fmla="*/ 5165725 w 11164888"/>
                <a:gd name="connsiteY112" fmla="*/ 1095375 h 2927350"/>
                <a:gd name="connsiteX113" fmla="*/ 5213350 w 11164888"/>
                <a:gd name="connsiteY113" fmla="*/ 914400 h 2927350"/>
                <a:gd name="connsiteX114" fmla="*/ 5213350 w 11164888"/>
                <a:gd name="connsiteY114" fmla="*/ 638175 h 2927350"/>
                <a:gd name="connsiteX115" fmla="*/ 5241925 w 11164888"/>
                <a:gd name="connsiteY115" fmla="*/ 295275 h 2927350"/>
                <a:gd name="connsiteX116" fmla="*/ 5270500 w 11164888"/>
                <a:gd name="connsiteY116" fmla="*/ 114300 h 2927350"/>
                <a:gd name="connsiteX117" fmla="*/ 5337175 w 11164888"/>
                <a:gd name="connsiteY117" fmla="*/ 285750 h 2927350"/>
                <a:gd name="connsiteX118" fmla="*/ 5327650 w 11164888"/>
                <a:gd name="connsiteY118" fmla="*/ 609600 h 2927350"/>
                <a:gd name="connsiteX119" fmla="*/ 5365750 w 11164888"/>
                <a:gd name="connsiteY119" fmla="*/ 962025 h 2927350"/>
                <a:gd name="connsiteX120" fmla="*/ 5394325 w 11164888"/>
                <a:gd name="connsiteY120" fmla="*/ 1085850 h 2927350"/>
                <a:gd name="connsiteX121" fmla="*/ 5508625 w 11164888"/>
                <a:gd name="connsiteY121" fmla="*/ 1057275 h 2927350"/>
                <a:gd name="connsiteX122" fmla="*/ 5461000 w 11164888"/>
                <a:gd name="connsiteY122" fmla="*/ 685800 h 2927350"/>
                <a:gd name="connsiteX123" fmla="*/ 5461000 w 11164888"/>
                <a:gd name="connsiteY123" fmla="*/ 457200 h 2927350"/>
                <a:gd name="connsiteX124" fmla="*/ 5489575 w 11164888"/>
                <a:gd name="connsiteY124" fmla="*/ 171450 h 2927350"/>
                <a:gd name="connsiteX125" fmla="*/ 5584825 w 11164888"/>
                <a:gd name="connsiteY125" fmla="*/ 152400 h 2927350"/>
                <a:gd name="connsiteX126" fmla="*/ 5622925 w 11164888"/>
                <a:gd name="connsiteY126" fmla="*/ 238125 h 2927350"/>
                <a:gd name="connsiteX127" fmla="*/ 5661025 w 11164888"/>
                <a:gd name="connsiteY127" fmla="*/ 485775 h 2927350"/>
                <a:gd name="connsiteX128" fmla="*/ 5651500 w 11164888"/>
                <a:gd name="connsiteY128" fmla="*/ 695325 h 2927350"/>
                <a:gd name="connsiteX129" fmla="*/ 5651500 w 11164888"/>
                <a:gd name="connsiteY129" fmla="*/ 847725 h 2927350"/>
                <a:gd name="connsiteX130" fmla="*/ 5670550 w 11164888"/>
                <a:gd name="connsiteY130" fmla="*/ 1000125 h 2927350"/>
                <a:gd name="connsiteX131" fmla="*/ 5680075 w 11164888"/>
                <a:gd name="connsiteY131" fmla="*/ 1066800 h 2927350"/>
                <a:gd name="connsiteX132" fmla="*/ 5775325 w 11164888"/>
                <a:gd name="connsiteY132" fmla="*/ 1009650 h 2927350"/>
                <a:gd name="connsiteX133" fmla="*/ 5784850 w 11164888"/>
                <a:gd name="connsiteY133" fmla="*/ 847725 h 2927350"/>
                <a:gd name="connsiteX134" fmla="*/ 5784850 w 11164888"/>
                <a:gd name="connsiteY134" fmla="*/ 533400 h 2927350"/>
                <a:gd name="connsiteX135" fmla="*/ 5765800 w 11164888"/>
                <a:gd name="connsiteY135" fmla="*/ 266700 h 2927350"/>
                <a:gd name="connsiteX136" fmla="*/ 5765800 w 11164888"/>
                <a:gd name="connsiteY136" fmla="*/ 152400 h 2927350"/>
                <a:gd name="connsiteX137" fmla="*/ 5822950 w 11164888"/>
                <a:gd name="connsiteY137" fmla="*/ 123825 h 2927350"/>
                <a:gd name="connsiteX138" fmla="*/ 5880100 w 11164888"/>
                <a:gd name="connsiteY138" fmla="*/ 142875 h 2927350"/>
                <a:gd name="connsiteX139" fmla="*/ 5918200 w 11164888"/>
                <a:gd name="connsiteY139" fmla="*/ 304800 h 2927350"/>
                <a:gd name="connsiteX140" fmla="*/ 5918200 w 11164888"/>
                <a:gd name="connsiteY140" fmla="*/ 533400 h 2927350"/>
                <a:gd name="connsiteX141" fmla="*/ 5918200 w 11164888"/>
                <a:gd name="connsiteY141" fmla="*/ 809625 h 2927350"/>
                <a:gd name="connsiteX142" fmla="*/ 5908675 w 11164888"/>
                <a:gd name="connsiteY142" fmla="*/ 981075 h 2927350"/>
                <a:gd name="connsiteX143" fmla="*/ 5937250 w 11164888"/>
                <a:gd name="connsiteY143" fmla="*/ 1038225 h 2927350"/>
                <a:gd name="connsiteX144" fmla="*/ 6032500 w 11164888"/>
                <a:gd name="connsiteY144" fmla="*/ 1038225 h 2927350"/>
                <a:gd name="connsiteX145" fmla="*/ 6061075 w 11164888"/>
                <a:gd name="connsiteY145" fmla="*/ 800100 h 2927350"/>
                <a:gd name="connsiteX146" fmla="*/ 6070600 w 11164888"/>
                <a:gd name="connsiteY146" fmla="*/ 390525 h 2927350"/>
                <a:gd name="connsiteX147" fmla="*/ 6061075 w 11164888"/>
                <a:gd name="connsiteY147" fmla="*/ 133350 h 2927350"/>
                <a:gd name="connsiteX148" fmla="*/ 6146800 w 11164888"/>
                <a:gd name="connsiteY148" fmla="*/ 133350 h 2927350"/>
                <a:gd name="connsiteX149" fmla="*/ 6184900 w 11164888"/>
                <a:gd name="connsiteY149" fmla="*/ 238125 h 2927350"/>
                <a:gd name="connsiteX150" fmla="*/ 6194425 w 11164888"/>
                <a:gd name="connsiteY150" fmla="*/ 400050 h 2927350"/>
                <a:gd name="connsiteX151" fmla="*/ 6203950 w 11164888"/>
                <a:gd name="connsiteY151" fmla="*/ 561975 h 2927350"/>
                <a:gd name="connsiteX152" fmla="*/ 6194425 w 11164888"/>
                <a:gd name="connsiteY152" fmla="*/ 790575 h 2927350"/>
                <a:gd name="connsiteX153" fmla="*/ 6194425 w 11164888"/>
                <a:gd name="connsiteY153" fmla="*/ 1000125 h 2927350"/>
                <a:gd name="connsiteX154" fmla="*/ 6242050 w 11164888"/>
                <a:gd name="connsiteY154" fmla="*/ 1076325 h 2927350"/>
                <a:gd name="connsiteX155" fmla="*/ 6299200 w 11164888"/>
                <a:gd name="connsiteY155" fmla="*/ 971550 h 2927350"/>
                <a:gd name="connsiteX156" fmla="*/ 6346825 w 11164888"/>
                <a:gd name="connsiteY156" fmla="*/ 762000 h 2927350"/>
                <a:gd name="connsiteX157" fmla="*/ 6308725 w 11164888"/>
                <a:gd name="connsiteY157" fmla="*/ 542925 h 2927350"/>
                <a:gd name="connsiteX158" fmla="*/ 6308725 w 11164888"/>
                <a:gd name="connsiteY158" fmla="*/ 257175 h 2927350"/>
                <a:gd name="connsiteX159" fmla="*/ 6365875 w 11164888"/>
                <a:gd name="connsiteY159" fmla="*/ 104775 h 2927350"/>
                <a:gd name="connsiteX160" fmla="*/ 6432550 w 11164888"/>
                <a:gd name="connsiteY160" fmla="*/ 152400 h 2927350"/>
                <a:gd name="connsiteX161" fmla="*/ 6442075 w 11164888"/>
                <a:gd name="connsiteY161" fmla="*/ 361950 h 2927350"/>
                <a:gd name="connsiteX162" fmla="*/ 6442075 w 11164888"/>
                <a:gd name="connsiteY162" fmla="*/ 542925 h 2927350"/>
                <a:gd name="connsiteX163" fmla="*/ 6470650 w 11164888"/>
                <a:gd name="connsiteY163" fmla="*/ 819150 h 2927350"/>
                <a:gd name="connsiteX164" fmla="*/ 6461125 w 11164888"/>
                <a:gd name="connsiteY164" fmla="*/ 1028700 h 2927350"/>
                <a:gd name="connsiteX165" fmla="*/ 6508750 w 11164888"/>
                <a:gd name="connsiteY165" fmla="*/ 1104900 h 2927350"/>
                <a:gd name="connsiteX166" fmla="*/ 6584950 w 11164888"/>
                <a:gd name="connsiteY166" fmla="*/ 1076325 h 2927350"/>
                <a:gd name="connsiteX167" fmla="*/ 6584950 w 11164888"/>
                <a:gd name="connsiteY167" fmla="*/ 733425 h 2927350"/>
                <a:gd name="connsiteX168" fmla="*/ 6594475 w 11164888"/>
                <a:gd name="connsiteY168" fmla="*/ 200025 h 2927350"/>
                <a:gd name="connsiteX169" fmla="*/ 6680200 w 11164888"/>
                <a:gd name="connsiteY169" fmla="*/ 104775 h 2927350"/>
                <a:gd name="connsiteX170" fmla="*/ 6718300 w 11164888"/>
                <a:gd name="connsiteY170" fmla="*/ 209550 h 2927350"/>
                <a:gd name="connsiteX171" fmla="*/ 6718300 w 11164888"/>
                <a:gd name="connsiteY171" fmla="*/ 495300 h 2927350"/>
                <a:gd name="connsiteX172" fmla="*/ 6718300 w 11164888"/>
                <a:gd name="connsiteY172" fmla="*/ 771525 h 2927350"/>
                <a:gd name="connsiteX173" fmla="*/ 6718300 w 11164888"/>
                <a:gd name="connsiteY173" fmla="*/ 952500 h 2927350"/>
                <a:gd name="connsiteX174" fmla="*/ 6718300 w 11164888"/>
                <a:gd name="connsiteY174" fmla="*/ 1085850 h 2927350"/>
                <a:gd name="connsiteX175" fmla="*/ 6823075 w 11164888"/>
                <a:gd name="connsiteY175" fmla="*/ 1047750 h 2927350"/>
                <a:gd name="connsiteX176" fmla="*/ 6851650 w 11164888"/>
                <a:gd name="connsiteY176" fmla="*/ 895350 h 2927350"/>
                <a:gd name="connsiteX177" fmla="*/ 6842125 w 11164888"/>
                <a:gd name="connsiteY177" fmla="*/ 542925 h 2927350"/>
                <a:gd name="connsiteX178" fmla="*/ 6842125 w 11164888"/>
                <a:gd name="connsiteY178" fmla="*/ 295275 h 2927350"/>
                <a:gd name="connsiteX179" fmla="*/ 6880225 w 11164888"/>
                <a:gd name="connsiteY179" fmla="*/ 123825 h 2927350"/>
                <a:gd name="connsiteX180" fmla="*/ 6965950 w 11164888"/>
                <a:gd name="connsiteY180" fmla="*/ 152400 h 2927350"/>
                <a:gd name="connsiteX181" fmla="*/ 6975475 w 11164888"/>
                <a:gd name="connsiteY181" fmla="*/ 466725 h 2927350"/>
                <a:gd name="connsiteX182" fmla="*/ 7004050 w 11164888"/>
                <a:gd name="connsiteY182" fmla="*/ 1095375 h 2927350"/>
                <a:gd name="connsiteX183" fmla="*/ 7127875 w 11164888"/>
                <a:gd name="connsiteY183" fmla="*/ 1066800 h 2927350"/>
                <a:gd name="connsiteX184" fmla="*/ 7146925 w 11164888"/>
                <a:gd name="connsiteY184" fmla="*/ 828675 h 2927350"/>
                <a:gd name="connsiteX185" fmla="*/ 7118350 w 11164888"/>
                <a:gd name="connsiteY185" fmla="*/ 390525 h 2927350"/>
                <a:gd name="connsiteX186" fmla="*/ 7165975 w 11164888"/>
                <a:gd name="connsiteY186" fmla="*/ 161925 h 2927350"/>
                <a:gd name="connsiteX187" fmla="*/ 7232650 w 11164888"/>
                <a:gd name="connsiteY187" fmla="*/ 200025 h 2927350"/>
                <a:gd name="connsiteX188" fmla="*/ 7270750 w 11164888"/>
                <a:gd name="connsiteY188" fmla="*/ 923925 h 2927350"/>
                <a:gd name="connsiteX189" fmla="*/ 7299325 w 11164888"/>
                <a:gd name="connsiteY189" fmla="*/ 1114425 h 2927350"/>
                <a:gd name="connsiteX190" fmla="*/ 7413625 w 11164888"/>
                <a:gd name="connsiteY190" fmla="*/ 1019175 h 2927350"/>
                <a:gd name="connsiteX191" fmla="*/ 7423150 w 11164888"/>
                <a:gd name="connsiteY191" fmla="*/ 609600 h 2927350"/>
                <a:gd name="connsiteX192" fmla="*/ 7432675 w 11164888"/>
                <a:gd name="connsiteY192" fmla="*/ 342900 h 2927350"/>
                <a:gd name="connsiteX193" fmla="*/ 7470775 w 11164888"/>
                <a:gd name="connsiteY193" fmla="*/ 142875 h 2927350"/>
                <a:gd name="connsiteX194" fmla="*/ 7537450 w 11164888"/>
                <a:gd name="connsiteY194" fmla="*/ 200025 h 2927350"/>
                <a:gd name="connsiteX195" fmla="*/ 7546975 w 11164888"/>
                <a:gd name="connsiteY195" fmla="*/ 733425 h 2927350"/>
                <a:gd name="connsiteX196" fmla="*/ 7537450 w 11164888"/>
                <a:gd name="connsiteY196" fmla="*/ 1019175 h 2927350"/>
                <a:gd name="connsiteX197" fmla="*/ 7613650 w 11164888"/>
                <a:gd name="connsiteY197" fmla="*/ 1085850 h 2927350"/>
                <a:gd name="connsiteX198" fmla="*/ 7670800 w 11164888"/>
                <a:gd name="connsiteY198" fmla="*/ 933450 h 2927350"/>
                <a:gd name="connsiteX199" fmla="*/ 7670800 w 11164888"/>
                <a:gd name="connsiteY199" fmla="*/ 552450 h 2927350"/>
                <a:gd name="connsiteX200" fmla="*/ 7661275 w 11164888"/>
                <a:gd name="connsiteY200" fmla="*/ 228600 h 2927350"/>
                <a:gd name="connsiteX201" fmla="*/ 7727950 w 11164888"/>
                <a:gd name="connsiteY201" fmla="*/ 123825 h 2927350"/>
                <a:gd name="connsiteX202" fmla="*/ 7794625 w 11164888"/>
                <a:gd name="connsiteY202" fmla="*/ 352425 h 2927350"/>
                <a:gd name="connsiteX203" fmla="*/ 7804150 w 11164888"/>
                <a:gd name="connsiteY203" fmla="*/ 990600 h 2927350"/>
                <a:gd name="connsiteX204" fmla="*/ 7908925 w 11164888"/>
                <a:gd name="connsiteY204" fmla="*/ 971550 h 2927350"/>
                <a:gd name="connsiteX205" fmla="*/ 7947025 w 11164888"/>
                <a:gd name="connsiteY205" fmla="*/ 590550 h 2927350"/>
                <a:gd name="connsiteX206" fmla="*/ 7927975 w 11164888"/>
                <a:gd name="connsiteY206" fmla="*/ 257175 h 2927350"/>
                <a:gd name="connsiteX207" fmla="*/ 7956550 w 11164888"/>
                <a:gd name="connsiteY207" fmla="*/ 142875 h 2927350"/>
                <a:gd name="connsiteX208" fmla="*/ 8023225 w 11164888"/>
                <a:gd name="connsiteY208" fmla="*/ 390525 h 2927350"/>
                <a:gd name="connsiteX209" fmla="*/ 8051800 w 11164888"/>
                <a:gd name="connsiteY209" fmla="*/ 752475 h 2927350"/>
                <a:gd name="connsiteX210" fmla="*/ 8042275 w 11164888"/>
                <a:gd name="connsiteY210" fmla="*/ 1000125 h 2927350"/>
                <a:gd name="connsiteX211" fmla="*/ 8118475 w 11164888"/>
                <a:gd name="connsiteY211" fmla="*/ 1085850 h 2927350"/>
                <a:gd name="connsiteX212" fmla="*/ 8204200 w 11164888"/>
                <a:gd name="connsiteY212" fmla="*/ 790575 h 2927350"/>
                <a:gd name="connsiteX213" fmla="*/ 8194675 w 11164888"/>
                <a:gd name="connsiteY213" fmla="*/ 333375 h 2927350"/>
                <a:gd name="connsiteX214" fmla="*/ 8204200 w 11164888"/>
                <a:gd name="connsiteY214" fmla="*/ 161925 h 2927350"/>
                <a:gd name="connsiteX215" fmla="*/ 8270875 w 11164888"/>
                <a:gd name="connsiteY215" fmla="*/ 95250 h 2927350"/>
                <a:gd name="connsiteX216" fmla="*/ 8318500 w 11164888"/>
                <a:gd name="connsiteY216" fmla="*/ 171450 h 2927350"/>
                <a:gd name="connsiteX217" fmla="*/ 8328025 w 11164888"/>
                <a:gd name="connsiteY217" fmla="*/ 371475 h 2927350"/>
                <a:gd name="connsiteX218" fmla="*/ 8318500 w 11164888"/>
                <a:gd name="connsiteY218" fmla="*/ 647700 h 2927350"/>
                <a:gd name="connsiteX219" fmla="*/ 8328025 w 11164888"/>
                <a:gd name="connsiteY219" fmla="*/ 942975 h 2927350"/>
                <a:gd name="connsiteX220" fmla="*/ 8347075 w 11164888"/>
                <a:gd name="connsiteY220" fmla="*/ 1047750 h 2927350"/>
                <a:gd name="connsiteX221" fmla="*/ 8404225 w 11164888"/>
                <a:gd name="connsiteY221" fmla="*/ 1066800 h 2927350"/>
                <a:gd name="connsiteX222" fmla="*/ 8451850 w 11164888"/>
                <a:gd name="connsiteY222" fmla="*/ 857250 h 2927350"/>
                <a:gd name="connsiteX223" fmla="*/ 8451850 w 11164888"/>
                <a:gd name="connsiteY223" fmla="*/ 561975 h 2927350"/>
                <a:gd name="connsiteX224" fmla="*/ 8461375 w 11164888"/>
                <a:gd name="connsiteY224" fmla="*/ 266700 h 2927350"/>
                <a:gd name="connsiteX225" fmla="*/ 8461375 w 11164888"/>
                <a:gd name="connsiteY225" fmla="*/ 161925 h 2927350"/>
                <a:gd name="connsiteX226" fmla="*/ 8556625 w 11164888"/>
                <a:gd name="connsiteY226" fmla="*/ 114300 h 2927350"/>
                <a:gd name="connsiteX227" fmla="*/ 8594725 w 11164888"/>
                <a:gd name="connsiteY227" fmla="*/ 200025 h 2927350"/>
                <a:gd name="connsiteX228" fmla="*/ 8594725 w 11164888"/>
                <a:gd name="connsiteY228" fmla="*/ 952500 h 2927350"/>
                <a:gd name="connsiteX229" fmla="*/ 8575675 w 11164888"/>
                <a:gd name="connsiteY229" fmla="*/ 1085850 h 2927350"/>
                <a:gd name="connsiteX230" fmla="*/ 8699500 w 11164888"/>
                <a:gd name="connsiteY230" fmla="*/ 1047750 h 2927350"/>
                <a:gd name="connsiteX231" fmla="*/ 8718550 w 11164888"/>
                <a:gd name="connsiteY231" fmla="*/ 828675 h 2927350"/>
                <a:gd name="connsiteX232" fmla="*/ 8747125 w 11164888"/>
                <a:gd name="connsiteY232" fmla="*/ 447675 h 2927350"/>
                <a:gd name="connsiteX233" fmla="*/ 8756650 w 11164888"/>
                <a:gd name="connsiteY233" fmla="*/ 161925 h 2927350"/>
                <a:gd name="connsiteX234" fmla="*/ 8870950 w 11164888"/>
                <a:gd name="connsiteY234" fmla="*/ 114300 h 2927350"/>
                <a:gd name="connsiteX235" fmla="*/ 8890000 w 11164888"/>
                <a:gd name="connsiteY235" fmla="*/ 219075 h 2927350"/>
                <a:gd name="connsiteX236" fmla="*/ 8890000 w 11164888"/>
                <a:gd name="connsiteY236" fmla="*/ 533400 h 2927350"/>
                <a:gd name="connsiteX237" fmla="*/ 8870950 w 11164888"/>
                <a:gd name="connsiteY237" fmla="*/ 885825 h 2927350"/>
                <a:gd name="connsiteX238" fmla="*/ 8880475 w 11164888"/>
                <a:gd name="connsiteY238" fmla="*/ 1038225 h 2927350"/>
                <a:gd name="connsiteX239" fmla="*/ 8975725 w 11164888"/>
                <a:gd name="connsiteY239" fmla="*/ 1047750 h 2927350"/>
                <a:gd name="connsiteX240" fmla="*/ 8994775 w 11164888"/>
                <a:gd name="connsiteY240" fmla="*/ 866775 h 2927350"/>
                <a:gd name="connsiteX241" fmla="*/ 9013825 w 11164888"/>
                <a:gd name="connsiteY241" fmla="*/ 571500 h 2927350"/>
                <a:gd name="connsiteX242" fmla="*/ 9032875 w 11164888"/>
                <a:gd name="connsiteY242" fmla="*/ 247650 h 2927350"/>
                <a:gd name="connsiteX243" fmla="*/ 9080500 w 11164888"/>
                <a:gd name="connsiteY243" fmla="*/ 123825 h 2927350"/>
                <a:gd name="connsiteX244" fmla="*/ 9166225 w 11164888"/>
                <a:gd name="connsiteY244" fmla="*/ 257175 h 2927350"/>
                <a:gd name="connsiteX245" fmla="*/ 9156700 w 11164888"/>
                <a:gd name="connsiteY245" fmla="*/ 495300 h 2927350"/>
                <a:gd name="connsiteX246" fmla="*/ 9156700 w 11164888"/>
                <a:gd name="connsiteY246" fmla="*/ 790575 h 2927350"/>
                <a:gd name="connsiteX247" fmla="*/ 9194800 w 11164888"/>
                <a:gd name="connsiteY247" fmla="*/ 1038225 h 2927350"/>
                <a:gd name="connsiteX248" fmla="*/ 9251950 w 11164888"/>
                <a:gd name="connsiteY248" fmla="*/ 1104900 h 2927350"/>
                <a:gd name="connsiteX249" fmla="*/ 9280525 w 11164888"/>
                <a:gd name="connsiteY249" fmla="*/ 876300 h 2927350"/>
                <a:gd name="connsiteX250" fmla="*/ 9280525 w 11164888"/>
                <a:gd name="connsiteY250" fmla="*/ 533400 h 2927350"/>
                <a:gd name="connsiteX251" fmla="*/ 9271000 w 11164888"/>
                <a:gd name="connsiteY251" fmla="*/ 219075 h 2927350"/>
                <a:gd name="connsiteX252" fmla="*/ 9375775 w 11164888"/>
                <a:gd name="connsiteY252" fmla="*/ 133350 h 2927350"/>
                <a:gd name="connsiteX253" fmla="*/ 9432925 w 11164888"/>
                <a:gd name="connsiteY253" fmla="*/ 381000 h 2927350"/>
                <a:gd name="connsiteX254" fmla="*/ 9432925 w 11164888"/>
                <a:gd name="connsiteY254" fmla="*/ 704850 h 2927350"/>
                <a:gd name="connsiteX255" fmla="*/ 9461500 w 11164888"/>
                <a:gd name="connsiteY255" fmla="*/ 1047750 h 2927350"/>
                <a:gd name="connsiteX256" fmla="*/ 9575800 w 11164888"/>
                <a:gd name="connsiteY256" fmla="*/ 971550 h 2927350"/>
                <a:gd name="connsiteX257" fmla="*/ 9575800 w 11164888"/>
                <a:gd name="connsiteY257" fmla="*/ 714375 h 2927350"/>
                <a:gd name="connsiteX258" fmla="*/ 9613900 w 11164888"/>
                <a:gd name="connsiteY258" fmla="*/ 342900 h 2927350"/>
                <a:gd name="connsiteX259" fmla="*/ 9585325 w 11164888"/>
                <a:gd name="connsiteY259" fmla="*/ 133350 h 2927350"/>
                <a:gd name="connsiteX260" fmla="*/ 9728200 w 11164888"/>
                <a:gd name="connsiteY260" fmla="*/ 171450 h 2927350"/>
                <a:gd name="connsiteX261" fmla="*/ 9737725 w 11164888"/>
                <a:gd name="connsiteY261" fmla="*/ 381000 h 2927350"/>
                <a:gd name="connsiteX262" fmla="*/ 9747250 w 11164888"/>
                <a:gd name="connsiteY262" fmla="*/ 809625 h 2927350"/>
                <a:gd name="connsiteX263" fmla="*/ 9775825 w 11164888"/>
                <a:gd name="connsiteY263" fmla="*/ 2352675 h 2927350"/>
                <a:gd name="connsiteX264" fmla="*/ 1412875 w 11164888"/>
                <a:gd name="connsiteY264" fmla="*/ 2600325 h 2927350"/>
                <a:gd name="connsiteX0" fmla="*/ 1412874 w 11138825"/>
                <a:gd name="connsiteY0" fmla="*/ 2585620 h 2912645"/>
                <a:gd name="connsiteX1" fmla="*/ 1276236 w 11138825"/>
                <a:gd name="connsiteY1" fmla="*/ 388424 h 2912645"/>
                <a:gd name="connsiteX2" fmla="*/ 1390536 w 11138825"/>
                <a:gd name="connsiteY2" fmla="*/ 255074 h 2912645"/>
                <a:gd name="connsiteX3" fmla="*/ 1400061 w 11138825"/>
                <a:gd name="connsiteY3" fmla="*/ 959924 h 2912645"/>
                <a:gd name="connsiteX4" fmla="*/ 1390536 w 11138825"/>
                <a:gd name="connsiteY4" fmla="*/ 1121849 h 2912645"/>
                <a:gd name="connsiteX5" fmla="*/ 1485786 w 11138825"/>
                <a:gd name="connsiteY5" fmla="*/ 1159949 h 2912645"/>
                <a:gd name="connsiteX6" fmla="*/ 1533411 w 11138825"/>
                <a:gd name="connsiteY6" fmla="*/ 950399 h 2912645"/>
                <a:gd name="connsiteX7" fmla="*/ 1533411 w 11138825"/>
                <a:gd name="connsiteY7" fmla="*/ 645599 h 2912645"/>
                <a:gd name="connsiteX8" fmla="*/ 1533411 w 11138825"/>
                <a:gd name="connsiteY8" fmla="*/ 416999 h 2912645"/>
                <a:gd name="connsiteX9" fmla="*/ 1533411 w 11138825"/>
                <a:gd name="connsiteY9" fmla="*/ 188399 h 2912645"/>
                <a:gd name="connsiteX10" fmla="*/ 1619136 w 11138825"/>
                <a:gd name="connsiteY10" fmla="*/ 169349 h 2912645"/>
                <a:gd name="connsiteX11" fmla="*/ 1676286 w 11138825"/>
                <a:gd name="connsiteY11" fmla="*/ 274124 h 2912645"/>
                <a:gd name="connsiteX12" fmla="*/ 1676286 w 11138825"/>
                <a:gd name="connsiteY12" fmla="*/ 1102799 h 2912645"/>
                <a:gd name="connsiteX13" fmla="*/ 1771536 w 11138825"/>
                <a:gd name="connsiteY13" fmla="*/ 1140899 h 2912645"/>
                <a:gd name="connsiteX14" fmla="*/ 1781061 w 11138825"/>
                <a:gd name="connsiteY14" fmla="*/ 950399 h 2912645"/>
                <a:gd name="connsiteX15" fmla="*/ 1800111 w 11138825"/>
                <a:gd name="connsiteY15" fmla="*/ 169349 h 2912645"/>
                <a:gd name="connsiteX16" fmla="*/ 1904886 w 11138825"/>
                <a:gd name="connsiteY16" fmla="*/ 178874 h 2912645"/>
                <a:gd name="connsiteX17" fmla="*/ 1923936 w 11138825"/>
                <a:gd name="connsiteY17" fmla="*/ 636074 h 2912645"/>
                <a:gd name="connsiteX18" fmla="*/ 1942986 w 11138825"/>
                <a:gd name="connsiteY18" fmla="*/ 988499 h 2912645"/>
                <a:gd name="connsiteX19" fmla="*/ 1952511 w 11138825"/>
                <a:gd name="connsiteY19" fmla="*/ 1150424 h 2912645"/>
                <a:gd name="connsiteX20" fmla="*/ 2047761 w 11138825"/>
                <a:gd name="connsiteY20" fmla="*/ 1102799 h 2912645"/>
                <a:gd name="connsiteX21" fmla="*/ 2057286 w 11138825"/>
                <a:gd name="connsiteY21" fmla="*/ 236024 h 2912645"/>
                <a:gd name="connsiteX22" fmla="*/ 2104911 w 11138825"/>
                <a:gd name="connsiteY22" fmla="*/ 140774 h 2912645"/>
                <a:gd name="connsiteX23" fmla="*/ 2162061 w 11138825"/>
                <a:gd name="connsiteY23" fmla="*/ 321749 h 2912645"/>
                <a:gd name="connsiteX24" fmla="*/ 2171586 w 11138825"/>
                <a:gd name="connsiteY24" fmla="*/ 769424 h 2912645"/>
                <a:gd name="connsiteX25" fmla="*/ 2200161 w 11138825"/>
                <a:gd name="connsiteY25" fmla="*/ 1150424 h 2912645"/>
                <a:gd name="connsiteX26" fmla="*/ 2352561 w 11138825"/>
                <a:gd name="connsiteY26" fmla="*/ 1102799 h 2912645"/>
                <a:gd name="connsiteX27" fmla="*/ 2343036 w 11138825"/>
                <a:gd name="connsiteY27" fmla="*/ 721799 h 2912645"/>
                <a:gd name="connsiteX28" fmla="*/ 2323986 w 11138825"/>
                <a:gd name="connsiteY28" fmla="*/ 312224 h 2912645"/>
                <a:gd name="connsiteX29" fmla="*/ 2343036 w 11138825"/>
                <a:gd name="connsiteY29" fmla="*/ 140774 h 2912645"/>
                <a:gd name="connsiteX30" fmla="*/ 2466861 w 11138825"/>
                <a:gd name="connsiteY30" fmla="*/ 197924 h 2912645"/>
                <a:gd name="connsiteX31" fmla="*/ 2457336 w 11138825"/>
                <a:gd name="connsiteY31" fmla="*/ 474149 h 2912645"/>
                <a:gd name="connsiteX32" fmla="*/ 2495436 w 11138825"/>
                <a:gd name="connsiteY32" fmla="*/ 855149 h 2912645"/>
                <a:gd name="connsiteX33" fmla="*/ 2514486 w 11138825"/>
                <a:gd name="connsiteY33" fmla="*/ 1093274 h 2912645"/>
                <a:gd name="connsiteX34" fmla="*/ 2590686 w 11138825"/>
                <a:gd name="connsiteY34" fmla="*/ 1093274 h 2912645"/>
                <a:gd name="connsiteX35" fmla="*/ 2647836 w 11138825"/>
                <a:gd name="connsiteY35" fmla="*/ 883724 h 2912645"/>
                <a:gd name="connsiteX36" fmla="*/ 2638311 w 11138825"/>
                <a:gd name="connsiteY36" fmla="*/ 626549 h 2912645"/>
                <a:gd name="connsiteX37" fmla="*/ 2600211 w 11138825"/>
                <a:gd name="connsiteY37" fmla="*/ 216974 h 2912645"/>
                <a:gd name="connsiteX38" fmla="*/ 2695461 w 11138825"/>
                <a:gd name="connsiteY38" fmla="*/ 178874 h 2912645"/>
                <a:gd name="connsiteX39" fmla="*/ 2752611 w 11138825"/>
                <a:gd name="connsiteY39" fmla="*/ 331274 h 2912645"/>
                <a:gd name="connsiteX40" fmla="*/ 2771661 w 11138825"/>
                <a:gd name="connsiteY40" fmla="*/ 674174 h 2912645"/>
                <a:gd name="connsiteX41" fmla="*/ 2743086 w 11138825"/>
                <a:gd name="connsiteY41" fmla="*/ 921824 h 2912645"/>
                <a:gd name="connsiteX42" fmla="*/ 2781186 w 11138825"/>
                <a:gd name="connsiteY42" fmla="*/ 1112324 h 2912645"/>
                <a:gd name="connsiteX43" fmla="*/ 2895486 w 11138825"/>
                <a:gd name="connsiteY43" fmla="*/ 1083749 h 2912645"/>
                <a:gd name="connsiteX44" fmla="*/ 2895486 w 11138825"/>
                <a:gd name="connsiteY44" fmla="*/ 750374 h 2912645"/>
                <a:gd name="connsiteX45" fmla="*/ 2866911 w 11138825"/>
                <a:gd name="connsiteY45" fmla="*/ 359849 h 2912645"/>
                <a:gd name="connsiteX46" fmla="*/ 2895486 w 11138825"/>
                <a:gd name="connsiteY46" fmla="*/ 159824 h 2912645"/>
                <a:gd name="connsiteX47" fmla="*/ 3019311 w 11138825"/>
                <a:gd name="connsiteY47" fmla="*/ 159824 h 2912645"/>
                <a:gd name="connsiteX48" fmla="*/ 3009786 w 11138825"/>
                <a:gd name="connsiteY48" fmla="*/ 397949 h 2912645"/>
                <a:gd name="connsiteX49" fmla="*/ 3009786 w 11138825"/>
                <a:gd name="connsiteY49" fmla="*/ 588449 h 2912645"/>
                <a:gd name="connsiteX50" fmla="*/ 3047886 w 11138825"/>
                <a:gd name="connsiteY50" fmla="*/ 855149 h 2912645"/>
                <a:gd name="connsiteX51" fmla="*/ 3057411 w 11138825"/>
                <a:gd name="connsiteY51" fmla="*/ 1064699 h 2912645"/>
                <a:gd name="connsiteX52" fmla="*/ 3124086 w 11138825"/>
                <a:gd name="connsiteY52" fmla="*/ 1102799 h 2912645"/>
                <a:gd name="connsiteX53" fmla="*/ 3190761 w 11138825"/>
                <a:gd name="connsiteY53" fmla="*/ 988499 h 2912645"/>
                <a:gd name="connsiteX54" fmla="*/ 3181236 w 11138825"/>
                <a:gd name="connsiteY54" fmla="*/ 731324 h 2912645"/>
                <a:gd name="connsiteX55" fmla="*/ 3181236 w 11138825"/>
                <a:gd name="connsiteY55" fmla="*/ 359849 h 2912645"/>
                <a:gd name="connsiteX56" fmla="*/ 3190761 w 11138825"/>
                <a:gd name="connsiteY56" fmla="*/ 150299 h 2912645"/>
                <a:gd name="connsiteX57" fmla="*/ 3314586 w 11138825"/>
                <a:gd name="connsiteY57" fmla="*/ 159824 h 2912645"/>
                <a:gd name="connsiteX58" fmla="*/ 3352686 w 11138825"/>
                <a:gd name="connsiteY58" fmla="*/ 388424 h 2912645"/>
                <a:gd name="connsiteX59" fmla="*/ 3352686 w 11138825"/>
                <a:gd name="connsiteY59" fmla="*/ 693224 h 2912645"/>
                <a:gd name="connsiteX60" fmla="*/ 3333636 w 11138825"/>
                <a:gd name="connsiteY60" fmla="*/ 1007549 h 2912645"/>
                <a:gd name="connsiteX61" fmla="*/ 3362211 w 11138825"/>
                <a:gd name="connsiteY61" fmla="*/ 1121849 h 2912645"/>
                <a:gd name="connsiteX62" fmla="*/ 3466986 w 11138825"/>
                <a:gd name="connsiteY62" fmla="*/ 1074224 h 2912645"/>
                <a:gd name="connsiteX63" fmla="*/ 3476511 w 11138825"/>
                <a:gd name="connsiteY63" fmla="*/ 817049 h 2912645"/>
                <a:gd name="connsiteX64" fmla="*/ 3495561 w 11138825"/>
                <a:gd name="connsiteY64" fmla="*/ 540824 h 2912645"/>
                <a:gd name="connsiteX65" fmla="*/ 3466986 w 11138825"/>
                <a:gd name="connsiteY65" fmla="*/ 226499 h 2912645"/>
                <a:gd name="connsiteX66" fmla="*/ 3581286 w 11138825"/>
                <a:gd name="connsiteY66" fmla="*/ 83624 h 2912645"/>
                <a:gd name="connsiteX67" fmla="*/ 3647961 w 11138825"/>
                <a:gd name="connsiteY67" fmla="*/ 359849 h 2912645"/>
                <a:gd name="connsiteX68" fmla="*/ 3628911 w 11138825"/>
                <a:gd name="connsiteY68" fmla="*/ 702749 h 2912645"/>
                <a:gd name="connsiteX69" fmla="*/ 3609861 w 11138825"/>
                <a:gd name="connsiteY69" fmla="*/ 1074224 h 2912645"/>
                <a:gd name="connsiteX70" fmla="*/ 3657486 w 11138825"/>
                <a:gd name="connsiteY70" fmla="*/ 1121849 h 2912645"/>
                <a:gd name="connsiteX71" fmla="*/ 3771786 w 11138825"/>
                <a:gd name="connsiteY71" fmla="*/ 1055174 h 2912645"/>
                <a:gd name="connsiteX72" fmla="*/ 3781311 w 11138825"/>
                <a:gd name="connsiteY72" fmla="*/ 845624 h 2912645"/>
                <a:gd name="connsiteX73" fmla="*/ 3771786 w 11138825"/>
                <a:gd name="connsiteY73" fmla="*/ 512249 h 2912645"/>
                <a:gd name="connsiteX74" fmla="*/ 3828936 w 11138825"/>
                <a:gd name="connsiteY74" fmla="*/ 140774 h 2912645"/>
                <a:gd name="connsiteX75" fmla="*/ 3924186 w 11138825"/>
                <a:gd name="connsiteY75" fmla="*/ 321749 h 2912645"/>
                <a:gd name="connsiteX76" fmla="*/ 3943236 w 11138825"/>
                <a:gd name="connsiteY76" fmla="*/ 740849 h 2912645"/>
                <a:gd name="connsiteX77" fmla="*/ 3933711 w 11138825"/>
                <a:gd name="connsiteY77" fmla="*/ 1045649 h 2912645"/>
                <a:gd name="connsiteX78" fmla="*/ 4038486 w 11138825"/>
                <a:gd name="connsiteY78" fmla="*/ 1112324 h 2912645"/>
                <a:gd name="connsiteX79" fmla="*/ 4048011 w 11138825"/>
                <a:gd name="connsiteY79" fmla="*/ 893249 h 2912645"/>
                <a:gd name="connsiteX80" fmla="*/ 4076586 w 11138825"/>
                <a:gd name="connsiteY80" fmla="*/ 550349 h 2912645"/>
                <a:gd name="connsiteX81" fmla="*/ 4067061 w 11138825"/>
                <a:gd name="connsiteY81" fmla="*/ 312224 h 2912645"/>
                <a:gd name="connsiteX82" fmla="*/ 4086111 w 11138825"/>
                <a:gd name="connsiteY82" fmla="*/ 121724 h 2912645"/>
                <a:gd name="connsiteX83" fmla="*/ 4209936 w 11138825"/>
                <a:gd name="connsiteY83" fmla="*/ 188399 h 2912645"/>
                <a:gd name="connsiteX84" fmla="*/ 4209936 w 11138825"/>
                <a:gd name="connsiteY84" fmla="*/ 464624 h 2912645"/>
                <a:gd name="connsiteX85" fmla="*/ 4200411 w 11138825"/>
                <a:gd name="connsiteY85" fmla="*/ 769424 h 2912645"/>
                <a:gd name="connsiteX86" fmla="*/ 4162311 w 11138825"/>
                <a:gd name="connsiteY86" fmla="*/ 1045649 h 2912645"/>
                <a:gd name="connsiteX87" fmla="*/ 4295661 w 11138825"/>
                <a:gd name="connsiteY87" fmla="*/ 1102799 h 2912645"/>
                <a:gd name="connsiteX88" fmla="*/ 4362336 w 11138825"/>
                <a:gd name="connsiteY88" fmla="*/ 702749 h 2912645"/>
                <a:gd name="connsiteX89" fmla="*/ 4371861 w 11138825"/>
                <a:gd name="connsiteY89" fmla="*/ 283649 h 2912645"/>
                <a:gd name="connsiteX90" fmla="*/ 4429011 w 11138825"/>
                <a:gd name="connsiteY90" fmla="*/ 131249 h 2912645"/>
                <a:gd name="connsiteX91" fmla="*/ 4486161 w 11138825"/>
                <a:gd name="connsiteY91" fmla="*/ 188399 h 2912645"/>
                <a:gd name="connsiteX92" fmla="*/ 4486161 w 11138825"/>
                <a:gd name="connsiteY92" fmla="*/ 426524 h 2912645"/>
                <a:gd name="connsiteX93" fmla="*/ 4514736 w 11138825"/>
                <a:gd name="connsiteY93" fmla="*/ 769424 h 2912645"/>
                <a:gd name="connsiteX94" fmla="*/ 4524261 w 11138825"/>
                <a:gd name="connsiteY94" fmla="*/ 1026599 h 2912645"/>
                <a:gd name="connsiteX95" fmla="*/ 4609986 w 11138825"/>
                <a:gd name="connsiteY95" fmla="*/ 1083749 h 2912645"/>
                <a:gd name="connsiteX96" fmla="*/ 4648086 w 11138825"/>
                <a:gd name="connsiteY96" fmla="*/ 807524 h 2912645"/>
                <a:gd name="connsiteX97" fmla="*/ 4619511 w 11138825"/>
                <a:gd name="connsiteY97" fmla="*/ 455099 h 2912645"/>
                <a:gd name="connsiteX98" fmla="*/ 4619511 w 11138825"/>
                <a:gd name="connsiteY98" fmla="*/ 169349 h 2912645"/>
                <a:gd name="connsiteX99" fmla="*/ 4695711 w 11138825"/>
                <a:gd name="connsiteY99" fmla="*/ 93149 h 2912645"/>
                <a:gd name="connsiteX100" fmla="*/ 4762386 w 11138825"/>
                <a:gd name="connsiteY100" fmla="*/ 226499 h 2912645"/>
                <a:gd name="connsiteX101" fmla="*/ 4762386 w 11138825"/>
                <a:gd name="connsiteY101" fmla="*/ 397949 h 2912645"/>
                <a:gd name="connsiteX102" fmla="*/ 4781436 w 11138825"/>
                <a:gd name="connsiteY102" fmla="*/ 693224 h 2912645"/>
                <a:gd name="connsiteX103" fmla="*/ 4810011 w 11138825"/>
                <a:gd name="connsiteY103" fmla="*/ 969449 h 2912645"/>
                <a:gd name="connsiteX104" fmla="*/ 4819536 w 11138825"/>
                <a:gd name="connsiteY104" fmla="*/ 1112324 h 2912645"/>
                <a:gd name="connsiteX105" fmla="*/ 4952886 w 11138825"/>
                <a:gd name="connsiteY105" fmla="*/ 1064699 h 2912645"/>
                <a:gd name="connsiteX106" fmla="*/ 4924311 w 11138825"/>
                <a:gd name="connsiteY106" fmla="*/ 740849 h 2912645"/>
                <a:gd name="connsiteX107" fmla="*/ 4905261 w 11138825"/>
                <a:gd name="connsiteY107" fmla="*/ 207449 h 2912645"/>
                <a:gd name="connsiteX108" fmla="*/ 4924311 w 11138825"/>
                <a:gd name="connsiteY108" fmla="*/ 102674 h 2912645"/>
                <a:gd name="connsiteX109" fmla="*/ 5000511 w 11138825"/>
                <a:gd name="connsiteY109" fmla="*/ 159824 h 2912645"/>
                <a:gd name="connsiteX110" fmla="*/ 5038611 w 11138825"/>
                <a:gd name="connsiteY110" fmla="*/ 436049 h 2912645"/>
                <a:gd name="connsiteX111" fmla="*/ 5076711 w 11138825"/>
                <a:gd name="connsiteY111" fmla="*/ 845624 h 2912645"/>
                <a:gd name="connsiteX112" fmla="*/ 5143386 w 11138825"/>
                <a:gd name="connsiteY112" fmla="*/ 1093274 h 2912645"/>
                <a:gd name="connsiteX113" fmla="*/ 5191011 w 11138825"/>
                <a:gd name="connsiteY113" fmla="*/ 912299 h 2912645"/>
                <a:gd name="connsiteX114" fmla="*/ 5191011 w 11138825"/>
                <a:gd name="connsiteY114" fmla="*/ 636074 h 2912645"/>
                <a:gd name="connsiteX115" fmla="*/ 5219586 w 11138825"/>
                <a:gd name="connsiteY115" fmla="*/ 293174 h 2912645"/>
                <a:gd name="connsiteX116" fmla="*/ 5248161 w 11138825"/>
                <a:gd name="connsiteY116" fmla="*/ 112199 h 2912645"/>
                <a:gd name="connsiteX117" fmla="*/ 5314836 w 11138825"/>
                <a:gd name="connsiteY117" fmla="*/ 283649 h 2912645"/>
                <a:gd name="connsiteX118" fmla="*/ 5305311 w 11138825"/>
                <a:gd name="connsiteY118" fmla="*/ 607499 h 2912645"/>
                <a:gd name="connsiteX119" fmla="*/ 5343411 w 11138825"/>
                <a:gd name="connsiteY119" fmla="*/ 959924 h 2912645"/>
                <a:gd name="connsiteX120" fmla="*/ 5371986 w 11138825"/>
                <a:gd name="connsiteY120" fmla="*/ 1083749 h 2912645"/>
                <a:gd name="connsiteX121" fmla="*/ 5486286 w 11138825"/>
                <a:gd name="connsiteY121" fmla="*/ 1055174 h 2912645"/>
                <a:gd name="connsiteX122" fmla="*/ 5438661 w 11138825"/>
                <a:gd name="connsiteY122" fmla="*/ 683699 h 2912645"/>
                <a:gd name="connsiteX123" fmla="*/ 5438661 w 11138825"/>
                <a:gd name="connsiteY123" fmla="*/ 455099 h 2912645"/>
                <a:gd name="connsiteX124" fmla="*/ 5467236 w 11138825"/>
                <a:gd name="connsiteY124" fmla="*/ 169349 h 2912645"/>
                <a:gd name="connsiteX125" fmla="*/ 5562486 w 11138825"/>
                <a:gd name="connsiteY125" fmla="*/ 150299 h 2912645"/>
                <a:gd name="connsiteX126" fmla="*/ 5600586 w 11138825"/>
                <a:gd name="connsiteY126" fmla="*/ 236024 h 2912645"/>
                <a:gd name="connsiteX127" fmla="*/ 5638686 w 11138825"/>
                <a:gd name="connsiteY127" fmla="*/ 483674 h 2912645"/>
                <a:gd name="connsiteX128" fmla="*/ 5629161 w 11138825"/>
                <a:gd name="connsiteY128" fmla="*/ 693224 h 2912645"/>
                <a:gd name="connsiteX129" fmla="*/ 5629161 w 11138825"/>
                <a:gd name="connsiteY129" fmla="*/ 845624 h 2912645"/>
                <a:gd name="connsiteX130" fmla="*/ 5648211 w 11138825"/>
                <a:gd name="connsiteY130" fmla="*/ 998024 h 2912645"/>
                <a:gd name="connsiteX131" fmla="*/ 5657736 w 11138825"/>
                <a:gd name="connsiteY131" fmla="*/ 1064699 h 2912645"/>
                <a:gd name="connsiteX132" fmla="*/ 5752986 w 11138825"/>
                <a:gd name="connsiteY132" fmla="*/ 1007549 h 2912645"/>
                <a:gd name="connsiteX133" fmla="*/ 5762511 w 11138825"/>
                <a:gd name="connsiteY133" fmla="*/ 845624 h 2912645"/>
                <a:gd name="connsiteX134" fmla="*/ 5762511 w 11138825"/>
                <a:gd name="connsiteY134" fmla="*/ 531299 h 2912645"/>
                <a:gd name="connsiteX135" fmla="*/ 5743461 w 11138825"/>
                <a:gd name="connsiteY135" fmla="*/ 264599 h 2912645"/>
                <a:gd name="connsiteX136" fmla="*/ 5743461 w 11138825"/>
                <a:gd name="connsiteY136" fmla="*/ 150299 h 2912645"/>
                <a:gd name="connsiteX137" fmla="*/ 5800611 w 11138825"/>
                <a:gd name="connsiteY137" fmla="*/ 121724 h 2912645"/>
                <a:gd name="connsiteX138" fmla="*/ 5857761 w 11138825"/>
                <a:gd name="connsiteY138" fmla="*/ 140774 h 2912645"/>
                <a:gd name="connsiteX139" fmla="*/ 5895861 w 11138825"/>
                <a:gd name="connsiteY139" fmla="*/ 302699 h 2912645"/>
                <a:gd name="connsiteX140" fmla="*/ 5895861 w 11138825"/>
                <a:gd name="connsiteY140" fmla="*/ 531299 h 2912645"/>
                <a:gd name="connsiteX141" fmla="*/ 5895861 w 11138825"/>
                <a:gd name="connsiteY141" fmla="*/ 807524 h 2912645"/>
                <a:gd name="connsiteX142" fmla="*/ 5886336 w 11138825"/>
                <a:gd name="connsiteY142" fmla="*/ 978974 h 2912645"/>
                <a:gd name="connsiteX143" fmla="*/ 5914911 w 11138825"/>
                <a:gd name="connsiteY143" fmla="*/ 1036124 h 2912645"/>
                <a:gd name="connsiteX144" fmla="*/ 6010161 w 11138825"/>
                <a:gd name="connsiteY144" fmla="*/ 1036124 h 2912645"/>
                <a:gd name="connsiteX145" fmla="*/ 6038736 w 11138825"/>
                <a:gd name="connsiteY145" fmla="*/ 797999 h 2912645"/>
                <a:gd name="connsiteX146" fmla="*/ 6048261 w 11138825"/>
                <a:gd name="connsiteY146" fmla="*/ 388424 h 2912645"/>
                <a:gd name="connsiteX147" fmla="*/ 6038736 w 11138825"/>
                <a:gd name="connsiteY147" fmla="*/ 131249 h 2912645"/>
                <a:gd name="connsiteX148" fmla="*/ 6124461 w 11138825"/>
                <a:gd name="connsiteY148" fmla="*/ 131249 h 2912645"/>
                <a:gd name="connsiteX149" fmla="*/ 6162561 w 11138825"/>
                <a:gd name="connsiteY149" fmla="*/ 236024 h 2912645"/>
                <a:gd name="connsiteX150" fmla="*/ 6172086 w 11138825"/>
                <a:gd name="connsiteY150" fmla="*/ 397949 h 2912645"/>
                <a:gd name="connsiteX151" fmla="*/ 6181611 w 11138825"/>
                <a:gd name="connsiteY151" fmla="*/ 559874 h 2912645"/>
                <a:gd name="connsiteX152" fmla="*/ 6172086 w 11138825"/>
                <a:gd name="connsiteY152" fmla="*/ 788474 h 2912645"/>
                <a:gd name="connsiteX153" fmla="*/ 6172086 w 11138825"/>
                <a:gd name="connsiteY153" fmla="*/ 998024 h 2912645"/>
                <a:gd name="connsiteX154" fmla="*/ 6219711 w 11138825"/>
                <a:gd name="connsiteY154" fmla="*/ 1074224 h 2912645"/>
                <a:gd name="connsiteX155" fmla="*/ 6276861 w 11138825"/>
                <a:gd name="connsiteY155" fmla="*/ 969449 h 2912645"/>
                <a:gd name="connsiteX156" fmla="*/ 6324486 w 11138825"/>
                <a:gd name="connsiteY156" fmla="*/ 759899 h 2912645"/>
                <a:gd name="connsiteX157" fmla="*/ 6286386 w 11138825"/>
                <a:gd name="connsiteY157" fmla="*/ 540824 h 2912645"/>
                <a:gd name="connsiteX158" fmla="*/ 6286386 w 11138825"/>
                <a:gd name="connsiteY158" fmla="*/ 255074 h 2912645"/>
                <a:gd name="connsiteX159" fmla="*/ 6343536 w 11138825"/>
                <a:gd name="connsiteY159" fmla="*/ 102674 h 2912645"/>
                <a:gd name="connsiteX160" fmla="*/ 6410211 w 11138825"/>
                <a:gd name="connsiteY160" fmla="*/ 150299 h 2912645"/>
                <a:gd name="connsiteX161" fmla="*/ 6419736 w 11138825"/>
                <a:gd name="connsiteY161" fmla="*/ 359849 h 2912645"/>
                <a:gd name="connsiteX162" fmla="*/ 6419736 w 11138825"/>
                <a:gd name="connsiteY162" fmla="*/ 540824 h 2912645"/>
                <a:gd name="connsiteX163" fmla="*/ 6448311 w 11138825"/>
                <a:gd name="connsiteY163" fmla="*/ 817049 h 2912645"/>
                <a:gd name="connsiteX164" fmla="*/ 6438786 w 11138825"/>
                <a:gd name="connsiteY164" fmla="*/ 1026599 h 2912645"/>
                <a:gd name="connsiteX165" fmla="*/ 6486411 w 11138825"/>
                <a:gd name="connsiteY165" fmla="*/ 1102799 h 2912645"/>
                <a:gd name="connsiteX166" fmla="*/ 6562611 w 11138825"/>
                <a:gd name="connsiteY166" fmla="*/ 1074224 h 2912645"/>
                <a:gd name="connsiteX167" fmla="*/ 6562611 w 11138825"/>
                <a:gd name="connsiteY167" fmla="*/ 731324 h 2912645"/>
                <a:gd name="connsiteX168" fmla="*/ 6572136 w 11138825"/>
                <a:gd name="connsiteY168" fmla="*/ 197924 h 2912645"/>
                <a:gd name="connsiteX169" fmla="*/ 6657861 w 11138825"/>
                <a:gd name="connsiteY169" fmla="*/ 102674 h 2912645"/>
                <a:gd name="connsiteX170" fmla="*/ 6695961 w 11138825"/>
                <a:gd name="connsiteY170" fmla="*/ 207449 h 2912645"/>
                <a:gd name="connsiteX171" fmla="*/ 6695961 w 11138825"/>
                <a:gd name="connsiteY171" fmla="*/ 493199 h 2912645"/>
                <a:gd name="connsiteX172" fmla="*/ 6695961 w 11138825"/>
                <a:gd name="connsiteY172" fmla="*/ 769424 h 2912645"/>
                <a:gd name="connsiteX173" fmla="*/ 6695961 w 11138825"/>
                <a:gd name="connsiteY173" fmla="*/ 950399 h 2912645"/>
                <a:gd name="connsiteX174" fmla="*/ 6695961 w 11138825"/>
                <a:gd name="connsiteY174" fmla="*/ 1083749 h 2912645"/>
                <a:gd name="connsiteX175" fmla="*/ 6800736 w 11138825"/>
                <a:gd name="connsiteY175" fmla="*/ 1045649 h 2912645"/>
                <a:gd name="connsiteX176" fmla="*/ 6829311 w 11138825"/>
                <a:gd name="connsiteY176" fmla="*/ 893249 h 2912645"/>
                <a:gd name="connsiteX177" fmla="*/ 6819786 w 11138825"/>
                <a:gd name="connsiteY177" fmla="*/ 540824 h 2912645"/>
                <a:gd name="connsiteX178" fmla="*/ 6819786 w 11138825"/>
                <a:gd name="connsiteY178" fmla="*/ 293174 h 2912645"/>
                <a:gd name="connsiteX179" fmla="*/ 6857886 w 11138825"/>
                <a:gd name="connsiteY179" fmla="*/ 121724 h 2912645"/>
                <a:gd name="connsiteX180" fmla="*/ 6943611 w 11138825"/>
                <a:gd name="connsiteY180" fmla="*/ 150299 h 2912645"/>
                <a:gd name="connsiteX181" fmla="*/ 6953136 w 11138825"/>
                <a:gd name="connsiteY181" fmla="*/ 464624 h 2912645"/>
                <a:gd name="connsiteX182" fmla="*/ 6981711 w 11138825"/>
                <a:gd name="connsiteY182" fmla="*/ 1093274 h 2912645"/>
                <a:gd name="connsiteX183" fmla="*/ 7105536 w 11138825"/>
                <a:gd name="connsiteY183" fmla="*/ 1064699 h 2912645"/>
                <a:gd name="connsiteX184" fmla="*/ 7124586 w 11138825"/>
                <a:gd name="connsiteY184" fmla="*/ 826574 h 2912645"/>
                <a:gd name="connsiteX185" fmla="*/ 7096011 w 11138825"/>
                <a:gd name="connsiteY185" fmla="*/ 388424 h 2912645"/>
                <a:gd name="connsiteX186" fmla="*/ 7143636 w 11138825"/>
                <a:gd name="connsiteY186" fmla="*/ 159824 h 2912645"/>
                <a:gd name="connsiteX187" fmla="*/ 7210311 w 11138825"/>
                <a:gd name="connsiteY187" fmla="*/ 197924 h 2912645"/>
                <a:gd name="connsiteX188" fmla="*/ 7248411 w 11138825"/>
                <a:gd name="connsiteY188" fmla="*/ 921824 h 2912645"/>
                <a:gd name="connsiteX189" fmla="*/ 7276986 w 11138825"/>
                <a:gd name="connsiteY189" fmla="*/ 1112324 h 2912645"/>
                <a:gd name="connsiteX190" fmla="*/ 7391286 w 11138825"/>
                <a:gd name="connsiteY190" fmla="*/ 1017074 h 2912645"/>
                <a:gd name="connsiteX191" fmla="*/ 7400811 w 11138825"/>
                <a:gd name="connsiteY191" fmla="*/ 607499 h 2912645"/>
                <a:gd name="connsiteX192" fmla="*/ 7410336 w 11138825"/>
                <a:gd name="connsiteY192" fmla="*/ 340799 h 2912645"/>
                <a:gd name="connsiteX193" fmla="*/ 7448436 w 11138825"/>
                <a:gd name="connsiteY193" fmla="*/ 140774 h 2912645"/>
                <a:gd name="connsiteX194" fmla="*/ 7515111 w 11138825"/>
                <a:gd name="connsiteY194" fmla="*/ 197924 h 2912645"/>
                <a:gd name="connsiteX195" fmla="*/ 7524636 w 11138825"/>
                <a:gd name="connsiteY195" fmla="*/ 731324 h 2912645"/>
                <a:gd name="connsiteX196" fmla="*/ 7515111 w 11138825"/>
                <a:gd name="connsiteY196" fmla="*/ 1017074 h 2912645"/>
                <a:gd name="connsiteX197" fmla="*/ 7591311 w 11138825"/>
                <a:gd name="connsiteY197" fmla="*/ 1083749 h 2912645"/>
                <a:gd name="connsiteX198" fmla="*/ 7648461 w 11138825"/>
                <a:gd name="connsiteY198" fmla="*/ 931349 h 2912645"/>
                <a:gd name="connsiteX199" fmla="*/ 7648461 w 11138825"/>
                <a:gd name="connsiteY199" fmla="*/ 550349 h 2912645"/>
                <a:gd name="connsiteX200" fmla="*/ 7638936 w 11138825"/>
                <a:gd name="connsiteY200" fmla="*/ 226499 h 2912645"/>
                <a:gd name="connsiteX201" fmla="*/ 7705611 w 11138825"/>
                <a:gd name="connsiteY201" fmla="*/ 121724 h 2912645"/>
                <a:gd name="connsiteX202" fmla="*/ 7772286 w 11138825"/>
                <a:gd name="connsiteY202" fmla="*/ 350324 h 2912645"/>
                <a:gd name="connsiteX203" fmla="*/ 7781811 w 11138825"/>
                <a:gd name="connsiteY203" fmla="*/ 988499 h 2912645"/>
                <a:gd name="connsiteX204" fmla="*/ 7886586 w 11138825"/>
                <a:gd name="connsiteY204" fmla="*/ 969449 h 2912645"/>
                <a:gd name="connsiteX205" fmla="*/ 7924686 w 11138825"/>
                <a:gd name="connsiteY205" fmla="*/ 588449 h 2912645"/>
                <a:gd name="connsiteX206" fmla="*/ 7905636 w 11138825"/>
                <a:gd name="connsiteY206" fmla="*/ 255074 h 2912645"/>
                <a:gd name="connsiteX207" fmla="*/ 7934211 w 11138825"/>
                <a:gd name="connsiteY207" fmla="*/ 140774 h 2912645"/>
                <a:gd name="connsiteX208" fmla="*/ 8000886 w 11138825"/>
                <a:gd name="connsiteY208" fmla="*/ 388424 h 2912645"/>
                <a:gd name="connsiteX209" fmla="*/ 8029461 w 11138825"/>
                <a:gd name="connsiteY209" fmla="*/ 750374 h 2912645"/>
                <a:gd name="connsiteX210" fmla="*/ 8019936 w 11138825"/>
                <a:gd name="connsiteY210" fmla="*/ 998024 h 2912645"/>
                <a:gd name="connsiteX211" fmla="*/ 8096136 w 11138825"/>
                <a:gd name="connsiteY211" fmla="*/ 1083749 h 2912645"/>
                <a:gd name="connsiteX212" fmla="*/ 8181861 w 11138825"/>
                <a:gd name="connsiteY212" fmla="*/ 788474 h 2912645"/>
                <a:gd name="connsiteX213" fmla="*/ 8172336 w 11138825"/>
                <a:gd name="connsiteY213" fmla="*/ 331274 h 2912645"/>
                <a:gd name="connsiteX214" fmla="*/ 8181861 w 11138825"/>
                <a:gd name="connsiteY214" fmla="*/ 159824 h 2912645"/>
                <a:gd name="connsiteX215" fmla="*/ 8248536 w 11138825"/>
                <a:gd name="connsiteY215" fmla="*/ 93149 h 2912645"/>
                <a:gd name="connsiteX216" fmla="*/ 8296161 w 11138825"/>
                <a:gd name="connsiteY216" fmla="*/ 169349 h 2912645"/>
                <a:gd name="connsiteX217" fmla="*/ 8305686 w 11138825"/>
                <a:gd name="connsiteY217" fmla="*/ 369374 h 2912645"/>
                <a:gd name="connsiteX218" fmla="*/ 8296161 w 11138825"/>
                <a:gd name="connsiteY218" fmla="*/ 645599 h 2912645"/>
                <a:gd name="connsiteX219" fmla="*/ 8305686 w 11138825"/>
                <a:gd name="connsiteY219" fmla="*/ 940874 h 2912645"/>
                <a:gd name="connsiteX220" fmla="*/ 8324736 w 11138825"/>
                <a:gd name="connsiteY220" fmla="*/ 1045649 h 2912645"/>
                <a:gd name="connsiteX221" fmla="*/ 8381886 w 11138825"/>
                <a:gd name="connsiteY221" fmla="*/ 1064699 h 2912645"/>
                <a:gd name="connsiteX222" fmla="*/ 8429511 w 11138825"/>
                <a:gd name="connsiteY222" fmla="*/ 855149 h 2912645"/>
                <a:gd name="connsiteX223" fmla="*/ 8429511 w 11138825"/>
                <a:gd name="connsiteY223" fmla="*/ 559874 h 2912645"/>
                <a:gd name="connsiteX224" fmla="*/ 8439036 w 11138825"/>
                <a:gd name="connsiteY224" fmla="*/ 264599 h 2912645"/>
                <a:gd name="connsiteX225" fmla="*/ 8439036 w 11138825"/>
                <a:gd name="connsiteY225" fmla="*/ 159824 h 2912645"/>
                <a:gd name="connsiteX226" fmla="*/ 8534286 w 11138825"/>
                <a:gd name="connsiteY226" fmla="*/ 112199 h 2912645"/>
                <a:gd name="connsiteX227" fmla="*/ 8572386 w 11138825"/>
                <a:gd name="connsiteY227" fmla="*/ 197924 h 2912645"/>
                <a:gd name="connsiteX228" fmla="*/ 8572386 w 11138825"/>
                <a:gd name="connsiteY228" fmla="*/ 950399 h 2912645"/>
                <a:gd name="connsiteX229" fmla="*/ 8553336 w 11138825"/>
                <a:gd name="connsiteY229" fmla="*/ 1083749 h 2912645"/>
                <a:gd name="connsiteX230" fmla="*/ 8677161 w 11138825"/>
                <a:gd name="connsiteY230" fmla="*/ 1045649 h 2912645"/>
                <a:gd name="connsiteX231" fmla="*/ 8696211 w 11138825"/>
                <a:gd name="connsiteY231" fmla="*/ 826574 h 2912645"/>
                <a:gd name="connsiteX232" fmla="*/ 8724786 w 11138825"/>
                <a:gd name="connsiteY232" fmla="*/ 445574 h 2912645"/>
                <a:gd name="connsiteX233" fmla="*/ 8734311 w 11138825"/>
                <a:gd name="connsiteY233" fmla="*/ 159824 h 2912645"/>
                <a:gd name="connsiteX234" fmla="*/ 8848611 w 11138825"/>
                <a:gd name="connsiteY234" fmla="*/ 112199 h 2912645"/>
                <a:gd name="connsiteX235" fmla="*/ 8867661 w 11138825"/>
                <a:gd name="connsiteY235" fmla="*/ 216974 h 2912645"/>
                <a:gd name="connsiteX236" fmla="*/ 8867661 w 11138825"/>
                <a:gd name="connsiteY236" fmla="*/ 531299 h 2912645"/>
                <a:gd name="connsiteX237" fmla="*/ 8848611 w 11138825"/>
                <a:gd name="connsiteY237" fmla="*/ 883724 h 2912645"/>
                <a:gd name="connsiteX238" fmla="*/ 8858136 w 11138825"/>
                <a:gd name="connsiteY238" fmla="*/ 1036124 h 2912645"/>
                <a:gd name="connsiteX239" fmla="*/ 8953386 w 11138825"/>
                <a:gd name="connsiteY239" fmla="*/ 1045649 h 2912645"/>
                <a:gd name="connsiteX240" fmla="*/ 8972436 w 11138825"/>
                <a:gd name="connsiteY240" fmla="*/ 864674 h 2912645"/>
                <a:gd name="connsiteX241" fmla="*/ 8991486 w 11138825"/>
                <a:gd name="connsiteY241" fmla="*/ 569399 h 2912645"/>
                <a:gd name="connsiteX242" fmla="*/ 9010536 w 11138825"/>
                <a:gd name="connsiteY242" fmla="*/ 245549 h 2912645"/>
                <a:gd name="connsiteX243" fmla="*/ 9058161 w 11138825"/>
                <a:gd name="connsiteY243" fmla="*/ 121724 h 2912645"/>
                <a:gd name="connsiteX244" fmla="*/ 9143886 w 11138825"/>
                <a:gd name="connsiteY244" fmla="*/ 255074 h 2912645"/>
                <a:gd name="connsiteX245" fmla="*/ 9134361 w 11138825"/>
                <a:gd name="connsiteY245" fmla="*/ 493199 h 2912645"/>
                <a:gd name="connsiteX246" fmla="*/ 9134361 w 11138825"/>
                <a:gd name="connsiteY246" fmla="*/ 788474 h 2912645"/>
                <a:gd name="connsiteX247" fmla="*/ 9172461 w 11138825"/>
                <a:gd name="connsiteY247" fmla="*/ 1036124 h 2912645"/>
                <a:gd name="connsiteX248" fmla="*/ 9229611 w 11138825"/>
                <a:gd name="connsiteY248" fmla="*/ 1102799 h 2912645"/>
                <a:gd name="connsiteX249" fmla="*/ 9258186 w 11138825"/>
                <a:gd name="connsiteY249" fmla="*/ 874199 h 2912645"/>
                <a:gd name="connsiteX250" fmla="*/ 9258186 w 11138825"/>
                <a:gd name="connsiteY250" fmla="*/ 531299 h 2912645"/>
                <a:gd name="connsiteX251" fmla="*/ 9248661 w 11138825"/>
                <a:gd name="connsiteY251" fmla="*/ 216974 h 2912645"/>
                <a:gd name="connsiteX252" fmla="*/ 9353436 w 11138825"/>
                <a:gd name="connsiteY252" fmla="*/ 131249 h 2912645"/>
                <a:gd name="connsiteX253" fmla="*/ 9410586 w 11138825"/>
                <a:gd name="connsiteY253" fmla="*/ 378899 h 2912645"/>
                <a:gd name="connsiteX254" fmla="*/ 9410586 w 11138825"/>
                <a:gd name="connsiteY254" fmla="*/ 702749 h 2912645"/>
                <a:gd name="connsiteX255" fmla="*/ 9439161 w 11138825"/>
                <a:gd name="connsiteY255" fmla="*/ 1045649 h 2912645"/>
                <a:gd name="connsiteX256" fmla="*/ 9553461 w 11138825"/>
                <a:gd name="connsiteY256" fmla="*/ 969449 h 2912645"/>
                <a:gd name="connsiteX257" fmla="*/ 9553461 w 11138825"/>
                <a:gd name="connsiteY257" fmla="*/ 712274 h 2912645"/>
                <a:gd name="connsiteX258" fmla="*/ 9591561 w 11138825"/>
                <a:gd name="connsiteY258" fmla="*/ 340799 h 2912645"/>
                <a:gd name="connsiteX259" fmla="*/ 9562986 w 11138825"/>
                <a:gd name="connsiteY259" fmla="*/ 131249 h 2912645"/>
                <a:gd name="connsiteX260" fmla="*/ 9705861 w 11138825"/>
                <a:gd name="connsiteY260" fmla="*/ 169349 h 2912645"/>
                <a:gd name="connsiteX261" fmla="*/ 9715386 w 11138825"/>
                <a:gd name="connsiteY261" fmla="*/ 378899 h 2912645"/>
                <a:gd name="connsiteX262" fmla="*/ 9724911 w 11138825"/>
                <a:gd name="connsiteY262" fmla="*/ 807524 h 2912645"/>
                <a:gd name="connsiteX263" fmla="*/ 9753486 w 11138825"/>
                <a:gd name="connsiteY263" fmla="*/ 2350574 h 2912645"/>
                <a:gd name="connsiteX264" fmla="*/ 1412874 w 11138825"/>
                <a:gd name="connsiteY264" fmla="*/ 2585620 h 2912645"/>
                <a:gd name="connsiteX0" fmla="*/ 354289 w 10080240"/>
                <a:gd name="connsiteY0" fmla="*/ 2585620 h 2912645"/>
                <a:gd name="connsiteX1" fmla="*/ 217651 w 10080240"/>
                <a:gd name="connsiteY1" fmla="*/ 388424 h 2912645"/>
                <a:gd name="connsiteX2" fmla="*/ 331951 w 10080240"/>
                <a:gd name="connsiteY2" fmla="*/ 255074 h 2912645"/>
                <a:gd name="connsiteX3" fmla="*/ 341476 w 10080240"/>
                <a:gd name="connsiteY3" fmla="*/ 959924 h 2912645"/>
                <a:gd name="connsiteX4" fmla="*/ 331951 w 10080240"/>
                <a:gd name="connsiteY4" fmla="*/ 1121849 h 2912645"/>
                <a:gd name="connsiteX5" fmla="*/ 427201 w 10080240"/>
                <a:gd name="connsiteY5" fmla="*/ 1159949 h 2912645"/>
                <a:gd name="connsiteX6" fmla="*/ 474826 w 10080240"/>
                <a:gd name="connsiteY6" fmla="*/ 950399 h 2912645"/>
                <a:gd name="connsiteX7" fmla="*/ 474826 w 10080240"/>
                <a:gd name="connsiteY7" fmla="*/ 645599 h 2912645"/>
                <a:gd name="connsiteX8" fmla="*/ 474826 w 10080240"/>
                <a:gd name="connsiteY8" fmla="*/ 416999 h 2912645"/>
                <a:gd name="connsiteX9" fmla="*/ 474826 w 10080240"/>
                <a:gd name="connsiteY9" fmla="*/ 188399 h 2912645"/>
                <a:gd name="connsiteX10" fmla="*/ 560551 w 10080240"/>
                <a:gd name="connsiteY10" fmla="*/ 169349 h 2912645"/>
                <a:gd name="connsiteX11" fmla="*/ 617701 w 10080240"/>
                <a:gd name="connsiteY11" fmla="*/ 274124 h 2912645"/>
                <a:gd name="connsiteX12" fmla="*/ 617701 w 10080240"/>
                <a:gd name="connsiteY12" fmla="*/ 1102799 h 2912645"/>
                <a:gd name="connsiteX13" fmla="*/ 712951 w 10080240"/>
                <a:gd name="connsiteY13" fmla="*/ 1140899 h 2912645"/>
                <a:gd name="connsiteX14" fmla="*/ 722476 w 10080240"/>
                <a:gd name="connsiteY14" fmla="*/ 950399 h 2912645"/>
                <a:gd name="connsiteX15" fmla="*/ 741526 w 10080240"/>
                <a:gd name="connsiteY15" fmla="*/ 169349 h 2912645"/>
                <a:gd name="connsiteX16" fmla="*/ 846301 w 10080240"/>
                <a:gd name="connsiteY16" fmla="*/ 178874 h 2912645"/>
                <a:gd name="connsiteX17" fmla="*/ 865351 w 10080240"/>
                <a:gd name="connsiteY17" fmla="*/ 636074 h 2912645"/>
                <a:gd name="connsiteX18" fmla="*/ 884401 w 10080240"/>
                <a:gd name="connsiteY18" fmla="*/ 988499 h 2912645"/>
                <a:gd name="connsiteX19" fmla="*/ 893926 w 10080240"/>
                <a:gd name="connsiteY19" fmla="*/ 1150424 h 2912645"/>
                <a:gd name="connsiteX20" fmla="*/ 989176 w 10080240"/>
                <a:gd name="connsiteY20" fmla="*/ 1102799 h 2912645"/>
                <a:gd name="connsiteX21" fmla="*/ 998701 w 10080240"/>
                <a:gd name="connsiteY21" fmla="*/ 236024 h 2912645"/>
                <a:gd name="connsiteX22" fmla="*/ 1046326 w 10080240"/>
                <a:gd name="connsiteY22" fmla="*/ 140774 h 2912645"/>
                <a:gd name="connsiteX23" fmla="*/ 1103476 w 10080240"/>
                <a:gd name="connsiteY23" fmla="*/ 321749 h 2912645"/>
                <a:gd name="connsiteX24" fmla="*/ 1113001 w 10080240"/>
                <a:gd name="connsiteY24" fmla="*/ 769424 h 2912645"/>
                <a:gd name="connsiteX25" fmla="*/ 1141576 w 10080240"/>
                <a:gd name="connsiteY25" fmla="*/ 1150424 h 2912645"/>
                <a:gd name="connsiteX26" fmla="*/ 1293976 w 10080240"/>
                <a:gd name="connsiteY26" fmla="*/ 1102799 h 2912645"/>
                <a:gd name="connsiteX27" fmla="*/ 1284451 w 10080240"/>
                <a:gd name="connsiteY27" fmla="*/ 721799 h 2912645"/>
                <a:gd name="connsiteX28" fmla="*/ 1265401 w 10080240"/>
                <a:gd name="connsiteY28" fmla="*/ 312224 h 2912645"/>
                <a:gd name="connsiteX29" fmla="*/ 1284451 w 10080240"/>
                <a:gd name="connsiteY29" fmla="*/ 140774 h 2912645"/>
                <a:gd name="connsiteX30" fmla="*/ 1408276 w 10080240"/>
                <a:gd name="connsiteY30" fmla="*/ 197924 h 2912645"/>
                <a:gd name="connsiteX31" fmla="*/ 1398751 w 10080240"/>
                <a:gd name="connsiteY31" fmla="*/ 474149 h 2912645"/>
                <a:gd name="connsiteX32" fmla="*/ 1436851 w 10080240"/>
                <a:gd name="connsiteY32" fmla="*/ 855149 h 2912645"/>
                <a:gd name="connsiteX33" fmla="*/ 1455901 w 10080240"/>
                <a:gd name="connsiteY33" fmla="*/ 1093274 h 2912645"/>
                <a:gd name="connsiteX34" fmla="*/ 1532101 w 10080240"/>
                <a:gd name="connsiteY34" fmla="*/ 1093274 h 2912645"/>
                <a:gd name="connsiteX35" fmla="*/ 1589251 w 10080240"/>
                <a:gd name="connsiteY35" fmla="*/ 883724 h 2912645"/>
                <a:gd name="connsiteX36" fmla="*/ 1579726 w 10080240"/>
                <a:gd name="connsiteY36" fmla="*/ 626549 h 2912645"/>
                <a:gd name="connsiteX37" fmla="*/ 1541626 w 10080240"/>
                <a:gd name="connsiteY37" fmla="*/ 216974 h 2912645"/>
                <a:gd name="connsiteX38" fmla="*/ 1636876 w 10080240"/>
                <a:gd name="connsiteY38" fmla="*/ 178874 h 2912645"/>
                <a:gd name="connsiteX39" fmla="*/ 1694026 w 10080240"/>
                <a:gd name="connsiteY39" fmla="*/ 331274 h 2912645"/>
                <a:gd name="connsiteX40" fmla="*/ 1713076 w 10080240"/>
                <a:gd name="connsiteY40" fmla="*/ 674174 h 2912645"/>
                <a:gd name="connsiteX41" fmla="*/ 1684501 w 10080240"/>
                <a:gd name="connsiteY41" fmla="*/ 921824 h 2912645"/>
                <a:gd name="connsiteX42" fmla="*/ 1722601 w 10080240"/>
                <a:gd name="connsiteY42" fmla="*/ 1112324 h 2912645"/>
                <a:gd name="connsiteX43" fmla="*/ 1836901 w 10080240"/>
                <a:gd name="connsiteY43" fmla="*/ 1083749 h 2912645"/>
                <a:gd name="connsiteX44" fmla="*/ 1836901 w 10080240"/>
                <a:gd name="connsiteY44" fmla="*/ 750374 h 2912645"/>
                <a:gd name="connsiteX45" fmla="*/ 1808326 w 10080240"/>
                <a:gd name="connsiteY45" fmla="*/ 359849 h 2912645"/>
                <a:gd name="connsiteX46" fmla="*/ 1836901 w 10080240"/>
                <a:gd name="connsiteY46" fmla="*/ 159824 h 2912645"/>
                <a:gd name="connsiteX47" fmla="*/ 1960726 w 10080240"/>
                <a:gd name="connsiteY47" fmla="*/ 159824 h 2912645"/>
                <a:gd name="connsiteX48" fmla="*/ 1951201 w 10080240"/>
                <a:gd name="connsiteY48" fmla="*/ 397949 h 2912645"/>
                <a:gd name="connsiteX49" fmla="*/ 1951201 w 10080240"/>
                <a:gd name="connsiteY49" fmla="*/ 588449 h 2912645"/>
                <a:gd name="connsiteX50" fmla="*/ 1989301 w 10080240"/>
                <a:gd name="connsiteY50" fmla="*/ 855149 h 2912645"/>
                <a:gd name="connsiteX51" fmla="*/ 1998826 w 10080240"/>
                <a:gd name="connsiteY51" fmla="*/ 1064699 h 2912645"/>
                <a:gd name="connsiteX52" fmla="*/ 2065501 w 10080240"/>
                <a:gd name="connsiteY52" fmla="*/ 1102799 h 2912645"/>
                <a:gd name="connsiteX53" fmla="*/ 2132176 w 10080240"/>
                <a:gd name="connsiteY53" fmla="*/ 988499 h 2912645"/>
                <a:gd name="connsiteX54" fmla="*/ 2122651 w 10080240"/>
                <a:gd name="connsiteY54" fmla="*/ 731324 h 2912645"/>
                <a:gd name="connsiteX55" fmla="*/ 2122651 w 10080240"/>
                <a:gd name="connsiteY55" fmla="*/ 359849 h 2912645"/>
                <a:gd name="connsiteX56" fmla="*/ 2132176 w 10080240"/>
                <a:gd name="connsiteY56" fmla="*/ 150299 h 2912645"/>
                <a:gd name="connsiteX57" fmla="*/ 2256001 w 10080240"/>
                <a:gd name="connsiteY57" fmla="*/ 159824 h 2912645"/>
                <a:gd name="connsiteX58" fmla="*/ 2294101 w 10080240"/>
                <a:gd name="connsiteY58" fmla="*/ 388424 h 2912645"/>
                <a:gd name="connsiteX59" fmla="*/ 2294101 w 10080240"/>
                <a:gd name="connsiteY59" fmla="*/ 693224 h 2912645"/>
                <a:gd name="connsiteX60" fmla="*/ 2275051 w 10080240"/>
                <a:gd name="connsiteY60" fmla="*/ 1007549 h 2912645"/>
                <a:gd name="connsiteX61" fmla="*/ 2303626 w 10080240"/>
                <a:gd name="connsiteY61" fmla="*/ 1121849 h 2912645"/>
                <a:gd name="connsiteX62" fmla="*/ 2408401 w 10080240"/>
                <a:gd name="connsiteY62" fmla="*/ 1074224 h 2912645"/>
                <a:gd name="connsiteX63" fmla="*/ 2417926 w 10080240"/>
                <a:gd name="connsiteY63" fmla="*/ 817049 h 2912645"/>
                <a:gd name="connsiteX64" fmla="*/ 2436976 w 10080240"/>
                <a:gd name="connsiteY64" fmla="*/ 540824 h 2912645"/>
                <a:gd name="connsiteX65" fmla="*/ 2408401 w 10080240"/>
                <a:gd name="connsiteY65" fmla="*/ 226499 h 2912645"/>
                <a:gd name="connsiteX66" fmla="*/ 2522701 w 10080240"/>
                <a:gd name="connsiteY66" fmla="*/ 83624 h 2912645"/>
                <a:gd name="connsiteX67" fmla="*/ 2589376 w 10080240"/>
                <a:gd name="connsiteY67" fmla="*/ 359849 h 2912645"/>
                <a:gd name="connsiteX68" fmla="*/ 2570326 w 10080240"/>
                <a:gd name="connsiteY68" fmla="*/ 702749 h 2912645"/>
                <a:gd name="connsiteX69" fmla="*/ 2551276 w 10080240"/>
                <a:gd name="connsiteY69" fmla="*/ 1074224 h 2912645"/>
                <a:gd name="connsiteX70" fmla="*/ 2598901 w 10080240"/>
                <a:gd name="connsiteY70" fmla="*/ 1121849 h 2912645"/>
                <a:gd name="connsiteX71" fmla="*/ 2713201 w 10080240"/>
                <a:gd name="connsiteY71" fmla="*/ 1055174 h 2912645"/>
                <a:gd name="connsiteX72" fmla="*/ 2722726 w 10080240"/>
                <a:gd name="connsiteY72" fmla="*/ 845624 h 2912645"/>
                <a:gd name="connsiteX73" fmla="*/ 2713201 w 10080240"/>
                <a:gd name="connsiteY73" fmla="*/ 512249 h 2912645"/>
                <a:gd name="connsiteX74" fmla="*/ 2770351 w 10080240"/>
                <a:gd name="connsiteY74" fmla="*/ 140774 h 2912645"/>
                <a:gd name="connsiteX75" fmla="*/ 2865601 w 10080240"/>
                <a:gd name="connsiteY75" fmla="*/ 321749 h 2912645"/>
                <a:gd name="connsiteX76" fmla="*/ 2884651 w 10080240"/>
                <a:gd name="connsiteY76" fmla="*/ 740849 h 2912645"/>
                <a:gd name="connsiteX77" fmla="*/ 2875126 w 10080240"/>
                <a:gd name="connsiteY77" fmla="*/ 1045649 h 2912645"/>
                <a:gd name="connsiteX78" fmla="*/ 2979901 w 10080240"/>
                <a:gd name="connsiteY78" fmla="*/ 1112324 h 2912645"/>
                <a:gd name="connsiteX79" fmla="*/ 2989426 w 10080240"/>
                <a:gd name="connsiteY79" fmla="*/ 893249 h 2912645"/>
                <a:gd name="connsiteX80" fmla="*/ 3018001 w 10080240"/>
                <a:gd name="connsiteY80" fmla="*/ 550349 h 2912645"/>
                <a:gd name="connsiteX81" fmla="*/ 3008476 w 10080240"/>
                <a:gd name="connsiteY81" fmla="*/ 312224 h 2912645"/>
                <a:gd name="connsiteX82" fmla="*/ 3027526 w 10080240"/>
                <a:gd name="connsiteY82" fmla="*/ 121724 h 2912645"/>
                <a:gd name="connsiteX83" fmla="*/ 3151351 w 10080240"/>
                <a:gd name="connsiteY83" fmla="*/ 188399 h 2912645"/>
                <a:gd name="connsiteX84" fmla="*/ 3151351 w 10080240"/>
                <a:gd name="connsiteY84" fmla="*/ 464624 h 2912645"/>
                <a:gd name="connsiteX85" fmla="*/ 3141826 w 10080240"/>
                <a:gd name="connsiteY85" fmla="*/ 769424 h 2912645"/>
                <a:gd name="connsiteX86" fmla="*/ 3103726 w 10080240"/>
                <a:gd name="connsiteY86" fmla="*/ 1045649 h 2912645"/>
                <a:gd name="connsiteX87" fmla="*/ 3237076 w 10080240"/>
                <a:gd name="connsiteY87" fmla="*/ 1102799 h 2912645"/>
                <a:gd name="connsiteX88" fmla="*/ 3303751 w 10080240"/>
                <a:gd name="connsiteY88" fmla="*/ 702749 h 2912645"/>
                <a:gd name="connsiteX89" fmla="*/ 3313276 w 10080240"/>
                <a:gd name="connsiteY89" fmla="*/ 283649 h 2912645"/>
                <a:gd name="connsiteX90" fmla="*/ 3370426 w 10080240"/>
                <a:gd name="connsiteY90" fmla="*/ 131249 h 2912645"/>
                <a:gd name="connsiteX91" fmla="*/ 3427576 w 10080240"/>
                <a:gd name="connsiteY91" fmla="*/ 188399 h 2912645"/>
                <a:gd name="connsiteX92" fmla="*/ 3427576 w 10080240"/>
                <a:gd name="connsiteY92" fmla="*/ 426524 h 2912645"/>
                <a:gd name="connsiteX93" fmla="*/ 3456151 w 10080240"/>
                <a:gd name="connsiteY93" fmla="*/ 769424 h 2912645"/>
                <a:gd name="connsiteX94" fmla="*/ 3465676 w 10080240"/>
                <a:gd name="connsiteY94" fmla="*/ 1026599 h 2912645"/>
                <a:gd name="connsiteX95" fmla="*/ 3551401 w 10080240"/>
                <a:gd name="connsiteY95" fmla="*/ 1083749 h 2912645"/>
                <a:gd name="connsiteX96" fmla="*/ 3589501 w 10080240"/>
                <a:gd name="connsiteY96" fmla="*/ 807524 h 2912645"/>
                <a:gd name="connsiteX97" fmla="*/ 3560926 w 10080240"/>
                <a:gd name="connsiteY97" fmla="*/ 455099 h 2912645"/>
                <a:gd name="connsiteX98" fmla="*/ 3560926 w 10080240"/>
                <a:gd name="connsiteY98" fmla="*/ 169349 h 2912645"/>
                <a:gd name="connsiteX99" fmla="*/ 3637126 w 10080240"/>
                <a:gd name="connsiteY99" fmla="*/ 93149 h 2912645"/>
                <a:gd name="connsiteX100" fmla="*/ 3703801 w 10080240"/>
                <a:gd name="connsiteY100" fmla="*/ 226499 h 2912645"/>
                <a:gd name="connsiteX101" fmla="*/ 3703801 w 10080240"/>
                <a:gd name="connsiteY101" fmla="*/ 397949 h 2912645"/>
                <a:gd name="connsiteX102" fmla="*/ 3722851 w 10080240"/>
                <a:gd name="connsiteY102" fmla="*/ 693224 h 2912645"/>
                <a:gd name="connsiteX103" fmla="*/ 3751426 w 10080240"/>
                <a:gd name="connsiteY103" fmla="*/ 969449 h 2912645"/>
                <a:gd name="connsiteX104" fmla="*/ 3760951 w 10080240"/>
                <a:gd name="connsiteY104" fmla="*/ 1112324 h 2912645"/>
                <a:gd name="connsiteX105" fmla="*/ 3894301 w 10080240"/>
                <a:gd name="connsiteY105" fmla="*/ 1064699 h 2912645"/>
                <a:gd name="connsiteX106" fmla="*/ 3865726 w 10080240"/>
                <a:gd name="connsiteY106" fmla="*/ 740849 h 2912645"/>
                <a:gd name="connsiteX107" fmla="*/ 3846676 w 10080240"/>
                <a:gd name="connsiteY107" fmla="*/ 207449 h 2912645"/>
                <a:gd name="connsiteX108" fmla="*/ 3865726 w 10080240"/>
                <a:gd name="connsiteY108" fmla="*/ 102674 h 2912645"/>
                <a:gd name="connsiteX109" fmla="*/ 3941926 w 10080240"/>
                <a:gd name="connsiteY109" fmla="*/ 159824 h 2912645"/>
                <a:gd name="connsiteX110" fmla="*/ 3980026 w 10080240"/>
                <a:gd name="connsiteY110" fmla="*/ 436049 h 2912645"/>
                <a:gd name="connsiteX111" fmla="*/ 4018126 w 10080240"/>
                <a:gd name="connsiteY111" fmla="*/ 845624 h 2912645"/>
                <a:gd name="connsiteX112" fmla="*/ 4084801 w 10080240"/>
                <a:gd name="connsiteY112" fmla="*/ 1093274 h 2912645"/>
                <a:gd name="connsiteX113" fmla="*/ 4132426 w 10080240"/>
                <a:gd name="connsiteY113" fmla="*/ 912299 h 2912645"/>
                <a:gd name="connsiteX114" fmla="*/ 4132426 w 10080240"/>
                <a:gd name="connsiteY114" fmla="*/ 636074 h 2912645"/>
                <a:gd name="connsiteX115" fmla="*/ 4161001 w 10080240"/>
                <a:gd name="connsiteY115" fmla="*/ 293174 h 2912645"/>
                <a:gd name="connsiteX116" fmla="*/ 4189576 w 10080240"/>
                <a:gd name="connsiteY116" fmla="*/ 112199 h 2912645"/>
                <a:gd name="connsiteX117" fmla="*/ 4256251 w 10080240"/>
                <a:gd name="connsiteY117" fmla="*/ 283649 h 2912645"/>
                <a:gd name="connsiteX118" fmla="*/ 4246726 w 10080240"/>
                <a:gd name="connsiteY118" fmla="*/ 607499 h 2912645"/>
                <a:gd name="connsiteX119" fmla="*/ 4284826 w 10080240"/>
                <a:gd name="connsiteY119" fmla="*/ 959924 h 2912645"/>
                <a:gd name="connsiteX120" fmla="*/ 4313401 w 10080240"/>
                <a:gd name="connsiteY120" fmla="*/ 1083749 h 2912645"/>
                <a:gd name="connsiteX121" fmla="*/ 4427701 w 10080240"/>
                <a:gd name="connsiteY121" fmla="*/ 1055174 h 2912645"/>
                <a:gd name="connsiteX122" fmla="*/ 4380076 w 10080240"/>
                <a:gd name="connsiteY122" fmla="*/ 683699 h 2912645"/>
                <a:gd name="connsiteX123" fmla="*/ 4380076 w 10080240"/>
                <a:gd name="connsiteY123" fmla="*/ 455099 h 2912645"/>
                <a:gd name="connsiteX124" fmla="*/ 4408651 w 10080240"/>
                <a:gd name="connsiteY124" fmla="*/ 169349 h 2912645"/>
                <a:gd name="connsiteX125" fmla="*/ 4503901 w 10080240"/>
                <a:gd name="connsiteY125" fmla="*/ 150299 h 2912645"/>
                <a:gd name="connsiteX126" fmla="*/ 4542001 w 10080240"/>
                <a:gd name="connsiteY126" fmla="*/ 236024 h 2912645"/>
                <a:gd name="connsiteX127" fmla="*/ 4580101 w 10080240"/>
                <a:gd name="connsiteY127" fmla="*/ 483674 h 2912645"/>
                <a:gd name="connsiteX128" fmla="*/ 4570576 w 10080240"/>
                <a:gd name="connsiteY128" fmla="*/ 693224 h 2912645"/>
                <a:gd name="connsiteX129" fmla="*/ 4570576 w 10080240"/>
                <a:gd name="connsiteY129" fmla="*/ 845624 h 2912645"/>
                <a:gd name="connsiteX130" fmla="*/ 4589626 w 10080240"/>
                <a:gd name="connsiteY130" fmla="*/ 998024 h 2912645"/>
                <a:gd name="connsiteX131" fmla="*/ 4599151 w 10080240"/>
                <a:gd name="connsiteY131" fmla="*/ 1064699 h 2912645"/>
                <a:gd name="connsiteX132" fmla="*/ 4694401 w 10080240"/>
                <a:gd name="connsiteY132" fmla="*/ 1007549 h 2912645"/>
                <a:gd name="connsiteX133" fmla="*/ 4703926 w 10080240"/>
                <a:gd name="connsiteY133" fmla="*/ 845624 h 2912645"/>
                <a:gd name="connsiteX134" fmla="*/ 4703926 w 10080240"/>
                <a:gd name="connsiteY134" fmla="*/ 531299 h 2912645"/>
                <a:gd name="connsiteX135" fmla="*/ 4684876 w 10080240"/>
                <a:gd name="connsiteY135" fmla="*/ 264599 h 2912645"/>
                <a:gd name="connsiteX136" fmla="*/ 4684876 w 10080240"/>
                <a:gd name="connsiteY136" fmla="*/ 150299 h 2912645"/>
                <a:gd name="connsiteX137" fmla="*/ 4742026 w 10080240"/>
                <a:gd name="connsiteY137" fmla="*/ 121724 h 2912645"/>
                <a:gd name="connsiteX138" fmla="*/ 4799176 w 10080240"/>
                <a:gd name="connsiteY138" fmla="*/ 140774 h 2912645"/>
                <a:gd name="connsiteX139" fmla="*/ 4837276 w 10080240"/>
                <a:gd name="connsiteY139" fmla="*/ 302699 h 2912645"/>
                <a:gd name="connsiteX140" fmla="*/ 4837276 w 10080240"/>
                <a:gd name="connsiteY140" fmla="*/ 531299 h 2912645"/>
                <a:gd name="connsiteX141" fmla="*/ 4837276 w 10080240"/>
                <a:gd name="connsiteY141" fmla="*/ 807524 h 2912645"/>
                <a:gd name="connsiteX142" fmla="*/ 4827751 w 10080240"/>
                <a:gd name="connsiteY142" fmla="*/ 978974 h 2912645"/>
                <a:gd name="connsiteX143" fmla="*/ 4856326 w 10080240"/>
                <a:gd name="connsiteY143" fmla="*/ 1036124 h 2912645"/>
                <a:gd name="connsiteX144" fmla="*/ 4951576 w 10080240"/>
                <a:gd name="connsiteY144" fmla="*/ 1036124 h 2912645"/>
                <a:gd name="connsiteX145" fmla="*/ 4980151 w 10080240"/>
                <a:gd name="connsiteY145" fmla="*/ 797999 h 2912645"/>
                <a:gd name="connsiteX146" fmla="*/ 4989676 w 10080240"/>
                <a:gd name="connsiteY146" fmla="*/ 388424 h 2912645"/>
                <a:gd name="connsiteX147" fmla="*/ 4980151 w 10080240"/>
                <a:gd name="connsiteY147" fmla="*/ 131249 h 2912645"/>
                <a:gd name="connsiteX148" fmla="*/ 5065876 w 10080240"/>
                <a:gd name="connsiteY148" fmla="*/ 131249 h 2912645"/>
                <a:gd name="connsiteX149" fmla="*/ 5103976 w 10080240"/>
                <a:gd name="connsiteY149" fmla="*/ 236024 h 2912645"/>
                <a:gd name="connsiteX150" fmla="*/ 5113501 w 10080240"/>
                <a:gd name="connsiteY150" fmla="*/ 397949 h 2912645"/>
                <a:gd name="connsiteX151" fmla="*/ 5123026 w 10080240"/>
                <a:gd name="connsiteY151" fmla="*/ 559874 h 2912645"/>
                <a:gd name="connsiteX152" fmla="*/ 5113501 w 10080240"/>
                <a:gd name="connsiteY152" fmla="*/ 788474 h 2912645"/>
                <a:gd name="connsiteX153" fmla="*/ 5113501 w 10080240"/>
                <a:gd name="connsiteY153" fmla="*/ 998024 h 2912645"/>
                <a:gd name="connsiteX154" fmla="*/ 5161126 w 10080240"/>
                <a:gd name="connsiteY154" fmla="*/ 1074224 h 2912645"/>
                <a:gd name="connsiteX155" fmla="*/ 5218276 w 10080240"/>
                <a:gd name="connsiteY155" fmla="*/ 969449 h 2912645"/>
                <a:gd name="connsiteX156" fmla="*/ 5265901 w 10080240"/>
                <a:gd name="connsiteY156" fmla="*/ 759899 h 2912645"/>
                <a:gd name="connsiteX157" fmla="*/ 5227801 w 10080240"/>
                <a:gd name="connsiteY157" fmla="*/ 540824 h 2912645"/>
                <a:gd name="connsiteX158" fmla="*/ 5227801 w 10080240"/>
                <a:gd name="connsiteY158" fmla="*/ 255074 h 2912645"/>
                <a:gd name="connsiteX159" fmla="*/ 5284951 w 10080240"/>
                <a:gd name="connsiteY159" fmla="*/ 102674 h 2912645"/>
                <a:gd name="connsiteX160" fmla="*/ 5351626 w 10080240"/>
                <a:gd name="connsiteY160" fmla="*/ 150299 h 2912645"/>
                <a:gd name="connsiteX161" fmla="*/ 5361151 w 10080240"/>
                <a:gd name="connsiteY161" fmla="*/ 359849 h 2912645"/>
                <a:gd name="connsiteX162" fmla="*/ 5361151 w 10080240"/>
                <a:gd name="connsiteY162" fmla="*/ 540824 h 2912645"/>
                <a:gd name="connsiteX163" fmla="*/ 5389726 w 10080240"/>
                <a:gd name="connsiteY163" fmla="*/ 817049 h 2912645"/>
                <a:gd name="connsiteX164" fmla="*/ 5380201 w 10080240"/>
                <a:gd name="connsiteY164" fmla="*/ 1026599 h 2912645"/>
                <a:gd name="connsiteX165" fmla="*/ 5427826 w 10080240"/>
                <a:gd name="connsiteY165" fmla="*/ 1102799 h 2912645"/>
                <a:gd name="connsiteX166" fmla="*/ 5504026 w 10080240"/>
                <a:gd name="connsiteY166" fmla="*/ 1074224 h 2912645"/>
                <a:gd name="connsiteX167" fmla="*/ 5504026 w 10080240"/>
                <a:gd name="connsiteY167" fmla="*/ 731324 h 2912645"/>
                <a:gd name="connsiteX168" fmla="*/ 5513551 w 10080240"/>
                <a:gd name="connsiteY168" fmla="*/ 197924 h 2912645"/>
                <a:gd name="connsiteX169" fmla="*/ 5599276 w 10080240"/>
                <a:gd name="connsiteY169" fmla="*/ 102674 h 2912645"/>
                <a:gd name="connsiteX170" fmla="*/ 5637376 w 10080240"/>
                <a:gd name="connsiteY170" fmla="*/ 207449 h 2912645"/>
                <a:gd name="connsiteX171" fmla="*/ 5637376 w 10080240"/>
                <a:gd name="connsiteY171" fmla="*/ 493199 h 2912645"/>
                <a:gd name="connsiteX172" fmla="*/ 5637376 w 10080240"/>
                <a:gd name="connsiteY172" fmla="*/ 769424 h 2912645"/>
                <a:gd name="connsiteX173" fmla="*/ 5637376 w 10080240"/>
                <a:gd name="connsiteY173" fmla="*/ 950399 h 2912645"/>
                <a:gd name="connsiteX174" fmla="*/ 5637376 w 10080240"/>
                <a:gd name="connsiteY174" fmla="*/ 1083749 h 2912645"/>
                <a:gd name="connsiteX175" fmla="*/ 5742151 w 10080240"/>
                <a:gd name="connsiteY175" fmla="*/ 1045649 h 2912645"/>
                <a:gd name="connsiteX176" fmla="*/ 5770726 w 10080240"/>
                <a:gd name="connsiteY176" fmla="*/ 893249 h 2912645"/>
                <a:gd name="connsiteX177" fmla="*/ 5761201 w 10080240"/>
                <a:gd name="connsiteY177" fmla="*/ 540824 h 2912645"/>
                <a:gd name="connsiteX178" fmla="*/ 5761201 w 10080240"/>
                <a:gd name="connsiteY178" fmla="*/ 293174 h 2912645"/>
                <a:gd name="connsiteX179" fmla="*/ 5799301 w 10080240"/>
                <a:gd name="connsiteY179" fmla="*/ 121724 h 2912645"/>
                <a:gd name="connsiteX180" fmla="*/ 5885026 w 10080240"/>
                <a:gd name="connsiteY180" fmla="*/ 150299 h 2912645"/>
                <a:gd name="connsiteX181" fmla="*/ 5894551 w 10080240"/>
                <a:gd name="connsiteY181" fmla="*/ 464624 h 2912645"/>
                <a:gd name="connsiteX182" fmla="*/ 5923126 w 10080240"/>
                <a:gd name="connsiteY182" fmla="*/ 1093274 h 2912645"/>
                <a:gd name="connsiteX183" fmla="*/ 6046951 w 10080240"/>
                <a:gd name="connsiteY183" fmla="*/ 1064699 h 2912645"/>
                <a:gd name="connsiteX184" fmla="*/ 6066001 w 10080240"/>
                <a:gd name="connsiteY184" fmla="*/ 826574 h 2912645"/>
                <a:gd name="connsiteX185" fmla="*/ 6037426 w 10080240"/>
                <a:gd name="connsiteY185" fmla="*/ 388424 h 2912645"/>
                <a:gd name="connsiteX186" fmla="*/ 6085051 w 10080240"/>
                <a:gd name="connsiteY186" fmla="*/ 159824 h 2912645"/>
                <a:gd name="connsiteX187" fmla="*/ 6151726 w 10080240"/>
                <a:gd name="connsiteY187" fmla="*/ 197924 h 2912645"/>
                <a:gd name="connsiteX188" fmla="*/ 6189826 w 10080240"/>
                <a:gd name="connsiteY188" fmla="*/ 921824 h 2912645"/>
                <a:gd name="connsiteX189" fmla="*/ 6218401 w 10080240"/>
                <a:gd name="connsiteY189" fmla="*/ 1112324 h 2912645"/>
                <a:gd name="connsiteX190" fmla="*/ 6332701 w 10080240"/>
                <a:gd name="connsiteY190" fmla="*/ 1017074 h 2912645"/>
                <a:gd name="connsiteX191" fmla="*/ 6342226 w 10080240"/>
                <a:gd name="connsiteY191" fmla="*/ 607499 h 2912645"/>
                <a:gd name="connsiteX192" fmla="*/ 6351751 w 10080240"/>
                <a:gd name="connsiteY192" fmla="*/ 340799 h 2912645"/>
                <a:gd name="connsiteX193" fmla="*/ 6389851 w 10080240"/>
                <a:gd name="connsiteY193" fmla="*/ 140774 h 2912645"/>
                <a:gd name="connsiteX194" fmla="*/ 6456526 w 10080240"/>
                <a:gd name="connsiteY194" fmla="*/ 197924 h 2912645"/>
                <a:gd name="connsiteX195" fmla="*/ 6466051 w 10080240"/>
                <a:gd name="connsiteY195" fmla="*/ 731324 h 2912645"/>
                <a:gd name="connsiteX196" fmla="*/ 6456526 w 10080240"/>
                <a:gd name="connsiteY196" fmla="*/ 1017074 h 2912645"/>
                <a:gd name="connsiteX197" fmla="*/ 6532726 w 10080240"/>
                <a:gd name="connsiteY197" fmla="*/ 1083749 h 2912645"/>
                <a:gd name="connsiteX198" fmla="*/ 6589876 w 10080240"/>
                <a:gd name="connsiteY198" fmla="*/ 931349 h 2912645"/>
                <a:gd name="connsiteX199" fmla="*/ 6589876 w 10080240"/>
                <a:gd name="connsiteY199" fmla="*/ 550349 h 2912645"/>
                <a:gd name="connsiteX200" fmla="*/ 6580351 w 10080240"/>
                <a:gd name="connsiteY200" fmla="*/ 226499 h 2912645"/>
                <a:gd name="connsiteX201" fmla="*/ 6647026 w 10080240"/>
                <a:gd name="connsiteY201" fmla="*/ 121724 h 2912645"/>
                <a:gd name="connsiteX202" fmla="*/ 6713701 w 10080240"/>
                <a:gd name="connsiteY202" fmla="*/ 350324 h 2912645"/>
                <a:gd name="connsiteX203" fmla="*/ 6723226 w 10080240"/>
                <a:gd name="connsiteY203" fmla="*/ 988499 h 2912645"/>
                <a:gd name="connsiteX204" fmla="*/ 6828001 w 10080240"/>
                <a:gd name="connsiteY204" fmla="*/ 969449 h 2912645"/>
                <a:gd name="connsiteX205" fmla="*/ 6866101 w 10080240"/>
                <a:gd name="connsiteY205" fmla="*/ 588449 h 2912645"/>
                <a:gd name="connsiteX206" fmla="*/ 6847051 w 10080240"/>
                <a:gd name="connsiteY206" fmla="*/ 255074 h 2912645"/>
                <a:gd name="connsiteX207" fmla="*/ 6875626 w 10080240"/>
                <a:gd name="connsiteY207" fmla="*/ 140774 h 2912645"/>
                <a:gd name="connsiteX208" fmla="*/ 6942301 w 10080240"/>
                <a:gd name="connsiteY208" fmla="*/ 388424 h 2912645"/>
                <a:gd name="connsiteX209" fmla="*/ 6970876 w 10080240"/>
                <a:gd name="connsiteY209" fmla="*/ 750374 h 2912645"/>
                <a:gd name="connsiteX210" fmla="*/ 6961351 w 10080240"/>
                <a:gd name="connsiteY210" fmla="*/ 998024 h 2912645"/>
                <a:gd name="connsiteX211" fmla="*/ 7037551 w 10080240"/>
                <a:gd name="connsiteY211" fmla="*/ 1083749 h 2912645"/>
                <a:gd name="connsiteX212" fmla="*/ 7123276 w 10080240"/>
                <a:gd name="connsiteY212" fmla="*/ 788474 h 2912645"/>
                <a:gd name="connsiteX213" fmla="*/ 7113751 w 10080240"/>
                <a:gd name="connsiteY213" fmla="*/ 331274 h 2912645"/>
                <a:gd name="connsiteX214" fmla="*/ 7123276 w 10080240"/>
                <a:gd name="connsiteY214" fmla="*/ 159824 h 2912645"/>
                <a:gd name="connsiteX215" fmla="*/ 7189951 w 10080240"/>
                <a:gd name="connsiteY215" fmla="*/ 93149 h 2912645"/>
                <a:gd name="connsiteX216" fmla="*/ 7237576 w 10080240"/>
                <a:gd name="connsiteY216" fmla="*/ 169349 h 2912645"/>
                <a:gd name="connsiteX217" fmla="*/ 7247101 w 10080240"/>
                <a:gd name="connsiteY217" fmla="*/ 369374 h 2912645"/>
                <a:gd name="connsiteX218" fmla="*/ 7237576 w 10080240"/>
                <a:gd name="connsiteY218" fmla="*/ 645599 h 2912645"/>
                <a:gd name="connsiteX219" fmla="*/ 7247101 w 10080240"/>
                <a:gd name="connsiteY219" fmla="*/ 940874 h 2912645"/>
                <a:gd name="connsiteX220" fmla="*/ 7266151 w 10080240"/>
                <a:gd name="connsiteY220" fmla="*/ 1045649 h 2912645"/>
                <a:gd name="connsiteX221" fmla="*/ 7323301 w 10080240"/>
                <a:gd name="connsiteY221" fmla="*/ 1064699 h 2912645"/>
                <a:gd name="connsiteX222" fmla="*/ 7370926 w 10080240"/>
                <a:gd name="connsiteY222" fmla="*/ 855149 h 2912645"/>
                <a:gd name="connsiteX223" fmla="*/ 7370926 w 10080240"/>
                <a:gd name="connsiteY223" fmla="*/ 559874 h 2912645"/>
                <a:gd name="connsiteX224" fmla="*/ 7380451 w 10080240"/>
                <a:gd name="connsiteY224" fmla="*/ 264599 h 2912645"/>
                <a:gd name="connsiteX225" fmla="*/ 7380451 w 10080240"/>
                <a:gd name="connsiteY225" fmla="*/ 159824 h 2912645"/>
                <a:gd name="connsiteX226" fmla="*/ 7475701 w 10080240"/>
                <a:gd name="connsiteY226" fmla="*/ 112199 h 2912645"/>
                <a:gd name="connsiteX227" fmla="*/ 7513801 w 10080240"/>
                <a:gd name="connsiteY227" fmla="*/ 197924 h 2912645"/>
                <a:gd name="connsiteX228" fmla="*/ 7513801 w 10080240"/>
                <a:gd name="connsiteY228" fmla="*/ 950399 h 2912645"/>
                <a:gd name="connsiteX229" fmla="*/ 7494751 w 10080240"/>
                <a:gd name="connsiteY229" fmla="*/ 1083749 h 2912645"/>
                <a:gd name="connsiteX230" fmla="*/ 7618576 w 10080240"/>
                <a:gd name="connsiteY230" fmla="*/ 1045649 h 2912645"/>
                <a:gd name="connsiteX231" fmla="*/ 7637626 w 10080240"/>
                <a:gd name="connsiteY231" fmla="*/ 826574 h 2912645"/>
                <a:gd name="connsiteX232" fmla="*/ 7666201 w 10080240"/>
                <a:gd name="connsiteY232" fmla="*/ 445574 h 2912645"/>
                <a:gd name="connsiteX233" fmla="*/ 7675726 w 10080240"/>
                <a:gd name="connsiteY233" fmla="*/ 159824 h 2912645"/>
                <a:gd name="connsiteX234" fmla="*/ 7790026 w 10080240"/>
                <a:gd name="connsiteY234" fmla="*/ 112199 h 2912645"/>
                <a:gd name="connsiteX235" fmla="*/ 7809076 w 10080240"/>
                <a:gd name="connsiteY235" fmla="*/ 216974 h 2912645"/>
                <a:gd name="connsiteX236" fmla="*/ 7809076 w 10080240"/>
                <a:gd name="connsiteY236" fmla="*/ 531299 h 2912645"/>
                <a:gd name="connsiteX237" fmla="*/ 7790026 w 10080240"/>
                <a:gd name="connsiteY237" fmla="*/ 883724 h 2912645"/>
                <a:gd name="connsiteX238" fmla="*/ 7799551 w 10080240"/>
                <a:gd name="connsiteY238" fmla="*/ 1036124 h 2912645"/>
                <a:gd name="connsiteX239" fmla="*/ 7894801 w 10080240"/>
                <a:gd name="connsiteY239" fmla="*/ 1045649 h 2912645"/>
                <a:gd name="connsiteX240" fmla="*/ 7913851 w 10080240"/>
                <a:gd name="connsiteY240" fmla="*/ 864674 h 2912645"/>
                <a:gd name="connsiteX241" fmla="*/ 7932901 w 10080240"/>
                <a:gd name="connsiteY241" fmla="*/ 569399 h 2912645"/>
                <a:gd name="connsiteX242" fmla="*/ 7951951 w 10080240"/>
                <a:gd name="connsiteY242" fmla="*/ 245549 h 2912645"/>
                <a:gd name="connsiteX243" fmla="*/ 7999576 w 10080240"/>
                <a:gd name="connsiteY243" fmla="*/ 121724 h 2912645"/>
                <a:gd name="connsiteX244" fmla="*/ 8085301 w 10080240"/>
                <a:gd name="connsiteY244" fmla="*/ 255074 h 2912645"/>
                <a:gd name="connsiteX245" fmla="*/ 8075776 w 10080240"/>
                <a:gd name="connsiteY245" fmla="*/ 493199 h 2912645"/>
                <a:gd name="connsiteX246" fmla="*/ 8075776 w 10080240"/>
                <a:gd name="connsiteY246" fmla="*/ 788474 h 2912645"/>
                <a:gd name="connsiteX247" fmla="*/ 8113876 w 10080240"/>
                <a:gd name="connsiteY247" fmla="*/ 1036124 h 2912645"/>
                <a:gd name="connsiteX248" fmla="*/ 8171026 w 10080240"/>
                <a:gd name="connsiteY248" fmla="*/ 1102799 h 2912645"/>
                <a:gd name="connsiteX249" fmla="*/ 8199601 w 10080240"/>
                <a:gd name="connsiteY249" fmla="*/ 874199 h 2912645"/>
                <a:gd name="connsiteX250" fmla="*/ 8199601 w 10080240"/>
                <a:gd name="connsiteY250" fmla="*/ 531299 h 2912645"/>
                <a:gd name="connsiteX251" fmla="*/ 8190076 w 10080240"/>
                <a:gd name="connsiteY251" fmla="*/ 216974 h 2912645"/>
                <a:gd name="connsiteX252" fmla="*/ 8294851 w 10080240"/>
                <a:gd name="connsiteY252" fmla="*/ 131249 h 2912645"/>
                <a:gd name="connsiteX253" fmla="*/ 8352001 w 10080240"/>
                <a:gd name="connsiteY253" fmla="*/ 378899 h 2912645"/>
                <a:gd name="connsiteX254" fmla="*/ 8352001 w 10080240"/>
                <a:gd name="connsiteY254" fmla="*/ 702749 h 2912645"/>
                <a:gd name="connsiteX255" fmla="*/ 8380576 w 10080240"/>
                <a:gd name="connsiteY255" fmla="*/ 1045649 h 2912645"/>
                <a:gd name="connsiteX256" fmla="*/ 8494876 w 10080240"/>
                <a:gd name="connsiteY256" fmla="*/ 969449 h 2912645"/>
                <a:gd name="connsiteX257" fmla="*/ 8494876 w 10080240"/>
                <a:gd name="connsiteY257" fmla="*/ 712274 h 2912645"/>
                <a:gd name="connsiteX258" fmla="*/ 8532976 w 10080240"/>
                <a:gd name="connsiteY258" fmla="*/ 340799 h 2912645"/>
                <a:gd name="connsiteX259" fmla="*/ 8504401 w 10080240"/>
                <a:gd name="connsiteY259" fmla="*/ 131249 h 2912645"/>
                <a:gd name="connsiteX260" fmla="*/ 8647276 w 10080240"/>
                <a:gd name="connsiteY260" fmla="*/ 169349 h 2912645"/>
                <a:gd name="connsiteX261" fmla="*/ 8656801 w 10080240"/>
                <a:gd name="connsiteY261" fmla="*/ 378899 h 2912645"/>
                <a:gd name="connsiteX262" fmla="*/ 8666326 w 10080240"/>
                <a:gd name="connsiteY262" fmla="*/ 807524 h 2912645"/>
                <a:gd name="connsiteX263" fmla="*/ 8694901 w 10080240"/>
                <a:gd name="connsiteY263" fmla="*/ 2350574 h 2912645"/>
                <a:gd name="connsiteX264" fmla="*/ 354289 w 10080240"/>
                <a:gd name="connsiteY264" fmla="*/ 2585620 h 2912645"/>
                <a:gd name="connsiteX0" fmla="*/ 878767 w 10604718"/>
                <a:gd name="connsiteY0" fmla="*/ 2585620 h 2912645"/>
                <a:gd name="connsiteX1" fmla="*/ 742129 w 10604718"/>
                <a:gd name="connsiteY1" fmla="*/ 388424 h 2912645"/>
                <a:gd name="connsiteX2" fmla="*/ 856429 w 10604718"/>
                <a:gd name="connsiteY2" fmla="*/ 255074 h 2912645"/>
                <a:gd name="connsiteX3" fmla="*/ 865954 w 10604718"/>
                <a:gd name="connsiteY3" fmla="*/ 959924 h 2912645"/>
                <a:gd name="connsiteX4" fmla="*/ 856429 w 10604718"/>
                <a:gd name="connsiteY4" fmla="*/ 1121849 h 2912645"/>
                <a:gd name="connsiteX5" fmla="*/ 951679 w 10604718"/>
                <a:gd name="connsiteY5" fmla="*/ 1159949 h 2912645"/>
                <a:gd name="connsiteX6" fmla="*/ 999304 w 10604718"/>
                <a:gd name="connsiteY6" fmla="*/ 950399 h 2912645"/>
                <a:gd name="connsiteX7" fmla="*/ 999304 w 10604718"/>
                <a:gd name="connsiteY7" fmla="*/ 645599 h 2912645"/>
                <a:gd name="connsiteX8" fmla="*/ 999304 w 10604718"/>
                <a:gd name="connsiteY8" fmla="*/ 416999 h 2912645"/>
                <a:gd name="connsiteX9" fmla="*/ 999304 w 10604718"/>
                <a:gd name="connsiteY9" fmla="*/ 188399 h 2912645"/>
                <a:gd name="connsiteX10" fmla="*/ 1085029 w 10604718"/>
                <a:gd name="connsiteY10" fmla="*/ 169349 h 2912645"/>
                <a:gd name="connsiteX11" fmla="*/ 1142179 w 10604718"/>
                <a:gd name="connsiteY11" fmla="*/ 274124 h 2912645"/>
                <a:gd name="connsiteX12" fmla="*/ 1142179 w 10604718"/>
                <a:gd name="connsiteY12" fmla="*/ 1102799 h 2912645"/>
                <a:gd name="connsiteX13" fmla="*/ 1237429 w 10604718"/>
                <a:gd name="connsiteY13" fmla="*/ 1140899 h 2912645"/>
                <a:gd name="connsiteX14" fmla="*/ 1246954 w 10604718"/>
                <a:gd name="connsiteY14" fmla="*/ 950399 h 2912645"/>
                <a:gd name="connsiteX15" fmla="*/ 1266004 w 10604718"/>
                <a:gd name="connsiteY15" fmla="*/ 169349 h 2912645"/>
                <a:gd name="connsiteX16" fmla="*/ 1370779 w 10604718"/>
                <a:gd name="connsiteY16" fmla="*/ 178874 h 2912645"/>
                <a:gd name="connsiteX17" fmla="*/ 1389829 w 10604718"/>
                <a:gd name="connsiteY17" fmla="*/ 636074 h 2912645"/>
                <a:gd name="connsiteX18" fmla="*/ 1408879 w 10604718"/>
                <a:gd name="connsiteY18" fmla="*/ 988499 h 2912645"/>
                <a:gd name="connsiteX19" fmla="*/ 1418404 w 10604718"/>
                <a:gd name="connsiteY19" fmla="*/ 1150424 h 2912645"/>
                <a:gd name="connsiteX20" fmla="*/ 1513654 w 10604718"/>
                <a:gd name="connsiteY20" fmla="*/ 1102799 h 2912645"/>
                <a:gd name="connsiteX21" fmla="*/ 1523179 w 10604718"/>
                <a:gd name="connsiteY21" fmla="*/ 236024 h 2912645"/>
                <a:gd name="connsiteX22" fmla="*/ 1570804 w 10604718"/>
                <a:gd name="connsiteY22" fmla="*/ 140774 h 2912645"/>
                <a:gd name="connsiteX23" fmla="*/ 1627954 w 10604718"/>
                <a:gd name="connsiteY23" fmla="*/ 321749 h 2912645"/>
                <a:gd name="connsiteX24" fmla="*/ 1637479 w 10604718"/>
                <a:gd name="connsiteY24" fmla="*/ 769424 h 2912645"/>
                <a:gd name="connsiteX25" fmla="*/ 1666054 w 10604718"/>
                <a:gd name="connsiteY25" fmla="*/ 1150424 h 2912645"/>
                <a:gd name="connsiteX26" fmla="*/ 1818454 w 10604718"/>
                <a:gd name="connsiteY26" fmla="*/ 1102799 h 2912645"/>
                <a:gd name="connsiteX27" fmla="*/ 1808929 w 10604718"/>
                <a:gd name="connsiteY27" fmla="*/ 721799 h 2912645"/>
                <a:gd name="connsiteX28" fmla="*/ 1789879 w 10604718"/>
                <a:gd name="connsiteY28" fmla="*/ 312224 h 2912645"/>
                <a:gd name="connsiteX29" fmla="*/ 1808929 w 10604718"/>
                <a:gd name="connsiteY29" fmla="*/ 140774 h 2912645"/>
                <a:gd name="connsiteX30" fmla="*/ 1932754 w 10604718"/>
                <a:gd name="connsiteY30" fmla="*/ 197924 h 2912645"/>
                <a:gd name="connsiteX31" fmla="*/ 1923229 w 10604718"/>
                <a:gd name="connsiteY31" fmla="*/ 474149 h 2912645"/>
                <a:gd name="connsiteX32" fmla="*/ 1961329 w 10604718"/>
                <a:gd name="connsiteY32" fmla="*/ 855149 h 2912645"/>
                <a:gd name="connsiteX33" fmla="*/ 1980379 w 10604718"/>
                <a:gd name="connsiteY33" fmla="*/ 1093274 h 2912645"/>
                <a:gd name="connsiteX34" fmla="*/ 2056579 w 10604718"/>
                <a:gd name="connsiteY34" fmla="*/ 1093274 h 2912645"/>
                <a:gd name="connsiteX35" fmla="*/ 2113729 w 10604718"/>
                <a:gd name="connsiteY35" fmla="*/ 883724 h 2912645"/>
                <a:gd name="connsiteX36" fmla="*/ 2104204 w 10604718"/>
                <a:gd name="connsiteY36" fmla="*/ 626549 h 2912645"/>
                <a:gd name="connsiteX37" fmla="*/ 2066104 w 10604718"/>
                <a:gd name="connsiteY37" fmla="*/ 216974 h 2912645"/>
                <a:gd name="connsiteX38" fmla="*/ 2161354 w 10604718"/>
                <a:gd name="connsiteY38" fmla="*/ 178874 h 2912645"/>
                <a:gd name="connsiteX39" fmla="*/ 2218504 w 10604718"/>
                <a:gd name="connsiteY39" fmla="*/ 331274 h 2912645"/>
                <a:gd name="connsiteX40" fmla="*/ 2237554 w 10604718"/>
                <a:gd name="connsiteY40" fmla="*/ 674174 h 2912645"/>
                <a:gd name="connsiteX41" fmla="*/ 2208979 w 10604718"/>
                <a:gd name="connsiteY41" fmla="*/ 921824 h 2912645"/>
                <a:gd name="connsiteX42" fmla="*/ 2247079 w 10604718"/>
                <a:gd name="connsiteY42" fmla="*/ 1112324 h 2912645"/>
                <a:gd name="connsiteX43" fmla="*/ 2361379 w 10604718"/>
                <a:gd name="connsiteY43" fmla="*/ 1083749 h 2912645"/>
                <a:gd name="connsiteX44" fmla="*/ 2361379 w 10604718"/>
                <a:gd name="connsiteY44" fmla="*/ 750374 h 2912645"/>
                <a:gd name="connsiteX45" fmla="*/ 2332804 w 10604718"/>
                <a:gd name="connsiteY45" fmla="*/ 359849 h 2912645"/>
                <a:gd name="connsiteX46" fmla="*/ 2361379 w 10604718"/>
                <a:gd name="connsiteY46" fmla="*/ 159824 h 2912645"/>
                <a:gd name="connsiteX47" fmla="*/ 2485204 w 10604718"/>
                <a:gd name="connsiteY47" fmla="*/ 159824 h 2912645"/>
                <a:gd name="connsiteX48" fmla="*/ 2475679 w 10604718"/>
                <a:gd name="connsiteY48" fmla="*/ 397949 h 2912645"/>
                <a:gd name="connsiteX49" fmla="*/ 2475679 w 10604718"/>
                <a:gd name="connsiteY49" fmla="*/ 588449 h 2912645"/>
                <a:gd name="connsiteX50" fmla="*/ 2513779 w 10604718"/>
                <a:gd name="connsiteY50" fmla="*/ 855149 h 2912645"/>
                <a:gd name="connsiteX51" fmla="*/ 2523304 w 10604718"/>
                <a:gd name="connsiteY51" fmla="*/ 1064699 h 2912645"/>
                <a:gd name="connsiteX52" fmla="*/ 2589979 w 10604718"/>
                <a:gd name="connsiteY52" fmla="*/ 1102799 h 2912645"/>
                <a:gd name="connsiteX53" fmla="*/ 2656654 w 10604718"/>
                <a:gd name="connsiteY53" fmla="*/ 988499 h 2912645"/>
                <a:gd name="connsiteX54" fmla="*/ 2647129 w 10604718"/>
                <a:gd name="connsiteY54" fmla="*/ 731324 h 2912645"/>
                <a:gd name="connsiteX55" fmla="*/ 2647129 w 10604718"/>
                <a:gd name="connsiteY55" fmla="*/ 359849 h 2912645"/>
                <a:gd name="connsiteX56" fmla="*/ 2656654 w 10604718"/>
                <a:gd name="connsiteY56" fmla="*/ 150299 h 2912645"/>
                <a:gd name="connsiteX57" fmla="*/ 2780479 w 10604718"/>
                <a:gd name="connsiteY57" fmla="*/ 159824 h 2912645"/>
                <a:gd name="connsiteX58" fmla="*/ 2818579 w 10604718"/>
                <a:gd name="connsiteY58" fmla="*/ 388424 h 2912645"/>
                <a:gd name="connsiteX59" fmla="*/ 2818579 w 10604718"/>
                <a:gd name="connsiteY59" fmla="*/ 693224 h 2912645"/>
                <a:gd name="connsiteX60" fmla="*/ 2799529 w 10604718"/>
                <a:gd name="connsiteY60" fmla="*/ 1007549 h 2912645"/>
                <a:gd name="connsiteX61" fmla="*/ 2828104 w 10604718"/>
                <a:gd name="connsiteY61" fmla="*/ 1121849 h 2912645"/>
                <a:gd name="connsiteX62" fmla="*/ 2932879 w 10604718"/>
                <a:gd name="connsiteY62" fmla="*/ 1074224 h 2912645"/>
                <a:gd name="connsiteX63" fmla="*/ 2942404 w 10604718"/>
                <a:gd name="connsiteY63" fmla="*/ 817049 h 2912645"/>
                <a:gd name="connsiteX64" fmla="*/ 2961454 w 10604718"/>
                <a:gd name="connsiteY64" fmla="*/ 540824 h 2912645"/>
                <a:gd name="connsiteX65" fmla="*/ 2932879 w 10604718"/>
                <a:gd name="connsiteY65" fmla="*/ 226499 h 2912645"/>
                <a:gd name="connsiteX66" fmla="*/ 3047179 w 10604718"/>
                <a:gd name="connsiteY66" fmla="*/ 83624 h 2912645"/>
                <a:gd name="connsiteX67" fmla="*/ 3113854 w 10604718"/>
                <a:gd name="connsiteY67" fmla="*/ 359849 h 2912645"/>
                <a:gd name="connsiteX68" fmla="*/ 3094804 w 10604718"/>
                <a:gd name="connsiteY68" fmla="*/ 702749 h 2912645"/>
                <a:gd name="connsiteX69" fmla="*/ 3075754 w 10604718"/>
                <a:gd name="connsiteY69" fmla="*/ 1074224 h 2912645"/>
                <a:gd name="connsiteX70" fmla="*/ 3123379 w 10604718"/>
                <a:gd name="connsiteY70" fmla="*/ 1121849 h 2912645"/>
                <a:gd name="connsiteX71" fmla="*/ 3237679 w 10604718"/>
                <a:gd name="connsiteY71" fmla="*/ 1055174 h 2912645"/>
                <a:gd name="connsiteX72" fmla="*/ 3247204 w 10604718"/>
                <a:gd name="connsiteY72" fmla="*/ 845624 h 2912645"/>
                <a:gd name="connsiteX73" fmla="*/ 3237679 w 10604718"/>
                <a:gd name="connsiteY73" fmla="*/ 512249 h 2912645"/>
                <a:gd name="connsiteX74" fmla="*/ 3294829 w 10604718"/>
                <a:gd name="connsiteY74" fmla="*/ 140774 h 2912645"/>
                <a:gd name="connsiteX75" fmla="*/ 3390079 w 10604718"/>
                <a:gd name="connsiteY75" fmla="*/ 321749 h 2912645"/>
                <a:gd name="connsiteX76" fmla="*/ 3409129 w 10604718"/>
                <a:gd name="connsiteY76" fmla="*/ 740849 h 2912645"/>
                <a:gd name="connsiteX77" fmla="*/ 3399604 w 10604718"/>
                <a:gd name="connsiteY77" fmla="*/ 1045649 h 2912645"/>
                <a:gd name="connsiteX78" fmla="*/ 3504379 w 10604718"/>
                <a:gd name="connsiteY78" fmla="*/ 1112324 h 2912645"/>
                <a:gd name="connsiteX79" fmla="*/ 3513904 w 10604718"/>
                <a:gd name="connsiteY79" fmla="*/ 893249 h 2912645"/>
                <a:gd name="connsiteX80" fmla="*/ 3542479 w 10604718"/>
                <a:gd name="connsiteY80" fmla="*/ 550349 h 2912645"/>
                <a:gd name="connsiteX81" fmla="*/ 3532954 w 10604718"/>
                <a:gd name="connsiteY81" fmla="*/ 312224 h 2912645"/>
                <a:gd name="connsiteX82" fmla="*/ 3552004 w 10604718"/>
                <a:gd name="connsiteY82" fmla="*/ 121724 h 2912645"/>
                <a:gd name="connsiteX83" fmla="*/ 3675829 w 10604718"/>
                <a:gd name="connsiteY83" fmla="*/ 188399 h 2912645"/>
                <a:gd name="connsiteX84" fmla="*/ 3675829 w 10604718"/>
                <a:gd name="connsiteY84" fmla="*/ 464624 h 2912645"/>
                <a:gd name="connsiteX85" fmla="*/ 3666304 w 10604718"/>
                <a:gd name="connsiteY85" fmla="*/ 769424 h 2912645"/>
                <a:gd name="connsiteX86" fmla="*/ 3628204 w 10604718"/>
                <a:gd name="connsiteY86" fmla="*/ 1045649 h 2912645"/>
                <a:gd name="connsiteX87" fmla="*/ 3761554 w 10604718"/>
                <a:gd name="connsiteY87" fmla="*/ 1102799 h 2912645"/>
                <a:gd name="connsiteX88" fmla="*/ 3828229 w 10604718"/>
                <a:gd name="connsiteY88" fmla="*/ 702749 h 2912645"/>
                <a:gd name="connsiteX89" fmla="*/ 3837754 w 10604718"/>
                <a:gd name="connsiteY89" fmla="*/ 283649 h 2912645"/>
                <a:gd name="connsiteX90" fmla="*/ 3894904 w 10604718"/>
                <a:gd name="connsiteY90" fmla="*/ 131249 h 2912645"/>
                <a:gd name="connsiteX91" fmla="*/ 3952054 w 10604718"/>
                <a:gd name="connsiteY91" fmla="*/ 188399 h 2912645"/>
                <a:gd name="connsiteX92" fmla="*/ 3952054 w 10604718"/>
                <a:gd name="connsiteY92" fmla="*/ 426524 h 2912645"/>
                <a:gd name="connsiteX93" fmla="*/ 3980629 w 10604718"/>
                <a:gd name="connsiteY93" fmla="*/ 769424 h 2912645"/>
                <a:gd name="connsiteX94" fmla="*/ 3990154 w 10604718"/>
                <a:gd name="connsiteY94" fmla="*/ 1026599 h 2912645"/>
                <a:gd name="connsiteX95" fmla="*/ 4075879 w 10604718"/>
                <a:gd name="connsiteY95" fmla="*/ 1083749 h 2912645"/>
                <a:gd name="connsiteX96" fmla="*/ 4113979 w 10604718"/>
                <a:gd name="connsiteY96" fmla="*/ 807524 h 2912645"/>
                <a:gd name="connsiteX97" fmla="*/ 4085404 w 10604718"/>
                <a:gd name="connsiteY97" fmla="*/ 455099 h 2912645"/>
                <a:gd name="connsiteX98" fmla="*/ 4085404 w 10604718"/>
                <a:gd name="connsiteY98" fmla="*/ 169349 h 2912645"/>
                <a:gd name="connsiteX99" fmla="*/ 4161604 w 10604718"/>
                <a:gd name="connsiteY99" fmla="*/ 93149 h 2912645"/>
                <a:gd name="connsiteX100" fmla="*/ 4228279 w 10604718"/>
                <a:gd name="connsiteY100" fmla="*/ 226499 h 2912645"/>
                <a:gd name="connsiteX101" fmla="*/ 4228279 w 10604718"/>
                <a:gd name="connsiteY101" fmla="*/ 397949 h 2912645"/>
                <a:gd name="connsiteX102" fmla="*/ 4247329 w 10604718"/>
                <a:gd name="connsiteY102" fmla="*/ 693224 h 2912645"/>
                <a:gd name="connsiteX103" fmla="*/ 4275904 w 10604718"/>
                <a:gd name="connsiteY103" fmla="*/ 969449 h 2912645"/>
                <a:gd name="connsiteX104" fmla="*/ 4285429 w 10604718"/>
                <a:gd name="connsiteY104" fmla="*/ 1112324 h 2912645"/>
                <a:gd name="connsiteX105" fmla="*/ 4418779 w 10604718"/>
                <a:gd name="connsiteY105" fmla="*/ 1064699 h 2912645"/>
                <a:gd name="connsiteX106" fmla="*/ 4390204 w 10604718"/>
                <a:gd name="connsiteY106" fmla="*/ 740849 h 2912645"/>
                <a:gd name="connsiteX107" fmla="*/ 4371154 w 10604718"/>
                <a:gd name="connsiteY107" fmla="*/ 207449 h 2912645"/>
                <a:gd name="connsiteX108" fmla="*/ 4390204 w 10604718"/>
                <a:gd name="connsiteY108" fmla="*/ 102674 h 2912645"/>
                <a:gd name="connsiteX109" fmla="*/ 4466404 w 10604718"/>
                <a:gd name="connsiteY109" fmla="*/ 159824 h 2912645"/>
                <a:gd name="connsiteX110" fmla="*/ 4504504 w 10604718"/>
                <a:gd name="connsiteY110" fmla="*/ 436049 h 2912645"/>
                <a:gd name="connsiteX111" fmla="*/ 4542604 w 10604718"/>
                <a:gd name="connsiteY111" fmla="*/ 845624 h 2912645"/>
                <a:gd name="connsiteX112" fmla="*/ 4609279 w 10604718"/>
                <a:gd name="connsiteY112" fmla="*/ 1093274 h 2912645"/>
                <a:gd name="connsiteX113" fmla="*/ 4656904 w 10604718"/>
                <a:gd name="connsiteY113" fmla="*/ 912299 h 2912645"/>
                <a:gd name="connsiteX114" fmla="*/ 4656904 w 10604718"/>
                <a:gd name="connsiteY114" fmla="*/ 636074 h 2912645"/>
                <a:gd name="connsiteX115" fmla="*/ 4685479 w 10604718"/>
                <a:gd name="connsiteY115" fmla="*/ 293174 h 2912645"/>
                <a:gd name="connsiteX116" fmla="*/ 4714054 w 10604718"/>
                <a:gd name="connsiteY116" fmla="*/ 112199 h 2912645"/>
                <a:gd name="connsiteX117" fmla="*/ 4780729 w 10604718"/>
                <a:gd name="connsiteY117" fmla="*/ 283649 h 2912645"/>
                <a:gd name="connsiteX118" fmla="*/ 4771204 w 10604718"/>
                <a:gd name="connsiteY118" fmla="*/ 607499 h 2912645"/>
                <a:gd name="connsiteX119" fmla="*/ 4809304 w 10604718"/>
                <a:gd name="connsiteY119" fmla="*/ 959924 h 2912645"/>
                <a:gd name="connsiteX120" fmla="*/ 4837879 w 10604718"/>
                <a:gd name="connsiteY120" fmla="*/ 1083749 h 2912645"/>
                <a:gd name="connsiteX121" fmla="*/ 4952179 w 10604718"/>
                <a:gd name="connsiteY121" fmla="*/ 1055174 h 2912645"/>
                <a:gd name="connsiteX122" fmla="*/ 4904554 w 10604718"/>
                <a:gd name="connsiteY122" fmla="*/ 683699 h 2912645"/>
                <a:gd name="connsiteX123" fmla="*/ 4904554 w 10604718"/>
                <a:gd name="connsiteY123" fmla="*/ 455099 h 2912645"/>
                <a:gd name="connsiteX124" fmla="*/ 4933129 w 10604718"/>
                <a:gd name="connsiteY124" fmla="*/ 169349 h 2912645"/>
                <a:gd name="connsiteX125" fmla="*/ 5028379 w 10604718"/>
                <a:gd name="connsiteY125" fmla="*/ 150299 h 2912645"/>
                <a:gd name="connsiteX126" fmla="*/ 5066479 w 10604718"/>
                <a:gd name="connsiteY126" fmla="*/ 236024 h 2912645"/>
                <a:gd name="connsiteX127" fmla="*/ 5104579 w 10604718"/>
                <a:gd name="connsiteY127" fmla="*/ 483674 h 2912645"/>
                <a:gd name="connsiteX128" fmla="*/ 5095054 w 10604718"/>
                <a:gd name="connsiteY128" fmla="*/ 693224 h 2912645"/>
                <a:gd name="connsiteX129" fmla="*/ 5095054 w 10604718"/>
                <a:gd name="connsiteY129" fmla="*/ 845624 h 2912645"/>
                <a:gd name="connsiteX130" fmla="*/ 5114104 w 10604718"/>
                <a:gd name="connsiteY130" fmla="*/ 998024 h 2912645"/>
                <a:gd name="connsiteX131" fmla="*/ 5123629 w 10604718"/>
                <a:gd name="connsiteY131" fmla="*/ 1064699 h 2912645"/>
                <a:gd name="connsiteX132" fmla="*/ 5218879 w 10604718"/>
                <a:gd name="connsiteY132" fmla="*/ 1007549 h 2912645"/>
                <a:gd name="connsiteX133" fmla="*/ 5228404 w 10604718"/>
                <a:gd name="connsiteY133" fmla="*/ 845624 h 2912645"/>
                <a:gd name="connsiteX134" fmla="*/ 5228404 w 10604718"/>
                <a:gd name="connsiteY134" fmla="*/ 531299 h 2912645"/>
                <a:gd name="connsiteX135" fmla="*/ 5209354 w 10604718"/>
                <a:gd name="connsiteY135" fmla="*/ 264599 h 2912645"/>
                <a:gd name="connsiteX136" fmla="*/ 5209354 w 10604718"/>
                <a:gd name="connsiteY136" fmla="*/ 150299 h 2912645"/>
                <a:gd name="connsiteX137" fmla="*/ 5266504 w 10604718"/>
                <a:gd name="connsiteY137" fmla="*/ 121724 h 2912645"/>
                <a:gd name="connsiteX138" fmla="*/ 5323654 w 10604718"/>
                <a:gd name="connsiteY138" fmla="*/ 140774 h 2912645"/>
                <a:gd name="connsiteX139" fmla="*/ 5361754 w 10604718"/>
                <a:gd name="connsiteY139" fmla="*/ 302699 h 2912645"/>
                <a:gd name="connsiteX140" fmla="*/ 5361754 w 10604718"/>
                <a:gd name="connsiteY140" fmla="*/ 531299 h 2912645"/>
                <a:gd name="connsiteX141" fmla="*/ 5361754 w 10604718"/>
                <a:gd name="connsiteY141" fmla="*/ 807524 h 2912645"/>
                <a:gd name="connsiteX142" fmla="*/ 5352229 w 10604718"/>
                <a:gd name="connsiteY142" fmla="*/ 978974 h 2912645"/>
                <a:gd name="connsiteX143" fmla="*/ 5380804 w 10604718"/>
                <a:gd name="connsiteY143" fmla="*/ 1036124 h 2912645"/>
                <a:gd name="connsiteX144" fmla="*/ 5476054 w 10604718"/>
                <a:gd name="connsiteY144" fmla="*/ 1036124 h 2912645"/>
                <a:gd name="connsiteX145" fmla="*/ 5504629 w 10604718"/>
                <a:gd name="connsiteY145" fmla="*/ 797999 h 2912645"/>
                <a:gd name="connsiteX146" fmla="*/ 5514154 w 10604718"/>
                <a:gd name="connsiteY146" fmla="*/ 388424 h 2912645"/>
                <a:gd name="connsiteX147" fmla="*/ 5504629 w 10604718"/>
                <a:gd name="connsiteY147" fmla="*/ 131249 h 2912645"/>
                <a:gd name="connsiteX148" fmla="*/ 5590354 w 10604718"/>
                <a:gd name="connsiteY148" fmla="*/ 131249 h 2912645"/>
                <a:gd name="connsiteX149" fmla="*/ 5628454 w 10604718"/>
                <a:gd name="connsiteY149" fmla="*/ 236024 h 2912645"/>
                <a:gd name="connsiteX150" fmla="*/ 5637979 w 10604718"/>
                <a:gd name="connsiteY150" fmla="*/ 397949 h 2912645"/>
                <a:gd name="connsiteX151" fmla="*/ 5647504 w 10604718"/>
                <a:gd name="connsiteY151" fmla="*/ 559874 h 2912645"/>
                <a:gd name="connsiteX152" fmla="*/ 5637979 w 10604718"/>
                <a:gd name="connsiteY152" fmla="*/ 788474 h 2912645"/>
                <a:gd name="connsiteX153" fmla="*/ 5637979 w 10604718"/>
                <a:gd name="connsiteY153" fmla="*/ 998024 h 2912645"/>
                <a:gd name="connsiteX154" fmla="*/ 5685604 w 10604718"/>
                <a:gd name="connsiteY154" fmla="*/ 1074224 h 2912645"/>
                <a:gd name="connsiteX155" fmla="*/ 5742754 w 10604718"/>
                <a:gd name="connsiteY155" fmla="*/ 969449 h 2912645"/>
                <a:gd name="connsiteX156" fmla="*/ 5790379 w 10604718"/>
                <a:gd name="connsiteY156" fmla="*/ 759899 h 2912645"/>
                <a:gd name="connsiteX157" fmla="*/ 5752279 w 10604718"/>
                <a:gd name="connsiteY157" fmla="*/ 540824 h 2912645"/>
                <a:gd name="connsiteX158" fmla="*/ 5752279 w 10604718"/>
                <a:gd name="connsiteY158" fmla="*/ 255074 h 2912645"/>
                <a:gd name="connsiteX159" fmla="*/ 5809429 w 10604718"/>
                <a:gd name="connsiteY159" fmla="*/ 102674 h 2912645"/>
                <a:gd name="connsiteX160" fmla="*/ 5876104 w 10604718"/>
                <a:gd name="connsiteY160" fmla="*/ 150299 h 2912645"/>
                <a:gd name="connsiteX161" fmla="*/ 5885629 w 10604718"/>
                <a:gd name="connsiteY161" fmla="*/ 359849 h 2912645"/>
                <a:gd name="connsiteX162" fmla="*/ 5885629 w 10604718"/>
                <a:gd name="connsiteY162" fmla="*/ 540824 h 2912645"/>
                <a:gd name="connsiteX163" fmla="*/ 5914204 w 10604718"/>
                <a:gd name="connsiteY163" fmla="*/ 817049 h 2912645"/>
                <a:gd name="connsiteX164" fmla="*/ 5904679 w 10604718"/>
                <a:gd name="connsiteY164" fmla="*/ 1026599 h 2912645"/>
                <a:gd name="connsiteX165" fmla="*/ 5952304 w 10604718"/>
                <a:gd name="connsiteY165" fmla="*/ 1102799 h 2912645"/>
                <a:gd name="connsiteX166" fmla="*/ 6028504 w 10604718"/>
                <a:gd name="connsiteY166" fmla="*/ 1074224 h 2912645"/>
                <a:gd name="connsiteX167" fmla="*/ 6028504 w 10604718"/>
                <a:gd name="connsiteY167" fmla="*/ 731324 h 2912645"/>
                <a:gd name="connsiteX168" fmla="*/ 6038029 w 10604718"/>
                <a:gd name="connsiteY168" fmla="*/ 197924 h 2912645"/>
                <a:gd name="connsiteX169" fmla="*/ 6123754 w 10604718"/>
                <a:gd name="connsiteY169" fmla="*/ 102674 h 2912645"/>
                <a:gd name="connsiteX170" fmla="*/ 6161854 w 10604718"/>
                <a:gd name="connsiteY170" fmla="*/ 207449 h 2912645"/>
                <a:gd name="connsiteX171" fmla="*/ 6161854 w 10604718"/>
                <a:gd name="connsiteY171" fmla="*/ 493199 h 2912645"/>
                <a:gd name="connsiteX172" fmla="*/ 6161854 w 10604718"/>
                <a:gd name="connsiteY172" fmla="*/ 769424 h 2912645"/>
                <a:gd name="connsiteX173" fmla="*/ 6161854 w 10604718"/>
                <a:gd name="connsiteY173" fmla="*/ 950399 h 2912645"/>
                <a:gd name="connsiteX174" fmla="*/ 6161854 w 10604718"/>
                <a:gd name="connsiteY174" fmla="*/ 1083749 h 2912645"/>
                <a:gd name="connsiteX175" fmla="*/ 6266629 w 10604718"/>
                <a:gd name="connsiteY175" fmla="*/ 1045649 h 2912645"/>
                <a:gd name="connsiteX176" fmla="*/ 6295204 w 10604718"/>
                <a:gd name="connsiteY176" fmla="*/ 893249 h 2912645"/>
                <a:gd name="connsiteX177" fmla="*/ 6285679 w 10604718"/>
                <a:gd name="connsiteY177" fmla="*/ 540824 h 2912645"/>
                <a:gd name="connsiteX178" fmla="*/ 6285679 w 10604718"/>
                <a:gd name="connsiteY178" fmla="*/ 293174 h 2912645"/>
                <a:gd name="connsiteX179" fmla="*/ 6323779 w 10604718"/>
                <a:gd name="connsiteY179" fmla="*/ 121724 h 2912645"/>
                <a:gd name="connsiteX180" fmla="*/ 6409504 w 10604718"/>
                <a:gd name="connsiteY180" fmla="*/ 150299 h 2912645"/>
                <a:gd name="connsiteX181" fmla="*/ 6419029 w 10604718"/>
                <a:gd name="connsiteY181" fmla="*/ 464624 h 2912645"/>
                <a:gd name="connsiteX182" fmla="*/ 6447604 w 10604718"/>
                <a:gd name="connsiteY182" fmla="*/ 1093274 h 2912645"/>
                <a:gd name="connsiteX183" fmla="*/ 6571429 w 10604718"/>
                <a:gd name="connsiteY183" fmla="*/ 1064699 h 2912645"/>
                <a:gd name="connsiteX184" fmla="*/ 6590479 w 10604718"/>
                <a:gd name="connsiteY184" fmla="*/ 826574 h 2912645"/>
                <a:gd name="connsiteX185" fmla="*/ 6561904 w 10604718"/>
                <a:gd name="connsiteY185" fmla="*/ 388424 h 2912645"/>
                <a:gd name="connsiteX186" fmla="*/ 6609529 w 10604718"/>
                <a:gd name="connsiteY186" fmla="*/ 159824 h 2912645"/>
                <a:gd name="connsiteX187" fmla="*/ 6676204 w 10604718"/>
                <a:gd name="connsiteY187" fmla="*/ 197924 h 2912645"/>
                <a:gd name="connsiteX188" fmla="*/ 6714304 w 10604718"/>
                <a:gd name="connsiteY188" fmla="*/ 921824 h 2912645"/>
                <a:gd name="connsiteX189" fmla="*/ 6742879 w 10604718"/>
                <a:gd name="connsiteY189" fmla="*/ 1112324 h 2912645"/>
                <a:gd name="connsiteX190" fmla="*/ 6857179 w 10604718"/>
                <a:gd name="connsiteY190" fmla="*/ 1017074 h 2912645"/>
                <a:gd name="connsiteX191" fmla="*/ 6866704 w 10604718"/>
                <a:gd name="connsiteY191" fmla="*/ 607499 h 2912645"/>
                <a:gd name="connsiteX192" fmla="*/ 6876229 w 10604718"/>
                <a:gd name="connsiteY192" fmla="*/ 340799 h 2912645"/>
                <a:gd name="connsiteX193" fmla="*/ 6914329 w 10604718"/>
                <a:gd name="connsiteY193" fmla="*/ 140774 h 2912645"/>
                <a:gd name="connsiteX194" fmla="*/ 6981004 w 10604718"/>
                <a:gd name="connsiteY194" fmla="*/ 197924 h 2912645"/>
                <a:gd name="connsiteX195" fmla="*/ 6990529 w 10604718"/>
                <a:gd name="connsiteY195" fmla="*/ 731324 h 2912645"/>
                <a:gd name="connsiteX196" fmla="*/ 6981004 w 10604718"/>
                <a:gd name="connsiteY196" fmla="*/ 1017074 h 2912645"/>
                <a:gd name="connsiteX197" fmla="*/ 7057204 w 10604718"/>
                <a:gd name="connsiteY197" fmla="*/ 1083749 h 2912645"/>
                <a:gd name="connsiteX198" fmla="*/ 7114354 w 10604718"/>
                <a:gd name="connsiteY198" fmla="*/ 931349 h 2912645"/>
                <a:gd name="connsiteX199" fmla="*/ 7114354 w 10604718"/>
                <a:gd name="connsiteY199" fmla="*/ 550349 h 2912645"/>
                <a:gd name="connsiteX200" fmla="*/ 7104829 w 10604718"/>
                <a:gd name="connsiteY200" fmla="*/ 226499 h 2912645"/>
                <a:gd name="connsiteX201" fmla="*/ 7171504 w 10604718"/>
                <a:gd name="connsiteY201" fmla="*/ 121724 h 2912645"/>
                <a:gd name="connsiteX202" fmla="*/ 7238179 w 10604718"/>
                <a:gd name="connsiteY202" fmla="*/ 350324 h 2912645"/>
                <a:gd name="connsiteX203" fmla="*/ 7247704 w 10604718"/>
                <a:gd name="connsiteY203" fmla="*/ 988499 h 2912645"/>
                <a:gd name="connsiteX204" fmla="*/ 7352479 w 10604718"/>
                <a:gd name="connsiteY204" fmla="*/ 969449 h 2912645"/>
                <a:gd name="connsiteX205" fmla="*/ 7390579 w 10604718"/>
                <a:gd name="connsiteY205" fmla="*/ 588449 h 2912645"/>
                <a:gd name="connsiteX206" fmla="*/ 7371529 w 10604718"/>
                <a:gd name="connsiteY206" fmla="*/ 255074 h 2912645"/>
                <a:gd name="connsiteX207" fmla="*/ 7400104 w 10604718"/>
                <a:gd name="connsiteY207" fmla="*/ 140774 h 2912645"/>
                <a:gd name="connsiteX208" fmla="*/ 7466779 w 10604718"/>
                <a:gd name="connsiteY208" fmla="*/ 388424 h 2912645"/>
                <a:gd name="connsiteX209" fmla="*/ 7495354 w 10604718"/>
                <a:gd name="connsiteY209" fmla="*/ 750374 h 2912645"/>
                <a:gd name="connsiteX210" fmla="*/ 7485829 w 10604718"/>
                <a:gd name="connsiteY210" fmla="*/ 998024 h 2912645"/>
                <a:gd name="connsiteX211" fmla="*/ 7562029 w 10604718"/>
                <a:gd name="connsiteY211" fmla="*/ 1083749 h 2912645"/>
                <a:gd name="connsiteX212" fmla="*/ 7647754 w 10604718"/>
                <a:gd name="connsiteY212" fmla="*/ 788474 h 2912645"/>
                <a:gd name="connsiteX213" fmla="*/ 7638229 w 10604718"/>
                <a:gd name="connsiteY213" fmla="*/ 331274 h 2912645"/>
                <a:gd name="connsiteX214" fmla="*/ 7647754 w 10604718"/>
                <a:gd name="connsiteY214" fmla="*/ 159824 h 2912645"/>
                <a:gd name="connsiteX215" fmla="*/ 7714429 w 10604718"/>
                <a:gd name="connsiteY215" fmla="*/ 93149 h 2912645"/>
                <a:gd name="connsiteX216" fmla="*/ 7762054 w 10604718"/>
                <a:gd name="connsiteY216" fmla="*/ 169349 h 2912645"/>
                <a:gd name="connsiteX217" fmla="*/ 7771579 w 10604718"/>
                <a:gd name="connsiteY217" fmla="*/ 369374 h 2912645"/>
                <a:gd name="connsiteX218" fmla="*/ 7762054 w 10604718"/>
                <a:gd name="connsiteY218" fmla="*/ 645599 h 2912645"/>
                <a:gd name="connsiteX219" fmla="*/ 7771579 w 10604718"/>
                <a:gd name="connsiteY219" fmla="*/ 940874 h 2912645"/>
                <a:gd name="connsiteX220" fmla="*/ 7790629 w 10604718"/>
                <a:gd name="connsiteY220" fmla="*/ 1045649 h 2912645"/>
                <a:gd name="connsiteX221" fmla="*/ 7847779 w 10604718"/>
                <a:gd name="connsiteY221" fmla="*/ 1064699 h 2912645"/>
                <a:gd name="connsiteX222" fmla="*/ 7895404 w 10604718"/>
                <a:gd name="connsiteY222" fmla="*/ 855149 h 2912645"/>
                <a:gd name="connsiteX223" fmla="*/ 7895404 w 10604718"/>
                <a:gd name="connsiteY223" fmla="*/ 559874 h 2912645"/>
                <a:gd name="connsiteX224" fmla="*/ 7904929 w 10604718"/>
                <a:gd name="connsiteY224" fmla="*/ 264599 h 2912645"/>
                <a:gd name="connsiteX225" fmla="*/ 7904929 w 10604718"/>
                <a:gd name="connsiteY225" fmla="*/ 159824 h 2912645"/>
                <a:gd name="connsiteX226" fmla="*/ 8000179 w 10604718"/>
                <a:gd name="connsiteY226" fmla="*/ 112199 h 2912645"/>
                <a:gd name="connsiteX227" fmla="*/ 8038279 w 10604718"/>
                <a:gd name="connsiteY227" fmla="*/ 197924 h 2912645"/>
                <a:gd name="connsiteX228" fmla="*/ 8038279 w 10604718"/>
                <a:gd name="connsiteY228" fmla="*/ 950399 h 2912645"/>
                <a:gd name="connsiteX229" fmla="*/ 8019229 w 10604718"/>
                <a:gd name="connsiteY229" fmla="*/ 1083749 h 2912645"/>
                <a:gd name="connsiteX230" fmla="*/ 8143054 w 10604718"/>
                <a:gd name="connsiteY230" fmla="*/ 1045649 h 2912645"/>
                <a:gd name="connsiteX231" fmla="*/ 8162104 w 10604718"/>
                <a:gd name="connsiteY231" fmla="*/ 826574 h 2912645"/>
                <a:gd name="connsiteX232" fmla="*/ 8190679 w 10604718"/>
                <a:gd name="connsiteY232" fmla="*/ 445574 h 2912645"/>
                <a:gd name="connsiteX233" fmla="*/ 8200204 w 10604718"/>
                <a:gd name="connsiteY233" fmla="*/ 159824 h 2912645"/>
                <a:gd name="connsiteX234" fmla="*/ 8314504 w 10604718"/>
                <a:gd name="connsiteY234" fmla="*/ 112199 h 2912645"/>
                <a:gd name="connsiteX235" fmla="*/ 8333554 w 10604718"/>
                <a:gd name="connsiteY235" fmla="*/ 216974 h 2912645"/>
                <a:gd name="connsiteX236" fmla="*/ 8333554 w 10604718"/>
                <a:gd name="connsiteY236" fmla="*/ 531299 h 2912645"/>
                <a:gd name="connsiteX237" fmla="*/ 8314504 w 10604718"/>
                <a:gd name="connsiteY237" fmla="*/ 883724 h 2912645"/>
                <a:gd name="connsiteX238" fmla="*/ 8324029 w 10604718"/>
                <a:gd name="connsiteY238" fmla="*/ 1036124 h 2912645"/>
                <a:gd name="connsiteX239" fmla="*/ 8419279 w 10604718"/>
                <a:gd name="connsiteY239" fmla="*/ 1045649 h 2912645"/>
                <a:gd name="connsiteX240" fmla="*/ 8438329 w 10604718"/>
                <a:gd name="connsiteY240" fmla="*/ 864674 h 2912645"/>
                <a:gd name="connsiteX241" fmla="*/ 8457379 w 10604718"/>
                <a:gd name="connsiteY241" fmla="*/ 569399 h 2912645"/>
                <a:gd name="connsiteX242" fmla="*/ 8476429 w 10604718"/>
                <a:gd name="connsiteY242" fmla="*/ 245549 h 2912645"/>
                <a:gd name="connsiteX243" fmla="*/ 8524054 w 10604718"/>
                <a:gd name="connsiteY243" fmla="*/ 121724 h 2912645"/>
                <a:gd name="connsiteX244" fmla="*/ 8609779 w 10604718"/>
                <a:gd name="connsiteY244" fmla="*/ 255074 h 2912645"/>
                <a:gd name="connsiteX245" fmla="*/ 8600254 w 10604718"/>
                <a:gd name="connsiteY245" fmla="*/ 493199 h 2912645"/>
                <a:gd name="connsiteX246" fmla="*/ 8600254 w 10604718"/>
                <a:gd name="connsiteY246" fmla="*/ 788474 h 2912645"/>
                <a:gd name="connsiteX247" fmla="*/ 8638354 w 10604718"/>
                <a:gd name="connsiteY247" fmla="*/ 1036124 h 2912645"/>
                <a:gd name="connsiteX248" fmla="*/ 8695504 w 10604718"/>
                <a:gd name="connsiteY248" fmla="*/ 1102799 h 2912645"/>
                <a:gd name="connsiteX249" fmla="*/ 8724079 w 10604718"/>
                <a:gd name="connsiteY249" fmla="*/ 874199 h 2912645"/>
                <a:gd name="connsiteX250" fmla="*/ 8724079 w 10604718"/>
                <a:gd name="connsiteY250" fmla="*/ 531299 h 2912645"/>
                <a:gd name="connsiteX251" fmla="*/ 8714554 w 10604718"/>
                <a:gd name="connsiteY251" fmla="*/ 216974 h 2912645"/>
                <a:gd name="connsiteX252" fmla="*/ 8819329 w 10604718"/>
                <a:gd name="connsiteY252" fmla="*/ 131249 h 2912645"/>
                <a:gd name="connsiteX253" fmla="*/ 8876479 w 10604718"/>
                <a:gd name="connsiteY253" fmla="*/ 378899 h 2912645"/>
                <a:gd name="connsiteX254" fmla="*/ 8876479 w 10604718"/>
                <a:gd name="connsiteY254" fmla="*/ 702749 h 2912645"/>
                <a:gd name="connsiteX255" fmla="*/ 8905054 w 10604718"/>
                <a:gd name="connsiteY255" fmla="*/ 1045649 h 2912645"/>
                <a:gd name="connsiteX256" fmla="*/ 9019354 w 10604718"/>
                <a:gd name="connsiteY256" fmla="*/ 969449 h 2912645"/>
                <a:gd name="connsiteX257" fmla="*/ 9019354 w 10604718"/>
                <a:gd name="connsiteY257" fmla="*/ 712274 h 2912645"/>
                <a:gd name="connsiteX258" fmla="*/ 9057454 w 10604718"/>
                <a:gd name="connsiteY258" fmla="*/ 340799 h 2912645"/>
                <a:gd name="connsiteX259" fmla="*/ 9028879 w 10604718"/>
                <a:gd name="connsiteY259" fmla="*/ 131249 h 2912645"/>
                <a:gd name="connsiteX260" fmla="*/ 9171754 w 10604718"/>
                <a:gd name="connsiteY260" fmla="*/ 169349 h 2912645"/>
                <a:gd name="connsiteX261" fmla="*/ 9181279 w 10604718"/>
                <a:gd name="connsiteY261" fmla="*/ 378899 h 2912645"/>
                <a:gd name="connsiteX262" fmla="*/ 9190804 w 10604718"/>
                <a:gd name="connsiteY262" fmla="*/ 807524 h 2912645"/>
                <a:gd name="connsiteX263" fmla="*/ 9219379 w 10604718"/>
                <a:gd name="connsiteY263" fmla="*/ 2350574 h 2912645"/>
                <a:gd name="connsiteX264" fmla="*/ 878767 w 10604718"/>
                <a:gd name="connsiteY264" fmla="*/ 2585620 h 2912645"/>
                <a:gd name="connsiteX0" fmla="*/ 878767 w 10604718"/>
                <a:gd name="connsiteY0" fmla="*/ 2585620 h 2751106"/>
                <a:gd name="connsiteX1" fmla="*/ 742129 w 10604718"/>
                <a:gd name="connsiteY1" fmla="*/ 388424 h 2751106"/>
                <a:gd name="connsiteX2" fmla="*/ 856429 w 10604718"/>
                <a:gd name="connsiteY2" fmla="*/ 255074 h 2751106"/>
                <a:gd name="connsiteX3" fmla="*/ 865954 w 10604718"/>
                <a:gd name="connsiteY3" fmla="*/ 959924 h 2751106"/>
                <a:gd name="connsiteX4" fmla="*/ 856429 w 10604718"/>
                <a:gd name="connsiteY4" fmla="*/ 1121849 h 2751106"/>
                <a:gd name="connsiteX5" fmla="*/ 951679 w 10604718"/>
                <a:gd name="connsiteY5" fmla="*/ 1159949 h 2751106"/>
                <a:gd name="connsiteX6" fmla="*/ 999304 w 10604718"/>
                <a:gd name="connsiteY6" fmla="*/ 950399 h 2751106"/>
                <a:gd name="connsiteX7" fmla="*/ 999304 w 10604718"/>
                <a:gd name="connsiteY7" fmla="*/ 645599 h 2751106"/>
                <a:gd name="connsiteX8" fmla="*/ 999304 w 10604718"/>
                <a:gd name="connsiteY8" fmla="*/ 416999 h 2751106"/>
                <a:gd name="connsiteX9" fmla="*/ 999304 w 10604718"/>
                <a:gd name="connsiteY9" fmla="*/ 188399 h 2751106"/>
                <a:gd name="connsiteX10" fmla="*/ 1085029 w 10604718"/>
                <a:gd name="connsiteY10" fmla="*/ 169349 h 2751106"/>
                <a:gd name="connsiteX11" fmla="*/ 1142179 w 10604718"/>
                <a:gd name="connsiteY11" fmla="*/ 274124 h 2751106"/>
                <a:gd name="connsiteX12" fmla="*/ 1142179 w 10604718"/>
                <a:gd name="connsiteY12" fmla="*/ 1102799 h 2751106"/>
                <a:gd name="connsiteX13" fmla="*/ 1237429 w 10604718"/>
                <a:gd name="connsiteY13" fmla="*/ 1140899 h 2751106"/>
                <a:gd name="connsiteX14" fmla="*/ 1246954 w 10604718"/>
                <a:gd name="connsiteY14" fmla="*/ 950399 h 2751106"/>
                <a:gd name="connsiteX15" fmla="*/ 1266004 w 10604718"/>
                <a:gd name="connsiteY15" fmla="*/ 169349 h 2751106"/>
                <a:gd name="connsiteX16" fmla="*/ 1370779 w 10604718"/>
                <a:gd name="connsiteY16" fmla="*/ 178874 h 2751106"/>
                <a:gd name="connsiteX17" fmla="*/ 1389829 w 10604718"/>
                <a:gd name="connsiteY17" fmla="*/ 636074 h 2751106"/>
                <a:gd name="connsiteX18" fmla="*/ 1408879 w 10604718"/>
                <a:gd name="connsiteY18" fmla="*/ 988499 h 2751106"/>
                <a:gd name="connsiteX19" fmla="*/ 1418404 w 10604718"/>
                <a:gd name="connsiteY19" fmla="*/ 1150424 h 2751106"/>
                <a:gd name="connsiteX20" fmla="*/ 1513654 w 10604718"/>
                <a:gd name="connsiteY20" fmla="*/ 1102799 h 2751106"/>
                <a:gd name="connsiteX21" fmla="*/ 1523179 w 10604718"/>
                <a:gd name="connsiteY21" fmla="*/ 236024 h 2751106"/>
                <a:gd name="connsiteX22" fmla="*/ 1570804 w 10604718"/>
                <a:gd name="connsiteY22" fmla="*/ 140774 h 2751106"/>
                <a:gd name="connsiteX23" fmla="*/ 1627954 w 10604718"/>
                <a:gd name="connsiteY23" fmla="*/ 321749 h 2751106"/>
                <a:gd name="connsiteX24" fmla="*/ 1637479 w 10604718"/>
                <a:gd name="connsiteY24" fmla="*/ 769424 h 2751106"/>
                <a:gd name="connsiteX25" fmla="*/ 1666054 w 10604718"/>
                <a:gd name="connsiteY25" fmla="*/ 1150424 h 2751106"/>
                <a:gd name="connsiteX26" fmla="*/ 1818454 w 10604718"/>
                <a:gd name="connsiteY26" fmla="*/ 1102799 h 2751106"/>
                <a:gd name="connsiteX27" fmla="*/ 1808929 w 10604718"/>
                <a:gd name="connsiteY27" fmla="*/ 721799 h 2751106"/>
                <a:gd name="connsiteX28" fmla="*/ 1789879 w 10604718"/>
                <a:gd name="connsiteY28" fmla="*/ 312224 h 2751106"/>
                <a:gd name="connsiteX29" fmla="*/ 1808929 w 10604718"/>
                <a:gd name="connsiteY29" fmla="*/ 140774 h 2751106"/>
                <a:gd name="connsiteX30" fmla="*/ 1932754 w 10604718"/>
                <a:gd name="connsiteY30" fmla="*/ 197924 h 2751106"/>
                <a:gd name="connsiteX31" fmla="*/ 1923229 w 10604718"/>
                <a:gd name="connsiteY31" fmla="*/ 474149 h 2751106"/>
                <a:gd name="connsiteX32" fmla="*/ 1961329 w 10604718"/>
                <a:gd name="connsiteY32" fmla="*/ 855149 h 2751106"/>
                <a:gd name="connsiteX33" fmla="*/ 1980379 w 10604718"/>
                <a:gd name="connsiteY33" fmla="*/ 1093274 h 2751106"/>
                <a:gd name="connsiteX34" fmla="*/ 2056579 w 10604718"/>
                <a:gd name="connsiteY34" fmla="*/ 1093274 h 2751106"/>
                <a:gd name="connsiteX35" fmla="*/ 2113729 w 10604718"/>
                <a:gd name="connsiteY35" fmla="*/ 883724 h 2751106"/>
                <a:gd name="connsiteX36" fmla="*/ 2104204 w 10604718"/>
                <a:gd name="connsiteY36" fmla="*/ 626549 h 2751106"/>
                <a:gd name="connsiteX37" fmla="*/ 2066104 w 10604718"/>
                <a:gd name="connsiteY37" fmla="*/ 216974 h 2751106"/>
                <a:gd name="connsiteX38" fmla="*/ 2161354 w 10604718"/>
                <a:gd name="connsiteY38" fmla="*/ 178874 h 2751106"/>
                <a:gd name="connsiteX39" fmla="*/ 2218504 w 10604718"/>
                <a:gd name="connsiteY39" fmla="*/ 331274 h 2751106"/>
                <a:gd name="connsiteX40" fmla="*/ 2237554 w 10604718"/>
                <a:gd name="connsiteY40" fmla="*/ 674174 h 2751106"/>
                <a:gd name="connsiteX41" fmla="*/ 2208979 w 10604718"/>
                <a:gd name="connsiteY41" fmla="*/ 921824 h 2751106"/>
                <a:gd name="connsiteX42" fmla="*/ 2247079 w 10604718"/>
                <a:gd name="connsiteY42" fmla="*/ 1112324 h 2751106"/>
                <a:gd name="connsiteX43" fmla="*/ 2361379 w 10604718"/>
                <a:gd name="connsiteY43" fmla="*/ 1083749 h 2751106"/>
                <a:gd name="connsiteX44" fmla="*/ 2361379 w 10604718"/>
                <a:gd name="connsiteY44" fmla="*/ 750374 h 2751106"/>
                <a:gd name="connsiteX45" fmla="*/ 2332804 w 10604718"/>
                <a:gd name="connsiteY45" fmla="*/ 359849 h 2751106"/>
                <a:gd name="connsiteX46" fmla="*/ 2361379 w 10604718"/>
                <a:gd name="connsiteY46" fmla="*/ 159824 h 2751106"/>
                <a:gd name="connsiteX47" fmla="*/ 2485204 w 10604718"/>
                <a:gd name="connsiteY47" fmla="*/ 159824 h 2751106"/>
                <a:gd name="connsiteX48" fmla="*/ 2475679 w 10604718"/>
                <a:gd name="connsiteY48" fmla="*/ 397949 h 2751106"/>
                <a:gd name="connsiteX49" fmla="*/ 2475679 w 10604718"/>
                <a:gd name="connsiteY49" fmla="*/ 588449 h 2751106"/>
                <a:gd name="connsiteX50" fmla="*/ 2513779 w 10604718"/>
                <a:gd name="connsiteY50" fmla="*/ 855149 h 2751106"/>
                <a:gd name="connsiteX51" fmla="*/ 2523304 w 10604718"/>
                <a:gd name="connsiteY51" fmla="*/ 1064699 h 2751106"/>
                <a:gd name="connsiteX52" fmla="*/ 2589979 w 10604718"/>
                <a:gd name="connsiteY52" fmla="*/ 1102799 h 2751106"/>
                <a:gd name="connsiteX53" fmla="*/ 2656654 w 10604718"/>
                <a:gd name="connsiteY53" fmla="*/ 988499 h 2751106"/>
                <a:gd name="connsiteX54" fmla="*/ 2647129 w 10604718"/>
                <a:gd name="connsiteY54" fmla="*/ 731324 h 2751106"/>
                <a:gd name="connsiteX55" fmla="*/ 2647129 w 10604718"/>
                <a:gd name="connsiteY55" fmla="*/ 359849 h 2751106"/>
                <a:gd name="connsiteX56" fmla="*/ 2656654 w 10604718"/>
                <a:gd name="connsiteY56" fmla="*/ 150299 h 2751106"/>
                <a:gd name="connsiteX57" fmla="*/ 2780479 w 10604718"/>
                <a:gd name="connsiteY57" fmla="*/ 159824 h 2751106"/>
                <a:gd name="connsiteX58" fmla="*/ 2818579 w 10604718"/>
                <a:gd name="connsiteY58" fmla="*/ 388424 h 2751106"/>
                <a:gd name="connsiteX59" fmla="*/ 2818579 w 10604718"/>
                <a:gd name="connsiteY59" fmla="*/ 693224 h 2751106"/>
                <a:gd name="connsiteX60" fmla="*/ 2799529 w 10604718"/>
                <a:gd name="connsiteY60" fmla="*/ 1007549 h 2751106"/>
                <a:gd name="connsiteX61" fmla="*/ 2828104 w 10604718"/>
                <a:gd name="connsiteY61" fmla="*/ 1121849 h 2751106"/>
                <a:gd name="connsiteX62" fmla="*/ 2932879 w 10604718"/>
                <a:gd name="connsiteY62" fmla="*/ 1074224 h 2751106"/>
                <a:gd name="connsiteX63" fmla="*/ 2942404 w 10604718"/>
                <a:gd name="connsiteY63" fmla="*/ 817049 h 2751106"/>
                <a:gd name="connsiteX64" fmla="*/ 2961454 w 10604718"/>
                <a:gd name="connsiteY64" fmla="*/ 540824 h 2751106"/>
                <a:gd name="connsiteX65" fmla="*/ 2932879 w 10604718"/>
                <a:gd name="connsiteY65" fmla="*/ 226499 h 2751106"/>
                <a:gd name="connsiteX66" fmla="*/ 3047179 w 10604718"/>
                <a:gd name="connsiteY66" fmla="*/ 83624 h 2751106"/>
                <a:gd name="connsiteX67" fmla="*/ 3113854 w 10604718"/>
                <a:gd name="connsiteY67" fmla="*/ 359849 h 2751106"/>
                <a:gd name="connsiteX68" fmla="*/ 3094804 w 10604718"/>
                <a:gd name="connsiteY68" fmla="*/ 702749 h 2751106"/>
                <a:gd name="connsiteX69" fmla="*/ 3075754 w 10604718"/>
                <a:gd name="connsiteY69" fmla="*/ 1074224 h 2751106"/>
                <a:gd name="connsiteX70" fmla="*/ 3123379 w 10604718"/>
                <a:gd name="connsiteY70" fmla="*/ 1121849 h 2751106"/>
                <a:gd name="connsiteX71" fmla="*/ 3237679 w 10604718"/>
                <a:gd name="connsiteY71" fmla="*/ 1055174 h 2751106"/>
                <a:gd name="connsiteX72" fmla="*/ 3247204 w 10604718"/>
                <a:gd name="connsiteY72" fmla="*/ 845624 h 2751106"/>
                <a:gd name="connsiteX73" fmla="*/ 3237679 w 10604718"/>
                <a:gd name="connsiteY73" fmla="*/ 512249 h 2751106"/>
                <a:gd name="connsiteX74" fmla="*/ 3294829 w 10604718"/>
                <a:gd name="connsiteY74" fmla="*/ 140774 h 2751106"/>
                <a:gd name="connsiteX75" fmla="*/ 3390079 w 10604718"/>
                <a:gd name="connsiteY75" fmla="*/ 321749 h 2751106"/>
                <a:gd name="connsiteX76" fmla="*/ 3409129 w 10604718"/>
                <a:gd name="connsiteY76" fmla="*/ 740849 h 2751106"/>
                <a:gd name="connsiteX77" fmla="*/ 3399604 w 10604718"/>
                <a:gd name="connsiteY77" fmla="*/ 1045649 h 2751106"/>
                <a:gd name="connsiteX78" fmla="*/ 3504379 w 10604718"/>
                <a:gd name="connsiteY78" fmla="*/ 1112324 h 2751106"/>
                <a:gd name="connsiteX79" fmla="*/ 3513904 w 10604718"/>
                <a:gd name="connsiteY79" fmla="*/ 893249 h 2751106"/>
                <a:gd name="connsiteX80" fmla="*/ 3542479 w 10604718"/>
                <a:gd name="connsiteY80" fmla="*/ 550349 h 2751106"/>
                <a:gd name="connsiteX81" fmla="*/ 3532954 w 10604718"/>
                <a:gd name="connsiteY81" fmla="*/ 312224 h 2751106"/>
                <a:gd name="connsiteX82" fmla="*/ 3552004 w 10604718"/>
                <a:gd name="connsiteY82" fmla="*/ 121724 h 2751106"/>
                <a:gd name="connsiteX83" fmla="*/ 3675829 w 10604718"/>
                <a:gd name="connsiteY83" fmla="*/ 188399 h 2751106"/>
                <a:gd name="connsiteX84" fmla="*/ 3675829 w 10604718"/>
                <a:gd name="connsiteY84" fmla="*/ 464624 h 2751106"/>
                <a:gd name="connsiteX85" fmla="*/ 3666304 w 10604718"/>
                <a:gd name="connsiteY85" fmla="*/ 769424 h 2751106"/>
                <a:gd name="connsiteX86" fmla="*/ 3628204 w 10604718"/>
                <a:gd name="connsiteY86" fmla="*/ 1045649 h 2751106"/>
                <a:gd name="connsiteX87" fmla="*/ 3761554 w 10604718"/>
                <a:gd name="connsiteY87" fmla="*/ 1102799 h 2751106"/>
                <a:gd name="connsiteX88" fmla="*/ 3828229 w 10604718"/>
                <a:gd name="connsiteY88" fmla="*/ 702749 h 2751106"/>
                <a:gd name="connsiteX89" fmla="*/ 3837754 w 10604718"/>
                <a:gd name="connsiteY89" fmla="*/ 283649 h 2751106"/>
                <a:gd name="connsiteX90" fmla="*/ 3894904 w 10604718"/>
                <a:gd name="connsiteY90" fmla="*/ 131249 h 2751106"/>
                <a:gd name="connsiteX91" fmla="*/ 3952054 w 10604718"/>
                <a:gd name="connsiteY91" fmla="*/ 188399 h 2751106"/>
                <a:gd name="connsiteX92" fmla="*/ 3952054 w 10604718"/>
                <a:gd name="connsiteY92" fmla="*/ 426524 h 2751106"/>
                <a:gd name="connsiteX93" fmla="*/ 3980629 w 10604718"/>
                <a:gd name="connsiteY93" fmla="*/ 769424 h 2751106"/>
                <a:gd name="connsiteX94" fmla="*/ 3990154 w 10604718"/>
                <a:gd name="connsiteY94" fmla="*/ 1026599 h 2751106"/>
                <a:gd name="connsiteX95" fmla="*/ 4075879 w 10604718"/>
                <a:gd name="connsiteY95" fmla="*/ 1083749 h 2751106"/>
                <a:gd name="connsiteX96" fmla="*/ 4113979 w 10604718"/>
                <a:gd name="connsiteY96" fmla="*/ 807524 h 2751106"/>
                <a:gd name="connsiteX97" fmla="*/ 4085404 w 10604718"/>
                <a:gd name="connsiteY97" fmla="*/ 455099 h 2751106"/>
                <a:gd name="connsiteX98" fmla="*/ 4085404 w 10604718"/>
                <a:gd name="connsiteY98" fmla="*/ 169349 h 2751106"/>
                <a:gd name="connsiteX99" fmla="*/ 4161604 w 10604718"/>
                <a:gd name="connsiteY99" fmla="*/ 93149 h 2751106"/>
                <a:gd name="connsiteX100" fmla="*/ 4228279 w 10604718"/>
                <a:gd name="connsiteY100" fmla="*/ 226499 h 2751106"/>
                <a:gd name="connsiteX101" fmla="*/ 4228279 w 10604718"/>
                <a:gd name="connsiteY101" fmla="*/ 397949 h 2751106"/>
                <a:gd name="connsiteX102" fmla="*/ 4247329 w 10604718"/>
                <a:gd name="connsiteY102" fmla="*/ 693224 h 2751106"/>
                <a:gd name="connsiteX103" fmla="*/ 4275904 w 10604718"/>
                <a:gd name="connsiteY103" fmla="*/ 969449 h 2751106"/>
                <a:gd name="connsiteX104" fmla="*/ 4285429 w 10604718"/>
                <a:gd name="connsiteY104" fmla="*/ 1112324 h 2751106"/>
                <a:gd name="connsiteX105" fmla="*/ 4418779 w 10604718"/>
                <a:gd name="connsiteY105" fmla="*/ 1064699 h 2751106"/>
                <a:gd name="connsiteX106" fmla="*/ 4390204 w 10604718"/>
                <a:gd name="connsiteY106" fmla="*/ 740849 h 2751106"/>
                <a:gd name="connsiteX107" fmla="*/ 4371154 w 10604718"/>
                <a:gd name="connsiteY107" fmla="*/ 207449 h 2751106"/>
                <a:gd name="connsiteX108" fmla="*/ 4390204 w 10604718"/>
                <a:gd name="connsiteY108" fmla="*/ 102674 h 2751106"/>
                <a:gd name="connsiteX109" fmla="*/ 4466404 w 10604718"/>
                <a:gd name="connsiteY109" fmla="*/ 159824 h 2751106"/>
                <a:gd name="connsiteX110" fmla="*/ 4504504 w 10604718"/>
                <a:gd name="connsiteY110" fmla="*/ 436049 h 2751106"/>
                <a:gd name="connsiteX111" fmla="*/ 4542604 w 10604718"/>
                <a:gd name="connsiteY111" fmla="*/ 845624 h 2751106"/>
                <a:gd name="connsiteX112" fmla="*/ 4609279 w 10604718"/>
                <a:gd name="connsiteY112" fmla="*/ 1093274 h 2751106"/>
                <a:gd name="connsiteX113" fmla="*/ 4656904 w 10604718"/>
                <a:gd name="connsiteY113" fmla="*/ 912299 h 2751106"/>
                <a:gd name="connsiteX114" fmla="*/ 4656904 w 10604718"/>
                <a:gd name="connsiteY114" fmla="*/ 636074 h 2751106"/>
                <a:gd name="connsiteX115" fmla="*/ 4685479 w 10604718"/>
                <a:gd name="connsiteY115" fmla="*/ 293174 h 2751106"/>
                <a:gd name="connsiteX116" fmla="*/ 4714054 w 10604718"/>
                <a:gd name="connsiteY116" fmla="*/ 112199 h 2751106"/>
                <a:gd name="connsiteX117" fmla="*/ 4780729 w 10604718"/>
                <a:gd name="connsiteY117" fmla="*/ 283649 h 2751106"/>
                <a:gd name="connsiteX118" fmla="*/ 4771204 w 10604718"/>
                <a:gd name="connsiteY118" fmla="*/ 607499 h 2751106"/>
                <a:gd name="connsiteX119" fmla="*/ 4809304 w 10604718"/>
                <a:gd name="connsiteY119" fmla="*/ 959924 h 2751106"/>
                <a:gd name="connsiteX120" fmla="*/ 4837879 w 10604718"/>
                <a:gd name="connsiteY120" fmla="*/ 1083749 h 2751106"/>
                <a:gd name="connsiteX121" fmla="*/ 4952179 w 10604718"/>
                <a:gd name="connsiteY121" fmla="*/ 1055174 h 2751106"/>
                <a:gd name="connsiteX122" fmla="*/ 4904554 w 10604718"/>
                <a:gd name="connsiteY122" fmla="*/ 683699 h 2751106"/>
                <a:gd name="connsiteX123" fmla="*/ 4904554 w 10604718"/>
                <a:gd name="connsiteY123" fmla="*/ 455099 h 2751106"/>
                <a:gd name="connsiteX124" fmla="*/ 4933129 w 10604718"/>
                <a:gd name="connsiteY124" fmla="*/ 169349 h 2751106"/>
                <a:gd name="connsiteX125" fmla="*/ 5028379 w 10604718"/>
                <a:gd name="connsiteY125" fmla="*/ 150299 h 2751106"/>
                <a:gd name="connsiteX126" fmla="*/ 5066479 w 10604718"/>
                <a:gd name="connsiteY126" fmla="*/ 236024 h 2751106"/>
                <a:gd name="connsiteX127" fmla="*/ 5104579 w 10604718"/>
                <a:gd name="connsiteY127" fmla="*/ 483674 h 2751106"/>
                <a:gd name="connsiteX128" fmla="*/ 5095054 w 10604718"/>
                <a:gd name="connsiteY128" fmla="*/ 693224 h 2751106"/>
                <a:gd name="connsiteX129" fmla="*/ 5095054 w 10604718"/>
                <a:gd name="connsiteY129" fmla="*/ 845624 h 2751106"/>
                <a:gd name="connsiteX130" fmla="*/ 5114104 w 10604718"/>
                <a:gd name="connsiteY130" fmla="*/ 998024 h 2751106"/>
                <a:gd name="connsiteX131" fmla="*/ 5123629 w 10604718"/>
                <a:gd name="connsiteY131" fmla="*/ 1064699 h 2751106"/>
                <a:gd name="connsiteX132" fmla="*/ 5218879 w 10604718"/>
                <a:gd name="connsiteY132" fmla="*/ 1007549 h 2751106"/>
                <a:gd name="connsiteX133" fmla="*/ 5228404 w 10604718"/>
                <a:gd name="connsiteY133" fmla="*/ 845624 h 2751106"/>
                <a:gd name="connsiteX134" fmla="*/ 5228404 w 10604718"/>
                <a:gd name="connsiteY134" fmla="*/ 531299 h 2751106"/>
                <a:gd name="connsiteX135" fmla="*/ 5209354 w 10604718"/>
                <a:gd name="connsiteY135" fmla="*/ 264599 h 2751106"/>
                <a:gd name="connsiteX136" fmla="*/ 5209354 w 10604718"/>
                <a:gd name="connsiteY136" fmla="*/ 150299 h 2751106"/>
                <a:gd name="connsiteX137" fmla="*/ 5266504 w 10604718"/>
                <a:gd name="connsiteY137" fmla="*/ 121724 h 2751106"/>
                <a:gd name="connsiteX138" fmla="*/ 5323654 w 10604718"/>
                <a:gd name="connsiteY138" fmla="*/ 140774 h 2751106"/>
                <a:gd name="connsiteX139" fmla="*/ 5361754 w 10604718"/>
                <a:gd name="connsiteY139" fmla="*/ 302699 h 2751106"/>
                <a:gd name="connsiteX140" fmla="*/ 5361754 w 10604718"/>
                <a:gd name="connsiteY140" fmla="*/ 531299 h 2751106"/>
                <a:gd name="connsiteX141" fmla="*/ 5361754 w 10604718"/>
                <a:gd name="connsiteY141" fmla="*/ 807524 h 2751106"/>
                <a:gd name="connsiteX142" fmla="*/ 5352229 w 10604718"/>
                <a:gd name="connsiteY142" fmla="*/ 978974 h 2751106"/>
                <a:gd name="connsiteX143" fmla="*/ 5380804 w 10604718"/>
                <a:gd name="connsiteY143" fmla="*/ 1036124 h 2751106"/>
                <a:gd name="connsiteX144" fmla="*/ 5476054 w 10604718"/>
                <a:gd name="connsiteY144" fmla="*/ 1036124 h 2751106"/>
                <a:gd name="connsiteX145" fmla="*/ 5504629 w 10604718"/>
                <a:gd name="connsiteY145" fmla="*/ 797999 h 2751106"/>
                <a:gd name="connsiteX146" fmla="*/ 5514154 w 10604718"/>
                <a:gd name="connsiteY146" fmla="*/ 388424 h 2751106"/>
                <a:gd name="connsiteX147" fmla="*/ 5504629 w 10604718"/>
                <a:gd name="connsiteY147" fmla="*/ 131249 h 2751106"/>
                <a:gd name="connsiteX148" fmla="*/ 5590354 w 10604718"/>
                <a:gd name="connsiteY148" fmla="*/ 131249 h 2751106"/>
                <a:gd name="connsiteX149" fmla="*/ 5628454 w 10604718"/>
                <a:gd name="connsiteY149" fmla="*/ 236024 h 2751106"/>
                <a:gd name="connsiteX150" fmla="*/ 5637979 w 10604718"/>
                <a:gd name="connsiteY150" fmla="*/ 397949 h 2751106"/>
                <a:gd name="connsiteX151" fmla="*/ 5647504 w 10604718"/>
                <a:gd name="connsiteY151" fmla="*/ 559874 h 2751106"/>
                <a:gd name="connsiteX152" fmla="*/ 5637979 w 10604718"/>
                <a:gd name="connsiteY152" fmla="*/ 788474 h 2751106"/>
                <a:gd name="connsiteX153" fmla="*/ 5637979 w 10604718"/>
                <a:gd name="connsiteY153" fmla="*/ 998024 h 2751106"/>
                <a:gd name="connsiteX154" fmla="*/ 5685604 w 10604718"/>
                <a:gd name="connsiteY154" fmla="*/ 1074224 h 2751106"/>
                <a:gd name="connsiteX155" fmla="*/ 5742754 w 10604718"/>
                <a:gd name="connsiteY155" fmla="*/ 969449 h 2751106"/>
                <a:gd name="connsiteX156" fmla="*/ 5790379 w 10604718"/>
                <a:gd name="connsiteY156" fmla="*/ 759899 h 2751106"/>
                <a:gd name="connsiteX157" fmla="*/ 5752279 w 10604718"/>
                <a:gd name="connsiteY157" fmla="*/ 540824 h 2751106"/>
                <a:gd name="connsiteX158" fmla="*/ 5752279 w 10604718"/>
                <a:gd name="connsiteY158" fmla="*/ 255074 h 2751106"/>
                <a:gd name="connsiteX159" fmla="*/ 5809429 w 10604718"/>
                <a:gd name="connsiteY159" fmla="*/ 102674 h 2751106"/>
                <a:gd name="connsiteX160" fmla="*/ 5876104 w 10604718"/>
                <a:gd name="connsiteY160" fmla="*/ 150299 h 2751106"/>
                <a:gd name="connsiteX161" fmla="*/ 5885629 w 10604718"/>
                <a:gd name="connsiteY161" fmla="*/ 359849 h 2751106"/>
                <a:gd name="connsiteX162" fmla="*/ 5885629 w 10604718"/>
                <a:gd name="connsiteY162" fmla="*/ 540824 h 2751106"/>
                <a:gd name="connsiteX163" fmla="*/ 5914204 w 10604718"/>
                <a:gd name="connsiteY163" fmla="*/ 817049 h 2751106"/>
                <a:gd name="connsiteX164" fmla="*/ 5904679 w 10604718"/>
                <a:gd name="connsiteY164" fmla="*/ 1026599 h 2751106"/>
                <a:gd name="connsiteX165" fmla="*/ 5952304 w 10604718"/>
                <a:gd name="connsiteY165" fmla="*/ 1102799 h 2751106"/>
                <a:gd name="connsiteX166" fmla="*/ 6028504 w 10604718"/>
                <a:gd name="connsiteY166" fmla="*/ 1074224 h 2751106"/>
                <a:gd name="connsiteX167" fmla="*/ 6028504 w 10604718"/>
                <a:gd name="connsiteY167" fmla="*/ 731324 h 2751106"/>
                <a:gd name="connsiteX168" fmla="*/ 6038029 w 10604718"/>
                <a:gd name="connsiteY168" fmla="*/ 197924 h 2751106"/>
                <a:gd name="connsiteX169" fmla="*/ 6123754 w 10604718"/>
                <a:gd name="connsiteY169" fmla="*/ 102674 h 2751106"/>
                <a:gd name="connsiteX170" fmla="*/ 6161854 w 10604718"/>
                <a:gd name="connsiteY170" fmla="*/ 207449 h 2751106"/>
                <a:gd name="connsiteX171" fmla="*/ 6161854 w 10604718"/>
                <a:gd name="connsiteY171" fmla="*/ 493199 h 2751106"/>
                <a:gd name="connsiteX172" fmla="*/ 6161854 w 10604718"/>
                <a:gd name="connsiteY172" fmla="*/ 769424 h 2751106"/>
                <a:gd name="connsiteX173" fmla="*/ 6161854 w 10604718"/>
                <a:gd name="connsiteY173" fmla="*/ 950399 h 2751106"/>
                <a:gd name="connsiteX174" fmla="*/ 6161854 w 10604718"/>
                <a:gd name="connsiteY174" fmla="*/ 1083749 h 2751106"/>
                <a:gd name="connsiteX175" fmla="*/ 6266629 w 10604718"/>
                <a:gd name="connsiteY175" fmla="*/ 1045649 h 2751106"/>
                <a:gd name="connsiteX176" fmla="*/ 6295204 w 10604718"/>
                <a:gd name="connsiteY176" fmla="*/ 893249 h 2751106"/>
                <a:gd name="connsiteX177" fmla="*/ 6285679 w 10604718"/>
                <a:gd name="connsiteY177" fmla="*/ 540824 h 2751106"/>
                <a:gd name="connsiteX178" fmla="*/ 6285679 w 10604718"/>
                <a:gd name="connsiteY178" fmla="*/ 293174 h 2751106"/>
                <a:gd name="connsiteX179" fmla="*/ 6323779 w 10604718"/>
                <a:gd name="connsiteY179" fmla="*/ 121724 h 2751106"/>
                <a:gd name="connsiteX180" fmla="*/ 6409504 w 10604718"/>
                <a:gd name="connsiteY180" fmla="*/ 150299 h 2751106"/>
                <a:gd name="connsiteX181" fmla="*/ 6419029 w 10604718"/>
                <a:gd name="connsiteY181" fmla="*/ 464624 h 2751106"/>
                <a:gd name="connsiteX182" fmla="*/ 6447604 w 10604718"/>
                <a:gd name="connsiteY182" fmla="*/ 1093274 h 2751106"/>
                <a:gd name="connsiteX183" fmla="*/ 6571429 w 10604718"/>
                <a:gd name="connsiteY183" fmla="*/ 1064699 h 2751106"/>
                <a:gd name="connsiteX184" fmla="*/ 6590479 w 10604718"/>
                <a:gd name="connsiteY184" fmla="*/ 826574 h 2751106"/>
                <a:gd name="connsiteX185" fmla="*/ 6561904 w 10604718"/>
                <a:gd name="connsiteY185" fmla="*/ 388424 h 2751106"/>
                <a:gd name="connsiteX186" fmla="*/ 6609529 w 10604718"/>
                <a:gd name="connsiteY186" fmla="*/ 159824 h 2751106"/>
                <a:gd name="connsiteX187" fmla="*/ 6676204 w 10604718"/>
                <a:gd name="connsiteY187" fmla="*/ 197924 h 2751106"/>
                <a:gd name="connsiteX188" fmla="*/ 6714304 w 10604718"/>
                <a:gd name="connsiteY188" fmla="*/ 921824 h 2751106"/>
                <a:gd name="connsiteX189" fmla="*/ 6742879 w 10604718"/>
                <a:gd name="connsiteY189" fmla="*/ 1112324 h 2751106"/>
                <a:gd name="connsiteX190" fmla="*/ 6857179 w 10604718"/>
                <a:gd name="connsiteY190" fmla="*/ 1017074 h 2751106"/>
                <a:gd name="connsiteX191" fmla="*/ 6866704 w 10604718"/>
                <a:gd name="connsiteY191" fmla="*/ 607499 h 2751106"/>
                <a:gd name="connsiteX192" fmla="*/ 6876229 w 10604718"/>
                <a:gd name="connsiteY192" fmla="*/ 340799 h 2751106"/>
                <a:gd name="connsiteX193" fmla="*/ 6914329 w 10604718"/>
                <a:gd name="connsiteY193" fmla="*/ 140774 h 2751106"/>
                <a:gd name="connsiteX194" fmla="*/ 6981004 w 10604718"/>
                <a:gd name="connsiteY194" fmla="*/ 197924 h 2751106"/>
                <a:gd name="connsiteX195" fmla="*/ 6990529 w 10604718"/>
                <a:gd name="connsiteY195" fmla="*/ 731324 h 2751106"/>
                <a:gd name="connsiteX196" fmla="*/ 6981004 w 10604718"/>
                <a:gd name="connsiteY196" fmla="*/ 1017074 h 2751106"/>
                <a:gd name="connsiteX197" fmla="*/ 7057204 w 10604718"/>
                <a:gd name="connsiteY197" fmla="*/ 1083749 h 2751106"/>
                <a:gd name="connsiteX198" fmla="*/ 7114354 w 10604718"/>
                <a:gd name="connsiteY198" fmla="*/ 931349 h 2751106"/>
                <a:gd name="connsiteX199" fmla="*/ 7114354 w 10604718"/>
                <a:gd name="connsiteY199" fmla="*/ 550349 h 2751106"/>
                <a:gd name="connsiteX200" fmla="*/ 7104829 w 10604718"/>
                <a:gd name="connsiteY200" fmla="*/ 226499 h 2751106"/>
                <a:gd name="connsiteX201" fmla="*/ 7171504 w 10604718"/>
                <a:gd name="connsiteY201" fmla="*/ 121724 h 2751106"/>
                <a:gd name="connsiteX202" fmla="*/ 7238179 w 10604718"/>
                <a:gd name="connsiteY202" fmla="*/ 350324 h 2751106"/>
                <a:gd name="connsiteX203" fmla="*/ 7247704 w 10604718"/>
                <a:gd name="connsiteY203" fmla="*/ 988499 h 2751106"/>
                <a:gd name="connsiteX204" fmla="*/ 7352479 w 10604718"/>
                <a:gd name="connsiteY204" fmla="*/ 969449 h 2751106"/>
                <a:gd name="connsiteX205" fmla="*/ 7390579 w 10604718"/>
                <a:gd name="connsiteY205" fmla="*/ 588449 h 2751106"/>
                <a:gd name="connsiteX206" fmla="*/ 7371529 w 10604718"/>
                <a:gd name="connsiteY206" fmla="*/ 255074 h 2751106"/>
                <a:gd name="connsiteX207" fmla="*/ 7400104 w 10604718"/>
                <a:gd name="connsiteY207" fmla="*/ 140774 h 2751106"/>
                <a:gd name="connsiteX208" fmla="*/ 7466779 w 10604718"/>
                <a:gd name="connsiteY208" fmla="*/ 388424 h 2751106"/>
                <a:gd name="connsiteX209" fmla="*/ 7495354 w 10604718"/>
                <a:gd name="connsiteY209" fmla="*/ 750374 h 2751106"/>
                <a:gd name="connsiteX210" fmla="*/ 7485829 w 10604718"/>
                <a:gd name="connsiteY210" fmla="*/ 998024 h 2751106"/>
                <a:gd name="connsiteX211" fmla="*/ 7562029 w 10604718"/>
                <a:gd name="connsiteY211" fmla="*/ 1083749 h 2751106"/>
                <a:gd name="connsiteX212" fmla="*/ 7647754 w 10604718"/>
                <a:gd name="connsiteY212" fmla="*/ 788474 h 2751106"/>
                <a:gd name="connsiteX213" fmla="*/ 7638229 w 10604718"/>
                <a:gd name="connsiteY213" fmla="*/ 331274 h 2751106"/>
                <a:gd name="connsiteX214" fmla="*/ 7647754 w 10604718"/>
                <a:gd name="connsiteY214" fmla="*/ 159824 h 2751106"/>
                <a:gd name="connsiteX215" fmla="*/ 7714429 w 10604718"/>
                <a:gd name="connsiteY215" fmla="*/ 93149 h 2751106"/>
                <a:gd name="connsiteX216" fmla="*/ 7762054 w 10604718"/>
                <a:gd name="connsiteY216" fmla="*/ 169349 h 2751106"/>
                <a:gd name="connsiteX217" fmla="*/ 7771579 w 10604718"/>
                <a:gd name="connsiteY217" fmla="*/ 369374 h 2751106"/>
                <a:gd name="connsiteX218" fmla="*/ 7762054 w 10604718"/>
                <a:gd name="connsiteY218" fmla="*/ 645599 h 2751106"/>
                <a:gd name="connsiteX219" fmla="*/ 7771579 w 10604718"/>
                <a:gd name="connsiteY219" fmla="*/ 940874 h 2751106"/>
                <a:gd name="connsiteX220" fmla="*/ 7790629 w 10604718"/>
                <a:gd name="connsiteY220" fmla="*/ 1045649 h 2751106"/>
                <a:gd name="connsiteX221" fmla="*/ 7847779 w 10604718"/>
                <a:gd name="connsiteY221" fmla="*/ 1064699 h 2751106"/>
                <a:gd name="connsiteX222" fmla="*/ 7895404 w 10604718"/>
                <a:gd name="connsiteY222" fmla="*/ 855149 h 2751106"/>
                <a:gd name="connsiteX223" fmla="*/ 7895404 w 10604718"/>
                <a:gd name="connsiteY223" fmla="*/ 559874 h 2751106"/>
                <a:gd name="connsiteX224" fmla="*/ 7904929 w 10604718"/>
                <a:gd name="connsiteY224" fmla="*/ 264599 h 2751106"/>
                <a:gd name="connsiteX225" fmla="*/ 7904929 w 10604718"/>
                <a:gd name="connsiteY225" fmla="*/ 159824 h 2751106"/>
                <a:gd name="connsiteX226" fmla="*/ 8000179 w 10604718"/>
                <a:gd name="connsiteY226" fmla="*/ 112199 h 2751106"/>
                <a:gd name="connsiteX227" fmla="*/ 8038279 w 10604718"/>
                <a:gd name="connsiteY227" fmla="*/ 197924 h 2751106"/>
                <a:gd name="connsiteX228" fmla="*/ 8038279 w 10604718"/>
                <a:gd name="connsiteY228" fmla="*/ 950399 h 2751106"/>
                <a:gd name="connsiteX229" fmla="*/ 8019229 w 10604718"/>
                <a:gd name="connsiteY229" fmla="*/ 1083749 h 2751106"/>
                <a:gd name="connsiteX230" fmla="*/ 8143054 w 10604718"/>
                <a:gd name="connsiteY230" fmla="*/ 1045649 h 2751106"/>
                <a:gd name="connsiteX231" fmla="*/ 8162104 w 10604718"/>
                <a:gd name="connsiteY231" fmla="*/ 826574 h 2751106"/>
                <a:gd name="connsiteX232" fmla="*/ 8190679 w 10604718"/>
                <a:gd name="connsiteY232" fmla="*/ 445574 h 2751106"/>
                <a:gd name="connsiteX233" fmla="*/ 8200204 w 10604718"/>
                <a:gd name="connsiteY233" fmla="*/ 159824 h 2751106"/>
                <a:gd name="connsiteX234" fmla="*/ 8314504 w 10604718"/>
                <a:gd name="connsiteY234" fmla="*/ 112199 h 2751106"/>
                <a:gd name="connsiteX235" fmla="*/ 8333554 w 10604718"/>
                <a:gd name="connsiteY235" fmla="*/ 216974 h 2751106"/>
                <a:gd name="connsiteX236" fmla="*/ 8333554 w 10604718"/>
                <a:gd name="connsiteY236" fmla="*/ 531299 h 2751106"/>
                <a:gd name="connsiteX237" fmla="*/ 8314504 w 10604718"/>
                <a:gd name="connsiteY237" fmla="*/ 883724 h 2751106"/>
                <a:gd name="connsiteX238" fmla="*/ 8324029 w 10604718"/>
                <a:gd name="connsiteY238" fmla="*/ 1036124 h 2751106"/>
                <a:gd name="connsiteX239" fmla="*/ 8419279 w 10604718"/>
                <a:gd name="connsiteY239" fmla="*/ 1045649 h 2751106"/>
                <a:gd name="connsiteX240" fmla="*/ 8438329 w 10604718"/>
                <a:gd name="connsiteY240" fmla="*/ 864674 h 2751106"/>
                <a:gd name="connsiteX241" fmla="*/ 8457379 w 10604718"/>
                <a:gd name="connsiteY241" fmla="*/ 569399 h 2751106"/>
                <a:gd name="connsiteX242" fmla="*/ 8476429 w 10604718"/>
                <a:gd name="connsiteY242" fmla="*/ 245549 h 2751106"/>
                <a:gd name="connsiteX243" fmla="*/ 8524054 w 10604718"/>
                <a:gd name="connsiteY243" fmla="*/ 121724 h 2751106"/>
                <a:gd name="connsiteX244" fmla="*/ 8609779 w 10604718"/>
                <a:gd name="connsiteY244" fmla="*/ 255074 h 2751106"/>
                <a:gd name="connsiteX245" fmla="*/ 8600254 w 10604718"/>
                <a:gd name="connsiteY245" fmla="*/ 493199 h 2751106"/>
                <a:gd name="connsiteX246" fmla="*/ 8600254 w 10604718"/>
                <a:gd name="connsiteY246" fmla="*/ 788474 h 2751106"/>
                <a:gd name="connsiteX247" fmla="*/ 8638354 w 10604718"/>
                <a:gd name="connsiteY247" fmla="*/ 1036124 h 2751106"/>
                <a:gd name="connsiteX248" fmla="*/ 8695504 w 10604718"/>
                <a:gd name="connsiteY248" fmla="*/ 1102799 h 2751106"/>
                <a:gd name="connsiteX249" fmla="*/ 8724079 w 10604718"/>
                <a:gd name="connsiteY249" fmla="*/ 874199 h 2751106"/>
                <a:gd name="connsiteX250" fmla="*/ 8724079 w 10604718"/>
                <a:gd name="connsiteY250" fmla="*/ 531299 h 2751106"/>
                <a:gd name="connsiteX251" fmla="*/ 8714554 w 10604718"/>
                <a:gd name="connsiteY251" fmla="*/ 216974 h 2751106"/>
                <a:gd name="connsiteX252" fmla="*/ 8819329 w 10604718"/>
                <a:gd name="connsiteY252" fmla="*/ 131249 h 2751106"/>
                <a:gd name="connsiteX253" fmla="*/ 8876479 w 10604718"/>
                <a:gd name="connsiteY253" fmla="*/ 378899 h 2751106"/>
                <a:gd name="connsiteX254" fmla="*/ 8876479 w 10604718"/>
                <a:gd name="connsiteY254" fmla="*/ 702749 h 2751106"/>
                <a:gd name="connsiteX255" fmla="*/ 8905054 w 10604718"/>
                <a:gd name="connsiteY255" fmla="*/ 1045649 h 2751106"/>
                <a:gd name="connsiteX256" fmla="*/ 9019354 w 10604718"/>
                <a:gd name="connsiteY256" fmla="*/ 969449 h 2751106"/>
                <a:gd name="connsiteX257" fmla="*/ 9019354 w 10604718"/>
                <a:gd name="connsiteY257" fmla="*/ 712274 h 2751106"/>
                <a:gd name="connsiteX258" fmla="*/ 9057454 w 10604718"/>
                <a:gd name="connsiteY258" fmla="*/ 340799 h 2751106"/>
                <a:gd name="connsiteX259" fmla="*/ 9028879 w 10604718"/>
                <a:gd name="connsiteY259" fmla="*/ 131249 h 2751106"/>
                <a:gd name="connsiteX260" fmla="*/ 9171754 w 10604718"/>
                <a:gd name="connsiteY260" fmla="*/ 169349 h 2751106"/>
                <a:gd name="connsiteX261" fmla="*/ 9181279 w 10604718"/>
                <a:gd name="connsiteY261" fmla="*/ 378899 h 2751106"/>
                <a:gd name="connsiteX262" fmla="*/ 9190804 w 10604718"/>
                <a:gd name="connsiteY262" fmla="*/ 807524 h 2751106"/>
                <a:gd name="connsiteX263" fmla="*/ 9219379 w 10604718"/>
                <a:gd name="connsiteY263" fmla="*/ 2350574 h 2751106"/>
                <a:gd name="connsiteX264" fmla="*/ 878767 w 10604718"/>
                <a:gd name="connsiteY264" fmla="*/ 2585620 h 2751106"/>
                <a:gd name="connsiteX0" fmla="*/ 140361 w 9866312"/>
                <a:gd name="connsiteY0" fmla="*/ 2585620 h 2751106"/>
                <a:gd name="connsiteX1" fmla="*/ 3723 w 9866312"/>
                <a:gd name="connsiteY1" fmla="*/ 388424 h 2751106"/>
                <a:gd name="connsiteX2" fmla="*/ 118023 w 9866312"/>
                <a:gd name="connsiteY2" fmla="*/ 255074 h 2751106"/>
                <a:gd name="connsiteX3" fmla="*/ 127548 w 9866312"/>
                <a:gd name="connsiteY3" fmla="*/ 959924 h 2751106"/>
                <a:gd name="connsiteX4" fmla="*/ 118023 w 9866312"/>
                <a:gd name="connsiteY4" fmla="*/ 1121849 h 2751106"/>
                <a:gd name="connsiteX5" fmla="*/ 213273 w 9866312"/>
                <a:gd name="connsiteY5" fmla="*/ 1159949 h 2751106"/>
                <a:gd name="connsiteX6" fmla="*/ 260898 w 9866312"/>
                <a:gd name="connsiteY6" fmla="*/ 950399 h 2751106"/>
                <a:gd name="connsiteX7" fmla="*/ 260898 w 9866312"/>
                <a:gd name="connsiteY7" fmla="*/ 645599 h 2751106"/>
                <a:gd name="connsiteX8" fmla="*/ 260898 w 9866312"/>
                <a:gd name="connsiteY8" fmla="*/ 416999 h 2751106"/>
                <a:gd name="connsiteX9" fmla="*/ 260898 w 9866312"/>
                <a:gd name="connsiteY9" fmla="*/ 188399 h 2751106"/>
                <a:gd name="connsiteX10" fmla="*/ 346623 w 9866312"/>
                <a:gd name="connsiteY10" fmla="*/ 169349 h 2751106"/>
                <a:gd name="connsiteX11" fmla="*/ 403773 w 9866312"/>
                <a:gd name="connsiteY11" fmla="*/ 274124 h 2751106"/>
                <a:gd name="connsiteX12" fmla="*/ 403773 w 9866312"/>
                <a:gd name="connsiteY12" fmla="*/ 1102799 h 2751106"/>
                <a:gd name="connsiteX13" fmla="*/ 499023 w 9866312"/>
                <a:gd name="connsiteY13" fmla="*/ 1140899 h 2751106"/>
                <a:gd name="connsiteX14" fmla="*/ 508548 w 9866312"/>
                <a:gd name="connsiteY14" fmla="*/ 950399 h 2751106"/>
                <a:gd name="connsiteX15" fmla="*/ 527598 w 9866312"/>
                <a:gd name="connsiteY15" fmla="*/ 169349 h 2751106"/>
                <a:gd name="connsiteX16" fmla="*/ 632373 w 9866312"/>
                <a:gd name="connsiteY16" fmla="*/ 178874 h 2751106"/>
                <a:gd name="connsiteX17" fmla="*/ 651423 w 9866312"/>
                <a:gd name="connsiteY17" fmla="*/ 636074 h 2751106"/>
                <a:gd name="connsiteX18" fmla="*/ 670473 w 9866312"/>
                <a:gd name="connsiteY18" fmla="*/ 988499 h 2751106"/>
                <a:gd name="connsiteX19" fmla="*/ 679998 w 9866312"/>
                <a:gd name="connsiteY19" fmla="*/ 1150424 h 2751106"/>
                <a:gd name="connsiteX20" fmla="*/ 775248 w 9866312"/>
                <a:gd name="connsiteY20" fmla="*/ 1102799 h 2751106"/>
                <a:gd name="connsiteX21" fmla="*/ 784773 w 9866312"/>
                <a:gd name="connsiteY21" fmla="*/ 236024 h 2751106"/>
                <a:gd name="connsiteX22" fmla="*/ 832398 w 9866312"/>
                <a:gd name="connsiteY22" fmla="*/ 140774 h 2751106"/>
                <a:gd name="connsiteX23" fmla="*/ 889548 w 9866312"/>
                <a:gd name="connsiteY23" fmla="*/ 321749 h 2751106"/>
                <a:gd name="connsiteX24" fmla="*/ 899073 w 9866312"/>
                <a:gd name="connsiteY24" fmla="*/ 769424 h 2751106"/>
                <a:gd name="connsiteX25" fmla="*/ 927648 w 9866312"/>
                <a:gd name="connsiteY25" fmla="*/ 1150424 h 2751106"/>
                <a:gd name="connsiteX26" fmla="*/ 1080048 w 9866312"/>
                <a:gd name="connsiteY26" fmla="*/ 1102799 h 2751106"/>
                <a:gd name="connsiteX27" fmla="*/ 1070523 w 9866312"/>
                <a:gd name="connsiteY27" fmla="*/ 721799 h 2751106"/>
                <a:gd name="connsiteX28" fmla="*/ 1051473 w 9866312"/>
                <a:gd name="connsiteY28" fmla="*/ 312224 h 2751106"/>
                <a:gd name="connsiteX29" fmla="*/ 1070523 w 9866312"/>
                <a:gd name="connsiteY29" fmla="*/ 140774 h 2751106"/>
                <a:gd name="connsiteX30" fmla="*/ 1194348 w 9866312"/>
                <a:gd name="connsiteY30" fmla="*/ 197924 h 2751106"/>
                <a:gd name="connsiteX31" fmla="*/ 1184823 w 9866312"/>
                <a:gd name="connsiteY31" fmla="*/ 474149 h 2751106"/>
                <a:gd name="connsiteX32" fmla="*/ 1222923 w 9866312"/>
                <a:gd name="connsiteY32" fmla="*/ 855149 h 2751106"/>
                <a:gd name="connsiteX33" fmla="*/ 1241973 w 9866312"/>
                <a:gd name="connsiteY33" fmla="*/ 1093274 h 2751106"/>
                <a:gd name="connsiteX34" fmla="*/ 1318173 w 9866312"/>
                <a:gd name="connsiteY34" fmla="*/ 1093274 h 2751106"/>
                <a:gd name="connsiteX35" fmla="*/ 1375323 w 9866312"/>
                <a:gd name="connsiteY35" fmla="*/ 883724 h 2751106"/>
                <a:gd name="connsiteX36" fmla="*/ 1365798 w 9866312"/>
                <a:gd name="connsiteY36" fmla="*/ 626549 h 2751106"/>
                <a:gd name="connsiteX37" fmla="*/ 1327698 w 9866312"/>
                <a:gd name="connsiteY37" fmla="*/ 216974 h 2751106"/>
                <a:gd name="connsiteX38" fmla="*/ 1422948 w 9866312"/>
                <a:gd name="connsiteY38" fmla="*/ 178874 h 2751106"/>
                <a:gd name="connsiteX39" fmla="*/ 1480098 w 9866312"/>
                <a:gd name="connsiteY39" fmla="*/ 331274 h 2751106"/>
                <a:gd name="connsiteX40" fmla="*/ 1499148 w 9866312"/>
                <a:gd name="connsiteY40" fmla="*/ 674174 h 2751106"/>
                <a:gd name="connsiteX41" fmla="*/ 1470573 w 9866312"/>
                <a:gd name="connsiteY41" fmla="*/ 921824 h 2751106"/>
                <a:gd name="connsiteX42" fmla="*/ 1508673 w 9866312"/>
                <a:gd name="connsiteY42" fmla="*/ 1112324 h 2751106"/>
                <a:gd name="connsiteX43" fmla="*/ 1622973 w 9866312"/>
                <a:gd name="connsiteY43" fmla="*/ 1083749 h 2751106"/>
                <a:gd name="connsiteX44" fmla="*/ 1622973 w 9866312"/>
                <a:gd name="connsiteY44" fmla="*/ 750374 h 2751106"/>
                <a:gd name="connsiteX45" fmla="*/ 1594398 w 9866312"/>
                <a:gd name="connsiteY45" fmla="*/ 359849 h 2751106"/>
                <a:gd name="connsiteX46" fmla="*/ 1622973 w 9866312"/>
                <a:gd name="connsiteY46" fmla="*/ 159824 h 2751106"/>
                <a:gd name="connsiteX47" fmla="*/ 1746798 w 9866312"/>
                <a:gd name="connsiteY47" fmla="*/ 159824 h 2751106"/>
                <a:gd name="connsiteX48" fmla="*/ 1737273 w 9866312"/>
                <a:gd name="connsiteY48" fmla="*/ 397949 h 2751106"/>
                <a:gd name="connsiteX49" fmla="*/ 1737273 w 9866312"/>
                <a:gd name="connsiteY49" fmla="*/ 588449 h 2751106"/>
                <a:gd name="connsiteX50" fmla="*/ 1775373 w 9866312"/>
                <a:gd name="connsiteY50" fmla="*/ 855149 h 2751106"/>
                <a:gd name="connsiteX51" fmla="*/ 1784898 w 9866312"/>
                <a:gd name="connsiteY51" fmla="*/ 1064699 h 2751106"/>
                <a:gd name="connsiteX52" fmla="*/ 1851573 w 9866312"/>
                <a:gd name="connsiteY52" fmla="*/ 1102799 h 2751106"/>
                <a:gd name="connsiteX53" fmla="*/ 1918248 w 9866312"/>
                <a:gd name="connsiteY53" fmla="*/ 988499 h 2751106"/>
                <a:gd name="connsiteX54" fmla="*/ 1908723 w 9866312"/>
                <a:gd name="connsiteY54" fmla="*/ 731324 h 2751106"/>
                <a:gd name="connsiteX55" fmla="*/ 1908723 w 9866312"/>
                <a:gd name="connsiteY55" fmla="*/ 359849 h 2751106"/>
                <a:gd name="connsiteX56" fmla="*/ 1918248 w 9866312"/>
                <a:gd name="connsiteY56" fmla="*/ 150299 h 2751106"/>
                <a:gd name="connsiteX57" fmla="*/ 2042073 w 9866312"/>
                <a:gd name="connsiteY57" fmla="*/ 159824 h 2751106"/>
                <a:gd name="connsiteX58" fmla="*/ 2080173 w 9866312"/>
                <a:gd name="connsiteY58" fmla="*/ 388424 h 2751106"/>
                <a:gd name="connsiteX59" fmla="*/ 2080173 w 9866312"/>
                <a:gd name="connsiteY59" fmla="*/ 693224 h 2751106"/>
                <a:gd name="connsiteX60" fmla="*/ 2061123 w 9866312"/>
                <a:gd name="connsiteY60" fmla="*/ 1007549 h 2751106"/>
                <a:gd name="connsiteX61" fmla="*/ 2089698 w 9866312"/>
                <a:gd name="connsiteY61" fmla="*/ 1121849 h 2751106"/>
                <a:gd name="connsiteX62" fmla="*/ 2194473 w 9866312"/>
                <a:gd name="connsiteY62" fmla="*/ 1074224 h 2751106"/>
                <a:gd name="connsiteX63" fmla="*/ 2203998 w 9866312"/>
                <a:gd name="connsiteY63" fmla="*/ 817049 h 2751106"/>
                <a:gd name="connsiteX64" fmla="*/ 2223048 w 9866312"/>
                <a:gd name="connsiteY64" fmla="*/ 540824 h 2751106"/>
                <a:gd name="connsiteX65" fmla="*/ 2194473 w 9866312"/>
                <a:gd name="connsiteY65" fmla="*/ 226499 h 2751106"/>
                <a:gd name="connsiteX66" fmla="*/ 2308773 w 9866312"/>
                <a:gd name="connsiteY66" fmla="*/ 83624 h 2751106"/>
                <a:gd name="connsiteX67" fmla="*/ 2375448 w 9866312"/>
                <a:gd name="connsiteY67" fmla="*/ 359849 h 2751106"/>
                <a:gd name="connsiteX68" fmla="*/ 2356398 w 9866312"/>
                <a:gd name="connsiteY68" fmla="*/ 702749 h 2751106"/>
                <a:gd name="connsiteX69" fmla="*/ 2337348 w 9866312"/>
                <a:gd name="connsiteY69" fmla="*/ 1074224 h 2751106"/>
                <a:gd name="connsiteX70" fmla="*/ 2384973 w 9866312"/>
                <a:gd name="connsiteY70" fmla="*/ 1121849 h 2751106"/>
                <a:gd name="connsiteX71" fmla="*/ 2499273 w 9866312"/>
                <a:gd name="connsiteY71" fmla="*/ 1055174 h 2751106"/>
                <a:gd name="connsiteX72" fmla="*/ 2508798 w 9866312"/>
                <a:gd name="connsiteY72" fmla="*/ 845624 h 2751106"/>
                <a:gd name="connsiteX73" fmla="*/ 2499273 w 9866312"/>
                <a:gd name="connsiteY73" fmla="*/ 512249 h 2751106"/>
                <a:gd name="connsiteX74" fmla="*/ 2556423 w 9866312"/>
                <a:gd name="connsiteY74" fmla="*/ 140774 h 2751106"/>
                <a:gd name="connsiteX75" fmla="*/ 2651673 w 9866312"/>
                <a:gd name="connsiteY75" fmla="*/ 321749 h 2751106"/>
                <a:gd name="connsiteX76" fmla="*/ 2670723 w 9866312"/>
                <a:gd name="connsiteY76" fmla="*/ 740849 h 2751106"/>
                <a:gd name="connsiteX77" fmla="*/ 2661198 w 9866312"/>
                <a:gd name="connsiteY77" fmla="*/ 1045649 h 2751106"/>
                <a:gd name="connsiteX78" fmla="*/ 2765973 w 9866312"/>
                <a:gd name="connsiteY78" fmla="*/ 1112324 h 2751106"/>
                <a:gd name="connsiteX79" fmla="*/ 2775498 w 9866312"/>
                <a:gd name="connsiteY79" fmla="*/ 893249 h 2751106"/>
                <a:gd name="connsiteX80" fmla="*/ 2804073 w 9866312"/>
                <a:gd name="connsiteY80" fmla="*/ 550349 h 2751106"/>
                <a:gd name="connsiteX81" fmla="*/ 2794548 w 9866312"/>
                <a:gd name="connsiteY81" fmla="*/ 312224 h 2751106"/>
                <a:gd name="connsiteX82" fmla="*/ 2813598 w 9866312"/>
                <a:gd name="connsiteY82" fmla="*/ 121724 h 2751106"/>
                <a:gd name="connsiteX83" fmla="*/ 2937423 w 9866312"/>
                <a:gd name="connsiteY83" fmla="*/ 188399 h 2751106"/>
                <a:gd name="connsiteX84" fmla="*/ 2937423 w 9866312"/>
                <a:gd name="connsiteY84" fmla="*/ 464624 h 2751106"/>
                <a:gd name="connsiteX85" fmla="*/ 2927898 w 9866312"/>
                <a:gd name="connsiteY85" fmla="*/ 769424 h 2751106"/>
                <a:gd name="connsiteX86" fmla="*/ 2889798 w 9866312"/>
                <a:gd name="connsiteY86" fmla="*/ 1045649 h 2751106"/>
                <a:gd name="connsiteX87" fmla="*/ 3023148 w 9866312"/>
                <a:gd name="connsiteY87" fmla="*/ 1102799 h 2751106"/>
                <a:gd name="connsiteX88" fmla="*/ 3089823 w 9866312"/>
                <a:gd name="connsiteY88" fmla="*/ 702749 h 2751106"/>
                <a:gd name="connsiteX89" fmla="*/ 3099348 w 9866312"/>
                <a:gd name="connsiteY89" fmla="*/ 283649 h 2751106"/>
                <a:gd name="connsiteX90" fmla="*/ 3156498 w 9866312"/>
                <a:gd name="connsiteY90" fmla="*/ 131249 h 2751106"/>
                <a:gd name="connsiteX91" fmla="*/ 3213648 w 9866312"/>
                <a:gd name="connsiteY91" fmla="*/ 188399 h 2751106"/>
                <a:gd name="connsiteX92" fmla="*/ 3213648 w 9866312"/>
                <a:gd name="connsiteY92" fmla="*/ 426524 h 2751106"/>
                <a:gd name="connsiteX93" fmla="*/ 3242223 w 9866312"/>
                <a:gd name="connsiteY93" fmla="*/ 769424 h 2751106"/>
                <a:gd name="connsiteX94" fmla="*/ 3251748 w 9866312"/>
                <a:gd name="connsiteY94" fmla="*/ 1026599 h 2751106"/>
                <a:gd name="connsiteX95" fmla="*/ 3337473 w 9866312"/>
                <a:gd name="connsiteY95" fmla="*/ 1083749 h 2751106"/>
                <a:gd name="connsiteX96" fmla="*/ 3375573 w 9866312"/>
                <a:gd name="connsiteY96" fmla="*/ 807524 h 2751106"/>
                <a:gd name="connsiteX97" fmla="*/ 3346998 w 9866312"/>
                <a:gd name="connsiteY97" fmla="*/ 455099 h 2751106"/>
                <a:gd name="connsiteX98" fmla="*/ 3346998 w 9866312"/>
                <a:gd name="connsiteY98" fmla="*/ 169349 h 2751106"/>
                <a:gd name="connsiteX99" fmla="*/ 3423198 w 9866312"/>
                <a:gd name="connsiteY99" fmla="*/ 93149 h 2751106"/>
                <a:gd name="connsiteX100" fmla="*/ 3489873 w 9866312"/>
                <a:gd name="connsiteY100" fmla="*/ 226499 h 2751106"/>
                <a:gd name="connsiteX101" fmla="*/ 3489873 w 9866312"/>
                <a:gd name="connsiteY101" fmla="*/ 397949 h 2751106"/>
                <a:gd name="connsiteX102" fmla="*/ 3508923 w 9866312"/>
                <a:gd name="connsiteY102" fmla="*/ 693224 h 2751106"/>
                <a:gd name="connsiteX103" fmla="*/ 3537498 w 9866312"/>
                <a:gd name="connsiteY103" fmla="*/ 969449 h 2751106"/>
                <a:gd name="connsiteX104" fmla="*/ 3547023 w 9866312"/>
                <a:gd name="connsiteY104" fmla="*/ 1112324 h 2751106"/>
                <a:gd name="connsiteX105" fmla="*/ 3680373 w 9866312"/>
                <a:gd name="connsiteY105" fmla="*/ 1064699 h 2751106"/>
                <a:gd name="connsiteX106" fmla="*/ 3651798 w 9866312"/>
                <a:gd name="connsiteY106" fmla="*/ 740849 h 2751106"/>
                <a:gd name="connsiteX107" fmla="*/ 3632748 w 9866312"/>
                <a:gd name="connsiteY107" fmla="*/ 207449 h 2751106"/>
                <a:gd name="connsiteX108" fmla="*/ 3651798 w 9866312"/>
                <a:gd name="connsiteY108" fmla="*/ 102674 h 2751106"/>
                <a:gd name="connsiteX109" fmla="*/ 3727998 w 9866312"/>
                <a:gd name="connsiteY109" fmla="*/ 159824 h 2751106"/>
                <a:gd name="connsiteX110" fmla="*/ 3766098 w 9866312"/>
                <a:gd name="connsiteY110" fmla="*/ 436049 h 2751106"/>
                <a:gd name="connsiteX111" fmla="*/ 3804198 w 9866312"/>
                <a:gd name="connsiteY111" fmla="*/ 845624 h 2751106"/>
                <a:gd name="connsiteX112" fmla="*/ 3870873 w 9866312"/>
                <a:gd name="connsiteY112" fmla="*/ 1093274 h 2751106"/>
                <a:gd name="connsiteX113" fmla="*/ 3918498 w 9866312"/>
                <a:gd name="connsiteY113" fmla="*/ 912299 h 2751106"/>
                <a:gd name="connsiteX114" fmla="*/ 3918498 w 9866312"/>
                <a:gd name="connsiteY114" fmla="*/ 636074 h 2751106"/>
                <a:gd name="connsiteX115" fmla="*/ 3947073 w 9866312"/>
                <a:gd name="connsiteY115" fmla="*/ 293174 h 2751106"/>
                <a:gd name="connsiteX116" fmla="*/ 3975648 w 9866312"/>
                <a:gd name="connsiteY116" fmla="*/ 112199 h 2751106"/>
                <a:gd name="connsiteX117" fmla="*/ 4042323 w 9866312"/>
                <a:gd name="connsiteY117" fmla="*/ 283649 h 2751106"/>
                <a:gd name="connsiteX118" fmla="*/ 4032798 w 9866312"/>
                <a:gd name="connsiteY118" fmla="*/ 607499 h 2751106"/>
                <a:gd name="connsiteX119" fmla="*/ 4070898 w 9866312"/>
                <a:gd name="connsiteY119" fmla="*/ 959924 h 2751106"/>
                <a:gd name="connsiteX120" fmla="*/ 4099473 w 9866312"/>
                <a:gd name="connsiteY120" fmla="*/ 1083749 h 2751106"/>
                <a:gd name="connsiteX121" fmla="*/ 4213773 w 9866312"/>
                <a:gd name="connsiteY121" fmla="*/ 1055174 h 2751106"/>
                <a:gd name="connsiteX122" fmla="*/ 4166148 w 9866312"/>
                <a:gd name="connsiteY122" fmla="*/ 683699 h 2751106"/>
                <a:gd name="connsiteX123" fmla="*/ 4166148 w 9866312"/>
                <a:gd name="connsiteY123" fmla="*/ 455099 h 2751106"/>
                <a:gd name="connsiteX124" fmla="*/ 4194723 w 9866312"/>
                <a:gd name="connsiteY124" fmla="*/ 169349 h 2751106"/>
                <a:gd name="connsiteX125" fmla="*/ 4289973 w 9866312"/>
                <a:gd name="connsiteY125" fmla="*/ 150299 h 2751106"/>
                <a:gd name="connsiteX126" fmla="*/ 4328073 w 9866312"/>
                <a:gd name="connsiteY126" fmla="*/ 236024 h 2751106"/>
                <a:gd name="connsiteX127" fmla="*/ 4366173 w 9866312"/>
                <a:gd name="connsiteY127" fmla="*/ 483674 h 2751106"/>
                <a:gd name="connsiteX128" fmla="*/ 4356648 w 9866312"/>
                <a:gd name="connsiteY128" fmla="*/ 693224 h 2751106"/>
                <a:gd name="connsiteX129" fmla="*/ 4356648 w 9866312"/>
                <a:gd name="connsiteY129" fmla="*/ 845624 h 2751106"/>
                <a:gd name="connsiteX130" fmla="*/ 4375698 w 9866312"/>
                <a:gd name="connsiteY130" fmla="*/ 998024 h 2751106"/>
                <a:gd name="connsiteX131" fmla="*/ 4385223 w 9866312"/>
                <a:gd name="connsiteY131" fmla="*/ 1064699 h 2751106"/>
                <a:gd name="connsiteX132" fmla="*/ 4480473 w 9866312"/>
                <a:gd name="connsiteY132" fmla="*/ 1007549 h 2751106"/>
                <a:gd name="connsiteX133" fmla="*/ 4489998 w 9866312"/>
                <a:gd name="connsiteY133" fmla="*/ 845624 h 2751106"/>
                <a:gd name="connsiteX134" fmla="*/ 4489998 w 9866312"/>
                <a:gd name="connsiteY134" fmla="*/ 531299 h 2751106"/>
                <a:gd name="connsiteX135" fmla="*/ 4470948 w 9866312"/>
                <a:gd name="connsiteY135" fmla="*/ 264599 h 2751106"/>
                <a:gd name="connsiteX136" fmla="*/ 4470948 w 9866312"/>
                <a:gd name="connsiteY136" fmla="*/ 150299 h 2751106"/>
                <a:gd name="connsiteX137" fmla="*/ 4528098 w 9866312"/>
                <a:gd name="connsiteY137" fmla="*/ 121724 h 2751106"/>
                <a:gd name="connsiteX138" fmla="*/ 4585248 w 9866312"/>
                <a:gd name="connsiteY138" fmla="*/ 140774 h 2751106"/>
                <a:gd name="connsiteX139" fmla="*/ 4623348 w 9866312"/>
                <a:gd name="connsiteY139" fmla="*/ 302699 h 2751106"/>
                <a:gd name="connsiteX140" fmla="*/ 4623348 w 9866312"/>
                <a:gd name="connsiteY140" fmla="*/ 531299 h 2751106"/>
                <a:gd name="connsiteX141" fmla="*/ 4623348 w 9866312"/>
                <a:gd name="connsiteY141" fmla="*/ 807524 h 2751106"/>
                <a:gd name="connsiteX142" fmla="*/ 4613823 w 9866312"/>
                <a:gd name="connsiteY142" fmla="*/ 978974 h 2751106"/>
                <a:gd name="connsiteX143" fmla="*/ 4642398 w 9866312"/>
                <a:gd name="connsiteY143" fmla="*/ 1036124 h 2751106"/>
                <a:gd name="connsiteX144" fmla="*/ 4737648 w 9866312"/>
                <a:gd name="connsiteY144" fmla="*/ 1036124 h 2751106"/>
                <a:gd name="connsiteX145" fmla="*/ 4766223 w 9866312"/>
                <a:gd name="connsiteY145" fmla="*/ 797999 h 2751106"/>
                <a:gd name="connsiteX146" fmla="*/ 4775748 w 9866312"/>
                <a:gd name="connsiteY146" fmla="*/ 388424 h 2751106"/>
                <a:gd name="connsiteX147" fmla="*/ 4766223 w 9866312"/>
                <a:gd name="connsiteY147" fmla="*/ 131249 h 2751106"/>
                <a:gd name="connsiteX148" fmla="*/ 4851948 w 9866312"/>
                <a:gd name="connsiteY148" fmla="*/ 131249 h 2751106"/>
                <a:gd name="connsiteX149" fmla="*/ 4890048 w 9866312"/>
                <a:gd name="connsiteY149" fmla="*/ 236024 h 2751106"/>
                <a:gd name="connsiteX150" fmla="*/ 4899573 w 9866312"/>
                <a:gd name="connsiteY150" fmla="*/ 397949 h 2751106"/>
                <a:gd name="connsiteX151" fmla="*/ 4909098 w 9866312"/>
                <a:gd name="connsiteY151" fmla="*/ 559874 h 2751106"/>
                <a:gd name="connsiteX152" fmla="*/ 4899573 w 9866312"/>
                <a:gd name="connsiteY152" fmla="*/ 788474 h 2751106"/>
                <a:gd name="connsiteX153" fmla="*/ 4899573 w 9866312"/>
                <a:gd name="connsiteY153" fmla="*/ 998024 h 2751106"/>
                <a:gd name="connsiteX154" fmla="*/ 4947198 w 9866312"/>
                <a:gd name="connsiteY154" fmla="*/ 1074224 h 2751106"/>
                <a:gd name="connsiteX155" fmla="*/ 5004348 w 9866312"/>
                <a:gd name="connsiteY155" fmla="*/ 969449 h 2751106"/>
                <a:gd name="connsiteX156" fmla="*/ 5051973 w 9866312"/>
                <a:gd name="connsiteY156" fmla="*/ 759899 h 2751106"/>
                <a:gd name="connsiteX157" fmla="*/ 5013873 w 9866312"/>
                <a:gd name="connsiteY157" fmla="*/ 540824 h 2751106"/>
                <a:gd name="connsiteX158" fmla="*/ 5013873 w 9866312"/>
                <a:gd name="connsiteY158" fmla="*/ 255074 h 2751106"/>
                <a:gd name="connsiteX159" fmla="*/ 5071023 w 9866312"/>
                <a:gd name="connsiteY159" fmla="*/ 102674 h 2751106"/>
                <a:gd name="connsiteX160" fmla="*/ 5137698 w 9866312"/>
                <a:gd name="connsiteY160" fmla="*/ 150299 h 2751106"/>
                <a:gd name="connsiteX161" fmla="*/ 5147223 w 9866312"/>
                <a:gd name="connsiteY161" fmla="*/ 359849 h 2751106"/>
                <a:gd name="connsiteX162" fmla="*/ 5147223 w 9866312"/>
                <a:gd name="connsiteY162" fmla="*/ 540824 h 2751106"/>
                <a:gd name="connsiteX163" fmla="*/ 5175798 w 9866312"/>
                <a:gd name="connsiteY163" fmla="*/ 817049 h 2751106"/>
                <a:gd name="connsiteX164" fmla="*/ 5166273 w 9866312"/>
                <a:gd name="connsiteY164" fmla="*/ 1026599 h 2751106"/>
                <a:gd name="connsiteX165" fmla="*/ 5213898 w 9866312"/>
                <a:gd name="connsiteY165" fmla="*/ 1102799 h 2751106"/>
                <a:gd name="connsiteX166" fmla="*/ 5290098 w 9866312"/>
                <a:gd name="connsiteY166" fmla="*/ 1074224 h 2751106"/>
                <a:gd name="connsiteX167" fmla="*/ 5290098 w 9866312"/>
                <a:gd name="connsiteY167" fmla="*/ 731324 h 2751106"/>
                <a:gd name="connsiteX168" fmla="*/ 5299623 w 9866312"/>
                <a:gd name="connsiteY168" fmla="*/ 197924 h 2751106"/>
                <a:gd name="connsiteX169" fmla="*/ 5385348 w 9866312"/>
                <a:gd name="connsiteY169" fmla="*/ 102674 h 2751106"/>
                <a:gd name="connsiteX170" fmla="*/ 5423448 w 9866312"/>
                <a:gd name="connsiteY170" fmla="*/ 207449 h 2751106"/>
                <a:gd name="connsiteX171" fmla="*/ 5423448 w 9866312"/>
                <a:gd name="connsiteY171" fmla="*/ 493199 h 2751106"/>
                <a:gd name="connsiteX172" fmla="*/ 5423448 w 9866312"/>
                <a:gd name="connsiteY172" fmla="*/ 769424 h 2751106"/>
                <a:gd name="connsiteX173" fmla="*/ 5423448 w 9866312"/>
                <a:gd name="connsiteY173" fmla="*/ 950399 h 2751106"/>
                <a:gd name="connsiteX174" fmla="*/ 5423448 w 9866312"/>
                <a:gd name="connsiteY174" fmla="*/ 1083749 h 2751106"/>
                <a:gd name="connsiteX175" fmla="*/ 5528223 w 9866312"/>
                <a:gd name="connsiteY175" fmla="*/ 1045649 h 2751106"/>
                <a:gd name="connsiteX176" fmla="*/ 5556798 w 9866312"/>
                <a:gd name="connsiteY176" fmla="*/ 893249 h 2751106"/>
                <a:gd name="connsiteX177" fmla="*/ 5547273 w 9866312"/>
                <a:gd name="connsiteY177" fmla="*/ 540824 h 2751106"/>
                <a:gd name="connsiteX178" fmla="*/ 5547273 w 9866312"/>
                <a:gd name="connsiteY178" fmla="*/ 293174 h 2751106"/>
                <a:gd name="connsiteX179" fmla="*/ 5585373 w 9866312"/>
                <a:gd name="connsiteY179" fmla="*/ 121724 h 2751106"/>
                <a:gd name="connsiteX180" fmla="*/ 5671098 w 9866312"/>
                <a:gd name="connsiteY180" fmla="*/ 150299 h 2751106"/>
                <a:gd name="connsiteX181" fmla="*/ 5680623 w 9866312"/>
                <a:gd name="connsiteY181" fmla="*/ 464624 h 2751106"/>
                <a:gd name="connsiteX182" fmla="*/ 5709198 w 9866312"/>
                <a:gd name="connsiteY182" fmla="*/ 1093274 h 2751106"/>
                <a:gd name="connsiteX183" fmla="*/ 5833023 w 9866312"/>
                <a:gd name="connsiteY183" fmla="*/ 1064699 h 2751106"/>
                <a:gd name="connsiteX184" fmla="*/ 5852073 w 9866312"/>
                <a:gd name="connsiteY184" fmla="*/ 826574 h 2751106"/>
                <a:gd name="connsiteX185" fmla="*/ 5823498 w 9866312"/>
                <a:gd name="connsiteY185" fmla="*/ 388424 h 2751106"/>
                <a:gd name="connsiteX186" fmla="*/ 5871123 w 9866312"/>
                <a:gd name="connsiteY186" fmla="*/ 159824 h 2751106"/>
                <a:gd name="connsiteX187" fmla="*/ 5937798 w 9866312"/>
                <a:gd name="connsiteY187" fmla="*/ 197924 h 2751106"/>
                <a:gd name="connsiteX188" fmla="*/ 5975898 w 9866312"/>
                <a:gd name="connsiteY188" fmla="*/ 921824 h 2751106"/>
                <a:gd name="connsiteX189" fmla="*/ 6004473 w 9866312"/>
                <a:gd name="connsiteY189" fmla="*/ 1112324 h 2751106"/>
                <a:gd name="connsiteX190" fmla="*/ 6118773 w 9866312"/>
                <a:gd name="connsiteY190" fmla="*/ 1017074 h 2751106"/>
                <a:gd name="connsiteX191" fmla="*/ 6128298 w 9866312"/>
                <a:gd name="connsiteY191" fmla="*/ 607499 h 2751106"/>
                <a:gd name="connsiteX192" fmla="*/ 6137823 w 9866312"/>
                <a:gd name="connsiteY192" fmla="*/ 340799 h 2751106"/>
                <a:gd name="connsiteX193" fmla="*/ 6175923 w 9866312"/>
                <a:gd name="connsiteY193" fmla="*/ 140774 h 2751106"/>
                <a:gd name="connsiteX194" fmla="*/ 6242598 w 9866312"/>
                <a:gd name="connsiteY194" fmla="*/ 197924 h 2751106"/>
                <a:gd name="connsiteX195" fmla="*/ 6252123 w 9866312"/>
                <a:gd name="connsiteY195" fmla="*/ 731324 h 2751106"/>
                <a:gd name="connsiteX196" fmla="*/ 6242598 w 9866312"/>
                <a:gd name="connsiteY196" fmla="*/ 1017074 h 2751106"/>
                <a:gd name="connsiteX197" fmla="*/ 6318798 w 9866312"/>
                <a:gd name="connsiteY197" fmla="*/ 1083749 h 2751106"/>
                <a:gd name="connsiteX198" fmla="*/ 6375948 w 9866312"/>
                <a:gd name="connsiteY198" fmla="*/ 931349 h 2751106"/>
                <a:gd name="connsiteX199" fmla="*/ 6375948 w 9866312"/>
                <a:gd name="connsiteY199" fmla="*/ 550349 h 2751106"/>
                <a:gd name="connsiteX200" fmla="*/ 6366423 w 9866312"/>
                <a:gd name="connsiteY200" fmla="*/ 226499 h 2751106"/>
                <a:gd name="connsiteX201" fmla="*/ 6433098 w 9866312"/>
                <a:gd name="connsiteY201" fmla="*/ 121724 h 2751106"/>
                <a:gd name="connsiteX202" fmla="*/ 6499773 w 9866312"/>
                <a:gd name="connsiteY202" fmla="*/ 350324 h 2751106"/>
                <a:gd name="connsiteX203" fmla="*/ 6509298 w 9866312"/>
                <a:gd name="connsiteY203" fmla="*/ 988499 h 2751106"/>
                <a:gd name="connsiteX204" fmla="*/ 6614073 w 9866312"/>
                <a:gd name="connsiteY204" fmla="*/ 969449 h 2751106"/>
                <a:gd name="connsiteX205" fmla="*/ 6652173 w 9866312"/>
                <a:gd name="connsiteY205" fmla="*/ 588449 h 2751106"/>
                <a:gd name="connsiteX206" fmla="*/ 6633123 w 9866312"/>
                <a:gd name="connsiteY206" fmla="*/ 255074 h 2751106"/>
                <a:gd name="connsiteX207" fmla="*/ 6661698 w 9866312"/>
                <a:gd name="connsiteY207" fmla="*/ 140774 h 2751106"/>
                <a:gd name="connsiteX208" fmla="*/ 6728373 w 9866312"/>
                <a:gd name="connsiteY208" fmla="*/ 388424 h 2751106"/>
                <a:gd name="connsiteX209" fmla="*/ 6756948 w 9866312"/>
                <a:gd name="connsiteY209" fmla="*/ 750374 h 2751106"/>
                <a:gd name="connsiteX210" fmla="*/ 6747423 w 9866312"/>
                <a:gd name="connsiteY210" fmla="*/ 998024 h 2751106"/>
                <a:gd name="connsiteX211" fmla="*/ 6823623 w 9866312"/>
                <a:gd name="connsiteY211" fmla="*/ 1083749 h 2751106"/>
                <a:gd name="connsiteX212" fmla="*/ 6909348 w 9866312"/>
                <a:gd name="connsiteY212" fmla="*/ 788474 h 2751106"/>
                <a:gd name="connsiteX213" fmla="*/ 6899823 w 9866312"/>
                <a:gd name="connsiteY213" fmla="*/ 331274 h 2751106"/>
                <a:gd name="connsiteX214" fmla="*/ 6909348 w 9866312"/>
                <a:gd name="connsiteY214" fmla="*/ 159824 h 2751106"/>
                <a:gd name="connsiteX215" fmla="*/ 6976023 w 9866312"/>
                <a:gd name="connsiteY215" fmla="*/ 93149 h 2751106"/>
                <a:gd name="connsiteX216" fmla="*/ 7023648 w 9866312"/>
                <a:gd name="connsiteY216" fmla="*/ 169349 h 2751106"/>
                <a:gd name="connsiteX217" fmla="*/ 7033173 w 9866312"/>
                <a:gd name="connsiteY217" fmla="*/ 369374 h 2751106"/>
                <a:gd name="connsiteX218" fmla="*/ 7023648 w 9866312"/>
                <a:gd name="connsiteY218" fmla="*/ 645599 h 2751106"/>
                <a:gd name="connsiteX219" fmla="*/ 7033173 w 9866312"/>
                <a:gd name="connsiteY219" fmla="*/ 940874 h 2751106"/>
                <a:gd name="connsiteX220" fmla="*/ 7052223 w 9866312"/>
                <a:gd name="connsiteY220" fmla="*/ 1045649 h 2751106"/>
                <a:gd name="connsiteX221" fmla="*/ 7109373 w 9866312"/>
                <a:gd name="connsiteY221" fmla="*/ 1064699 h 2751106"/>
                <a:gd name="connsiteX222" fmla="*/ 7156998 w 9866312"/>
                <a:gd name="connsiteY222" fmla="*/ 855149 h 2751106"/>
                <a:gd name="connsiteX223" fmla="*/ 7156998 w 9866312"/>
                <a:gd name="connsiteY223" fmla="*/ 559874 h 2751106"/>
                <a:gd name="connsiteX224" fmla="*/ 7166523 w 9866312"/>
                <a:gd name="connsiteY224" fmla="*/ 264599 h 2751106"/>
                <a:gd name="connsiteX225" fmla="*/ 7166523 w 9866312"/>
                <a:gd name="connsiteY225" fmla="*/ 159824 h 2751106"/>
                <a:gd name="connsiteX226" fmla="*/ 7261773 w 9866312"/>
                <a:gd name="connsiteY226" fmla="*/ 112199 h 2751106"/>
                <a:gd name="connsiteX227" fmla="*/ 7299873 w 9866312"/>
                <a:gd name="connsiteY227" fmla="*/ 197924 h 2751106"/>
                <a:gd name="connsiteX228" fmla="*/ 7299873 w 9866312"/>
                <a:gd name="connsiteY228" fmla="*/ 950399 h 2751106"/>
                <a:gd name="connsiteX229" fmla="*/ 7280823 w 9866312"/>
                <a:gd name="connsiteY229" fmla="*/ 1083749 h 2751106"/>
                <a:gd name="connsiteX230" fmla="*/ 7404648 w 9866312"/>
                <a:gd name="connsiteY230" fmla="*/ 1045649 h 2751106"/>
                <a:gd name="connsiteX231" fmla="*/ 7423698 w 9866312"/>
                <a:gd name="connsiteY231" fmla="*/ 826574 h 2751106"/>
                <a:gd name="connsiteX232" fmla="*/ 7452273 w 9866312"/>
                <a:gd name="connsiteY232" fmla="*/ 445574 h 2751106"/>
                <a:gd name="connsiteX233" fmla="*/ 7461798 w 9866312"/>
                <a:gd name="connsiteY233" fmla="*/ 159824 h 2751106"/>
                <a:gd name="connsiteX234" fmla="*/ 7576098 w 9866312"/>
                <a:gd name="connsiteY234" fmla="*/ 112199 h 2751106"/>
                <a:gd name="connsiteX235" fmla="*/ 7595148 w 9866312"/>
                <a:gd name="connsiteY235" fmla="*/ 216974 h 2751106"/>
                <a:gd name="connsiteX236" fmla="*/ 7595148 w 9866312"/>
                <a:gd name="connsiteY236" fmla="*/ 531299 h 2751106"/>
                <a:gd name="connsiteX237" fmla="*/ 7576098 w 9866312"/>
                <a:gd name="connsiteY237" fmla="*/ 883724 h 2751106"/>
                <a:gd name="connsiteX238" fmla="*/ 7585623 w 9866312"/>
                <a:gd name="connsiteY238" fmla="*/ 1036124 h 2751106"/>
                <a:gd name="connsiteX239" fmla="*/ 7680873 w 9866312"/>
                <a:gd name="connsiteY239" fmla="*/ 1045649 h 2751106"/>
                <a:gd name="connsiteX240" fmla="*/ 7699923 w 9866312"/>
                <a:gd name="connsiteY240" fmla="*/ 864674 h 2751106"/>
                <a:gd name="connsiteX241" fmla="*/ 7718973 w 9866312"/>
                <a:gd name="connsiteY241" fmla="*/ 569399 h 2751106"/>
                <a:gd name="connsiteX242" fmla="*/ 7738023 w 9866312"/>
                <a:gd name="connsiteY242" fmla="*/ 245549 h 2751106"/>
                <a:gd name="connsiteX243" fmla="*/ 7785648 w 9866312"/>
                <a:gd name="connsiteY243" fmla="*/ 121724 h 2751106"/>
                <a:gd name="connsiteX244" fmla="*/ 7871373 w 9866312"/>
                <a:gd name="connsiteY244" fmla="*/ 255074 h 2751106"/>
                <a:gd name="connsiteX245" fmla="*/ 7861848 w 9866312"/>
                <a:gd name="connsiteY245" fmla="*/ 493199 h 2751106"/>
                <a:gd name="connsiteX246" fmla="*/ 7861848 w 9866312"/>
                <a:gd name="connsiteY246" fmla="*/ 788474 h 2751106"/>
                <a:gd name="connsiteX247" fmla="*/ 7899948 w 9866312"/>
                <a:gd name="connsiteY247" fmla="*/ 1036124 h 2751106"/>
                <a:gd name="connsiteX248" fmla="*/ 7957098 w 9866312"/>
                <a:gd name="connsiteY248" fmla="*/ 1102799 h 2751106"/>
                <a:gd name="connsiteX249" fmla="*/ 7985673 w 9866312"/>
                <a:gd name="connsiteY249" fmla="*/ 874199 h 2751106"/>
                <a:gd name="connsiteX250" fmla="*/ 7985673 w 9866312"/>
                <a:gd name="connsiteY250" fmla="*/ 531299 h 2751106"/>
                <a:gd name="connsiteX251" fmla="*/ 7976148 w 9866312"/>
                <a:gd name="connsiteY251" fmla="*/ 216974 h 2751106"/>
                <a:gd name="connsiteX252" fmla="*/ 8080923 w 9866312"/>
                <a:gd name="connsiteY252" fmla="*/ 131249 h 2751106"/>
                <a:gd name="connsiteX253" fmla="*/ 8138073 w 9866312"/>
                <a:gd name="connsiteY253" fmla="*/ 378899 h 2751106"/>
                <a:gd name="connsiteX254" fmla="*/ 8138073 w 9866312"/>
                <a:gd name="connsiteY254" fmla="*/ 702749 h 2751106"/>
                <a:gd name="connsiteX255" fmla="*/ 8166648 w 9866312"/>
                <a:gd name="connsiteY255" fmla="*/ 1045649 h 2751106"/>
                <a:gd name="connsiteX256" fmla="*/ 8280948 w 9866312"/>
                <a:gd name="connsiteY256" fmla="*/ 969449 h 2751106"/>
                <a:gd name="connsiteX257" fmla="*/ 8280948 w 9866312"/>
                <a:gd name="connsiteY257" fmla="*/ 712274 h 2751106"/>
                <a:gd name="connsiteX258" fmla="*/ 8319048 w 9866312"/>
                <a:gd name="connsiteY258" fmla="*/ 340799 h 2751106"/>
                <a:gd name="connsiteX259" fmla="*/ 8290473 w 9866312"/>
                <a:gd name="connsiteY259" fmla="*/ 131249 h 2751106"/>
                <a:gd name="connsiteX260" fmla="*/ 8433348 w 9866312"/>
                <a:gd name="connsiteY260" fmla="*/ 169349 h 2751106"/>
                <a:gd name="connsiteX261" fmla="*/ 8442873 w 9866312"/>
                <a:gd name="connsiteY261" fmla="*/ 378899 h 2751106"/>
                <a:gd name="connsiteX262" fmla="*/ 8452398 w 9866312"/>
                <a:gd name="connsiteY262" fmla="*/ 807524 h 2751106"/>
                <a:gd name="connsiteX263" fmla="*/ 8480973 w 9866312"/>
                <a:gd name="connsiteY263" fmla="*/ 2350574 h 2751106"/>
                <a:gd name="connsiteX264" fmla="*/ 140361 w 9866312"/>
                <a:gd name="connsiteY264" fmla="*/ 2585620 h 2751106"/>
                <a:gd name="connsiteX0" fmla="*/ 699740 w 10425691"/>
                <a:gd name="connsiteY0" fmla="*/ 2585620 h 2751106"/>
                <a:gd name="connsiteX1" fmla="*/ 563102 w 10425691"/>
                <a:gd name="connsiteY1" fmla="*/ 388424 h 2751106"/>
                <a:gd name="connsiteX2" fmla="*/ 677402 w 10425691"/>
                <a:gd name="connsiteY2" fmla="*/ 255074 h 2751106"/>
                <a:gd name="connsiteX3" fmla="*/ 686927 w 10425691"/>
                <a:gd name="connsiteY3" fmla="*/ 959924 h 2751106"/>
                <a:gd name="connsiteX4" fmla="*/ 677402 w 10425691"/>
                <a:gd name="connsiteY4" fmla="*/ 1121849 h 2751106"/>
                <a:gd name="connsiteX5" fmla="*/ 772652 w 10425691"/>
                <a:gd name="connsiteY5" fmla="*/ 1159949 h 2751106"/>
                <a:gd name="connsiteX6" fmla="*/ 820277 w 10425691"/>
                <a:gd name="connsiteY6" fmla="*/ 950399 h 2751106"/>
                <a:gd name="connsiteX7" fmla="*/ 820277 w 10425691"/>
                <a:gd name="connsiteY7" fmla="*/ 645599 h 2751106"/>
                <a:gd name="connsiteX8" fmla="*/ 820277 w 10425691"/>
                <a:gd name="connsiteY8" fmla="*/ 416999 h 2751106"/>
                <a:gd name="connsiteX9" fmla="*/ 820277 w 10425691"/>
                <a:gd name="connsiteY9" fmla="*/ 188399 h 2751106"/>
                <a:gd name="connsiteX10" fmla="*/ 906002 w 10425691"/>
                <a:gd name="connsiteY10" fmla="*/ 169349 h 2751106"/>
                <a:gd name="connsiteX11" fmla="*/ 963152 w 10425691"/>
                <a:gd name="connsiteY11" fmla="*/ 274124 h 2751106"/>
                <a:gd name="connsiteX12" fmla="*/ 963152 w 10425691"/>
                <a:gd name="connsiteY12" fmla="*/ 1102799 h 2751106"/>
                <a:gd name="connsiteX13" fmla="*/ 1058402 w 10425691"/>
                <a:gd name="connsiteY13" fmla="*/ 1140899 h 2751106"/>
                <a:gd name="connsiteX14" fmla="*/ 1067927 w 10425691"/>
                <a:gd name="connsiteY14" fmla="*/ 950399 h 2751106"/>
                <a:gd name="connsiteX15" fmla="*/ 1086977 w 10425691"/>
                <a:gd name="connsiteY15" fmla="*/ 169349 h 2751106"/>
                <a:gd name="connsiteX16" fmla="*/ 1191752 w 10425691"/>
                <a:gd name="connsiteY16" fmla="*/ 178874 h 2751106"/>
                <a:gd name="connsiteX17" fmla="*/ 1210802 w 10425691"/>
                <a:gd name="connsiteY17" fmla="*/ 636074 h 2751106"/>
                <a:gd name="connsiteX18" fmla="*/ 1229852 w 10425691"/>
                <a:gd name="connsiteY18" fmla="*/ 988499 h 2751106"/>
                <a:gd name="connsiteX19" fmla="*/ 1239377 w 10425691"/>
                <a:gd name="connsiteY19" fmla="*/ 1150424 h 2751106"/>
                <a:gd name="connsiteX20" fmla="*/ 1334627 w 10425691"/>
                <a:gd name="connsiteY20" fmla="*/ 1102799 h 2751106"/>
                <a:gd name="connsiteX21" fmla="*/ 1344152 w 10425691"/>
                <a:gd name="connsiteY21" fmla="*/ 236024 h 2751106"/>
                <a:gd name="connsiteX22" fmla="*/ 1391777 w 10425691"/>
                <a:gd name="connsiteY22" fmla="*/ 140774 h 2751106"/>
                <a:gd name="connsiteX23" fmla="*/ 1448927 w 10425691"/>
                <a:gd name="connsiteY23" fmla="*/ 321749 h 2751106"/>
                <a:gd name="connsiteX24" fmla="*/ 1458452 w 10425691"/>
                <a:gd name="connsiteY24" fmla="*/ 769424 h 2751106"/>
                <a:gd name="connsiteX25" fmla="*/ 1487027 w 10425691"/>
                <a:gd name="connsiteY25" fmla="*/ 1150424 h 2751106"/>
                <a:gd name="connsiteX26" fmla="*/ 1639427 w 10425691"/>
                <a:gd name="connsiteY26" fmla="*/ 1102799 h 2751106"/>
                <a:gd name="connsiteX27" fmla="*/ 1629902 w 10425691"/>
                <a:gd name="connsiteY27" fmla="*/ 721799 h 2751106"/>
                <a:gd name="connsiteX28" fmla="*/ 1610852 w 10425691"/>
                <a:gd name="connsiteY28" fmla="*/ 312224 h 2751106"/>
                <a:gd name="connsiteX29" fmla="*/ 1629902 w 10425691"/>
                <a:gd name="connsiteY29" fmla="*/ 140774 h 2751106"/>
                <a:gd name="connsiteX30" fmla="*/ 1753727 w 10425691"/>
                <a:gd name="connsiteY30" fmla="*/ 197924 h 2751106"/>
                <a:gd name="connsiteX31" fmla="*/ 1744202 w 10425691"/>
                <a:gd name="connsiteY31" fmla="*/ 474149 h 2751106"/>
                <a:gd name="connsiteX32" fmla="*/ 1782302 w 10425691"/>
                <a:gd name="connsiteY32" fmla="*/ 855149 h 2751106"/>
                <a:gd name="connsiteX33" fmla="*/ 1801352 w 10425691"/>
                <a:gd name="connsiteY33" fmla="*/ 1093274 h 2751106"/>
                <a:gd name="connsiteX34" fmla="*/ 1877552 w 10425691"/>
                <a:gd name="connsiteY34" fmla="*/ 1093274 h 2751106"/>
                <a:gd name="connsiteX35" fmla="*/ 1934702 w 10425691"/>
                <a:gd name="connsiteY35" fmla="*/ 883724 h 2751106"/>
                <a:gd name="connsiteX36" fmla="*/ 1925177 w 10425691"/>
                <a:gd name="connsiteY36" fmla="*/ 626549 h 2751106"/>
                <a:gd name="connsiteX37" fmla="*/ 1887077 w 10425691"/>
                <a:gd name="connsiteY37" fmla="*/ 216974 h 2751106"/>
                <a:gd name="connsiteX38" fmla="*/ 1982327 w 10425691"/>
                <a:gd name="connsiteY38" fmla="*/ 178874 h 2751106"/>
                <a:gd name="connsiteX39" fmla="*/ 2039477 w 10425691"/>
                <a:gd name="connsiteY39" fmla="*/ 331274 h 2751106"/>
                <a:gd name="connsiteX40" fmla="*/ 2058527 w 10425691"/>
                <a:gd name="connsiteY40" fmla="*/ 674174 h 2751106"/>
                <a:gd name="connsiteX41" fmla="*/ 2029952 w 10425691"/>
                <a:gd name="connsiteY41" fmla="*/ 921824 h 2751106"/>
                <a:gd name="connsiteX42" fmla="*/ 2068052 w 10425691"/>
                <a:gd name="connsiteY42" fmla="*/ 1112324 h 2751106"/>
                <a:gd name="connsiteX43" fmla="*/ 2182352 w 10425691"/>
                <a:gd name="connsiteY43" fmla="*/ 1083749 h 2751106"/>
                <a:gd name="connsiteX44" fmla="*/ 2182352 w 10425691"/>
                <a:gd name="connsiteY44" fmla="*/ 750374 h 2751106"/>
                <a:gd name="connsiteX45" fmla="*/ 2153777 w 10425691"/>
                <a:gd name="connsiteY45" fmla="*/ 359849 h 2751106"/>
                <a:gd name="connsiteX46" fmla="*/ 2182352 w 10425691"/>
                <a:gd name="connsiteY46" fmla="*/ 159824 h 2751106"/>
                <a:gd name="connsiteX47" fmla="*/ 2306177 w 10425691"/>
                <a:gd name="connsiteY47" fmla="*/ 159824 h 2751106"/>
                <a:gd name="connsiteX48" fmla="*/ 2296652 w 10425691"/>
                <a:gd name="connsiteY48" fmla="*/ 397949 h 2751106"/>
                <a:gd name="connsiteX49" fmla="*/ 2296652 w 10425691"/>
                <a:gd name="connsiteY49" fmla="*/ 588449 h 2751106"/>
                <a:gd name="connsiteX50" fmla="*/ 2334752 w 10425691"/>
                <a:gd name="connsiteY50" fmla="*/ 855149 h 2751106"/>
                <a:gd name="connsiteX51" fmla="*/ 2344277 w 10425691"/>
                <a:gd name="connsiteY51" fmla="*/ 1064699 h 2751106"/>
                <a:gd name="connsiteX52" fmla="*/ 2410952 w 10425691"/>
                <a:gd name="connsiteY52" fmla="*/ 1102799 h 2751106"/>
                <a:gd name="connsiteX53" fmla="*/ 2477627 w 10425691"/>
                <a:gd name="connsiteY53" fmla="*/ 988499 h 2751106"/>
                <a:gd name="connsiteX54" fmla="*/ 2468102 w 10425691"/>
                <a:gd name="connsiteY54" fmla="*/ 731324 h 2751106"/>
                <a:gd name="connsiteX55" fmla="*/ 2468102 w 10425691"/>
                <a:gd name="connsiteY55" fmla="*/ 359849 h 2751106"/>
                <a:gd name="connsiteX56" fmla="*/ 2477627 w 10425691"/>
                <a:gd name="connsiteY56" fmla="*/ 150299 h 2751106"/>
                <a:gd name="connsiteX57" fmla="*/ 2601452 w 10425691"/>
                <a:gd name="connsiteY57" fmla="*/ 159824 h 2751106"/>
                <a:gd name="connsiteX58" fmla="*/ 2639552 w 10425691"/>
                <a:gd name="connsiteY58" fmla="*/ 388424 h 2751106"/>
                <a:gd name="connsiteX59" fmla="*/ 2639552 w 10425691"/>
                <a:gd name="connsiteY59" fmla="*/ 693224 h 2751106"/>
                <a:gd name="connsiteX60" fmla="*/ 2620502 w 10425691"/>
                <a:gd name="connsiteY60" fmla="*/ 1007549 h 2751106"/>
                <a:gd name="connsiteX61" fmla="*/ 2649077 w 10425691"/>
                <a:gd name="connsiteY61" fmla="*/ 1121849 h 2751106"/>
                <a:gd name="connsiteX62" fmla="*/ 2753852 w 10425691"/>
                <a:gd name="connsiteY62" fmla="*/ 1074224 h 2751106"/>
                <a:gd name="connsiteX63" fmla="*/ 2763377 w 10425691"/>
                <a:gd name="connsiteY63" fmla="*/ 817049 h 2751106"/>
                <a:gd name="connsiteX64" fmla="*/ 2782427 w 10425691"/>
                <a:gd name="connsiteY64" fmla="*/ 540824 h 2751106"/>
                <a:gd name="connsiteX65" fmla="*/ 2753852 w 10425691"/>
                <a:gd name="connsiteY65" fmla="*/ 226499 h 2751106"/>
                <a:gd name="connsiteX66" fmla="*/ 2868152 w 10425691"/>
                <a:gd name="connsiteY66" fmla="*/ 83624 h 2751106"/>
                <a:gd name="connsiteX67" fmla="*/ 2934827 w 10425691"/>
                <a:gd name="connsiteY67" fmla="*/ 359849 h 2751106"/>
                <a:gd name="connsiteX68" fmla="*/ 2915777 w 10425691"/>
                <a:gd name="connsiteY68" fmla="*/ 702749 h 2751106"/>
                <a:gd name="connsiteX69" fmla="*/ 2896727 w 10425691"/>
                <a:gd name="connsiteY69" fmla="*/ 1074224 h 2751106"/>
                <a:gd name="connsiteX70" fmla="*/ 2944352 w 10425691"/>
                <a:gd name="connsiteY70" fmla="*/ 1121849 h 2751106"/>
                <a:gd name="connsiteX71" fmla="*/ 3058652 w 10425691"/>
                <a:gd name="connsiteY71" fmla="*/ 1055174 h 2751106"/>
                <a:gd name="connsiteX72" fmla="*/ 3068177 w 10425691"/>
                <a:gd name="connsiteY72" fmla="*/ 845624 h 2751106"/>
                <a:gd name="connsiteX73" fmla="*/ 3058652 w 10425691"/>
                <a:gd name="connsiteY73" fmla="*/ 512249 h 2751106"/>
                <a:gd name="connsiteX74" fmla="*/ 3115802 w 10425691"/>
                <a:gd name="connsiteY74" fmla="*/ 140774 h 2751106"/>
                <a:gd name="connsiteX75" fmla="*/ 3211052 w 10425691"/>
                <a:gd name="connsiteY75" fmla="*/ 321749 h 2751106"/>
                <a:gd name="connsiteX76" fmla="*/ 3230102 w 10425691"/>
                <a:gd name="connsiteY76" fmla="*/ 740849 h 2751106"/>
                <a:gd name="connsiteX77" fmla="*/ 3220577 w 10425691"/>
                <a:gd name="connsiteY77" fmla="*/ 1045649 h 2751106"/>
                <a:gd name="connsiteX78" fmla="*/ 3325352 w 10425691"/>
                <a:gd name="connsiteY78" fmla="*/ 1112324 h 2751106"/>
                <a:gd name="connsiteX79" fmla="*/ 3334877 w 10425691"/>
                <a:gd name="connsiteY79" fmla="*/ 893249 h 2751106"/>
                <a:gd name="connsiteX80" fmla="*/ 3363452 w 10425691"/>
                <a:gd name="connsiteY80" fmla="*/ 550349 h 2751106"/>
                <a:gd name="connsiteX81" fmla="*/ 3353927 w 10425691"/>
                <a:gd name="connsiteY81" fmla="*/ 312224 h 2751106"/>
                <a:gd name="connsiteX82" fmla="*/ 3372977 w 10425691"/>
                <a:gd name="connsiteY82" fmla="*/ 121724 h 2751106"/>
                <a:gd name="connsiteX83" fmla="*/ 3496802 w 10425691"/>
                <a:gd name="connsiteY83" fmla="*/ 188399 h 2751106"/>
                <a:gd name="connsiteX84" fmla="*/ 3496802 w 10425691"/>
                <a:gd name="connsiteY84" fmla="*/ 464624 h 2751106"/>
                <a:gd name="connsiteX85" fmla="*/ 3487277 w 10425691"/>
                <a:gd name="connsiteY85" fmla="*/ 769424 h 2751106"/>
                <a:gd name="connsiteX86" fmla="*/ 3449177 w 10425691"/>
                <a:gd name="connsiteY86" fmla="*/ 1045649 h 2751106"/>
                <a:gd name="connsiteX87" fmla="*/ 3582527 w 10425691"/>
                <a:gd name="connsiteY87" fmla="*/ 1102799 h 2751106"/>
                <a:gd name="connsiteX88" fmla="*/ 3649202 w 10425691"/>
                <a:gd name="connsiteY88" fmla="*/ 702749 h 2751106"/>
                <a:gd name="connsiteX89" fmla="*/ 3658727 w 10425691"/>
                <a:gd name="connsiteY89" fmla="*/ 283649 h 2751106"/>
                <a:gd name="connsiteX90" fmla="*/ 3715877 w 10425691"/>
                <a:gd name="connsiteY90" fmla="*/ 131249 h 2751106"/>
                <a:gd name="connsiteX91" fmla="*/ 3773027 w 10425691"/>
                <a:gd name="connsiteY91" fmla="*/ 188399 h 2751106"/>
                <a:gd name="connsiteX92" fmla="*/ 3773027 w 10425691"/>
                <a:gd name="connsiteY92" fmla="*/ 426524 h 2751106"/>
                <a:gd name="connsiteX93" fmla="*/ 3801602 w 10425691"/>
                <a:gd name="connsiteY93" fmla="*/ 769424 h 2751106"/>
                <a:gd name="connsiteX94" fmla="*/ 3811127 w 10425691"/>
                <a:gd name="connsiteY94" fmla="*/ 1026599 h 2751106"/>
                <a:gd name="connsiteX95" fmla="*/ 3896852 w 10425691"/>
                <a:gd name="connsiteY95" fmla="*/ 1083749 h 2751106"/>
                <a:gd name="connsiteX96" fmla="*/ 3934952 w 10425691"/>
                <a:gd name="connsiteY96" fmla="*/ 807524 h 2751106"/>
                <a:gd name="connsiteX97" fmla="*/ 3906377 w 10425691"/>
                <a:gd name="connsiteY97" fmla="*/ 455099 h 2751106"/>
                <a:gd name="connsiteX98" fmla="*/ 3906377 w 10425691"/>
                <a:gd name="connsiteY98" fmla="*/ 169349 h 2751106"/>
                <a:gd name="connsiteX99" fmla="*/ 3982577 w 10425691"/>
                <a:gd name="connsiteY99" fmla="*/ 93149 h 2751106"/>
                <a:gd name="connsiteX100" fmla="*/ 4049252 w 10425691"/>
                <a:gd name="connsiteY100" fmla="*/ 226499 h 2751106"/>
                <a:gd name="connsiteX101" fmla="*/ 4049252 w 10425691"/>
                <a:gd name="connsiteY101" fmla="*/ 397949 h 2751106"/>
                <a:gd name="connsiteX102" fmla="*/ 4068302 w 10425691"/>
                <a:gd name="connsiteY102" fmla="*/ 693224 h 2751106"/>
                <a:gd name="connsiteX103" fmla="*/ 4096877 w 10425691"/>
                <a:gd name="connsiteY103" fmla="*/ 969449 h 2751106"/>
                <a:gd name="connsiteX104" fmla="*/ 4106402 w 10425691"/>
                <a:gd name="connsiteY104" fmla="*/ 1112324 h 2751106"/>
                <a:gd name="connsiteX105" fmla="*/ 4239752 w 10425691"/>
                <a:gd name="connsiteY105" fmla="*/ 1064699 h 2751106"/>
                <a:gd name="connsiteX106" fmla="*/ 4211177 w 10425691"/>
                <a:gd name="connsiteY106" fmla="*/ 740849 h 2751106"/>
                <a:gd name="connsiteX107" fmla="*/ 4192127 w 10425691"/>
                <a:gd name="connsiteY107" fmla="*/ 207449 h 2751106"/>
                <a:gd name="connsiteX108" fmla="*/ 4211177 w 10425691"/>
                <a:gd name="connsiteY108" fmla="*/ 102674 h 2751106"/>
                <a:gd name="connsiteX109" fmla="*/ 4287377 w 10425691"/>
                <a:gd name="connsiteY109" fmla="*/ 159824 h 2751106"/>
                <a:gd name="connsiteX110" fmla="*/ 4325477 w 10425691"/>
                <a:gd name="connsiteY110" fmla="*/ 436049 h 2751106"/>
                <a:gd name="connsiteX111" fmla="*/ 4363577 w 10425691"/>
                <a:gd name="connsiteY111" fmla="*/ 845624 h 2751106"/>
                <a:gd name="connsiteX112" fmla="*/ 4430252 w 10425691"/>
                <a:gd name="connsiteY112" fmla="*/ 1093274 h 2751106"/>
                <a:gd name="connsiteX113" fmla="*/ 4477877 w 10425691"/>
                <a:gd name="connsiteY113" fmla="*/ 912299 h 2751106"/>
                <a:gd name="connsiteX114" fmla="*/ 4477877 w 10425691"/>
                <a:gd name="connsiteY114" fmla="*/ 636074 h 2751106"/>
                <a:gd name="connsiteX115" fmla="*/ 4506452 w 10425691"/>
                <a:gd name="connsiteY115" fmla="*/ 293174 h 2751106"/>
                <a:gd name="connsiteX116" fmla="*/ 4535027 w 10425691"/>
                <a:gd name="connsiteY116" fmla="*/ 112199 h 2751106"/>
                <a:gd name="connsiteX117" fmla="*/ 4601702 w 10425691"/>
                <a:gd name="connsiteY117" fmla="*/ 283649 h 2751106"/>
                <a:gd name="connsiteX118" fmla="*/ 4592177 w 10425691"/>
                <a:gd name="connsiteY118" fmla="*/ 607499 h 2751106"/>
                <a:gd name="connsiteX119" fmla="*/ 4630277 w 10425691"/>
                <a:gd name="connsiteY119" fmla="*/ 959924 h 2751106"/>
                <a:gd name="connsiteX120" fmla="*/ 4658852 w 10425691"/>
                <a:gd name="connsiteY120" fmla="*/ 1083749 h 2751106"/>
                <a:gd name="connsiteX121" fmla="*/ 4773152 w 10425691"/>
                <a:gd name="connsiteY121" fmla="*/ 1055174 h 2751106"/>
                <a:gd name="connsiteX122" fmla="*/ 4725527 w 10425691"/>
                <a:gd name="connsiteY122" fmla="*/ 683699 h 2751106"/>
                <a:gd name="connsiteX123" fmla="*/ 4725527 w 10425691"/>
                <a:gd name="connsiteY123" fmla="*/ 455099 h 2751106"/>
                <a:gd name="connsiteX124" fmla="*/ 4754102 w 10425691"/>
                <a:gd name="connsiteY124" fmla="*/ 169349 h 2751106"/>
                <a:gd name="connsiteX125" fmla="*/ 4849352 w 10425691"/>
                <a:gd name="connsiteY125" fmla="*/ 150299 h 2751106"/>
                <a:gd name="connsiteX126" fmla="*/ 4887452 w 10425691"/>
                <a:gd name="connsiteY126" fmla="*/ 236024 h 2751106"/>
                <a:gd name="connsiteX127" fmla="*/ 4925552 w 10425691"/>
                <a:gd name="connsiteY127" fmla="*/ 483674 h 2751106"/>
                <a:gd name="connsiteX128" fmla="*/ 4916027 w 10425691"/>
                <a:gd name="connsiteY128" fmla="*/ 693224 h 2751106"/>
                <a:gd name="connsiteX129" fmla="*/ 4916027 w 10425691"/>
                <a:gd name="connsiteY129" fmla="*/ 845624 h 2751106"/>
                <a:gd name="connsiteX130" fmla="*/ 4935077 w 10425691"/>
                <a:gd name="connsiteY130" fmla="*/ 998024 h 2751106"/>
                <a:gd name="connsiteX131" fmla="*/ 4944602 w 10425691"/>
                <a:gd name="connsiteY131" fmla="*/ 1064699 h 2751106"/>
                <a:gd name="connsiteX132" fmla="*/ 5039852 w 10425691"/>
                <a:gd name="connsiteY132" fmla="*/ 1007549 h 2751106"/>
                <a:gd name="connsiteX133" fmla="*/ 5049377 w 10425691"/>
                <a:gd name="connsiteY133" fmla="*/ 845624 h 2751106"/>
                <a:gd name="connsiteX134" fmla="*/ 5049377 w 10425691"/>
                <a:gd name="connsiteY134" fmla="*/ 531299 h 2751106"/>
                <a:gd name="connsiteX135" fmla="*/ 5030327 w 10425691"/>
                <a:gd name="connsiteY135" fmla="*/ 264599 h 2751106"/>
                <a:gd name="connsiteX136" fmla="*/ 5030327 w 10425691"/>
                <a:gd name="connsiteY136" fmla="*/ 150299 h 2751106"/>
                <a:gd name="connsiteX137" fmla="*/ 5087477 w 10425691"/>
                <a:gd name="connsiteY137" fmla="*/ 121724 h 2751106"/>
                <a:gd name="connsiteX138" fmla="*/ 5144627 w 10425691"/>
                <a:gd name="connsiteY138" fmla="*/ 140774 h 2751106"/>
                <a:gd name="connsiteX139" fmla="*/ 5182727 w 10425691"/>
                <a:gd name="connsiteY139" fmla="*/ 302699 h 2751106"/>
                <a:gd name="connsiteX140" fmla="*/ 5182727 w 10425691"/>
                <a:gd name="connsiteY140" fmla="*/ 531299 h 2751106"/>
                <a:gd name="connsiteX141" fmla="*/ 5182727 w 10425691"/>
                <a:gd name="connsiteY141" fmla="*/ 807524 h 2751106"/>
                <a:gd name="connsiteX142" fmla="*/ 5173202 w 10425691"/>
                <a:gd name="connsiteY142" fmla="*/ 978974 h 2751106"/>
                <a:gd name="connsiteX143" fmla="*/ 5201777 w 10425691"/>
                <a:gd name="connsiteY143" fmla="*/ 1036124 h 2751106"/>
                <a:gd name="connsiteX144" fmla="*/ 5297027 w 10425691"/>
                <a:gd name="connsiteY144" fmla="*/ 1036124 h 2751106"/>
                <a:gd name="connsiteX145" fmla="*/ 5325602 w 10425691"/>
                <a:gd name="connsiteY145" fmla="*/ 797999 h 2751106"/>
                <a:gd name="connsiteX146" fmla="*/ 5335127 w 10425691"/>
                <a:gd name="connsiteY146" fmla="*/ 388424 h 2751106"/>
                <a:gd name="connsiteX147" fmla="*/ 5325602 w 10425691"/>
                <a:gd name="connsiteY147" fmla="*/ 131249 h 2751106"/>
                <a:gd name="connsiteX148" fmla="*/ 5411327 w 10425691"/>
                <a:gd name="connsiteY148" fmla="*/ 131249 h 2751106"/>
                <a:gd name="connsiteX149" fmla="*/ 5449427 w 10425691"/>
                <a:gd name="connsiteY149" fmla="*/ 236024 h 2751106"/>
                <a:gd name="connsiteX150" fmla="*/ 5458952 w 10425691"/>
                <a:gd name="connsiteY150" fmla="*/ 397949 h 2751106"/>
                <a:gd name="connsiteX151" fmla="*/ 5468477 w 10425691"/>
                <a:gd name="connsiteY151" fmla="*/ 559874 h 2751106"/>
                <a:gd name="connsiteX152" fmla="*/ 5458952 w 10425691"/>
                <a:gd name="connsiteY152" fmla="*/ 788474 h 2751106"/>
                <a:gd name="connsiteX153" fmla="*/ 5458952 w 10425691"/>
                <a:gd name="connsiteY153" fmla="*/ 998024 h 2751106"/>
                <a:gd name="connsiteX154" fmla="*/ 5506577 w 10425691"/>
                <a:gd name="connsiteY154" fmla="*/ 1074224 h 2751106"/>
                <a:gd name="connsiteX155" fmla="*/ 5563727 w 10425691"/>
                <a:gd name="connsiteY155" fmla="*/ 969449 h 2751106"/>
                <a:gd name="connsiteX156" fmla="*/ 5611352 w 10425691"/>
                <a:gd name="connsiteY156" fmla="*/ 759899 h 2751106"/>
                <a:gd name="connsiteX157" fmla="*/ 5573252 w 10425691"/>
                <a:gd name="connsiteY157" fmla="*/ 540824 h 2751106"/>
                <a:gd name="connsiteX158" fmla="*/ 5573252 w 10425691"/>
                <a:gd name="connsiteY158" fmla="*/ 255074 h 2751106"/>
                <a:gd name="connsiteX159" fmla="*/ 5630402 w 10425691"/>
                <a:gd name="connsiteY159" fmla="*/ 102674 h 2751106"/>
                <a:gd name="connsiteX160" fmla="*/ 5697077 w 10425691"/>
                <a:gd name="connsiteY160" fmla="*/ 150299 h 2751106"/>
                <a:gd name="connsiteX161" fmla="*/ 5706602 w 10425691"/>
                <a:gd name="connsiteY161" fmla="*/ 359849 h 2751106"/>
                <a:gd name="connsiteX162" fmla="*/ 5706602 w 10425691"/>
                <a:gd name="connsiteY162" fmla="*/ 540824 h 2751106"/>
                <a:gd name="connsiteX163" fmla="*/ 5735177 w 10425691"/>
                <a:gd name="connsiteY163" fmla="*/ 817049 h 2751106"/>
                <a:gd name="connsiteX164" fmla="*/ 5725652 w 10425691"/>
                <a:gd name="connsiteY164" fmla="*/ 1026599 h 2751106"/>
                <a:gd name="connsiteX165" fmla="*/ 5773277 w 10425691"/>
                <a:gd name="connsiteY165" fmla="*/ 1102799 h 2751106"/>
                <a:gd name="connsiteX166" fmla="*/ 5849477 w 10425691"/>
                <a:gd name="connsiteY166" fmla="*/ 1074224 h 2751106"/>
                <a:gd name="connsiteX167" fmla="*/ 5849477 w 10425691"/>
                <a:gd name="connsiteY167" fmla="*/ 731324 h 2751106"/>
                <a:gd name="connsiteX168" fmla="*/ 5859002 w 10425691"/>
                <a:gd name="connsiteY168" fmla="*/ 197924 h 2751106"/>
                <a:gd name="connsiteX169" fmla="*/ 5944727 w 10425691"/>
                <a:gd name="connsiteY169" fmla="*/ 102674 h 2751106"/>
                <a:gd name="connsiteX170" fmla="*/ 5982827 w 10425691"/>
                <a:gd name="connsiteY170" fmla="*/ 207449 h 2751106"/>
                <a:gd name="connsiteX171" fmla="*/ 5982827 w 10425691"/>
                <a:gd name="connsiteY171" fmla="*/ 493199 h 2751106"/>
                <a:gd name="connsiteX172" fmla="*/ 5982827 w 10425691"/>
                <a:gd name="connsiteY172" fmla="*/ 769424 h 2751106"/>
                <a:gd name="connsiteX173" fmla="*/ 5982827 w 10425691"/>
                <a:gd name="connsiteY173" fmla="*/ 950399 h 2751106"/>
                <a:gd name="connsiteX174" fmla="*/ 5982827 w 10425691"/>
                <a:gd name="connsiteY174" fmla="*/ 1083749 h 2751106"/>
                <a:gd name="connsiteX175" fmla="*/ 6087602 w 10425691"/>
                <a:gd name="connsiteY175" fmla="*/ 1045649 h 2751106"/>
                <a:gd name="connsiteX176" fmla="*/ 6116177 w 10425691"/>
                <a:gd name="connsiteY176" fmla="*/ 893249 h 2751106"/>
                <a:gd name="connsiteX177" fmla="*/ 6106652 w 10425691"/>
                <a:gd name="connsiteY177" fmla="*/ 540824 h 2751106"/>
                <a:gd name="connsiteX178" fmla="*/ 6106652 w 10425691"/>
                <a:gd name="connsiteY178" fmla="*/ 293174 h 2751106"/>
                <a:gd name="connsiteX179" fmla="*/ 6144752 w 10425691"/>
                <a:gd name="connsiteY179" fmla="*/ 121724 h 2751106"/>
                <a:gd name="connsiteX180" fmla="*/ 6230477 w 10425691"/>
                <a:gd name="connsiteY180" fmla="*/ 150299 h 2751106"/>
                <a:gd name="connsiteX181" fmla="*/ 6240002 w 10425691"/>
                <a:gd name="connsiteY181" fmla="*/ 464624 h 2751106"/>
                <a:gd name="connsiteX182" fmla="*/ 6268577 w 10425691"/>
                <a:gd name="connsiteY182" fmla="*/ 1093274 h 2751106"/>
                <a:gd name="connsiteX183" fmla="*/ 6392402 w 10425691"/>
                <a:gd name="connsiteY183" fmla="*/ 1064699 h 2751106"/>
                <a:gd name="connsiteX184" fmla="*/ 6411452 w 10425691"/>
                <a:gd name="connsiteY184" fmla="*/ 826574 h 2751106"/>
                <a:gd name="connsiteX185" fmla="*/ 6382877 w 10425691"/>
                <a:gd name="connsiteY185" fmla="*/ 388424 h 2751106"/>
                <a:gd name="connsiteX186" fmla="*/ 6430502 w 10425691"/>
                <a:gd name="connsiteY186" fmla="*/ 159824 h 2751106"/>
                <a:gd name="connsiteX187" fmla="*/ 6497177 w 10425691"/>
                <a:gd name="connsiteY187" fmla="*/ 197924 h 2751106"/>
                <a:gd name="connsiteX188" fmla="*/ 6535277 w 10425691"/>
                <a:gd name="connsiteY188" fmla="*/ 921824 h 2751106"/>
                <a:gd name="connsiteX189" fmla="*/ 6563852 w 10425691"/>
                <a:gd name="connsiteY189" fmla="*/ 1112324 h 2751106"/>
                <a:gd name="connsiteX190" fmla="*/ 6678152 w 10425691"/>
                <a:gd name="connsiteY190" fmla="*/ 1017074 h 2751106"/>
                <a:gd name="connsiteX191" fmla="*/ 6687677 w 10425691"/>
                <a:gd name="connsiteY191" fmla="*/ 607499 h 2751106"/>
                <a:gd name="connsiteX192" fmla="*/ 6697202 w 10425691"/>
                <a:gd name="connsiteY192" fmla="*/ 340799 h 2751106"/>
                <a:gd name="connsiteX193" fmla="*/ 6735302 w 10425691"/>
                <a:gd name="connsiteY193" fmla="*/ 140774 h 2751106"/>
                <a:gd name="connsiteX194" fmla="*/ 6801977 w 10425691"/>
                <a:gd name="connsiteY194" fmla="*/ 197924 h 2751106"/>
                <a:gd name="connsiteX195" fmla="*/ 6811502 w 10425691"/>
                <a:gd name="connsiteY195" fmla="*/ 731324 h 2751106"/>
                <a:gd name="connsiteX196" fmla="*/ 6801977 w 10425691"/>
                <a:gd name="connsiteY196" fmla="*/ 1017074 h 2751106"/>
                <a:gd name="connsiteX197" fmla="*/ 6878177 w 10425691"/>
                <a:gd name="connsiteY197" fmla="*/ 1083749 h 2751106"/>
                <a:gd name="connsiteX198" fmla="*/ 6935327 w 10425691"/>
                <a:gd name="connsiteY198" fmla="*/ 931349 h 2751106"/>
                <a:gd name="connsiteX199" fmla="*/ 6935327 w 10425691"/>
                <a:gd name="connsiteY199" fmla="*/ 550349 h 2751106"/>
                <a:gd name="connsiteX200" fmla="*/ 6925802 w 10425691"/>
                <a:gd name="connsiteY200" fmla="*/ 226499 h 2751106"/>
                <a:gd name="connsiteX201" fmla="*/ 6992477 w 10425691"/>
                <a:gd name="connsiteY201" fmla="*/ 121724 h 2751106"/>
                <a:gd name="connsiteX202" fmla="*/ 7059152 w 10425691"/>
                <a:gd name="connsiteY202" fmla="*/ 350324 h 2751106"/>
                <a:gd name="connsiteX203" fmla="*/ 7068677 w 10425691"/>
                <a:gd name="connsiteY203" fmla="*/ 988499 h 2751106"/>
                <a:gd name="connsiteX204" fmla="*/ 7173452 w 10425691"/>
                <a:gd name="connsiteY204" fmla="*/ 969449 h 2751106"/>
                <a:gd name="connsiteX205" fmla="*/ 7211552 w 10425691"/>
                <a:gd name="connsiteY205" fmla="*/ 588449 h 2751106"/>
                <a:gd name="connsiteX206" fmla="*/ 7192502 w 10425691"/>
                <a:gd name="connsiteY206" fmla="*/ 255074 h 2751106"/>
                <a:gd name="connsiteX207" fmla="*/ 7221077 w 10425691"/>
                <a:gd name="connsiteY207" fmla="*/ 140774 h 2751106"/>
                <a:gd name="connsiteX208" fmla="*/ 7287752 w 10425691"/>
                <a:gd name="connsiteY208" fmla="*/ 388424 h 2751106"/>
                <a:gd name="connsiteX209" fmla="*/ 7316327 w 10425691"/>
                <a:gd name="connsiteY209" fmla="*/ 750374 h 2751106"/>
                <a:gd name="connsiteX210" fmla="*/ 7306802 w 10425691"/>
                <a:gd name="connsiteY210" fmla="*/ 998024 h 2751106"/>
                <a:gd name="connsiteX211" fmla="*/ 7383002 w 10425691"/>
                <a:gd name="connsiteY211" fmla="*/ 1083749 h 2751106"/>
                <a:gd name="connsiteX212" fmla="*/ 7468727 w 10425691"/>
                <a:gd name="connsiteY212" fmla="*/ 788474 h 2751106"/>
                <a:gd name="connsiteX213" fmla="*/ 7459202 w 10425691"/>
                <a:gd name="connsiteY213" fmla="*/ 331274 h 2751106"/>
                <a:gd name="connsiteX214" fmla="*/ 7468727 w 10425691"/>
                <a:gd name="connsiteY214" fmla="*/ 159824 h 2751106"/>
                <a:gd name="connsiteX215" fmla="*/ 7535402 w 10425691"/>
                <a:gd name="connsiteY215" fmla="*/ 93149 h 2751106"/>
                <a:gd name="connsiteX216" fmla="*/ 7583027 w 10425691"/>
                <a:gd name="connsiteY216" fmla="*/ 169349 h 2751106"/>
                <a:gd name="connsiteX217" fmla="*/ 7592552 w 10425691"/>
                <a:gd name="connsiteY217" fmla="*/ 369374 h 2751106"/>
                <a:gd name="connsiteX218" fmla="*/ 7583027 w 10425691"/>
                <a:gd name="connsiteY218" fmla="*/ 645599 h 2751106"/>
                <a:gd name="connsiteX219" fmla="*/ 7592552 w 10425691"/>
                <a:gd name="connsiteY219" fmla="*/ 940874 h 2751106"/>
                <a:gd name="connsiteX220" fmla="*/ 7611602 w 10425691"/>
                <a:gd name="connsiteY220" fmla="*/ 1045649 h 2751106"/>
                <a:gd name="connsiteX221" fmla="*/ 7668752 w 10425691"/>
                <a:gd name="connsiteY221" fmla="*/ 1064699 h 2751106"/>
                <a:gd name="connsiteX222" fmla="*/ 7716377 w 10425691"/>
                <a:gd name="connsiteY222" fmla="*/ 855149 h 2751106"/>
                <a:gd name="connsiteX223" fmla="*/ 7716377 w 10425691"/>
                <a:gd name="connsiteY223" fmla="*/ 559874 h 2751106"/>
                <a:gd name="connsiteX224" fmla="*/ 7725902 w 10425691"/>
                <a:gd name="connsiteY224" fmla="*/ 264599 h 2751106"/>
                <a:gd name="connsiteX225" fmla="*/ 7725902 w 10425691"/>
                <a:gd name="connsiteY225" fmla="*/ 159824 h 2751106"/>
                <a:gd name="connsiteX226" fmla="*/ 7821152 w 10425691"/>
                <a:gd name="connsiteY226" fmla="*/ 112199 h 2751106"/>
                <a:gd name="connsiteX227" fmla="*/ 7859252 w 10425691"/>
                <a:gd name="connsiteY227" fmla="*/ 197924 h 2751106"/>
                <a:gd name="connsiteX228" fmla="*/ 7859252 w 10425691"/>
                <a:gd name="connsiteY228" fmla="*/ 950399 h 2751106"/>
                <a:gd name="connsiteX229" fmla="*/ 7840202 w 10425691"/>
                <a:gd name="connsiteY229" fmla="*/ 1083749 h 2751106"/>
                <a:gd name="connsiteX230" fmla="*/ 7964027 w 10425691"/>
                <a:gd name="connsiteY230" fmla="*/ 1045649 h 2751106"/>
                <a:gd name="connsiteX231" fmla="*/ 7983077 w 10425691"/>
                <a:gd name="connsiteY231" fmla="*/ 826574 h 2751106"/>
                <a:gd name="connsiteX232" fmla="*/ 8011652 w 10425691"/>
                <a:gd name="connsiteY232" fmla="*/ 445574 h 2751106"/>
                <a:gd name="connsiteX233" fmla="*/ 8021177 w 10425691"/>
                <a:gd name="connsiteY233" fmla="*/ 159824 h 2751106"/>
                <a:gd name="connsiteX234" fmla="*/ 8135477 w 10425691"/>
                <a:gd name="connsiteY234" fmla="*/ 112199 h 2751106"/>
                <a:gd name="connsiteX235" fmla="*/ 8154527 w 10425691"/>
                <a:gd name="connsiteY235" fmla="*/ 216974 h 2751106"/>
                <a:gd name="connsiteX236" fmla="*/ 8154527 w 10425691"/>
                <a:gd name="connsiteY236" fmla="*/ 531299 h 2751106"/>
                <a:gd name="connsiteX237" fmla="*/ 8135477 w 10425691"/>
                <a:gd name="connsiteY237" fmla="*/ 883724 h 2751106"/>
                <a:gd name="connsiteX238" fmla="*/ 8145002 w 10425691"/>
                <a:gd name="connsiteY238" fmla="*/ 1036124 h 2751106"/>
                <a:gd name="connsiteX239" fmla="*/ 8240252 w 10425691"/>
                <a:gd name="connsiteY239" fmla="*/ 1045649 h 2751106"/>
                <a:gd name="connsiteX240" fmla="*/ 8259302 w 10425691"/>
                <a:gd name="connsiteY240" fmla="*/ 864674 h 2751106"/>
                <a:gd name="connsiteX241" fmla="*/ 8278352 w 10425691"/>
                <a:gd name="connsiteY241" fmla="*/ 569399 h 2751106"/>
                <a:gd name="connsiteX242" fmla="*/ 8297402 w 10425691"/>
                <a:gd name="connsiteY242" fmla="*/ 245549 h 2751106"/>
                <a:gd name="connsiteX243" fmla="*/ 8345027 w 10425691"/>
                <a:gd name="connsiteY243" fmla="*/ 121724 h 2751106"/>
                <a:gd name="connsiteX244" fmla="*/ 8430752 w 10425691"/>
                <a:gd name="connsiteY244" fmla="*/ 255074 h 2751106"/>
                <a:gd name="connsiteX245" fmla="*/ 8421227 w 10425691"/>
                <a:gd name="connsiteY245" fmla="*/ 493199 h 2751106"/>
                <a:gd name="connsiteX246" fmla="*/ 8421227 w 10425691"/>
                <a:gd name="connsiteY246" fmla="*/ 788474 h 2751106"/>
                <a:gd name="connsiteX247" fmla="*/ 8459327 w 10425691"/>
                <a:gd name="connsiteY247" fmla="*/ 1036124 h 2751106"/>
                <a:gd name="connsiteX248" fmla="*/ 8516477 w 10425691"/>
                <a:gd name="connsiteY248" fmla="*/ 1102799 h 2751106"/>
                <a:gd name="connsiteX249" fmla="*/ 8545052 w 10425691"/>
                <a:gd name="connsiteY249" fmla="*/ 874199 h 2751106"/>
                <a:gd name="connsiteX250" fmla="*/ 8545052 w 10425691"/>
                <a:gd name="connsiteY250" fmla="*/ 531299 h 2751106"/>
                <a:gd name="connsiteX251" fmla="*/ 8535527 w 10425691"/>
                <a:gd name="connsiteY251" fmla="*/ 216974 h 2751106"/>
                <a:gd name="connsiteX252" fmla="*/ 8640302 w 10425691"/>
                <a:gd name="connsiteY252" fmla="*/ 131249 h 2751106"/>
                <a:gd name="connsiteX253" fmla="*/ 8697452 w 10425691"/>
                <a:gd name="connsiteY253" fmla="*/ 378899 h 2751106"/>
                <a:gd name="connsiteX254" fmla="*/ 8697452 w 10425691"/>
                <a:gd name="connsiteY254" fmla="*/ 702749 h 2751106"/>
                <a:gd name="connsiteX255" fmla="*/ 8726027 w 10425691"/>
                <a:gd name="connsiteY255" fmla="*/ 1045649 h 2751106"/>
                <a:gd name="connsiteX256" fmla="*/ 8840327 w 10425691"/>
                <a:gd name="connsiteY256" fmla="*/ 969449 h 2751106"/>
                <a:gd name="connsiteX257" fmla="*/ 8840327 w 10425691"/>
                <a:gd name="connsiteY257" fmla="*/ 712274 h 2751106"/>
                <a:gd name="connsiteX258" fmla="*/ 8878427 w 10425691"/>
                <a:gd name="connsiteY258" fmla="*/ 340799 h 2751106"/>
                <a:gd name="connsiteX259" fmla="*/ 8849852 w 10425691"/>
                <a:gd name="connsiteY259" fmla="*/ 131249 h 2751106"/>
                <a:gd name="connsiteX260" fmla="*/ 8992727 w 10425691"/>
                <a:gd name="connsiteY260" fmla="*/ 169349 h 2751106"/>
                <a:gd name="connsiteX261" fmla="*/ 9002252 w 10425691"/>
                <a:gd name="connsiteY261" fmla="*/ 378899 h 2751106"/>
                <a:gd name="connsiteX262" fmla="*/ 9011777 w 10425691"/>
                <a:gd name="connsiteY262" fmla="*/ 807524 h 2751106"/>
                <a:gd name="connsiteX263" fmla="*/ 9040352 w 10425691"/>
                <a:gd name="connsiteY263" fmla="*/ 2350574 h 2751106"/>
                <a:gd name="connsiteX264" fmla="*/ 699740 w 10425691"/>
                <a:gd name="connsiteY264" fmla="*/ 2585620 h 2751106"/>
                <a:gd name="connsiteX0" fmla="*/ 699739 w 10841372"/>
                <a:gd name="connsiteY0" fmla="*/ 5346985 h 5512471"/>
                <a:gd name="connsiteX1" fmla="*/ 919399 w 10841372"/>
                <a:gd name="connsiteY1" fmla="*/ 782905 h 5512471"/>
                <a:gd name="connsiteX2" fmla="*/ 1033699 w 10841372"/>
                <a:gd name="connsiteY2" fmla="*/ 649555 h 5512471"/>
                <a:gd name="connsiteX3" fmla="*/ 1043224 w 10841372"/>
                <a:gd name="connsiteY3" fmla="*/ 1354405 h 5512471"/>
                <a:gd name="connsiteX4" fmla="*/ 1033699 w 10841372"/>
                <a:gd name="connsiteY4" fmla="*/ 1516330 h 5512471"/>
                <a:gd name="connsiteX5" fmla="*/ 1128949 w 10841372"/>
                <a:gd name="connsiteY5" fmla="*/ 1554430 h 5512471"/>
                <a:gd name="connsiteX6" fmla="*/ 1176574 w 10841372"/>
                <a:gd name="connsiteY6" fmla="*/ 1344880 h 5512471"/>
                <a:gd name="connsiteX7" fmla="*/ 1176574 w 10841372"/>
                <a:gd name="connsiteY7" fmla="*/ 1040080 h 5512471"/>
                <a:gd name="connsiteX8" fmla="*/ 1176574 w 10841372"/>
                <a:gd name="connsiteY8" fmla="*/ 811480 h 5512471"/>
                <a:gd name="connsiteX9" fmla="*/ 1176574 w 10841372"/>
                <a:gd name="connsiteY9" fmla="*/ 582880 h 5512471"/>
                <a:gd name="connsiteX10" fmla="*/ 1262299 w 10841372"/>
                <a:gd name="connsiteY10" fmla="*/ 563830 h 5512471"/>
                <a:gd name="connsiteX11" fmla="*/ 1319449 w 10841372"/>
                <a:gd name="connsiteY11" fmla="*/ 668605 h 5512471"/>
                <a:gd name="connsiteX12" fmla="*/ 1319449 w 10841372"/>
                <a:gd name="connsiteY12" fmla="*/ 1497280 h 5512471"/>
                <a:gd name="connsiteX13" fmla="*/ 1414699 w 10841372"/>
                <a:gd name="connsiteY13" fmla="*/ 1535380 h 5512471"/>
                <a:gd name="connsiteX14" fmla="*/ 1424224 w 10841372"/>
                <a:gd name="connsiteY14" fmla="*/ 1344880 h 5512471"/>
                <a:gd name="connsiteX15" fmla="*/ 1443274 w 10841372"/>
                <a:gd name="connsiteY15" fmla="*/ 563830 h 5512471"/>
                <a:gd name="connsiteX16" fmla="*/ 1548049 w 10841372"/>
                <a:gd name="connsiteY16" fmla="*/ 573355 h 5512471"/>
                <a:gd name="connsiteX17" fmla="*/ 1567099 w 10841372"/>
                <a:gd name="connsiteY17" fmla="*/ 1030555 h 5512471"/>
                <a:gd name="connsiteX18" fmla="*/ 1586149 w 10841372"/>
                <a:gd name="connsiteY18" fmla="*/ 1382980 h 5512471"/>
                <a:gd name="connsiteX19" fmla="*/ 1595674 w 10841372"/>
                <a:gd name="connsiteY19" fmla="*/ 1544905 h 5512471"/>
                <a:gd name="connsiteX20" fmla="*/ 1690924 w 10841372"/>
                <a:gd name="connsiteY20" fmla="*/ 1497280 h 5512471"/>
                <a:gd name="connsiteX21" fmla="*/ 1700449 w 10841372"/>
                <a:gd name="connsiteY21" fmla="*/ 630505 h 5512471"/>
                <a:gd name="connsiteX22" fmla="*/ 1748074 w 10841372"/>
                <a:gd name="connsiteY22" fmla="*/ 535255 h 5512471"/>
                <a:gd name="connsiteX23" fmla="*/ 1805224 w 10841372"/>
                <a:gd name="connsiteY23" fmla="*/ 716230 h 5512471"/>
                <a:gd name="connsiteX24" fmla="*/ 1814749 w 10841372"/>
                <a:gd name="connsiteY24" fmla="*/ 1163905 h 5512471"/>
                <a:gd name="connsiteX25" fmla="*/ 1843324 w 10841372"/>
                <a:gd name="connsiteY25" fmla="*/ 1544905 h 5512471"/>
                <a:gd name="connsiteX26" fmla="*/ 1995724 w 10841372"/>
                <a:gd name="connsiteY26" fmla="*/ 1497280 h 5512471"/>
                <a:gd name="connsiteX27" fmla="*/ 1986199 w 10841372"/>
                <a:gd name="connsiteY27" fmla="*/ 1116280 h 5512471"/>
                <a:gd name="connsiteX28" fmla="*/ 1967149 w 10841372"/>
                <a:gd name="connsiteY28" fmla="*/ 706705 h 5512471"/>
                <a:gd name="connsiteX29" fmla="*/ 1986199 w 10841372"/>
                <a:gd name="connsiteY29" fmla="*/ 535255 h 5512471"/>
                <a:gd name="connsiteX30" fmla="*/ 2110024 w 10841372"/>
                <a:gd name="connsiteY30" fmla="*/ 592405 h 5512471"/>
                <a:gd name="connsiteX31" fmla="*/ 2100499 w 10841372"/>
                <a:gd name="connsiteY31" fmla="*/ 868630 h 5512471"/>
                <a:gd name="connsiteX32" fmla="*/ 2138599 w 10841372"/>
                <a:gd name="connsiteY32" fmla="*/ 1249630 h 5512471"/>
                <a:gd name="connsiteX33" fmla="*/ 2157649 w 10841372"/>
                <a:gd name="connsiteY33" fmla="*/ 1487755 h 5512471"/>
                <a:gd name="connsiteX34" fmla="*/ 2233849 w 10841372"/>
                <a:gd name="connsiteY34" fmla="*/ 1487755 h 5512471"/>
                <a:gd name="connsiteX35" fmla="*/ 2290999 w 10841372"/>
                <a:gd name="connsiteY35" fmla="*/ 1278205 h 5512471"/>
                <a:gd name="connsiteX36" fmla="*/ 2281474 w 10841372"/>
                <a:gd name="connsiteY36" fmla="*/ 1021030 h 5512471"/>
                <a:gd name="connsiteX37" fmla="*/ 2243374 w 10841372"/>
                <a:gd name="connsiteY37" fmla="*/ 611455 h 5512471"/>
                <a:gd name="connsiteX38" fmla="*/ 2338624 w 10841372"/>
                <a:gd name="connsiteY38" fmla="*/ 573355 h 5512471"/>
                <a:gd name="connsiteX39" fmla="*/ 2395774 w 10841372"/>
                <a:gd name="connsiteY39" fmla="*/ 725755 h 5512471"/>
                <a:gd name="connsiteX40" fmla="*/ 2414824 w 10841372"/>
                <a:gd name="connsiteY40" fmla="*/ 1068655 h 5512471"/>
                <a:gd name="connsiteX41" fmla="*/ 2386249 w 10841372"/>
                <a:gd name="connsiteY41" fmla="*/ 1316305 h 5512471"/>
                <a:gd name="connsiteX42" fmla="*/ 2424349 w 10841372"/>
                <a:gd name="connsiteY42" fmla="*/ 1506805 h 5512471"/>
                <a:gd name="connsiteX43" fmla="*/ 2538649 w 10841372"/>
                <a:gd name="connsiteY43" fmla="*/ 1478230 h 5512471"/>
                <a:gd name="connsiteX44" fmla="*/ 2538649 w 10841372"/>
                <a:gd name="connsiteY44" fmla="*/ 1144855 h 5512471"/>
                <a:gd name="connsiteX45" fmla="*/ 2510074 w 10841372"/>
                <a:gd name="connsiteY45" fmla="*/ 754330 h 5512471"/>
                <a:gd name="connsiteX46" fmla="*/ 2538649 w 10841372"/>
                <a:gd name="connsiteY46" fmla="*/ 554305 h 5512471"/>
                <a:gd name="connsiteX47" fmla="*/ 2662474 w 10841372"/>
                <a:gd name="connsiteY47" fmla="*/ 554305 h 5512471"/>
                <a:gd name="connsiteX48" fmla="*/ 2652949 w 10841372"/>
                <a:gd name="connsiteY48" fmla="*/ 792430 h 5512471"/>
                <a:gd name="connsiteX49" fmla="*/ 2652949 w 10841372"/>
                <a:gd name="connsiteY49" fmla="*/ 982930 h 5512471"/>
                <a:gd name="connsiteX50" fmla="*/ 2691049 w 10841372"/>
                <a:gd name="connsiteY50" fmla="*/ 1249630 h 5512471"/>
                <a:gd name="connsiteX51" fmla="*/ 2700574 w 10841372"/>
                <a:gd name="connsiteY51" fmla="*/ 1459180 h 5512471"/>
                <a:gd name="connsiteX52" fmla="*/ 2767249 w 10841372"/>
                <a:gd name="connsiteY52" fmla="*/ 1497280 h 5512471"/>
                <a:gd name="connsiteX53" fmla="*/ 2833924 w 10841372"/>
                <a:gd name="connsiteY53" fmla="*/ 1382980 h 5512471"/>
                <a:gd name="connsiteX54" fmla="*/ 2824399 w 10841372"/>
                <a:gd name="connsiteY54" fmla="*/ 1125805 h 5512471"/>
                <a:gd name="connsiteX55" fmla="*/ 2824399 w 10841372"/>
                <a:gd name="connsiteY55" fmla="*/ 754330 h 5512471"/>
                <a:gd name="connsiteX56" fmla="*/ 2833924 w 10841372"/>
                <a:gd name="connsiteY56" fmla="*/ 544780 h 5512471"/>
                <a:gd name="connsiteX57" fmla="*/ 2957749 w 10841372"/>
                <a:gd name="connsiteY57" fmla="*/ 554305 h 5512471"/>
                <a:gd name="connsiteX58" fmla="*/ 2995849 w 10841372"/>
                <a:gd name="connsiteY58" fmla="*/ 782905 h 5512471"/>
                <a:gd name="connsiteX59" fmla="*/ 2995849 w 10841372"/>
                <a:gd name="connsiteY59" fmla="*/ 1087705 h 5512471"/>
                <a:gd name="connsiteX60" fmla="*/ 2976799 w 10841372"/>
                <a:gd name="connsiteY60" fmla="*/ 1402030 h 5512471"/>
                <a:gd name="connsiteX61" fmla="*/ 3005374 w 10841372"/>
                <a:gd name="connsiteY61" fmla="*/ 1516330 h 5512471"/>
                <a:gd name="connsiteX62" fmla="*/ 3110149 w 10841372"/>
                <a:gd name="connsiteY62" fmla="*/ 1468705 h 5512471"/>
                <a:gd name="connsiteX63" fmla="*/ 3119674 w 10841372"/>
                <a:gd name="connsiteY63" fmla="*/ 1211530 h 5512471"/>
                <a:gd name="connsiteX64" fmla="*/ 3138724 w 10841372"/>
                <a:gd name="connsiteY64" fmla="*/ 935305 h 5512471"/>
                <a:gd name="connsiteX65" fmla="*/ 3110149 w 10841372"/>
                <a:gd name="connsiteY65" fmla="*/ 620980 h 5512471"/>
                <a:gd name="connsiteX66" fmla="*/ 3224449 w 10841372"/>
                <a:gd name="connsiteY66" fmla="*/ 478105 h 5512471"/>
                <a:gd name="connsiteX67" fmla="*/ 3291124 w 10841372"/>
                <a:gd name="connsiteY67" fmla="*/ 754330 h 5512471"/>
                <a:gd name="connsiteX68" fmla="*/ 3272074 w 10841372"/>
                <a:gd name="connsiteY68" fmla="*/ 1097230 h 5512471"/>
                <a:gd name="connsiteX69" fmla="*/ 3253024 w 10841372"/>
                <a:gd name="connsiteY69" fmla="*/ 1468705 h 5512471"/>
                <a:gd name="connsiteX70" fmla="*/ 3300649 w 10841372"/>
                <a:gd name="connsiteY70" fmla="*/ 1516330 h 5512471"/>
                <a:gd name="connsiteX71" fmla="*/ 3414949 w 10841372"/>
                <a:gd name="connsiteY71" fmla="*/ 1449655 h 5512471"/>
                <a:gd name="connsiteX72" fmla="*/ 3424474 w 10841372"/>
                <a:gd name="connsiteY72" fmla="*/ 1240105 h 5512471"/>
                <a:gd name="connsiteX73" fmla="*/ 3414949 w 10841372"/>
                <a:gd name="connsiteY73" fmla="*/ 906730 h 5512471"/>
                <a:gd name="connsiteX74" fmla="*/ 3472099 w 10841372"/>
                <a:gd name="connsiteY74" fmla="*/ 535255 h 5512471"/>
                <a:gd name="connsiteX75" fmla="*/ 3567349 w 10841372"/>
                <a:gd name="connsiteY75" fmla="*/ 716230 h 5512471"/>
                <a:gd name="connsiteX76" fmla="*/ 3586399 w 10841372"/>
                <a:gd name="connsiteY76" fmla="*/ 1135330 h 5512471"/>
                <a:gd name="connsiteX77" fmla="*/ 3576874 w 10841372"/>
                <a:gd name="connsiteY77" fmla="*/ 1440130 h 5512471"/>
                <a:gd name="connsiteX78" fmla="*/ 3681649 w 10841372"/>
                <a:gd name="connsiteY78" fmla="*/ 1506805 h 5512471"/>
                <a:gd name="connsiteX79" fmla="*/ 3691174 w 10841372"/>
                <a:gd name="connsiteY79" fmla="*/ 1287730 h 5512471"/>
                <a:gd name="connsiteX80" fmla="*/ 3719749 w 10841372"/>
                <a:gd name="connsiteY80" fmla="*/ 944830 h 5512471"/>
                <a:gd name="connsiteX81" fmla="*/ 3710224 w 10841372"/>
                <a:gd name="connsiteY81" fmla="*/ 706705 h 5512471"/>
                <a:gd name="connsiteX82" fmla="*/ 3729274 w 10841372"/>
                <a:gd name="connsiteY82" fmla="*/ 516205 h 5512471"/>
                <a:gd name="connsiteX83" fmla="*/ 3853099 w 10841372"/>
                <a:gd name="connsiteY83" fmla="*/ 582880 h 5512471"/>
                <a:gd name="connsiteX84" fmla="*/ 3853099 w 10841372"/>
                <a:gd name="connsiteY84" fmla="*/ 859105 h 5512471"/>
                <a:gd name="connsiteX85" fmla="*/ 3843574 w 10841372"/>
                <a:gd name="connsiteY85" fmla="*/ 1163905 h 5512471"/>
                <a:gd name="connsiteX86" fmla="*/ 3805474 w 10841372"/>
                <a:gd name="connsiteY86" fmla="*/ 1440130 h 5512471"/>
                <a:gd name="connsiteX87" fmla="*/ 3938824 w 10841372"/>
                <a:gd name="connsiteY87" fmla="*/ 1497280 h 5512471"/>
                <a:gd name="connsiteX88" fmla="*/ 4005499 w 10841372"/>
                <a:gd name="connsiteY88" fmla="*/ 1097230 h 5512471"/>
                <a:gd name="connsiteX89" fmla="*/ 4015024 w 10841372"/>
                <a:gd name="connsiteY89" fmla="*/ 678130 h 5512471"/>
                <a:gd name="connsiteX90" fmla="*/ 4072174 w 10841372"/>
                <a:gd name="connsiteY90" fmla="*/ 525730 h 5512471"/>
                <a:gd name="connsiteX91" fmla="*/ 4129324 w 10841372"/>
                <a:gd name="connsiteY91" fmla="*/ 582880 h 5512471"/>
                <a:gd name="connsiteX92" fmla="*/ 4129324 w 10841372"/>
                <a:gd name="connsiteY92" fmla="*/ 821005 h 5512471"/>
                <a:gd name="connsiteX93" fmla="*/ 4157899 w 10841372"/>
                <a:gd name="connsiteY93" fmla="*/ 1163905 h 5512471"/>
                <a:gd name="connsiteX94" fmla="*/ 4167424 w 10841372"/>
                <a:gd name="connsiteY94" fmla="*/ 1421080 h 5512471"/>
                <a:gd name="connsiteX95" fmla="*/ 4253149 w 10841372"/>
                <a:gd name="connsiteY95" fmla="*/ 1478230 h 5512471"/>
                <a:gd name="connsiteX96" fmla="*/ 4291249 w 10841372"/>
                <a:gd name="connsiteY96" fmla="*/ 1202005 h 5512471"/>
                <a:gd name="connsiteX97" fmla="*/ 4262674 w 10841372"/>
                <a:gd name="connsiteY97" fmla="*/ 849580 h 5512471"/>
                <a:gd name="connsiteX98" fmla="*/ 4262674 w 10841372"/>
                <a:gd name="connsiteY98" fmla="*/ 563830 h 5512471"/>
                <a:gd name="connsiteX99" fmla="*/ 4338874 w 10841372"/>
                <a:gd name="connsiteY99" fmla="*/ 487630 h 5512471"/>
                <a:gd name="connsiteX100" fmla="*/ 4405549 w 10841372"/>
                <a:gd name="connsiteY100" fmla="*/ 620980 h 5512471"/>
                <a:gd name="connsiteX101" fmla="*/ 4405549 w 10841372"/>
                <a:gd name="connsiteY101" fmla="*/ 792430 h 5512471"/>
                <a:gd name="connsiteX102" fmla="*/ 4424599 w 10841372"/>
                <a:gd name="connsiteY102" fmla="*/ 1087705 h 5512471"/>
                <a:gd name="connsiteX103" fmla="*/ 4453174 w 10841372"/>
                <a:gd name="connsiteY103" fmla="*/ 1363930 h 5512471"/>
                <a:gd name="connsiteX104" fmla="*/ 4462699 w 10841372"/>
                <a:gd name="connsiteY104" fmla="*/ 1506805 h 5512471"/>
                <a:gd name="connsiteX105" fmla="*/ 4596049 w 10841372"/>
                <a:gd name="connsiteY105" fmla="*/ 1459180 h 5512471"/>
                <a:gd name="connsiteX106" fmla="*/ 4567474 w 10841372"/>
                <a:gd name="connsiteY106" fmla="*/ 1135330 h 5512471"/>
                <a:gd name="connsiteX107" fmla="*/ 4548424 w 10841372"/>
                <a:gd name="connsiteY107" fmla="*/ 601930 h 5512471"/>
                <a:gd name="connsiteX108" fmla="*/ 4567474 w 10841372"/>
                <a:gd name="connsiteY108" fmla="*/ 497155 h 5512471"/>
                <a:gd name="connsiteX109" fmla="*/ 4643674 w 10841372"/>
                <a:gd name="connsiteY109" fmla="*/ 554305 h 5512471"/>
                <a:gd name="connsiteX110" fmla="*/ 4681774 w 10841372"/>
                <a:gd name="connsiteY110" fmla="*/ 830530 h 5512471"/>
                <a:gd name="connsiteX111" fmla="*/ 4719874 w 10841372"/>
                <a:gd name="connsiteY111" fmla="*/ 1240105 h 5512471"/>
                <a:gd name="connsiteX112" fmla="*/ 4786549 w 10841372"/>
                <a:gd name="connsiteY112" fmla="*/ 1487755 h 5512471"/>
                <a:gd name="connsiteX113" fmla="*/ 4834174 w 10841372"/>
                <a:gd name="connsiteY113" fmla="*/ 1306780 h 5512471"/>
                <a:gd name="connsiteX114" fmla="*/ 4834174 w 10841372"/>
                <a:gd name="connsiteY114" fmla="*/ 1030555 h 5512471"/>
                <a:gd name="connsiteX115" fmla="*/ 4862749 w 10841372"/>
                <a:gd name="connsiteY115" fmla="*/ 687655 h 5512471"/>
                <a:gd name="connsiteX116" fmla="*/ 4891324 w 10841372"/>
                <a:gd name="connsiteY116" fmla="*/ 506680 h 5512471"/>
                <a:gd name="connsiteX117" fmla="*/ 4957999 w 10841372"/>
                <a:gd name="connsiteY117" fmla="*/ 678130 h 5512471"/>
                <a:gd name="connsiteX118" fmla="*/ 4948474 w 10841372"/>
                <a:gd name="connsiteY118" fmla="*/ 1001980 h 5512471"/>
                <a:gd name="connsiteX119" fmla="*/ 4986574 w 10841372"/>
                <a:gd name="connsiteY119" fmla="*/ 1354405 h 5512471"/>
                <a:gd name="connsiteX120" fmla="*/ 5015149 w 10841372"/>
                <a:gd name="connsiteY120" fmla="*/ 1478230 h 5512471"/>
                <a:gd name="connsiteX121" fmla="*/ 5129449 w 10841372"/>
                <a:gd name="connsiteY121" fmla="*/ 1449655 h 5512471"/>
                <a:gd name="connsiteX122" fmla="*/ 5081824 w 10841372"/>
                <a:gd name="connsiteY122" fmla="*/ 1078180 h 5512471"/>
                <a:gd name="connsiteX123" fmla="*/ 5081824 w 10841372"/>
                <a:gd name="connsiteY123" fmla="*/ 849580 h 5512471"/>
                <a:gd name="connsiteX124" fmla="*/ 5110399 w 10841372"/>
                <a:gd name="connsiteY124" fmla="*/ 563830 h 5512471"/>
                <a:gd name="connsiteX125" fmla="*/ 5205649 w 10841372"/>
                <a:gd name="connsiteY125" fmla="*/ 544780 h 5512471"/>
                <a:gd name="connsiteX126" fmla="*/ 5243749 w 10841372"/>
                <a:gd name="connsiteY126" fmla="*/ 630505 h 5512471"/>
                <a:gd name="connsiteX127" fmla="*/ 5281849 w 10841372"/>
                <a:gd name="connsiteY127" fmla="*/ 878155 h 5512471"/>
                <a:gd name="connsiteX128" fmla="*/ 5272324 w 10841372"/>
                <a:gd name="connsiteY128" fmla="*/ 1087705 h 5512471"/>
                <a:gd name="connsiteX129" fmla="*/ 5272324 w 10841372"/>
                <a:gd name="connsiteY129" fmla="*/ 1240105 h 5512471"/>
                <a:gd name="connsiteX130" fmla="*/ 5291374 w 10841372"/>
                <a:gd name="connsiteY130" fmla="*/ 1392505 h 5512471"/>
                <a:gd name="connsiteX131" fmla="*/ 5300899 w 10841372"/>
                <a:gd name="connsiteY131" fmla="*/ 1459180 h 5512471"/>
                <a:gd name="connsiteX132" fmla="*/ 5396149 w 10841372"/>
                <a:gd name="connsiteY132" fmla="*/ 1402030 h 5512471"/>
                <a:gd name="connsiteX133" fmla="*/ 5405674 w 10841372"/>
                <a:gd name="connsiteY133" fmla="*/ 1240105 h 5512471"/>
                <a:gd name="connsiteX134" fmla="*/ 5405674 w 10841372"/>
                <a:gd name="connsiteY134" fmla="*/ 925780 h 5512471"/>
                <a:gd name="connsiteX135" fmla="*/ 5386624 w 10841372"/>
                <a:gd name="connsiteY135" fmla="*/ 659080 h 5512471"/>
                <a:gd name="connsiteX136" fmla="*/ 5386624 w 10841372"/>
                <a:gd name="connsiteY136" fmla="*/ 544780 h 5512471"/>
                <a:gd name="connsiteX137" fmla="*/ 5443774 w 10841372"/>
                <a:gd name="connsiteY137" fmla="*/ 516205 h 5512471"/>
                <a:gd name="connsiteX138" fmla="*/ 5500924 w 10841372"/>
                <a:gd name="connsiteY138" fmla="*/ 535255 h 5512471"/>
                <a:gd name="connsiteX139" fmla="*/ 5539024 w 10841372"/>
                <a:gd name="connsiteY139" fmla="*/ 697180 h 5512471"/>
                <a:gd name="connsiteX140" fmla="*/ 5539024 w 10841372"/>
                <a:gd name="connsiteY140" fmla="*/ 925780 h 5512471"/>
                <a:gd name="connsiteX141" fmla="*/ 5539024 w 10841372"/>
                <a:gd name="connsiteY141" fmla="*/ 1202005 h 5512471"/>
                <a:gd name="connsiteX142" fmla="*/ 5529499 w 10841372"/>
                <a:gd name="connsiteY142" fmla="*/ 1373455 h 5512471"/>
                <a:gd name="connsiteX143" fmla="*/ 5558074 w 10841372"/>
                <a:gd name="connsiteY143" fmla="*/ 1430605 h 5512471"/>
                <a:gd name="connsiteX144" fmla="*/ 5653324 w 10841372"/>
                <a:gd name="connsiteY144" fmla="*/ 1430605 h 5512471"/>
                <a:gd name="connsiteX145" fmla="*/ 5681899 w 10841372"/>
                <a:gd name="connsiteY145" fmla="*/ 1192480 h 5512471"/>
                <a:gd name="connsiteX146" fmla="*/ 5691424 w 10841372"/>
                <a:gd name="connsiteY146" fmla="*/ 782905 h 5512471"/>
                <a:gd name="connsiteX147" fmla="*/ 5681899 w 10841372"/>
                <a:gd name="connsiteY147" fmla="*/ 525730 h 5512471"/>
                <a:gd name="connsiteX148" fmla="*/ 5767624 w 10841372"/>
                <a:gd name="connsiteY148" fmla="*/ 525730 h 5512471"/>
                <a:gd name="connsiteX149" fmla="*/ 5805724 w 10841372"/>
                <a:gd name="connsiteY149" fmla="*/ 630505 h 5512471"/>
                <a:gd name="connsiteX150" fmla="*/ 5815249 w 10841372"/>
                <a:gd name="connsiteY150" fmla="*/ 792430 h 5512471"/>
                <a:gd name="connsiteX151" fmla="*/ 5824774 w 10841372"/>
                <a:gd name="connsiteY151" fmla="*/ 954355 h 5512471"/>
                <a:gd name="connsiteX152" fmla="*/ 5815249 w 10841372"/>
                <a:gd name="connsiteY152" fmla="*/ 1182955 h 5512471"/>
                <a:gd name="connsiteX153" fmla="*/ 5815249 w 10841372"/>
                <a:gd name="connsiteY153" fmla="*/ 1392505 h 5512471"/>
                <a:gd name="connsiteX154" fmla="*/ 5862874 w 10841372"/>
                <a:gd name="connsiteY154" fmla="*/ 1468705 h 5512471"/>
                <a:gd name="connsiteX155" fmla="*/ 5920024 w 10841372"/>
                <a:gd name="connsiteY155" fmla="*/ 1363930 h 5512471"/>
                <a:gd name="connsiteX156" fmla="*/ 5967649 w 10841372"/>
                <a:gd name="connsiteY156" fmla="*/ 1154380 h 5512471"/>
                <a:gd name="connsiteX157" fmla="*/ 5929549 w 10841372"/>
                <a:gd name="connsiteY157" fmla="*/ 935305 h 5512471"/>
                <a:gd name="connsiteX158" fmla="*/ 5929549 w 10841372"/>
                <a:gd name="connsiteY158" fmla="*/ 649555 h 5512471"/>
                <a:gd name="connsiteX159" fmla="*/ 5986699 w 10841372"/>
                <a:gd name="connsiteY159" fmla="*/ 497155 h 5512471"/>
                <a:gd name="connsiteX160" fmla="*/ 6053374 w 10841372"/>
                <a:gd name="connsiteY160" fmla="*/ 544780 h 5512471"/>
                <a:gd name="connsiteX161" fmla="*/ 6062899 w 10841372"/>
                <a:gd name="connsiteY161" fmla="*/ 754330 h 5512471"/>
                <a:gd name="connsiteX162" fmla="*/ 6062899 w 10841372"/>
                <a:gd name="connsiteY162" fmla="*/ 935305 h 5512471"/>
                <a:gd name="connsiteX163" fmla="*/ 6091474 w 10841372"/>
                <a:gd name="connsiteY163" fmla="*/ 1211530 h 5512471"/>
                <a:gd name="connsiteX164" fmla="*/ 6081949 w 10841372"/>
                <a:gd name="connsiteY164" fmla="*/ 1421080 h 5512471"/>
                <a:gd name="connsiteX165" fmla="*/ 6129574 w 10841372"/>
                <a:gd name="connsiteY165" fmla="*/ 1497280 h 5512471"/>
                <a:gd name="connsiteX166" fmla="*/ 6205774 w 10841372"/>
                <a:gd name="connsiteY166" fmla="*/ 1468705 h 5512471"/>
                <a:gd name="connsiteX167" fmla="*/ 6205774 w 10841372"/>
                <a:gd name="connsiteY167" fmla="*/ 1125805 h 5512471"/>
                <a:gd name="connsiteX168" fmla="*/ 6215299 w 10841372"/>
                <a:gd name="connsiteY168" fmla="*/ 592405 h 5512471"/>
                <a:gd name="connsiteX169" fmla="*/ 6301024 w 10841372"/>
                <a:gd name="connsiteY169" fmla="*/ 497155 h 5512471"/>
                <a:gd name="connsiteX170" fmla="*/ 6339124 w 10841372"/>
                <a:gd name="connsiteY170" fmla="*/ 601930 h 5512471"/>
                <a:gd name="connsiteX171" fmla="*/ 6339124 w 10841372"/>
                <a:gd name="connsiteY171" fmla="*/ 887680 h 5512471"/>
                <a:gd name="connsiteX172" fmla="*/ 6339124 w 10841372"/>
                <a:gd name="connsiteY172" fmla="*/ 1163905 h 5512471"/>
                <a:gd name="connsiteX173" fmla="*/ 6339124 w 10841372"/>
                <a:gd name="connsiteY173" fmla="*/ 1344880 h 5512471"/>
                <a:gd name="connsiteX174" fmla="*/ 6339124 w 10841372"/>
                <a:gd name="connsiteY174" fmla="*/ 1478230 h 5512471"/>
                <a:gd name="connsiteX175" fmla="*/ 6443899 w 10841372"/>
                <a:gd name="connsiteY175" fmla="*/ 1440130 h 5512471"/>
                <a:gd name="connsiteX176" fmla="*/ 6472474 w 10841372"/>
                <a:gd name="connsiteY176" fmla="*/ 1287730 h 5512471"/>
                <a:gd name="connsiteX177" fmla="*/ 6462949 w 10841372"/>
                <a:gd name="connsiteY177" fmla="*/ 935305 h 5512471"/>
                <a:gd name="connsiteX178" fmla="*/ 6462949 w 10841372"/>
                <a:gd name="connsiteY178" fmla="*/ 687655 h 5512471"/>
                <a:gd name="connsiteX179" fmla="*/ 6501049 w 10841372"/>
                <a:gd name="connsiteY179" fmla="*/ 516205 h 5512471"/>
                <a:gd name="connsiteX180" fmla="*/ 6586774 w 10841372"/>
                <a:gd name="connsiteY180" fmla="*/ 544780 h 5512471"/>
                <a:gd name="connsiteX181" fmla="*/ 6596299 w 10841372"/>
                <a:gd name="connsiteY181" fmla="*/ 859105 h 5512471"/>
                <a:gd name="connsiteX182" fmla="*/ 6624874 w 10841372"/>
                <a:gd name="connsiteY182" fmla="*/ 1487755 h 5512471"/>
                <a:gd name="connsiteX183" fmla="*/ 6748699 w 10841372"/>
                <a:gd name="connsiteY183" fmla="*/ 1459180 h 5512471"/>
                <a:gd name="connsiteX184" fmla="*/ 6767749 w 10841372"/>
                <a:gd name="connsiteY184" fmla="*/ 1221055 h 5512471"/>
                <a:gd name="connsiteX185" fmla="*/ 6739174 w 10841372"/>
                <a:gd name="connsiteY185" fmla="*/ 782905 h 5512471"/>
                <a:gd name="connsiteX186" fmla="*/ 6786799 w 10841372"/>
                <a:gd name="connsiteY186" fmla="*/ 554305 h 5512471"/>
                <a:gd name="connsiteX187" fmla="*/ 6853474 w 10841372"/>
                <a:gd name="connsiteY187" fmla="*/ 592405 h 5512471"/>
                <a:gd name="connsiteX188" fmla="*/ 6891574 w 10841372"/>
                <a:gd name="connsiteY188" fmla="*/ 1316305 h 5512471"/>
                <a:gd name="connsiteX189" fmla="*/ 6920149 w 10841372"/>
                <a:gd name="connsiteY189" fmla="*/ 1506805 h 5512471"/>
                <a:gd name="connsiteX190" fmla="*/ 7034449 w 10841372"/>
                <a:gd name="connsiteY190" fmla="*/ 1411555 h 5512471"/>
                <a:gd name="connsiteX191" fmla="*/ 7043974 w 10841372"/>
                <a:gd name="connsiteY191" fmla="*/ 1001980 h 5512471"/>
                <a:gd name="connsiteX192" fmla="*/ 7053499 w 10841372"/>
                <a:gd name="connsiteY192" fmla="*/ 735280 h 5512471"/>
                <a:gd name="connsiteX193" fmla="*/ 7091599 w 10841372"/>
                <a:gd name="connsiteY193" fmla="*/ 535255 h 5512471"/>
                <a:gd name="connsiteX194" fmla="*/ 7158274 w 10841372"/>
                <a:gd name="connsiteY194" fmla="*/ 592405 h 5512471"/>
                <a:gd name="connsiteX195" fmla="*/ 7167799 w 10841372"/>
                <a:gd name="connsiteY195" fmla="*/ 1125805 h 5512471"/>
                <a:gd name="connsiteX196" fmla="*/ 7158274 w 10841372"/>
                <a:gd name="connsiteY196" fmla="*/ 1411555 h 5512471"/>
                <a:gd name="connsiteX197" fmla="*/ 7234474 w 10841372"/>
                <a:gd name="connsiteY197" fmla="*/ 1478230 h 5512471"/>
                <a:gd name="connsiteX198" fmla="*/ 7291624 w 10841372"/>
                <a:gd name="connsiteY198" fmla="*/ 1325830 h 5512471"/>
                <a:gd name="connsiteX199" fmla="*/ 7291624 w 10841372"/>
                <a:gd name="connsiteY199" fmla="*/ 944830 h 5512471"/>
                <a:gd name="connsiteX200" fmla="*/ 7282099 w 10841372"/>
                <a:gd name="connsiteY200" fmla="*/ 620980 h 5512471"/>
                <a:gd name="connsiteX201" fmla="*/ 7348774 w 10841372"/>
                <a:gd name="connsiteY201" fmla="*/ 516205 h 5512471"/>
                <a:gd name="connsiteX202" fmla="*/ 7415449 w 10841372"/>
                <a:gd name="connsiteY202" fmla="*/ 744805 h 5512471"/>
                <a:gd name="connsiteX203" fmla="*/ 7424974 w 10841372"/>
                <a:gd name="connsiteY203" fmla="*/ 1382980 h 5512471"/>
                <a:gd name="connsiteX204" fmla="*/ 7529749 w 10841372"/>
                <a:gd name="connsiteY204" fmla="*/ 1363930 h 5512471"/>
                <a:gd name="connsiteX205" fmla="*/ 7567849 w 10841372"/>
                <a:gd name="connsiteY205" fmla="*/ 982930 h 5512471"/>
                <a:gd name="connsiteX206" fmla="*/ 7548799 w 10841372"/>
                <a:gd name="connsiteY206" fmla="*/ 649555 h 5512471"/>
                <a:gd name="connsiteX207" fmla="*/ 7577374 w 10841372"/>
                <a:gd name="connsiteY207" fmla="*/ 535255 h 5512471"/>
                <a:gd name="connsiteX208" fmla="*/ 7644049 w 10841372"/>
                <a:gd name="connsiteY208" fmla="*/ 782905 h 5512471"/>
                <a:gd name="connsiteX209" fmla="*/ 7672624 w 10841372"/>
                <a:gd name="connsiteY209" fmla="*/ 1144855 h 5512471"/>
                <a:gd name="connsiteX210" fmla="*/ 7663099 w 10841372"/>
                <a:gd name="connsiteY210" fmla="*/ 1392505 h 5512471"/>
                <a:gd name="connsiteX211" fmla="*/ 7739299 w 10841372"/>
                <a:gd name="connsiteY211" fmla="*/ 1478230 h 5512471"/>
                <a:gd name="connsiteX212" fmla="*/ 7825024 w 10841372"/>
                <a:gd name="connsiteY212" fmla="*/ 1182955 h 5512471"/>
                <a:gd name="connsiteX213" fmla="*/ 7815499 w 10841372"/>
                <a:gd name="connsiteY213" fmla="*/ 725755 h 5512471"/>
                <a:gd name="connsiteX214" fmla="*/ 7825024 w 10841372"/>
                <a:gd name="connsiteY214" fmla="*/ 554305 h 5512471"/>
                <a:gd name="connsiteX215" fmla="*/ 7891699 w 10841372"/>
                <a:gd name="connsiteY215" fmla="*/ 487630 h 5512471"/>
                <a:gd name="connsiteX216" fmla="*/ 7939324 w 10841372"/>
                <a:gd name="connsiteY216" fmla="*/ 563830 h 5512471"/>
                <a:gd name="connsiteX217" fmla="*/ 7948849 w 10841372"/>
                <a:gd name="connsiteY217" fmla="*/ 763855 h 5512471"/>
                <a:gd name="connsiteX218" fmla="*/ 7939324 w 10841372"/>
                <a:gd name="connsiteY218" fmla="*/ 1040080 h 5512471"/>
                <a:gd name="connsiteX219" fmla="*/ 7948849 w 10841372"/>
                <a:gd name="connsiteY219" fmla="*/ 1335355 h 5512471"/>
                <a:gd name="connsiteX220" fmla="*/ 7967899 w 10841372"/>
                <a:gd name="connsiteY220" fmla="*/ 1440130 h 5512471"/>
                <a:gd name="connsiteX221" fmla="*/ 8025049 w 10841372"/>
                <a:gd name="connsiteY221" fmla="*/ 1459180 h 5512471"/>
                <a:gd name="connsiteX222" fmla="*/ 8072674 w 10841372"/>
                <a:gd name="connsiteY222" fmla="*/ 1249630 h 5512471"/>
                <a:gd name="connsiteX223" fmla="*/ 8072674 w 10841372"/>
                <a:gd name="connsiteY223" fmla="*/ 954355 h 5512471"/>
                <a:gd name="connsiteX224" fmla="*/ 8082199 w 10841372"/>
                <a:gd name="connsiteY224" fmla="*/ 659080 h 5512471"/>
                <a:gd name="connsiteX225" fmla="*/ 8082199 w 10841372"/>
                <a:gd name="connsiteY225" fmla="*/ 554305 h 5512471"/>
                <a:gd name="connsiteX226" fmla="*/ 8177449 w 10841372"/>
                <a:gd name="connsiteY226" fmla="*/ 506680 h 5512471"/>
                <a:gd name="connsiteX227" fmla="*/ 8215549 w 10841372"/>
                <a:gd name="connsiteY227" fmla="*/ 592405 h 5512471"/>
                <a:gd name="connsiteX228" fmla="*/ 8215549 w 10841372"/>
                <a:gd name="connsiteY228" fmla="*/ 1344880 h 5512471"/>
                <a:gd name="connsiteX229" fmla="*/ 8196499 w 10841372"/>
                <a:gd name="connsiteY229" fmla="*/ 1478230 h 5512471"/>
                <a:gd name="connsiteX230" fmla="*/ 8320324 w 10841372"/>
                <a:gd name="connsiteY230" fmla="*/ 1440130 h 5512471"/>
                <a:gd name="connsiteX231" fmla="*/ 8339374 w 10841372"/>
                <a:gd name="connsiteY231" fmla="*/ 1221055 h 5512471"/>
                <a:gd name="connsiteX232" fmla="*/ 8367949 w 10841372"/>
                <a:gd name="connsiteY232" fmla="*/ 840055 h 5512471"/>
                <a:gd name="connsiteX233" fmla="*/ 8377474 w 10841372"/>
                <a:gd name="connsiteY233" fmla="*/ 554305 h 5512471"/>
                <a:gd name="connsiteX234" fmla="*/ 8491774 w 10841372"/>
                <a:gd name="connsiteY234" fmla="*/ 506680 h 5512471"/>
                <a:gd name="connsiteX235" fmla="*/ 8510824 w 10841372"/>
                <a:gd name="connsiteY235" fmla="*/ 611455 h 5512471"/>
                <a:gd name="connsiteX236" fmla="*/ 8510824 w 10841372"/>
                <a:gd name="connsiteY236" fmla="*/ 925780 h 5512471"/>
                <a:gd name="connsiteX237" fmla="*/ 8491774 w 10841372"/>
                <a:gd name="connsiteY237" fmla="*/ 1278205 h 5512471"/>
                <a:gd name="connsiteX238" fmla="*/ 8501299 w 10841372"/>
                <a:gd name="connsiteY238" fmla="*/ 1430605 h 5512471"/>
                <a:gd name="connsiteX239" fmla="*/ 8596549 w 10841372"/>
                <a:gd name="connsiteY239" fmla="*/ 1440130 h 5512471"/>
                <a:gd name="connsiteX240" fmla="*/ 8615599 w 10841372"/>
                <a:gd name="connsiteY240" fmla="*/ 1259155 h 5512471"/>
                <a:gd name="connsiteX241" fmla="*/ 8634649 w 10841372"/>
                <a:gd name="connsiteY241" fmla="*/ 963880 h 5512471"/>
                <a:gd name="connsiteX242" fmla="*/ 8653699 w 10841372"/>
                <a:gd name="connsiteY242" fmla="*/ 640030 h 5512471"/>
                <a:gd name="connsiteX243" fmla="*/ 8701324 w 10841372"/>
                <a:gd name="connsiteY243" fmla="*/ 516205 h 5512471"/>
                <a:gd name="connsiteX244" fmla="*/ 8787049 w 10841372"/>
                <a:gd name="connsiteY244" fmla="*/ 649555 h 5512471"/>
                <a:gd name="connsiteX245" fmla="*/ 8777524 w 10841372"/>
                <a:gd name="connsiteY245" fmla="*/ 887680 h 5512471"/>
                <a:gd name="connsiteX246" fmla="*/ 8777524 w 10841372"/>
                <a:gd name="connsiteY246" fmla="*/ 1182955 h 5512471"/>
                <a:gd name="connsiteX247" fmla="*/ 8815624 w 10841372"/>
                <a:gd name="connsiteY247" fmla="*/ 1430605 h 5512471"/>
                <a:gd name="connsiteX248" fmla="*/ 8872774 w 10841372"/>
                <a:gd name="connsiteY248" fmla="*/ 1497280 h 5512471"/>
                <a:gd name="connsiteX249" fmla="*/ 8901349 w 10841372"/>
                <a:gd name="connsiteY249" fmla="*/ 1268680 h 5512471"/>
                <a:gd name="connsiteX250" fmla="*/ 8901349 w 10841372"/>
                <a:gd name="connsiteY250" fmla="*/ 925780 h 5512471"/>
                <a:gd name="connsiteX251" fmla="*/ 8891824 w 10841372"/>
                <a:gd name="connsiteY251" fmla="*/ 611455 h 5512471"/>
                <a:gd name="connsiteX252" fmla="*/ 8996599 w 10841372"/>
                <a:gd name="connsiteY252" fmla="*/ 525730 h 5512471"/>
                <a:gd name="connsiteX253" fmla="*/ 9053749 w 10841372"/>
                <a:gd name="connsiteY253" fmla="*/ 773380 h 5512471"/>
                <a:gd name="connsiteX254" fmla="*/ 9053749 w 10841372"/>
                <a:gd name="connsiteY254" fmla="*/ 1097230 h 5512471"/>
                <a:gd name="connsiteX255" fmla="*/ 9082324 w 10841372"/>
                <a:gd name="connsiteY255" fmla="*/ 1440130 h 5512471"/>
                <a:gd name="connsiteX256" fmla="*/ 9196624 w 10841372"/>
                <a:gd name="connsiteY256" fmla="*/ 1363930 h 5512471"/>
                <a:gd name="connsiteX257" fmla="*/ 9196624 w 10841372"/>
                <a:gd name="connsiteY257" fmla="*/ 1106755 h 5512471"/>
                <a:gd name="connsiteX258" fmla="*/ 9234724 w 10841372"/>
                <a:gd name="connsiteY258" fmla="*/ 735280 h 5512471"/>
                <a:gd name="connsiteX259" fmla="*/ 9206149 w 10841372"/>
                <a:gd name="connsiteY259" fmla="*/ 525730 h 5512471"/>
                <a:gd name="connsiteX260" fmla="*/ 9349024 w 10841372"/>
                <a:gd name="connsiteY260" fmla="*/ 563830 h 5512471"/>
                <a:gd name="connsiteX261" fmla="*/ 9358549 w 10841372"/>
                <a:gd name="connsiteY261" fmla="*/ 773380 h 5512471"/>
                <a:gd name="connsiteX262" fmla="*/ 9368074 w 10841372"/>
                <a:gd name="connsiteY262" fmla="*/ 1202005 h 5512471"/>
                <a:gd name="connsiteX263" fmla="*/ 9396649 w 10841372"/>
                <a:gd name="connsiteY263" fmla="*/ 2745055 h 5512471"/>
                <a:gd name="connsiteX264" fmla="*/ 699739 w 10841372"/>
                <a:gd name="connsiteY264" fmla="*/ 5346985 h 5512471"/>
                <a:gd name="connsiteX0" fmla="*/ 699739 w 11875036"/>
                <a:gd name="connsiteY0" fmla="*/ 5346985 h 5821006"/>
                <a:gd name="connsiteX1" fmla="*/ 919399 w 11875036"/>
                <a:gd name="connsiteY1" fmla="*/ 782905 h 5821006"/>
                <a:gd name="connsiteX2" fmla="*/ 1033699 w 11875036"/>
                <a:gd name="connsiteY2" fmla="*/ 649555 h 5821006"/>
                <a:gd name="connsiteX3" fmla="*/ 1043224 w 11875036"/>
                <a:gd name="connsiteY3" fmla="*/ 1354405 h 5821006"/>
                <a:gd name="connsiteX4" fmla="*/ 1033699 w 11875036"/>
                <a:gd name="connsiteY4" fmla="*/ 1516330 h 5821006"/>
                <a:gd name="connsiteX5" fmla="*/ 1128949 w 11875036"/>
                <a:gd name="connsiteY5" fmla="*/ 1554430 h 5821006"/>
                <a:gd name="connsiteX6" fmla="*/ 1176574 w 11875036"/>
                <a:gd name="connsiteY6" fmla="*/ 1344880 h 5821006"/>
                <a:gd name="connsiteX7" fmla="*/ 1176574 w 11875036"/>
                <a:gd name="connsiteY7" fmla="*/ 1040080 h 5821006"/>
                <a:gd name="connsiteX8" fmla="*/ 1176574 w 11875036"/>
                <a:gd name="connsiteY8" fmla="*/ 811480 h 5821006"/>
                <a:gd name="connsiteX9" fmla="*/ 1176574 w 11875036"/>
                <a:gd name="connsiteY9" fmla="*/ 582880 h 5821006"/>
                <a:gd name="connsiteX10" fmla="*/ 1262299 w 11875036"/>
                <a:gd name="connsiteY10" fmla="*/ 563830 h 5821006"/>
                <a:gd name="connsiteX11" fmla="*/ 1319449 w 11875036"/>
                <a:gd name="connsiteY11" fmla="*/ 668605 h 5821006"/>
                <a:gd name="connsiteX12" fmla="*/ 1319449 w 11875036"/>
                <a:gd name="connsiteY12" fmla="*/ 1497280 h 5821006"/>
                <a:gd name="connsiteX13" fmla="*/ 1414699 w 11875036"/>
                <a:gd name="connsiteY13" fmla="*/ 1535380 h 5821006"/>
                <a:gd name="connsiteX14" fmla="*/ 1424224 w 11875036"/>
                <a:gd name="connsiteY14" fmla="*/ 1344880 h 5821006"/>
                <a:gd name="connsiteX15" fmla="*/ 1443274 w 11875036"/>
                <a:gd name="connsiteY15" fmla="*/ 563830 h 5821006"/>
                <a:gd name="connsiteX16" fmla="*/ 1548049 w 11875036"/>
                <a:gd name="connsiteY16" fmla="*/ 573355 h 5821006"/>
                <a:gd name="connsiteX17" fmla="*/ 1567099 w 11875036"/>
                <a:gd name="connsiteY17" fmla="*/ 1030555 h 5821006"/>
                <a:gd name="connsiteX18" fmla="*/ 1586149 w 11875036"/>
                <a:gd name="connsiteY18" fmla="*/ 1382980 h 5821006"/>
                <a:gd name="connsiteX19" fmla="*/ 1595674 w 11875036"/>
                <a:gd name="connsiteY19" fmla="*/ 1544905 h 5821006"/>
                <a:gd name="connsiteX20" fmla="*/ 1690924 w 11875036"/>
                <a:gd name="connsiteY20" fmla="*/ 1497280 h 5821006"/>
                <a:gd name="connsiteX21" fmla="*/ 1700449 w 11875036"/>
                <a:gd name="connsiteY21" fmla="*/ 630505 h 5821006"/>
                <a:gd name="connsiteX22" fmla="*/ 1748074 w 11875036"/>
                <a:gd name="connsiteY22" fmla="*/ 535255 h 5821006"/>
                <a:gd name="connsiteX23" fmla="*/ 1805224 w 11875036"/>
                <a:gd name="connsiteY23" fmla="*/ 716230 h 5821006"/>
                <a:gd name="connsiteX24" fmla="*/ 1814749 w 11875036"/>
                <a:gd name="connsiteY24" fmla="*/ 1163905 h 5821006"/>
                <a:gd name="connsiteX25" fmla="*/ 1843324 w 11875036"/>
                <a:gd name="connsiteY25" fmla="*/ 1544905 h 5821006"/>
                <a:gd name="connsiteX26" fmla="*/ 1995724 w 11875036"/>
                <a:gd name="connsiteY26" fmla="*/ 1497280 h 5821006"/>
                <a:gd name="connsiteX27" fmla="*/ 1986199 w 11875036"/>
                <a:gd name="connsiteY27" fmla="*/ 1116280 h 5821006"/>
                <a:gd name="connsiteX28" fmla="*/ 1967149 w 11875036"/>
                <a:gd name="connsiteY28" fmla="*/ 706705 h 5821006"/>
                <a:gd name="connsiteX29" fmla="*/ 1986199 w 11875036"/>
                <a:gd name="connsiteY29" fmla="*/ 535255 h 5821006"/>
                <a:gd name="connsiteX30" fmla="*/ 2110024 w 11875036"/>
                <a:gd name="connsiteY30" fmla="*/ 592405 h 5821006"/>
                <a:gd name="connsiteX31" fmla="*/ 2100499 w 11875036"/>
                <a:gd name="connsiteY31" fmla="*/ 868630 h 5821006"/>
                <a:gd name="connsiteX32" fmla="*/ 2138599 w 11875036"/>
                <a:gd name="connsiteY32" fmla="*/ 1249630 h 5821006"/>
                <a:gd name="connsiteX33" fmla="*/ 2157649 w 11875036"/>
                <a:gd name="connsiteY33" fmla="*/ 1487755 h 5821006"/>
                <a:gd name="connsiteX34" fmla="*/ 2233849 w 11875036"/>
                <a:gd name="connsiteY34" fmla="*/ 1487755 h 5821006"/>
                <a:gd name="connsiteX35" fmla="*/ 2290999 w 11875036"/>
                <a:gd name="connsiteY35" fmla="*/ 1278205 h 5821006"/>
                <a:gd name="connsiteX36" fmla="*/ 2281474 w 11875036"/>
                <a:gd name="connsiteY36" fmla="*/ 1021030 h 5821006"/>
                <a:gd name="connsiteX37" fmla="*/ 2243374 w 11875036"/>
                <a:gd name="connsiteY37" fmla="*/ 611455 h 5821006"/>
                <a:gd name="connsiteX38" fmla="*/ 2338624 w 11875036"/>
                <a:gd name="connsiteY38" fmla="*/ 573355 h 5821006"/>
                <a:gd name="connsiteX39" fmla="*/ 2395774 w 11875036"/>
                <a:gd name="connsiteY39" fmla="*/ 725755 h 5821006"/>
                <a:gd name="connsiteX40" fmla="*/ 2414824 w 11875036"/>
                <a:gd name="connsiteY40" fmla="*/ 1068655 h 5821006"/>
                <a:gd name="connsiteX41" fmla="*/ 2386249 w 11875036"/>
                <a:gd name="connsiteY41" fmla="*/ 1316305 h 5821006"/>
                <a:gd name="connsiteX42" fmla="*/ 2424349 w 11875036"/>
                <a:gd name="connsiteY42" fmla="*/ 1506805 h 5821006"/>
                <a:gd name="connsiteX43" fmla="*/ 2538649 w 11875036"/>
                <a:gd name="connsiteY43" fmla="*/ 1478230 h 5821006"/>
                <a:gd name="connsiteX44" fmla="*/ 2538649 w 11875036"/>
                <a:gd name="connsiteY44" fmla="*/ 1144855 h 5821006"/>
                <a:gd name="connsiteX45" fmla="*/ 2510074 w 11875036"/>
                <a:gd name="connsiteY45" fmla="*/ 754330 h 5821006"/>
                <a:gd name="connsiteX46" fmla="*/ 2538649 w 11875036"/>
                <a:gd name="connsiteY46" fmla="*/ 554305 h 5821006"/>
                <a:gd name="connsiteX47" fmla="*/ 2662474 w 11875036"/>
                <a:gd name="connsiteY47" fmla="*/ 554305 h 5821006"/>
                <a:gd name="connsiteX48" fmla="*/ 2652949 w 11875036"/>
                <a:gd name="connsiteY48" fmla="*/ 792430 h 5821006"/>
                <a:gd name="connsiteX49" fmla="*/ 2652949 w 11875036"/>
                <a:gd name="connsiteY49" fmla="*/ 982930 h 5821006"/>
                <a:gd name="connsiteX50" fmla="*/ 2691049 w 11875036"/>
                <a:gd name="connsiteY50" fmla="*/ 1249630 h 5821006"/>
                <a:gd name="connsiteX51" fmla="*/ 2700574 w 11875036"/>
                <a:gd name="connsiteY51" fmla="*/ 1459180 h 5821006"/>
                <a:gd name="connsiteX52" fmla="*/ 2767249 w 11875036"/>
                <a:gd name="connsiteY52" fmla="*/ 1497280 h 5821006"/>
                <a:gd name="connsiteX53" fmla="*/ 2833924 w 11875036"/>
                <a:gd name="connsiteY53" fmla="*/ 1382980 h 5821006"/>
                <a:gd name="connsiteX54" fmla="*/ 2824399 w 11875036"/>
                <a:gd name="connsiteY54" fmla="*/ 1125805 h 5821006"/>
                <a:gd name="connsiteX55" fmla="*/ 2824399 w 11875036"/>
                <a:gd name="connsiteY55" fmla="*/ 754330 h 5821006"/>
                <a:gd name="connsiteX56" fmla="*/ 2833924 w 11875036"/>
                <a:gd name="connsiteY56" fmla="*/ 544780 h 5821006"/>
                <a:gd name="connsiteX57" fmla="*/ 2957749 w 11875036"/>
                <a:gd name="connsiteY57" fmla="*/ 554305 h 5821006"/>
                <a:gd name="connsiteX58" fmla="*/ 2995849 w 11875036"/>
                <a:gd name="connsiteY58" fmla="*/ 782905 h 5821006"/>
                <a:gd name="connsiteX59" fmla="*/ 2995849 w 11875036"/>
                <a:gd name="connsiteY59" fmla="*/ 1087705 h 5821006"/>
                <a:gd name="connsiteX60" fmla="*/ 2976799 w 11875036"/>
                <a:gd name="connsiteY60" fmla="*/ 1402030 h 5821006"/>
                <a:gd name="connsiteX61" fmla="*/ 3005374 w 11875036"/>
                <a:gd name="connsiteY61" fmla="*/ 1516330 h 5821006"/>
                <a:gd name="connsiteX62" fmla="*/ 3110149 w 11875036"/>
                <a:gd name="connsiteY62" fmla="*/ 1468705 h 5821006"/>
                <a:gd name="connsiteX63" fmla="*/ 3119674 w 11875036"/>
                <a:gd name="connsiteY63" fmla="*/ 1211530 h 5821006"/>
                <a:gd name="connsiteX64" fmla="*/ 3138724 w 11875036"/>
                <a:gd name="connsiteY64" fmla="*/ 935305 h 5821006"/>
                <a:gd name="connsiteX65" fmla="*/ 3110149 w 11875036"/>
                <a:gd name="connsiteY65" fmla="*/ 620980 h 5821006"/>
                <a:gd name="connsiteX66" fmla="*/ 3224449 w 11875036"/>
                <a:gd name="connsiteY66" fmla="*/ 478105 h 5821006"/>
                <a:gd name="connsiteX67" fmla="*/ 3291124 w 11875036"/>
                <a:gd name="connsiteY67" fmla="*/ 754330 h 5821006"/>
                <a:gd name="connsiteX68" fmla="*/ 3272074 w 11875036"/>
                <a:gd name="connsiteY68" fmla="*/ 1097230 h 5821006"/>
                <a:gd name="connsiteX69" fmla="*/ 3253024 w 11875036"/>
                <a:gd name="connsiteY69" fmla="*/ 1468705 h 5821006"/>
                <a:gd name="connsiteX70" fmla="*/ 3300649 w 11875036"/>
                <a:gd name="connsiteY70" fmla="*/ 1516330 h 5821006"/>
                <a:gd name="connsiteX71" fmla="*/ 3414949 w 11875036"/>
                <a:gd name="connsiteY71" fmla="*/ 1449655 h 5821006"/>
                <a:gd name="connsiteX72" fmla="*/ 3424474 w 11875036"/>
                <a:gd name="connsiteY72" fmla="*/ 1240105 h 5821006"/>
                <a:gd name="connsiteX73" fmla="*/ 3414949 w 11875036"/>
                <a:gd name="connsiteY73" fmla="*/ 906730 h 5821006"/>
                <a:gd name="connsiteX74" fmla="*/ 3472099 w 11875036"/>
                <a:gd name="connsiteY74" fmla="*/ 535255 h 5821006"/>
                <a:gd name="connsiteX75" fmla="*/ 3567349 w 11875036"/>
                <a:gd name="connsiteY75" fmla="*/ 716230 h 5821006"/>
                <a:gd name="connsiteX76" fmla="*/ 3586399 w 11875036"/>
                <a:gd name="connsiteY76" fmla="*/ 1135330 h 5821006"/>
                <a:gd name="connsiteX77" fmla="*/ 3576874 w 11875036"/>
                <a:gd name="connsiteY77" fmla="*/ 1440130 h 5821006"/>
                <a:gd name="connsiteX78" fmla="*/ 3681649 w 11875036"/>
                <a:gd name="connsiteY78" fmla="*/ 1506805 h 5821006"/>
                <a:gd name="connsiteX79" fmla="*/ 3691174 w 11875036"/>
                <a:gd name="connsiteY79" fmla="*/ 1287730 h 5821006"/>
                <a:gd name="connsiteX80" fmla="*/ 3719749 w 11875036"/>
                <a:gd name="connsiteY80" fmla="*/ 944830 h 5821006"/>
                <a:gd name="connsiteX81" fmla="*/ 3710224 w 11875036"/>
                <a:gd name="connsiteY81" fmla="*/ 706705 h 5821006"/>
                <a:gd name="connsiteX82" fmla="*/ 3729274 w 11875036"/>
                <a:gd name="connsiteY82" fmla="*/ 516205 h 5821006"/>
                <a:gd name="connsiteX83" fmla="*/ 3853099 w 11875036"/>
                <a:gd name="connsiteY83" fmla="*/ 582880 h 5821006"/>
                <a:gd name="connsiteX84" fmla="*/ 3853099 w 11875036"/>
                <a:gd name="connsiteY84" fmla="*/ 859105 h 5821006"/>
                <a:gd name="connsiteX85" fmla="*/ 3843574 w 11875036"/>
                <a:gd name="connsiteY85" fmla="*/ 1163905 h 5821006"/>
                <a:gd name="connsiteX86" fmla="*/ 3805474 w 11875036"/>
                <a:gd name="connsiteY86" fmla="*/ 1440130 h 5821006"/>
                <a:gd name="connsiteX87" fmla="*/ 3938824 w 11875036"/>
                <a:gd name="connsiteY87" fmla="*/ 1497280 h 5821006"/>
                <a:gd name="connsiteX88" fmla="*/ 4005499 w 11875036"/>
                <a:gd name="connsiteY88" fmla="*/ 1097230 h 5821006"/>
                <a:gd name="connsiteX89" fmla="*/ 4015024 w 11875036"/>
                <a:gd name="connsiteY89" fmla="*/ 678130 h 5821006"/>
                <a:gd name="connsiteX90" fmla="*/ 4072174 w 11875036"/>
                <a:gd name="connsiteY90" fmla="*/ 525730 h 5821006"/>
                <a:gd name="connsiteX91" fmla="*/ 4129324 w 11875036"/>
                <a:gd name="connsiteY91" fmla="*/ 582880 h 5821006"/>
                <a:gd name="connsiteX92" fmla="*/ 4129324 w 11875036"/>
                <a:gd name="connsiteY92" fmla="*/ 821005 h 5821006"/>
                <a:gd name="connsiteX93" fmla="*/ 4157899 w 11875036"/>
                <a:gd name="connsiteY93" fmla="*/ 1163905 h 5821006"/>
                <a:gd name="connsiteX94" fmla="*/ 4167424 w 11875036"/>
                <a:gd name="connsiteY94" fmla="*/ 1421080 h 5821006"/>
                <a:gd name="connsiteX95" fmla="*/ 4253149 w 11875036"/>
                <a:gd name="connsiteY95" fmla="*/ 1478230 h 5821006"/>
                <a:gd name="connsiteX96" fmla="*/ 4291249 w 11875036"/>
                <a:gd name="connsiteY96" fmla="*/ 1202005 h 5821006"/>
                <a:gd name="connsiteX97" fmla="*/ 4262674 w 11875036"/>
                <a:gd name="connsiteY97" fmla="*/ 849580 h 5821006"/>
                <a:gd name="connsiteX98" fmla="*/ 4262674 w 11875036"/>
                <a:gd name="connsiteY98" fmla="*/ 563830 h 5821006"/>
                <a:gd name="connsiteX99" fmla="*/ 4338874 w 11875036"/>
                <a:gd name="connsiteY99" fmla="*/ 487630 h 5821006"/>
                <a:gd name="connsiteX100" fmla="*/ 4405549 w 11875036"/>
                <a:gd name="connsiteY100" fmla="*/ 620980 h 5821006"/>
                <a:gd name="connsiteX101" fmla="*/ 4405549 w 11875036"/>
                <a:gd name="connsiteY101" fmla="*/ 792430 h 5821006"/>
                <a:gd name="connsiteX102" fmla="*/ 4424599 w 11875036"/>
                <a:gd name="connsiteY102" fmla="*/ 1087705 h 5821006"/>
                <a:gd name="connsiteX103" fmla="*/ 4453174 w 11875036"/>
                <a:gd name="connsiteY103" fmla="*/ 1363930 h 5821006"/>
                <a:gd name="connsiteX104" fmla="*/ 4462699 w 11875036"/>
                <a:gd name="connsiteY104" fmla="*/ 1506805 h 5821006"/>
                <a:gd name="connsiteX105" fmla="*/ 4596049 w 11875036"/>
                <a:gd name="connsiteY105" fmla="*/ 1459180 h 5821006"/>
                <a:gd name="connsiteX106" fmla="*/ 4567474 w 11875036"/>
                <a:gd name="connsiteY106" fmla="*/ 1135330 h 5821006"/>
                <a:gd name="connsiteX107" fmla="*/ 4548424 w 11875036"/>
                <a:gd name="connsiteY107" fmla="*/ 601930 h 5821006"/>
                <a:gd name="connsiteX108" fmla="*/ 4567474 w 11875036"/>
                <a:gd name="connsiteY108" fmla="*/ 497155 h 5821006"/>
                <a:gd name="connsiteX109" fmla="*/ 4643674 w 11875036"/>
                <a:gd name="connsiteY109" fmla="*/ 554305 h 5821006"/>
                <a:gd name="connsiteX110" fmla="*/ 4681774 w 11875036"/>
                <a:gd name="connsiteY110" fmla="*/ 830530 h 5821006"/>
                <a:gd name="connsiteX111" fmla="*/ 4719874 w 11875036"/>
                <a:gd name="connsiteY111" fmla="*/ 1240105 h 5821006"/>
                <a:gd name="connsiteX112" fmla="*/ 4786549 w 11875036"/>
                <a:gd name="connsiteY112" fmla="*/ 1487755 h 5821006"/>
                <a:gd name="connsiteX113" fmla="*/ 4834174 w 11875036"/>
                <a:gd name="connsiteY113" fmla="*/ 1306780 h 5821006"/>
                <a:gd name="connsiteX114" fmla="*/ 4834174 w 11875036"/>
                <a:gd name="connsiteY114" fmla="*/ 1030555 h 5821006"/>
                <a:gd name="connsiteX115" fmla="*/ 4862749 w 11875036"/>
                <a:gd name="connsiteY115" fmla="*/ 687655 h 5821006"/>
                <a:gd name="connsiteX116" fmla="*/ 4891324 w 11875036"/>
                <a:gd name="connsiteY116" fmla="*/ 506680 h 5821006"/>
                <a:gd name="connsiteX117" fmla="*/ 4957999 w 11875036"/>
                <a:gd name="connsiteY117" fmla="*/ 678130 h 5821006"/>
                <a:gd name="connsiteX118" fmla="*/ 4948474 w 11875036"/>
                <a:gd name="connsiteY118" fmla="*/ 1001980 h 5821006"/>
                <a:gd name="connsiteX119" fmla="*/ 4986574 w 11875036"/>
                <a:gd name="connsiteY119" fmla="*/ 1354405 h 5821006"/>
                <a:gd name="connsiteX120" fmla="*/ 5015149 w 11875036"/>
                <a:gd name="connsiteY120" fmla="*/ 1478230 h 5821006"/>
                <a:gd name="connsiteX121" fmla="*/ 5129449 w 11875036"/>
                <a:gd name="connsiteY121" fmla="*/ 1449655 h 5821006"/>
                <a:gd name="connsiteX122" fmla="*/ 5081824 w 11875036"/>
                <a:gd name="connsiteY122" fmla="*/ 1078180 h 5821006"/>
                <a:gd name="connsiteX123" fmla="*/ 5081824 w 11875036"/>
                <a:gd name="connsiteY123" fmla="*/ 849580 h 5821006"/>
                <a:gd name="connsiteX124" fmla="*/ 5110399 w 11875036"/>
                <a:gd name="connsiteY124" fmla="*/ 563830 h 5821006"/>
                <a:gd name="connsiteX125" fmla="*/ 5205649 w 11875036"/>
                <a:gd name="connsiteY125" fmla="*/ 544780 h 5821006"/>
                <a:gd name="connsiteX126" fmla="*/ 5243749 w 11875036"/>
                <a:gd name="connsiteY126" fmla="*/ 630505 h 5821006"/>
                <a:gd name="connsiteX127" fmla="*/ 5281849 w 11875036"/>
                <a:gd name="connsiteY127" fmla="*/ 878155 h 5821006"/>
                <a:gd name="connsiteX128" fmla="*/ 5272324 w 11875036"/>
                <a:gd name="connsiteY128" fmla="*/ 1087705 h 5821006"/>
                <a:gd name="connsiteX129" fmla="*/ 5272324 w 11875036"/>
                <a:gd name="connsiteY129" fmla="*/ 1240105 h 5821006"/>
                <a:gd name="connsiteX130" fmla="*/ 5291374 w 11875036"/>
                <a:gd name="connsiteY130" fmla="*/ 1392505 h 5821006"/>
                <a:gd name="connsiteX131" fmla="*/ 5300899 w 11875036"/>
                <a:gd name="connsiteY131" fmla="*/ 1459180 h 5821006"/>
                <a:gd name="connsiteX132" fmla="*/ 5396149 w 11875036"/>
                <a:gd name="connsiteY132" fmla="*/ 1402030 h 5821006"/>
                <a:gd name="connsiteX133" fmla="*/ 5405674 w 11875036"/>
                <a:gd name="connsiteY133" fmla="*/ 1240105 h 5821006"/>
                <a:gd name="connsiteX134" fmla="*/ 5405674 w 11875036"/>
                <a:gd name="connsiteY134" fmla="*/ 925780 h 5821006"/>
                <a:gd name="connsiteX135" fmla="*/ 5386624 w 11875036"/>
                <a:gd name="connsiteY135" fmla="*/ 659080 h 5821006"/>
                <a:gd name="connsiteX136" fmla="*/ 5386624 w 11875036"/>
                <a:gd name="connsiteY136" fmla="*/ 544780 h 5821006"/>
                <a:gd name="connsiteX137" fmla="*/ 5443774 w 11875036"/>
                <a:gd name="connsiteY137" fmla="*/ 516205 h 5821006"/>
                <a:gd name="connsiteX138" fmla="*/ 5500924 w 11875036"/>
                <a:gd name="connsiteY138" fmla="*/ 535255 h 5821006"/>
                <a:gd name="connsiteX139" fmla="*/ 5539024 w 11875036"/>
                <a:gd name="connsiteY139" fmla="*/ 697180 h 5821006"/>
                <a:gd name="connsiteX140" fmla="*/ 5539024 w 11875036"/>
                <a:gd name="connsiteY140" fmla="*/ 925780 h 5821006"/>
                <a:gd name="connsiteX141" fmla="*/ 5539024 w 11875036"/>
                <a:gd name="connsiteY141" fmla="*/ 1202005 h 5821006"/>
                <a:gd name="connsiteX142" fmla="*/ 5529499 w 11875036"/>
                <a:gd name="connsiteY142" fmla="*/ 1373455 h 5821006"/>
                <a:gd name="connsiteX143" fmla="*/ 5558074 w 11875036"/>
                <a:gd name="connsiteY143" fmla="*/ 1430605 h 5821006"/>
                <a:gd name="connsiteX144" fmla="*/ 5653324 w 11875036"/>
                <a:gd name="connsiteY144" fmla="*/ 1430605 h 5821006"/>
                <a:gd name="connsiteX145" fmla="*/ 5681899 w 11875036"/>
                <a:gd name="connsiteY145" fmla="*/ 1192480 h 5821006"/>
                <a:gd name="connsiteX146" fmla="*/ 5691424 w 11875036"/>
                <a:gd name="connsiteY146" fmla="*/ 782905 h 5821006"/>
                <a:gd name="connsiteX147" fmla="*/ 5681899 w 11875036"/>
                <a:gd name="connsiteY147" fmla="*/ 525730 h 5821006"/>
                <a:gd name="connsiteX148" fmla="*/ 5767624 w 11875036"/>
                <a:gd name="connsiteY148" fmla="*/ 525730 h 5821006"/>
                <a:gd name="connsiteX149" fmla="*/ 5805724 w 11875036"/>
                <a:gd name="connsiteY149" fmla="*/ 630505 h 5821006"/>
                <a:gd name="connsiteX150" fmla="*/ 5815249 w 11875036"/>
                <a:gd name="connsiteY150" fmla="*/ 792430 h 5821006"/>
                <a:gd name="connsiteX151" fmla="*/ 5824774 w 11875036"/>
                <a:gd name="connsiteY151" fmla="*/ 954355 h 5821006"/>
                <a:gd name="connsiteX152" fmla="*/ 5815249 w 11875036"/>
                <a:gd name="connsiteY152" fmla="*/ 1182955 h 5821006"/>
                <a:gd name="connsiteX153" fmla="*/ 5815249 w 11875036"/>
                <a:gd name="connsiteY153" fmla="*/ 1392505 h 5821006"/>
                <a:gd name="connsiteX154" fmla="*/ 5862874 w 11875036"/>
                <a:gd name="connsiteY154" fmla="*/ 1468705 h 5821006"/>
                <a:gd name="connsiteX155" fmla="*/ 5920024 w 11875036"/>
                <a:gd name="connsiteY155" fmla="*/ 1363930 h 5821006"/>
                <a:gd name="connsiteX156" fmla="*/ 5967649 w 11875036"/>
                <a:gd name="connsiteY156" fmla="*/ 1154380 h 5821006"/>
                <a:gd name="connsiteX157" fmla="*/ 5929549 w 11875036"/>
                <a:gd name="connsiteY157" fmla="*/ 935305 h 5821006"/>
                <a:gd name="connsiteX158" fmla="*/ 5929549 w 11875036"/>
                <a:gd name="connsiteY158" fmla="*/ 649555 h 5821006"/>
                <a:gd name="connsiteX159" fmla="*/ 5986699 w 11875036"/>
                <a:gd name="connsiteY159" fmla="*/ 497155 h 5821006"/>
                <a:gd name="connsiteX160" fmla="*/ 6053374 w 11875036"/>
                <a:gd name="connsiteY160" fmla="*/ 544780 h 5821006"/>
                <a:gd name="connsiteX161" fmla="*/ 6062899 w 11875036"/>
                <a:gd name="connsiteY161" fmla="*/ 754330 h 5821006"/>
                <a:gd name="connsiteX162" fmla="*/ 6062899 w 11875036"/>
                <a:gd name="connsiteY162" fmla="*/ 935305 h 5821006"/>
                <a:gd name="connsiteX163" fmla="*/ 6091474 w 11875036"/>
                <a:gd name="connsiteY163" fmla="*/ 1211530 h 5821006"/>
                <a:gd name="connsiteX164" fmla="*/ 6081949 w 11875036"/>
                <a:gd name="connsiteY164" fmla="*/ 1421080 h 5821006"/>
                <a:gd name="connsiteX165" fmla="*/ 6129574 w 11875036"/>
                <a:gd name="connsiteY165" fmla="*/ 1497280 h 5821006"/>
                <a:gd name="connsiteX166" fmla="*/ 6205774 w 11875036"/>
                <a:gd name="connsiteY166" fmla="*/ 1468705 h 5821006"/>
                <a:gd name="connsiteX167" fmla="*/ 6205774 w 11875036"/>
                <a:gd name="connsiteY167" fmla="*/ 1125805 h 5821006"/>
                <a:gd name="connsiteX168" fmla="*/ 6215299 w 11875036"/>
                <a:gd name="connsiteY168" fmla="*/ 592405 h 5821006"/>
                <a:gd name="connsiteX169" fmla="*/ 6301024 w 11875036"/>
                <a:gd name="connsiteY169" fmla="*/ 497155 h 5821006"/>
                <a:gd name="connsiteX170" fmla="*/ 6339124 w 11875036"/>
                <a:gd name="connsiteY170" fmla="*/ 601930 h 5821006"/>
                <a:gd name="connsiteX171" fmla="*/ 6339124 w 11875036"/>
                <a:gd name="connsiteY171" fmla="*/ 887680 h 5821006"/>
                <a:gd name="connsiteX172" fmla="*/ 6339124 w 11875036"/>
                <a:gd name="connsiteY172" fmla="*/ 1163905 h 5821006"/>
                <a:gd name="connsiteX173" fmla="*/ 6339124 w 11875036"/>
                <a:gd name="connsiteY173" fmla="*/ 1344880 h 5821006"/>
                <a:gd name="connsiteX174" fmla="*/ 6339124 w 11875036"/>
                <a:gd name="connsiteY174" fmla="*/ 1478230 h 5821006"/>
                <a:gd name="connsiteX175" fmla="*/ 6443899 w 11875036"/>
                <a:gd name="connsiteY175" fmla="*/ 1440130 h 5821006"/>
                <a:gd name="connsiteX176" fmla="*/ 6472474 w 11875036"/>
                <a:gd name="connsiteY176" fmla="*/ 1287730 h 5821006"/>
                <a:gd name="connsiteX177" fmla="*/ 6462949 w 11875036"/>
                <a:gd name="connsiteY177" fmla="*/ 935305 h 5821006"/>
                <a:gd name="connsiteX178" fmla="*/ 6462949 w 11875036"/>
                <a:gd name="connsiteY178" fmla="*/ 687655 h 5821006"/>
                <a:gd name="connsiteX179" fmla="*/ 6501049 w 11875036"/>
                <a:gd name="connsiteY179" fmla="*/ 516205 h 5821006"/>
                <a:gd name="connsiteX180" fmla="*/ 6586774 w 11875036"/>
                <a:gd name="connsiteY180" fmla="*/ 544780 h 5821006"/>
                <a:gd name="connsiteX181" fmla="*/ 6596299 w 11875036"/>
                <a:gd name="connsiteY181" fmla="*/ 859105 h 5821006"/>
                <a:gd name="connsiteX182" fmla="*/ 6624874 w 11875036"/>
                <a:gd name="connsiteY182" fmla="*/ 1487755 h 5821006"/>
                <a:gd name="connsiteX183" fmla="*/ 6748699 w 11875036"/>
                <a:gd name="connsiteY183" fmla="*/ 1459180 h 5821006"/>
                <a:gd name="connsiteX184" fmla="*/ 6767749 w 11875036"/>
                <a:gd name="connsiteY184" fmla="*/ 1221055 h 5821006"/>
                <a:gd name="connsiteX185" fmla="*/ 6739174 w 11875036"/>
                <a:gd name="connsiteY185" fmla="*/ 782905 h 5821006"/>
                <a:gd name="connsiteX186" fmla="*/ 6786799 w 11875036"/>
                <a:gd name="connsiteY186" fmla="*/ 554305 h 5821006"/>
                <a:gd name="connsiteX187" fmla="*/ 6853474 w 11875036"/>
                <a:gd name="connsiteY187" fmla="*/ 592405 h 5821006"/>
                <a:gd name="connsiteX188" fmla="*/ 6891574 w 11875036"/>
                <a:gd name="connsiteY188" fmla="*/ 1316305 h 5821006"/>
                <a:gd name="connsiteX189" fmla="*/ 6920149 w 11875036"/>
                <a:gd name="connsiteY189" fmla="*/ 1506805 h 5821006"/>
                <a:gd name="connsiteX190" fmla="*/ 7034449 w 11875036"/>
                <a:gd name="connsiteY190" fmla="*/ 1411555 h 5821006"/>
                <a:gd name="connsiteX191" fmla="*/ 7043974 w 11875036"/>
                <a:gd name="connsiteY191" fmla="*/ 1001980 h 5821006"/>
                <a:gd name="connsiteX192" fmla="*/ 7053499 w 11875036"/>
                <a:gd name="connsiteY192" fmla="*/ 735280 h 5821006"/>
                <a:gd name="connsiteX193" fmla="*/ 7091599 w 11875036"/>
                <a:gd name="connsiteY193" fmla="*/ 535255 h 5821006"/>
                <a:gd name="connsiteX194" fmla="*/ 7158274 w 11875036"/>
                <a:gd name="connsiteY194" fmla="*/ 592405 h 5821006"/>
                <a:gd name="connsiteX195" fmla="*/ 7167799 w 11875036"/>
                <a:gd name="connsiteY195" fmla="*/ 1125805 h 5821006"/>
                <a:gd name="connsiteX196" fmla="*/ 7158274 w 11875036"/>
                <a:gd name="connsiteY196" fmla="*/ 1411555 h 5821006"/>
                <a:gd name="connsiteX197" fmla="*/ 7234474 w 11875036"/>
                <a:gd name="connsiteY197" fmla="*/ 1478230 h 5821006"/>
                <a:gd name="connsiteX198" fmla="*/ 7291624 w 11875036"/>
                <a:gd name="connsiteY198" fmla="*/ 1325830 h 5821006"/>
                <a:gd name="connsiteX199" fmla="*/ 7291624 w 11875036"/>
                <a:gd name="connsiteY199" fmla="*/ 944830 h 5821006"/>
                <a:gd name="connsiteX200" fmla="*/ 7282099 w 11875036"/>
                <a:gd name="connsiteY200" fmla="*/ 620980 h 5821006"/>
                <a:gd name="connsiteX201" fmla="*/ 7348774 w 11875036"/>
                <a:gd name="connsiteY201" fmla="*/ 516205 h 5821006"/>
                <a:gd name="connsiteX202" fmla="*/ 7415449 w 11875036"/>
                <a:gd name="connsiteY202" fmla="*/ 744805 h 5821006"/>
                <a:gd name="connsiteX203" fmla="*/ 7424974 w 11875036"/>
                <a:gd name="connsiteY203" fmla="*/ 1382980 h 5821006"/>
                <a:gd name="connsiteX204" fmla="*/ 7529749 w 11875036"/>
                <a:gd name="connsiteY204" fmla="*/ 1363930 h 5821006"/>
                <a:gd name="connsiteX205" fmla="*/ 7567849 w 11875036"/>
                <a:gd name="connsiteY205" fmla="*/ 982930 h 5821006"/>
                <a:gd name="connsiteX206" fmla="*/ 7548799 w 11875036"/>
                <a:gd name="connsiteY206" fmla="*/ 649555 h 5821006"/>
                <a:gd name="connsiteX207" fmla="*/ 7577374 w 11875036"/>
                <a:gd name="connsiteY207" fmla="*/ 535255 h 5821006"/>
                <a:gd name="connsiteX208" fmla="*/ 7644049 w 11875036"/>
                <a:gd name="connsiteY208" fmla="*/ 782905 h 5821006"/>
                <a:gd name="connsiteX209" fmla="*/ 7672624 w 11875036"/>
                <a:gd name="connsiteY209" fmla="*/ 1144855 h 5821006"/>
                <a:gd name="connsiteX210" fmla="*/ 7663099 w 11875036"/>
                <a:gd name="connsiteY210" fmla="*/ 1392505 h 5821006"/>
                <a:gd name="connsiteX211" fmla="*/ 7739299 w 11875036"/>
                <a:gd name="connsiteY211" fmla="*/ 1478230 h 5821006"/>
                <a:gd name="connsiteX212" fmla="*/ 7825024 w 11875036"/>
                <a:gd name="connsiteY212" fmla="*/ 1182955 h 5821006"/>
                <a:gd name="connsiteX213" fmla="*/ 7815499 w 11875036"/>
                <a:gd name="connsiteY213" fmla="*/ 725755 h 5821006"/>
                <a:gd name="connsiteX214" fmla="*/ 7825024 w 11875036"/>
                <a:gd name="connsiteY214" fmla="*/ 554305 h 5821006"/>
                <a:gd name="connsiteX215" fmla="*/ 7891699 w 11875036"/>
                <a:gd name="connsiteY215" fmla="*/ 487630 h 5821006"/>
                <a:gd name="connsiteX216" fmla="*/ 7939324 w 11875036"/>
                <a:gd name="connsiteY216" fmla="*/ 563830 h 5821006"/>
                <a:gd name="connsiteX217" fmla="*/ 7948849 w 11875036"/>
                <a:gd name="connsiteY217" fmla="*/ 763855 h 5821006"/>
                <a:gd name="connsiteX218" fmla="*/ 7939324 w 11875036"/>
                <a:gd name="connsiteY218" fmla="*/ 1040080 h 5821006"/>
                <a:gd name="connsiteX219" fmla="*/ 7948849 w 11875036"/>
                <a:gd name="connsiteY219" fmla="*/ 1335355 h 5821006"/>
                <a:gd name="connsiteX220" fmla="*/ 7967899 w 11875036"/>
                <a:gd name="connsiteY220" fmla="*/ 1440130 h 5821006"/>
                <a:gd name="connsiteX221" fmla="*/ 8025049 w 11875036"/>
                <a:gd name="connsiteY221" fmla="*/ 1459180 h 5821006"/>
                <a:gd name="connsiteX222" fmla="*/ 8072674 w 11875036"/>
                <a:gd name="connsiteY222" fmla="*/ 1249630 h 5821006"/>
                <a:gd name="connsiteX223" fmla="*/ 8072674 w 11875036"/>
                <a:gd name="connsiteY223" fmla="*/ 954355 h 5821006"/>
                <a:gd name="connsiteX224" fmla="*/ 8082199 w 11875036"/>
                <a:gd name="connsiteY224" fmla="*/ 659080 h 5821006"/>
                <a:gd name="connsiteX225" fmla="*/ 8082199 w 11875036"/>
                <a:gd name="connsiteY225" fmla="*/ 554305 h 5821006"/>
                <a:gd name="connsiteX226" fmla="*/ 8177449 w 11875036"/>
                <a:gd name="connsiteY226" fmla="*/ 506680 h 5821006"/>
                <a:gd name="connsiteX227" fmla="*/ 8215549 w 11875036"/>
                <a:gd name="connsiteY227" fmla="*/ 592405 h 5821006"/>
                <a:gd name="connsiteX228" fmla="*/ 8215549 w 11875036"/>
                <a:gd name="connsiteY228" fmla="*/ 1344880 h 5821006"/>
                <a:gd name="connsiteX229" fmla="*/ 8196499 w 11875036"/>
                <a:gd name="connsiteY229" fmla="*/ 1478230 h 5821006"/>
                <a:gd name="connsiteX230" fmla="*/ 8320324 w 11875036"/>
                <a:gd name="connsiteY230" fmla="*/ 1440130 h 5821006"/>
                <a:gd name="connsiteX231" fmla="*/ 8339374 w 11875036"/>
                <a:gd name="connsiteY231" fmla="*/ 1221055 h 5821006"/>
                <a:gd name="connsiteX232" fmla="*/ 8367949 w 11875036"/>
                <a:gd name="connsiteY232" fmla="*/ 840055 h 5821006"/>
                <a:gd name="connsiteX233" fmla="*/ 8377474 w 11875036"/>
                <a:gd name="connsiteY233" fmla="*/ 554305 h 5821006"/>
                <a:gd name="connsiteX234" fmla="*/ 8491774 w 11875036"/>
                <a:gd name="connsiteY234" fmla="*/ 506680 h 5821006"/>
                <a:gd name="connsiteX235" fmla="*/ 8510824 w 11875036"/>
                <a:gd name="connsiteY235" fmla="*/ 611455 h 5821006"/>
                <a:gd name="connsiteX236" fmla="*/ 8510824 w 11875036"/>
                <a:gd name="connsiteY236" fmla="*/ 925780 h 5821006"/>
                <a:gd name="connsiteX237" fmla="*/ 8491774 w 11875036"/>
                <a:gd name="connsiteY237" fmla="*/ 1278205 h 5821006"/>
                <a:gd name="connsiteX238" fmla="*/ 8501299 w 11875036"/>
                <a:gd name="connsiteY238" fmla="*/ 1430605 h 5821006"/>
                <a:gd name="connsiteX239" fmla="*/ 8596549 w 11875036"/>
                <a:gd name="connsiteY239" fmla="*/ 1440130 h 5821006"/>
                <a:gd name="connsiteX240" fmla="*/ 8615599 w 11875036"/>
                <a:gd name="connsiteY240" fmla="*/ 1259155 h 5821006"/>
                <a:gd name="connsiteX241" fmla="*/ 8634649 w 11875036"/>
                <a:gd name="connsiteY241" fmla="*/ 963880 h 5821006"/>
                <a:gd name="connsiteX242" fmla="*/ 8653699 w 11875036"/>
                <a:gd name="connsiteY242" fmla="*/ 640030 h 5821006"/>
                <a:gd name="connsiteX243" fmla="*/ 8701324 w 11875036"/>
                <a:gd name="connsiteY243" fmla="*/ 516205 h 5821006"/>
                <a:gd name="connsiteX244" fmla="*/ 8787049 w 11875036"/>
                <a:gd name="connsiteY244" fmla="*/ 649555 h 5821006"/>
                <a:gd name="connsiteX245" fmla="*/ 8777524 w 11875036"/>
                <a:gd name="connsiteY245" fmla="*/ 887680 h 5821006"/>
                <a:gd name="connsiteX246" fmla="*/ 8777524 w 11875036"/>
                <a:gd name="connsiteY246" fmla="*/ 1182955 h 5821006"/>
                <a:gd name="connsiteX247" fmla="*/ 8815624 w 11875036"/>
                <a:gd name="connsiteY247" fmla="*/ 1430605 h 5821006"/>
                <a:gd name="connsiteX248" fmla="*/ 8872774 w 11875036"/>
                <a:gd name="connsiteY248" fmla="*/ 1497280 h 5821006"/>
                <a:gd name="connsiteX249" fmla="*/ 8901349 w 11875036"/>
                <a:gd name="connsiteY249" fmla="*/ 1268680 h 5821006"/>
                <a:gd name="connsiteX250" fmla="*/ 8901349 w 11875036"/>
                <a:gd name="connsiteY250" fmla="*/ 925780 h 5821006"/>
                <a:gd name="connsiteX251" fmla="*/ 8891824 w 11875036"/>
                <a:gd name="connsiteY251" fmla="*/ 611455 h 5821006"/>
                <a:gd name="connsiteX252" fmla="*/ 8996599 w 11875036"/>
                <a:gd name="connsiteY252" fmla="*/ 525730 h 5821006"/>
                <a:gd name="connsiteX253" fmla="*/ 9053749 w 11875036"/>
                <a:gd name="connsiteY253" fmla="*/ 773380 h 5821006"/>
                <a:gd name="connsiteX254" fmla="*/ 9053749 w 11875036"/>
                <a:gd name="connsiteY254" fmla="*/ 1097230 h 5821006"/>
                <a:gd name="connsiteX255" fmla="*/ 9082324 w 11875036"/>
                <a:gd name="connsiteY255" fmla="*/ 1440130 h 5821006"/>
                <a:gd name="connsiteX256" fmla="*/ 9196624 w 11875036"/>
                <a:gd name="connsiteY256" fmla="*/ 1363930 h 5821006"/>
                <a:gd name="connsiteX257" fmla="*/ 9196624 w 11875036"/>
                <a:gd name="connsiteY257" fmla="*/ 1106755 h 5821006"/>
                <a:gd name="connsiteX258" fmla="*/ 9234724 w 11875036"/>
                <a:gd name="connsiteY258" fmla="*/ 735280 h 5821006"/>
                <a:gd name="connsiteX259" fmla="*/ 9206149 w 11875036"/>
                <a:gd name="connsiteY259" fmla="*/ 525730 h 5821006"/>
                <a:gd name="connsiteX260" fmla="*/ 9349024 w 11875036"/>
                <a:gd name="connsiteY260" fmla="*/ 563830 h 5821006"/>
                <a:gd name="connsiteX261" fmla="*/ 9358549 w 11875036"/>
                <a:gd name="connsiteY261" fmla="*/ 773380 h 5821006"/>
                <a:gd name="connsiteX262" fmla="*/ 9368074 w 11875036"/>
                <a:gd name="connsiteY262" fmla="*/ 1202005 h 5821006"/>
                <a:gd name="connsiteX263" fmla="*/ 9396649 w 11875036"/>
                <a:gd name="connsiteY263" fmla="*/ 2745055 h 5821006"/>
                <a:gd name="connsiteX264" fmla="*/ 10425551 w 11875036"/>
                <a:gd name="connsiteY264" fmla="*/ 5387351 h 5821006"/>
                <a:gd name="connsiteX265" fmla="*/ 699739 w 11875036"/>
                <a:gd name="connsiteY265" fmla="*/ 5346985 h 5821006"/>
                <a:gd name="connsiteX0" fmla="*/ 699739 w 11819737"/>
                <a:gd name="connsiteY0" fmla="*/ 5346985 h 5804337"/>
                <a:gd name="connsiteX1" fmla="*/ 919399 w 11819737"/>
                <a:gd name="connsiteY1" fmla="*/ 782905 h 5804337"/>
                <a:gd name="connsiteX2" fmla="*/ 1033699 w 11819737"/>
                <a:gd name="connsiteY2" fmla="*/ 649555 h 5804337"/>
                <a:gd name="connsiteX3" fmla="*/ 1043224 w 11819737"/>
                <a:gd name="connsiteY3" fmla="*/ 1354405 h 5804337"/>
                <a:gd name="connsiteX4" fmla="*/ 1033699 w 11819737"/>
                <a:gd name="connsiteY4" fmla="*/ 1516330 h 5804337"/>
                <a:gd name="connsiteX5" fmla="*/ 1128949 w 11819737"/>
                <a:gd name="connsiteY5" fmla="*/ 1554430 h 5804337"/>
                <a:gd name="connsiteX6" fmla="*/ 1176574 w 11819737"/>
                <a:gd name="connsiteY6" fmla="*/ 1344880 h 5804337"/>
                <a:gd name="connsiteX7" fmla="*/ 1176574 w 11819737"/>
                <a:gd name="connsiteY7" fmla="*/ 1040080 h 5804337"/>
                <a:gd name="connsiteX8" fmla="*/ 1176574 w 11819737"/>
                <a:gd name="connsiteY8" fmla="*/ 811480 h 5804337"/>
                <a:gd name="connsiteX9" fmla="*/ 1176574 w 11819737"/>
                <a:gd name="connsiteY9" fmla="*/ 582880 h 5804337"/>
                <a:gd name="connsiteX10" fmla="*/ 1262299 w 11819737"/>
                <a:gd name="connsiteY10" fmla="*/ 563830 h 5804337"/>
                <a:gd name="connsiteX11" fmla="*/ 1319449 w 11819737"/>
                <a:gd name="connsiteY11" fmla="*/ 668605 h 5804337"/>
                <a:gd name="connsiteX12" fmla="*/ 1319449 w 11819737"/>
                <a:gd name="connsiteY12" fmla="*/ 1497280 h 5804337"/>
                <a:gd name="connsiteX13" fmla="*/ 1414699 w 11819737"/>
                <a:gd name="connsiteY13" fmla="*/ 1535380 h 5804337"/>
                <a:gd name="connsiteX14" fmla="*/ 1424224 w 11819737"/>
                <a:gd name="connsiteY14" fmla="*/ 1344880 h 5804337"/>
                <a:gd name="connsiteX15" fmla="*/ 1443274 w 11819737"/>
                <a:gd name="connsiteY15" fmla="*/ 563830 h 5804337"/>
                <a:gd name="connsiteX16" fmla="*/ 1548049 w 11819737"/>
                <a:gd name="connsiteY16" fmla="*/ 573355 h 5804337"/>
                <a:gd name="connsiteX17" fmla="*/ 1567099 w 11819737"/>
                <a:gd name="connsiteY17" fmla="*/ 1030555 h 5804337"/>
                <a:gd name="connsiteX18" fmla="*/ 1586149 w 11819737"/>
                <a:gd name="connsiteY18" fmla="*/ 1382980 h 5804337"/>
                <a:gd name="connsiteX19" fmla="*/ 1595674 w 11819737"/>
                <a:gd name="connsiteY19" fmla="*/ 1544905 h 5804337"/>
                <a:gd name="connsiteX20" fmla="*/ 1690924 w 11819737"/>
                <a:gd name="connsiteY20" fmla="*/ 1497280 h 5804337"/>
                <a:gd name="connsiteX21" fmla="*/ 1700449 w 11819737"/>
                <a:gd name="connsiteY21" fmla="*/ 630505 h 5804337"/>
                <a:gd name="connsiteX22" fmla="*/ 1748074 w 11819737"/>
                <a:gd name="connsiteY22" fmla="*/ 535255 h 5804337"/>
                <a:gd name="connsiteX23" fmla="*/ 1805224 w 11819737"/>
                <a:gd name="connsiteY23" fmla="*/ 716230 h 5804337"/>
                <a:gd name="connsiteX24" fmla="*/ 1814749 w 11819737"/>
                <a:gd name="connsiteY24" fmla="*/ 1163905 h 5804337"/>
                <a:gd name="connsiteX25" fmla="*/ 1843324 w 11819737"/>
                <a:gd name="connsiteY25" fmla="*/ 1544905 h 5804337"/>
                <a:gd name="connsiteX26" fmla="*/ 1995724 w 11819737"/>
                <a:gd name="connsiteY26" fmla="*/ 1497280 h 5804337"/>
                <a:gd name="connsiteX27" fmla="*/ 1986199 w 11819737"/>
                <a:gd name="connsiteY27" fmla="*/ 1116280 h 5804337"/>
                <a:gd name="connsiteX28" fmla="*/ 1967149 w 11819737"/>
                <a:gd name="connsiteY28" fmla="*/ 706705 h 5804337"/>
                <a:gd name="connsiteX29" fmla="*/ 1986199 w 11819737"/>
                <a:gd name="connsiteY29" fmla="*/ 535255 h 5804337"/>
                <a:gd name="connsiteX30" fmla="*/ 2110024 w 11819737"/>
                <a:gd name="connsiteY30" fmla="*/ 592405 h 5804337"/>
                <a:gd name="connsiteX31" fmla="*/ 2100499 w 11819737"/>
                <a:gd name="connsiteY31" fmla="*/ 868630 h 5804337"/>
                <a:gd name="connsiteX32" fmla="*/ 2138599 w 11819737"/>
                <a:gd name="connsiteY32" fmla="*/ 1249630 h 5804337"/>
                <a:gd name="connsiteX33" fmla="*/ 2157649 w 11819737"/>
                <a:gd name="connsiteY33" fmla="*/ 1487755 h 5804337"/>
                <a:gd name="connsiteX34" fmla="*/ 2233849 w 11819737"/>
                <a:gd name="connsiteY34" fmla="*/ 1487755 h 5804337"/>
                <a:gd name="connsiteX35" fmla="*/ 2290999 w 11819737"/>
                <a:gd name="connsiteY35" fmla="*/ 1278205 h 5804337"/>
                <a:gd name="connsiteX36" fmla="*/ 2281474 w 11819737"/>
                <a:gd name="connsiteY36" fmla="*/ 1021030 h 5804337"/>
                <a:gd name="connsiteX37" fmla="*/ 2243374 w 11819737"/>
                <a:gd name="connsiteY37" fmla="*/ 611455 h 5804337"/>
                <a:gd name="connsiteX38" fmla="*/ 2338624 w 11819737"/>
                <a:gd name="connsiteY38" fmla="*/ 573355 h 5804337"/>
                <a:gd name="connsiteX39" fmla="*/ 2395774 w 11819737"/>
                <a:gd name="connsiteY39" fmla="*/ 725755 h 5804337"/>
                <a:gd name="connsiteX40" fmla="*/ 2414824 w 11819737"/>
                <a:gd name="connsiteY40" fmla="*/ 1068655 h 5804337"/>
                <a:gd name="connsiteX41" fmla="*/ 2386249 w 11819737"/>
                <a:gd name="connsiteY41" fmla="*/ 1316305 h 5804337"/>
                <a:gd name="connsiteX42" fmla="*/ 2424349 w 11819737"/>
                <a:gd name="connsiteY42" fmla="*/ 1506805 h 5804337"/>
                <a:gd name="connsiteX43" fmla="*/ 2538649 w 11819737"/>
                <a:gd name="connsiteY43" fmla="*/ 1478230 h 5804337"/>
                <a:gd name="connsiteX44" fmla="*/ 2538649 w 11819737"/>
                <a:gd name="connsiteY44" fmla="*/ 1144855 h 5804337"/>
                <a:gd name="connsiteX45" fmla="*/ 2510074 w 11819737"/>
                <a:gd name="connsiteY45" fmla="*/ 754330 h 5804337"/>
                <a:gd name="connsiteX46" fmla="*/ 2538649 w 11819737"/>
                <a:gd name="connsiteY46" fmla="*/ 554305 h 5804337"/>
                <a:gd name="connsiteX47" fmla="*/ 2662474 w 11819737"/>
                <a:gd name="connsiteY47" fmla="*/ 554305 h 5804337"/>
                <a:gd name="connsiteX48" fmla="*/ 2652949 w 11819737"/>
                <a:gd name="connsiteY48" fmla="*/ 792430 h 5804337"/>
                <a:gd name="connsiteX49" fmla="*/ 2652949 w 11819737"/>
                <a:gd name="connsiteY49" fmla="*/ 982930 h 5804337"/>
                <a:gd name="connsiteX50" fmla="*/ 2691049 w 11819737"/>
                <a:gd name="connsiteY50" fmla="*/ 1249630 h 5804337"/>
                <a:gd name="connsiteX51" fmla="*/ 2700574 w 11819737"/>
                <a:gd name="connsiteY51" fmla="*/ 1459180 h 5804337"/>
                <a:gd name="connsiteX52" fmla="*/ 2767249 w 11819737"/>
                <a:gd name="connsiteY52" fmla="*/ 1497280 h 5804337"/>
                <a:gd name="connsiteX53" fmla="*/ 2833924 w 11819737"/>
                <a:gd name="connsiteY53" fmla="*/ 1382980 h 5804337"/>
                <a:gd name="connsiteX54" fmla="*/ 2824399 w 11819737"/>
                <a:gd name="connsiteY54" fmla="*/ 1125805 h 5804337"/>
                <a:gd name="connsiteX55" fmla="*/ 2824399 w 11819737"/>
                <a:gd name="connsiteY55" fmla="*/ 754330 h 5804337"/>
                <a:gd name="connsiteX56" fmla="*/ 2833924 w 11819737"/>
                <a:gd name="connsiteY56" fmla="*/ 544780 h 5804337"/>
                <a:gd name="connsiteX57" fmla="*/ 2957749 w 11819737"/>
                <a:gd name="connsiteY57" fmla="*/ 554305 h 5804337"/>
                <a:gd name="connsiteX58" fmla="*/ 2995849 w 11819737"/>
                <a:gd name="connsiteY58" fmla="*/ 782905 h 5804337"/>
                <a:gd name="connsiteX59" fmla="*/ 2995849 w 11819737"/>
                <a:gd name="connsiteY59" fmla="*/ 1087705 h 5804337"/>
                <a:gd name="connsiteX60" fmla="*/ 2976799 w 11819737"/>
                <a:gd name="connsiteY60" fmla="*/ 1402030 h 5804337"/>
                <a:gd name="connsiteX61" fmla="*/ 3005374 w 11819737"/>
                <a:gd name="connsiteY61" fmla="*/ 1516330 h 5804337"/>
                <a:gd name="connsiteX62" fmla="*/ 3110149 w 11819737"/>
                <a:gd name="connsiteY62" fmla="*/ 1468705 h 5804337"/>
                <a:gd name="connsiteX63" fmla="*/ 3119674 w 11819737"/>
                <a:gd name="connsiteY63" fmla="*/ 1211530 h 5804337"/>
                <a:gd name="connsiteX64" fmla="*/ 3138724 w 11819737"/>
                <a:gd name="connsiteY64" fmla="*/ 935305 h 5804337"/>
                <a:gd name="connsiteX65" fmla="*/ 3110149 w 11819737"/>
                <a:gd name="connsiteY65" fmla="*/ 620980 h 5804337"/>
                <a:gd name="connsiteX66" fmla="*/ 3224449 w 11819737"/>
                <a:gd name="connsiteY66" fmla="*/ 478105 h 5804337"/>
                <a:gd name="connsiteX67" fmla="*/ 3291124 w 11819737"/>
                <a:gd name="connsiteY67" fmla="*/ 754330 h 5804337"/>
                <a:gd name="connsiteX68" fmla="*/ 3272074 w 11819737"/>
                <a:gd name="connsiteY68" fmla="*/ 1097230 h 5804337"/>
                <a:gd name="connsiteX69" fmla="*/ 3253024 w 11819737"/>
                <a:gd name="connsiteY69" fmla="*/ 1468705 h 5804337"/>
                <a:gd name="connsiteX70" fmla="*/ 3300649 w 11819737"/>
                <a:gd name="connsiteY70" fmla="*/ 1516330 h 5804337"/>
                <a:gd name="connsiteX71" fmla="*/ 3414949 w 11819737"/>
                <a:gd name="connsiteY71" fmla="*/ 1449655 h 5804337"/>
                <a:gd name="connsiteX72" fmla="*/ 3424474 w 11819737"/>
                <a:gd name="connsiteY72" fmla="*/ 1240105 h 5804337"/>
                <a:gd name="connsiteX73" fmla="*/ 3414949 w 11819737"/>
                <a:gd name="connsiteY73" fmla="*/ 906730 h 5804337"/>
                <a:gd name="connsiteX74" fmla="*/ 3472099 w 11819737"/>
                <a:gd name="connsiteY74" fmla="*/ 535255 h 5804337"/>
                <a:gd name="connsiteX75" fmla="*/ 3567349 w 11819737"/>
                <a:gd name="connsiteY75" fmla="*/ 716230 h 5804337"/>
                <a:gd name="connsiteX76" fmla="*/ 3586399 w 11819737"/>
                <a:gd name="connsiteY76" fmla="*/ 1135330 h 5804337"/>
                <a:gd name="connsiteX77" fmla="*/ 3576874 w 11819737"/>
                <a:gd name="connsiteY77" fmla="*/ 1440130 h 5804337"/>
                <a:gd name="connsiteX78" fmla="*/ 3681649 w 11819737"/>
                <a:gd name="connsiteY78" fmla="*/ 1506805 h 5804337"/>
                <a:gd name="connsiteX79" fmla="*/ 3691174 w 11819737"/>
                <a:gd name="connsiteY79" fmla="*/ 1287730 h 5804337"/>
                <a:gd name="connsiteX80" fmla="*/ 3719749 w 11819737"/>
                <a:gd name="connsiteY80" fmla="*/ 944830 h 5804337"/>
                <a:gd name="connsiteX81" fmla="*/ 3710224 w 11819737"/>
                <a:gd name="connsiteY81" fmla="*/ 706705 h 5804337"/>
                <a:gd name="connsiteX82" fmla="*/ 3729274 w 11819737"/>
                <a:gd name="connsiteY82" fmla="*/ 516205 h 5804337"/>
                <a:gd name="connsiteX83" fmla="*/ 3853099 w 11819737"/>
                <a:gd name="connsiteY83" fmla="*/ 582880 h 5804337"/>
                <a:gd name="connsiteX84" fmla="*/ 3853099 w 11819737"/>
                <a:gd name="connsiteY84" fmla="*/ 859105 h 5804337"/>
                <a:gd name="connsiteX85" fmla="*/ 3843574 w 11819737"/>
                <a:gd name="connsiteY85" fmla="*/ 1163905 h 5804337"/>
                <a:gd name="connsiteX86" fmla="*/ 3805474 w 11819737"/>
                <a:gd name="connsiteY86" fmla="*/ 1440130 h 5804337"/>
                <a:gd name="connsiteX87" fmla="*/ 3938824 w 11819737"/>
                <a:gd name="connsiteY87" fmla="*/ 1497280 h 5804337"/>
                <a:gd name="connsiteX88" fmla="*/ 4005499 w 11819737"/>
                <a:gd name="connsiteY88" fmla="*/ 1097230 h 5804337"/>
                <a:gd name="connsiteX89" fmla="*/ 4015024 w 11819737"/>
                <a:gd name="connsiteY89" fmla="*/ 678130 h 5804337"/>
                <a:gd name="connsiteX90" fmla="*/ 4072174 w 11819737"/>
                <a:gd name="connsiteY90" fmla="*/ 525730 h 5804337"/>
                <a:gd name="connsiteX91" fmla="*/ 4129324 w 11819737"/>
                <a:gd name="connsiteY91" fmla="*/ 582880 h 5804337"/>
                <a:gd name="connsiteX92" fmla="*/ 4129324 w 11819737"/>
                <a:gd name="connsiteY92" fmla="*/ 821005 h 5804337"/>
                <a:gd name="connsiteX93" fmla="*/ 4157899 w 11819737"/>
                <a:gd name="connsiteY93" fmla="*/ 1163905 h 5804337"/>
                <a:gd name="connsiteX94" fmla="*/ 4167424 w 11819737"/>
                <a:gd name="connsiteY94" fmla="*/ 1421080 h 5804337"/>
                <a:gd name="connsiteX95" fmla="*/ 4253149 w 11819737"/>
                <a:gd name="connsiteY95" fmla="*/ 1478230 h 5804337"/>
                <a:gd name="connsiteX96" fmla="*/ 4291249 w 11819737"/>
                <a:gd name="connsiteY96" fmla="*/ 1202005 h 5804337"/>
                <a:gd name="connsiteX97" fmla="*/ 4262674 w 11819737"/>
                <a:gd name="connsiteY97" fmla="*/ 849580 h 5804337"/>
                <a:gd name="connsiteX98" fmla="*/ 4262674 w 11819737"/>
                <a:gd name="connsiteY98" fmla="*/ 563830 h 5804337"/>
                <a:gd name="connsiteX99" fmla="*/ 4338874 w 11819737"/>
                <a:gd name="connsiteY99" fmla="*/ 487630 h 5804337"/>
                <a:gd name="connsiteX100" fmla="*/ 4405549 w 11819737"/>
                <a:gd name="connsiteY100" fmla="*/ 620980 h 5804337"/>
                <a:gd name="connsiteX101" fmla="*/ 4405549 w 11819737"/>
                <a:gd name="connsiteY101" fmla="*/ 792430 h 5804337"/>
                <a:gd name="connsiteX102" fmla="*/ 4424599 w 11819737"/>
                <a:gd name="connsiteY102" fmla="*/ 1087705 h 5804337"/>
                <a:gd name="connsiteX103" fmla="*/ 4453174 w 11819737"/>
                <a:gd name="connsiteY103" fmla="*/ 1363930 h 5804337"/>
                <a:gd name="connsiteX104" fmla="*/ 4462699 w 11819737"/>
                <a:gd name="connsiteY104" fmla="*/ 1506805 h 5804337"/>
                <a:gd name="connsiteX105" fmla="*/ 4596049 w 11819737"/>
                <a:gd name="connsiteY105" fmla="*/ 1459180 h 5804337"/>
                <a:gd name="connsiteX106" fmla="*/ 4567474 w 11819737"/>
                <a:gd name="connsiteY106" fmla="*/ 1135330 h 5804337"/>
                <a:gd name="connsiteX107" fmla="*/ 4548424 w 11819737"/>
                <a:gd name="connsiteY107" fmla="*/ 601930 h 5804337"/>
                <a:gd name="connsiteX108" fmla="*/ 4567474 w 11819737"/>
                <a:gd name="connsiteY108" fmla="*/ 497155 h 5804337"/>
                <a:gd name="connsiteX109" fmla="*/ 4643674 w 11819737"/>
                <a:gd name="connsiteY109" fmla="*/ 554305 h 5804337"/>
                <a:gd name="connsiteX110" fmla="*/ 4681774 w 11819737"/>
                <a:gd name="connsiteY110" fmla="*/ 830530 h 5804337"/>
                <a:gd name="connsiteX111" fmla="*/ 4719874 w 11819737"/>
                <a:gd name="connsiteY111" fmla="*/ 1240105 h 5804337"/>
                <a:gd name="connsiteX112" fmla="*/ 4786549 w 11819737"/>
                <a:gd name="connsiteY112" fmla="*/ 1487755 h 5804337"/>
                <a:gd name="connsiteX113" fmla="*/ 4834174 w 11819737"/>
                <a:gd name="connsiteY113" fmla="*/ 1306780 h 5804337"/>
                <a:gd name="connsiteX114" fmla="*/ 4834174 w 11819737"/>
                <a:gd name="connsiteY114" fmla="*/ 1030555 h 5804337"/>
                <a:gd name="connsiteX115" fmla="*/ 4862749 w 11819737"/>
                <a:gd name="connsiteY115" fmla="*/ 687655 h 5804337"/>
                <a:gd name="connsiteX116" fmla="*/ 4891324 w 11819737"/>
                <a:gd name="connsiteY116" fmla="*/ 506680 h 5804337"/>
                <a:gd name="connsiteX117" fmla="*/ 4957999 w 11819737"/>
                <a:gd name="connsiteY117" fmla="*/ 678130 h 5804337"/>
                <a:gd name="connsiteX118" fmla="*/ 4948474 w 11819737"/>
                <a:gd name="connsiteY118" fmla="*/ 1001980 h 5804337"/>
                <a:gd name="connsiteX119" fmla="*/ 4986574 w 11819737"/>
                <a:gd name="connsiteY119" fmla="*/ 1354405 h 5804337"/>
                <a:gd name="connsiteX120" fmla="*/ 5015149 w 11819737"/>
                <a:gd name="connsiteY120" fmla="*/ 1478230 h 5804337"/>
                <a:gd name="connsiteX121" fmla="*/ 5129449 w 11819737"/>
                <a:gd name="connsiteY121" fmla="*/ 1449655 h 5804337"/>
                <a:gd name="connsiteX122" fmla="*/ 5081824 w 11819737"/>
                <a:gd name="connsiteY122" fmla="*/ 1078180 h 5804337"/>
                <a:gd name="connsiteX123" fmla="*/ 5081824 w 11819737"/>
                <a:gd name="connsiteY123" fmla="*/ 849580 h 5804337"/>
                <a:gd name="connsiteX124" fmla="*/ 5110399 w 11819737"/>
                <a:gd name="connsiteY124" fmla="*/ 563830 h 5804337"/>
                <a:gd name="connsiteX125" fmla="*/ 5205649 w 11819737"/>
                <a:gd name="connsiteY125" fmla="*/ 544780 h 5804337"/>
                <a:gd name="connsiteX126" fmla="*/ 5243749 w 11819737"/>
                <a:gd name="connsiteY126" fmla="*/ 630505 h 5804337"/>
                <a:gd name="connsiteX127" fmla="*/ 5281849 w 11819737"/>
                <a:gd name="connsiteY127" fmla="*/ 878155 h 5804337"/>
                <a:gd name="connsiteX128" fmla="*/ 5272324 w 11819737"/>
                <a:gd name="connsiteY128" fmla="*/ 1087705 h 5804337"/>
                <a:gd name="connsiteX129" fmla="*/ 5272324 w 11819737"/>
                <a:gd name="connsiteY129" fmla="*/ 1240105 h 5804337"/>
                <a:gd name="connsiteX130" fmla="*/ 5291374 w 11819737"/>
                <a:gd name="connsiteY130" fmla="*/ 1392505 h 5804337"/>
                <a:gd name="connsiteX131" fmla="*/ 5300899 w 11819737"/>
                <a:gd name="connsiteY131" fmla="*/ 1459180 h 5804337"/>
                <a:gd name="connsiteX132" fmla="*/ 5396149 w 11819737"/>
                <a:gd name="connsiteY132" fmla="*/ 1402030 h 5804337"/>
                <a:gd name="connsiteX133" fmla="*/ 5405674 w 11819737"/>
                <a:gd name="connsiteY133" fmla="*/ 1240105 h 5804337"/>
                <a:gd name="connsiteX134" fmla="*/ 5405674 w 11819737"/>
                <a:gd name="connsiteY134" fmla="*/ 925780 h 5804337"/>
                <a:gd name="connsiteX135" fmla="*/ 5386624 w 11819737"/>
                <a:gd name="connsiteY135" fmla="*/ 659080 h 5804337"/>
                <a:gd name="connsiteX136" fmla="*/ 5386624 w 11819737"/>
                <a:gd name="connsiteY136" fmla="*/ 544780 h 5804337"/>
                <a:gd name="connsiteX137" fmla="*/ 5443774 w 11819737"/>
                <a:gd name="connsiteY137" fmla="*/ 516205 h 5804337"/>
                <a:gd name="connsiteX138" fmla="*/ 5500924 w 11819737"/>
                <a:gd name="connsiteY138" fmla="*/ 535255 h 5804337"/>
                <a:gd name="connsiteX139" fmla="*/ 5539024 w 11819737"/>
                <a:gd name="connsiteY139" fmla="*/ 697180 h 5804337"/>
                <a:gd name="connsiteX140" fmla="*/ 5539024 w 11819737"/>
                <a:gd name="connsiteY140" fmla="*/ 925780 h 5804337"/>
                <a:gd name="connsiteX141" fmla="*/ 5539024 w 11819737"/>
                <a:gd name="connsiteY141" fmla="*/ 1202005 h 5804337"/>
                <a:gd name="connsiteX142" fmla="*/ 5529499 w 11819737"/>
                <a:gd name="connsiteY142" fmla="*/ 1373455 h 5804337"/>
                <a:gd name="connsiteX143" fmla="*/ 5558074 w 11819737"/>
                <a:gd name="connsiteY143" fmla="*/ 1430605 h 5804337"/>
                <a:gd name="connsiteX144" fmla="*/ 5653324 w 11819737"/>
                <a:gd name="connsiteY144" fmla="*/ 1430605 h 5804337"/>
                <a:gd name="connsiteX145" fmla="*/ 5681899 w 11819737"/>
                <a:gd name="connsiteY145" fmla="*/ 1192480 h 5804337"/>
                <a:gd name="connsiteX146" fmla="*/ 5691424 w 11819737"/>
                <a:gd name="connsiteY146" fmla="*/ 782905 h 5804337"/>
                <a:gd name="connsiteX147" fmla="*/ 5681899 w 11819737"/>
                <a:gd name="connsiteY147" fmla="*/ 525730 h 5804337"/>
                <a:gd name="connsiteX148" fmla="*/ 5767624 w 11819737"/>
                <a:gd name="connsiteY148" fmla="*/ 525730 h 5804337"/>
                <a:gd name="connsiteX149" fmla="*/ 5805724 w 11819737"/>
                <a:gd name="connsiteY149" fmla="*/ 630505 h 5804337"/>
                <a:gd name="connsiteX150" fmla="*/ 5815249 w 11819737"/>
                <a:gd name="connsiteY150" fmla="*/ 792430 h 5804337"/>
                <a:gd name="connsiteX151" fmla="*/ 5824774 w 11819737"/>
                <a:gd name="connsiteY151" fmla="*/ 954355 h 5804337"/>
                <a:gd name="connsiteX152" fmla="*/ 5815249 w 11819737"/>
                <a:gd name="connsiteY152" fmla="*/ 1182955 h 5804337"/>
                <a:gd name="connsiteX153" fmla="*/ 5815249 w 11819737"/>
                <a:gd name="connsiteY153" fmla="*/ 1392505 h 5804337"/>
                <a:gd name="connsiteX154" fmla="*/ 5862874 w 11819737"/>
                <a:gd name="connsiteY154" fmla="*/ 1468705 h 5804337"/>
                <a:gd name="connsiteX155" fmla="*/ 5920024 w 11819737"/>
                <a:gd name="connsiteY155" fmla="*/ 1363930 h 5804337"/>
                <a:gd name="connsiteX156" fmla="*/ 5967649 w 11819737"/>
                <a:gd name="connsiteY156" fmla="*/ 1154380 h 5804337"/>
                <a:gd name="connsiteX157" fmla="*/ 5929549 w 11819737"/>
                <a:gd name="connsiteY157" fmla="*/ 935305 h 5804337"/>
                <a:gd name="connsiteX158" fmla="*/ 5929549 w 11819737"/>
                <a:gd name="connsiteY158" fmla="*/ 649555 h 5804337"/>
                <a:gd name="connsiteX159" fmla="*/ 5986699 w 11819737"/>
                <a:gd name="connsiteY159" fmla="*/ 497155 h 5804337"/>
                <a:gd name="connsiteX160" fmla="*/ 6053374 w 11819737"/>
                <a:gd name="connsiteY160" fmla="*/ 544780 h 5804337"/>
                <a:gd name="connsiteX161" fmla="*/ 6062899 w 11819737"/>
                <a:gd name="connsiteY161" fmla="*/ 754330 h 5804337"/>
                <a:gd name="connsiteX162" fmla="*/ 6062899 w 11819737"/>
                <a:gd name="connsiteY162" fmla="*/ 935305 h 5804337"/>
                <a:gd name="connsiteX163" fmla="*/ 6091474 w 11819737"/>
                <a:gd name="connsiteY163" fmla="*/ 1211530 h 5804337"/>
                <a:gd name="connsiteX164" fmla="*/ 6081949 w 11819737"/>
                <a:gd name="connsiteY164" fmla="*/ 1421080 h 5804337"/>
                <a:gd name="connsiteX165" fmla="*/ 6129574 w 11819737"/>
                <a:gd name="connsiteY165" fmla="*/ 1497280 h 5804337"/>
                <a:gd name="connsiteX166" fmla="*/ 6205774 w 11819737"/>
                <a:gd name="connsiteY166" fmla="*/ 1468705 h 5804337"/>
                <a:gd name="connsiteX167" fmla="*/ 6205774 w 11819737"/>
                <a:gd name="connsiteY167" fmla="*/ 1125805 h 5804337"/>
                <a:gd name="connsiteX168" fmla="*/ 6215299 w 11819737"/>
                <a:gd name="connsiteY168" fmla="*/ 592405 h 5804337"/>
                <a:gd name="connsiteX169" fmla="*/ 6301024 w 11819737"/>
                <a:gd name="connsiteY169" fmla="*/ 497155 h 5804337"/>
                <a:gd name="connsiteX170" fmla="*/ 6339124 w 11819737"/>
                <a:gd name="connsiteY170" fmla="*/ 601930 h 5804337"/>
                <a:gd name="connsiteX171" fmla="*/ 6339124 w 11819737"/>
                <a:gd name="connsiteY171" fmla="*/ 887680 h 5804337"/>
                <a:gd name="connsiteX172" fmla="*/ 6339124 w 11819737"/>
                <a:gd name="connsiteY172" fmla="*/ 1163905 h 5804337"/>
                <a:gd name="connsiteX173" fmla="*/ 6339124 w 11819737"/>
                <a:gd name="connsiteY173" fmla="*/ 1344880 h 5804337"/>
                <a:gd name="connsiteX174" fmla="*/ 6339124 w 11819737"/>
                <a:gd name="connsiteY174" fmla="*/ 1478230 h 5804337"/>
                <a:gd name="connsiteX175" fmla="*/ 6443899 w 11819737"/>
                <a:gd name="connsiteY175" fmla="*/ 1440130 h 5804337"/>
                <a:gd name="connsiteX176" fmla="*/ 6472474 w 11819737"/>
                <a:gd name="connsiteY176" fmla="*/ 1287730 h 5804337"/>
                <a:gd name="connsiteX177" fmla="*/ 6462949 w 11819737"/>
                <a:gd name="connsiteY177" fmla="*/ 935305 h 5804337"/>
                <a:gd name="connsiteX178" fmla="*/ 6462949 w 11819737"/>
                <a:gd name="connsiteY178" fmla="*/ 687655 h 5804337"/>
                <a:gd name="connsiteX179" fmla="*/ 6501049 w 11819737"/>
                <a:gd name="connsiteY179" fmla="*/ 516205 h 5804337"/>
                <a:gd name="connsiteX180" fmla="*/ 6586774 w 11819737"/>
                <a:gd name="connsiteY180" fmla="*/ 544780 h 5804337"/>
                <a:gd name="connsiteX181" fmla="*/ 6596299 w 11819737"/>
                <a:gd name="connsiteY181" fmla="*/ 859105 h 5804337"/>
                <a:gd name="connsiteX182" fmla="*/ 6624874 w 11819737"/>
                <a:gd name="connsiteY182" fmla="*/ 1487755 h 5804337"/>
                <a:gd name="connsiteX183" fmla="*/ 6748699 w 11819737"/>
                <a:gd name="connsiteY183" fmla="*/ 1459180 h 5804337"/>
                <a:gd name="connsiteX184" fmla="*/ 6767749 w 11819737"/>
                <a:gd name="connsiteY184" fmla="*/ 1221055 h 5804337"/>
                <a:gd name="connsiteX185" fmla="*/ 6739174 w 11819737"/>
                <a:gd name="connsiteY185" fmla="*/ 782905 h 5804337"/>
                <a:gd name="connsiteX186" fmla="*/ 6786799 w 11819737"/>
                <a:gd name="connsiteY186" fmla="*/ 554305 h 5804337"/>
                <a:gd name="connsiteX187" fmla="*/ 6853474 w 11819737"/>
                <a:gd name="connsiteY187" fmla="*/ 592405 h 5804337"/>
                <a:gd name="connsiteX188" fmla="*/ 6891574 w 11819737"/>
                <a:gd name="connsiteY188" fmla="*/ 1316305 h 5804337"/>
                <a:gd name="connsiteX189" fmla="*/ 6920149 w 11819737"/>
                <a:gd name="connsiteY189" fmla="*/ 1506805 h 5804337"/>
                <a:gd name="connsiteX190" fmla="*/ 7034449 w 11819737"/>
                <a:gd name="connsiteY190" fmla="*/ 1411555 h 5804337"/>
                <a:gd name="connsiteX191" fmla="*/ 7043974 w 11819737"/>
                <a:gd name="connsiteY191" fmla="*/ 1001980 h 5804337"/>
                <a:gd name="connsiteX192" fmla="*/ 7053499 w 11819737"/>
                <a:gd name="connsiteY192" fmla="*/ 735280 h 5804337"/>
                <a:gd name="connsiteX193" fmla="*/ 7091599 w 11819737"/>
                <a:gd name="connsiteY193" fmla="*/ 535255 h 5804337"/>
                <a:gd name="connsiteX194" fmla="*/ 7158274 w 11819737"/>
                <a:gd name="connsiteY194" fmla="*/ 592405 h 5804337"/>
                <a:gd name="connsiteX195" fmla="*/ 7167799 w 11819737"/>
                <a:gd name="connsiteY195" fmla="*/ 1125805 h 5804337"/>
                <a:gd name="connsiteX196" fmla="*/ 7158274 w 11819737"/>
                <a:gd name="connsiteY196" fmla="*/ 1411555 h 5804337"/>
                <a:gd name="connsiteX197" fmla="*/ 7234474 w 11819737"/>
                <a:gd name="connsiteY197" fmla="*/ 1478230 h 5804337"/>
                <a:gd name="connsiteX198" fmla="*/ 7291624 w 11819737"/>
                <a:gd name="connsiteY198" fmla="*/ 1325830 h 5804337"/>
                <a:gd name="connsiteX199" fmla="*/ 7291624 w 11819737"/>
                <a:gd name="connsiteY199" fmla="*/ 944830 h 5804337"/>
                <a:gd name="connsiteX200" fmla="*/ 7282099 w 11819737"/>
                <a:gd name="connsiteY200" fmla="*/ 620980 h 5804337"/>
                <a:gd name="connsiteX201" fmla="*/ 7348774 w 11819737"/>
                <a:gd name="connsiteY201" fmla="*/ 516205 h 5804337"/>
                <a:gd name="connsiteX202" fmla="*/ 7415449 w 11819737"/>
                <a:gd name="connsiteY202" fmla="*/ 744805 h 5804337"/>
                <a:gd name="connsiteX203" fmla="*/ 7424974 w 11819737"/>
                <a:gd name="connsiteY203" fmla="*/ 1382980 h 5804337"/>
                <a:gd name="connsiteX204" fmla="*/ 7529749 w 11819737"/>
                <a:gd name="connsiteY204" fmla="*/ 1363930 h 5804337"/>
                <a:gd name="connsiteX205" fmla="*/ 7567849 w 11819737"/>
                <a:gd name="connsiteY205" fmla="*/ 982930 h 5804337"/>
                <a:gd name="connsiteX206" fmla="*/ 7548799 w 11819737"/>
                <a:gd name="connsiteY206" fmla="*/ 649555 h 5804337"/>
                <a:gd name="connsiteX207" fmla="*/ 7577374 w 11819737"/>
                <a:gd name="connsiteY207" fmla="*/ 535255 h 5804337"/>
                <a:gd name="connsiteX208" fmla="*/ 7644049 w 11819737"/>
                <a:gd name="connsiteY208" fmla="*/ 782905 h 5804337"/>
                <a:gd name="connsiteX209" fmla="*/ 7672624 w 11819737"/>
                <a:gd name="connsiteY209" fmla="*/ 1144855 h 5804337"/>
                <a:gd name="connsiteX210" fmla="*/ 7663099 w 11819737"/>
                <a:gd name="connsiteY210" fmla="*/ 1392505 h 5804337"/>
                <a:gd name="connsiteX211" fmla="*/ 7739299 w 11819737"/>
                <a:gd name="connsiteY211" fmla="*/ 1478230 h 5804337"/>
                <a:gd name="connsiteX212" fmla="*/ 7825024 w 11819737"/>
                <a:gd name="connsiteY212" fmla="*/ 1182955 h 5804337"/>
                <a:gd name="connsiteX213" fmla="*/ 7815499 w 11819737"/>
                <a:gd name="connsiteY213" fmla="*/ 725755 h 5804337"/>
                <a:gd name="connsiteX214" fmla="*/ 7825024 w 11819737"/>
                <a:gd name="connsiteY214" fmla="*/ 554305 h 5804337"/>
                <a:gd name="connsiteX215" fmla="*/ 7891699 w 11819737"/>
                <a:gd name="connsiteY215" fmla="*/ 487630 h 5804337"/>
                <a:gd name="connsiteX216" fmla="*/ 7939324 w 11819737"/>
                <a:gd name="connsiteY216" fmla="*/ 563830 h 5804337"/>
                <a:gd name="connsiteX217" fmla="*/ 7948849 w 11819737"/>
                <a:gd name="connsiteY217" fmla="*/ 763855 h 5804337"/>
                <a:gd name="connsiteX218" fmla="*/ 7939324 w 11819737"/>
                <a:gd name="connsiteY218" fmla="*/ 1040080 h 5804337"/>
                <a:gd name="connsiteX219" fmla="*/ 7948849 w 11819737"/>
                <a:gd name="connsiteY219" fmla="*/ 1335355 h 5804337"/>
                <a:gd name="connsiteX220" fmla="*/ 7967899 w 11819737"/>
                <a:gd name="connsiteY220" fmla="*/ 1440130 h 5804337"/>
                <a:gd name="connsiteX221" fmla="*/ 8025049 w 11819737"/>
                <a:gd name="connsiteY221" fmla="*/ 1459180 h 5804337"/>
                <a:gd name="connsiteX222" fmla="*/ 8072674 w 11819737"/>
                <a:gd name="connsiteY222" fmla="*/ 1249630 h 5804337"/>
                <a:gd name="connsiteX223" fmla="*/ 8072674 w 11819737"/>
                <a:gd name="connsiteY223" fmla="*/ 954355 h 5804337"/>
                <a:gd name="connsiteX224" fmla="*/ 8082199 w 11819737"/>
                <a:gd name="connsiteY224" fmla="*/ 659080 h 5804337"/>
                <a:gd name="connsiteX225" fmla="*/ 8082199 w 11819737"/>
                <a:gd name="connsiteY225" fmla="*/ 554305 h 5804337"/>
                <a:gd name="connsiteX226" fmla="*/ 8177449 w 11819737"/>
                <a:gd name="connsiteY226" fmla="*/ 506680 h 5804337"/>
                <a:gd name="connsiteX227" fmla="*/ 8215549 w 11819737"/>
                <a:gd name="connsiteY227" fmla="*/ 592405 h 5804337"/>
                <a:gd name="connsiteX228" fmla="*/ 8215549 w 11819737"/>
                <a:gd name="connsiteY228" fmla="*/ 1344880 h 5804337"/>
                <a:gd name="connsiteX229" fmla="*/ 8196499 w 11819737"/>
                <a:gd name="connsiteY229" fmla="*/ 1478230 h 5804337"/>
                <a:gd name="connsiteX230" fmla="*/ 8320324 w 11819737"/>
                <a:gd name="connsiteY230" fmla="*/ 1440130 h 5804337"/>
                <a:gd name="connsiteX231" fmla="*/ 8339374 w 11819737"/>
                <a:gd name="connsiteY231" fmla="*/ 1221055 h 5804337"/>
                <a:gd name="connsiteX232" fmla="*/ 8367949 w 11819737"/>
                <a:gd name="connsiteY232" fmla="*/ 840055 h 5804337"/>
                <a:gd name="connsiteX233" fmla="*/ 8377474 w 11819737"/>
                <a:gd name="connsiteY233" fmla="*/ 554305 h 5804337"/>
                <a:gd name="connsiteX234" fmla="*/ 8491774 w 11819737"/>
                <a:gd name="connsiteY234" fmla="*/ 506680 h 5804337"/>
                <a:gd name="connsiteX235" fmla="*/ 8510824 w 11819737"/>
                <a:gd name="connsiteY235" fmla="*/ 611455 h 5804337"/>
                <a:gd name="connsiteX236" fmla="*/ 8510824 w 11819737"/>
                <a:gd name="connsiteY236" fmla="*/ 925780 h 5804337"/>
                <a:gd name="connsiteX237" fmla="*/ 8491774 w 11819737"/>
                <a:gd name="connsiteY237" fmla="*/ 1278205 h 5804337"/>
                <a:gd name="connsiteX238" fmla="*/ 8501299 w 11819737"/>
                <a:gd name="connsiteY238" fmla="*/ 1430605 h 5804337"/>
                <a:gd name="connsiteX239" fmla="*/ 8596549 w 11819737"/>
                <a:gd name="connsiteY239" fmla="*/ 1440130 h 5804337"/>
                <a:gd name="connsiteX240" fmla="*/ 8615599 w 11819737"/>
                <a:gd name="connsiteY240" fmla="*/ 1259155 h 5804337"/>
                <a:gd name="connsiteX241" fmla="*/ 8634649 w 11819737"/>
                <a:gd name="connsiteY241" fmla="*/ 963880 h 5804337"/>
                <a:gd name="connsiteX242" fmla="*/ 8653699 w 11819737"/>
                <a:gd name="connsiteY242" fmla="*/ 640030 h 5804337"/>
                <a:gd name="connsiteX243" fmla="*/ 8701324 w 11819737"/>
                <a:gd name="connsiteY243" fmla="*/ 516205 h 5804337"/>
                <a:gd name="connsiteX244" fmla="*/ 8787049 w 11819737"/>
                <a:gd name="connsiteY244" fmla="*/ 649555 h 5804337"/>
                <a:gd name="connsiteX245" fmla="*/ 8777524 w 11819737"/>
                <a:gd name="connsiteY245" fmla="*/ 887680 h 5804337"/>
                <a:gd name="connsiteX246" fmla="*/ 8777524 w 11819737"/>
                <a:gd name="connsiteY246" fmla="*/ 1182955 h 5804337"/>
                <a:gd name="connsiteX247" fmla="*/ 8815624 w 11819737"/>
                <a:gd name="connsiteY247" fmla="*/ 1430605 h 5804337"/>
                <a:gd name="connsiteX248" fmla="*/ 8872774 w 11819737"/>
                <a:gd name="connsiteY248" fmla="*/ 1497280 h 5804337"/>
                <a:gd name="connsiteX249" fmla="*/ 8901349 w 11819737"/>
                <a:gd name="connsiteY249" fmla="*/ 1268680 h 5804337"/>
                <a:gd name="connsiteX250" fmla="*/ 8901349 w 11819737"/>
                <a:gd name="connsiteY250" fmla="*/ 925780 h 5804337"/>
                <a:gd name="connsiteX251" fmla="*/ 8891824 w 11819737"/>
                <a:gd name="connsiteY251" fmla="*/ 611455 h 5804337"/>
                <a:gd name="connsiteX252" fmla="*/ 8996599 w 11819737"/>
                <a:gd name="connsiteY252" fmla="*/ 525730 h 5804337"/>
                <a:gd name="connsiteX253" fmla="*/ 9053749 w 11819737"/>
                <a:gd name="connsiteY253" fmla="*/ 773380 h 5804337"/>
                <a:gd name="connsiteX254" fmla="*/ 9053749 w 11819737"/>
                <a:gd name="connsiteY254" fmla="*/ 1097230 h 5804337"/>
                <a:gd name="connsiteX255" fmla="*/ 9082324 w 11819737"/>
                <a:gd name="connsiteY255" fmla="*/ 1440130 h 5804337"/>
                <a:gd name="connsiteX256" fmla="*/ 9196624 w 11819737"/>
                <a:gd name="connsiteY256" fmla="*/ 1363930 h 5804337"/>
                <a:gd name="connsiteX257" fmla="*/ 9196624 w 11819737"/>
                <a:gd name="connsiteY257" fmla="*/ 1106755 h 5804337"/>
                <a:gd name="connsiteX258" fmla="*/ 9234724 w 11819737"/>
                <a:gd name="connsiteY258" fmla="*/ 735280 h 5804337"/>
                <a:gd name="connsiteX259" fmla="*/ 9206149 w 11819737"/>
                <a:gd name="connsiteY259" fmla="*/ 525730 h 5804337"/>
                <a:gd name="connsiteX260" fmla="*/ 9349024 w 11819737"/>
                <a:gd name="connsiteY260" fmla="*/ 563830 h 5804337"/>
                <a:gd name="connsiteX261" fmla="*/ 9358549 w 11819737"/>
                <a:gd name="connsiteY261" fmla="*/ 773380 h 5804337"/>
                <a:gd name="connsiteX262" fmla="*/ 9368074 w 11819737"/>
                <a:gd name="connsiteY262" fmla="*/ 1202005 h 5804337"/>
                <a:gd name="connsiteX263" fmla="*/ 9064848 w 11819737"/>
                <a:gd name="connsiteY263" fmla="*/ 2845070 h 5804337"/>
                <a:gd name="connsiteX264" fmla="*/ 10425551 w 11819737"/>
                <a:gd name="connsiteY264" fmla="*/ 5387351 h 5804337"/>
                <a:gd name="connsiteX265" fmla="*/ 699739 w 11819737"/>
                <a:gd name="connsiteY265" fmla="*/ 5346985 h 5804337"/>
                <a:gd name="connsiteX0" fmla="*/ 699739 w 10921867"/>
                <a:gd name="connsiteY0" fmla="*/ 5346985 h 5928568"/>
                <a:gd name="connsiteX1" fmla="*/ 919399 w 10921867"/>
                <a:gd name="connsiteY1" fmla="*/ 782905 h 5928568"/>
                <a:gd name="connsiteX2" fmla="*/ 1033699 w 10921867"/>
                <a:gd name="connsiteY2" fmla="*/ 649555 h 5928568"/>
                <a:gd name="connsiteX3" fmla="*/ 1043224 w 10921867"/>
                <a:gd name="connsiteY3" fmla="*/ 1354405 h 5928568"/>
                <a:gd name="connsiteX4" fmla="*/ 1033699 w 10921867"/>
                <a:gd name="connsiteY4" fmla="*/ 1516330 h 5928568"/>
                <a:gd name="connsiteX5" fmla="*/ 1128949 w 10921867"/>
                <a:gd name="connsiteY5" fmla="*/ 1554430 h 5928568"/>
                <a:gd name="connsiteX6" fmla="*/ 1176574 w 10921867"/>
                <a:gd name="connsiteY6" fmla="*/ 1344880 h 5928568"/>
                <a:gd name="connsiteX7" fmla="*/ 1176574 w 10921867"/>
                <a:gd name="connsiteY7" fmla="*/ 1040080 h 5928568"/>
                <a:gd name="connsiteX8" fmla="*/ 1176574 w 10921867"/>
                <a:gd name="connsiteY8" fmla="*/ 811480 h 5928568"/>
                <a:gd name="connsiteX9" fmla="*/ 1176574 w 10921867"/>
                <a:gd name="connsiteY9" fmla="*/ 582880 h 5928568"/>
                <a:gd name="connsiteX10" fmla="*/ 1262299 w 10921867"/>
                <a:gd name="connsiteY10" fmla="*/ 563830 h 5928568"/>
                <a:gd name="connsiteX11" fmla="*/ 1319449 w 10921867"/>
                <a:gd name="connsiteY11" fmla="*/ 668605 h 5928568"/>
                <a:gd name="connsiteX12" fmla="*/ 1319449 w 10921867"/>
                <a:gd name="connsiteY12" fmla="*/ 1497280 h 5928568"/>
                <a:gd name="connsiteX13" fmla="*/ 1414699 w 10921867"/>
                <a:gd name="connsiteY13" fmla="*/ 1535380 h 5928568"/>
                <a:gd name="connsiteX14" fmla="*/ 1424224 w 10921867"/>
                <a:gd name="connsiteY14" fmla="*/ 1344880 h 5928568"/>
                <a:gd name="connsiteX15" fmla="*/ 1443274 w 10921867"/>
                <a:gd name="connsiteY15" fmla="*/ 563830 h 5928568"/>
                <a:gd name="connsiteX16" fmla="*/ 1548049 w 10921867"/>
                <a:gd name="connsiteY16" fmla="*/ 573355 h 5928568"/>
                <a:gd name="connsiteX17" fmla="*/ 1567099 w 10921867"/>
                <a:gd name="connsiteY17" fmla="*/ 1030555 h 5928568"/>
                <a:gd name="connsiteX18" fmla="*/ 1586149 w 10921867"/>
                <a:gd name="connsiteY18" fmla="*/ 1382980 h 5928568"/>
                <a:gd name="connsiteX19" fmla="*/ 1595674 w 10921867"/>
                <a:gd name="connsiteY19" fmla="*/ 1544905 h 5928568"/>
                <a:gd name="connsiteX20" fmla="*/ 1690924 w 10921867"/>
                <a:gd name="connsiteY20" fmla="*/ 1497280 h 5928568"/>
                <a:gd name="connsiteX21" fmla="*/ 1700449 w 10921867"/>
                <a:gd name="connsiteY21" fmla="*/ 630505 h 5928568"/>
                <a:gd name="connsiteX22" fmla="*/ 1748074 w 10921867"/>
                <a:gd name="connsiteY22" fmla="*/ 535255 h 5928568"/>
                <a:gd name="connsiteX23" fmla="*/ 1805224 w 10921867"/>
                <a:gd name="connsiteY23" fmla="*/ 716230 h 5928568"/>
                <a:gd name="connsiteX24" fmla="*/ 1814749 w 10921867"/>
                <a:gd name="connsiteY24" fmla="*/ 1163905 h 5928568"/>
                <a:gd name="connsiteX25" fmla="*/ 1843324 w 10921867"/>
                <a:gd name="connsiteY25" fmla="*/ 1544905 h 5928568"/>
                <a:gd name="connsiteX26" fmla="*/ 1995724 w 10921867"/>
                <a:gd name="connsiteY26" fmla="*/ 1497280 h 5928568"/>
                <a:gd name="connsiteX27" fmla="*/ 1986199 w 10921867"/>
                <a:gd name="connsiteY27" fmla="*/ 1116280 h 5928568"/>
                <a:gd name="connsiteX28" fmla="*/ 1967149 w 10921867"/>
                <a:gd name="connsiteY28" fmla="*/ 706705 h 5928568"/>
                <a:gd name="connsiteX29" fmla="*/ 1986199 w 10921867"/>
                <a:gd name="connsiteY29" fmla="*/ 535255 h 5928568"/>
                <a:gd name="connsiteX30" fmla="*/ 2110024 w 10921867"/>
                <a:gd name="connsiteY30" fmla="*/ 592405 h 5928568"/>
                <a:gd name="connsiteX31" fmla="*/ 2100499 w 10921867"/>
                <a:gd name="connsiteY31" fmla="*/ 868630 h 5928568"/>
                <a:gd name="connsiteX32" fmla="*/ 2138599 w 10921867"/>
                <a:gd name="connsiteY32" fmla="*/ 1249630 h 5928568"/>
                <a:gd name="connsiteX33" fmla="*/ 2157649 w 10921867"/>
                <a:gd name="connsiteY33" fmla="*/ 1487755 h 5928568"/>
                <a:gd name="connsiteX34" fmla="*/ 2233849 w 10921867"/>
                <a:gd name="connsiteY34" fmla="*/ 1487755 h 5928568"/>
                <a:gd name="connsiteX35" fmla="*/ 2290999 w 10921867"/>
                <a:gd name="connsiteY35" fmla="*/ 1278205 h 5928568"/>
                <a:gd name="connsiteX36" fmla="*/ 2281474 w 10921867"/>
                <a:gd name="connsiteY36" fmla="*/ 1021030 h 5928568"/>
                <a:gd name="connsiteX37" fmla="*/ 2243374 w 10921867"/>
                <a:gd name="connsiteY37" fmla="*/ 611455 h 5928568"/>
                <a:gd name="connsiteX38" fmla="*/ 2338624 w 10921867"/>
                <a:gd name="connsiteY38" fmla="*/ 573355 h 5928568"/>
                <a:gd name="connsiteX39" fmla="*/ 2395774 w 10921867"/>
                <a:gd name="connsiteY39" fmla="*/ 725755 h 5928568"/>
                <a:gd name="connsiteX40" fmla="*/ 2414824 w 10921867"/>
                <a:gd name="connsiteY40" fmla="*/ 1068655 h 5928568"/>
                <a:gd name="connsiteX41" fmla="*/ 2386249 w 10921867"/>
                <a:gd name="connsiteY41" fmla="*/ 1316305 h 5928568"/>
                <a:gd name="connsiteX42" fmla="*/ 2424349 w 10921867"/>
                <a:gd name="connsiteY42" fmla="*/ 1506805 h 5928568"/>
                <a:gd name="connsiteX43" fmla="*/ 2538649 w 10921867"/>
                <a:gd name="connsiteY43" fmla="*/ 1478230 h 5928568"/>
                <a:gd name="connsiteX44" fmla="*/ 2538649 w 10921867"/>
                <a:gd name="connsiteY44" fmla="*/ 1144855 h 5928568"/>
                <a:gd name="connsiteX45" fmla="*/ 2510074 w 10921867"/>
                <a:gd name="connsiteY45" fmla="*/ 754330 h 5928568"/>
                <a:gd name="connsiteX46" fmla="*/ 2538649 w 10921867"/>
                <a:gd name="connsiteY46" fmla="*/ 554305 h 5928568"/>
                <a:gd name="connsiteX47" fmla="*/ 2662474 w 10921867"/>
                <a:gd name="connsiteY47" fmla="*/ 554305 h 5928568"/>
                <a:gd name="connsiteX48" fmla="*/ 2652949 w 10921867"/>
                <a:gd name="connsiteY48" fmla="*/ 792430 h 5928568"/>
                <a:gd name="connsiteX49" fmla="*/ 2652949 w 10921867"/>
                <a:gd name="connsiteY49" fmla="*/ 982930 h 5928568"/>
                <a:gd name="connsiteX50" fmla="*/ 2691049 w 10921867"/>
                <a:gd name="connsiteY50" fmla="*/ 1249630 h 5928568"/>
                <a:gd name="connsiteX51" fmla="*/ 2700574 w 10921867"/>
                <a:gd name="connsiteY51" fmla="*/ 1459180 h 5928568"/>
                <a:gd name="connsiteX52" fmla="*/ 2767249 w 10921867"/>
                <a:gd name="connsiteY52" fmla="*/ 1497280 h 5928568"/>
                <a:gd name="connsiteX53" fmla="*/ 2833924 w 10921867"/>
                <a:gd name="connsiteY53" fmla="*/ 1382980 h 5928568"/>
                <a:gd name="connsiteX54" fmla="*/ 2824399 w 10921867"/>
                <a:gd name="connsiteY54" fmla="*/ 1125805 h 5928568"/>
                <a:gd name="connsiteX55" fmla="*/ 2824399 w 10921867"/>
                <a:gd name="connsiteY55" fmla="*/ 754330 h 5928568"/>
                <a:gd name="connsiteX56" fmla="*/ 2833924 w 10921867"/>
                <a:gd name="connsiteY56" fmla="*/ 544780 h 5928568"/>
                <a:gd name="connsiteX57" fmla="*/ 2957749 w 10921867"/>
                <a:gd name="connsiteY57" fmla="*/ 554305 h 5928568"/>
                <a:gd name="connsiteX58" fmla="*/ 2995849 w 10921867"/>
                <a:gd name="connsiteY58" fmla="*/ 782905 h 5928568"/>
                <a:gd name="connsiteX59" fmla="*/ 2995849 w 10921867"/>
                <a:gd name="connsiteY59" fmla="*/ 1087705 h 5928568"/>
                <a:gd name="connsiteX60" fmla="*/ 2976799 w 10921867"/>
                <a:gd name="connsiteY60" fmla="*/ 1402030 h 5928568"/>
                <a:gd name="connsiteX61" fmla="*/ 3005374 w 10921867"/>
                <a:gd name="connsiteY61" fmla="*/ 1516330 h 5928568"/>
                <a:gd name="connsiteX62" fmla="*/ 3110149 w 10921867"/>
                <a:gd name="connsiteY62" fmla="*/ 1468705 h 5928568"/>
                <a:gd name="connsiteX63" fmla="*/ 3119674 w 10921867"/>
                <a:gd name="connsiteY63" fmla="*/ 1211530 h 5928568"/>
                <a:gd name="connsiteX64" fmla="*/ 3138724 w 10921867"/>
                <a:gd name="connsiteY64" fmla="*/ 935305 h 5928568"/>
                <a:gd name="connsiteX65" fmla="*/ 3110149 w 10921867"/>
                <a:gd name="connsiteY65" fmla="*/ 620980 h 5928568"/>
                <a:gd name="connsiteX66" fmla="*/ 3224449 w 10921867"/>
                <a:gd name="connsiteY66" fmla="*/ 478105 h 5928568"/>
                <a:gd name="connsiteX67" fmla="*/ 3291124 w 10921867"/>
                <a:gd name="connsiteY67" fmla="*/ 754330 h 5928568"/>
                <a:gd name="connsiteX68" fmla="*/ 3272074 w 10921867"/>
                <a:gd name="connsiteY68" fmla="*/ 1097230 h 5928568"/>
                <a:gd name="connsiteX69" fmla="*/ 3253024 w 10921867"/>
                <a:gd name="connsiteY69" fmla="*/ 1468705 h 5928568"/>
                <a:gd name="connsiteX70" fmla="*/ 3300649 w 10921867"/>
                <a:gd name="connsiteY70" fmla="*/ 1516330 h 5928568"/>
                <a:gd name="connsiteX71" fmla="*/ 3414949 w 10921867"/>
                <a:gd name="connsiteY71" fmla="*/ 1449655 h 5928568"/>
                <a:gd name="connsiteX72" fmla="*/ 3424474 w 10921867"/>
                <a:gd name="connsiteY72" fmla="*/ 1240105 h 5928568"/>
                <a:gd name="connsiteX73" fmla="*/ 3414949 w 10921867"/>
                <a:gd name="connsiteY73" fmla="*/ 906730 h 5928568"/>
                <a:gd name="connsiteX74" fmla="*/ 3472099 w 10921867"/>
                <a:gd name="connsiteY74" fmla="*/ 535255 h 5928568"/>
                <a:gd name="connsiteX75" fmla="*/ 3567349 w 10921867"/>
                <a:gd name="connsiteY75" fmla="*/ 716230 h 5928568"/>
                <a:gd name="connsiteX76" fmla="*/ 3586399 w 10921867"/>
                <a:gd name="connsiteY76" fmla="*/ 1135330 h 5928568"/>
                <a:gd name="connsiteX77" fmla="*/ 3576874 w 10921867"/>
                <a:gd name="connsiteY77" fmla="*/ 1440130 h 5928568"/>
                <a:gd name="connsiteX78" fmla="*/ 3681649 w 10921867"/>
                <a:gd name="connsiteY78" fmla="*/ 1506805 h 5928568"/>
                <a:gd name="connsiteX79" fmla="*/ 3691174 w 10921867"/>
                <a:gd name="connsiteY79" fmla="*/ 1287730 h 5928568"/>
                <a:gd name="connsiteX80" fmla="*/ 3719749 w 10921867"/>
                <a:gd name="connsiteY80" fmla="*/ 944830 h 5928568"/>
                <a:gd name="connsiteX81" fmla="*/ 3710224 w 10921867"/>
                <a:gd name="connsiteY81" fmla="*/ 706705 h 5928568"/>
                <a:gd name="connsiteX82" fmla="*/ 3729274 w 10921867"/>
                <a:gd name="connsiteY82" fmla="*/ 516205 h 5928568"/>
                <a:gd name="connsiteX83" fmla="*/ 3853099 w 10921867"/>
                <a:gd name="connsiteY83" fmla="*/ 582880 h 5928568"/>
                <a:gd name="connsiteX84" fmla="*/ 3853099 w 10921867"/>
                <a:gd name="connsiteY84" fmla="*/ 859105 h 5928568"/>
                <a:gd name="connsiteX85" fmla="*/ 3843574 w 10921867"/>
                <a:gd name="connsiteY85" fmla="*/ 1163905 h 5928568"/>
                <a:gd name="connsiteX86" fmla="*/ 3805474 w 10921867"/>
                <a:gd name="connsiteY86" fmla="*/ 1440130 h 5928568"/>
                <a:gd name="connsiteX87" fmla="*/ 3938824 w 10921867"/>
                <a:gd name="connsiteY87" fmla="*/ 1497280 h 5928568"/>
                <a:gd name="connsiteX88" fmla="*/ 4005499 w 10921867"/>
                <a:gd name="connsiteY88" fmla="*/ 1097230 h 5928568"/>
                <a:gd name="connsiteX89" fmla="*/ 4015024 w 10921867"/>
                <a:gd name="connsiteY89" fmla="*/ 678130 h 5928568"/>
                <a:gd name="connsiteX90" fmla="*/ 4072174 w 10921867"/>
                <a:gd name="connsiteY90" fmla="*/ 525730 h 5928568"/>
                <a:gd name="connsiteX91" fmla="*/ 4129324 w 10921867"/>
                <a:gd name="connsiteY91" fmla="*/ 582880 h 5928568"/>
                <a:gd name="connsiteX92" fmla="*/ 4129324 w 10921867"/>
                <a:gd name="connsiteY92" fmla="*/ 821005 h 5928568"/>
                <a:gd name="connsiteX93" fmla="*/ 4157899 w 10921867"/>
                <a:gd name="connsiteY93" fmla="*/ 1163905 h 5928568"/>
                <a:gd name="connsiteX94" fmla="*/ 4167424 w 10921867"/>
                <a:gd name="connsiteY94" fmla="*/ 1421080 h 5928568"/>
                <a:gd name="connsiteX95" fmla="*/ 4253149 w 10921867"/>
                <a:gd name="connsiteY95" fmla="*/ 1478230 h 5928568"/>
                <a:gd name="connsiteX96" fmla="*/ 4291249 w 10921867"/>
                <a:gd name="connsiteY96" fmla="*/ 1202005 h 5928568"/>
                <a:gd name="connsiteX97" fmla="*/ 4262674 w 10921867"/>
                <a:gd name="connsiteY97" fmla="*/ 849580 h 5928568"/>
                <a:gd name="connsiteX98" fmla="*/ 4262674 w 10921867"/>
                <a:gd name="connsiteY98" fmla="*/ 563830 h 5928568"/>
                <a:gd name="connsiteX99" fmla="*/ 4338874 w 10921867"/>
                <a:gd name="connsiteY99" fmla="*/ 487630 h 5928568"/>
                <a:gd name="connsiteX100" fmla="*/ 4405549 w 10921867"/>
                <a:gd name="connsiteY100" fmla="*/ 620980 h 5928568"/>
                <a:gd name="connsiteX101" fmla="*/ 4405549 w 10921867"/>
                <a:gd name="connsiteY101" fmla="*/ 792430 h 5928568"/>
                <a:gd name="connsiteX102" fmla="*/ 4424599 w 10921867"/>
                <a:gd name="connsiteY102" fmla="*/ 1087705 h 5928568"/>
                <a:gd name="connsiteX103" fmla="*/ 4453174 w 10921867"/>
                <a:gd name="connsiteY103" fmla="*/ 1363930 h 5928568"/>
                <a:gd name="connsiteX104" fmla="*/ 4462699 w 10921867"/>
                <a:gd name="connsiteY104" fmla="*/ 1506805 h 5928568"/>
                <a:gd name="connsiteX105" fmla="*/ 4596049 w 10921867"/>
                <a:gd name="connsiteY105" fmla="*/ 1459180 h 5928568"/>
                <a:gd name="connsiteX106" fmla="*/ 4567474 w 10921867"/>
                <a:gd name="connsiteY106" fmla="*/ 1135330 h 5928568"/>
                <a:gd name="connsiteX107" fmla="*/ 4548424 w 10921867"/>
                <a:gd name="connsiteY107" fmla="*/ 601930 h 5928568"/>
                <a:gd name="connsiteX108" fmla="*/ 4567474 w 10921867"/>
                <a:gd name="connsiteY108" fmla="*/ 497155 h 5928568"/>
                <a:gd name="connsiteX109" fmla="*/ 4643674 w 10921867"/>
                <a:gd name="connsiteY109" fmla="*/ 554305 h 5928568"/>
                <a:gd name="connsiteX110" fmla="*/ 4681774 w 10921867"/>
                <a:gd name="connsiteY110" fmla="*/ 830530 h 5928568"/>
                <a:gd name="connsiteX111" fmla="*/ 4719874 w 10921867"/>
                <a:gd name="connsiteY111" fmla="*/ 1240105 h 5928568"/>
                <a:gd name="connsiteX112" fmla="*/ 4786549 w 10921867"/>
                <a:gd name="connsiteY112" fmla="*/ 1487755 h 5928568"/>
                <a:gd name="connsiteX113" fmla="*/ 4834174 w 10921867"/>
                <a:gd name="connsiteY113" fmla="*/ 1306780 h 5928568"/>
                <a:gd name="connsiteX114" fmla="*/ 4834174 w 10921867"/>
                <a:gd name="connsiteY114" fmla="*/ 1030555 h 5928568"/>
                <a:gd name="connsiteX115" fmla="*/ 4862749 w 10921867"/>
                <a:gd name="connsiteY115" fmla="*/ 687655 h 5928568"/>
                <a:gd name="connsiteX116" fmla="*/ 4891324 w 10921867"/>
                <a:gd name="connsiteY116" fmla="*/ 506680 h 5928568"/>
                <a:gd name="connsiteX117" fmla="*/ 4957999 w 10921867"/>
                <a:gd name="connsiteY117" fmla="*/ 678130 h 5928568"/>
                <a:gd name="connsiteX118" fmla="*/ 4948474 w 10921867"/>
                <a:gd name="connsiteY118" fmla="*/ 1001980 h 5928568"/>
                <a:gd name="connsiteX119" fmla="*/ 4986574 w 10921867"/>
                <a:gd name="connsiteY119" fmla="*/ 1354405 h 5928568"/>
                <a:gd name="connsiteX120" fmla="*/ 5015149 w 10921867"/>
                <a:gd name="connsiteY120" fmla="*/ 1478230 h 5928568"/>
                <a:gd name="connsiteX121" fmla="*/ 5129449 w 10921867"/>
                <a:gd name="connsiteY121" fmla="*/ 1449655 h 5928568"/>
                <a:gd name="connsiteX122" fmla="*/ 5081824 w 10921867"/>
                <a:gd name="connsiteY122" fmla="*/ 1078180 h 5928568"/>
                <a:gd name="connsiteX123" fmla="*/ 5081824 w 10921867"/>
                <a:gd name="connsiteY123" fmla="*/ 849580 h 5928568"/>
                <a:gd name="connsiteX124" fmla="*/ 5110399 w 10921867"/>
                <a:gd name="connsiteY124" fmla="*/ 563830 h 5928568"/>
                <a:gd name="connsiteX125" fmla="*/ 5205649 w 10921867"/>
                <a:gd name="connsiteY125" fmla="*/ 544780 h 5928568"/>
                <a:gd name="connsiteX126" fmla="*/ 5243749 w 10921867"/>
                <a:gd name="connsiteY126" fmla="*/ 630505 h 5928568"/>
                <a:gd name="connsiteX127" fmla="*/ 5281849 w 10921867"/>
                <a:gd name="connsiteY127" fmla="*/ 878155 h 5928568"/>
                <a:gd name="connsiteX128" fmla="*/ 5272324 w 10921867"/>
                <a:gd name="connsiteY128" fmla="*/ 1087705 h 5928568"/>
                <a:gd name="connsiteX129" fmla="*/ 5272324 w 10921867"/>
                <a:gd name="connsiteY129" fmla="*/ 1240105 h 5928568"/>
                <a:gd name="connsiteX130" fmla="*/ 5291374 w 10921867"/>
                <a:gd name="connsiteY130" fmla="*/ 1392505 h 5928568"/>
                <a:gd name="connsiteX131" fmla="*/ 5300899 w 10921867"/>
                <a:gd name="connsiteY131" fmla="*/ 1459180 h 5928568"/>
                <a:gd name="connsiteX132" fmla="*/ 5396149 w 10921867"/>
                <a:gd name="connsiteY132" fmla="*/ 1402030 h 5928568"/>
                <a:gd name="connsiteX133" fmla="*/ 5405674 w 10921867"/>
                <a:gd name="connsiteY133" fmla="*/ 1240105 h 5928568"/>
                <a:gd name="connsiteX134" fmla="*/ 5405674 w 10921867"/>
                <a:gd name="connsiteY134" fmla="*/ 925780 h 5928568"/>
                <a:gd name="connsiteX135" fmla="*/ 5386624 w 10921867"/>
                <a:gd name="connsiteY135" fmla="*/ 659080 h 5928568"/>
                <a:gd name="connsiteX136" fmla="*/ 5386624 w 10921867"/>
                <a:gd name="connsiteY136" fmla="*/ 544780 h 5928568"/>
                <a:gd name="connsiteX137" fmla="*/ 5443774 w 10921867"/>
                <a:gd name="connsiteY137" fmla="*/ 516205 h 5928568"/>
                <a:gd name="connsiteX138" fmla="*/ 5500924 w 10921867"/>
                <a:gd name="connsiteY138" fmla="*/ 535255 h 5928568"/>
                <a:gd name="connsiteX139" fmla="*/ 5539024 w 10921867"/>
                <a:gd name="connsiteY139" fmla="*/ 697180 h 5928568"/>
                <a:gd name="connsiteX140" fmla="*/ 5539024 w 10921867"/>
                <a:gd name="connsiteY140" fmla="*/ 925780 h 5928568"/>
                <a:gd name="connsiteX141" fmla="*/ 5539024 w 10921867"/>
                <a:gd name="connsiteY141" fmla="*/ 1202005 h 5928568"/>
                <a:gd name="connsiteX142" fmla="*/ 5529499 w 10921867"/>
                <a:gd name="connsiteY142" fmla="*/ 1373455 h 5928568"/>
                <a:gd name="connsiteX143" fmla="*/ 5558074 w 10921867"/>
                <a:gd name="connsiteY143" fmla="*/ 1430605 h 5928568"/>
                <a:gd name="connsiteX144" fmla="*/ 5653324 w 10921867"/>
                <a:gd name="connsiteY144" fmla="*/ 1430605 h 5928568"/>
                <a:gd name="connsiteX145" fmla="*/ 5681899 w 10921867"/>
                <a:gd name="connsiteY145" fmla="*/ 1192480 h 5928568"/>
                <a:gd name="connsiteX146" fmla="*/ 5691424 w 10921867"/>
                <a:gd name="connsiteY146" fmla="*/ 782905 h 5928568"/>
                <a:gd name="connsiteX147" fmla="*/ 5681899 w 10921867"/>
                <a:gd name="connsiteY147" fmla="*/ 525730 h 5928568"/>
                <a:gd name="connsiteX148" fmla="*/ 5767624 w 10921867"/>
                <a:gd name="connsiteY148" fmla="*/ 525730 h 5928568"/>
                <a:gd name="connsiteX149" fmla="*/ 5805724 w 10921867"/>
                <a:gd name="connsiteY149" fmla="*/ 630505 h 5928568"/>
                <a:gd name="connsiteX150" fmla="*/ 5815249 w 10921867"/>
                <a:gd name="connsiteY150" fmla="*/ 792430 h 5928568"/>
                <a:gd name="connsiteX151" fmla="*/ 5824774 w 10921867"/>
                <a:gd name="connsiteY151" fmla="*/ 954355 h 5928568"/>
                <a:gd name="connsiteX152" fmla="*/ 5815249 w 10921867"/>
                <a:gd name="connsiteY152" fmla="*/ 1182955 h 5928568"/>
                <a:gd name="connsiteX153" fmla="*/ 5815249 w 10921867"/>
                <a:gd name="connsiteY153" fmla="*/ 1392505 h 5928568"/>
                <a:gd name="connsiteX154" fmla="*/ 5862874 w 10921867"/>
                <a:gd name="connsiteY154" fmla="*/ 1468705 h 5928568"/>
                <a:gd name="connsiteX155" fmla="*/ 5920024 w 10921867"/>
                <a:gd name="connsiteY155" fmla="*/ 1363930 h 5928568"/>
                <a:gd name="connsiteX156" fmla="*/ 5967649 w 10921867"/>
                <a:gd name="connsiteY156" fmla="*/ 1154380 h 5928568"/>
                <a:gd name="connsiteX157" fmla="*/ 5929549 w 10921867"/>
                <a:gd name="connsiteY157" fmla="*/ 935305 h 5928568"/>
                <a:gd name="connsiteX158" fmla="*/ 5929549 w 10921867"/>
                <a:gd name="connsiteY158" fmla="*/ 649555 h 5928568"/>
                <a:gd name="connsiteX159" fmla="*/ 5986699 w 10921867"/>
                <a:gd name="connsiteY159" fmla="*/ 497155 h 5928568"/>
                <a:gd name="connsiteX160" fmla="*/ 6053374 w 10921867"/>
                <a:gd name="connsiteY160" fmla="*/ 544780 h 5928568"/>
                <a:gd name="connsiteX161" fmla="*/ 6062899 w 10921867"/>
                <a:gd name="connsiteY161" fmla="*/ 754330 h 5928568"/>
                <a:gd name="connsiteX162" fmla="*/ 6062899 w 10921867"/>
                <a:gd name="connsiteY162" fmla="*/ 935305 h 5928568"/>
                <a:gd name="connsiteX163" fmla="*/ 6091474 w 10921867"/>
                <a:gd name="connsiteY163" fmla="*/ 1211530 h 5928568"/>
                <a:gd name="connsiteX164" fmla="*/ 6081949 w 10921867"/>
                <a:gd name="connsiteY164" fmla="*/ 1421080 h 5928568"/>
                <a:gd name="connsiteX165" fmla="*/ 6129574 w 10921867"/>
                <a:gd name="connsiteY165" fmla="*/ 1497280 h 5928568"/>
                <a:gd name="connsiteX166" fmla="*/ 6205774 w 10921867"/>
                <a:gd name="connsiteY166" fmla="*/ 1468705 h 5928568"/>
                <a:gd name="connsiteX167" fmla="*/ 6205774 w 10921867"/>
                <a:gd name="connsiteY167" fmla="*/ 1125805 h 5928568"/>
                <a:gd name="connsiteX168" fmla="*/ 6215299 w 10921867"/>
                <a:gd name="connsiteY168" fmla="*/ 592405 h 5928568"/>
                <a:gd name="connsiteX169" fmla="*/ 6301024 w 10921867"/>
                <a:gd name="connsiteY169" fmla="*/ 497155 h 5928568"/>
                <a:gd name="connsiteX170" fmla="*/ 6339124 w 10921867"/>
                <a:gd name="connsiteY170" fmla="*/ 601930 h 5928568"/>
                <a:gd name="connsiteX171" fmla="*/ 6339124 w 10921867"/>
                <a:gd name="connsiteY171" fmla="*/ 887680 h 5928568"/>
                <a:gd name="connsiteX172" fmla="*/ 6339124 w 10921867"/>
                <a:gd name="connsiteY172" fmla="*/ 1163905 h 5928568"/>
                <a:gd name="connsiteX173" fmla="*/ 6339124 w 10921867"/>
                <a:gd name="connsiteY173" fmla="*/ 1344880 h 5928568"/>
                <a:gd name="connsiteX174" fmla="*/ 6339124 w 10921867"/>
                <a:gd name="connsiteY174" fmla="*/ 1478230 h 5928568"/>
                <a:gd name="connsiteX175" fmla="*/ 6443899 w 10921867"/>
                <a:gd name="connsiteY175" fmla="*/ 1440130 h 5928568"/>
                <a:gd name="connsiteX176" fmla="*/ 6472474 w 10921867"/>
                <a:gd name="connsiteY176" fmla="*/ 1287730 h 5928568"/>
                <a:gd name="connsiteX177" fmla="*/ 6462949 w 10921867"/>
                <a:gd name="connsiteY177" fmla="*/ 935305 h 5928568"/>
                <a:gd name="connsiteX178" fmla="*/ 6462949 w 10921867"/>
                <a:gd name="connsiteY178" fmla="*/ 687655 h 5928568"/>
                <a:gd name="connsiteX179" fmla="*/ 6501049 w 10921867"/>
                <a:gd name="connsiteY179" fmla="*/ 516205 h 5928568"/>
                <a:gd name="connsiteX180" fmla="*/ 6586774 w 10921867"/>
                <a:gd name="connsiteY180" fmla="*/ 544780 h 5928568"/>
                <a:gd name="connsiteX181" fmla="*/ 6596299 w 10921867"/>
                <a:gd name="connsiteY181" fmla="*/ 859105 h 5928568"/>
                <a:gd name="connsiteX182" fmla="*/ 6624874 w 10921867"/>
                <a:gd name="connsiteY182" fmla="*/ 1487755 h 5928568"/>
                <a:gd name="connsiteX183" fmla="*/ 6748699 w 10921867"/>
                <a:gd name="connsiteY183" fmla="*/ 1459180 h 5928568"/>
                <a:gd name="connsiteX184" fmla="*/ 6767749 w 10921867"/>
                <a:gd name="connsiteY184" fmla="*/ 1221055 h 5928568"/>
                <a:gd name="connsiteX185" fmla="*/ 6739174 w 10921867"/>
                <a:gd name="connsiteY185" fmla="*/ 782905 h 5928568"/>
                <a:gd name="connsiteX186" fmla="*/ 6786799 w 10921867"/>
                <a:gd name="connsiteY186" fmla="*/ 554305 h 5928568"/>
                <a:gd name="connsiteX187" fmla="*/ 6853474 w 10921867"/>
                <a:gd name="connsiteY187" fmla="*/ 592405 h 5928568"/>
                <a:gd name="connsiteX188" fmla="*/ 6891574 w 10921867"/>
                <a:gd name="connsiteY188" fmla="*/ 1316305 h 5928568"/>
                <a:gd name="connsiteX189" fmla="*/ 6920149 w 10921867"/>
                <a:gd name="connsiteY189" fmla="*/ 1506805 h 5928568"/>
                <a:gd name="connsiteX190" fmla="*/ 7034449 w 10921867"/>
                <a:gd name="connsiteY190" fmla="*/ 1411555 h 5928568"/>
                <a:gd name="connsiteX191" fmla="*/ 7043974 w 10921867"/>
                <a:gd name="connsiteY191" fmla="*/ 1001980 h 5928568"/>
                <a:gd name="connsiteX192" fmla="*/ 7053499 w 10921867"/>
                <a:gd name="connsiteY192" fmla="*/ 735280 h 5928568"/>
                <a:gd name="connsiteX193" fmla="*/ 7091599 w 10921867"/>
                <a:gd name="connsiteY193" fmla="*/ 535255 h 5928568"/>
                <a:gd name="connsiteX194" fmla="*/ 7158274 w 10921867"/>
                <a:gd name="connsiteY194" fmla="*/ 592405 h 5928568"/>
                <a:gd name="connsiteX195" fmla="*/ 7167799 w 10921867"/>
                <a:gd name="connsiteY195" fmla="*/ 1125805 h 5928568"/>
                <a:gd name="connsiteX196" fmla="*/ 7158274 w 10921867"/>
                <a:gd name="connsiteY196" fmla="*/ 1411555 h 5928568"/>
                <a:gd name="connsiteX197" fmla="*/ 7234474 w 10921867"/>
                <a:gd name="connsiteY197" fmla="*/ 1478230 h 5928568"/>
                <a:gd name="connsiteX198" fmla="*/ 7291624 w 10921867"/>
                <a:gd name="connsiteY198" fmla="*/ 1325830 h 5928568"/>
                <a:gd name="connsiteX199" fmla="*/ 7291624 w 10921867"/>
                <a:gd name="connsiteY199" fmla="*/ 944830 h 5928568"/>
                <a:gd name="connsiteX200" fmla="*/ 7282099 w 10921867"/>
                <a:gd name="connsiteY200" fmla="*/ 620980 h 5928568"/>
                <a:gd name="connsiteX201" fmla="*/ 7348774 w 10921867"/>
                <a:gd name="connsiteY201" fmla="*/ 516205 h 5928568"/>
                <a:gd name="connsiteX202" fmla="*/ 7415449 w 10921867"/>
                <a:gd name="connsiteY202" fmla="*/ 744805 h 5928568"/>
                <a:gd name="connsiteX203" fmla="*/ 7424974 w 10921867"/>
                <a:gd name="connsiteY203" fmla="*/ 1382980 h 5928568"/>
                <a:gd name="connsiteX204" fmla="*/ 7529749 w 10921867"/>
                <a:gd name="connsiteY204" fmla="*/ 1363930 h 5928568"/>
                <a:gd name="connsiteX205" fmla="*/ 7567849 w 10921867"/>
                <a:gd name="connsiteY205" fmla="*/ 982930 h 5928568"/>
                <a:gd name="connsiteX206" fmla="*/ 7548799 w 10921867"/>
                <a:gd name="connsiteY206" fmla="*/ 649555 h 5928568"/>
                <a:gd name="connsiteX207" fmla="*/ 7577374 w 10921867"/>
                <a:gd name="connsiteY207" fmla="*/ 535255 h 5928568"/>
                <a:gd name="connsiteX208" fmla="*/ 7644049 w 10921867"/>
                <a:gd name="connsiteY208" fmla="*/ 782905 h 5928568"/>
                <a:gd name="connsiteX209" fmla="*/ 7672624 w 10921867"/>
                <a:gd name="connsiteY209" fmla="*/ 1144855 h 5928568"/>
                <a:gd name="connsiteX210" fmla="*/ 7663099 w 10921867"/>
                <a:gd name="connsiteY210" fmla="*/ 1392505 h 5928568"/>
                <a:gd name="connsiteX211" fmla="*/ 7739299 w 10921867"/>
                <a:gd name="connsiteY211" fmla="*/ 1478230 h 5928568"/>
                <a:gd name="connsiteX212" fmla="*/ 7825024 w 10921867"/>
                <a:gd name="connsiteY212" fmla="*/ 1182955 h 5928568"/>
                <a:gd name="connsiteX213" fmla="*/ 7815499 w 10921867"/>
                <a:gd name="connsiteY213" fmla="*/ 725755 h 5928568"/>
                <a:gd name="connsiteX214" fmla="*/ 7825024 w 10921867"/>
                <a:gd name="connsiteY214" fmla="*/ 554305 h 5928568"/>
                <a:gd name="connsiteX215" fmla="*/ 7891699 w 10921867"/>
                <a:gd name="connsiteY215" fmla="*/ 487630 h 5928568"/>
                <a:gd name="connsiteX216" fmla="*/ 7939324 w 10921867"/>
                <a:gd name="connsiteY216" fmla="*/ 563830 h 5928568"/>
                <a:gd name="connsiteX217" fmla="*/ 7948849 w 10921867"/>
                <a:gd name="connsiteY217" fmla="*/ 763855 h 5928568"/>
                <a:gd name="connsiteX218" fmla="*/ 7939324 w 10921867"/>
                <a:gd name="connsiteY218" fmla="*/ 1040080 h 5928568"/>
                <a:gd name="connsiteX219" fmla="*/ 7948849 w 10921867"/>
                <a:gd name="connsiteY219" fmla="*/ 1335355 h 5928568"/>
                <a:gd name="connsiteX220" fmla="*/ 7967899 w 10921867"/>
                <a:gd name="connsiteY220" fmla="*/ 1440130 h 5928568"/>
                <a:gd name="connsiteX221" fmla="*/ 8025049 w 10921867"/>
                <a:gd name="connsiteY221" fmla="*/ 1459180 h 5928568"/>
                <a:gd name="connsiteX222" fmla="*/ 8072674 w 10921867"/>
                <a:gd name="connsiteY222" fmla="*/ 1249630 h 5928568"/>
                <a:gd name="connsiteX223" fmla="*/ 8072674 w 10921867"/>
                <a:gd name="connsiteY223" fmla="*/ 954355 h 5928568"/>
                <a:gd name="connsiteX224" fmla="*/ 8082199 w 10921867"/>
                <a:gd name="connsiteY224" fmla="*/ 659080 h 5928568"/>
                <a:gd name="connsiteX225" fmla="*/ 8082199 w 10921867"/>
                <a:gd name="connsiteY225" fmla="*/ 554305 h 5928568"/>
                <a:gd name="connsiteX226" fmla="*/ 8177449 w 10921867"/>
                <a:gd name="connsiteY226" fmla="*/ 506680 h 5928568"/>
                <a:gd name="connsiteX227" fmla="*/ 8215549 w 10921867"/>
                <a:gd name="connsiteY227" fmla="*/ 592405 h 5928568"/>
                <a:gd name="connsiteX228" fmla="*/ 8215549 w 10921867"/>
                <a:gd name="connsiteY228" fmla="*/ 1344880 h 5928568"/>
                <a:gd name="connsiteX229" fmla="*/ 8196499 w 10921867"/>
                <a:gd name="connsiteY229" fmla="*/ 1478230 h 5928568"/>
                <a:gd name="connsiteX230" fmla="*/ 8320324 w 10921867"/>
                <a:gd name="connsiteY230" fmla="*/ 1440130 h 5928568"/>
                <a:gd name="connsiteX231" fmla="*/ 8339374 w 10921867"/>
                <a:gd name="connsiteY231" fmla="*/ 1221055 h 5928568"/>
                <a:gd name="connsiteX232" fmla="*/ 8367949 w 10921867"/>
                <a:gd name="connsiteY232" fmla="*/ 840055 h 5928568"/>
                <a:gd name="connsiteX233" fmla="*/ 8377474 w 10921867"/>
                <a:gd name="connsiteY233" fmla="*/ 554305 h 5928568"/>
                <a:gd name="connsiteX234" fmla="*/ 8491774 w 10921867"/>
                <a:gd name="connsiteY234" fmla="*/ 506680 h 5928568"/>
                <a:gd name="connsiteX235" fmla="*/ 8510824 w 10921867"/>
                <a:gd name="connsiteY235" fmla="*/ 611455 h 5928568"/>
                <a:gd name="connsiteX236" fmla="*/ 8510824 w 10921867"/>
                <a:gd name="connsiteY236" fmla="*/ 925780 h 5928568"/>
                <a:gd name="connsiteX237" fmla="*/ 8491774 w 10921867"/>
                <a:gd name="connsiteY237" fmla="*/ 1278205 h 5928568"/>
                <a:gd name="connsiteX238" fmla="*/ 8501299 w 10921867"/>
                <a:gd name="connsiteY238" fmla="*/ 1430605 h 5928568"/>
                <a:gd name="connsiteX239" fmla="*/ 8596549 w 10921867"/>
                <a:gd name="connsiteY239" fmla="*/ 1440130 h 5928568"/>
                <a:gd name="connsiteX240" fmla="*/ 8615599 w 10921867"/>
                <a:gd name="connsiteY240" fmla="*/ 1259155 h 5928568"/>
                <a:gd name="connsiteX241" fmla="*/ 8634649 w 10921867"/>
                <a:gd name="connsiteY241" fmla="*/ 963880 h 5928568"/>
                <a:gd name="connsiteX242" fmla="*/ 8653699 w 10921867"/>
                <a:gd name="connsiteY242" fmla="*/ 640030 h 5928568"/>
                <a:gd name="connsiteX243" fmla="*/ 8701324 w 10921867"/>
                <a:gd name="connsiteY243" fmla="*/ 516205 h 5928568"/>
                <a:gd name="connsiteX244" fmla="*/ 8787049 w 10921867"/>
                <a:gd name="connsiteY244" fmla="*/ 649555 h 5928568"/>
                <a:gd name="connsiteX245" fmla="*/ 8777524 w 10921867"/>
                <a:gd name="connsiteY245" fmla="*/ 887680 h 5928568"/>
                <a:gd name="connsiteX246" fmla="*/ 8777524 w 10921867"/>
                <a:gd name="connsiteY246" fmla="*/ 1182955 h 5928568"/>
                <a:gd name="connsiteX247" fmla="*/ 8815624 w 10921867"/>
                <a:gd name="connsiteY247" fmla="*/ 1430605 h 5928568"/>
                <a:gd name="connsiteX248" fmla="*/ 8872774 w 10921867"/>
                <a:gd name="connsiteY248" fmla="*/ 1497280 h 5928568"/>
                <a:gd name="connsiteX249" fmla="*/ 8901349 w 10921867"/>
                <a:gd name="connsiteY249" fmla="*/ 1268680 h 5928568"/>
                <a:gd name="connsiteX250" fmla="*/ 8901349 w 10921867"/>
                <a:gd name="connsiteY250" fmla="*/ 925780 h 5928568"/>
                <a:gd name="connsiteX251" fmla="*/ 8891824 w 10921867"/>
                <a:gd name="connsiteY251" fmla="*/ 611455 h 5928568"/>
                <a:gd name="connsiteX252" fmla="*/ 8996599 w 10921867"/>
                <a:gd name="connsiteY252" fmla="*/ 525730 h 5928568"/>
                <a:gd name="connsiteX253" fmla="*/ 9053749 w 10921867"/>
                <a:gd name="connsiteY253" fmla="*/ 773380 h 5928568"/>
                <a:gd name="connsiteX254" fmla="*/ 9053749 w 10921867"/>
                <a:gd name="connsiteY254" fmla="*/ 1097230 h 5928568"/>
                <a:gd name="connsiteX255" fmla="*/ 9082324 w 10921867"/>
                <a:gd name="connsiteY255" fmla="*/ 1440130 h 5928568"/>
                <a:gd name="connsiteX256" fmla="*/ 9196624 w 10921867"/>
                <a:gd name="connsiteY256" fmla="*/ 1363930 h 5928568"/>
                <a:gd name="connsiteX257" fmla="*/ 9196624 w 10921867"/>
                <a:gd name="connsiteY257" fmla="*/ 1106755 h 5928568"/>
                <a:gd name="connsiteX258" fmla="*/ 9234724 w 10921867"/>
                <a:gd name="connsiteY258" fmla="*/ 735280 h 5928568"/>
                <a:gd name="connsiteX259" fmla="*/ 9206149 w 10921867"/>
                <a:gd name="connsiteY259" fmla="*/ 525730 h 5928568"/>
                <a:gd name="connsiteX260" fmla="*/ 9349024 w 10921867"/>
                <a:gd name="connsiteY260" fmla="*/ 563830 h 5928568"/>
                <a:gd name="connsiteX261" fmla="*/ 9358549 w 10921867"/>
                <a:gd name="connsiteY261" fmla="*/ 773380 h 5928568"/>
                <a:gd name="connsiteX262" fmla="*/ 9368074 w 10921867"/>
                <a:gd name="connsiteY262" fmla="*/ 1202005 h 5928568"/>
                <a:gd name="connsiteX263" fmla="*/ 9064848 w 10921867"/>
                <a:gd name="connsiteY263" fmla="*/ 2845070 h 5928568"/>
                <a:gd name="connsiteX264" fmla="*/ 9527682 w 10921867"/>
                <a:gd name="connsiteY264" fmla="*/ 5511582 h 5928568"/>
                <a:gd name="connsiteX265" fmla="*/ 699739 w 10921867"/>
                <a:gd name="connsiteY265" fmla="*/ 5346985 h 5928568"/>
                <a:gd name="connsiteX0" fmla="*/ 1508999 w 11731127"/>
                <a:gd name="connsiteY0" fmla="*/ 4993772 h 5575355"/>
                <a:gd name="connsiteX1" fmla="*/ 1282954 w 11731127"/>
                <a:gd name="connsiteY1" fmla="*/ 2874493 h 5575355"/>
                <a:gd name="connsiteX2" fmla="*/ 1728659 w 11731127"/>
                <a:gd name="connsiteY2" fmla="*/ 429692 h 5575355"/>
                <a:gd name="connsiteX3" fmla="*/ 1842959 w 11731127"/>
                <a:gd name="connsiteY3" fmla="*/ 296342 h 5575355"/>
                <a:gd name="connsiteX4" fmla="*/ 1852484 w 11731127"/>
                <a:gd name="connsiteY4" fmla="*/ 1001192 h 5575355"/>
                <a:gd name="connsiteX5" fmla="*/ 1842959 w 11731127"/>
                <a:gd name="connsiteY5" fmla="*/ 1163117 h 5575355"/>
                <a:gd name="connsiteX6" fmla="*/ 1938209 w 11731127"/>
                <a:gd name="connsiteY6" fmla="*/ 1201217 h 5575355"/>
                <a:gd name="connsiteX7" fmla="*/ 1985834 w 11731127"/>
                <a:gd name="connsiteY7" fmla="*/ 991667 h 5575355"/>
                <a:gd name="connsiteX8" fmla="*/ 1985834 w 11731127"/>
                <a:gd name="connsiteY8" fmla="*/ 686867 h 5575355"/>
                <a:gd name="connsiteX9" fmla="*/ 1985834 w 11731127"/>
                <a:gd name="connsiteY9" fmla="*/ 458267 h 5575355"/>
                <a:gd name="connsiteX10" fmla="*/ 1985834 w 11731127"/>
                <a:gd name="connsiteY10" fmla="*/ 229667 h 5575355"/>
                <a:gd name="connsiteX11" fmla="*/ 2071559 w 11731127"/>
                <a:gd name="connsiteY11" fmla="*/ 210617 h 5575355"/>
                <a:gd name="connsiteX12" fmla="*/ 2128709 w 11731127"/>
                <a:gd name="connsiteY12" fmla="*/ 315392 h 5575355"/>
                <a:gd name="connsiteX13" fmla="*/ 2128709 w 11731127"/>
                <a:gd name="connsiteY13" fmla="*/ 1144067 h 5575355"/>
                <a:gd name="connsiteX14" fmla="*/ 2223959 w 11731127"/>
                <a:gd name="connsiteY14" fmla="*/ 1182167 h 5575355"/>
                <a:gd name="connsiteX15" fmla="*/ 2233484 w 11731127"/>
                <a:gd name="connsiteY15" fmla="*/ 991667 h 5575355"/>
                <a:gd name="connsiteX16" fmla="*/ 2252534 w 11731127"/>
                <a:gd name="connsiteY16" fmla="*/ 210617 h 5575355"/>
                <a:gd name="connsiteX17" fmla="*/ 2357309 w 11731127"/>
                <a:gd name="connsiteY17" fmla="*/ 220142 h 5575355"/>
                <a:gd name="connsiteX18" fmla="*/ 2376359 w 11731127"/>
                <a:gd name="connsiteY18" fmla="*/ 677342 h 5575355"/>
                <a:gd name="connsiteX19" fmla="*/ 2395409 w 11731127"/>
                <a:gd name="connsiteY19" fmla="*/ 1029767 h 5575355"/>
                <a:gd name="connsiteX20" fmla="*/ 2404934 w 11731127"/>
                <a:gd name="connsiteY20" fmla="*/ 1191692 h 5575355"/>
                <a:gd name="connsiteX21" fmla="*/ 2500184 w 11731127"/>
                <a:gd name="connsiteY21" fmla="*/ 1144067 h 5575355"/>
                <a:gd name="connsiteX22" fmla="*/ 2509709 w 11731127"/>
                <a:gd name="connsiteY22" fmla="*/ 277292 h 5575355"/>
                <a:gd name="connsiteX23" fmla="*/ 2557334 w 11731127"/>
                <a:gd name="connsiteY23" fmla="*/ 182042 h 5575355"/>
                <a:gd name="connsiteX24" fmla="*/ 2614484 w 11731127"/>
                <a:gd name="connsiteY24" fmla="*/ 363017 h 5575355"/>
                <a:gd name="connsiteX25" fmla="*/ 2624009 w 11731127"/>
                <a:gd name="connsiteY25" fmla="*/ 810692 h 5575355"/>
                <a:gd name="connsiteX26" fmla="*/ 2652584 w 11731127"/>
                <a:gd name="connsiteY26" fmla="*/ 1191692 h 5575355"/>
                <a:gd name="connsiteX27" fmla="*/ 2804984 w 11731127"/>
                <a:gd name="connsiteY27" fmla="*/ 1144067 h 5575355"/>
                <a:gd name="connsiteX28" fmla="*/ 2795459 w 11731127"/>
                <a:gd name="connsiteY28" fmla="*/ 763067 h 5575355"/>
                <a:gd name="connsiteX29" fmla="*/ 2776409 w 11731127"/>
                <a:gd name="connsiteY29" fmla="*/ 353492 h 5575355"/>
                <a:gd name="connsiteX30" fmla="*/ 2795459 w 11731127"/>
                <a:gd name="connsiteY30" fmla="*/ 182042 h 5575355"/>
                <a:gd name="connsiteX31" fmla="*/ 2919284 w 11731127"/>
                <a:gd name="connsiteY31" fmla="*/ 239192 h 5575355"/>
                <a:gd name="connsiteX32" fmla="*/ 2909759 w 11731127"/>
                <a:gd name="connsiteY32" fmla="*/ 515417 h 5575355"/>
                <a:gd name="connsiteX33" fmla="*/ 2947859 w 11731127"/>
                <a:gd name="connsiteY33" fmla="*/ 896417 h 5575355"/>
                <a:gd name="connsiteX34" fmla="*/ 2966909 w 11731127"/>
                <a:gd name="connsiteY34" fmla="*/ 1134542 h 5575355"/>
                <a:gd name="connsiteX35" fmla="*/ 3043109 w 11731127"/>
                <a:gd name="connsiteY35" fmla="*/ 1134542 h 5575355"/>
                <a:gd name="connsiteX36" fmla="*/ 3100259 w 11731127"/>
                <a:gd name="connsiteY36" fmla="*/ 924992 h 5575355"/>
                <a:gd name="connsiteX37" fmla="*/ 3090734 w 11731127"/>
                <a:gd name="connsiteY37" fmla="*/ 667817 h 5575355"/>
                <a:gd name="connsiteX38" fmla="*/ 3052634 w 11731127"/>
                <a:gd name="connsiteY38" fmla="*/ 258242 h 5575355"/>
                <a:gd name="connsiteX39" fmla="*/ 3147884 w 11731127"/>
                <a:gd name="connsiteY39" fmla="*/ 220142 h 5575355"/>
                <a:gd name="connsiteX40" fmla="*/ 3205034 w 11731127"/>
                <a:gd name="connsiteY40" fmla="*/ 372542 h 5575355"/>
                <a:gd name="connsiteX41" fmla="*/ 3224084 w 11731127"/>
                <a:gd name="connsiteY41" fmla="*/ 715442 h 5575355"/>
                <a:gd name="connsiteX42" fmla="*/ 3195509 w 11731127"/>
                <a:gd name="connsiteY42" fmla="*/ 963092 h 5575355"/>
                <a:gd name="connsiteX43" fmla="*/ 3233609 w 11731127"/>
                <a:gd name="connsiteY43" fmla="*/ 1153592 h 5575355"/>
                <a:gd name="connsiteX44" fmla="*/ 3347909 w 11731127"/>
                <a:gd name="connsiteY44" fmla="*/ 1125017 h 5575355"/>
                <a:gd name="connsiteX45" fmla="*/ 3347909 w 11731127"/>
                <a:gd name="connsiteY45" fmla="*/ 791642 h 5575355"/>
                <a:gd name="connsiteX46" fmla="*/ 3319334 w 11731127"/>
                <a:gd name="connsiteY46" fmla="*/ 401117 h 5575355"/>
                <a:gd name="connsiteX47" fmla="*/ 3347909 w 11731127"/>
                <a:gd name="connsiteY47" fmla="*/ 201092 h 5575355"/>
                <a:gd name="connsiteX48" fmla="*/ 3471734 w 11731127"/>
                <a:gd name="connsiteY48" fmla="*/ 201092 h 5575355"/>
                <a:gd name="connsiteX49" fmla="*/ 3462209 w 11731127"/>
                <a:gd name="connsiteY49" fmla="*/ 439217 h 5575355"/>
                <a:gd name="connsiteX50" fmla="*/ 3462209 w 11731127"/>
                <a:gd name="connsiteY50" fmla="*/ 629717 h 5575355"/>
                <a:gd name="connsiteX51" fmla="*/ 3500309 w 11731127"/>
                <a:gd name="connsiteY51" fmla="*/ 896417 h 5575355"/>
                <a:gd name="connsiteX52" fmla="*/ 3509834 w 11731127"/>
                <a:gd name="connsiteY52" fmla="*/ 1105967 h 5575355"/>
                <a:gd name="connsiteX53" fmla="*/ 3576509 w 11731127"/>
                <a:gd name="connsiteY53" fmla="*/ 1144067 h 5575355"/>
                <a:gd name="connsiteX54" fmla="*/ 3643184 w 11731127"/>
                <a:gd name="connsiteY54" fmla="*/ 1029767 h 5575355"/>
                <a:gd name="connsiteX55" fmla="*/ 3633659 w 11731127"/>
                <a:gd name="connsiteY55" fmla="*/ 772592 h 5575355"/>
                <a:gd name="connsiteX56" fmla="*/ 3633659 w 11731127"/>
                <a:gd name="connsiteY56" fmla="*/ 401117 h 5575355"/>
                <a:gd name="connsiteX57" fmla="*/ 3643184 w 11731127"/>
                <a:gd name="connsiteY57" fmla="*/ 191567 h 5575355"/>
                <a:gd name="connsiteX58" fmla="*/ 3767009 w 11731127"/>
                <a:gd name="connsiteY58" fmla="*/ 201092 h 5575355"/>
                <a:gd name="connsiteX59" fmla="*/ 3805109 w 11731127"/>
                <a:gd name="connsiteY59" fmla="*/ 429692 h 5575355"/>
                <a:gd name="connsiteX60" fmla="*/ 3805109 w 11731127"/>
                <a:gd name="connsiteY60" fmla="*/ 734492 h 5575355"/>
                <a:gd name="connsiteX61" fmla="*/ 3786059 w 11731127"/>
                <a:gd name="connsiteY61" fmla="*/ 1048817 h 5575355"/>
                <a:gd name="connsiteX62" fmla="*/ 3814634 w 11731127"/>
                <a:gd name="connsiteY62" fmla="*/ 1163117 h 5575355"/>
                <a:gd name="connsiteX63" fmla="*/ 3919409 w 11731127"/>
                <a:gd name="connsiteY63" fmla="*/ 1115492 h 5575355"/>
                <a:gd name="connsiteX64" fmla="*/ 3928934 w 11731127"/>
                <a:gd name="connsiteY64" fmla="*/ 858317 h 5575355"/>
                <a:gd name="connsiteX65" fmla="*/ 3947984 w 11731127"/>
                <a:gd name="connsiteY65" fmla="*/ 582092 h 5575355"/>
                <a:gd name="connsiteX66" fmla="*/ 3919409 w 11731127"/>
                <a:gd name="connsiteY66" fmla="*/ 267767 h 5575355"/>
                <a:gd name="connsiteX67" fmla="*/ 4033709 w 11731127"/>
                <a:gd name="connsiteY67" fmla="*/ 124892 h 5575355"/>
                <a:gd name="connsiteX68" fmla="*/ 4100384 w 11731127"/>
                <a:gd name="connsiteY68" fmla="*/ 401117 h 5575355"/>
                <a:gd name="connsiteX69" fmla="*/ 4081334 w 11731127"/>
                <a:gd name="connsiteY69" fmla="*/ 744017 h 5575355"/>
                <a:gd name="connsiteX70" fmla="*/ 4062284 w 11731127"/>
                <a:gd name="connsiteY70" fmla="*/ 1115492 h 5575355"/>
                <a:gd name="connsiteX71" fmla="*/ 4109909 w 11731127"/>
                <a:gd name="connsiteY71" fmla="*/ 1163117 h 5575355"/>
                <a:gd name="connsiteX72" fmla="*/ 4224209 w 11731127"/>
                <a:gd name="connsiteY72" fmla="*/ 1096442 h 5575355"/>
                <a:gd name="connsiteX73" fmla="*/ 4233734 w 11731127"/>
                <a:gd name="connsiteY73" fmla="*/ 886892 h 5575355"/>
                <a:gd name="connsiteX74" fmla="*/ 4224209 w 11731127"/>
                <a:gd name="connsiteY74" fmla="*/ 553517 h 5575355"/>
                <a:gd name="connsiteX75" fmla="*/ 4281359 w 11731127"/>
                <a:gd name="connsiteY75" fmla="*/ 182042 h 5575355"/>
                <a:gd name="connsiteX76" fmla="*/ 4376609 w 11731127"/>
                <a:gd name="connsiteY76" fmla="*/ 363017 h 5575355"/>
                <a:gd name="connsiteX77" fmla="*/ 4395659 w 11731127"/>
                <a:gd name="connsiteY77" fmla="*/ 782117 h 5575355"/>
                <a:gd name="connsiteX78" fmla="*/ 4386134 w 11731127"/>
                <a:gd name="connsiteY78" fmla="*/ 1086917 h 5575355"/>
                <a:gd name="connsiteX79" fmla="*/ 4490909 w 11731127"/>
                <a:gd name="connsiteY79" fmla="*/ 1153592 h 5575355"/>
                <a:gd name="connsiteX80" fmla="*/ 4500434 w 11731127"/>
                <a:gd name="connsiteY80" fmla="*/ 934517 h 5575355"/>
                <a:gd name="connsiteX81" fmla="*/ 4529009 w 11731127"/>
                <a:gd name="connsiteY81" fmla="*/ 591617 h 5575355"/>
                <a:gd name="connsiteX82" fmla="*/ 4519484 w 11731127"/>
                <a:gd name="connsiteY82" fmla="*/ 353492 h 5575355"/>
                <a:gd name="connsiteX83" fmla="*/ 4538534 w 11731127"/>
                <a:gd name="connsiteY83" fmla="*/ 162992 h 5575355"/>
                <a:gd name="connsiteX84" fmla="*/ 4662359 w 11731127"/>
                <a:gd name="connsiteY84" fmla="*/ 229667 h 5575355"/>
                <a:gd name="connsiteX85" fmla="*/ 4662359 w 11731127"/>
                <a:gd name="connsiteY85" fmla="*/ 505892 h 5575355"/>
                <a:gd name="connsiteX86" fmla="*/ 4652834 w 11731127"/>
                <a:gd name="connsiteY86" fmla="*/ 810692 h 5575355"/>
                <a:gd name="connsiteX87" fmla="*/ 4614734 w 11731127"/>
                <a:gd name="connsiteY87" fmla="*/ 1086917 h 5575355"/>
                <a:gd name="connsiteX88" fmla="*/ 4748084 w 11731127"/>
                <a:gd name="connsiteY88" fmla="*/ 1144067 h 5575355"/>
                <a:gd name="connsiteX89" fmla="*/ 4814759 w 11731127"/>
                <a:gd name="connsiteY89" fmla="*/ 744017 h 5575355"/>
                <a:gd name="connsiteX90" fmla="*/ 4824284 w 11731127"/>
                <a:gd name="connsiteY90" fmla="*/ 324917 h 5575355"/>
                <a:gd name="connsiteX91" fmla="*/ 4881434 w 11731127"/>
                <a:gd name="connsiteY91" fmla="*/ 172517 h 5575355"/>
                <a:gd name="connsiteX92" fmla="*/ 4938584 w 11731127"/>
                <a:gd name="connsiteY92" fmla="*/ 229667 h 5575355"/>
                <a:gd name="connsiteX93" fmla="*/ 4938584 w 11731127"/>
                <a:gd name="connsiteY93" fmla="*/ 467792 h 5575355"/>
                <a:gd name="connsiteX94" fmla="*/ 4967159 w 11731127"/>
                <a:gd name="connsiteY94" fmla="*/ 810692 h 5575355"/>
                <a:gd name="connsiteX95" fmla="*/ 4976684 w 11731127"/>
                <a:gd name="connsiteY95" fmla="*/ 1067867 h 5575355"/>
                <a:gd name="connsiteX96" fmla="*/ 5062409 w 11731127"/>
                <a:gd name="connsiteY96" fmla="*/ 1125017 h 5575355"/>
                <a:gd name="connsiteX97" fmla="*/ 5100509 w 11731127"/>
                <a:gd name="connsiteY97" fmla="*/ 848792 h 5575355"/>
                <a:gd name="connsiteX98" fmla="*/ 5071934 w 11731127"/>
                <a:gd name="connsiteY98" fmla="*/ 496367 h 5575355"/>
                <a:gd name="connsiteX99" fmla="*/ 5071934 w 11731127"/>
                <a:gd name="connsiteY99" fmla="*/ 210617 h 5575355"/>
                <a:gd name="connsiteX100" fmla="*/ 5148134 w 11731127"/>
                <a:gd name="connsiteY100" fmla="*/ 134417 h 5575355"/>
                <a:gd name="connsiteX101" fmla="*/ 5214809 w 11731127"/>
                <a:gd name="connsiteY101" fmla="*/ 267767 h 5575355"/>
                <a:gd name="connsiteX102" fmla="*/ 5214809 w 11731127"/>
                <a:gd name="connsiteY102" fmla="*/ 439217 h 5575355"/>
                <a:gd name="connsiteX103" fmla="*/ 5233859 w 11731127"/>
                <a:gd name="connsiteY103" fmla="*/ 734492 h 5575355"/>
                <a:gd name="connsiteX104" fmla="*/ 5262434 w 11731127"/>
                <a:gd name="connsiteY104" fmla="*/ 1010717 h 5575355"/>
                <a:gd name="connsiteX105" fmla="*/ 5271959 w 11731127"/>
                <a:gd name="connsiteY105" fmla="*/ 1153592 h 5575355"/>
                <a:gd name="connsiteX106" fmla="*/ 5405309 w 11731127"/>
                <a:gd name="connsiteY106" fmla="*/ 1105967 h 5575355"/>
                <a:gd name="connsiteX107" fmla="*/ 5376734 w 11731127"/>
                <a:gd name="connsiteY107" fmla="*/ 782117 h 5575355"/>
                <a:gd name="connsiteX108" fmla="*/ 5357684 w 11731127"/>
                <a:gd name="connsiteY108" fmla="*/ 248717 h 5575355"/>
                <a:gd name="connsiteX109" fmla="*/ 5376734 w 11731127"/>
                <a:gd name="connsiteY109" fmla="*/ 143942 h 5575355"/>
                <a:gd name="connsiteX110" fmla="*/ 5452934 w 11731127"/>
                <a:gd name="connsiteY110" fmla="*/ 201092 h 5575355"/>
                <a:gd name="connsiteX111" fmla="*/ 5491034 w 11731127"/>
                <a:gd name="connsiteY111" fmla="*/ 477317 h 5575355"/>
                <a:gd name="connsiteX112" fmla="*/ 5529134 w 11731127"/>
                <a:gd name="connsiteY112" fmla="*/ 886892 h 5575355"/>
                <a:gd name="connsiteX113" fmla="*/ 5595809 w 11731127"/>
                <a:gd name="connsiteY113" fmla="*/ 1134542 h 5575355"/>
                <a:gd name="connsiteX114" fmla="*/ 5643434 w 11731127"/>
                <a:gd name="connsiteY114" fmla="*/ 953567 h 5575355"/>
                <a:gd name="connsiteX115" fmla="*/ 5643434 w 11731127"/>
                <a:gd name="connsiteY115" fmla="*/ 677342 h 5575355"/>
                <a:gd name="connsiteX116" fmla="*/ 5672009 w 11731127"/>
                <a:gd name="connsiteY116" fmla="*/ 334442 h 5575355"/>
                <a:gd name="connsiteX117" fmla="*/ 5700584 w 11731127"/>
                <a:gd name="connsiteY117" fmla="*/ 153467 h 5575355"/>
                <a:gd name="connsiteX118" fmla="*/ 5767259 w 11731127"/>
                <a:gd name="connsiteY118" fmla="*/ 324917 h 5575355"/>
                <a:gd name="connsiteX119" fmla="*/ 5757734 w 11731127"/>
                <a:gd name="connsiteY119" fmla="*/ 648767 h 5575355"/>
                <a:gd name="connsiteX120" fmla="*/ 5795834 w 11731127"/>
                <a:gd name="connsiteY120" fmla="*/ 1001192 h 5575355"/>
                <a:gd name="connsiteX121" fmla="*/ 5824409 w 11731127"/>
                <a:gd name="connsiteY121" fmla="*/ 1125017 h 5575355"/>
                <a:gd name="connsiteX122" fmla="*/ 5938709 w 11731127"/>
                <a:gd name="connsiteY122" fmla="*/ 1096442 h 5575355"/>
                <a:gd name="connsiteX123" fmla="*/ 5891084 w 11731127"/>
                <a:gd name="connsiteY123" fmla="*/ 724967 h 5575355"/>
                <a:gd name="connsiteX124" fmla="*/ 5891084 w 11731127"/>
                <a:gd name="connsiteY124" fmla="*/ 496367 h 5575355"/>
                <a:gd name="connsiteX125" fmla="*/ 5919659 w 11731127"/>
                <a:gd name="connsiteY125" fmla="*/ 210617 h 5575355"/>
                <a:gd name="connsiteX126" fmla="*/ 6014909 w 11731127"/>
                <a:gd name="connsiteY126" fmla="*/ 191567 h 5575355"/>
                <a:gd name="connsiteX127" fmla="*/ 6053009 w 11731127"/>
                <a:gd name="connsiteY127" fmla="*/ 277292 h 5575355"/>
                <a:gd name="connsiteX128" fmla="*/ 6091109 w 11731127"/>
                <a:gd name="connsiteY128" fmla="*/ 524942 h 5575355"/>
                <a:gd name="connsiteX129" fmla="*/ 6081584 w 11731127"/>
                <a:gd name="connsiteY129" fmla="*/ 734492 h 5575355"/>
                <a:gd name="connsiteX130" fmla="*/ 6081584 w 11731127"/>
                <a:gd name="connsiteY130" fmla="*/ 886892 h 5575355"/>
                <a:gd name="connsiteX131" fmla="*/ 6100634 w 11731127"/>
                <a:gd name="connsiteY131" fmla="*/ 1039292 h 5575355"/>
                <a:gd name="connsiteX132" fmla="*/ 6110159 w 11731127"/>
                <a:gd name="connsiteY132" fmla="*/ 1105967 h 5575355"/>
                <a:gd name="connsiteX133" fmla="*/ 6205409 w 11731127"/>
                <a:gd name="connsiteY133" fmla="*/ 1048817 h 5575355"/>
                <a:gd name="connsiteX134" fmla="*/ 6214934 w 11731127"/>
                <a:gd name="connsiteY134" fmla="*/ 886892 h 5575355"/>
                <a:gd name="connsiteX135" fmla="*/ 6214934 w 11731127"/>
                <a:gd name="connsiteY135" fmla="*/ 572567 h 5575355"/>
                <a:gd name="connsiteX136" fmla="*/ 6195884 w 11731127"/>
                <a:gd name="connsiteY136" fmla="*/ 305867 h 5575355"/>
                <a:gd name="connsiteX137" fmla="*/ 6195884 w 11731127"/>
                <a:gd name="connsiteY137" fmla="*/ 191567 h 5575355"/>
                <a:gd name="connsiteX138" fmla="*/ 6253034 w 11731127"/>
                <a:gd name="connsiteY138" fmla="*/ 162992 h 5575355"/>
                <a:gd name="connsiteX139" fmla="*/ 6310184 w 11731127"/>
                <a:gd name="connsiteY139" fmla="*/ 182042 h 5575355"/>
                <a:gd name="connsiteX140" fmla="*/ 6348284 w 11731127"/>
                <a:gd name="connsiteY140" fmla="*/ 343967 h 5575355"/>
                <a:gd name="connsiteX141" fmla="*/ 6348284 w 11731127"/>
                <a:gd name="connsiteY141" fmla="*/ 572567 h 5575355"/>
                <a:gd name="connsiteX142" fmla="*/ 6348284 w 11731127"/>
                <a:gd name="connsiteY142" fmla="*/ 848792 h 5575355"/>
                <a:gd name="connsiteX143" fmla="*/ 6338759 w 11731127"/>
                <a:gd name="connsiteY143" fmla="*/ 1020242 h 5575355"/>
                <a:gd name="connsiteX144" fmla="*/ 6367334 w 11731127"/>
                <a:gd name="connsiteY144" fmla="*/ 1077392 h 5575355"/>
                <a:gd name="connsiteX145" fmla="*/ 6462584 w 11731127"/>
                <a:gd name="connsiteY145" fmla="*/ 1077392 h 5575355"/>
                <a:gd name="connsiteX146" fmla="*/ 6491159 w 11731127"/>
                <a:gd name="connsiteY146" fmla="*/ 839267 h 5575355"/>
                <a:gd name="connsiteX147" fmla="*/ 6500684 w 11731127"/>
                <a:gd name="connsiteY147" fmla="*/ 429692 h 5575355"/>
                <a:gd name="connsiteX148" fmla="*/ 6491159 w 11731127"/>
                <a:gd name="connsiteY148" fmla="*/ 172517 h 5575355"/>
                <a:gd name="connsiteX149" fmla="*/ 6576884 w 11731127"/>
                <a:gd name="connsiteY149" fmla="*/ 172517 h 5575355"/>
                <a:gd name="connsiteX150" fmla="*/ 6614984 w 11731127"/>
                <a:gd name="connsiteY150" fmla="*/ 277292 h 5575355"/>
                <a:gd name="connsiteX151" fmla="*/ 6624509 w 11731127"/>
                <a:gd name="connsiteY151" fmla="*/ 439217 h 5575355"/>
                <a:gd name="connsiteX152" fmla="*/ 6634034 w 11731127"/>
                <a:gd name="connsiteY152" fmla="*/ 601142 h 5575355"/>
                <a:gd name="connsiteX153" fmla="*/ 6624509 w 11731127"/>
                <a:gd name="connsiteY153" fmla="*/ 829742 h 5575355"/>
                <a:gd name="connsiteX154" fmla="*/ 6624509 w 11731127"/>
                <a:gd name="connsiteY154" fmla="*/ 1039292 h 5575355"/>
                <a:gd name="connsiteX155" fmla="*/ 6672134 w 11731127"/>
                <a:gd name="connsiteY155" fmla="*/ 1115492 h 5575355"/>
                <a:gd name="connsiteX156" fmla="*/ 6729284 w 11731127"/>
                <a:gd name="connsiteY156" fmla="*/ 1010717 h 5575355"/>
                <a:gd name="connsiteX157" fmla="*/ 6776909 w 11731127"/>
                <a:gd name="connsiteY157" fmla="*/ 801167 h 5575355"/>
                <a:gd name="connsiteX158" fmla="*/ 6738809 w 11731127"/>
                <a:gd name="connsiteY158" fmla="*/ 582092 h 5575355"/>
                <a:gd name="connsiteX159" fmla="*/ 6738809 w 11731127"/>
                <a:gd name="connsiteY159" fmla="*/ 296342 h 5575355"/>
                <a:gd name="connsiteX160" fmla="*/ 6795959 w 11731127"/>
                <a:gd name="connsiteY160" fmla="*/ 143942 h 5575355"/>
                <a:gd name="connsiteX161" fmla="*/ 6862634 w 11731127"/>
                <a:gd name="connsiteY161" fmla="*/ 191567 h 5575355"/>
                <a:gd name="connsiteX162" fmla="*/ 6872159 w 11731127"/>
                <a:gd name="connsiteY162" fmla="*/ 401117 h 5575355"/>
                <a:gd name="connsiteX163" fmla="*/ 6872159 w 11731127"/>
                <a:gd name="connsiteY163" fmla="*/ 582092 h 5575355"/>
                <a:gd name="connsiteX164" fmla="*/ 6900734 w 11731127"/>
                <a:gd name="connsiteY164" fmla="*/ 858317 h 5575355"/>
                <a:gd name="connsiteX165" fmla="*/ 6891209 w 11731127"/>
                <a:gd name="connsiteY165" fmla="*/ 1067867 h 5575355"/>
                <a:gd name="connsiteX166" fmla="*/ 6938834 w 11731127"/>
                <a:gd name="connsiteY166" fmla="*/ 1144067 h 5575355"/>
                <a:gd name="connsiteX167" fmla="*/ 7015034 w 11731127"/>
                <a:gd name="connsiteY167" fmla="*/ 1115492 h 5575355"/>
                <a:gd name="connsiteX168" fmla="*/ 7015034 w 11731127"/>
                <a:gd name="connsiteY168" fmla="*/ 772592 h 5575355"/>
                <a:gd name="connsiteX169" fmla="*/ 7024559 w 11731127"/>
                <a:gd name="connsiteY169" fmla="*/ 239192 h 5575355"/>
                <a:gd name="connsiteX170" fmla="*/ 7110284 w 11731127"/>
                <a:gd name="connsiteY170" fmla="*/ 143942 h 5575355"/>
                <a:gd name="connsiteX171" fmla="*/ 7148384 w 11731127"/>
                <a:gd name="connsiteY171" fmla="*/ 248717 h 5575355"/>
                <a:gd name="connsiteX172" fmla="*/ 7148384 w 11731127"/>
                <a:gd name="connsiteY172" fmla="*/ 534467 h 5575355"/>
                <a:gd name="connsiteX173" fmla="*/ 7148384 w 11731127"/>
                <a:gd name="connsiteY173" fmla="*/ 810692 h 5575355"/>
                <a:gd name="connsiteX174" fmla="*/ 7148384 w 11731127"/>
                <a:gd name="connsiteY174" fmla="*/ 991667 h 5575355"/>
                <a:gd name="connsiteX175" fmla="*/ 7148384 w 11731127"/>
                <a:gd name="connsiteY175" fmla="*/ 1125017 h 5575355"/>
                <a:gd name="connsiteX176" fmla="*/ 7253159 w 11731127"/>
                <a:gd name="connsiteY176" fmla="*/ 1086917 h 5575355"/>
                <a:gd name="connsiteX177" fmla="*/ 7281734 w 11731127"/>
                <a:gd name="connsiteY177" fmla="*/ 934517 h 5575355"/>
                <a:gd name="connsiteX178" fmla="*/ 7272209 w 11731127"/>
                <a:gd name="connsiteY178" fmla="*/ 582092 h 5575355"/>
                <a:gd name="connsiteX179" fmla="*/ 7272209 w 11731127"/>
                <a:gd name="connsiteY179" fmla="*/ 334442 h 5575355"/>
                <a:gd name="connsiteX180" fmla="*/ 7310309 w 11731127"/>
                <a:gd name="connsiteY180" fmla="*/ 162992 h 5575355"/>
                <a:gd name="connsiteX181" fmla="*/ 7396034 w 11731127"/>
                <a:gd name="connsiteY181" fmla="*/ 191567 h 5575355"/>
                <a:gd name="connsiteX182" fmla="*/ 7405559 w 11731127"/>
                <a:gd name="connsiteY182" fmla="*/ 505892 h 5575355"/>
                <a:gd name="connsiteX183" fmla="*/ 7434134 w 11731127"/>
                <a:gd name="connsiteY183" fmla="*/ 1134542 h 5575355"/>
                <a:gd name="connsiteX184" fmla="*/ 7557959 w 11731127"/>
                <a:gd name="connsiteY184" fmla="*/ 1105967 h 5575355"/>
                <a:gd name="connsiteX185" fmla="*/ 7577009 w 11731127"/>
                <a:gd name="connsiteY185" fmla="*/ 867842 h 5575355"/>
                <a:gd name="connsiteX186" fmla="*/ 7548434 w 11731127"/>
                <a:gd name="connsiteY186" fmla="*/ 429692 h 5575355"/>
                <a:gd name="connsiteX187" fmla="*/ 7596059 w 11731127"/>
                <a:gd name="connsiteY187" fmla="*/ 201092 h 5575355"/>
                <a:gd name="connsiteX188" fmla="*/ 7662734 w 11731127"/>
                <a:gd name="connsiteY188" fmla="*/ 239192 h 5575355"/>
                <a:gd name="connsiteX189" fmla="*/ 7700834 w 11731127"/>
                <a:gd name="connsiteY189" fmla="*/ 963092 h 5575355"/>
                <a:gd name="connsiteX190" fmla="*/ 7729409 w 11731127"/>
                <a:gd name="connsiteY190" fmla="*/ 1153592 h 5575355"/>
                <a:gd name="connsiteX191" fmla="*/ 7843709 w 11731127"/>
                <a:gd name="connsiteY191" fmla="*/ 1058342 h 5575355"/>
                <a:gd name="connsiteX192" fmla="*/ 7853234 w 11731127"/>
                <a:gd name="connsiteY192" fmla="*/ 648767 h 5575355"/>
                <a:gd name="connsiteX193" fmla="*/ 7862759 w 11731127"/>
                <a:gd name="connsiteY193" fmla="*/ 382067 h 5575355"/>
                <a:gd name="connsiteX194" fmla="*/ 7900859 w 11731127"/>
                <a:gd name="connsiteY194" fmla="*/ 182042 h 5575355"/>
                <a:gd name="connsiteX195" fmla="*/ 7967534 w 11731127"/>
                <a:gd name="connsiteY195" fmla="*/ 239192 h 5575355"/>
                <a:gd name="connsiteX196" fmla="*/ 7977059 w 11731127"/>
                <a:gd name="connsiteY196" fmla="*/ 772592 h 5575355"/>
                <a:gd name="connsiteX197" fmla="*/ 7967534 w 11731127"/>
                <a:gd name="connsiteY197" fmla="*/ 1058342 h 5575355"/>
                <a:gd name="connsiteX198" fmla="*/ 8043734 w 11731127"/>
                <a:gd name="connsiteY198" fmla="*/ 1125017 h 5575355"/>
                <a:gd name="connsiteX199" fmla="*/ 8100884 w 11731127"/>
                <a:gd name="connsiteY199" fmla="*/ 972617 h 5575355"/>
                <a:gd name="connsiteX200" fmla="*/ 8100884 w 11731127"/>
                <a:gd name="connsiteY200" fmla="*/ 591617 h 5575355"/>
                <a:gd name="connsiteX201" fmla="*/ 8091359 w 11731127"/>
                <a:gd name="connsiteY201" fmla="*/ 267767 h 5575355"/>
                <a:gd name="connsiteX202" fmla="*/ 8158034 w 11731127"/>
                <a:gd name="connsiteY202" fmla="*/ 162992 h 5575355"/>
                <a:gd name="connsiteX203" fmla="*/ 8224709 w 11731127"/>
                <a:gd name="connsiteY203" fmla="*/ 391592 h 5575355"/>
                <a:gd name="connsiteX204" fmla="*/ 8234234 w 11731127"/>
                <a:gd name="connsiteY204" fmla="*/ 1029767 h 5575355"/>
                <a:gd name="connsiteX205" fmla="*/ 8339009 w 11731127"/>
                <a:gd name="connsiteY205" fmla="*/ 1010717 h 5575355"/>
                <a:gd name="connsiteX206" fmla="*/ 8377109 w 11731127"/>
                <a:gd name="connsiteY206" fmla="*/ 629717 h 5575355"/>
                <a:gd name="connsiteX207" fmla="*/ 8358059 w 11731127"/>
                <a:gd name="connsiteY207" fmla="*/ 296342 h 5575355"/>
                <a:gd name="connsiteX208" fmla="*/ 8386634 w 11731127"/>
                <a:gd name="connsiteY208" fmla="*/ 182042 h 5575355"/>
                <a:gd name="connsiteX209" fmla="*/ 8453309 w 11731127"/>
                <a:gd name="connsiteY209" fmla="*/ 429692 h 5575355"/>
                <a:gd name="connsiteX210" fmla="*/ 8481884 w 11731127"/>
                <a:gd name="connsiteY210" fmla="*/ 791642 h 5575355"/>
                <a:gd name="connsiteX211" fmla="*/ 8472359 w 11731127"/>
                <a:gd name="connsiteY211" fmla="*/ 1039292 h 5575355"/>
                <a:gd name="connsiteX212" fmla="*/ 8548559 w 11731127"/>
                <a:gd name="connsiteY212" fmla="*/ 1125017 h 5575355"/>
                <a:gd name="connsiteX213" fmla="*/ 8634284 w 11731127"/>
                <a:gd name="connsiteY213" fmla="*/ 829742 h 5575355"/>
                <a:gd name="connsiteX214" fmla="*/ 8624759 w 11731127"/>
                <a:gd name="connsiteY214" fmla="*/ 372542 h 5575355"/>
                <a:gd name="connsiteX215" fmla="*/ 8634284 w 11731127"/>
                <a:gd name="connsiteY215" fmla="*/ 201092 h 5575355"/>
                <a:gd name="connsiteX216" fmla="*/ 8700959 w 11731127"/>
                <a:gd name="connsiteY216" fmla="*/ 134417 h 5575355"/>
                <a:gd name="connsiteX217" fmla="*/ 8748584 w 11731127"/>
                <a:gd name="connsiteY217" fmla="*/ 210617 h 5575355"/>
                <a:gd name="connsiteX218" fmla="*/ 8758109 w 11731127"/>
                <a:gd name="connsiteY218" fmla="*/ 410642 h 5575355"/>
                <a:gd name="connsiteX219" fmla="*/ 8748584 w 11731127"/>
                <a:gd name="connsiteY219" fmla="*/ 686867 h 5575355"/>
                <a:gd name="connsiteX220" fmla="*/ 8758109 w 11731127"/>
                <a:gd name="connsiteY220" fmla="*/ 982142 h 5575355"/>
                <a:gd name="connsiteX221" fmla="*/ 8777159 w 11731127"/>
                <a:gd name="connsiteY221" fmla="*/ 1086917 h 5575355"/>
                <a:gd name="connsiteX222" fmla="*/ 8834309 w 11731127"/>
                <a:gd name="connsiteY222" fmla="*/ 1105967 h 5575355"/>
                <a:gd name="connsiteX223" fmla="*/ 8881934 w 11731127"/>
                <a:gd name="connsiteY223" fmla="*/ 896417 h 5575355"/>
                <a:gd name="connsiteX224" fmla="*/ 8881934 w 11731127"/>
                <a:gd name="connsiteY224" fmla="*/ 601142 h 5575355"/>
                <a:gd name="connsiteX225" fmla="*/ 8891459 w 11731127"/>
                <a:gd name="connsiteY225" fmla="*/ 305867 h 5575355"/>
                <a:gd name="connsiteX226" fmla="*/ 8891459 w 11731127"/>
                <a:gd name="connsiteY226" fmla="*/ 201092 h 5575355"/>
                <a:gd name="connsiteX227" fmla="*/ 8986709 w 11731127"/>
                <a:gd name="connsiteY227" fmla="*/ 153467 h 5575355"/>
                <a:gd name="connsiteX228" fmla="*/ 9024809 w 11731127"/>
                <a:gd name="connsiteY228" fmla="*/ 239192 h 5575355"/>
                <a:gd name="connsiteX229" fmla="*/ 9024809 w 11731127"/>
                <a:gd name="connsiteY229" fmla="*/ 991667 h 5575355"/>
                <a:gd name="connsiteX230" fmla="*/ 9005759 w 11731127"/>
                <a:gd name="connsiteY230" fmla="*/ 1125017 h 5575355"/>
                <a:gd name="connsiteX231" fmla="*/ 9129584 w 11731127"/>
                <a:gd name="connsiteY231" fmla="*/ 1086917 h 5575355"/>
                <a:gd name="connsiteX232" fmla="*/ 9148634 w 11731127"/>
                <a:gd name="connsiteY232" fmla="*/ 867842 h 5575355"/>
                <a:gd name="connsiteX233" fmla="*/ 9177209 w 11731127"/>
                <a:gd name="connsiteY233" fmla="*/ 486842 h 5575355"/>
                <a:gd name="connsiteX234" fmla="*/ 9186734 w 11731127"/>
                <a:gd name="connsiteY234" fmla="*/ 201092 h 5575355"/>
                <a:gd name="connsiteX235" fmla="*/ 9301034 w 11731127"/>
                <a:gd name="connsiteY235" fmla="*/ 153467 h 5575355"/>
                <a:gd name="connsiteX236" fmla="*/ 9320084 w 11731127"/>
                <a:gd name="connsiteY236" fmla="*/ 258242 h 5575355"/>
                <a:gd name="connsiteX237" fmla="*/ 9320084 w 11731127"/>
                <a:gd name="connsiteY237" fmla="*/ 572567 h 5575355"/>
                <a:gd name="connsiteX238" fmla="*/ 9301034 w 11731127"/>
                <a:gd name="connsiteY238" fmla="*/ 924992 h 5575355"/>
                <a:gd name="connsiteX239" fmla="*/ 9310559 w 11731127"/>
                <a:gd name="connsiteY239" fmla="*/ 1077392 h 5575355"/>
                <a:gd name="connsiteX240" fmla="*/ 9405809 w 11731127"/>
                <a:gd name="connsiteY240" fmla="*/ 1086917 h 5575355"/>
                <a:gd name="connsiteX241" fmla="*/ 9424859 w 11731127"/>
                <a:gd name="connsiteY241" fmla="*/ 905942 h 5575355"/>
                <a:gd name="connsiteX242" fmla="*/ 9443909 w 11731127"/>
                <a:gd name="connsiteY242" fmla="*/ 610667 h 5575355"/>
                <a:gd name="connsiteX243" fmla="*/ 9462959 w 11731127"/>
                <a:gd name="connsiteY243" fmla="*/ 286817 h 5575355"/>
                <a:gd name="connsiteX244" fmla="*/ 9510584 w 11731127"/>
                <a:gd name="connsiteY244" fmla="*/ 162992 h 5575355"/>
                <a:gd name="connsiteX245" fmla="*/ 9596309 w 11731127"/>
                <a:gd name="connsiteY245" fmla="*/ 296342 h 5575355"/>
                <a:gd name="connsiteX246" fmla="*/ 9586784 w 11731127"/>
                <a:gd name="connsiteY246" fmla="*/ 534467 h 5575355"/>
                <a:gd name="connsiteX247" fmla="*/ 9586784 w 11731127"/>
                <a:gd name="connsiteY247" fmla="*/ 829742 h 5575355"/>
                <a:gd name="connsiteX248" fmla="*/ 9624884 w 11731127"/>
                <a:gd name="connsiteY248" fmla="*/ 1077392 h 5575355"/>
                <a:gd name="connsiteX249" fmla="*/ 9682034 w 11731127"/>
                <a:gd name="connsiteY249" fmla="*/ 1144067 h 5575355"/>
                <a:gd name="connsiteX250" fmla="*/ 9710609 w 11731127"/>
                <a:gd name="connsiteY250" fmla="*/ 915467 h 5575355"/>
                <a:gd name="connsiteX251" fmla="*/ 9710609 w 11731127"/>
                <a:gd name="connsiteY251" fmla="*/ 572567 h 5575355"/>
                <a:gd name="connsiteX252" fmla="*/ 9701084 w 11731127"/>
                <a:gd name="connsiteY252" fmla="*/ 258242 h 5575355"/>
                <a:gd name="connsiteX253" fmla="*/ 9805859 w 11731127"/>
                <a:gd name="connsiteY253" fmla="*/ 172517 h 5575355"/>
                <a:gd name="connsiteX254" fmla="*/ 9863009 w 11731127"/>
                <a:gd name="connsiteY254" fmla="*/ 420167 h 5575355"/>
                <a:gd name="connsiteX255" fmla="*/ 9863009 w 11731127"/>
                <a:gd name="connsiteY255" fmla="*/ 744017 h 5575355"/>
                <a:gd name="connsiteX256" fmla="*/ 9891584 w 11731127"/>
                <a:gd name="connsiteY256" fmla="*/ 1086917 h 5575355"/>
                <a:gd name="connsiteX257" fmla="*/ 10005884 w 11731127"/>
                <a:gd name="connsiteY257" fmla="*/ 1010717 h 5575355"/>
                <a:gd name="connsiteX258" fmla="*/ 10005884 w 11731127"/>
                <a:gd name="connsiteY258" fmla="*/ 753542 h 5575355"/>
                <a:gd name="connsiteX259" fmla="*/ 10043984 w 11731127"/>
                <a:gd name="connsiteY259" fmla="*/ 382067 h 5575355"/>
                <a:gd name="connsiteX260" fmla="*/ 10015409 w 11731127"/>
                <a:gd name="connsiteY260" fmla="*/ 172517 h 5575355"/>
                <a:gd name="connsiteX261" fmla="*/ 10158284 w 11731127"/>
                <a:gd name="connsiteY261" fmla="*/ 210617 h 5575355"/>
                <a:gd name="connsiteX262" fmla="*/ 10167809 w 11731127"/>
                <a:gd name="connsiteY262" fmla="*/ 420167 h 5575355"/>
                <a:gd name="connsiteX263" fmla="*/ 10177334 w 11731127"/>
                <a:gd name="connsiteY263" fmla="*/ 848792 h 5575355"/>
                <a:gd name="connsiteX264" fmla="*/ 9874108 w 11731127"/>
                <a:gd name="connsiteY264" fmla="*/ 2491857 h 5575355"/>
                <a:gd name="connsiteX265" fmla="*/ 10336942 w 11731127"/>
                <a:gd name="connsiteY265" fmla="*/ 5158369 h 5575355"/>
                <a:gd name="connsiteX266" fmla="*/ 1508999 w 11731127"/>
                <a:gd name="connsiteY266" fmla="*/ 4993772 h 5575355"/>
                <a:gd name="connsiteX0" fmla="*/ 1508999 w 11731127"/>
                <a:gd name="connsiteY0" fmla="*/ 4971363 h 5552946"/>
                <a:gd name="connsiteX1" fmla="*/ 1282954 w 11731127"/>
                <a:gd name="connsiteY1" fmla="*/ 2852084 h 5552946"/>
                <a:gd name="connsiteX2" fmla="*/ 1963403 w 11731127"/>
                <a:gd name="connsiteY2" fmla="*/ 2717631 h 5552946"/>
                <a:gd name="connsiteX3" fmla="*/ 1728659 w 11731127"/>
                <a:gd name="connsiteY3" fmla="*/ 407283 h 5552946"/>
                <a:gd name="connsiteX4" fmla="*/ 1842959 w 11731127"/>
                <a:gd name="connsiteY4" fmla="*/ 273933 h 5552946"/>
                <a:gd name="connsiteX5" fmla="*/ 1852484 w 11731127"/>
                <a:gd name="connsiteY5" fmla="*/ 978783 h 5552946"/>
                <a:gd name="connsiteX6" fmla="*/ 1842959 w 11731127"/>
                <a:gd name="connsiteY6" fmla="*/ 1140708 h 5552946"/>
                <a:gd name="connsiteX7" fmla="*/ 1938209 w 11731127"/>
                <a:gd name="connsiteY7" fmla="*/ 1178808 h 5552946"/>
                <a:gd name="connsiteX8" fmla="*/ 1985834 w 11731127"/>
                <a:gd name="connsiteY8" fmla="*/ 969258 h 5552946"/>
                <a:gd name="connsiteX9" fmla="*/ 1985834 w 11731127"/>
                <a:gd name="connsiteY9" fmla="*/ 664458 h 5552946"/>
                <a:gd name="connsiteX10" fmla="*/ 1985834 w 11731127"/>
                <a:gd name="connsiteY10" fmla="*/ 435858 h 5552946"/>
                <a:gd name="connsiteX11" fmla="*/ 1985834 w 11731127"/>
                <a:gd name="connsiteY11" fmla="*/ 207258 h 5552946"/>
                <a:gd name="connsiteX12" fmla="*/ 2071559 w 11731127"/>
                <a:gd name="connsiteY12" fmla="*/ 188208 h 5552946"/>
                <a:gd name="connsiteX13" fmla="*/ 2128709 w 11731127"/>
                <a:gd name="connsiteY13" fmla="*/ 292983 h 5552946"/>
                <a:gd name="connsiteX14" fmla="*/ 2128709 w 11731127"/>
                <a:gd name="connsiteY14" fmla="*/ 1121658 h 5552946"/>
                <a:gd name="connsiteX15" fmla="*/ 2223959 w 11731127"/>
                <a:gd name="connsiteY15" fmla="*/ 1159758 h 5552946"/>
                <a:gd name="connsiteX16" fmla="*/ 2233484 w 11731127"/>
                <a:gd name="connsiteY16" fmla="*/ 969258 h 5552946"/>
                <a:gd name="connsiteX17" fmla="*/ 2252534 w 11731127"/>
                <a:gd name="connsiteY17" fmla="*/ 188208 h 5552946"/>
                <a:gd name="connsiteX18" fmla="*/ 2357309 w 11731127"/>
                <a:gd name="connsiteY18" fmla="*/ 197733 h 5552946"/>
                <a:gd name="connsiteX19" fmla="*/ 2376359 w 11731127"/>
                <a:gd name="connsiteY19" fmla="*/ 654933 h 5552946"/>
                <a:gd name="connsiteX20" fmla="*/ 2395409 w 11731127"/>
                <a:gd name="connsiteY20" fmla="*/ 1007358 h 5552946"/>
                <a:gd name="connsiteX21" fmla="*/ 2404934 w 11731127"/>
                <a:gd name="connsiteY21" fmla="*/ 1169283 h 5552946"/>
                <a:gd name="connsiteX22" fmla="*/ 2500184 w 11731127"/>
                <a:gd name="connsiteY22" fmla="*/ 1121658 h 5552946"/>
                <a:gd name="connsiteX23" fmla="*/ 2509709 w 11731127"/>
                <a:gd name="connsiteY23" fmla="*/ 254883 h 5552946"/>
                <a:gd name="connsiteX24" fmla="*/ 2557334 w 11731127"/>
                <a:gd name="connsiteY24" fmla="*/ 159633 h 5552946"/>
                <a:gd name="connsiteX25" fmla="*/ 2614484 w 11731127"/>
                <a:gd name="connsiteY25" fmla="*/ 340608 h 5552946"/>
                <a:gd name="connsiteX26" fmla="*/ 2624009 w 11731127"/>
                <a:gd name="connsiteY26" fmla="*/ 788283 h 5552946"/>
                <a:gd name="connsiteX27" fmla="*/ 2652584 w 11731127"/>
                <a:gd name="connsiteY27" fmla="*/ 1169283 h 5552946"/>
                <a:gd name="connsiteX28" fmla="*/ 2804984 w 11731127"/>
                <a:gd name="connsiteY28" fmla="*/ 1121658 h 5552946"/>
                <a:gd name="connsiteX29" fmla="*/ 2795459 w 11731127"/>
                <a:gd name="connsiteY29" fmla="*/ 740658 h 5552946"/>
                <a:gd name="connsiteX30" fmla="*/ 2776409 w 11731127"/>
                <a:gd name="connsiteY30" fmla="*/ 331083 h 5552946"/>
                <a:gd name="connsiteX31" fmla="*/ 2795459 w 11731127"/>
                <a:gd name="connsiteY31" fmla="*/ 159633 h 5552946"/>
                <a:gd name="connsiteX32" fmla="*/ 2919284 w 11731127"/>
                <a:gd name="connsiteY32" fmla="*/ 216783 h 5552946"/>
                <a:gd name="connsiteX33" fmla="*/ 2909759 w 11731127"/>
                <a:gd name="connsiteY33" fmla="*/ 493008 h 5552946"/>
                <a:gd name="connsiteX34" fmla="*/ 2947859 w 11731127"/>
                <a:gd name="connsiteY34" fmla="*/ 874008 h 5552946"/>
                <a:gd name="connsiteX35" fmla="*/ 2966909 w 11731127"/>
                <a:gd name="connsiteY35" fmla="*/ 1112133 h 5552946"/>
                <a:gd name="connsiteX36" fmla="*/ 3043109 w 11731127"/>
                <a:gd name="connsiteY36" fmla="*/ 1112133 h 5552946"/>
                <a:gd name="connsiteX37" fmla="*/ 3100259 w 11731127"/>
                <a:gd name="connsiteY37" fmla="*/ 902583 h 5552946"/>
                <a:gd name="connsiteX38" fmla="*/ 3090734 w 11731127"/>
                <a:gd name="connsiteY38" fmla="*/ 645408 h 5552946"/>
                <a:gd name="connsiteX39" fmla="*/ 3052634 w 11731127"/>
                <a:gd name="connsiteY39" fmla="*/ 235833 h 5552946"/>
                <a:gd name="connsiteX40" fmla="*/ 3147884 w 11731127"/>
                <a:gd name="connsiteY40" fmla="*/ 197733 h 5552946"/>
                <a:gd name="connsiteX41" fmla="*/ 3205034 w 11731127"/>
                <a:gd name="connsiteY41" fmla="*/ 350133 h 5552946"/>
                <a:gd name="connsiteX42" fmla="*/ 3224084 w 11731127"/>
                <a:gd name="connsiteY42" fmla="*/ 693033 h 5552946"/>
                <a:gd name="connsiteX43" fmla="*/ 3195509 w 11731127"/>
                <a:gd name="connsiteY43" fmla="*/ 940683 h 5552946"/>
                <a:gd name="connsiteX44" fmla="*/ 3233609 w 11731127"/>
                <a:gd name="connsiteY44" fmla="*/ 1131183 h 5552946"/>
                <a:gd name="connsiteX45" fmla="*/ 3347909 w 11731127"/>
                <a:gd name="connsiteY45" fmla="*/ 1102608 h 5552946"/>
                <a:gd name="connsiteX46" fmla="*/ 3347909 w 11731127"/>
                <a:gd name="connsiteY46" fmla="*/ 769233 h 5552946"/>
                <a:gd name="connsiteX47" fmla="*/ 3319334 w 11731127"/>
                <a:gd name="connsiteY47" fmla="*/ 378708 h 5552946"/>
                <a:gd name="connsiteX48" fmla="*/ 3347909 w 11731127"/>
                <a:gd name="connsiteY48" fmla="*/ 178683 h 5552946"/>
                <a:gd name="connsiteX49" fmla="*/ 3471734 w 11731127"/>
                <a:gd name="connsiteY49" fmla="*/ 178683 h 5552946"/>
                <a:gd name="connsiteX50" fmla="*/ 3462209 w 11731127"/>
                <a:gd name="connsiteY50" fmla="*/ 416808 h 5552946"/>
                <a:gd name="connsiteX51" fmla="*/ 3462209 w 11731127"/>
                <a:gd name="connsiteY51" fmla="*/ 607308 h 5552946"/>
                <a:gd name="connsiteX52" fmla="*/ 3500309 w 11731127"/>
                <a:gd name="connsiteY52" fmla="*/ 874008 h 5552946"/>
                <a:gd name="connsiteX53" fmla="*/ 3509834 w 11731127"/>
                <a:gd name="connsiteY53" fmla="*/ 1083558 h 5552946"/>
                <a:gd name="connsiteX54" fmla="*/ 3576509 w 11731127"/>
                <a:gd name="connsiteY54" fmla="*/ 1121658 h 5552946"/>
                <a:gd name="connsiteX55" fmla="*/ 3643184 w 11731127"/>
                <a:gd name="connsiteY55" fmla="*/ 1007358 h 5552946"/>
                <a:gd name="connsiteX56" fmla="*/ 3633659 w 11731127"/>
                <a:gd name="connsiteY56" fmla="*/ 750183 h 5552946"/>
                <a:gd name="connsiteX57" fmla="*/ 3633659 w 11731127"/>
                <a:gd name="connsiteY57" fmla="*/ 378708 h 5552946"/>
                <a:gd name="connsiteX58" fmla="*/ 3643184 w 11731127"/>
                <a:gd name="connsiteY58" fmla="*/ 169158 h 5552946"/>
                <a:gd name="connsiteX59" fmla="*/ 3767009 w 11731127"/>
                <a:gd name="connsiteY59" fmla="*/ 178683 h 5552946"/>
                <a:gd name="connsiteX60" fmla="*/ 3805109 w 11731127"/>
                <a:gd name="connsiteY60" fmla="*/ 407283 h 5552946"/>
                <a:gd name="connsiteX61" fmla="*/ 3805109 w 11731127"/>
                <a:gd name="connsiteY61" fmla="*/ 712083 h 5552946"/>
                <a:gd name="connsiteX62" fmla="*/ 3786059 w 11731127"/>
                <a:gd name="connsiteY62" fmla="*/ 1026408 h 5552946"/>
                <a:gd name="connsiteX63" fmla="*/ 3814634 w 11731127"/>
                <a:gd name="connsiteY63" fmla="*/ 1140708 h 5552946"/>
                <a:gd name="connsiteX64" fmla="*/ 3919409 w 11731127"/>
                <a:gd name="connsiteY64" fmla="*/ 1093083 h 5552946"/>
                <a:gd name="connsiteX65" fmla="*/ 3928934 w 11731127"/>
                <a:gd name="connsiteY65" fmla="*/ 835908 h 5552946"/>
                <a:gd name="connsiteX66" fmla="*/ 3947984 w 11731127"/>
                <a:gd name="connsiteY66" fmla="*/ 559683 h 5552946"/>
                <a:gd name="connsiteX67" fmla="*/ 3919409 w 11731127"/>
                <a:gd name="connsiteY67" fmla="*/ 245358 h 5552946"/>
                <a:gd name="connsiteX68" fmla="*/ 4033709 w 11731127"/>
                <a:gd name="connsiteY68" fmla="*/ 102483 h 5552946"/>
                <a:gd name="connsiteX69" fmla="*/ 4100384 w 11731127"/>
                <a:gd name="connsiteY69" fmla="*/ 378708 h 5552946"/>
                <a:gd name="connsiteX70" fmla="*/ 4081334 w 11731127"/>
                <a:gd name="connsiteY70" fmla="*/ 721608 h 5552946"/>
                <a:gd name="connsiteX71" fmla="*/ 4062284 w 11731127"/>
                <a:gd name="connsiteY71" fmla="*/ 1093083 h 5552946"/>
                <a:gd name="connsiteX72" fmla="*/ 4109909 w 11731127"/>
                <a:gd name="connsiteY72" fmla="*/ 1140708 h 5552946"/>
                <a:gd name="connsiteX73" fmla="*/ 4224209 w 11731127"/>
                <a:gd name="connsiteY73" fmla="*/ 1074033 h 5552946"/>
                <a:gd name="connsiteX74" fmla="*/ 4233734 w 11731127"/>
                <a:gd name="connsiteY74" fmla="*/ 864483 h 5552946"/>
                <a:gd name="connsiteX75" fmla="*/ 4224209 w 11731127"/>
                <a:gd name="connsiteY75" fmla="*/ 531108 h 5552946"/>
                <a:gd name="connsiteX76" fmla="*/ 4281359 w 11731127"/>
                <a:gd name="connsiteY76" fmla="*/ 159633 h 5552946"/>
                <a:gd name="connsiteX77" fmla="*/ 4376609 w 11731127"/>
                <a:gd name="connsiteY77" fmla="*/ 340608 h 5552946"/>
                <a:gd name="connsiteX78" fmla="*/ 4395659 w 11731127"/>
                <a:gd name="connsiteY78" fmla="*/ 759708 h 5552946"/>
                <a:gd name="connsiteX79" fmla="*/ 4386134 w 11731127"/>
                <a:gd name="connsiteY79" fmla="*/ 1064508 h 5552946"/>
                <a:gd name="connsiteX80" fmla="*/ 4490909 w 11731127"/>
                <a:gd name="connsiteY80" fmla="*/ 1131183 h 5552946"/>
                <a:gd name="connsiteX81" fmla="*/ 4500434 w 11731127"/>
                <a:gd name="connsiteY81" fmla="*/ 912108 h 5552946"/>
                <a:gd name="connsiteX82" fmla="*/ 4529009 w 11731127"/>
                <a:gd name="connsiteY82" fmla="*/ 569208 h 5552946"/>
                <a:gd name="connsiteX83" fmla="*/ 4519484 w 11731127"/>
                <a:gd name="connsiteY83" fmla="*/ 331083 h 5552946"/>
                <a:gd name="connsiteX84" fmla="*/ 4538534 w 11731127"/>
                <a:gd name="connsiteY84" fmla="*/ 140583 h 5552946"/>
                <a:gd name="connsiteX85" fmla="*/ 4662359 w 11731127"/>
                <a:gd name="connsiteY85" fmla="*/ 207258 h 5552946"/>
                <a:gd name="connsiteX86" fmla="*/ 4662359 w 11731127"/>
                <a:gd name="connsiteY86" fmla="*/ 483483 h 5552946"/>
                <a:gd name="connsiteX87" fmla="*/ 4652834 w 11731127"/>
                <a:gd name="connsiteY87" fmla="*/ 788283 h 5552946"/>
                <a:gd name="connsiteX88" fmla="*/ 4614734 w 11731127"/>
                <a:gd name="connsiteY88" fmla="*/ 1064508 h 5552946"/>
                <a:gd name="connsiteX89" fmla="*/ 4748084 w 11731127"/>
                <a:gd name="connsiteY89" fmla="*/ 1121658 h 5552946"/>
                <a:gd name="connsiteX90" fmla="*/ 4814759 w 11731127"/>
                <a:gd name="connsiteY90" fmla="*/ 721608 h 5552946"/>
                <a:gd name="connsiteX91" fmla="*/ 4824284 w 11731127"/>
                <a:gd name="connsiteY91" fmla="*/ 302508 h 5552946"/>
                <a:gd name="connsiteX92" fmla="*/ 4881434 w 11731127"/>
                <a:gd name="connsiteY92" fmla="*/ 150108 h 5552946"/>
                <a:gd name="connsiteX93" fmla="*/ 4938584 w 11731127"/>
                <a:gd name="connsiteY93" fmla="*/ 207258 h 5552946"/>
                <a:gd name="connsiteX94" fmla="*/ 4938584 w 11731127"/>
                <a:gd name="connsiteY94" fmla="*/ 445383 h 5552946"/>
                <a:gd name="connsiteX95" fmla="*/ 4967159 w 11731127"/>
                <a:gd name="connsiteY95" fmla="*/ 788283 h 5552946"/>
                <a:gd name="connsiteX96" fmla="*/ 4976684 w 11731127"/>
                <a:gd name="connsiteY96" fmla="*/ 1045458 h 5552946"/>
                <a:gd name="connsiteX97" fmla="*/ 5062409 w 11731127"/>
                <a:gd name="connsiteY97" fmla="*/ 1102608 h 5552946"/>
                <a:gd name="connsiteX98" fmla="*/ 5100509 w 11731127"/>
                <a:gd name="connsiteY98" fmla="*/ 826383 h 5552946"/>
                <a:gd name="connsiteX99" fmla="*/ 5071934 w 11731127"/>
                <a:gd name="connsiteY99" fmla="*/ 473958 h 5552946"/>
                <a:gd name="connsiteX100" fmla="*/ 5071934 w 11731127"/>
                <a:gd name="connsiteY100" fmla="*/ 188208 h 5552946"/>
                <a:gd name="connsiteX101" fmla="*/ 5148134 w 11731127"/>
                <a:gd name="connsiteY101" fmla="*/ 112008 h 5552946"/>
                <a:gd name="connsiteX102" fmla="*/ 5214809 w 11731127"/>
                <a:gd name="connsiteY102" fmla="*/ 245358 h 5552946"/>
                <a:gd name="connsiteX103" fmla="*/ 5214809 w 11731127"/>
                <a:gd name="connsiteY103" fmla="*/ 416808 h 5552946"/>
                <a:gd name="connsiteX104" fmla="*/ 5233859 w 11731127"/>
                <a:gd name="connsiteY104" fmla="*/ 712083 h 5552946"/>
                <a:gd name="connsiteX105" fmla="*/ 5262434 w 11731127"/>
                <a:gd name="connsiteY105" fmla="*/ 988308 h 5552946"/>
                <a:gd name="connsiteX106" fmla="*/ 5271959 w 11731127"/>
                <a:gd name="connsiteY106" fmla="*/ 1131183 h 5552946"/>
                <a:gd name="connsiteX107" fmla="*/ 5405309 w 11731127"/>
                <a:gd name="connsiteY107" fmla="*/ 1083558 h 5552946"/>
                <a:gd name="connsiteX108" fmla="*/ 5376734 w 11731127"/>
                <a:gd name="connsiteY108" fmla="*/ 759708 h 5552946"/>
                <a:gd name="connsiteX109" fmla="*/ 5357684 w 11731127"/>
                <a:gd name="connsiteY109" fmla="*/ 226308 h 5552946"/>
                <a:gd name="connsiteX110" fmla="*/ 5376734 w 11731127"/>
                <a:gd name="connsiteY110" fmla="*/ 121533 h 5552946"/>
                <a:gd name="connsiteX111" fmla="*/ 5452934 w 11731127"/>
                <a:gd name="connsiteY111" fmla="*/ 178683 h 5552946"/>
                <a:gd name="connsiteX112" fmla="*/ 5491034 w 11731127"/>
                <a:gd name="connsiteY112" fmla="*/ 454908 h 5552946"/>
                <a:gd name="connsiteX113" fmla="*/ 5529134 w 11731127"/>
                <a:gd name="connsiteY113" fmla="*/ 864483 h 5552946"/>
                <a:gd name="connsiteX114" fmla="*/ 5595809 w 11731127"/>
                <a:gd name="connsiteY114" fmla="*/ 1112133 h 5552946"/>
                <a:gd name="connsiteX115" fmla="*/ 5643434 w 11731127"/>
                <a:gd name="connsiteY115" fmla="*/ 931158 h 5552946"/>
                <a:gd name="connsiteX116" fmla="*/ 5643434 w 11731127"/>
                <a:gd name="connsiteY116" fmla="*/ 654933 h 5552946"/>
                <a:gd name="connsiteX117" fmla="*/ 5672009 w 11731127"/>
                <a:gd name="connsiteY117" fmla="*/ 312033 h 5552946"/>
                <a:gd name="connsiteX118" fmla="*/ 5700584 w 11731127"/>
                <a:gd name="connsiteY118" fmla="*/ 131058 h 5552946"/>
                <a:gd name="connsiteX119" fmla="*/ 5767259 w 11731127"/>
                <a:gd name="connsiteY119" fmla="*/ 302508 h 5552946"/>
                <a:gd name="connsiteX120" fmla="*/ 5757734 w 11731127"/>
                <a:gd name="connsiteY120" fmla="*/ 626358 h 5552946"/>
                <a:gd name="connsiteX121" fmla="*/ 5795834 w 11731127"/>
                <a:gd name="connsiteY121" fmla="*/ 978783 h 5552946"/>
                <a:gd name="connsiteX122" fmla="*/ 5824409 w 11731127"/>
                <a:gd name="connsiteY122" fmla="*/ 1102608 h 5552946"/>
                <a:gd name="connsiteX123" fmla="*/ 5938709 w 11731127"/>
                <a:gd name="connsiteY123" fmla="*/ 1074033 h 5552946"/>
                <a:gd name="connsiteX124" fmla="*/ 5891084 w 11731127"/>
                <a:gd name="connsiteY124" fmla="*/ 702558 h 5552946"/>
                <a:gd name="connsiteX125" fmla="*/ 5891084 w 11731127"/>
                <a:gd name="connsiteY125" fmla="*/ 473958 h 5552946"/>
                <a:gd name="connsiteX126" fmla="*/ 5919659 w 11731127"/>
                <a:gd name="connsiteY126" fmla="*/ 188208 h 5552946"/>
                <a:gd name="connsiteX127" fmla="*/ 6014909 w 11731127"/>
                <a:gd name="connsiteY127" fmla="*/ 169158 h 5552946"/>
                <a:gd name="connsiteX128" fmla="*/ 6053009 w 11731127"/>
                <a:gd name="connsiteY128" fmla="*/ 254883 h 5552946"/>
                <a:gd name="connsiteX129" fmla="*/ 6091109 w 11731127"/>
                <a:gd name="connsiteY129" fmla="*/ 502533 h 5552946"/>
                <a:gd name="connsiteX130" fmla="*/ 6081584 w 11731127"/>
                <a:gd name="connsiteY130" fmla="*/ 712083 h 5552946"/>
                <a:gd name="connsiteX131" fmla="*/ 6081584 w 11731127"/>
                <a:gd name="connsiteY131" fmla="*/ 864483 h 5552946"/>
                <a:gd name="connsiteX132" fmla="*/ 6100634 w 11731127"/>
                <a:gd name="connsiteY132" fmla="*/ 1016883 h 5552946"/>
                <a:gd name="connsiteX133" fmla="*/ 6110159 w 11731127"/>
                <a:gd name="connsiteY133" fmla="*/ 1083558 h 5552946"/>
                <a:gd name="connsiteX134" fmla="*/ 6205409 w 11731127"/>
                <a:gd name="connsiteY134" fmla="*/ 1026408 h 5552946"/>
                <a:gd name="connsiteX135" fmla="*/ 6214934 w 11731127"/>
                <a:gd name="connsiteY135" fmla="*/ 864483 h 5552946"/>
                <a:gd name="connsiteX136" fmla="*/ 6214934 w 11731127"/>
                <a:gd name="connsiteY136" fmla="*/ 550158 h 5552946"/>
                <a:gd name="connsiteX137" fmla="*/ 6195884 w 11731127"/>
                <a:gd name="connsiteY137" fmla="*/ 283458 h 5552946"/>
                <a:gd name="connsiteX138" fmla="*/ 6195884 w 11731127"/>
                <a:gd name="connsiteY138" fmla="*/ 169158 h 5552946"/>
                <a:gd name="connsiteX139" fmla="*/ 6253034 w 11731127"/>
                <a:gd name="connsiteY139" fmla="*/ 140583 h 5552946"/>
                <a:gd name="connsiteX140" fmla="*/ 6310184 w 11731127"/>
                <a:gd name="connsiteY140" fmla="*/ 159633 h 5552946"/>
                <a:gd name="connsiteX141" fmla="*/ 6348284 w 11731127"/>
                <a:gd name="connsiteY141" fmla="*/ 321558 h 5552946"/>
                <a:gd name="connsiteX142" fmla="*/ 6348284 w 11731127"/>
                <a:gd name="connsiteY142" fmla="*/ 550158 h 5552946"/>
                <a:gd name="connsiteX143" fmla="*/ 6348284 w 11731127"/>
                <a:gd name="connsiteY143" fmla="*/ 826383 h 5552946"/>
                <a:gd name="connsiteX144" fmla="*/ 6338759 w 11731127"/>
                <a:gd name="connsiteY144" fmla="*/ 997833 h 5552946"/>
                <a:gd name="connsiteX145" fmla="*/ 6367334 w 11731127"/>
                <a:gd name="connsiteY145" fmla="*/ 1054983 h 5552946"/>
                <a:gd name="connsiteX146" fmla="*/ 6462584 w 11731127"/>
                <a:gd name="connsiteY146" fmla="*/ 1054983 h 5552946"/>
                <a:gd name="connsiteX147" fmla="*/ 6491159 w 11731127"/>
                <a:gd name="connsiteY147" fmla="*/ 816858 h 5552946"/>
                <a:gd name="connsiteX148" fmla="*/ 6500684 w 11731127"/>
                <a:gd name="connsiteY148" fmla="*/ 407283 h 5552946"/>
                <a:gd name="connsiteX149" fmla="*/ 6491159 w 11731127"/>
                <a:gd name="connsiteY149" fmla="*/ 150108 h 5552946"/>
                <a:gd name="connsiteX150" fmla="*/ 6576884 w 11731127"/>
                <a:gd name="connsiteY150" fmla="*/ 150108 h 5552946"/>
                <a:gd name="connsiteX151" fmla="*/ 6614984 w 11731127"/>
                <a:gd name="connsiteY151" fmla="*/ 254883 h 5552946"/>
                <a:gd name="connsiteX152" fmla="*/ 6624509 w 11731127"/>
                <a:gd name="connsiteY152" fmla="*/ 416808 h 5552946"/>
                <a:gd name="connsiteX153" fmla="*/ 6634034 w 11731127"/>
                <a:gd name="connsiteY153" fmla="*/ 578733 h 5552946"/>
                <a:gd name="connsiteX154" fmla="*/ 6624509 w 11731127"/>
                <a:gd name="connsiteY154" fmla="*/ 807333 h 5552946"/>
                <a:gd name="connsiteX155" fmla="*/ 6624509 w 11731127"/>
                <a:gd name="connsiteY155" fmla="*/ 1016883 h 5552946"/>
                <a:gd name="connsiteX156" fmla="*/ 6672134 w 11731127"/>
                <a:gd name="connsiteY156" fmla="*/ 1093083 h 5552946"/>
                <a:gd name="connsiteX157" fmla="*/ 6729284 w 11731127"/>
                <a:gd name="connsiteY157" fmla="*/ 988308 h 5552946"/>
                <a:gd name="connsiteX158" fmla="*/ 6776909 w 11731127"/>
                <a:gd name="connsiteY158" fmla="*/ 778758 h 5552946"/>
                <a:gd name="connsiteX159" fmla="*/ 6738809 w 11731127"/>
                <a:gd name="connsiteY159" fmla="*/ 559683 h 5552946"/>
                <a:gd name="connsiteX160" fmla="*/ 6738809 w 11731127"/>
                <a:gd name="connsiteY160" fmla="*/ 273933 h 5552946"/>
                <a:gd name="connsiteX161" fmla="*/ 6795959 w 11731127"/>
                <a:gd name="connsiteY161" fmla="*/ 121533 h 5552946"/>
                <a:gd name="connsiteX162" fmla="*/ 6862634 w 11731127"/>
                <a:gd name="connsiteY162" fmla="*/ 169158 h 5552946"/>
                <a:gd name="connsiteX163" fmla="*/ 6872159 w 11731127"/>
                <a:gd name="connsiteY163" fmla="*/ 378708 h 5552946"/>
                <a:gd name="connsiteX164" fmla="*/ 6872159 w 11731127"/>
                <a:gd name="connsiteY164" fmla="*/ 559683 h 5552946"/>
                <a:gd name="connsiteX165" fmla="*/ 6900734 w 11731127"/>
                <a:gd name="connsiteY165" fmla="*/ 835908 h 5552946"/>
                <a:gd name="connsiteX166" fmla="*/ 6891209 w 11731127"/>
                <a:gd name="connsiteY166" fmla="*/ 1045458 h 5552946"/>
                <a:gd name="connsiteX167" fmla="*/ 6938834 w 11731127"/>
                <a:gd name="connsiteY167" fmla="*/ 1121658 h 5552946"/>
                <a:gd name="connsiteX168" fmla="*/ 7015034 w 11731127"/>
                <a:gd name="connsiteY168" fmla="*/ 1093083 h 5552946"/>
                <a:gd name="connsiteX169" fmla="*/ 7015034 w 11731127"/>
                <a:gd name="connsiteY169" fmla="*/ 750183 h 5552946"/>
                <a:gd name="connsiteX170" fmla="*/ 7024559 w 11731127"/>
                <a:gd name="connsiteY170" fmla="*/ 216783 h 5552946"/>
                <a:gd name="connsiteX171" fmla="*/ 7110284 w 11731127"/>
                <a:gd name="connsiteY171" fmla="*/ 121533 h 5552946"/>
                <a:gd name="connsiteX172" fmla="*/ 7148384 w 11731127"/>
                <a:gd name="connsiteY172" fmla="*/ 226308 h 5552946"/>
                <a:gd name="connsiteX173" fmla="*/ 7148384 w 11731127"/>
                <a:gd name="connsiteY173" fmla="*/ 512058 h 5552946"/>
                <a:gd name="connsiteX174" fmla="*/ 7148384 w 11731127"/>
                <a:gd name="connsiteY174" fmla="*/ 788283 h 5552946"/>
                <a:gd name="connsiteX175" fmla="*/ 7148384 w 11731127"/>
                <a:gd name="connsiteY175" fmla="*/ 969258 h 5552946"/>
                <a:gd name="connsiteX176" fmla="*/ 7148384 w 11731127"/>
                <a:gd name="connsiteY176" fmla="*/ 1102608 h 5552946"/>
                <a:gd name="connsiteX177" fmla="*/ 7253159 w 11731127"/>
                <a:gd name="connsiteY177" fmla="*/ 1064508 h 5552946"/>
                <a:gd name="connsiteX178" fmla="*/ 7281734 w 11731127"/>
                <a:gd name="connsiteY178" fmla="*/ 912108 h 5552946"/>
                <a:gd name="connsiteX179" fmla="*/ 7272209 w 11731127"/>
                <a:gd name="connsiteY179" fmla="*/ 559683 h 5552946"/>
                <a:gd name="connsiteX180" fmla="*/ 7272209 w 11731127"/>
                <a:gd name="connsiteY180" fmla="*/ 312033 h 5552946"/>
                <a:gd name="connsiteX181" fmla="*/ 7310309 w 11731127"/>
                <a:gd name="connsiteY181" fmla="*/ 140583 h 5552946"/>
                <a:gd name="connsiteX182" fmla="*/ 7396034 w 11731127"/>
                <a:gd name="connsiteY182" fmla="*/ 169158 h 5552946"/>
                <a:gd name="connsiteX183" fmla="*/ 7405559 w 11731127"/>
                <a:gd name="connsiteY183" fmla="*/ 483483 h 5552946"/>
                <a:gd name="connsiteX184" fmla="*/ 7434134 w 11731127"/>
                <a:gd name="connsiteY184" fmla="*/ 1112133 h 5552946"/>
                <a:gd name="connsiteX185" fmla="*/ 7557959 w 11731127"/>
                <a:gd name="connsiteY185" fmla="*/ 1083558 h 5552946"/>
                <a:gd name="connsiteX186" fmla="*/ 7577009 w 11731127"/>
                <a:gd name="connsiteY186" fmla="*/ 845433 h 5552946"/>
                <a:gd name="connsiteX187" fmla="*/ 7548434 w 11731127"/>
                <a:gd name="connsiteY187" fmla="*/ 407283 h 5552946"/>
                <a:gd name="connsiteX188" fmla="*/ 7596059 w 11731127"/>
                <a:gd name="connsiteY188" fmla="*/ 178683 h 5552946"/>
                <a:gd name="connsiteX189" fmla="*/ 7662734 w 11731127"/>
                <a:gd name="connsiteY189" fmla="*/ 216783 h 5552946"/>
                <a:gd name="connsiteX190" fmla="*/ 7700834 w 11731127"/>
                <a:gd name="connsiteY190" fmla="*/ 940683 h 5552946"/>
                <a:gd name="connsiteX191" fmla="*/ 7729409 w 11731127"/>
                <a:gd name="connsiteY191" fmla="*/ 1131183 h 5552946"/>
                <a:gd name="connsiteX192" fmla="*/ 7843709 w 11731127"/>
                <a:gd name="connsiteY192" fmla="*/ 1035933 h 5552946"/>
                <a:gd name="connsiteX193" fmla="*/ 7853234 w 11731127"/>
                <a:gd name="connsiteY193" fmla="*/ 626358 h 5552946"/>
                <a:gd name="connsiteX194" fmla="*/ 7862759 w 11731127"/>
                <a:gd name="connsiteY194" fmla="*/ 359658 h 5552946"/>
                <a:gd name="connsiteX195" fmla="*/ 7900859 w 11731127"/>
                <a:gd name="connsiteY195" fmla="*/ 159633 h 5552946"/>
                <a:gd name="connsiteX196" fmla="*/ 7967534 w 11731127"/>
                <a:gd name="connsiteY196" fmla="*/ 216783 h 5552946"/>
                <a:gd name="connsiteX197" fmla="*/ 7977059 w 11731127"/>
                <a:gd name="connsiteY197" fmla="*/ 750183 h 5552946"/>
                <a:gd name="connsiteX198" fmla="*/ 7967534 w 11731127"/>
                <a:gd name="connsiteY198" fmla="*/ 1035933 h 5552946"/>
                <a:gd name="connsiteX199" fmla="*/ 8043734 w 11731127"/>
                <a:gd name="connsiteY199" fmla="*/ 1102608 h 5552946"/>
                <a:gd name="connsiteX200" fmla="*/ 8100884 w 11731127"/>
                <a:gd name="connsiteY200" fmla="*/ 950208 h 5552946"/>
                <a:gd name="connsiteX201" fmla="*/ 8100884 w 11731127"/>
                <a:gd name="connsiteY201" fmla="*/ 569208 h 5552946"/>
                <a:gd name="connsiteX202" fmla="*/ 8091359 w 11731127"/>
                <a:gd name="connsiteY202" fmla="*/ 245358 h 5552946"/>
                <a:gd name="connsiteX203" fmla="*/ 8158034 w 11731127"/>
                <a:gd name="connsiteY203" fmla="*/ 140583 h 5552946"/>
                <a:gd name="connsiteX204" fmla="*/ 8224709 w 11731127"/>
                <a:gd name="connsiteY204" fmla="*/ 369183 h 5552946"/>
                <a:gd name="connsiteX205" fmla="*/ 8234234 w 11731127"/>
                <a:gd name="connsiteY205" fmla="*/ 1007358 h 5552946"/>
                <a:gd name="connsiteX206" fmla="*/ 8339009 w 11731127"/>
                <a:gd name="connsiteY206" fmla="*/ 988308 h 5552946"/>
                <a:gd name="connsiteX207" fmla="*/ 8377109 w 11731127"/>
                <a:gd name="connsiteY207" fmla="*/ 607308 h 5552946"/>
                <a:gd name="connsiteX208" fmla="*/ 8358059 w 11731127"/>
                <a:gd name="connsiteY208" fmla="*/ 273933 h 5552946"/>
                <a:gd name="connsiteX209" fmla="*/ 8386634 w 11731127"/>
                <a:gd name="connsiteY209" fmla="*/ 159633 h 5552946"/>
                <a:gd name="connsiteX210" fmla="*/ 8453309 w 11731127"/>
                <a:gd name="connsiteY210" fmla="*/ 407283 h 5552946"/>
                <a:gd name="connsiteX211" fmla="*/ 8481884 w 11731127"/>
                <a:gd name="connsiteY211" fmla="*/ 769233 h 5552946"/>
                <a:gd name="connsiteX212" fmla="*/ 8472359 w 11731127"/>
                <a:gd name="connsiteY212" fmla="*/ 1016883 h 5552946"/>
                <a:gd name="connsiteX213" fmla="*/ 8548559 w 11731127"/>
                <a:gd name="connsiteY213" fmla="*/ 1102608 h 5552946"/>
                <a:gd name="connsiteX214" fmla="*/ 8634284 w 11731127"/>
                <a:gd name="connsiteY214" fmla="*/ 807333 h 5552946"/>
                <a:gd name="connsiteX215" fmla="*/ 8624759 w 11731127"/>
                <a:gd name="connsiteY215" fmla="*/ 350133 h 5552946"/>
                <a:gd name="connsiteX216" fmla="*/ 8634284 w 11731127"/>
                <a:gd name="connsiteY216" fmla="*/ 178683 h 5552946"/>
                <a:gd name="connsiteX217" fmla="*/ 8700959 w 11731127"/>
                <a:gd name="connsiteY217" fmla="*/ 112008 h 5552946"/>
                <a:gd name="connsiteX218" fmla="*/ 8748584 w 11731127"/>
                <a:gd name="connsiteY218" fmla="*/ 188208 h 5552946"/>
                <a:gd name="connsiteX219" fmla="*/ 8758109 w 11731127"/>
                <a:gd name="connsiteY219" fmla="*/ 388233 h 5552946"/>
                <a:gd name="connsiteX220" fmla="*/ 8748584 w 11731127"/>
                <a:gd name="connsiteY220" fmla="*/ 664458 h 5552946"/>
                <a:gd name="connsiteX221" fmla="*/ 8758109 w 11731127"/>
                <a:gd name="connsiteY221" fmla="*/ 959733 h 5552946"/>
                <a:gd name="connsiteX222" fmla="*/ 8777159 w 11731127"/>
                <a:gd name="connsiteY222" fmla="*/ 1064508 h 5552946"/>
                <a:gd name="connsiteX223" fmla="*/ 8834309 w 11731127"/>
                <a:gd name="connsiteY223" fmla="*/ 1083558 h 5552946"/>
                <a:gd name="connsiteX224" fmla="*/ 8881934 w 11731127"/>
                <a:gd name="connsiteY224" fmla="*/ 874008 h 5552946"/>
                <a:gd name="connsiteX225" fmla="*/ 8881934 w 11731127"/>
                <a:gd name="connsiteY225" fmla="*/ 578733 h 5552946"/>
                <a:gd name="connsiteX226" fmla="*/ 8891459 w 11731127"/>
                <a:gd name="connsiteY226" fmla="*/ 283458 h 5552946"/>
                <a:gd name="connsiteX227" fmla="*/ 8891459 w 11731127"/>
                <a:gd name="connsiteY227" fmla="*/ 178683 h 5552946"/>
                <a:gd name="connsiteX228" fmla="*/ 8986709 w 11731127"/>
                <a:gd name="connsiteY228" fmla="*/ 131058 h 5552946"/>
                <a:gd name="connsiteX229" fmla="*/ 9024809 w 11731127"/>
                <a:gd name="connsiteY229" fmla="*/ 216783 h 5552946"/>
                <a:gd name="connsiteX230" fmla="*/ 9024809 w 11731127"/>
                <a:gd name="connsiteY230" fmla="*/ 969258 h 5552946"/>
                <a:gd name="connsiteX231" fmla="*/ 9005759 w 11731127"/>
                <a:gd name="connsiteY231" fmla="*/ 1102608 h 5552946"/>
                <a:gd name="connsiteX232" fmla="*/ 9129584 w 11731127"/>
                <a:gd name="connsiteY232" fmla="*/ 1064508 h 5552946"/>
                <a:gd name="connsiteX233" fmla="*/ 9148634 w 11731127"/>
                <a:gd name="connsiteY233" fmla="*/ 845433 h 5552946"/>
                <a:gd name="connsiteX234" fmla="*/ 9177209 w 11731127"/>
                <a:gd name="connsiteY234" fmla="*/ 464433 h 5552946"/>
                <a:gd name="connsiteX235" fmla="*/ 9186734 w 11731127"/>
                <a:gd name="connsiteY235" fmla="*/ 178683 h 5552946"/>
                <a:gd name="connsiteX236" fmla="*/ 9301034 w 11731127"/>
                <a:gd name="connsiteY236" fmla="*/ 131058 h 5552946"/>
                <a:gd name="connsiteX237" fmla="*/ 9320084 w 11731127"/>
                <a:gd name="connsiteY237" fmla="*/ 235833 h 5552946"/>
                <a:gd name="connsiteX238" fmla="*/ 9320084 w 11731127"/>
                <a:gd name="connsiteY238" fmla="*/ 550158 h 5552946"/>
                <a:gd name="connsiteX239" fmla="*/ 9301034 w 11731127"/>
                <a:gd name="connsiteY239" fmla="*/ 902583 h 5552946"/>
                <a:gd name="connsiteX240" fmla="*/ 9310559 w 11731127"/>
                <a:gd name="connsiteY240" fmla="*/ 1054983 h 5552946"/>
                <a:gd name="connsiteX241" fmla="*/ 9405809 w 11731127"/>
                <a:gd name="connsiteY241" fmla="*/ 1064508 h 5552946"/>
                <a:gd name="connsiteX242" fmla="*/ 9424859 w 11731127"/>
                <a:gd name="connsiteY242" fmla="*/ 883533 h 5552946"/>
                <a:gd name="connsiteX243" fmla="*/ 9443909 w 11731127"/>
                <a:gd name="connsiteY243" fmla="*/ 588258 h 5552946"/>
                <a:gd name="connsiteX244" fmla="*/ 9462959 w 11731127"/>
                <a:gd name="connsiteY244" fmla="*/ 264408 h 5552946"/>
                <a:gd name="connsiteX245" fmla="*/ 9510584 w 11731127"/>
                <a:gd name="connsiteY245" fmla="*/ 140583 h 5552946"/>
                <a:gd name="connsiteX246" fmla="*/ 9596309 w 11731127"/>
                <a:gd name="connsiteY246" fmla="*/ 273933 h 5552946"/>
                <a:gd name="connsiteX247" fmla="*/ 9586784 w 11731127"/>
                <a:gd name="connsiteY247" fmla="*/ 512058 h 5552946"/>
                <a:gd name="connsiteX248" fmla="*/ 9586784 w 11731127"/>
                <a:gd name="connsiteY248" fmla="*/ 807333 h 5552946"/>
                <a:gd name="connsiteX249" fmla="*/ 9624884 w 11731127"/>
                <a:gd name="connsiteY249" fmla="*/ 1054983 h 5552946"/>
                <a:gd name="connsiteX250" fmla="*/ 9682034 w 11731127"/>
                <a:gd name="connsiteY250" fmla="*/ 1121658 h 5552946"/>
                <a:gd name="connsiteX251" fmla="*/ 9710609 w 11731127"/>
                <a:gd name="connsiteY251" fmla="*/ 893058 h 5552946"/>
                <a:gd name="connsiteX252" fmla="*/ 9710609 w 11731127"/>
                <a:gd name="connsiteY252" fmla="*/ 550158 h 5552946"/>
                <a:gd name="connsiteX253" fmla="*/ 9701084 w 11731127"/>
                <a:gd name="connsiteY253" fmla="*/ 235833 h 5552946"/>
                <a:gd name="connsiteX254" fmla="*/ 9805859 w 11731127"/>
                <a:gd name="connsiteY254" fmla="*/ 150108 h 5552946"/>
                <a:gd name="connsiteX255" fmla="*/ 9863009 w 11731127"/>
                <a:gd name="connsiteY255" fmla="*/ 397758 h 5552946"/>
                <a:gd name="connsiteX256" fmla="*/ 9863009 w 11731127"/>
                <a:gd name="connsiteY256" fmla="*/ 721608 h 5552946"/>
                <a:gd name="connsiteX257" fmla="*/ 9891584 w 11731127"/>
                <a:gd name="connsiteY257" fmla="*/ 1064508 h 5552946"/>
                <a:gd name="connsiteX258" fmla="*/ 10005884 w 11731127"/>
                <a:gd name="connsiteY258" fmla="*/ 988308 h 5552946"/>
                <a:gd name="connsiteX259" fmla="*/ 10005884 w 11731127"/>
                <a:gd name="connsiteY259" fmla="*/ 731133 h 5552946"/>
                <a:gd name="connsiteX260" fmla="*/ 10043984 w 11731127"/>
                <a:gd name="connsiteY260" fmla="*/ 359658 h 5552946"/>
                <a:gd name="connsiteX261" fmla="*/ 10015409 w 11731127"/>
                <a:gd name="connsiteY261" fmla="*/ 150108 h 5552946"/>
                <a:gd name="connsiteX262" fmla="*/ 10158284 w 11731127"/>
                <a:gd name="connsiteY262" fmla="*/ 188208 h 5552946"/>
                <a:gd name="connsiteX263" fmla="*/ 10167809 w 11731127"/>
                <a:gd name="connsiteY263" fmla="*/ 397758 h 5552946"/>
                <a:gd name="connsiteX264" fmla="*/ 10177334 w 11731127"/>
                <a:gd name="connsiteY264" fmla="*/ 826383 h 5552946"/>
                <a:gd name="connsiteX265" fmla="*/ 9874108 w 11731127"/>
                <a:gd name="connsiteY265" fmla="*/ 2469448 h 5552946"/>
                <a:gd name="connsiteX266" fmla="*/ 10336942 w 11731127"/>
                <a:gd name="connsiteY266" fmla="*/ 5135960 h 5552946"/>
                <a:gd name="connsiteX267" fmla="*/ 1508999 w 11731127"/>
                <a:gd name="connsiteY267" fmla="*/ 4971363 h 5552946"/>
                <a:gd name="connsiteX0" fmla="*/ 1395589 w 11617717"/>
                <a:gd name="connsiteY0" fmla="*/ 4971363 h 5552946"/>
                <a:gd name="connsiteX1" fmla="*/ 1849993 w 11617717"/>
                <a:gd name="connsiteY1" fmla="*/ 2717631 h 5552946"/>
                <a:gd name="connsiteX2" fmla="*/ 1615249 w 11617717"/>
                <a:gd name="connsiteY2" fmla="*/ 407283 h 5552946"/>
                <a:gd name="connsiteX3" fmla="*/ 1729549 w 11617717"/>
                <a:gd name="connsiteY3" fmla="*/ 273933 h 5552946"/>
                <a:gd name="connsiteX4" fmla="*/ 1739074 w 11617717"/>
                <a:gd name="connsiteY4" fmla="*/ 978783 h 5552946"/>
                <a:gd name="connsiteX5" fmla="*/ 1729549 w 11617717"/>
                <a:gd name="connsiteY5" fmla="*/ 1140708 h 5552946"/>
                <a:gd name="connsiteX6" fmla="*/ 1824799 w 11617717"/>
                <a:gd name="connsiteY6" fmla="*/ 1178808 h 5552946"/>
                <a:gd name="connsiteX7" fmla="*/ 1872424 w 11617717"/>
                <a:gd name="connsiteY7" fmla="*/ 969258 h 5552946"/>
                <a:gd name="connsiteX8" fmla="*/ 1872424 w 11617717"/>
                <a:gd name="connsiteY8" fmla="*/ 664458 h 5552946"/>
                <a:gd name="connsiteX9" fmla="*/ 1872424 w 11617717"/>
                <a:gd name="connsiteY9" fmla="*/ 435858 h 5552946"/>
                <a:gd name="connsiteX10" fmla="*/ 1872424 w 11617717"/>
                <a:gd name="connsiteY10" fmla="*/ 207258 h 5552946"/>
                <a:gd name="connsiteX11" fmla="*/ 1958149 w 11617717"/>
                <a:gd name="connsiteY11" fmla="*/ 188208 h 5552946"/>
                <a:gd name="connsiteX12" fmla="*/ 2015299 w 11617717"/>
                <a:gd name="connsiteY12" fmla="*/ 292983 h 5552946"/>
                <a:gd name="connsiteX13" fmla="*/ 2015299 w 11617717"/>
                <a:gd name="connsiteY13" fmla="*/ 1121658 h 5552946"/>
                <a:gd name="connsiteX14" fmla="*/ 2110549 w 11617717"/>
                <a:gd name="connsiteY14" fmla="*/ 1159758 h 5552946"/>
                <a:gd name="connsiteX15" fmla="*/ 2120074 w 11617717"/>
                <a:gd name="connsiteY15" fmla="*/ 969258 h 5552946"/>
                <a:gd name="connsiteX16" fmla="*/ 2139124 w 11617717"/>
                <a:gd name="connsiteY16" fmla="*/ 188208 h 5552946"/>
                <a:gd name="connsiteX17" fmla="*/ 2243899 w 11617717"/>
                <a:gd name="connsiteY17" fmla="*/ 197733 h 5552946"/>
                <a:gd name="connsiteX18" fmla="*/ 2262949 w 11617717"/>
                <a:gd name="connsiteY18" fmla="*/ 654933 h 5552946"/>
                <a:gd name="connsiteX19" fmla="*/ 2281999 w 11617717"/>
                <a:gd name="connsiteY19" fmla="*/ 1007358 h 5552946"/>
                <a:gd name="connsiteX20" fmla="*/ 2291524 w 11617717"/>
                <a:gd name="connsiteY20" fmla="*/ 1169283 h 5552946"/>
                <a:gd name="connsiteX21" fmla="*/ 2386774 w 11617717"/>
                <a:gd name="connsiteY21" fmla="*/ 1121658 h 5552946"/>
                <a:gd name="connsiteX22" fmla="*/ 2396299 w 11617717"/>
                <a:gd name="connsiteY22" fmla="*/ 254883 h 5552946"/>
                <a:gd name="connsiteX23" fmla="*/ 2443924 w 11617717"/>
                <a:gd name="connsiteY23" fmla="*/ 159633 h 5552946"/>
                <a:gd name="connsiteX24" fmla="*/ 2501074 w 11617717"/>
                <a:gd name="connsiteY24" fmla="*/ 340608 h 5552946"/>
                <a:gd name="connsiteX25" fmla="*/ 2510599 w 11617717"/>
                <a:gd name="connsiteY25" fmla="*/ 788283 h 5552946"/>
                <a:gd name="connsiteX26" fmla="*/ 2539174 w 11617717"/>
                <a:gd name="connsiteY26" fmla="*/ 1169283 h 5552946"/>
                <a:gd name="connsiteX27" fmla="*/ 2691574 w 11617717"/>
                <a:gd name="connsiteY27" fmla="*/ 1121658 h 5552946"/>
                <a:gd name="connsiteX28" fmla="*/ 2682049 w 11617717"/>
                <a:gd name="connsiteY28" fmla="*/ 740658 h 5552946"/>
                <a:gd name="connsiteX29" fmla="*/ 2662999 w 11617717"/>
                <a:gd name="connsiteY29" fmla="*/ 331083 h 5552946"/>
                <a:gd name="connsiteX30" fmla="*/ 2682049 w 11617717"/>
                <a:gd name="connsiteY30" fmla="*/ 159633 h 5552946"/>
                <a:gd name="connsiteX31" fmla="*/ 2805874 w 11617717"/>
                <a:gd name="connsiteY31" fmla="*/ 216783 h 5552946"/>
                <a:gd name="connsiteX32" fmla="*/ 2796349 w 11617717"/>
                <a:gd name="connsiteY32" fmla="*/ 493008 h 5552946"/>
                <a:gd name="connsiteX33" fmla="*/ 2834449 w 11617717"/>
                <a:gd name="connsiteY33" fmla="*/ 874008 h 5552946"/>
                <a:gd name="connsiteX34" fmla="*/ 2853499 w 11617717"/>
                <a:gd name="connsiteY34" fmla="*/ 1112133 h 5552946"/>
                <a:gd name="connsiteX35" fmla="*/ 2929699 w 11617717"/>
                <a:gd name="connsiteY35" fmla="*/ 1112133 h 5552946"/>
                <a:gd name="connsiteX36" fmla="*/ 2986849 w 11617717"/>
                <a:gd name="connsiteY36" fmla="*/ 902583 h 5552946"/>
                <a:gd name="connsiteX37" fmla="*/ 2977324 w 11617717"/>
                <a:gd name="connsiteY37" fmla="*/ 645408 h 5552946"/>
                <a:gd name="connsiteX38" fmla="*/ 2939224 w 11617717"/>
                <a:gd name="connsiteY38" fmla="*/ 235833 h 5552946"/>
                <a:gd name="connsiteX39" fmla="*/ 3034474 w 11617717"/>
                <a:gd name="connsiteY39" fmla="*/ 197733 h 5552946"/>
                <a:gd name="connsiteX40" fmla="*/ 3091624 w 11617717"/>
                <a:gd name="connsiteY40" fmla="*/ 350133 h 5552946"/>
                <a:gd name="connsiteX41" fmla="*/ 3110674 w 11617717"/>
                <a:gd name="connsiteY41" fmla="*/ 693033 h 5552946"/>
                <a:gd name="connsiteX42" fmla="*/ 3082099 w 11617717"/>
                <a:gd name="connsiteY42" fmla="*/ 940683 h 5552946"/>
                <a:gd name="connsiteX43" fmla="*/ 3120199 w 11617717"/>
                <a:gd name="connsiteY43" fmla="*/ 1131183 h 5552946"/>
                <a:gd name="connsiteX44" fmla="*/ 3234499 w 11617717"/>
                <a:gd name="connsiteY44" fmla="*/ 1102608 h 5552946"/>
                <a:gd name="connsiteX45" fmla="*/ 3234499 w 11617717"/>
                <a:gd name="connsiteY45" fmla="*/ 769233 h 5552946"/>
                <a:gd name="connsiteX46" fmla="*/ 3205924 w 11617717"/>
                <a:gd name="connsiteY46" fmla="*/ 378708 h 5552946"/>
                <a:gd name="connsiteX47" fmla="*/ 3234499 w 11617717"/>
                <a:gd name="connsiteY47" fmla="*/ 178683 h 5552946"/>
                <a:gd name="connsiteX48" fmla="*/ 3358324 w 11617717"/>
                <a:gd name="connsiteY48" fmla="*/ 178683 h 5552946"/>
                <a:gd name="connsiteX49" fmla="*/ 3348799 w 11617717"/>
                <a:gd name="connsiteY49" fmla="*/ 416808 h 5552946"/>
                <a:gd name="connsiteX50" fmla="*/ 3348799 w 11617717"/>
                <a:gd name="connsiteY50" fmla="*/ 607308 h 5552946"/>
                <a:gd name="connsiteX51" fmla="*/ 3386899 w 11617717"/>
                <a:gd name="connsiteY51" fmla="*/ 874008 h 5552946"/>
                <a:gd name="connsiteX52" fmla="*/ 3396424 w 11617717"/>
                <a:gd name="connsiteY52" fmla="*/ 1083558 h 5552946"/>
                <a:gd name="connsiteX53" fmla="*/ 3463099 w 11617717"/>
                <a:gd name="connsiteY53" fmla="*/ 1121658 h 5552946"/>
                <a:gd name="connsiteX54" fmla="*/ 3529774 w 11617717"/>
                <a:gd name="connsiteY54" fmla="*/ 1007358 h 5552946"/>
                <a:gd name="connsiteX55" fmla="*/ 3520249 w 11617717"/>
                <a:gd name="connsiteY55" fmla="*/ 750183 h 5552946"/>
                <a:gd name="connsiteX56" fmla="*/ 3520249 w 11617717"/>
                <a:gd name="connsiteY56" fmla="*/ 378708 h 5552946"/>
                <a:gd name="connsiteX57" fmla="*/ 3529774 w 11617717"/>
                <a:gd name="connsiteY57" fmla="*/ 169158 h 5552946"/>
                <a:gd name="connsiteX58" fmla="*/ 3653599 w 11617717"/>
                <a:gd name="connsiteY58" fmla="*/ 178683 h 5552946"/>
                <a:gd name="connsiteX59" fmla="*/ 3691699 w 11617717"/>
                <a:gd name="connsiteY59" fmla="*/ 407283 h 5552946"/>
                <a:gd name="connsiteX60" fmla="*/ 3691699 w 11617717"/>
                <a:gd name="connsiteY60" fmla="*/ 712083 h 5552946"/>
                <a:gd name="connsiteX61" fmla="*/ 3672649 w 11617717"/>
                <a:gd name="connsiteY61" fmla="*/ 1026408 h 5552946"/>
                <a:gd name="connsiteX62" fmla="*/ 3701224 w 11617717"/>
                <a:gd name="connsiteY62" fmla="*/ 1140708 h 5552946"/>
                <a:gd name="connsiteX63" fmla="*/ 3805999 w 11617717"/>
                <a:gd name="connsiteY63" fmla="*/ 1093083 h 5552946"/>
                <a:gd name="connsiteX64" fmla="*/ 3815524 w 11617717"/>
                <a:gd name="connsiteY64" fmla="*/ 835908 h 5552946"/>
                <a:gd name="connsiteX65" fmla="*/ 3834574 w 11617717"/>
                <a:gd name="connsiteY65" fmla="*/ 559683 h 5552946"/>
                <a:gd name="connsiteX66" fmla="*/ 3805999 w 11617717"/>
                <a:gd name="connsiteY66" fmla="*/ 245358 h 5552946"/>
                <a:gd name="connsiteX67" fmla="*/ 3920299 w 11617717"/>
                <a:gd name="connsiteY67" fmla="*/ 102483 h 5552946"/>
                <a:gd name="connsiteX68" fmla="*/ 3986974 w 11617717"/>
                <a:gd name="connsiteY68" fmla="*/ 378708 h 5552946"/>
                <a:gd name="connsiteX69" fmla="*/ 3967924 w 11617717"/>
                <a:gd name="connsiteY69" fmla="*/ 721608 h 5552946"/>
                <a:gd name="connsiteX70" fmla="*/ 3948874 w 11617717"/>
                <a:gd name="connsiteY70" fmla="*/ 1093083 h 5552946"/>
                <a:gd name="connsiteX71" fmla="*/ 3996499 w 11617717"/>
                <a:gd name="connsiteY71" fmla="*/ 1140708 h 5552946"/>
                <a:gd name="connsiteX72" fmla="*/ 4110799 w 11617717"/>
                <a:gd name="connsiteY72" fmla="*/ 1074033 h 5552946"/>
                <a:gd name="connsiteX73" fmla="*/ 4120324 w 11617717"/>
                <a:gd name="connsiteY73" fmla="*/ 864483 h 5552946"/>
                <a:gd name="connsiteX74" fmla="*/ 4110799 w 11617717"/>
                <a:gd name="connsiteY74" fmla="*/ 531108 h 5552946"/>
                <a:gd name="connsiteX75" fmla="*/ 4167949 w 11617717"/>
                <a:gd name="connsiteY75" fmla="*/ 159633 h 5552946"/>
                <a:gd name="connsiteX76" fmla="*/ 4263199 w 11617717"/>
                <a:gd name="connsiteY76" fmla="*/ 340608 h 5552946"/>
                <a:gd name="connsiteX77" fmla="*/ 4282249 w 11617717"/>
                <a:gd name="connsiteY77" fmla="*/ 759708 h 5552946"/>
                <a:gd name="connsiteX78" fmla="*/ 4272724 w 11617717"/>
                <a:gd name="connsiteY78" fmla="*/ 1064508 h 5552946"/>
                <a:gd name="connsiteX79" fmla="*/ 4377499 w 11617717"/>
                <a:gd name="connsiteY79" fmla="*/ 1131183 h 5552946"/>
                <a:gd name="connsiteX80" fmla="*/ 4387024 w 11617717"/>
                <a:gd name="connsiteY80" fmla="*/ 912108 h 5552946"/>
                <a:gd name="connsiteX81" fmla="*/ 4415599 w 11617717"/>
                <a:gd name="connsiteY81" fmla="*/ 569208 h 5552946"/>
                <a:gd name="connsiteX82" fmla="*/ 4406074 w 11617717"/>
                <a:gd name="connsiteY82" fmla="*/ 331083 h 5552946"/>
                <a:gd name="connsiteX83" fmla="*/ 4425124 w 11617717"/>
                <a:gd name="connsiteY83" fmla="*/ 140583 h 5552946"/>
                <a:gd name="connsiteX84" fmla="*/ 4548949 w 11617717"/>
                <a:gd name="connsiteY84" fmla="*/ 207258 h 5552946"/>
                <a:gd name="connsiteX85" fmla="*/ 4548949 w 11617717"/>
                <a:gd name="connsiteY85" fmla="*/ 483483 h 5552946"/>
                <a:gd name="connsiteX86" fmla="*/ 4539424 w 11617717"/>
                <a:gd name="connsiteY86" fmla="*/ 788283 h 5552946"/>
                <a:gd name="connsiteX87" fmla="*/ 4501324 w 11617717"/>
                <a:gd name="connsiteY87" fmla="*/ 1064508 h 5552946"/>
                <a:gd name="connsiteX88" fmla="*/ 4634674 w 11617717"/>
                <a:gd name="connsiteY88" fmla="*/ 1121658 h 5552946"/>
                <a:gd name="connsiteX89" fmla="*/ 4701349 w 11617717"/>
                <a:gd name="connsiteY89" fmla="*/ 721608 h 5552946"/>
                <a:gd name="connsiteX90" fmla="*/ 4710874 w 11617717"/>
                <a:gd name="connsiteY90" fmla="*/ 302508 h 5552946"/>
                <a:gd name="connsiteX91" fmla="*/ 4768024 w 11617717"/>
                <a:gd name="connsiteY91" fmla="*/ 150108 h 5552946"/>
                <a:gd name="connsiteX92" fmla="*/ 4825174 w 11617717"/>
                <a:gd name="connsiteY92" fmla="*/ 207258 h 5552946"/>
                <a:gd name="connsiteX93" fmla="*/ 4825174 w 11617717"/>
                <a:gd name="connsiteY93" fmla="*/ 445383 h 5552946"/>
                <a:gd name="connsiteX94" fmla="*/ 4853749 w 11617717"/>
                <a:gd name="connsiteY94" fmla="*/ 788283 h 5552946"/>
                <a:gd name="connsiteX95" fmla="*/ 4863274 w 11617717"/>
                <a:gd name="connsiteY95" fmla="*/ 1045458 h 5552946"/>
                <a:gd name="connsiteX96" fmla="*/ 4948999 w 11617717"/>
                <a:gd name="connsiteY96" fmla="*/ 1102608 h 5552946"/>
                <a:gd name="connsiteX97" fmla="*/ 4987099 w 11617717"/>
                <a:gd name="connsiteY97" fmla="*/ 826383 h 5552946"/>
                <a:gd name="connsiteX98" fmla="*/ 4958524 w 11617717"/>
                <a:gd name="connsiteY98" fmla="*/ 473958 h 5552946"/>
                <a:gd name="connsiteX99" fmla="*/ 4958524 w 11617717"/>
                <a:gd name="connsiteY99" fmla="*/ 188208 h 5552946"/>
                <a:gd name="connsiteX100" fmla="*/ 5034724 w 11617717"/>
                <a:gd name="connsiteY100" fmla="*/ 112008 h 5552946"/>
                <a:gd name="connsiteX101" fmla="*/ 5101399 w 11617717"/>
                <a:gd name="connsiteY101" fmla="*/ 245358 h 5552946"/>
                <a:gd name="connsiteX102" fmla="*/ 5101399 w 11617717"/>
                <a:gd name="connsiteY102" fmla="*/ 416808 h 5552946"/>
                <a:gd name="connsiteX103" fmla="*/ 5120449 w 11617717"/>
                <a:gd name="connsiteY103" fmla="*/ 712083 h 5552946"/>
                <a:gd name="connsiteX104" fmla="*/ 5149024 w 11617717"/>
                <a:gd name="connsiteY104" fmla="*/ 988308 h 5552946"/>
                <a:gd name="connsiteX105" fmla="*/ 5158549 w 11617717"/>
                <a:gd name="connsiteY105" fmla="*/ 1131183 h 5552946"/>
                <a:gd name="connsiteX106" fmla="*/ 5291899 w 11617717"/>
                <a:gd name="connsiteY106" fmla="*/ 1083558 h 5552946"/>
                <a:gd name="connsiteX107" fmla="*/ 5263324 w 11617717"/>
                <a:gd name="connsiteY107" fmla="*/ 759708 h 5552946"/>
                <a:gd name="connsiteX108" fmla="*/ 5244274 w 11617717"/>
                <a:gd name="connsiteY108" fmla="*/ 226308 h 5552946"/>
                <a:gd name="connsiteX109" fmla="*/ 5263324 w 11617717"/>
                <a:gd name="connsiteY109" fmla="*/ 121533 h 5552946"/>
                <a:gd name="connsiteX110" fmla="*/ 5339524 w 11617717"/>
                <a:gd name="connsiteY110" fmla="*/ 178683 h 5552946"/>
                <a:gd name="connsiteX111" fmla="*/ 5377624 w 11617717"/>
                <a:gd name="connsiteY111" fmla="*/ 454908 h 5552946"/>
                <a:gd name="connsiteX112" fmla="*/ 5415724 w 11617717"/>
                <a:gd name="connsiteY112" fmla="*/ 864483 h 5552946"/>
                <a:gd name="connsiteX113" fmla="*/ 5482399 w 11617717"/>
                <a:gd name="connsiteY113" fmla="*/ 1112133 h 5552946"/>
                <a:gd name="connsiteX114" fmla="*/ 5530024 w 11617717"/>
                <a:gd name="connsiteY114" fmla="*/ 931158 h 5552946"/>
                <a:gd name="connsiteX115" fmla="*/ 5530024 w 11617717"/>
                <a:gd name="connsiteY115" fmla="*/ 654933 h 5552946"/>
                <a:gd name="connsiteX116" fmla="*/ 5558599 w 11617717"/>
                <a:gd name="connsiteY116" fmla="*/ 312033 h 5552946"/>
                <a:gd name="connsiteX117" fmla="*/ 5587174 w 11617717"/>
                <a:gd name="connsiteY117" fmla="*/ 131058 h 5552946"/>
                <a:gd name="connsiteX118" fmla="*/ 5653849 w 11617717"/>
                <a:gd name="connsiteY118" fmla="*/ 302508 h 5552946"/>
                <a:gd name="connsiteX119" fmla="*/ 5644324 w 11617717"/>
                <a:gd name="connsiteY119" fmla="*/ 626358 h 5552946"/>
                <a:gd name="connsiteX120" fmla="*/ 5682424 w 11617717"/>
                <a:gd name="connsiteY120" fmla="*/ 978783 h 5552946"/>
                <a:gd name="connsiteX121" fmla="*/ 5710999 w 11617717"/>
                <a:gd name="connsiteY121" fmla="*/ 1102608 h 5552946"/>
                <a:gd name="connsiteX122" fmla="*/ 5825299 w 11617717"/>
                <a:gd name="connsiteY122" fmla="*/ 1074033 h 5552946"/>
                <a:gd name="connsiteX123" fmla="*/ 5777674 w 11617717"/>
                <a:gd name="connsiteY123" fmla="*/ 702558 h 5552946"/>
                <a:gd name="connsiteX124" fmla="*/ 5777674 w 11617717"/>
                <a:gd name="connsiteY124" fmla="*/ 473958 h 5552946"/>
                <a:gd name="connsiteX125" fmla="*/ 5806249 w 11617717"/>
                <a:gd name="connsiteY125" fmla="*/ 188208 h 5552946"/>
                <a:gd name="connsiteX126" fmla="*/ 5901499 w 11617717"/>
                <a:gd name="connsiteY126" fmla="*/ 169158 h 5552946"/>
                <a:gd name="connsiteX127" fmla="*/ 5939599 w 11617717"/>
                <a:gd name="connsiteY127" fmla="*/ 254883 h 5552946"/>
                <a:gd name="connsiteX128" fmla="*/ 5977699 w 11617717"/>
                <a:gd name="connsiteY128" fmla="*/ 502533 h 5552946"/>
                <a:gd name="connsiteX129" fmla="*/ 5968174 w 11617717"/>
                <a:gd name="connsiteY129" fmla="*/ 712083 h 5552946"/>
                <a:gd name="connsiteX130" fmla="*/ 5968174 w 11617717"/>
                <a:gd name="connsiteY130" fmla="*/ 864483 h 5552946"/>
                <a:gd name="connsiteX131" fmla="*/ 5987224 w 11617717"/>
                <a:gd name="connsiteY131" fmla="*/ 1016883 h 5552946"/>
                <a:gd name="connsiteX132" fmla="*/ 5996749 w 11617717"/>
                <a:gd name="connsiteY132" fmla="*/ 1083558 h 5552946"/>
                <a:gd name="connsiteX133" fmla="*/ 6091999 w 11617717"/>
                <a:gd name="connsiteY133" fmla="*/ 1026408 h 5552946"/>
                <a:gd name="connsiteX134" fmla="*/ 6101524 w 11617717"/>
                <a:gd name="connsiteY134" fmla="*/ 864483 h 5552946"/>
                <a:gd name="connsiteX135" fmla="*/ 6101524 w 11617717"/>
                <a:gd name="connsiteY135" fmla="*/ 550158 h 5552946"/>
                <a:gd name="connsiteX136" fmla="*/ 6082474 w 11617717"/>
                <a:gd name="connsiteY136" fmla="*/ 283458 h 5552946"/>
                <a:gd name="connsiteX137" fmla="*/ 6082474 w 11617717"/>
                <a:gd name="connsiteY137" fmla="*/ 169158 h 5552946"/>
                <a:gd name="connsiteX138" fmla="*/ 6139624 w 11617717"/>
                <a:gd name="connsiteY138" fmla="*/ 140583 h 5552946"/>
                <a:gd name="connsiteX139" fmla="*/ 6196774 w 11617717"/>
                <a:gd name="connsiteY139" fmla="*/ 159633 h 5552946"/>
                <a:gd name="connsiteX140" fmla="*/ 6234874 w 11617717"/>
                <a:gd name="connsiteY140" fmla="*/ 321558 h 5552946"/>
                <a:gd name="connsiteX141" fmla="*/ 6234874 w 11617717"/>
                <a:gd name="connsiteY141" fmla="*/ 550158 h 5552946"/>
                <a:gd name="connsiteX142" fmla="*/ 6234874 w 11617717"/>
                <a:gd name="connsiteY142" fmla="*/ 826383 h 5552946"/>
                <a:gd name="connsiteX143" fmla="*/ 6225349 w 11617717"/>
                <a:gd name="connsiteY143" fmla="*/ 997833 h 5552946"/>
                <a:gd name="connsiteX144" fmla="*/ 6253924 w 11617717"/>
                <a:gd name="connsiteY144" fmla="*/ 1054983 h 5552946"/>
                <a:gd name="connsiteX145" fmla="*/ 6349174 w 11617717"/>
                <a:gd name="connsiteY145" fmla="*/ 1054983 h 5552946"/>
                <a:gd name="connsiteX146" fmla="*/ 6377749 w 11617717"/>
                <a:gd name="connsiteY146" fmla="*/ 816858 h 5552946"/>
                <a:gd name="connsiteX147" fmla="*/ 6387274 w 11617717"/>
                <a:gd name="connsiteY147" fmla="*/ 407283 h 5552946"/>
                <a:gd name="connsiteX148" fmla="*/ 6377749 w 11617717"/>
                <a:gd name="connsiteY148" fmla="*/ 150108 h 5552946"/>
                <a:gd name="connsiteX149" fmla="*/ 6463474 w 11617717"/>
                <a:gd name="connsiteY149" fmla="*/ 150108 h 5552946"/>
                <a:gd name="connsiteX150" fmla="*/ 6501574 w 11617717"/>
                <a:gd name="connsiteY150" fmla="*/ 254883 h 5552946"/>
                <a:gd name="connsiteX151" fmla="*/ 6511099 w 11617717"/>
                <a:gd name="connsiteY151" fmla="*/ 416808 h 5552946"/>
                <a:gd name="connsiteX152" fmla="*/ 6520624 w 11617717"/>
                <a:gd name="connsiteY152" fmla="*/ 578733 h 5552946"/>
                <a:gd name="connsiteX153" fmla="*/ 6511099 w 11617717"/>
                <a:gd name="connsiteY153" fmla="*/ 807333 h 5552946"/>
                <a:gd name="connsiteX154" fmla="*/ 6511099 w 11617717"/>
                <a:gd name="connsiteY154" fmla="*/ 1016883 h 5552946"/>
                <a:gd name="connsiteX155" fmla="*/ 6558724 w 11617717"/>
                <a:gd name="connsiteY155" fmla="*/ 1093083 h 5552946"/>
                <a:gd name="connsiteX156" fmla="*/ 6615874 w 11617717"/>
                <a:gd name="connsiteY156" fmla="*/ 988308 h 5552946"/>
                <a:gd name="connsiteX157" fmla="*/ 6663499 w 11617717"/>
                <a:gd name="connsiteY157" fmla="*/ 778758 h 5552946"/>
                <a:gd name="connsiteX158" fmla="*/ 6625399 w 11617717"/>
                <a:gd name="connsiteY158" fmla="*/ 559683 h 5552946"/>
                <a:gd name="connsiteX159" fmla="*/ 6625399 w 11617717"/>
                <a:gd name="connsiteY159" fmla="*/ 273933 h 5552946"/>
                <a:gd name="connsiteX160" fmla="*/ 6682549 w 11617717"/>
                <a:gd name="connsiteY160" fmla="*/ 121533 h 5552946"/>
                <a:gd name="connsiteX161" fmla="*/ 6749224 w 11617717"/>
                <a:gd name="connsiteY161" fmla="*/ 169158 h 5552946"/>
                <a:gd name="connsiteX162" fmla="*/ 6758749 w 11617717"/>
                <a:gd name="connsiteY162" fmla="*/ 378708 h 5552946"/>
                <a:gd name="connsiteX163" fmla="*/ 6758749 w 11617717"/>
                <a:gd name="connsiteY163" fmla="*/ 559683 h 5552946"/>
                <a:gd name="connsiteX164" fmla="*/ 6787324 w 11617717"/>
                <a:gd name="connsiteY164" fmla="*/ 835908 h 5552946"/>
                <a:gd name="connsiteX165" fmla="*/ 6777799 w 11617717"/>
                <a:gd name="connsiteY165" fmla="*/ 1045458 h 5552946"/>
                <a:gd name="connsiteX166" fmla="*/ 6825424 w 11617717"/>
                <a:gd name="connsiteY166" fmla="*/ 1121658 h 5552946"/>
                <a:gd name="connsiteX167" fmla="*/ 6901624 w 11617717"/>
                <a:gd name="connsiteY167" fmla="*/ 1093083 h 5552946"/>
                <a:gd name="connsiteX168" fmla="*/ 6901624 w 11617717"/>
                <a:gd name="connsiteY168" fmla="*/ 750183 h 5552946"/>
                <a:gd name="connsiteX169" fmla="*/ 6911149 w 11617717"/>
                <a:gd name="connsiteY169" fmla="*/ 216783 h 5552946"/>
                <a:gd name="connsiteX170" fmla="*/ 6996874 w 11617717"/>
                <a:gd name="connsiteY170" fmla="*/ 121533 h 5552946"/>
                <a:gd name="connsiteX171" fmla="*/ 7034974 w 11617717"/>
                <a:gd name="connsiteY171" fmla="*/ 226308 h 5552946"/>
                <a:gd name="connsiteX172" fmla="*/ 7034974 w 11617717"/>
                <a:gd name="connsiteY172" fmla="*/ 512058 h 5552946"/>
                <a:gd name="connsiteX173" fmla="*/ 7034974 w 11617717"/>
                <a:gd name="connsiteY173" fmla="*/ 788283 h 5552946"/>
                <a:gd name="connsiteX174" fmla="*/ 7034974 w 11617717"/>
                <a:gd name="connsiteY174" fmla="*/ 969258 h 5552946"/>
                <a:gd name="connsiteX175" fmla="*/ 7034974 w 11617717"/>
                <a:gd name="connsiteY175" fmla="*/ 1102608 h 5552946"/>
                <a:gd name="connsiteX176" fmla="*/ 7139749 w 11617717"/>
                <a:gd name="connsiteY176" fmla="*/ 1064508 h 5552946"/>
                <a:gd name="connsiteX177" fmla="*/ 7168324 w 11617717"/>
                <a:gd name="connsiteY177" fmla="*/ 912108 h 5552946"/>
                <a:gd name="connsiteX178" fmla="*/ 7158799 w 11617717"/>
                <a:gd name="connsiteY178" fmla="*/ 559683 h 5552946"/>
                <a:gd name="connsiteX179" fmla="*/ 7158799 w 11617717"/>
                <a:gd name="connsiteY179" fmla="*/ 312033 h 5552946"/>
                <a:gd name="connsiteX180" fmla="*/ 7196899 w 11617717"/>
                <a:gd name="connsiteY180" fmla="*/ 140583 h 5552946"/>
                <a:gd name="connsiteX181" fmla="*/ 7282624 w 11617717"/>
                <a:gd name="connsiteY181" fmla="*/ 169158 h 5552946"/>
                <a:gd name="connsiteX182" fmla="*/ 7292149 w 11617717"/>
                <a:gd name="connsiteY182" fmla="*/ 483483 h 5552946"/>
                <a:gd name="connsiteX183" fmla="*/ 7320724 w 11617717"/>
                <a:gd name="connsiteY183" fmla="*/ 1112133 h 5552946"/>
                <a:gd name="connsiteX184" fmla="*/ 7444549 w 11617717"/>
                <a:gd name="connsiteY184" fmla="*/ 1083558 h 5552946"/>
                <a:gd name="connsiteX185" fmla="*/ 7463599 w 11617717"/>
                <a:gd name="connsiteY185" fmla="*/ 845433 h 5552946"/>
                <a:gd name="connsiteX186" fmla="*/ 7435024 w 11617717"/>
                <a:gd name="connsiteY186" fmla="*/ 407283 h 5552946"/>
                <a:gd name="connsiteX187" fmla="*/ 7482649 w 11617717"/>
                <a:gd name="connsiteY187" fmla="*/ 178683 h 5552946"/>
                <a:gd name="connsiteX188" fmla="*/ 7549324 w 11617717"/>
                <a:gd name="connsiteY188" fmla="*/ 216783 h 5552946"/>
                <a:gd name="connsiteX189" fmla="*/ 7587424 w 11617717"/>
                <a:gd name="connsiteY189" fmla="*/ 940683 h 5552946"/>
                <a:gd name="connsiteX190" fmla="*/ 7615999 w 11617717"/>
                <a:gd name="connsiteY190" fmla="*/ 1131183 h 5552946"/>
                <a:gd name="connsiteX191" fmla="*/ 7730299 w 11617717"/>
                <a:gd name="connsiteY191" fmla="*/ 1035933 h 5552946"/>
                <a:gd name="connsiteX192" fmla="*/ 7739824 w 11617717"/>
                <a:gd name="connsiteY192" fmla="*/ 626358 h 5552946"/>
                <a:gd name="connsiteX193" fmla="*/ 7749349 w 11617717"/>
                <a:gd name="connsiteY193" fmla="*/ 359658 h 5552946"/>
                <a:gd name="connsiteX194" fmla="*/ 7787449 w 11617717"/>
                <a:gd name="connsiteY194" fmla="*/ 159633 h 5552946"/>
                <a:gd name="connsiteX195" fmla="*/ 7854124 w 11617717"/>
                <a:gd name="connsiteY195" fmla="*/ 216783 h 5552946"/>
                <a:gd name="connsiteX196" fmla="*/ 7863649 w 11617717"/>
                <a:gd name="connsiteY196" fmla="*/ 750183 h 5552946"/>
                <a:gd name="connsiteX197" fmla="*/ 7854124 w 11617717"/>
                <a:gd name="connsiteY197" fmla="*/ 1035933 h 5552946"/>
                <a:gd name="connsiteX198" fmla="*/ 7930324 w 11617717"/>
                <a:gd name="connsiteY198" fmla="*/ 1102608 h 5552946"/>
                <a:gd name="connsiteX199" fmla="*/ 7987474 w 11617717"/>
                <a:gd name="connsiteY199" fmla="*/ 950208 h 5552946"/>
                <a:gd name="connsiteX200" fmla="*/ 7987474 w 11617717"/>
                <a:gd name="connsiteY200" fmla="*/ 569208 h 5552946"/>
                <a:gd name="connsiteX201" fmla="*/ 7977949 w 11617717"/>
                <a:gd name="connsiteY201" fmla="*/ 245358 h 5552946"/>
                <a:gd name="connsiteX202" fmla="*/ 8044624 w 11617717"/>
                <a:gd name="connsiteY202" fmla="*/ 140583 h 5552946"/>
                <a:gd name="connsiteX203" fmla="*/ 8111299 w 11617717"/>
                <a:gd name="connsiteY203" fmla="*/ 369183 h 5552946"/>
                <a:gd name="connsiteX204" fmla="*/ 8120824 w 11617717"/>
                <a:gd name="connsiteY204" fmla="*/ 1007358 h 5552946"/>
                <a:gd name="connsiteX205" fmla="*/ 8225599 w 11617717"/>
                <a:gd name="connsiteY205" fmla="*/ 988308 h 5552946"/>
                <a:gd name="connsiteX206" fmla="*/ 8263699 w 11617717"/>
                <a:gd name="connsiteY206" fmla="*/ 607308 h 5552946"/>
                <a:gd name="connsiteX207" fmla="*/ 8244649 w 11617717"/>
                <a:gd name="connsiteY207" fmla="*/ 273933 h 5552946"/>
                <a:gd name="connsiteX208" fmla="*/ 8273224 w 11617717"/>
                <a:gd name="connsiteY208" fmla="*/ 159633 h 5552946"/>
                <a:gd name="connsiteX209" fmla="*/ 8339899 w 11617717"/>
                <a:gd name="connsiteY209" fmla="*/ 407283 h 5552946"/>
                <a:gd name="connsiteX210" fmla="*/ 8368474 w 11617717"/>
                <a:gd name="connsiteY210" fmla="*/ 769233 h 5552946"/>
                <a:gd name="connsiteX211" fmla="*/ 8358949 w 11617717"/>
                <a:gd name="connsiteY211" fmla="*/ 1016883 h 5552946"/>
                <a:gd name="connsiteX212" fmla="*/ 8435149 w 11617717"/>
                <a:gd name="connsiteY212" fmla="*/ 1102608 h 5552946"/>
                <a:gd name="connsiteX213" fmla="*/ 8520874 w 11617717"/>
                <a:gd name="connsiteY213" fmla="*/ 807333 h 5552946"/>
                <a:gd name="connsiteX214" fmla="*/ 8511349 w 11617717"/>
                <a:gd name="connsiteY214" fmla="*/ 350133 h 5552946"/>
                <a:gd name="connsiteX215" fmla="*/ 8520874 w 11617717"/>
                <a:gd name="connsiteY215" fmla="*/ 178683 h 5552946"/>
                <a:gd name="connsiteX216" fmla="*/ 8587549 w 11617717"/>
                <a:gd name="connsiteY216" fmla="*/ 112008 h 5552946"/>
                <a:gd name="connsiteX217" fmla="*/ 8635174 w 11617717"/>
                <a:gd name="connsiteY217" fmla="*/ 188208 h 5552946"/>
                <a:gd name="connsiteX218" fmla="*/ 8644699 w 11617717"/>
                <a:gd name="connsiteY218" fmla="*/ 388233 h 5552946"/>
                <a:gd name="connsiteX219" fmla="*/ 8635174 w 11617717"/>
                <a:gd name="connsiteY219" fmla="*/ 664458 h 5552946"/>
                <a:gd name="connsiteX220" fmla="*/ 8644699 w 11617717"/>
                <a:gd name="connsiteY220" fmla="*/ 959733 h 5552946"/>
                <a:gd name="connsiteX221" fmla="*/ 8663749 w 11617717"/>
                <a:gd name="connsiteY221" fmla="*/ 1064508 h 5552946"/>
                <a:gd name="connsiteX222" fmla="*/ 8720899 w 11617717"/>
                <a:gd name="connsiteY222" fmla="*/ 1083558 h 5552946"/>
                <a:gd name="connsiteX223" fmla="*/ 8768524 w 11617717"/>
                <a:gd name="connsiteY223" fmla="*/ 874008 h 5552946"/>
                <a:gd name="connsiteX224" fmla="*/ 8768524 w 11617717"/>
                <a:gd name="connsiteY224" fmla="*/ 578733 h 5552946"/>
                <a:gd name="connsiteX225" fmla="*/ 8778049 w 11617717"/>
                <a:gd name="connsiteY225" fmla="*/ 283458 h 5552946"/>
                <a:gd name="connsiteX226" fmla="*/ 8778049 w 11617717"/>
                <a:gd name="connsiteY226" fmla="*/ 178683 h 5552946"/>
                <a:gd name="connsiteX227" fmla="*/ 8873299 w 11617717"/>
                <a:gd name="connsiteY227" fmla="*/ 131058 h 5552946"/>
                <a:gd name="connsiteX228" fmla="*/ 8911399 w 11617717"/>
                <a:gd name="connsiteY228" fmla="*/ 216783 h 5552946"/>
                <a:gd name="connsiteX229" fmla="*/ 8911399 w 11617717"/>
                <a:gd name="connsiteY229" fmla="*/ 969258 h 5552946"/>
                <a:gd name="connsiteX230" fmla="*/ 8892349 w 11617717"/>
                <a:gd name="connsiteY230" fmla="*/ 1102608 h 5552946"/>
                <a:gd name="connsiteX231" fmla="*/ 9016174 w 11617717"/>
                <a:gd name="connsiteY231" fmla="*/ 1064508 h 5552946"/>
                <a:gd name="connsiteX232" fmla="*/ 9035224 w 11617717"/>
                <a:gd name="connsiteY232" fmla="*/ 845433 h 5552946"/>
                <a:gd name="connsiteX233" fmla="*/ 9063799 w 11617717"/>
                <a:gd name="connsiteY233" fmla="*/ 464433 h 5552946"/>
                <a:gd name="connsiteX234" fmla="*/ 9073324 w 11617717"/>
                <a:gd name="connsiteY234" fmla="*/ 178683 h 5552946"/>
                <a:gd name="connsiteX235" fmla="*/ 9187624 w 11617717"/>
                <a:gd name="connsiteY235" fmla="*/ 131058 h 5552946"/>
                <a:gd name="connsiteX236" fmla="*/ 9206674 w 11617717"/>
                <a:gd name="connsiteY236" fmla="*/ 235833 h 5552946"/>
                <a:gd name="connsiteX237" fmla="*/ 9206674 w 11617717"/>
                <a:gd name="connsiteY237" fmla="*/ 550158 h 5552946"/>
                <a:gd name="connsiteX238" fmla="*/ 9187624 w 11617717"/>
                <a:gd name="connsiteY238" fmla="*/ 902583 h 5552946"/>
                <a:gd name="connsiteX239" fmla="*/ 9197149 w 11617717"/>
                <a:gd name="connsiteY239" fmla="*/ 1054983 h 5552946"/>
                <a:gd name="connsiteX240" fmla="*/ 9292399 w 11617717"/>
                <a:gd name="connsiteY240" fmla="*/ 1064508 h 5552946"/>
                <a:gd name="connsiteX241" fmla="*/ 9311449 w 11617717"/>
                <a:gd name="connsiteY241" fmla="*/ 883533 h 5552946"/>
                <a:gd name="connsiteX242" fmla="*/ 9330499 w 11617717"/>
                <a:gd name="connsiteY242" fmla="*/ 588258 h 5552946"/>
                <a:gd name="connsiteX243" fmla="*/ 9349549 w 11617717"/>
                <a:gd name="connsiteY243" fmla="*/ 264408 h 5552946"/>
                <a:gd name="connsiteX244" fmla="*/ 9397174 w 11617717"/>
                <a:gd name="connsiteY244" fmla="*/ 140583 h 5552946"/>
                <a:gd name="connsiteX245" fmla="*/ 9482899 w 11617717"/>
                <a:gd name="connsiteY245" fmla="*/ 273933 h 5552946"/>
                <a:gd name="connsiteX246" fmla="*/ 9473374 w 11617717"/>
                <a:gd name="connsiteY246" fmla="*/ 512058 h 5552946"/>
                <a:gd name="connsiteX247" fmla="*/ 9473374 w 11617717"/>
                <a:gd name="connsiteY247" fmla="*/ 807333 h 5552946"/>
                <a:gd name="connsiteX248" fmla="*/ 9511474 w 11617717"/>
                <a:gd name="connsiteY248" fmla="*/ 1054983 h 5552946"/>
                <a:gd name="connsiteX249" fmla="*/ 9568624 w 11617717"/>
                <a:gd name="connsiteY249" fmla="*/ 1121658 h 5552946"/>
                <a:gd name="connsiteX250" fmla="*/ 9597199 w 11617717"/>
                <a:gd name="connsiteY250" fmla="*/ 893058 h 5552946"/>
                <a:gd name="connsiteX251" fmla="*/ 9597199 w 11617717"/>
                <a:gd name="connsiteY251" fmla="*/ 550158 h 5552946"/>
                <a:gd name="connsiteX252" fmla="*/ 9587674 w 11617717"/>
                <a:gd name="connsiteY252" fmla="*/ 235833 h 5552946"/>
                <a:gd name="connsiteX253" fmla="*/ 9692449 w 11617717"/>
                <a:gd name="connsiteY253" fmla="*/ 150108 h 5552946"/>
                <a:gd name="connsiteX254" fmla="*/ 9749599 w 11617717"/>
                <a:gd name="connsiteY254" fmla="*/ 397758 h 5552946"/>
                <a:gd name="connsiteX255" fmla="*/ 9749599 w 11617717"/>
                <a:gd name="connsiteY255" fmla="*/ 721608 h 5552946"/>
                <a:gd name="connsiteX256" fmla="*/ 9778174 w 11617717"/>
                <a:gd name="connsiteY256" fmla="*/ 1064508 h 5552946"/>
                <a:gd name="connsiteX257" fmla="*/ 9892474 w 11617717"/>
                <a:gd name="connsiteY257" fmla="*/ 988308 h 5552946"/>
                <a:gd name="connsiteX258" fmla="*/ 9892474 w 11617717"/>
                <a:gd name="connsiteY258" fmla="*/ 731133 h 5552946"/>
                <a:gd name="connsiteX259" fmla="*/ 9930574 w 11617717"/>
                <a:gd name="connsiteY259" fmla="*/ 359658 h 5552946"/>
                <a:gd name="connsiteX260" fmla="*/ 9901999 w 11617717"/>
                <a:gd name="connsiteY260" fmla="*/ 150108 h 5552946"/>
                <a:gd name="connsiteX261" fmla="*/ 10044874 w 11617717"/>
                <a:gd name="connsiteY261" fmla="*/ 188208 h 5552946"/>
                <a:gd name="connsiteX262" fmla="*/ 10054399 w 11617717"/>
                <a:gd name="connsiteY262" fmla="*/ 397758 h 5552946"/>
                <a:gd name="connsiteX263" fmla="*/ 10063924 w 11617717"/>
                <a:gd name="connsiteY263" fmla="*/ 826383 h 5552946"/>
                <a:gd name="connsiteX264" fmla="*/ 9760698 w 11617717"/>
                <a:gd name="connsiteY264" fmla="*/ 2469448 h 5552946"/>
                <a:gd name="connsiteX265" fmla="*/ 10223532 w 11617717"/>
                <a:gd name="connsiteY265" fmla="*/ 5135960 h 5552946"/>
                <a:gd name="connsiteX266" fmla="*/ 1395589 w 11617717"/>
                <a:gd name="connsiteY266" fmla="*/ 4971363 h 5552946"/>
                <a:gd name="connsiteX0" fmla="*/ 1395590 w 10890015"/>
                <a:gd name="connsiteY0" fmla="*/ 5137006 h 5580553"/>
                <a:gd name="connsiteX1" fmla="*/ 1226250 w 10890015"/>
                <a:gd name="connsiteY1" fmla="*/ 2717631 h 5580553"/>
                <a:gd name="connsiteX2" fmla="*/ 991506 w 10890015"/>
                <a:gd name="connsiteY2" fmla="*/ 407283 h 5580553"/>
                <a:gd name="connsiteX3" fmla="*/ 1105806 w 10890015"/>
                <a:gd name="connsiteY3" fmla="*/ 273933 h 5580553"/>
                <a:gd name="connsiteX4" fmla="*/ 1115331 w 10890015"/>
                <a:gd name="connsiteY4" fmla="*/ 978783 h 5580553"/>
                <a:gd name="connsiteX5" fmla="*/ 1105806 w 10890015"/>
                <a:gd name="connsiteY5" fmla="*/ 1140708 h 5580553"/>
                <a:gd name="connsiteX6" fmla="*/ 1201056 w 10890015"/>
                <a:gd name="connsiteY6" fmla="*/ 1178808 h 5580553"/>
                <a:gd name="connsiteX7" fmla="*/ 1248681 w 10890015"/>
                <a:gd name="connsiteY7" fmla="*/ 969258 h 5580553"/>
                <a:gd name="connsiteX8" fmla="*/ 1248681 w 10890015"/>
                <a:gd name="connsiteY8" fmla="*/ 664458 h 5580553"/>
                <a:gd name="connsiteX9" fmla="*/ 1248681 w 10890015"/>
                <a:gd name="connsiteY9" fmla="*/ 435858 h 5580553"/>
                <a:gd name="connsiteX10" fmla="*/ 1248681 w 10890015"/>
                <a:gd name="connsiteY10" fmla="*/ 207258 h 5580553"/>
                <a:gd name="connsiteX11" fmla="*/ 1334406 w 10890015"/>
                <a:gd name="connsiteY11" fmla="*/ 188208 h 5580553"/>
                <a:gd name="connsiteX12" fmla="*/ 1391556 w 10890015"/>
                <a:gd name="connsiteY12" fmla="*/ 292983 h 5580553"/>
                <a:gd name="connsiteX13" fmla="*/ 1391556 w 10890015"/>
                <a:gd name="connsiteY13" fmla="*/ 1121658 h 5580553"/>
                <a:gd name="connsiteX14" fmla="*/ 1486806 w 10890015"/>
                <a:gd name="connsiteY14" fmla="*/ 1159758 h 5580553"/>
                <a:gd name="connsiteX15" fmla="*/ 1496331 w 10890015"/>
                <a:gd name="connsiteY15" fmla="*/ 969258 h 5580553"/>
                <a:gd name="connsiteX16" fmla="*/ 1515381 w 10890015"/>
                <a:gd name="connsiteY16" fmla="*/ 188208 h 5580553"/>
                <a:gd name="connsiteX17" fmla="*/ 1620156 w 10890015"/>
                <a:gd name="connsiteY17" fmla="*/ 197733 h 5580553"/>
                <a:gd name="connsiteX18" fmla="*/ 1639206 w 10890015"/>
                <a:gd name="connsiteY18" fmla="*/ 654933 h 5580553"/>
                <a:gd name="connsiteX19" fmla="*/ 1658256 w 10890015"/>
                <a:gd name="connsiteY19" fmla="*/ 1007358 h 5580553"/>
                <a:gd name="connsiteX20" fmla="*/ 1667781 w 10890015"/>
                <a:gd name="connsiteY20" fmla="*/ 1169283 h 5580553"/>
                <a:gd name="connsiteX21" fmla="*/ 1763031 w 10890015"/>
                <a:gd name="connsiteY21" fmla="*/ 1121658 h 5580553"/>
                <a:gd name="connsiteX22" fmla="*/ 1772556 w 10890015"/>
                <a:gd name="connsiteY22" fmla="*/ 254883 h 5580553"/>
                <a:gd name="connsiteX23" fmla="*/ 1820181 w 10890015"/>
                <a:gd name="connsiteY23" fmla="*/ 159633 h 5580553"/>
                <a:gd name="connsiteX24" fmla="*/ 1877331 w 10890015"/>
                <a:gd name="connsiteY24" fmla="*/ 340608 h 5580553"/>
                <a:gd name="connsiteX25" fmla="*/ 1886856 w 10890015"/>
                <a:gd name="connsiteY25" fmla="*/ 788283 h 5580553"/>
                <a:gd name="connsiteX26" fmla="*/ 1915431 w 10890015"/>
                <a:gd name="connsiteY26" fmla="*/ 1169283 h 5580553"/>
                <a:gd name="connsiteX27" fmla="*/ 2067831 w 10890015"/>
                <a:gd name="connsiteY27" fmla="*/ 1121658 h 5580553"/>
                <a:gd name="connsiteX28" fmla="*/ 2058306 w 10890015"/>
                <a:gd name="connsiteY28" fmla="*/ 740658 h 5580553"/>
                <a:gd name="connsiteX29" fmla="*/ 2039256 w 10890015"/>
                <a:gd name="connsiteY29" fmla="*/ 331083 h 5580553"/>
                <a:gd name="connsiteX30" fmla="*/ 2058306 w 10890015"/>
                <a:gd name="connsiteY30" fmla="*/ 159633 h 5580553"/>
                <a:gd name="connsiteX31" fmla="*/ 2182131 w 10890015"/>
                <a:gd name="connsiteY31" fmla="*/ 216783 h 5580553"/>
                <a:gd name="connsiteX32" fmla="*/ 2172606 w 10890015"/>
                <a:gd name="connsiteY32" fmla="*/ 493008 h 5580553"/>
                <a:gd name="connsiteX33" fmla="*/ 2210706 w 10890015"/>
                <a:gd name="connsiteY33" fmla="*/ 874008 h 5580553"/>
                <a:gd name="connsiteX34" fmla="*/ 2229756 w 10890015"/>
                <a:gd name="connsiteY34" fmla="*/ 1112133 h 5580553"/>
                <a:gd name="connsiteX35" fmla="*/ 2305956 w 10890015"/>
                <a:gd name="connsiteY35" fmla="*/ 1112133 h 5580553"/>
                <a:gd name="connsiteX36" fmla="*/ 2363106 w 10890015"/>
                <a:gd name="connsiteY36" fmla="*/ 902583 h 5580553"/>
                <a:gd name="connsiteX37" fmla="*/ 2353581 w 10890015"/>
                <a:gd name="connsiteY37" fmla="*/ 645408 h 5580553"/>
                <a:gd name="connsiteX38" fmla="*/ 2315481 w 10890015"/>
                <a:gd name="connsiteY38" fmla="*/ 235833 h 5580553"/>
                <a:gd name="connsiteX39" fmla="*/ 2410731 w 10890015"/>
                <a:gd name="connsiteY39" fmla="*/ 197733 h 5580553"/>
                <a:gd name="connsiteX40" fmla="*/ 2467881 w 10890015"/>
                <a:gd name="connsiteY40" fmla="*/ 350133 h 5580553"/>
                <a:gd name="connsiteX41" fmla="*/ 2486931 w 10890015"/>
                <a:gd name="connsiteY41" fmla="*/ 693033 h 5580553"/>
                <a:gd name="connsiteX42" fmla="*/ 2458356 w 10890015"/>
                <a:gd name="connsiteY42" fmla="*/ 940683 h 5580553"/>
                <a:gd name="connsiteX43" fmla="*/ 2496456 w 10890015"/>
                <a:gd name="connsiteY43" fmla="*/ 1131183 h 5580553"/>
                <a:gd name="connsiteX44" fmla="*/ 2610756 w 10890015"/>
                <a:gd name="connsiteY44" fmla="*/ 1102608 h 5580553"/>
                <a:gd name="connsiteX45" fmla="*/ 2610756 w 10890015"/>
                <a:gd name="connsiteY45" fmla="*/ 769233 h 5580553"/>
                <a:gd name="connsiteX46" fmla="*/ 2582181 w 10890015"/>
                <a:gd name="connsiteY46" fmla="*/ 378708 h 5580553"/>
                <a:gd name="connsiteX47" fmla="*/ 2610756 w 10890015"/>
                <a:gd name="connsiteY47" fmla="*/ 178683 h 5580553"/>
                <a:gd name="connsiteX48" fmla="*/ 2734581 w 10890015"/>
                <a:gd name="connsiteY48" fmla="*/ 178683 h 5580553"/>
                <a:gd name="connsiteX49" fmla="*/ 2725056 w 10890015"/>
                <a:gd name="connsiteY49" fmla="*/ 416808 h 5580553"/>
                <a:gd name="connsiteX50" fmla="*/ 2725056 w 10890015"/>
                <a:gd name="connsiteY50" fmla="*/ 607308 h 5580553"/>
                <a:gd name="connsiteX51" fmla="*/ 2763156 w 10890015"/>
                <a:gd name="connsiteY51" fmla="*/ 874008 h 5580553"/>
                <a:gd name="connsiteX52" fmla="*/ 2772681 w 10890015"/>
                <a:gd name="connsiteY52" fmla="*/ 1083558 h 5580553"/>
                <a:gd name="connsiteX53" fmla="*/ 2839356 w 10890015"/>
                <a:gd name="connsiteY53" fmla="*/ 1121658 h 5580553"/>
                <a:gd name="connsiteX54" fmla="*/ 2906031 w 10890015"/>
                <a:gd name="connsiteY54" fmla="*/ 1007358 h 5580553"/>
                <a:gd name="connsiteX55" fmla="*/ 2896506 w 10890015"/>
                <a:gd name="connsiteY55" fmla="*/ 750183 h 5580553"/>
                <a:gd name="connsiteX56" fmla="*/ 2896506 w 10890015"/>
                <a:gd name="connsiteY56" fmla="*/ 378708 h 5580553"/>
                <a:gd name="connsiteX57" fmla="*/ 2906031 w 10890015"/>
                <a:gd name="connsiteY57" fmla="*/ 169158 h 5580553"/>
                <a:gd name="connsiteX58" fmla="*/ 3029856 w 10890015"/>
                <a:gd name="connsiteY58" fmla="*/ 178683 h 5580553"/>
                <a:gd name="connsiteX59" fmla="*/ 3067956 w 10890015"/>
                <a:gd name="connsiteY59" fmla="*/ 407283 h 5580553"/>
                <a:gd name="connsiteX60" fmla="*/ 3067956 w 10890015"/>
                <a:gd name="connsiteY60" fmla="*/ 712083 h 5580553"/>
                <a:gd name="connsiteX61" fmla="*/ 3048906 w 10890015"/>
                <a:gd name="connsiteY61" fmla="*/ 1026408 h 5580553"/>
                <a:gd name="connsiteX62" fmla="*/ 3077481 w 10890015"/>
                <a:gd name="connsiteY62" fmla="*/ 1140708 h 5580553"/>
                <a:gd name="connsiteX63" fmla="*/ 3182256 w 10890015"/>
                <a:gd name="connsiteY63" fmla="*/ 1093083 h 5580553"/>
                <a:gd name="connsiteX64" fmla="*/ 3191781 w 10890015"/>
                <a:gd name="connsiteY64" fmla="*/ 835908 h 5580553"/>
                <a:gd name="connsiteX65" fmla="*/ 3210831 w 10890015"/>
                <a:gd name="connsiteY65" fmla="*/ 559683 h 5580553"/>
                <a:gd name="connsiteX66" fmla="*/ 3182256 w 10890015"/>
                <a:gd name="connsiteY66" fmla="*/ 245358 h 5580553"/>
                <a:gd name="connsiteX67" fmla="*/ 3296556 w 10890015"/>
                <a:gd name="connsiteY67" fmla="*/ 102483 h 5580553"/>
                <a:gd name="connsiteX68" fmla="*/ 3363231 w 10890015"/>
                <a:gd name="connsiteY68" fmla="*/ 378708 h 5580553"/>
                <a:gd name="connsiteX69" fmla="*/ 3344181 w 10890015"/>
                <a:gd name="connsiteY69" fmla="*/ 721608 h 5580553"/>
                <a:gd name="connsiteX70" fmla="*/ 3325131 w 10890015"/>
                <a:gd name="connsiteY70" fmla="*/ 1093083 h 5580553"/>
                <a:gd name="connsiteX71" fmla="*/ 3372756 w 10890015"/>
                <a:gd name="connsiteY71" fmla="*/ 1140708 h 5580553"/>
                <a:gd name="connsiteX72" fmla="*/ 3487056 w 10890015"/>
                <a:gd name="connsiteY72" fmla="*/ 1074033 h 5580553"/>
                <a:gd name="connsiteX73" fmla="*/ 3496581 w 10890015"/>
                <a:gd name="connsiteY73" fmla="*/ 864483 h 5580553"/>
                <a:gd name="connsiteX74" fmla="*/ 3487056 w 10890015"/>
                <a:gd name="connsiteY74" fmla="*/ 531108 h 5580553"/>
                <a:gd name="connsiteX75" fmla="*/ 3544206 w 10890015"/>
                <a:gd name="connsiteY75" fmla="*/ 159633 h 5580553"/>
                <a:gd name="connsiteX76" fmla="*/ 3639456 w 10890015"/>
                <a:gd name="connsiteY76" fmla="*/ 340608 h 5580553"/>
                <a:gd name="connsiteX77" fmla="*/ 3658506 w 10890015"/>
                <a:gd name="connsiteY77" fmla="*/ 759708 h 5580553"/>
                <a:gd name="connsiteX78" fmla="*/ 3648981 w 10890015"/>
                <a:gd name="connsiteY78" fmla="*/ 1064508 h 5580553"/>
                <a:gd name="connsiteX79" fmla="*/ 3753756 w 10890015"/>
                <a:gd name="connsiteY79" fmla="*/ 1131183 h 5580553"/>
                <a:gd name="connsiteX80" fmla="*/ 3763281 w 10890015"/>
                <a:gd name="connsiteY80" fmla="*/ 912108 h 5580553"/>
                <a:gd name="connsiteX81" fmla="*/ 3791856 w 10890015"/>
                <a:gd name="connsiteY81" fmla="*/ 569208 h 5580553"/>
                <a:gd name="connsiteX82" fmla="*/ 3782331 w 10890015"/>
                <a:gd name="connsiteY82" fmla="*/ 331083 h 5580553"/>
                <a:gd name="connsiteX83" fmla="*/ 3801381 w 10890015"/>
                <a:gd name="connsiteY83" fmla="*/ 140583 h 5580553"/>
                <a:gd name="connsiteX84" fmla="*/ 3925206 w 10890015"/>
                <a:gd name="connsiteY84" fmla="*/ 207258 h 5580553"/>
                <a:gd name="connsiteX85" fmla="*/ 3925206 w 10890015"/>
                <a:gd name="connsiteY85" fmla="*/ 483483 h 5580553"/>
                <a:gd name="connsiteX86" fmla="*/ 3915681 w 10890015"/>
                <a:gd name="connsiteY86" fmla="*/ 788283 h 5580553"/>
                <a:gd name="connsiteX87" fmla="*/ 3877581 w 10890015"/>
                <a:gd name="connsiteY87" fmla="*/ 1064508 h 5580553"/>
                <a:gd name="connsiteX88" fmla="*/ 4010931 w 10890015"/>
                <a:gd name="connsiteY88" fmla="*/ 1121658 h 5580553"/>
                <a:gd name="connsiteX89" fmla="*/ 4077606 w 10890015"/>
                <a:gd name="connsiteY89" fmla="*/ 721608 h 5580553"/>
                <a:gd name="connsiteX90" fmla="*/ 4087131 w 10890015"/>
                <a:gd name="connsiteY90" fmla="*/ 302508 h 5580553"/>
                <a:gd name="connsiteX91" fmla="*/ 4144281 w 10890015"/>
                <a:gd name="connsiteY91" fmla="*/ 150108 h 5580553"/>
                <a:gd name="connsiteX92" fmla="*/ 4201431 w 10890015"/>
                <a:gd name="connsiteY92" fmla="*/ 207258 h 5580553"/>
                <a:gd name="connsiteX93" fmla="*/ 4201431 w 10890015"/>
                <a:gd name="connsiteY93" fmla="*/ 445383 h 5580553"/>
                <a:gd name="connsiteX94" fmla="*/ 4230006 w 10890015"/>
                <a:gd name="connsiteY94" fmla="*/ 788283 h 5580553"/>
                <a:gd name="connsiteX95" fmla="*/ 4239531 w 10890015"/>
                <a:gd name="connsiteY95" fmla="*/ 1045458 h 5580553"/>
                <a:gd name="connsiteX96" fmla="*/ 4325256 w 10890015"/>
                <a:gd name="connsiteY96" fmla="*/ 1102608 h 5580553"/>
                <a:gd name="connsiteX97" fmla="*/ 4363356 w 10890015"/>
                <a:gd name="connsiteY97" fmla="*/ 826383 h 5580553"/>
                <a:gd name="connsiteX98" fmla="*/ 4334781 w 10890015"/>
                <a:gd name="connsiteY98" fmla="*/ 473958 h 5580553"/>
                <a:gd name="connsiteX99" fmla="*/ 4334781 w 10890015"/>
                <a:gd name="connsiteY99" fmla="*/ 188208 h 5580553"/>
                <a:gd name="connsiteX100" fmla="*/ 4410981 w 10890015"/>
                <a:gd name="connsiteY100" fmla="*/ 112008 h 5580553"/>
                <a:gd name="connsiteX101" fmla="*/ 4477656 w 10890015"/>
                <a:gd name="connsiteY101" fmla="*/ 245358 h 5580553"/>
                <a:gd name="connsiteX102" fmla="*/ 4477656 w 10890015"/>
                <a:gd name="connsiteY102" fmla="*/ 416808 h 5580553"/>
                <a:gd name="connsiteX103" fmla="*/ 4496706 w 10890015"/>
                <a:gd name="connsiteY103" fmla="*/ 712083 h 5580553"/>
                <a:gd name="connsiteX104" fmla="*/ 4525281 w 10890015"/>
                <a:gd name="connsiteY104" fmla="*/ 988308 h 5580553"/>
                <a:gd name="connsiteX105" fmla="*/ 4534806 w 10890015"/>
                <a:gd name="connsiteY105" fmla="*/ 1131183 h 5580553"/>
                <a:gd name="connsiteX106" fmla="*/ 4668156 w 10890015"/>
                <a:gd name="connsiteY106" fmla="*/ 1083558 h 5580553"/>
                <a:gd name="connsiteX107" fmla="*/ 4639581 w 10890015"/>
                <a:gd name="connsiteY107" fmla="*/ 759708 h 5580553"/>
                <a:gd name="connsiteX108" fmla="*/ 4620531 w 10890015"/>
                <a:gd name="connsiteY108" fmla="*/ 226308 h 5580553"/>
                <a:gd name="connsiteX109" fmla="*/ 4639581 w 10890015"/>
                <a:gd name="connsiteY109" fmla="*/ 121533 h 5580553"/>
                <a:gd name="connsiteX110" fmla="*/ 4715781 w 10890015"/>
                <a:gd name="connsiteY110" fmla="*/ 178683 h 5580553"/>
                <a:gd name="connsiteX111" fmla="*/ 4753881 w 10890015"/>
                <a:gd name="connsiteY111" fmla="*/ 454908 h 5580553"/>
                <a:gd name="connsiteX112" fmla="*/ 4791981 w 10890015"/>
                <a:gd name="connsiteY112" fmla="*/ 864483 h 5580553"/>
                <a:gd name="connsiteX113" fmla="*/ 4858656 w 10890015"/>
                <a:gd name="connsiteY113" fmla="*/ 1112133 h 5580553"/>
                <a:gd name="connsiteX114" fmla="*/ 4906281 w 10890015"/>
                <a:gd name="connsiteY114" fmla="*/ 931158 h 5580553"/>
                <a:gd name="connsiteX115" fmla="*/ 4906281 w 10890015"/>
                <a:gd name="connsiteY115" fmla="*/ 654933 h 5580553"/>
                <a:gd name="connsiteX116" fmla="*/ 4934856 w 10890015"/>
                <a:gd name="connsiteY116" fmla="*/ 312033 h 5580553"/>
                <a:gd name="connsiteX117" fmla="*/ 4963431 w 10890015"/>
                <a:gd name="connsiteY117" fmla="*/ 131058 h 5580553"/>
                <a:gd name="connsiteX118" fmla="*/ 5030106 w 10890015"/>
                <a:gd name="connsiteY118" fmla="*/ 302508 h 5580553"/>
                <a:gd name="connsiteX119" fmla="*/ 5020581 w 10890015"/>
                <a:gd name="connsiteY119" fmla="*/ 626358 h 5580553"/>
                <a:gd name="connsiteX120" fmla="*/ 5058681 w 10890015"/>
                <a:gd name="connsiteY120" fmla="*/ 978783 h 5580553"/>
                <a:gd name="connsiteX121" fmla="*/ 5087256 w 10890015"/>
                <a:gd name="connsiteY121" fmla="*/ 1102608 h 5580553"/>
                <a:gd name="connsiteX122" fmla="*/ 5201556 w 10890015"/>
                <a:gd name="connsiteY122" fmla="*/ 1074033 h 5580553"/>
                <a:gd name="connsiteX123" fmla="*/ 5153931 w 10890015"/>
                <a:gd name="connsiteY123" fmla="*/ 702558 h 5580553"/>
                <a:gd name="connsiteX124" fmla="*/ 5153931 w 10890015"/>
                <a:gd name="connsiteY124" fmla="*/ 473958 h 5580553"/>
                <a:gd name="connsiteX125" fmla="*/ 5182506 w 10890015"/>
                <a:gd name="connsiteY125" fmla="*/ 188208 h 5580553"/>
                <a:gd name="connsiteX126" fmla="*/ 5277756 w 10890015"/>
                <a:gd name="connsiteY126" fmla="*/ 169158 h 5580553"/>
                <a:gd name="connsiteX127" fmla="*/ 5315856 w 10890015"/>
                <a:gd name="connsiteY127" fmla="*/ 254883 h 5580553"/>
                <a:gd name="connsiteX128" fmla="*/ 5353956 w 10890015"/>
                <a:gd name="connsiteY128" fmla="*/ 502533 h 5580553"/>
                <a:gd name="connsiteX129" fmla="*/ 5344431 w 10890015"/>
                <a:gd name="connsiteY129" fmla="*/ 712083 h 5580553"/>
                <a:gd name="connsiteX130" fmla="*/ 5344431 w 10890015"/>
                <a:gd name="connsiteY130" fmla="*/ 864483 h 5580553"/>
                <a:gd name="connsiteX131" fmla="*/ 5363481 w 10890015"/>
                <a:gd name="connsiteY131" fmla="*/ 1016883 h 5580553"/>
                <a:gd name="connsiteX132" fmla="*/ 5373006 w 10890015"/>
                <a:gd name="connsiteY132" fmla="*/ 1083558 h 5580553"/>
                <a:gd name="connsiteX133" fmla="*/ 5468256 w 10890015"/>
                <a:gd name="connsiteY133" fmla="*/ 1026408 h 5580553"/>
                <a:gd name="connsiteX134" fmla="*/ 5477781 w 10890015"/>
                <a:gd name="connsiteY134" fmla="*/ 864483 h 5580553"/>
                <a:gd name="connsiteX135" fmla="*/ 5477781 w 10890015"/>
                <a:gd name="connsiteY135" fmla="*/ 550158 h 5580553"/>
                <a:gd name="connsiteX136" fmla="*/ 5458731 w 10890015"/>
                <a:gd name="connsiteY136" fmla="*/ 283458 h 5580553"/>
                <a:gd name="connsiteX137" fmla="*/ 5458731 w 10890015"/>
                <a:gd name="connsiteY137" fmla="*/ 169158 h 5580553"/>
                <a:gd name="connsiteX138" fmla="*/ 5515881 w 10890015"/>
                <a:gd name="connsiteY138" fmla="*/ 140583 h 5580553"/>
                <a:gd name="connsiteX139" fmla="*/ 5573031 w 10890015"/>
                <a:gd name="connsiteY139" fmla="*/ 159633 h 5580553"/>
                <a:gd name="connsiteX140" fmla="*/ 5611131 w 10890015"/>
                <a:gd name="connsiteY140" fmla="*/ 321558 h 5580553"/>
                <a:gd name="connsiteX141" fmla="*/ 5611131 w 10890015"/>
                <a:gd name="connsiteY141" fmla="*/ 550158 h 5580553"/>
                <a:gd name="connsiteX142" fmla="*/ 5611131 w 10890015"/>
                <a:gd name="connsiteY142" fmla="*/ 826383 h 5580553"/>
                <a:gd name="connsiteX143" fmla="*/ 5601606 w 10890015"/>
                <a:gd name="connsiteY143" fmla="*/ 997833 h 5580553"/>
                <a:gd name="connsiteX144" fmla="*/ 5630181 w 10890015"/>
                <a:gd name="connsiteY144" fmla="*/ 1054983 h 5580553"/>
                <a:gd name="connsiteX145" fmla="*/ 5725431 w 10890015"/>
                <a:gd name="connsiteY145" fmla="*/ 1054983 h 5580553"/>
                <a:gd name="connsiteX146" fmla="*/ 5754006 w 10890015"/>
                <a:gd name="connsiteY146" fmla="*/ 816858 h 5580553"/>
                <a:gd name="connsiteX147" fmla="*/ 5763531 w 10890015"/>
                <a:gd name="connsiteY147" fmla="*/ 407283 h 5580553"/>
                <a:gd name="connsiteX148" fmla="*/ 5754006 w 10890015"/>
                <a:gd name="connsiteY148" fmla="*/ 150108 h 5580553"/>
                <a:gd name="connsiteX149" fmla="*/ 5839731 w 10890015"/>
                <a:gd name="connsiteY149" fmla="*/ 150108 h 5580553"/>
                <a:gd name="connsiteX150" fmla="*/ 5877831 w 10890015"/>
                <a:gd name="connsiteY150" fmla="*/ 254883 h 5580553"/>
                <a:gd name="connsiteX151" fmla="*/ 5887356 w 10890015"/>
                <a:gd name="connsiteY151" fmla="*/ 416808 h 5580553"/>
                <a:gd name="connsiteX152" fmla="*/ 5896881 w 10890015"/>
                <a:gd name="connsiteY152" fmla="*/ 578733 h 5580553"/>
                <a:gd name="connsiteX153" fmla="*/ 5887356 w 10890015"/>
                <a:gd name="connsiteY153" fmla="*/ 807333 h 5580553"/>
                <a:gd name="connsiteX154" fmla="*/ 5887356 w 10890015"/>
                <a:gd name="connsiteY154" fmla="*/ 1016883 h 5580553"/>
                <a:gd name="connsiteX155" fmla="*/ 5934981 w 10890015"/>
                <a:gd name="connsiteY155" fmla="*/ 1093083 h 5580553"/>
                <a:gd name="connsiteX156" fmla="*/ 5992131 w 10890015"/>
                <a:gd name="connsiteY156" fmla="*/ 988308 h 5580553"/>
                <a:gd name="connsiteX157" fmla="*/ 6039756 w 10890015"/>
                <a:gd name="connsiteY157" fmla="*/ 778758 h 5580553"/>
                <a:gd name="connsiteX158" fmla="*/ 6001656 w 10890015"/>
                <a:gd name="connsiteY158" fmla="*/ 559683 h 5580553"/>
                <a:gd name="connsiteX159" fmla="*/ 6001656 w 10890015"/>
                <a:gd name="connsiteY159" fmla="*/ 273933 h 5580553"/>
                <a:gd name="connsiteX160" fmla="*/ 6058806 w 10890015"/>
                <a:gd name="connsiteY160" fmla="*/ 121533 h 5580553"/>
                <a:gd name="connsiteX161" fmla="*/ 6125481 w 10890015"/>
                <a:gd name="connsiteY161" fmla="*/ 169158 h 5580553"/>
                <a:gd name="connsiteX162" fmla="*/ 6135006 w 10890015"/>
                <a:gd name="connsiteY162" fmla="*/ 378708 h 5580553"/>
                <a:gd name="connsiteX163" fmla="*/ 6135006 w 10890015"/>
                <a:gd name="connsiteY163" fmla="*/ 559683 h 5580553"/>
                <a:gd name="connsiteX164" fmla="*/ 6163581 w 10890015"/>
                <a:gd name="connsiteY164" fmla="*/ 835908 h 5580553"/>
                <a:gd name="connsiteX165" fmla="*/ 6154056 w 10890015"/>
                <a:gd name="connsiteY165" fmla="*/ 1045458 h 5580553"/>
                <a:gd name="connsiteX166" fmla="*/ 6201681 w 10890015"/>
                <a:gd name="connsiteY166" fmla="*/ 1121658 h 5580553"/>
                <a:gd name="connsiteX167" fmla="*/ 6277881 w 10890015"/>
                <a:gd name="connsiteY167" fmla="*/ 1093083 h 5580553"/>
                <a:gd name="connsiteX168" fmla="*/ 6277881 w 10890015"/>
                <a:gd name="connsiteY168" fmla="*/ 750183 h 5580553"/>
                <a:gd name="connsiteX169" fmla="*/ 6287406 w 10890015"/>
                <a:gd name="connsiteY169" fmla="*/ 216783 h 5580553"/>
                <a:gd name="connsiteX170" fmla="*/ 6373131 w 10890015"/>
                <a:gd name="connsiteY170" fmla="*/ 121533 h 5580553"/>
                <a:gd name="connsiteX171" fmla="*/ 6411231 w 10890015"/>
                <a:gd name="connsiteY171" fmla="*/ 226308 h 5580553"/>
                <a:gd name="connsiteX172" fmla="*/ 6411231 w 10890015"/>
                <a:gd name="connsiteY172" fmla="*/ 512058 h 5580553"/>
                <a:gd name="connsiteX173" fmla="*/ 6411231 w 10890015"/>
                <a:gd name="connsiteY173" fmla="*/ 788283 h 5580553"/>
                <a:gd name="connsiteX174" fmla="*/ 6411231 w 10890015"/>
                <a:gd name="connsiteY174" fmla="*/ 969258 h 5580553"/>
                <a:gd name="connsiteX175" fmla="*/ 6411231 w 10890015"/>
                <a:gd name="connsiteY175" fmla="*/ 1102608 h 5580553"/>
                <a:gd name="connsiteX176" fmla="*/ 6516006 w 10890015"/>
                <a:gd name="connsiteY176" fmla="*/ 1064508 h 5580553"/>
                <a:gd name="connsiteX177" fmla="*/ 6544581 w 10890015"/>
                <a:gd name="connsiteY177" fmla="*/ 912108 h 5580553"/>
                <a:gd name="connsiteX178" fmla="*/ 6535056 w 10890015"/>
                <a:gd name="connsiteY178" fmla="*/ 559683 h 5580553"/>
                <a:gd name="connsiteX179" fmla="*/ 6535056 w 10890015"/>
                <a:gd name="connsiteY179" fmla="*/ 312033 h 5580553"/>
                <a:gd name="connsiteX180" fmla="*/ 6573156 w 10890015"/>
                <a:gd name="connsiteY180" fmla="*/ 140583 h 5580553"/>
                <a:gd name="connsiteX181" fmla="*/ 6658881 w 10890015"/>
                <a:gd name="connsiteY181" fmla="*/ 169158 h 5580553"/>
                <a:gd name="connsiteX182" fmla="*/ 6668406 w 10890015"/>
                <a:gd name="connsiteY182" fmla="*/ 483483 h 5580553"/>
                <a:gd name="connsiteX183" fmla="*/ 6696981 w 10890015"/>
                <a:gd name="connsiteY183" fmla="*/ 1112133 h 5580553"/>
                <a:gd name="connsiteX184" fmla="*/ 6820806 w 10890015"/>
                <a:gd name="connsiteY184" fmla="*/ 1083558 h 5580553"/>
                <a:gd name="connsiteX185" fmla="*/ 6839856 w 10890015"/>
                <a:gd name="connsiteY185" fmla="*/ 845433 h 5580553"/>
                <a:gd name="connsiteX186" fmla="*/ 6811281 w 10890015"/>
                <a:gd name="connsiteY186" fmla="*/ 407283 h 5580553"/>
                <a:gd name="connsiteX187" fmla="*/ 6858906 w 10890015"/>
                <a:gd name="connsiteY187" fmla="*/ 178683 h 5580553"/>
                <a:gd name="connsiteX188" fmla="*/ 6925581 w 10890015"/>
                <a:gd name="connsiteY188" fmla="*/ 216783 h 5580553"/>
                <a:gd name="connsiteX189" fmla="*/ 6963681 w 10890015"/>
                <a:gd name="connsiteY189" fmla="*/ 940683 h 5580553"/>
                <a:gd name="connsiteX190" fmla="*/ 6992256 w 10890015"/>
                <a:gd name="connsiteY190" fmla="*/ 1131183 h 5580553"/>
                <a:gd name="connsiteX191" fmla="*/ 7106556 w 10890015"/>
                <a:gd name="connsiteY191" fmla="*/ 1035933 h 5580553"/>
                <a:gd name="connsiteX192" fmla="*/ 7116081 w 10890015"/>
                <a:gd name="connsiteY192" fmla="*/ 626358 h 5580553"/>
                <a:gd name="connsiteX193" fmla="*/ 7125606 w 10890015"/>
                <a:gd name="connsiteY193" fmla="*/ 359658 h 5580553"/>
                <a:gd name="connsiteX194" fmla="*/ 7163706 w 10890015"/>
                <a:gd name="connsiteY194" fmla="*/ 159633 h 5580553"/>
                <a:gd name="connsiteX195" fmla="*/ 7230381 w 10890015"/>
                <a:gd name="connsiteY195" fmla="*/ 216783 h 5580553"/>
                <a:gd name="connsiteX196" fmla="*/ 7239906 w 10890015"/>
                <a:gd name="connsiteY196" fmla="*/ 750183 h 5580553"/>
                <a:gd name="connsiteX197" fmla="*/ 7230381 w 10890015"/>
                <a:gd name="connsiteY197" fmla="*/ 1035933 h 5580553"/>
                <a:gd name="connsiteX198" fmla="*/ 7306581 w 10890015"/>
                <a:gd name="connsiteY198" fmla="*/ 1102608 h 5580553"/>
                <a:gd name="connsiteX199" fmla="*/ 7363731 w 10890015"/>
                <a:gd name="connsiteY199" fmla="*/ 950208 h 5580553"/>
                <a:gd name="connsiteX200" fmla="*/ 7363731 w 10890015"/>
                <a:gd name="connsiteY200" fmla="*/ 569208 h 5580553"/>
                <a:gd name="connsiteX201" fmla="*/ 7354206 w 10890015"/>
                <a:gd name="connsiteY201" fmla="*/ 245358 h 5580553"/>
                <a:gd name="connsiteX202" fmla="*/ 7420881 w 10890015"/>
                <a:gd name="connsiteY202" fmla="*/ 140583 h 5580553"/>
                <a:gd name="connsiteX203" fmla="*/ 7487556 w 10890015"/>
                <a:gd name="connsiteY203" fmla="*/ 369183 h 5580553"/>
                <a:gd name="connsiteX204" fmla="*/ 7497081 w 10890015"/>
                <a:gd name="connsiteY204" fmla="*/ 1007358 h 5580553"/>
                <a:gd name="connsiteX205" fmla="*/ 7601856 w 10890015"/>
                <a:gd name="connsiteY205" fmla="*/ 988308 h 5580553"/>
                <a:gd name="connsiteX206" fmla="*/ 7639956 w 10890015"/>
                <a:gd name="connsiteY206" fmla="*/ 607308 h 5580553"/>
                <a:gd name="connsiteX207" fmla="*/ 7620906 w 10890015"/>
                <a:gd name="connsiteY207" fmla="*/ 273933 h 5580553"/>
                <a:gd name="connsiteX208" fmla="*/ 7649481 w 10890015"/>
                <a:gd name="connsiteY208" fmla="*/ 159633 h 5580553"/>
                <a:gd name="connsiteX209" fmla="*/ 7716156 w 10890015"/>
                <a:gd name="connsiteY209" fmla="*/ 407283 h 5580553"/>
                <a:gd name="connsiteX210" fmla="*/ 7744731 w 10890015"/>
                <a:gd name="connsiteY210" fmla="*/ 769233 h 5580553"/>
                <a:gd name="connsiteX211" fmla="*/ 7735206 w 10890015"/>
                <a:gd name="connsiteY211" fmla="*/ 1016883 h 5580553"/>
                <a:gd name="connsiteX212" fmla="*/ 7811406 w 10890015"/>
                <a:gd name="connsiteY212" fmla="*/ 1102608 h 5580553"/>
                <a:gd name="connsiteX213" fmla="*/ 7897131 w 10890015"/>
                <a:gd name="connsiteY213" fmla="*/ 807333 h 5580553"/>
                <a:gd name="connsiteX214" fmla="*/ 7887606 w 10890015"/>
                <a:gd name="connsiteY214" fmla="*/ 350133 h 5580553"/>
                <a:gd name="connsiteX215" fmla="*/ 7897131 w 10890015"/>
                <a:gd name="connsiteY215" fmla="*/ 178683 h 5580553"/>
                <a:gd name="connsiteX216" fmla="*/ 7963806 w 10890015"/>
                <a:gd name="connsiteY216" fmla="*/ 112008 h 5580553"/>
                <a:gd name="connsiteX217" fmla="*/ 8011431 w 10890015"/>
                <a:gd name="connsiteY217" fmla="*/ 188208 h 5580553"/>
                <a:gd name="connsiteX218" fmla="*/ 8020956 w 10890015"/>
                <a:gd name="connsiteY218" fmla="*/ 388233 h 5580553"/>
                <a:gd name="connsiteX219" fmla="*/ 8011431 w 10890015"/>
                <a:gd name="connsiteY219" fmla="*/ 664458 h 5580553"/>
                <a:gd name="connsiteX220" fmla="*/ 8020956 w 10890015"/>
                <a:gd name="connsiteY220" fmla="*/ 959733 h 5580553"/>
                <a:gd name="connsiteX221" fmla="*/ 8040006 w 10890015"/>
                <a:gd name="connsiteY221" fmla="*/ 1064508 h 5580553"/>
                <a:gd name="connsiteX222" fmla="*/ 8097156 w 10890015"/>
                <a:gd name="connsiteY222" fmla="*/ 1083558 h 5580553"/>
                <a:gd name="connsiteX223" fmla="*/ 8144781 w 10890015"/>
                <a:gd name="connsiteY223" fmla="*/ 874008 h 5580553"/>
                <a:gd name="connsiteX224" fmla="*/ 8144781 w 10890015"/>
                <a:gd name="connsiteY224" fmla="*/ 578733 h 5580553"/>
                <a:gd name="connsiteX225" fmla="*/ 8154306 w 10890015"/>
                <a:gd name="connsiteY225" fmla="*/ 283458 h 5580553"/>
                <a:gd name="connsiteX226" fmla="*/ 8154306 w 10890015"/>
                <a:gd name="connsiteY226" fmla="*/ 178683 h 5580553"/>
                <a:gd name="connsiteX227" fmla="*/ 8249556 w 10890015"/>
                <a:gd name="connsiteY227" fmla="*/ 131058 h 5580553"/>
                <a:gd name="connsiteX228" fmla="*/ 8287656 w 10890015"/>
                <a:gd name="connsiteY228" fmla="*/ 216783 h 5580553"/>
                <a:gd name="connsiteX229" fmla="*/ 8287656 w 10890015"/>
                <a:gd name="connsiteY229" fmla="*/ 969258 h 5580553"/>
                <a:gd name="connsiteX230" fmla="*/ 8268606 w 10890015"/>
                <a:gd name="connsiteY230" fmla="*/ 1102608 h 5580553"/>
                <a:gd name="connsiteX231" fmla="*/ 8392431 w 10890015"/>
                <a:gd name="connsiteY231" fmla="*/ 1064508 h 5580553"/>
                <a:gd name="connsiteX232" fmla="*/ 8411481 w 10890015"/>
                <a:gd name="connsiteY232" fmla="*/ 845433 h 5580553"/>
                <a:gd name="connsiteX233" fmla="*/ 8440056 w 10890015"/>
                <a:gd name="connsiteY233" fmla="*/ 464433 h 5580553"/>
                <a:gd name="connsiteX234" fmla="*/ 8449581 w 10890015"/>
                <a:gd name="connsiteY234" fmla="*/ 178683 h 5580553"/>
                <a:gd name="connsiteX235" fmla="*/ 8563881 w 10890015"/>
                <a:gd name="connsiteY235" fmla="*/ 131058 h 5580553"/>
                <a:gd name="connsiteX236" fmla="*/ 8582931 w 10890015"/>
                <a:gd name="connsiteY236" fmla="*/ 235833 h 5580553"/>
                <a:gd name="connsiteX237" fmla="*/ 8582931 w 10890015"/>
                <a:gd name="connsiteY237" fmla="*/ 550158 h 5580553"/>
                <a:gd name="connsiteX238" fmla="*/ 8563881 w 10890015"/>
                <a:gd name="connsiteY238" fmla="*/ 902583 h 5580553"/>
                <a:gd name="connsiteX239" fmla="*/ 8573406 w 10890015"/>
                <a:gd name="connsiteY239" fmla="*/ 1054983 h 5580553"/>
                <a:gd name="connsiteX240" fmla="*/ 8668656 w 10890015"/>
                <a:gd name="connsiteY240" fmla="*/ 1064508 h 5580553"/>
                <a:gd name="connsiteX241" fmla="*/ 8687706 w 10890015"/>
                <a:gd name="connsiteY241" fmla="*/ 883533 h 5580553"/>
                <a:gd name="connsiteX242" fmla="*/ 8706756 w 10890015"/>
                <a:gd name="connsiteY242" fmla="*/ 588258 h 5580553"/>
                <a:gd name="connsiteX243" fmla="*/ 8725806 w 10890015"/>
                <a:gd name="connsiteY243" fmla="*/ 264408 h 5580553"/>
                <a:gd name="connsiteX244" fmla="*/ 8773431 w 10890015"/>
                <a:gd name="connsiteY244" fmla="*/ 140583 h 5580553"/>
                <a:gd name="connsiteX245" fmla="*/ 8859156 w 10890015"/>
                <a:gd name="connsiteY245" fmla="*/ 273933 h 5580553"/>
                <a:gd name="connsiteX246" fmla="*/ 8849631 w 10890015"/>
                <a:gd name="connsiteY246" fmla="*/ 512058 h 5580553"/>
                <a:gd name="connsiteX247" fmla="*/ 8849631 w 10890015"/>
                <a:gd name="connsiteY247" fmla="*/ 807333 h 5580553"/>
                <a:gd name="connsiteX248" fmla="*/ 8887731 w 10890015"/>
                <a:gd name="connsiteY248" fmla="*/ 1054983 h 5580553"/>
                <a:gd name="connsiteX249" fmla="*/ 8944881 w 10890015"/>
                <a:gd name="connsiteY249" fmla="*/ 1121658 h 5580553"/>
                <a:gd name="connsiteX250" fmla="*/ 8973456 w 10890015"/>
                <a:gd name="connsiteY250" fmla="*/ 893058 h 5580553"/>
                <a:gd name="connsiteX251" fmla="*/ 8973456 w 10890015"/>
                <a:gd name="connsiteY251" fmla="*/ 550158 h 5580553"/>
                <a:gd name="connsiteX252" fmla="*/ 8963931 w 10890015"/>
                <a:gd name="connsiteY252" fmla="*/ 235833 h 5580553"/>
                <a:gd name="connsiteX253" fmla="*/ 9068706 w 10890015"/>
                <a:gd name="connsiteY253" fmla="*/ 150108 h 5580553"/>
                <a:gd name="connsiteX254" fmla="*/ 9125856 w 10890015"/>
                <a:gd name="connsiteY254" fmla="*/ 397758 h 5580553"/>
                <a:gd name="connsiteX255" fmla="*/ 9125856 w 10890015"/>
                <a:gd name="connsiteY255" fmla="*/ 721608 h 5580553"/>
                <a:gd name="connsiteX256" fmla="*/ 9154431 w 10890015"/>
                <a:gd name="connsiteY256" fmla="*/ 1064508 h 5580553"/>
                <a:gd name="connsiteX257" fmla="*/ 9268731 w 10890015"/>
                <a:gd name="connsiteY257" fmla="*/ 988308 h 5580553"/>
                <a:gd name="connsiteX258" fmla="*/ 9268731 w 10890015"/>
                <a:gd name="connsiteY258" fmla="*/ 731133 h 5580553"/>
                <a:gd name="connsiteX259" fmla="*/ 9306831 w 10890015"/>
                <a:gd name="connsiteY259" fmla="*/ 359658 h 5580553"/>
                <a:gd name="connsiteX260" fmla="*/ 9278256 w 10890015"/>
                <a:gd name="connsiteY260" fmla="*/ 150108 h 5580553"/>
                <a:gd name="connsiteX261" fmla="*/ 9421131 w 10890015"/>
                <a:gd name="connsiteY261" fmla="*/ 188208 h 5580553"/>
                <a:gd name="connsiteX262" fmla="*/ 9430656 w 10890015"/>
                <a:gd name="connsiteY262" fmla="*/ 397758 h 5580553"/>
                <a:gd name="connsiteX263" fmla="*/ 9440181 w 10890015"/>
                <a:gd name="connsiteY263" fmla="*/ 826383 h 5580553"/>
                <a:gd name="connsiteX264" fmla="*/ 9136955 w 10890015"/>
                <a:gd name="connsiteY264" fmla="*/ 2469448 h 5580553"/>
                <a:gd name="connsiteX265" fmla="*/ 9599789 w 10890015"/>
                <a:gd name="connsiteY265" fmla="*/ 5135960 h 5580553"/>
                <a:gd name="connsiteX266" fmla="*/ 1395590 w 10890015"/>
                <a:gd name="connsiteY266" fmla="*/ 5137006 h 5580553"/>
                <a:gd name="connsiteX0" fmla="*/ 1379208 w 10873633"/>
                <a:gd name="connsiteY0" fmla="*/ 5192878 h 5636425"/>
                <a:gd name="connsiteX1" fmla="*/ 1308151 w 10873633"/>
                <a:gd name="connsiteY1" fmla="*/ 3108737 h 5636425"/>
                <a:gd name="connsiteX2" fmla="*/ 975124 w 10873633"/>
                <a:gd name="connsiteY2" fmla="*/ 463155 h 5636425"/>
                <a:gd name="connsiteX3" fmla="*/ 1089424 w 10873633"/>
                <a:gd name="connsiteY3" fmla="*/ 329805 h 5636425"/>
                <a:gd name="connsiteX4" fmla="*/ 1098949 w 10873633"/>
                <a:gd name="connsiteY4" fmla="*/ 1034655 h 5636425"/>
                <a:gd name="connsiteX5" fmla="*/ 1089424 w 10873633"/>
                <a:gd name="connsiteY5" fmla="*/ 1196580 h 5636425"/>
                <a:gd name="connsiteX6" fmla="*/ 1184674 w 10873633"/>
                <a:gd name="connsiteY6" fmla="*/ 1234680 h 5636425"/>
                <a:gd name="connsiteX7" fmla="*/ 1232299 w 10873633"/>
                <a:gd name="connsiteY7" fmla="*/ 1025130 h 5636425"/>
                <a:gd name="connsiteX8" fmla="*/ 1232299 w 10873633"/>
                <a:gd name="connsiteY8" fmla="*/ 720330 h 5636425"/>
                <a:gd name="connsiteX9" fmla="*/ 1232299 w 10873633"/>
                <a:gd name="connsiteY9" fmla="*/ 491730 h 5636425"/>
                <a:gd name="connsiteX10" fmla="*/ 1232299 w 10873633"/>
                <a:gd name="connsiteY10" fmla="*/ 263130 h 5636425"/>
                <a:gd name="connsiteX11" fmla="*/ 1318024 w 10873633"/>
                <a:gd name="connsiteY11" fmla="*/ 244080 h 5636425"/>
                <a:gd name="connsiteX12" fmla="*/ 1375174 w 10873633"/>
                <a:gd name="connsiteY12" fmla="*/ 348855 h 5636425"/>
                <a:gd name="connsiteX13" fmla="*/ 1375174 w 10873633"/>
                <a:gd name="connsiteY13" fmla="*/ 1177530 h 5636425"/>
                <a:gd name="connsiteX14" fmla="*/ 1470424 w 10873633"/>
                <a:gd name="connsiteY14" fmla="*/ 1215630 h 5636425"/>
                <a:gd name="connsiteX15" fmla="*/ 1479949 w 10873633"/>
                <a:gd name="connsiteY15" fmla="*/ 1025130 h 5636425"/>
                <a:gd name="connsiteX16" fmla="*/ 1498999 w 10873633"/>
                <a:gd name="connsiteY16" fmla="*/ 244080 h 5636425"/>
                <a:gd name="connsiteX17" fmla="*/ 1603774 w 10873633"/>
                <a:gd name="connsiteY17" fmla="*/ 253605 h 5636425"/>
                <a:gd name="connsiteX18" fmla="*/ 1622824 w 10873633"/>
                <a:gd name="connsiteY18" fmla="*/ 710805 h 5636425"/>
                <a:gd name="connsiteX19" fmla="*/ 1641874 w 10873633"/>
                <a:gd name="connsiteY19" fmla="*/ 1063230 h 5636425"/>
                <a:gd name="connsiteX20" fmla="*/ 1651399 w 10873633"/>
                <a:gd name="connsiteY20" fmla="*/ 1225155 h 5636425"/>
                <a:gd name="connsiteX21" fmla="*/ 1746649 w 10873633"/>
                <a:gd name="connsiteY21" fmla="*/ 1177530 h 5636425"/>
                <a:gd name="connsiteX22" fmla="*/ 1756174 w 10873633"/>
                <a:gd name="connsiteY22" fmla="*/ 310755 h 5636425"/>
                <a:gd name="connsiteX23" fmla="*/ 1803799 w 10873633"/>
                <a:gd name="connsiteY23" fmla="*/ 215505 h 5636425"/>
                <a:gd name="connsiteX24" fmla="*/ 1860949 w 10873633"/>
                <a:gd name="connsiteY24" fmla="*/ 396480 h 5636425"/>
                <a:gd name="connsiteX25" fmla="*/ 1870474 w 10873633"/>
                <a:gd name="connsiteY25" fmla="*/ 844155 h 5636425"/>
                <a:gd name="connsiteX26" fmla="*/ 1899049 w 10873633"/>
                <a:gd name="connsiteY26" fmla="*/ 1225155 h 5636425"/>
                <a:gd name="connsiteX27" fmla="*/ 2051449 w 10873633"/>
                <a:gd name="connsiteY27" fmla="*/ 1177530 h 5636425"/>
                <a:gd name="connsiteX28" fmla="*/ 2041924 w 10873633"/>
                <a:gd name="connsiteY28" fmla="*/ 796530 h 5636425"/>
                <a:gd name="connsiteX29" fmla="*/ 2022874 w 10873633"/>
                <a:gd name="connsiteY29" fmla="*/ 386955 h 5636425"/>
                <a:gd name="connsiteX30" fmla="*/ 2041924 w 10873633"/>
                <a:gd name="connsiteY30" fmla="*/ 215505 h 5636425"/>
                <a:gd name="connsiteX31" fmla="*/ 2165749 w 10873633"/>
                <a:gd name="connsiteY31" fmla="*/ 272655 h 5636425"/>
                <a:gd name="connsiteX32" fmla="*/ 2156224 w 10873633"/>
                <a:gd name="connsiteY32" fmla="*/ 548880 h 5636425"/>
                <a:gd name="connsiteX33" fmla="*/ 2194324 w 10873633"/>
                <a:gd name="connsiteY33" fmla="*/ 929880 h 5636425"/>
                <a:gd name="connsiteX34" fmla="*/ 2213374 w 10873633"/>
                <a:gd name="connsiteY34" fmla="*/ 1168005 h 5636425"/>
                <a:gd name="connsiteX35" fmla="*/ 2289574 w 10873633"/>
                <a:gd name="connsiteY35" fmla="*/ 1168005 h 5636425"/>
                <a:gd name="connsiteX36" fmla="*/ 2346724 w 10873633"/>
                <a:gd name="connsiteY36" fmla="*/ 958455 h 5636425"/>
                <a:gd name="connsiteX37" fmla="*/ 2337199 w 10873633"/>
                <a:gd name="connsiteY37" fmla="*/ 701280 h 5636425"/>
                <a:gd name="connsiteX38" fmla="*/ 2299099 w 10873633"/>
                <a:gd name="connsiteY38" fmla="*/ 291705 h 5636425"/>
                <a:gd name="connsiteX39" fmla="*/ 2394349 w 10873633"/>
                <a:gd name="connsiteY39" fmla="*/ 253605 h 5636425"/>
                <a:gd name="connsiteX40" fmla="*/ 2451499 w 10873633"/>
                <a:gd name="connsiteY40" fmla="*/ 406005 h 5636425"/>
                <a:gd name="connsiteX41" fmla="*/ 2470549 w 10873633"/>
                <a:gd name="connsiteY41" fmla="*/ 748905 h 5636425"/>
                <a:gd name="connsiteX42" fmla="*/ 2441974 w 10873633"/>
                <a:gd name="connsiteY42" fmla="*/ 996555 h 5636425"/>
                <a:gd name="connsiteX43" fmla="*/ 2480074 w 10873633"/>
                <a:gd name="connsiteY43" fmla="*/ 1187055 h 5636425"/>
                <a:gd name="connsiteX44" fmla="*/ 2594374 w 10873633"/>
                <a:gd name="connsiteY44" fmla="*/ 1158480 h 5636425"/>
                <a:gd name="connsiteX45" fmla="*/ 2594374 w 10873633"/>
                <a:gd name="connsiteY45" fmla="*/ 825105 h 5636425"/>
                <a:gd name="connsiteX46" fmla="*/ 2565799 w 10873633"/>
                <a:gd name="connsiteY46" fmla="*/ 434580 h 5636425"/>
                <a:gd name="connsiteX47" fmla="*/ 2594374 w 10873633"/>
                <a:gd name="connsiteY47" fmla="*/ 234555 h 5636425"/>
                <a:gd name="connsiteX48" fmla="*/ 2718199 w 10873633"/>
                <a:gd name="connsiteY48" fmla="*/ 234555 h 5636425"/>
                <a:gd name="connsiteX49" fmla="*/ 2708674 w 10873633"/>
                <a:gd name="connsiteY49" fmla="*/ 472680 h 5636425"/>
                <a:gd name="connsiteX50" fmla="*/ 2708674 w 10873633"/>
                <a:gd name="connsiteY50" fmla="*/ 663180 h 5636425"/>
                <a:gd name="connsiteX51" fmla="*/ 2746774 w 10873633"/>
                <a:gd name="connsiteY51" fmla="*/ 929880 h 5636425"/>
                <a:gd name="connsiteX52" fmla="*/ 2756299 w 10873633"/>
                <a:gd name="connsiteY52" fmla="*/ 1139430 h 5636425"/>
                <a:gd name="connsiteX53" fmla="*/ 2822974 w 10873633"/>
                <a:gd name="connsiteY53" fmla="*/ 1177530 h 5636425"/>
                <a:gd name="connsiteX54" fmla="*/ 2889649 w 10873633"/>
                <a:gd name="connsiteY54" fmla="*/ 1063230 h 5636425"/>
                <a:gd name="connsiteX55" fmla="*/ 2880124 w 10873633"/>
                <a:gd name="connsiteY55" fmla="*/ 806055 h 5636425"/>
                <a:gd name="connsiteX56" fmla="*/ 2880124 w 10873633"/>
                <a:gd name="connsiteY56" fmla="*/ 434580 h 5636425"/>
                <a:gd name="connsiteX57" fmla="*/ 2889649 w 10873633"/>
                <a:gd name="connsiteY57" fmla="*/ 225030 h 5636425"/>
                <a:gd name="connsiteX58" fmla="*/ 3013474 w 10873633"/>
                <a:gd name="connsiteY58" fmla="*/ 234555 h 5636425"/>
                <a:gd name="connsiteX59" fmla="*/ 3051574 w 10873633"/>
                <a:gd name="connsiteY59" fmla="*/ 463155 h 5636425"/>
                <a:gd name="connsiteX60" fmla="*/ 3051574 w 10873633"/>
                <a:gd name="connsiteY60" fmla="*/ 767955 h 5636425"/>
                <a:gd name="connsiteX61" fmla="*/ 3032524 w 10873633"/>
                <a:gd name="connsiteY61" fmla="*/ 1082280 h 5636425"/>
                <a:gd name="connsiteX62" fmla="*/ 3061099 w 10873633"/>
                <a:gd name="connsiteY62" fmla="*/ 1196580 h 5636425"/>
                <a:gd name="connsiteX63" fmla="*/ 3165874 w 10873633"/>
                <a:gd name="connsiteY63" fmla="*/ 1148955 h 5636425"/>
                <a:gd name="connsiteX64" fmla="*/ 3175399 w 10873633"/>
                <a:gd name="connsiteY64" fmla="*/ 891780 h 5636425"/>
                <a:gd name="connsiteX65" fmla="*/ 3194449 w 10873633"/>
                <a:gd name="connsiteY65" fmla="*/ 615555 h 5636425"/>
                <a:gd name="connsiteX66" fmla="*/ 3165874 w 10873633"/>
                <a:gd name="connsiteY66" fmla="*/ 301230 h 5636425"/>
                <a:gd name="connsiteX67" fmla="*/ 3280174 w 10873633"/>
                <a:gd name="connsiteY67" fmla="*/ 158355 h 5636425"/>
                <a:gd name="connsiteX68" fmla="*/ 3346849 w 10873633"/>
                <a:gd name="connsiteY68" fmla="*/ 434580 h 5636425"/>
                <a:gd name="connsiteX69" fmla="*/ 3327799 w 10873633"/>
                <a:gd name="connsiteY69" fmla="*/ 777480 h 5636425"/>
                <a:gd name="connsiteX70" fmla="*/ 3308749 w 10873633"/>
                <a:gd name="connsiteY70" fmla="*/ 1148955 h 5636425"/>
                <a:gd name="connsiteX71" fmla="*/ 3356374 w 10873633"/>
                <a:gd name="connsiteY71" fmla="*/ 1196580 h 5636425"/>
                <a:gd name="connsiteX72" fmla="*/ 3470674 w 10873633"/>
                <a:gd name="connsiteY72" fmla="*/ 1129905 h 5636425"/>
                <a:gd name="connsiteX73" fmla="*/ 3480199 w 10873633"/>
                <a:gd name="connsiteY73" fmla="*/ 920355 h 5636425"/>
                <a:gd name="connsiteX74" fmla="*/ 3470674 w 10873633"/>
                <a:gd name="connsiteY74" fmla="*/ 586980 h 5636425"/>
                <a:gd name="connsiteX75" fmla="*/ 3527824 w 10873633"/>
                <a:gd name="connsiteY75" fmla="*/ 215505 h 5636425"/>
                <a:gd name="connsiteX76" fmla="*/ 3623074 w 10873633"/>
                <a:gd name="connsiteY76" fmla="*/ 396480 h 5636425"/>
                <a:gd name="connsiteX77" fmla="*/ 3642124 w 10873633"/>
                <a:gd name="connsiteY77" fmla="*/ 815580 h 5636425"/>
                <a:gd name="connsiteX78" fmla="*/ 3632599 w 10873633"/>
                <a:gd name="connsiteY78" fmla="*/ 1120380 h 5636425"/>
                <a:gd name="connsiteX79" fmla="*/ 3737374 w 10873633"/>
                <a:gd name="connsiteY79" fmla="*/ 1187055 h 5636425"/>
                <a:gd name="connsiteX80" fmla="*/ 3746899 w 10873633"/>
                <a:gd name="connsiteY80" fmla="*/ 967980 h 5636425"/>
                <a:gd name="connsiteX81" fmla="*/ 3775474 w 10873633"/>
                <a:gd name="connsiteY81" fmla="*/ 625080 h 5636425"/>
                <a:gd name="connsiteX82" fmla="*/ 3765949 w 10873633"/>
                <a:gd name="connsiteY82" fmla="*/ 386955 h 5636425"/>
                <a:gd name="connsiteX83" fmla="*/ 3784999 w 10873633"/>
                <a:gd name="connsiteY83" fmla="*/ 196455 h 5636425"/>
                <a:gd name="connsiteX84" fmla="*/ 3908824 w 10873633"/>
                <a:gd name="connsiteY84" fmla="*/ 263130 h 5636425"/>
                <a:gd name="connsiteX85" fmla="*/ 3908824 w 10873633"/>
                <a:gd name="connsiteY85" fmla="*/ 539355 h 5636425"/>
                <a:gd name="connsiteX86" fmla="*/ 3899299 w 10873633"/>
                <a:gd name="connsiteY86" fmla="*/ 844155 h 5636425"/>
                <a:gd name="connsiteX87" fmla="*/ 3861199 w 10873633"/>
                <a:gd name="connsiteY87" fmla="*/ 1120380 h 5636425"/>
                <a:gd name="connsiteX88" fmla="*/ 3994549 w 10873633"/>
                <a:gd name="connsiteY88" fmla="*/ 1177530 h 5636425"/>
                <a:gd name="connsiteX89" fmla="*/ 4061224 w 10873633"/>
                <a:gd name="connsiteY89" fmla="*/ 777480 h 5636425"/>
                <a:gd name="connsiteX90" fmla="*/ 4070749 w 10873633"/>
                <a:gd name="connsiteY90" fmla="*/ 358380 h 5636425"/>
                <a:gd name="connsiteX91" fmla="*/ 4127899 w 10873633"/>
                <a:gd name="connsiteY91" fmla="*/ 205980 h 5636425"/>
                <a:gd name="connsiteX92" fmla="*/ 4185049 w 10873633"/>
                <a:gd name="connsiteY92" fmla="*/ 263130 h 5636425"/>
                <a:gd name="connsiteX93" fmla="*/ 4185049 w 10873633"/>
                <a:gd name="connsiteY93" fmla="*/ 501255 h 5636425"/>
                <a:gd name="connsiteX94" fmla="*/ 4213624 w 10873633"/>
                <a:gd name="connsiteY94" fmla="*/ 844155 h 5636425"/>
                <a:gd name="connsiteX95" fmla="*/ 4223149 w 10873633"/>
                <a:gd name="connsiteY95" fmla="*/ 1101330 h 5636425"/>
                <a:gd name="connsiteX96" fmla="*/ 4308874 w 10873633"/>
                <a:gd name="connsiteY96" fmla="*/ 1158480 h 5636425"/>
                <a:gd name="connsiteX97" fmla="*/ 4346974 w 10873633"/>
                <a:gd name="connsiteY97" fmla="*/ 882255 h 5636425"/>
                <a:gd name="connsiteX98" fmla="*/ 4318399 w 10873633"/>
                <a:gd name="connsiteY98" fmla="*/ 529830 h 5636425"/>
                <a:gd name="connsiteX99" fmla="*/ 4318399 w 10873633"/>
                <a:gd name="connsiteY99" fmla="*/ 244080 h 5636425"/>
                <a:gd name="connsiteX100" fmla="*/ 4394599 w 10873633"/>
                <a:gd name="connsiteY100" fmla="*/ 167880 h 5636425"/>
                <a:gd name="connsiteX101" fmla="*/ 4461274 w 10873633"/>
                <a:gd name="connsiteY101" fmla="*/ 301230 h 5636425"/>
                <a:gd name="connsiteX102" fmla="*/ 4461274 w 10873633"/>
                <a:gd name="connsiteY102" fmla="*/ 472680 h 5636425"/>
                <a:gd name="connsiteX103" fmla="*/ 4480324 w 10873633"/>
                <a:gd name="connsiteY103" fmla="*/ 767955 h 5636425"/>
                <a:gd name="connsiteX104" fmla="*/ 4508899 w 10873633"/>
                <a:gd name="connsiteY104" fmla="*/ 1044180 h 5636425"/>
                <a:gd name="connsiteX105" fmla="*/ 4518424 w 10873633"/>
                <a:gd name="connsiteY105" fmla="*/ 1187055 h 5636425"/>
                <a:gd name="connsiteX106" fmla="*/ 4651774 w 10873633"/>
                <a:gd name="connsiteY106" fmla="*/ 1139430 h 5636425"/>
                <a:gd name="connsiteX107" fmla="*/ 4623199 w 10873633"/>
                <a:gd name="connsiteY107" fmla="*/ 815580 h 5636425"/>
                <a:gd name="connsiteX108" fmla="*/ 4604149 w 10873633"/>
                <a:gd name="connsiteY108" fmla="*/ 282180 h 5636425"/>
                <a:gd name="connsiteX109" fmla="*/ 4623199 w 10873633"/>
                <a:gd name="connsiteY109" fmla="*/ 177405 h 5636425"/>
                <a:gd name="connsiteX110" fmla="*/ 4699399 w 10873633"/>
                <a:gd name="connsiteY110" fmla="*/ 234555 h 5636425"/>
                <a:gd name="connsiteX111" fmla="*/ 4737499 w 10873633"/>
                <a:gd name="connsiteY111" fmla="*/ 510780 h 5636425"/>
                <a:gd name="connsiteX112" fmla="*/ 4775599 w 10873633"/>
                <a:gd name="connsiteY112" fmla="*/ 920355 h 5636425"/>
                <a:gd name="connsiteX113" fmla="*/ 4842274 w 10873633"/>
                <a:gd name="connsiteY113" fmla="*/ 1168005 h 5636425"/>
                <a:gd name="connsiteX114" fmla="*/ 4889899 w 10873633"/>
                <a:gd name="connsiteY114" fmla="*/ 987030 h 5636425"/>
                <a:gd name="connsiteX115" fmla="*/ 4889899 w 10873633"/>
                <a:gd name="connsiteY115" fmla="*/ 710805 h 5636425"/>
                <a:gd name="connsiteX116" fmla="*/ 4918474 w 10873633"/>
                <a:gd name="connsiteY116" fmla="*/ 367905 h 5636425"/>
                <a:gd name="connsiteX117" fmla="*/ 4947049 w 10873633"/>
                <a:gd name="connsiteY117" fmla="*/ 186930 h 5636425"/>
                <a:gd name="connsiteX118" fmla="*/ 5013724 w 10873633"/>
                <a:gd name="connsiteY118" fmla="*/ 358380 h 5636425"/>
                <a:gd name="connsiteX119" fmla="*/ 5004199 w 10873633"/>
                <a:gd name="connsiteY119" fmla="*/ 682230 h 5636425"/>
                <a:gd name="connsiteX120" fmla="*/ 5042299 w 10873633"/>
                <a:gd name="connsiteY120" fmla="*/ 1034655 h 5636425"/>
                <a:gd name="connsiteX121" fmla="*/ 5070874 w 10873633"/>
                <a:gd name="connsiteY121" fmla="*/ 1158480 h 5636425"/>
                <a:gd name="connsiteX122" fmla="*/ 5185174 w 10873633"/>
                <a:gd name="connsiteY122" fmla="*/ 1129905 h 5636425"/>
                <a:gd name="connsiteX123" fmla="*/ 5137549 w 10873633"/>
                <a:gd name="connsiteY123" fmla="*/ 758430 h 5636425"/>
                <a:gd name="connsiteX124" fmla="*/ 5137549 w 10873633"/>
                <a:gd name="connsiteY124" fmla="*/ 529830 h 5636425"/>
                <a:gd name="connsiteX125" fmla="*/ 5166124 w 10873633"/>
                <a:gd name="connsiteY125" fmla="*/ 244080 h 5636425"/>
                <a:gd name="connsiteX126" fmla="*/ 5261374 w 10873633"/>
                <a:gd name="connsiteY126" fmla="*/ 225030 h 5636425"/>
                <a:gd name="connsiteX127" fmla="*/ 5299474 w 10873633"/>
                <a:gd name="connsiteY127" fmla="*/ 310755 h 5636425"/>
                <a:gd name="connsiteX128" fmla="*/ 5337574 w 10873633"/>
                <a:gd name="connsiteY128" fmla="*/ 558405 h 5636425"/>
                <a:gd name="connsiteX129" fmla="*/ 5328049 w 10873633"/>
                <a:gd name="connsiteY129" fmla="*/ 767955 h 5636425"/>
                <a:gd name="connsiteX130" fmla="*/ 5328049 w 10873633"/>
                <a:gd name="connsiteY130" fmla="*/ 920355 h 5636425"/>
                <a:gd name="connsiteX131" fmla="*/ 5347099 w 10873633"/>
                <a:gd name="connsiteY131" fmla="*/ 1072755 h 5636425"/>
                <a:gd name="connsiteX132" fmla="*/ 5356624 w 10873633"/>
                <a:gd name="connsiteY132" fmla="*/ 1139430 h 5636425"/>
                <a:gd name="connsiteX133" fmla="*/ 5451874 w 10873633"/>
                <a:gd name="connsiteY133" fmla="*/ 1082280 h 5636425"/>
                <a:gd name="connsiteX134" fmla="*/ 5461399 w 10873633"/>
                <a:gd name="connsiteY134" fmla="*/ 920355 h 5636425"/>
                <a:gd name="connsiteX135" fmla="*/ 5461399 w 10873633"/>
                <a:gd name="connsiteY135" fmla="*/ 606030 h 5636425"/>
                <a:gd name="connsiteX136" fmla="*/ 5442349 w 10873633"/>
                <a:gd name="connsiteY136" fmla="*/ 339330 h 5636425"/>
                <a:gd name="connsiteX137" fmla="*/ 5442349 w 10873633"/>
                <a:gd name="connsiteY137" fmla="*/ 225030 h 5636425"/>
                <a:gd name="connsiteX138" fmla="*/ 5499499 w 10873633"/>
                <a:gd name="connsiteY138" fmla="*/ 196455 h 5636425"/>
                <a:gd name="connsiteX139" fmla="*/ 5556649 w 10873633"/>
                <a:gd name="connsiteY139" fmla="*/ 215505 h 5636425"/>
                <a:gd name="connsiteX140" fmla="*/ 5594749 w 10873633"/>
                <a:gd name="connsiteY140" fmla="*/ 377430 h 5636425"/>
                <a:gd name="connsiteX141" fmla="*/ 5594749 w 10873633"/>
                <a:gd name="connsiteY141" fmla="*/ 606030 h 5636425"/>
                <a:gd name="connsiteX142" fmla="*/ 5594749 w 10873633"/>
                <a:gd name="connsiteY142" fmla="*/ 882255 h 5636425"/>
                <a:gd name="connsiteX143" fmla="*/ 5585224 w 10873633"/>
                <a:gd name="connsiteY143" fmla="*/ 1053705 h 5636425"/>
                <a:gd name="connsiteX144" fmla="*/ 5613799 w 10873633"/>
                <a:gd name="connsiteY144" fmla="*/ 1110855 h 5636425"/>
                <a:gd name="connsiteX145" fmla="*/ 5709049 w 10873633"/>
                <a:gd name="connsiteY145" fmla="*/ 1110855 h 5636425"/>
                <a:gd name="connsiteX146" fmla="*/ 5737624 w 10873633"/>
                <a:gd name="connsiteY146" fmla="*/ 872730 h 5636425"/>
                <a:gd name="connsiteX147" fmla="*/ 5747149 w 10873633"/>
                <a:gd name="connsiteY147" fmla="*/ 463155 h 5636425"/>
                <a:gd name="connsiteX148" fmla="*/ 5737624 w 10873633"/>
                <a:gd name="connsiteY148" fmla="*/ 205980 h 5636425"/>
                <a:gd name="connsiteX149" fmla="*/ 5823349 w 10873633"/>
                <a:gd name="connsiteY149" fmla="*/ 205980 h 5636425"/>
                <a:gd name="connsiteX150" fmla="*/ 5861449 w 10873633"/>
                <a:gd name="connsiteY150" fmla="*/ 310755 h 5636425"/>
                <a:gd name="connsiteX151" fmla="*/ 5870974 w 10873633"/>
                <a:gd name="connsiteY151" fmla="*/ 472680 h 5636425"/>
                <a:gd name="connsiteX152" fmla="*/ 5880499 w 10873633"/>
                <a:gd name="connsiteY152" fmla="*/ 634605 h 5636425"/>
                <a:gd name="connsiteX153" fmla="*/ 5870974 w 10873633"/>
                <a:gd name="connsiteY153" fmla="*/ 863205 h 5636425"/>
                <a:gd name="connsiteX154" fmla="*/ 5870974 w 10873633"/>
                <a:gd name="connsiteY154" fmla="*/ 1072755 h 5636425"/>
                <a:gd name="connsiteX155" fmla="*/ 5918599 w 10873633"/>
                <a:gd name="connsiteY155" fmla="*/ 1148955 h 5636425"/>
                <a:gd name="connsiteX156" fmla="*/ 5975749 w 10873633"/>
                <a:gd name="connsiteY156" fmla="*/ 1044180 h 5636425"/>
                <a:gd name="connsiteX157" fmla="*/ 6023374 w 10873633"/>
                <a:gd name="connsiteY157" fmla="*/ 834630 h 5636425"/>
                <a:gd name="connsiteX158" fmla="*/ 5985274 w 10873633"/>
                <a:gd name="connsiteY158" fmla="*/ 615555 h 5636425"/>
                <a:gd name="connsiteX159" fmla="*/ 5985274 w 10873633"/>
                <a:gd name="connsiteY159" fmla="*/ 329805 h 5636425"/>
                <a:gd name="connsiteX160" fmla="*/ 6042424 w 10873633"/>
                <a:gd name="connsiteY160" fmla="*/ 177405 h 5636425"/>
                <a:gd name="connsiteX161" fmla="*/ 6109099 w 10873633"/>
                <a:gd name="connsiteY161" fmla="*/ 225030 h 5636425"/>
                <a:gd name="connsiteX162" fmla="*/ 6118624 w 10873633"/>
                <a:gd name="connsiteY162" fmla="*/ 434580 h 5636425"/>
                <a:gd name="connsiteX163" fmla="*/ 6118624 w 10873633"/>
                <a:gd name="connsiteY163" fmla="*/ 615555 h 5636425"/>
                <a:gd name="connsiteX164" fmla="*/ 6147199 w 10873633"/>
                <a:gd name="connsiteY164" fmla="*/ 891780 h 5636425"/>
                <a:gd name="connsiteX165" fmla="*/ 6137674 w 10873633"/>
                <a:gd name="connsiteY165" fmla="*/ 1101330 h 5636425"/>
                <a:gd name="connsiteX166" fmla="*/ 6185299 w 10873633"/>
                <a:gd name="connsiteY166" fmla="*/ 1177530 h 5636425"/>
                <a:gd name="connsiteX167" fmla="*/ 6261499 w 10873633"/>
                <a:gd name="connsiteY167" fmla="*/ 1148955 h 5636425"/>
                <a:gd name="connsiteX168" fmla="*/ 6261499 w 10873633"/>
                <a:gd name="connsiteY168" fmla="*/ 806055 h 5636425"/>
                <a:gd name="connsiteX169" fmla="*/ 6271024 w 10873633"/>
                <a:gd name="connsiteY169" fmla="*/ 272655 h 5636425"/>
                <a:gd name="connsiteX170" fmla="*/ 6356749 w 10873633"/>
                <a:gd name="connsiteY170" fmla="*/ 177405 h 5636425"/>
                <a:gd name="connsiteX171" fmla="*/ 6394849 w 10873633"/>
                <a:gd name="connsiteY171" fmla="*/ 282180 h 5636425"/>
                <a:gd name="connsiteX172" fmla="*/ 6394849 w 10873633"/>
                <a:gd name="connsiteY172" fmla="*/ 567930 h 5636425"/>
                <a:gd name="connsiteX173" fmla="*/ 6394849 w 10873633"/>
                <a:gd name="connsiteY173" fmla="*/ 844155 h 5636425"/>
                <a:gd name="connsiteX174" fmla="*/ 6394849 w 10873633"/>
                <a:gd name="connsiteY174" fmla="*/ 1025130 h 5636425"/>
                <a:gd name="connsiteX175" fmla="*/ 6394849 w 10873633"/>
                <a:gd name="connsiteY175" fmla="*/ 1158480 h 5636425"/>
                <a:gd name="connsiteX176" fmla="*/ 6499624 w 10873633"/>
                <a:gd name="connsiteY176" fmla="*/ 1120380 h 5636425"/>
                <a:gd name="connsiteX177" fmla="*/ 6528199 w 10873633"/>
                <a:gd name="connsiteY177" fmla="*/ 967980 h 5636425"/>
                <a:gd name="connsiteX178" fmla="*/ 6518674 w 10873633"/>
                <a:gd name="connsiteY178" fmla="*/ 615555 h 5636425"/>
                <a:gd name="connsiteX179" fmla="*/ 6518674 w 10873633"/>
                <a:gd name="connsiteY179" fmla="*/ 367905 h 5636425"/>
                <a:gd name="connsiteX180" fmla="*/ 6556774 w 10873633"/>
                <a:gd name="connsiteY180" fmla="*/ 196455 h 5636425"/>
                <a:gd name="connsiteX181" fmla="*/ 6642499 w 10873633"/>
                <a:gd name="connsiteY181" fmla="*/ 225030 h 5636425"/>
                <a:gd name="connsiteX182" fmla="*/ 6652024 w 10873633"/>
                <a:gd name="connsiteY182" fmla="*/ 539355 h 5636425"/>
                <a:gd name="connsiteX183" fmla="*/ 6680599 w 10873633"/>
                <a:gd name="connsiteY183" fmla="*/ 1168005 h 5636425"/>
                <a:gd name="connsiteX184" fmla="*/ 6804424 w 10873633"/>
                <a:gd name="connsiteY184" fmla="*/ 1139430 h 5636425"/>
                <a:gd name="connsiteX185" fmla="*/ 6823474 w 10873633"/>
                <a:gd name="connsiteY185" fmla="*/ 901305 h 5636425"/>
                <a:gd name="connsiteX186" fmla="*/ 6794899 w 10873633"/>
                <a:gd name="connsiteY186" fmla="*/ 463155 h 5636425"/>
                <a:gd name="connsiteX187" fmla="*/ 6842524 w 10873633"/>
                <a:gd name="connsiteY187" fmla="*/ 234555 h 5636425"/>
                <a:gd name="connsiteX188" fmla="*/ 6909199 w 10873633"/>
                <a:gd name="connsiteY188" fmla="*/ 272655 h 5636425"/>
                <a:gd name="connsiteX189" fmla="*/ 6947299 w 10873633"/>
                <a:gd name="connsiteY189" fmla="*/ 996555 h 5636425"/>
                <a:gd name="connsiteX190" fmla="*/ 6975874 w 10873633"/>
                <a:gd name="connsiteY190" fmla="*/ 1187055 h 5636425"/>
                <a:gd name="connsiteX191" fmla="*/ 7090174 w 10873633"/>
                <a:gd name="connsiteY191" fmla="*/ 1091805 h 5636425"/>
                <a:gd name="connsiteX192" fmla="*/ 7099699 w 10873633"/>
                <a:gd name="connsiteY192" fmla="*/ 682230 h 5636425"/>
                <a:gd name="connsiteX193" fmla="*/ 7109224 w 10873633"/>
                <a:gd name="connsiteY193" fmla="*/ 415530 h 5636425"/>
                <a:gd name="connsiteX194" fmla="*/ 7147324 w 10873633"/>
                <a:gd name="connsiteY194" fmla="*/ 215505 h 5636425"/>
                <a:gd name="connsiteX195" fmla="*/ 7213999 w 10873633"/>
                <a:gd name="connsiteY195" fmla="*/ 272655 h 5636425"/>
                <a:gd name="connsiteX196" fmla="*/ 7223524 w 10873633"/>
                <a:gd name="connsiteY196" fmla="*/ 806055 h 5636425"/>
                <a:gd name="connsiteX197" fmla="*/ 7213999 w 10873633"/>
                <a:gd name="connsiteY197" fmla="*/ 1091805 h 5636425"/>
                <a:gd name="connsiteX198" fmla="*/ 7290199 w 10873633"/>
                <a:gd name="connsiteY198" fmla="*/ 1158480 h 5636425"/>
                <a:gd name="connsiteX199" fmla="*/ 7347349 w 10873633"/>
                <a:gd name="connsiteY199" fmla="*/ 1006080 h 5636425"/>
                <a:gd name="connsiteX200" fmla="*/ 7347349 w 10873633"/>
                <a:gd name="connsiteY200" fmla="*/ 625080 h 5636425"/>
                <a:gd name="connsiteX201" fmla="*/ 7337824 w 10873633"/>
                <a:gd name="connsiteY201" fmla="*/ 301230 h 5636425"/>
                <a:gd name="connsiteX202" fmla="*/ 7404499 w 10873633"/>
                <a:gd name="connsiteY202" fmla="*/ 196455 h 5636425"/>
                <a:gd name="connsiteX203" fmla="*/ 7471174 w 10873633"/>
                <a:gd name="connsiteY203" fmla="*/ 425055 h 5636425"/>
                <a:gd name="connsiteX204" fmla="*/ 7480699 w 10873633"/>
                <a:gd name="connsiteY204" fmla="*/ 1063230 h 5636425"/>
                <a:gd name="connsiteX205" fmla="*/ 7585474 w 10873633"/>
                <a:gd name="connsiteY205" fmla="*/ 1044180 h 5636425"/>
                <a:gd name="connsiteX206" fmla="*/ 7623574 w 10873633"/>
                <a:gd name="connsiteY206" fmla="*/ 663180 h 5636425"/>
                <a:gd name="connsiteX207" fmla="*/ 7604524 w 10873633"/>
                <a:gd name="connsiteY207" fmla="*/ 329805 h 5636425"/>
                <a:gd name="connsiteX208" fmla="*/ 7633099 w 10873633"/>
                <a:gd name="connsiteY208" fmla="*/ 215505 h 5636425"/>
                <a:gd name="connsiteX209" fmla="*/ 7699774 w 10873633"/>
                <a:gd name="connsiteY209" fmla="*/ 463155 h 5636425"/>
                <a:gd name="connsiteX210" fmla="*/ 7728349 w 10873633"/>
                <a:gd name="connsiteY210" fmla="*/ 825105 h 5636425"/>
                <a:gd name="connsiteX211" fmla="*/ 7718824 w 10873633"/>
                <a:gd name="connsiteY211" fmla="*/ 1072755 h 5636425"/>
                <a:gd name="connsiteX212" fmla="*/ 7795024 w 10873633"/>
                <a:gd name="connsiteY212" fmla="*/ 1158480 h 5636425"/>
                <a:gd name="connsiteX213" fmla="*/ 7880749 w 10873633"/>
                <a:gd name="connsiteY213" fmla="*/ 863205 h 5636425"/>
                <a:gd name="connsiteX214" fmla="*/ 7871224 w 10873633"/>
                <a:gd name="connsiteY214" fmla="*/ 406005 h 5636425"/>
                <a:gd name="connsiteX215" fmla="*/ 7880749 w 10873633"/>
                <a:gd name="connsiteY215" fmla="*/ 234555 h 5636425"/>
                <a:gd name="connsiteX216" fmla="*/ 7947424 w 10873633"/>
                <a:gd name="connsiteY216" fmla="*/ 167880 h 5636425"/>
                <a:gd name="connsiteX217" fmla="*/ 7995049 w 10873633"/>
                <a:gd name="connsiteY217" fmla="*/ 244080 h 5636425"/>
                <a:gd name="connsiteX218" fmla="*/ 8004574 w 10873633"/>
                <a:gd name="connsiteY218" fmla="*/ 444105 h 5636425"/>
                <a:gd name="connsiteX219" fmla="*/ 7995049 w 10873633"/>
                <a:gd name="connsiteY219" fmla="*/ 720330 h 5636425"/>
                <a:gd name="connsiteX220" fmla="*/ 8004574 w 10873633"/>
                <a:gd name="connsiteY220" fmla="*/ 1015605 h 5636425"/>
                <a:gd name="connsiteX221" fmla="*/ 8023624 w 10873633"/>
                <a:gd name="connsiteY221" fmla="*/ 1120380 h 5636425"/>
                <a:gd name="connsiteX222" fmla="*/ 8080774 w 10873633"/>
                <a:gd name="connsiteY222" fmla="*/ 1139430 h 5636425"/>
                <a:gd name="connsiteX223" fmla="*/ 8128399 w 10873633"/>
                <a:gd name="connsiteY223" fmla="*/ 929880 h 5636425"/>
                <a:gd name="connsiteX224" fmla="*/ 8128399 w 10873633"/>
                <a:gd name="connsiteY224" fmla="*/ 634605 h 5636425"/>
                <a:gd name="connsiteX225" fmla="*/ 8137924 w 10873633"/>
                <a:gd name="connsiteY225" fmla="*/ 339330 h 5636425"/>
                <a:gd name="connsiteX226" fmla="*/ 8137924 w 10873633"/>
                <a:gd name="connsiteY226" fmla="*/ 234555 h 5636425"/>
                <a:gd name="connsiteX227" fmla="*/ 8233174 w 10873633"/>
                <a:gd name="connsiteY227" fmla="*/ 186930 h 5636425"/>
                <a:gd name="connsiteX228" fmla="*/ 8271274 w 10873633"/>
                <a:gd name="connsiteY228" fmla="*/ 272655 h 5636425"/>
                <a:gd name="connsiteX229" fmla="*/ 8271274 w 10873633"/>
                <a:gd name="connsiteY229" fmla="*/ 1025130 h 5636425"/>
                <a:gd name="connsiteX230" fmla="*/ 8252224 w 10873633"/>
                <a:gd name="connsiteY230" fmla="*/ 1158480 h 5636425"/>
                <a:gd name="connsiteX231" fmla="*/ 8376049 w 10873633"/>
                <a:gd name="connsiteY231" fmla="*/ 1120380 h 5636425"/>
                <a:gd name="connsiteX232" fmla="*/ 8395099 w 10873633"/>
                <a:gd name="connsiteY232" fmla="*/ 901305 h 5636425"/>
                <a:gd name="connsiteX233" fmla="*/ 8423674 w 10873633"/>
                <a:gd name="connsiteY233" fmla="*/ 520305 h 5636425"/>
                <a:gd name="connsiteX234" fmla="*/ 8433199 w 10873633"/>
                <a:gd name="connsiteY234" fmla="*/ 234555 h 5636425"/>
                <a:gd name="connsiteX235" fmla="*/ 8547499 w 10873633"/>
                <a:gd name="connsiteY235" fmla="*/ 186930 h 5636425"/>
                <a:gd name="connsiteX236" fmla="*/ 8566549 w 10873633"/>
                <a:gd name="connsiteY236" fmla="*/ 291705 h 5636425"/>
                <a:gd name="connsiteX237" fmla="*/ 8566549 w 10873633"/>
                <a:gd name="connsiteY237" fmla="*/ 606030 h 5636425"/>
                <a:gd name="connsiteX238" fmla="*/ 8547499 w 10873633"/>
                <a:gd name="connsiteY238" fmla="*/ 958455 h 5636425"/>
                <a:gd name="connsiteX239" fmla="*/ 8557024 w 10873633"/>
                <a:gd name="connsiteY239" fmla="*/ 1110855 h 5636425"/>
                <a:gd name="connsiteX240" fmla="*/ 8652274 w 10873633"/>
                <a:gd name="connsiteY240" fmla="*/ 1120380 h 5636425"/>
                <a:gd name="connsiteX241" fmla="*/ 8671324 w 10873633"/>
                <a:gd name="connsiteY241" fmla="*/ 939405 h 5636425"/>
                <a:gd name="connsiteX242" fmla="*/ 8690374 w 10873633"/>
                <a:gd name="connsiteY242" fmla="*/ 644130 h 5636425"/>
                <a:gd name="connsiteX243" fmla="*/ 8709424 w 10873633"/>
                <a:gd name="connsiteY243" fmla="*/ 320280 h 5636425"/>
                <a:gd name="connsiteX244" fmla="*/ 8757049 w 10873633"/>
                <a:gd name="connsiteY244" fmla="*/ 196455 h 5636425"/>
                <a:gd name="connsiteX245" fmla="*/ 8842774 w 10873633"/>
                <a:gd name="connsiteY245" fmla="*/ 329805 h 5636425"/>
                <a:gd name="connsiteX246" fmla="*/ 8833249 w 10873633"/>
                <a:gd name="connsiteY246" fmla="*/ 567930 h 5636425"/>
                <a:gd name="connsiteX247" fmla="*/ 8833249 w 10873633"/>
                <a:gd name="connsiteY247" fmla="*/ 863205 h 5636425"/>
                <a:gd name="connsiteX248" fmla="*/ 8871349 w 10873633"/>
                <a:gd name="connsiteY248" fmla="*/ 1110855 h 5636425"/>
                <a:gd name="connsiteX249" fmla="*/ 8928499 w 10873633"/>
                <a:gd name="connsiteY249" fmla="*/ 1177530 h 5636425"/>
                <a:gd name="connsiteX250" fmla="*/ 8957074 w 10873633"/>
                <a:gd name="connsiteY250" fmla="*/ 948930 h 5636425"/>
                <a:gd name="connsiteX251" fmla="*/ 8957074 w 10873633"/>
                <a:gd name="connsiteY251" fmla="*/ 606030 h 5636425"/>
                <a:gd name="connsiteX252" fmla="*/ 8947549 w 10873633"/>
                <a:gd name="connsiteY252" fmla="*/ 291705 h 5636425"/>
                <a:gd name="connsiteX253" fmla="*/ 9052324 w 10873633"/>
                <a:gd name="connsiteY253" fmla="*/ 205980 h 5636425"/>
                <a:gd name="connsiteX254" fmla="*/ 9109474 w 10873633"/>
                <a:gd name="connsiteY254" fmla="*/ 453630 h 5636425"/>
                <a:gd name="connsiteX255" fmla="*/ 9109474 w 10873633"/>
                <a:gd name="connsiteY255" fmla="*/ 777480 h 5636425"/>
                <a:gd name="connsiteX256" fmla="*/ 9138049 w 10873633"/>
                <a:gd name="connsiteY256" fmla="*/ 1120380 h 5636425"/>
                <a:gd name="connsiteX257" fmla="*/ 9252349 w 10873633"/>
                <a:gd name="connsiteY257" fmla="*/ 1044180 h 5636425"/>
                <a:gd name="connsiteX258" fmla="*/ 9252349 w 10873633"/>
                <a:gd name="connsiteY258" fmla="*/ 787005 h 5636425"/>
                <a:gd name="connsiteX259" fmla="*/ 9290449 w 10873633"/>
                <a:gd name="connsiteY259" fmla="*/ 415530 h 5636425"/>
                <a:gd name="connsiteX260" fmla="*/ 9261874 w 10873633"/>
                <a:gd name="connsiteY260" fmla="*/ 205980 h 5636425"/>
                <a:gd name="connsiteX261" fmla="*/ 9404749 w 10873633"/>
                <a:gd name="connsiteY261" fmla="*/ 244080 h 5636425"/>
                <a:gd name="connsiteX262" fmla="*/ 9414274 w 10873633"/>
                <a:gd name="connsiteY262" fmla="*/ 453630 h 5636425"/>
                <a:gd name="connsiteX263" fmla="*/ 9423799 w 10873633"/>
                <a:gd name="connsiteY263" fmla="*/ 882255 h 5636425"/>
                <a:gd name="connsiteX264" fmla="*/ 9120573 w 10873633"/>
                <a:gd name="connsiteY264" fmla="*/ 2525320 h 5636425"/>
                <a:gd name="connsiteX265" fmla="*/ 9583407 w 10873633"/>
                <a:gd name="connsiteY265" fmla="*/ 5191832 h 5636425"/>
                <a:gd name="connsiteX266" fmla="*/ 1379208 w 10873633"/>
                <a:gd name="connsiteY266" fmla="*/ 5192878 h 5636425"/>
                <a:gd name="connsiteX0" fmla="*/ 1379208 w 10861781"/>
                <a:gd name="connsiteY0" fmla="*/ 5192878 h 5590266"/>
                <a:gd name="connsiteX1" fmla="*/ 1308151 w 10861781"/>
                <a:gd name="connsiteY1" fmla="*/ 3108737 h 5590266"/>
                <a:gd name="connsiteX2" fmla="*/ 975124 w 10861781"/>
                <a:gd name="connsiteY2" fmla="*/ 463155 h 5590266"/>
                <a:gd name="connsiteX3" fmla="*/ 1089424 w 10861781"/>
                <a:gd name="connsiteY3" fmla="*/ 329805 h 5590266"/>
                <a:gd name="connsiteX4" fmla="*/ 1098949 w 10861781"/>
                <a:gd name="connsiteY4" fmla="*/ 1034655 h 5590266"/>
                <a:gd name="connsiteX5" fmla="*/ 1089424 w 10861781"/>
                <a:gd name="connsiteY5" fmla="*/ 1196580 h 5590266"/>
                <a:gd name="connsiteX6" fmla="*/ 1184674 w 10861781"/>
                <a:gd name="connsiteY6" fmla="*/ 1234680 h 5590266"/>
                <a:gd name="connsiteX7" fmla="*/ 1232299 w 10861781"/>
                <a:gd name="connsiteY7" fmla="*/ 1025130 h 5590266"/>
                <a:gd name="connsiteX8" fmla="*/ 1232299 w 10861781"/>
                <a:gd name="connsiteY8" fmla="*/ 720330 h 5590266"/>
                <a:gd name="connsiteX9" fmla="*/ 1232299 w 10861781"/>
                <a:gd name="connsiteY9" fmla="*/ 491730 h 5590266"/>
                <a:gd name="connsiteX10" fmla="*/ 1232299 w 10861781"/>
                <a:gd name="connsiteY10" fmla="*/ 263130 h 5590266"/>
                <a:gd name="connsiteX11" fmla="*/ 1318024 w 10861781"/>
                <a:gd name="connsiteY11" fmla="*/ 244080 h 5590266"/>
                <a:gd name="connsiteX12" fmla="*/ 1375174 w 10861781"/>
                <a:gd name="connsiteY12" fmla="*/ 348855 h 5590266"/>
                <a:gd name="connsiteX13" fmla="*/ 1375174 w 10861781"/>
                <a:gd name="connsiteY13" fmla="*/ 1177530 h 5590266"/>
                <a:gd name="connsiteX14" fmla="*/ 1470424 w 10861781"/>
                <a:gd name="connsiteY14" fmla="*/ 1215630 h 5590266"/>
                <a:gd name="connsiteX15" fmla="*/ 1479949 w 10861781"/>
                <a:gd name="connsiteY15" fmla="*/ 1025130 h 5590266"/>
                <a:gd name="connsiteX16" fmla="*/ 1498999 w 10861781"/>
                <a:gd name="connsiteY16" fmla="*/ 244080 h 5590266"/>
                <a:gd name="connsiteX17" fmla="*/ 1603774 w 10861781"/>
                <a:gd name="connsiteY17" fmla="*/ 253605 h 5590266"/>
                <a:gd name="connsiteX18" fmla="*/ 1622824 w 10861781"/>
                <a:gd name="connsiteY18" fmla="*/ 710805 h 5590266"/>
                <a:gd name="connsiteX19" fmla="*/ 1641874 w 10861781"/>
                <a:gd name="connsiteY19" fmla="*/ 1063230 h 5590266"/>
                <a:gd name="connsiteX20" fmla="*/ 1651399 w 10861781"/>
                <a:gd name="connsiteY20" fmla="*/ 1225155 h 5590266"/>
                <a:gd name="connsiteX21" fmla="*/ 1746649 w 10861781"/>
                <a:gd name="connsiteY21" fmla="*/ 1177530 h 5590266"/>
                <a:gd name="connsiteX22" fmla="*/ 1756174 w 10861781"/>
                <a:gd name="connsiteY22" fmla="*/ 310755 h 5590266"/>
                <a:gd name="connsiteX23" fmla="*/ 1803799 w 10861781"/>
                <a:gd name="connsiteY23" fmla="*/ 215505 h 5590266"/>
                <a:gd name="connsiteX24" fmla="*/ 1860949 w 10861781"/>
                <a:gd name="connsiteY24" fmla="*/ 396480 h 5590266"/>
                <a:gd name="connsiteX25" fmla="*/ 1870474 w 10861781"/>
                <a:gd name="connsiteY25" fmla="*/ 844155 h 5590266"/>
                <a:gd name="connsiteX26" fmla="*/ 1899049 w 10861781"/>
                <a:gd name="connsiteY26" fmla="*/ 1225155 h 5590266"/>
                <a:gd name="connsiteX27" fmla="*/ 2051449 w 10861781"/>
                <a:gd name="connsiteY27" fmla="*/ 1177530 h 5590266"/>
                <a:gd name="connsiteX28" fmla="*/ 2041924 w 10861781"/>
                <a:gd name="connsiteY28" fmla="*/ 796530 h 5590266"/>
                <a:gd name="connsiteX29" fmla="*/ 2022874 w 10861781"/>
                <a:gd name="connsiteY29" fmla="*/ 386955 h 5590266"/>
                <a:gd name="connsiteX30" fmla="*/ 2041924 w 10861781"/>
                <a:gd name="connsiteY30" fmla="*/ 215505 h 5590266"/>
                <a:gd name="connsiteX31" fmla="*/ 2165749 w 10861781"/>
                <a:gd name="connsiteY31" fmla="*/ 272655 h 5590266"/>
                <a:gd name="connsiteX32" fmla="*/ 2156224 w 10861781"/>
                <a:gd name="connsiteY32" fmla="*/ 548880 h 5590266"/>
                <a:gd name="connsiteX33" fmla="*/ 2194324 w 10861781"/>
                <a:gd name="connsiteY33" fmla="*/ 929880 h 5590266"/>
                <a:gd name="connsiteX34" fmla="*/ 2213374 w 10861781"/>
                <a:gd name="connsiteY34" fmla="*/ 1168005 h 5590266"/>
                <a:gd name="connsiteX35" fmla="*/ 2289574 w 10861781"/>
                <a:gd name="connsiteY35" fmla="*/ 1168005 h 5590266"/>
                <a:gd name="connsiteX36" fmla="*/ 2346724 w 10861781"/>
                <a:gd name="connsiteY36" fmla="*/ 958455 h 5590266"/>
                <a:gd name="connsiteX37" fmla="*/ 2337199 w 10861781"/>
                <a:gd name="connsiteY37" fmla="*/ 701280 h 5590266"/>
                <a:gd name="connsiteX38" fmla="*/ 2299099 w 10861781"/>
                <a:gd name="connsiteY38" fmla="*/ 291705 h 5590266"/>
                <a:gd name="connsiteX39" fmla="*/ 2394349 w 10861781"/>
                <a:gd name="connsiteY39" fmla="*/ 253605 h 5590266"/>
                <a:gd name="connsiteX40" fmla="*/ 2451499 w 10861781"/>
                <a:gd name="connsiteY40" fmla="*/ 406005 h 5590266"/>
                <a:gd name="connsiteX41" fmla="*/ 2470549 w 10861781"/>
                <a:gd name="connsiteY41" fmla="*/ 748905 h 5590266"/>
                <a:gd name="connsiteX42" fmla="*/ 2441974 w 10861781"/>
                <a:gd name="connsiteY42" fmla="*/ 996555 h 5590266"/>
                <a:gd name="connsiteX43" fmla="*/ 2480074 w 10861781"/>
                <a:gd name="connsiteY43" fmla="*/ 1187055 h 5590266"/>
                <a:gd name="connsiteX44" fmla="*/ 2594374 w 10861781"/>
                <a:gd name="connsiteY44" fmla="*/ 1158480 h 5590266"/>
                <a:gd name="connsiteX45" fmla="*/ 2594374 w 10861781"/>
                <a:gd name="connsiteY45" fmla="*/ 825105 h 5590266"/>
                <a:gd name="connsiteX46" fmla="*/ 2565799 w 10861781"/>
                <a:gd name="connsiteY46" fmla="*/ 434580 h 5590266"/>
                <a:gd name="connsiteX47" fmla="*/ 2594374 w 10861781"/>
                <a:gd name="connsiteY47" fmla="*/ 234555 h 5590266"/>
                <a:gd name="connsiteX48" fmla="*/ 2718199 w 10861781"/>
                <a:gd name="connsiteY48" fmla="*/ 234555 h 5590266"/>
                <a:gd name="connsiteX49" fmla="*/ 2708674 w 10861781"/>
                <a:gd name="connsiteY49" fmla="*/ 472680 h 5590266"/>
                <a:gd name="connsiteX50" fmla="*/ 2708674 w 10861781"/>
                <a:gd name="connsiteY50" fmla="*/ 663180 h 5590266"/>
                <a:gd name="connsiteX51" fmla="*/ 2746774 w 10861781"/>
                <a:gd name="connsiteY51" fmla="*/ 929880 h 5590266"/>
                <a:gd name="connsiteX52" fmla="*/ 2756299 w 10861781"/>
                <a:gd name="connsiteY52" fmla="*/ 1139430 h 5590266"/>
                <a:gd name="connsiteX53" fmla="*/ 2822974 w 10861781"/>
                <a:gd name="connsiteY53" fmla="*/ 1177530 h 5590266"/>
                <a:gd name="connsiteX54" fmla="*/ 2889649 w 10861781"/>
                <a:gd name="connsiteY54" fmla="*/ 1063230 h 5590266"/>
                <a:gd name="connsiteX55" fmla="*/ 2880124 w 10861781"/>
                <a:gd name="connsiteY55" fmla="*/ 806055 h 5590266"/>
                <a:gd name="connsiteX56" fmla="*/ 2880124 w 10861781"/>
                <a:gd name="connsiteY56" fmla="*/ 434580 h 5590266"/>
                <a:gd name="connsiteX57" fmla="*/ 2889649 w 10861781"/>
                <a:gd name="connsiteY57" fmla="*/ 225030 h 5590266"/>
                <a:gd name="connsiteX58" fmla="*/ 3013474 w 10861781"/>
                <a:gd name="connsiteY58" fmla="*/ 234555 h 5590266"/>
                <a:gd name="connsiteX59" fmla="*/ 3051574 w 10861781"/>
                <a:gd name="connsiteY59" fmla="*/ 463155 h 5590266"/>
                <a:gd name="connsiteX60" fmla="*/ 3051574 w 10861781"/>
                <a:gd name="connsiteY60" fmla="*/ 767955 h 5590266"/>
                <a:gd name="connsiteX61" fmla="*/ 3032524 w 10861781"/>
                <a:gd name="connsiteY61" fmla="*/ 1082280 h 5590266"/>
                <a:gd name="connsiteX62" fmla="*/ 3061099 w 10861781"/>
                <a:gd name="connsiteY62" fmla="*/ 1196580 h 5590266"/>
                <a:gd name="connsiteX63" fmla="*/ 3165874 w 10861781"/>
                <a:gd name="connsiteY63" fmla="*/ 1148955 h 5590266"/>
                <a:gd name="connsiteX64" fmla="*/ 3175399 w 10861781"/>
                <a:gd name="connsiteY64" fmla="*/ 891780 h 5590266"/>
                <a:gd name="connsiteX65" fmla="*/ 3194449 w 10861781"/>
                <a:gd name="connsiteY65" fmla="*/ 615555 h 5590266"/>
                <a:gd name="connsiteX66" fmla="*/ 3165874 w 10861781"/>
                <a:gd name="connsiteY66" fmla="*/ 301230 h 5590266"/>
                <a:gd name="connsiteX67" fmla="*/ 3280174 w 10861781"/>
                <a:gd name="connsiteY67" fmla="*/ 158355 h 5590266"/>
                <a:gd name="connsiteX68" fmla="*/ 3346849 w 10861781"/>
                <a:gd name="connsiteY68" fmla="*/ 434580 h 5590266"/>
                <a:gd name="connsiteX69" fmla="*/ 3327799 w 10861781"/>
                <a:gd name="connsiteY69" fmla="*/ 777480 h 5590266"/>
                <a:gd name="connsiteX70" fmla="*/ 3308749 w 10861781"/>
                <a:gd name="connsiteY70" fmla="*/ 1148955 h 5590266"/>
                <a:gd name="connsiteX71" fmla="*/ 3356374 w 10861781"/>
                <a:gd name="connsiteY71" fmla="*/ 1196580 h 5590266"/>
                <a:gd name="connsiteX72" fmla="*/ 3470674 w 10861781"/>
                <a:gd name="connsiteY72" fmla="*/ 1129905 h 5590266"/>
                <a:gd name="connsiteX73" fmla="*/ 3480199 w 10861781"/>
                <a:gd name="connsiteY73" fmla="*/ 920355 h 5590266"/>
                <a:gd name="connsiteX74" fmla="*/ 3470674 w 10861781"/>
                <a:gd name="connsiteY74" fmla="*/ 586980 h 5590266"/>
                <a:gd name="connsiteX75" fmla="*/ 3527824 w 10861781"/>
                <a:gd name="connsiteY75" fmla="*/ 215505 h 5590266"/>
                <a:gd name="connsiteX76" fmla="*/ 3623074 w 10861781"/>
                <a:gd name="connsiteY76" fmla="*/ 396480 h 5590266"/>
                <a:gd name="connsiteX77" fmla="*/ 3642124 w 10861781"/>
                <a:gd name="connsiteY77" fmla="*/ 815580 h 5590266"/>
                <a:gd name="connsiteX78" fmla="*/ 3632599 w 10861781"/>
                <a:gd name="connsiteY78" fmla="*/ 1120380 h 5590266"/>
                <a:gd name="connsiteX79" fmla="*/ 3737374 w 10861781"/>
                <a:gd name="connsiteY79" fmla="*/ 1187055 h 5590266"/>
                <a:gd name="connsiteX80" fmla="*/ 3746899 w 10861781"/>
                <a:gd name="connsiteY80" fmla="*/ 967980 h 5590266"/>
                <a:gd name="connsiteX81" fmla="*/ 3775474 w 10861781"/>
                <a:gd name="connsiteY81" fmla="*/ 625080 h 5590266"/>
                <a:gd name="connsiteX82" fmla="*/ 3765949 w 10861781"/>
                <a:gd name="connsiteY82" fmla="*/ 386955 h 5590266"/>
                <a:gd name="connsiteX83" fmla="*/ 3784999 w 10861781"/>
                <a:gd name="connsiteY83" fmla="*/ 196455 h 5590266"/>
                <a:gd name="connsiteX84" fmla="*/ 3908824 w 10861781"/>
                <a:gd name="connsiteY84" fmla="*/ 263130 h 5590266"/>
                <a:gd name="connsiteX85" fmla="*/ 3908824 w 10861781"/>
                <a:gd name="connsiteY85" fmla="*/ 539355 h 5590266"/>
                <a:gd name="connsiteX86" fmla="*/ 3899299 w 10861781"/>
                <a:gd name="connsiteY86" fmla="*/ 844155 h 5590266"/>
                <a:gd name="connsiteX87" fmla="*/ 3861199 w 10861781"/>
                <a:gd name="connsiteY87" fmla="*/ 1120380 h 5590266"/>
                <a:gd name="connsiteX88" fmla="*/ 3994549 w 10861781"/>
                <a:gd name="connsiteY88" fmla="*/ 1177530 h 5590266"/>
                <a:gd name="connsiteX89" fmla="*/ 4061224 w 10861781"/>
                <a:gd name="connsiteY89" fmla="*/ 777480 h 5590266"/>
                <a:gd name="connsiteX90" fmla="*/ 4070749 w 10861781"/>
                <a:gd name="connsiteY90" fmla="*/ 358380 h 5590266"/>
                <a:gd name="connsiteX91" fmla="*/ 4127899 w 10861781"/>
                <a:gd name="connsiteY91" fmla="*/ 205980 h 5590266"/>
                <a:gd name="connsiteX92" fmla="*/ 4185049 w 10861781"/>
                <a:gd name="connsiteY92" fmla="*/ 263130 h 5590266"/>
                <a:gd name="connsiteX93" fmla="*/ 4185049 w 10861781"/>
                <a:gd name="connsiteY93" fmla="*/ 501255 h 5590266"/>
                <a:gd name="connsiteX94" fmla="*/ 4213624 w 10861781"/>
                <a:gd name="connsiteY94" fmla="*/ 844155 h 5590266"/>
                <a:gd name="connsiteX95" fmla="*/ 4223149 w 10861781"/>
                <a:gd name="connsiteY95" fmla="*/ 1101330 h 5590266"/>
                <a:gd name="connsiteX96" fmla="*/ 4308874 w 10861781"/>
                <a:gd name="connsiteY96" fmla="*/ 1158480 h 5590266"/>
                <a:gd name="connsiteX97" fmla="*/ 4346974 w 10861781"/>
                <a:gd name="connsiteY97" fmla="*/ 882255 h 5590266"/>
                <a:gd name="connsiteX98" fmla="*/ 4318399 w 10861781"/>
                <a:gd name="connsiteY98" fmla="*/ 529830 h 5590266"/>
                <a:gd name="connsiteX99" fmla="*/ 4318399 w 10861781"/>
                <a:gd name="connsiteY99" fmla="*/ 244080 h 5590266"/>
                <a:gd name="connsiteX100" fmla="*/ 4394599 w 10861781"/>
                <a:gd name="connsiteY100" fmla="*/ 167880 h 5590266"/>
                <a:gd name="connsiteX101" fmla="*/ 4461274 w 10861781"/>
                <a:gd name="connsiteY101" fmla="*/ 301230 h 5590266"/>
                <a:gd name="connsiteX102" fmla="*/ 4461274 w 10861781"/>
                <a:gd name="connsiteY102" fmla="*/ 472680 h 5590266"/>
                <a:gd name="connsiteX103" fmla="*/ 4480324 w 10861781"/>
                <a:gd name="connsiteY103" fmla="*/ 767955 h 5590266"/>
                <a:gd name="connsiteX104" fmla="*/ 4508899 w 10861781"/>
                <a:gd name="connsiteY104" fmla="*/ 1044180 h 5590266"/>
                <a:gd name="connsiteX105" fmla="*/ 4518424 w 10861781"/>
                <a:gd name="connsiteY105" fmla="*/ 1187055 h 5590266"/>
                <a:gd name="connsiteX106" fmla="*/ 4651774 w 10861781"/>
                <a:gd name="connsiteY106" fmla="*/ 1139430 h 5590266"/>
                <a:gd name="connsiteX107" fmla="*/ 4623199 w 10861781"/>
                <a:gd name="connsiteY107" fmla="*/ 815580 h 5590266"/>
                <a:gd name="connsiteX108" fmla="*/ 4604149 w 10861781"/>
                <a:gd name="connsiteY108" fmla="*/ 282180 h 5590266"/>
                <a:gd name="connsiteX109" fmla="*/ 4623199 w 10861781"/>
                <a:gd name="connsiteY109" fmla="*/ 177405 h 5590266"/>
                <a:gd name="connsiteX110" fmla="*/ 4699399 w 10861781"/>
                <a:gd name="connsiteY110" fmla="*/ 234555 h 5590266"/>
                <a:gd name="connsiteX111" fmla="*/ 4737499 w 10861781"/>
                <a:gd name="connsiteY111" fmla="*/ 510780 h 5590266"/>
                <a:gd name="connsiteX112" fmla="*/ 4775599 w 10861781"/>
                <a:gd name="connsiteY112" fmla="*/ 920355 h 5590266"/>
                <a:gd name="connsiteX113" fmla="*/ 4842274 w 10861781"/>
                <a:gd name="connsiteY113" fmla="*/ 1168005 h 5590266"/>
                <a:gd name="connsiteX114" fmla="*/ 4889899 w 10861781"/>
                <a:gd name="connsiteY114" fmla="*/ 987030 h 5590266"/>
                <a:gd name="connsiteX115" fmla="*/ 4889899 w 10861781"/>
                <a:gd name="connsiteY115" fmla="*/ 710805 h 5590266"/>
                <a:gd name="connsiteX116" fmla="*/ 4918474 w 10861781"/>
                <a:gd name="connsiteY116" fmla="*/ 367905 h 5590266"/>
                <a:gd name="connsiteX117" fmla="*/ 4947049 w 10861781"/>
                <a:gd name="connsiteY117" fmla="*/ 186930 h 5590266"/>
                <a:gd name="connsiteX118" fmla="*/ 5013724 w 10861781"/>
                <a:gd name="connsiteY118" fmla="*/ 358380 h 5590266"/>
                <a:gd name="connsiteX119" fmla="*/ 5004199 w 10861781"/>
                <a:gd name="connsiteY119" fmla="*/ 682230 h 5590266"/>
                <a:gd name="connsiteX120" fmla="*/ 5042299 w 10861781"/>
                <a:gd name="connsiteY120" fmla="*/ 1034655 h 5590266"/>
                <a:gd name="connsiteX121" fmla="*/ 5070874 w 10861781"/>
                <a:gd name="connsiteY121" fmla="*/ 1158480 h 5590266"/>
                <a:gd name="connsiteX122" fmla="*/ 5185174 w 10861781"/>
                <a:gd name="connsiteY122" fmla="*/ 1129905 h 5590266"/>
                <a:gd name="connsiteX123" fmla="*/ 5137549 w 10861781"/>
                <a:gd name="connsiteY123" fmla="*/ 758430 h 5590266"/>
                <a:gd name="connsiteX124" fmla="*/ 5137549 w 10861781"/>
                <a:gd name="connsiteY124" fmla="*/ 529830 h 5590266"/>
                <a:gd name="connsiteX125" fmla="*/ 5166124 w 10861781"/>
                <a:gd name="connsiteY125" fmla="*/ 244080 h 5590266"/>
                <a:gd name="connsiteX126" fmla="*/ 5261374 w 10861781"/>
                <a:gd name="connsiteY126" fmla="*/ 225030 h 5590266"/>
                <a:gd name="connsiteX127" fmla="*/ 5299474 w 10861781"/>
                <a:gd name="connsiteY127" fmla="*/ 310755 h 5590266"/>
                <a:gd name="connsiteX128" fmla="*/ 5337574 w 10861781"/>
                <a:gd name="connsiteY128" fmla="*/ 558405 h 5590266"/>
                <a:gd name="connsiteX129" fmla="*/ 5328049 w 10861781"/>
                <a:gd name="connsiteY129" fmla="*/ 767955 h 5590266"/>
                <a:gd name="connsiteX130" fmla="*/ 5328049 w 10861781"/>
                <a:gd name="connsiteY130" fmla="*/ 920355 h 5590266"/>
                <a:gd name="connsiteX131" fmla="*/ 5347099 w 10861781"/>
                <a:gd name="connsiteY131" fmla="*/ 1072755 h 5590266"/>
                <a:gd name="connsiteX132" fmla="*/ 5356624 w 10861781"/>
                <a:gd name="connsiteY132" fmla="*/ 1139430 h 5590266"/>
                <a:gd name="connsiteX133" fmla="*/ 5451874 w 10861781"/>
                <a:gd name="connsiteY133" fmla="*/ 1082280 h 5590266"/>
                <a:gd name="connsiteX134" fmla="*/ 5461399 w 10861781"/>
                <a:gd name="connsiteY134" fmla="*/ 920355 h 5590266"/>
                <a:gd name="connsiteX135" fmla="*/ 5461399 w 10861781"/>
                <a:gd name="connsiteY135" fmla="*/ 606030 h 5590266"/>
                <a:gd name="connsiteX136" fmla="*/ 5442349 w 10861781"/>
                <a:gd name="connsiteY136" fmla="*/ 339330 h 5590266"/>
                <a:gd name="connsiteX137" fmla="*/ 5442349 w 10861781"/>
                <a:gd name="connsiteY137" fmla="*/ 225030 h 5590266"/>
                <a:gd name="connsiteX138" fmla="*/ 5499499 w 10861781"/>
                <a:gd name="connsiteY138" fmla="*/ 196455 h 5590266"/>
                <a:gd name="connsiteX139" fmla="*/ 5556649 w 10861781"/>
                <a:gd name="connsiteY139" fmla="*/ 215505 h 5590266"/>
                <a:gd name="connsiteX140" fmla="*/ 5594749 w 10861781"/>
                <a:gd name="connsiteY140" fmla="*/ 377430 h 5590266"/>
                <a:gd name="connsiteX141" fmla="*/ 5594749 w 10861781"/>
                <a:gd name="connsiteY141" fmla="*/ 606030 h 5590266"/>
                <a:gd name="connsiteX142" fmla="*/ 5594749 w 10861781"/>
                <a:gd name="connsiteY142" fmla="*/ 882255 h 5590266"/>
                <a:gd name="connsiteX143" fmla="*/ 5585224 w 10861781"/>
                <a:gd name="connsiteY143" fmla="*/ 1053705 h 5590266"/>
                <a:gd name="connsiteX144" fmla="*/ 5613799 w 10861781"/>
                <a:gd name="connsiteY144" fmla="*/ 1110855 h 5590266"/>
                <a:gd name="connsiteX145" fmla="*/ 5709049 w 10861781"/>
                <a:gd name="connsiteY145" fmla="*/ 1110855 h 5590266"/>
                <a:gd name="connsiteX146" fmla="*/ 5737624 w 10861781"/>
                <a:gd name="connsiteY146" fmla="*/ 872730 h 5590266"/>
                <a:gd name="connsiteX147" fmla="*/ 5747149 w 10861781"/>
                <a:gd name="connsiteY147" fmla="*/ 463155 h 5590266"/>
                <a:gd name="connsiteX148" fmla="*/ 5737624 w 10861781"/>
                <a:gd name="connsiteY148" fmla="*/ 205980 h 5590266"/>
                <a:gd name="connsiteX149" fmla="*/ 5823349 w 10861781"/>
                <a:gd name="connsiteY149" fmla="*/ 205980 h 5590266"/>
                <a:gd name="connsiteX150" fmla="*/ 5861449 w 10861781"/>
                <a:gd name="connsiteY150" fmla="*/ 310755 h 5590266"/>
                <a:gd name="connsiteX151" fmla="*/ 5870974 w 10861781"/>
                <a:gd name="connsiteY151" fmla="*/ 472680 h 5590266"/>
                <a:gd name="connsiteX152" fmla="*/ 5880499 w 10861781"/>
                <a:gd name="connsiteY152" fmla="*/ 634605 h 5590266"/>
                <a:gd name="connsiteX153" fmla="*/ 5870974 w 10861781"/>
                <a:gd name="connsiteY153" fmla="*/ 863205 h 5590266"/>
                <a:gd name="connsiteX154" fmla="*/ 5870974 w 10861781"/>
                <a:gd name="connsiteY154" fmla="*/ 1072755 h 5590266"/>
                <a:gd name="connsiteX155" fmla="*/ 5918599 w 10861781"/>
                <a:gd name="connsiteY155" fmla="*/ 1148955 h 5590266"/>
                <a:gd name="connsiteX156" fmla="*/ 5975749 w 10861781"/>
                <a:gd name="connsiteY156" fmla="*/ 1044180 h 5590266"/>
                <a:gd name="connsiteX157" fmla="*/ 6023374 w 10861781"/>
                <a:gd name="connsiteY157" fmla="*/ 834630 h 5590266"/>
                <a:gd name="connsiteX158" fmla="*/ 5985274 w 10861781"/>
                <a:gd name="connsiteY158" fmla="*/ 615555 h 5590266"/>
                <a:gd name="connsiteX159" fmla="*/ 5985274 w 10861781"/>
                <a:gd name="connsiteY159" fmla="*/ 329805 h 5590266"/>
                <a:gd name="connsiteX160" fmla="*/ 6042424 w 10861781"/>
                <a:gd name="connsiteY160" fmla="*/ 177405 h 5590266"/>
                <a:gd name="connsiteX161" fmla="*/ 6109099 w 10861781"/>
                <a:gd name="connsiteY161" fmla="*/ 225030 h 5590266"/>
                <a:gd name="connsiteX162" fmla="*/ 6118624 w 10861781"/>
                <a:gd name="connsiteY162" fmla="*/ 434580 h 5590266"/>
                <a:gd name="connsiteX163" fmla="*/ 6118624 w 10861781"/>
                <a:gd name="connsiteY163" fmla="*/ 615555 h 5590266"/>
                <a:gd name="connsiteX164" fmla="*/ 6147199 w 10861781"/>
                <a:gd name="connsiteY164" fmla="*/ 891780 h 5590266"/>
                <a:gd name="connsiteX165" fmla="*/ 6137674 w 10861781"/>
                <a:gd name="connsiteY165" fmla="*/ 1101330 h 5590266"/>
                <a:gd name="connsiteX166" fmla="*/ 6185299 w 10861781"/>
                <a:gd name="connsiteY166" fmla="*/ 1177530 h 5590266"/>
                <a:gd name="connsiteX167" fmla="*/ 6261499 w 10861781"/>
                <a:gd name="connsiteY167" fmla="*/ 1148955 h 5590266"/>
                <a:gd name="connsiteX168" fmla="*/ 6261499 w 10861781"/>
                <a:gd name="connsiteY168" fmla="*/ 806055 h 5590266"/>
                <a:gd name="connsiteX169" fmla="*/ 6271024 w 10861781"/>
                <a:gd name="connsiteY169" fmla="*/ 272655 h 5590266"/>
                <a:gd name="connsiteX170" fmla="*/ 6356749 w 10861781"/>
                <a:gd name="connsiteY170" fmla="*/ 177405 h 5590266"/>
                <a:gd name="connsiteX171" fmla="*/ 6394849 w 10861781"/>
                <a:gd name="connsiteY171" fmla="*/ 282180 h 5590266"/>
                <a:gd name="connsiteX172" fmla="*/ 6394849 w 10861781"/>
                <a:gd name="connsiteY172" fmla="*/ 567930 h 5590266"/>
                <a:gd name="connsiteX173" fmla="*/ 6394849 w 10861781"/>
                <a:gd name="connsiteY173" fmla="*/ 844155 h 5590266"/>
                <a:gd name="connsiteX174" fmla="*/ 6394849 w 10861781"/>
                <a:gd name="connsiteY174" fmla="*/ 1025130 h 5590266"/>
                <a:gd name="connsiteX175" fmla="*/ 6394849 w 10861781"/>
                <a:gd name="connsiteY175" fmla="*/ 1158480 h 5590266"/>
                <a:gd name="connsiteX176" fmla="*/ 6499624 w 10861781"/>
                <a:gd name="connsiteY176" fmla="*/ 1120380 h 5590266"/>
                <a:gd name="connsiteX177" fmla="*/ 6528199 w 10861781"/>
                <a:gd name="connsiteY177" fmla="*/ 967980 h 5590266"/>
                <a:gd name="connsiteX178" fmla="*/ 6518674 w 10861781"/>
                <a:gd name="connsiteY178" fmla="*/ 615555 h 5590266"/>
                <a:gd name="connsiteX179" fmla="*/ 6518674 w 10861781"/>
                <a:gd name="connsiteY179" fmla="*/ 367905 h 5590266"/>
                <a:gd name="connsiteX180" fmla="*/ 6556774 w 10861781"/>
                <a:gd name="connsiteY180" fmla="*/ 196455 h 5590266"/>
                <a:gd name="connsiteX181" fmla="*/ 6642499 w 10861781"/>
                <a:gd name="connsiteY181" fmla="*/ 225030 h 5590266"/>
                <a:gd name="connsiteX182" fmla="*/ 6652024 w 10861781"/>
                <a:gd name="connsiteY182" fmla="*/ 539355 h 5590266"/>
                <a:gd name="connsiteX183" fmla="*/ 6680599 w 10861781"/>
                <a:gd name="connsiteY183" fmla="*/ 1168005 h 5590266"/>
                <a:gd name="connsiteX184" fmla="*/ 6804424 w 10861781"/>
                <a:gd name="connsiteY184" fmla="*/ 1139430 h 5590266"/>
                <a:gd name="connsiteX185" fmla="*/ 6823474 w 10861781"/>
                <a:gd name="connsiteY185" fmla="*/ 901305 h 5590266"/>
                <a:gd name="connsiteX186" fmla="*/ 6794899 w 10861781"/>
                <a:gd name="connsiteY186" fmla="*/ 463155 h 5590266"/>
                <a:gd name="connsiteX187" fmla="*/ 6842524 w 10861781"/>
                <a:gd name="connsiteY187" fmla="*/ 234555 h 5590266"/>
                <a:gd name="connsiteX188" fmla="*/ 6909199 w 10861781"/>
                <a:gd name="connsiteY188" fmla="*/ 272655 h 5590266"/>
                <a:gd name="connsiteX189" fmla="*/ 6947299 w 10861781"/>
                <a:gd name="connsiteY189" fmla="*/ 996555 h 5590266"/>
                <a:gd name="connsiteX190" fmla="*/ 6975874 w 10861781"/>
                <a:gd name="connsiteY190" fmla="*/ 1187055 h 5590266"/>
                <a:gd name="connsiteX191" fmla="*/ 7090174 w 10861781"/>
                <a:gd name="connsiteY191" fmla="*/ 1091805 h 5590266"/>
                <a:gd name="connsiteX192" fmla="*/ 7099699 w 10861781"/>
                <a:gd name="connsiteY192" fmla="*/ 682230 h 5590266"/>
                <a:gd name="connsiteX193" fmla="*/ 7109224 w 10861781"/>
                <a:gd name="connsiteY193" fmla="*/ 415530 h 5590266"/>
                <a:gd name="connsiteX194" fmla="*/ 7147324 w 10861781"/>
                <a:gd name="connsiteY194" fmla="*/ 215505 h 5590266"/>
                <a:gd name="connsiteX195" fmla="*/ 7213999 w 10861781"/>
                <a:gd name="connsiteY195" fmla="*/ 272655 h 5590266"/>
                <a:gd name="connsiteX196" fmla="*/ 7223524 w 10861781"/>
                <a:gd name="connsiteY196" fmla="*/ 806055 h 5590266"/>
                <a:gd name="connsiteX197" fmla="*/ 7213999 w 10861781"/>
                <a:gd name="connsiteY197" fmla="*/ 1091805 h 5590266"/>
                <a:gd name="connsiteX198" fmla="*/ 7290199 w 10861781"/>
                <a:gd name="connsiteY198" fmla="*/ 1158480 h 5590266"/>
                <a:gd name="connsiteX199" fmla="*/ 7347349 w 10861781"/>
                <a:gd name="connsiteY199" fmla="*/ 1006080 h 5590266"/>
                <a:gd name="connsiteX200" fmla="*/ 7347349 w 10861781"/>
                <a:gd name="connsiteY200" fmla="*/ 625080 h 5590266"/>
                <a:gd name="connsiteX201" fmla="*/ 7337824 w 10861781"/>
                <a:gd name="connsiteY201" fmla="*/ 301230 h 5590266"/>
                <a:gd name="connsiteX202" fmla="*/ 7404499 w 10861781"/>
                <a:gd name="connsiteY202" fmla="*/ 196455 h 5590266"/>
                <a:gd name="connsiteX203" fmla="*/ 7471174 w 10861781"/>
                <a:gd name="connsiteY203" fmla="*/ 425055 h 5590266"/>
                <a:gd name="connsiteX204" fmla="*/ 7480699 w 10861781"/>
                <a:gd name="connsiteY204" fmla="*/ 1063230 h 5590266"/>
                <a:gd name="connsiteX205" fmla="*/ 7585474 w 10861781"/>
                <a:gd name="connsiteY205" fmla="*/ 1044180 h 5590266"/>
                <a:gd name="connsiteX206" fmla="*/ 7623574 w 10861781"/>
                <a:gd name="connsiteY206" fmla="*/ 663180 h 5590266"/>
                <a:gd name="connsiteX207" fmla="*/ 7604524 w 10861781"/>
                <a:gd name="connsiteY207" fmla="*/ 329805 h 5590266"/>
                <a:gd name="connsiteX208" fmla="*/ 7633099 w 10861781"/>
                <a:gd name="connsiteY208" fmla="*/ 215505 h 5590266"/>
                <a:gd name="connsiteX209" fmla="*/ 7699774 w 10861781"/>
                <a:gd name="connsiteY209" fmla="*/ 463155 h 5590266"/>
                <a:gd name="connsiteX210" fmla="*/ 7728349 w 10861781"/>
                <a:gd name="connsiteY210" fmla="*/ 825105 h 5590266"/>
                <a:gd name="connsiteX211" fmla="*/ 7718824 w 10861781"/>
                <a:gd name="connsiteY211" fmla="*/ 1072755 h 5590266"/>
                <a:gd name="connsiteX212" fmla="*/ 7795024 w 10861781"/>
                <a:gd name="connsiteY212" fmla="*/ 1158480 h 5590266"/>
                <a:gd name="connsiteX213" fmla="*/ 7880749 w 10861781"/>
                <a:gd name="connsiteY213" fmla="*/ 863205 h 5590266"/>
                <a:gd name="connsiteX214" fmla="*/ 7871224 w 10861781"/>
                <a:gd name="connsiteY214" fmla="*/ 406005 h 5590266"/>
                <a:gd name="connsiteX215" fmla="*/ 7880749 w 10861781"/>
                <a:gd name="connsiteY215" fmla="*/ 234555 h 5590266"/>
                <a:gd name="connsiteX216" fmla="*/ 7947424 w 10861781"/>
                <a:gd name="connsiteY216" fmla="*/ 167880 h 5590266"/>
                <a:gd name="connsiteX217" fmla="*/ 7995049 w 10861781"/>
                <a:gd name="connsiteY217" fmla="*/ 244080 h 5590266"/>
                <a:gd name="connsiteX218" fmla="*/ 8004574 w 10861781"/>
                <a:gd name="connsiteY218" fmla="*/ 444105 h 5590266"/>
                <a:gd name="connsiteX219" fmla="*/ 7995049 w 10861781"/>
                <a:gd name="connsiteY219" fmla="*/ 720330 h 5590266"/>
                <a:gd name="connsiteX220" fmla="*/ 8004574 w 10861781"/>
                <a:gd name="connsiteY220" fmla="*/ 1015605 h 5590266"/>
                <a:gd name="connsiteX221" fmla="*/ 8023624 w 10861781"/>
                <a:gd name="connsiteY221" fmla="*/ 1120380 h 5590266"/>
                <a:gd name="connsiteX222" fmla="*/ 8080774 w 10861781"/>
                <a:gd name="connsiteY222" fmla="*/ 1139430 h 5590266"/>
                <a:gd name="connsiteX223" fmla="*/ 8128399 w 10861781"/>
                <a:gd name="connsiteY223" fmla="*/ 929880 h 5590266"/>
                <a:gd name="connsiteX224" fmla="*/ 8128399 w 10861781"/>
                <a:gd name="connsiteY224" fmla="*/ 634605 h 5590266"/>
                <a:gd name="connsiteX225" fmla="*/ 8137924 w 10861781"/>
                <a:gd name="connsiteY225" fmla="*/ 339330 h 5590266"/>
                <a:gd name="connsiteX226" fmla="*/ 8137924 w 10861781"/>
                <a:gd name="connsiteY226" fmla="*/ 234555 h 5590266"/>
                <a:gd name="connsiteX227" fmla="*/ 8233174 w 10861781"/>
                <a:gd name="connsiteY227" fmla="*/ 186930 h 5590266"/>
                <a:gd name="connsiteX228" fmla="*/ 8271274 w 10861781"/>
                <a:gd name="connsiteY228" fmla="*/ 272655 h 5590266"/>
                <a:gd name="connsiteX229" fmla="*/ 8271274 w 10861781"/>
                <a:gd name="connsiteY229" fmla="*/ 1025130 h 5590266"/>
                <a:gd name="connsiteX230" fmla="*/ 8252224 w 10861781"/>
                <a:gd name="connsiteY230" fmla="*/ 1158480 h 5590266"/>
                <a:gd name="connsiteX231" fmla="*/ 8376049 w 10861781"/>
                <a:gd name="connsiteY231" fmla="*/ 1120380 h 5590266"/>
                <a:gd name="connsiteX232" fmla="*/ 8395099 w 10861781"/>
                <a:gd name="connsiteY232" fmla="*/ 901305 h 5590266"/>
                <a:gd name="connsiteX233" fmla="*/ 8423674 w 10861781"/>
                <a:gd name="connsiteY233" fmla="*/ 520305 h 5590266"/>
                <a:gd name="connsiteX234" fmla="*/ 8433199 w 10861781"/>
                <a:gd name="connsiteY234" fmla="*/ 234555 h 5590266"/>
                <a:gd name="connsiteX235" fmla="*/ 8547499 w 10861781"/>
                <a:gd name="connsiteY235" fmla="*/ 186930 h 5590266"/>
                <a:gd name="connsiteX236" fmla="*/ 8566549 w 10861781"/>
                <a:gd name="connsiteY236" fmla="*/ 291705 h 5590266"/>
                <a:gd name="connsiteX237" fmla="*/ 8566549 w 10861781"/>
                <a:gd name="connsiteY237" fmla="*/ 606030 h 5590266"/>
                <a:gd name="connsiteX238" fmla="*/ 8547499 w 10861781"/>
                <a:gd name="connsiteY238" fmla="*/ 958455 h 5590266"/>
                <a:gd name="connsiteX239" fmla="*/ 8557024 w 10861781"/>
                <a:gd name="connsiteY239" fmla="*/ 1110855 h 5590266"/>
                <a:gd name="connsiteX240" fmla="*/ 8652274 w 10861781"/>
                <a:gd name="connsiteY240" fmla="*/ 1120380 h 5590266"/>
                <a:gd name="connsiteX241" fmla="*/ 8671324 w 10861781"/>
                <a:gd name="connsiteY241" fmla="*/ 939405 h 5590266"/>
                <a:gd name="connsiteX242" fmla="*/ 8690374 w 10861781"/>
                <a:gd name="connsiteY242" fmla="*/ 644130 h 5590266"/>
                <a:gd name="connsiteX243" fmla="*/ 8709424 w 10861781"/>
                <a:gd name="connsiteY243" fmla="*/ 320280 h 5590266"/>
                <a:gd name="connsiteX244" fmla="*/ 8757049 w 10861781"/>
                <a:gd name="connsiteY244" fmla="*/ 196455 h 5590266"/>
                <a:gd name="connsiteX245" fmla="*/ 8842774 w 10861781"/>
                <a:gd name="connsiteY245" fmla="*/ 329805 h 5590266"/>
                <a:gd name="connsiteX246" fmla="*/ 8833249 w 10861781"/>
                <a:gd name="connsiteY246" fmla="*/ 567930 h 5590266"/>
                <a:gd name="connsiteX247" fmla="*/ 8833249 w 10861781"/>
                <a:gd name="connsiteY247" fmla="*/ 863205 h 5590266"/>
                <a:gd name="connsiteX248" fmla="*/ 8871349 w 10861781"/>
                <a:gd name="connsiteY248" fmla="*/ 1110855 h 5590266"/>
                <a:gd name="connsiteX249" fmla="*/ 8928499 w 10861781"/>
                <a:gd name="connsiteY249" fmla="*/ 1177530 h 5590266"/>
                <a:gd name="connsiteX250" fmla="*/ 8957074 w 10861781"/>
                <a:gd name="connsiteY250" fmla="*/ 948930 h 5590266"/>
                <a:gd name="connsiteX251" fmla="*/ 8957074 w 10861781"/>
                <a:gd name="connsiteY251" fmla="*/ 606030 h 5590266"/>
                <a:gd name="connsiteX252" fmla="*/ 8947549 w 10861781"/>
                <a:gd name="connsiteY252" fmla="*/ 291705 h 5590266"/>
                <a:gd name="connsiteX253" fmla="*/ 9052324 w 10861781"/>
                <a:gd name="connsiteY253" fmla="*/ 205980 h 5590266"/>
                <a:gd name="connsiteX254" fmla="*/ 9109474 w 10861781"/>
                <a:gd name="connsiteY254" fmla="*/ 453630 h 5590266"/>
                <a:gd name="connsiteX255" fmla="*/ 9109474 w 10861781"/>
                <a:gd name="connsiteY255" fmla="*/ 777480 h 5590266"/>
                <a:gd name="connsiteX256" fmla="*/ 9138049 w 10861781"/>
                <a:gd name="connsiteY256" fmla="*/ 1120380 h 5590266"/>
                <a:gd name="connsiteX257" fmla="*/ 9252349 w 10861781"/>
                <a:gd name="connsiteY257" fmla="*/ 1044180 h 5590266"/>
                <a:gd name="connsiteX258" fmla="*/ 9252349 w 10861781"/>
                <a:gd name="connsiteY258" fmla="*/ 787005 h 5590266"/>
                <a:gd name="connsiteX259" fmla="*/ 9290449 w 10861781"/>
                <a:gd name="connsiteY259" fmla="*/ 415530 h 5590266"/>
                <a:gd name="connsiteX260" fmla="*/ 9261874 w 10861781"/>
                <a:gd name="connsiteY260" fmla="*/ 205980 h 5590266"/>
                <a:gd name="connsiteX261" fmla="*/ 9404749 w 10861781"/>
                <a:gd name="connsiteY261" fmla="*/ 244080 h 5590266"/>
                <a:gd name="connsiteX262" fmla="*/ 9414274 w 10861781"/>
                <a:gd name="connsiteY262" fmla="*/ 453630 h 5590266"/>
                <a:gd name="connsiteX263" fmla="*/ 9423799 w 10861781"/>
                <a:gd name="connsiteY263" fmla="*/ 882255 h 5590266"/>
                <a:gd name="connsiteX264" fmla="*/ 9120573 w 10861781"/>
                <a:gd name="connsiteY264" fmla="*/ 2525320 h 5590266"/>
                <a:gd name="connsiteX265" fmla="*/ 9049453 w 10861781"/>
                <a:gd name="connsiteY265" fmla="*/ 2802272 h 5590266"/>
                <a:gd name="connsiteX266" fmla="*/ 9583407 w 10861781"/>
                <a:gd name="connsiteY266" fmla="*/ 5191832 h 5590266"/>
                <a:gd name="connsiteX267" fmla="*/ 1379208 w 10861781"/>
                <a:gd name="connsiteY267" fmla="*/ 5192878 h 5590266"/>
                <a:gd name="connsiteX0" fmla="*/ 1379208 w 10873635"/>
                <a:gd name="connsiteY0" fmla="*/ 5192878 h 5636425"/>
                <a:gd name="connsiteX1" fmla="*/ 1308151 w 10873635"/>
                <a:gd name="connsiteY1" fmla="*/ 3108737 h 5636425"/>
                <a:gd name="connsiteX2" fmla="*/ 975124 w 10873635"/>
                <a:gd name="connsiteY2" fmla="*/ 463155 h 5636425"/>
                <a:gd name="connsiteX3" fmla="*/ 1089424 w 10873635"/>
                <a:gd name="connsiteY3" fmla="*/ 329805 h 5636425"/>
                <a:gd name="connsiteX4" fmla="*/ 1098949 w 10873635"/>
                <a:gd name="connsiteY4" fmla="*/ 1034655 h 5636425"/>
                <a:gd name="connsiteX5" fmla="*/ 1089424 w 10873635"/>
                <a:gd name="connsiteY5" fmla="*/ 1196580 h 5636425"/>
                <a:gd name="connsiteX6" fmla="*/ 1184674 w 10873635"/>
                <a:gd name="connsiteY6" fmla="*/ 1234680 h 5636425"/>
                <a:gd name="connsiteX7" fmla="*/ 1232299 w 10873635"/>
                <a:gd name="connsiteY7" fmla="*/ 1025130 h 5636425"/>
                <a:gd name="connsiteX8" fmla="*/ 1232299 w 10873635"/>
                <a:gd name="connsiteY8" fmla="*/ 720330 h 5636425"/>
                <a:gd name="connsiteX9" fmla="*/ 1232299 w 10873635"/>
                <a:gd name="connsiteY9" fmla="*/ 491730 h 5636425"/>
                <a:gd name="connsiteX10" fmla="*/ 1232299 w 10873635"/>
                <a:gd name="connsiteY10" fmla="*/ 263130 h 5636425"/>
                <a:gd name="connsiteX11" fmla="*/ 1318024 w 10873635"/>
                <a:gd name="connsiteY11" fmla="*/ 244080 h 5636425"/>
                <a:gd name="connsiteX12" fmla="*/ 1375174 w 10873635"/>
                <a:gd name="connsiteY12" fmla="*/ 348855 h 5636425"/>
                <a:gd name="connsiteX13" fmla="*/ 1375174 w 10873635"/>
                <a:gd name="connsiteY13" fmla="*/ 1177530 h 5636425"/>
                <a:gd name="connsiteX14" fmla="*/ 1470424 w 10873635"/>
                <a:gd name="connsiteY14" fmla="*/ 1215630 h 5636425"/>
                <a:gd name="connsiteX15" fmla="*/ 1479949 w 10873635"/>
                <a:gd name="connsiteY15" fmla="*/ 1025130 h 5636425"/>
                <a:gd name="connsiteX16" fmla="*/ 1498999 w 10873635"/>
                <a:gd name="connsiteY16" fmla="*/ 244080 h 5636425"/>
                <a:gd name="connsiteX17" fmla="*/ 1603774 w 10873635"/>
                <a:gd name="connsiteY17" fmla="*/ 253605 h 5636425"/>
                <a:gd name="connsiteX18" fmla="*/ 1622824 w 10873635"/>
                <a:gd name="connsiteY18" fmla="*/ 710805 h 5636425"/>
                <a:gd name="connsiteX19" fmla="*/ 1641874 w 10873635"/>
                <a:gd name="connsiteY19" fmla="*/ 1063230 h 5636425"/>
                <a:gd name="connsiteX20" fmla="*/ 1651399 w 10873635"/>
                <a:gd name="connsiteY20" fmla="*/ 1225155 h 5636425"/>
                <a:gd name="connsiteX21" fmla="*/ 1746649 w 10873635"/>
                <a:gd name="connsiteY21" fmla="*/ 1177530 h 5636425"/>
                <a:gd name="connsiteX22" fmla="*/ 1756174 w 10873635"/>
                <a:gd name="connsiteY22" fmla="*/ 310755 h 5636425"/>
                <a:gd name="connsiteX23" fmla="*/ 1803799 w 10873635"/>
                <a:gd name="connsiteY23" fmla="*/ 215505 h 5636425"/>
                <a:gd name="connsiteX24" fmla="*/ 1860949 w 10873635"/>
                <a:gd name="connsiteY24" fmla="*/ 396480 h 5636425"/>
                <a:gd name="connsiteX25" fmla="*/ 1870474 w 10873635"/>
                <a:gd name="connsiteY25" fmla="*/ 844155 h 5636425"/>
                <a:gd name="connsiteX26" fmla="*/ 1899049 w 10873635"/>
                <a:gd name="connsiteY26" fmla="*/ 1225155 h 5636425"/>
                <a:gd name="connsiteX27" fmla="*/ 2051449 w 10873635"/>
                <a:gd name="connsiteY27" fmla="*/ 1177530 h 5636425"/>
                <a:gd name="connsiteX28" fmla="*/ 2041924 w 10873635"/>
                <a:gd name="connsiteY28" fmla="*/ 796530 h 5636425"/>
                <a:gd name="connsiteX29" fmla="*/ 2022874 w 10873635"/>
                <a:gd name="connsiteY29" fmla="*/ 386955 h 5636425"/>
                <a:gd name="connsiteX30" fmla="*/ 2041924 w 10873635"/>
                <a:gd name="connsiteY30" fmla="*/ 215505 h 5636425"/>
                <a:gd name="connsiteX31" fmla="*/ 2165749 w 10873635"/>
                <a:gd name="connsiteY31" fmla="*/ 272655 h 5636425"/>
                <a:gd name="connsiteX32" fmla="*/ 2156224 w 10873635"/>
                <a:gd name="connsiteY32" fmla="*/ 548880 h 5636425"/>
                <a:gd name="connsiteX33" fmla="*/ 2194324 w 10873635"/>
                <a:gd name="connsiteY33" fmla="*/ 929880 h 5636425"/>
                <a:gd name="connsiteX34" fmla="*/ 2213374 w 10873635"/>
                <a:gd name="connsiteY34" fmla="*/ 1168005 h 5636425"/>
                <a:gd name="connsiteX35" fmla="*/ 2289574 w 10873635"/>
                <a:gd name="connsiteY35" fmla="*/ 1168005 h 5636425"/>
                <a:gd name="connsiteX36" fmla="*/ 2346724 w 10873635"/>
                <a:gd name="connsiteY36" fmla="*/ 958455 h 5636425"/>
                <a:gd name="connsiteX37" fmla="*/ 2337199 w 10873635"/>
                <a:gd name="connsiteY37" fmla="*/ 701280 h 5636425"/>
                <a:gd name="connsiteX38" fmla="*/ 2299099 w 10873635"/>
                <a:gd name="connsiteY38" fmla="*/ 291705 h 5636425"/>
                <a:gd name="connsiteX39" fmla="*/ 2394349 w 10873635"/>
                <a:gd name="connsiteY39" fmla="*/ 253605 h 5636425"/>
                <a:gd name="connsiteX40" fmla="*/ 2451499 w 10873635"/>
                <a:gd name="connsiteY40" fmla="*/ 406005 h 5636425"/>
                <a:gd name="connsiteX41" fmla="*/ 2470549 w 10873635"/>
                <a:gd name="connsiteY41" fmla="*/ 748905 h 5636425"/>
                <a:gd name="connsiteX42" fmla="*/ 2441974 w 10873635"/>
                <a:gd name="connsiteY42" fmla="*/ 996555 h 5636425"/>
                <a:gd name="connsiteX43" fmla="*/ 2480074 w 10873635"/>
                <a:gd name="connsiteY43" fmla="*/ 1187055 h 5636425"/>
                <a:gd name="connsiteX44" fmla="*/ 2594374 w 10873635"/>
                <a:gd name="connsiteY44" fmla="*/ 1158480 h 5636425"/>
                <a:gd name="connsiteX45" fmla="*/ 2594374 w 10873635"/>
                <a:gd name="connsiteY45" fmla="*/ 825105 h 5636425"/>
                <a:gd name="connsiteX46" fmla="*/ 2565799 w 10873635"/>
                <a:gd name="connsiteY46" fmla="*/ 434580 h 5636425"/>
                <a:gd name="connsiteX47" fmla="*/ 2594374 w 10873635"/>
                <a:gd name="connsiteY47" fmla="*/ 234555 h 5636425"/>
                <a:gd name="connsiteX48" fmla="*/ 2718199 w 10873635"/>
                <a:gd name="connsiteY48" fmla="*/ 234555 h 5636425"/>
                <a:gd name="connsiteX49" fmla="*/ 2708674 w 10873635"/>
                <a:gd name="connsiteY49" fmla="*/ 472680 h 5636425"/>
                <a:gd name="connsiteX50" fmla="*/ 2708674 w 10873635"/>
                <a:gd name="connsiteY50" fmla="*/ 663180 h 5636425"/>
                <a:gd name="connsiteX51" fmla="*/ 2746774 w 10873635"/>
                <a:gd name="connsiteY51" fmla="*/ 929880 h 5636425"/>
                <a:gd name="connsiteX52" fmla="*/ 2756299 w 10873635"/>
                <a:gd name="connsiteY52" fmla="*/ 1139430 h 5636425"/>
                <a:gd name="connsiteX53" fmla="*/ 2822974 w 10873635"/>
                <a:gd name="connsiteY53" fmla="*/ 1177530 h 5636425"/>
                <a:gd name="connsiteX54" fmla="*/ 2889649 w 10873635"/>
                <a:gd name="connsiteY54" fmla="*/ 1063230 h 5636425"/>
                <a:gd name="connsiteX55" fmla="*/ 2880124 w 10873635"/>
                <a:gd name="connsiteY55" fmla="*/ 806055 h 5636425"/>
                <a:gd name="connsiteX56" fmla="*/ 2880124 w 10873635"/>
                <a:gd name="connsiteY56" fmla="*/ 434580 h 5636425"/>
                <a:gd name="connsiteX57" fmla="*/ 2889649 w 10873635"/>
                <a:gd name="connsiteY57" fmla="*/ 225030 h 5636425"/>
                <a:gd name="connsiteX58" fmla="*/ 3013474 w 10873635"/>
                <a:gd name="connsiteY58" fmla="*/ 234555 h 5636425"/>
                <a:gd name="connsiteX59" fmla="*/ 3051574 w 10873635"/>
                <a:gd name="connsiteY59" fmla="*/ 463155 h 5636425"/>
                <a:gd name="connsiteX60" fmla="*/ 3051574 w 10873635"/>
                <a:gd name="connsiteY60" fmla="*/ 767955 h 5636425"/>
                <a:gd name="connsiteX61" fmla="*/ 3032524 w 10873635"/>
                <a:gd name="connsiteY61" fmla="*/ 1082280 h 5636425"/>
                <a:gd name="connsiteX62" fmla="*/ 3061099 w 10873635"/>
                <a:gd name="connsiteY62" fmla="*/ 1196580 h 5636425"/>
                <a:gd name="connsiteX63" fmla="*/ 3165874 w 10873635"/>
                <a:gd name="connsiteY63" fmla="*/ 1148955 h 5636425"/>
                <a:gd name="connsiteX64" fmla="*/ 3175399 w 10873635"/>
                <a:gd name="connsiteY64" fmla="*/ 891780 h 5636425"/>
                <a:gd name="connsiteX65" fmla="*/ 3194449 w 10873635"/>
                <a:gd name="connsiteY65" fmla="*/ 615555 h 5636425"/>
                <a:gd name="connsiteX66" fmla="*/ 3165874 w 10873635"/>
                <a:gd name="connsiteY66" fmla="*/ 301230 h 5636425"/>
                <a:gd name="connsiteX67" fmla="*/ 3280174 w 10873635"/>
                <a:gd name="connsiteY67" fmla="*/ 158355 h 5636425"/>
                <a:gd name="connsiteX68" fmla="*/ 3346849 w 10873635"/>
                <a:gd name="connsiteY68" fmla="*/ 434580 h 5636425"/>
                <a:gd name="connsiteX69" fmla="*/ 3327799 w 10873635"/>
                <a:gd name="connsiteY69" fmla="*/ 777480 h 5636425"/>
                <a:gd name="connsiteX70" fmla="*/ 3308749 w 10873635"/>
                <a:gd name="connsiteY70" fmla="*/ 1148955 h 5636425"/>
                <a:gd name="connsiteX71" fmla="*/ 3356374 w 10873635"/>
                <a:gd name="connsiteY71" fmla="*/ 1196580 h 5636425"/>
                <a:gd name="connsiteX72" fmla="*/ 3470674 w 10873635"/>
                <a:gd name="connsiteY72" fmla="*/ 1129905 h 5636425"/>
                <a:gd name="connsiteX73" fmla="*/ 3480199 w 10873635"/>
                <a:gd name="connsiteY73" fmla="*/ 920355 h 5636425"/>
                <a:gd name="connsiteX74" fmla="*/ 3470674 w 10873635"/>
                <a:gd name="connsiteY74" fmla="*/ 586980 h 5636425"/>
                <a:gd name="connsiteX75" fmla="*/ 3527824 w 10873635"/>
                <a:gd name="connsiteY75" fmla="*/ 215505 h 5636425"/>
                <a:gd name="connsiteX76" fmla="*/ 3623074 w 10873635"/>
                <a:gd name="connsiteY76" fmla="*/ 396480 h 5636425"/>
                <a:gd name="connsiteX77" fmla="*/ 3642124 w 10873635"/>
                <a:gd name="connsiteY77" fmla="*/ 815580 h 5636425"/>
                <a:gd name="connsiteX78" fmla="*/ 3632599 w 10873635"/>
                <a:gd name="connsiteY78" fmla="*/ 1120380 h 5636425"/>
                <a:gd name="connsiteX79" fmla="*/ 3737374 w 10873635"/>
                <a:gd name="connsiteY79" fmla="*/ 1187055 h 5636425"/>
                <a:gd name="connsiteX80" fmla="*/ 3746899 w 10873635"/>
                <a:gd name="connsiteY80" fmla="*/ 967980 h 5636425"/>
                <a:gd name="connsiteX81" fmla="*/ 3775474 w 10873635"/>
                <a:gd name="connsiteY81" fmla="*/ 625080 h 5636425"/>
                <a:gd name="connsiteX82" fmla="*/ 3765949 w 10873635"/>
                <a:gd name="connsiteY82" fmla="*/ 386955 h 5636425"/>
                <a:gd name="connsiteX83" fmla="*/ 3784999 w 10873635"/>
                <a:gd name="connsiteY83" fmla="*/ 196455 h 5636425"/>
                <a:gd name="connsiteX84" fmla="*/ 3908824 w 10873635"/>
                <a:gd name="connsiteY84" fmla="*/ 263130 h 5636425"/>
                <a:gd name="connsiteX85" fmla="*/ 3908824 w 10873635"/>
                <a:gd name="connsiteY85" fmla="*/ 539355 h 5636425"/>
                <a:gd name="connsiteX86" fmla="*/ 3899299 w 10873635"/>
                <a:gd name="connsiteY86" fmla="*/ 844155 h 5636425"/>
                <a:gd name="connsiteX87" fmla="*/ 3861199 w 10873635"/>
                <a:gd name="connsiteY87" fmla="*/ 1120380 h 5636425"/>
                <a:gd name="connsiteX88" fmla="*/ 3994549 w 10873635"/>
                <a:gd name="connsiteY88" fmla="*/ 1177530 h 5636425"/>
                <a:gd name="connsiteX89" fmla="*/ 4061224 w 10873635"/>
                <a:gd name="connsiteY89" fmla="*/ 777480 h 5636425"/>
                <a:gd name="connsiteX90" fmla="*/ 4070749 w 10873635"/>
                <a:gd name="connsiteY90" fmla="*/ 358380 h 5636425"/>
                <a:gd name="connsiteX91" fmla="*/ 4127899 w 10873635"/>
                <a:gd name="connsiteY91" fmla="*/ 205980 h 5636425"/>
                <a:gd name="connsiteX92" fmla="*/ 4185049 w 10873635"/>
                <a:gd name="connsiteY92" fmla="*/ 263130 h 5636425"/>
                <a:gd name="connsiteX93" fmla="*/ 4185049 w 10873635"/>
                <a:gd name="connsiteY93" fmla="*/ 501255 h 5636425"/>
                <a:gd name="connsiteX94" fmla="*/ 4213624 w 10873635"/>
                <a:gd name="connsiteY94" fmla="*/ 844155 h 5636425"/>
                <a:gd name="connsiteX95" fmla="*/ 4223149 w 10873635"/>
                <a:gd name="connsiteY95" fmla="*/ 1101330 h 5636425"/>
                <a:gd name="connsiteX96" fmla="*/ 4308874 w 10873635"/>
                <a:gd name="connsiteY96" fmla="*/ 1158480 h 5636425"/>
                <a:gd name="connsiteX97" fmla="*/ 4346974 w 10873635"/>
                <a:gd name="connsiteY97" fmla="*/ 882255 h 5636425"/>
                <a:gd name="connsiteX98" fmla="*/ 4318399 w 10873635"/>
                <a:gd name="connsiteY98" fmla="*/ 529830 h 5636425"/>
                <a:gd name="connsiteX99" fmla="*/ 4318399 w 10873635"/>
                <a:gd name="connsiteY99" fmla="*/ 244080 h 5636425"/>
                <a:gd name="connsiteX100" fmla="*/ 4394599 w 10873635"/>
                <a:gd name="connsiteY100" fmla="*/ 167880 h 5636425"/>
                <a:gd name="connsiteX101" fmla="*/ 4461274 w 10873635"/>
                <a:gd name="connsiteY101" fmla="*/ 301230 h 5636425"/>
                <a:gd name="connsiteX102" fmla="*/ 4461274 w 10873635"/>
                <a:gd name="connsiteY102" fmla="*/ 472680 h 5636425"/>
                <a:gd name="connsiteX103" fmla="*/ 4480324 w 10873635"/>
                <a:gd name="connsiteY103" fmla="*/ 767955 h 5636425"/>
                <a:gd name="connsiteX104" fmla="*/ 4508899 w 10873635"/>
                <a:gd name="connsiteY104" fmla="*/ 1044180 h 5636425"/>
                <a:gd name="connsiteX105" fmla="*/ 4518424 w 10873635"/>
                <a:gd name="connsiteY105" fmla="*/ 1187055 h 5636425"/>
                <a:gd name="connsiteX106" fmla="*/ 4651774 w 10873635"/>
                <a:gd name="connsiteY106" fmla="*/ 1139430 h 5636425"/>
                <a:gd name="connsiteX107" fmla="*/ 4623199 w 10873635"/>
                <a:gd name="connsiteY107" fmla="*/ 815580 h 5636425"/>
                <a:gd name="connsiteX108" fmla="*/ 4604149 w 10873635"/>
                <a:gd name="connsiteY108" fmla="*/ 282180 h 5636425"/>
                <a:gd name="connsiteX109" fmla="*/ 4623199 w 10873635"/>
                <a:gd name="connsiteY109" fmla="*/ 177405 h 5636425"/>
                <a:gd name="connsiteX110" fmla="*/ 4699399 w 10873635"/>
                <a:gd name="connsiteY110" fmla="*/ 234555 h 5636425"/>
                <a:gd name="connsiteX111" fmla="*/ 4737499 w 10873635"/>
                <a:gd name="connsiteY111" fmla="*/ 510780 h 5636425"/>
                <a:gd name="connsiteX112" fmla="*/ 4775599 w 10873635"/>
                <a:gd name="connsiteY112" fmla="*/ 920355 h 5636425"/>
                <a:gd name="connsiteX113" fmla="*/ 4842274 w 10873635"/>
                <a:gd name="connsiteY113" fmla="*/ 1168005 h 5636425"/>
                <a:gd name="connsiteX114" fmla="*/ 4889899 w 10873635"/>
                <a:gd name="connsiteY114" fmla="*/ 987030 h 5636425"/>
                <a:gd name="connsiteX115" fmla="*/ 4889899 w 10873635"/>
                <a:gd name="connsiteY115" fmla="*/ 710805 h 5636425"/>
                <a:gd name="connsiteX116" fmla="*/ 4918474 w 10873635"/>
                <a:gd name="connsiteY116" fmla="*/ 367905 h 5636425"/>
                <a:gd name="connsiteX117" fmla="*/ 4947049 w 10873635"/>
                <a:gd name="connsiteY117" fmla="*/ 186930 h 5636425"/>
                <a:gd name="connsiteX118" fmla="*/ 5013724 w 10873635"/>
                <a:gd name="connsiteY118" fmla="*/ 358380 h 5636425"/>
                <a:gd name="connsiteX119" fmla="*/ 5004199 w 10873635"/>
                <a:gd name="connsiteY119" fmla="*/ 682230 h 5636425"/>
                <a:gd name="connsiteX120" fmla="*/ 5042299 w 10873635"/>
                <a:gd name="connsiteY120" fmla="*/ 1034655 h 5636425"/>
                <a:gd name="connsiteX121" fmla="*/ 5070874 w 10873635"/>
                <a:gd name="connsiteY121" fmla="*/ 1158480 h 5636425"/>
                <a:gd name="connsiteX122" fmla="*/ 5185174 w 10873635"/>
                <a:gd name="connsiteY122" fmla="*/ 1129905 h 5636425"/>
                <a:gd name="connsiteX123" fmla="*/ 5137549 w 10873635"/>
                <a:gd name="connsiteY123" fmla="*/ 758430 h 5636425"/>
                <a:gd name="connsiteX124" fmla="*/ 5137549 w 10873635"/>
                <a:gd name="connsiteY124" fmla="*/ 529830 h 5636425"/>
                <a:gd name="connsiteX125" fmla="*/ 5166124 w 10873635"/>
                <a:gd name="connsiteY125" fmla="*/ 244080 h 5636425"/>
                <a:gd name="connsiteX126" fmla="*/ 5261374 w 10873635"/>
                <a:gd name="connsiteY126" fmla="*/ 225030 h 5636425"/>
                <a:gd name="connsiteX127" fmla="*/ 5299474 w 10873635"/>
                <a:gd name="connsiteY127" fmla="*/ 310755 h 5636425"/>
                <a:gd name="connsiteX128" fmla="*/ 5337574 w 10873635"/>
                <a:gd name="connsiteY128" fmla="*/ 558405 h 5636425"/>
                <a:gd name="connsiteX129" fmla="*/ 5328049 w 10873635"/>
                <a:gd name="connsiteY129" fmla="*/ 767955 h 5636425"/>
                <a:gd name="connsiteX130" fmla="*/ 5328049 w 10873635"/>
                <a:gd name="connsiteY130" fmla="*/ 920355 h 5636425"/>
                <a:gd name="connsiteX131" fmla="*/ 5347099 w 10873635"/>
                <a:gd name="connsiteY131" fmla="*/ 1072755 h 5636425"/>
                <a:gd name="connsiteX132" fmla="*/ 5356624 w 10873635"/>
                <a:gd name="connsiteY132" fmla="*/ 1139430 h 5636425"/>
                <a:gd name="connsiteX133" fmla="*/ 5451874 w 10873635"/>
                <a:gd name="connsiteY133" fmla="*/ 1082280 h 5636425"/>
                <a:gd name="connsiteX134" fmla="*/ 5461399 w 10873635"/>
                <a:gd name="connsiteY134" fmla="*/ 920355 h 5636425"/>
                <a:gd name="connsiteX135" fmla="*/ 5461399 w 10873635"/>
                <a:gd name="connsiteY135" fmla="*/ 606030 h 5636425"/>
                <a:gd name="connsiteX136" fmla="*/ 5442349 w 10873635"/>
                <a:gd name="connsiteY136" fmla="*/ 339330 h 5636425"/>
                <a:gd name="connsiteX137" fmla="*/ 5442349 w 10873635"/>
                <a:gd name="connsiteY137" fmla="*/ 225030 h 5636425"/>
                <a:gd name="connsiteX138" fmla="*/ 5499499 w 10873635"/>
                <a:gd name="connsiteY138" fmla="*/ 196455 h 5636425"/>
                <a:gd name="connsiteX139" fmla="*/ 5556649 w 10873635"/>
                <a:gd name="connsiteY139" fmla="*/ 215505 h 5636425"/>
                <a:gd name="connsiteX140" fmla="*/ 5594749 w 10873635"/>
                <a:gd name="connsiteY140" fmla="*/ 377430 h 5636425"/>
                <a:gd name="connsiteX141" fmla="*/ 5594749 w 10873635"/>
                <a:gd name="connsiteY141" fmla="*/ 606030 h 5636425"/>
                <a:gd name="connsiteX142" fmla="*/ 5594749 w 10873635"/>
                <a:gd name="connsiteY142" fmla="*/ 882255 h 5636425"/>
                <a:gd name="connsiteX143" fmla="*/ 5585224 w 10873635"/>
                <a:gd name="connsiteY143" fmla="*/ 1053705 h 5636425"/>
                <a:gd name="connsiteX144" fmla="*/ 5613799 w 10873635"/>
                <a:gd name="connsiteY144" fmla="*/ 1110855 h 5636425"/>
                <a:gd name="connsiteX145" fmla="*/ 5709049 w 10873635"/>
                <a:gd name="connsiteY145" fmla="*/ 1110855 h 5636425"/>
                <a:gd name="connsiteX146" fmla="*/ 5737624 w 10873635"/>
                <a:gd name="connsiteY146" fmla="*/ 872730 h 5636425"/>
                <a:gd name="connsiteX147" fmla="*/ 5747149 w 10873635"/>
                <a:gd name="connsiteY147" fmla="*/ 463155 h 5636425"/>
                <a:gd name="connsiteX148" fmla="*/ 5737624 w 10873635"/>
                <a:gd name="connsiteY148" fmla="*/ 205980 h 5636425"/>
                <a:gd name="connsiteX149" fmla="*/ 5823349 w 10873635"/>
                <a:gd name="connsiteY149" fmla="*/ 205980 h 5636425"/>
                <a:gd name="connsiteX150" fmla="*/ 5861449 w 10873635"/>
                <a:gd name="connsiteY150" fmla="*/ 310755 h 5636425"/>
                <a:gd name="connsiteX151" fmla="*/ 5870974 w 10873635"/>
                <a:gd name="connsiteY151" fmla="*/ 472680 h 5636425"/>
                <a:gd name="connsiteX152" fmla="*/ 5880499 w 10873635"/>
                <a:gd name="connsiteY152" fmla="*/ 634605 h 5636425"/>
                <a:gd name="connsiteX153" fmla="*/ 5870974 w 10873635"/>
                <a:gd name="connsiteY153" fmla="*/ 863205 h 5636425"/>
                <a:gd name="connsiteX154" fmla="*/ 5870974 w 10873635"/>
                <a:gd name="connsiteY154" fmla="*/ 1072755 h 5636425"/>
                <a:gd name="connsiteX155" fmla="*/ 5918599 w 10873635"/>
                <a:gd name="connsiteY155" fmla="*/ 1148955 h 5636425"/>
                <a:gd name="connsiteX156" fmla="*/ 5975749 w 10873635"/>
                <a:gd name="connsiteY156" fmla="*/ 1044180 h 5636425"/>
                <a:gd name="connsiteX157" fmla="*/ 6023374 w 10873635"/>
                <a:gd name="connsiteY157" fmla="*/ 834630 h 5636425"/>
                <a:gd name="connsiteX158" fmla="*/ 5985274 w 10873635"/>
                <a:gd name="connsiteY158" fmla="*/ 615555 h 5636425"/>
                <a:gd name="connsiteX159" fmla="*/ 5985274 w 10873635"/>
                <a:gd name="connsiteY159" fmla="*/ 329805 h 5636425"/>
                <a:gd name="connsiteX160" fmla="*/ 6042424 w 10873635"/>
                <a:gd name="connsiteY160" fmla="*/ 177405 h 5636425"/>
                <a:gd name="connsiteX161" fmla="*/ 6109099 w 10873635"/>
                <a:gd name="connsiteY161" fmla="*/ 225030 h 5636425"/>
                <a:gd name="connsiteX162" fmla="*/ 6118624 w 10873635"/>
                <a:gd name="connsiteY162" fmla="*/ 434580 h 5636425"/>
                <a:gd name="connsiteX163" fmla="*/ 6118624 w 10873635"/>
                <a:gd name="connsiteY163" fmla="*/ 615555 h 5636425"/>
                <a:gd name="connsiteX164" fmla="*/ 6147199 w 10873635"/>
                <a:gd name="connsiteY164" fmla="*/ 891780 h 5636425"/>
                <a:gd name="connsiteX165" fmla="*/ 6137674 w 10873635"/>
                <a:gd name="connsiteY165" fmla="*/ 1101330 h 5636425"/>
                <a:gd name="connsiteX166" fmla="*/ 6185299 w 10873635"/>
                <a:gd name="connsiteY166" fmla="*/ 1177530 h 5636425"/>
                <a:gd name="connsiteX167" fmla="*/ 6261499 w 10873635"/>
                <a:gd name="connsiteY167" fmla="*/ 1148955 h 5636425"/>
                <a:gd name="connsiteX168" fmla="*/ 6261499 w 10873635"/>
                <a:gd name="connsiteY168" fmla="*/ 806055 h 5636425"/>
                <a:gd name="connsiteX169" fmla="*/ 6271024 w 10873635"/>
                <a:gd name="connsiteY169" fmla="*/ 272655 h 5636425"/>
                <a:gd name="connsiteX170" fmla="*/ 6356749 w 10873635"/>
                <a:gd name="connsiteY170" fmla="*/ 177405 h 5636425"/>
                <a:gd name="connsiteX171" fmla="*/ 6394849 w 10873635"/>
                <a:gd name="connsiteY171" fmla="*/ 282180 h 5636425"/>
                <a:gd name="connsiteX172" fmla="*/ 6394849 w 10873635"/>
                <a:gd name="connsiteY172" fmla="*/ 567930 h 5636425"/>
                <a:gd name="connsiteX173" fmla="*/ 6394849 w 10873635"/>
                <a:gd name="connsiteY173" fmla="*/ 844155 h 5636425"/>
                <a:gd name="connsiteX174" fmla="*/ 6394849 w 10873635"/>
                <a:gd name="connsiteY174" fmla="*/ 1025130 h 5636425"/>
                <a:gd name="connsiteX175" fmla="*/ 6394849 w 10873635"/>
                <a:gd name="connsiteY175" fmla="*/ 1158480 h 5636425"/>
                <a:gd name="connsiteX176" fmla="*/ 6499624 w 10873635"/>
                <a:gd name="connsiteY176" fmla="*/ 1120380 h 5636425"/>
                <a:gd name="connsiteX177" fmla="*/ 6528199 w 10873635"/>
                <a:gd name="connsiteY177" fmla="*/ 967980 h 5636425"/>
                <a:gd name="connsiteX178" fmla="*/ 6518674 w 10873635"/>
                <a:gd name="connsiteY178" fmla="*/ 615555 h 5636425"/>
                <a:gd name="connsiteX179" fmla="*/ 6518674 w 10873635"/>
                <a:gd name="connsiteY179" fmla="*/ 367905 h 5636425"/>
                <a:gd name="connsiteX180" fmla="*/ 6556774 w 10873635"/>
                <a:gd name="connsiteY180" fmla="*/ 196455 h 5636425"/>
                <a:gd name="connsiteX181" fmla="*/ 6642499 w 10873635"/>
                <a:gd name="connsiteY181" fmla="*/ 225030 h 5636425"/>
                <a:gd name="connsiteX182" fmla="*/ 6652024 w 10873635"/>
                <a:gd name="connsiteY182" fmla="*/ 539355 h 5636425"/>
                <a:gd name="connsiteX183" fmla="*/ 6680599 w 10873635"/>
                <a:gd name="connsiteY183" fmla="*/ 1168005 h 5636425"/>
                <a:gd name="connsiteX184" fmla="*/ 6804424 w 10873635"/>
                <a:gd name="connsiteY184" fmla="*/ 1139430 h 5636425"/>
                <a:gd name="connsiteX185" fmla="*/ 6823474 w 10873635"/>
                <a:gd name="connsiteY185" fmla="*/ 901305 h 5636425"/>
                <a:gd name="connsiteX186" fmla="*/ 6794899 w 10873635"/>
                <a:gd name="connsiteY186" fmla="*/ 463155 h 5636425"/>
                <a:gd name="connsiteX187" fmla="*/ 6842524 w 10873635"/>
                <a:gd name="connsiteY187" fmla="*/ 234555 h 5636425"/>
                <a:gd name="connsiteX188" fmla="*/ 6909199 w 10873635"/>
                <a:gd name="connsiteY188" fmla="*/ 272655 h 5636425"/>
                <a:gd name="connsiteX189" fmla="*/ 6947299 w 10873635"/>
                <a:gd name="connsiteY189" fmla="*/ 996555 h 5636425"/>
                <a:gd name="connsiteX190" fmla="*/ 6975874 w 10873635"/>
                <a:gd name="connsiteY190" fmla="*/ 1187055 h 5636425"/>
                <a:gd name="connsiteX191" fmla="*/ 7090174 w 10873635"/>
                <a:gd name="connsiteY191" fmla="*/ 1091805 h 5636425"/>
                <a:gd name="connsiteX192" fmla="*/ 7099699 w 10873635"/>
                <a:gd name="connsiteY192" fmla="*/ 682230 h 5636425"/>
                <a:gd name="connsiteX193" fmla="*/ 7109224 w 10873635"/>
                <a:gd name="connsiteY193" fmla="*/ 415530 h 5636425"/>
                <a:gd name="connsiteX194" fmla="*/ 7147324 w 10873635"/>
                <a:gd name="connsiteY194" fmla="*/ 215505 h 5636425"/>
                <a:gd name="connsiteX195" fmla="*/ 7213999 w 10873635"/>
                <a:gd name="connsiteY195" fmla="*/ 272655 h 5636425"/>
                <a:gd name="connsiteX196" fmla="*/ 7223524 w 10873635"/>
                <a:gd name="connsiteY196" fmla="*/ 806055 h 5636425"/>
                <a:gd name="connsiteX197" fmla="*/ 7213999 w 10873635"/>
                <a:gd name="connsiteY197" fmla="*/ 1091805 h 5636425"/>
                <a:gd name="connsiteX198" fmla="*/ 7290199 w 10873635"/>
                <a:gd name="connsiteY198" fmla="*/ 1158480 h 5636425"/>
                <a:gd name="connsiteX199" fmla="*/ 7347349 w 10873635"/>
                <a:gd name="connsiteY199" fmla="*/ 1006080 h 5636425"/>
                <a:gd name="connsiteX200" fmla="*/ 7347349 w 10873635"/>
                <a:gd name="connsiteY200" fmla="*/ 625080 h 5636425"/>
                <a:gd name="connsiteX201" fmla="*/ 7337824 w 10873635"/>
                <a:gd name="connsiteY201" fmla="*/ 301230 h 5636425"/>
                <a:gd name="connsiteX202" fmla="*/ 7404499 w 10873635"/>
                <a:gd name="connsiteY202" fmla="*/ 196455 h 5636425"/>
                <a:gd name="connsiteX203" fmla="*/ 7471174 w 10873635"/>
                <a:gd name="connsiteY203" fmla="*/ 425055 h 5636425"/>
                <a:gd name="connsiteX204" fmla="*/ 7480699 w 10873635"/>
                <a:gd name="connsiteY204" fmla="*/ 1063230 h 5636425"/>
                <a:gd name="connsiteX205" fmla="*/ 7585474 w 10873635"/>
                <a:gd name="connsiteY205" fmla="*/ 1044180 h 5636425"/>
                <a:gd name="connsiteX206" fmla="*/ 7623574 w 10873635"/>
                <a:gd name="connsiteY206" fmla="*/ 663180 h 5636425"/>
                <a:gd name="connsiteX207" fmla="*/ 7604524 w 10873635"/>
                <a:gd name="connsiteY207" fmla="*/ 329805 h 5636425"/>
                <a:gd name="connsiteX208" fmla="*/ 7633099 w 10873635"/>
                <a:gd name="connsiteY208" fmla="*/ 215505 h 5636425"/>
                <a:gd name="connsiteX209" fmla="*/ 7699774 w 10873635"/>
                <a:gd name="connsiteY209" fmla="*/ 463155 h 5636425"/>
                <a:gd name="connsiteX210" fmla="*/ 7728349 w 10873635"/>
                <a:gd name="connsiteY210" fmla="*/ 825105 h 5636425"/>
                <a:gd name="connsiteX211" fmla="*/ 7718824 w 10873635"/>
                <a:gd name="connsiteY211" fmla="*/ 1072755 h 5636425"/>
                <a:gd name="connsiteX212" fmla="*/ 7795024 w 10873635"/>
                <a:gd name="connsiteY212" fmla="*/ 1158480 h 5636425"/>
                <a:gd name="connsiteX213" fmla="*/ 7880749 w 10873635"/>
                <a:gd name="connsiteY213" fmla="*/ 863205 h 5636425"/>
                <a:gd name="connsiteX214" fmla="*/ 7871224 w 10873635"/>
                <a:gd name="connsiteY214" fmla="*/ 406005 h 5636425"/>
                <a:gd name="connsiteX215" fmla="*/ 7880749 w 10873635"/>
                <a:gd name="connsiteY215" fmla="*/ 234555 h 5636425"/>
                <a:gd name="connsiteX216" fmla="*/ 7947424 w 10873635"/>
                <a:gd name="connsiteY216" fmla="*/ 167880 h 5636425"/>
                <a:gd name="connsiteX217" fmla="*/ 7995049 w 10873635"/>
                <a:gd name="connsiteY217" fmla="*/ 244080 h 5636425"/>
                <a:gd name="connsiteX218" fmla="*/ 8004574 w 10873635"/>
                <a:gd name="connsiteY218" fmla="*/ 444105 h 5636425"/>
                <a:gd name="connsiteX219" fmla="*/ 7995049 w 10873635"/>
                <a:gd name="connsiteY219" fmla="*/ 720330 h 5636425"/>
                <a:gd name="connsiteX220" fmla="*/ 8004574 w 10873635"/>
                <a:gd name="connsiteY220" fmla="*/ 1015605 h 5636425"/>
                <a:gd name="connsiteX221" fmla="*/ 8023624 w 10873635"/>
                <a:gd name="connsiteY221" fmla="*/ 1120380 h 5636425"/>
                <a:gd name="connsiteX222" fmla="*/ 8080774 w 10873635"/>
                <a:gd name="connsiteY222" fmla="*/ 1139430 h 5636425"/>
                <a:gd name="connsiteX223" fmla="*/ 8128399 w 10873635"/>
                <a:gd name="connsiteY223" fmla="*/ 929880 h 5636425"/>
                <a:gd name="connsiteX224" fmla="*/ 8128399 w 10873635"/>
                <a:gd name="connsiteY224" fmla="*/ 634605 h 5636425"/>
                <a:gd name="connsiteX225" fmla="*/ 8137924 w 10873635"/>
                <a:gd name="connsiteY225" fmla="*/ 339330 h 5636425"/>
                <a:gd name="connsiteX226" fmla="*/ 8137924 w 10873635"/>
                <a:gd name="connsiteY226" fmla="*/ 234555 h 5636425"/>
                <a:gd name="connsiteX227" fmla="*/ 8233174 w 10873635"/>
                <a:gd name="connsiteY227" fmla="*/ 186930 h 5636425"/>
                <a:gd name="connsiteX228" fmla="*/ 8271274 w 10873635"/>
                <a:gd name="connsiteY228" fmla="*/ 272655 h 5636425"/>
                <a:gd name="connsiteX229" fmla="*/ 8271274 w 10873635"/>
                <a:gd name="connsiteY229" fmla="*/ 1025130 h 5636425"/>
                <a:gd name="connsiteX230" fmla="*/ 8252224 w 10873635"/>
                <a:gd name="connsiteY230" fmla="*/ 1158480 h 5636425"/>
                <a:gd name="connsiteX231" fmla="*/ 8376049 w 10873635"/>
                <a:gd name="connsiteY231" fmla="*/ 1120380 h 5636425"/>
                <a:gd name="connsiteX232" fmla="*/ 8395099 w 10873635"/>
                <a:gd name="connsiteY232" fmla="*/ 901305 h 5636425"/>
                <a:gd name="connsiteX233" fmla="*/ 8423674 w 10873635"/>
                <a:gd name="connsiteY233" fmla="*/ 520305 h 5636425"/>
                <a:gd name="connsiteX234" fmla="*/ 8433199 w 10873635"/>
                <a:gd name="connsiteY234" fmla="*/ 234555 h 5636425"/>
                <a:gd name="connsiteX235" fmla="*/ 8547499 w 10873635"/>
                <a:gd name="connsiteY235" fmla="*/ 186930 h 5636425"/>
                <a:gd name="connsiteX236" fmla="*/ 8566549 w 10873635"/>
                <a:gd name="connsiteY236" fmla="*/ 291705 h 5636425"/>
                <a:gd name="connsiteX237" fmla="*/ 8566549 w 10873635"/>
                <a:gd name="connsiteY237" fmla="*/ 606030 h 5636425"/>
                <a:gd name="connsiteX238" fmla="*/ 8547499 w 10873635"/>
                <a:gd name="connsiteY238" fmla="*/ 958455 h 5636425"/>
                <a:gd name="connsiteX239" fmla="*/ 8557024 w 10873635"/>
                <a:gd name="connsiteY239" fmla="*/ 1110855 h 5636425"/>
                <a:gd name="connsiteX240" fmla="*/ 8652274 w 10873635"/>
                <a:gd name="connsiteY240" fmla="*/ 1120380 h 5636425"/>
                <a:gd name="connsiteX241" fmla="*/ 8671324 w 10873635"/>
                <a:gd name="connsiteY241" fmla="*/ 939405 h 5636425"/>
                <a:gd name="connsiteX242" fmla="*/ 8690374 w 10873635"/>
                <a:gd name="connsiteY242" fmla="*/ 644130 h 5636425"/>
                <a:gd name="connsiteX243" fmla="*/ 8709424 w 10873635"/>
                <a:gd name="connsiteY243" fmla="*/ 320280 h 5636425"/>
                <a:gd name="connsiteX244" fmla="*/ 8757049 w 10873635"/>
                <a:gd name="connsiteY244" fmla="*/ 196455 h 5636425"/>
                <a:gd name="connsiteX245" fmla="*/ 8842774 w 10873635"/>
                <a:gd name="connsiteY245" fmla="*/ 329805 h 5636425"/>
                <a:gd name="connsiteX246" fmla="*/ 8833249 w 10873635"/>
                <a:gd name="connsiteY246" fmla="*/ 567930 h 5636425"/>
                <a:gd name="connsiteX247" fmla="*/ 8833249 w 10873635"/>
                <a:gd name="connsiteY247" fmla="*/ 863205 h 5636425"/>
                <a:gd name="connsiteX248" fmla="*/ 8871349 w 10873635"/>
                <a:gd name="connsiteY248" fmla="*/ 1110855 h 5636425"/>
                <a:gd name="connsiteX249" fmla="*/ 8928499 w 10873635"/>
                <a:gd name="connsiteY249" fmla="*/ 1177530 h 5636425"/>
                <a:gd name="connsiteX250" fmla="*/ 8957074 w 10873635"/>
                <a:gd name="connsiteY250" fmla="*/ 948930 h 5636425"/>
                <a:gd name="connsiteX251" fmla="*/ 8957074 w 10873635"/>
                <a:gd name="connsiteY251" fmla="*/ 606030 h 5636425"/>
                <a:gd name="connsiteX252" fmla="*/ 8947549 w 10873635"/>
                <a:gd name="connsiteY252" fmla="*/ 291705 h 5636425"/>
                <a:gd name="connsiteX253" fmla="*/ 9052324 w 10873635"/>
                <a:gd name="connsiteY253" fmla="*/ 205980 h 5636425"/>
                <a:gd name="connsiteX254" fmla="*/ 9109474 w 10873635"/>
                <a:gd name="connsiteY254" fmla="*/ 453630 h 5636425"/>
                <a:gd name="connsiteX255" fmla="*/ 9109474 w 10873635"/>
                <a:gd name="connsiteY255" fmla="*/ 777480 h 5636425"/>
                <a:gd name="connsiteX256" fmla="*/ 9138049 w 10873635"/>
                <a:gd name="connsiteY256" fmla="*/ 1120380 h 5636425"/>
                <a:gd name="connsiteX257" fmla="*/ 9252349 w 10873635"/>
                <a:gd name="connsiteY257" fmla="*/ 1044180 h 5636425"/>
                <a:gd name="connsiteX258" fmla="*/ 9252349 w 10873635"/>
                <a:gd name="connsiteY258" fmla="*/ 787005 h 5636425"/>
                <a:gd name="connsiteX259" fmla="*/ 9290449 w 10873635"/>
                <a:gd name="connsiteY259" fmla="*/ 415530 h 5636425"/>
                <a:gd name="connsiteX260" fmla="*/ 9261874 w 10873635"/>
                <a:gd name="connsiteY260" fmla="*/ 205980 h 5636425"/>
                <a:gd name="connsiteX261" fmla="*/ 9404749 w 10873635"/>
                <a:gd name="connsiteY261" fmla="*/ 244080 h 5636425"/>
                <a:gd name="connsiteX262" fmla="*/ 9414274 w 10873635"/>
                <a:gd name="connsiteY262" fmla="*/ 453630 h 5636425"/>
                <a:gd name="connsiteX263" fmla="*/ 9423799 w 10873635"/>
                <a:gd name="connsiteY263" fmla="*/ 882255 h 5636425"/>
                <a:gd name="connsiteX264" fmla="*/ 9120573 w 10873635"/>
                <a:gd name="connsiteY264" fmla="*/ 2525320 h 5636425"/>
                <a:gd name="connsiteX265" fmla="*/ 9583407 w 10873635"/>
                <a:gd name="connsiteY265" fmla="*/ 5191832 h 5636425"/>
                <a:gd name="connsiteX266" fmla="*/ 1379208 w 10873635"/>
                <a:gd name="connsiteY266" fmla="*/ 5192878 h 5636425"/>
                <a:gd name="connsiteX0" fmla="*/ 1379208 w 10834397"/>
                <a:gd name="connsiteY0" fmla="*/ 5192878 h 5628114"/>
                <a:gd name="connsiteX1" fmla="*/ 1308151 w 10834397"/>
                <a:gd name="connsiteY1" fmla="*/ 3108737 h 5628114"/>
                <a:gd name="connsiteX2" fmla="*/ 975124 w 10834397"/>
                <a:gd name="connsiteY2" fmla="*/ 463155 h 5628114"/>
                <a:gd name="connsiteX3" fmla="*/ 1089424 w 10834397"/>
                <a:gd name="connsiteY3" fmla="*/ 329805 h 5628114"/>
                <a:gd name="connsiteX4" fmla="*/ 1098949 w 10834397"/>
                <a:gd name="connsiteY4" fmla="*/ 1034655 h 5628114"/>
                <a:gd name="connsiteX5" fmla="*/ 1089424 w 10834397"/>
                <a:gd name="connsiteY5" fmla="*/ 1196580 h 5628114"/>
                <a:gd name="connsiteX6" fmla="*/ 1184674 w 10834397"/>
                <a:gd name="connsiteY6" fmla="*/ 1234680 h 5628114"/>
                <a:gd name="connsiteX7" fmla="*/ 1232299 w 10834397"/>
                <a:gd name="connsiteY7" fmla="*/ 1025130 h 5628114"/>
                <a:gd name="connsiteX8" fmla="*/ 1232299 w 10834397"/>
                <a:gd name="connsiteY8" fmla="*/ 720330 h 5628114"/>
                <a:gd name="connsiteX9" fmla="*/ 1232299 w 10834397"/>
                <a:gd name="connsiteY9" fmla="*/ 491730 h 5628114"/>
                <a:gd name="connsiteX10" fmla="*/ 1232299 w 10834397"/>
                <a:gd name="connsiteY10" fmla="*/ 263130 h 5628114"/>
                <a:gd name="connsiteX11" fmla="*/ 1318024 w 10834397"/>
                <a:gd name="connsiteY11" fmla="*/ 244080 h 5628114"/>
                <a:gd name="connsiteX12" fmla="*/ 1375174 w 10834397"/>
                <a:gd name="connsiteY12" fmla="*/ 348855 h 5628114"/>
                <a:gd name="connsiteX13" fmla="*/ 1375174 w 10834397"/>
                <a:gd name="connsiteY13" fmla="*/ 1177530 h 5628114"/>
                <a:gd name="connsiteX14" fmla="*/ 1470424 w 10834397"/>
                <a:gd name="connsiteY14" fmla="*/ 1215630 h 5628114"/>
                <a:gd name="connsiteX15" fmla="*/ 1479949 w 10834397"/>
                <a:gd name="connsiteY15" fmla="*/ 1025130 h 5628114"/>
                <a:gd name="connsiteX16" fmla="*/ 1498999 w 10834397"/>
                <a:gd name="connsiteY16" fmla="*/ 244080 h 5628114"/>
                <a:gd name="connsiteX17" fmla="*/ 1603774 w 10834397"/>
                <a:gd name="connsiteY17" fmla="*/ 253605 h 5628114"/>
                <a:gd name="connsiteX18" fmla="*/ 1622824 w 10834397"/>
                <a:gd name="connsiteY18" fmla="*/ 710805 h 5628114"/>
                <a:gd name="connsiteX19" fmla="*/ 1641874 w 10834397"/>
                <a:gd name="connsiteY19" fmla="*/ 1063230 h 5628114"/>
                <a:gd name="connsiteX20" fmla="*/ 1651399 w 10834397"/>
                <a:gd name="connsiteY20" fmla="*/ 1225155 h 5628114"/>
                <a:gd name="connsiteX21" fmla="*/ 1746649 w 10834397"/>
                <a:gd name="connsiteY21" fmla="*/ 1177530 h 5628114"/>
                <a:gd name="connsiteX22" fmla="*/ 1756174 w 10834397"/>
                <a:gd name="connsiteY22" fmla="*/ 310755 h 5628114"/>
                <a:gd name="connsiteX23" fmla="*/ 1803799 w 10834397"/>
                <a:gd name="connsiteY23" fmla="*/ 215505 h 5628114"/>
                <a:gd name="connsiteX24" fmla="*/ 1860949 w 10834397"/>
                <a:gd name="connsiteY24" fmla="*/ 396480 h 5628114"/>
                <a:gd name="connsiteX25" fmla="*/ 1870474 w 10834397"/>
                <a:gd name="connsiteY25" fmla="*/ 844155 h 5628114"/>
                <a:gd name="connsiteX26" fmla="*/ 1899049 w 10834397"/>
                <a:gd name="connsiteY26" fmla="*/ 1225155 h 5628114"/>
                <a:gd name="connsiteX27" fmla="*/ 2051449 w 10834397"/>
                <a:gd name="connsiteY27" fmla="*/ 1177530 h 5628114"/>
                <a:gd name="connsiteX28" fmla="*/ 2041924 w 10834397"/>
                <a:gd name="connsiteY28" fmla="*/ 796530 h 5628114"/>
                <a:gd name="connsiteX29" fmla="*/ 2022874 w 10834397"/>
                <a:gd name="connsiteY29" fmla="*/ 386955 h 5628114"/>
                <a:gd name="connsiteX30" fmla="*/ 2041924 w 10834397"/>
                <a:gd name="connsiteY30" fmla="*/ 215505 h 5628114"/>
                <a:gd name="connsiteX31" fmla="*/ 2165749 w 10834397"/>
                <a:gd name="connsiteY31" fmla="*/ 272655 h 5628114"/>
                <a:gd name="connsiteX32" fmla="*/ 2156224 w 10834397"/>
                <a:gd name="connsiteY32" fmla="*/ 548880 h 5628114"/>
                <a:gd name="connsiteX33" fmla="*/ 2194324 w 10834397"/>
                <a:gd name="connsiteY33" fmla="*/ 929880 h 5628114"/>
                <a:gd name="connsiteX34" fmla="*/ 2213374 w 10834397"/>
                <a:gd name="connsiteY34" fmla="*/ 1168005 h 5628114"/>
                <a:gd name="connsiteX35" fmla="*/ 2289574 w 10834397"/>
                <a:gd name="connsiteY35" fmla="*/ 1168005 h 5628114"/>
                <a:gd name="connsiteX36" fmla="*/ 2346724 w 10834397"/>
                <a:gd name="connsiteY36" fmla="*/ 958455 h 5628114"/>
                <a:gd name="connsiteX37" fmla="*/ 2337199 w 10834397"/>
                <a:gd name="connsiteY37" fmla="*/ 701280 h 5628114"/>
                <a:gd name="connsiteX38" fmla="*/ 2299099 w 10834397"/>
                <a:gd name="connsiteY38" fmla="*/ 291705 h 5628114"/>
                <a:gd name="connsiteX39" fmla="*/ 2394349 w 10834397"/>
                <a:gd name="connsiteY39" fmla="*/ 253605 h 5628114"/>
                <a:gd name="connsiteX40" fmla="*/ 2451499 w 10834397"/>
                <a:gd name="connsiteY40" fmla="*/ 406005 h 5628114"/>
                <a:gd name="connsiteX41" fmla="*/ 2470549 w 10834397"/>
                <a:gd name="connsiteY41" fmla="*/ 748905 h 5628114"/>
                <a:gd name="connsiteX42" fmla="*/ 2441974 w 10834397"/>
                <a:gd name="connsiteY42" fmla="*/ 996555 h 5628114"/>
                <a:gd name="connsiteX43" fmla="*/ 2480074 w 10834397"/>
                <a:gd name="connsiteY43" fmla="*/ 1187055 h 5628114"/>
                <a:gd name="connsiteX44" fmla="*/ 2594374 w 10834397"/>
                <a:gd name="connsiteY44" fmla="*/ 1158480 h 5628114"/>
                <a:gd name="connsiteX45" fmla="*/ 2594374 w 10834397"/>
                <a:gd name="connsiteY45" fmla="*/ 825105 h 5628114"/>
                <a:gd name="connsiteX46" fmla="*/ 2565799 w 10834397"/>
                <a:gd name="connsiteY46" fmla="*/ 434580 h 5628114"/>
                <a:gd name="connsiteX47" fmla="*/ 2594374 w 10834397"/>
                <a:gd name="connsiteY47" fmla="*/ 234555 h 5628114"/>
                <a:gd name="connsiteX48" fmla="*/ 2718199 w 10834397"/>
                <a:gd name="connsiteY48" fmla="*/ 234555 h 5628114"/>
                <a:gd name="connsiteX49" fmla="*/ 2708674 w 10834397"/>
                <a:gd name="connsiteY49" fmla="*/ 472680 h 5628114"/>
                <a:gd name="connsiteX50" fmla="*/ 2708674 w 10834397"/>
                <a:gd name="connsiteY50" fmla="*/ 663180 h 5628114"/>
                <a:gd name="connsiteX51" fmla="*/ 2746774 w 10834397"/>
                <a:gd name="connsiteY51" fmla="*/ 929880 h 5628114"/>
                <a:gd name="connsiteX52" fmla="*/ 2756299 w 10834397"/>
                <a:gd name="connsiteY52" fmla="*/ 1139430 h 5628114"/>
                <a:gd name="connsiteX53" fmla="*/ 2822974 w 10834397"/>
                <a:gd name="connsiteY53" fmla="*/ 1177530 h 5628114"/>
                <a:gd name="connsiteX54" fmla="*/ 2889649 w 10834397"/>
                <a:gd name="connsiteY54" fmla="*/ 1063230 h 5628114"/>
                <a:gd name="connsiteX55" fmla="*/ 2880124 w 10834397"/>
                <a:gd name="connsiteY55" fmla="*/ 806055 h 5628114"/>
                <a:gd name="connsiteX56" fmla="*/ 2880124 w 10834397"/>
                <a:gd name="connsiteY56" fmla="*/ 434580 h 5628114"/>
                <a:gd name="connsiteX57" fmla="*/ 2889649 w 10834397"/>
                <a:gd name="connsiteY57" fmla="*/ 225030 h 5628114"/>
                <a:gd name="connsiteX58" fmla="*/ 3013474 w 10834397"/>
                <a:gd name="connsiteY58" fmla="*/ 234555 h 5628114"/>
                <a:gd name="connsiteX59" fmla="*/ 3051574 w 10834397"/>
                <a:gd name="connsiteY59" fmla="*/ 463155 h 5628114"/>
                <a:gd name="connsiteX60" fmla="*/ 3051574 w 10834397"/>
                <a:gd name="connsiteY60" fmla="*/ 767955 h 5628114"/>
                <a:gd name="connsiteX61" fmla="*/ 3032524 w 10834397"/>
                <a:gd name="connsiteY61" fmla="*/ 1082280 h 5628114"/>
                <a:gd name="connsiteX62" fmla="*/ 3061099 w 10834397"/>
                <a:gd name="connsiteY62" fmla="*/ 1196580 h 5628114"/>
                <a:gd name="connsiteX63" fmla="*/ 3165874 w 10834397"/>
                <a:gd name="connsiteY63" fmla="*/ 1148955 h 5628114"/>
                <a:gd name="connsiteX64" fmla="*/ 3175399 w 10834397"/>
                <a:gd name="connsiteY64" fmla="*/ 891780 h 5628114"/>
                <a:gd name="connsiteX65" fmla="*/ 3194449 w 10834397"/>
                <a:gd name="connsiteY65" fmla="*/ 615555 h 5628114"/>
                <a:gd name="connsiteX66" fmla="*/ 3165874 w 10834397"/>
                <a:gd name="connsiteY66" fmla="*/ 301230 h 5628114"/>
                <a:gd name="connsiteX67" fmla="*/ 3280174 w 10834397"/>
                <a:gd name="connsiteY67" fmla="*/ 158355 h 5628114"/>
                <a:gd name="connsiteX68" fmla="*/ 3346849 w 10834397"/>
                <a:gd name="connsiteY68" fmla="*/ 434580 h 5628114"/>
                <a:gd name="connsiteX69" fmla="*/ 3327799 w 10834397"/>
                <a:gd name="connsiteY69" fmla="*/ 777480 h 5628114"/>
                <a:gd name="connsiteX70" fmla="*/ 3308749 w 10834397"/>
                <a:gd name="connsiteY70" fmla="*/ 1148955 h 5628114"/>
                <a:gd name="connsiteX71" fmla="*/ 3356374 w 10834397"/>
                <a:gd name="connsiteY71" fmla="*/ 1196580 h 5628114"/>
                <a:gd name="connsiteX72" fmla="*/ 3470674 w 10834397"/>
                <a:gd name="connsiteY72" fmla="*/ 1129905 h 5628114"/>
                <a:gd name="connsiteX73" fmla="*/ 3480199 w 10834397"/>
                <a:gd name="connsiteY73" fmla="*/ 920355 h 5628114"/>
                <a:gd name="connsiteX74" fmla="*/ 3470674 w 10834397"/>
                <a:gd name="connsiteY74" fmla="*/ 586980 h 5628114"/>
                <a:gd name="connsiteX75" fmla="*/ 3527824 w 10834397"/>
                <a:gd name="connsiteY75" fmla="*/ 215505 h 5628114"/>
                <a:gd name="connsiteX76" fmla="*/ 3623074 w 10834397"/>
                <a:gd name="connsiteY76" fmla="*/ 396480 h 5628114"/>
                <a:gd name="connsiteX77" fmla="*/ 3642124 w 10834397"/>
                <a:gd name="connsiteY77" fmla="*/ 815580 h 5628114"/>
                <a:gd name="connsiteX78" fmla="*/ 3632599 w 10834397"/>
                <a:gd name="connsiteY78" fmla="*/ 1120380 h 5628114"/>
                <a:gd name="connsiteX79" fmla="*/ 3737374 w 10834397"/>
                <a:gd name="connsiteY79" fmla="*/ 1187055 h 5628114"/>
                <a:gd name="connsiteX80" fmla="*/ 3746899 w 10834397"/>
                <a:gd name="connsiteY80" fmla="*/ 967980 h 5628114"/>
                <a:gd name="connsiteX81" fmla="*/ 3775474 w 10834397"/>
                <a:gd name="connsiteY81" fmla="*/ 625080 h 5628114"/>
                <a:gd name="connsiteX82" fmla="*/ 3765949 w 10834397"/>
                <a:gd name="connsiteY82" fmla="*/ 386955 h 5628114"/>
                <a:gd name="connsiteX83" fmla="*/ 3784999 w 10834397"/>
                <a:gd name="connsiteY83" fmla="*/ 196455 h 5628114"/>
                <a:gd name="connsiteX84" fmla="*/ 3908824 w 10834397"/>
                <a:gd name="connsiteY84" fmla="*/ 263130 h 5628114"/>
                <a:gd name="connsiteX85" fmla="*/ 3908824 w 10834397"/>
                <a:gd name="connsiteY85" fmla="*/ 539355 h 5628114"/>
                <a:gd name="connsiteX86" fmla="*/ 3899299 w 10834397"/>
                <a:gd name="connsiteY86" fmla="*/ 844155 h 5628114"/>
                <a:gd name="connsiteX87" fmla="*/ 3861199 w 10834397"/>
                <a:gd name="connsiteY87" fmla="*/ 1120380 h 5628114"/>
                <a:gd name="connsiteX88" fmla="*/ 3994549 w 10834397"/>
                <a:gd name="connsiteY88" fmla="*/ 1177530 h 5628114"/>
                <a:gd name="connsiteX89" fmla="*/ 4061224 w 10834397"/>
                <a:gd name="connsiteY89" fmla="*/ 777480 h 5628114"/>
                <a:gd name="connsiteX90" fmla="*/ 4070749 w 10834397"/>
                <a:gd name="connsiteY90" fmla="*/ 358380 h 5628114"/>
                <a:gd name="connsiteX91" fmla="*/ 4127899 w 10834397"/>
                <a:gd name="connsiteY91" fmla="*/ 205980 h 5628114"/>
                <a:gd name="connsiteX92" fmla="*/ 4185049 w 10834397"/>
                <a:gd name="connsiteY92" fmla="*/ 263130 h 5628114"/>
                <a:gd name="connsiteX93" fmla="*/ 4185049 w 10834397"/>
                <a:gd name="connsiteY93" fmla="*/ 501255 h 5628114"/>
                <a:gd name="connsiteX94" fmla="*/ 4213624 w 10834397"/>
                <a:gd name="connsiteY94" fmla="*/ 844155 h 5628114"/>
                <a:gd name="connsiteX95" fmla="*/ 4223149 w 10834397"/>
                <a:gd name="connsiteY95" fmla="*/ 1101330 h 5628114"/>
                <a:gd name="connsiteX96" fmla="*/ 4308874 w 10834397"/>
                <a:gd name="connsiteY96" fmla="*/ 1158480 h 5628114"/>
                <a:gd name="connsiteX97" fmla="*/ 4346974 w 10834397"/>
                <a:gd name="connsiteY97" fmla="*/ 882255 h 5628114"/>
                <a:gd name="connsiteX98" fmla="*/ 4318399 w 10834397"/>
                <a:gd name="connsiteY98" fmla="*/ 529830 h 5628114"/>
                <a:gd name="connsiteX99" fmla="*/ 4318399 w 10834397"/>
                <a:gd name="connsiteY99" fmla="*/ 244080 h 5628114"/>
                <a:gd name="connsiteX100" fmla="*/ 4394599 w 10834397"/>
                <a:gd name="connsiteY100" fmla="*/ 167880 h 5628114"/>
                <a:gd name="connsiteX101" fmla="*/ 4461274 w 10834397"/>
                <a:gd name="connsiteY101" fmla="*/ 301230 h 5628114"/>
                <a:gd name="connsiteX102" fmla="*/ 4461274 w 10834397"/>
                <a:gd name="connsiteY102" fmla="*/ 472680 h 5628114"/>
                <a:gd name="connsiteX103" fmla="*/ 4480324 w 10834397"/>
                <a:gd name="connsiteY103" fmla="*/ 767955 h 5628114"/>
                <a:gd name="connsiteX104" fmla="*/ 4508899 w 10834397"/>
                <a:gd name="connsiteY104" fmla="*/ 1044180 h 5628114"/>
                <a:gd name="connsiteX105" fmla="*/ 4518424 w 10834397"/>
                <a:gd name="connsiteY105" fmla="*/ 1187055 h 5628114"/>
                <a:gd name="connsiteX106" fmla="*/ 4651774 w 10834397"/>
                <a:gd name="connsiteY106" fmla="*/ 1139430 h 5628114"/>
                <a:gd name="connsiteX107" fmla="*/ 4623199 w 10834397"/>
                <a:gd name="connsiteY107" fmla="*/ 815580 h 5628114"/>
                <a:gd name="connsiteX108" fmla="*/ 4604149 w 10834397"/>
                <a:gd name="connsiteY108" fmla="*/ 282180 h 5628114"/>
                <a:gd name="connsiteX109" fmla="*/ 4623199 w 10834397"/>
                <a:gd name="connsiteY109" fmla="*/ 177405 h 5628114"/>
                <a:gd name="connsiteX110" fmla="*/ 4699399 w 10834397"/>
                <a:gd name="connsiteY110" fmla="*/ 234555 h 5628114"/>
                <a:gd name="connsiteX111" fmla="*/ 4737499 w 10834397"/>
                <a:gd name="connsiteY111" fmla="*/ 510780 h 5628114"/>
                <a:gd name="connsiteX112" fmla="*/ 4775599 w 10834397"/>
                <a:gd name="connsiteY112" fmla="*/ 920355 h 5628114"/>
                <a:gd name="connsiteX113" fmla="*/ 4842274 w 10834397"/>
                <a:gd name="connsiteY113" fmla="*/ 1168005 h 5628114"/>
                <a:gd name="connsiteX114" fmla="*/ 4889899 w 10834397"/>
                <a:gd name="connsiteY114" fmla="*/ 987030 h 5628114"/>
                <a:gd name="connsiteX115" fmla="*/ 4889899 w 10834397"/>
                <a:gd name="connsiteY115" fmla="*/ 710805 h 5628114"/>
                <a:gd name="connsiteX116" fmla="*/ 4918474 w 10834397"/>
                <a:gd name="connsiteY116" fmla="*/ 367905 h 5628114"/>
                <a:gd name="connsiteX117" fmla="*/ 4947049 w 10834397"/>
                <a:gd name="connsiteY117" fmla="*/ 186930 h 5628114"/>
                <a:gd name="connsiteX118" fmla="*/ 5013724 w 10834397"/>
                <a:gd name="connsiteY118" fmla="*/ 358380 h 5628114"/>
                <a:gd name="connsiteX119" fmla="*/ 5004199 w 10834397"/>
                <a:gd name="connsiteY119" fmla="*/ 682230 h 5628114"/>
                <a:gd name="connsiteX120" fmla="*/ 5042299 w 10834397"/>
                <a:gd name="connsiteY120" fmla="*/ 1034655 h 5628114"/>
                <a:gd name="connsiteX121" fmla="*/ 5070874 w 10834397"/>
                <a:gd name="connsiteY121" fmla="*/ 1158480 h 5628114"/>
                <a:gd name="connsiteX122" fmla="*/ 5185174 w 10834397"/>
                <a:gd name="connsiteY122" fmla="*/ 1129905 h 5628114"/>
                <a:gd name="connsiteX123" fmla="*/ 5137549 w 10834397"/>
                <a:gd name="connsiteY123" fmla="*/ 758430 h 5628114"/>
                <a:gd name="connsiteX124" fmla="*/ 5137549 w 10834397"/>
                <a:gd name="connsiteY124" fmla="*/ 529830 h 5628114"/>
                <a:gd name="connsiteX125" fmla="*/ 5166124 w 10834397"/>
                <a:gd name="connsiteY125" fmla="*/ 244080 h 5628114"/>
                <a:gd name="connsiteX126" fmla="*/ 5261374 w 10834397"/>
                <a:gd name="connsiteY126" fmla="*/ 225030 h 5628114"/>
                <a:gd name="connsiteX127" fmla="*/ 5299474 w 10834397"/>
                <a:gd name="connsiteY127" fmla="*/ 310755 h 5628114"/>
                <a:gd name="connsiteX128" fmla="*/ 5337574 w 10834397"/>
                <a:gd name="connsiteY128" fmla="*/ 558405 h 5628114"/>
                <a:gd name="connsiteX129" fmla="*/ 5328049 w 10834397"/>
                <a:gd name="connsiteY129" fmla="*/ 767955 h 5628114"/>
                <a:gd name="connsiteX130" fmla="*/ 5328049 w 10834397"/>
                <a:gd name="connsiteY130" fmla="*/ 920355 h 5628114"/>
                <a:gd name="connsiteX131" fmla="*/ 5347099 w 10834397"/>
                <a:gd name="connsiteY131" fmla="*/ 1072755 h 5628114"/>
                <a:gd name="connsiteX132" fmla="*/ 5356624 w 10834397"/>
                <a:gd name="connsiteY132" fmla="*/ 1139430 h 5628114"/>
                <a:gd name="connsiteX133" fmla="*/ 5451874 w 10834397"/>
                <a:gd name="connsiteY133" fmla="*/ 1082280 h 5628114"/>
                <a:gd name="connsiteX134" fmla="*/ 5461399 w 10834397"/>
                <a:gd name="connsiteY134" fmla="*/ 920355 h 5628114"/>
                <a:gd name="connsiteX135" fmla="*/ 5461399 w 10834397"/>
                <a:gd name="connsiteY135" fmla="*/ 606030 h 5628114"/>
                <a:gd name="connsiteX136" fmla="*/ 5442349 w 10834397"/>
                <a:gd name="connsiteY136" fmla="*/ 339330 h 5628114"/>
                <a:gd name="connsiteX137" fmla="*/ 5442349 w 10834397"/>
                <a:gd name="connsiteY137" fmla="*/ 225030 h 5628114"/>
                <a:gd name="connsiteX138" fmla="*/ 5499499 w 10834397"/>
                <a:gd name="connsiteY138" fmla="*/ 196455 h 5628114"/>
                <a:gd name="connsiteX139" fmla="*/ 5556649 w 10834397"/>
                <a:gd name="connsiteY139" fmla="*/ 215505 h 5628114"/>
                <a:gd name="connsiteX140" fmla="*/ 5594749 w 10834397"/>
                <a:gd name="connsiteY140" fmla="*/ 377430 h 5628114"/>
                <a:gd name="connsiteX141" fmla="*/ 5594749 w 10834397"/>
                <a:gd name="connsiteY141" fmla="*/ 606030 h 5628114"/>
                <a:gd name="connsiteX142" fmla="*/ 5594749 w 10834397"/>
                <a:gd name="connsiteY142" fmla="*/ 882255 h 5628114"/>
                <a:gd name="connsiteX143" fmla="*/ 5585224 w 10834397"/>
                <a:gd name="connsiteY143" fmla="*/ 1053705 h 5628114"/>
                <a:gd name="connsiteX144" fmla="*/ 5613799 w 10834397"/>
                <a:gd name="connsiteY144" fmla="*/ 1110855 h 5628114"/>
                <a:gd name="connsiteX145" fmla="*/ 5709049 w 10834397"/>
                <a:gd name="connsiteY145" fmla="*/ 1110855 h 5628114"/>
                <a:gd name="connsiteX146" fmla="*/ 5737624 w 10834397"/>
                <a:gd name="connsiteY146" fmla="*/ 872730 h 5628114"/>
                <a:gd name="connsiteX147" fmla="*/ 5747149 w 10834397"/>
                <a:gd name="connsiteY147" fmla="*/ 463155 h 5628114"/>
                <a:gd name="connsiteX148" fmla="*/ 5737624 w 10834397"/>
                <a:gd name="connsiteY148" fmla="*/ 205980 h 5628114"/>
                <a:gd name="connsiteX149" fmla="*/ 5823349 w 10834397"/>
                <a:gd name="connsiteY149" fmla="*/ 205980 h 5628114"/>
                <a:gd name="connsiteX150" fmla="*/ 5861449 w 10834397"/>
                <a:gd name="connsiteY150" fmla="*/ 310755 h 5628114"/>
                <a:gd name="connsiteX151" fmla="*/ 5870974 w 10834397"/>
                <a:gd name="connsiteY151" fmla="*/ 472680 h 5628114"/>
                <a:gd name="connsiteX152" fmla="*/ 5880499 w 10834397"/>
                <a:gd name="connsiteY152" fmla="*/ 634605 h 5628114"/>
                <a:gd name="connsiteX153" fmla="*/ 5870974 w 10834397"/>
                <a:gd name="connsiteY153" fmla="*/ 863205 h 5628114"/>
                <a:gd name="connsiteX154" fmla="*/ 5870974 w 10834397"/>
                <a:gd name="connsiteY154" fmla="*/ 1072755 h 5628114"/>
                <a:gd name="connsiteX155" fmla="*/ 5918599 w 10834397"/>
                <a:gd name="connsiteY155" fmla="*/ 1148955 h 5628114"/>
                <a:gd name="connsiteX156" fmla="*/ 5975749 w 10834397"/>
                <a:gd name="connsiteY156" fmla="*/ 1044180 h 5628114"/>
                <a:gd name="connsiteX157" fmla="*/ 6023374 w 10834397"/>
                <a:gd name="connsiteY157" fmla="*/ 834630 h 5628114"/>
                <a:gd name="connsiteX158" fmla="*/ 5985274 w 10834397"/>
                <a:gd name="connsiteY158" fmla="*/ 615555 h 5628114"/>
                <a:gd name="connsiteX159" fmla="*/ 5985274 w 10834397"/>
                <a:gd name="connsiteY159" fmla="*/ 329805 h 5628114"/>
                <a:gd name="connsiteX160" fmla="*/ 6042424 w 10834397"/>
                <a:gd name="connsiteY160" fmla="*/ 177405 h 5628114"/>
                <a:gd name="connsiteX161" fmla="*/ 6109099 w 10834397"/>
                <a:gd name="connsiteY161" fmla="*/ 225030 h 5628114"/>
                <a:gd name="connsiteX162" fmla="*/ 6118624 w 10834397"/>
                <a:gd name="connsiteY162" fmla="*/ 434580 h 5628114"/>
                <a:gd name="connsiteX163" fmla="*/ 6118624 w 10834397"/>
                <a:gd name="connsiteY163" fmla="*/ 615555 h 5628114"/>
                <a:gd name="connsiteX164" fmla="*/ 6147199 w 10834397"/>
                <a:gd name="connsiteY164" fmla="*/ 891780 h 5628114"/>
                <a:gd name="connsiteX165" fmla="*/ 6137674 w 10834397"/>
                <a:gd name="connsiteY165" fmla="*/ 1101330 h 5628114"/>
                <a:gd name="connsiteX166" fmla="*/ 6185299 w 10834397"/>
                <a:gd name="connsiteY166" fmla="*/ 1177530 h 5628114"/>
                <a:gd name="connsiteX167" fmla="*/ 6261499 w 10834397"/>
                <a:gd name="connsiteY167" fmla="*/ 1148955 h 5628114"/>
                <a:gd name="connsiteX168" fmla="*/ 6261499 w 10834397"/>
                <a:gd name="connsiteY168" fmla="*/ 806055 h 5628114"/>
                <a:gd name="connsiteX169" fmla="*/ 6271024 w 10834397"/>
                <a:gd name="connsiteY169" fmla="*/ 272655 h 5628114"/>
                <a:gd name="connsiteX170" fmla="*/ 6356749 w 10834397"/>
                <a:gd name="connsiteY170" fmla="*/ 177405 h 5628114"/>
                <a:gd name="connsiteX171" fmla="*/ 6394849 w 10834397"/>
                <a:gd name="connsiteY171" fmla="*/ 282180 h 5628114"/>
                <a:gd name="connsiteX172" fmla="*/ 6394849 w 10834397"/>
                <a:gd name="connsiteY172" fmla="*/ 567930 h 5628114"/>
                <a:gd name="connsiteX173" fmla="*/ 6394849 w 10834397"/>
                <a:gd name="connsiteY173" fmla="*/ 844155 h 5628114"/>
                <a:gd name="connsiteX174" fmla="*/ 6394849 w 10834397"/>
                <a:gd name="connsiteY174" fmla="*/ 1025130 h 5628114"/>
                <a:gd name="connsiteX175" fmla="*/ 6394849 w 10834397"/>
                <a:gd name="connsiteY175" fmla="*/ 1158480 h 5628114"/>
                <a:gd name="connsiteX176" fmla="*/ 6499624 w 10834397"/>
                <a:gd name="connsiteY176" fmla="*/ 1120380 h 5628114"/>
                <a:gd name="connsiteX177" fmla="*/ 6528199 w 10834397"/>
                <a:gd name="connsiteY177" fmla="*/ 967980 h 5628114"/>
                <a:gd name="connsiteX178" fmla="*/ 6518674 w 10834397"/>
                <a:gd name="connsiteY178" fmla="*/ 615555 h 5628114"/>
                <a:gd name="connsiteX179" fmla="*/ 6518674 w 10834397"/>
                <a:gd name="connsiteY179" fmla="*/ 367905 h 5628114"/>
                <a:gd name="connsiteX180" fmla="*/ 6556774 w 10834397"/>
                <a:gd name="connsiteY180" fmla="*/ 196455 h 5628114"/>
                <a:gd name="connsiteX181" fmla="*/ 6642499 w 10834397"/>
                <a:gd name="connsiteY181" fmla="*/ 225030 h 5628114"/>
                <a:gd name="connsiteX182" fmla="*/ 6652024 w 10834397"/>
                <a:gd name="connsiteY182" fmla="*/ 539355 h 5628114"/>
                <a:gd name="connsiteX183" fmla="*/ 6680599 w 10834397"/>
                <a:gd name="connsiteY183" fmla="*/ 1168005 h 5628114"/>
                <a:gd name="connsiteX184" fmla="*/ 6804424 w 10834397"/>
                <a:gd name="connsiteY184" fmla="*/ 1139430 h 5628114"/>
                <a:gd name="connsiteX185" fmla="*/ 6823474 w 10834397"/>
                <a:gd name="connsiteY185" fmla="*/ 901305 h 5628114"/>
                <a:gd name="connsiteX186" fmla="*/ 6794899 w 10834397"/>
                <a:gd name="connsiteY186" fmla="*/ 463155 h 5628114"/>
                <a:gd name="connsiteX187" fmla="*/ 6842524 w 10834397"/>
                <a:gd name="connsiteY187" fmla="*/ 234555 h 5628114"/>
                <a:gd name="connsiteX188" fmla="*/ 6909199 w 10834397"/>
                <a:gd name="connsiteY188" fmla="*/ 272655 h 5628114"/>
                <a:gd name="connsiteX189" fmla="*/ 6947299 w 10834397"/>
                <a:gd name="connsiteY189" fmla="*/ 996555 h 5628114"/>
                <a:gd name="connsiteX190" fmla="*/ 6975874 w 10834397"/>
                <a:gd name="connsiteY190" fmla="*/ 1187055 h 5628114"/>
                <a:gd name="connsiteX191" fmla="*/ 7090174 w 10834397"/>
                <a:gd name="connsiteY191" fmla="*/ 1091805 h 5628114"/>
                <a:gd name="connsiteX192" fmla="*/ 7099699 w 10834397"/>
                <a:gd name="connsiteY192" fmla="*/ 682230 h 5628114"/>
                <a:gd name="connsiteX193" fmla="*/ 7109224 w 10834397"/>
                <a:gd name="connsiteY193" fmla="*/ 415530 h 5628114"/>
                <a:gd name="connsiteX194" fmla="*/ 7147324 w 10834397"/>
                <a:gd name="connsiteY194" fmla="*/ 215505 h 5628114"/>
                <a:gd name="connsiteX195" fmla="*/ 7213999 w 10834397"/>
                <a:gd name="connsiteY195" fmla="*/ 272655 h 5628114"/>
                <a:gd name="connsiteX196" fmla="*/ 7223524 w 10834397"/>
                <a:gd name="connsiteY196" fmla="*/ 806055 h 5628114"/>
                <a:gd name="connsiteX197" fmla="*/ 7213999 w 10834397"/>
                <a:gd name="connsiteY197" fmla="*/ 1091805 h 5628114"/>
                <a:gd name="connsiteX198" fmla="*/ 7290199 w 10834397"/>
                <a:gd name="connsiteY198" fmla="*/ 1158480 h 5628114"/>
                <a:gd name="connsiteX199" fmla="*/ 7347349 w 10834397"/>
                <a:gd name="connsiteY199" fmla="*/ 1006080 h 5628114"/>
                <a:gd name="connsiteX200" fmla="*/ 7347349 w 10834397"/>
                <a:gd name="connsiteY200" fmla="*/ 625080 h 5628114"/>
                <a:gd name="connsiteX201" fmla="*/ 7337824 w 10834397"/>
                <a:gd name="connsiteY201" fmla="*/ 301230 h 5628114"/>
                <a:gd name="connsiteX202" fmla="*/ 7404499 w 10834397"/>
                <a:gd name="connsiteY202" fmla="*/ 196455 h 5628114"/>
                <a:gd name="connsiteX203" fmla="*/ 7471174 w 10834397"/>
                <a:gd name="connsiteY203" fmla="*/ 425055 h 5628114"/>
                <a:gd name="connsiteX204" fmla="*/ 7480699 w 10834397"/>
                <a:gd name="connsiteY204" fmla="*/ 1063230 h 5628114"/>
                <a:gd name="connsiteX205" fmla="*/ 7585474 w 10834397"/>
                <a:gd name="connsiteY205" fmla="*/ 1044180 h 5628114"/>
                <a:gd name="connsiteX206" fmla="*/ 7623574 w 10834397"/>
                <a:gd name="connsiteY206" fmla="*/ 663180 h 5628114"/>
                <a:gd name="connsiteX207" fmla="*/ 7604524 w 10834397"/>
                <a:gd name="connsiteY207" fmla="*/ 329805 h 5628114"/>
                <a:gd name="connsiteX208" fmla="*/ 7633099 w 10834397"/>
                <a:gd name="connsiteY208" fmla="*/ 215505 h 5628114"/>
                <a:gd name="connsiteX209" fmla="*/ 7699774 w 10834397"/>
                <a:gd name="connsiteY209" fmla="*/ 463155 h 5628114"/>
                <a:gd name="connsiteX210" fmla="*/ 7728349 w 10834397"/>
                <a:gd name="connsiteY210" fmla="*/ 825105 h 5628114"/>
                <a:gd name="connsiteX211" fmla="*/ 7718824 w 10834397"/>
                <a:gd name="connsiteY211" fmla="*/ 1072755 h 5628114"/>
                <a:gd name="connsiteX212" fmla="*/ 7795024 w 10834397"/>
                <a:gd name="connsiteY212" fmla="*/ 1158480 h 5628114"/>
                <a:gd name="connsiteX213" fmla="*/ 7880749 w 10834397"/>
                <a:gd name="connsiteY213" fmla="*/ 863205 h 5628114"/>
                <a:gd name="connsiteX214" fmla="*/ 7871224 w 10834397"/>
                <a:gd name="connsiteY214" fmla="*/ 406005 h 5628114"/>
                <a:gd name="connsiteX215" fmla="*/ 7880749 w 10834397"/>
                <a:gd name="connsiteY215" fmla="*/ 234555 h 5628114"/>
                <a:gd name="connsiteX216" fmla="*/ 7947424 w 10834397"/>
                <a:gd name="connsiteY216" fmla="*/ 167880 h 5628114"/>
                <a:gd name="connsiteX217" fmla="*/ 7995049 w 10834397"/>
                <a:gd name="connsiteY217" fmla="*/ 244080 h 5628114"/>
                <a:gd name="connsiteX218" fmla="*/ 8004574 w 10834397"/>
                <a:gd name="connsiteY218" fmla="*/ 444105 h 5628114"/>
                <a:gd name="connsiteX219" fmla="*/ 7995049 w 10834397"/>
                <a:gd name="connsiteY219" fmla="*/ 720330 h 5628114"/>
                <a:gd name="connsiteX220" fmla="*/ 8004574 w 10834397"/>
                <a:gd name="connsiteY220" fmla="*/ 1015605 h 5628114"/>
                <a:gd name="connsiteX221" fmla="*/ 8023624 w 10834397"/>
                <a:gd name="connsiteY221" fmla="*/ 1120380 h 5628114"/>
                <a:gd name="connsiteX222" fmla="*/ 8080774 w 10834397"/>
                <a:gd name="connsiteY222" fmla="*/ 1139430 h 5628114"/>
                <a:gd name="connsiteX223" fmla="*/ 8128399 w 10834397"/>
                <a:gd name="connsiteY223" fmla="*/ 929880 h 5628114"/>
                <a:gd name="connsiteX224" fmla="*/ 8128399 w 10834397"/>
                <a:gd name="connsiteY224" fmla="*/ 634605 h 5628114"/>
                <a:gd name="connsiteX225" fmla="*/ 8137924 w 10834397"/>
                <a:gd name="connsiteY225" fmla="*/ 339330 h 5628114"/>
                <a:gd name="connsiteX226" fmla="*/ 8137924 w 10834397"/>
                <a:gd name="connsiteY226" fmla="*/ 234555 h 5628114"/>
                <a:gd name="connsiteX227" fmla="*/ 8233174 w 10834397"/>
                <a:gd name="connsiteY227" fmla="*/ 186930 h 5628114"/>
                <a:gd name="connsiteX228" fmla="*/ 8271274 w 10834397"/>
                <a:gd name="connsiteY228" fmla="*/ 272655 h 5628114"/>
                <a:gd name="connsiteX229" fmla="*/ 8271274 w 10834397"/>
                <a:gd name="connsiteY229" fmla="*/ 1025130 h 5628114"/>
                <a:gd name="connsiteX230" fmla="*/ 8252224 w 10834397"/>
                <a:gd name="connsiteY230" fmla="*/ 1158480 h 5628114"/>
                <a:gd name="connsiteX231" fmla="*/ 8376049 w 10834397"/>
                <a:gd name="connsiteY231" fmla="*/ 1120380 h 5628114"/>
                <a:gd name="connsiteX232" fmla="*/ 8395099 w 10834397"/>
                <a:gd name="connsiteY232" fmla="*/ 901305 h 5628114"/>
                <a:gd name="connsiteX233" fmla="*/ 8423674 w 10834397"/>
                <a:gd name="connsiteY233" fmla="*/ 520305 h 5628114"/>
                <a:gd name="connsiteX234" fmla="*/ 8433199 w 10834397"/>
                <a:gd name="connsiteY234" fmla="*/ 234555 h 5628114"/>
                <a:gd name="connsiteX235" fmla="*/ 8547499 w 10834397"/>
                <a:gd name="connsiteY235" fmla="*/ 186930 h 5628114"/>
                <a:gd name="connsiteX236" fmla="*/ 8566549 w 10834397"/>
                <a:gd name="connsiteY236" fmla="*/ 291705 h 5628114"/>
                <a:gd name="connsiteX237" fmla="*/ 8566549 w 10834397"/>
                <a:gd name="connsiteY237" fmla="*/ 606030 h 5628114"/>
                <a:gd name="connsiteX238" fmla="*/ 8547499 w 10834397"/>
                <a:gd name="connsiteY238" fmla="*/ 958455 h 5628114"/>
                <a:gd name="connsiteX239" fmla="*/ 8557024 w 10834397"/>
                <a:gd name="connsiteY239" fmla="*/ 1110855 h 5628114"/>
                <a:gd name="connsiteX240" fmla="*/ 8652274 w 10834397"/>
                <a:gd name="connsiteY240" fmla="*/ 1120380 h 5628114"/>
                <a:gd name="connsiteX241" fmla="*/ 8671324 w 10834397"/>
                <a:gd name="connsiteY241" fmla="*/ 939405 h 5628114"/>
                <a:gd name="connsiteX242" fmla="*/ 8690374 w 10834397"/>
                <a:gd name="connsiteY242" fmla="*/ 644130 h 5628114"/>
                <a:gd name="connsiteX243" fmla="*/ 8709424 w 10834397"/>
                <a:gd name="connsiteY243" fmla="*/ 320280 h 5628114"/>
                <a:gd name="connsiteX244" fmla="*/ 8757049 w 10834397"/>
                <a:gd name="connsiteY244" fmla="*/ 196455 h 5628114"/>
                <a:gd name="connsiteX245" fmla="*/ 8842774 w 10834397"/>
                <a:gd name="connsiteY245" fmla="*/ 329805 h 5628114"/>
                <a:gd name="connsiteX246" fmla="*/ 8833249 w 10834397"/>
                <a:gd name="connsiteY246" fmla="*/ 567930 h 5628114"/>
                <a:gd name="connsiteX247" fmla="*/ 8833249 w 10834397"/>
                <a:gd name="connsiteY247" fmla="*/ 863205 h 5628114"/>
                <a:gd name="connsiteX248" fmla="*/ 8871349 w 10834397"/>
                <a:gd name="connsiteY248" fmla="*/ 1110855 h 5628114"/>
                <a:gd name="connsiteX249" fmla="*/ 8928499 w 10834397"/>
                <a:gd name="connsiteY249" fmla="*/ 1177530 h 5628114"/>
                <a:gd name="connsiteX250" fmla="*/ 8957074 w 10834397"/>
                <a:gd name="connsiteY250" fmla="*/ 948930 h 5628114"/>
                <a:gd name="connsiteX251" fmla="*/ 8957074 w 10834397"/>
                <a:gd name="connsiteY251" fmla="*/ 606030 h 5628114"/>
                <a:gd name="connsiteX252" fmla="*/ 8947549 w 10834397"/>
                <a:gd name="connsiteY252" fmla="*/ 291705 h 5628114"/>
                <a:gd name="connsiteX253" fmla="*/ 9052324 w 10834397"/>
                <a:gd name="connsiteY253" fmla="*/ 205980 h 5628114"/>
                <a:gd name="connsiteX254" fmla="*/ 9109474 w 10834397"/>
                <a:gd name="connsiteY254" fmla="*/ 453630 h 5628114"/>
                <a:gd name="connsiteX255" fmla="*/ 9109474 w 10834397"/>
                <a:gd name="connsiteY255" fmla="*/ 777480 h 5628114"/>
                <a:gd name="connsiteX256" fmla="*/ 9138049 w 10834397"/>
                <a:gd name="connsiteY256" fmla="*/ 1120380 h 5628114"/>
                <a:gd name="connsiteX257" fmla="*/ 9252349 w 10834397"/>
                <a:gd name="connsiteY257" fmla="*/ 1044180 h 5628114"/>
                <a:gd name="connsiteX258" fmla="*/ 9252349 w 10834397"/>
                <a:gd name="connsiteY258" fmla="*/ 787005 h 5628114"/>
                <a:gd name="connsiteX259" fmla="*/ 9290449 w 10834397"/>
                <a:gd name="connsiteY259" fmla="*/ 415530 h 5628114"/>
                <a:gd name="connsiteX260" fmla="*/ 9261874 w 10834397"/>
                <a:gd name="connsiteY260" fmla="*/ 205980 h 5628114"/>
                <a:gd name="connsiteX261" fmla="*/ 9404749 w 10834397"/>
                <a:gd name="connsiteY261" fmla="*/ 244080 h 5628114"/>
                <a:gd name="connsiteX262" fmla="*/ 9414274 w 10834397"/>
                <a:gd name="connsiteY262" fmla="*/ 453630 h 5628114"/>
                <a:gd name="connsiteX263" fmla="*/ 9423799 w 10834397"/>
                <a:gd name="connsiteY263" fmla="*/ 882255 h 5628114"/>
                <a:gd name="connsiteX264" fmla="*/ 9120573 w 10834397"/>
                <a:gd name="connsiteY264" fmla="*/ 2525320 h 5628114"/>
                <a:gd name="connsiteX265" fmla="*/ 8885146 w 10834397"/>
                <a:gd name="connsiteY265" fmla="*/ 2575183 h 5628114"/>
                <a:gd name="connsiteX266" fmla="*/ 9583407 w 10834397"/>
                <a:gd name="connsiteY266" fmla="*/ 5191832 h 5628114"/>
                <a:gd name="connsiteX267" fmla="*/ 1379208 w 10834397"/>
                <a:gd name="connsiteY267" fmla="*/ 5192878 h 5628114"/>
                <a:gd name="connsiteX0" fmla="*/ 1379208 w 10873635"/>
                <a:gd name="connsiteY0" fmla="*/ 5192878 h 5636425"/>
                <a:gd name="connsiteX1" fmla="*/ 1308151 w 10873635"/>
                <a:gd name="connsiteY1" fmla="*/ 3108737 h 5636425"/>
                <a:gd name="connsiteX2" fmla="*/ 975124 w 10873635"/>
                <a:gd name="connsiteY2" fmla="*/ 463155 h 5636425"/>
                <a:gd name="connsiteX3" fmla="*/ 1089424 w 10873635"/>
                <a:gd name="connsiteY3" fmla="*/ 329805 h 5636425"/>
                <a:gd name="connsiteX4" fmla="*/ 1098949 w 10873635"/>
                <a:gd name="connsiteY4" fmla="*/ 1034655 h 5636425"/>
                <a:gd name="connsiteX5" fmla="*/ 1089424 w 10873635"/>
                <a:gd name="connsiteY5" fmla="*/ 1196580 h 5636425"/>
                <a:gd name="connsiteX6" fmla="*/ 1184674 w 10873635"/>
                <a:gd name="connsiteY6" fmla="*/ 1234680 h 5636425"/>
                <a:gd name="connsiteX7" fmla="*/ 1232299 w 10873635"/>
                <a:gd name="connsiteY7" fmla="*/ 1025130 h 5636425"/>
                <a:gd name="connsiteX8" fmla="*/ 1232299 w 10873635"/>
                <a:gd name="connsiteY8" fmla="*/ 720330 h 5636425"/>
                <a:gd name="connsiteX9" fmla="*/ 1232299 w 10873635"/>
                <a:gd name="connsiteY9" fmla="*/ 491730 h 5636425"/>
                <a:gd name="connsiteX10" fmla="*/ 1232299 w 10873635"/>
                <a:gd name="connsiteY10" fmla="*/ 263130 h 5636425"/>
                <a:gd name="connsiteX11" fmla="*/ 1318024 w 10873635"/>
                <a:gd name="connsiteY11" fmla="*/ 244080 h 5636425"/>
                <a:gd name="connsiteX12" fmla="*/ 1375174 w 10873635"/>
                <a:gd name="connsiteY12" fmla="*/ 348855 h 5636425"/>
                <a:gd name="connsiteX13" fmla="*/ 1375174 w 10873635"/>
                <a:gd name="connsiteY13" fmla="*/ 1177530 h 5636425"/>
                <a:gd name="connsiteX14" fmla="*/ 1470424 w 10873635"/>
                <a:gd name="connsiteY14" fmla="*/ 1215630 h 5636425"/>
                <a:gd name="connsiteX15" fmla="*/ 1479949 w 10873635"/>
                <a:gd name="connsiteY15" fmla="*/ 1025130 h 5636425"/>
                <a:gd name="connsiteX16" fmla="*/ 1498999 w 10873635"/>
                <a:gd name="connsiteY16" fmla="*/ 244080 h 5636425"/>
                <a:gd name="connsiteX17" fmla="*/ 1603774 w 10873635"/>
                <a:gd name="connsiteY17" fmla="*/ 253605 h 5636425"/>
                <a:gd name="connsiteX18" fmla="*/ 1622824 w 10873635"/>
                <a:gd name="connsiteY18" fmla="*/ 710805 h 5636425"/>
                <a:gd name="connsiteX19" fmla="*/ 1641874 w 10873635"/>
                <a:gd name="connsiteY19" fmla="*/ 1063230 h 5636425"/>
                <a:gd name="connsiteX20" fmla="*/ 1651399 w 10873635"/>
                <a:gd name="connsiteY20" fmla="*/ 1225155 h 5636425"/>
                <a:gd name="connsiteX21" fmla="*/ 1746649 w 10873635"/>
                <a:gd name="connsiteY21" fmla="*/ 1177530 h 5636425"/>
                <a:gd name="connsiteX22" fmla="*/ 1756174 w 10873635"/>
                <a:gd name="connsiteY22" fmla="*/ 310755 h 5636425"/>
                <a:gd name="connsiteX23" fmla="*/ 1803799 w 10873635"/>
                <a:gd name="connsiteY23" fmla="*/ 215505 h 5636425"/>
                <a:gd name="connsiteX24" fmla="*/ 1860949 w 10873635"/>
                <a:gd name="connsiteY24" fmla="*/ 396480 h 5636425"/>
                <a:gd name="connsiteX25" fmla="*/ 1870474 w 10873635"/>
                <a:gd name="connsiteY25" fmla="*/ 844155 h 5636425"/>
                <a:gd name="connsiteX26" fmla="*/ 1899049 w 10873635"/>
                <a:gd name="connsiteY26" fmla="*/ 1225155 h 5636425"/>
                <a:gd name="connsiteX27" fmla="*/ 2051449 w 10873635"/>
                <a:gd name="connsiteY27" fmla="*/ 1177530 h 5636425"/>
                <a:gd name="connsiteX28" fmla="*/ 2041924 w 10873635"/>
                <a:gd name="connsiteY28" fmla="*/ 796530 h 5636425"/>
                <a:gd name="connsiteX29" fmla="*/ 2022874 w 10873635"/>
                <a:gd name="connsiteY29" fmla="*/ 386955 h 5636425"/>
                <a:gd name="connsiteX30" fmla="*/ 2041924 w 10873635"/>
                <a:gd name="connsiteY30" fmla="*/ 215505 h 5636425"/>
                <a:gd name="connsiteX31" fmla="*/ 2165749 w 10873635"/>
                <a:gd name="connsiteY31" fmla="*/ 272655 h 5636425"/>
                <a:gd name="connsiteX32" fmla="*/ 2156224 w 10873635"/>
                <a:gd name="connsiteY32" fmla="*/ 548880 h 5636425"/>
                <a:gd name="connsiteX33" fmla="*/ 2194324 w 10873635"/>
                <a:gd name="connsiteY33" fmla="*/ 929880 h 5636425"/>
                <a:gd name="connsiteX34" fmla="*/ 2213374 w 10873635"/>
                <a:gd name="connsiteY34" fmla="*/ 1168005 h 5636425"/>
                <a:gd name="connsiteX35" fmla="*/ 2289574 w 10873635"/>
                <a:gd name="connsiteY35" fmla="*/ 1168005 h 5636425"/>
                <a:gd name="connsiteX36" fmla="*/ 2346724 w 10873635"/>
                <a:gd name="connsiteY36" fmla="*/ 958455 h 5636425"/>
                <a:gd name="connsiteX37" fmla="*/ 2337199 w 10873635"/>
                <a:gd name="connsiteY37" fmla="*/ 701280 h 5636425"/>
                <a:gd name="connsiteX38" fmla="*/ 2299099 w 10873635"/>
                <a:gd name="connsiteY38" fmla="*/ 291705 h 5636425"/>
                <a:gd name="connsiteX39" fmla="*/ 2394349 w 10873635"/>
                <a:gd name="connsiteY39" fmla="*/ 253605 h 5636425"/>
                <a:gd name="connsiteX40" fmla="*/ 2451499 w 10873635"/>
                <a:gd name="connsiteY40" fmla="*/ 406005 h 5636425"/>
                <a:gd name="connsiteX41" fmla="*/ 2470549 w 10873635"/>
                <a:gd name="connsiteY41" fmla="*/ 748905 h 5636425"/>
                <a:gd name="connsiteX42" fmla="*/ 2441974 w 10873635"/>
                <a:gd name="connsiteY42" fmla="*/ 996555 h 5636425"/>
                <a:gd name="connsiteX43" fmla="*/ 2480074 w 10873635"/>
                <a:gd name="connsiteY43" fmla="*/ 1187055 h 5636425"/>
                <a:gd name="connsiteX44" fmla="*/ 2594374 w 10873635"/>
                <a:gd name="connsiteY44" fmla="*/ 1158480 h 5636425"/>
                <a:gd name="connsiteX45" fmla="*/ 2594374 w 10873635"/>
                <a:gd name="connsiteY45" fmla="*/ 825105 h 5636425"/>
                <a:gd name="connsiteX46" fmla="*/ 2565799 w 10873635"/>
                <a:gd name="connsiteY46" fmla="*/ 434580 h 5636425"/>
                <a:gd name="connsiteX47" fmla="*/ 2594374 w 10873635"/>
                <a:gd name="connsiteY47" fmla="*/ 234555 h 5636425"/>
                <a:gd name="connsiteX48" fmla="*/ 2718199 w 10873635"/>
                <a:gd name="connsiteY48" fmla="*/ 234555 h 5636425"/>
                <a:gd name="connsiteX49" fmla="*/ 2708674 w 10873635"/>
                <a:gd name="connsiteY49" fmla="*/ 472680 h 5636425"/>
                <a:gd name="connsiteX50" fmla="*/ 2708674 w 10873635"/>
                <a:gd name="connsiteY50" fmla="*/ 663180 h 5636425"/>
                <a:gd name="connsiteX51" fmla="*/ 2746774 w 10873635"/>
                <a:gd name="connsiteY51" fmla="*/ 929880 h 5636425"/>
                <a:gd name="connsiteX52" fmla="*/ 2756299 w 10873635"/>
                <a:gd name="connsiteY52" fmla="*/ 1139430 h 5636425"/>
                <a:gd name="connsiteX53" fmla="*/ 2822974 w 10873635"/>
                <a:gd name="connsiteY53" fmla="*/ 1177530 h 5636425"/>
                <a:gd name="connsiteX54" fmla="*/ 2889649 w 10873635"/>
                <a:gd name="connsiteY54" fmla="*/ 1063230 h 5636425"/>
                <a:gd name="connsiteX55" fmla="*/ 2880124 w 10873635"/>
                <a:gd name="connsiteY55" fmla="*/ 806055 h 5636425"/>
                <a:gd name="connsiteX56" fmla="*/ 2880124 w 10873635"/>
                <a:gd name="connsiteY56" fmla="*/ 434580 h 5636425"/>
                <a:gd name="connsiteX57" fmla="*/ 2889649 w 10873635"/>
                <a:gd name="connsiteY57" fmla="*/ 225030 h 5636425"/>
                <a:gd name="connsiteX58" fmla="*/ 3013474 w 10873635"/>
                <a:gd name="connsiteY58" fmla="*/ 234555 h 5636425"/>
                <a:gd name="connsiteX59" fmla="*/ 3051574 w 10873635"/>
                <a:gd name="connsiteY59" fmla="*/ 463155 h 5636425"/>
                <a:gd name="connsiteX60" fmla="*/ 3051574 w 10873635"/>
                <a:gd name="connsiteY60" fmla="*/ 767955 h 5636425"/>
                <a:gd name="connsiteX61" fmla="*/ 3032524 w 10873635"/>
                <a:gd name="connsiteY61" fmla="*/ 1082280 h 5636425"/>
                <a:gd name="connsiteX62" fmla="*/ 3061099 w 10873635"/>
                <a:gd name="connsiteY62" fmla="*/ 1196580 h 5636425"/>
                <a:gd name="connsiteX63" fmla="*/ 3165874 w 10873635"/>
                <a:gd name="connsiteY63" fmla="*/ 1148955 h 5636425"/>
                <a:gd name="connsiteX64" fmla="*/ 3175399 w 10873635"/>
                <a:gd name="connsiteY64" fmla="*/ 891780 h 5636425"/>
                <a:gd name="connsiteX65" fmla="*/ 3194449 w 10873635"/>
                <a:gd name="connsiteY65" fmla="*/ 615555 h 5636425"/>
                <a:gd name="connsiteX66" fmla="*/ 3165874 w 10873635"/>
                <a:gd name="connsiteY66" fmla="*/ 301230 h 5636425"/>
                <a:gd name="connsiteX67" fmla="*/ 3280174 w 10873635"/>
                <a:gd name="connsiteY67" fmla="*/ 158355 h 5636425"/>
                <a:gd name="connsiteX68" fmla="*/ 3346849 w 10873635"/>
                <a:gd name="connsiteY68" fmla="*/ 434580 h 5636425"/>
                <a:gd name="connsiteX69" fmla="*/ 3327799 w 10873635"/>
                <a:gd name="connsiteY69" fmla="*/ 777480 h 5636425"/>
                <a:gd name="connsiteX70" fmla="*/ 3308749 w 10873635"/>
                <a:gd name="connsiteY70" fmla="*/ 1148955 h 5636425"/>
                <a:gd name="connsiteX71" fmla="*/ 3356374 w 10873635"/>
                <a:gd name="connsiteY71" fmla="*/ 1196580 h 5636425"/>
                <a:gd name="connsiteX72" fmla="*/ 3470674 w 10873635"/>
                <a:gd name="connsiteY72" fmla="*/ 1129905 h 5636425"/>
                <a:gd name="connsiteX73" fmla="*/ 3480199 w 10873635"/>
                <a:gd name="connsiteY73" fmla="*/ 920355 h 5636425"/>
                <a:gd name="connsiteX74" fmla="*/ 3470674 w 10873635"/>
                <a:gd name="connsiteY74" fmla="*/ 586980 h 5636425"/>
                <a:gd name="connsiteX75" fmla="*/ 3527824 w 10873635"/>
                <a:gd name="connsiteY75" fmla="*/ 215505 h 5636425"/>
                <a:gd name="connsiteX76" fmla="*/ 3623074 w 10873635"/>
                <a:gd name="connsiteY76" fmla="*/ 396480 h 5636425"/>
                <a:gd name="connsiteX77" fmla="*/ 3642124 w 10873635"/>
                <a:gd name="connsiteY77" fmla="*/ 815580 h 5636425"/>
                <a:gd name="connsiteX78" fmla="*/ 3632599 w 10873635"/>
                <a:gd name="connsiteY78" fmla="*/ 1120380 h 5636425"/>
                <a:gd name="connsiteX79" fmla="*/ 3737374 w 10873635"/>
                <a:gd name="connsiteY79" fmla="*/ 1187055 h 5636425"/>
                <a:gd name="connsiteX80" fmla="*/ 3746899 w 10873635"/>
                <a:gd name="connsiteY80" fmla="*/ 967980 h 5636425"/>
                <a:gd name="connsiteX81" fmla="*/ 3775474 w 10873635"/>
                <a:gd name="connsiteY81" fmla="*/ 625080 h 5636425"/>
                <a:gd name="connsiteX82" fmla="*/ 3765949 w 10873635"/>
                <a:gd name="connsiteY82" fmla="*/ 386955 h 5636425"/>
                <a:gd name="connsiteX83" fmla="*/ 3784999 w 10873635"/>
                <a:gd name="connsiteY83" fmla="*/ 196455 h 5636425"/>
                <a:gd name="connsiteX84" fmla="*/ 3908824 w 10873635"/>
                <a:gd name="connsiteY84" fmla="*/ 263130 h 5636425"/>
                <a:gd name="connsiteX85" fmla="*/ 3908824 w 10873635"/>
                <a:gd name="connsiteY85" fmla="*/ 539355 h 5636425"/>
                <a:gd name="connsiteX86" fmla="*/ 3899299 w 10873635"/>
                <a:gd name="connsiteY86" fmla="*/ 844155 h 5636425"/>
                <a:gd name="connsiteX87" fmla="*/ 3861199 w 10873635"/>
                <a:gd name="connsiteY87" fmla="*/ 1120380 h 5636425"/>
                <a:gd name="connsiteX88" fmla="*/ 3994549 w 10873635"/>
                <a:gd name="connsiteY88" fmla="*/ 1177530 h 5636425"/>
                <a:gd name="connsiteX89" fmla="*/ 4061224 w 10873635"/>
                <a:gd name="connsiteY89" fmla="*/ 777480 h 5636425"/>
                <a:gd name="connsiteX90" fmla="*/ 4070749 w 10873635"/>
                <a:gd name="connsiteY90" fmla="*/ 358380 h 5636425"/>
                <a:gd name="connsiteX91" fmla="*/ 4127899 w 10873635"/>
                <a:gd name="connsiteY91" fmla="*/ 205980 h 5636425"/>
                <a:gd name="connsiteX92" fmla="*/ 4185049 w 10873635"/>
                <a:gd name="connsiteY92" fmla="*/ 263130 h 5636425"/>
                <a:gd name="connsiteX93" fmla="*/ 4185049 w 10873635"/>
                <a:gd name="connsiteY93" fmla="*/ 501255 h 5636425"/>
                <a:gd name="connsiteX94" fmla="*/ 4213624 w 10873635"/>
                <a:gd name="connsiteY94" fmla="*/ 844155 h 5636425"/>
                <a:gd name="connsiteX95" fmla="*/ 4223149 w 10873635"/>
                <a:gd name="connsiteY95" fmla="*/ 1101330 h 5636425"/>
                <a:gd name="connsiteX96" fmla="*/ 4308874 w 10873635"/>
                <a:gd name="connsiteY96" fmla="*/ 1158480 h 5636425"/>
                <a:gd name="connsiteX97" fmla="*/ 4346974 w 10873635"/>
                <a:gd name="connsiteY97" fmla="*/ 882255 h 5636425"/>
                <a:gd name="connsiteX98" fmla="*/ 4318399 w 10873635"/>
                <a:gd name="connsiteY98" fmla="*/ 529830 h 5636425"/>
                <a:gd name="connsiteX99" fmla="*/ 4318399 w 10873635"/>
                <a:gd name="connsiteY99" fmla="*/ 244080 h 5636425"/>
                <a:gd name="connsiteX100" fmla="*/ 4394599 w 10873635"/>
                <a:gd name="connsiteY100" fmla="*/ 167880 h 5636425"/>
                <a:gd name="connsiteX101" fmla="*/ 4461274 w 10873635"/>
                <a:gd name="connsiteY101" fmla="*/ 301230 h 5636425"/>
                <a:gd name="connsiteX102" fmla="*/ 4461274 w 10873635"/>
                <a:gd name="connsiteY102" fmla="*/ 472680 h 5636425"/>
                <a:gd name="connsiteX103" fmla="*/ 4480324 w 10873635"/>
                <a:gd name="connsiteY103" fmla="*/ 767955 h 5636425"/>
                <a:gd name="connsiteX104" fmla="*/ 4508899 w 10873635"/>
                <a:gd name="connsiteY104" fmla="*/ 1044180 h 5636425"/>
                <a:gd name="connsiteX105" fmla="*/ 4518424 w 10873635"/>
                <a:gd name="connsiteY105" fmla="*/ 1187055 h 5636425"/>
                <a:gd name="connsiteX106" fmla="*/ 4651774 w 10873635"/>
                <a:gd name="connsiteY106" fmla="*/ 1139430 h 5636425"/>
                <a:gd name="connsiteX107" fmla="*/ 4623199 w 10873635"/>
                <a:gd name="connsiteY107" fmla="*/ 815580 h 5636425"/>
                <a:gd name="connsiteX108" fmla="*/ 4604149 w 10873635"/>
                <a:gd name="connsiteY108" fmla="*/ 282180 h 5636425"/>
                <a:gd name="connsiteX109" fmla="*/ 4623199 w 10873635"/>
                <a:gd name="connsiteY109" fmla="*/ 177405 h 5636425"/>
                <a:gd name="connsiteX110" fmla="*/ 4699399 w 10873635"/>
                <a:gd name="connsiteY110" fmla="*/ 234555 h 5636425"/>
                <a:gd name="connsiteX111" fmla="*/ 4737499 w 10873635"/>
                <a:gd name="connsiteY111" fmla="*/ 510780 h 5636425"/>
                <a:gd name="connsiteX112" fmla="*/ 4775599 w 10873635"/>
                <a:gd name="connsiteY112" fmla="*/ 920355 h 5636425"/>
                <a:gd name="connsiteX113" fmla="*/ 4842274 w 10873635"/>
                <a:gd name="connsiteY113" fmla="*/ 1168005 h 5636425"/>
                <a:gd name="connsiteX114" fmla="*/ 4889899 w 10873635"/>
                <a:gd name="connsiteY114" fmla="*/ 987030 h 5636425"/>
                <a:gd name="connsiteX115" fmla="*/ 4889899 w 10873635"/>
                <a:gd name="connsiteY115" fmla="*/ 710805 h 5636425"/>
                <a:gd name="connsiteX116" fmla="*/ 4918474 w 10873635"/>
                <a:gd name="connsiteY116" fmla="*/ 367905 h 5636425"/>
                <a:gd name="connsiteX117" fmla="*/ 4947049 w 10873635"/>
                <a:gd name="connsiteY117" fmla="*/ 186930 h 5636425"/>
                <a:gd name="connsiteX118" fmla="*/ 5013724 w 10873635"/>
                <a:gd name="connsiteY118" fmla="*/ 358380 h 5636425"/>
                <a:gd name="connsiteX119" fmla="*/ 5004199 w 10873635"/>
                <a:gd name="connsiteY119" fmla="*/ 682230 h 5636425"/>
                <a:gd name="connsiteX120" fmla="*/ 5042299 w 10873635"/>
                <a:gd name="connsiteY120" fmla="*/ 1034655 h 5636425"/>
                <a:gd name="connsiteX121" fmla="*/ 5070874 w 10873635"/>
                <a:gd name="connsiteY121" fmla="*/ 1158480 h 5636425"/>
                <a:gd name="connsiteX122" fmla="*/ 5185174 w 10873635"/>
                <a:gd name="connsiteY122" fmla="*/ 1129905 h 5636425"/>
                <a:gd name="connsiteX123" fmla="*/ 5137549 w 10873635"/>
                <a:gd name="connsiteY123" fmla="*/ 758430 h 5636425"/>
                <a:gd name="connsiteX124" fmla="*/ 5137549 w 10873635"/>
                <a:gd name="connsiteY124" fmla="*/ 529830 h 5636425"/>
                <a:gd name="connsiteX125" fmla="*/ 5166124 w 10873635"/>
                <a:gd name="connsiteY125" fmla="*/ 244080 h 5636425"/>
                <a:gd name="connsiteX126" fmla="*/ 5261374 w 10873635"/>
                <a:gd name="connsiteY126" fmla="*/ 225030 h 5636425"/>
                <a:gd name="connsiteX127" fmla="*/ 5299474 w 10873635"/>
                <a:gd name="connsiteY127" fmla="*/ 310755 h 5636425"/>
                <a:gd name="connsiteX128" fmla="*/ 5337574 w 10873635"/>
                <a:gd name="connsiteY128" fmla="*/ 558405 h 5636425"/>
                <a:gd name="connsiteX129" fmla="*/ 5328049 w 10873635"/>
                <a:gd name="connsiteY129" fmla="*/ 767955 h 5636425"/>
                <a:gd name="connsiteX130" fmla="*/ 5328049 w 10873635"/>
                <a:gd name="connsiteY130" fmla="*/ 920355 h 5636425"/>
                <a:gd name="connsiteX131" fmla="*/ 5347099 w 10873635"/>
                <a:gd name="connsiteY131" fmla="*/ 1072755 h 5636425"/>
                <a:gd name="connsiteX132" fmla="*/ 5356624 w 10873635"/>
                <a:gd name="connsiteY132" fmla="*/ 1139430 h 5636425"/>
                <a:gd name="connsiteX133" fmla="*/ 5451874 w 10873635"/>
                <a:gd name="connsiteY133" fmla="*/ 1082280 h 5636425"/>
                <a:gd name="connsiteX134" fmla="*/ 5461399 w 10873635"/>
                <a:gd name="connsiteY134" fmla="*/ 920355 h 5636425"/>
                <a:gd name="connsiteX135" fmla="*/ 5461399 w 10873635"/>
                <a:gd name="connsiteY135" fmla="*/ 606030 h 5636425"/>
                <a:gd name="connsiteX136" fmla="*/ 5442349 w 10873635"/>
                <a:gd name="connsiteY136" fmla="*/ 339330 h 5636425"/>
                <a:gd name="connsiteX137" fmla="*/ 5442349 w 10873635"/>
                <a:gd name="connsiteY137" fmla="*/ 225030 h 5636425"/>
                <a:gd name="connsiteX138" fmla="*/ 5499499 w 10873635"/>
                <a:gd name="connsiteY138" fmla="*/ 196455 h 5636425"/>
                <a:gd name="connsiteX139" fmla="*/ 5556649 w 10873635"/>
                <a:gd name="connsiteY139" fmla="*/ 215505 h 5636425"/>
                <a:gd name="connsiteX140" fmla="*/ 5594749 w 10873635"/>
                <a:gd name="connsiteY140" fmla="*/ 377430 h 5636425"/>
                <a:gd name="connsiteX141" fmla="*/ 5594749 w 10873635"/>
                <a:gd name="connsiteY141" fmla="*/ 606030 h 5636425"/>
                <a:gd name="connsiteX142" fmla="*/ 5594749 w 10873635"/>
                <a:gd name="connsiteY142" fmla="*/ 882255 h 5636425"/>
                <a:gd name="connsiteX143" fmla="*/ 5585224 w 10873635"/>
                <a:gd name="connsiteY143" fmla="*/ 1053705 h 5636425"/>
                <a:gd name="connsiteX144" fmla="*/ 5613799 w 10873635"/>
                <a:gd name="connsiteY144" fmla="*/ 1110855 h 5636425"/>
                <a:gd name="connsiteX145" fmla="*/ 5709049 w 10873635"/>
                <a:gd name="connsiteY145" fmla="*/ 1110855 h 5636425"/>
                <a:gd name="connsiteX146" fmla="*/ 5737624 w 10873635"/>
                <a:gd name="connsiteY146" fmla="*/ 872730 h 5636425"/>
                <a:gd name="connsiteX147" fmla="*/ 5747149 w 10873635"/>
                <a:gd name="connsiteY147" fmla="*/ 463155 h 5636425"/>
                <a:gd name="connsiteX148" fmla="*/ 5737624 w 10873635"/>
                <a:gd name="connsiteY148" fmla="*/ 205980 h 5636425"/>
                <a:gd name="connsiteX149" fmla="*/ 5823349 w 10873635"/>
                <a:gd name="connsiteY149" fmla="*/ 205980 h 5636425"/>
                <a:gd name="connsiteX150" fmla="*/ 5861449 w 10873635"/>
                <a:gd name="connsiteY150" fmla="*/ 310755 h 5636425"/>
                <a:gd name="connsiteX151" fmla="*/ 5870974 w 10873635"/>
                <a:gd name="connsiteY151" fmla="*/ 472680 h 5636425"/>
                <a:gd name="connsiteX152" fmla="*/ 5880499 w 10873635"/>
                <a:gd name="connsiteY152" fmla="*/ 634605 h 5636425"/>
                <a:gd name="connsiteX153" fmla="*/ 5870974 w 10873635"/>
                <a:gd name="connsiteY153" fmla="*/ 863205 h 5636425"/>
                <a:gd name="connsiteX154" fmla="*/ 5870974 w 10873635"/>
                <a:gd name="connsiteY154" fmla="*/ 1072755 h 5636425"/>
                <a:gd name="connsiteX155" fmla="*/ 5918599 w 10873635"/>
                <a:gd name="connsiteY155" fmla="*/ 1148955 h 5636425"/>
                <a:gd name="connsiteX156" fmla="*/ 5975749 w 10873635"/>
                <a:gd name="connsiteY156" fmla="*/ 1044180 h 5636425"/>
                <a:gd name="connsiteX157" fmla="*/ 6023374 w 10873635"/>
                <a:gd name="connsiteY157" fmla="*/ 834630 h 5636425"/>
                <a:gd name="connsiteX158" fmla="*/ 5985274 w 10873635"/>
                <a:gd name="connsiteY158" fmla="*/ 615555 h 5636425"/>
                <a:gd name="connsiteX159" fmla="*/ 5985274 w 10873635"/>
                <a:gd name="connsiteY159" fmla="*/ 329805 h 5636425"/>
                <a:gd name="connsiteX160" fmla="*/ 6042424 w 10873635"/>
                <a:gd name="connsiteY160" fmla="*/ 177405 h 5636425"/>
                <a:gd name="connsiteX161" fmla="*/ 6109099 w 10873635"/>
                <a:gd name="connsiteY161" fmla="*/ 225030 h 5636425"/>
                <a:gd name="connsiteX162" fmla="*/ 6118624 w 10873635"/>
                <a:gd name="connsiteY162" fmla="*/ 434580 h 5636425"/>
                <a:gd name="connsiteX163" fmla="*/ 6118624 w 10873635"/>
                <a:gd name="connsiteY163" fmla="*/ 615555 h 5636425"/>
                <a:gd name="connsiteX164" fmla="*/ 6147199 w 10873635"/>
                <a:gd name="connsiteY164" fmla="*/ 891780 h 5636425"/>
                <a:gd name="connsiteX165" fmla="*/ 6137674 w 10873635"/>
                <a:gd name="connsiteY165" fmla="*/ 1101330 h 5636425"/>
                <a:gd name="connsiteX166" fmla="*/ 6185299 w 10873635"/>
                <a:gd name="connsiteY166" fmla="*/ 1177530 h 5636425"/>
                <a:gd name="connsiteX167" fmla="*/ 6261499 w 10873635"/>
                <a:gd name="connsiteY167" fmla="*/ 1148955 h 5636425"/>
                <a:gd name="connsiteX168" fmla="*/ 6261499 w 10873635"/>
                <a:gd name="connsiteY168" fmla="*/ 806055 h 5636425"/>
                <a:gd name="connsiteX169" fmla="*/ 6271024 w 10873635"/>
                <a:gd name="connsiteY169" fmla="*/ 272655 h 5636425"/>
                <a:gd name="connsiteX170" fmla="*/ 6356749 w 10873635"/>
                <a:gd name="connsiteY170" fmla="*/ 177405 h 5636425"/>
                <a:gd name="connsiteX171" fmla="*/ 6394849 w 10873635"/>
                <a:gd name="connsiteY171" fmla="*/ 282180 h 5636425"/>
                <a:gd name="connsiteX172" fmla="*/ 6394849 w 10873635"/>
                <a:gd name="connsiteY172" fmla="*/ 567930 h 5636425"/>
                <a:gd name="connsiteX173" fmla="*/ 6394849 w 10873635"/>
                <a:gd name="connsiteY173" fmla="*/ 844155 h 5636425"/>
                <a:gd name="connsiteX174" fmla="*/ 6394849 w 10873635"/>
                <a:gd name="connsiteY174" fmla="*/ 1025130 h 5636425"/>
                <a:gd name="connsiteX175" fmla="*/ 6394849 w 10873635"/>
                <a:gd name="connsiteY175" fmla="*/ 1158480 h 5636425"/>
                <a:gd name="connsiteX176" fmla="*/ 6499624 w 10873635"/>
                <a:gd name="connsiteY176" fmla="*/ 1120380 h 5636425"/>
                <a:gd name="connsiteX177" fmla="*/ 6528199 w 10873635"/>
                <a:gd name="connsiteY177" fmla="*/ 967980 h 5636425"/>
                <a:gd name="connsiteX178" fmla="*/ 6518674 w 10873635"/>
                <a:gd name="connsiteY178" fmla="*/ 615555 h 5636425"/>
                <a:gd name="connsiteX179" fmla="*/ 6518674 w 10873635"/>
                <a:gd name="connsiteY179" fmla="*/ 367905 h 5636425"/>
                <a:gd name="connsiteX180" fmla="*/ 6556774 w 10873635"/>
                <a:gd name="connsiteY180" fmla="*/ 196455 h 5636425"/>
                <a:gd name="connsiteX181" fmla="*/ 6642499 w 10873635"/>
                <a:gd name="connsiteY181" fmla="*/ 225030 h 5636425"/>
                <a:gd name="connsiteX182" fmla="*/ 6652024 w 10873635"/>
                <a:gd name="connsiteY182" fmla="*/ 539355 h 5636425"/>
                <a:gd name="connsiteX183" fmla="*/ 6680599 w 10873635"/>
                <a:gd name="connsiteY183" fmla="*/ 1168005 h 5636425"/>
                <a:gd name="connsiteX184" fmla="*/ 6804424 w 10873635"/>
                <a:gd name="connsiteY184" fmla="*/ 1139430 h 5636425"/>
                <a:gd name="connsiteX185" fmla="*/ 6823474 w 10873635"/>
                <a:gd name="connsiteY185" fmla="*/ 901305 h 5636425"/>
                <a:gd name="connsiteX186" fmla="*/ 6794899 w 10873635"/>
                <a:gd name="connsiteY186" fmla="*/ 463155 h 5636425"/>
                <a:gd name="connsiteX187" fmla="*/ 6842524 w 10873635"/>
                <a:gd name="connsiteY187" fmla="*/ 234555 h 5636425"/>
                <a:gd name="connsiteX188" fmla="*/ 6909199 w 10873635"/>
                <a:gd name="connsiteY188" fmla="*/ 272655 h 5636425"/>
                <a:gd name="connsiteX189" fmla="*/ 6947299 w 10873635"/>
                <a:gd name="connsiteY189" fmla="*/ 996555 h 5636425"/>
                <a:gd name="connsiteX190" fmla="*/ 6975874 w 10873635"/>
                <a:gd name="connsiteY190" fmla="*/ 1187055 h 5636425"/>
                <a:gd name="connsiteX191" fmla="*/ 7090174 w 10873635"/>
                <a:gd name="connsiteY191" fmla="*/ 1091805 h 5636425"/>
                <a:gd name="connsiteX192" fmla="*/ 7099699 w 10873635"/>
                <a:gd name="connsiteY192" fmla="*/ 682230 h 5636425"/>
                <a:gd name="connsiteX193" fmla="*/ 7109224 w 10873635"/>
                <a:gd name="connsiteY193" fmla="*/ 415530 h 5636425"/>
                <a:gd name="connsiteX194" fmla="*/ 7147324 w 10873635"/>
                <a:gd name="connsiteY194" fmla="*/ 215505 h 5636425"/>
                <a:gd name="connsiteX195" fmla="*/ 7213999 w 10873635"/>
                <a:gd name="connsiteY195" fmla="*/ 272655 h 5636425"/>
                <a:gd name="connsiteX196" fmla="*/ 7223524 w 10873635"/>
                <a:gd name="connsiteY196" fmla="*/ 806055 h 5636425"/>
                <a:gd name="connsiteX197" fmla="*/ 7213999 w 10873635"/>
                <a:gd name="connsiteY197" fmla="*/ 1091805 h 5636425"/>
                <a:gd name="connsiteX198" fmla="*/ 7290199 w 10873635"/>
                <a:gd name="connsiteY198" fmla="*/ 1158480 h 5636425"/>
                <a:gd name="connsiteX199" fmla="*/ 7347349 w 10873635"/>
                <a:gd name="connsiteY199" fmla="*/ 1006080 h 5636425"/>
                <a:gd name="connsiteX200" fmla="*/ 7347349 w 10873635"/>
                <a:gd name="connsiteY200" fmla="*/ 625080 h 5636425"/>
                <a:gd name="connsiteX201" fmla="*/ 7337824 w 10873635"/>
                <a:gd name="connsiteY201" fmla="*/ 301230 h 5636425"/>
                <a:gd name="connsiteX202" fmla="*/ 7404499 w 10873635"/>
                <a:gd name="connsiteY202" fmla="*/ 196455 h 5636425"/>
                <a:gd name="connsiteX203" fmla="*/ 7471174 w 10873635"/>
                <a:gd name="connsiteY203" fmla="*/ 425055 h 5636425"/>
                <a:gd name="connsiteX204" fmla="*/ 7480699 w 10873635"/>
                <a:gd name="connsiteY204" fmla="*/ 1063230 h 5636425"/>
                <a:gd name="connsiteX205" fmla="*/ 7585474 w 10873635"/>
                <a:gd name="connsiteY205" fmla="*/ 1044180 h 5636425"/>
                <a:gd name="connsiteX206" fmla="*/ 7623574 w 10873635"/>
                <a:gd name="connsiteY206" fmla="*/ 663180 h 5636425"/>
                <a:gd name="connsiteX207" fmla="*/ 7604524 w 10873635"/>
                <a:gd name="connsiteY207" fmla="*/ 329805 h 5636425"/>
                <a:gd name="connsiteX208" fmla="*/ 7633099 w 10873635"/>
                <a:gd name="connsiteY208" fmla="*/ 215505 h 5636425"/>
                <a:gd name="connsiteX209" fmla="*/ 7699774 w 10873635"/>
                <a:gd name="connsiteY209" fmla="*/ 463155 h 5636425"/>
                <a:gd name="connsiteX210" fmla="*/ 7728349 w 10873635"/>
                <a:gd name="connsiteY210" fmla="*/ 825105 h 5636425"/>
                <a:gd name="connsiteX211" fmla="*/ 7718824 w 10873635"/>
                <a:gd name="connsiteY211" fmla="*/ 1072755 h 5636425"/>
                <a:gd name="connsiteX212" fmla="*/ 7795024 w 10873635"/>
                <a:gd name="connsiteY212" fmla="*/ 1158480 h 5636425"/>
                <a:gd name="connsiteX213" fmla="*/ 7880749 w 10873635"/>
                <a:gd name="connsiteY213" fmla="*/ 863205 h 5636425"/>
                <a:gd name="connsiteX214" fmla="*/ 7871224 w 10873635"/>
                <a:gd name="connsiteY214" fmla="*/ 406005 h 5636425"/>
                <a:gd name="connsiteX215" fmla="*/ 7880749 w 10873635"/>
                <a:gd name="connsiteY215" fmla="*/ 234555 h 5636425"/>
                <a:gd name="connsiteX216" fmla="*/ 7947424 w 10873635"/>
                <a:gd name="connsiteY216" fmla="*/ 167880 h 5636425"/>
                <a:gd name="connsiteX217" fmla="*/ 7995049 w 10873635"/>
                <a:gd name="connsiteY217" fmla="*/ 244080 h 5636425"/>
                <a:gd name="connsiteX218" fmla="*/ 8004574 w 10873635"/>
                <a:gd name="connsiteY218" fmla="*/ 444105 h 5636425"/>
                <a:gd name="connsiteX219" fmla="*/ 7995049 w 10873635"/>
                <a:gd name="connsiteY219" fmla="*/ 720330 h 5636425"/>
                <a:gd name="connsiteX220" fmla="*/ 8004574 w 10873635"/>
                <a:gd name="connsiteY220" fmla="*/ 1015605 h 5636425"/>
                <a:gd name="connsiteX221" fmla="*/ 8023624 w 10873635"/>
                <a:gd name="connsiteY221" fmla="*/ 1120380 h 5636425"/>
                <a:gd name="connsiteX222" fmla="*/ 8080774 w 10873635"/>
                <a:gd name="connsiteY222" fmla="*/ 1139430 h 5636425"/>
                <a:gd name="connsiteX223" fmla="*/ 8128399 w 10873635"/>
                <a:gd name="connsiteY223" fmla="*/ 929880 h 5636425"/>
                <a:gd name="connsiteX224" fmla="*/ 8128399 w 10873635"/>
                <a:gd name="connsiteY224" fmla="*/ 634605 h 5636425"/>
                <a:gd name="connsiteX225" fmla="*/ 8137924 w 10873635"/>
                <a:gd name="connsiteY225" fmla="*/ 339330 h 5636425"/>
                <a:gd name="connsiteX226" fmla="*/ 8137924 w 10873635"/>
                <a:gd name="connsiteY226" fmla="*/ 234555 h 5636425"/>
                <a:gd name="connsiteX227" fmla="*/ 8233174 w 10873635"/>
                <a:gd name="connsiteY227" fmla="*/ 186930 h 5636425"/>
                <a:gd name="connsiteX228" fmla="*/ 8271274 w 10873635"/>
                <a:gd name="connsiteY228" fmla="*/ 272655 h 5636425"/>
                <a:gd name="connsiteX229" fmla="*/ 8271274 w 10873635"/>
                <a:gd name="connsiteY229" fmla="*/ 1025130 h 5636425"/>
                <a:gd name="connsiteX230" fmla="*/ 8252224 w 10873635"/>
                <a:gd name="connsiteY230" fmla="*/ 1158480 h 5636425"/>
                <a:gd name="connsiteX231" fmla="*/ 8376049 w 10873635"/>
                <a:gd name="connsiteY231" fmla="*/ 1120380 h 5636425"/>
                <a:gd name="connsiteX232" fmla="*/ 8395099 w 10873635"/>
                <a:gd name="connsiteY232" fmla="*/ 901305 h 5636425"/>
                <a:gd name="connsiteX233" fmla="*/ 8423674 w 10873635"/>
                <a:gd name="connsiteY233" fmla="*/ 520305 h 5636425"/>
                <a:gd name="connsiteX234" fmla="*/ 8433199 w 10873635"/>
                <a:gd name="connsiteY234" fmla="*/ 234555 h 5636425"/>
                <a:gd name="connsiteX235" fmla="*/ 8547499 w 10873635"/>
                <a:gd name="connsiteY235" fmla="*/ 186930 h 5636425"/>
                <a:gd name="connsiteX236" fmla="*/ 8566549 w 10873635"/>
                <a:gd name="connsiteY236" fmla="*/ 291705 h 5636425"/>
                <a:gd name="connsiteX237" fmla="*/ 8566549 w 10873635"/>
                <a:gd name="connsiteY237" fmla="*/ 606030 h 5636425"/>
                <a:gd name="connsiteX238" fmla="*/ 8547499 w 10873635"/>
                <a:gd name="connsiteY238" fmla="*/ 958455 h 5636425"/>
                <a:gd name="connsiteX239" fmla="*/ 8557024 w 10873635"/>
                <a:gd name="connsiteY239" fmla="*/ 1110855 h 5636425"/>
                <a:gd name="connsiteX240" fmla="*/ 8652274 w 10873635"/>
                <a:gd name="connsiteY240" fmla="*/ 1120380 h 5636425"/>
                <a:gd name="connsiteX241" fmla="*/ 8671324 w 10873635"/>
                <a:gd name="connsiteY241" fmla="*/ 939405 h 5636425"/>
                <a:gd name="connsiteX242" fmla="*/ 8690374 w 10873635"/>
                <a:gd name="connsiteY242" fmla="*/ 644130 h 5636425"/>
                <a:gd name="connsiteX243" fmla="*/ 8709424 w 10873635"/>
                <a:gd name="connsiteY243" fmla="*/ 320280 h 5636425"/>
                <a:gd name="connsiteX244" fmla="*/ 8757049 w 10873635"/>
                <a:gd name="connsiteY244" fmla="*/ 196455 h 5636425"/>
                <a:gd name="connsiteX245" fmla="*/ 8842774 w 10873635"/>
                <a:gd name="connsiteY245" fmla="*/ 329805 h 5636425"/>
                <a:gd name="connsiteX246" fmla="*/ 8833249 w 10873635"/>
                <a:gd name="connsiteY246" fmla="*/ 567930 h 5636425"/>
                <a:gd name="connsiteX247" fmla="*/ 8833249 w 10873635"/>
                <a:gd name="connsiteY247" fmla="*/ 863205 h 5636425"/>
                <a:gd name="connsiteX248" fmla="*/ 8871349 w 10873635"/>
                <a:gd name="connsiteY248" fmla="*/ 1110855 h 5636425"/>
                <a:gd name="connsiteX249" fmla="*/ 8928499 w 10873635"/>
                <a:gd name="connsiteY249" fmla="*/ 1177530 h 5636425"/>
                <a:gd name="connsiteX250" fmla="*/ 8957074 w 10873635"/>
                <a:gd name="connsiteY250" fmla="*/ 948930 h 5636425"/>
                <a:gd name="connsiteX251" fmla="*/ 8957074 w 10873635"/>
                <a:gd name="connsiteY251" fmla="*/ 606030 h 5636425"/>
                <a:gd name="connsiteX252" fmla="*/ 8947549 w 10873635"/>
                <a:gd name="connsiteY252" fmla="*/ 291705 h 5636425"/>
                <a:gd name="connsiteX253" fmla="*/ 9052324 w 10873635"/>
                <a:gd name="connsiteY253" fmla="*/ 205980 h 5636425"/>
                <a:gd name="connsiteX254" fmla="*/ 9109474 w 10873635"/>
                <a:gd name="connsiteY254" fmla="*/ 453630 h 5636425"/>
                <a:gd name="connsiteX255" fmla="*/ 9109474 w 10873635"/>
                <a:gd name="connsiteY255" fmla="*/ 777480 h 5636425"/>
                <a:gd name="connsiteX256" fmla="*/ 9138049 w 10873635"/>
                <a:gd name="connsiteY256" fmla="*/ 1120380 h 5636425"/>
                <a:gd name="connsiteX257" fmla="*/ 9252349 w 10873635"/>
                <a:gd name="connsiteY257" fmla="*/ 1044180 h 5636425"/>
                <a:gd name="connsiteX258" fmla="*/ 9252349 w 10873635"/>
                <a:gd name="connsiteY258" fmla="*/ 787005 h 5636425"/>
                <a:gd name="connsiteX259" fmla="*/ 9290449 w 10873635"/>
                <a:gd name="connsiteY259" fmla="*/ 415530 h 5636425"/>
                <a:gd name="connsiteX260" fmla="*/ 9261874 w 10873635"/>
                <a:gd name="connsiteY260" fmla="*/ 205980 h 5636425"/>
                <a:gd name="connsiteX261" fmla="*/ 9404749 w 10873635"/>
                <a:gd name="connsiteY261" fmla="*/ 244080 h 5636425"/>
                <a:gd name="connsiteX262" fmla="*/ 9414274 w 10873635"/>
                <a:gd name="connsiteY262" fmla="*/ 453630 h 5636425"/>
                <a:gd name="connsiteX263" fmla="*/ 9423799 w 10873635"/>
                <a:gd name="connsiteY263" fmla="*/ 882255 h 5636425"/>
                <a:gd name="connsiteX264" fmla="*/ 9120573 w 10873635"/>
                <a:gd name="connsiteY264" fmla="*/ 2525320 h 5636425"/>
                <a:gd name="connsiteX265" fmla="*/ 9583407 w 10873635"/>
                <a:gd name="connsiteY265" fmla="*/ 5191832 h 5636425"/>
                <a:gd name="connsiteX266" fmla="*/ 1379208 w 10873635"/>
                <a:gd name="connsiteY266" fmla="*/ 5192878 h 5636425"/>
                <a:gd name="connsiteX0" fmla="*/ 1379208 w 10832275"/>
                <a:gd name="connsiteY0" fmla="*/ 5192878 h 5618264"/>
                <a:gd name="connsiteX1" fmla="*/ 1308151 w 10832275"/>
                <a:gd name="connsiteY1" fmla="*/ 3108737 h 5618264"/>
                <a:gd name="connsiteX2" fmla="*/ 975124 w 10832275"/>
                <a:gd name="connsiteY2" fmla="*/ 463155 h 5618264"/>
                <a:gd name="connsiteX3" fmla="*/ 1089424 w 10832275"/>
                <a:gd name="connsiteY3" fmla="*/ 329805 h 5618264"/>
                <a:gd name="connsiteX4" fmla="*/ 1098949 w 10832275"/>
                <a:gd name="connsiteY4" fmla="*/ 1034655 h 5618264"/>
                <a:gd name="connsiteX5" fmla="*/ 1089424 w 10832275"/>
                <a:gd name="connsiteY5" fmla="*/ 1196580 h 5618264"/>
                <a:gd name="connsiteX6" fmla="*/ 1184674 w 10832275"/>
                <a:gd name="connsiteY6" fmla="*/ 1234680 h 5618264"/>
                <a:gd name="connsiteX7" fmla="*/ 1232299 w 10832275"/>
                <a:gd name="connsiteY7" fmla="*/ 1025130 h 5618264"/>
                <a:gd name="connsiteX8" fmla="*/ 1232299 w 10832275"/>
                <a:gd name="connsiteY8" fmla="*/ 720330 h 5618264"/>
                <a:gd name="connsiteX9" fmla="*/ 1232299 w 10832275"/>
                <a:gd name="connsiteY9" fmla="*/ 491730 h 5618264"/>
                <a:gd name="connsiteX10" fmla="*/ 1232299 w 10832275"/>
                <a:gd name="connsiteY10" fmla="*/ 263130 h 5618264"/>
                <a:gd name="connsiteX11" fmla="*/ 1318024 w 10832275"/>
                <a:gd name="connsiteY11" fmla="*/ 244080 h 5618264"/>
                <a:gd name="connsiteX12" fmla="*/ 1375174 w 10832275"/>
                <a:gd name="connsiteY12" fmla="*/ 348855 h 5618264"/>
                <a:gd name="connsiteX13" fmla="*/ 1375174 w 10832275"/>
                <a:gd name="connsiteY13" fmla="*/ 1177530 h 5618264"/>
                <a:gd name="connsiteX14" fmla="*/ 1470424 w 10832275"/>
                <a:gd name="connsiteY14" fmla="*/ 1215630 h 5618264"/>
                <a:gd name="connsiteX15" fmla="*/ 1479949 w 10832275"/>
                <a:gd name="connsiteY15" fmla="*/ 1025130 h 5618264"/>
                <a:gd name="connsiteX16" fmla="*/ 1498999 w 10832275"/>
                <a:gd name="connsiteY16" fmla="*/ 244080 h 5618264"/>
                <a:gd name="connsiteX17" fmla="*/ 1603774 w 10832275"/>
                <a:gd name="connsiteY17" fmla="*/ 253605 h 5618264"/>
                <a:gd name="connsiteX18" fmla="*/ 1622824 w 10832275"/>
                <a:gd name="connsiteY18" fmla="*/ 710805 h 5618264"/>
                <a:gd name="connsiteX19" fmla="*/ 1641874 w 10832275"/>
                <a:gd name="connsiteY19" fmla="*/ 1063230 h 5618264"/>
                <a:gd name="connsiteX20" fmla="*/ 1651399 w 10832275"/>
                <a:gd name="connsiteY20" fmla="*/ 1225155 h 5618264"/>
                <a:gd name="connsiteX21" fmla="*/ 1746649 w 10832275"/>
                <a:gd name="connsiteY21" fmla="*/ 1177530 h 5618264"/>
                <a:gd name="connsiteX22" fmla="*/ 1756174 w 10832275"/>
                <a:gd name="connsiteY22" fmla="*/ 310755 h 5618264"/>
                <a:gd name="connsiteX23" fmla="*/ 1803799 w 10832275"/>
                <a:gd name="connsiteY23" fmla="*/ 215505 h 5618264"/>
                <a:gd name="connsiteX24" fmla="*/ 1860949 w 10832275"/>
                <a:gd name="connsiteY24" fmla="*/ 396480 h 5618264"/>
                <a:gd name="connsiteX25" fmla="*/ 1870474 w 10832275"/>
                <a:gd name="connsiteY25" fmla="*/ 844155 h 5618264"/>
                <a:gd name="connsiteX26" fmla="*/ 1899049 w 10832275"/>
                <a:gd name="connsiteY26" fmla="*/ 1225155 h 5618264"/>
                <a:gd name="connsiteX27" fmla="*/ 2051449 w 10832275"/>
                <a:gd name="connsiteY27" fmla="*/ 1177530 h 5618264"/>
                <a:gd name="connsiteX28" fmla="*/ 2041924 w 10832275"/>
                <a:gd name="connsiteY28" fmla="*/ 796530 h 5618264"/>
                <a:gd name="connsiteX29" fmla="*/ 2022874 w 10832275"/>
                <a:gd name="connsiteY29" fmla="*/ 386955 h 5618264"/>
                <a:gd name="connsiteX30" fmla="*/ 2041924 w 10832275"/>
                <a:gd name="connsiteY30" fmla="*/ 215505 h 5618264"/>
                <a:gd name="connsiteX31" fmla="*/ 2165749 w 10832275"/>
                <a:gd name="connsiteY31" fmla="*/ 272655 h 5618264"/>
                <a:gd name="connsiteX32" fmla="*/ 2156224 w 10832275"/>
                <a:gd name="connsiteY32" fmla="*/ 548880 h 5618264"/>
                <a:gd name="connsiteX33" fmla="*/ 2194324 w 10832275"/>
                <a:gd name="connsiteY33" fmla="*/ 929880 h 5618264"/>
                <a:gd name="connsiteX34" fmla="*/ 2213374 w 10832275"/>
                <a:gd name="connsiteY34" fmla="*/ 1168005 h 5618264"/>
                <a:gd name="connsiteX35" fmla="*/ 2289574 w 10832275"/>
                <a:gd name="connsiteY35" fmla="*/ 1168005 h 5618264"/>
                <a:gd name="connsiteX36" fmla="*/ 2346724 w 10832275"/>
                <a:gd name="connsiteY36" fmla="*/ 958455 h 5618264"/>
                <a:gd name="connsiteX37" fmla="*/ 2337199 w 10832275"/>
                <a:gd name="connsiteY37" fmla="*/ 701280 h 5618264"/>
                <a:gd name="connsiteX38" fmla="*/ 2299099 w 10832275"/>
                <a:gd name="connsiteY38" fmla="*/ 291705 h 5618264"/>
                <a:gd name="connsiteX39" fmla="*/ 2394349 w 10832275"/>
                <a:gd name="connsiteY39" fmla="*/ 253605 h 5618264"/>
                <a:gd name="connsiteX40" fmla="*/ 2451499 w 10832275"/>
                <a:gd name="connsiteY40" fmla="*/ 406005 h 5618264"/>
                <a:gd name="connsiteX41" fmla="*/ 2470549 w 10832275"/>
                <a:gd name="connsiteY41" fmla="*/ 748905 h 5618264"/>
                <a:gd name="connsiteX42" fmla="*/ 2441974 w 10832275"/>
                <a:gd name="connsiteY42" fmla="*/ 996555 h 5618264"/>
                <a:gd name="connsiteX43" fmla="*/ 2480074 w 10832275"/>
                <a:gd name="connsiteY43" fmla="*/ 1187055 h 5618264"/>
                <a:gd name="connsiteX44" fmla="*/ 2594374 w 10832275"/>
                <a:gd name="connsiteY44" fmla="*/ 1158480 h 5618264"/>
                <a:gd name="connsiteX45" fmla="*/ 2594374 w 10832275"/>
                <a:gd name="connsiteY45" fmla="*/ 825105 h 5618264"/>
                <a:gd name="connsiteX46" fmla="*/ 2565799 w 10832275"/>
                <a:gd name="connsiteY46" fmla="*/ 434580 h 5618264"/>
                <a:gd name="connsiteX47" fmla="*/ 2594374 w 10832275"/>
                <a:gd name="connsiteY47" fmla="*/ 234555 h 5618264"/>
                <a:gd name="connsiteX48" fmla="*/ 2718199 w 10832275"/>
                <a:gd name="connsiteY48" fmla="*/ 234555 h 5618264"/>
                <a:gd name="connsiteX49" fmla="*/ 2708674 w 10832275"/>
                <a:gd name="connsiteY49" fmla="*/ 472680 h 5618264"/>
                <a:gd name="connsiteX50" fmla="*/ 2708674 w 10832275"/>
                <a:gd name="connsiteY50" fmla="*/ 663180 h 5618264"/>
                <a:gd name="connsiteX51" fmla="*/ 2746774 w 10832275"/>
                <a:gd name="connsiteY51" fmla="*/ 929880 h 5618264"/>
                <a:gd name="connsiteX52" fmla="*/ 2756299 w 10832275"/>
                <a:gd name="connsiteY52" fmla="*/ 1139430 h 5618264"/>
                <a:gd name="connsiteX53" fmla="*/ 2822974 w 10832275"/>
                <a:gd name="connsiteY53" fmla="*/ 1177530 h 5618264"/>
                <a:gd name="connsiteX54" fmla="*/ 2889649 w 10832275"/>
                <a:gd name="connsiteY54" fmla="*/ 1063230 h 5618264"/>
                <a:gd name="connsiteX55" fmla="*/ 2880124 w 10832275"/>
                <a:gd name="connsiteY55" fmla="*/ 806055 h 5618264"/>
                <a:gd name="connsiteX56" fmla="*/ 2880124 w 10832275"/>
                <a:gd name="connsiteY56" fmla="*/ 434580 h 5618264"/>
                <a:gd name="connsiteX57" fmla="*/ 2889649 w 10832275"/>
                <a:gd name="connsiteY57" fmla="*/ 225030 h 5618264"/>
                <a:gd name="connsiteX58" fmla="*/ 3013474 w 10832275"/>
                <a:gd name="connsiteY58" fmla="*/ 234555 h 5618264"/>
                <a:gd name="connsiteX59" fmla="*/ 3051574 w 10832275"/>
                <a:gd name="connsiteY59" fmla="*/ 463155 h 5618264"/>
                <a:gd name="connsiteX60" fmla="*/ 3051574 w 10832275"/>
                <a:gd name="connsiteY60" fmla="*/ 767955 h 5618264"/>
                <a:gd name="connsiteX61" fmla="*/ 3032524 w 10832275"/>
                <a:gd name="connsiteY61" fmla="*/ 1082280 h 5618264"/>
                <a:gd name="connsiteX62" fmla="*/ 3061099 w 10832275"/>
                <a:gd name="connsiteY62" fmla="*/ 1196580 h 5618264"/>
                <a:gd name="connsiteX63" fmla="*/ 3165874 w 10832275"/>
                <a:gd name="connsiteY63" fmla="*/ 1148955 h 5618264"/>
                <a:gd name="connsiteX64" fmla="*/ 3175399 w 10832275"/>
                <a:gd name="connsiteY64" fmla="*/ 891780 h 5618264"/>
                <a:gd name="connsiteX65" fmla="*/ 3194449 w 10832275"/>
                <a:gd name="connsiteY65" fmla="*/ 615555 h 5618264"/>
                <a:gd name="connsiteX66" fmla="*/ 3165874 w 10832275"/>
                <a:gd name="connsiteY66" fmla="*/ 301230 h 5618264"/>
                <a:gd name="connsiteX67" fmla="*/ 3280174 w 10832275"/>
                <a:gd name="connsiteY67" fmla="*/ 158355 h 5618264"/>
                <a:gd name="connsiteX68" fmla="*/ 3346849 w 10832275"/>
                <a:gd name="connsiteY68" fmla="*/ 434580 h 5618264"/>
                <a:gd name="connsiteX69" fmla="*/ 3327799 w 10832275"/>
                <a:gd name="connsiteY69" fmla="*/ 777480 h 5618264"/>
                <a:gd name="connsiteX70" fmla="*/ 3308749 w 10832275"/>
                <a:gd name="connsiteY70" fmla="*/ 1148955 h 5618264"/>
                <a:gd name="connsiteX71" fmla="*/ 3356374 w 10832275"/>
                <a:gd name="connsiteY71" fmla="*/ 1196580 h 5618264"/>
                <a:gd name="connsiteX72" fmla="*/ 3470674 w 10832275"/>
                <a:gd name="connsiteY72" fmla="*/ 1129905 h 5618264"/>
                <a:gd name="connsiteX73" fmla="*/ 3480199 w 10832275"/>
                <a:gd name="connsiteY73" fmla="*/ 920355 h 5618264"/>
                <a:gd name="connsiteX74" fmla="*/ 3470674 w 10832275"/>
                <a:gd name="connsiteY74" fmla="*/ 586980 h 5618264"/>
                <a:gd name="connsiteX75" fmla="*/ 3527824 w 10832275"/>
                <a:gd name="connsiteY75" fmla="*/ 215505 h 5618264"/>
                <a:gd name="connsiteX76" fmla="*/ 3623074 w 10832275"/>
                <a:gd name="connsiteY76" fmla="*/ 396480 h 5618264"/>
                <a:gd name="connsiteX77" fmla="*/ 3642124 w 10832275"/>
                <a:gd name="connsiteY77" fmla="*/ 815580 h 5618264"/>
                <a:gd name="connsiteX78" fmla="*/ 3632599 w 10832275"/>
                <a:gd name="connsiteY78" fmla="*/ 1120380 h 5618264"/>
                <a:gd name="connsiteX79" fmla="*/ 3737374 w 10832275"/>
                <a:gd name="connsiteY79" fmla="*/ 1187055 h 5618264"/>
                <a:gd name="connsiteX80" fmla="*/ 3746899 w 10832275"/>
                <a:gd name="connsiteY80" fmla="*/ 967980 h 5618264"/>
                <a:gd name="connsiteX81" fmla="*/ 3775474 w 10832275"/>
                <a:gd name="connsiteY81" fmla="*/ 625080 h 5618264"/>
                <a:gd name="connsiteX82" fmla="*/ 3765949 w 10832275"/>
                <a:gd name="connsiteY82" fmla="*/ 386955 h 5618264"/>
                <a:gd name="connsiteX83" fmla="*/ 3784999 w 10832275"/>
                <a:gd name="connsiteY83" fmla="*/ 196455 h 5618264"/>
                <a:gd name="connsiteX84" fmla="*/ 3908824 w 10832275"/>
                <a:gd name="connsiteY84" fmla="*/ 263130 h 5618264"/>
                <a:gd name="connsiteX85" fmla="*/ 3908824 w 10832275"/>
                <a:gd name="connsiteY85" fmla="*/ 539355 h 5618264"/>
                <a:gd name="connsiteX86" fmla="*/ 3899299 w 10832275"/>
                <a:gd name="connsiteY86" fmla="*/ 844155 h 5618264"/>
                <a:gd name="connsiteX87" fmla="*/ 3861199 w 10832275"/>
                <a:gd name="connsiteY87" fmla="*/ 1120380 h 5618264"/>
                <a:gd name="connsiteX88" fmla="*/ 3994549 w 10832275"/>
                <a:gd name="connsiteY88" fmla="*/ 1177530 h 5618264"/>
                <a:gd name="connsiteX89" fmla="*/ 4061224 w 10832275"/>
                <a:gd name="connsiteY89" fmla="*/ 777480 h 5618264"/>
                <a:gd name="connsiteX90" fmla="*/ 4070749 w 10832275"/>
                <a:gd name="connsiteY90" fmla="*/ 358380 h 5618264"/>
                <a:gd name="connsiteX91" fmla="*/ 4127899 w 10832275"/>
                <a:gd name="connsiteY91" fmla="*/ 205980 h 5618264"/>
                <a:gd name="connsiteX92" fmla="*/ 4185049 w 10832275"/>
                <a:gd name="connsiteY92" fmla="*/ 263130 h 5618264"/>
                <a:gd name="connsiteX93" fmla="*/ 4185049 w 10832275"/>
                <a:gd name="connsiteY93" fmla="*/ 501255 h 5618264"/>
                <a:gd name="connsiteX94" fmla="*/ 4213624 w 10832275"/>
                <a:gd name="connsiteY94" fmla="*/ 844155 h 5618264"/>
                <a:gd name="connsiteX95" fmla="*/ 4223149 w 10832275"/>
                <a:gd name="connsiteY95" fmla="*/ 1101330 h 5618264"/>
                <a:gd name="connsiteX96" fmla="*/ 4308874 w 10832275"/>
                <a:gd name="connsiteY96" fmla="*/ 1158480 h 5618264"/>
                <a:gd name="connsiteX97" fmla="*/ 4346974 w 10832275"/>
                <a:gd name="connsiteY97" fmla="*/ 882255 h 5618264"/>
                <a:gd name="connsiteX98" fmla="*/ 4318399 w 10832275"/>
                <a:gd name="connsiteY98" fmla="*/ 529830 h 5618264"/>
                <a:gd name="connsiteX99" fmla="*/ 4318399 w 10832275"/>
                <a:gd name="connsiteY99" fmla="*/ 244080 h 5618264"/>
                <a:gd name="connsiteX100" fmla="*/ 4394599 w 10832275"/>
                <a:gd name="connsiteY100" fmla="*/ 167880 h 5618264"/>
                <a:gd name="connsiteX101" fmla="*/ 4461274 w 10832275"/>
                <a:gd name="connsiteY101" fmla="*/ 301230 h 5618264"/>
                <a:gd name="connsiteX102" fmla="*/ 4461274 w 10832275"/>
                <a:gd name="connsiteY102" fmla="*/ 472680 h 5618264"/>
                <a:gd name="connsiteX103" fmla="*/ 4480324 w 10832275"/>
                <a:gd name="connsiteY103" fmla="*/ 767955 h 5618264"/>
                <a:gd name="connsiteX104" fmla="*/ 4508899 w 10832275"/>
                <a:gd name="connsiteY104" fmla="*/ 1044180 h 5618264"/>
                <a:gd name="connsiteX105" fmla="*/ 4518424 w 10832275"/>
                <a:gd name="connsiteY105" fmla="*/ 1187055 h 5618264"/>
                <a:gd name="connsiteX106" fmla="*/ 4651774 w 10832275"/>
                <a:gd name="connsiteY106" fmla="*/ 1139430 h 5618264"/>
                <a:gd name="connsiteX107" fmla="*/ 4623199 w 10832275"/>
                <a:gd name="connsiteY107" fmla="*/ 815580 h 5618264"/>
                <a:gd name="connsiteX108" fmla="*/ 4604149 w 10832275"/>
                <a:gd name="connsiteY108" fmla="*/ 282180 h 5618264"/>
                <a:gd name="connsiteX109" fmla="*/ 4623199 w 10832275"/>
                <a:gd name="connsiteY109" fmla="*/ 177405 h 5618264"/>
                <a:gd name="connsiteX110" fmla="*/ 4699399 w 10832275"/>
                <a:gd name="connsiteY110" fmla="*/ 234555 h 5618264"/>
                <a:gd name="connsiteX111" fmla="*/ 4737499 w 10832275"/>
                <a:gd name="connsiteY111" fmla="*/ 510780 h 5618264"/>
                <a:gd name="connsiteX112" fmla="*/ 4775599 w 10832275"/>
                <a:gd name="connsiteY112" fmla="*/ 920355 h 5618264"/>
                <a:gd name="connsiteX113" fmla="*/ 4842274 w 10832275"/>
                <a:gd name="connsiteY113" fmla="*/ 1168005 h 5618264"/>
                <a:gd name="connsiteX114" fmla="*/ 4889899 w 10832275"/>
                <a:gd name="connsiteY114" fmla="*/ 987030 h 5618264"/>
                <a:gd name="connsiteX115" fmla="*/ 4889899 w 10832275"/>
                <a:gd name="connsiteY115" fmla="*/ 710805 h 5618264"/>
                <a:gd name="connsiteX116" fmla="*/ 4918474 w 10832275"/>
                <a:gd name="connsiteY116" fmla="*/ 367905 h 5618264"/>
                <a:gd name="connsiteX117" fmla="*/ 4947049 w 10832275"/>
                <a:gd name="connsiteY117" fmla="*/ 186930 h 5618264"/>
                <a:gd name="connsiteX118" fmla="*/ 5013724 w 10832275"/>
                <a:gd name="connsiteY118" fmla="*/ 358380 h 5618264"/>
                <a:gd name="connsiteX119" fmla="*/ 5004199 w 10832275"/>
                <a:gd name="connsiteY119" fmla="*/ 682230 h 5618264"/>
                <a:gd name="connsiteX120" fmla="*/ 5042299 w 10832275"/>
                <a:gd name="connsiteY120" fmla="*/ 1034655 h 5618264"/>
                <a:gd name="connsiteX121" fmla="*/ 5070874 w 10832275"/>
                <a:gd name="connsiteY121" fmla="*/ 1158480 h 5618264"/>
                <a:gd name="connsiteX122" fmla="*/ 5185174 w 10832275"/>
                <a:gd name="connsiteY122" fmla="*/ 1129905 h 5618264"/>
                <a:gd name="connsiteX123" fmla="*/ 5137549 w 10832275"/>
                <a:gd name="connsiteY123" fmla="*/ 758430 h 5618264"/>
                <a:gd name="connsiteX124" fmla="*/ 5137549 w 10832275"/>
                <a:gd name="connsiteY124" fmla="*/ 529830 h 5618264"/>
                <a:gd name="connsiteX125" fmla="*/ 5166124 w 10832275"/>
                <a:gd name="connsiteY125" fmla="*/ 244080 h 5618264"/>
                <a:gd name="connsiteX126" fmla="*/ 5261374 w 10832275"/>
                <a:gd name="connsiteY126" fmla="*/ 225030 h 5618264"/>
                <a:gd name="connsiteX127" fmla="*/ 5299474 w 10832275"/>
                <a:gd name="connsiteY127" fmla="*/ 310755 h 5618264"/>
                <a:gd name="connsiteX128" fmla="*/ 5337574 w 10832275"/>
                <a:gd name="connsiteY128" fmla="*/ 558405 h 5618264"/>
                <a:gd name="connsiteX129" fmla="*/ 5328049 w 10832275"/>
                <a:gd name="connsiteY129" fmla="*/ 767955 h 5618264"/>
                <a:gd name="connsiteX130" fmla="*/ 5328049 w 10832275"/>
                <a:gd name="connsiteY130" fmla="*/ 920355 h 5618264"/>
                <a:gd name="connsiteX131" fmla="*/ 5347099 w 10832275"/>
                <a:gd name="connsiteY131" fmla="*/ 1072755 h 5618264"/>
                <a:gd name="connsiteX132" fmla="*/ 5356624 w 10832275"/>
                <a:gd name="connsiteY132" fmla="*/ 1139430 h 5618264"/>
                <a:gd name="connsiteX133" fmla="*/ 5451874 w 10832275"/>
                <a:gd name="connsiteY133" fmla="*/ 1082280 h 5618264"/>
                <a:gd name="connsiteX134" fmla="*/ 5461399 w 10832275"/>
                <a:gd name="connsiteY134" fmla="*/ 920355 h 5618264"/>
                <a:gd name="connsiteX135" fmla="*/ 5461399 w 10832275"/>
                <a:gd name="connsiteY135" fmla="*/ 606030 h 5618264"/>
                <a:gd name="connsiteX136" fmla="*/ 5442349 w 10832275"/>
                <a:gd name="connsiteY136" fmla="*/ 339330 h 5618264"/>
                <a:gd name="connsiteX137" fmla="*/ 5442349 w 10832275"/>
                <a:gd name="connsiteY137" fmla="*/ 225030 h 5618264"/>
                <a:gd name="connsiteX138" fmla="*/ 5499499 w 10832275"/>
                <a:gd name="connsiteY138" fmla="*/ 196455 h 5618264"/>
                <a:gd name="connsiteX139" fmla="*/ 5556649 w 10832275"/>
                <a:gd name="connsiteY139" fmla="*/ 215505 h 5618264"/>
                <a:gd name="connsiteX140" fmla="*/ 5594749 w 10832275"/>
                <a:gd name="connsiteY140" fmla="*/ 377430 h 5618264"/>
                <a:gd name="connsiteX141" fmla="*/ 5594749 w 10832275"/>
                <a:gd name="connsiteY141" fmla="*/ 606030 h 5618264"/>
                <a:gd name="connsiteX142" fmla="*/ 5594749 w 10832275"/>
                <a:gd name="connsiteY142" fmla="*/ 882255 h 5618264"/>
                <a:gd name="connsiteX143" fmla="*/ 5585224 w 10832275"/>
                <a:gd name="connsiteY143" fmla="*/ 1053705 h 5618264"/>
                <a:gd name="connsiteX144" fmla="*/ 5613799 w 10832275"/>
                <a:gd name="connsiteY144" fmla="*/ 1110855 h 5618264"/>
                <a:gd name="connsiteX145" fmla="*/ 5709049 w 10832275"/>
                <a:gd name="connsiteY145" fmla="*/ 1110855 h 5618264"/>
                <a:gd name="connsiteX146" fmla="*/ 5737624 w 10832275"/>
                <a:gd name="connsiteY146" fmla="*/ 872730 h 5618264"/>
                <a:gd name="connsiteX147" fmla="*/ 5747149 w 10832275"/>
                <a:gd name="connsiteY147" fmla="*/ 463155 h 5618264"/>
                <a:gd name="connsiteX148" fmla="*/ 5737624 w 10832275"/>
                <a:gd name="connsiteY148" fmla="*/ 205980 h 5618264"/>
                <a:gd name="connsiteX149" fmla="*/ 5823349 w 10832275"/>
                <a:gd name="connsiteY149" fmla="*/ 205980 h 5618264"/>
                <a:gd name="connsiteX150" fmla="*/ 5861449 w 10832275"/>
                <a:gd name="connsiteY150" fmla="*/ 310755 h 5618264"/>
                <a:gd name="connsiteX151" fmla="*/ 5870974 w 10832275"/>
                <a:gd name="connsiteY151" fmla="*/ 472680 h 5618264"/>
                <a:gd name="connsiteX152" fmla="*/ 5880499 w 10832275"/>
                <a:gd name="connsiteY152" fmla="*/ 634605 h 5618264"/>
                <a:gd name="connsiteX153" fmla="*/ 5870974 w 10832275"/>
                <a:gd name="connsiteY153" fmla="*/ 863205 h 5618264"/>
                <a:gd name="connsiteX154" fmla="*/ 5870974 w 10832275"/>
                <a:gd name="connsiteY154" fmla="*/ 1072755 h 5618264"/>
                <a:gd name="connsiteX155" fmla="*/ 5918599 w 10832275"/>
                <a:gd name="connsiteY155" fmla="*/ 1148955 h 5618264"/>
                <a:gd name="connsiteX156" fmla="*/ 5975749 w 10832275"/>
                <a:gd name="connsiteY156" fmla="*/ 1044180 h 5618264"/>
                <a:gd name="connsiteX157" fmla="*/ 6023374 w 10832275"/>
                <a:gd name="connsiteY157" fmla="*/ 834630 h 5618264"/>
                <a:gd name="connsiteX158" fmla="*/ 5985274 w 10832275"/>
                <a:gd name="connsiteY158" fmla="*/ 615555 h 5618264"/>
                <a:gd name="connsiteX159" fmla="*/ 5985274 w 10832275"/>
                <a:gd name="connsiteY159" fmla="*/ 329805 h 5618264"/>
                <a:gd name="connsiteX160" fmla="*/ 6042424 w 10832275"/>
                <a:gd name="connsiteY160" fmla="*/ 177405 h 5618264"/>
                <a:gd name="connsiteX161" fmla="*/ 6109099 w 10832275"/>
                <a:gd name="connsiteY161" fmla="*/ 225030 h 5618264"/>
                <a:gd name="connsiteX162" fmla="*/ 6118624 w 10832275"/>
                <a:gd name="connsiteY162" fmla="*/ 434580 h 5618264"/>
                <a:gd name="connsiteX163" fmla="*/ 6118624 w 10832275"/>
                <a:gd name="connsiteY163" fmla="*/ 615555 h 5618264"/>
                <a:gd name="connsiteX164" fmla="*/ 6147199 w 10832275"/>
                <a:gd name="connsiteY164" fmla="*/ 891780 h 5618264"/>
                <a:gd name="connsiteX165" fmla="*/ 6137674 w 10832275"/>
                <a:gd name="connsiteY165" fmla="*/ 1101330 h 5618264"/>
                <a:gd name="connsiteX166" fmla="*/ 6185299 w 10832275"/>
                <a:gd name="connsiteY166" fmla="*/ 1177530 h 5618264"/>
                <a:gd name="connsiteX167" fmla="*/ 6261499 w 10832275"/>
                <a:gd name="connsiteY167" fmla="*/ 1148955 h 5618264"/>
                <a:gd name="connsiteX168" fmla="*/ 6261499 w 10832275"/>
                <a:gd name="connsiteY168" fmla="*/ 806055 h 5618264"/>
                <a:gd name="connsiteX169" fmla="*/ 6271024 w 10832275"/>
                <a:gd name="connsiteY169" fmla="*/ 272655 h 5618264"/>
                <a:gd name="connsiteX170" fmla="*/ 6356749 w 10832275"/>
                <a:gd name="connsiteY170" fmla="*/ 177405 h 5618264"/>
                <a:gd name="connsiteX171" fmla="*/ 6394849 w 10832275"/>
                <a:gd name="connsiteY171" fmla="*/ 282180 h 5618264"/>
                <a:gd name="connsiteX172" fmla="*/ 6394849 w 10832275"/>
                <a:gd name="connsiteY172" fmla="*/ 567930 h 5618264"/>
                <a:gd name="connsiteX173" fmla="*/ 6394849 w 10832275"/>
                <a:gd name="connsiteY173" fmla="*/ 844155 h 5618264"/>
                <a:gd name="connsiteX174" fmla="*/ 6394849 w 10832275"/>
                <a:gd name="connsiteY174" fmla="*/ 1025130 h 5618264"/>
                <a:gd name="connsiteX175" fmla="*/ 6394849 w 10832275"/>
                <a:gd name="connsiteY175" fmla="*/ 1158480 h 5618264"/>
                <a:gd name="connsiteX176" fmla="*/ 6499624 w 10832275"/>
                <a:gd name="connsiteY176" fmla="*/ 1120380 h 5618264"/>
                <a:gd name="connsiteX177" fmla="*/ 6528199 w 10832275"/>
                <a:gd name="connsiteY177" fmla="*/ 967980 h 5618264"/>
                <a:gd name="connsiteX178" fmla="*/ 6518674 w 10832275"/>
                <a:gd name="connsiteY178" fmla="*/ 615555 h 5618264"/>
                <a:gd name="connsiteX179" fmla="*/ 6518674 w 10832275"/>
                <a:gd name="connsiteY179" fmla="*/ 367905 h 5618264"/>
                <a:gd name="connsiteX180" fmla="*/ 6556774 w 10832275"/>
                <a:gd name="connsiteY180" fmla="*/ 196455 h 5618264"/>
                <a:gd name="connsiteX181" fmla="*/ 6642499 w 10832275"/>
                <a:gd name="connsiteY181" fmla="*/ 225030 h 5618264"/>
                <a:gd name="connsiteX182" fmla="*/ 6652024 w 10832275"/>
                <a:gd name="connsiteY182" fmla="*/ 539355 h 5618264"/>
                <a:gd name="connsiteX183" fmla="*/ 6680599 w 10832275"/>
                <a:gd name="connsiteY183" fmla="*/ 1168005 h 5618264"/>
                <a:gd name="connsiteX184" fmla="*/ 6804424 w 10832275"/>
                <a:gd name="connsiteY184" fmla="*/ 1139430 h 5618264"/>
                <a:gd name="connsiteX185" fmla="*/ 6823474 w 10832275"/>
                <a:gd name="connsiteY185" fmla="*/ 901305 h 5618264"/>
                <a:gd name="connsiteX186" fmla="*/ 6794899 w 10832275"/>
                <a:gd name="connsiteY186" fmla="*/ 463155 h 5618264"/>
                <a:gd name="connsiteX187" fmla="*/ 6842524 w 10832275"/>
                <a:gd name="connsiteY187" fmla="*/ 234555 h 5618264"/>
                <a:gd name="connsiteX188" fmla="*/ 6909199 w 10832275"/>
                <a:gd name="connsiteY188" fmla="*/ 272655 h 5618264"/>
                <a:gd name="connsiteX189" fmla="*/ 6947299 w 10832275"/>
                <a:gd name="connsiteY189" fmla="*/ 996555 h 5618264"/>
                <a:gd name="connsiteX190" fmla="*/ 6975874 w 10832275"/>
                <a:gd name="connsiteY190" fmla="*/ 1187055 h 5618264"/>
                <a:gd name="connsiteX191" fmla="*/ 7090174 w 10832275"/>
                <a:gd name="connsiteY191" fmla="*/ 1091805 h 5618264"/>
                <a:gd name="connsiteX192" fmla="*/ 7099699 w 10832275"/>
                <a:gd name="connsiteY192" fmla="*/ 682230 h 5618264"/>
                <a:gd name="connsiteX193" fmla="*/ 7109224 w 10832275"/>
                <a:gd name="connsiteY193" fmla="*/ 415530 h 5618264"/>
                <a:gd name="connsiteX194" fmla="*/ 7147324 w 10832275"/>
                <a:gd name="connsiteY194" fmla="*/ 215505 h 5618264"/>
                <a:gd name="connsiteX195" fmla="*/ 7213999 w 10832275"/>
                <a:gd name="connsiteY195" fmla="*/ 272655 h 5618264"/>
                <a:gd name="connsiteX196" fmla="*/ 7223524 w 10832275"/>
                <a:gd name="connsiteY196" fmla="*/ 806055 h 5618264"/>
                <a:gd name="connsiteX197" fmla="*/ 7213999 w 10832275"/>
                <a:gd name="connsiteY197" fmla="*/ 1091805 h 5618264"/>
                <a:gd name="connsiteX198" fmla="*/ 7290199 w 10832275"/>
                <a:gd name="connsiteY198" fmla="*/ 1158480 h 5618264"/>
                <a:gd name="connsiteX199" fmla="*/ 7347349 w 10832275"/>
                <a:gd name="connsiteY199" fmla="*/ 1006080 h 5618264"/>
                <a:gd name="connsiteX200" fmla="*/ 7347349 w 10832275"/>
                <a:gd name="connsiteY200" fmla="*/ 625080 h 5618264"/>
                <a:gd name="connsiteX201" fmla="*/ 7337824 w 10832275"/>
                <a:gd name="connsiteY201" fmla="*/ 301230 h 5618264"/>
                <a:gd name="connsiteX202" fmla="*/ 7404499 w 10832275"/>
                <a:gd name="connsiteY202" fmla="*/ 196455 h 5618264"/>
                <a:gd name="connsiteX203" fmla="*/ 7471174 w 10832275"/>
                <a:gd name="connsiteY203" fmla="*/ 425055 h 5618264"/>
                <a:gd name="connsiteX204" fmla="*/ 7480699 w 10832275"/>
                <a:gd name="connsiteY204" fmla="*/ 1063230 h 5618264"/>
                <a:gd name="connsiteX205" fmla="*/ 7585474 w 10832275"/>
                <a:gd name="connsiteY205" fmla="*/ 1044180 h 5618264"/>
                <a:gd name="connsiteX206" fmla="*/ 7623574 w 10832275"/>
                <a:gd name="connsiteY206" fmla="*/ 663180 h 5618264"/>
                <a:gd name="connsiteX207" fmla="*/ 7604524 w 10832275"/>
                <a:gd name="connsiteY207" fmla="*/ 329805 h 5618264"/>
                <a:gd name="connsiteX208" fmla="*/ 7633099 w 10832275"/>
                <a:gd name="connsiteY208" fmla="*/ 215505 h 5618264"/>
                <a:gd name="connsiteX209" fmla="*/ 7699774 w 10832275"/>
                <a:gd name="connsiteY209" fmla="*/ 463155 h 5618264"/>
                <a:gd name="connsiteX210" fmla="*/ 7728349 w 10832275"/>
                <a:gd name="connsiteY210" fmla="*/ 825105 h 5618264"/>
                <a:gd name="connsiteX211" fmla="*/ 7718824 w 10832275"/>
                <a:gd name="connsiteY211" fmla="*/ 1072755 h 5618264"/>
                <a:gd name="connsiteX212" fmla="*/ 7795024 w 10832275"/>
                <a:gd name="connsiteY212" fmla="*/ 1158480 h 5618264"/>
                <a:gd name="connsiteX213" fmla="*/ 7880749 w 10832275"/>
                <a:gd name="connsiteY213" fmla="*/ 863205 h 5618264"/>
                <a:gd name="connsiteX214" fmla="*/ 7871224 w 10832275"/>
                <a:gd name="connsiteY214" fmla="*/ 406005 h 5618264"/>
                <a:gd name="connsiteX215" fmla="*/ 7880749 w 10832275"/>
                <a:gd name="connsiteY215" fmla="*/ 234555 h 5618264"/>
                <a:gd name="connsiteX216" fmla="*/ 7947424 w 10832275"/>
                <a:gd name="connsiteY216" fmla="*/ 167880 h 5618264"/>
                <a:gd name="connsiteX217" fmla="*/ 7995049 w 10832275"/>
                <a:gd name="connsiteY217" fmla="*/ 244080 h 5618264"/>
                <a:gd name="connsiteX218" fmla="*/ 8004574 w 10832275"/>
                <a:gd name="connsiteY218" fmla="*/ 444105 h 5618264"/>
                <a:gd name="connsiteX219" fmla="*/ 7995049 w 10832275"/>
                <a:gd name="connsiteY219" fmla="*/ 720330 h 5618264"/>
                <a:gd name="connsiteX220" fmla="*/ 8004574 w 10832275"/>
                <a:gd name="connsiteY220" fmla="*/ 1015605 h 5618264"/>
                <a:gd name="connsiteX221" fmla="*/ 8023624 w 10832275"/>
                <a:gd name="connsiteY221" fmla="*/ 1120380 h 5618264"/>
                <a:gd name="connsiteX222" fmla="*/ 8080774 w 10832275"/>
                <a:gd name="connsiteY222" fmla="*/ 1139430 h 5618264"/>
                <a:gd name="connsiteX223" fmla="*/ 8128399 w 10832275"/>
                <a:gd name="connsiteY223" fmla="*/ 929880 h 5618264"/>
                <a:gd name="connsiteX224" fmla="*/ 8128399 w 10832275"/>
                <a:gd name="connsiteY224" fmla="*/ 634605 h 5618264"/>
                <a:gd name="connsiteX225" fmla="*/ 8137924 w 10832275"/>
                <a:gd name="connsiteY225" fmla="*/ 339330 h 5618264"/>
                <a:gd name="connsiteX226" fmla="*/ 8137924 w 10832275"/>
                <a:gd name="connsiteY226" fmla="*/ 234555 h 5618264"/>
                <a:gd name="connsiteX227" fmla="*/ 8233174 w 10832275"/>
                <a:gd name="connsiteY227" fmla="*/ 186930 h 5618264"/>
                <a:gd name="connsiteX228" fmla="*/ 8271274 w 10832275"/>
                <a:gd name="connsiteY228" fmla="*/ 272655 h 5618264"/>
                <a:gd name="connsiteX229" fmla="*/ 8271274 w 10832275"/>
                <a:gd name="connsiteY229" fmla="*/ 1025130 h 5618264"/>
                <a:gd name="connsiteX230" fmla="*/ 8252224 w 10832275"/>
                <a:gd name="connsiteY230" fmla="*/ 1158480 h 5618264"/>
                <a:gd name="connsiteX231" fmla="*/ 8376049 w 10832275"/>
                <a:gd name="connsiteY231" fmla="*/ 1120380 h 5618264"/>
                <a:gd name="connsiteX232" fmla="*/ 8395099 w 10832275"/>
                <a:gd name="connsiteY232" fmla="*/ 901305 h 5618264"/>
                <a:gd name="connsiteX233" fmla="*/ 8423674 w 10832275"/>
                <a:gd name="connsiteY233" fmla="*/ 520305 h 5618264"/>
                <a:gd name="connsiteX234" fmla="*/ 8433199 w 10832275"/>
                <a:gd name="connsiteY234" fmla="*/ 234555 h 5618264"/>
                <a:gd name="connsiteX235" fmla="*/ 8547499 w 10832275"/>
                <a:gd name="connsiteY235" fmla="*/ 186930 h 5618264"/>
                <a:gd name="connsiteX236" fmla="*/ 8566549 w 10832275"/>
                <a:gd name="connsiteY236" fmla="*/ 291705 h 5618264"/>
                <a:gd name="connsiteX237" fmla="*/ 8566549 w 10832275"/>
                <a:gd name="connsiteY237" fmla="*/ 606030 h 5618264"/>
                <a:gd name="connsiteX238" fmla="*/ 8547499 w 10832275"/>
                <a:gd name="connsiteY238" fmla="*/ 958455 h 5618264"/>
                <a:gd name="connsiteX239" fmla="*/ 8557024 w 10832275"/>
                <a:gd name="connsiteY239" fmla="*/ 1110855 h 5618264"/>
                <a:gd name="connsiteX240" fmla="*/ 8652274 w 10832275"/>
                <a:gd name="connsiteY240" fmla="*/ 1120380 h 5618264"/>
                <a:gd name="connsiteX241" fmla="*/ 8671324 w 10832275"/>
                <a:gd name="connsiteY241" fmla="*/ 939405 h 5618264"/>
                <a:gd name="connsiteX242" fmla="*/ 8690374 w 10832275"/>
                <a:gd name="connsiteY242" fmla="*/ 644130 h 5618264"/>
                <a:gd name="connsiteX243" fmla="*/ 8709424 w 10832275"/>
                <a:gd name="connsiteY243" fmla="*/ 320280 h 5618264"/>
                <a:gd name="connsiteX244" fmla="*/ 8757049 w 10832275"/>
                <a:gd name="connsiteY244" fmla="*/ 196455 h 5618264"/>
                <a:gd name="connsiteX245" fmla="*/ 8842774 w 10832275"/>
                <a:gd name="connsiteY245" fmla="*/ 329805 h 5618264"/>
                <a:gd name="connsiteX246" fmla="*/ 8833249 w 10832275"/>
                <a:gd name="connsiteY246" fmla="*/ 567930 h 5618264"/>
                <a:gd name="connsiteX247" fmla="*/ 8833249 w 10832275"/>
                <a:gd name="connsiteY247" fmla="*/ 863205 h 5618264"/>
                <a:gd name="connsiteX248" fmla="*/ 8871349 w 10832275"/>
                <a:gd name="connsiteY248" fmla="*/ 1110855 h 5618264"/>
                <a:gd name="connsiteX249" fmla="*/ 8928499 w 10832275"/>
                <a:gd name="connsiteY249" fmla="*/ 1177530 h 5618264"/>
                <a:gd name="connsiteX250" fmla="*/ 8957074 w 10832275"/>
                <a:gd name="connsiteY250" fmla="*/ 948930 h 5618264"/>
                <a:gd name="connsiteX251" fmla="*/ 8957074 w 10832275"/>
                <a:gd name="connsiteY251" fmla="*/ 606030 h 5618264"/>
                <a:gd name="connsiteX252" fmla="*/ 8947549 w 10832275"/>
                <a:gd name="connsiteY252" fmla="*/ 291705 h 5618264"/>
                <a:gd name="connsiteX253" fmla="*/ 9052324 w 10832275"/>
                <a:gd name="connsiteY253" fmla="*/ 205980 h 5618264"/>
                <a:gd name="connsiteX254" fmla="*/ 9109474 w 10832275"/>
                <a:gd name="connsiteY254" fmla="*/ 453630 h 5618264"/>
                <a:gd name="connsiteX255" fmla="*/ 9109474 w 10832275"/>
                <a:gd name="connsiteY255" fmla="*/ 777480 h 5618264"/>
                <a:gd name="connsiteX256" fmla="*/ 9138049 w 10832275"/>
                <a:gd name="connsiteY256" fmla="*/ 1120380 h 5618264"/>
                <a:gd name="connsiteX257" fmla="*/ 9252349 w 10832275"/>
                <a:gd name="connsiteY257" fmla="*/ 1044180 h 5618264"/>
                <a:gd name="connsiteX258" fmla="*/ 9252349 w 10832275"/>
                <a:gd name="connsiteY258" fmla="*/ 787005 h 5618264"/>
                <a:gd name="connsiteX259" fmla="*/ 9290449 w 10832275"/>
                <a:gd name="connsiteY259" fmla="*/ 415530 h 5618264"/>
                <a:gd name="connsiteX260" fmla="*/ 9261874 w 10832275"/>
                <a:gd name="connsiteY260" fmla="*/ 205980 h 5618264"/>
                <a:gd name="connsiteX261" fmla="*/ 9404749 w 10832275"/>
                <a:gd name="connsiteY261" fmla="*/ 244080 h 5618264"/>
                <a:gd name="connsiteX262" fmla="*/ 9414274 w 10832275"/>
                <a:gd name="connsiteY262" fmla="*/ 453630 h 5618264"/>
                <a:gd name="connsiteX263" fmla="*/ 9423799 w 10832275"/>
                <a:gd name="connsiteY263" fmla="*/ 882255 h 5618264"/>
                <a:gd name="connsiteX264" fmla="*/ 8872421 w 10832275"/>
                <a:gd name="connsiteY264" fmla="*/ 2634287 h 5618264"/>
                <a:gd name="connsiteX265" fmla="*/ 9583407 w 10832275"/>
                <a:gd name="connsiteY265" fmla="*/ 5191832 h 5618264"/>
                <a:gd name="connsiteX266" fmla="*/ 1379208 w 10832275"/>
                <a:gd name="connsiteY266" fmla="*/ 5192878 h 5618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</a:cxnLst>
              <a:rect l="l" t="t" r="r" b="b"/>
              <a:pathLst>
                <a:path w="10832275" h="5618264">
                  <a:moveTo>
                    <a:pt x="1379208" y="5192878"/>
                  </a:moveTo>
                  <a:cubicBezTo>
                    <a:pt x="-1" y="4845696"/>
                    <a:pt x="1375498" y="3897024"/>
                    <a:pt x="1308151" y="3108737"/>
                  </a:cubicBezTo>
                  <a:cubicBezTo>
                    <a:pt x="1240804" y="2320450"/>
                    <a:pt x="1011579" y="926310"/>
                    <a:pt x="975124" y="463155"/>
                  </a:cubicBezTo>
                  <a:cubicBezTo>
                    <a:pt x="938670" y="0"/>
                    <a:pt x="1068787" y="234555"/>
                    <a:pt x="1089424" y="329805"/>
                  </a:cubicBezTo>
                  <a:cubicBezTo>
                    <a:pt x="1110062" y="425055"/>
                    <a:pt x="1098949" y="890193"/>
                    <a:pt x="1098949" y="1034655"/>
                  </a:cubicBezTo>
                  <a:cubicBezTo>
                    <a:pt x="1098949" y="1179117"/>
                    <a:pt x="1075137" y="1163243"/>
                    <a:pt x="1089424" y="1196580"/>
                  </a:cubicBezTo>
                  <a:cubicBezTo>
                    <a:pt x="1103711" y="1229917"/>
                    <a:pt x="1160862" y="1263255"/>
                    <a:pt x="1184674" y="1234680"/>
                  </a:cubicBezTo>
                  <a:cubicBezTo>
                    <a:pt x="1208486" y="1206105"/>
                    <a:pt x="1224362" y="1110855"/>
                    <a:pt x="1232299" y="1025130"/>
                  </a:cubicBezTo>
                  <a:cubicBezTo>
                    <a:pt x="1240236" y="939405"/>
                    <a:pt x="1232299" y="720330"/>
                    <a:pt x="1232299" y="720330"/>
                  </a:cubicBezTo>
                  <a:lnTo>
                    <a:pt x="1232299" y="491730"/>
                  </a:lnTo>
                  <a:cubicBezTo>
                    <a:pt x="1232299" y="415530"/>
                    <a:pt x="1218012" y="304405"/>
                    <a:pt x="1232299" y="263130"/>
                  </a:cubicBezTo>
                  <a:cubicBezTo>
                    <a:pt x="1246587" y="221855"/>
                    <a:pt x="1294212" y="229793"/>
                    <a:pt x="1318024" y="244080"/>
                  </a:cubicBezTo>
                  <a:cubicBezTo>
                    <a:pt x="1341836" y="258367"/>
                    <a:pt x="1365649" y="193280"/>
                    <a:pt x="1375174" y="348855"/>
                  </a:cubicBezTo>
                  <a:cubicBezTo>
                    <a:pt x="1384699" y="504430"/>
                    <a:pt x="1359299" y="1033068"/>
                    <a:pt x="1375174" y="1177530"/>
                  </a:cubicBezTo>
                  <a:cubicBezTo>
                    <a:pt x="1391049" y="1321992"/>
                    <a:pt x="1452961" y="1241030"/>
                    <a:pt x="1470424" y="1215630"/>
                  </a:cubicBezTo>
                  <a:cubicBezTo>
                    <a:pt x="1487887" y="1190230"/>
                    <a:pt x="1475187" y="1187055"/>
                    <a:pt x="1479949" y="1025130"/>
                  </a:cubicBezTo>
                  <a:cubicBezTo>
                    <a:pt x="1484712" y="863205"/>
                    <a:pt x="1478362" y="372668"/>
                    <a:pt x="1498999" y="244080"/>
                  </a:cubicBezTo>
                  <a:cubicBezTo>
                    <a:pt x="1519637" y="115493"/>
                    <a:pt x="1583137" y="175818"/>
                    <a:pt x="1603774" y="253605"/>
                  </a:cubicBezTo>
                  <a:cubicBezTo>
                    <a:pt x="1624412" y="331393"/>
                    <a:pt x="1616474" y="575868"/>
                    <a:pt x="1622824" y="710805"/>
                  </a:cubicBezTo>
                  <a:cubicBezTo>
                    <a:pt x="1629174" y="845742"/>
                    <a:pt x="1637112" y="977505"/>
                    <a:pt x="1641874" y="1063230"/>
                  </a:cubicBezTo>
                  <a:cubicBezTo>
                    <a:pt x="1646636" y="1148955"/>
                    <a:pt x="1633937" y="1206105"/>
                    <a:pt x="1651399" y="1225155"/>
                  </a:cubicBezTo>
                  <a:cubicBezTo>
                    <a:pt x="1668861" y="1244205"/>
                    <a:pt x="1729187" y="1329930"/>
                    <a:pt x="1746649" y="1177530"/>
                  </a:cubicBezTo>
                  <a:cubicBezTo>
                    <a:pt x="1764111" y="1025130"/>
                    <a:pt x="1746649" y="471092"/>
                    <a:pt x="1756174" y="310755"/>
                  </a:cubicBezTo>
                  <a:cubicBezTo>
                    <a:pt x="1765699" y="150418"/>
                    <a:pt x="1786337" y="201218"/>
                    <a:pt x="1803799" y="215505"/>
                  </a:cubicBezTo>
                  <a:cubicBezTo>
                    <a:pt x="1821261" y="229792"/>
                    <a:pt x="1849836" y="291705"/>
                    <a:pt x="1860949" y="396480"/>
                  </a:cubicBezTo>
                  <a:cubicBezTo>
                    <a:pt x="1872062" y="501255"/>
                    <a:pt x="1864124" y="706043"/>
                    <a:pt x="1870474" y="844155"/>
                  </a:cubicBezTo>
                  <a:cubicBezTo>
                    <a:pt x="1876824" y="982268"/>
                    <a:pt x="1868887" y="1169593"/>
                    <a:pt x="1899049" y="1225155"/>
                  </a:cubicBezTo>
                  <a:cubicBezTo>
                    <a:pt x="1929211" y="1280717"/>
                    <a:pt x="2027637" y="1248967"/>
                    <a:pt x="2051449" y="1177530"/>
                  </a:cubicBezTo>
                  <a:cubicBezTo>
                    <a:pt x="2075261" y="1106093"/>
                    <a:pt x="2046686" y="928292"/>
                    <a:pt x="2041924" y="796530"/>
                  </a:cubicBezTo>
                  <a:cubicBezTo>
                    <a:pt x="2037162" y="664768"/>
                    <a:pt x="2022874" y="483792"/>
                    <a:pt x="2022874" y="386955"/>
                  </a:cubicBezTo>
                  <a:cubicBezTo>
                    <a:pt x="2022874" y="290118"/>
                    <a:pt x="2018112" y="234555"/>
                    <a:pt x="2041924" y="215505"/>
                  </a:cubicBezTo>
                  <a:cubicBezTo>
                    <a:pt x="2065736" y="196455"/>
                    <a:pt x="2146699" y="217093"/>
                    <a:pt x="2165749" y="272655"/>
                  </a:cubicBezTo>
                  <a:cubicBezTo>
                    <a:pt x="2184799" y="328218"/>
                    <a:pt x="2151462" y="439343"/>
                    <a:pt x="2156224" y="548880"/>
                  </a:cubicBezTo>
                  <a:cubicBezTo>
                    <a:pt x="2160986" y="658417"/>
                    <a:pt x="2184799" y="826693"/>
                    <a:pt x="2194324" y="929880"/>
                  </a:cubicBezTo>
                  <a:cubicBezTo>
                    <a:pt x="2203849" y="1033067"/>
                    <a:pt x="2197499" y="1128318"/>
                    <a:pt x="2213374" y="1168005"/>
                  </a:cubicBezTo>
                  <a:cubicBezTo>
                    <a:pt x="2229249" y="1207692"/>
                    <a:pt x="2267349" y="1202930"/>
                    <a:pt x="2289574" y="1168005"/>
                  </a:cubicBezTo>
                  <a:cubicBezTo>
                    <a:pt x="2311799" y="1133080"/>
                    <a:pt x="2338787" y="1036243"/>
                    <a:pt x="2346724" y="958455"/>
                  </a:cubicBezTo>
                  <a:cubicBezTo>
                    <a:pt x="2354662" y="880668"/>
                    <a:pt x="2345136" y="812405"/>
                    <a:pt x="2337199" y="701280"/>
                  </a:cubicBezTo>
                  <a:cubicBezTo>
                    <a:pt x="2329262" y="590155"/>
                    <a:pt x="2289574" y="366317"/>
                    <a:pt x="2299099" y="291705"/>
                  </a:cubicBezTo>
                  <a:cubicBezTo>
                    <a:pt x="2308624" y="217093"/>
                    <a:pt x="2368949" y="234555"/>
                    <a:pt x="2394349" y="253605"/>
                  </a:cubicBezTo>
                  <a:cubicBezTo>
                    <a:pt x="2419749" y="272655"/>
                    <a:pt x="2438799" y="323455"/>
                    <a:pt x="2451499" y="406005"/>
                  </a:cubicBezTo>
                  <a:cubicBezTo>
                    <a:pt x="2464199" y="488555"/>
                    <a:pt x="2472137" y="650480"/>
                    <a:pt x="2470549" y="748905"/>
                  </a:cubicBezTo>
                  <a:cubicBezTo>
                    <a:pt x="2468962" y="847330"/>
                    <a:pt x="2440387" y="923530"/>
                    <a:pt x="2441974" y="996555"/>
                  </a:cubicBezTo>
                  <a:cubicBezTo>
                    <a:pt x="2443561" y="1069580"/>
                    <a:pt x="2454674" y="1160068"/>
                    <a:pt x="2480074" y="1187055"/>
                  </a:cubicBezTo>
                  <a:cubicBezTo>
                    <a:pt x="2505474" y="1214043"/>
                    <a:pt x="2575324" y="1218805"/>
                    <a:pt x="2594374" y="1158480"/>
                  </a:cubicBezTo>
                  <a:cubicBezTo>
                    <a:pt x="2613424" y="1098155"/>
                    <a:pt x="2599136" y="945755"/>
                    <a:pt x="2594374" y="825105"/>
                  </a:cubicBezTo>
                  <a:cubicBezTo>
                    <a:pt x="2589612" y="704455"/>
                    <a:pt x="2565799" y="533005"/>
                    <a:pt x="2565799" y="434580"/>
                  </a:cubicBezTo>
                  <a:cubicBezTo>
                    <a:pt x="2565799" y="336155"/>
                    <a:pt x="2568974" y="267892"/>
                    <a:pt x="2594374" y="234555"/>
                  </a:cubicBezTo>
                  <a:cubicBezTo>
                    <a:pt x="2619774" y="201218"/>
                    <a:pt x="2699149" y="194867"/>
                    <a:pt x="2718199" y="234555"/>
                  </a:cubicBezTo>
                  <a:cubicBezTo>
                    <a:pt x="2737249" y="274243"/>
                    <a:pt x="2710262" y="401243"/>
                    <a:pt x="2708674" y="472680"/>
                  </a:cubicBezTo>
                  <a:cubicBezTo>
                    <a:pt x="2707087" y="544118"/>
                    <a:pt x="2702324" y="586980"/>
                    <a:pt x="2708674" y="663180"/>
                  </a:cubicBezTo>
                  <a:cubicBezTo>
                    <a:pt x="2715024" y="739380"/>
                    <a:pt x="2738837" y="850505"/>
                    <a:pt x="2746774" y="929880"/>
                  </a:cubicBezTo>
                  <a:cubicBezTo>
                    <a:pt x="2754711" y="1009255"/>
                    <a:pt x="2743599" y="1098155"/>
                    <a:pt x="2756299" y="1139430"/>
                  </a:cubicBezTo>
                  <a:cubicBezTo>
                    <a:pt x="2768999" y="1180705"/>
                    <a:pt x="2800749" y="1190230"/>
                    <a:pt x="2822974" y="1177530"/>
                  </a:cubicBezTo>
                  <a:cubicBezTo>
                    <a:pt x="2845199" y="1164830"/>
                    <a:pt x="2880124" y="1125143"/>
                    <a:pt x="2889649" y="1063230"/>
                  </a:cubicBezTo>
                  <a:cubicBezTo>
                    <a:pt x="2899174" y="1001318"/>
                    <a:pt x="2881712" y="910830"/>
                    <a:pt x="2880124" y="806055"/>
                  </a:cubicBezTo>
                  <a:cubicBezTo>
                    <a:pt x="2878537" y="701280"/>
                    <a:pt x="2878537" y="531417"/>
                    <a:pt x="2880124" y="434580"/>
                  </a:cubicBezTo>
                  <a:cubicBezTo>
                    <a:pt x="2881711" y="337743"/>
                    <a:pt x="2867424" y="258367"/>
                    <a:pt x="2889649" y="225030"/>
                  </a:cubicBezTo>
                  <a:cubicBezTo>
                    <a:pt x="2911874" y="191693"/>
                    <a:pt x="2986487" y="194868"/>
                    <a:pt x="3013474" y="234555"/>
                  </a:cubicBezTo>
                  <a:cubicBezTo>
                    <a:pt x="3040462" y="274243"/>
                    <a:pt x="3045224" y="374255"/>
                    <a:pt x="3051574" y="463155"/>
                  </a:cubicBezTo>
                  <a:cubicBezTo>
                    <a:pt x="3057924" y="552055"/>
                    <a:pt x="3054749" y="664768"/>
                    <a:pt x="3051574" y="767955"/>
                  </a:cubicBezTo>
                  <a:cubicBezTo>
                    <a:pt x="3048399" y="871142"/>
                    <a:pt x="3030937" y="1010843"/>
                    <a:pt x="3032524" y="1082280"/>
                  </a:cubicBezTo>
                  <a:cubicBezTo>
                    <a:pt x="3034112" y="1153718"/>
                    <a:pt x="3038874" y="1185468"/>
                    <a:pt x="3061099" y="1196580"/>
                  </a:cubicBezTo>
                  <a:cubicBezTo>
                    <a:pt x="3083324" y="1207692"/>
                    <a:pt x="3146824" y="1199755"/>
                    <a:pt x="3165874" y="1148955"/>
                  </a:cubicBezTo>
                  <a:cubicBezTo>
                    <a:pt x="3184924" y="1098155"/>
                    <a:pt x="3170637" y="980680"/>
                    <a:pt x="3175399" y="891780"/>
                  </a:cubicBezTo>
                  <a:cubicBezTo>
                    <a:pt x="3180162" y="802880"/>
                    <a:pt x="3196037" y="713980"/>
                    <a:pt x="3194449" y="615555"/>
                  </a:cubicBezTo>
                  <a:cubicBezTo>
                    <a:pt x="3192862" y="517130"/>
                    <a:pt x="3151587" y="377430"/>
                    <a:pt x="3165874" y="301230"/>
                  </a:cubicBezTo>
                  <a:cubicBezTo>
                    <a:pt x="3180162" y="225030"/>
                    <a:pt x="3250012" y="136130"/>
                    <a:pt x="3280174" y="158355"/>
                  </a:cubicBezTo>
                  <a:cubicBezTo>
                    <a:pt x="3310336" y="180580"/>
                    <a:pt x="3338912" y="331393"/>
                    <a:pt x="3346849" y="434580"/>
                  </a:cubicBezTo>
                  <a:cubicBezTo>
                    <a:pt x="3354786" y="537767"/>
                    <a:pt x="3334149" y="658418"/>
                    <a:pt x="3327799" y="777480"/>
                  </a:cubicBezTo>
                  <a:cubicBezTo>
                    <a:pt x="3321449" y="896542"/>
                    <a:pt x="3303987" y="1079105"/>
                    <a:pt x="3308749" y="1148955"/>
                  </a:cubicBezTo>
                  <a:cubicBezTo>
                    <a:pt x="3313512" y="1218805"/>
                    <a:pt x="3329386" y="1199755"/>
                    <a:pt x="3356374" y="1196580"/>
                  </a:cubicBezTo>
                  <a:cubicBezTo>
                    <a:pt x="3383362" y="1193405"/>
                    <a:pt x="3450037" y="1175943"/>
                    <a:pt x="3470674" y="1129905"/>
                  </a:cubicBezTo>
                  <a:cubicBezTo>
                    <a:pt x="3491312" y="1083868"/>
                    <a:pt x="3480199" y="1010842"/>
                    <a:pt x="3480199" y="920355"/>
                  </a:cubicBezTo>
                  <a:cubicBezTo>
                    <a:pt x="3480199" y="829868"/>
                    <a:pt x="3462737" y="704455"/>
                    <a:pt x="3470674" y="586980"/>
                  </a:cubicBezTo>
                  <a:cubicBezTo>
                    <a:pt x="3478611" y="469505"/>
                    <a:pt x="3502424" y="247255"/>
                    <a:pt x="3527824" y="215505"/>
                  </a:cubicBezTo>
                  <a:cubicBezTo>
                    <a:pt x="3553224" y="183755"/>
                    <a:pt x="3604024" y="296468"/>
                    <a:pt x="3623074" y="396480"/>
                  </a:cubicBezTo>
                  <a:cubicBezTo>
                    <a:pt x="3642124" y="496493"/>
                    <a:pt x="3640537" y="694930"/>
                    <a:pt x="3642124" y="815580"/>
                  </a:cubicBezTo>
                  <a:cubicBezTo>
                    <a:pt x="3643712" y="936230"/>
                    <a:pt x="3616724" y="1058468"/>
                    <a:pt x="3632599" y="1120380"/>
                  </a:cubicBezTo>
                  <a:cubicBezTo>
                    <a:pt x="3648474" y="1182293"/>
                    <a:pt x="3718324" y="1212455"/>
                    <a:pt x="3737374" y="1187055"/>
                  </a:cubicBezTo>
                  <a:cubicBezTo>
                    <a:pt x="3756424" y="1161655"/>
                    <a:pt x="3740549" y="1061642"/>
                    <a:pt x="3746899" y="967980"/>
                  </a:cubicBezTo>
                  <a:cubicBezTo>
                    <a:pt x="3753249" y="874318"/>
                    <a:pt x="3772299" y="721917"/>
                    <a:pt x="3775474" y="625080"/>
                  </a:cubicBezTo>
                  <a:cubicBezTo>
                    <a:pt x="3778649" y="528243"/>
                    <a:pt x="3764362" y="458393"/>
                    <a:pt x="3765949" y="386955"/>
                  </a:cubicBezTo>
                  <a:cubicBezTo>
                    <a:pt x="3767537" y="315518"/>
                    <a:pt x="3761187" y="217092"/>
                    <a:pt x="3784999" y="196455"/>
                  </a:cubicBezTo>
                  <a:cubicBezTo>
                    <a:pt x="3808811" y="175818"/>
                    <a:pt x="3888187" y="205980"/>
                    <a:pt x="3908824" y="263130"/>
                  </a:cubicBezTo>
                  <a:cubicBezTo>
                    <a:pt x="3929461" y="320280"/>
                    <a:pt x="3910411" y="442518"/>
                    <a:pt x="3908824" y="539355"/>
                  </a:cubicBezTo>
                  <a:cubicBezTo>
                    <a:pt x="3907237" y="636192"/>
                    <a:pt x="3907237" y="747318"/>
                    <a:pt x="3899299" y="844155"/>
                  </a:cubicBezTo>
                  <a:cubicBezTo>
                    <a:pt x="3891362" y="940993"/>
                    <a:pt x="3845324" y="1064818"/>
                    <a:pt x="3861199" y="1120380"/>
                  </a:cubicBezTo>
                  <a:cubicBezTo>
                    <a:pt x="3877074" y="1175942"/>
                    <a:pt x="3961212" y="1234680"/>
                    <a:pt x="3994549" y="1177530"/>
                  </a:cubicBezTo>
                  <a:cubicBezTo>
                    <a:pt x="4027887" y="1120380"/>
                    <a:pt x="4048524" y="914005"/>
                    <a:pt x="4061224" y="777480"/>
                  </a:cubicBezTo>
                  <a:cubicBezTo>
                    <a:pt x="4073924" y="640955"/>
                    <a:pt x="4059637" y="453630"/>
                    <a:pt x="4070749" y="358380"/>
                  </a:cubicBezTo>
                  <a:cubicBezTo>
                    <a:pt x="4081861" y="263130"/>
                    <a:pt x="4108849" y="221855"/>
                    <a:pt x="4127899" y="205980"/>
                  </a:cubicBezTo>
                  <a:cubicBezTo>
                    <a:pt x="4146949" y="190105"/>
                    <a:pt x="4175524" y="213917"/>
                    <a:pt x="4185049" y="263130"/>
                  </a:cubicBezTo>
                  <a:cubicBezTo>
                    <a:pt x="4194574" y="312343"/>
                    <a:pt x="4180286" y="404417"/>
                    <a:pt x="4185049" y="501255"/>
                  </a:cubicBezTo>
                  <a:cubicBezTo>
                    <a:pt x="4189812" y="598093"/>
                    <a:pt x="4207274" y="744143"/>
                    <a:pt x="4213624" y="844155"/>
                  </a:cubicBezTo>
                  <a:cubicBezTo>
                    <a:pt x="4219974" y="944167"/>
                    <a:pt x="4207274" y="1048943"/>
                    <a:pt x="4223149" y="1101330"/>
                  </a:cubicBezTo>
                  <a:cubicBezTo>
                    <a:pt x="4239024" y="1153717"/>
                    <a:pt x="4288237" y="1194993"/>
                    <a:pt x="4308874" y="1158480"/>
                  </a:cubicBezTo>
                  <a:cubicBezTo>
                    <a:pt x="4329512" y="1121968"/>
                    <a:pt x="4345387" y="987030"/>
                    <a:pt x="4346974" y="882255"/>
                  </a:cubicBezTo>
                  <a:cubicBezTo>
                    <a:pt x="4348562" y="777480"/>
                    <a:pt x="4323162" y="636193"/>
                    <a:pt x="4318399" y="529830"/>
                  </a:cubicBezTo>
                  <a:cubicBezTo>
                    <a:pt x="4313637" y="423468"/>
                    <a:pt x="4305699" y="304405"/>
                    <a:pt x="4318399" y="244080"/>
                  </a:cubicBezTo>
                  <a:cubicBezTo>
                    <a:pt x="4331099" y="183755"/>
                    <a:pt x="4370787" y="158355"/>
                    <a:pt x="4394599" y="167880"/>
                  </a:cubicBezTo>
                  <a:cubicBezTo>
                    <a:pt x="4418412" y="177405"/>
                    <a:pt x="4450162" y="250430"/>
                    <a:pt x="4461274" y="301230"/>
                  </a:cubicBezTo>
                  <a:cubicBezTo>
                    <a:pt x="4472387" y="352030"/>
                    <a:pt x="4458099" y="394893"/>
                    <a:pt x="4461274" y="472680"/>
                  </a:cubicBezTo>
                  <a:cubicBezTo>
                    <a:pt x="4464449" y="550467"/>
                    <a:pt x="4472387" y="672705"/>
                    <a:pt x="4480324" y="767955"/>
                  </a:cubicBezTo>
                  <a:cubicBezTo>
                    <a:pt x="4488261" y="863205"/>
                    <a:pt x="4502549" y="974330"/>
                    <a:pt x="4508899" y="1044180"/>
                  </a:cubicBezTo>
                  <a:cubicBezTo>
                    <a:pt x="4515249" y="1114030"/>
                    <a:pt x="4494612" y="1171180"/>
                    <a:pt x="4518424" y="1187055"/>
                  </a:cubicBezTo>
                  <a:cubicBezTo>
                    <a:pt x="4542237" y="1202930"/>
                    <a:pt x="4634312" y="1201342"/>
                    <a:pt x="4651774" y="1139430"/>
                  </a:cubicBezTo>
                  <a:cubicBezTo>
                    <a:pt x="4669236" y="1077518"/>
                    <a:pt x="4631136" y="958455"/>
                    <a:pt x="4623199" y="815580"/>
                  </a:cubicBezTo>
                  <a:cubicBezTo>
                    <a:pt x="4615262" y="672705"/>
                    <a:pt x="4604149" y="388542"/>
                    <a:pt x="4604149" y="282180"/>
                  </a:cubicBezTo>
                  <a:cubicBezTo>
                    <a:pt x="4604149" y="175818"/>
                    <a:pt x="4607324" y="185342"/>
                    <a:pt x="4623199" y="177405"/>
                  </a:cubicBezTo>
                  <a:cubicBezTo>
                    <a:pt x="4639074" y="169468"/>
                    <a:pt x="4680349" y="178993"/>
                    <a:pt x="4699399" y="234555"/>
                  </a:cubicBezTo>
                  <a:cubicBezTo>
                    <a:pt x="4718449" y="290118"/>
                    <a:pt x="4724799" y="396480"/>
                    <a:pt x="4737499" y="510780"/>
                  </a:cubicBezTo>
                  <a:cubicBezTo>
                    <a:pt x="4750199" y="625080"/>
                    <a:pt x="4758136" y="810817"/>
                    <a:pt x="4775599" y="920355"/>
                  </a:cubicBezTo>
                  <a:cubicBezTo>
                    <a:pt x="4793062" y="1029893"/>
                    <a:pt x="4823224" y="1156893"/>
                    <a:pt x="4842274" y="1168005"/>
                  </a:cubicBezTo>
                  <a:cubicBezTo>
                    <a:pt x="4861324" y="1179117"/>
                    <a:pt x="4881962" y="1063230"/>
                    <a:pt x="4889899" y="987030"/>
                  </a:cubicBezTo>
                  <a:cubicBezTo>
                    <a:pt x="4897836" y="910830"/>
                    <a:pt x="4885137" y="813992"/>
                    <a:pt x="4889899" y="710805"/>
                  </a:cubicBezTo>
                  <a:cubicBezTo>
                    <a:pt x="4894661" y="607618"/>
                    <a:pt x="4908949" y="455217"/>
                    <a:pt x="4918474" y="367905"/>
                  </a:cubicBezTo>
                  <a:cubicBezTo>
                    <a:pt x="4927999" y="280593"/>
                    <a:pt x="4931174" y="188518"/>
                    <a:pt x="4947049" y="186930"/>
                  </a:cubicBezTo>
                  <a:cubicBezTo>
                    <a:pt x="4962924" y="185343"/>
                    <a:pt x="5004199" y="275830"/>
                    <a:pt x="5013724" y="358380"/>
                  </a:cubicBezTo>
                  <a:cubicBezTo>
                    <a:pt x="5023249" y="440930"/>
                    <a:pt x="4999437" y="569518"/>
                    <a:pt x="5004199" y="682230"/>
                  </a:cubicBezTo>
                  <a:cubicBezTo>
                    <a:pt x="5008962" y="794943"/>
                    <a:pt x="5031187" y="955280"/>
                    <a:pt x="5042299" y="1034655"/>
                  </a:cubicBezTo>
                  <a:cubicBezTo>
                    <a:pt x="5053411" y="1114030"/>
                    <a:pt x="5047062" y="1142605"/>
                    <a:pt x="5070874" y="1158480"/>
                  </a:cubicBezTo>
                  <a:cubicBezTo>
                    <a:pt x="5094687" y="1174355"/>
                    <a:pt x="5174062" y="1196580"/>
                    <a:pt x="5185174" y="1129905"/>
                  </a:cubicBezTo>
                  <a:cubicBezTo>
                    <a:pt x="5196287" y="1063230"/>
                    <a:pt x="5145487" y="858443"/>
                    <a:pt x="5137549" y="758430"/>
                  </a:cubicBezTo>
                  <a:cubicBezTo>
                    <a:pt x="5129612" y="658418"/>
                    <a:pt x="5132787" y="615555"/>
                    <a:pt x="5137549" y="529830"/>
                  </a:cubicBezTo>
                  <a:cubicBezTo>
                    <a:pt x="5142311" y="444105"/>
                    <a:pt x="5145487" y="294880"/>
                    <a:pt x="5166124" y="244080"/>
                  </a:cubicBezTo>
                  <a:cubicBezTo>
                    <a:pt x="5186761" y="193280"/>
                    <a:pt x="5239149" y="213918"/>
                    <a:pt x="5261374" y="225030"/>
                  </a:cubicBezTo>
                  <a:cubicBezTo>
                    <a:pt x="5283599" y="236142"/>
                    <a:pt x="5286774" y="255192"/>
                    <a:pt x="5299474" y="310755"/>
                  </a:cubicBezTo>
                  <a:cubicBezTo>
                    <a:pt x="5312174" y="366318"/>
                    <a:pt x="5332812" y="482205"/>
                    <a:pt x="5337574" y="558405"/>
                  </a:cubicBezTo>
                  <a:cubicBezTo>
                    <a:pt x="5342336" y="634605"/>
                    <a:pt x="5329636" y="707630"/>
                    <a:pt x="5328049" y="767955"/>
                  </a:cubicBezTo>
                  <a:cubicBezTo>
                    <a:pt x="5326462" y="828280"/>
                    <a:pt x="5324874" y="869555"/>
                    <a:pt x="5328049" y="920355"/>
                  </a:cubicBezTo>
                  <a:cubicBezTo>
                    <a:pt x="5331224" y="971155"/>
                    <a:pt x="5342337" y="1036243"/>
                    <a:pt x="5347099" y="1072755"/>
                  </a:cubicBezTo>
                  <a:cubicBezTo>
                    <a:pt x="5351862" y="1109268"/>
                    <a:pt x="5339162" y="1137843"/>
                    <a:pt x="5356624" y="1139430"/>
                  </a:cubicBezTo>
                  <a:cubicBezTo>
                    <a:pt x="5374086" y="1141017"/>
                    <a:pt x="5434412" y="1118792"/>
                    <a:pt x="5451874" y="1082280"/>
                  </a:cubicBezTo>
                  <a:cubicBezTo>
                    <a:pt x="5469336" y="1045768"/>
                    <a:pt x="5459812" y="999730"/>
                    <a:pt x="5461399" y="920355"/>
                  </a:cubicBezTo>
                  <a:cubicBezTo>
                    <a:pt x="5462986" y="840980"/>
                    <a:pt x="5464574" y="702867"/>
                    <a:pt x="5461399" y="606030"/>
                  </a:cubicBezTo>
                  <a:cubicBezTo>
                    <a:pt x="5458224" y="509193"/>
                    <a:pt x="5445524" y="402830"/>
                    <a:pt x="5442349" y="339330"/>
                  </a:cubicBezTo>
                  <a:cubicBezTo>
                    <a:pt x="5439174" y="275830"/>
                    <a:pt x="5432824" y="248843"/>
                    <a:pt x="5442349" y="225030"/>
                  </a:cubicBezTo>
                  <a:cubicBezTo>
                    <a:pt x="5451874" y="201218"/>
                    <a:pt x="5480449" y="198042"/>
                    <a:pt x="5499499" y="196455"/>
                  </a:cubicBezTo>
                  <a:cubicBezTo>
                    <a:pt x="5518549" y="194868"/>
                    <a:pt x="5540774" y="185343"/>
                    <a:pt x="5556649" y="215505"/>
                  </a:cubicBezTo>
                  <a:cubicBezTo>
                    <a:pt x="5572524" y="245667"/>
                    <a:pt x="5588399" y="312343"/>
                    <a:pt x="5594749" y="377430"/>
                  </a:cubicBezTo>
                  <a:cubicBezTo>
                    <a:pt x="5601099" y="442517"/>
                    <a:pt x="5594749" y="606030"/>
                    <a:pt x="5594749" y="606030"/>
                  </a:cubicBezTo>
                  <a:cubicBezTo>
                    <a:pt x="5594749" y="690167"/>
                    <a:pt x="5596336" y="807643"/>
                    <a:pt x="5594749" y="882255"/>
                  </a:cubicBezTo>
                  <a:cubicBezTo>
                    <a:pt x="5593162" y="956867"/>
                    <a:pt x="5582049" y="1015605"/>
                    <a:pt x="5585224" y="1053705"/>
                  </a:cubicBezTo>
                  <a:cubicBezTo>
                    <a:pt x="5588399" y="1091805"/>
                    <a:pt x="5593162" y="1101330"/>
                    <a:pt x="5613799" y="1110855"/>
                  </a:cubicBezTo>
                  <a:cubicBezTo>
                    <a:pt x="5634436" y="1120380"/>
                    <a:pt x="5688412" y="1150543"/>
                    <a:pt x="5709049" y="1110855"/>
                  </a:cubicBezTo>
                  <a:cubicBezTo>
                    <a:pt x="5729687" y="1071168"/>
                    <a:pt x="5731274" y="980680"/>
                    <a:pt x="5737624" y="872730"/>
                  </a:cubicBezTo>
                  <a:cubicBezTo>
                    <a:pt x="5743974" y="764780"/>
                    <a:pt x="5747149" y="574280"/>
                    <a:pt x="5747149" y="463155"/>
                  </a:cubicBezTo>
                  <a:cubicBezTo>
                    <a:pt x="5747149" y="352030"/>
                    <a:pt x="5724924" y="248843"/>
                    <a:pt x="5737624" y="205980"/>
                  </a:cubicBezTo>
                  <a:cubicBezTo>
                    <a:pt x="5750324" y="163118"/>
                    <a:pt x="5802712" y="188518"/>
                    <a:pt x="5823349" y="205980"/>
                  </a:cubicBezTo>
                  <a:cubicBezTo>
                    <a:pt x="5843986" y="223442"/>
                    <a:pt x="5853512" y="266305"/>
                    <a:pt x="5861449" y="310755"/>
                  </a:cubicBezTo>
                  <a:cubicBezTo>
                    <a:pt x="5869386" y="355205"/>
                    <a:pt x="5870974" y="472680"/>
                    <a:pt x="5870974" y="472680"/>
                  </a:cubicBezTo>
                  <a:cubicBezTo>
                    <a:pt x="5874149" y="526655"/>
                    <a:pt x="5880499" y="569518"/>
                    <a:pt x="5880499" y="634605"/>
                  </a:cubicBezTo>
                  <a:cubicBezTo>
                    <a:pt x="5880499" y="699692"/>
                    <a:pt x="5872561" y="790180"/>
                    <a:pt x="5870974" y="863205"/>
                  </a:cubicBezTo>
                  <a:cubicBezTo>
                    <a:pt x="5869387" y="936230"/>
                    <a:pt x="5863037" y="1025130"/>
                    <a:pt x="5870974" y="1072755"/>
                  </a:cubicBezTo>
                  <a:cubicBezTo>
                    <a:pt x="5878911" y="1120380"/>
                    <a:pt x="5901136" y="1153718"/>
                    <a:pt x="5918599" y="1148955"/>
                  </a:cubicBezTo>
                  <a:cubicBezTo>
                    <a:pt x="5936062" y="1144192"/>
                    <a:pt x="5958287" y="1096567"/>
                    <a:pt x="5975749" y="1044180"/>
                  </a:cubicBezTo>
                  <a:cubicBezTo>
                    <a:pt x="5993211" y="991793"/>
                    <a:pt x="6021787" y="906068"/>
                    <a:pt x="6023374" y="834630"/>
                  </a:cubicBezTo>
                  <a:cubicBezTo>
                    <a:pt x="6024962" y="763193"/>
                    <a:pt x="5991624" y="699692"/>
                    <a:pt x="5985274" y="615555"/>
                  </a:cubicBezTo>
                  <a:cubicBezTo>
                    <a:pt x="5978924" y="531418"/>
                    <a:pt x="5975749" y="402830"/>
                    <a:pt x="5985274" y="329805"/>
                  </a:cubicBezTo>
                  <a:cubicBezTo>
                    <a:pt x="5994799" y="256780"/>
                    <a:pt x="6021787" y="194867"/>
                    <a:pt x="6042424" y="177405"/>
                  </a:cubicBezTo>
                  <a:cubicBezTo>
                    <a:pt x="6063061" y="159943"/>
                    <a:pt x="6096399" y="182168"/>
                    <a:pt x="6109099" y="225030"/>
                  </a:cubicBezTo>
                  <a:cubicBezTo>
                    <a:pt x="6121799" y="267893"/>
                    <a:pt x="6117037" y="369493"/>
                    <a:pt x="6118624" y="434580"/>
                  </a:cubicBezTo>
                  <a:cubicBezTo>
                    <a:pt x="6120211" y="499667"/>
                    <a:pt x="6113862" y="539355"/>
                    <a:pt x="6118624" y="615555"/>
                  </a:cubicBezTo>
                  <a:cubicBezTo>
                    <a:pt x="6123386" y="691755"/>
                    <a:pt x="6144024" y="810818"/>
                    <a:pt x="6147199" y="891780"/>
                  </a:cubicBezTo>
                  <a:cubicBezTo>
                    <a:pt x="6150374" y="972742"/>
                    <a:pt x="6131324" y="1053705"/>
                    <a:pt x="6137674" y="1101330"/>
                  </a:cubicBezTo>
                  <a:cubicBezTo>
                    <a:pt x="6144024" y="1148955"/>
                    <a:pt x="6164662" y="1169593"/>
                    <a:pt x="6185299" y="1177530"/>
                  </a:cubicBezTo>
                  <a:cubicBezTo>
                    <a:pt x="6205937" y="1185468"/>
                    <a:pt x="6248799" y="1210868"/>
                    <a:pt x="6261499" y="1148955"/>
                  </a:cubicBezTo>
                  <a:cubicBezTo>
                    <a:pt x="6274199" y="1087043"/>
                    <a:pt x="6259911" y="952105"/>
                    <a:pt x="6261499" y="806055"/>
                  </a:cubicBezTo>
                  <a:cubicBezTo>
                    <a:pt x="6263087" y="660005"/>
                    <a:pt x="6255149" y="377430"/>
                    <a:pt x="6271024" y="272655"/>
                  </a:cubicBezTo>
                  <a:cubicBezTo>
                    <a:pt x="6286899" y="167880"/>
                    <a:pt x="6336112" y="175818"/>
                    <a:pt x="6356749" y="177405"/>
                  </a:cubicBezTo>
                  <a:cubicBezTo>
                    <a:pt x="6377386" y="178992"/>
                    <a:pt x="6388499" y="217093"/>
                    <a:pt x="6394849" y="282180"/>
                  </a:cubicBezTo>
                  <a:cubicBezTo>
                    <a:pt x="6401199" y="347267"/>
                    <a:pt x="6394849" y="567930"/>
                    <a:pt x="6394849" y="567930"/>
                  </a:cubicBezTo>
                  <a:lnTo>
                    <a:pt x="6394849" y="844155"/>
                  </a:lnTo>
                  <a:lnTo>
                    <a:pt x="6394849" y="1025130"/>
                  </a:lnTo>
                  <a:cubicBezTo>
                    <a:pt x="6394849" y="1077517"/>
                    <a:pt x="6377387" y="1142605"/>
                    <a:pt x="6394849" y="1158480"/>
                  </a:cubicBezTo>
                  <a:cubicBezTo>
                    <a:pt x="6412311" y="1174355"/>
                    <a:pt x="6477399" y="1152130"/>
                    <a:pt x="6499624" y="1120380"/>
                  </a:cubicBezTo>
                  <a:cubicBezTo>
                    <a:pt x="6521849" y="1088630"/>
                    <a:pt x="6525024" y="1052117"/>
                    <a:pt x="6528199" y="967980"/>
                  </a:cubicBezTo>
                  <a:cubicBezTo>
                    <a:pt x="6531374" y="883843"/>
                    <a:pt x="6520261" y="715567"/>
                    <a:pt x="6518674" y="615555"/>
                  </a:cubicBezTo>
                  <a:cubicBezTo>
                    <a:pt x="6517087" y="515543"/>
                    <a:pt x="6512324" y="437755"/>
                    <a:pt x="6518674" y="367905"/>
                  </a:cubicBezTo>
                  <a:cubicBezTo>
                    <a:pt x="6525024" y="298055"/>
                    <a:pt x="6536137" y="220267"/>
                    <a:pt x="6556774" y="196455"/>
                  </a:cubicBezTo>
                  <a:cubicBezTo>
                    <a:pt x="6577411" y="172643"/>
                    <a:pt x="6626624" y="167880"/>
                    <a:pt x="6642499" y="225030"/>
                  </a:cubicBezTo>
                  <a:cubicBezTo>
                    <a:pt x="6658374" y="282180"/>
                    <a:pt x="6645674" y="382193"/>
                    <a:pt x="6652024" y="539355"/>
                  </a:cubicBezTo>
                  <a:cubicBezTo>
                    <a:pt x="6658374" y="696518"/>
                    <a:pt x="6655199" y="1067992"/>
                    <a:pt x="6680599" y="1168005"/>
                  </a:cubicBezTo>
                  <a:cubicBezTo>
                    <a:pt x="6705999" y="1268018"/>
                    <a:pt x="6780612" y="1183880"/>
                    <a:pt x="6804424" y="1139430"/>
                  </a:cubicBezTo>
                  <a:cubicBezTo>
                    <a:pt x="6828236" y="1094980"/>
                    <a:pt x="6825061" y="1014017"/>
                    <a:pt x="6823474" y="901305"/>
                  </a:cubicBezTo>
                  <a:cubicBezTo>
                    <a:pt x="6821887" y="788593"/>
                    <a:pt x="6791724" y="574280"/>
                    <a:pt x="6794899" y="463155"/>
                  </a:cubicBezTo>
                  <a:cubicBezTo>
                    <a:pt x="6798074" y="352030"/>
                    <a:pt x="6823474" y="266305"/>
                    <a:pt x="6842524" y="234555"/>
                  </a:cubicBezTo>
                  <a:cubicBezTo>
                    <a:pt x="6861574" y="202805"/>
                    <a:pt x="6891737" y="145655"/>
                    <a:pt x="6909199" y="272655"/>
                  </a:cubicBezTo>
                  <a:cubicBezTo>
                    <a:pt x="6926662" y="399655"/>
                    <a:pt x="6936187" y="844155"/>
                    <a:pt x="6947299" y="996555"/>
                  </a:cubicBezTo>
                  <a:cubicBezTo>
                    <a:pt x="6958411" y="1148955"/>
                    <a:pt x="6952062" y="1171180"/>
                    <a:pt x="6975874" y="1187055"/>
                  </a:cubicBezTo>
                  <a:cubicBezTo>
                    <a:pt x="6999687" y="1202930"/>
                    <a:pt x="7069537" y="1175942"/>
                    <a:pt x="7090174" y="1091805"/>
                  </a:cubicBezTo>
                  <a:cubicBezTo>
                    <a:pt x="7110811" y="1007668"/>
                    <a:pt x="7096524" y="794942"/>
                    <a:pt x="7099699" y="682230"/>
                  </a:cubicBezTo>
                  <a:cubicBezTo>
                    <a:pt x="7102874" y="569518"/>
                    <a:pt x="7101287" y="493318"/>
                    <a:pt x="7109224" y="415530"/>
                  </a:cubicBezTo>
                  <a:cubicBezTo>
                    <a:pt x="7117162" y="337743"/>
                    <a:pt x="7129862" y="239317"/>
                    <a:pt x="7147324" y="215505"/>
                  </a:cubicBezTo>
                  <a:cubicBezTo>
                    <a:pt x="7164786" y="191693"/>
                    <a:pt x="7201299" y="174230"/>
                    <a:pt x="7213999" y="272655"/>
                  </a:cubicBezTo>
                  <a:cubicBezTo>
                    <a:pt x="7226699" y="371080"/>
                    <a:pt x="7223524" y="669530"/>
                    <a:pt x="7223524" y="806055"/>
                  </a:cubicBezTo>
                  <a:cubicBezTo>
                    <a:pt x="7223524" y="942580"/>
                    <a:pt x="7202887" y="1033068"/>
                    <a:pt x="7213999" y="1091805"/>
                  </a:cubicBezTo>
                  <a:cubicBezTo>
                    <a:pt x="7225111" y="1150542"/>
                    <a:pt x="7267974" y="1172768"/>
                    <a:pt x="7290199" y="1158480"/>
                  </a:cubicBezTo>
                  <a:cubicBezTo>
                    <a:pt x="7312424" y="1144192"/>
                    <a:pt x="7337824" y="1094980"/>
                    <a:pt x="7347349" y="1006080"/>
                  </a:cubicBezTo>
                  <a:cubicBezTo>
                    <a:pt x="7356874" y="917180"/>
                    <a:pt x="7348937" y="742555"/>
                    <a:pt x="7347349" y="625080"/>
                  </a:cubicBezTo>
                  <a:cubicBezTo>
                    <a:pt x="7345762" y="507605"/>
                    <a:pt x="7328299" y="372668"/>
                    <a:pt x="7337824" y="301230"/>
                  </a:cubicBezTo>
                  <a:cubicBezTo>
                    <a:pt x="7347349" y="229793"/>
                    <a:pt x="7382274" y="175818"/>
                    <a:pt x="7404499" y="196455"/>
                  </a:cubicBezTo>
                  <a:cubicBezTo>
                    <a:pt x="7426724" y="217092"/>
                    <a:pt x="7458474" y="280593"/>
                    <a:pt x="7471174" y="425055"/>
                  </a:cubicBezTo>
                  <a:cubicBezTo>
                    <a:pt x="7483874" y="569517"/>
                    <a:pt x="7461649" y="960043"/>
                    <a:pt x="7480699" y="1063230"/>
                  </a:cubicBezTo>
                  <a:cubicBezTo>
                    <a:pt x="7499749" y="1166418"/>
                    <a:pt x="7561662" y="1110855"/>
                    <a:pt x="7585474" y="1044180"/>
                  </a:cubicBezTo>
                  <a:cubicBezTo>
                    <a:pt x="7609287" y="977505"/>
                    <a:pt x="7620399" y="782242"/>
                    <a:pt x="7623574" y="663180"/>
                  </a:cubicBezTo>
                  <a:cubicBezTo>
                    <a:pt x="7626749" y="544118"/>
                    <a:pt x="7602937" y="404417"/>
                    <a:pt x="7604524" y="329805"/>
                  </a:cubicBezTo>
                  <a:cubicBezTo>
                    <a:pt x="7606111" y="255193"/>
                    <a:pt x="7617224" y="193280"/>
                    <a:pt x="7633099" y="215505"/>
                  </a:cubicBezTo>
                  <a:cubicBezTo>
                    <a:pt x="7648974" y="237730"/>
                    <a:pt x="7683899" y="361555"/>
                    <a:pt x="7699774" y="463155"/>
                  </a:cubicBezTo>
                  <a:cubicBezTo>
                    <a:pt x="7715649" y="564755"/>
                    <a:pt x="7725174" y="723505"/>
                    <a:pt x="7728349" y="825105"/>
                  </a:cubicBezTo>
                  <a:cubicBezTo>
                    <a:pt x="7731524" y="926705"/>
                    <a:pt x="7707711" y="1017192"/>
                    <a:pt x="7718824" y="1072755"/>
                  </a:cubicBezTo>
                  <a:cubicBezTo>
                    <a:pt x="7729937" y="1128318"/>
                    <a:pt x="7768037" y="1193405"/>
                    <a:pt x="7795024" y="1158480"/>
                  </a:cubicBezTo>
                  <a:cubicBezTo>
                    <a:pt x="7822012" y="1123555"/>
                    <a:pt x="7868049" y="988618"/>
                    <a:pt x="7880749" y="863205"/>
                  </a:cubicBezTo>
                  <a:cubicBezTo>
                    <a:pt x="7893449" y="737793"/>
                    <a:pt x="7871224" y="510780"/>
                    <a:pt x="7871224" y="406005"/>
                  </a:cubicBezTo>
                  <a:cubicBezTo>
                    <a:pt x="7871224" y="301230"/>
                    <a:pt x="7868049" y="274243"/>
                    <a:pt x="7880749" y="234555"/>
                  </a:cubicBezTo>
                  <a:cubicBezTo>
                    <a:pt x="7893449" y="194868"/>
                    <a:pt x="7928374" y="166293"/>
                    <a:pt x="7947424" y="167880"/>
                  </a:cubicBezTo>
                  <a:cubicBezTo>
                    <a:pt x="7966474" y="169467"/>
                    <a:pt x="7985524" y="198043"/>
                    <a:pt x="7995049" y="244080"/>
                  </a:cubicBezTo>
                  <a:cubicBezTo>
                    <a:pt x="8004574" y="290118"/>
                    <a:pt x="8004574" y="364730"/>
                    <a:pt x="8004574" y="444105"/>
                  </a:cubicBezTo>
                  <a:cubicBezTo>
                    <a:pt x="8004574" y="523480"/>
                    <a:pt x="7995049" y="625080"/>
                    <a:pt x="7995049" y="720330"/>
                  </a:cubicBezTo>
                  <a:cubicBezTo>
                    <a:pt x="7995049" y="815580"/>
                    <a:pt x="7999812" y="948930"/>
                    <a:pt x="8004574" y="1015605"/>
                  </a:cubicBezTo>
                  <a:cubicBezTo>
                    <a:pt x="8009337" y="1082280"/>
                    <a:pt x="8010924" y="1099743"/>
                    <a:pt x="8023624" y="1120380"/>
                  </a:cubicBezTo>
                  <a:cubicBezTo>
                    <a:pt x="8036324" y="1141017"/>
                    <a:pt x="8063312" y="1171180"/>
                    <a:pt x="8080774" y="1139430"/>
                  </a:cubicBezTo>
                  <a:cubicBezTo>
                    <a:pt x="8098236" y="1107680"/>
                    <a:pt x="8120462" y="1014018"/>
                    <a:pt x="8128399" y="929880"/>
                  </a:cubicBezTo>
                  <a:cubicBezTo>
                    <a:pt x="8136337" y="845743"/>
                    <a:pt x="8126812" y="733030"/>
                    <a:pt x="8128399" y="634605"/>
                  </a:cubicBezTo>
                  <a:cubicBezTo>
                    <a:pt x="8129987" y="536180"/>
                    <a:pt x="8136337" y="406005"/>
                    <a:pt x="8137924" y="339330"/>
                  </a:cubicBezTo>
                  <a:cubicBezTo>
                    <a:pt x="8139511" y="272655"/>
                    <a:pt x="8122049" y="259955"/>
                    <a:pt x="8137924" y="234555"/>
                  </a:cubicBezTo>
                  <a:cubicBezTo>
                    <a:pt x="8153799" y="209155"/>
                    <a:pt x="8210949" y="180580"/>
                    <a:pt x="8233174" y="186930"/>
                  </a:cubicBezTo>
                  <a:cubicBezTo>
                    <a:pt x="8255399" y="193280"/>
                    <a:pt x="8264924" y="132955"/>
                    <a:pt x="8271274" y="272655"/>
                  </a:cubicBezTo>
                  <a:cubicBezTo>
                    <a:pt x="8277624" y="412355"/>
                    <a:pt x="8274449" y="877493"/>
                    <a:pt x="8271274" y="1025130"/>
                  </a:cubicBezTo>
                  <a:cubicBezTo>
                    <a:pt x="8268099" y="1172768"/>
                    <a:pt x="8234762" y="1142605"/>
                    <a:pt x="8252224" y="1158480"/>
                  </a:cubicBezTo>
                  <a:cubicBezTo>
                    <a:pt x="8269686" y="1174355"/>
                    <a:pt x="8352237" y="1163243"/>
                    <a:pt x="8376049" y="1120380"/>
                  </a:cubicBezTo>
                  <a:cubicBezTo>
                    <a:pt x="8399862" y="1077518"/>
                    <a:pt x="8387162" y="1001318"/>
                    <a:pt x="8395099" y="901305"/>
                  </a:cubicBezTo>
                  <a:cubicBezTo>
                    <a:pt x="8403037" y="801293"/>
                    <a:pt x="8417324" y="631430"/>
                    <a:pt x="8423674" y="520305"/>
                  </a:cubicBezTo>
                  <a:cubicBezTo>
                    <a:pt x="8430024" y="409180"/>
                    <a:pt x="8412562" y="290118"/>
                    <a:pt x="8433199" y="234555"/>
                  </a:cubicBezTo>
                  <a:cubicBezTo>
                    <a:pt x="8453837" y="178993"/>
                    <a:pt x="8525274" y="177405"/>
                    <a:pt x="8547499" y="186930"/>
                  </a:cubicBezTo>
                  <a:cubicBezTo>
                    <a:pt x="8569724" y="196455"/>
                    <a:pt x="8563374" y="221855"/>
                    <a:pt x="8566549" y="291705"/>
                  </a:cubicBezTo>
                  <a:cubicBezTo>
                    <a:pt x="8569724" y="361555"/>
                    <a:pt x="8569724" y="494905"/>
                    <a:pt x="8566549" y="606030"/>
                  </a:cubicBezTo>
                  <a:cubicBezTo>
                    <a:pt x="8563374" y="717155"/>
                    <a:pt x="8549087" y="874318"/>
                    <a:pt x="8547499" y="958455"/>
                  </a:cubicBezTo>
                  <a:cubicBezTo>
                    <a:pt x="8545912" y="1042593"/>
                    <a:pt x="8539561" y="1083867"/>
                    <a:pt x="8557024" y="1110855"/>
                  </a:cubicBezTo>
                  <a:cubicBezTo>
                    <a:pt x="8574487" y="1137843"/>
                    <a:pt x="8633224" y="1148955"/>
                    <a:pt x="8652274" y="1120380"/>
                  </a:cubicBezTo>
                  <a:cubicBezTo>
                    <a:pt x="8671324" y="1091805"/>
                    <a:pt x="8664974" y="1018780"/>
                    <a:pt x="8671324" y="939405"/>
                  </a:cubicBezTo>
                  <a:cubicBezTo>
                    <a:pt x="8677674" y="860030"/>
                    <a:pt x="8684024" y="747318"/>
                    <a:pt x="8690374" y="644130"/>
                  </a:cubicBezTo>
                  <a:cubicBezTo>
                    <a:pt x="8696724" y="540943"/>
                    <a:pt x="8698312" y="394892"/>
                    <a:pt x="8709424" y="320280"/>
                  </a:cubicBezTo>
                  <a:cubicBezTo>
                    <a:pt x="8720536" y="245668"/>
                    <a:pt x="8734824" y="194868"/>
                    <a:pt x="8757049" y="196455"/>
                  </a:cubicBezTo>
                  <a:cubicBezTo>
                    <a:pt x="8779274" y="198042"/>
                    <a:pt x="8830074" y="267893"/>
                    <a:pt x="8842774" y="329805"/>
                  </a:cubicBezTo>
                  <a:cubicBezTo>
                    <a:pt x="8855474" y="391718"/>
                    <a:pt x="8834836" y="479030"/>
                    <a:pt x="8833249" y="567930"/>
                  </a:cubicBezTo>
                  <a:cubicBezTo>
                    <a:pt x="8831662" y="656830"/>
                    <a:pt x="8826899" y="772718"/>
                    <a:pt x="8833249" y="863205"/>
                  </a:cubicBezTo>
                  <a:cubicBezTo>
                    <a:pt x="8839599" y="953692"/>
                    <a:pt x="8855474" y="1058468"/>
                    <a:pt x="8871349" y="1110855"/>
                  </a:cubicBezTo>
                  <a:cubicBezTo>
                    <a:pt x="8887224" y="1163242"/>
                    <a:pt x="8914212" y="1204518"/>
                    <a:pt x="8928499" y="1177530"/>
                  </a:cubicBezTo>
                  <a:cubicBezTo>
                    <a:pt x="8942787" y="1150543"/>
                    <a:pt x="8952312" y="1044180"/>
                    <a:pt x="8957074" y="948930"/>
                  </a:cubicBezTo>
                  <a:cubicBezTo>
                    <a:pt x="8961836" y="853680"/>
                    <a:pt x="8958661" y="715567"/>
                    <a:pt x="8957074" y="606030"/>
                  </a:cubicBezTo>
                  <a:cubicBezTo>
                    <a:pt x="8955487" y="496493"/>
                    <a:pt x="8931674" y="358380"/>
                    <a:pt x="8947549" y="291705"/>
                  </a:cubicBezTo>
                  <a:cubicBezTo>
                    <a:pt x="8963424" y="225030"/>
                    <a:pt x="9025337" y="178993"/>
                    <a:pt x="9052324" y="205980"/>
                  </a:cubicBezTo>
                  <a:cubicBezTo>
                    <a:pt x="9079311" y="232967"/>
                    <a:pt x="9099949" y="358380"/>
                    <a:pt x="9109474" y="453630"/>
                  </a:cubicBezTo>
                  <a:cubicBezTo>
                    <a:pt x="9118999" y="548880"/>
                    <a:pt x="9104711" y="666355"/>
                    <a:pt x="9109474" y="777480"/>
                  </a:cubicBezTo>
                  <a:cubicBezTo>
                    <a:pt x="9114237" y="888605"/>
                    <a:pt x="9114237" y="1075930"/>
                    <a:pt x="9138049" y="1120380"/>
                  </a:cubicBezTo>
                  <a:cubicBezTo>
                    <a:pt x="9161861" y="1164830"/>
                    <a:pt x="9233299" y="1099743"/>
                    <a:pt x="9252349" y="1044180"/>
                  </a:cubicBezTo>
                  <a:cubicBezTo>
                    <a:pt x="9271399" y="988618"/>
                    <a:pt x="9245999" y="891780"/>
                    <a:pt x="9252349" y="787005"/>
                  </a:cubicBezTo>
                  <a:cubicBezTo>
                    <a:pt x="9258699" y="682230"/>
                    <a:pt x="9288862" y="512367"/>
                    <a:pt x="9290449" y="415530"/>
                  </a:cubicBezTo>
                  <a:cubicBezTo>
                    <a:pt x="9292036" y="318693"/>
                    <a:pt x="9242824" y="234555"/>
                    <a:pt x="9261874" y="205980"/>
                  </a:cubicBezTo>
                  <a:cubicBezTo>
                    <a:pt x="9280924" y="177405"/>
                    <a:pt x="9379349" y="202805"/>
                    <a:pt x="9404749" y="244080"/>
                  </a:cubicBezTo>
                  <a:cubicBezTo>
                    <a:pt x="9430149" y="285355"/>
                    <a:pt x="9411099" y="347268"/>
                    <a:pt x="9414274" y="453630"/>
                  </a:cubicBezTo>
                  <a:cubicBezTo>
                    <a:pt x="9417449" y="559992"/>
                    <a:pt x="9514108" y="518812"/>
                    <a:pt x="9423799" y="882255"/>
                  </a:cubicBezTo>
                  <a:cubicBezTo>
                    <a:pt x="9333490" y="1245698"/>
                    <a:pt x="8845820" y="1916024"/>
                    <a:pt x="8872421" y="2634287"/>
                  </a:cubicBezTo>
                  <a:cubicBezTo>
                    <a:pt x="8899022" y="3352550"/>
                    <a:pt x="10832276" y="4765400"/>
                    <a:pt x="9583407" y="5191832"/>
                  </a:cubicBezTo>
                  <a:cubicBezTo>
                    <a:pt x="8334538" y="5618264"/>
                    <a:pt x="2758417" y="5540061"/>
                    <a:pt x="1379208" y="5192878"/>
                  </a:cubicBezTo>
                  <a:close/>
                </a:path>
              </a:pathLst>
            </a:cu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68" name="Полилиния 67"/>
            <p:cNvSpPr/>
            <p:nvPr/>
          </p:nvSpPr>
          <p:spPr>
            <a:xfrm>
              <a:off x="4429124" y="433374"/>
              <a:ext cx="4409975" cy="1066800"/>
            </a:xfrm>
            <a:custGeom>
              <a:avLst/>
              <a:gdLst>
                <a:gd name="connsiteX0" fmla="*/ 728311 w 4409975"/>
                <a:gd name="connsiteY0" fmla="*/ 105878 h 1066800"/>
                <a:gd name="connsiteX1" fmla="*/ 805313 w 4409975"/>
                <a:gd name="connsiteY1" fmla="*/ 173255 h 1066800"/>
                <a:gd name="connsiteX2" fmla="*/ 227798 w 4409975"/>
                <a:gd name="connsiteY2" fmla="*/ 211756 h 1066800"/>
                <a:gd name="connsiteX3" fmla="*/ 160421 w 4409975"/>
                <a:gd name="connsiteY3" fmla="*/ 259882 h 1066800"/>
                <a:gd name="connsiteX4" fmla="*/ 795688 w 4409975"/>
                <a:gd name="connsiteY4" fmla="*/ 269507 h 1066800"/>
                <a:gd name="connsiteX5" fmla="*/ 795688 w 4409975"/>
                <a:gd name="connsiteY5" fmla="*/ 327259 h 1066800"/>
                <a:gd name="connsiteX6" fmla="*/ 150795 w 4409975"/>
                <a:gd name="connsiteY6" fmla="*/ 346510 h 1066800"/>
                <a:gd name="connsiteX7" fmla="*/ 121920 w 4409975"/>
                <a:gd name="connsiteY7" fmla="*/ 452387 h 1066800"/>
                <a:gd name="connsiteX8" fmla="*/ 882315 w 4409975"/>
                <a:gd name="connsiteY8" fmla="*/ 452387 h 1066800"/>
                <a:gd name="connsiteX9" fmla="*/ 574307 w 4409975"/>
                <a:gd name="connsiteY9" fmla="*/ 519764 h 1066800"/>
                <a:gd name="connsiteX10" fmla="*/ 150795 w 4409975"/>
                <a:gd name="connsiteY10" fmla="*/ 529390 h 1066800"/>
                <a:gd name="connsiteX11" fmla="*/ 131545 w 4409975"/>
                <a:gd name="connsiteY11" fmla="*/ 625642 h 1066800"/>
                <a:gd name="connsiteX12" fmla="*/ 362551 w 4409975"/>
                <a:gd name="connsiteY12" fmla="*/ 625642 h 1066800"/>
                <a:gd name="connsiteX13" fmla="*/ 814939 w 4409975"/>
                <a:gd name="connsiteY13" fmla="*/ 587141 h 1066800"/>
                <a:gd name="connsiteX14" fmla="*/ 843814 w 4409975"/>
                <a:gd name="connsiteY14" fmla="*/ 702644 h 1066800"/>
                <a:gd name="connsiteX15" fmla="*/ 487680 w 4409975"/>
                <a:gd name="connsiteY15" fmla="*/ 683394 h 1066800"/>
                <a:gd name="connsiteX16" fmla="*/ 141170 w 4409975"/>
                <a:gd name="connsiteY16" fmla="*/ 712270 h 1066800"/>
                <a:gd name="connsiteX17" fmla="*/ 198922 w 4409975"/>
                <a:gd name="connsiteY17" fmla="*/ 798897 h 1066800"/>
                <a:gd name="connsiteX18" fmla="*/ 458804 w 4409975"/>
                <a:gd name="connsiteY18" fmla="*/ 779646 h 1066800"/>
                <a:gd name="connsiteX19" fmla="*/ 805313 w 4409975"/>
                <a:gd name="connsiteY19" fmla="*/ 770021 h 1066800"/>
                <a:gd name="connsiteX20" fmla="*/ 651309 w 4409975"/>
                <a:gd name="connsiteY20" fmla="*/ 895150 h 1066800"/>
                <a:gd name="connsiteX21" fmla="*/ 352926 w 4409975"/>
                <a:gd name="connsiteY21" fmla="*/ 847023 h 1066800"/>
                <a:gd name="connsiteX22" fmla="*/ 83419 w 4409975"/>
                <a:gd name="connsiteY22" fmla="*/ 904775 h 1066800"/>
                <a:gd name="connsiteX23" fmla="*/ 266299 w 4409975"/>
                <a:gd name="connsiteY23" fmla="*/ 1029903 h 1066800"/>
                <a:gd name="connsiteX24" fmla="*/ 689810 w 4409975"/>
                <a:gd name="connsiteY24" fmla="*/ 1010653 h 1066800"/>
                <a:gd name="connsiteX25" fmla="*/ 1402080 w 4409975"/>
                <a:gd name="connsiteY25" fmla="*/ 693019 h 1066800"/>
                <a:gd name="connsiteX26" fmla="*/ 2720741 w 4409975"/>
                <a:gd name="connsiteY26" fmla="*/ 596766 h 1066800"/>
                <a:gd name="connsiteX27" fmla="*/ 3808395 w 4409975"/>
                <a:gd name="connsiteY27" fmla="*/ 721895 h 1066800"/>
                <a:gd name="connsiteX28" fmla="*/ 4145280 w 4409975"/>
                <a:gd name="connsiteY28" fmla="*/ 741145 h 1066800"/>
                <a:gd name="connsiteX29" fmla="*/ 4366661 w 4409975"/>
                <a:gd name="connsiteY29" fmla="*/ 490889 h 1066800"/>
                <a:gd name="connsiteX30" fmla="*/ 4405162 w 4409975"/>
                <a:gd name="connsiteY30" fmla="*/ 0 h 1066800"/>
                <a:gd name="connsiteX31" fmla="*/ 4405162 w 4409975"/>
                <a:gd name="connsiteY31" fmla="*/ 0 h 1066800"/>
                <a:gd name="connsiteX0" fmla="*/ 728311 w 4409975"/>
                <a:gd name="connsiteY0" fmla="*/ 105878 h 1066800"/>
                <a:gd name="connsiteX1" fmla="*/ 805313 w 4409975"/>
                <a:gd name="connsiteY1" fmla="*/ 173255 h 1066800"/>
                <a:gd name="connsiteX2" fmla="*/ 227798 w 4409975"/>
                <a:gd name="connsiteY2" fmla="*/ 211756 h 1066800"/>
                <a:gd name="connsiteX3" fmla="*/ 160421 w 4409975"/>
                <a:gd name="connsiteY3" fmla="*/ 259882 h 1066800"/>
                <a:gd name="connsiteX4" fmla="*/ 795688 w 4409975"/>
                <a:gd name="connsiteY4" fmla="*/ 269507 h 1066800"/>
                <a:gd name="connsiteX5" fmla="*/ 795688 w 4409975"/>
                <a:gd name="connsiteY5" fmla="*/ 327259 h 1066800"/>
                <a:gd name="connsiteX6" fmla="*/ 150795 w 4409975"/>
                <a:gd name="connsiteY6" fmla="*/ 346510 h 1066800"/>
                <a:gd name="connsiteX7" fmla="*/ 121920 w 4409975"/>
                <a:gd name="connsiteY7" fmla="*/ 452387 h 1066800"/>
                <a:gd name="connsiteX8" fmla="*/ 882315 w 4409975"/>
                <a:gd name="connsiteY8" fmla="*/ 452387 h 1066800"/>
                <a:gd name="connsiteX9" fmla="*/ 574307 w 4409975"/>
                <a:gd name="connsiteY9" fmla="*/ 519764 h 1066800"/>
                <a:gd name="connsiteX10" fmla="*/ 150795 w 4409975"/>
                <a:gd name="connsiteY10" fmla="*/ 529390 h 1066800"/>
                <a:gd name="connsiteX11" fmla="*/ 131545 w 4409975"/>
                <a:gd name="connsiteY11" fmla="*/ 625642 h 1066800"/>
                <a:gd name="connsiteX12" fmla="*/ 362551 w 4409975"/>
                <a:gd name="connsiteY12" fmla="*/ 625642 h 1066800"/>
                <a:gd name="connsiteX13" fmla="*/ 814939 w 4409975"/>
                <a:gd name="connsiteY13" fmla="*/ 587141 h 1066800"/>
                <a:gd name="connsiteX14" fmla="*/ 843814 w 4409975"/>
                <a:gd name="connsiteY14" fmla="*/ 702644 h 1066800"/>
                <a:gd name="connsiteX15" fmla="*/ 487680 w 4409975"/>
                <a:gd name="connsiteY15" fmla="*/ 683394 h 1066800"/>
                <a:gd name="connsiteX16" fmla="*/ 141170 w 4409975"/>
                <a:gd name="connsiteY16" fmla="*/ 712270 h 1066800"/>
                <a:gd name="connsiteX17" fmla="*/ 198922 w 4409975"/>
                <a:gd name="connsiteY17" fmla="*/ 798897 h 1066800"/>
                <a:gd name="connsiteX18" fmla="*/ 458804 w 4409975"/>
                <a:gd name="connsiteY18" fmla="*/ 779646 h 1066800"/>
                <a:gd name="connsiteX19" fmla="*/ 805313 w 4409975"/>
                <a:gd name="connsiteY19" fmla="*/ 770021 h 1066800"/>
                <a:gd name="connsiteX20" fmla="*/ 651309 w 4409975"/>
                <a:gd name="connsiteY20" fmla="*/ 895150 h 1066800"/>
                <a:gd name="connsiteX21" fmla="*/ 352926 w 4409975"/>
                <a:gd name="connsiteY21" fmla="*/ 847023 h 1066800"/>
                <a:gd name="connsiteX22" fmla="*/ 83419 w 4409975"/>
                <a:gd name="connsiteY22" fmla="*/ 904775 h 1066800"/>
                <a:gd name="connsiteX23" fmla="*/ 266299 w 4409975"/>
                <a:gd name="connsiteY23" fmla="*/ 1029903 h 1066800"/>
                <a:gd name="connsiteX24" fmla="*/ 689810 w 4409975"/>
                <a:gd name="connsiteY24" fmla="*/ 1010653 h 1066800"/>
                <a:gd name="connsiteX25" fmla="*/ 1402080 w 4409975"/>
                <a:gd name="connsiteY25" fmla="*/ 693019 h 1066800"/>
                <a:gd name="connsiteX26" fmla="*/ 2720741 w 4409975"/>
                <a:gd name="connsiteY26" fmla="*/ 596766 h 1066800"/>
                <a:gd name="connsiteX27" fmla="*/ 3808395 w 4409975"/>
                <a:gd name="connsiteY27" fmla="*/ 721895 h 1066800"/>
                <a:gd name="connsiteX28" fmla="*/ 4145280 w 4409975"/>
                <a:gd name="connsiteY28" fmla="*/ 741145 h 1066800"/>
                <a:gd name="connsiteX29" fmla="*/ 4366661 w 4409975"/>
                <a:gd name="connsiteY29" fmla="*/ 490889 h 1066800"/>
                <a:gd name="connsiteX30" fmla="*/ 4405162 w 4409975"/>
                <a:gd name="connsiteY30" fmla="*/ 0 h 1066800"/>
                <a:gd name="connsiteX31" fmla="*/ 4405162 w 4409975"/>
                <a:gd name="connsiteY31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409975" h="1066800">
                  <a:moveTo>
                    <a:pt x="728311" y="105878"/>
                  </a:moveTo>
                  <a:cubicBezTo>
                    <a:pt x="808521" y="130743"/>
                    <a:pt x="888732" y="155609"/>
                    <a:pt x="805313" y="173255"/>
                  </a:cubicBezTo>
                  <a:cubicBezTo>
                    <a:pt x="721894" y="190901"/>
                    <a:pt x="335280" y="197318"/>
                    <a:pt x="227798" y="211756"/>
                  </a:cubicBezTo>
                  <a:cubicBezTo>
                    <a:pt x="120316" y="226194"/>
                    <a:pt x="65773" y="250257"/>
                    <a:pt x="160421" y="259882"/>
                  </a:cubicBezTo>
                  <a:cubicBezTo>
                    <a:pt x="255069" y="269507"/>
                    <a:pt x="689810" y="258278"/>
                    <a:pt x="795688" y="269507"/>
                  </a:cubicBezTo>
                  <a:cubicBezTo>
                    <a:pt x="901566" y="280736"/>
                    <a:pt x="903170" y="314425"/>
                    <a:pt x="795688" y="327259"/>
                  </a:cubicBezTo>
                  <a:cubicBezTo>
                    <a:pt x="688206" y="340093"/>
                    <a:pt x="263090" y="325655"/>
                    <a:pt x="150795" y="346510"/>
                  </a:cubicBezTo>
                  <a:cubicBezTo>
                    <a:pt x="38500" y="367365"/>
                    <a:pt x="0" y="434741"/>
                    <a:pt x="121920" y="452387"/>
                  </a:cubicBezTo>
                  <a:cubicBezTo>
                    <a:pt x="243840" y="470033"/>
                    <a:pt x="806917" y="441158"/>
                    <a:pt x="882315" y="452387"/>
                  </a:cubicBezTo>
                  <a:cubicBezTo>
                    <a:pt x="957713" y="463616"/>
                    <a:pt x="696227" y="506930"/>
                    <a:pt x="574307" y="519764"/>
                  </a:cubicBezTo>
                  <a:cubicBezTo>
                    <a:pt x="452387" y="532598"/>
                    <a:pt x="224588" y="511744"/>
                    <a:pt x="150795" y="529390"/>
                  </a:cubicBezTo>
                  <a:cubicBezTo>
                    <a:pt x="77002" y="547036"/>
                    <a:pt x="96252" y="609600"/>
                    <a:pt x="131545" y="625642"/>
                  </a:cubicBezTo>
                  <a:cubicBezTo>
                    <a:pt x="166838" y="641684"/>
                    <a:pt x="248652" y="632059"/>
                    <a:pt x="362551" y="625642"/>
                  </a:cubicBezTo>
                  <a:cubicBezTo>
                    <a:pt x="476450" y="619225"/>
                    <a:pt x="734729" y="574307"/>
                    <a:pt x="814939" y="587141"/>
                  </a:cubicBezTo>
                  <a:cubicBezTo>
                    <a:pt x="895150" y="599975"/>
                    <a:pt x="898357" y="686602"/>
                    <a:pt x="843814" y="702644"/>
                  </a:cubicBezTo>
                  <a:cubicBezTo>
                    <a:pt x="789271" y="718686"/>
                    <a:pt x="604787" y="681790"/>
                    <a:pt x="487680" y="683394"/>
                  </a:cubicBezTo>
                  <a:cubicBezTo>
                    <a:pt x="370573" y="684998"/>
                    <a:pt x="189296" y="693020"/>
                    <a:pt x="141170" y="712270"/>
                  </a:cubicBezTo>
                  <a:cubicBezTo>
                    <a:pt x="93044" y="731520"/>
                    <a:pt x="145983" y="787668"/>
                    <a:pt x="198922" y="798897"/>
                  </a:cubicBezTo>
                  <a:cubicBezTo>
                    <a:pt x="251861" y="810126"/>
                    <a:pt x="357739" y="784459"/>
                    <a:pt x="458804" y="779646"/>
                  </a:cubicBezTo>
                  <a:cubicBezTo>
                    <a:pt x="559869" y="774833"/>
                    <a:pt x="773229" y="750770"/>
                    <a:pt x="805313" y="770021"/>
                  </a:cubicBezTo>
                  <a:cubicBezTo>
                    <a:pt x="837397" y="789272"/>
                    <a:pt x="726707" y="882316"/>
                    <a:pt x="651309" y="895150"/>
                  </a:cubicBezTo>
                  <a:cubicBezTo>
                    <a:pt x="575911" y="907984"/>
                    <a:pt x="447574" y="845419"/>
                    <a:pt x="352926" y="847023"/>
                  </a:cubicBezTo>
                  <a:cubicBezTo>
                    <a:pt x="258278" y="848627"/>
                    <a:pt x="97857" y="874295"/>
                    <a:pt x="83419" y="904775"/>
                  </a:cubicBezTo>
                  <a:cubicBezTo>
                    <a:pt x="68981" y="935255"/>
                    <a:pt x="165234" y="1012257"/>
                    <a:pt x="266299" y="1029903"/>
                  </a:cubicBezTo>
                  <a:cubicBezTo>
                    <a:pt x="367364" y="1047549"/>
                    <a:pt x="500513" y="1066800"/>
                    <a:pt x="689810" y="1010653"/>
                  </a:cubicBezTo>
                  <a:cubicBezTo>
                    <a:pt x="879107" y="954506"/>
                    <a:pt x="1063592" y="762000"/>
                    <a:pt x="1402080" y="693019"/>
                  </a:cubicBezTo>
                  <a:cubicBezTo>
                    <a:pt x="1740568" y="624038"/>
                    <a:pt x="2319689" y="591953"/>
                    <a:pt x="2720741" y="596766"/>
                  </a:cubicBezTo>
                  <a:cubicBezTo>
                    <a:pt x="3121793" y="601579"/>
                    <a:pt x="3570972" y="697832"/>
                    <a:pt x="3808395" y="721895"/>
                  </a:cubicBezTo>
                  <a:cubicBezTo>
                    <a:pt x="4045818" y="745958"/>
                    <a:pt x="4052236" y="779646"/>
                    <a:pt x="4145280" y="741145"/>
                  </a:cubicBezTo>
                  <a:cubicBezTo>
                    <a:pt x="4238324" y="702644"/>
                    <a:pt x="4323347" y="614413"/>
                    <a:pt x="4366661" y="490889"/>
                  </a:cubicBezTo>
                  <a:cubicBezTo>
                    <a:pt x="4409975" y="367365"/>
                    <a:pt x="4405162" y="0"/>
                    <a:pt x="4405162" y="0"/>
                  </a:cubicBezTo>
                  <a:lnTo>
                    <a:pt x="4405162" y="0"/>
                  </a:lnTo>
                </a:path>
              </a:pathLst>
            </a:cu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dk1"/>
                </a:solidFill>
              </a:endParaRPr>
            </a:p>
          </p:txBody>
        </p:sp>
        <p:sp>
          <p:nvSpPr>
            <p:cNvPr id="69" name="Полилиния 68"/>
            <p:cNvSpPr/>
            <p:nvPr/>
          </p:nvSpPr>
          <p:spPr>
            <a:xfrm rot="21418318" flipV="1">
              <a:off x="4423206" y="5675491"/>
              <a:ext cx="4409975" cy="1066800"/>
            </a:xfrm>
            <a:custGeom>
              <a:avLst/>
              <a:gdLst>
                <a:gd name="connsiteX0" fmla="*/ 728311 w 4409975"/>
                <a:gd name="connsiteY0" fmla="*/ 105878 h 1066800"/>
                <a:gd name="connsiteX1" fmla="*/ 805313 w 4409975"/>
                <a:gd name="connsiteY1" fmla="*/ 173255 h 1066800"/>
                <a:gd name="connsiteX2" fmla="*/ 227798 w 4409975"/>
                <a:gd name="connsiteY2" fmla="*/ 211756 h 1066800"/>
                <a:gd name="connsiteX3" fmla="*/ 160421 w 4409975"/>
                <a:gd name="connsiteY3" fmla="*/ 259882 h 1066800"/>
                <a:gd name="connsiteX4" fmla="*/ 795688 w 4409975"/>
                <a:gd name="connsiteY4" fmla="*/ 269507 h 1066800"/>
                <a:gd name="connsiteX5" fmla="*/ 795688 w 4409975"/>
                <a:gd name="connsiteY5" fmla="*/ 327259 h 1066800"/>
                <a:gd name="connsiteX6" fmla="*/ 150795 w 4409975"/>
                <a:gd name="connsiteY6" fmla="*/ 346510 h 1066800"/>
                <a:gd name="connsiteX7" fmla="*/ 121920 w 4409975"/>
                <a:gd name="connsiteY7" fmla="*/ 452387 h 1066800"/>
                <a:gd name="connsiteX8" fmla="*/ 882315 w 4409975"/>
                <a:gd name="connsiteY8" fmla="*/ 452387 h 1066800"/>
                <a:gd name="connsiteX9" fmla="*/ 574307 w 4409975"/>
                <a:gd name="connsiteY9" fmla="*/ 519764 h 1066800"/>
                <a:gd name="connsiteX10" fmla="*/ 150795 w 4409975"/>
                <a:gd name="connsiteY10" fmla="*/ 529390 h 1066800"/>
                <a:gd name="connsiteX11" fmla="*/ 131545 w 4409975"/>
                <a:gd name="connsiteY11" fmla="*/ 625642 h 1066800"/>
                <a:gd name="connsiteX12" fmla="*/ 362551 w 4409975"/>
                <a:gd name="connsiteY12" fmla="*/ 625642 h 1066800"/>
                <a:gd name="connsiteX13" fmla="*/ 814939 w 4409975"/>
                <a:gd name="connsiteY13" fmla="*/ 587141 h 1066800"/>
                <a:gd name="connsiteX14" fmla="*/ 843814 w 4409975"/>
                <a:gd name="connsiteY14" fmla="*/ 702644 h 1066800"/>
                <a:gd name="connsiteX15" fmla="*/ 487680 w 4409975"/>
                <a:gd name="connsiteY15" fmla="*/ 683394 h 1066800"/>
                <a:gd name="connsiteX16" fmla="*/ 141170 w 4409975"/>
                <a:gd name="connsiteY16" fmla="*/ 712270 h 1066800"/>
                <a:gd name="connsiteX17" fmla="*/ 198922 w 4409975"/>
                <a:gd name="connsiteY17" fmla="*/ 798897 h 1066800"/>
                <a:gd name="connsiteX18" fmla="*/ 458804 w 4409975"/>
                <a:gd name="connsiteY18" fmla="*/ 779646 h 1066800"/>
                <a:gd name="connsiteX19" fmla="*/ 805313 w 4409975"/>
                <a:gd name="connsiteY19" fmla="*/ 770021 h 1066800"/>
                <a:gd name="connsiteX20" fmla="*/ 651309 w 4409975"/>
                <a:gd name="connsiteY20" fmla="*/ 895150 h 1066800"/>
                <a:gd name="connsiteX21" fmla="*/ 352926 w 4409975"/>
                <a:gd name="connsiteY21" fmla="*/ 847023 h 1066800"/>
                <a:gd name="connsiteX22" fmla="*/ 83419 w 4409975"/>
                <a:gd name="connsiteY22" fmla="*/ 904775 h 1066800"/>
                <a:gd name="connsiteX23" fmla="*/ 266299 w 4409975"/>
                <a:gd name="connsiteY23" fmla="*/ 1029903 h 1066800"/>
                <a:gd name="connsiteX24" fmla="*/ 689810 w 4409975"/>
                <a:gd name="connsiteY24" fmla="*/ 1010653 h 1066800"/>
                <a:gd name="connsiteX25" fmla="*/ 1402080 w 4409975"/>
                <a:gd name="connsiteY25" fmla="*/ 693019 h 1066800"/>
                <a:gd name="connsiteX26" fmla="*/ 2720741 w 4409975"/>
                <a:gd name="connsiteY26" fmla="*/ 596766 h 1066800"/>
                <a:gd name="connsiteX27" fmla="*/ 3808395 w 4409975"/>
                <a:gd name="connsiteY27" fmla="*/ 721895 h 1066800"/>
                <a:gd name="connsiteX28" fmla="*/ 4145280 w 4409975"/>
                <a:gd name="connsiteY28" fmla="*/ 741145 h 1066800"/>
                <a:gd name="connsiteX29" fmla="*/ 4366661 w 4409975"/>
                <a:gd name="connsiteY29" fmla="*/ 490889 h 1066800"/>
                <a:gd name="connsiteX30" fmla="*/ 4405162 w 4409975"/>
                <a:gd name="connsiteY30" fmla="*/ 0 h 1066800"/>
                <a:gd name="connsiteX31" fmla="*/ 4405162 w 4409975"/>
                <a:gd name="connsiteY31" fmla="*/ 0 h 1066800"/>
                <a:gd name="connsiteX0" fmla="*/ 728311 w 4409975"/>
                <a:gd name="connsiteY0" fmla="*/ 105878 h 1066800"/>
                <a:gd name="connsiteX1" fmla="*/ 805313 w 4409975"/>
                <a:gd name="connsiteY1" fmla="*/ 173255 h 1066800"/>
                <a:gd name="connsiteX2" fmla="*/ 227798 w 4409975"/>
                <a:gd name="connsiteY2" fmla="*/ 211756 h 1066800"/>
                <a:gd name="connsiteX3" fmla="*/ 160421 w 4409975"/>
                <a:gd name="connsiteY3" fmla="*/ 259882 h 1066800"/>
                <a:gd name="connsiteX4" fmla="*/ 795688 w 4409975"/>
                <a:gd name="connsiteY4" fmla="*/ 269507 h 1066800"/>
                <a:gd name="connsiteX5" fmla="*/ 795688 w 4409975"/>
                <a:gd name="connsiteY5" fmla="*/ 327259 h 1066800"/>
                <a:gd name="connsiteX6" fmla="*/ 150795 w 4409975"/>
                <a:gd name="connsiteY6" fmla="*/ 346510 h 1066800"/>
                <a:gd name="connsiteX7" fmla="*/ 121920 w 4409975"/>
                <a:gd name="connsiteY7" fmla="*/ 452387 h 1066800"/>
                <a:gd name="connsiteX8" fmla="*/ 882315 w 4409975"/>
                <a:gd name="connsiteY8" fmla="*/ 452387 h 1066800"/>
                <a:gd name="connsiteX9" fmla="*/ 574307 w 4409975"/>
                <a:gd name="connsiteY9" fmla="*/ 519764 h 1066800"/>
                <a:gd name="connsiteX10" fmla="*/ 150795 w 4409975"/>
                <a:gd name="connsiteY10" fmla="*/ 529390 h 1066800"/>
                <a:gd name="connsiteX11" fmla="*/ 131545 w 4409975"/>
                <a:gd name="connsiteY11" fmla="*/ 625642 h 1066800"/>
                <a:gd name="connsiteX12" fmla="*/ 362551 w 4409975"/>
                <a:gd name="connsiteY12" fmla="*/ 625642 h 1066800"/>
                <a:gd name="connsiteX13" fmla="*/ 814939 w 4409975"/>
                <a:gd name="connsiteY13" fmla="*/ 587141 h 1066800"/>
                <a:gd name="connsiteX14" fmla="*/ 843814 w 4409975"/>
                <a:gd name="connsiteY14" fmla="*/ 702644 h 1066800"/>
                <a:gd name="connsiteX15" fmla="*/ 487680 w 4409975"/>
                <a:gd name="connsiteY15" fmla="*/ 683394 h 1066800"/>
                <a:gd name="connsiteX16" fmla="*/ 141170 w 4409975"/>
                <a:gd name="connsiteY16" fmla="*/ 712270 h 1066800"/>
                <a:gd name="connsiteX17" fmla="*/ 198922 w 4409975"/>
                <a:gd name="connsiteY17" fmla="*/ 798897 h 1066800"/>
                <a:gd name="connsiteX18" fmla="*/ 458804 w 4409975"/>
                <a:gd name="connsiteY18" fmla="*/ 779646 h 1066800"/>
                <a:gd name="connsiteX19" fmla="*/ 805313 w 4409975"/>
                <a:gd name="connsiteY19" fmla="*/ 770021 h 1066800"/>
                <a:gd name="connsiteX20" fmla="*/ 651309 w 4409975"/>
                <a:gd name="connsiteY20" fmla="*/ 895150 h 1066800"/>
                <a:gd name="connsiteX21" fmla="*/ 352926 w 4409975"/>
                <a:gd name="connsiteY21" fmla="*/ 847023 h 1066800"/>
                <a:gd name="connsiteX22" fmla="*/ 83419 w 4409975"/>
                <a:gd name="connsiteY22" fmla="*/ 904775 h 1066800"/>
                <a:gd name="connsiteX23" fmla="*/ 266299 w 4409975"/>
                <a:gd name="connsiteY23" fmla="*/ 1029903 h 1066800"/>
                <a:gd name="connsiteX24" fmla="*/ 689810 w 4409975"/>
                <a:gd name="connsiteY24" fmla="*/ 1010653 h 1066800"/>
                <a:gd name="connsiteX25" fmla="*/ 1402080 w 4409975"/>
                <a:gd name="connsiteY25" fmla="*/ 693019 h 1066800"/>
                <a:gd name="connsiteX26" fmla="*/ 2720741 w 4409975"/>
                <a:gd name="connsiteY26" fmla="*/ 596766 h 1066800"/>
                <a:gd name="connsiteX27" fmla="*/ 3808395 w 4409975"/>
                <a:gd name="connsiteY27" fmla="*/ 721895 h 1066800"/>
                <a:gd name="connsiteX28" fmla="*/ 4145280 w 4409975"/>
                <a:gd name="connsiteY28" fmla="*/ 741145 h 1066800"/>
                <a:gd name="connsiteX29" fmla="*/ 4366661 w 4409975"/>
                <a:gd name="connsiteY29" fmla="*/ 490889 h 1066800"/>
                <a:gd name="connsiteX30" fmla="*/ 4405162 w 4409975"/>
                <a:gd name="connsiteY30" fmla="*/ 0 h 1066800"/>
                <a:gd name="connsiteX31" fmla="*/ 4405162 w 4409975"/>
                <a:gd name="connsiteY31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409975" h="1066800">
                  <a:moveTo>
                    <a:pt x="728311" y="105878"/>
                  </a:moveTo>
                  <a:cubicBezTo>
                    <a:pt x="808521" y="130743"/>
                    <a:pt x="888732" y="155609"/>
                    <a:pt x="805313" y="173255"/>
                  </a:cubicBezTo>
                  <a:cubicBezTo>
                    <a:pt x="721894" y="190901"/>
                    <a:pt x="335280" y="197318"/>
                    <a:pt x="227798" y="211756"/>
                  </a:cubicBezTo>
                  <a:cubicBezTo>
                    <a:pt x="120316" y="226194"/>
                    <a:pt x="65773" y="250257"/>
                    <a:pt x="160421" y="259882"/>
                  </a:cubicBezTo>
                  <a:cubicBezTo>
                    <a:pt x="255069" y="269507"/>
                    <a:pt x="689810" y="258278"/>
                    <a:pt x="795688" y="269507"/>
                  </a:cubicBezTo>
                  <a:cubicBezTo>
                    <a:pt x="901566" y="280736"/>
                    <a:pt x="903170" y="314425"/>
                    <a:pt x="795688" y="327259"/>
                  </a:cubicBezTo>
                  <a:cubicBezTo>
                    <a:pt x="688206" y="340093"/>
                    <a:pt x="263090" y="325655"/>
                    <a:pt x="150795" y="346510"/>
                  </a:cubicBezTo>
                  <a:cubicBezTo>
                    <a:pt x="38500" y="367365"/>
                    <a:pt x="0" y="434741"/>
                    <a:pt x="121920" y="452387"/>
                  </a:cubicBezTo>
                  <a:cubicBezTo>
                    <a:pt x="243840" y="470033"/>
                    <a:pt x="806917" y="441158"/>
                    <a:pt x="882315" y="452387"/>
                  </a:cubicBezTo>
                  <a:cubicBezTo>
                    <a:pt x="957713" y="463616"/>
                    <a:pt x="696227" y="506930"/>
                    <a:pt x="574307" y="519764"/>
                  </a:cubicBezTo>
                  <a:cubicBezTo>
                    <a:pt x="452387" y="532598"/>
                    <a:pt x="224588" y="511744"/>
                    <a:pt x="150795" y="529390"/>
                  </a:cubicBezTo>
                  <a:cubicBezTo>
                    <a:pt x="77002" y="547036"/>
                    <a:pt x="96252" y="609600"/>
                    <a:pt x="131545" y="625642"/>
                  </a:cubicBezTo>
                  <a:cubicBezTo>
                    <a:pt x="166838" y="641684"/>
                    <a:pt x="248652" y="632059"/>
                    <a:pt x="362551" y="625642"/>
                  </a:cubicBezTo>
                  <a:cubicBezTo>
                    <a:pt x="476450" y="619225"/>
                    <a:pt x="734729" y="574307"/>
                    <a:pt x="814939" y="587141"/>
                  </a:cubicBezTo>
                  <a:cubicBezTo>
                    <a:pt x="895150" y="599975"/>
                    <a:pt x="898357" y="686602"/>
                    <a:pt x="843814" y="702644"/>
                  </a:cubicBezTo>
                  <a:cubicBezTo>
                    <a:pt x="789271" y="718686"/>
                    <a:pt x="604787" y="681790"/>
                    <a:pt x="487680" y="683394"/>
                  </a:cubicBezTo>
                  <a:cubicBezTo>
                    <a:pt x="370573" y="684998"/>
                    <a:pt x="189296" y="693020"/>
                    <a:pt x="141170" y="712270"/>
                  </a:cubicBezTo>
                  <a:cubicBezTo>
                    <a:pt x="93044" y="731520"/>
                    <a:pt x="145983" y="787668"/>
                    <a:pt x="198922" y="798897"/>
                  </a:cubicBezTo>
                  <a:cubicBezTo>
                    <a:pt x="251861" y="810126"/>
                    <a:pt x="357739" y="784459"/>
                    <a:pt x="458804" y="779646"/>
                  </a:cubicBezTo>
                  <a:cubicBezTo>
                    <a:pt x="559869" y="774833"/>
                    <a:pt x="773229" y="750770"/>
                    <a:pt x="805313" y="770021"/>
                  </a:cubicBezTo>
                  <a:cubicBezTo>
                    <a:pt x="837397" y="789272"/>
                    <a:pt x="726707" y="882316"/>
                    <a:pt x="651309" y="895150"/>
                  </a:cubicBezTo>
                  <a:cubicBezTo>
                    <a:pt x="575911" y="907984"/>
                    <a:pt x="447574" y="845419"/>
                    <a:pt x="352926" y="847023"/>
                  </a:cubicBezTo>
                  <a:cubicBezTo>
                    <a:pt x="258278" y="848627"/>
                    <a:pt x="97857" y="874295"/>
                    <a:pt x="83419" y="904775"/>
                  </a:cubicBezTo>
                  <a:cubicBezTo>
                    <a:pt x="68981" y="935255"/>
                    <a:pt x="165234" y="1012257"/>
                    <a:pt x="266299" y="1029903"/>
                  </a:cubicBezTo>
                  <a:cubicBezTo>
                    <a:pt x="367364" y="1047549"/>
                    <a:pt x="500513" y="1066800"/>
                    <a:pt x="689810" y="1010653"/>
                  </a:cubicBezTo>
                  <a:cubicBezTo>
                    <a:pt x="879107" y="954506"/>
                    <a:pt x="1063592" y="762000"/>
                    <a:pt x="1402080" y="693019"/>
                  </a:cubicBezTo>
                  <a:cubicBezTo>
                    <a:pt x="1740568" y="624038"/>
                    <a:pt x="2319689" y="591953"/>
                    <a:pt x="2720741" y="596766"/>
                  </a:cubicBezTo>
                  <a:cubicBezTo>
                    <a:pt x="3121793" y="601579"/>
                    <a:pt x="3570972" y="697832"/>
                    <a:pt x="3808395" y="721895"/>
                  </a:cubicBezTo>
                  <a:cubicBezTo>
                    <a:pt x="4045818" y="745958"/>
                    <a:pt x="4052236" y="779646"/>
                    <a:pt x="4145280" y="741145"/>
                  </a:cubicBezTo>
                  <a:cubicBezTo>
                    <a:pt x="4238324" y="702644"/>
                    <a:pt x="4323347" y="614413"/>
                    <a:pt x="4366661" y="490889"/>
                  </a:cubicBezTo>
                  <a:cubicBezTo>
                    <a:pt x="4409975" y="367365"/>
                    <a:pt x="4405162" y="0"/>
                    <a:pt x="4405162" y="0"/>
                  </a:cubicBezTo>
                  <a:lnTo>
                    <a:pt x="4405162" y="0"/>
                  </a:lnTo>
                </a:path>
              </a:pathLst>
            </a:cu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dk1"/>
                </a:solidFill>
              </a:endParaRPr>
            </a:p>
          </p:txBody>
        </p:sp>
      </p:grpSp>
      <p:cxnSp>
        <p:nvCxnSpPr>
          <p:cNvPr id="72" name="Прямая со стрелкой 71"/>
          <p:cNvCxnSpPr/>
          <p:nvPr/>
        </p:nvCxnSpPr>
        <p:spPr>
          <a:xfrm>
            <a:off x="1714480" y="928670"/>
            <a:ext cx="4071966" cy="1071570"/>
          </a:xfrm>
          <a:prstGeom prst="straightConnector1">
            <a:avLst/>
          </a:prstGeom>
          <a:ln>
            <a:prstDash val="dash"/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85" name="Дуга 84"/>
          <p:cNvSpPr/>
          <p:nvPr/>
        </p:nvSpPr>
        <p:spPr>
          <a:xfrm>
            <a:off x="928662" y="928670"/>
            <a:ext cx="1571636" cy="642942"/>
          </a:xfrm>
          <a:prstGeom prst="arc">
            <a:avLst>
              <a:gd name="adj1" fmla="val 16200000"/>
              <a:gd name="adj2" fmla="val 8546998"/>
            </a:avLst>
          </a:prstGeom>
          <a:ln>
            <a:headEnd type="none" w="med" len="med"/>
            <a:tailEnd type="stealth" w="med" len="lg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87" name="Прямая со стрелкой 86"/>
          <p:cNvCxnSpPr/>
          <p:nvPr/>
        </p:nvCxnSpPr>
        <p:spPr>
          <a:xfrm rot="5400000">
            <a:off x="750067" y="2035959"/>
            <a:ext cx="928694" cy="1588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Прямая со стрелкой 87"/>
          <p:cNvCxnSpPr/>
          <p:nvPr/>
        </p:nvCxnSpPr>
        <p:spPr>
          <a:xfrm rot="16200000" flipH="1">
            <a:off x="642910" y="3929066"/>
            <a:ext cx="500066" cy="214314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Прямая со стрелкой 91"/>
          <p:cNvCxnSpPr/>
          <p:nvPr/>
        </p:nvCxnSpPr>
        <p:spPr>
          <a:xfrm rot="10800000" flipV="1">
            <a:off x="1928794" y="3644108"/>
            <a:ext cx="643736" cy="57071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Полилиния 94"/>
          <p:cNvSpPr/>
          <p:nvPr/>
        </p:nvSpPr>
        <p:spPr>
          <a:xfrm>
            <a:off x="3080084" y="4427621"/>
            <a:ext cx="2083870" cy="684998"/>
          </a:xfrm>
          <a:custGeom>
            <a:avLst/>
            <a:gdLst>
              <a:gd name="connsiteX0" fmla="*/ 0 w 2083870"/>
              <a:gd name="connsiteY0" fmla="*/ 606392 h 684998"/>
              <a:gd name="connsiteX1" fmla="*/ 1588169 w 2083870"/>
              <a:gd name="connsiteY1" fmla="*/ 616017 h 684998"/>
              <a:gd name="connsiteX2" fmla="*/ 2002055 w 2083870"/>
              <a:gd name="connsiteY2" fmla="*/ 192505 h 684998"/>
              <a:gd name="connsiteX3" fmla="*/ 2079057 w 2083870"/>
              <a:gd name="connsiteY3" fmla="*/ 0 h 684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3870" h="684998">
                <a:moveTo>
                  <a:pt x="0" y="606392"/>
                </a:moveTo>
                <a:cubicBezTo>
                  <a:pt x="627246" y="645695"/>
                  <a:pt x="1254493" y="684998"/>
                  <a:pt x="1588169" y="616017"/>
                </a:cubicBezTo>
                <a:cubicBezTo>
                  <a:pt x="1921845" y="547036"/>
                  <a:pt x="1920240" y="295174"/>
                  <a:pt x="2002055" y="192505"/>
                </a:cubicBezTo>
                <a:cubicBezTo>
                  <a:pt x="2083870" y="89836"/>
                  <a:pt x="2081463" y="44918"/>
                  <a:pt x="2079057" y="0"/>
                </a:cubicBezTo>
              </a:path>
            </a:pathLst>
          </a:custGeom>
          <a:ln>
            <a:tailEnd type="stealth" w="lg" len="lg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6" name="Полилиния 95"/>
          <p:cNvSpPr/>
          <p:nvPr/>
        </p:nvSpPr>
        <p:spPr>
          <a:xfrm>
            <a:off x="5136683" y="3311090"/>
            <a:ext cx="22458" cy="654518"/>
          </a:xfrm>
          <a:custGeom>
            <a:avLst/>
            <a:gdLst>
              <a:gd name="connsiteX0" fmla="*/ 22458 w 22458"/>
              <a:gd name="connsiteY0" fmla="*/ 654518 h 654518"/>
              <a:gd name="connsiteX1" fmla="*/ 3208 w 22458"/>
              <a:gd name="connsiteY1" fmla="*/ 105878 h 654518"/>
              <a:gd name="connsiteX2" fmla="*/ 3208 w 22458"/>
              <a:gd name="connsiteY2" fmla="*/ 19251 h 654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458" h="654518">
                <a:moveTo>
                  <a:pt x="22458" y="654518"/>
                </a:moveTo>
                <a:cubicBezTo>
                  <a:pt x="14437" y="433137"/>
                  <a:pt x="6416" y="211756"/>
                  <a:pt x="3208" y="105878"/>
                </a:cubicBezTo>
                <a:cubicBezTo>
                  <a:pt x="0" y="0"/>
                  <a:pt x="1604" y="9625"/>
                  <a:pt x="3208" y="19251"/>
                </a:cubicBezTo>
              </a:path>
            </a:pathLst>
          </a:custGeom>
          <a:ln>
            <a:tailEnd type="stealth" w="lg" len="lg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7" name="Полилиния 96"/>
          <p:cNvSpPr/>
          <p:nvPr/>
        </p:nvSpPr>
        <p:spPr>
          <a:xfrm>
            <a:off x="5119036" y="2184935"/>
            <a:ext cx="742749" cy="712269"/>
          </a:xfrm>
          <a:custGeom>
            <a:avLst/>
            <a:gdLst>
              <a:gd name="connsiteX0" fmla="*/ 11229 w 742749"/>
              <a:gd name="connsiteY0" fmla="*/ 712269 h 712269"/>
              <a:gd name="connsiteX1" fmla="*/ 40105 w 742749"/>
              <a:gd name="connsiteY1" fmla="*/ 500513 h 712269"/>
              <a:gd name="connsiteX2" fmla="*/ 251861 w 742749"/>
              <a:gd name="connsiteY2" fmla="*/ 394636 h 712269"/>
              <a:gd name="connsiteX3" fmla="*/ 607996 w 742749"/>
              <a:gd name="connsiteY3" fmla="*/ 240631 h 712269"/>
              <a:gd name="connsiteX4" fmla="*/ 742749 w 742749"/>
              <a:gd name="connsiteY4" fmla="*/ 0 h 712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2749" h="712269">
                <a:moveTo>
                  <a:pt x="11229" y="712269"/>
                </a:moveTo>
                <a:cubicBezTo>
                  <a:pt x="5614" y="632860"/>
                  <a:pt x="0" y="553452"/>
                  <a:pt x="40105" y="500513"/>
                </a:cubicBezTo>
                <a:cubicBezTo>
                  <a:pt x="80210" y="447574"/>
                  <a:pt x="157213" y="437950"/>
                  <a:pt x="251861" y="394636"/>
                </a:cubicBezTo>
                <a:cubicBezTo>
                  <a:pt x="346510" y="351322"/>
                  <a:pt x="526181" y="306404"/>
                  <a:pt x="607996" y="240631"/>
                </a:cubicBezTo>
                <a:cubicBezTo>
                  <a:pt x="689811" y="174858"/>
                  <a:pt x="716280" y="87429"/>
                  <a:pt x="742749" y="0"/>
                </a:cubicBezTo>
              </a:path>
            </a:pathLst>
          </a:custGeom>
          <a:ln>
            <a:tailEnd type="stealth" w="lg" len="lg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8" name="Полилиния 97"/>
          <p:cNvSpPr/>
          <p:nvPr/>
        </p:nvSpPr>
        <p:spPr>
          <a:xfrm>
            <a:off x="6304547" y="1742173"/>
            <a:ext cx="558266" cy="173254"/>
          </a:xfrm>
          <a:custGeom>
            <a:avLst/>
            <a:gdLst>
              <a:gd name="connsiteX0" fmla="*/ 0 w 558266"/>
              <a:gd name="connsiteY0" fmla="*/ 173254 h 173254"/>
              <a:gd name="connsiteX1" fmla="*/ 558266 w 558266"/>
              <a:gd name="connsiteY1" fmla="*/ 0 h 173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58266" h="173254">
                <a:moveTo>
                  <a:pt x="0" y="173254"/>
                </a:moveTo>
                <a:lnTo>
                  <a:pt x="558266" y="0"/>
                </a:lnTo>
              </a:path>
            </a:pathLst>
          </a:custGeom>
          <a:ln>
            <a:tailEnd type="stealth" w="lg" len="lg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9" name="Полилиния 98"/>
          <p:cNvSpPr/>
          <p:nvPr/>
        </p:nvSpPr>
        <p:spPr>
          <a:xfrm>
            <a:off x="5573027" y="2608446"/>
            <a:ext cx="1771049" cy="1299411"/>
          </a:xfrm>
          <a:custGeom>
            <a:avLst/>
            <a:gdLst>
              <a:gd name="connsiteX0" fmla="*/ 1771049 w 1771049"/>
              <a:gd name="connsiteY0" fmla="*/ 1299411 h 1299411"/>
              <a:gd name="connsiteX1" fmla="*/ 991402 w 1771049"/>
              <a:gd name="connsiteY1" fmla="*/ 1010653 h 1299411"/>
              <a:gd name="connsiteX2" fmla="*/ 365760 w 1771049"/>
              <a:gd name="connsiteY2" fmla="*/ 683394 h 1299411"/>
              <a:gd name="connsiteX3" fmla="*/ 0 w 1771049"/>
              <a:gd name="connsiteY3" fmla="*/ 0 h 1299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71049" h="1299411">
                <a:moveTo>
                  <a:pt x="1771049" y="1299411"/>
                </a:moveTo>
                <a:cubicBezTo>
                  <a:pt x="1498333" y="1206367"/>
                  <a:pt x="1225617" y="1113323"/>
                  <a:pt x="991402" y="1010653"/>
                </a:cubicBezTo>
                <a:cubicBezTo>
                  <a:pt x="757187" y="907984"/>
                  <a:pt x="530994" y="851836"/>
                  <a:pt x="365760" y="683394"/>
                </a:cubicBezTo>
                <a:cubicBezTo>
                  <a:pt x="200526" y="514952"/>
                  <a:pt x="100263" y="257476"/>
                  <a:pt x="0" y="0"/>
                </a:cubicBezTo>
              </a:path>
            </a:pathLst>
          </a:custGeom>
          <a:ln>
            <a:tailEnd type="stealth" w="lg" len="lg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0" name="Полилиния 99"/>
          <p:cNvSpPr/>
          <p:nvPr/>
        </p:nvSpPr>
        <p:spPr>
          <a:xfrm>
            <a:off x="5881036" y="4100362"/>
            <a:ext cx="1491916" cy="972152"/>
          </a:xfrm>
          <a:custGeom>
            <a:avLst/>
            <a:gdLst>
              <a:gd name="connsiteX0" fmla="*/ 0 w 1491916"/>
              <a:gd name="connsiteY0" fmla="*/ 972152 h 972152"/>
              <a:gd name="connsiteX1" fmla="*/ 279132 w 1491916"/>
              <a:gd name="connsiteY1" fmla="*/ 452387 h 972152"/>
              <a:gd name="connsiteX2" fmla="*/ 1068404 w 1491916"/>
              <a:gd name="connsiteY2" fmla="*/ 105878 h 972152"/>
              <a:gd name="connsiteX3" fmla="*/ 1491916 w 1491916"/>
              <a:gd name="connsiteY3" fmla="*/ 0 h 972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1916" h="972152">
                <a:moveTo>
                  <a:pt x="0" y="972152"/>
                </a:moveTo>
                <a:cubicBezTo>
                  <a:pt x="50532" y="784459"/>
                  <a:pt x="101065" y="596766"/>
                  <a:pt x="279132" y="452387"/>
                </a:cubicBezTo>
                <a:cubicBezTo>
                  <a:pt x="457199" y="308008"/>
                  <a:pt x="866273" y="181276"/>
                  <a:pt x="1068404" y="105878"/>
                </a:cubicBezTo>
                <a:cubicBezTo>
                  <a:pt x="1270535" y="30480"/>
                  <a:pt x="1381225" y="15240"/>
                  <a:pt x="1491916" y="0"/>
                </a:cubicBezTo>
              </a:path>
            </a:pathLst>
          </a:custGeom>
          <a:ln>
            <a:tailEnd type="stealth" w="lg" len="lg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1" name="Полилиния 100"/>
          <p:cNvSpPr/>
          <p:nvPr/>
        </p:nvSpPr>
        <p:spPr>
          <a:xfrm>
            <a:off x="4562375" y="5062888"/>
            <a:ext cx="1135781" cy="231007"/>
          </a:xfrm>
          <a:custGeom>
            <a:avLst/>
            <a:gdLst>
              <a:gd name="connsiteX0" fmla="*/ 0 w 1135781"/>
              <a:gd name="connsiteY0" fmla="*/ 0 h 231007"/>
              <a:gd name="connsiteX1" fmla="*/ 462012 w 1135781"/>
              <a:gd name="connsiteY1" fmla="*/ 154005 h 231007"/>
              <a:gd name="connsiteX2" fmla="*/ 1135781 w 1135781"/>
              <a:gd name="connsiteY2" fmla="*/ 231007 h 231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35781" h="231007">
                <a:moveTo>
                  <a:pt x="0" y="0"/>
                </a:moveTo>
                <a:cubicBezTo>
                  <a:pt x="136357" y="57752"/>
                  <a:pt x="272715" y="115504"/>
                  <a:pt x="462012" y="154005"/>
                </a:cubicBezTo>
                <a:cubicBezTo>
                  <a:pt x="651309" y="192506"/>
                  <a:pt x="893545" y="211756"/>
                  <a:pt x="1135781" y="231007"/>
                </a:cubicBezTo>
              </a:path>
            </a:pathLst>
          </a:custGeom>
          <a:ln>
            <a:tailEnd type="stealth" w="lg" len="lg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2" name="Полилиния 101"/>
          <p:cNvSpPr/>
          <p:nvPr/>
        </p:nvSpPr>
        <p:spPr>
          <a:xfrm>
            <a:off x="6256421" y="5265019"/>
            <a:ext cx="2040556" cy="154004"/>
          </a:xfrm>
          <a:custGeom>
            <a:avLst/>
            <a:gdLst>
              <a:gd name="connsiteX0" fmla="*/ 0 w 2040556"/>
              <a:gd name="connsiteY0" fmla="*/ 0 h 154004"/>
              <a:gd name="connsiteX1" fmla="*/ 259882 w 2040556"/>
              <a:gd name="connsiteY1" fmla="*/ 67377 h 154004"/>
              <a:gd name="connsiteX2" fmla="*/ 895150 w 2040556"/>
              <a:gd name="connsiteY2" fmla="*/ 144379 h 154004"/>
              <a:gd name="connsiteX3" fmla="*/ 1540042 w 2040556"/>
              <a:gd name="connsiteY3" fmla="*/ 125128 h 154004"/>
              <a:gd name="connsiteX4" fmla="*/ 2040556 w 2040556"/>
              <a:gd name="connsiteY4" fmla="*/ 125128 h 154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40556" h="154004">
                <a:moveTo>
                  <a:pt x="0" y="0"/>
                </a:moveTo>
                <a:cubicBezTo>
                  <a:pt x="55345" y="21657"/>
                  <a:pt x="110690" y="43314"/>
                  <a:pt x="259882" y="67377"/>
                </a:cubicBezTo>
                <a:cubicBezTo>
                  <a:pt x="409074" y="91440"/>
                  <a:pt x="681790" y="134754"/>
                  <a:pt x="895150" y="144379"/>
                </a:cubicBezTo>
                <a:cubicBezTo>
                  <a:pt x="1108510" y="154004"/>
                  <a:pt x="1349141" y="128337"/>
                  <a:pt x="1540042" y="125128"/>
                </a:cubicBezTo>
                <a:cubicBezTo>
                  <a:pt x="1730943" y="121919"/>
                  <a:pt x="1885749" y="123523"/>
                  <a:pt x="2040556" y="125128"/>
                </a:cubicBezTo>
              </a:path>
            </a:pathLst>
          </a:custGeom>
          <a:ln>
            <a:tailEnd type="stealth" w="lg" len="lg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04" name="Прямая соединительная линия 103"/>
          <p:cNvCxnSpPr/>
          <p:nvPr/>
        </p:nvCxnSpPr>
        <p:spPr>
          <a:xfrm>
            <a:off x="7358082" y="1571612"/>
            <a:ext cx="1071570" cy="1588"/>
          </a:xfrm>
          <a:prstGeom prst="line">
            <a:avLst/>
          </a:prstGeom>
          <a:ln>
            <a:tailEnd type="stealth" w="lg" len="lg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</p:cxnSp>
      <p:sp>
        <p:nvSpPr>
          <p:cNvPr id="106" name="TextBox 105"/>
          <p:cNvSpPr txBox="1"/>
          <p:nvPr/>
        </p:nvSpPr>
        <p:spPr>
          <a:xfrm>
            <a:off x="5715008" y="5143512"/>
            <a:ext cx="5000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 smtClean="0"/>
              <a:t>ЖК</a:t>
            </a:r>
            <a:endParaRPr lang="ru-RU" dirty="0"/>
          </a:p>
        </p:txBody>
      </p:sp>
      <p:sp>
        <p:nvSpPr>
          <p:cNvPr id="107" name="TextBox 106"/>
          <p:cNvSpPr txBox="1"/>
          <p:nvPr/>
        </p:nvSpPr>
        <p:spPr>
          <a:xfrm>
            <a:off x="7000892" y="5000636"/>
            <a:ext cx="7143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 smtClean="0"/>
              <a:t>С</a:t>
            </a:r>
            <a:r>
              <a:rPr lang="ru-RU" baseline="-25000" dirty="0" smtClean="0"/>
              <a:t>10</a:t>
            </a:r>
            <a:endParaRPr lang="ru-RU" baseline="-25000" dirty="0"/>
          </a:p>
        </p:txBody>
      </p:sp>
      <p:sp>
        <p:nvSpPr>
          <p:cNvPr id="108" name="TextBox 107"/>
          <p:cNvSpPr txBox="1"/>
          <p:nvPr/>
        </p:nvSpPr>
        <p:spPr>
          <a:xfrm>
            <a:off x="7358082" y="3786190"/>
            <a:ext cx="10715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 smtClean="0"/>
              <a:t>ЖК-</a:t>
            </a:r>
            <a:r>
              <a:rPr lang="en-US" dirty="0" err="1" smtClean="0"/>
              <a:t>CoA</a:t>
            </a:r>
            <a:endParaRPr lang="ru-RU" dirty="0"/>
          </a:p>
        </p:txBody>
      </p:sp>
      <p:sp>
        <p:nvSpPr>
          <p:cNvPr id="109" name="TextBox 108"/>
          <p:cNvSpPr txBox="1"/>
          <p:nvPr/>
        </p:nvSpPr>
        <p:spPr>
          <a:xfrm>
            <a:off x="4929190" y="4000504"/>
            <a:ext cx="5000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 smtClean="0"/>
              <a:t>МГ</a:t>
            </a:r>
            <a:endParaRPr lang="ru-RU" dirty="0"/>
          </a:p>
        </p:txBody>
      </p:sp>
      <p:sp>
        <p:nvSpPr>
          <p:cNvPr id="110" name="TextBox 109"/>
          <p:cNvSpPr txBox="1"/>
          <p:nvPr/>
        </p:nvSpPr>
        <p:spPr>
          <a:xfrm>
            <a:off x="4857752" y="2928934"/>
            <a:ext cx="5000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 smtClean="0"/>
              <a:t>ДГ</a:t>
            </a:r>
            <a:endParaRPr lang="ru-RU" dirty="0"/>
          </a:p>
        </p:txBody>
      </p:sp>
      <p:sp>
        <p:nvSpPr>
          <p:cNvPr id="111" name="TextBox 110"/>
          <p:cNvSpPr txBox="1"/>
          <p:nvPr/>
        </p:nvSpPr>
        <p:spPr>
          <a:xfrm>
            <a:off x="5786446" y="1857364"/>
            <a:ext cx="5000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 smtClean="0"/>
              <a:t>ТГ</a:t>
            </a:r>
            <a:endParaRPr lang="ru-RU" dirty="0"/>
          </a:p>
        </p:txBody>
      </p:sp>
      <p:sp>
        <p:nvSpPr>
          <p:cNvPr id="113" name="TextBox 112"/>
          <p:cNvSpPr txBox="1"/>
          <p:nvPr/>
        </p:nvSpPr>
        <p:spPr>
          <a:xfrm>
            <a:off x="8429652" y="857232"/>
            <a:ext cx="553998" cy="1351958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r>
              <a:rPr lang="ru-RU" sz="2400" dirty="0" smtClean="0"/>
              <a:t>лимфа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8429652" y="5000636"/>
            <a:ext cx="553998" cy="994768"/>
          </a:xfrm>
          <a:prstGeom prst="rect">
            <a:avLst/>
          </a:prstGeom>
          <a:noFill/>
        </p:spPr>
        <p:txBody>
          <a:bodyPr vert="vert270" wrap="square" rtlCol="0">
            <a:spAutoFit/>
          </a:bodyPr>
          <a:lstStyle/>
          <a:p>
            <a:r>
              <a:rPr lang="ru-RU" sz="2400" dirty="0" smtClean="0"/>
              <a:t>кровь</a:t>
            </a:r>
          </a:p>
        </p:txBody>
      </p:sp>
      <p:sp>
        <p:nvSpPr>
          <p:cNvPr id="115" name="16-конечная звезда 114"/>
          <p:cNvSpPr/>
          <p:nvPr/>
        </p:nvSpPr>
        <p:spPr>
          <a:xfrm>
            <a:off x="6858016" y="1428736"/>
            <a:ext cx="571504" cy="571504"/>
          </a:xfrm>
          <a:prstGeom prst="star16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6" name="TextBox 115"/>
          <p:cNvSpPr txBox="1"/>
          <p:nvPr/>
        </p:nvSpPr>
        <p:spPr>
          <a:xfrm>
            <a:off x="6643702" y="2071678"/>
            <a:ext cx="157163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 err="1" smtClean="0"/>
              <a:t>Хиломикрон</a:t>
            </a:r>
            <a:endParaRPr lang="ru-RU" dirty="0" smtClean="0"/>
          </a:p>
          <a:p>
            <a:r>
              <a:rPr lang="ru-RU" dirty="0" smtClean="0"/>
              <a:t>-белок</a:t>
            </a:r>
          </a:p>
          <a:p>
            <a:r>
              <a:rPr lang="ru-RU" dirty="0" smtClean="0"/>
              <a:t>-</a:t>
            </a:r>
            <a:r>
              <a:rPr lang="ru-RU" dirty="0" err="1" smtClean="0"/>
              <a:t>фосфолипид</a:t>
            </a:r>
            <a:endParaRPr lang="ru-RU" dirty="0" smtClean="0"/>
          </a:p>
          <a:p>
            <a:r>
              <a:rPr lang="ru-RU" dirty="0" smtClean="0"/>
              <a:t>-</a:t>
            </a:r>
            <a:r>
              <a:rPr lang="ru-RU" dirty="0" err="1" smtClean="0"/>
              <a:t>холестерол</a:t>
            </a:r>
            <a:endParaRPr lang="ru-RU" dirty="0"/>
          </a:p>
        </p:txBody>
      </p:sp>
      <p:sp>
        <p:nvSpPr>
          <p:cNvPr id="117" name="TextBox 116"/>
          <p:cNvSpPr txBox="1"/>
          <p:nvPr/>
        </p:nvSpPr>
        <p:spPr>
          <a:xfrm>
            <a:off x="1000100" y="1142984"/>
            <a:ext cx="5000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 smtClean="0"/>
              <a:t>ТГ</a:t>
            </a:r>
            <a:endParaRPr lang="ru-RU" dirty="0"/>
          </a:p>
        </p:txBody>
      </p:sp>
      <p:sp>
        <p:nvSpPr>
          <p:cNvPr id="118" name="TextBox 117"/>
          <p:cNvSpPr txBox="1"/>
          <p:nvPr/>
        </p:nvSpPr>
        <p:spPr>
          <a:xfrm>
            <a:off x="357158" y="3286124"/>
            <a:ext cx="5000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 smtClean="0"/>
              <a:t>МГ</a:t>
            </a:r>
            <a:endParaRPr lang="ru-RU" dirty="0"/>
          </a:p>
        </p:txBody>
      </p:sp>
      <p:sp>
        <p:nvSpPr>
          <p:cNvPr id="119" name="TextBox 118"/>
          <p:cNvSpPr txBox="1"/>
          <p:nvPr/>
        </p:nvSpPr>
        <p:spPr>
          <a:xfrm>
            <a:off x="1357290" y="1785926"/>
            <a:ext cx="16430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 smtClean="0"/>
              <a:t>Липаза</a:t>
            </a:r>
          </a:p>
          <a:p>
            <a:r>
              <a:rPr lang="ru-RU" dirty="0" err="1" smtClean="0"/>
              <a:t>Колипаза</a:t>
            </a:r>
            <a:endParaRPr lang="ru-RU" dirty="0"/>
          </a:p>
        </p:txBody>
      </p:sp>
      <p:sp>
        <p:nvSpPr>
          <p:cNvPr id="120" name="TextBox 119"/>
          <p:cNvSpPr txBox="1"/>
          <p:nvPr/>
        </p:nvSpPr>
        <p:spPr>
          <a:xfrm>
            <a:off x="2357422" y="3214686"/>
            <a:ext cx="50006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 smtClean="0"/>
              <a:t>ЖК</a:t>
            </a:r>
            <a:endParaRPr lang="ru-RU" dirty="0"/>
          </a:p>
        </p:txBody>
      </p:sp>
      <p:sp>
        <p:nvSpPr>
          <p:cNvPr id="121" name="Полилиния 120"/>
          <p:cNvSpPr/>
          <p:nvPr/>
        </p:nvSpPr>
        <p:spPr>
          <a:xfrm rot="18888960">
            <a:off x="2987127" y="2927524"/>
            <a:ext cx="808522" cy="500514"/>
          </a:xfrm>
          <a:custGeom>
            <a:avLst/>
            <a:gdLst>
              <a:gd name="connsiteX0" fmla="*/ 0 w 808522"/>
              <a:gd name="connsiteY0" fmla="*/ 500514 h 500514"/>
              <a:gd name="connsiteX1" fmla="*/ 67376 w 808522"/>
              <a:gd name="connsiteY1" fmla="*/ 317634 h 500514"/>
              <a:gd name="connsiteX2" fmla="*/ 327259 w 808522"/>
              <a:gd name="connsiteY2" fmla="*/ 346510 h 500514"/>
              <a:gd name="connsiteX3" fmla="*/ 423511 w 808522"/>
              <a:gd name="connsiteY3" fmla="*/ 115503 h 500514"/>
              <a:gd name="connsiteX4" fmla="*/ 693019 w 808522"/>
              <a:gd name="connsiteY4" fmla="*/ 134754 h 500514"/>
              <a:gd name="connsiteX5" fmla="*/ 808522 w 808522"/>
              <a:gd name="connsiteY5" fmla="*/ 0 h 500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8522" h="500514">
                <a:moveTo>
                  <a:pt x="0" y="500514"/>
                </a:moveTo>
                <a:cubicBezTo>
                  <a:pt x="6416" y="421907"/>
                  <a:pt x="12833" y="343301"/>
                  <a:pt x="67376" y="317634"/>
                </a:cubicBezTo>
                <a:cubicBezTo>
                  <a:pt x="121919" y="291967"/>
                  <a:pt x="267903" y="380198"/>
                  <a:pt x="327259" y="346510"/>
                </a:cubicBezTo>
                <a:cubicBezTo>
                  <a:pt x="386615" y="312822"/>
                  <a:pt x="362551" y="150796"/>
                  <a:pt x="423511" y="115503"/>
                </a:cubicBezTo>
                <a:cubicBezTo>
                  <a:pt x="484471" y="80210"/>
                  <a:pt x="628851" y="154004"/>
                  <a:pt x="693019" y="134754"/>
                </a:cubicBezTo>
                <a:cubicBezTo>
                  <a:pt x="757187" y="115504"/>
                  <a:pt x="782854" y="57752"/>
                  <a:pt x="808522" y="0"/>
                </a:cubicBezTo>
              </a:path>
            </a:pathLst>
          </a:cu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122" name="Прямая со стрелкой 121"/>
          <p:cNvCxnSpPr/>
          <p:nvPr/>
        </p:nvCxnSpPr>
        <p:spPr>
          <a:xfrm rot="5400000">
            <a:off x="2464976" y="3821512"/>
            <a:ext cx="713586" cy="642942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4" name="TextBox 123"/>
          <p:cNvSpPr txBox="1"/>
          <p:nvPr/>
        </p:nvSpPr>
        <p:spPr>
          <a:xfrm>
            <a:off x="2786050" y="2643182"/>
            <a:ext cx="8572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dirty="0" smtClean="0"/>
              <a:t>Соли</a:t>
            </a:r>
          </a:p>
          <a:p>
            <a:r>
              <a:rPr lang="ru-RU" sz="1200" dirty="0" smtClean="0"/>
              <a:t>Желчных кислот</a:t>
            </a:r>
            <a:endParaRPr lang="ru-RU" sz="1200" dirty="0"/>
          </a:p>
        </p:txBody>
      </p:sp>
      <p:sp>
        <p:nvSpPr>
          <p:cNvPr id="127" name="TextBox 126"/>
          <p:cNvSpPr txBox="1"/>
          <p:nvPr/>
        </p:nvSpPr>
        <p:spPr>
          <a:xfrm>
            <a:off x="6357950" y="4429132"/>
            <a:ext cx="7143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 smtClean="0"/>
              <a:t>С</a:t>
            </a:r>
            <a:r>
              <a:rPr lang="ru-RU" baseline="-25000" dirty="0" smtClean="0"/>
              <a:t>16</a:t>
            </a:r>
            <a:endParaRPr lang="ru-RU" baseline="-25000" dirty="0"/>
          </a:p>
        </p:txBody>
      </p:sp>
      <p:sp>
        <p:nvSpPr>
          <p:cNvPr id="128" name="Полилиния 127"/>
          <p:cNvSpPr/>
          <p:nvPr/>
        </p:nvSpPr>
        <p:spPr>
          <a:xfrm>
            <a:off x="5357818" y="3643314"/>
            <a:ext cx="1785950" cy="357190"/>
          </a:xfrm>
          <a:custGeom>
            <a:avLst/>
            <a:gdLst>
              <a:gd name="connsiteX0" fmla="*/ 22458 w 22458"/>
              <a:gd name="connsiteY0" fmla="*/ 654518 h 654518"/>
              <a:gd name="connsiteX1" fmla="*/ 3208 w 22458"/>
              <a:gd name="connsiteY1" fmla="*/ 105878 h 654518"/>
              <a:gd name="connsiteX2" fmla="*/ 3208 w 22458"/>
              <a:gd name="connsiteY2" fmla="*/ 19251 h 654518"/>
              <a:gd name="connsiteX0" fmla="*/ 19250 w 19250"/>
              <a:gd name="connsiteY0" fmla="*/ 635267 h 635267"/>
              <a:gd name="connsiteX1" fmla="*/ 0 w 19250"/>
              <a:gd name="connsiteY1" fmla="*/ 0 h 635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250" h="635267">
                <a:moveTo>
                  <a:pt x="19250" y="635267"/>
                </a:moveTo>
                <a:lnTo>
                  <a:pt x="0" y="0"/>
                </a:lnTo>
              </a:path>
            </a:pathLst>
          </a:custGeom>
          <a:ln>
            <a:tailEnd type="stealth" w="lg" len="lg"/>
          </a:ln>
        </p:spPr>
        <p:style>
          <a:lnRef idx="2">
            <a:schemeClr val="accent4"/>
          </a:lnRef>
          <a:fillRef idx="0">
            <a:schemeClr val="accent4"/>
          </a:fillRef>
          <a:effectRef idx="1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4488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1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6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2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2000"/>
                                        <p:tgtEl>
                                          <p:spTgt spid="1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2000"/>
                                        <p:tgtEl>
                                          <p:spTgt spid="1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2" fill="hold">
                      <p:stCondLst>
                        <p:cond delay="indefinite"/>
                      </p:stCondLst>
                      <p:childTnLst>
                        <p:par>
                          <p:cTn id="143" fill="hold">
                            <p:stCondLst>
                              <p:cond delay="0"/>
                            </p:stCondLst>
                            <p:childTnLst>
                              <p:par>
                                <p:cTn id="1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2000"/>
                                        <p:tgtEl>
                                          <p:spTgt spid="1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2000"/>
                                        <p:tgtEl>
                                          <p:spTgt spid="1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6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" dur="500"/>
                                        <p:tgtEl>
                                          <p:spTgt spid="1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2" dur="500"/>
                                        <p:tgtEl>
                                          <p:spTgt spid="1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7" dur="2000"/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4" fill="hold">
                      <p:stCondLst>
                        <p:cond delay="indefinite"/>
                      </p:stCondLst>
                      <p:childTnLst>
                        <p:par>
                          <p:cTn id="185" fill="hold">
                            <p:stCondLst>
                              <p:cond delay="0"/>
                            </p:stCondLst>
                            <p:childTnLst>
                              <p:par>
                                <p:cTn id="18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2000"/>
                                        <p:tgtEl>
                                          <p:spTgt spid="1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3" dur="500"/>
                                        <p:tgtEl>
                                          <p:spTgt spid="1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>
                      <p:stCondLst>
                        <p:cond delay="indefinite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8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2000"/>
                                        <p:tgtEl>
                                          <p:spTgt spid="1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>
                      <p:stCondLst>
                        <p:cond delay="indefinite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8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build="allAtOnce"/>
      <p:bldP spid="85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6" grpId="0" build="allAtOnce"/>
      <p:bldP spid="107" grpId="0" build="p"/>
      <p:bldP spid="108" grpId="0" build="p"/>
      <p:bldP spid="109" grpId="0" build="allAtOnce"/>
      <p:bldP spid="110" grpId="0" build="allAtOnce"/>
      <p:bldP spid="111" grpId="0" build="allAtOnce"/>
      <p:bldP spid="113" grpId="0" build="allAtOnce"/>
      <p:bldP spid="114" grpId="0" build="allAtOnce"/>
      <p:bldP spid="115" grpId="0" animBg="1"/>
      <p:bldP spid="116" grpId="0" build="p"/>
      <p:bldP spid="117" grpId="0" build="allAtOnce"/>
      <p:bldP spid="118" grpId="0"/>
      <p:bldP spid="119" grpId="0" build="allAtOnce"/>
      <p:bldP spid="120" grpId="0"/>
      <p:bldP spid="121" grpId="0" animBg="1"/>
      <p:bldP spid="124" grpId="0"/>
      <p:bldP spid="127" grpId="0" build="allAtOnce"/>
      <p:bldP spid="128" grpId="0" animBg="1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/>
              <a:t>Внутриклеточный синтез липидов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55000" lnSpcReduction="20000"/>
          </a:bodyPr>
          <a:lstStyle/>
          <a:p>
            <a:r>
              <a:rPr lang="ru-RU" dirty="0"/>
              <a:t>Пройдя через клеточную поверхность, продукты расщепления жиров – </a:t>
            </a:r>
            <a:r>
              <a:rPr lang="ru-RU" i="1" dirty="0" err="1"/>
              <a:t>моноглицериды</a:t>
            </a:r>
            <a:r>
              <a:rPr lang="ru-RU" i="1" dirty="0"/>
              <a:t> и жирные кислоты–</a:t>
            </a:r>
            <a:r>
              <a:rPr lang="ru-RU" dirty="0"/>
              <a:t> транспортируются небольшим белком с мол. массой 12000 в микросомы эндоплазматического ретикулума, где из них </a:t>
            </a:r>
            <a:r>
              <a:rPr lang="ru-RU" i="1" dirty="0"/>
              <a:t>вновь синтезируются </a:t>
            </a:r>
            <a:r>
              <a:rPr lang="ru-RU" i="1" dirty="0" err="1"/>
              <a:t>триглицериды</a:t>
            </a:r>
            <a:r>
              <a:rPr lang="ru-RU" i="1" dirty="0"/>
              <a:t> </a:t>
            </a:r>
            <a:r>
              <a:rPr lang="ru-RU" dirty="0"/>
              <a:t>и другие </a:t>
            </a:r>
            <a:r>
              <a:rPr lang="ru-RU" i="1" dirty="0"/>
              <a:t>липиды.</a:t>
            </a:r>
            <a:r>
              <a:rPr lang="ru-RU" dirty="0"/>
              <a:t> Вначале при участии </a:t>
            </a:r>
            <a:r>
              <a:rPr lang="ru-RU" dirty="0" err="1"/>
              <a:t>моноглицеридтрансферазы</a:t>
            </a:r>
            <a:r>
              <a:rPr lang="ru-RU" dirty="0"/>
              <a:t> образуются эфиры активированных жирных кислот с </a:t>
            </a:r>
            <a:r>
              <a:rPr lang="ru-RU" dirty="0" err="1"/>
              <a:t>моноглицеридами</a:t>
            </a:r>
            <a:r>
              <a:rPr lang="ru-RU" dirty="0"/>
              <a:t>, а затем при участии </a:t>
            </a:r>
            <a:r>
              <a:rPr lang="ru-RU" dirty="0" err="1"/>
              <a:t>диглицеридтрансферазы</a:t>
            </a:r>
            <a:r>
              <a:rPr lang="ru-RU" dirty="0"/>
              <a:t> к синтезированному </a:t>
            </a:r>
            <a:r>
              <a:rPr lang="ru-RU" dirty="0" err="1"/>
              <a:t>диглицериду</a:t>
            </a:r>
            <a:r>
              <a:rPr lang="ru-RU" dirty="0"/>
              <a:t> присоединяется еще одна жирная кислота и образуется </a:t>
            </a:r>
            <a:r>
              <a:rPr lang="ru-RU" dirty="0" err="1"/>
              <a:t>триглицерид</a:t>
            </a:r>
            <a:r>
              <a:rPr lang="ru-RU" dirty="0"/>
              <a:t>. Другой, менее важный путь </a:t>
            </a:r>
            <a:r>
              <a:rPr lang="ru-RU" dirty="0" err="1"/>
              <a:t>ресинтеза</a:t>
            </a:r>
            <a:r>
              <a:rPr lang="ru-RU" dirty="0"/>
              <a:t> </a:t>
            </a:r>
            <a:r>
              <a:rPr lang="ru-RU" dirty="0" err="1"/>
              <a:t>триглицеридов</a:t>
            </a:r>
            <a:r>
              <a:rPr lang="ru-RU" dirty="0"/>
              <a:t> связан с обменом глюкозы.</a:t>
            </a:r>
          </a:p>
          <a:p>
            <a:r>
              <a:rPr lang="ru-RU" i="1" dirty="0" err="1"/>
              <a:t>Фосфолипиды</a:t>
            </a:r>
            <a:r>
              <a:rPr lang="ru-RU" i="1" dirty="0"/>
              <a:t>,</a:t>
            </a:r>
            <a:r>
              <a:rPr lang="ru-RU" dirty="0"/>
              <a:t> как и </a:t>
            </a:r>
            <a:r>
              <a:rPr lang="ru-RU" dirty="0" err="1"/>
              <a:t>триглицериды</a:t>
            </a:r>
            <a:r>
              <a:rPr lang="ru-RU" dirty="0"/>
              <a:t>, могут образовываться в </a:t>
            </a:r>
            <a:r>
              <a:rPr lang="ru-RU" dirty="0" err="1"/>
              <a:t>энтероцитах</a:t>
            </a:r>
            <a:r>
              <a:rPr lang="ru-RU" dirty="0"/>
              <a:t> путем </a:t>
            </a:r>
            <a:r>
              <a:rPr lang="ru-RU" dirty="0" err="1"/>
              <a:t>эстерификации</a:t>
            </a:r>
            <a:r>
              <a:rPr lang="ru-RU" dirty="0"/>
              <a:t> (примером служит образование лецитина из </a:t>
            </a:r>
            <a:r>
              <a:rPr lang="ru-RU" dirty="0" err="1"/>
              <a:t>лизолецитина</a:t>
            </a:r>
            <a:r>
              <a:rPr lang="ru-RU" dirty="0"/>
              <a:t>). </a:t>
            </a:r>
            <a:r>
              <a:rPr lang="ru-RU" dirty="0" err="1"/>
              <a:t>Реэтерификация</a:t>
            </a:r>
            <a:r>
              <a:rPr lang="ru-RU" dirty="0"/>
              <a:t> </a:t>
            </a:r>
            <a:r>
              <a:rPr lang="ru-RU" dirty="0" err="1"/>
              <a:t>холестерола</a:t>
            </a:r>
            <a:r>
              <a:rPr lang="ru-RU" dirty="0"/>
              <a:t> катализируется </a:t>
            </a:r>
            <a:r>
              <a:rPr lang="ru-RU" dirty="0" err="1"/>
              <a:t>холестеролэстеразой</a:t>
            </a:r>
            <a:r>
              <a:rPr lang="ru-RU" dirty="0"/>
              <a:t>. Кроме того, в подвздошной кишке происходит синтез </a:t>
            </a:r>
            <a:r>
              <a:rPr lang="ru-RU" dirty="0" err="1"/>
              <a:t>холестерола</a:t>
            </a:r>
            <a:r>
              <a:rPr lang="ru-RU" dirty="0"/>
              <a:t> </a:t>
            </a:r>
            <a:r>
              <a:rPr lang="en-US" dirty="0"/>
              <a:t>de novo</a:t>
            </a:r>
            <a:r>
              <a:rPr lang="ru-RU" dirty="0"/>
              <a:t>, поэтому тонкому кишечнику принадлежит особая роль в обмене этого липида.</a:t>
            </a:r>
          </a:p>
          <a:p>
            <a:r>
              <a:rPr lang="ru-RU" dirty="0"/>
              <a:t/>
            </a:r>
            <a:br>
              <a:rPr lang="ru-RU" dirty="0"/>
            </a:b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9775194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ru-RU" b="1" dirty="0"/>
              <a:t>Образование </a:t>
            </a:r>
            <a:r>
              <a:rPr lang="ru-RU" b="1" dirty="0" err="1" smtClean="0"/>
              <a:t>хиломикронов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dirty="0" smtClean="0"/>
              <a:t>Состав: </a:t>
            </a:r>
          </a:p>
          <a:p>
            <a:r>
              <a:rPr lang="ru-RU" dirty="0" smtClean="0"/>
              <a:t>90</a:t>
            </a:r>
            <a:r>
              <a:rPr lang="ru-RU" dirty="0"/>
              <a:t>%–</a:t>
            </a:r>
            <a:r>
              <a:rPr lang="ru-RU" dirty="0" err="1"/>
              <a:t>триглицериды</a:t>
            </a:r>
            <a:r>
              <a:rPr lang="ru-RU" dirty="0"/>
              <a:t>, </a:t>
            </a:r>
            <a:endParaRPr lang="ru-RU" dirty="0" smtClean="0"/>
          </a:p>
          <a:p>
            <a:r>
              <a:rPr lang="ru-RU" dirty="0" smtClean="0"/>
              <a:t>7</a:t>
            </a:r>
            <a:r>
              <a:rPr lang="ru-RU" dirty="0"/>
              <a:t>%–</a:t>
            </a:r>
            <a:r>
              <a:rPr lang="ru-RU" dirty="0" err="1"/>
              <a:t>фосфолипиды</a:t>
            </a:r>
            <a:r>
              <a:rPr lang="ru-RU" dirty="0"/>
              <a:t>, </a:t>
            </a:r>
            <a:endParaRPr lang="ru-RU" dirty="0" smtClean="0"/>
          </a:p>
          <a:p>
            <a:r>
              <a:rPr lang="ru-RU" dirty="0" smtClean="0"/>
              <a:t>2</a:t>
            </a:r>
            <a:r>
              <a:rPr lang="ru-RU" dirty="0"/>
              <a:t>%–</a:t>
            </a:r>
            <a:r>
              <a:rPr lang="ru-RU" dirty="0" err="1" smtClean="0"/>
              <a:t>холестерол</a:t>
            </a:r>
            <a:endParaRPr lang="ru-RU" dirty="0" smtClean="0"/>
          </a:p>
          <a:p>
            <a:r>
              <a:rPr lang="ru-RU" dirty="0" smtClean="0"/>
              <a:t>1</a:t>
            </a:r>
            <a:r>
              <a:rPr lang="ru-RU" dirty="0"/>
              <a:t>%–белок. </a:t>
            </a:r>
            <a:endParaRPr lang="ru-RU" dirty="0" smtClean="0"/>
          </a:p>
          <a:p>
            <a:r>
              <a:rPr lang="ru-RU" dirty="0" smtClean="0"/>
              <a:t>Диаметр </a:t>
            </a:r>
            <a:r>
              <a:rPr lang="ru-RU" dirty="0" err="1"/>
              <a:t>хиломикронов</a:t>
            </a:r>
            <a:r>
              <a:rPr lang="ru-RU" dirty="0"/>
              <a:t> составляет 60–75 нм в зависимости от скорости всасывания и </a:t>
            </a:r>
            <a:r>
              <a:rPr lang="ru-RU" dirty="0" err="1"/>
              <a:t>ресинтеза</a:t>
            </a:r>
            <a:r>
              <a:rPr lang="ru-RU" dirty="0"/>
              <a:t> жиров.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5314448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70000" lnSpcReduction="20000"/>
          </a:bodyPr>
          <a:lstStyle/>
          <a:p>
            <a:r>
              <a:rPr lang="ru-RU" b="1" dirty="0" err="1"/>
              <a:t>Триглицериды</a:t>
            </a:r>
            <a:r>
              <a:rPr lang="ru-RU" b="1" dirty="0"/>
              <a:t>, содержащие короткоцепочечные и </a:t>
            </a:r>
            <a:r>
              <a:rPr lang="ru-RU" b="1" dirty="0" err="1"/>
              <a:t>среднецепочечные</a:t>
            </a:r>
            <a:r>
              <a:rPr lang="ru-RU" b="1" dirty="0"/>
              <a:t> жирные кислоты. </a:t>
            </a:r>
            <a:r>
              <a:rPr lang="ru-RU" dirty="0"/>
              <a:t>В отличие –от </a:t>
            </a:r>
            <a:r>
              <a:rPr lang="ru-RU" dirty="0" err="1"/>
              <a:t>триглицеридов</a:t>
            </a:r>
            <a:r>
              <a:rPr lang="ru-RU" dirty="0"/>
              <a:t>, содержащих жирные кислоты с длинной цепью, до 30% </a:t>
            </a:r>
            <a:r>
              <a:rPr lang="ru-RU" dirty="0" err="1"/>
              <a:t>триглицеридов</a:t>
            </a:r>
            <a:r>
              <a:rPr lang="ru-RU" dirty="0"/>
              <a:t>, содержащих жирные кислоты с короткими и средними цепями, захватываются клетками в </a:t>
            </a:r>
            <a:r>
              <a:rPr lang="ru-RU" i="1" dirty="0" err="1"/>
              <a:t>интактном</a:t>
            </a:r>
            <a:r>
              <a:rPr lang="ru-RU" i="1" dirty="0"/>
              <a:t> виде. </a:t>
            </a:r>
            <a:r>
              <a:rPr lang="ru-RU" dirty="0"/>
              <a:t>Внутри клетки жирные кислоты отщепляются под действием </a:t>
            </a:r>
            <a:r>
              <a:rPr lang="ru-RU" dirty="0" err="1"/>
              <a:t>эстераз</a:t>
            </a:r>
            <a:r>
              <a:rPr lang="ru-RU" dirty="0"/>
              <a:t> и вместе с жирными кислотами, поступившими в </a:t>
            </a:r>
            <a:r>
              <a:rPr lang="ru-RU" dirty="0" err="1"/>
              <a:t>энтероциты</a:t>
            </a:r>
            <a:r>
              <a:rPr lang="ru-RU" dirty="0"/>
              <a:t> </a:t>
            </a:r>
            <a:r>
              <a:rPr lang="ru-RU" dirty="0" err="1"/>
              <a:t>в</a:t>
            </a:r>
            <a:r>
              <a:rPr lang="ru-RU" dirty="0"/>
              <a:t> свободном виде, диффундируют из клеток и поступают через </a:t>
            </a:r>
            <a:r>
              <a:rPr lang="ru-RU" i="1" dirty="0"/>
              <a:t>капилляры</a:t>
            </a:r>
            <a:r>
              <a:rPr lang="ru-RU" dirty="0"/>
              <a:t> в воротную вену. Существование этого механизма, значительно более простого, чем механизм транспорта </a:t>
            </a:r>
            <a:r>
              <a:rPr lang="ru-RU" dirty="0" err="1"/>
              <a:t>триглицеридов</a:t>
            </a:r>
            <a:r>
              <a:rPr lang="ru-RU" dirty="0"/>
              <a:t>, содержащих жирные кислоты с длинными цепями, используют при лечении больных с нарушениями переваривания или всасывания липидов – путем замены в диете </a:t>
            </a:r>
            <a:r>
              <a:rPr lang="ru-RU" dirty="0" err="1"/>
              <a:t>триглицеридов</a:t>
            </a:r>
            <a:r>
              <a:rPr lang="ru-RU" dirty="0"/>
              <a:t> с длинноцепочечными жирными кислотами на </a:t>
            </a:r>
            <a:r>
              <a:rPr lang="ru-RU" dirty="0" err="1"/>
              <a:t>триглицериды</a:t>
            </a:r>
            <a:r>
              <a:rPr lang="ru-RU" dirty="0"/>
              <a:t> со </a:t>
            </a:r>
            <a:r>
              <a:rPr lang="ru-RU" dirty="0" err="1"/>
              <a:t>среднецепочечными</a:t>
            </a:r>
            <a:r>
              <a:rPr lang="ru-RU" dirty="0"/>
              <a:t> жирными кислотами.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9420157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ru-RU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Толстый кишечник</a:t>
            </a:r>
            <a:endParaRPr lang="fr-FR" dirty="0" smtClean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1474788" y="1390650"/>
            <a:ext cx="2782887" cy="4076700"/>
            <a:chOff x="2491" y="1003"/>
            <a:chExt cx="1753" cy="2568"/>
          </a:xfrm>
        </p:grpSpPr>
        <p:sp>
          <p:nvSpPr>
            <p:cNvPr id="37909" name="Freeform 4"/>
            <p:cNvSpPr>
              <a:spLocks/>
            </p:cNvSpPr>
            <p:nvPr/>
          </p:nvSpPr>
          <p:spPr bwMode="auto">
            <a:xfrm>
              <a:off x="4186" y="2368"/>
              <a:ext cx="38" cy="91"/>
            </a:xfrm>
            <a:custGeom>
              <a:avLst/>
              <a:gdLst>
                <a:gd name="T0" fmla="*/ 12 w 15"/>
                <a:gd name="T1" fmla="*/ 0 h 34"/>
                <a:gd name="T2" fmla="*/ 14 w 15"/>
                <a:gd name="T3" fmla="*/ 22 h 34"/>
                <a:gd name="T4" fmla="*/ 0 w 15"/>
                <a:gd name="T5" fmla="*/ 30 h 34"/>
                <a:gd name="T6" fmla="*/ 11 w 15"/>
                <a:gd name="T7" fmla="*/ 11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34"/>
                <a:gd name="T14" fmla="*/ 15 w 15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34">
                  <a:moveTo>
                    <a:pt x="12" y="0"/>
                  </a:moveTo>
                  <a:cubicBezTo>
                    <a:pt x="13" y="7"/>
                    <a:pt x="15" y="15"/>
                    <a:pt x="14" y="22"/>
                  </a:cubicBezTo>
                  <a:cubicBezTo>
                    <a:pt x="13" y="34"/>
                    <a:pt x="10" y="32"/>
                    <a:pt x="0" y="30"/>
                  </a:cubicBezTo>
                  <a:cubicBezTo>
                    <a:pt x="10" y="28"/>
                    <a:pt x="10" y="21"/>
                    <a:pt x="11" y="11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10" name="Freeform 5"/>
            <p:cNvSpPr>
              <a:spLocks/>
            </p:cNvSpPr>
            <p:nvPr/>
          </p:nvSpPr>
          <p:spPr bwMode="auto">
            <a:xfrm>
              <a:off x="2491" y="1003"/>
              <a:ext cx="1753" cy="2568"/>
            </a:xfrm>
            <a:custGeom>
              <a:avLst/>
              <a:gdLst>
                <a:gd name="T0" fmla="*/ 687 w 701"/>
                <a:gd name="T1" fmla="*/ 498 h 963"/>
                <a:gd name="T2" fmla="*/ 667 w 701"/>
                <a:gd name="T3" fmla="*/ 413 h 963"/>
                <a:gd name="T4" fmla="*/ 650 w 701"/>
                <a:gd name="T5" fmla="*/ 312 h 963"/>
                <a:gd name="T6" fmla="*/ 644 w 701"/>
                <a:gd name="T7" fmla="*/ 238 h 963"/>
                <a:gd name="T8" fmla="*/ 647 w 701"/>
                <a:gd name="T9" fmla="*/ 156 h 963"/>
                <a:gd name="T10" fmla="*/ 642 w 701"/>
                <a:gd name="T11" fmla="*/ 63 h 963"/>
                <a:gd name="T12" fmla="*/ 584 w 701"/>
                <a:gd name="T13" fmla="*/ 5 h 963"/>
                <a:gd name="T14" fmla="*/ 518 w 701"/>
                <a:gd name="T15" fmla="*/ 57 h 963"/>
                <a:gd name="T16" fmla="*/ 483 w 701"/>
                <a:gd name="T17" fmla="*/ 117 h 963"/>
                <a:gd name="T18" fmla="*/ 426 w 701"/>
                <a:gd name="T19" fmla="*/ 163 h 963"/>
                <a:gd name="T20" fmla="*/ 327 w 701"/>
                <a:gd name="T21" fmla="*/ 175 h 963"/>
                <a:gd name="T22" fmla="*/ 235 w 701"/>
                <a:gd name="T23" fmla="*/ 167 h 963"/>
                <a:gd name="T24" fmla="*/ 161 w 701"/>
                <a:gd name="T25" fmla="*/ 120 h 963"/>
                <a:gd name="T26" fmla="*/ 70 w 701"/>
                <a:gd name="T27" fmla="*/ 84 h 963"/>
                <a:gd name="T28" fmla="*/ 22 w 701"/>
                <a:gd name="T29" fmla="*/ 127 h 963"/>
                <a:gd name="T30" fmla="*/ 27 w 701"/>
                <a:gd name="T31" fmla="*/ 256 h 963"/>
                <a:gd name="T32" fmla="*/ 22 w 701"/>
                <a:gd name="T33" fmla="*/ 367 h 963"/>
                <a:gd name="T34" fmla="*/ 13 w 701"/>
                <a:gd name="T35" fmla="*/ 477 h 963"/>
                <a:gd name="T36" fmla="*/ 45 w 701"/>
                <a:gd name="T37" fmla="*/ 610 h 963"/>
                <a:gd name="T38" fmla="*/ 162 w 701"/>
                <a:gd name="T39" fmla="*/ 703 h 963"/>
                <a:gd name="T40" fmla="*/ 200 w 701"/>
                <a:gd name="T41" fmla="*/ 658 h 963"/>
                <a:gd name="T42" fmla="*/ 192 w 701"/>
                <a:gd name="T43" fmla="*/ 654 h 963"/>
                <a:gd name="T44" fmla="*/ 207 w 701"/>
                <a:gd name="T45" fmla="*/ 649 h 963"/>
                <a:gd name="T46" fmla="*/ 158 w 701"/>
                <a:gd name="T47" fmla="*/ 550 h 963"/>
                <a:gd name="T48" fmla="*/ 129 w 701"/>
                <a:gd name="T49" fmla="*/ 463 h 963"/>
                <a:gd name="T50" fmla="*/ 125 w 701"/>
                <a:gd name="T51" fmla="*/ 366 h 963"/>
                <a:gd name="T52" fmla="*/ 132 w 701"/>
                <a:gd name="T53" fmla="*/ 276 h 963"/>
                <a:gd name="T54" fmla="*/ 176 w 701"/>
                <a:gd name="T55" fmla="*/ 265 h 963"/>
                <a:gd name="T56" fmla="*/ 282 w 701"/>
                <a:gd name="T57" fmla="*/ 288 h 963"/>
                <a:gd name="T58" fmla="*/ 376 w 701"/>
                <a:gd name="T59" fmla="*/ 289 h 963"/>
                <a:gd name="T60" fmla="*/ 469 w 701"/>
                <a:gd name="T61" fmla="*/ 267 h 963"/>
                <a:gd name="T62" fmla="*/ 541 w 701"/>
                <a:gd name="T63" fmla="*/ 204 h 963"/>
                <a:gd name="T64" fmla="*/ 548 w 701"/>
                <a:gd name="T65" fmla="*/ 280 h 963"/>
                <a:gd name="T66" fmla="*/ 562 w 701"/>
                <a:gd name="T67" fmla="*/ 382 h 963"/>
                <a:gd name="T68" fmla="*/ 577 w 701"/>
                <a:gd name="T69" fmla="*/ 464 h 963"/>
                <a:gd name="T70" fmla="*/ 584 w 701"/>
                <a:gd name="T71" fmla="*/ 511 h 963"/>
                <a:gd name="T72" fmla="*/ 596 w 701"/>
                <a:gd name="T73" fmla="*/ 561 h 963"/>
                <a:gd name="T74" fmla="*/ 578 w 701"/>
                <a:gd name="T75" fmla="*/ 617 h 963"/>
                <a:gd name="T76" fmla="*/ 553 w 701"/>
                <a:gd name="T77" fmla="*/ 650 h 963"/>
                <a:gd name="T78" fmla="*/ 458 w 701"/>
                <a:gd name="T79" fmla="*/ 652 h 963"/>
                <a:gd name="T80" fmla="*/ 298 w 701"/>
                <a:gd name="T81" fmla="*/ 766 h 963"/>
                <a:gd name="T82" fmla="*/ 326 w 701"/>
                <a:gd name="T83" fmla="*/ 914 h 963"/>
                <a:gd name="T84" fmla="*/ 368 w 701"/>
                <a:gd name="T85" fmla="*/ 952 h 963"/>
                <a:gd name="T86" fmla="*/ 418 w 701"/>
                <a:gd name="T87" fmla="*/ 817 h 963"/>
                <a:gd name="T88" fmla="*/ 411 w 701"/>
                <a:gd name="T89" fmla="*/ 737 h 963"/>
                <a:gd name="T90" fmla="*/ 556 w 701"/>
                <a:gd name="T91" fmla="*/ 763 h 963"/>
                <a:gd name="T92" fmla="*/ 648 w 701"/>
                <a:gd name="T93" fmla="*/ 663 h 963"/>
                <a:gd name="T94" fmla="*/ 694 w 701"/>
                <a:gd name="T95" fmla="*/ 550 h 96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01"/>
                <a:gd name="T145" fmla="*/ 0 h 963"/>
                <a:gd name="T146" fmla="*/ 701 w 701"/>
                <a:gd name="T147" fmla="*/ 963 h 96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01" h="963">
                  <a:moveTo>
                    <a:pt x="694" y="550"/>
                  </a:moveTo>
                  <a:cubicBezTo>
                    <a:pt x="699" y="541"/>
                    <a:pt x="697" y="507"/>
                    <a:pt x="687" y="498"/>
                  </a:cubicBezTo>
                  <a:cubicBezTo>
                    <a:pt x="692" y="492"/>
                    <a:pt x="688" y="457"/>
                    <a:pt x="674" y="453"/>
                  </a:cubicBezTo>
                  <a:cubicBezTo>
                    <a:pt x="678" y="450"/>
                    <a:pt x="680" y="422"/>
                    <a:pt x="667" y="413"/>
                  </a:cubicBezTo>
                  <a:cubicBezTo>
                    <a:pt x="670" y="401"/>
                    <a:pt x="664" y="366"/>
                    <a:pt x="655" y="365"/>
                  </a:cubicBezTo>
                  <a:cubicBezTo>
                    <a:pt x="663" y="357"/>
                    <a:pt x="655" y="323"/>
                    <a:pt x="650" y="312"/>
                  </a:cubicBezTo>
                  <a:cubicBezTo>
                    <a:pt x="654" y="309"/>
                    <a:pt x="656" y="278"/>
                    <a:pt x="649" y="275"/>
                  </a:cubicBezTo>
                  <a:cubicBezTo>
                    <a:pt x="655" y="266"/>
                    <a:pt x="647" y="244"/>
                    <a:pt x="644" y="238"/>
                  </a:cubicBezTo>
                  <a:cubicBezTo>
                    <a:pt x="650" y="231"/>
                    <a:pt x="648" y="213"/>
                    <a:pt x="644" y="199"/>
                  </a:cubicBezTo>
                  <a:cubicBezTo>
                    <a:pt x="650" y="199"/>
                    <a:pt x="656" y="166"/>
                    <a:pt x="647" y="156"/>
                  </a:cubicBezTo>
                  <a:cubicBezTo>
                    <a:pt x="656" y="149"/>
                    <a:pt x="654" y="112"/>
                    <a:pt x="643" y="110"/>
                  </a:cubicBezTo>
                  <a:cubicBezTo>
                    <a:pt x="650" y="101"/>
                    <a:pt x="651" y="72"/>
                    <a:pt x="642" y="63"/>
                  </a:cubicBezTo>
                  <a:cubicBezTo>
                    <a:pt x="647" y="50"/>
                    <a:pt x="625" y="13"/>
                    <a:pt x="612" y="6"/>
                  </a:cubicBezTo>
                  <a:cubicBezTo>
                    <a:pt x="599" y="0"/>
                    <a:pt x="589" y="5"/>
                    <a:pt x="584" y="5"/>
                  </a:cubicBezTo>
                  <a:cubicBezTo>
                    <a:pt x="573" y="3"/>
                    <a:pt x="564" y="1"/>
                    <a:pt x="547" y="10"/>
                  </a:cubicBezTo>
                  <a:cubicBezTo>
                    <a:pt x="519" y="23"/>
                    <a:pt x="515" y="48"/>
                    <a:pt x="518" y="57"/>
                  </a:cubicBezTo>
                  <a:cubicBezTo>
                    <a:pt x="512" y="57"/>
                    <a:pt x="496" y="78"/>
                    <a:pt x="504" y="87"/>
                  </a:cubicBezTo>
                  <a:cubicBezTo>
                    <a:pt x="494" y="87"/>
                    <a:pt x="482" y="103"/>
                    <a:pt x="483" y="117"/>
                  </a:cubicBezTo>
                  <a:cubicBezTo>
                    <a:pt x="473" y="121"/>
                    <a:pt x="462" y="133"/>
                    <a:pt x="464" y="144"/>
                  </a:cubicBezTo>
                  <a:cubicBezTo>
                    <a:pt x="452" y="141"/>
                    <a:pt x="433" y="156"/>
                    <a:pt x="426" y="163"/>
                  </a:cubicBezTo>
                  <a:cubicBezTo>
                    <a:pt x="412" y="153"/>
                    <a:pt x="380" y="162"/>
                    <a:pt x="375" y="169"/>
                  </a:cubicBezTo>
                  <a:cubicBezTo>
                    <a:pt x="365" y="161"/>
                    <a:pt x="329" y="168"/>
                    <a:pt x="327" y="175"/>
                  </a:cubicBezTo>
                  <a:cubicBezTo>
                    <a:pt x="313" y="166"/>
                    <a:pt x="293" y="167"/>
                    <a:pt x="278" y="174"/>
                  </a:cubicBezTo>
                  <a:cubicBezTo>
                    <a:pt x="275" y="165"/>
                    <a:pt x="243" y="159"/>
                    <a:pt x="235" y="167"/>
                  </a:cubicBezTo>
                  <a:cubicBezTo>
                    <a:pt x="225" y="153"/>
                    <a:pt x="203" y="141"/>
                    <a:pt x="193" y="145"/>
                  </a:cubicBezTo>
                  <a:cubicBezTo>
                    <a:pt x="192" y="137"/>
                    <a:pt x="173" y="121"/>
                    <a:pt x="161" y="120"/>
                  </a:cubicBezTo>
                  <a:cubicBezTo>
                    <a:pt x="152" y="109"/>
                    <a:pt x="136" y="93"/>
                    <a:pt x="122" y="95"/>
                  </a:cubicBezTo>
                  <a:cubicBezTo>
                    <a:pt x="104" y="74"/>
                    <a:pt x="74" y="82"/>
                    <a:pt x="70" y="84"/>
                  </a:cubicBezTo>
                  <a:cubicBezTo>
                    <a:pt x="67" y="87"/>
                    <a:pt x="61" y="93"/>
                    <a:pt x="55" y="95"/>
                  </a:cubicBezTo>
                  <a:cubicBezTo>
                    <a:pt x="42" y="99"/>
                    <a:pt x="28" y="109"/>
                    <a:pt x="22" y="127"/>
                  </a:cubicBezTo>
                  <a:cubicBezTo>
                    <a:pt x="16" y="144"/>
                    <a:pt x="9" y="168"/>
                    <a:pt x="22" y="189"/>
                  </a:cubicBezTo>
                  <a:cubicBezTo>
                    <a:pt x="14" y="202"/>
                    <a:pt x="15" y="247"/>
                    <a:pt x="27" y="256"/>
                  </a:cubicBezTo>
                  <a:cubicBezTo>
                    <a:pt x="16" y="269"/>
                    <a:pt x="23" y="295"/>
                    <a:pt x="28" y="309"/>
                  </a:cubicBezTo>
                  <a:cubicBezTo>
                    <a:pt x="16" y="319"/>
                    <a:pt x="16" y="359"/>
                    <a:pt x="22" y="367"/>
                  </a:cubicBezTo>
                  <a:cubicBezTo>
                    <a:pt x="8" y="376"/>
                    <a:pt x="9" y="406"/>
                    <a:pt x="16" y="422"/>
                  </a:cubicBezTo>
                  <a:cubicBezTo>
                    <a:pt x="2" y="435"/>
                    <a:pt x="3" y="464"/>
                    <a:pt x="13" y="477"/>
                  </a:cubicBezTo>
                  <a:cubicBezTo>
                    <a:pt x="2" y="491"/>
                    <a:pt x="0" y="529"/>
                    <a:pt x="17" y="540"/>
                  </a:cubicBezTo>
                  <a:cubicBezTo>
                    <a:pt x="13" y="567"/>
                    <a:pt x="30" y="600"/>
                    <a:pt x="45" y="610"/>
                  </a:cubicBezTo>
                  <a:cubicBezTo>
                    <a:pt x="42" y="630"/>
                    <a:pt x="63" y="668"/>
                    <a:pt x="89" y="668"/>
                  </a:cubicBezTo>
                  <a:cubicBezTo>
                    <a:pt x="94" y="687"/>
                    <a:pt x="135" y="718"/>
                    <a:pt x="162" y="703"/>
                  </a:cubicBezTo>
                  <a:cubicBezTo>
                    <a:pt x="183" y="690"/>
                    <a:pt x="181" y="682"/>
                    <a:pt x="189" y="670"/>
                  </a:cubicBezTo>
                  <a:cubicBezTo>
                    <a:pt x="192" y="666"/>
                    <a:pt x="196" y="662"/>
                    <a:pt x="200" y="658"/>
                  </a:cubicBezTo>
                  <a:cubicBezTo>
                    <a:pt x="199" y="658"/>
                    <a:pt x="199" y="658"/>
                    <a:pt x="198" y="658"/>
                  </a:cubicBezTo>
                  <a:cubicBezTo>
                    <a:pt x="195" y="659"/>
                    <a:pt x="192" y="657"/>
                    <a:pt x="192" y="654"/>
                  </a:cubicBezTo>
                  <a:cubicBezTo>
                    <a:pt x="191" y="651"/>
                    <a:pt x="192" y="648"/>
                    <a:pt x="195" y="648"/>
                  </a:cubicBezTo>
                  <a:cubicBezTo>
                    <a:pt x="199" y="646"/>
                    <a:pt x="203" y="647"/>
                    <a:pt x="207" y="649"/>
                  </a:cubicBezTo>
                  <a:cubicBezTo>
                    <a:pt x="211" y="642"/>
                    <a:pt x="216" y="634"/>
                    <a:pt x="218" y="622"/>
                  </a:cubicBezTo>
                  <a:cubicBezTo>
                    <a:pt x="222" y="595"/>
                    <a:pt x="179" y="554"/>
                    <a:pt x="158" y="550"/>
                  </a:cubicBezTo>
                  <a:cubicBezTo>
                    <a:pt x="149" y="538"/>
                    <a:pt x="138" y="517"/>
                    <a:pt x="127" y="508"/>
                  </a:cubicBezTo>
                  <a:cubicBezTo>
                    <a:pt x="138" y="489"/>
                    <a:pt x="129" y="463"/>
                    <a:pt x="129" y="463"/>
                  </a:cubicBezTo>
                  <a:cubicBezTo>
                    <a:pt x="131" y="444"/>
                    <a:pt x="132" y="432"/>
                    <a:pt x="125" y="415"/>
                  </a:cubicBezTo>
                  <a:cubicBezTo>
                    <a:pt x="134" y="401"/>
                    <a:pt x="133" y="377"/>
                    <a:pt x="125" y="366"/>
                  </a:cubicBezTo>
                  <a:cubicBezTo>
                    <a:pt x="133" y="355"/>
                    <a:pt x="137" y="328"/>
                    <a:pt x="133" y="315"/>
                  </a:cubicBezTo>
                  <a:cubicBezTo>
                    <a:pt x="136" y="302"/>
                    <a:pt x="137" y="291"/>
                    <a:pt x="132" y="276"/>
                  </a:cubicBezTo>
                  <a:cubicBezTo>
                    <a:pt x="142" y="265"/>
                    <a:pt x="132" y="241"/>
                    <a:pt x="128" y="232"/>
                  </a:cubicBezTo>
                  <a:cubicBezTo>
                    <a:pt x="135" y="242"/>
                    <a:pt x="148" y="264"/>
                    <a:pt x="176" y="265"/>
                  </a:cubicBezTo>
                  <a:cubicBezTo>
                    <a:pt x="200" y="285"/>
                    <a:pt x="207" y="280"/>
                    <a:pt x="227" y="282"/>
                  </a:cubicBezTo>
                  <a:cubicBezTo>
                    <a:pt x="233" y="295"/>
                    <a:pt x="272" y="296"/>
                    <a:pt x="282" y="288"/>
                  </a:cubicBezTo>
                  <a:cubicBezTo>
                    <a:pt x="288" y="297"/>
                    <a:pt x="321" y="305"/>
                    <a:pt x="331" y="291"/>
                  </a:cubicBezTo>
                  <a:cubicBezTo>
                    <a:pt x="336" y="294"/>
                    <a:pt x="366" y="302"/>
                    <a:pt x="376" y="289"/>
                  </a:cubicBezTo>
                  <a:cubicBezTo>
                    <a:pt x="384" y="292"/>
                    <a:pt x="413" y="294"/>
                    <a:pt x="422" y="278"/>
                  </a:cubicBezTo>
                  <a:cubicBezTo>
                    <a:pt x="432" y="281"/>
                    <a:pt x="457" y="278"/>
                    <a:pt x="469" y="267"/>
                  </a:cubicBezTo>
                  <a:cubicBezTo>
                    <a:pt x="475" y="274"/>
                    <a:pt x="509" y="250"/>
                    <a:pt x="509" y="239"/>
                  </a:cubicBezTo>
                  <a:cubicBezTo>
                    <a:pt x="514" y="247"/>
                    <a:pt x="537" y="217"/>
                    <a:pt x="541" y="204"/>
                  </a:cubicBezTo>
                  <a:cubicBezTo>
                    <a:pt x="541" y="204"/>
                    <a:pt x="534" y="232"/>
                    <a:pt x="541" y="235"/>
                  </a:cubicBezTo>
                  <a:cubicBezTo>
                    <a:pt x="536" y="238"/>
                    <a:pt x="538" y="275"/>
                    <a:pt x="548" y="280"/>
                  </a:cubicBezTo>
                  <a:cubicBezTo>
                    <a:pt x="541" y="287"/>
                    <a:pt x="547" y="323"/>
                    <a:pt x="556" y="326"/>
                  </a:cubicBezTo>
                  <a:cubicBezTo>
                    <a:pt x="550" y="333"/>
                    <a:pt x="549" y="371"/>
                    <a:pt x="562" y="382"/>
                  </a:cubicBezTo>
                  <a:cubicBezTo>
                    <a:pt x="556" y="397"/>
                    <a:pt x="558" y="421"/>
                    <a:pt x="566" y="425"/>
                  </a:cubicBezTo>
                  <a:cubicBezTo>
                    <a:pt x="562" y="432"/>
                    <a:pt x="564" y="464"/>
                    <a:pt x="577" y="464"/>
                  </a:cubicBezTo>
                  <a:cubicBezTo>
                    <a:pt x="568" y="469"/>
                    <a:pt x="577" y="500"/>
                    <a:pt x="587" y="498"/>
                  </a:cubicBezTo>
                  <a:cubicBezTo>
                    <a:pt x="587" y="498"/>
                    <a:pt x="583" y="504"/>
                    <a:pt x="584" y="511"/>
                  </a:cubicBezTo>
                  <a:cubicBezTo>
                    <a:pt x="585" y="519"/>
                    <a:pt x="589" y="528"/>
                    <a:pt x="595" y="532"/>
                  </a:cubicBezTo>
                  <a:cubicBezTo>
                    <a:pt x="590" y="534"/>
                    <a:pt x="588" y="557"/>
                    <a:pt x="596" y="561"/>
                  </a:cubicBezTo>
                  <a:cubicBezTo>
                    <a:pt x="590" y="560"/>
                    <a:pt x="583" y="584"/>
                    <a:pt x="584" y="592"/>
                  </a:cubicBezTo>
                  <a:cubicBezTo>
                    <a:pt x="579" y="595"/>
                    <a:pt x="574" y="605"/>
                    <a:pt x="578" y="617"/>
                  </a:cubicBezTo>
                  <a:cubicBezTo>
                    <a:pt x="566" y="616"/>
                    <a:pt x="551" y="638"/>
                    <a:pt x="554" y="650"/>
                  </a:cubicBezTo>
                  <a:cubicBezTo>
                    <a:pt x="553" y="650"/>
                    <a:pt x="553" y="650"/>
                    <a:pt x="553" y="650"/>
                  </a:cubicBezTo>
                  <a:cubicBezTo>
                    <a:pt x="545" y="649"/>
                    <a:pt x="525" y="659"/>
                    <a:pt x="517" y="666"/>
                  </a:cubicBezTo>
                  <a:cubicBezTo>
                    <a:pt x="498" y="654"/>
                    <a:pt x="492" y="661"/>
                    <a:pt x="458" y="652"/>
                  </a:cubicBezTo>
                  <a:cubicBezTo>
                    <a:pt x="424" y="643"/>
                    <a:pt x="395" y="598"/>
                    <a:pt x="328" y="646"/>
                  </a:cubicBezTo>
                  <a:cubicBezTo>
                    <a:pt x="271" y="686"/>
                    <a:pt x="287" y="743"/>
                    <a:pt x="298" y="766"/>
                  </a:cubicBezTo>
                  <a:cubicBezTo>
                    <a:pt x="293" y="773"/>
                    <a:pt x="285" y="796"/>
                    <a:pt x="285" y="831"/>
                  </a:cubicBezTo>
                  <a:cubicBezTo>
                    <a:pt x="285" y="861"/>
                    <a:pt x="315" y="899"/>
                    <a:pt x="326" y="914"/>
                  </a:cubicBezTo>
                  <a:cubicBezTo>
                    <a:pt x="339" y="930"/>
                    <a:pt x="347" y="940"/>
                    <a:pt x="347" y="952"/>
                  </a:cubicBezTo>
                  <a:cubicBezTo>
                    <a:pt x="347" y="962"/>
                    <a:pt x="368" y="963"/>
                    <a:pt x="368" y="952"/>
                  </a:cubicBezTo>
                  <a:cubicBezTo>
                    <a:pt x="368" y="938"/>
                    <a:pt x="372" y="932"/>
                    <a:pt x="388" y="909"/>
                  </a:cubicBezTo>
                  <a:cubicBezTo>
                    <a:pt x="405" y="886"/>
                    <a:pt x="419" y="852"/>
                    <a:pt x="418" y="817"/>
                  </a:cubicBezTo>
                  <a:cubicBezTo>
                    <a:pt x="418" y="798"/>
                    <a:pt x="406" y="794"/>
                    <a:pt x="412" y="779"/>
                  </a:cubicBezTo>
                  <a:cubicBezTo>
                    <a:pt x="421" y="758"/>
                    <a:pt x="415" y="750"/>
                    <a:pt x="411" y="737"/>
                  </a:cubicBezTo>
                  <a:cubicBezTo>
                    <a:pt x="421" y="734"/>
                    <a:pt x="459" y="761"/>
                    <a:pt x="483" y="768"/>
                  </a:cubicBezTo>
                  <a:cubicBezTo>
                    <a:pt x="508" y="774"/>
                    <a:pt x="547" y="776"/>
                    <a:pt x="556" y="763"/>
                  </a:cubicBezTo>
                  <a:cubicBezTo>
                    <a:pt x="564" y="766"/>
                    <a:pt x="614" y="731"/>
                    <a:pt x="609" y="712"/>
                  </a:cubicBezTo>
                  <a:cubicBezTo>
                    <a:pt x="625" y="717"/>
                    <a:pt x="657" y="686"/>
                    <a:pt x="648" y="663"/>
                  </a:cubicBezTo>
                  <a:cubicBezTo>
                    <a:pt x="663" y="665"/>
                    <a:pt x="687" y="623"/>
                    <a:pt x="685" y="600"/>
                  </a:cubicBezTo>
                  <a:cubicBezTo>
                    <a:pt x="692" y="601"/>
                    <a:pt x="701" y="561"/>
                    <a:pt x="694" y="550"/>
                  </a:cubicBezTo>
                  <a:close/>
                </a:path>
              </a:pathLst>
            </a:custGeom>
            <a:solidFill>
              <a:srgbClr val="FADE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11" name="Freeform 6"/>
            <p:cNvSpPr>
              <a:spLocks/>
            </p:cNvSpPr>
            <p:nvPr/>
          </p:nvSpPr>
          <p:spPr bwMode="auto">
            <a:xfrm>
              <a:off x="2576" y="2347"/>
              <a:ext cx="140" cy="322"/>
            </a:xfrm>
            <a:custGeom>
              <a:avLst/>
              <a:gdLst>
                <a:gd name="T0" fmla="*/ 0 w 56"/>
                <a:gd name="T1" fmla="*/ 24 h 121"/>
                <a:gd name="T2" fmla="*/ 16 w 56"/>
                <a:gd name="T3" fmla="*/ 54 h 121"/>
                <a:gd name="T4" fmla="*/ 21 w 56"/>
                <a:gd name="T5" fmla="*/ 85 h 121"/>
                <a:gd name="T6" fmla="*/ 54 w 56"/>
                <a:gd name="T7" fmla="*/ 121 h 121"/>
                <a:gd name="T8" fmla="*/ 53 w 56"/>
                <a:gd name="T9" fmla="*/ 92 h 121"/>
                <a:gd name="T10" fmla="*/ 33 w 56"/>
                <a:gd name="T11" fmla="*/ 62 h 121"/>
                <a:gd name="T12" fmla="*/ 18 w 56"/>
                <a:gd name="T13" fmla="*/ 36 h 121"/>
                <a:gd name="T14" fmla="*/ 14 w 56"/>
                <a:gd name="T15" fmla="*/ 0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6"/>
                <a:gd name="T25" fmla="*/ 0 h 121"/>
                <a:gd name="T26" fmla="*/ 56 w 56"/>
                <a:gd name="T27" fmla="*/ 121 h 12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6" h="121">
                  <a:moveTo>
                    <a:pt x="0" y="24"/>
                  </a:moveTo>
                  <a:cubicBezTo>
                    <a:pt x="7" y="31"/>
                    <a:pt x="11" y="45"/>
                    <a:pt x="16" y="54"/>
                  </a:cubicBezTo>
                  <a:cubicBezTo>
                    <a:pt x="22" y="64"/>
                    <a:pt x="25" y="74"/>
                    <a:pt x="21" y="85"/>
                  </a:cubicBezTo>
                  <a:cubicBezTo>
                    <a:pt x="31" y="85"/>
                    <a:pt x="47" y="113"/>
                    <a:pt x="54" y="121"/>
                  </a:cubicBezTo>
                  <a:cubicBezTo>
                    <a:pt x="52" y="112"/>
                    <a:pt x="56" y="101"/>
                    <a:pt x="53" y="92"/>
                  </a:cubicBezTo>
                  <a:cubicBezTo>
                    <a:pt x="49" y="82"/>
                    <a:pt x="39" y="71"/>
                    <a:pt x="33" y="62"/>
                  </a:cubicBezTo>
                  <a:cubicBezTo>
                    <a:pt x="28" y="54"/>
                    <a:pt x="22" y="45"/>
                    <a:pt x="18" y="36"/>
                  </a:cubicBezTo>
                  <a:cubicBezTo>
                    <a:pt x="14" y="24"/>
                    <a:pt x="18" y="10"/>
                    <a:pt x="14" y="0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12" name="Freeform 7"/>
            <p:cNvSpPr>
              <a:spLocks/>
            </p:cNvSpPr>
            <p:nvPr/>
          </p:nvSpPr>
          <p:spPr bwMode="auto">
            <a:xfrm>
              <a:off x="2551" y="1955"/>
              <a:ext cx="105" cy="464"/>
            </a:xfrm>
            <a:custGeom>
              <a:avLst/>
              <a:gdLst>
                <a:gd name="T0" fmla="*/ 20 w 42"/>
                <a:gd name="T1" fmla="*/ 9 h 174"/>
                <a:gd name="T2" fmla="*/ 18 w 42"/>
                <a:gd name="T3" fmla="*/ 41 h 174"/>
                <a:gd name="T4" fmla="*/ 0 w 42"/>
                <a:gd name="T5" fmla="*/ 62 h 174"/>
                <a:gd name="T6" fmla="*/ 15 w 42"/>
                <a:gd name="T7" fmla="*/ 87 h 174"/>
                <a:gd name="T8" fmla="*/ 1 w 42"/>
                <a:gd name="T9" fmla="*/ 116 h 174"/>
                <a:gd name="T10" fmla="*/ 8 w 42"/>
                <a:gd name="T11" fmla="*/ 140 h 174"/>
                <a:gd name="T12" fmla="*/ 5 w 42"/>
                <a:gd name="T13" fmla="*/ 174 h 174"/>
                <a:gd name="T14" fmla="*/ 27 w 42"/>
                <a:gd name="T15" fmla="*/ 172 h 174"/>
                <a:gd name="T16" fmla="*/ 19 w 42"/>
                <a:gd name="T17" fmla="*/ 118 h 174"/>
                <a:gd name="T18" fmla="*/ 42 w 42"/>
                <a:gd name="T19" fmla="*/ 0 h 1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2"/>
                <a:gd name="T31" fmla="*/ 0 h 174"/>
                <a:gd name="T32" fmla="*/ 42 w 42"/>
                <a:gd name="T33" fmla="*/ 174 h 17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2" h="174">
                  <a:moveTo>
                    <a:pt x="20" y="9"/>
                  </a:moveTo>
                  <a:cubicBezTo>
                    <a:pt x="31" y="18"/>
                    <a:pt x="20" y="31"/>
                    <a:pt x="18" y="41"/>
                  </a:cubicBezTo>
                  <a:cubicBezTo>
                    <a:pt x="15" y="57"/>
                    <a:pt x="16" y="57"/>
                    <a:pt x="0" y="62"/>
                  </a:cubicBezTo>
                  <a:cubicBezTo>
                    <a:pt x="13" y="66"/>
                    <a:pt x="15" y="73"/>
                    <a:pt x="15" y="87"/>
                  </a:cubicBezTo>
                  <a:cubicBezTo>
                    <a:pt x="15" y="97"/>
                    <a:pt x="13" y="113"/>
                    <a:pt x="1" y="116"/>
                  </a:cubicBezTo>
                  <a:cubicBezTo>
                    <a:pt x="21" y="107"/>
                    <a:pt x="8" y="135"/>
                    <a:pt x="8" y="140"/>
                  </a:cubicBezTo>
                  <a:cubicBezTo>
                    <a:pt x="7" y="154"/>
                    <a:pt x="18" y="159"/>
                    <a:pt x="5" y="174"/>
                  </a:cubicBezTo>
                  <a:cubicBezTo>
                    <a:pt x="13" y="171"/>
                    <a:pt x="19" y="172"/>
                    <a:pt x="27" y="172"/>
                  </a:cubicBezTo>
                  <a:cubicBezTo>
                    <a:pt x="21" y="154"/>
                    <a:pt x="17" y="137"/>
                    <a:pt x="19" y="118"/>
                  </a:cubicBezTo>
                  <a:cubicBezTo>
                    <a:pt x="22" y="99"/>
                    <a:pt x="40" y="20"/>
                    <a:pt x="42" y="0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13" name="Freeform 8"/>
            <p:cNvSpPr>
              <a:spLocks/>
            </p:cNvSpPr>
            <p:nvPr/>
          </p:nvSpPr>
          <p:spPr bwMode="auto">
            <a:xfrm>
              <a:off x="2561" y="1448"/>
              <a:ext cx="118" cy="565"/>
            </a:xfrm>
            <a:custGeom>
              <a:avLst/>
              <a:gdLst>
                <a:gd name="T0" fmla="*/ 0 w 47"/>
                <a:gd name="T1" fmla="*/ 0 h 212"/>
                <a:gd name="T2" fmla="*/ 18 w 47"/>
                <a:gd name="T3" fmla="*/ 15 h 212"/>
                <a:gd name="T4" fmla="*/ 33 w 47"/>
                <a:gd name="T5" fmla="*/ 29 h 212"/>
                <a:gd name="T6" fmla="*/ 45 w 47"/>
                <a:gd name="T7" fmla="*/ 84 h 212"/>
                <a:gd name="T8" fmla="*/ 39 w 47"/>
                <a:gd name="T9" fmla="*/ 147 h 212"/>
                <a:gd name="T10" fmla="*/ 30 w 47"/>
                <a:gd name="T11" fmla="*/ 212 h 212"/>
                <a:gd name="T12" fmla="*/ 1 w 47"/>
                <a:gd name="T13" fmla="*/ 198 h 212"/>
                <a:gd name="T14" fmla="*/ 23 w 47"/>
                <a:gd name="T15" fmla="*/ 182 h 212"/>
                <a:gd name="T16" fmla="*/ 24 w 47"/>
                <a:gd name="T17" fmla="*/ 142 h 212"/>
                <a:gd name="T18" fmla="*/ 10 w 47"/>
                <a:gd name="T19" fmla="*/ 138 h 212"/>
                <a:gd name="T20" fmla="*/ 4 w 47"/>
                <a:gd name="T21" fmla="*/ 89 h 212"/>
                <a:gd name="T22" fmla="*/ 31 w 47"/>
                <a:gd name="T23" fmla="*/ 66 h 212"/>
                <a:gd name="T24" fmla="*/ 31 w 47"/>
                <a:gd name="T25" fmla="*/ 48 h 212"/>
                <a:gd name="T26" fmla="*/ 17 w 47"/>
                <a:gd name="T27" fmla="*/ 43 h 212"/>
                <a:gd name="T28" fmla="*/ 8 w 47"/>
                <a:gd name="T29" fmla="*/ 11 h 2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7"/>
                <a:gd name="T46" fmla="*/ 0 h 212"/>
                <a:gd name="T47" fmla="*/ 47 w 47"/>
                <a:gd name="T48" fmla="*/ 212 h 21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7" h="212">
                  <a:moveTo>
                    <a:pt x="0" y="0"/>
                  </a:moveTo>
                  <a:cubicBezTo>
                    <a:pt x="3" y="11"/>
                    <a:pt x="11" y="10"/>
                    <a:pt x="18" y="15"/>
                  </a:cubicBezTo>
                  <a:cubicBezTo>
                    <a:pt x="23" y="18"/>
                    <a:pt x="29" y="25"/>
                    <a:pt x="33" y="29"/>
                  </a:cubicBezTo>
                  <a:cubicBezTo>
                    <a:pt x="47" y="43"/>
                    <a:pt x="47" y="65"/>
                    <a:pt x="45" y="84"/>
                  </a:cubicBezTo>
                  <a:cubicBezTo>
                    <a:pt x="42" y="106"/>
                    <a:pt x="38" y="125"/>
                    <a:pt x="39" y="147"/>
                  </a:cubicBezTo>
                  <a:cubicBezTo>
                    <a:pt x="40" y="169"/>
                    <a:pt x="38" y="190"/>
                    <a:pt x="30" y="212"/>
                  </a:cubicBezTo>
                  <a:cubicBezTo>
                    <a:pt x="29" y="201"/>
                    <a:pt x="10" y="198"/>
                    <a:pt x="1" y="198"/>
                  </a:cubicBezTo>
                  <a:cubicBezTo>
                    <a:pt x="15" y="193"/>
                    <a:pt x="19" y="194"/>
                    <a:pt x="23" y="182"/>
                  </a:cubicBezTo>
                  <a:cubicBezTo>
                    <a:pt x="25" y="175"/>
                    <a:pt x="25" y="149"/>
                    <a:pt x="24" y="142"/>
                  </a:cubicBezTo>
                  <a:cubicBezTo>
                    <a:pt x="22" y="133"/>
                    <a:pt x="19" y="135"/>
                    <a:pt x="10" y="138"/>
                  </a:cubicBezTo>
                  <a:cubicBezTo>
                    <a:pt x="33" y="128"/>
                    <a:pt x="30" y="71"/>
                    <a:pt x="4" y="89"/>
                  </a:cubicBezTo>
                  <a:cubicBezTo>
                    <a:pt x="11" y="79"/>
                    <a:pt x="26" y="78"/>
                    <a:pt x="31" y="66"/>
                  </a:cubicBezTo>
                  <a:cubicBezTo>
                    <a:pt x="33" y="62"/>
                    <a:pt x="33" y="52"/>
                    <a:pt x="31" y="48"/>
                  </a:cubicBezTo>
                  <a:cubicBezTo>
                    <a:pt x="27" y="41"/>
                    <a:pt x="24" y="44"/>
                    <a:pt x="17" y="43"/>
                  </a:cubicBezTo>
                  <a:cubicBezTo>
                    <a:pt x="28" y="29"/>
                    <a:pt x="6" y="25"/>
                    <a:pt x="8" y="11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14" name="Freeform 9"/>
            <p:cNvSpPr>
              <a:spLocks/>
            </p:cNvSpPr>
            <p:nvPr/>
          </p:nvSpPr>
          <p:spPr bwMode="auto">
            <a:xfrm>
              <a:off x="2666" y="1557"/>
              <a:ext cx="83" cy="315"/>
            </a:xfrm>
            <a:custGeom>
              <a:avLst/>
              <a:gdLst>
                <a:gd name="T0" fmla="*/ 33 w 33"/>
                <a:gd name="T1" fmla="*/ 31 h 118"/>
                <a:gd name="T2" fmla="*/ 15 w 33"/>
                <a:gd name="T3" fmla="*/ 71 h 118"/>
                <a:gd name="T4" fmla="*/ 14 w 33"/>
                <a:gd name="T5" fmla="*/ 95 h 118"/>
                <a:gd name="T6" fmla="*/ 5 w 33"/>
                <a:gd name="T7" fmla="*/ 118 h 118"/>
                <a:gd name="T8" fmla="*/ 2 w 33"/>
                <a:gd name="T9" fmla="*/ 51 h 118"/>
                <a:gd name="T10" fmla="*/ 7 w 33"/>
                <a:gd name="T11" fmla="*/ 20 h 118"/>
                <a:gd name="T12" fmla="*/ 7 w 33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118"/>
                <a:gd name="T23" fmla="*/ 33 w 33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118">
                  <a:moveTo>
                    <a:pt x="33" y="31"/>
                  </a:moveTo>
                  <a:cubicBezTo>
                    <a:pt x="16" y="27"/>
                    <a:pt x="15" y="60"/>
                    <a:pt x="15" y="71"/>
                  </a:cubicBezTo>
                  <a:cubicBezTo>
                    <a:pt x="16" y="80"/>
                    <a:pt x="17" y="86"/>
                    <a:pt x="14" y="95"/>
                  </a:cubicBezTo>
                  <a:cubicBezTo>
                    <a:pt x="11" y="103"/>
                    <a:pt x="8" y="110"/>
                    <a:pt x="5" y="118"/>
                  </a:cubicBezTo>
                  <a:cubicBezTo>
                    <a:pt x="0" y="96"/>
                    <a:pt x="1" y="73"/>
                    <a:pt x="2" y="51"/>
                  </a:cubicBezTo>
                  <a:cubicBezTo>
                    <a:pt x="3" y="40"/>
                    <a:pt x="6" y="30"/>
                    <a:pt x="7" y="20"/>
                  </a:cubicBezTo>
                  <a:cubicBezTo>
                    <a:pt x="8" y="13"/>
                    <a:pt x="4" y="6"/>
                    <a:pt x="7" y="0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15" name="Freeform 10"/>
            <p:cNvSpPr>
              <a:spLocks/>
            </p:cNvSpPr>
            <p:nvPr/>
          </p:nvSpPr>
          <p:spPr bwMode="auto">
            <a:xfrm>
              <a:off x="3681" y="2336"/>
              <a:ext cx="433" cy="517"/>
            </a:xfrm>
            <a:custGeom>
              <a:avLst/>
              <a:gdLst>
                <a:gd name="T0" fmla="*/ 107 w 173"/>
                <a:gd name="T1" fmla="*/ 177 h 194"/>
                <a:gd name="T2" fmla="*/ 77 w 173"/>
                <a:gd name="T3" fmla="*/ 187 h 194"/>
                <a:gd name="T4" fmla="*/ 44 w 173"/>
                <a:gd name="T5" fmla="*/ 193 h 194"/>
                <a:gd name="T6" fmla="*/ 17 w 173"/>
                <a:gd name="T7" fmla="*/ 194 h 194"/>
                <a:gd name="T8" fmla="*/ 0 w 173"/>
                <a:gd name="T9" fmla="*/ 183 h 194"/>
                <a:gd name="T10" fmla="*/ 41 w 173"/>
                <a:gd name="T11" fmla="*/ 178 h 194"/>
                <a:gd name="T12" fmla="*/ 83 w 173"/>
                <a:gd name="T13" fmla="*/ 169 h 194"/>
                <a:gd name="T14" fmla="*/ 103 w 173"/>
                <a:gd name="T15" fmla="*/ 159 h 194"/>
                <a:gd name="T16" fmla="*/ 121 w 173"/>
                <a:gd name="T17" fmla="*/ 142 h 194"/>
                <a:gd name="T18" fmla="*/ 136 w 173"/>
                <a:gd name="T19" fmla="*/ 111 h 194"/>
                <a:gd name="T20" fmla="*/ 153 w 173"/>
                <a:gd name="T21" fmla="*/ 73 h 194"/>
                <a:gd name="T22" fmla="*/ 158 w 173"/>
                <a:gd name="T23" fmla="*/ 35 h 194"/>
                <a:gd name="T24" fmla="*/ 159 w 173"/>
                <a:gd name="T25" fmla="*/ 1 h 194"/>
                <a:gd name="T26" fmla="*/ 170 w 173"/>
                <a:gd name="T27" fmla="*/ 0 h 194"/>
                <a:gd name="T28" fmla="*/ 173 w 173"/>
                <a:gd name="T29" fmla="*/ 76 h 194"/>
                <a:gd name="T30" fmla="*/ 157 w 173"/>
                <a:gd name="T31" fmla="*/ 119 h 194"/>
                <a:gd name="T32" fmla="*/ 145 w 173"/>
                <a:gd name="T33" fmla="*/ 143 h 19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3"/>
                <a:gd name="T52" fmla="*/ 0 h 194"/>
                <a:gd name="T53" fmla="*/ 173 w 173"/>
                <a:gd name="T54" fmla="*/ 194 h 19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3" h="194">
                  <a:moveTo>
                    <a:pt x="107" y="177"/>
                  </a:moveTo>
                  <a:cubicBezTo>
                    <a:pt x="97" y="180"/>
                    <a:pt x="87" y="183"/>
                    <a:pt x="77" y="187"/>
                  </a:cubicBezTo>
                  <a:cubicBezTo>
                    <a:pt x="66" y="192"/>
                    <a:pt x="56" y="191"/>
                    <a:pt x="44" y="193"/>
                  </a:cubicBezTo>
                  <a:cubicBezTo>
                    <a:pt x="35" y="194"/>
                    <a:pt x="26" y="194"/>
                    <a:pt x="17" y="194"/>
                  </a:cubicBezTo>
                  <a:cubicBezTo>
                    <a:pt x="8" y="194"/>
                    <a:pt x="5" y="190"/>
                    <a:pt x="0" y="183"/>
                  </a:cubicBezTo>
                  <a:cubicBezTo>
                    <a:pt x="7" y="191"/>
                    <a:pt x="34" y="186"/>
                    <a:pt x="41" y="178"/>
                  </a:cubicBezTo>
                  <a:cubicBezTo>
                    <a:pt x="50" y="193"/>
                    <a:pt x="77" y="180"/>
                    <a:pt x="83" y="169"/>
                  </a:cubicBezTo>
                  <a:cubicBezTo>
                    <a:pt x="93" y="175"/>
                    <a:pt x="96" y="163"/>
                    <a:pt x="103" y="159"/>
                  </a:cubicBezTo>
                  <a:cubicBezTo>
                    <a:pt x="109" y="155"/>
                    <a:pt x="124" y="151"/>
                    <a:pt x="121" y="142"/>
                  </a:cubicBezTo>
                  <a:cubicBezTo>
                    <a:pt x="136" y="146"/>
                    <a:pt x="143" y="121"/>
                    <a:pt x="136" y="111"/>
                  </a:cubicBezTo>
                  <a:cubicBezTo>
                    <a:pt x="152" y="103"/>
                    <a:pt x="155" y="91"/>
                    <a:pt x="153" y="73"/>
                  </a:cubicBezTo>
                  <a:cubicBezTo>
                    <a:pt x="163" y="69"/>
                    <a:pt x="167" y="41"/>
                    <a:pt x="158" y="35"/>
                  </a:cubicBezTo>
                  <a:cubicBezTo>
                    <a:pt x="165" y="25"/>
                    <a:pt x="158" y="12"/>
                    <a:pt x="159" y="1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57" y="119"/>
                    <a:pt x="157" y="119"/>
                    <a:pt x="157" y="119"/>
                  </a:cubicBezTo>
                  <a:cubicBezTo>
                    <a:pt x="145" y="143"/>
                    <a:pt x="145" y="143"/>
                    <a:pt x="145" y="143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16" name="Freeform 11"/>
            <p:cNvSpPr>
              <a:spLocks/>
            </p:cNvSpPr>
            <p:nvPr/>
          </p:nvSpPr>
          <p:spPr bwMode="auto">
            <a:xfrm>
              <a:off x="3849" y="1248"/>
              <a:ext cx="282" cy="1184"/>
            </a:xfrm>
            <a:custGeom>
              <a:avLst/>
              <a:gdLst>
                <a:gd name="T0" fmla="*/ 0 w 113"/>
                <a:gd name="T1" fmla="*/ 112 h 444"/>
                <a:gd name="T2" fmla="*/ 37 w 113"/>
                <a:gd name="T3" fmla="*/ 103 h 444"/>
                <a:gd name="T4" fmla="*/ 33 w 113"/>
                <a:gd name="T5" fmla="*/ 137 h 444"/>
                <a:gd name="T6" fmla="*/ 44 w 113"/>
                <a:gd name="T7" fmla="*/ 162 h 444"/>
                <a:gd name="T8" fmla="*/ 40 w 113"/>
                <a:gd name="T9" fmla="*/ 187 h 444"/>
                <a:gd name="T10" fmla="*/ 45 w 113"/>
                <a:gd name="T11" fmla="*/ 234 h 444"/>
                <a:gd name="T12" fmla="*/ 55 w 113"/>
                <a:gd name="T13" fmla="*/ 261 h 444"/>
                <a:gd name="T14" fmla="*/ 50 w 113"/>
                <a:gd name="T15" fmla="*/ 287 h 444"/>
                <a:gd name="T16" fmla="*/ 56 w 113"/>
                <a:gd name="T17" fmla="*/ 331 h 444"/>
                <a:gd name="T18" fmla="*/ 69 w 113"/>
                <a:gd name="T19" fmla="*/ 347 h 444"/>
                <a:gd name="T20" fmla="*/ 68 w 113"/>
                <a:gd name="T21" fmla="*/ 371 h 444"/>
                <a:gd name="T22" fmla="*/ 84 w 113"/>
                <a:gd name="T23" fmla="*/ 405 h 444"/>
                <a:gd name="T24" fmla="*/ 97 w 113"/>
                <a:gd name="T25" fmla="*/ 444 h 444"/>
                <a:gd name="T26" fmla="*/ 102 w 113"/>
                <a:gd name="T27" fmla="*/ 401 h 444"/>
                <a:gd name="T28" fmla="*/ 87 w 113"/>
                <a:gd name="T29" fmla="*/ 338 h 444"/>
                <a:gd name="T30" fmla="*/ 61 w 113"/>
                <a:gd name="T31" fmla="*/ 189 h 444"/>
                <a:gd name="T32" fmla="*/ 60 w 113"/>
                <a:gd name="T33" fmla="*/ 120 h 444"/>
                <a:gd name="T34" fmla="*/ 63 w 113"/>
                <a:gd name="T35" fmla="*/ 88 h 444"/>
                <a:gd name="T36" fmla="*/ 71 w 113"/>
                <a:gd name="T37" fmla="*/ 59 h 444"/>
                <a:gd name="T38" fmla="*/ 70 w 113"/>
                <a:gd name="T39" fmla="*/ 22 h 444"/>
                <a:gd name="T40" fmla="*/ 60 w 113"/>
                <a:gd name="T41" fmla="*/ 0 h 444"/>
                <a:gd name="T42" fmla="*/ 44 w 113"/>
                <a:gd name="T43" fmla="*/ 47 h 444"/>
                <a:gd name="T44" fmla="*/ 16 w 113"/>
                <a:gd name="T45" fmla="*/ 87 h 444"/>
                <a:gd name="T46" fmla="*/ 10 w 113"/>
                <a:gd name="T47" fmla="*/ 101 h 4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13"/>
                <a:gd name="T73" fmla="*/ 0 h 444"/>
                <a:gd name="T74" fmla="*/ 113 w 113"/>
                <a:gd name="T75" fmla="*/ 444 h 44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13" h="444">
                  <a:moveTo>
                    <a:pt x="0" y="112"/>
                  </a:moveTo>
                  <a:cubicBezTo>
                    <a:pt x="8" y="107"/>
                    <a:pt x="27" y="92"/>
                    <a:pt x="37" y="103"/>
                  </a:cubicBezTo>
                  <a:cubicBezTo>
                    <a:pt x="45" y="111"/>
                    <a:pt x="43" y="132"/>
                    <a:pt x="33" y="137"/>
                  </a:cubicBezTo>
                  <a:cubicBezTo>
                    <a:pt x="43" y="141"/>
                    <a:pt x="43" y="153"/>
                    <a:pt x="44" y="162"/>
                  </a:cubicBezTo>
                  <a:cubicBezTo>
                    <a:pt x="45" y="171"/>
                    <a:pt x="48" y="181"/>
                    <a:pt x="40" y="187"/>
                  </a:cubicBezTo>
                  <a:cubicBezTo>
                    <a:pt x="47" y="186"/>
                    <a:pt x="51" y="228"/>
                    <a:pt x="45" y="234"/>
                  </a:cubicBezTo>
                  <a:cubicBezTo>
                    <a:pt x="53" y="232"/>
                    <a:pt x="55" y="255"/>
                    <a:pt x="55" y="261"/>
                  </a:cubicBezTo>
                  <a:cubicBezTo>
                    <a:pt x="55" y="270"/>
                    <a:pt x="54" y="279"/>
                    <a:pt x="50" y="287"/>
                  </a:cubicBezTo>
                  <a:cubicBezTo>
                    <a:pt x="62" y="291"/>
                    <a:pt x="61" y="323"/>
                    <a:pt x="56" y="331"/>
                  </a:cubicBezTo>
                  <a:cubicBezTo>
                    <a:pt x="59" y="323"/>
                    <a:pt x="68" y="344"/>
                    <a:pt x="69" y="347"/>
                  </a:cubicBezTo>
                  <a:cubicBezTo>
                    <a:pt x="71" y="354"/>
                    <a:pt x="73" y="364"/>
                    <a:pt x="68" y="371"/>
                  </a:cubicBezTo>
                  <a:cubicBezTo>
                    <a:pt x="79" y="367"/>
                    <a:pt x="90" y="397"/>
                    <a:pt x="84" y="405"/>
                  </a:cubicBezTo>
                  <a:cubicBezTo>
                    <a:pt x="97" y="415"/>
                    <a:pt x="101" y="429"/>
                    <a:pt x="97" y="444"/>
                  </a:cubicBezTo>
                  <a:cubicBezTo>
                    <a:pt x="113" y="438"/>
                    <a:pt x="103" y="414"/>
                    <a:pt x="102" y="401"/>
                  </a:cubicBezTo>
                  <a:cubicBezTo>
                    <a:pt x="101" y="380"/>
                    <a:pt x="93" y="358"/>
                    <a:pt x="87" y="338"/>
                  </a:cubicBezTo>
                  <a:cubicBezTo>
                    <a:pt x="73" y="289"/>
                    <a:pt x="65" y="240"/>
                    <a:pt x="61" y="189"/>
                  </a:cubicBezTo>
                  <a:cubicBezTo>
                    <a:pt x="59" y="167"/>
                    <a:pt x="56" y="142"/>
                    <a:pt x="60" y="120"/>
                  </a:cubicBezTo>
                  <a:cubicBezTo>
                    <a:pt x="61" y="109"/>
                    <a:pt x="61" y="99"/>
                    <a:pt x="63" y="88"/>
                  </a:cubicBezTo>
                  <a:cubicBezTo>
                    <a:pt x="65" y="78"/>
                    <a:pt x="70" y="69"/>
                    <a:pt x="71" y="59"/>
                  </a:cubicBezTo>
                  <a:cubicBezTo>
                    <a:pt x="72" y="47"/>
                    <a:pt x="72" y="33"/>
                    <a:pt x="70" y="22"/>
                  </a:cubicBezTo>
                  <a:cubicBezTo>
                    <a:pt x="69" y="16"/>
                    <a:pt x="67" y="1"/>
                    <a:pt x="60" y="0"/>
                  </a:cubicBezTo>
                  <a:cubicBezTo>
                    <a:pt x="67" y="19"/>
                    <a:pt x="51" y="33"/>
                    <a:pt x="44" y="47"/>
                  </a:cubicBezTo>
                  <a:cubicBezTo>
                    <a:pt x="38" y="58"/>
                    <a:pt x="31" y="86"/>
                    <a:pt x="16" y="87"/>
                  </a:cubicBezTo>
                  <a:cubicBezTo>
                    <a:pt x="16" y="91"/>
                    <a:pt x="12" y="97"/>
                    <a:pt x="10" y="101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17" name="Freeform 12"/>
            <p:cNvSpPr>
              <a:spLocks/>
            </p:cNvSpPr>
            <p:nvPr/>
          </p:nvSpPr>
          <p:spPr bwMode="auto">
            <a:xfrm>
              <a:off x="2969" y="2723"/>
              <a:ext cx="195" cy="82"/>
            </a:xfrm>
            <a:custGeom>
              <a:avLst/>
              <a:gdLst>
                <a:gd name="T0" fmla="*/ 4 w 78"/>
                <a:gd name="T1" fmla="*/ 3 h 31"/>
                <a:gd name="T2" fmla="*/ 1 w 78"/>
                <a:gd name="T3" fmla="*/ 9 h 31"/>
                <a:gd name="T4" fmla="*/ 7 w 78"/>
                <a:gd name="T5" fmla="*/ 13 h 31"/>
                <a:gd name="T6" fmla="*/ 15 w 78"/>
                <a:gd name="T7" fmla="*/ 18 h 31"/>
                <a:gd name="T8" fmla="*/ 45 w 78"/>
                <a:gd name="T9" fmla="*/ 26 h 31"/>
                <a:gd name="T10" fmla="*/ 69 w 78"/>
                <a:gd name="T11" fmla="*/ 16 h 31"/>
                <a:gd name="T12" fmla="*/ 77 w 78"/>
                <a:gd name="T13" fmla="*/ 10 h 31"/>
                <a:gd name="T14" fmla="*/ 75 w 78"/>
                <a:gd name="T15" fmla="*/ 3 h 31"/>
                <a:gd name="T16" fmla="*/ 64 w 78"/>
                <a:gd name="T17" fmla="*/ 5 h 31"/>
                <a:gd name="T18" fmla="*/ 42 w 78"/>
                <a:gd name="T19" fmla="*/ 16 h 31"/>
                <a:gd name="T20" fmla="*/ 22 w 78"/>
                <a:gd name="T21" fmla="*/ 9 h 31"/>
                <a:gd name="T22" fmla="*/ 4 w 78"/>
                <a:gd name="T23" fmla="*/ 3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8"/>
                <a:gd name="T37" fmla="*/ 0 h 31"/>
                <a:gd name="T38" fmla="*/ 78 w 78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8" h="31">
                  <a:moveTo>
                    <a:pt x="4" y="3"/>
                  </a:moveTo>
                  <a:cubicBezTo>
                    <a:pt x="1" y="3"/>
                    <a:pt x="0" y="6"/>
                    <a:pt x="1" y="9"/>
                  </a:cubicBezTo>
                  <a:cubicBezTo>
                    <a:pt x="1" y="12"/>
                    <a:pt x="4" y="14"/>
                    <a:pt x="7" y="13"/>
                  </a:cubicBezTo>
                  <a:cubicBezTo>
                    <a:pt x="9" y="13"/>
                    <a:pt x="11" y="14"/>
                    <a:pt x="15" y="18"/>
                  </a:cubicBezTo>
                  <a:cubicBezTo>
                    <a:pt x="22" y="23"/>
                    <a:pt x="31" y="31"/>
                    <a:pt x="45" y="26"/>
                  </a:cubicBezTo>
                  <a:cubicBezTo>
                    <a:pt x="57" y="22"/>
                    <a:pt x="65" y="19"/>
                    <a:pt x="69" y="16"/>
                  </a:cubicBezTo>
                  <a:cubicBezTo>
                    <a:pt x="69" y="16"/>
                    <a:pt x="76" y="12"/>
                    <a:pt x="77" y="10"/>
                  </a:cubicBezTo>
                  <a:cubicBezTo>
                    <a:pt x="78" y="7"/>
                    <a:pt x="78" y="4"/>
                    <a:pt x="75" y="3"/>
                  </a:cubicBezTo>
                  <a:cubicBezTo>
                    <a:pt x="71" y="1"/>
                    <a:pt x="68" y="3"/>
                    <a:pt x="64" y="5"/>
                  </a:cubicBezTo>
                  <a:cubicBezTo>
                    <a:pt x="60" y="8"/>
                    <a:pt x="53" y="12"/>
                    <a:pt x="42" y="16"/>
                  </a:cubicBezTo>
                  <a:cubicBezTo>
                    <a:pt x="33" y="18"/>
                    <a:pt x="28" y="14"/>
                    <a:pt x="22" y="9"/>
                  </a:cubicBezTo>
                  <a:cubicBezTo>
                    <a:pt x="17" y="5"/>
                    <a:pt x="11" y="0"/>
                    <a:pt x="4" y="3"/>
                  </a:cubicBezTo>
                  <a:close/>
                </a:path>
              </a:pathLst>
            </a:custGeom>
            <a:solidFill>
              <a:srgbClr val="FADED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18" name="Freeform 13"/>
            <p:cNvSpPr>
              <a:spLocks/>
            </p:cNvSpPr>
            <p:nvPr/>
          </p:nvSpPr>
          <p:spPr bwMode="auto">
            <a:xfrm>
              <a:off x="2586" y="1523"/>
              <a:ext cx="403" cy="1261"/>
            </a:xfrm>
            <a:custGeom>
              <a:avLst/>
              <a:gdLst>
                <a:gd name="T0" fmla="*/ 160 w 161"/>
                <a:gd name="T1" fmla="*/ 463 h 473"/>
                <a:gd name="T2" fmla="*/ 154 w 161"/>
                <a:gd name="T3" fmla="*/ 459 h 473"/>
                <a:gd name="T4" fmla="*/ 157 w 161"/>
                <a:gd name="T5" fmla="*/ 453 h 473"/>
                <a:gd name="T6" fmla="*/ 125 w 161"/>
                <a:gd name="T7" fmla="*/ 453 h 473"/>
                <a:gd name="T8" fmla="*/ 72 w 161"/>
                <a:gd name="T9" fmla="*/ 415 h 473"/>
                <a:gd name="T10" fmla="*/ 44 w 161"/>
                <a:gd name="T11" fmla="*/ 381 h 473"/>
                <a:gd name="T12" fmla="*/ 24 w 161"/>
                <a:gd name="T13" fmla="*/ 337 h 473"/>
                <a:gd name="T14" fmla="*/ 18 w 161"/>
                <a:gd name="T15" fmla="*/ 304 h 473"/>
                <a:gd name="T16" fmla="*/ 17 w 161"/>
                <a:gd name="T17" fmla="*/ 268 h 473"/>
                <a:gd name="T18" fmla="*/ 20 w 161"/>
                <a:gd name="T19" fmla="*/ 243 h 473"/>
                <a:gd name="T20" fmla="*/ 26 w 161"/>
                <a:gd name="T21" fmla="*/ 213 h 473"/>
                <a:gd name="T22" fmla="*/ 31 w 161"/>
                <a:gd name="T23" fmla="*/ 200 h 473"/>
                <a:gd name="T24" fmla="*/ 37 w 161"/>
                <a:gd name="T25" fmla="*/ 164 h 473"/>
                <a:gd name="T26" fmla="*/ 39 w 161"/>
                <a:gd name="T27" fmla="*/ 141 h 473"/>
                <a:gd name="T28" fmla="*/ 43 w 161"/>
                <a:gd name="T29" fmla="*/ 113 h 473"/>
                <a:gd name="T30" fmla="*/ 41 w 161"/>
                <a:gd name="T31" fmla="*/ 76 h 473"/>
                <a:gd name="T32" fmla="*/ 43 w 161"/>
                <a:gd name="T33" fmla="*/ 34 h 473"/>
                <a:gd name="T34" fmla="*/ 40 w 161"/>
                <a:gd name="T35" fmla="*/ 8 h 473"/>
                <a:gd name="T36" fmla="*/ 22 w 161"/>
                <a:gd name="T37" fmla="*/ 0 h 473"/>
                <a:gd name="T38" fmla="*/ 28 w 161"/>
                <a:gd name="T39" fmla="*/ 14 h 473"/>
                <a:gd name="T40" fmla="*/ 30 w 161"/>
                <a:gd name="T41" fmla="*/ 49 h 473"/>
                <a:gd name="T42" fmla="*/ 27 w 161"/>
                <a:gd name="T43" fmla="*/ 72 h 473"/>
                <a:gd name="T44" fmla="*/ 27 w 161"/>
                <a:gd name="T45" fmla="*/ 98 h 473"/>
                <a:gd name="T46" fmla="*/ 26 w 161"/>
                <a:gd name="T47" fmla="*/ 114 h 473"/>
                <a:gd name="T48" fmla="*/ 22 w 161"/>
                <a:gd name="T49" fmla="*/ 139 h 473"/>
                <a:gd name="T50" fmla="*/ 21 w 161"/>
                <a:gd name="T51" fmla="*/ 177 h 473"/>
                <a:gd name="T52" fmla="*/ 13 w 161"/>
                <a:gd name="T53" fmla="*/ 202 h 473"/>
                <a:gd name="T54" fmla="*/ 12 w 161"/>
                <a:gd name="T55" fmla="*/ 226 h 473"/>
                <a:gd name="T56" fmla="*/ 9 w 161"/>
                <a:gd name="T57" fmla="*/ 248 h 473"/>
                <a:gd name="T58" fmla="*/ 5 w 161"/>
                <a:gd name="T59" fmla="*/ 279 h 473"/>
                <a:gd name="T60" fmla="*/ 1 w 161"/>
                <a:gd name="T61" fmla="*/ 309 h 473"/>
                <a:gd name="T62" fmla="*/ 6 w 161"/>
                <a:gd name="T63" fmla="*/ 323 h 473"/>
                <a:gd name="T64" fmla="*/ 16 w 161"/>
                <a:gd name="T65" fmla="*/ 358 h 473"/>
                <a:gd name="T66" fmla="*/ 35 w 161"/>
                <a:gd name="T67" fmla="*/ 390 h 473"/>
                <a:gd name="T68" fmla="*/ 51 w 161"/>
                <a:gd name="T69" fmla="*/ 416 h 473"/>
                <a:gd name="T70" fmla="*/ 67 w 161"/>
                <a:gd name="T71" fmla="*/ 431 h 473"/>
                <a:gd name="T72" fmla="*/ 81 w 161"/>
                <a:gd name="T73" fmla="*/ 446 h 473"/>
                <a:gd name="T74" fmla="*/ 151 w 161"/>
                <a:gd name="T75" fmla="*/ 469 h 473"/>
                <a:gd name="T76" fmla="*/ 161 w 161"/>
                <a:gd name="T77" fmla="*/ 463 h 473"/>
                <a:gd name="T78" fmla="*/ 160 w 161"/>
                <a:gd name="T79" fmla="*/ 463 h 47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1"/>
                <a:gd name="T121" fmla="*/ 0 h 473"/>
                <a:gd name="T122" fmla="*/ 161 w 161"/>
                <a:gd name="T123" fmla="*/ 473 h 47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1" h="473">
                  <a:moveTo>
                    <a:pt x="160" y="463"/>
                  </a:moveTo>
                  <a:cubicBezTo>
                    <a:pt x="157" y="464"/>
                    <a:pt x="154" y="462"/>
                    <a:pt x="154" y="459"/>
                  </a:cubicBezTo>
                  <a:cubicBezTo>
                    <a:pt x="153" y="456"/>
                    <a:pt x="154" y="453"/>
                    <a:pt x="157" y="453"/>
                  </a:cubicBezTo>
                  <a:cubicBezTo>
                    <a:pt x="157" y="453"/>
                    <a:pt x="140" y="458"/>
                    <a:pt x="125" y="453"/>
                  </a:cubicBezTo>
                  <a:cubicBezTo>
                    <a:pt x="110" y="448"/>
                    <a:pt x="79" y="422"/>
                    <a:pt x="72" y="415"/>
                  </a:cubicBezTo>
                  <a:cubicBezTo>
                    <a:pt x="65" y="408"/>
                    <a:pt x="52" y="385"/>
                    <a:pt x="44" y="381"/>
                  </a:cubicBezTo>
                  <a:cubicBezTo>
                    <a:pt x="35" y="378"/>
                    <a:pt x="22" y="346"/>
                    <a:pt x="24" y="337"/>
                  </a:cubicBezTo>
                  <a:cubicBezTo>
                    <a:pt x="25" y="329"/>
                    <a:pt x="22" y="310"/>
                    <a:pt x="18" y="304"/>
                  </a:cubicBezTo>
                  <a:cubicBezTo>
                    <a:pt x="15" y="297"/>
                    <a:pt x="13" y="273"/>
                    <a:pt x="17" y="268"/>
                  </a:cubicBezTo>
                  <a:cubicBezTo>
                    <a:pt x="21" y="262"/>
                    <a:pt x="21" y="248"/>
                    <a:pt x="20" y="243"/>
                  </a:cubicBezTo>
                  <a:cubicBezTo>
                    <a:pt x="20" y="237"/>
                    <a:pt x="24" y="217"/>
                    <a:pt x="26" y="213"/>
                  </a:cubicBezTo>
                  <a:cubicBezTo>
                    <a:pt x="28" y="209"/>
                    <a:pt x="31" y="207"/>
                    <a:pt x="31" y="200"/>
                  </a:cubicBezTo>
                  <a:cubicBezTo>
                    <a:pt x="31" y="192"/>
                    <a:pt x="29" y="172"/>
                    <a:pt x="37" y="164"/>
                  </a:cubicBezTo>
                  <a:cubicBezTo>
                    <a:pt x="44" y="155"/>
                    <a:pt x="40" y="149"/>
                    <a:pt x="39" y="141"/>
                  </a:cubicBezTo>
                  <a:cubicBezTo>
                    <a:pt x="37" y="133"/>
                    <a:pt x="39" y="125"/>
                    <a:pt x="43" y="113"/>
                  </a:cubicBezTo>
                  <a:cubicBezTo>
                    <a:pt x="47" y="102"/>
                    <a:pt x="37" y="89"/>
                    <a:pt x="41" y="76"/>
                  </a:cubicBezTo>
                  <a:cubicBezTo>
                    <a:pt x="44" y="62"/>
                    <a:pt x="44" y="45"/>
                    <a:pt x="43" y="34"/>
                  </a:cubicBezTo>
                  <a:cubicBezTo>
                    <a:pt x="42" y="27"/>
                    <a:pt x="41" y="15"/>
                    <a:pt x="40" y="8"/>
                  </a:cubicBezTo>
                  <a:cubicBezTo>
                    <a:pt x="34" y="7"/>
                    <a:pt x="28" y="4"/>
                    <a:pt x="22" y="0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0" y="24"/>
                    <a:pt x="30" y="37"/>
                    <a:pt x="30" y="49"/>
                  </a:cubicBezTo>
                  <a:cubicBezTo>
                    <a:pt x="30" y="57"/>
                    <a:pt x="27" y="66"/>
                    <a:pt x="27" y="72"/>
                  </a:cubicBezTo>
                  <a:cubicBezTo>
                    <a:pt x="26" y="80"/>
                    <a:pt x="27" y="89"/>
                    <a:pt x="27" y="98"/>
                  </a:cubicBezTo>
                  <a:cubicBezTo>
                    <a:pt x="26" y="105"/>
                    <a:pt x="26" y="111"/>
                    <a:pt x="26" y="114"/>
                  </a:cubicBezTo>
                  <a:cubicBezTo>
                    <a:pt x="26" y="117"/>
                    <a:pt x="23" y="128"/>
                    <a:pt x="22" y="139"/>
                  </a:cubicBezTo>
                  <a:cubicBezTo>
                    <a:pt x="21" y="154"/>
                    <a:pt x="23" y="170"/>
                    <a:pt x="21" y="177"/>
                  </a:cubicBezTo>
                  <a:cubicBezTo>
                    <a:pt x="20" y="181"/>
                    <a:pt x="14" y="192"/>
                    <a:pt x="13" y="202"/>
                  </a:cubicBezTo>
                  <a:cubicBezTo>
                    <a:pt x="11" y="210"/>
                    <a:pt x="14" y="218"/>
                    <a:pt x="12" y="226"/>
                  </a:cubicBezTo>
                  <a:cubicBezTo>
                    <a:pt x="11" y="235"/>
                    <a:pt x="9" y="243"/>
                    <a:pt x="9" y="248"/>
                  </a:cubicBezTo>
                  <a:cubicBezTo>
                    <a:pt x="8" y="254"/>
                    <a:pt x="6" y="267"/>
                    <a:pt x="5" y="279"/>
                  </a:cubicBezTo>
                  <a:cubicBezTo>
                    <a:pt x="4" y="292"/>
                    <a:pt x="0" y="303"/>
                    <a:pt x="1" y="309"/>
                  </a:cubicBezTo>
                  <a:cubicBezTo>
                    <a:pt x="2" y="313"/>
                    <a:pt x="6" y="319"/>
                    <a:pt x="6" y="323"/>
                  </a:cubicBezTo>
                  <a:cubicBezTo>
                    <a:pt x="8" y="335"/>
                    <a:pt x="10" y="348"/>
                    <a:pt x="16" y="358"/>
                  </a:cubicBezTo>
                  <a:cubicBezTo>
                    <a:pt x="24" y="371"/>
                    <a:pt x="28" y="385"/>
                    <a:pt x="35" y="390"/>
                  </a:cubicBezTo>
                  <a:cubicBezTo>
                    <a:pt x="39" y="392"/>
                    <a:pt x="43" y="405"/>
                    <a:pt x="51" y="416"/>
                  </a:cubicBezTo>
                  <a:cubicBezTo>
                    <a:pt x="56" y="422"/>
                    <a:pt x="62" y="424"/>
                    <a:pt x="67" y="431"/>
                  </a:cubicBezTo>
                  <a:cubicBezTo>
                    <a:pt x="72" y="437"/>
                    <a:pt x="77" y="442"/>
                    <a:pt x="81" y="446"/>
                  </a:cubicBezTo>
                  <a:cubicBezTo>
                    <a:pt x="99" y="463"/>
                    <a:pt x="137" y="473"/>
                    <a:pt x="151" y="469"/>
                  </a:cubicBezTo>
                  <a:cubicBezTo>
                    <a:pt x="159" y="468"/>
                    <a:pt x="161" y="465"/>
                    <a:pt x="161" y="463"/>
                  </a:cubicBezTo>
                  <a:cubicBezTo>
                    <a:pt x="161" y="463"/>
                    <a:pt x="160" y="463"/>
                    <a:pt x="160" y="463"/>
                  </a:cubicBezTo>
                  <a:close/>
                </a:path>
              </a:pathLst>
            </a:custGeom>
            <a:solidFill>
              <a:srgbClr val="FDEFE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19" name="Freeform 14"/>
            <p:cNvSpPr>
              <a:spLocks/>
            </p:cNvSpPr>
            <p:nvPr/>
          </p:nvSpPr>
          <p:spPr bwMode="auto">
            <a:xfrm>
              <a:off x="3374" y="1147"/>
              <a:ext cx="765" cy="1717"/>
            </a:xfrm>
            <a:custGeom>
              <a:avLst/>
              <a:gdLst>
                <a:gd name="T0" fmla="*/ 0 w 306"/>
                <a:gd name="T1" fmla="*/ 577 h 644"/>
                <a:gd name="T2" fmla="*/ 62 w 306"/>
                <a:gd name="T3" fmla="*/ 591 h 644"/>
                <a:gd name="T4" fmla="*/ 105 w 306"/>
                <a:gd name="T5" fmla="*/ 613 h 644"/>
                <a:gd name="T6" fmla="*/ 140 w 306"/>
                <a:gd name="T7" fmla="*/ 634 h 644"/>
                <a:gd name="T8" fmla="*/ 230 w 306"/>
                <a:gd name="T9" fmla="*/ 610 h 644"/>
                <a:gd name="T10" fmla="*/ 260 w 306"/>
                <a:gd name="T11" fmla="*/ 590 h 644"/>
                <a:gd name="T12" fmla="*/ 277 w 306"/>
                <a:gd name="T13" fmla="*/ 558 h 644"/>
                <a:gd name="T14" fmla="*/ 289 w 306"/>
                <a:gd name="T15" fmla="*/ 510 h 644"/>
                <a:gd name="T16" fmla="*/ 287 w 306"/>
                <a:gd name="T17" fmla="*/ 462 h 644"/>
                <a:gd name="T18" fmla="*/ 281 w 306"/>
                <a:gd name="T19" fmla="*/ 420 h 644"/>
                <a:gd name="T20" fmla="*/ 266 w 306"/>
                <a:gd name="T21" fmla="*/ 384 h 644"/>
                <a:gd name="T22" fmla="*/ 254 w 306"/>
                <a:gd name="T23" fmla="*/ 340 h 644"/>
                <a:gd name="T24" fmla="*/ 253 w 306"/>
                <a:gd name="T25" fmla="*/ 295 h 644"/>
                <a:gd name="T26" fmla="*/ 246 w 306"/>
                <a:gd name="T27" fmla="*/ 246 h 644"/>
                <a:gd name="T28" fmla="*/ 240 w 306"/>
                <a:gd name="T29" fmla="*/ 202 h 644"/>
                <a:gd name="T30" fmla="*/ 240 w 306"/>
                <a:gd name="T31" fmla="*/ 162 h 644"/>
                <a:gd name="T32" fmla="*/ 246 w 306"/>
                <a:gd name="T33" fmla="*/ 131 h 644"/>
                <a:gd name="T34" fmla="*/ 250 w 306"/>
                <a:gd name="T35" fmla="*/ 90 h 644"/>
                <a:gd name="T36" fmla="*/ 252 w 306"/>
                <a:gd name="T37" fmla="*/ 41 h 644"/>
                <a:gd name="T38" fmla="*/ 252 w 306"/>
                <a:gd name="T39" fmla="*/ 41 h 644"/>
                <a:gd name="T40" fmla="*/ 252 w 306"/>
                <a:gd name="T41" fmla="*/ 35 h 644"/>
                <a:gd name="T42" fmla="*/ 256 w 306"/>
                <a:gd name="T43" fmla="*/ 1 h 644"/>
                <a:gd name="T44" fmla="*/ 256 w 306"/>
                <a:gd name="T45" fmla="*/ 1 h 644"/>
                <a:gd name="T46" fmla="*/ 256 w 306"/>
                <a:gd name="T47" fmla="*/ 1 h 644"/>
                <a:gd name="T48" fmla="*/ 262 w 306"/>
                <a:gd name="T49" fmla="*/ 28 h 644"/>
                <a:gd name="T50" fmla="*/ 263 w 306"/>
                <a:gd name="T51" fmla="*/ 62 h 644"/>
                <a:gd name="T52" fmla="*/ 262 w 306"/>
                <a:gd name="T53" fmla="*/ 93 h 644"/>
                <a:gd name="T54" fmla="*/ 260 w 306"/>
                <a:gd name="T55" fmla="*/ 122 h 644"/>
                <a:gd name="T56" fmla="*/ 258 w 306"/>
                <a:gd name="T57" fmla="*/ 135 h 644"/>
                <a:gd name="T58" fmla="*/ 258 w 306"/>
                <a:gd name="T59" fmla="*/ 155 h 644"/>
                <a:gd name="T60" fmla="*/ 251 w 306"/>
                <a:gd name="T61" fmla="*/ 181 h 644"/>
                <a:gd name="T62" fmla="*/ 254 w 306"/>
                <a:gd name="T63" fmla="*/ 201 h 644"/>
                <a:gd name="T64" fmla="*/ 258 w 306"/>
                <a:gd name="T65" fmla="*/ 220 h 644"/>
                <a:gd name="T66" fmla="*/ 261 w 306"/>
                <a:gd name="T67" fmla="*/ 245 h 644"/>
                <a:gd name="T68" fmla="*/ 262 w 306"/>
                <a:gd name="T69" fmla="*/ 274 h 644"/>
                <a:gd name="T70" fmla="*/ 266 w 306"/>
                <a:gd name="T71" fmla="*/ 301 h 644"/>
                <a:gd name="T72" fmla="*/ 270 w 306"/>
                <a:gd name="T73" fmla="*/ 325 h 644"/>
                <a:gd name="T74" fmla="*/ 272 w 306"/>
                <a:gd name="T75" fmla="*/ 347 h 644"/>
                <a:gd name="T76" fmla="*/ 278 w 306"/>
                <a:gd name="T77" fmla="*/ 367 h 644"/>
                <a:gd name="T78" fmla="*/ 287 w 306"/>
                <a:gd name="T79" fmla="*/ 384 h 644"/>
                <a:gd name="T80" fmla="*/ 288 w 306"/>
                <a:gd name="T81" fmla="*/ 404 h 644"/>
                <a:gd name="T82" fmla="*/ 296 w 306"/>
                <a:gd name="T83" fmla="*/ 425 h 644"/>
                <a:gd name="T84" fmla="*/ 302 w 306"/>
                <a:gd name="T85" fmla="*/ 464 h 644"/>
                <a:gd name="T86" fmla="*/ 305 w 306"/>
                <a:gd name="T87" fmla="*/ 490 h 644"/>
                <a:gd name="T88" fmla="*/ 301 w 306"/>
                <a:gd name="T89" fmla="*/ 530 h 644"/>
                <a:gd name="T90" fmla="*/ 285 w 306"/>
                <a:gd name="T91" fmla="*/ 564 h 644"/>
                <a:gd name="T92" fmla="*/ 265 w 306"/>
                <a:gd name="T93" fmla="*/ 599 h 644"/>
                <a:gd name="T94" fmla="*/ 235 w 306"/>
                <a:gd name="T95" fmla="*/ 618 h 644"/>
                <a:gd name="T96" fmla="*/ 193 w 306"/>
                <a:gd name="T97" fmla="*/ 638 h 644"/>
                <a:gd name="T98" fmla="*/ 149 w 306"/>
                <a:gd name="T99" fmla="*/ 643 h 644"/>
                <a:gd name="T100" fmla="*/ 114 w 306"/>
                <a:gd name="T101" fmla="*/ 632 h 644"/>
                <a:gd name="T102" fmla="*/ 86 w 306"/>
                <a:gd name="T103" fmla="*/ 619 h 644"/>
                <a:gd name="T104" fmla="*/ 51 w 306"/>
                <a:gd name="T105" fmla="*/ 594 h 644"/>
                <a:gd name="T106" fmla="*/ 0 w 306"/>
                <a:gd name="T107" fmla="*/ 577 h 6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06"/>
                <a:gd name="T163" fmla="*/ 0 h 644"/>
                <a:gd name="T164" fmla="*/ 306 w 306"/>
                <a:gd name="T165" fmla="*/ 644 h 6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06" h="644">
                  <a:moveTo>
                    <a:pt x="0" y="577"/>
                  </a:moveTo>
                  <a:cubicBezTo>
                    <a:pt x="25" y="572"/>
                    <a:pt x="46" y="581"/>
                    <a:pt x="62" y="591"/>
                  </a:cubicBezTo>
                  <a:cubicBezTo>
                    <a:pt x="78" y="602"/>
                    <a:pt x="90" y="609"/>
                    <a:pt x="105" y="613"/>
                  </a:cubicBezTo>
                  <a:cubicBezTo>
                    <a:pt x="120" y="618"/>
                    <a:pt x="122" y="630"/>
                    <a:pt x="140" y="634"/>
                  </a:cubicBezTo>
                  <a:cubicBezTo>
                    <a:pt x="202" y="640"/>
                    <a:pt x="219" y="621"/>
                    <a:pt x="230" y="610"/>
                  </a:cubicBezTo>
                  <a:cubicBezTo>
                    <a:pt x="242" y="600"/>
                    <a:pt x="251" y="602"/>
                    <a:pt x="260" y="590"/>
                  </a:cubicBezTo>
                  <a:cubicBezTo>
                    <a:pt x="268" y="578"/>
                    <a:pt x="270" y="569"/>
                    <a:pt x="277" y="558"/>
                  </a:cubicBezTo>
                  <a:cubicBezTo>
                    <a:pt x="284" y="546"/>
                    <a:pt x="285" y="524"/>
                    <a:pt x="289" y="510"/>
                  </a:cubicBezTo>
                  <a:cubicBezTo>
                    <a:pt x="293" y="496"/>
                    <a:pt x="288" y="474"/>
                    <a:pt x="287" y="462"/>
                  </a:cubicBezTo>
                  <a:cubicBezTo>
                    <a:pt x="286" y="449"/>
                    <a:pt x="284" y="432"/>
                    <a:pt x="281" y="420"/>
                  </a:cubicBezTo>
                  <a:cubicBezTo>
                    <a:pt x="277" y="408"/>
                    <a:pt x="270" y="397"/>
                    <a:pt x="266" y="384"/>
                  </a:cubicBezTo>
                  <a:cubicBezTo>
                    <a:pt x="262" y="371"/>
                    <a:pt x="258" y="352"/>
                    <a:pt x="254" y="340"/>
                  </a:cubicBezTo>
                  <a:cubicBezTo>
                    <a:pt x="251" y="328"/>
                    <a:pt x="255" y="307"/>
                    <a:pt x="253" y="295"/>
                  </a:cubicBezTo>
                  <a:cubicBezTo>
                    <a:pt x="251" y="283"/>
                    <a:pt x="246" y="259"/>
                    <a:pt x="246" y="246"/>
                  </a:cubicBezTo>
                  <a:cubicBezTo>
                    <a:pt x="246" y="233"/>
                    <a:pt x="239" y="211"/>
                    <a:pt x="240" y="202"/>
                  </a:cubicBezTo>
                  <a:cubicBezTo>
                    <a:pt x="241" y="193"/>
                    <a:pt x="238" y="175"/>
                    <a:pt x="240" y="162"/>
                  </a:cubicBezTo>
                  <a:cubicBezTo>
                    <a:pt x="241" y="149"/>
                    <a:pt x="245" y="138"/>
                    <a:pt x="246" y="131"/>
                  </a:cubicBezTo>
                  <a:cubicBezTo>
                    <a:pt x="246" y="124"/>
                    <a:pt x="249" y="99"/>
                    <a:pt x="250" y="90"/>
                  </a:cubicBezTo>
                  <a:cubicBezTo>
                    <a:pt x="251" y="80"/>
                    <a:pt x="256" y="52"/>
                    <a:pt x="252" y="41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39"/>
                    <a:pt x="252" y="36"/>
                    <a:pt x="252" y="35"/>
                  </a:cubicBezTo>
                  <a:cubicBezTo>
                    <a:pt x="259" y="31"/>
                    <a:pt x="258" y="6"/>
                    <a:pt x="256" y="1"/>
                  </a:cubicBezTo>
                  <a:cubicBezTo>
                    <a:pt x="258" y="0"/>
                    <a:pt x="254" y="3"/>
                    <a:pt x="256" y="1"/>
                  </a:cubicBezTo>
                  <a:cubicBezTo>
                    <a:pt x="256" y="1"/>
                    <a:pt x="256" y="1"/>
                    <a:pt x="256" y="1"/>
                  </a:cubicBezTo>
                  <a:cubicBezTo>
                    <a:pt x="256" y="1"/>
                    <a:pt x="262" y="22"/>
                    <a:pt x="262" y="28"/>
                  </a:cubicBezTo>
                  <a:cubicBezTo>
                    <a:pt x="261" y="33"/>
                    <a:pt x="263" y="53"/>
                    <a:pt x="263" y="62"/>
                  </a:cubicBezTo>
                  <a:cubicBezTo>
                    <a:pt x="262" y="70"/>
                    <a:pt x="264" y="88"/>
                    <a:pt x="262" y="93"/>
                  </a:cubicBezTo>
                  <a:cubicBezTo>
                    <a:pt x="260" y="98"/>
                    <a:pt x="261" y="116"/>
                    <a:pt x="260" y="122"/>
                  </a:cubicBezTo>
                  <a:cubicBezTo>
                    <a:pt x="259" y="129"/>
                    <a:pt x="258" y="133"/>
                    <a:pt x="258" y="135"/>
                  </a:cubicBezTo>
                  <a:cubicBezTo>
                    <a:pt x="258" y="137"/>
                    <a:pt x="260" y="146"/>
                    <a:pt x="258" y="155"/>
                  </a:cubicBezTo>
                  <a:cubicBezTo>
                    <a:pt x="257" y="164"/>
                    <a:pt x="251" y="176"/>
                    <a:pt x="251" y="181"/>
                  </a:cubicBezTo>
                  <a:cubicBezTo>
                    <a:pt x="251" y="186"/>
                    <a:pt x="254" y="196"/>
                    <a:pt x="254" y="201"/>
                  </a:cubicBezTo>
                  <a:cubicBezTo>
                    <a:pt x="254" y="206"/>
                    <a:pt x="258" y="215"/>
                    <a:pt x="258" y="220"/>
                  </a:cubicBezTo>
                  <a:cubicBezTo>
                    <a:pt x="258" y="225"/>
                    <a:pt x="261" y="238"/>
                    <a:pt x="261" y="245"/>
                  </a:cubicBezTo>
                  <a:cubicBezTo>
                    <a:pt x="261" y="254"/>
                    <a:pt x="262" y="265"/>
                    <a:pt x="262" y="274"/>
                  </a:cubicBezTo>
                  <a:cubicBezTo>
                    <a:pt x="262" y="282"/>
                    <a:pt x="265" y="293"/>
                    <a:pt x="266" y="301"/>
                  </a:cubicBezTo>
                  <a:cubicBezTo>
                    <a:pt x="267" y="309"/>
                    <a:pt x="269" y="318"/>
                    <a:pt x="270" y="325"/>
                  </a:cubicBezTo>
                  <a:cubicBezTo>
                    <a:pt x="271" y="331"/>
                    <a:pt x="270" y="336"/>
                    <a:pt x="272" y="347"/>
                  </a:cubicBezTo>
                  <a:cubicBezTo>
                    <a:pt x="274" y="357"/>
                    <a:pt x="277" y="363"/>
                    <a:pt x="278" y="367"/>
                  </a:cubicBezTo>
                  <a:cubicBezTo>
                    <a:pt x="279" y="372"/>
                    <a:pt x="284" y="374"/>
                    <a:pt x="287" y="384"/>
                  </a:cubicBezTo>
                  <a:cubicBezTo>
                    <a:pt x="289" y="395"/>
                    <a:pt x="286" y="398"/>
                    <a:pt x="288" y="404"/>
                  </a:cubicBezTo>
                  <a:cubicBezTo>
                    <a:pt x="290" y="410"/>
                    <a:pt x="294" y="417"/>
                    <a:pt x="296" y="425"/>
                  </a:cubicBezTo>
                  <a:cubicBezTo>
                    <a:pt x="298" y="433"/>
                    <a:pt x="302" y="457"/>
                    <a:pt x="302" y="464"/>
                  </a:cubicBezTo>
                  <a:cubicBezTo>
                    <a:pt x="303" y="471"/>
                    <a:pt x="306" y="482"/>
                    <a:pt x="305" y="490"/>
                  </a:cubicBezTo>
                  <a:cubicBezTo>
                    <a:pt x="305" y="499"/>
                    <a:pt x="304" y="517"/>
                    <a:pt x="301" y="530"/>
                  </a:cubicBezTo>
                  <a:cubicBezTo>
                    <a:pt x="298" y="543"/>
                    <a:pt x="289" y="556"/>
                    <a:pt x="285" y="564"/>
                  </a:cubicBezTo>
                  <a:cubicBezTo>
                    <a:pt x="281" y="572"/>
                    <a:pt x="274" y="592"/>
                    <a:pt x="265" y="599"/>
                  </a:cubicBezTo>
                  <a:cubicBezTo>
                    <a:pt x="256" y="605"/>
                    <a:pt x="241" y="609"/>
                    <a:pt x="235" y="618"/>
                  </a:cubicBezTo>
                  <a:cubicBezTo>
                    <a:pt x="223" y="632"/>
                    <a:pt x="204" y="632"/>
                    <a:pt x="193" y="638"/>
                  </a:cubicBezTo>
                  <a:cubicBezTo>
                    <a:pt x="183" y="643"/>
                    <a:pt x="167" y="643"/>
                    <a:pt x="149" y="643"/>
                  </a:cubicBezTo>
                  <a:cubicBezTo>
                    <a:pt x="131" y="643"/>
                    <a:pt x="122" y="644"/>
                    <a:pt x="114" y="632"/>
                  </a:cubicBezTo>
                  <a:cubicBezTo>
                    <a:pt x="106" y="621"/>
                    <a:pt x="95" y="629"/>
                    <a:pt x="86" y="619"/>
                  </a:cubicBezTo>
                  <a:cubicBezTo>
                    <a:pt x="77" y="609"/>
                    <a:pt x="65" y="606"/>
                    <a:pt x="51" y="594"/>
                  </a:cubicBezTo>
                  <a:cubicBezTo>
                    <a:pt x="37" y="583"/>
                    <a:pt x="13" y="577"/>
                    <a:pt x="0" y="577"/>
                  </a:cubicBezTo>
                  <a:close/>
                </a:path>
              </a:pathLst>
            </a:custGeom>
            <a:solidFill>
              <a:srgbClr val="FDEFE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20" name="Freeform 15"/>
            <p:cNvSpPr>
              <a:spLocks/>
            </p:cNvSpPr>
            <p:nvPr/>
          </p:nvSpPr>
          <p:spPr bwMode="auto">
            <a:xfrm>
              <a:off x="2614" y="1008"/>
              <a:ext cx="1335" cy="645"/>
            </a:xfrm>
            <a:custGeom>
              <a:avLst/>
              <a:gdLst>
                <a:gd name="T0" fmla="*/ 529 w 534"/>
                <a:gd name="T1" fmla="*/ 15 h 242"/>
                <a:gd name="T2" fmla="*/ 514 w 534"/>
                <a:gd name="T3" fmla="*/ 49 h 242"/>
                <a:gd name="T4" fmla="*/ 506 w 534"/>
                <a:gd name="T5" fmla="*/ 75 h 242"/>
                <a:gd name="T6" fmla="*/ 499 w 534"/>
                <a:gd name="T7" fmla="*/ 105 h 242"/>
                <a:gd name="T8" fmla="*/ 487 w 534"/>
                <a:gd name="T9" fmla="*/ 133 h 242"/>
                <a:gd name="T10" fmla="*/ 471 w 534"/>
                <a:gd name="T11" fmla="*/ 152 h 242"/>
                <a:gd name="T12" fmla="*/ 458 w 534"/>
                <a:gd name="T13" fmla="*/ 184 h 242"/>
                <a:gd name="T14" fmla="*/ 447 w 534"/>
                <a:gd name="T15" fmla="*/ 197 h 242"/>
                <a:gd name="T16" fmla="*/ 410 w 534"/>
                <a:gd name="T17" fmla="*/ 220 h 242"/>
                <a:gd name="T18" fmla="*/ 374 w 534"/>
                <a:gd name="T19" fmla="*/ 235 h 242"/>
                <a:gd name="T20" fmla="*/ 328 w 534"/>
                <a:gd name="T21" fmla="*/ 240 h 242"/>
                <a:gd name="T22" fmla="*/ 283 w 534"/>
                <a:gd name="T23" fmla="*/ 242 h 242"/>
                <a:gd name="T24" fmla="*/ 238 w 534"/>
                <a:gd name="T25" fmla="*/ 238 h 242"/>
                <a:gd name="T26" fmla="*/ 197 w 534"/>
                <a:gd name="T27" fmla="*/ 233 h 242"/>
                <a:gd name="T28" fmla="*/ 174 w 534"/>
                <a:gd name="T29" fmla="*/ 221 h 242"/>
                <a:gd name="T30" fmla="*/ 146 w 534"/>
                <a:gd name="T31" fmla="*/ 209 h 242"/>
                <a:gd name="T32" fmla="*/ 103 w 534"/>
                <a:gd name="T33" fmla="*/ 167 h 242"/>
                <a:gd name="T34" fmla="*/ 70 w 534"/>
                <a:gd name="T35" fmla="*/ 145 h 242"/>
                <a:gd name="T36" fmla="*/ 33 w 534"/>
                <a:gd name="T37" fmla="*/ 116 h 242"/>
                <a:gd name="T38" fmla="*/ 4 w 534"/>
                <a:gd name="T39" fmla="*/ 99 h 242"/>
                <a:gd name="T40" fmla="*/ 0 w 534"/>
                <a:gd name="T41" fmla="*/ 95 h 242"/>
                <a:gd name="T42" fmla="*/ 6 w 534"/>
                <a:gd name="T43" fmla="*/ 93 h 242"/>
                <a:gd name="T44" fmla="*/ 18 w 534"/>
                <a:gd name="T45" fmla="*/ 85 h 242"/>
                <a:gd name="T46" fmla="*/ 56 w 534"/>
                <a:gd name="T47" fmla="*/ 109 h 242"/>
                <a:gd name="T48" fmla="*/ 76 w 534"/>
                <a:gd name="T49" fmla="*/ 123 h 242"/>
                <a:gd name="T50" fmla="*/ 97 w 534"/>
                <a:gd name="T51" fmla="*/ 135 h 242"/>
                <a:gd name="T52" fmla="*/ 114 w 534"/>
                <a:gd name="T53" fmla="*/ 150 h 242"/>
                <a:gd name="T54" fmla="*/ 139 w 534"/>
                <a:gd name="T55" fmla="*/ 181 h 242"/>
                <a:gd name="T56" fmla="*/ 160 w 534"/>
                <a:gd name="T57" fmla="*/ 197 h 242"/>
                <a:gd name="T58" fmla="*/ 191 w 534"/>
                <a:gd name="T59" fmla="*/ 203 h 242"/>
                <a:gd name="T60" fmla="*/ 221 w 534"/>
                <a:gd name="T61" fmla="*/ 219 h 242"/>
                <a:gd name="T62" fmla="*/ 249 w 534"/>
                <a:gd name="T63" fmla="*/ 218 h 242"/>
                <a:gd name="T64" fmla="*/ 281 w 534"/>
                <a:gd name="T65" fmla="*/ 224 h 242"/>
                <a:gd name="T66" fmla="*/ 301 w 534"/>
                <a:gd name="T67" fmla="*/ 219 h 242"/>
                <a:gd name="T68" fmla="*/ 339 w 534"/>
                <a:gd name="T69" fmla="*/ 216 h 242"/>
                <a:gd name="T70" fmla="*/ 375 w 534"/>
                <a:gd name="T71" fmla="*/ 210 h 242"/>
                <a:gd name="T72" fmla="*/ 407 w 534"/>
                <a:gd name="T73" fmla="*/ 202 h 242"/>
                <a:gd name="T74" fmla="*/ 440 w 534"/>
                <a:gd name="T75" fmla="*/ 178 h 242"/>
                <a:gd name="T76" fmla="*/ 457 w 534"/>
                <a:gd name="T77" fmla="*/ 156 h 242"/>
                <a:gd name="T78" fmla="*/ 473 w 534"/>
                <a:gd name="T79" fmla="*/ 133 h 242"/>
                <a:gd name="T80" fmla="*/ 490 w 534"/>
                <a:gd name="T81" fmla="*/ 97 h 242"/>
                <a:gd name="T82" fmla="*/ 502 w 534"/>
                <a:gd name="T83" fmla="*/ 54 h 242"/>
                <a:gd name="T84" fmla="*/ 512 w 534"/>
                <a:gd name="T85" fmla="*/ 30 h 242"/>
                <a:gd name="T86" fmla="*/ 522 w 534"/>
                <a:gd name="T87" fmla="*/ 15 h 242"/>
                <a:gd name="T88" fmla="*/ 534 w 534"/>
                <a:gd name="T89" fmla="*/ 5 h 242"/>
                <a:gd name="T90" fmla="*/ 529 w 534"/>
                <a:gd name="T91" fmla="*/ 15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4"/>
                <a:gd name="T139" fmla="*/ 0 h 242"/>
                <a:gd name="T140" fmla="*/ 534 w 534"/>
                <a:gd name="T141" fmla="*/ 242 h 24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4" h="242">
                  <a:moveTo>
                    <a:pt x="529" y="15"/>
                  </a:moveTo>
                  <a:cubicBezTo>
                    <a:pt x="528" y="25"/>
                    <a:pt x="514" y="37"/>
                    <a:pt x="514" y="49"/>
                  </a:cubicBezTo>
                  <a:cubicBezTo>
                    <a:pt x="513" y="61"/>
                    <a:pt x="510" y="67"/>
                    <a:pt x="506" y="75"/>
                  </a:cubicBezTo>
                  <a:cubicBezTo>
                    <a:pt x="503" y="84"/>
                    <a:pt x="504" y="93"/>
                    <a:pt x="499" y="105"/>
                  </a:cubicBezTo>
                  <a:cubicBezTo>
                    <a:pt x="495" y="116"/>
                    <a:pt x="494" y="127"/>
                    <a:pt x="487" y="133"/>
                  </a:cubicBezTo>
                  <a:cubicBezTo>
                    <a:pt x="479" y="139"/>
                    <a:pt x="476" y="145"/>
                    <a:pt x="471" y="152"/>
                  </a:cubicBezTo>
                  <a:cubicBezTo>
                    <a:pt x="467" y="160"/>
                    <a:pt x="463" y="177"/>
                    <a:pt x="458" y="184"/>
                  </a:cubicBezTo>
                  <a:cubicBezTo>
                    <a:pt x="452" y="190"/>
                    <a:pt x="447" y="197"/>
                    <a:pt x="447" y="197"/>
                  </a:cubicBezTo>
                  <a:cubicBezTo>
                    <a:pt x="429" y="198"/>
                    <a:pt x="415" y="213"/>
                    <a:pt x="410" y="220"/>
                  </a:cubicBezTo>
                  <a:cubicBezTo>
                    <a:pt x="401" y="218"/>
                    <a:pt x="381" y="226"/>
                    <a:pt x="374" y="235"/>
                  </a:cubicBezTo>
                  <a:cubicBezTo>
                    <a:pt x="365" y="231"/>
                    <a:pt x="339" y="231"/>
                    <a:pt x="328" y="240"/>
                  </a:cubicBezTo>
                  <a:cubicBezTo>
                    <a:pt x="320" y="235"/>
                    <a:pt x="296" y="238"/>
                    <a:pt x="283" y="242"/>
                  </a:cubicBezTo>
                  <a:cubicBezTo>
                    <a:pt x="277" y="240"/>
                    <a:pt x="253" y="235"/>
                    <a:pt x="238" y="238"/>
                  </a:cubicBezTo>
                  <a:cubicBezTo>
                    <a:pt x="229" y="234"/>
                    <a:pt x="201" y="235"/>
                    <a:pt x="197" y="233"/>
                  </a:cubicBezTo>
                  <a:cubicBezTo>
                    <a:pt x="193" y="231"/>
                    <a:pt x="183" y="223"/>
                    <a:pt x="174" y="221"/>
                  </a:cubicBezTo>
                  <a:cubicBezTo>
                    <a:pt x="164" y="219"/>
                    <a:pt x="153" y="217"/>
                    <a:pt x="146" y="209"/>
                  </a:cubicBezTo>
                  <a:cubicBezTo>
                    <a:pt x="138" y="200"/>
                    <a:pt x="117" y="169"/>
                    <a:pt x="103" y="167"/>
                  </a:cubicBezTo>
                  <a:cubicBezTo>
                    <a:pt x="98" y="160"/>
                    <a:pt x="87" y="152"/>
                    <a:pt x="70" y="145"/>
                  </a:cubicBezTo>
                  <a:cubicBezTo>
                    <a:pt x="65" y="138"/>
                    <a:pt x="46" y="121"/>
                    <a:pt x="33" y="116"/>
                  </a:cubicBezTo>
                  <a:cubicBezTo>
                    <a:pt x="29" y="110"/>
                    <a:pt x="20" y="101"/>
                    <a:pt x="4" y="99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2" y="95"/>
                    <a:pt x="4" y="94"/>
                    <a:pt x="6" y="93"/>
                  </a:cubicBezTo>
                  <a:cubicBezTo>
                    <a:pt x="10" y="91"/>
                    <a:pt x="15" y="88"/>
                    <a:pt x="18" y="85"/>
                  </a:cubicBezTo>
                  <a:cubicBezTo>
                    <a:pt x="28" y="89"/>
                    <a:pt x="52" y="107"/>
                    <a:pt x="56" y="109"/>
                  </a:cubicBezTo>
                  <a:cubicBezTo>
                    <a:pt x="61" y="111"/>
                    <a:pt x="73" y="120"/>
                    <a:pt x="76" y="123"/>
                  </a:cubicBezTo>
                  <a:cubicBezTo>
                    <a:pt x="79" y="127"/>
                    <a:pt x="91" y="132"/>
                    <a:pt x="97" y="135"/>
                  </a:cubicBezTo>
                  <a:cubicBezTo>
                    <a:pt x="103" y="138"/>
                    <a:pt x="111" y="147"/>
                    <a:pt x="114" y="150"/>
                  </a:cubicBezTo>
                  <a:cubicBezTo>
                    <a:pt x="116" y="153"/>
                    <a:pt x="133" y="178"/>
                    <a:pt x="139" y="181"/>
                  </a:cubicBezTo>
                  <a:cubicBezTo>
                    <a:pt x="146" y="184"/>
                    <a:pt x="156" y="193"/>
                    <a:pt x="160" y="197"/>
                  </a:cubicBezTo>
                  <a:cubicBezTo>
                    <a:pt x="164" y="200"/>
                    <a:pt x="182" y="200"/>
                    <a:pt x="191" y="203"/>
                  </a:cubicBezTo>
                  <a:cubicBezTo>
                    <a:pt x="199" y="206"/>
                    <a:pt x="211" y="219"/>
                    <a:pt x="221" y="219"/>
                  </a:cubicBezTo>
                  <a:cubicBezTo>
                    <a:pt x="231" y="219"/>
                    <a:pt x="239" y="219"/>
                    <a:pt x="249" y="218"/>
                  </a:cubicBezTo>
                  <a:cubicBezTo>
                    <a:pt x="259" y="218"/>
                    <a:pt x="273" y="226"/>
                    <a:pt x="281" y="224"/>
                  </a:cubicBezTo>
                  <a:cubicBezTo>
                    <a:pt x="288" y="223"/>
                    <a:pt x="289" y="222"/>
                    <a:pt x="301" y="219"/>
                  </a:cubicBezTo>
                  <a:cubicBezTo>
                    <a:pt x="312" y="216"/>
                    <a:pt x="323" y="218"/>
                    <a:pt x="339" y="216"/>
                  </a:cubicBezTo>
                  <a:cubicBezTo>
                    <a:pt x="354" y="214"/>
                    <a:pt x="365" y="215"/>
                    <a:pt x="375" y="210"/>
                  </a:cubicBezTo>
                  <a:cubicBezTo>
                    <a:pt x="386" y="205"/>
                    <a:pt x="401" y="209"/>
                    <a:pt x="407" y="202"/>
                  </a:cubicBezTo>
                  <a:cubicBezTo>
                    <a:pt x="413" y="195"/>
                    <a:pt x="428" y="185"/>
                    <a:pt x="440" y="178"/>
                  </a:cubicBezTo>
                  <a:cubicBezTo>
                    <a:pt x="442" y="171"/>
                    <a:pt x="456" y="157"/>
                    <a:pt x="457" y="156"/>
                  </a:cubicBezTo>
                  <a:cubicBezTo>
                    <a:pt x="468" y="146"/>
                    <a:pt x="468" y="140"/>
                    <a:pt x="473" y="133"/>
                  </a:cubicBezTo>
                  <a:cubicBezTo>
                    <a:pt x="478" y="125"/>
                    <a:pt x="486" y="109"/>
                    <a:pt x="490" y="97"/>
                  </a:cubicBezTo>
                  <a:cubicBezTo>
                    <a:pt x="495" y="85"/>
                    <a:pt x="495" y="62"/>
                    <a:pt x="502" y="54"/>
                  </a:cubicBezTo>
                  <a:cubicBezTo>
                    <a:pt x="507" y="48"/>
                    <a:pt x="511" y="40"/>
                    <a:pt x="512" y="30"/>
                  </a:cubicBezTo>
                  <a:cubicBezTo>
                    <a:pt x="517" y="24"/>
                    <a:pt x="519" y="24"/>
                    <a:pt x="522" y="15"/>
                  </a:cubicBezTo>
                  <a:cubicBezTo>
                    <a:pt x="526" y="5"/>
                    <a:pt x="533" y="0"/>
                    <a:pt x="534" y="5"/>
                  </a:cubicBezTo>
                  <a:cubicBezTo>
                    <a:pt x="532" y="6"/>
                    <a:pt x="529" y="12"/>
                    <a:pt x="529" y="15"/>
                  </a:cubicBezTo>
                  <a:close/>
                </a:path>
              </a:pathLst>
            </a:custGeom>
            <a:solidFill>
              <a:srgbClr val="FDEFE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21" name="Freeform 16"/>
            <p:cNvSpPr>
              <a:spLocks/>
            </p:cNvSpPr>
            <p:nvPr/>
          </p:nvSpPr>
          <p:spPr bwMode="auto">
            <a:xfrm>
              <a:off x="3324" y="1352"/>
              <a:ext cx="442" cy="208"/>
            </a:xfrm>
            <a:custGeom>
              <a:avLst/>
              <a:gdLst>
                <a:gd name="T0" fmla="*/ 0 w 177"/>
                <a:gd name="T1" fmla="*/ 78 h 78"/>
                <a:gd name="T2" fmla="*/ 30 w 177"/>
                <a:gd name="T3" fmla="*/ 69 h 78"/>
                <a:gd name="T4" fmla="*/ 56 w 177"/>
                <a:gd name="T5" fmla="*/ 67 h 78"/>
                <a:gd name="T6" fmla="*/ 82 w 177"/>
                <a:gd name="T7" fmla="*/ 60 h 78"/>
                <a:gd name="T8" fmla="*/ 105 w 177"/>
                <a:gd name="T9" fmla="*/ 57 h 78"/>
                <a:gd name="T10" fmla="*/ 126 w 177"/>
                <a:gd name="T11" fmla="*/ 45 h 78"/>
                <a:gd name="T12" fmla="*/ 145 w 177"/>
                <a:gd name="T13" fmla="*/ 38 h 78"/>
                <a:gd name="T14" fmla="*/ 167 w 177"/>
                <a:gd name="T15" fmla="*/ 24 h 78"/>
                <a:gd name="T16" fmla="*/ 176 w 177"/>
                <a:gd name="T17" fmla="*/ 0 h 78"/>
                <a:gd name="T18" fmla="*/ 167 w 177"/>
                <a:gd name="T19" fmla="*/ 7 h 78"/>
                <a:gd name="T20" fmla="*/ 158 w 177"/>
                <a:gd name="T21" fmla="*/ 12 h 78"/>
                <a:gd name="T22" fmla="*/ 150 w 177"/>
                <a:gd name="T23" fmla="*/ 30 h 78"/>
                <a:gd name="T24" fmla="*/ 132 w 177"/>
                <a:gd name="T25" fmla="*/ 35 h 78"/>
                <a:gd name="T26" fmla="*/ 109 w 177"/>
                <a:gd name="T27" fmla="*/ 45 h 78"/>
                <a:gd name="T28" fmla="*/ 86 w 177"/>
                <a:gd name="T29" fmla="*/ 54 h 78"/>
                <a:gd name="T30" fmla="*/ 58 w 177"/>
                <a:gd name="T31" fmla="*/ 57 h 78"/>
                <a:gd name="T32" fmla="*/ 52 w 177"/>
                <a:gd name="T33" fmla="*/ 64 h 78"/>
                <a:gd name="T34" fmla="*/ 39 w 177"/>
                <a:gd name="T35" fmla="*/ 65 h 78"/>
                <a:gd name="T36" fmla="*/ 4 w 177"/>
                <a:gd name="T37" fmla="*/ 75 h 7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7"/>
                <a:gd name="T58" fmla="*/ 0 h 78"/>
                <a:gd name="T59" fmla="*/ 177 w 177"/>
                <a:gd name="T60" fmla="*/ 78 h 7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7" h="78">
                  <a:moveTo>
                    <a:pt x="0" y="78"/>
                  </a:moveTo>
                  <a:cubicBezTo>
                    <a:pt x="10" y="77"/>
                    <a:pt x="20" y="71"/>
                    <a:pt x="30" y="69"/>
                  </a:cubicBezTo>
                  <a:cubicBezTo>
                    <a:pt x="39" y="68"/>
                    <a:pt x="47" y="69"/>
                    <a:pt x="56" y="67"/>
                  </a:cubicBezTo>
                  <a:cubicBezTo>
                    <a:pt x="65" y="65"/>
                    <a:pt x="72" y="60"/>
                    <a:pt x="82" y="60"/>
                  </a:cubicBezTo>
                  <a:cubicBezTo>
                    <a:pt x="90" y="59"/>
                    <a:pt x="98" y="61"/>
                    <a:pt x="105" y="57"/>
                  </a:cubicBezTo>
                  <a:cubicBezTo>
                    <a:pt x="112" y="53"/>
                    <a:pt x="119" y="49"/>
                    <a:pt x="126" y="45"/>
                  </a:cubicBezTo>
                  <a:cubicBezTo>
                    <a:pt x="134" y="41"/>
                    <a:pt x="136" y="38"/>
                    <a:pt x="145" y="38"/>
                  </a:cubicBezTo>
                  <a:cubicBezTo>
                    <a:pt x="154" y="37"/>
                    <a:pt x="162" y="31"/>
                    <a:pt x="167" y="24"/>
                  </a:cubicBezTo>
                  <a:cubicBezTo>
                    <a:pt x="170" y="19"/>
                    <a:pt x="177" y="5"/>
                    <a:pt x="176" y="0"/>
                  </a:cubicBezTo>
                  <a:cubicBezTo>
                    <a:pt x="172" y="1"/>
                    <a:pt x="171" y="5"/>
                    <a:pt x="167" y="7"/>
                  </a:cubicBezTo>
                  <a:cubicBezTo>
                    <a:pt x="163" y="9"/>
                    <a:pt x="161" y="9"/>
                    <a:pt x="158" y="12"/>
                  </a:cubicBezTo>
                  <a:cubicBezTo>
                    <a:pt x="152" y="16"/>
                    <a:pt x="154" y="24"/>
                    <a:pt x="150" y="30"/>
                  </a:cubicBezTo>
                  <a:cubicBezTo>
                    <a:pt x="146" y="36"/>
                    <a:pt x="138" y="35"/>
                    <a:pt x="132" y="35"/>
                  </a:cubicBezTo>
                  <a:cubicBezTo>
                    <a:pt x="123" y="35"/>
                    <a:pt x="115" y="39"/>
                    <a:pt x="109" y="45"/>
                  </a:cubicBezTo>
                  <a:cubicBezTo>
                    <a:pt x="102" y="51"/>
                    <a:pt x="96" y="54"/>
                    <a:pt x="86" y="54"/>
                  </a:cubicBezTo>
                  <a:cubicBezTo>
                    <a:pt x="76" y="54"/>
                    <a:pt x="67" y="50"/>
                    <a:pt x="58" y="57"/>
                  </a:cubicBezTo>
                  <a:cubicBezTo>
                    <a:pt x="56" y="59"/>
                    <a:pt x="54" y="63"/>
                    <a:pt x="52" y="64"/>
                  </a:cubicBezTo>
                  <a:cubicBezTo>
                    <a:pt x="49" y="66"/>
                    <a:pt x="43" y="65"/>
                    <a:pt x="39" y="65"/>
                  </a:cubicBezTo>
                  <a:cubicBezTo>
                    <a:pt x="26" y="65"/>
                    <a:pt x="15" y="68"/>
                    <a:pt x="4" y="75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22" name="Freeform 17"/>
            <p:cNvSpPr>
              <a:spLocks/>
            </p:cNvSpPr>
            <p:nvPr/>
          </p:nvSpPr>
          <p:spPr bwMode="auto">
            <a:xfrm>
              <a:off x="3744" y="1016"/>
              <a:ext cx="167" cy="376"/>
            </a:xfrm>
            <a:custGeom>
              <a:avLst/>
              <a:gdLst>
                <a:gd name="T0" fmla="*/ 2 w 67"/>
                <a:gd name="T1" fmla="*/ 141 h 141"/>
                <a:gd name="T2" fmla="*/ 33 w 67"/>
                <a:gd name="T3" fmla="*/ 85 h 141"/>
                <a:gd name="T4" fmla="*/ 46 w 67"/>
                <a:gd name="T5" fmla="*/ 46 h 141"/>
                <a:gd name="T6" fmla="*/ 55 w 67"/>
                <a:gd name="T7" fmla="*/ 26 h 141"/>
                <a:gd name="T8" fmla="*/ 64 w 67"/>
                <a:gd name="T9" fmla="*/ 7 h 141"/>
                <a:gd name="T10" fmla="*/ 28 w 67"/>
                <a:gd name="T11" fmla="*/ 29 h 141"/>
                <a:gd name="T12" fmla="*/ 42 w 67"/>
                <a:gd name="T13" fmla="*/ 33 h 141"/>
                <a:gd name="T14" fmla="*/ 40 w 67"/>
                <a:gd name="T15" fmla="*/ 48 h 141"/>
                <a:gd name="T16" fmla="*/ 30 w 67"/>
                <a:gd name="T17" fmla="*/ 60 h 141"/>
                <a:gd name="T18" fmla="*/ 28 w 67"/>
                <a:gd name="T19" fmla="*/ 73 h 141"/>
                <a:gd name="T20" fmla="*/ 29 w 67"/>
                <a:gd name="T21" fmla="*/ 86 h 141"/>
                <a:gd name="T22" fmla="*/ 16 w 67"/>
                <a:gd name="T23" fmla="*/ 94 h 141"/>
                <a:gd name="T24" fmla="*/ 14 w 67"/>
                <a:gd name="T25" fmla="*/ 108 h 141"/>
                <a:gd name="T26" fmla="*/ 0 w 67"/>
                <a:gd name="T27" fmla="*/ 140 h 1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7"/>
                <a:gd name="T43" fmla="*/ 0 h 141"/>
                <a:gd name="T44" fmla="*/ 67 w 67"/>
                <a:gd name="T45" fmla="*/ 141 h 1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7" h="141">
                  <a:moveTo>
                    <a:pt x="2" y="141"/>
                  </a:moveTo>
                  <a:cubicBezTo>
                    <a:pt x="14" y="123"/>
                    <a:pt x="26" y="105"/>
                    <a:pt x="33" y="85"/>
                  </a:cubicBezTo>
                  <a:cubicBezTo>
                    <a:pt x="38" y="72"/>
                    <a:pt x="39" y="58"/>
                    <a:pt x="46" y="46"/>
                  </a:cubicBezTo>
                  <a:cubicBezTo>
                    <a:pt x="49" y="39"/>
                    <a:pt x="52" y="33"/>
                    <a:pt x="55" y="26"/>
                  </a:cubicBezTo>
                  <a:cubicBezTo>
                    <a:pt x="56" y="22"/>
                    <a:pt x="67" y="11"/>
                    <a:pt x="64" y="7"/>
                  </a:cubicBezTo>
                  <a:cubicBezTo>
                    <a:pt x="57" y="0"/>
                    <a:pt x="27" y="21"/>
                    <a:pt x="28" y="29"/>
                  </a:cubicBezTo>
                  <a:cubicBezTo>
                    <a:pt x="33" y="30"/>
                    <a:pt x="39" y="24"/>
                    <a:pt x="42" y="33"/>
                  </a:cubicBezTo>
                  <a:cubicBezTo>
                    <a:pt x="44" y="37"/>
                    <a:pt x="42" y="44"/>
                    <a:pt x="40" y="48"/>
                  </a:cubicBezTo>
                  <a:cubicBezTo>
                    <a:pt x="39" y="55"/>
                    <a:pt x="35" y="57"/>
                    <a:pt x="30" y="60"/>
                  </a:cubicBezTo>
                  <a:cubicBezTo>
                    <a:pt x="21" y="65"/>
                    <a:pt x="24" y="65"/>
                    <a:pt x="28" y="73"/>
                  </a:cubicBezTo>
                  <a:cubicBezTo>
                    <a:pt x="31" y="77"/>
                    <a:pt x="32" y="81"/>
                    <a:pt x="29" y="86"/>
                  </a:cubicBezTo>
                  <a:cubicBezTo>
                    <a:pt x="25" y="92"/>
                    <a:pt x="21" y="89"/>
                    <a:pt x="16" y="94"/>
                  </a:cubicBezTo>
                  <a:cubicBezTo>
                    <a:pt x="12" y="98"/>
                    <a:pt x="15" y="102"/>
                    <a:pt x="14" y="108"/>
                  </a:cubicBezTo>
                  <a:cubicBezTo>
                    <a:pt x="13" y="119"/>
                    <a:pt x="3" y="128"/>
                    <a:pt x="0" y="140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23" name="Freeform 18"/>
            <p:cNvSpPr>
              <a:spLocks/>
            </p:cNvSpPr>
            <p:nvPr/>
          </p:nvSpPr>
          <p:spPr bwMode="auto">
            <a:xfrm>
              <a:off x="3176" y="1469"/>
              <a:ext cx="90" cy="67"/>
            </a:xfrm>
            <a:custGeom>
              <a:avLst/>
              <a:gdLst>
                <a:gd name="T0" fmla="*/ 36 w 36"/>
                <a:gd name="T1" fmla="*/ 2 h 25"/>
                <a:gd name="T2" fmla="*/ 17 w 36"/>
                <a:gd name="T3" fmla="*/ 3 h 25"/>
                <a:gd name="T4" fmla="*/ 8 w 36"/>
                <a:gd name="T5" fmla="*/ 25 h 25"/>
                <a:gd name="T6" fmla="*/ 19 w 36"/>
                <a:gd name="T7" fmla="*/ 10 h 25"/>
                <a:gd name="T8" fmla="*/ 35 w 36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25"/>
                <a:gd name="T17" fmla="*/ 36 w 36"/>
                <a:gd name="T18" fmla="*/ 25 h 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25">
                  <a:moveTo>
                    <a:pt x="36" y="2"/>
                  </a:moveTo>
                  <a:cubicBezTo>
                    <a:pt x="30" y="0"/>
                    <a:pt x="23" y="1"/>
                    <a:pt x="17" y="3"/>
                  </a:cubicBezTo>
                  <a:cubicBezTo>
                    <a:pt x="11" y="5"/>
                    <a:pt x="0" y="19"/>
                    <a:pt x="8" y="25"/>
                  </a:cubicBezTo>
                  <a:cubicBezTo>
                    <a:pt x="13" y="22"/>
                    <a:pt x="14" y="14"/>
                    <a:pt x="19" y="10"/>
                  </a:cubicBezTo>
                  <a:cubicBezTo>
                    <a:pt x="23" y="6"/>
                    <a:pt x="30" y="2"/>
                    <a:pt x="35" y="2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24" name="Freeform 19"/>
            <p:cNvSpPr>
              <a:spLocks/>
            </p:cNvSpPr>
            <p:nvPr/>
          </p:nvSpPr>
          <p:spPr bwMode="auto">
            <a:xfrm>
              <a:off x="3309" y="1445"/>
              <a:ext cx="85" cy="86"/>
            </a:xfrm>
            <a:custGeom>
              <a:avLst/>
              <a:gdLst>
                <a:gd name="T0" fmla="*/ 34 w 34"/>
                <a:gd name="T1" fmla="*/ 6 h 32"/>
                <a:gd name="T2" fmla="*/ 14 w 34"/>
                <a:gd name="T3" fmla="*/ 32 h 32"/>
                <a:gd name="T4" fmla="*/ 33 w 34"/>
                <a:gd name="T5" fmla="*/ 6 h 32"/>
                <a:gd name="T6" fmla="*/ 0 60000 65536"/>
                <a:gd name="T7" fmla="*/ 0 60000 65536"/>
                <a:gd name="T8" fmla="*/ 0 60000 65536"/>
                <a:gd name="T9" fmla="*/ 0 w 34"/>
                <a:gd name="T10" fmla="*/ 0 h 32"/>
                <a:gd name="T11" fmla="*/ 34 w 34"/>
                <a:gd name="T12" fmla="*/ 32 h 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4" h="32">
                  <a:moveTo>
                    <a:pt x="34" y="6"/>
                  </a:moveTo>
                  <a:cubicBezTo>
                    <a:pt x="18" y="0"/>
                    <a:pt x="0" y="18"/>
                    <a:pt x="14" y="32"/>
                  </a:cubicBezTo>
                  <a:cubicBezTo>
                    <a:pt x="10" y="22"/>
                    <a:pt x="22" y="6"/>
                    <a:pt x="33" y="6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25" name="Freeform 20"/>
            <p:cNvSpPr>
              <a:spLocks/>
            </p:cNvSpPr>
            <p:nvPr/>
          </p:nvSpPr>
          <p:spPr bwMode="auto">
            <a:xfrm>
              <a:off x="3444" y="1437"/>
              <a:ext cx="60" cy="91"/>
            </a:xfrm>
            <a:custGeom>
              <a:avLst/>
              <a:gdLst>
                <a:gd name="T0" fmla="*/ 24 w 24"/>
                <a:gd name="T1" fmla="*/ 0 h 34"/>
                <a:gd name="T2" fmla="*/ 1 w 24"/>
                <a:gd name="T3" fmla="*/ 9 h 34"/>
                <a:gd name="T4" fmla="*/ 4 w 24"/>
                <a:gd name="T5" fmla="*/ 22 h 34"/>
                <a:gd name="T6" fmla="*/ 4 w 24"/>
                <a:gd name="T7" fmla="*/ 34 h 34"/>
                <a:gd name="T8" fmla="*/ 17 w 24"/>
                <a:gd name="T9" fmla="*/ 25 h 34"/>
                <a:gd name="T10" fmla="*/ 19 w 24"/>
                <a:gd name="T11" fmla="*/ 2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"/>
                <a:gd name="T19" fmla="*/ 0 h 34"/>
                <a:gd name="T20" fmla="*/ 24 w 24"/>
                <a:gd name="T21" fmla="*/ 34 h 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" h="34">
                  <a:moveTo>
                    <a:pt x="24" y="0"/>
                  </a:moveTo>
                  <a:cubicBezTo>
                    <a:pt x="18" y="1"/>
                    <a:pt x="3" y="1"/>
                    <a:pt x="1" y="9"/>
                  </a:cubicBezTo>
                  <a:cubicBezTo>
                    <a:pt x="0" y="13"/>
                    <a:pt x="3" y="18"/>
                    <a:pt x="4" y="22"/>
                  </a:cubicBezTo>
                  <a:cubicBezTo>
                    <a:pt x="4" y="26"/>
                    <a:pt x="3" y="30"/>
                    <a:pt x="4" y="34"/>
                  </a:cubicBezTo>
                  <a:cubicBezTo>
                    <a:pt x="7" y="33"/>
                    <a:pt x="13" y="27"/>
                    <a:pt x="17" y="25"/>
                  </a:cubicBezTo>
                  <a:cubicBezTo>
                    <a:pt x="3" y="25"/>
                    <a:pt x="9" y="0"/>
                    <a:pt x="19" y="2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26" name="Freeform 21"/>
            <p:cNvSpPr>
              <a:spLocks/>
            </p:cNvSpPr>
            <p:nvPr/>
          </p:nvSpPr>
          <p:spPr bwMode="auto">
            <a:xfrm>
              <a:off x="3054" y="1448"/>
              <a:ext cx="85" cy="37"/>
            </a:xfrm>
            <a:custGeom>
              <a:avLst/>
              <a:gdLst>
                <a:gd name="T0" fmla="*/ 0 w 34"/>
                <a:gd name="T1" fmla="*/ 14 h 14"/>
                <a:gd name="T2" fmla="*/ 34 w 34"/>
                <a:gd name="T3" fmla="*/ 5 h 14"/>
                <a:gd name="T4" fmla="*/ 4 w 34"/>
                <a:gd name="T5" fmla="*/ 12 h 14"/>
                <a:gd name="T6" fmla="*/ 0 60000 65536"/>
                <a:gd name="T7" fmla="*/ 0 60000 65536"/>
                <a:gd name="T8" fmla="*/ 0 60000 65536"/>
                <a:gd name="T9" fmla="*/ 0 w 34"/>
                <a:gd name="T10" fmla="*/ 0 h 14"/>
                <a:gd name="T11" fmla="*/ 34 w 34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4" h="14">
                  <a:moveTo>
                    <a:pt x="0" y="14"/>
                  </a:moveTo>
                  <a:cubicBezTo>
                    <a:pt x="5" y="1"/>
                    <a:pt x="24" y="0"/>
                    <a:pt x="34" y="5"/>
                  </a:cubicBezTo>
                  <a:cubicBezTo>
                    <a:pt x="22" y="2"/>
                    <a:pt x="14" y="7"/>
                    <a:pt x="4" y="12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27" name="Freeform 22"/>
            <p:cNvSpPr>
              <a:spLocks/>
            </p:cNvSpPr>
            <p:nvPr/>
          </p:nvSpPr>
          <p:spPr bwMode="auto">
            <a:xfrm>
              <a:off x="2934" y="1400"/>
              <a:ext cx="102" cy="35"/>
            </a:xfrm>
            <a:custGeom>
              <a:avLst/>
              <a:gdLst>
                <a:gd name="T0" fmla="*/ 0 w 41"/>
                <a:gd name="T1" fmla="*/ 7 h 13"/>
                <a:gd name="T2" fmla="*/ 25 w 41"/>
                <a:gd name="T3" fmla="*/ 2 h 13"/>
                <a:gd name="T4" fmla="*/ 41 w 41"/>
                <a:gd name="T5" fmla="*/ 13 h 13"/>
                <a:gd name="T6" fmla="*/ 4 w 41"/>
                <a:gd name="T7" fmla="*/ 6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1"/>
                <a:gd name="T13" fmla="*/ 0 h 13"/>
                <a:gd name="T14" fmla="*/ 41 w 41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1" h="13">
                  <a:moveTo>
                    <a:pt x="0" y="7"/>
                  </a:moveTo>
                  <a:cubicBezTo>
                    <a:pt x="9" y="5"/>
                    <a:pt x="15" y="0"/>
                    <a:pt x="25" y="2"/>
                  </a:cubicBezTo>
                  <a:cubicBezTo>
                    <a:pt x="32" y="3"/>
                    <a:pt x="38" y="6"/>
                    <a:pt x="41" y="13"/>
                  </a:cubicBezTo>
                  <a:cubicBezTo>
                    <a:pt x="29" y="7"/>
                    <a:pt x="18" y="6"/>
                    <a:pt x="4" y="6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28" name="Freeform 23"/>
            <p:cNvSpPr>
              <a:spLocks/>
            </p:cNvSpPr>
            <p:nvPr/>
          </p:nvSpPr>
          <p:spPr bwMode="auto">
            <a:xfrm>
              <a:off x="2944" y="1608"/>
              <a:ext cx="117" cy="69"/>
            </a:xfrm>
            <a:custGeom>
              <a:avLst/>
              <a:gdLst>
                <a:gd name="T0" fmla="*/ 0 w 47"/>
                <a:gd name="T1" fmla="*/ 26 h 26"/>
                <a:gd name="T2" fmla="*/ 20 w 47"/>
                <a:gd name="T3" fmla="*/ 2 h 26"/>
                <a:gd name="T4" fmla="*/ 47 w 47"/>
                <a:gd name="T5" fmla="*/ 11 h 26"/>
                <a:gd name="T6" fmla="*/ 45 w 47"/>
                <a:gd name="T7" fmla="*/ 13 h 26"/>
                <a:gd name="T8" fmla="*/ 28 w 47"/>
                <a:gd name="T9" fmla="*/ 9 h 26"/>
                <a:gd name="T10" fmla="*/ 8 w 47"/>
                <a:gd name="T11" fmla="*/ 16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7"/>
                <a:gd name="T19" fmla="*/ 0 h 26"/>
                <a:gd name="T20" fmla="*/ 47 w 47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7" h="26">
                  <a:moveTo>
                    <a:pt x="0" y="26"/>
                  </a:moveTo>
                  <a:cubicBezTo>
                    <a:pt x="1" y="16"/>
                    <a:pt x="9" y="4"/>
                    <a:pt x="20" y="2"/>
                  </a:cubicBezTo>
                  <a:cubicBezTo>
                    <a:pt x="28" y="0"/>
                    <a:pt x="39" y="7"/>
                    <a:pt x="47" y="11"/>
                  </a:cubicBezTo>
                  <a:cubicBezTo>
                    <a:pt x="47" y="13"/>
                    <a:pt x="45" y="11"/>
                    <a:pt x="45" y="13"/>
                  </a:cubicBezTo>
                  <a:cubicBezTo>
                    <a:pt x="39" y="11"/>
                    <a:pt x="35" y="9"/>
                    <a:pt x="28" y="9"/>
                  </a:cubicBezTo>
                  <a:cubicBezTo>
                    <a:pt x="22" y="8"/>
                    <a:pt x="12" y="12"/>
                    <a:pt x="8" y="16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29" name="Freeform 24"/>
            <p:cNvSpPr>
              <a:spLocks/>
            </p:cNvSpPr>
            <p:nvPr/>
          </p:nvSpPr>
          <p:spPr bwMode="auto">
            <a:xfrm>
              <a:off x="3064" y="1643"/>
              <a:ext cx="112" cy="74"/>
            </a:xfrm>
            <a:custGeom>
              <a:avLst/>
              <a:gdLst>
                <a:gd name="T0" fmla="*/ 4 w 45"/>
                <a:gd name="T1" fmla="*/ 28 h 28"/>
                <a:gd name="T2" fmla="*/ 14 w 45"/>
                <a:gd name="T3" fmla="*/ 1 h 28"/>
                <a:gd name="T4" fmla="*/ 45 w 45"/>
                <a:gd name="T5" fmla="*/ 9 h 28"/>
                <a:gd name="T6" fmla="*/ 20 w 45"/>
                <a:gd name="T7" fmla="*/ 8 h 28"/>
                <a:gd name="T8" fmla="*/ 4 w 45"/>
                <a:gd name="T9" fmla="*/ 19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"/>
                <a:gd name="T16" fmla="*/ 0 h 28"/>
                <a:gd name="T17" fmla="*/ 45 w 45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" h="28">
                  <a:moveTo>
                    <a:pt x="4" y="28"/>
                  </a:moveTo>
                  <a:cubicBezTo>
                    <a:pt x="0" y="19"/>
                    <a:pt x="4" y="3"/>
                    <a:pt x="14" y="1"/>
                  </a:cubicBezTo>
                  <a:cubicBezTo>
                    <a:pt x="21" y="0"/>
                    <a:pt x="41" y="2"/>
                    <a:pt x="45" y="9"/>
                  </a:cubicBezTo>
                  <a:cubicBezTo>
                    <a:pt x="36" y="10"/>
                    <a:pt x="29" y="6"/>
                    <a:pt x="20" y="8"/>
                  </a:cubicBezTo>
                  <a:cubicBezTo>
                    <a:pt x="15" y="9"/>
                    <a:pt x="5" y="13"/>
                    <a:pt x="4" y="19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30" name="Freeform 25"/>
            <p:cNvSpPr>
              <a:spLocks/>
            </p:cNvSpPr>
            <p:nvPr/>
          </p:nvSpPr>
          <p:spPr bwMode="auto">
            <a:xfrm>
              <a:off x="3199" y="1656"/>
              <a:ext cx="107" cy="83"/>
            </a:xfrm>
            <a:custGeom>
              <a:avLst/>
              <a:gdLst>
                <a:gd name="T0" fmla="*/ 4 w 43"/>
                <a:gd name="T1" fmla="*/ 31 h 31"/>
                <a:gd name="T2" fmla="*/ 12 w 43"/>
                <a:gd name="T3" fmla="*/ 4 h 31"/>
                <a:gd name="T4" fmla="*/ 43 w 43"/>
                <a:gd name="T5" fmla="*/ 6 h 31"/>
                <a:gd name="T6" fmla="*/ 7 w 43"/>
                <a:gd name="T7" fmla="*/ 26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3"/>
                <a:gd name="T13" fmla="*/ 0 h 31"/>
                <a:gd name="T14" fmla="*/ 43 w 43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3" h="31">
                  <a:moveTo>
                    <a:pt x="4" y="31"/>
                  </a:moveTo>
                  <a:cubicBezTo>
                    <a:pt x="4" y="20"/>
                    <a:pt x="0" y="9"/>
                    <a:pt x="12" y="4"/>
                  </a:cubicBezTo>
                  <a:cubicBezTo>
                    <a:pt x="19" y="0"/>
                    <a:pt x="37" y="0"/>
                    <a:pt x="43" y="6"/>
                  </a:cubicBezTo>
                  <a:cubicBezTo>
                    <a:pt x="31" y="8"/>
                    <a:pt x="6" y="6"/>
                    <a:pt x="7" y="26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31" name="Freeform 26"/>
            <p:cNvSpPr>
              <a:spLocks/>
            </p:cNvSpPr>
            <p:nvPr/>
          </p:nvSpPr>
          <p:spPr bwMode="auto">
            <a:xfrm>
              <a:off x="3339" y="1656"/>
              <a:ext cx="80" cy="80"/>
            </a:xfrm>
            <a:custGeom>
              <a:avLst/>
              <a:gdLst>
                <a:gd name="T0" fmla="*/ 2 w 32"/>
                <a:gd name="T1" fmla="*/ 30 h 30"/>
                <a:gd name="T2" fmla="*/ 6 w 32"/>
                <a:gd name="T3" fmla="*/ 6 h 30"/>
                <a:gd name="T4" fmla="*/ 32 w 32"/>
                <a:gd name="T5" fmla="*/ 7 h 30"/>
                <a:gd name="T6" fmla="*/ 2 w 32"/>
                <a:gd name="T7" fmla="*/ 26 h 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30"/>
                <a:gd name="T14" fmla="*/ 32 w 32"/>
                <a:gd name="T15" fmla="*/ 30 h 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30">
                  <a:moveTo>
                    <a:pt x="2" y="30"/>
                  </a:moveTo>
                  <a:cubicBezTo>
                    <a:pt x="2" y="22"/>
                    <a:pt x="0" y="11"/>
                    <a:pt x="6" y="6"/>
                  </a:cubicBezTo>
                  <a:cubicBezTo>
                    <a:pt x="13" y="0"/>
                    <a:pt x="26" y="3"/>
                    <a:pt x="32" y="7"/>
                  </a:cubicBezTo>
                  <a:cubicBezTo>
                    <a:pt x="26" y="8"/>
                    <a:pt x="0" y="2"/>
                    <a:pt x="2" y="26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32" name="Freeform 27"/>
            <p:cNvSpPr>
              <a:spLocks/>
            </p:cNvSpPr>
            <p:nvPr/>
          </p:nvSpPr>
          <p:spPr bwMode="auto">
            <a:xfrm>
              <a:off x="3439" y="1627"/>
              <a:ext cx="97" cy="85"/>
            </a:xfrm>
            <a:custGeom>
              <a:avLst/>
              <a:gdLst>
                <a:gd name="T0" fmla="*/ 8 w 39"/>
                <a:gd name="T1" fmla="*/ 32 h 32"/>
                <a:gd name="T2" fmla="*/ 39 w 39"/>
                <a:gd name="T3" fmla="*/ 11 h 32"/>
                <a:gd name="T4" fmla="*/ 8 w 39"/>
                <a:gd name="T5" fmla="*/ 27 h 32"/>
                <a:gd name="T6" fmla="*/ 0 60000 65536"/>
                <a:gd name="T7" fmla="*/ 0 60000 65536"/>
                <a:gd name="T8" fmla="*/ 0 60000 65536"/>
                <a:gd name="T9" fmla="*/ 0 w 39"/>
                <a:gd name="T10" fmla="*/ 0 h 32"/>
                <a:gd name="T11" fmla="*/ 39 w 39"/>
                <a:gd name="T12" fmla="*/ 32 h 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9" h="32">
                  <a:moveTo>
                    <a:pt x="8" y="32"/>
                  </a:moveTo>
                  <a:cubicBezTo>
                    <a:pt x="0" y="11"/>
                    <a:pt x="22" y="0"/>
                    <a:pt x="39" y="11"/>
                  </a:cubicBezTo>
                  <a:cubicBezTo>
                    <a:pt x="30" y="12"/>
                    <a:pt x="3" y="12"/>
                    <a:pt x="8" y="27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33" name="Freeform 28"/>
            <p:cNvSpPr>
              <a:spLocks/>
            </p:cNvSpPr>
            <p:nvPr/>
          </p:nvSpPr>
          <p:spPr bwMode="auto">
            <a:xfrm>
              <a:off x="2821" y="1475"/>
              <a:ext cx="125" cy="117"/>
            </a:xfrm>
            <a:custGeom>
              <a:avLst/>
              <a:gdLst>
                <a:gd name="T0" fmla="*/ 0 w 50"/>
                <a:gd name="T1" fmla="*/ 44 h 44"/>
                <a:gd name="T2" fmla="*/ 17 w 50"/>
                <a:gd name="T3" fmla="*/ 8 h 44"/>
                <a:gd name="T4" fmla="*/ 50 w 50"/>
                <a:gd name="T5" fmla="*/ 36 h 44"/>
                <a:gd name="T6" fmla="*/ 21 w 50"/>
                <a:gd name="T7" fmla="*/ 17 h 44"/>
                <a:gd name="T8" fmla="*/ 6 w 50"/>
                <a:gd name="T9" fmla="*/ 30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0"/>
                <a:gd name="T16" fmla="*/ 0 h 44"/>
                <a:gd name="T17" fmla="*/ 50 w 50"/>
                <a:gd name="T18" fmla="*/ 44 h 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0" h="44">
                  <a:moveTo>
                    <a:pt x="0" y="44"/>
                  </a:moveTo>
                  <a:cubicBezTo>
                    <a:pt x="1" y="34"/>
                    <a:pt x="8" y="13"/>
                    <a:pt x="17" y="8"/>
                  </a:cubicBezTo>
                  <a:cubicBezTo>
                    <a:pt x="32" y="0"/>
                    <a:pt x="45" y="27"/>
                    <a:pt x="50" y="36"/>
                  </a:cubicBezTo>
                  <a:cubicBezTo>
                    <a:pt x="43" y="30"/>
                    <a:pt x="31" y="15"/>
                    <a:pt x="21" y="17"/>
                  </a:cubicBezTo>
                  <a:cubicBezTo>
                    <a:pt x="15" y="18"/>
                    <a:pt x="9" y="24"/>
                    <a:pt x="6" y="30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34" name="Freeform 29"/>
            <p:cNvSpPr>
              <a:spLocks/>
            </p:cNvSpPr>
            <p:nvPr/>
          </p:nvSpPr>
          <p:spPr bwMode="auto">
            <a:xfrm>
              <a:off x="2714" y="1416"/>
              <a:ext cx="122" cy="104"/>
            </a:xfrm>
            <a:custGeom>
              <a:avLst/>
              <a:gdLst>
                <a:gd name="T0" fmla="*/ 1 w 49"/>
                <a:gd name="T1" fmla="*/ 39 h 39"/>
                <a:gd name="T2" fmla="*/ 28 w 49"/>
                <a:gd name="T3" fmla="*/ 2 h 39"/>
                <a:gd name="T4" fmla="*/ 49 w 49"/>
                <a:gd name="T5" fmla="*/ 17 h 39"/>
                <a:gd name="T6" fmla="*/ 4 w 49"/>
                <a:gd name="T7" fmla="*/ 28 h 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"/>
                <a:gd name="T13" fmla="*/ 0 h 39"/>
                <a:gd name="T14" fmla="*/ 49 w 49"/>
                <a:gd name="T15" fmla="*/ 39 h 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" h="39">
                  <a:moveTo>
                    <a:pt x="1" y="39"/>
                  </a:moveTo>
                  <a:cubicBezTo>
                    <a:pt x="0" y="25"/>
                    <a:pt x="14" y="6"/>
                    <a:pt x="28" y="2"/>
                  </a:cubicBezTo>
                  <a:cubicBezTo>
                    <a:pt x="36" y="0"/>
                    <a:pt x="44" y="6"/>
                    <a:pt x="49" y="17"/>
                  </a:cubicBezTo>
                  <a:cubicBezTo>
                    <a:pt x="34" y="2"/>
                    <a:pt x="11" y="15"/>
                    <a:pt x="4" y="28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35" name="Freeform 30"/>
            <p:cNvSpPr>
              <a:spLocks/>
            </p:cNvSpPr>
            <p:nvPr/>
          </p:nvSpPr>
          <p:spPr bwMode="auto">
            <a:xfrm>
              <a:off x="2629" y="1336"/>
              <a:ext cx="132" cy="112"/>
            </a:xfrm>
            <a:custGeom>
              <a:avLst/>
              <a:gdLst>
                <a:gd name="T0" fmla="*/ 0 w 53"/>
                <a:gd name="T1" fmla="*/ 42 h 42"/>
                <a:gd name="T2" fmla="*/ 32 w 53"/>
                <a:gd name="T3" fmla="*/ 5 h 42"/>
                <a:gd name="T4" fmla="*/ 53 w 53"/>
                <a:gd name="T5" fmla="*/ 20 h 42"/>
                <a:gd name="T6" fmla="*/ 0 w 53"/>
                <a:gd name="T7" fmla="*/ 42 h 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3"/>
                <a:gd name="T13" fmla="*/ 0 h 42"/>
                <a:gd name="T14" fmla="*/ 53 w 53"/>
                <a:gd name="T15" fmla="*/ 42 h 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3" h="42">
                  <a:moveTo>
                    <a:pt x="0" y="42"/>
                  </a:moveTo>
                  <a:cubicBezTo>
                    <a:pt x="2" y="14"/>
                    <a:pt x="17" y="1"/>
                    <a:pt x="32" y="5"/>
                  </a:cubicBezTo>
                  <a:cubicBezTo>
                    <a:pt x="48" y="9"/>
                    <a:pt x="53" y="20"/>
                    <a:pt x="53" y="20"/>
                  </a:cubicBezTo>
                  <a:cubicBezTo>
                    <a:pt x="44" y="15"/>
                    <a:pt x="18" y="0"/>
                    <a:pt x="0" y="42"/>
                  </a:cubicBezTo>
                  <a:close/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36" name="Freeform 31"/>
            <p:cNvSpPr>
              <a:spLocks/>
            </p:cNvSpPr>
            <p:nvPr/>
          </p:nvSpPr>
          <p:spPr bwMode="auto">
            <a:xfrm>
              <a:off x="2554" y="1272"/>
              <a:ext cx="102" cy="93"/>
            </a:xfrm>
            <a:custGeom>
              <a:avLst/>
              <a:gdLst>
                <a:gd name="T0" fmla="*/ 0 w 41"/>
                <a:gd name="T1" fmla="*/ 35 h 35"/>
                <a:gd name="T2" fmla="*/ 15 w 41"/>
                <a:gd name="T3" fmla="*/ 8 h 35"/>
                <a:gd name="T4" fmla="*/ 41 w 41"/>
                <a:gd name="T5" fmla="*/ 12 h 35"/>
                <a:gd name="T6" fmla="*/ 9 w 41"/>
                <a:gd name="T7" fmla="*/ 22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1"/>
                <a:gd name="T13" fmla="*/ 0 h 35"/>
                <a:gd name="T14" fmla="*/ 41 w 41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1" h="35">
                  <a:moveTo>
                    <a:pt x="0" y="35"/>
                  </a:moveTo>
                  <a:cubicBezTo>
                    <a:pt x="2" y="25"/>
                    <a:pt x="7" y="14"/>
                    <a:pt x="15" y="8"/>
                  </a:cubicBezTo>
                  <a:cubicBezTo>
                    <a:pt x="26" y="0"/>
                    <a:pt x="33" y="5"/>
                    <a:pt x="41" y="12"/>
                  </a:cubicBezTo>
                  <a:cubicBezTo>
                    <a:pt x="29" y="8"/>
                    <a:pt x="19" y="14"/>
                    <a:pt x="9" y="22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37" name="Freeform 32"/>
            <p:cNvSpPr>
              <a:spLocks/>
            </p:cNvSpPr>
            <p:nvPr/>
          </p:nvSpPr>
          <p:spPr bwMode="auto">
            <a:xfrm>
              <a:off x="3169" y="2707"/>
              <a:ext cx="200" cy="333"/>
            </a:xfrm>
            <a:custGeom>
              <a:avLst/>
              <a:gdLst>
                <a:gd name="T0" fmla="*/ 80 w 80"/>
                <a:gd name="T1" fmla="*/ 0 h 125"/>
                <a:gd name="T2" fmla="*/ 32 w 80"/>
                <a:gd name="T3" fmla="*/ 125 h 125"/>
                <a:gd name="T4" fmla="*/ 80 w 80"/>
                <a:gd name="T5" fmla="*/ 0 h 125"/>
                <a:gd name="T6" fmla="*/ 0 60000 65536"/>
                <a:gd name="T7" fmla="*/ 0 60000 65536"/>
                <a:gd name="T8" fmla="*/ 0 60000 65536"/>
                <a:gd name="T9" fmla="*/ 0 w 80"/>
                <a:gd name="T10" fmla="*/ 0 h 125"/>
                <a:gd name="T11" fmla="*/ 80 w 80"/>
                <a:gd name="T12" fmla="*/ 125 h 12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0" h="125">
                  <a:moveTo>
                    <a:pt x="80" y="0"/>
                  </a:moveTo>
                  <a:cubicBezTo>
                    <a:pt x="56" y="10"/>
                    <a:pt x="0" y="55"/>
                    <a:pt x="32" y="125"/>
                  </a:cubicBezTo>
                  <a:cubicBezTo>
                    <a:pt x="26" y="97"/>
                    <a:pt x="33" y="33"/>
                    <a:pt x="80" y="0"/>
                  </a:cubicBezTo>
                  <a:close/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38" name="Freeform 33"/>
            <p:cNvSpPr>
              <a:spLocks/>
            </p:cNvSpPr>
            <p:nvPr/>
          </p:nvSpPr>
          <p:spPr bwMode="auto">
            <a:xfrm>
              <a:off x="3221" y="3093"/>
              <a:ext cx="150" cy="440"/>
            </a:xfrm>
            <a:custGeom>
              <a:avLst/>
              <a:gdLst>
                <a:gd name="T0" fmla="*/ 9 w 60"/>
                <a:gd name="T1" fmla="*/ 0 h 165"/>
                <a:gd name="T2" fmla="*/ 9 w 60"/>
                <a:gd name="T3" fmla="*/ 75 h 165"/>
                <a:gd name="T4" fmla="*/ 60 w 60"/>
                <a:gd name="T5" fmla="*/ 165 h 165"/>
                <a:gd name="T6" fmla="*/ 19 w 60"/>
                <a:gd name="T7" fmla="*/ 72 h 165"/>
                <a:gd name="T8" fmla="*/ 9 w 60"/>
                <a:gd name="T9" fmla="*/ 0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0"/>
                <a:gd name="T16" fmla="*/ 0 h 165"/>
                <a:gd name="T17" fmla="*/ 60 w 60"/>
                <a:gd name="T18" fmla="*/ 165 h 1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0" h="165">
                  <a:moveTo>
                    <a:pt x="9" y="0"/>
                  </a:moveTo>
                  <a:cubicBezTo>
                    <a:pt x="0" y="24"/>
                    <a:pt x="0" y="53"/>
                    <a:pt x="9" y="75"/>
                  </a:cubicBezTo>
                  <a:cubicBezTo>
                    <a:pt x="18" y="97"/>
                    <a:pt x="58" y="132"/>
                    <a:pt x="60" y="165"/>
                  </a:cubicBezTo>
                  <a:cubicBezTo>
                    <a:pt x="58" y="127"/>
                    <a:pt x="32" y="96"/>
                    <a:pt x="19" y="72"/>
                  </a:cubicBezTo>
                  <a:cubicBezTo>
                    <a:pt x="6" y="48"/>
                    <a:pt x="5" y="20"/>
                    <a:pt x="9" y="0"/>
                  </a:cubicBezTo>
                  <a:close/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39" name="Freeform 34"/>
            <p:cNvSpPr>
              <a:spLocks/>
            </p:cNvSpPr>
            <p:nvPr/>
          </p:nvSpPr>
          <p:spPr bwMode="auto">
            <a:xfrm>
              <a:off x="3899" y="2669"/>
              <a:ext cx="32" cy="51"/>
            </a:xfrm>
            <a:custGeom>
              <a:avLst/>
              <a:gdLst>
                <a:gd name="T0" fmla="*/ 13 w 13"/>
                <a:gd name="T1" fmla="*/ 0 h 19"/>
                <a:gd name="T2" fmla="*/ 0 w 13"/>
                <a:gd name="T3" fmla="*/ 19 h 19"/>
                <a:gd name="T4" fmla="*/ 0 60000 65536"/>
                <a:gd name="T5" fmla="*/ 0 60000 65536"/>
                <a:gd name="T6" fmla="*/ 0 w 13"/>
                <a:gd name="T7" fmla="*/ 0 h 19"/>
                <a:gd name="T8" fmla="*/ 13 w 13"/>
                <a:gd name="T9" fmla="*/ 19 h 1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3" h="19">
                  <a:moveTo>
                    <a:pt x="13" y="0"/>
                  </a:moveTo>
                  <a:cubicBezTo>
                    <a:pt x="2" y="4"/>
                    <a:pt x="0" y="11"/>
                    <a:pt x="0" y="19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40" name="Freeform 35"/>
            <p:cNvSpPr>
              <a:spLocks/>
            </p:cNvSpPr>
            <p:nvPr/>
          </p:nvSpPr>
          <p:spPr bwMode="auto">
            <a:xfrm>
              <a:off x="3864" y="1747"/>
              <a:ext cx="57" cy="98"/>
            </a:xfrm>
            <a:custGeom>
              <a:avLst/>
              <a:gdLst>
                <a:gd name="T0" fmla="*/ 6 w 23"/>
                <a:gd name="T1" fmla="*/ 12 h 37"/>
                <a:gd name="T2" fmla="*/ 23 w 23"/>
                <a:gd name="T3" fmla="*/ 0 h 37"/>
                <a:gd name="T4" fmla="*/ 0 w 23"/>
                <a:gd name="T5" fmla="*/ 12 h 37"/>
                <a:gd name="T6" fmla="*/ 5 w 23"/>
                <a:gd name="T7" fmla="*/ 37 h 37"/>
                <a:gd name="T8" fmla="*/ 6 w 23"/>
                <a:gd name="T9" fmla="*/ 1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37"/>
                <a:gd name="T17" fmla="*/ 23 w 23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37">
                  <a:moveTo>
                    <a:pt x="6" y="12"/>
                  </a:moveTo>
                  <a:cubicBezTo>
                    <a:pt x="10" y="4"/>
                    <a:pt x="17" y="1"/>
                    <a:pt x="23" y="0"/>
                  </a:cubicBezTo>
                  <a:cubicBezTo>
                    <a:pt x="9" y="1"/>
                    <a:pt x="0" y="0"/>
                    <a:pt x="0" y="12"/>
                  </a:cubicBezTo>
                  <a:cubicBezTo>
                    <a:pt x="0" y="24"/>
                    <a:pt x="0" y="33"/>
                    <a:pt x="5" y="37"/>
                  </a:cubicBezTo>
                  <a:cubicBezTo>
                    <a:pt x="4" y="33"/>
                    <a:pt x="3" y="20"/>
                    <a:pt x="6" y="12"/>
                  </a:cubicBezTo>
                  <a:close/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41" name="Freeform 36"/>
            <p:cNvSpPr>
              <a:spLocks/>
            </p:cNvSpPr>
            <p:nvPr/>
          </p:nvSpPr>
          <p:spPr bwMode="auto">
            <a:xfrm>
              <a:off x="3846" y="1627"/>
              <a:ext cx="58" cy="98"/>
            </a:xfrm>
            <a:custGeom>
              <a:avLst/>
              <a:gdLst>
                <a:gd name="T0" fmla="*/ 6 w 23"/>
                <a:gd name="T1" fmla="*/ 12 h 37"/>
                <a:gd name="T2" fmla="*/ 23 w 23"/>
                <a:gd name="T3" fmla="*/ 0 h 37"/>
                <a:gd name="T4" fmla="*/ 0 w 23"/>
                <a:gd name="T5" fmla="*/ 12 h 37"/>
                <a:gd name="T6" fmla="*/ 5 w 23"/>
                <a:gd name="T7" fmla="*/ 37 h 37"/>
                <a:gd name="T8" fmla="*/ 6 w 23"/>
                <a:gd name="T9" fmla="*/ 1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37"/>
                <a:gd name="T17" fmla="*/ 23 w 23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37">
                  <a:moveTo>
                    <a:pt x="6" y="12"/>
                  </a:moveTo>
                  <a:cubicBezTo>
                    <a:pt x="10" y="4"/>
                    <a:pt x="17" y="1"/>
                    <a:pt x="23" y="0"/>
                  </a:cubicBezTo>
                  <a:cubicBezTo>
                    <a:pt x="9" y="1"/>
                    <a:pt x="0" y="0"/>
                    <a:pt x="0" y="12"/>
                  </a:cubicBezTo>
                  <a:cubicBezTo>
                    <a:pt x="0" y="24"/>
                    <a:pt x="0" y="33"/>
                    <a:pt x="5" y="37"/>
                  </a:cubicBezTo>
                  <a:cubicBezTo>
                    <a:pt x="4" y="33"/>
                    <a:pt x="3" y="20"/>
                    <a:pt x="6" y="12"/>
                  </a:cubicBezTo>
                  <a:close/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42" name="Freeform 37"/>
            <p:cNvSpPr>
              <a:spLocks/>
            </p:cNvSpPr>
            <p:nvPr/>
          </p:nvSpPr>
          <p:spPr bwMode="auto">
            <a:xfrm>
              <a:off x="3879" y="1875"/>
              <a:ext cx="60" cy="106"/>
            </a:xfrm>
            <a:custGeom>
              <a:avLst/>
              <a:gdLst>
                <a:gd name="T0" fmla="*/ 7 w 24"/>
                <a:gd name="T1" fmla="*/ 15 h 40"/>
                <a:gd name="T2" fmla="*/ 24 w 24"/>
                <a:gd name="T3" fmla="*/ 3 h 40"/>
                <a:gd name="T4" fmla="*/ 1 w 24"/>
                <a:gd name="T5" fmla="*/ 15 h 40"/>
                <a:gd name="T6" fmla="*/ 6 w 24"/>
                <a:gd name="T7" fmla="*/ 40 h 40"/>
                <a:gd name="T8" fmla="*/ 7 w 24"/>
                <a:gd name="T9" fmla="*/ 1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"/>
                <a:gd name="T16" fmla="*/ 0 h 40"/>
                <a:gd name="T17" fmla="*/ 24 w 24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" h="40">
                  <a:moveTo>
                    <a:pt x="7" y="15"/>
                  </a:moveTo>
                  <a:cubicBezTo>
                    <a:pt x="11" y="7"/>
                    <a:pt x="18" y="4"/>
                    <a:pt x="24" y="3"/>
                  </a:cubicBezTo>
                  <a:cubicBezTo>
                    <a:pt x="10" y="4"/>
                    <a:pt x="3" y="0"/>
                    <a:pt x="1" y="15"/>
                  </a:cubicBezTo>
                  <a:cubicBezTo>
                    <a:pt x="0" y="27"/>
                    <a:pt x="1" y="36"/>
                    <a:pt x="6" y="40"/>
                  </a:cubicBezTo>
                  <a:cubicBezTo>
                    <a:pt x="5" y="36"/>
                    <a:pt x="4" y="23"/>
                    <a:pt x="7" y="15"/>
                  </a:cubicBezTo>
                  <a:close/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43" name="Freeform 38"/>
            <p:cNvSpPr>
              <a:spLocks/>
            </p:cNvSpPr>
            <p:nvPr/>
          </p:nvSpPr>
          <p:spPr bwMode="auto">
            <a:xfrm>
              <a:off x="3901" y="2027"/>
              <a:ext cx="58" cy="98"/>
            </a:xfrm>
            <a:custGeom>
              <a:avLst/>
              <a:gdLst>
                <a:gd name="T0" fmla="*/ 6 w 23"/>
                <a:gd name="T1" fmla="*/ 12 h 37"/>
                <a:gd name="T2" fmla="*/ 23 w 23"/>
                <a:gd name="T3" fmla="*/ 0 h 37"/>
                <a:gd name="T4" fmla="*/ 0 w 23"/>
                <a:gd name="T5" fmla="*/ 12 h 37"/>
                <a:gd name="T6" fmla="*/ 5 w 23"/>
                <a:gd name="T7" fmla="*/ 37 h 37"/>
                <a:gd name="T8" fmla="*/ 6 w 23"/>
                <a:gd name="T9" fmla="*/ 12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37"/>
                <a:gd name="T17" fmla="*/ 23 w 23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37">
                  <a:moveTo>
                    <a:pt x="6" y="12"/>
                  </a:moveTo>
                  <a:cubicBezTo>
                    <a:pt x="9" y="4"/>
                    <a:pt x="17" y="1"/>
                    <a:pt x="23" y="0"/>
                  </a:cubicBezTo>
                  <a:cubicBezTo>
                    <a:pt x="9" y="1"/>
                    <a:pt x="0" y="0"/>
                    <a:pt x="0" y="12"/>
                  </a:cubicBezTo>
                  <a:cubicBezTo>
                    <a:pt x="0" y="24"/>
                    <a:pt x="0" y="33"/>
                    <a:pt x="5" y="37"/>
                  </a:cubicBezTo>
                  <a:cubicBezTo>
                    <a:pt x="3" y="33"/>
                    <a:pt x="3" y="20"/>
                    <a:pt x="6" y="12"/>
                  </a:cubicBezTo>
                  <a:close/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44" name="Freeform 39"/>
            <p:cNvSpPr>
              <a:spLocks/>
            </p:cNvSpPr>
            <p:nvPr/>
          </p:nvSpPr>
          <p:spPr bwMode="auto">
            <a:xfrm>
              <a:off x="3904" y="2149"/>
              <a:ext cx="47" cy="70"/>
            </a:xfrm>
            <a:custGeom>
              <a:avLst/>
              <a:gdLst>
                <a:gd name="T0" fmla="*/ 19 w 19"/>
                <a:gd name="T1" fmla="*/ 0 h 26"/>
                <a:gd name="T2" fmla="*/ 4 w 19"/>
                <a:gd name="T3" fmla="*/ 2 h 26"/>
                <a:gd name="T4" fmla="*/ 10 w 19"/>
                <a:gd name="T5" fmla="*/ 26 h 26"/>
                <a:gd name="T6" fmla="*/ 7 w 19"/>
                <a:gd name="T7" fmla="*/ 11 h 26"/>
                <a:gd name="T8" fmla="*/ 17 w 19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6"/>
                <a:gd name="T17" fmla="*/ 19 w 19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6">
                  <a:moveTo>
                    <a:pt x="19" y="0"/>
                  </a:moveTo>
                  <a:cubicBezTo>
                    <a:pt x="16" y="0"/>
                    <a:pt x="7" y="0"/>
                    <a:pt x="4" y="2"/>
                  </a:cubicBezTo>
                  <a:cubicBezTo>
                    <a:pt x="0" y="7"/>
                    <a:pt x="8" y="22"/>
                    <a:pt x="10" y="26"/>
                  </a:cubicBezTo>
                  <a:cubicBezTo>
                    <a:pt x="9" y="22"/>
                    <a:pt x="7" y="16"/>
                    <a:pt x="7" y="11"/>
                  </a:cubicBezTo>
                  <a:cubicBezTo>
                    <a:pt x="8" y="5"/>
                    <a:pt x="12" y="4"/>
                    <a:pt x="17" y="2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45" name="Freeform 40"/>
            <p:cNvSpPr>
              <a:spLocks/>
            </p:cNvSpPr>
            <p:nvPr/>
          </p:nvSpPr>
          <p:spPr bwMode="auto">
            <a:xfrm>
              <a:off x="3926" y="2248"/>
              <a:ext cx="88" cy="67"/>
            </a:xfrm>
            <a:custGeom>
              <a:avLst/>
              <a:gdLst>
                <a:gd name="T0" fmla="*/ 35 w 35"/>
                <a:gd name="T1" fmla="*/ 0 h 25"/>
                <a:gd name="T2" fmla="*/ 12 w 35"/>
                <a:gd name="T3" fmla="*/ 2 h 25"/>
                <a:gd name="T4" fmla="*/ 11 w 35"/>
                <a:gd name="T5" fmla="*/ 25 h 25"/>
                <a:gd name="T6" fmla="*/ 27 w 35"/>
                <a:gd name="T7" fmla="*/ 3 h 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5"/>
                <a:gd name="T14" fmla="*/ 35 w 35"/>
                <a:gd name="T15" fmla="*/ 25 h 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5">
                  <a:moveTo>
                    <a:pt x="35" y="0"/>
                  </a:moveTo>
                  <a:cubicBezTo>
                    <a:pt x="26" y="2"/>
                    <a:pt x="21" y="0"/>
                    <a:pt x="12" y="2"/>
                  </a:cubicBezTo>
                  <a:cubicBezTo>
                    <a:pt x="0" y="4"/>
                    <a:pt x="9" y="18"/>
                    <a:pt x="11" y="25"/>
                  </a:cubicBezTo>
                  <a:cubicBezTo>
                    <a:pt x="4" y="11"/>
                    <a:pt x="15" y="5"/>
                    <a:pt x="27" y="3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46" name="Freeform 41"/>
            <p:cNvSpPr>
              <a:spLocks/>
            </p:cNvSpPr>
            <p:nvPr/>
          </p:nvSpPr>
          <p:spPr bwMode="auto">
            <a:xfrm>
              <a:off x="3956" y="2336"/>
              <a:ext cx="68" cy="61"/>
            </a:xfrm>
            <a:custGeom>
              <a:avLst/>
              <a:gdLst>
                <a:gd name="T0" fmla="*/ 26 w 27"/>
                <a:gd name="T1" fmla="*/ 2 h 23"/>
                <a:gd name="T2" fmla="*/ 6 w 27"/>
                <a:gd name="T3" fmla="*/ 3 h 23"/>
                <a:gd name="T4" fmla="*/ 11 w 27"/>
                <a:gd name="T5" fmla="*/ 23 h 23"/>
                <a:gd name="T6" fmla="*/ 10 w 27"/>
                <a:gd name="T7" fmla="*/ 8 h 23"/>
                <a:gd name="T8" fmla="*/ 27 w 27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23"/>
                <a:gd name="T17" fmla="*/ 27 w 27"/>
                <a:gd name="T18" fmla="*/ 23 h 2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23">
                  <a:moveTo>
                    <a:pt x="26" y="2"/>
                  </a:moveTo>
                  <a:cubicBezTo>
                    <a:pt x="22" y="2"/>
                    <a:pt x="10" y="0"/>
                    <a:pt x="6" y="3"/>
                  </a:cubicBezTo>
                  <a:cubicBezTo>
                    <a:pt x="0" y="7"/>
                    <a:pt x="6" y="21"/>
                    <a:pt x="11" y="23"/>
                  </a:cubicBezTo>
                  <a:cubicBezTo>
                    <a:pt x="8" y="20"/>
                    <a:pt x="7" y="12"/>
                    <a:pt x="10" y="8"/>
                  </a:cubicBezTo>
                  <a:cubicBezTo>
                    <a:pt x="13" y="5"/>
                    <a:pt x="23" y="2"/>
                    <a:pt x="27" y="2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47" name="Freeform 42"/>
            <p:cNvSpPr>
              <a:spLocks/>
            </p:cNvSpPr>
            <p:nvPr/>
          </p:nvSpPr>
          <p:spPr bwMode="auto">
            <a:xfrm>
              <a:off x="3976" y="2432"/>
              <a:ext cx="75" cy="56"/>
            </a:xfrm>
            <a:custGeom>
              <a:avLst/>
              <a:gdLst>
                <a:gd name="T0" fmla="*/ 30 w 30"/>
                <a:gd name="T1" fmla="*/ 4 h 21"/>
                <a:gd name="T2" fmla="*/ 9 w 30"/>
                <a:gd name="T3" fmla="*/ 1 h 21"/>
                <a:gd name="T4" fmla="*/ 2 w 30"/>
                <a:gd name="T5" fmla="*/ 5 h 21"/>
                <a:gd name="T6" fmla="*/ 3 w 30"/>
                <a:gd name="T7" fmla="*/ 21 h 21"/>
                <a:gd name="T8" fmla="*/ 7 w 30"/>
                <a:gd name="T9" fmla="*/ 6 h 21"/>
                <a:gd name="T10" fmla="*/ 30 w 30"/>
                <a:gd name="T11" fmla="*/ 6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21"/>
                <a:gd name="T20" fmla="*/ 30 w 30"/>
                <a:gd name="T21" fmla="*/ 21 h 2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21">
                  <a:moveTo>
                    <a:pt x="30" y="4"/>
                  </a:moveTo>
                  <a:cubicBezTo>
                    <a:pt x="23" y="5"/>
                    <a:pt x="16" y="2"/>
                    <a:pt x="9" y="1"/>
                  </a:cubicBezTo>
                  <a:cubicBezTo>
                    <a:pt x="4" y="0"/>
                    <a:pt x="4" y="0"/>
                    <a:pt x="2" y="5"/>
                  </a:cubicBezTo>
                  <a:cubicBezTo>
                    <a:pt x="1" y="9"/>
                    <a:pt x="0" y="18"/>
                    <a:pt x="3" y="21"/>
                  </a:cubicBezTo>
                  <a:cubicBezTo>
                    <a:pt x="3" y="16"/>
                    <a:pt x="3" y="9"/>
                    <a:pt x="7" y="6"/>
                  </a:cubicBezTo>
                  <a:cubicBezTo>
                    <a:pt x="12" y="4"/>
                    <a:pt x="26" y="6"/>
                    <a:pt x="30" y="6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48" name="Freeform 43"/>
            <p:cNvSpPr>
              <a:spLocks/>
            </p:cNvSpPr>
            <p:nvPr/>
          </p:nvSpPr>
          <p:spPr bwMode="auto">
            <a:xfrm>
              <a:off x="3961" y="2515"/>
              <a:ext cx="85" cy="69"/>
            </a:xfrm>
            <a:custGeom>
              <a:avLst/>
              <a:gdLst>
                <a:gd name="T0" fmla="*/ 34 w 34"/>
                <a:gd name="T1" fmla="*/ 10 h 26"/>
                <a:gd name="T2" fmla="*/ 21 w 34"/>
                <a:gd name="T3" fmla="*/ 6 h 26"/>
                <a:gd name="T4" fmla="*/ 11 w 34"/>
                <a:gd name="T5" fmla="*/ 1 h 26"/>
                <a:gd name="T6" fmla="*/ 1 w 34"/>
                <a:gd name="T7" fmla="*/ 26 h 26"/>
                <a:gd name="T8" fmla="*/ 8 w 34"/>
                <a:gd name="T9" fmla="*/ 8 h 26"/>
                <a:gd name="T10" fmla="*/ 26 w 34"/>
                <a:gd name="T11" fmla="*/ 9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4"/>
                <a:gd name="T19" fmla="*/ 0 h 26"/>
                <a:gd name="T20" fmla="*/ 34 w 34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4" h="26">
                  <a:moveTo>
                    <a:pt x="34" y="10"/>
                  </a:moveTo>
                  <a:cubicBezTo>
                    <a:pt x="30" y="9"/>
                    <a:pt x="25" y="8"/>
                    <a:pt x="21" y="6"/>
                  </a:cubicBezTo>
                  <a:cubicBezTo>
                    <a:pt x="18" y="5"/>
                    <a:pt x="14" y="2"/>
                    <a:pt x="11" y="1"/>
                  </a:cubicBezTo>
                  <a:cubicBezTo>
                    <a:pt x="3" y="0"/>
                    <a:pt x="0" y="20"/>
                    <a:pt x="1" y="26"/>
                  </a:cubicBezTo>
                  <a:cubicBezTo>
                    <a:pt x="3" y="21"/>
                    <a:pt x="3" y="12"/>
                    <a:pt x="8" y="8"/>
                  </a:cubicBezTo>
                  <a:cubicBezTo>
                    <a:pt x="13" y="6"/>
                    <a:pt x="22" y="8"/>
                    <a:pt x="26" y="9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49" name="Freeform 44"/>
            <p:cNvSpPr>
              <a:spLocks/>
            </p:cNvSpPr>
            <p:nvPr/>
          </p:nvSpPr>
          <p:spPr bwMode="auto">
            <a:xfrm>
              <a:off x="4141" y="2461"/>
              <a:ext cx="63" cy="91"/>
            </a:xfrm>
            <a:custGeom>
              <a:avLst/>
              <a:gdLst>
                <a:gd name="T0" fmla="*/ 25 w 25"/>
                <a:gd name="T1" fmla="*/ 5 h 34"/>
                <a:gd name="T2" fmla="*/ 6 w 25"/>
                <a:gd name="T3" fmla="*/ 6 h 34"/>
                <a:gd name="T4" fmla="*/ 2 w 25"/>
                <a:gd name="T5" fmla="*/ 34 h 34"/>
                <a:gd name="T6" fmla="*/ 25 w 25"/>
                <a:gd name="T7" fmla="*/ 5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"/>
                <a:gd name="T13" fmla="*/ 0 h 34"/>
                <a:gd name="T14" fmla="*/ 25 w 25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" h="34">
                  <a:moveTo>
                    <a:pt x="25" y="5"/>
                  </a:moveTo>
                  <a:cubicBezTo>
                    <a:pt x="19" y="4"/>
                    <a:pt x="11" y="0"/>
                    <a:pt x="6" y="6"/>
                  </a:cubicBezTo>
                  <a:cubicBezTo>
                    <a:pt x="0" y="14"/>
                    <a:pt x="4" y="25"/>
                    <a:pt x="2" y="34"/>
                  </a:cubicBezTo>
                  <a:cubicBezTo>
                    <a:pt x="3" y="20"/>
                    <a:pt x="9" y="3"/>
                    <a:pt x="25" y="5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50" name="Freeform 45"/>
            <p:cNvSpPr>
              <a:spLocks/>
            </p:cNvSpPr>
            <p:nvPr/>
          </p:nvSpPr>
          <p:spPr bwMode="auto">
            <a:xfrm>
              <a:off x="4136" y="2339"/>
              <a:ext cx="55" cy="77"/>
            </a:xfrm>
            <a:custGeom>
              <a:avLst/>
              <a:gdLst>
                <a:gd name="T0" fmla="*/ 22 w 22"/>
                <a:gd name="T1" fmla="*/ 1 h 29"/>
                <a:gd name="T2" fmla="*/ 6 w 22"/>
                <a:gd name="T3" fmla="*/ 4 h 29"/>
                <a:gd name="T4" fmla="*/ 7 w 22"/>
                <a:gd name="T5" fmla="*/ 29 h 29"/>
                <a:gd name="T6" fmla="*/ 8 w 22"/>
                <a:gd name="T7" fmla="*/ 8 h 29"/>
                <a:gd name="T8" fmla="*/ 22 w 22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"/>
                <a:gd name="T16" fmla="*/ 0 h 29"/>
                <a:gd name="T17" fmla="*/ 22 w 22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" h="29">
                  <a:moveTo>
                    <a:pt x="22" y="1"/>
                  </a:moveTo>
                  <a:cubicBezTo>
                    <a:pt x="17" y="2"/>
                    <a:pt x="10" y="0"/>
                    <a:pt x="6" y="4"/>
                  </a:cubicBezTo>
                  <a:cubicBezTo>
                    <a:pt x="0" y="11"/>
                    <a:pt x="5" y="22"/>
                    <a:pt x="7" y="29"/>
                  </a:cubicBezTo>
                  <a:cubicBezTo>
                    <a:pt x="6" y="24"/>
                    <a:pt x="5" y="13"/>
                    <a:pt x="8" y="8"/>
                  </a:cubicBezTo>
                  <a:cubicBezTo>
                    <a:pt x="11" y="4"/>
                    <a:pt x="17" y="3"/>
                    <a:pt x="22" y="1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51" name="Freeform 46"/>
            <p:cNvSpPr>
              <a:spLocks/>
            </p:cNvSpPr>
            <p:nvPr/>
          </p:nvSpPr>
          <p:spPr bwMode="auto">
            <a:xfrm>
              <a:off x="4111" y="2213"/>
              <a:ext cx="75" cy="80"/>
            </a:xfrm>
            <a:custGeom>
              <a:avLst/>
              <a:gdLst>
                <a:gd name="T0" fmla="*/ 7 w 30"/>
                <a:gd name="T1" fmla="*/ 30 h 30"/>
                <a:gd name="T2" fmla="*/ 4 w 30"/>
                <a:gd name="T3" fmla="*/ 7 h 30"/>
                <a:gd name="T4" fmla="*/ 30 w 30"/>
                <a:gd name="T5" fmla="*/ 5 h 30"/>
                <a:gd name="T6" fmla="*/ 13 w 30"/>
                <a:gd name="T7" fmla="*/ 7 h 30"/>
                <a:gd name="T8" fmla="*/ 7 w 30"/>
                <a:gd name="T9" fmla="*/ 19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30"/>
                <a:gd name="T17" fmla="*/ 30 w 30"/>
                <a:gd name="T18" fmla="*/ 30 h 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30">
                  <a:moveTo>
                    <a:pt x="7" y="30"/>
                  </a:moveTo>
                  <a:cubicBezTo>
                    <a:pt x="8" y="23"/>
                    <a:pt x="0" y="14"/>
                    <a:pt x="4" y="7"/>
                  </a:cubicBezTo>
                  <a:cubicBezTo>
                    <a:pt x="9" y="0"/>
                    <a:pt x="24" y="3"/>
                    <a:pt x="30" y="5"/>
                  </a:cubicBezTo>
                  <a:cubicBezTo>
                    <a:pt x="25" y="7"/>
                    <a:pt x="19" y="5"/>
                    <a:pt x="13" y="7"/>
                  </a:cubicBezTo>
                  <a:cubicBezTo>
                    <a:pt x="6" y="9"/>
                    <a:pt x="8" y="13"/>
                    <a:pt x="7" y="19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52" name="Freeform 47"/>
            <p:cNvSpPr>
              <a:spLocks/>
            </p:cNvSpPr>
            <p:nvPr/>
          </p:nvSpPr>
          <p:spPr bwMode="auto">
            <a:xfrm>
              <a:off x="4086" y="2109"/>
              <a:ext cx="53" cy="72"/>
            </a:xfrm>
            <a:custGeom>
              <a:avLst/>
              <a:gdLst>
                <a:gd name="T0" fmla="*/ 7 w 21"/>
                <a:gd name="T1" fmla="*/ 27 h 27"/>
                <a:gd name="T2" fmla="*/ 4 w 21"/>
                <a:gd name="T3" fmla="*/ 16 h 27"/>
                <a:gd name="T4" fmla="*/ 0 w 21"/>
                <a:gd name="T5" fmla="*/ 8 h 27"/>
                <a:gd name="T6" fmla="*/ 21 w 21"/>
                <a:gd name="T7" fmla="*/ 2 h 27"/>
                <a:gd name="T8" fmla="*/ 9 w 21"/>
                <a:gd name="T9" fmla="*/ 6 h 27"/>
                <a:gd name="T10" fmla="*/ 6 w 21"/>
                <a:gd name="T11" fmla="*/ 2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27"/>
                <a:gd name="T20" fmla="*/ 21 w 21"/>
                <a:gd name="T21" fmla="*/ 27 h 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27">
                  <a:moveTo>
                    <a:pt x="7" y="27"/>
                  </a:moveTo>
                  <a:cubicBezTo>
                    <a:pt x="6" y="23"/>
                    <a:pt x="6" y="20"/>
                    <a:pt x="4" y="16"/>
                  </a:cubicBezTo>
                  <a:cubicBezTo>
                    <a:pt x="3" y="14"/>
                    <a:pt x="0" y="10"/>
                    <a:pt x="0" y="8"/>
                  </a:cubicBezTo>
                  <a:cubicBezTo>
                    <a:pt x="2" y="2"/>
                    <a:pt x="17" y="0"/>
                    <a:pt x="21" y="2"/>
                  </a:cubicBezTo>
                  <a:cubicBezTo>
                    <a:pt x="17" y="3"/>
                    <a:pt x="12" y="2"/>
                    <a:pt x="9" y="6"/>
                  </a:cubicBezTo>
                  <a:cubicBezTo>
                    <a:pt x="7" y="9"/>
                    <a:pt x="5" y="17"/>
                    <a:pt x="6" y="20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53" name="Freeform 48"/>
            <p:cNvSpPr>
              <a:spLocks/>
            </p:cNvSpPr>
            <p:nvPr/>
          </p:nvSpPr>
          <p:spPr bwMode="auto">
            <a:xfrm>
              <a:off x="4056" y="1992"/>
              <a:ext cx="50" cy="69"/>
            </a:xfrm>
            <a:custGeom>
              <a:avLst/>
              <a:gdLst>
                <a:gd name="T0" fmla="*/ 3 w 20"/>
                <a:gd name="T1" fmla="*/ 26 h 26"/>
                <a:gd name="T2" fmla="*/ 3 w 20"/>
                <a:gd name="T3" fmla="*/ 8 h 26"/>
                <a:gd name="T4" fmla="*/ 20 w 20"/>
                <a:gd name="T5" fmla="*/ 1 h 26"/>
                <a:gd name="T6" fmla="*/ 3 w 20"/>
                <a:gd name="T7" fmla="*/ 21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26"/>
                <a:gd name="T14" fmla="*/ 20 w 20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26">
                  <a:moveTo>
                    <a:pt x="3" y="26"/>
                  </a:moveTo>
                  <a:cubicBezTo>
                    <a:pt x="4" y="20"/>
                    <a:pt x="0" y="13"/>
                    <a:pt x="3" y="8"/>
                  </a:cubicBezTo>
                  <a:cubicBezTo>
                    <a:pt x="6" y="2"/>
                    <a:pt x="15" y="0"/>
                    <a:pt x="20" y="1"/>
                  </a:cubicBezTo>
                  <a:cubicBezTo>
                    <a:pt x="11" y="3"/>
                    <a:pt x="3" y="11"/>
                    <a:pt x="3" y="21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54" name="Freeform 49"/>
            <p:cNvSpPr>
              <a:spLocks/>
            </p:cNvSpPr>
            <p:nvPr/>
          </p:nvSpPr>
          <p:spPr bwMode="auto">
            <a:xfrm>
              <a:off x="4041" y="1853"/>
              <a:ext cx="50" cy="107"/>
            </a:xfrm>
            <a:custGeom>
              <a:avLst/>
              <a:gdLst>
                <a:gd name="T0" fmla="*/ 20 w 20"/>
                <a:gd name="T1" fmla="*/ 0 h 40"/>
                <a:gd name="T2" fmla="*/ 0 w 20"/>
                <a:gd name="T3" fmla="*/ 12 h 40"/>
                <a:gd name="T4" fmla="*/ 6 w 20"/>
                <a:gd name="T5" fmla="*/ 40 h 40"/>
                <a:gd name="T6" fmla="*/ 6 w 20"/>
                <a:gd name="T7" fmla="*/ 27 h 40"/>
                <a:gd name="T8" fmla="*/ 5 w 20"/>
                <a:gd name="T9" fmla="*/ 16 h 40"/>
                <a:gd name="T10" fmla="*/ 16 w 20"/>
                <a:gd name="T11" fmla="*/ 1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"/>
                <a:gd name="T19" fmla="*/ 0 h 40"/>
                <a:gd name="T20" fmla="*/ 20 w 20"/>
                <a:gd name="T21" fmla="*/ 40 h 4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" h="40">
                  <a:moveTo>
                    <a:pt x="20" y="0"/>
                  </a:moveTo>
                  <a:cubicBezTo>
                    <a:pt x="11" y="3"/>
                    <a:pt x="0" y="0"/>
                    <a:pt x="0" y="12"/>
                  </a:cubicBezTo>
                  <a:cubicBezTo>
                    <a:pt x="0" y="22"/>
                    <a:pt x="7" y="30"/>
                    <a:pt x="6" y="40"/>
                  </a:cubicBezTo>
                  <a:cubicBezTo>
                    <a:pt x="5" y="36"/>
                    <a:pt x="6" y="32"/>
                    <a:pt x="6" y="27"/>
                  </a:cubicBezTo>
                  <a:cubicBezTo>
                    <a:pt x="7" y="23"/>
                    <a:pt x="6" y="20"/>
                    <a:pt x="5" y="16"/>
                  </a:cubicBezTo>
                  <a:cubicBezTo>
                    <a:pt x="4" y="8"/>
                    <a:pt x="9" y="3"/>
                    <a:pt x="16" y="1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55" name="Freeform 50"/>
            <p:cNvSpPr>
              <a:spLocks/>
            </p:cNvSpPr>
            <p:nvPr/>
          </p:nvSpPr>
          <p:spPr bwMode="auto">
            <a:xfrm>
              <a:off x="4029" y="1739"/>
              <a:ext cx="40" cy="74"/>
            </a:xfrm>
            <a:custGeom>
              <a:avLst/>
              <a:gdLst>
                <a:gd name="T0" fmla="*/ 16 w 16"/>
                <a:gd name="T1" fmla="*/ 1 h 28"/>
                <a:gd name="T2" fmla="*/ 4 w 16"/>
                <a:gd name="T3" fmla="*/ 5 h 28"/>
                <a:gd name="T4" fmla="*/ 6 w 16"/>
                <a:gd name="T5" fmla="*/ 28 h 28"/>
                <a:gd name="T6" fmla="*/ 8 w 16"/>
                <a:gd name="T7" fmla="*/ 11 h 28"/>
                <a:gd name="T8" fmla="*/ 16 w 16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"/>
                <a:gd name="T16" fmla="*/ 0 h 28"/>
                <a:gd name="T17" fmla="*/ 16 w 16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" h="28">
                  <a:moveTo>
                    <a:pt x="16" y="1"/>
                  </a:moveTo>
                  <a:cubicBezTo>
                    <a:pt x="10" y="1"/>
                    <a:pt x="6" y="0"/>
                    <a:pt x="4" y="5"/>
                  </a:cubicBezTo>
                  <a:cubicBezTo>
                    <a:pt x="0" y="13"/>
                    <a:pt x="6" y="21"/>
                    <a:pt x="6" y="28"/>
                  </a:cubicBezTo>
                  <a:cubicBezTo>
                    <a:pt x="6" y="22"/>
                    <a:pt x="5" y="18"/>
                    <a:pt x="8" y="11"/>
                  </a:cubicBezTo>
                  <a:cubicBezTo>
                    <a:pt x="11" y="5"/>
                    <a:pt x="11" y="4"/>
                    <a:pt x="16" y="1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56" name="Freeform 51"/>
            <p:cNvSpPr>
              <a:spLocks/>
            </p:cNvSpPr>
            <p:nvPr/>
          </p:nvSpPr>
          <p:spPr bwMode="auto">
            <a:xfrm>
              <a:off x="4011" y="1629"/>
              <a:ext cx="53" cy="72"/>
            </a:xfrm>
            <a:custGeom>
              <a:avLst/>
              <a:gdLst>
                <a:gd name="T0" fmla="*/ 21 w 21"/>
                <a:gd name="T1" fmla="*/ 4 h 27"/>
                <a:gd name="T2" fmla="*/ 8 w 21"/>
                <a:gd name="T3" fmla="*/ 2 h 27"/>
                <a:gd name="T4" fmla="*/ 7 w 21"/>
                <a:gd name="T5" fmla="*/ 27 h 27"/>
                <a:gd name="T6" fmla="*/ 21 w 21"/>
                <a:gd name="T7" fmla="*/ 4 h 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27"/>
                <a:gd name="T14" fmla="*/ 21 w 21"/>
                <a:gd name="T15" fmla="*/ 27 h 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27">
                  <a:moveTo>
                    <a:pt x="21" y="4"/>
                  </a:moveTo>
                  <a:cubicBezTo>
                    <a:pt x="17" y="4"/>
                    <a:pt x="13" y="0"/>
                    <a:pt x="8" y="2"/>
                  </a:cubicBezTo>
                  <a:cubicBezTo>
                    <a:pt x="0" y="6"/>
                    <a:pt x="4" y="21"/>
                    <a:pt x="7" y="27"/>
                  </a:cubicBezTo>
                  <a:cubicBezTo>
                    <a:pt x="5" y="14"/>
                    <a:pt x="8" y="5"/>
                    <a:pt x="21" y="4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57" name="Freeform 52"/>
            <p:cNvSpPr>
              <a:spLocks/>
            </p:cNvSpPr>
            <p:nvPr/>
          </p:nvSpPr>
          <p:spPr bwMode="auto">
            <a:xfrm>
              <a:off x="4026" y="1515"/>
              <a:ext cx="35" cy="77"/>
            </a:xfrm>
            <a:custGeom>
              <a:avLst/>
              <a:gdLst>
                <a:gd name="T0" fmla="*/ 3 w 14"/>
                <a:gd name="T1" fmla="*/ 2 h 29"/>
                <a:gd name="T2" fmla="*/ 0 w 14"/>
                <a:gd name="T3" fmla="*/ 29 h 29"/>
                <a:gd name="T4" fmla="*/ 9 w 14"/>
                <a:gd name="T5" fmla="*/ 12 h 29"/>
                <a:gd name="T6" fmla="*/ 14 w 14"/>
                <a:gd name="T7" fmla="*/ 2 h 29"/>
                <a:gd name="T8" fmla="*/ 5 w 14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29"/>
                <a:gd name="T17" fmla="*/ 14 w 14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29">
                  <a:moveTo>
                    <a:pt x="3" y="2"/>
                  </a:moveTo>
                  <a:cubicBezTo>
                    <a:pt x="9" y="10"/>
                    <a:pt x="2" y="22"/>
                    <a:pt x="0" y="29"/>
                  </a:cubicBezTo>
                  <a:cubicBezTo>
                    <a:pt x="4" y="24"/>
                    <a:pt x="8" y="19"/>
                    <a:pt x="9" y="12"/>
                  </a:cubicBezTo>
                  <a:cubicBezTo>
                    <a:pt x="9" y="7"/>
                    <a:pt x="7" y="2"/>
                    <a:pt x="14" y="2"/>
                  </a:cubicBezTo>
                  <a:cubicBezTo>
                    <a:pt x="12" y="0"/>
                    <a:pt x="8" y="0"/>
                    <a:pt x="5" y="0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58" name="Freeform 53"/>
            <p:cNvSpPr>
              <a:spLocks/>
            </p:cNvSpPr>
            <p:nvPr/>
          </p:nvSpPr>
          <p:spPr bwMode="auto">
            <a:xfrm>
              <a:off x="4034" y="1408"/>
              <a:ext cx="47" cy="75"/>
            </a:xfrm>
            <a:custGeom>
              <a:avLst/>
              <a:gdLst>
                <a:gd name="T0" fmla="*/ 19 w 19"/>
                <a:gd name="T1" fmla="*/ 4 h 28"/>
                <a:gd name="T2" fmla="*/ 4 w 19"/>
                <a:gd name="T3" fmla="*/ 6 h 28"/>
                <a:gd name="T4" fmla="*/ 1 w 19"/>
                <a:gd name="T5" fmla="*/ 28 h 28"/>
                <a:gd name="T6" fmla="*/ 7 w 19"/>
                <a:gd name="T7" fmla="*/ 12 h 28"/>
                <a:gd name="T8" fmla="*/ 18 w 19"/>
                <a:gd name="T9" fmla="*/ 5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"/>
                <a:gd name="T16" fmla="*/ 0 h 28"/>
                <a:gd name="T17" fmla="*/ 19 w 19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" h="28">
                  <a:moveTo>
                    <a:pt x="19" y="4"/>
                  </a:moveTo>
                  <a:cubicBezTo>
                    <a:pt x="13" y="4"/>
                    <a:pt x="8" y="0"/>
                    <a:pt x="4" y="6"/>
                  </a:cubicBezTo>
                  <a:cubicBezTo>
                    <a:pt x="0" y="12"/>
                    <a:pt x="5" y="21"/>
                    <a:pt x="1" y="28"/>
                  </a:cubicBezTo>
                  <a:cubicBezTo>
                    <a:pt x="4" y="22"/>
                    <a:pt x="5" y="18"/>
                    <a:pt x="7" y="12"/>
                  </a:cubicBezTo>
                  <a:cubicBezTo>
                    <a:pt x="9" y="5"/>
                    <a:pt x="12" y="6"/>
                    <a:pt x="18" y="5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59" name="Freeform 54"/>
            <p:cNvSpPr>
              <a:spLocks/>
            </p:cNvSpPr>
            <p:nvPr/>
          </p:nvSpPr>
          <p:spPr bwMode="auto">
            <a:xfrm>
              <a:off x="4049" y="1307"/>
              <a:ext cx="35" cy="58"/>
            </a:xfrm>
            <a:custGeom>
              <a:avLst/>
              <a:gdLst>
                <a:gd name="T0" fmla="*/ 14 w 14"/>
                <a:gd name="T1" fmla="*/ 0 h 22"/>
                <a:gd name="T2" fmla="*/ 2 w 14"/>
                <a:gd name="T3" fmla="*/ 4 h 22"/>
                <a:gd name="T4" fmla="*/ 3 w 14"/>
                <a:gd name="T5" fmla="*/ 22 h 22"/>
                <a:gd name="T6" fmla="*/ 13 w 14"/>
                <a:gd name="T7" fmla="*/ 2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22"/>
                <a:gd name="T14" fmla="*/ 14 w 14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22">
                  <a:moveTo>
                    <a:pt x="14" y="0"/>
                  </a:moveTo>
                  <a:cubicBezTo>
                    <a:pt x="10" y="0"/>
                    <a:pt x="5" y="0"/>
                    <a:pt x="2" y="4"/>
                  </a:cubicBezTo>
                  <a:cubicBezTo>
                    <a:pt x="0" y="8"/>
                    <a:pt x="2" y="17"/>
                    <a:pt x="3" y="22"/>
                  </a:cubicBezTo>
                  <a:cubicBezTo>
                    <a:pt x="3" y="16"/>
                    <a:pt x="5" y="3"/>
                    <a:pt x="13" y="2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60" name="Freeform 55"/>
            <p:cNvSpPr>
              <a:spLocks/>
            </p:cNvSpPr>
            <p:nvPr/>
          </p:nvSpPr>
          <p:spPr bwMode="auto">
            <a:xfrm>
              <a:off x="2701" y="1960"/>
              <a:ext cx="83" cy="32"/>
            </a:xfrm>
            <a:custGeom>
              <a:avLst/>
              <a:gdLst>
                <a:gd name="T0" fmla="*/ 0 w 33"/>
                <a:gd name="T1" fmla="*/ 2 h 12"/>
                <a:gd name="T2" fmla="*/ 33 w 33"/>
                <a:gd name="T3" fmla="*/ 12 h 12"/>
                <a:gd name="T4" fmla="*/ 7 w 33"/>
                <a:gd name="T5" fmla="*/ 6 h 12"/>
                <a:gd name="T6" fmla="*/ 0 60000 65536"/>
                <a:gd name="T7" fmla="*/ 0 60000 65536"/>
                <a:gd name="T8" fmla="*/ 0 60000 65536"/>
                <a:gd name="T9" fmla="*/ 0 w 33"/>
                <a:gd name="T10" fmla="*/ 0 h 12"/>
                <a:gd name="T11" fmla="*/ 33 w 33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" h="12">
                  <a:moveTo>
                    <a:pt x="0" y="2"/>
                  </a:moveTo>
                  <a:cubicBezTo>
                    <a:pt x="10" y="6"/>
                    <a:pt x="25" y="0"/>
                    <a:pt x="33" y="12"/>
                  </a:cubicBezTo>
                  <a:cubicBezTo>
                    <a:pt x="26" y="7"/>
                    <a:pt x="15" y="6"/>
                    <a:pt x="7" y="6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61" name="Freeform 56"/>
            <p:cNvSpPr>
              <a:spLocks/>
            </p:cNvSpPr>
            <p:nvPr/>
          </p:nvSpPr>
          <p:spPr bwMode="auto">
            <a:xfrm>
              <a:off x="2656" y="2091"/>
              <a:ext cx="113" cy="85"/>
            </a:xfrm>
            <a:custGeom>
              <a:avLst/>
              <a:gdLst>
                <a:gd name="T0" fmla="*/ 45 w 45"/>
                <a:gd name="T1" fmla="*/ 5 h 32"/>
                <a:gd name="T2" fmla="*/ 11 w 45"/>
                <a:gd name="T3" fmla="*/ 4 h 32"/>
                <a:gd name="T4" fmla="*/ 7 w 45"/>
                <a:gd name="T5" fmla="*/ 32 h 32"/>
                <a:gd name="T6" fmla="*/ 31 w 45"/>
                <a:gd name="T7" fmla="*/ 5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5"/>
                <a:gd name="T13" fmla="*/ 0 h 32"/>
                <a:gd name="T14" fmla="*/ 45 w 45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5" h="32">
                  <a:moveTo>
                    <a:pt x="45" y="5"/>
                  </a:moveTo>
                  <a:cubicBezTo>
                    <a:pt x="35" y="2"/>
                    <a:pt x="21" y="0"/>
                    <a:pt x="11" y="4"/>
                  </a:cubicBezTo>
                  <a:cubicBezTo>
                    <a:pt x="1" y="8"/>
                    <a:pt x="0" y="25"/>
                    <a:pt x="7" y="32"/>
                  </a:cubicBezTo>
                  <a:cubicBezTo>
                    <a:pt x="4" y="14"/>
                    <a:pt x="12" y="5"/>
                    <a:pt x="31" y="5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62" name="Freeform 57"/>
            <p:cNvSpPr>
              <a:spLocks/>
            </p:cNvSpPr>
            <p:nvPr/>
          </p:nvSpPr>
          <p:spPr bwMode="auto">
            <a:xfrm>
              <a:off x="2624" y="2213"/>
              <a:ext cx="125" cy="136"/>
            </a:xfrm>
            <a:custGeom>
              <a:avLst/>
              <a:gdLst>
                <a:gd name="T0" fmla="*/ 50 w 50"/>
                <a:gd name="T1" fmla="*/ 5 h 51"/>
                <a:gd name="T2" fmla="*/ 12 w 50"/>
                <a:gd name="T3" fmla="*/ 10 h 51"/>
                <a:gd name="T4" fmla="*/ 20 w 50"/>
                <a:gd name="T5" fmla="*/ 51 h 51"/>
                <a:gd name="T6" fmla="*/ 40 w 50"/>
                <a:gd name="T7" fmla="*/ 5 h 5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"/>
                <a:gd name="T13" fmla="*/ 0 h 51"/>
                <a:gd name="T14" fmla="*/ 50 w 50"/>
                <a:gd name="T15" fmla="*/ 51 h 5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" h="51">
                  <a:moveTo>
                    <a:pt x="50" y="5"/>
                  </a:moveTo>
                  <a:cubicBezTo>
                    <a:pt x="37" y="5"/>
                    <a:pt x="24" y="0"/>
                    <a:pt x="12" y="10"/>
                  </a:cubicBezTo>
                  <a:cubicBezTo>
                    <a:pt x="0" y="21"/>
                    <a:pt x="15" y="40"/>
                    <a:pt x="20" y="51"/>
                  </a:cubicBezTo>
                  <a:cubicBezTo>
                    <a:pt x="10" y="28"/>
                    <a:pt x="13" y="9"/>
                    <a:pt x="40" y="5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63" name="Freeform 58"/>
            <p:cNvSpPr>
              <a:spLocks/>
            </p:cNvSpPr>
            <p:nvPr/>
          </p:nvSpPr>
          <p:spPr bwMode="auto">
            <a:xfrm>
              <a:off x="2666" y="2363"/>
              <a:ext cx="85" cy="178"/>
            </a:xfrm>
            <a:custGeom>
              <a:avLst/>
              <a:gdLst>
                <a:gd name="T0" fmla="*/ 34 w 34"/>
                <a:gd name="T1" fmla="*/ 1 h 67"/>
                <a:gd name="T2" fmla="*/ 2 w 34"/>
                <a:gd name="T3" fmla="*/ 25 h 67"/>
                <a:gd name="T4" fmla="*/ 14 w 34"/>
                <a:gd name="T5" fmla="*/ 51 h 67"/>
                <a:gd name="T6" fmla="*/ 26 w 34"/>
                <a:gd name="T7" fmla="*/ 67 h 67"/>
                <a:gd name="T8" fmla="*/ 11 w 34"/>
                <a:gd name="T9" fmla="*/ 29 h 67"/>
                <a:gd name="T10" fmla="*/ 31 w 34"/>
                <a:gd name="T11" fmla="*/ 3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4"/>
                <a:gd name="T19" fmla="*/ 0 h 67"/>
                <a:gd name="T20" fmla="*/ 34 w 34"/>
                <a:gd name="T21" fmla="*/ 67 h 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4" h="67">
                  <a:moveTo>
                    <a:pt x="34" y="1"/>
                  </a:moveTo>
                  <a:cubicBezTo>
                    <a:pt x="21" y="0"/>
                    <a:pt x="0" y="11"/>
                    <a:pt x="2" y="25"/>
                  </a:cubicBezTo>
                  <a:cubicBezTo>
                    <a:pt x="3" y="33"/>
                    <a:pt x="9" y="45"/>
                    <a:pt x="14" y="51"/>
                  </a:cubicBezTo>
                  <a:cubicBezTo>
                    <a:pt x="19" y="57"/>
                    <a:pt x="25" y="59"/>
                    <a:pt x="26" y="67"/>
                  </a:cubicBezTo>
                  <a:cubicBezTo>
                    <a:pt x="24" y="53"/>
                    <a:pt x="12" y="43"/>
                    <a:pt x="11" y="29"/>
                  </a:cubicBezTo>
                  <a:cubicBezTo>
                    <a:pt x="9" y="16"/>
                    <a:pt x="20" y="9"/>
                    <a:pt x="31" y="3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64" name="Freeform 59"/>
            <p:cNvSpPr>
              <a:spLocks/>
            </p:cNvSpPr>
            <p:nvPr/>
          </p:nvSpPr>
          <p:spPr bwMode="auto">
            <a:xfrm>
              <a:off x="2801" y="2488"/>
              <a:ext cx="178" cy="85"/>
            </a:xfrm>
            <a:custGeom>
              <a:avLst/>
              <a:gdLst>
                <a:gd name="T0" fmla="*/ 0 w 71"/>
                <a:gd name="T1" fmla="*/ 32 h 32"/>
                <a:gd name="T2" fmla="*/ 31 w 71"/>
                <a:gd name="T3" fmla="*/ 1 h 32"/>
                <a:gd name="T4" fmla="*/ 71 w 71"/>
                <a:gd name="T5" fmla="*/ 29 h 32"/>
                <a:gd name="T6" fmla="*/ 40 w 71"/>
                <a:gd name="T7" fmla="*/ 9 h 32"/>
                <a:gd name="T8" fmla="*/ 18 w 71"/>
                <a:gd name="T9" fmla="*/ 1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32"/>
                <a:gd name="T17" fmla="*/ 71 w 71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32">
                  <a:moveTo>
                    <a:pt x="0" y="32"/>
                  </a:moveTo>
                  <a:cubicBezTo>
                    <a:pt x="3" y="19"/>
                    <a:pt x="18" y="3"/>
                    <a:pt x="31" y="1"/>
                  </a:cubicBezTo>
                  <a:cubicBezTo>
                    <a:pt x="44" y="0"/>
                    <a:pt x="68" y="17"/>
                    <a:pt x="71" y="29"/>
                  </a:cubicBezTo>
                  <a:cubicBezTo>
                    <a:pt x="64" y="21"/>
                    <a:pt x="51" y="13"/>
                    <a:pt x="40" y="9"/>
                  </a:cubicBezTo>
                  <a:cubicBezTo>
                    <a:pt x="30" y="4"/>
                    <a:pt x="27" y="11"/>
                    <a:pt x="18" y="14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65" name="Freeform 60"/>
            <p:cNvSpPr>
              <a:spLocks/>
            </p:cNvSpPr>
            <p:nvPr/>
          </p:nvSpPr>
          <p:spPr bwMode="auto">
            <a:xfrm>
              <a:off x="2701" y="1840"/>
              <a:ext cx="63" cy="80"/>
            </a:xfrm>
            <a:custGeom>
              <a:avLst/>
              <a:gdLst>
                <a:gd name="T0" fmla="*/ 25 w 25"/>
                <a:gd name="T1" fmla="*/ 2 h 30"/>
                <a:gd name="T2" fmla="*/ 5 w 25"/>
                <a:gd name="T3" fmla="*/ 7 h 30"/>
                <a:gd name="T4" fmla="*/ 7 w 25"/>
                <a:gd name="T5" fmla="*/ 30 h 30"/>
                <a:gd name="T6" fmla="*/ 13 w 25"/>
                <a:gd name="T7" fmla="*/ 10 h 30"/>
                <a:gd name="T8" fmla="*/ 25 w 25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"/>
                <a:gd name="T16" fmla="*/ 0 h 30"/>
                <a:gd name="T17" fmla="*/ 25 w 25"/>
                <a:gd name="T18" fmla="*/ 30 h 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" h="30">
                  <a:moveTo>
                    <a:pt x="25" y="2"/>
                  </a:moveTo>
                  <a:cubicBezTo>
                    <a:pt x="18" y="1"/>
                    <a:pt x="10" y="0"/>
                    <a:pt x="5" y="7"/>
                  </a:cubicBezTo>
                  <a:cubicBezTo>
                    <a:pt x="0" y="13"/>
                    <a:pt x="2" y="23"/>
                    <a:pt x="7" y="30"/>
                  </a:cubicBezTo>
                  <a:cubicBezTo>
                    <a:pt x="4" y="18"/>
                    <a:pt x="7" y="18"/>
                    <a:pt x="13" y="10"/>
                  </a:cubicBezTo>
                  <a:cubicBezTo>
                    <a:pt x="18" y="3"/>
                    <a:pt x="16" y="3"/>
                    <a:pt x="25" y="1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66" name="Freeform 61"/>
            <p:cNvSpPr>
              <a:spLocks/>
            </p:cNvSpPr>
            <p:nvPr/>
          </p:nvSpPr>
          <p:spPr bwMode="auto">
            <a:xfrm>
              <a:off x="2711" y="1731"/>
              <a:ext cx="68" cy="66"/>
            </a:xfrm>
            <a:custGeom>
              <a:avLst/>
              <a:gdLst>
                <a:gd name="T0" fmla="*/ 27 w 27"/>
                <a:gd name="T1" fmla="*/ 3 h 25"/>
                <a:gd name="T2" fmla="*/ 8 w 27"/>
                <a:gd name="T3" fmla="*/ 3 h 25"/>
                <a:gd name="T4" fmla="*/ 4 w 27"/>
                <a:gd name="T5" fmla="*/ 25 h 25"/>
                <a:gd name="T6" fmla="*/ 21 w 27"/>
                <a:gd name="T7" fmla="*/ 4 h 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"/>
                <a:gd name="T13" fmla="*/ 0 h 25"/>
                <a:gd name="T14" fmla="*/ 27 w 27"/>
                <a:gd name="T15" fmla="*/ 25 h 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" h="25">
                  <a:moveTo>
                    <a:pt x="27" y="3"/>
                  </a:moveTo>
                  <a:cubicBezTo>
                    <a:pt x="20" y="4"/>
                    <a:pt x="14" y="0"/>
                    <a:pt x="8" y="3"/>
                  </a:cubicBezTo>
                  <a:cubicBezTo>
                    <a:pt x="0" y="7"/>
                    <a:pt x="1" y="19"/>
                    <a:pt x="4" y="25"/>
                  </a:cubicBezTo>
                  <a:cubicBezTo>
                    <a:pt x="7" y="13"/>
                    <a:pt x="10" y="9"/>
                    <a:pt x="21" y="4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67" name="Freeform 62"/>
            <p:cNvSpPr>
              <a:spLocks/>
            </p:cNvSpPr>
            <p:nvPr/>
          </p:nvSpPr>
          <p:spPr bwMode="auto">
            <a:xfrm>
              <a:off x="2554" y="1680"/>
              <a:ext cx="50" cy="115"/>
            </a:xfrm>
            <a:custGeom>
              <a:avLst/>
              <a:gdLst>
                <a:gd name="T0" fmla="*/ 20 w 20"/>
                <a:gd name="T1" fmla="*/ 0 h 43"/>
                <a:gd name="T2" fmla="*/ 3 w 20"/>
                <a:gd name="T3" fmla="*/ 12 h 43"/>
                <a:gd name="T4" fmla="*/ 6 w 20"/>
                <a:gd name="T5" fmla="*/ 43 h 43"/>
                <a:gd name="T6" fmla="*/ 7 w 20"/>
                <a:gd name="T7" fmla="*/ 17 h 43"/>
                <a:gd name="T8" fmla="*/ 20 w 20"/>
                <a:gd name="T9" fmla="*/ 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43"/>
                <a:gd name="T17" fmla="*/ 20 w 20"/>
                <a:gd name="T18" fmla="*/ 43 h 4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43">
                  <a:moveTo>
                    <a:pt x="20" y="0"/>
                  </a:moveTo>
                  <a:cubicBezTo>
                    <a:pt x="13" y="4"/>
                    <a:pt x="6" y="3"/>
                    <a:pt x="3" y="12"/>
                  </a:cubicBezTo>
                  <a:cubicBezTo>
                    <a:pt x="0" y="22"/>
                    <a:pt x="2" y="34"/>
                    <a:pt x="6" y="43"/>
                  </a:cubicBezTo>
                  <a:cubicBezTo>
                    <a:pt x="9" y="36"/>
                    <a:pt x="5" y="25"/>
                    <a:pt x="7" y="17"/>
                  </a:cubicBezTo>
                  <a:cubicBezTo>
                    <a:pt x="10" y="9"/>
                    <a:pt x="13" y="6"/>
                    <a:pt x="20" y="1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68" name="Freeform 63"/>
            <p:cNvSpPr>
              <a:spLocks/>
            </p:cNvSpPr>
            <p:nvPr/>
          </p:nvSpPr>
          <p:spPr bwMode="auto">
            <a:xfrm>
              <a:off x="2539" y="1816"/>
              <a:ext cx="75" cy="131"/>
            </a:xfrm>
            <a:custGeom>
              <a:avLst/>
              <a:gdLst>
                <a:gd name="T0" fmla="*/ 30 w 30"/>
                <a:gd name="T1" fmla="*/ 0 h 49"/>
                <a:gd name="T2" fmla="*/ 9 w 30"/>
                <a:gd name="T3" fmla="*/ 14 h 49"/>
                <a:gd name="T4" fmla="*/ 6 w 30"/>
                <a:gd name="T5" fmla="*/ 49 h 49"/>
                <a:gd name="T6" fmla="*/ 29 w 30"/>
                <a:gd name="T7" fmla="*/ 2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"/>
                <a:gd name="T13" fmla="*/ 0 h 49"/>
                <a:gd name="T14" fmla="*/ 30 w 30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" h="49">
                  <a:moveTo>
                    <a:pt x="30" y="0"/>
                  </a:moveTo>
                  <a:cubicBezTo>
                    <a:pt x="21" y="4"/>
                    <a:pt x="14" y="5"/>
                    <a:pt x="9" y="14"/>
                  </a:cubicBezTo>
                  <a:cubicBezTo>
                    <a:pt x="6" y="21"/>
                    <a:pt x="0" y="44"/>
                    <a:pt x="6" y="49"/>
                  </a:cubicBezTo>
                  <a:cubicBezTo>
                    <a:pt x="7" y="34"/>
                    <a:pt x="12" y="6"/>
                    <a:pt x="29" y="2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69" name="Freeform 64"/>
            <p:cNvSpPr>
              <a:spLocks/>
            </p:cNvSpPr>
            <p:nvPr/>
          </p:nvSpPr>
          <p:spPr bwMode="auto">
            <a:xfrm>
              <a:off x="2529" y="1992"/>
              <a:ext cx="80" cy="109"/>
            </a:xfrm>
            <a:custGeom>
              <a:avLst/>
              <a:gdLst>
                <a:gd name="T0" fmla="*/ 32 w 32"/>
                <a:gd name="T1" fmla="*/ 2 h 41"/>
                <a:gd name="T2" fmla="*/ 6 w 32"/>
                <a:gd name="T3" fmla="*/ 6 h 41"/>
                <a:gd name="T4" fmla="*/ 5 w 32"/>
                <a:gd name="T5" fmla="*/ 41 h 41"/>
                <a:gd name="T6" fmla="*/ 10 w 32"/>
                <a:gd name="T7" fmla="*/ 12 h 41"/>
                <a:gd name="T8" fmla="*/ 27 w 32"/>
                <a:gd name="T9" fmla="*/ 3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41"/>
                <a:gd name="T17" fmla="*/ 32 w 32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41">
                  <a:moveTo>
                    <a:pt x="32" y="2"/>
                  </a:moveTo>
                  <a:cubicBezTo>
                    <a:pt x="26" y="0"/>
                    <a:pt x="12" y="0"/>
                    <a:pt x="6" y="6"/>
                  </a:cubicBezTo>
                  <a:cubicBezTo>
                    <a:pt x="0" y="12"/>
                    <a:pt x="0" y="34"/>
                    <a:pt x="5" y="41"/>
                  </a:cubicBezTo>
                  <a:cubicBezTo>
                    <a:pt x="6" y="30"/>
                    <a:pt x="3" y="21"/>
                    <a:pt x="10" y="12"/>
                  </a:cubicBezTo>
                  <a:cubicBezTo>
                    <a:pt x="13" y="7"/>
                    <a:pt x="20" y="2"/>
                    <a:pt x="27" y="3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70" name="Freeform 65"/>
            <p:cNvSpPr>
              <a:spLocks/>
            </p:cNvSpPr>
            <p:nvPr/>
          </p:nvSpPr>
          <p:spPr bwMode="auto">
            <a:xfrm>
              <a:off x="2519" y="2141"/>
              <a:ext cx="65" cy="94"/>
            </a:xfrm>
            <a:custGeom>
              <a:avLst/>
              <a:gdLst>
                <a:gd name="T0" fmla="*/ 26 w 26"/>
                <a:gd name="T1" fmla="*/ 2 h 35"/>
                <a:gd name="T2" fmla="*/ 6 w 26"/>
                <a:gd name="T3" fmla="*/ 7 h 35"/>
                <a:gd name="T4" fmla="*/ 5 w 26"/>
                <a:gd name="T5" fmla="*/ 35 h 35"/>
                <a:gd name="T6" fmla="*/ 22 w 26"/>
                <a:gd name="T7" fmla="*/ 2 h 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35"/>
                <a:gd name="T14" fmla="*/ 26 w 26"/>
                <a:gd name="T15" fmla="*/ 35 h 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35">
                  <a:moveTo>
                    <a:pt x="26" y="2"/>
                  </a:moveTo>
                  <a:cubicBezTo>
                    <a:pt x="18" y="0"/>
                    <a:pt x="12" y="0"/>
                    <a:pt x="6" y="7"/>
                  </a:cubicBezTo>
                  <a:cubicBezTo>
                    <a:pt x="0" y="14"/>
                    <a:pt x="0" y="27"/>
                    <a:pt x="5" y="35"/>
                  </a:cubicBezTo>
                  <a:cubicBezTo>
                    <a:pt x="3" y="22"/>
                    <a:pt x="8" y="4"/>
                    <a:pt x="22" y="2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71" name="Freeform 66"/>
            <p:cNvSpPr>
              <a:spLocks/>
            </p:cNvSpPr>
            <p:nvPr/>
          </p:nvSpPr>
          <p:spPr bwMode="auto">
            <a:xfrm>
              <a:off x="2511" y="2280"/>
              <a:ext cx="58" cy="109"/>
            </a:xfrm>
            <a:custGeom>
              <a:avLst/>
              <a:gdLst>
                <a:gd name="T0" fmla="*/ 23 w 23"/>
                <a:gd name="T1" fmla="*/ 0 h 41"/>
                <a:gd name="T2" fmla="*/ 6 w 23"/>
                <a:gd name="T3" fmla="*/ 8 h 41"/>
                <a:gd name="T4" fmla="*/ 5 w 23"/>
                <a:gd name="T5" fmla="*/ 41 h 41"/>
                <a:gd name="T6" fmla="*/ 7 w 23"/>
                <a:gd name="T7" fmla="*/ 20 h 41"/>
                <a:gd name="T8" fmla="*/ 21 w 23"/>
                <a:gd name="T9" fmla="*/ 3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1"/>
                <a:gd name="T17" fmla="*/ 23 w 23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1">
                  <a:moveTo>
                    <a:pt x="23" y="0"/>
                  </a:moveTo>
                  <a:cubicBezTo>
                    <a:pt x="15" y="1"/>
                    <a:pt x="10" y="0"/>
                    <a:pt x="6" y="8"/>
                  </a:cubicBezTo>
                  <a:cubicBezTo>
                    <a:pt x="1" y="18"/>
                    <a:pt x="0" y="31"/>
                    <a:pt x="5" y="41"/>
                  </a:cubicBezTo>
                  <a:cubicBezTo>
                    <a:pt x="7" y="35"/>
                    <a:pt x="5" y="27"/>
                    <a:pt x="7" y="20"/>
                  </a:cubicBezTo>
                  <a:cubicBezTo>
                    <a:pt x="10" y="10"/>
                    <a:pt x="13" y="3"/>
                    <a:pt x="21" y="3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72" name="Freeform 67"/>
            <p:cNvSpPr>
              <a:spLocks/>
            </p:cNvSpPr>
            <p:nvPr/>
          </p:nvSpPr>
          <p:spPr bwMode="auto">
            <a:xfrm>
              <a:off x="2524" y="2429"/>
              <a:ext cx="65" cy="144"/>
            </a:xfrm>
            <a:custGeom>
              <a:avLst/>
              <a:gdLst>
                <a:gd name="T0" fmla="*/ 24 w 26"/>
                <a:gd name="T1" fmla="*/ 0 h 54"/>
                <a:gd name="T2" fmla="*/ 26 w 26"/>
                <a:gd name="T3" fmla="*/ 54 h 54"/>
                <a:gd name="T4" fmla="*/ 24 w 26"/>
                <a:gd name="T5" fmla="*/ 1 h 54"/>
                <a:gd name="T6" fmla="*/ 0 60000 65536"/>
                <a:gd name="T7" fmla="*/ 0 60000 65536"/>
                <a:gd name="T8" fmla="*/ 0 60000 65536"/>
                <a:gd name="T9" fmla="*/ 0 w 26"/>
                <a:gd name="T10" fmla="*/ 0 h 54"/>
                <a:gd name="T11" fmla="*/ 26 w 26"/>
                <a:gd name="T12" fmla="*/ 54 h 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" h="54">
                  <a:moveTo>
                    <a:pt x="24" y="0"/>
                  </a:moveTo>
                  <a:cubicBezTo>
                    <a:pt x="0" y="10"/>
                    <a:pt x="14" y="40"/>
                    <a:pt x="26" y="54"/>
                  </a:cubicBezTo>
                  <a:cubicBezTo>
                    <a:pt x="21" y="44"/>
                    <a:pt x="8" y="8"/>
                    <a:pt x="24" y="1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73" name="Freeform 68"/>
            <p:cNvSpPr>
              <a:spLocks/>
            </p:cNvSpPr>
            <p:nvPr/>
          </p:nvSpPr>
          <p:spPr bwMode="auto">
            <a:xfrm>
              <a:off x="2614" y="2589"/>
              <a:ext cx="37" cy="120"/>
            </a:xfrm>
            <a:custGeom>
              <a:avLst/>
              <a:gdLst>
                <a:gd name="T0" fmla="*/ 12 w 15"/>
                <a:gd name="T1" fmla="*/ 0 h 45"/>
                <a:gd name="T2" fmla="*/ 15 w 15"/>
                <a:gd name="T3" fmla="*/ 45 h 45"/>
                <a:gd name="T4" fmla="*/ 11 w 15"/>
                <a:gd name="T5" fmla="*/ 7 h 45"/>
                <a:gd name="T6" fmla="*/ 0 60000 65536"/>
                <a:gd name="T7" fmla="*/ 0 60000 65536"/>
                <a:gd name="T8" fmla="*/ 0 60000 65536"/>
                <a:gd name="T9" fmla="*/ 0 w 15"/>
                <a:gd name="T10" fmla="*/ 0 h 45"/>
                <a:gd name="T11" fmla="*/ 15 w 15"/>
                <a:gd name="T12" fmla="*/ 45 h 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45">
                  <a:moveTo>
                    <a:pt x="12" y="0"/>
                  </a:moveTo>
                  <a:cubicBezTo>
                    <a:pt x="0" y="12"/>
                    <a:pt x="0" y="35"/>
                    <a:pt x="15" y="45"/>
                  </a:cubicBezTo>
                  <a:cubicBezTo>
                    <a:pt x="7" y="37"/>
                    <a:pt x="6" y="17"/>
                    <a:pt x="11" y="7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74" name="Freeform 69"/>
            <p:cNvSpPr>
              <a:spLocks/>
            </p:cNvSpPr>
            <p:nvPr/>
          </p:nvSpPr>
          <p:spPr bwMode="auto">
            <a:xfrm>
              <a:off x="2864" y="1331"/>
              <a:ext cx="55" cy="16"/>
            </a:xfrm>
            <a:custGeom>
              <a:avLst/>
              <a:gdLst>
                <a:gd name="T0" fmla="*/ 0 w 22"/>
                <a:gd name="T1" fmla="*/ 3 h 6"/>
                <a:gd name="T2" fmla="*/ 22 w 22"/>
                <a:gd name="T3" fmla="*/ 6 h 6"/>
                <a:gd name="T4" fmla="*/ 0 60000 65536"/>
                <a:gd name="T5" fmla="*/ 0 60000 65536"/>
                <a:gd name="T6" fmla="*/ 0 w 22"/>
                <a:gd name="T7" fmla="*/ 0 h 6"/>
                <a:gd name="T8" fmla="*/ 22 w 22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" h="6">
                  <a:moveTo>
                    <a:pt x="0" y="3"/>
                  </a:moveTo>
                  <a:cubicBezTo>
                    <a:pt x="6" y="1"/>
                    <a:pt x="17" y="0"/>
                    <a:pt x="22" y="6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75" name="Freeform 70"/>
            <p:cNvSpPr>
              <a:spLocks/>
            </p:cNvSpPr>
            <p:nvPr/>
          </p:nvSpPr>
          <p:spPr bwMode="auto">
            <a:xfrm>
              <a:off x="3894" y="1205"/>
              <a:ext cx="70" cy="64"/>
            </a:xfrm>
            <a:custGeom>
              <a:avLst/>
              <a:gdLst>
                <a:gd name="T0" fmla="*/ 28 w 28"/>
                <a:gd name="T1" fmla="*/ 4 h 24"/>
                <a:gd name="T2" fmla="*/ 8 w 28"/>
                <a:gd name="T3" fmla="*/ 2 h 24"/>
                <a:gd name="T4" fmla="*/ 1 w 28"/>
                <a:gd name="T5" fmla="*/ 10 h 24"/>
                <a:gd name="T6" fmla="*/ 1 w 28"/>
                <a:gd name="T7" fmla="*/ 24 h 24"/>
                <a:gd name="T8" fmla="*/ 6 w 28"/>
                <a:gd name="T9" fmla="*/ 11 h 24"/>
                <a:gd name="T10" fmla="*/ 21 w 28"/>
                <a:gd name="T11" fmla="*/ 3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24"/>
                <a:gd name="T20" fmla="*/ 28 w 28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24">
                  <a:moveTo>
                    <a:pt x="28" y="4"/>
                  </a:moveTo>
                  <a:cubicBezTo>
                    <a:pt x="23" y="1"/>
                    <a:pt x="13" y="0"/>
                    <a:pt x="8" y="2"/>
                  </a:cubicBezTo>
                  <a:cubicBezTo>
                    <a:pt x="5" y="4"/>
                    <a:pt x="2" y="7"/>
                    <a:pt x="1" y="10"/>
                  </a:cubicBezTo>
                  <a:cubicBezTo>
                    <a:pt x="0" y="13"/>
                    <a:pt x="0" y="21"/>
                    <a:pt x="1" y="24"/>
                  </a:cubicBezTo>
                  <a:cubicBezTo>
                    <a:pt x="4" y="20"/>
                    <a:pt x="4" y="14"/>
                    <a:pt x="6" y="11"/>
                  </a:cubicBezTo>
                  <a:cubicBezTo>
                    <a:pt x="10" y="6"/>
                    <a:pt x="16" y="3"/>
                    <a:pt x="21" y="3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76" name="Freeform 71"/>
            <p:cNvSpPr>
              <a:spLocks/>
            </p:cNvSpPr>
            <p:nvPr/>
          </p:nvSpPr>
          <p:spPr bwMode="auto">
            <a:xfrm>
              <a:off x="3914" y="1112"/>
              <a:ext cx="57" cy="61"/>
            </a:xfrm>
            <a:custGeom>
              <a:avLst/>
              <a:gdLst>
                <a:gd name="T0" fmla="*/ 23 w 23"/>
                <a:gd name="T1" fmla="*/ 4 h 23"/>
                <a:gd name="T2" fmla="*/ 6 w 23"/>
                <a:gd name="T3" fmla="*/ 4 h 23"/>
                <a:gd name="T4" fmla="*/ 0 w 23"/>
                <a:gd name="T5" fmla="*/ 23 h 23"/>
                <a:gd name="T6" fmla="*/ 23 w 23"/>
                <a:gd name="T7" fmla="*/ 3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23"/>
                <a:gd name="T14" fmla="*/ 23 w 23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23">
                  <a:moveTo>
                    <a:pt x="23" y="4"/>
                  </a:moveTo>
                  <a:cubicBezTo>
                    <a:pt x="18" y="0"/>
                    <a:pt x="10" y="1"/>
                    <a:pt x="6" y="4"/>
                  </a:cubicBezTo>
                  <a:cubicBezTo>
                    <a:pt x="0" y="9"/>
                    <a:pt x="2" y="17"/>
                    <a:pt x="0" y="23"/>
                  </a:cubicBezTo>
                  <a:cubicBezTo>
                    <a:pt x="4" y="14"/>
                    <a:pt x="12" y="2"/>
                    <a:pt x="23" y="3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77" name="Freeform 72"/>
            <p:cNvSpPr>
              <a:spLocks/>
            </p:cNvSpPr>
            <p:nvPr/>
          </p:nvSpPr>
          <p:spPr bwMode="auto">
            <a:xfrm>
              <a:off x="3849" y="1299"/>
              <a:ext cx="60" cy="77"/>
            </a:xfrm>
            <a:custGeom>
              <a:avLst/>
              <a:gdLst>
                <a:gd name="T0" fmla="*/ 24 w 24"/>
                <a:gd name="T1" fmla="*/ 6 h 29"/>
                <a:gd name="T2" fmla="*/ 9 w 24"/>
                <a:gd name="T3" fmla="*/ 7 h 29"/>
                <a:gd name="T4" fmla="*/ 6 w 24"/>
                <a:gd name="T5" fmla="*/ 17 h 29"/>
                <a:gd name="T6" fmla="*/ 0 w 24"/>
                <a:gd name="T7" fmla="*/ 25 h 29"/>
                <a:gd name="T8" fmla="*/ 8 w 24"/>
                <a:gd name="T9" fmla="*/ 29 h 29"/>
                <a:gd name="T10" fmla="*/ 18 w 24"/>
                <a:gd name="T11" fmla="*/ 3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"/>
                <a:gd name="T19" fmla="*/ 0 h 29"/>
                <a:gd name="T20" fmla="*/ 24 w 24"/>
                <a:gd name="T21" fmla="*/ 29 h 2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" h="29">
                  <a:moveTo>
                    <a:pt x="24" y="6"/>
                  </a:moveTo>
                  <a:cubicBezTo>
                    <a:pt x="19" y="0"/>
                    <a:pt x="12" y="0"/>
                    <a:pt x="9" y="7"/>
                  </a:cubicBezTo>
                  <a:cubicBezTo>
                    <a:pt x="7" y="10"/>
                    <a:pt x="7" y="14"/>
                    <a:pt x="6" y="17"/>
                  </a:cubicBezTo>
                  <a:cubicBezTo>
                    <a:pt x="4" y="20"/>
                    <a:pt x="2" y="22"/>
                    <a:pt x="0" y="25"/>
                  </a:cubicBezTo>
                  <a:cubicBezTo>
                    <a:pt x="3" y="25"/>
                    <a:pt x="6" y="27"/>
                    <a:pt x="8" y="29"/>
                  </a:cubicBezTo>
                  <a:cubicBezTo>
                    <a:pt x="4" y="21"/>
                    <a:pt x="12" y="7"/>
                    <a:pt x="18" y="3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78" name="Freeform 73"/>
            <p:cNvSpPr>
              <a:spLocks/>
            </p:cNvSpPr>
            <p:nvPr/>
          </p:nvSpPr>
          <p:spPr bwMode="auto">
            <a:xfrm>
              <a:off x="3764" y="1392"/>
              <a:ext cx="80" cy="123"/>
            </a:xfrm>
            <a:custGeom>
              <a:avLst/>
              <a:gdLst>
                <a:gd name="T0" fmla="*/ 30 w 32"/>
                <a:gd name="T1" fmla="*/ 4 h 46"/>
                <a:gd name="T2" fmla="*/ 19 w 32"/>
                <a:gd name="T3" fmla="*/ 8 h 46"/>
                <a:gd name="T4" fmla="*/ 13 w 32"/>
                <a:gd name="T5" fmla="*/ 25 h 46"/>
                <a:gd name="T6" fmla="*/ 8 w 32"/>
                <a:gd name="T7" fmla="*/ 38 h 46"/>
                <a:gd name="T8" fmla="*/ 0 w 32"/>
                <a:gd name="T9" fmla="*/ 46 h 46"/>
                <a:gd name="T10" fmla="*/ 12 w 32"/>
                <a:gd name="T11" fmla="*/ 40 h 46"/>
                <a:gd name="T12" fmla="*/ 20 w 32"/>
                <a:gd name="T13" fmla="*/ 43 h 46"/>
                <a:gd name="T14" fmla="*/ 29 w 32"/>
                <a:gd name="T15" fmla="*/ 15 h 46"/>
                <a:gd name="T16" fmla="*/ 32 w 32"/>
                <a:gd name="T17" fmla="*/ 4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"/>
                <a:gd name="T28" fmla="*/ 0 h 46"/>
                <a:gd name="T29" fmla="*/ 32 w 32"/>
                <a:gd name="T30" fmla="*/ 46 h 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" h="46">
                  <a:moveTo>
                    <a:pt x="30" y="4"/>
                  </a:moveTo>
                  <a:cubicBezTo>
                    <a:pt x="26" y="0"/>
                    <a:pt x="21" y="6"/>
                    <a:pt x="19" y="8"/>
                  </a:cubicBezTo>
                  <a:cubicBezTo>
                    <a:pt x="14" y="13"/>
                    <a:pt x="14" y="19"/>
                    <a:pt x="13" y="25"/>
                  </a:cubicBezTo>
                  <a:cubicBezTo>
                    <a:pt x="12" y="30"/>
                    <a:pt x="11" y="34"/>
                    <a:pt x="8" y="38"/>
                  </a:cubicBezTo>
                  <a:cubicBezTo>
                    <a:pt x="6" y="41"/>
                    <a:pt x="1" y="43"/>
                    <a:pt x="0" y="46"/>
                  </a:cubicBezTo>
                  <a:cubicBezTo>
                    <a:pt x="4" y="45"/>
                    <a:pt x="7" y="41"/>
                    <a:pt x="12" y="40"/>
                  </a:cubicBezTo>
                  <a:cubicBezTo>
                    <a:pt x="16" y="39"/>
                    <a:pt x="16" y="42"/>
                    <a:pt x="20" y="43"/>
                  </a:cubicBezTo>
                  <a:cubicBezTo>
                    <a:pt x="12" y="34"/>
                    <a:pt x="14" y="12"/>
                    <a:pt x="29" y="15"/>
                  </a:cubicBezTo>
                  <a:cubicBezTo>
                    <a:pt x="27" y="12"/>
                    <a:pt x="29" y="6"/>
                    <a:pt x="32" y="4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79" name="Freeform 74"/>
            <p:cNvSpPr>
              <a:spLocks/>
            </p:cNvSpPr>
            <p:nvPr/>
          </p:nvSpPr>
          <p:spPr bwMode="auto">
            <a:xfrm>
              <a:off x="3669" y="1541"/>
              <a:ext cx="90" cy="51"/>
            </a:xfrm>
            <a:custGeom>
              <a:avLst/>
              <a:gdLst>
                <a:gd name="T0" fmla="*/ 0 w 36"/>
                <a:gd name="T1" fmla="*/ 19 h 19"/>
                <a:gd name="T2" fmla="*/ 3 w 36"/>
                <a:gd name="T3" fmla="*/ 14 h 19"/>
                <a:gd name="T4" fmla="*/ 15 w 36"/>
                <a:gd name="T5" fmla="*/ 7 h 19"/>
                <a:gd name="T6" fmla="*/ 36 w 36"/>
                <a:gd name="T7" fmla="*/ 8 h 19"/>
                <a:gd name="T8" fmla="*/ 10 w 36"/>
                <a:gd name="T9" fmla="*/ 1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19"/>
                <a:gd name="T17" fmla="*/ 36 w 36"/>
                <a:gd name="T18" fmla="*/ 19 h 1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19">
                  <a:moveTo>
                    <a:pt x="0" y="19"/>
                  </a:moveTo>
                  <a:cubicBezTo>
                    <a:pt x="2" y="18"/>
                    <a:pt x="2" y="16"/>
                    <a:pt x="3" y="14"/>
                  </a:cubicBezTo>
                  <a:cubicBezTo>
                    <a:pt x="6" y="10"/>
                    <a:pt x="11" y="8"/>
                    <a:pt x="15" y="7"/>
                  </a:cubicBezTo>
                  <a:cubicBezTo>
                    <a:pt x="20" y="5"/>
                    <a:pt x="34" y="0"/>
                    <a:pt x="36" y="8"/>
                  </a:cubicBezTo>
                  <a:cubicBezTo>
                    <a:pt x="27" y="5"/>
                    <a:pt x="16" y="9"/>
                    <a:pt x="10" y="16"/>
                  </a:cubicBezTo>
                </a:path>
              </a:pathLst>
            </a:custGeom>
            <a:solidFill>
              <a:srgbClr val="FDF8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80" name="Freeform 75"/>
            <p:cNvSpPr>
              <a:spLocks/>
            </p:cNvSpPr>
            <p:nvPr/>
          </p:nvSpPr>
          <p:spPr bwMode="auto">
            <a:xfrm>
              <a:off x="3396" y="2979"/>
              <a:ext cx="130" cy="552"/>
            </a:xfrm>
            <a:custGeom>
              <a:avLst/>
              <a:gdLst>
                <a:gd name="T0" fmla="*/ 46 w 52"/>
                <a:gd name="T1" fmla="*/ 4 h 207"/>
                <a:gd name="T2" fmla="*/ 46 w 52"/>
                <a:gd name="T3" fmla="*/ 33 h 207"/>
                <a:gd name="T4" fmla="*/ 45 w 52"/>
                <a:gd name="T5" fmla="*/ 58 h 207"/>
                <a:gd name="T6" fmla="*/ 50 w 52"/>
                <a:gd name="T7" fmla="*/ 81 h 207"/>
                <a:gd name="T8" fmla="*/ 35 w 52"/>
                <a:gd name="T9" fmla="*/ 144 h 207"/>
                <a:gd name="T10" fmla="*/ 0 w 52"/>
                <a:gd name="T11" fmla="*/ 207 h 207"/>
                <a:gd name="T12" fmla="*/ 12 w 52"/>
                <a:gd name="T13" fmla="*/ 156 h 207"/>
                <a:gd name="T14" fmla="*/ 36 w 52"/>
                <a:gd name="T15" fmla="*/ 72 h 207"/>
                <a:gd name="T16" fmla="*/ 33 w 52"/>
                <a:gd name="T17" fmla="*/ 18 h 207"/>
                <a:gd name="T18" fmla="*/ 46 w 52"/>
                <a:gd name="T19" fmla="*/ 4 h 2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2"/>
                <a:gd name="T31" fmla="*/ 0 h 207"/>
                <a:gd name="T32" fmla="*/ 52 w 52"/>
                <a:gd name="T33" fmla="*/ 207 h 20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2" h="207">
                  <a:moveTo>
                    <a:pt x="46" y="4"/>
                  </a:moveTo>
                  <a:cubicBezTo>
                    <a:pt x="52" y="14"/>
                    <a:pt x="49" y="21"/>
                    <a:pt x="46" y="33"/>
                  </a:cubicBezTo>
                  <a:cubicBezTo>
                    <a:pt x="43" y="46"/>
                    <a:pt x="41" y="48"/>
                    <a:pt x="45" y="58"/>
                  </a:cubicBezTo>
                  <a:cubicBezTo>
                    <a:pt x="46" y="62"/>
                    <a:pt x="50" y="69"/>
                    <a:pt x="50" y="81"/>
                  </a:cubicBezTo>
                  <a:cubicBezTo>
                    <a:pt x="51" y="98"/>
                    <a:pt x="46" y="124"/>
                    <a:pt x="35" y="144"/>
                  </a:cubicBezTo>
                  <a:cubicBezTo>
                    <a:pt x="15" y="179"/>
                    <a:pt x="3" y="186"/>
                    <a:pt x="0" y="207"/>
                  </a:cubicBezTo>
                  <a:cubicBezTo>
                    <a:pt x="3" y="186"/>
                    <a:pt x="3" y="174"/>
                    <a:pt x="12" y="156"/>
                  </a:cubicBezTo>
                  <a:cubicBezTo>
                    <a:pt x="21" y="139"/>
                    <a:pt x="44" y="108"/>
                    <a:pt x="36" y="72"/>
                  </a:cubicBezTo>
                  <a:cubicBezTo>
                    <a:pt x="27" y="32"/>
                    <a:pt x="37" y="25"/>
                    <a:pt x="33" y="18"/>
                  </a:cubicBezTo>
                  <a:cubicBezTo>
                    <a:pt x="30" y="12"/>
                    <a:pt x="45" y="0"/>
                    <a:pt x="46" y="4"/>
                  </a:cubicBezTo>
                  <a:close/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81" name="Freeform 76"/>
            <p:cNvSpPr>
              <a:spLocks/>
            </p:cNvSpPr>
            <p:nvPr/>
          </p:nvSpPr>
          <p:spPr bwMode="auto">
            <a:xfrm>
              <a:off x="3479" y="2909"/>
              <a:ext cx="400" cy="144"/>
            </a:xfrm>
            <a:custGeom>
              <a:avLst/>
              <a:gdLst>
                <a:gd name="T0" fmla="*/ 0 w 160"/>
                <a:gd name="T1" fmla="*/ 22 h 54"/>
                <a:gd name="T2" fmla="*/ 40 w 160"/>
                <a:gd name="T3" fmla="*/ 23 h 54"/>
                <a:gd name="T4" fmla="*/ 109 w 160"/>
                <a:gd name="T5" fmla="*/ 51 h 54"/>
                <a:gd name="T6" fmla="*/ 156 w 160"/>
                <a:gd name="T7" fmla="*/ 44 h 54"/>
                <a:gd name="T8" fmla="*/ 156 w 160"/>
                <a:gd name="T9" fmla="*/ 28 h 54"/>
                <a:gd name="T10" fmla="*/ 126 w 160"/>
                <a:gd name="T11" fmla="*/ 44 h 54"/>
                <a:gd name="T12" fmla="*/ 62 w 160"/>
                <a:gd name="T13" fmla="*/ 24 h 54"/>
                <a:gd name="T14" fmla="*/ 0 w 160"/>
                <a:gd name="T15" fmla="*/ 22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60"/>
                <a:gd name="T25" fmla="*/ 0 h 54"/>
                <a:gd name="T26" fmla="*/ 160 w 160"/>
                <a:gd name="T27" fmla="*/ 54 h 5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60" h="54">
                  <a:moveTo>
                    <a:pt x="0" y="22"/>
                  </a:moveTo>
                  <a:cubicBezTo>
                    <a:pt x="20" y="10"/>
                    <a:pt x="21" y="14"/>
                    <a:pt x="40" y="23"/>
                  </a:cubicBezTo>
                  <a:cubicBezTo>
                    <a:pt x="58" y="32"/>
                    <a:pt x="78" y="48"/>
                    <a:pt x="109" y="51"/>
                  </a:cubicBezTo>
                  <a:cubicBezTo>
                    <a:pt x="140" y="54"/>
                    <a:pt x="153" y="53"/>
                    <a:pt x="156" y="44"/>
                  </a:cubicBezTo>
                  <a:cubicBezTo>
                    <a:pt x="160" y="36"/>
                    <a:pt x="156" y="28"/>
                    <a:pt x="156" y="28"/>
                  </a:cubicBezTo>
                  <a:cubicBezTo>
                    <a:pt x="156" y="36"/>
                    <a:pt x="150" y="46"/>
                    <a:pt x="126" y="44"/>
                  </a:cubicBezTo>
                  <a:cubicBezTo>
                    <a:pt x="102" y="42"/>
                    <a:pt x="87" y="37"/>
                    <a:pt x="62" y="24"/>
                  </a:cubicBezTo>
                  <a:cubicBezTo>
                    <a:pt x="36" y="10"/>
                    <a:pt x="18" y="0"/>
                    <a:pt x="0" y="22"/>
                  </a:cubicBezTo>
                  <a:close/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82" name="Freeform 77"/>
            <p:cNvSpPr>
              <a:spLocks/>
            </p:cNvSpPr>
            <p:nvPr/>
          </p:nvSpPr>
          <p:spPr bwMode="auto">
            <a:xfrm>
              <a:off x="3886" y="2875"/>
              <a:ext cx="120" cy="149"/>
            </a:xfrm>
            <a:custGeom>
              <a:avLst/>
              <a:gdLst>
                <a:gd name="T0" fmla="*/ 3 w 48"/>
                <a:gd name="T1" fmla="*/ 37 h 56"/>
                <a:gd name="T2" fmla="*/ 10 w 48"/>
                <a:gd name="T3" fmla="*/ 51 h 56"/>
                <a:gd name="T4" fmla="*/ 29 w 48"/>
                <a:gd name="T5" fmla="*/ 37 h 56"/>
                <a:gd name="T6" fmla="*/ 41 w 48"/>
                <a:gd name="T7" fmla="*/ 0 h 56"/>
                <a:gd name="T8" fmla="*/ 31 w 48"/>
                <a:gd name="T9" fmla="*/ 24 h 56"/>
                <a:gd name="T10" fmla="*/ 5 w 48"/>
                <a:gd name="T11" fmla="*/ 36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8"/>
                <a:gd name="T19" fmla="*/ 0 h 56"/>
                <a:gd name="T20" fmla="*/ 48 w 48"/>
                <a:gd name="T21" fmla="*/ 56 h 5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8" h="56">
                  <a:moveTo>
                    <a:pt x="3" y="37"/>
                  </a:moveTo>
                  <a:cubicBezTo>
                    <a:pt x="4" y="44"/>
                    <a:pt x="0" y="56"/>
                    <a:pt x="10" y="51"/>
                  </a:cubicBezTo>
                  <a:cubicBezTo>
                    <a:pt x="16" y="49"/>
                    <a:pt x="24" y="42"/>
                    <a:pt x="29" y="37"/>
                  </a:cubicBezTo>
                  <a:cubicBezTo>
                    <a:pt x="40" y="26"/>
                    <a:pt x="48" y="16"/>
                    <a:pt x="41" y="0"/>
                  </a:cubicBezTo>
                  <a:cubicBezTo>
                    <a:pt x="40" y="10"/>
                    <a:pt x="39" y="17"/>
                    <a:pt x="31" y="24"/>
                  </a:cubicBezTo>
                  <a:cubicBezTo>
                    <a:pt x="23" y="32"/>
                    <a:pt x="15" y="31"/>
                    <a:pt x="5" y="36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83" name="Freeform 78"/>
            <p:cNvSpPr>
              <a:spLocks/>
            </p:cNvSpPr>
            <p:nvPr/>
          </p:nvSpPr>
          <p:spPr bwMode="auto">
            <a:xfrm>
              <a:off x="4009" y="2773"/>
              <a:ext cx="110" cy="112"/>
            </a:xfrm>
            <a:custGeom>
              <a:avLst/>
              <a:gdLst>
                <a:gd name="T0" fmla="*/ 0 w 44"/>
                <a:gd name="T1" fmla="*/ 31 h 42"/>
                <a:gd name="T2" fmla="*/ 10 w 44"/>
                <a:gd name="T3" fmla="*/ 41 h 42"/>
                <a:gd name="T4" fmla="*/ 24 w 44"/>
                <a:gd name="T5" fmla="*/ 31 h 42"/>
                <a:gd name="T6" fmla="*/ 33 w 44"/>
                <a:gd name="T7" fmla="*/ 0 h 42"/>
                <a:gd name="T8" fmla="*/ 8 w 44"/>
                <a:gd name="T9" fmla="*/ 2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42"/>
                <a:gd name="T17" fmla="*/ 44 w 44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42">
                  <a:moveTo>
                    <a:pt x="0" y="31"/>
                  </a:moveTo>
                  <a:cubicBezTo>
                    <a:pt x="3" y="36"/>
                    <a:pt x="3" y="42"/>
                    <a:pt x="10" y="41"/>
                  </a:cubicBezTo>
                  <a:cubicBezTo>
                    <a:pt x="16" y="41"/>
                    <a:pt x="20" y="35"/>
                    <a:pt x="24" y="31"/>
                  </a:cubicBezTo>
                  <a:cubicBezTo>
                    <a:pt x="28" y="25"/>
                    <a:pt x="44" y="6"/>
                    <a:pt x="33" y="0"/>
                  </a:cubicBezTo>
                  <a:cubicBezTo>
                    <a:pt x="37" y="13"/>
                    <a:pt x="21" y="29"/>
                    <a:pt x="8" y="29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84" name="Freeform 79"/>
            <p:cNvSpPr>
              <a:spLocks/>
            </p:cNvSpPr>
            <p:nvPr/>
          </p:nvSpPr>
          <p:spPr bwMode="auto">
            <a:xfrm>
              <a:off x="4094" y="2624"/>
              <a:ext cx="92" cy="147"/>
            </a:xfrm>
            <a:custGeom>
              <a:avLst/>
              <a:gdLst>
                <a:gd name="T0" fmla="*/ 2 w 37"/>
                <a:gd name="T1" fmla="*/ 41 h 55"/>
                <a:gd name="T2" fmla="*/ 27 w 37"/>
                <a:gd name="T3" fmla="*/ 31 h 55"/>
                <a:gd name="T4" fmla="*/ 37 w 37"/>
                <a:gd name="T5" fmla="*/ 0 h 55"/>
                <a:gd name="T6" fmla="*/ 0 w 37"/>
                <a:gd name="T7" fmla="*/ 41 h 5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55"/>
                <a:gd name="T14" fmla="*/ 37 w 37"/>
                <a:gd name="T15" fmla="*/ 55 h 5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55">
                  <a:moveTo>
                    <a:pt x="2" y="41"/>
                  </a:moveTo>
                  <a:cubicBezTo>
                    <a:pt x="12" y="55"/>
                    <a:pt x="22" y="39"/>
                    <a:pt x="27" y="31"/>
                  </a:cubicBezTo>
                  <a:cubicBezTo>
                    <a:pt x="33" y="21"/>
                    <a:pt x="34" y="11"/>
                    <a:pt x="37" y="0"/>
                  </a:cubicBezTo>
                  <a:cubicBezTo>
                    <a:pt x="31" y="10"/>
                    <a:pt x="17" y="46"/>
                    <a:pt x="0" y="41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85" name="Freeform 80"/>
            <p:cNvSpPr>
              <a:spLocks/>
            </p:cNvSpPr>
            <p:nvPr/>
          </p:nvSpPr>
          <p:spPr bwMode="auto">
            <a:xfrm>
              <a:off x="4171" y="2515"/>
              <a:ext cx="50" cy="104"/>
            </a:xfrm>
            <a:custGeom>
              <a:avLst/>
              <a:gdLst>
                <a:gd name="T0" fmla="*/ 19 w 20"/>
                <a:gd name="T1" fmla="*/ 0 h 39"/>
                <a:gd name="T2" fmla="*/ 0 w 20"/>
                <a:gd name="T3" fmla="*/ 28 h 39"/>
                <a:gd name="T4" fmla="*/ 15 w 20"/>
                <a:gd name="T5" fmla="*/ 14 h 39"/>
                <a:gd name="T6" fmla="*/ 0 60000 65536"/>
                <a:gd name="T7" fmla="*/ 0 60000 65536"/>
                <a:gd name="T8" fmla="*/ 0 60000 65536"/>
                <a:gd name="T9" fmla="*/ 0 w 20"/>
                <a:gd name="T10" fmla="*/ 0 h 39"/>
                <a:gd name="T11" fmla="*/ 20 w 20"/>
                <a:gd name="T12" fmla="*/ 39 h 3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39">
                  <a:moveTo>
                    <a:pt x="19" y="0"/>
                  </a:moveTo>
                  <a:cubicBezTo>
                    <a:pt x="20" y="8"/>
                    <a:pt x="15" y="39"/>
                    <a:pt x="0" y="28"/>
                  </a:cubicBezTo>
                  <a:cubicBezTo>
                    <a:pt x="9" y="26"/>
                    <a:pt x="11" y="21"/>
                    <a:pt x="15" y="14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86" name="Freeform 81"/>
            <p:cNvSpPr>
              <a:spLocks/>
            </p:cNvSpPr>
            <p:nvPr/>
          </p:nvSpPr>
          <p:spPr bwMode="auto">
            <a:xfrm>
              <a:off x="4166" y="2261"/>
              <a:ext cx="38" cy="56"/>
            </a:xfrm>
            <a:custGeom>
              <a:avLst/>
              <a:gdLst>
                <a:gd name="T0" fmla="*/ 11 w 15"/>
                <a:gd name="T1" fmla="*/ 0 h 21"/>
                <a:gd name="T2" fmla="*/ 13 w 15"/>
                <a:gd name="T3" fmla="*/ 17 h 21"/>
                <a:gd name="T4" fmla="*/ 0 w 15"/>
                <a:gd name="T5" fmla="*/ 21 h 21"/>
                <a:gd name="T6" fmla="*/ 9 w 15"/>
                <a:gd name="T7" fmla="*/ 5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21"/>
                <a:gd name="T14" fmla="*/ 15 w 15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21">
                  <a:moveTo>
                    <a:pt x="11" y="0"/>
                  </a:moveTo>
                  <a:cubicBezTo>
                    <a:pt x="12" y="4"/>
                    <a:pt x="15" y="13"/>
                    <a:pt x="13" y="17"/>
                  </a:cubicBezTo>
                  <a:cubicBezTo>
                    <a:pt x="10" y="21"/>
                    <a:pt x="5" y="21"/>
                    <a:pt x="0" y="21"/>
                  </a:cubicBezTo>
                  <a:cubicBezTo>
                    <a:pt x="7" y="19"/>
                    <a:pt x="9" y="11"/>
                    <a:pt x="9" y="5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87" name="Freeform 82"/>
            <p:cNvSpPr>
              <a:spLocks/>
            </p:cNvSpPr>
            <p:nvPr/>
          </p:nvSpPr>
          <p:spPr bwMode="auto">
            <a:xfrm>
              <a:off x="4121" y="2016"/>
              <a:ext cx="25" cy="80"/>
            </a:xfrm>
            <a:custGeom>
              <a:avLst/>
              <a:gdLst>
                <a:gd name="T0" fmla="*/ 7 w 10"/>
                <a:gd name="T1" fmla="*/ 0 h 30"/>
                <a:gd name="T2" fmla="*/ 10 w 10"/>
                <a:gd name="T3" fmla="*/ 20 h 30"/>
                <a:gd name="T4" fmla="*/ 0 w 10"/>
                <a:gd name="T5" fmla="*/ 29 h 30"/>
                <a:gd name="T6" fmla="*/ 9 w 10"/>
                <a:gd name="T7" fmla="*/ 9 h 3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30"/>
                <a:gd name="T14" fmla="*/ 10 w 10"/>
                <a:gd name="T15" fmla="*/ 30 h 3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30">
                  <a:moveTo>
                    <a:pt x="7" y="0"/>
                  </a:moveTo>
                  <a:cubicBezTo>
                    <a:pt x="10" y="6"/>
                    <a:pt x="10" y="14"/>
                    <a:pt x="10" y="20"/>
                  </a:cubicBezTo>
                  <a:cubicBezTo>
                    <a:pt x="10" y="30"/>
                    <a:pt x="9" y="27"/>
                    <a:pt x="0" y="29"/>
                  </a:cubicBezTo>
                  <a:cubicBezTo>
                    <a:pt x="9" y="26"/>
                    <a:pt x="6" y="16"/>
                    <a:pt x="9" y="9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88" name="Freeform 83"/>
            <p:cNvSpPr>
              <a:spLocks/>
            </p:cNvSpPr>
            <p:nvPr/>
          </p:nvSpPr>
          <p:spPr bwMode="auto">
            <a:xfrm>
              <a:off x="4141" y="2139"/>
              <a:ext cx="33" cy="53"/>
            </a:xfrm>
            <a:custGeom>
              <a:avLst/>
              <a:gdLst>
                <a:gd name="T0" fmla="*/ 9 w 13"/>
                <a:gd name="T1" fmla="*/ 0 h 20"/>
                <a:gd name="T2" fmla="*/ 11 w 13"/>
                <a:gd name="T3" fmla="*/ 17 h 20"/>
                <a:gd name="T4" fmla="*/ 0 w 13"/>
                <a:gd name="T5" fmla="*/ 20 h 20"/>
                <a:gd name="T6" fmla="*/ 9 w 13"/>
                <a:gd name="T7" fmla="*/ 4 h 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20"/>
                <a:gd name="T14" fmla="*/ 13 w 13"/>
                <a:gd name="T15" fmla="*/ 20 h 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20">
                  <a:moveTo>
                    <a:pt x="9" y="0"/>
                  </a:moveTo>
                  <a:cubicBezTo>
                    <a:pt x="10" y="5"/>
                    <a:pt x="13" y="12"/>
                    <a:pt x="11" y="17"/>
                  </a:cubicBezTo>
                  <a:cubicBezTo>
                    <a:pt x="8" y="20"/>
                    <a:pt x="5" y="19"/>
                    <a:pt x="0" y="20"/>
                  </a:cubicBezTo>
                  <a:cubicBezTo>
                    <a:pt x="7" y="17"/>
                    <a:pt x="9" y="11"/>
                    <a:pt x="9" y="4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89" name="Freeform 84"/>
            <p:cNvSpPr>
              <a:spLocks/>
            </p:cNvSpPr>
            <p:nvPr/>
          </p:nvSpPr>
          <p:spPr bwMode="auto">
            <a:xfrm>
              <a:off x="4094" y="1877"/>
              <a:ext cx="47" cy="104"/>
            </a:xfrm>
            <a:custGeom>
              <a:avLst/>
              <a:gdLst>
                <a:gd name="T0" fmla="*/ 8 w 19"/>
                <a:gd name="T1" fmla="*/ 0 h 39"/>
                <a:gd name="T2" fmla="*/ 0 w 19"/>
                <a:gd name="T3" fmla="*/ 34 h 39"/>
                <a:gd name="T4" fmla="*/ 7 w 19"/>
                <a:gd name="T5" fmla="*/ 10 h 39"/>
                <a:gd name="T6" fmla="*/ 0 60000 65536"/>
                <a:gd name="T7" fmla="*/ 0 60000 65536"/>
                <a:gd name="T8" fmla="*/ 0 60000 65536"/>
                <a:gd name="T9" fmla="*/ 0 w 19"/>
                <a:gd name="T10" fmla="*/ 0 h 39"/>
                <a:gd name="T11" fmla="*/ 19 w 19"/>
                <a:gd name="T12" fmla="*/ 39 h 3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" h="39">
                  <a:moveTo>
                    <a:pt x="8" y="0"/>
                  </a:moveTo>
                  <a:cubicBezTo>
                    <a:pt x="9" y="8"/>
                    <a:pt x="19" y="39"/>
                    <a:pt x="0" y="34"/>
                  </a:cubicBezTo>
                  <a:cubicBezTo>
                    <a:pt x="8" y="29"/>
                    <a:pt x="5" y="18"/>
                    <a:pt x="7" y="10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90" name="Freeform 85"/>
            <p:cNvSpPr>
              <a:spLocks/>
            </p:cNvSpPr>
            <p:nvPr/>
          </p:nvSpPr>
          <p:spPr bwMode="auto">
            <a:xfrm>
              <a:off x="4081" y="1763"/>
              <a:ext cx="35" cy="74"/>
            </a:xfrm>
            <a:custGeom>
              <a:avLst/>
              <a:gdLst>
                <a:gd name="T0" fmla="*/ 13 w 14"/>
                <a:gd name="T1" fmla="*/ 0 h 28"/>
                <a:gd name="T2" fmla="*/ 0 w 14"/>
                <a:gd name="T3" fmla="*/ 27 h 28"/>
                <a:gd name="T4" fmla="*/ 12 w 14"/>
                <a:gd name="T5" fmla="*/ 3 h 28"/>
                <a:gd name="T6" fmla="*/ 0 60000 65536"/>
                <a:gd name="T7" fmla="*/ 0 60000 65536"/>
                <a:gd name="T8" fmla="*/ 0 60000 65536"/>
                <a:gd name="T9" fmla="*/ 0 w 14"/>
                <a:gd name="T10" fmla="*/ 0 h 28"/>
                <a:gd name="T11" fmla="*/ 14 w 14"/>
                <a:gd name="T12" fmla="*/ 28 h 2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28">
                  <a:moveTo>
                    <a:pt x="13" y="0"/>
                  </a:moveTo>
                  <a:cubicBezTo>
                    <a:pt x="14" y="8"/>
                    <a:pt x="13" y="28"/>
                    <a:pt x="0" y="27"/>
                  </a:cubicBezTo>
                  <a:cubicBezTo>
                    <a:pt x="9" y="23"/>
                    <a:pt x="11" y="11"/>
                    <a:pt x="12" y="3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91" name="Freeform 86"/>
            <p:cNvSpPr>
              <a:spLocks/>
            </p:cNvSpPr>
            <p:nvPr/>
          </p:nvSpPr>
          <p:spPr bwMode="auto">
            <a:xfrm>
              <a:off x="4094" y="1667"/>
              <a:ext cx="20" cy="56"/>
            </a:xfrm>
            <a:custGeom>
              <a:avLst/>
              <a:gdLst>
                <a:gd name="T0" fmla="*/ 2 w 8"/>
                <a:gd name="T1" fmla="*/ 0 h 21"/>
                <a:gd name="T2" fmla="*/ 0 w 8"/>
                <a:gd name="T3" fmla="*/ 20 h 21"/>
                <a:gd name="T4" fmla="*/ 2 w 8"/>
                <a:gd name="T5" fmla="*/ 0 h 21"/>
                <a:gd name="T6" fmla="*/ 0 60000 65536"/>
                <a:gd name="T7" fmla="*/ 0 60000 65536"/>
                <a:gd name="T8" fmla="*/ 0 60000 65536"/>
                <a:gd name="T9" fmla="*/ 0 w 8"/>
                <a:gd name="T10" fmla="*/ 0 h 21"/>
                <a:gd name="T11" fmla="*/ 8 w 8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21">
                  <a:moveTo>
                    <a:pt x="2" y="0"/>
                  </a:moveTo>
                  <a:cubicBezTo>
                    <a:pt x="3" y="4"/>
                    <a:pt x="8" y="21"/>
                    <a:pt x="0" y="20"/>
                  </a:cubicBezTo>
                  <a:cubicBezTo>
                    <a:pt x="3" y="14"/>
                    <a:pt x="2" y="6"/>
                    <a:pt x="2" y="0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92" name="Freeform 87"/>
            <p:cNvSpPr>
              <a:spLocks/>
            </p:cNvSpPr>
            <p:nvPr/>
          </p:nvSpPr>
          <p:spPr bwMode="auto">
            <a:xfrm>
              <a:off x="4089" y="1195"/>
              <a:ext cx="17" cy="77"/>
            </a:xfrm>
            <a:custGeom>
              <a:avLst/>
              <a:gdLst>
                <a:gd name="T0" fmla="*/ 0 w 7"/>
                <a:gd name="T1" fmla="*/ 0 h 29"/>
                <a:gd name="T2" fmla="*/ 0 w 7"/>
                <a:gd name="T3" fmla="*/ 29 h 29"/>
                <a:gd name="T4" fmla="*/ 0 60000 65536"/>
                <a:gd name="T5" fmla="*/ 0 60000 65536"/>
                <a:gd name="T6" fmla="*/ 0 w 7"/>
                <a:gd name="T7" fmla="*/ 0 h 29"/>
                <a:gd name="T8" fmla="*/ 7 w 7"/>
                <a:gd name="T9" fmla="*/ 29 h 2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29">
                  <a:moveTo>
                    <a:pt x="0" y="0"/>
                  </a:moveTo>
                  <a:cubicBezTo>
                    <a:pt x="7" y="12"/>
                    <a:pt x="3" y="23"/>
                    <a:pt x="0" y="29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93" name="Freeform 88"/>
            <p:cNvSpPr>
              <a:spLocks/>
            </p:cNvSpPr>
            <p:nvPr/>
          </p:nvSpPr>
          <p:spPr bwMode="auto">
            <a:xfrm>
              <a:off x="4081" y="1555"/>
              <a:ext cx="18" cy="56"/>
            </a:xfrm>
            <a:custGeom>
              <a:avLst/>
              <a:gdLst>
                <a:gd name="T0" fmla="*/ 3 w 7"/>
                <a:gd name="T1" fmla="*/ 0 h 21"/>
                <a:gd name="T2" fmla="*/ 0 w 7"/>
                <a:gd name="T3" fmla="*/ 21 h 21"/>
                <a:gd name="T4" fmla="*/ 0 60000 65536"/>
                <a:gd name="T5" fmla="*/ 0 60000 65536"/>
                <a:gd name="T6" fmla="*/ 0 w 7"/>
                <a:gd name="T7" fmla="*/ 0 h 21"/>
                <a:gd name="T8" fmla="*/ 7 w 7"/>
                <a:gd name="T9" fmla="*/ 21 h 2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21">
                  <a:moveTo>
                    <a:pt x="3" y="0"/>
                  </a:moveTo>
                  <a:cubicBezTo>
                    <a:pt x="7" y="14"/>
                    <a:pt x="5" y="20"/>
                    <a:pt x="0" y="21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94" name="Freeform 89"/>
            <p:cNvSpPr>
              <a:spLocks/>
            </p:cNvSpPr>
            <p:nvPr/>
          </p:nvSpPr>
          <p:spPr bwMode="auto">
            <a:xfrm>
              <a:off x="3676" y="1608"/>
              <a:ext cx="75" cy="85"/>
            </a:xfrm>
            <a:custGeom>
              <a:avLst/>
              <a:gdLst>
                <a:gd name="T0" fmla="*/ 0 w 30"/>
                <a:gd name="T1" fmla="*/ 8 h 32"/>
                <a:gd name="T2" fmla="*/ 4 w 30"/>
                <a:gd name="T3" fmla="*/ 32 h 32"/>
                <a:gd name="T4" fmla="*/ 28 w 30"/>
                <a:gd name="T5" fmla="*/ 0 h 32"/>
                <a:gd name="T6" fmla="*/ 11 w 30"/>
                <a:gd name="T7" fmla="*/ 19 h 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"/>
                <a:gd name="T13" fmla="*/ 0 h 32"/>
                <a:gd name="T14" fmla="*/ 30 w 30"/>
                <a:gd name="T15" fmla="*/ 32 h 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" h="32">
                  <a:moveTo>
                    <a:pt x="0" y="8"/>
                  </a:moveTo>
                  <a:cubicBezTo>
                    <a:pt x="3" y="16"/>
                    <a:pt x="1" y="24"/>
                    <a:pt x="4" y="32"/>
                  </a:cubicBezTo>
                  <a:cubicBezTo>
                    <a:pt x="17" y="28"/>
                    <a:pt x="30" y="14"/>
                    <a:pt x="28" y="0"/>
                  </a:cubicBezTo>
                  <a:cubicBezTo>
                    <a:pt x="27" y="6"/>
                    <a:pt x="19" y="25"/>
                    <a:pt x="11" y="19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95" name="Freeform 90"/>
            <p:cNvSpPr>
              <a:spLocks/>
            </p:cNvSpPr>
            <p:nvPr/>
          </p:nvSpPr>
          <p:spPr bwMode="auto">
            <a:xfrm>
              <a:off x="3786" y="1528"/>
              <a:ext cx="45" cy="77"/>
            </a:xfrm>
            <a:custGeom>
              <a:avLst/>
              <a:gdLst>
                <a:gd name="T0" fmla="*/ 0 w 18"/>
                <a:gd name="T1" fmla="*/ 14 h 29"/>
                <a:gd name="T2" fmla="*/ 0 w 18"/>
                <a:gd name="T3" fmla="*/ 29 h 29"/>
                <a:gd name="T4" fmla="*/ 17 w 18"/>
                <a:gd name="T5" fmla="*/ 0 h 29"/>
                <a:gd name="T6" fmla="*/ 4 w 18"/>
                <a:gd name="T7" fmla="*/ 12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29"/>
                <a:gd name="T14" fmla="*/ 18 w 18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29">
                  <a:moveTo>
                    <a:pt x="0" y="14"/>
                  </a:moveTo>
                  <a:cubicBezTo>
                    <a:pt x="0" y="19"/>
                    <a:pt x="0" y="24"/>
                    <a:pt x="0" y="29"/>
                  </a:cubicBezTo>
                  <a:cubicBezTo>
                    <a:pt x="9" y="28"/>
                    <a:pt x="18" y="9"/>
                    <a:pt x="17" y="0"/>
                  </a:cubicBezTo>
                  <a:cubicBezTo>
                    <a:pt x="15" y="6"/>
                    <a:pt x="12" y="17"/>
                    <a:pt x="4" y="12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96" name="Freeform 91"/>
            <p:cNvSpPr>
              <a:spLocks/>
            </p:cNvSpPr>
            <p:nvPr/>
          </p:nvSpPr>
          <p:spPr bwMode="auto">
            <a:xfrm>
              <a:off x="3564" y="1648"/>
              <a:ext cx="95" cy="83"/>
            </a:xfrm>
            <a:custGeom>
              <a:avLst/>
              <a:gdLst>
                <a:gd name="T0" fmla="*/ 3 w 38"/>
                <a:gd name="T1" fmla="*/ 10 h 31"/>
                <a:gd name="T2" fmla="*/ 0 w 38"/>
                <a:gd name="T3" fmla="*/ 29 h 31"/>
                <a:gd name="T4" fmla="*/ 28 w 38"/>
                <a:gd name="T5" fmla="*/ 23 h 31"/>
                <a:gd name="T6" fmla="*/ 34 w 38"/>
                <a:gd name="T7" fmla="*/ 0 h 31"/>
                <a:gd name="T8" fmla="*/ 19 w 38"/>
                <a:gd name="T9" fmla="*/ 2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"/>
                <a:gd name="T16" fmla="*/ 0 h 31"/>
                <a:gd name="T17" fmla="*/ 38 w 38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" h="31">
                  <a:moveTo>
                    <a:pt x="3" y="10"/>
                  </a:moveTo>
                  <a:cubicBezTo>
                    <a:pt x="4" y="17"/>
                    <a:pt x="4" y="23"/>
                    <a:pt x="0" y="29"/>
                  </a:cubicBezTo>
                  <a:cubicBezTo>
                    <a:pt x="6" y="31"/>
                    <a:pt x="22" y="26"/>
                    <a:pt x="28" y="23"/>
                  </a:cubicBezTo>
                  <a:cubicBezTo>
                    <a:pt x="38" y="17"/>
                    <a:pt x="35" y="11"/>
                    <a:pt x="34" y="0"/>
                  </a:cubicBezTo>
                  <a:cubicBezTo>
                    <a:pt x="35" y="9"/>
                    <a:pt x="29" y="21"/>
                    <a:pt x="19" y="22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97" name="Freeform 92"/>
            <p:cNvSpPr>
              <a:spLocks/>
            </p:cNvSpPr>
            <p:nvPr/>
          </p:nvSpPr>
          <p:spPr bwMode="auto">
            <a:xfrm>
              <a:off x="3459" y="1688"/>
              <a:ext cx="85" cy="77"/>
            </a:xfrm>
            <a:custGeom>
              <a:avLst/>
              <a:gdLst>
                <a:gd name="T0" fmla="*/ 0 w 34"/>
                <a:gd name="T1" fmla="*/ 14 h 29"/>
                <a:gd name="T2" fmla="*/ 18 w 34"/>
                <a:gd name="T3" fmla="*/ 24 h 29"/>
                <a:gd name="T4" fmla="*/ 32 w 34"/>
                <a:gd name="T5" fmla="*/ 0 h 29"/>
                <a:gd name="T6" fmla="*/ 14 w 34"/>
                <a:gd name="T7" fmla="*/ 17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4"/>
                <a:gd name="T13" fmla="*/ 0 h 29"/>
                <a:gd name="T14" fmla="*/ 34 w 34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4" h="29">
                  <a:moveTo>
                    <a:pt x="0" y="14"/>
                  </a:moveTo>
                  <a:cubicBezTo>
                    <a:pt x="0" y="28"/>
                    <a:pt x="5" y="29"/>
                    <a:pt x="18" y="24"/>
                  </a:cubicBezTo>
                  <a:cubicBezTo>
                    <a:pt x="28" y="20"/>
                    <a:pt x="34" y="11"/>
                    <a:pt x="32" y="0"/>
                  </a:cubicBezTo>
                  <a:cubicBezTo>
                    <a:pt x="34" y="12"/>
                    <a:pt x="25" y="18"/>
                    <a:pt x="14" y="17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98" name="Freeform 93"/>
            <p:cNvSpPr>
              <a:spLocks/>
            </p:cNvSpPr>
            <p:nvPr/>
          </p:nvSpPr>
          <p:spPr bwMode="auto">
            <a:xfrm>
              <a:off x="3346" y="1712"/>
              <a:ext cx="80" cy="67"/>
            </a:xfrm>
            <a:custGeom>
              <a:avLst/>
              <a:gdLst>
                <a:gd name="T0" fmla="*/ 1 w 32"/>
                <a:gd name="T1" fmla="*/ 11 h 25"/>
                <a:gd name="T2" fmla="*/ 17 w 32"/>
                <a:gd name="T3" fmla="*/ 23 h 25"/>
                <a:gd name="T4" fmla="*/ 31 w 32"/>
                <a:gd name="T5" fmla="*/ 0 h 25"/>
                <a:gd name="T6" fmla="*/ 13 w 32"/>
                <a:gd name="T7" fmla="*/ 18 h 2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"/>
                <a:gd name="T13" fmla="*/ 0 h 25"/>
                <a:gd name="T14" fmla="*/ 32 w 32"/>
                <a:gd name="T15" fmla="*/ 25 h 2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" h="25">
                  <a:moveTo>
                    <a:pt x="1" y="11"/>
                  </a:moveTo>
                  <a:cubicBezTo>
                    <a:pt x="0" y="24"/>
                    <a:pt x="3" y="25"/>
                    <a:pt x="17" y="23"/>
                  </a:cubicBezTo>
                  <a:cubicBezTo>
                    <a:pt x="31" y="20"/>
                    <a:pt x="31" y="14"/>
                    <a:pt x="31" y="0"/>
                  </a:cubicBezTo>
                  <a:cubicBezTo>
                    <a:pt x="32" y="13"/>
                    <a:pt x="26" y="22"/>
                    <a:pt x="13" y="18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7999" name="Freeform 94"/>
            <p:cNvSpPr>
              <a:spLocks/>
            </p:cNvSpPr>
            <p:nvPr/>
          </p:nvSpPr>
          <p:spPr bwMode="auto">
            <a:xfrm>
              <a:off x="3214" y="1704"/>
              <a:ext cx="95" cy="83"/>
            </a:xfrm>
            <a:custGeom>
              <a:avLst/>
              <a:gdLst>
                <a:gd name="T0" fmla="*/ 0 w 38"/>
                <a:gd name="T1" fmla="*/ 20 h 31"/>
                <a:gd name="T2" fmla="*/ 27 w 38"/>
                <a:gd name="T3" fmla="*/ 28 h 31"/>
                <a:gd name="T4" fmla="*/ 36 w 38"/>
                <a:gd name="T5" fmla="*/ 0 h 31"/>
                <a:gd name="T6" fmla="*/ 16 w 38"/>
                <a:gd name="T7" fmla="*/ 22 h 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8"/>
                <a:gd name="T13" fmla="*/ 0 h 31"/>
                <a:gd name="T14" fmla="*/ 38 w 38"/>
                <a:gd name="T15" fmla="*/ 31 h 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8" h="31">
                  <a:moveTo>
                    <a:pt x="0" y="20"/>
                  </a:moveTo>
                  <a:cubicBezTo>
                    <a:pt x="1" y="30"/>
                    <a:pt x="20" y="31"/>
                    <a:pt x="27" y="28"/>
                  </a:cubicBezTo>
                  <a:cubicBezTo>
                    <a:pt x="38" y="23"/>
                    <a:pt x="37" y="12"/>
                    <a:pt x="36" y="0"/>
                  </a:cubicBezTo>
                  <a:cubicBezTo>
                    <a:pt x="34" y="12"/>
                    <a:pt x="30" y="22"/>
                    <a:pt x="16" y="22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00" name="Freeform 95"/>
            <p:cNvSpPr>
              <a:spLocks/>
            </p:cNvSpPr>
            <p:nvPr/>
          </p:nvSpPr>
          <p:spPr bwMode="auto">
            <a:xfrm>
              <a:off x="3086" y="1696"/>
              <a:ext cx="110" cy="83"/>
            </a:xfrm>
            <a:custGeom>
              <a:avLst/>
              <a:gdLst>
                <a:gd name="T0" fmla="*/ 0 w 44"/>
                <a:gd name="T1" fmla="*/ 21 h 31"/>
                <a:gd name="T2" fmla="*/ 35 w 44"/>
                <a:gd name="T3" fmla="*/ 0 h 31"/>
                <a:gd name="T4" fmla="*/ 8 w 44"/>
                <a:gd name="T5" fmla="*/ 22 h 31"/>
                <a:gd name="T6" fmla="*/ 0 60000 65536"/>
                <a:gd name="T7" fmla="*/ 0 60000 65536"/>
                <a:gd name="T8" fmla="*/ 0 60000 65536"/>
                <a:gd name="T9" fmla="*/ 0 w 44"/>
                <a:gd name="T10" fmla="*/ 0 h 31"/>
                <a:gd name="T11" fmla="*/ 44 w 44"/>
                <a:gd name="T12" fmla="*/ 31 h 3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4" h="31">
                  <a:moveTo>
                    <a:pt x="0" y="21"/>
                  </a:moveTo>
                  <a:cubicBezTo>
                    <a:pt x="20" y="25"/>
                    <a:pt x="44" y="31"/>
                    <a:pt x="35" y="0"/>
                  </a:cubicBezTo>
                  <a:cubicBezTo>
                    <a:pt x="37" y="19"/>
                    <a:pt x="20" y="15"/>
                    <a:pt x="8" y="22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01" name="Freeform 96"/>
            <p:cNvSpPr>
              <a:spLocks/>
            </p:cNvSpPr>
            <p:nvPr/>
          </p:nvSpPr>
          <p:spPr bwMode="auto">
            <a:xfrm>
              <a:off x="2959" y="1677"/>
              <a:ext cx="82" cy="64"/>
            </a:xfrm>
            <a:custGeom>
              <a:avLst/>
              <a:gdLst>
                <a:gd name="T0" fmla="*/ 0 w 33"/>
                <a:gd name="T1" fmla="*/ 11 h 24"/>
                <a:gd name="T2" fmla="*/ 23 w 33"/>
                <a:gd name="T3" fmla="*/ 23 h 24"/>
                <a:gd name="T4" fmla="*/ 33 w 33"/>
                <a:gd name="T5" fmla="*/ 0 h 24"/>
                <a:gd name="T6" fmla="*/ 7 w 33"/>
                <a:gd name="T7" fmla="*/ 13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"/>
                <a:gd name="T13" fmla="*/ 0 h 24"/>
                <a:gd name="T14" fmla="*/ 33 w 33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" h="24">
                  <a:moveTo>
                    <a:pt x="0" y="11"/>
                  </a:moveTo>
                  <a:cubicBezTo>
                    <a:pt x="8" y="15"/>
                    <a:pt x="13" y="24"/>
                    <a:pt x="23" y="23"/>
                  </a:cubicBezTo>
                  <a:cubicBezTo>
                    <a:pt x="33" y="22"/>
                    <a:pt x="33" y="10"/>
                    <a:pt x="33" y="0"/>
                  </a:cubicBezTo>
                  <a:cubicBezTo>
                    <a:pt x="27" y="19"/>
                    <a:pt x="21" y="17"/>
                    <a:pt x="7" y="13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02" name="Freeform 97"/>
            <p:cNvSpPr>
              <a:spLocks/>
            </p:cNvSpPr>
            <p:nvPr/>
          </p:nvSpPr>
          <p:spPr bwMode="auto">
            <a:xfrm>
              <a:off x="2836" y="1619"/>
              <a:ext cx="105" cy="72"/>
            </a:xfrm>
            <a:custGeom>
              <a:avLst/>
              <a:gdLst>
                <a:gd name="T0" fmla="*/ 0 w 42"/>
                <a:gd name="T1" fmla="*/ 1 h 27"/>
                <a:gd name="T2" fmla="*/ 23 w 42"/>
                <a:gd name="T3" fmla="*/ 25 h 27"/>
                <a:gd name="T4" fmla="*/ 42 w 42"/>
                <a:gd name="T5" fmla="*/ 0 h 27"/>
                <a:gd name="T6" fmla="*/ 24 w 42"/>
                <a:gd name="T7" fmla="*/ 12 h 27"/>
                <a:gd name="T8" fmla="*/ 0 w 42"/>
                <a:gd name="T9" fmla="*/ 3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"/>
                <a:gd name="T16" fmla="*/ 0 h 27"/>
                <a:gd name="T17" fmla="*/ 42 w 42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" h="27">
                  <a:moveTo>
                    <a:pt x="0" y="1"/>
                  </a:moveTo>
                  <a:cubicBezTo>
                    <a:pt x="6" y="7"/>
                    <a:pt x="14" y="23"/>
                    <a:pt x="23" y="25"/>
                  </a:cubicBezTo>
                  <a:cubicBezTo>
                    <a:pt x="36" y="27"/>
                    <a:pt x="28" y="5"/>
                    <a:pt x="42" y="0"/>
                  </a:cubicBezTo>
                  <a:cubicBezTo>
                    <a:pt x="35" y="2"/>
                    <a:pt x="30" y="10"/>
                    <a:pt x="24" y="12"/>
                  </a:cubicBezTo>
                  <a:cubicBezTo>
                    <a:pt x="14" y="15"/>
                    <a:pt x="10" y="4"/>
                    <a:pt x="0" y="3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03" name="Freeform 98"/>
            <p:cNvSpPr>
              <a:spLocks/>
            </p:cNvSpPr>
            <p:nvPr/>
          </p:nvSpPr>
          <p:spPr bwMode="auto">
            <a:xfrm>
              <a:off x="2724" y="1523"/>
              <a:ext cx="80" cy="88"/>
            </a:xfrm>
            <a:custGeom>
              <a:avLst/>
              <a:gdLst>
                <a:gd name="T0" fmla="*/ 0 w 32"/>
                <a:gd name="T1" fmla="*/ 11 h 33"/>
                <a:gd name="T2" fmla="*/ 24 w 32"/>
                <a:gd name="T3" fmla="*/ 28 h 33"/>
                <a:gd name="T4" fmla="*/ 32 w 32"/>
                <a:gd name="T5" fmla="*/ 0 h 33"/>
                <a:gd name="T6" fmla="*/ 21 w 32"/>
                <a:gd name="T7" fmla="*/ 19 h 33"/>
                <a:gd name="T8" fmla="*/ 4 w 32"/>
                <a:gd name="T9" fmla="*/ 1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33"/>
                <a:gd name="T17" fmla="*/ 32 w 32"/>
                <a:gd name="T18" fmla="*/ 33 h 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33">
                  <a:moveTo>
                    <a:pt x="0" y="11"/>
                  </a:moveTo>
                  <a:cubicBezTo>
                    <a:pt x="4" y="17"/>
                    <a:pt x="14" y="33"/>
                    <a:pt x="24" y="28"/>
                  </a:cubicBezTo>
                  <a:cubicBezTo>
                    <a:pt x="32" y="24"/>
                    <a:pt x="25" y="7"/>
                    <a:pt x="32" y="0"/>
                  </a:cubicBezTo>
                  <a:cubicBezTo>
                    <a:pt x="25" y="6"/>
                    <a:pt x="24" y="11"/>
                    <a:pt x="21" y="19"/>
                  </a:cubicBezTo>
                  <a:cubicBezTo>
                    <a:pt x="15" y="19"/>
                    <a:pt x="9" y="18"/>
                    <a:pt x="4" y="15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04" name="Freeform 99"/>
            <p:cNvSpPr>
              <a:spLocks/>
            </p:cNvSpPr>
            <p:nvPr/>
          </p:nvSpPr>
          <p:spPr bwMode="auto">
            <a:xfrm>
              <a:off x="2639" y="1459"/>
              <a:ext cx="57" cy="64"/>
            </a:xfrm>
            <a:custGeom>
              <a:avLst/>
              <a:gdLst>
                <a:gd name="T0" fmla="*/ 0 w 23"/>
                <a:gd name="T1" fmla="*/ 14 h 24"/>
                <a:gd name="T2" fmla="*/ 18 w 23"/>
                <a:gd name="T3" fmla="*/ 24 h 24"/>
                <a:gd name="T4" fmla="*/ 23 w 23"/>
                <a:gd name="T5" fmla="*/ 0 h 24"/>
                <a:gd name="T6" fmla="*/ 1 w 23"/>
                <a:gd name="T7" fmla="*/ 12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3"/>
                <a:gd name="T13" fmla="*/ 0 h 24"/>
                <a:gd name="T14" fmla="*/ 23 w 23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3" h="24">
                  <a:moveTo>
                    <a:pt x="0" y="14"/>
                  </a:moveTo>
                  <a:cubicBezTo>
                    <a:pt x="5" y="20"/>
                    <a:pt x="11" y="23"/>
                    <a:pt x="18" y="24"/>
                  </a:cubicBezTo>
                  <a:cubicBezTo>
                    <a:pt x="18" y="15"/>
                    <a:pt x="17" y="8"/>
                    <a:pt x="23" y="0"/>
                  </a:cubicBezTo>
                  <a:cubicBezTo>
                    <a:pt x="16" y="5"/>
                    <a:pt x="12" y="21"/>
                    <a:pt x="1" y="12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05" name="Freeform 100"/>
            <p:cNvSpPr>
              <a:spLocks/>
            </p:cNvSpPr>
            <p:nvPr/>
          </p:nvSpPr>
          <p:spPr bwMode="auto">
            <a:xfrm>
              <a:off x="2676" y="1547"/>
              <a:ext cx="140" cy="165"/>
            </a:xfrm>
            <a:custGeom>
              <a:avLst/>
              <a:gdLst>
                <a:gd name="T0" fmla="*/ 5 w 56"/>
                <a:gd name="T1" fmla="*/ 2 h 62"/>
                <a:gd name="T2" fmla="*/ 20 w 56"/>
                <a:gd name="T3" fmla="*/ 34 h 62"/>
                <a:gd name="T4" fmla="*/ 31 w 56"/>
                <a:gd name="T5" fmla="*/ 61 h 62"/>
                <a:gd name="T6" fmla="*/ 55 w 56"/>
                <a:gd name="T7" fmla="*/ 62 h 62"/>
                <a:gd name="T8" fmla="*/ 51 w 56"/>
                <a:gd name="T9" fmla="*/ 32 h 62"/>
                <a:gd name="T10" fmla="*/ 9 w 56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6"/>
                <a:gd name="T19" fmla="*/ 0 h 62"/>
                <a:gd name="T20" fmla="*/ 56 w 56"/>
                <a:gd name="T21" fmla="*/ 62 h 6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6" h="62">
                  <a:moveTo>
                    <a:pt x="5" y="2"/>
                  </a:moveTo>
                  <a:cubicBezTo>
                    <a:pt x="8" y="14"/>
                    <a:pt x="11" y="25"/>
                    <a:pt x="20" y="34"/>
                  </a:cubicBezTo>
                  <a:cubicBezTo>
                    <a:pt x="25" y="40"/>
                    <a:pt x="42" y="53"/>
                    <a:pt x="31" y="61"/>
                  </a:cubicBezTo>
                  <a:cubicBezTo>
                    <a:pt x="38" y="57"/>
                    <a:pt x="47" y="60"/>
                    <a:pt x="55" y="62"/>
                  </a:cubicBezTo>
                  <a:cubicBezTo>
                    <a:pt x="56" y="53"/>
                    <a:pt x="51" y="41"/>
                    <a:pt x="51" y="32"/>
                  </a:cubicBezTo>
                  <a:cubicBezTo>
                    <a:pt x="35" y="41"/>
                    <a:pt x="0" y="16"/>
                    <a:pt x="9" y="0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06" name="Freeform 101"/>
            <p:cNvSpPr>
              <a:spLocks/>
            </p:cNvSpPr>
            <p:nvPr/>
          </p:nvSpPr>
          <p:spPr bwMode="auto">
            <a:xfrm>
              <a:off x="2749" y="1747"/>
              <a:ext cx="70" cy="88"/>
            </a:xfrm>
            <a:custGeom>
              <a:avLst/>
              <a:gdLst>
                <a:gd name="T0" fmla="*/ 23 w 28"/>
                <a:gd name="T1" fmla="*/ 0 h 33"/>
                <a:gd name="T2" fmla="*/ 24 w 28"/>
                <a:gd name="T3" fmla="*/ 24 h 33"/>
                <a:gd name="T4" fmla="*/ 0 w 28"/>
                <a:gd name="T5" fmla="*/ 24 h 33"/>
                <a:gd name="T6" fmla="*/ 22 w 28"/>
                <a:gd name="T7" fmla="*/ 6 h 3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"/>
                <a:gd name="T13" fmla="*/ 0 h 33"/>
                <a:gd name="T14" fmla="*/ 28 w 28"/>
                <a:gd name="T15" fmla="*/ 33 h 3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" h="33">
                  <a:moveTo>
                    <a:pt x="23" y="0"/>
                  </a:moveTo>
                  <a:cubicBezTo>
                    <a:pt x="26" y="6"/>
                    <a:pt x="28" y="18"/>
                    <a:pt x="24" y="24"/>
                  </a:cubicBezTo>
                  <a:cubicBezTo>
                    <a:pt x="19" y="33"/>
                    <a:pt x="10" y="26"/>
                    <a:pt x="0" y="24"/>
                  </a:cubicBezTo>
                  <a:cubicBezTo>
                    <a:pt x="13" y="28"/>
                    <a:pt x="20" y="17"/>
                    <a:pt x="22" y="6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07" name="Freeform 102"/>
            <p:cNvSpPr>
              <a:spLocks/>
            </p:cNvSpPr>
            <p:nvPr/>
          </p:nvSpPr>
          <p:spPr bwMode="auto">
            <a:xfrm>
              <a:off x="2726" y="1861"/>
              <a:ext cx="93" cy="96"/>
            </a:xfrm>
            <a:custGeom>
              <a:avLst/>
              <a:gdLst>
                <a:gd name="T0" fmla="*/ 35 w 37"/>
                <a:gd name="T1" fmla="*/ 0 h 36"/>
                <a:gd name="T2" fmla="*/ 29 w 37"/>
                <a:gd name="T3" fmla="*/ 31 h 36"/>
                <a:gd name="T4" fmla="*/ 0 w 37"/>
                <a:gd name="T5" fmla="*/ 29 h 36"/>
                <a:gd name="T6" fmla="*/ 25 w 37"/>
                <a:gd name="T7" fmla="*/ 24 h 36"/>
                <a:gd name="T8" fmla="*/ 37 w 37"/>
                <a:gd name="T9" fmla="*/ 2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"/>
                <a:gd name="T16" fmla="*/ 0 h 36"/>
                <a:gd name="T17" fmla="*/ 37 w 37"/>
                <a:gd name="T18" fmla="*/ 36 h 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" h="36">
                  <a:moveTo>
                    <a:pt x="35" y="0"/>
                  </a:moveTo>
                  <a:cubicBezTo>
                    <a:pt x="35" y="6"/>
                    <a:pt x="35" y="27"/>
                    <a:pt x="29" y="31"/>
                  </a:cubicBezTo>
                  <a:cubicBezTo>
                    <a:pt x="23" y="36"/>
                    <a:pt x="9" y="27"/>
                    <a:pt x="0" y="29"/>
                  </a:cubicBezTo>
                  <a:cubicBezTo>
                    <a:pt x="8" y="25"/>
                    <a:pt x="18" y="27"/>
                    <a:pt x="25" y="24"/>
                  </a:cubicBezTo>
                  <a:cubicBezTo>
                    <a:pt x="33" y="20"/>
                    <a:pt x="33" y="9"/>
                    <a:pt x="37" y="2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08" name="Freeform 103"/>
            <p:cNvSpPr>
              <a:spLocks/>
            </p:cNvSpPr>
            <p:nvPr/>
          </p:nvSpPr>
          <p:spPr bwMode="auto">
            <a:xfrm>
              <a:off x="2714" y="2013"/>
              <a:ext cx="97" cy="75"/>
            </a:xfrm>
            <a:custGeom>
              <a:avLst/>
              <a:gdLst>
                <a:gd name="T0" fmla="*/ 35 w 39"/>
                <a:gd name="T1" fmla="*/ 0 h 28"/>
                <a:gd name="T2" fmla="*/ 29 w 39"/>
                <a:gd name="T3" fmla="*/ 26 h 28"/>
                <a:gd name="T4" fmla="*/ 0 w 39"/>
                <a:gd name="T5" fmla="*/ 22 h 28"/>
                <a:gd name="T6" fmla="*/ 35 w 39"/>
                <a:gd name="T7" fmla="*/ 2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"/>
                <a:gd name="T13" fmla="*/ 0 h 28"/>
                <a:gd name="T14" fmla="*/ 39 w 39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" h="28">
                  <a:moveTo>
                    <a:pt x="35" y="0"/>
                  </a:moveTo>
                  <a:cubicBezTo>
                    <a:pt x="36" y="8"/>
                    <a:pt x="39" y="23"/>
                    <a:pt x="29" y="26"/>
                  </a:cubicBezTo>
                  <a:cubicBezTo>
                    <a:pt x="21" y="28"/>
                    <a:pt x="10" y="19"/>
                    <a:pt x="0" y="22"/>
                  </a:cubicBezTo>
                  <a:cubicBezTo>
                    <a:pt x="13" y="14"/>
                    <a:pt x="35" y="24"/>
                    <a:pt x="35" y="2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09" name="Freeform 104"/>
            <p:cNvSpPr>
              <a:spLocks/>
            </p:cNvSpPr>
            <p:nvPr/>
          </p:nvSpPr>
          <p:spPr bwMode="auto">
            <a:xfrm>
              <a:off x="2729" y="2131"/>
              <a:ext cx="87" cy="80"/>
            </a:xfrm>
            <a:custGeom>
              <a:avLst/>
              <a:gdLst>
                <a:gd name="T0" fmla="*/ 28 w 35"/>
                <a:gd name="T1" fmla="*/ 0 h 30"/>
                <a:gd name="T2" fmla="*/ 28 w 35"/>
                <a:gd name="T3" fmla="*/ 30 h 30"/>
                <a:gd name="T4" fmla="*/ 15 w 35"/>
                <a:gd name="T5" fmla="*/ 25 h 30"/>
                <a:gd name="T6" fmla="*/ 0 w 35"/>
                <a:gd name="T7" fmla="*/ 24 h 30"/>
                <a:gd name="T8" fmla="*/ 20 w 35"/>
                <a:gd name="T9" fmla="*/ 21 h 30"/>
                <a:gd name="T10" fmla="*/ 28 w 35"/>
                <a:gd name="T11" fmla="*/ 4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"/>
                <a:gd name="T19" fmla="*/ 0 h 30"/>
                <a:gd name="T20" fmla="*/ 35 w 35"/>
                <a:gd name="T21" fmla="*/ 30 h 3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" h="30">
                  <a:moveTo>
                    <a:pt x="28" y="0"/>
                  </a:moveTo>
                  <a:cubicBezTo>
                    <a:pt x="29" y="5"/>
                    <a:pt x="35" y="27"/>
                    <a:pt x="28" y="30"/>
                  </a:cubicBezTo>
                  <a:cubicBezTo>
                    <a:pt x="27" y="30"/>
                    <a:pt x="17" y="25"/>
                    <a:pt x="15" y="25"/>
                  </a:cubicBezTo>
                  <a:cubicBezTo>
                    <a:pt x="11" y="24"/>
                    <a:pt x="4" y="24"/>
                    <a:pt x="0" y="24"/>
                  </a:cubicBezTo>
                  <a:cubicBezTo>
                    <a:pt x="5" y="24"/>
                    <a:pt x="15" y="23"/>
                    <a:pt x="20" y="21"/>
                  </a:cubicBezTo>
                  <a:cubicBezTo>
                    <a:pt x="27" y="17"/>
                    <a:pt x="25" y="11"/>
                    <a:pt x="28" y="4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10" name="Freeform 105"/>
            <p:cNvSpPr>
              <a:spLocks/>
            </p:cNvSpPr>
            <p:nvPr/>
          </p:nvSpPr>
          <p:spPr bwMode="auto">
            <a:xfrm>
              <a:off x="2709" y="2253"/>
              <a:ext cx="102" cy="94"/>
            </a:xfrm>
            <a:custGeom>
              <a:avLst/>
              <a:gdLst>
                <a:gd name="T0" fmla="*/ 38 w 41"/>
                <a:gd name="T1" fmla="*/ 0 h 35"/>
                <a:gd name="T2" fmla="*/ 31 w 41"/>
                <a:gd name="T3" fmla="*/ 30 h 35"/>
                <a:gd name="T4" fmla="*/ 15 w 41"/>
                <a:gd name="T5" fmla="*/ 31 h 35"/>
                <a:gd name="T6" fmla="*/ 0 w 41"/>
                <a:gd name="T7" fmla="*/ 35 h 35"/>
                <a:gd name="T8" fmla="*/ 25 w 41"/>
                <a:gd name="T9" fmla="*/ 23 h 35"/>
                <a:gd name="T10" fmla="*/ 38 w 41"/>
                <a:gd name="T11" fmla="*/ 1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1"/>
                <a:gd name="T19" fmla="*/ 0 h 35"/>
                <a:gd name="T20" fmla="*/ 41 w 41"/>
                <a:gd name="T21" fmla="*/ 35 h 3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1" h="35">
                  <a:moveTo>
                    <a:pt x="38" y="0"/>
                  </a:moveTo>
                  <a:cubicBezTo>
                    <a:pt x="38" y="9"/>
                    <a:pt x="41" y="27"/>
                    <a:pt x="31" y="30"/>
                  </a:cubicBezTo>
                  <a:cubicBezTo>
                    <a:pt x="28" y="31"/>
                    <a:pt x="19" y="30"/>
                    <a:pt x="15" y="31"/>
                  </a:cubicBezTo>
                  <a:cubicBezTo>
                    <a:pt x="10" y="32"/>
                    <a:pt x="5" y="33"/>
                    <a:pt x="0" y="35"/>
                  </a:cubicBezTo>
                  <a:cubicBezTo>
                    <a:pt x="8" y="32"/>
                    <a:pt x="18" y="26"/>
                    <a:pt x="25" y="23"/>
                  </a:cubicBezTo>
                  <a:cubicBezTo>
                    <a:pt x="34" y="18"/>
                    <a:pt x="35" y="12"/>
                    <a:pt x="38" y="1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11" name="Freeform 106"/>
            <p:cNvSpPr>
              <a:spLocks/>
            </p:cNvSpPr>
            <p:nvPr/>
          </p:nvSpPr>
          <p:spPr bwMode="auto">
            <a:xfrm>
              <a:off x="2796" y="2381"/>
              <a:ext cx="65" cy="134"/>
            </a:xfrm>
            <a:custGeom>
              <a:avLst/>
              <a:gdLst>
                <a:gd name="T0" fmla="*/ 9 w 26"/>
                <a:gd name="T1" fmla="*/ 2 h 50"/>
                <a:gd name="T2" fmla="*/ 26 w 26"/>
                <a:gd name="T3" fmla="*/ 27 h 50"/>
                <a:gd name="T4" fmla="*/ 0 w 26"/>
                <a:gd name="T5" fmla="*/ 50 h 50"/>
                <a:gd name="T6" fmla="*/ 12 w 26"/>
                <a:gd name="T7" fmla="*/ 24 h 50"/>
                <a:gd name="T8" fmla="*/ 6 w 26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50"/>
                <a:gd name="T17" fmla="*/ 26 w 26"/>
                <a:gd name="T18" fmla="*/ 50 h 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50">
                  <a:moveTo>
                    <a:pt x="9" y="2"/>
                  </a:moveTo>
                  <a:cubicBezTo>
                    <a:pt x="11" y="9"/>
                    <a:pt x="26" y="20"/>
                    <a:pt x="26" y="27"/>
                  </a:cubicBezTo>
                  <a:cubicBezTo>
                    <a:pt x="25" y="35"/>
                    <a:pt x="6" y="44"/>
                    <a:pt x="0" y="50"/>
                  </a:cubicBezTo>
                  <a:cubicBezTo>
                    <a:pt x="8" y="44"/>
                    <a:pt x="12" y="33"/>
                    <a:pt x="12" y="24"/>
                  </a:cubicBezTo>
                  <a:cubicBezTo>
                    <a:pt x="12" y="15"/>
                    <a:pt x="5" y="8"/>
                    <a:pt x="6" y="0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12" name="Freeform 107"/>
            <p:cNvSpPr>
              <a:spLocks/>
            </p:cNvSpPr>
            <p:nvPr/>
          </p:nvSpPr>
          <p:spPr bwMode="auto">
            <a:xfrm>
              <a:off x="2851" y="2595"/>
              <a:ext cx="170" cy="120"/>
            </a:xfrm>
            <a:custGeom>
              <a:avLst/>
              <a:gdLst>
                <a:gd name="T0" fmla="*/ 0 w 68"/>
                <a:gd name="T1" fmla="*/ 29 h 45"/>
                <a:gd name="T2" fmla="*/ 47 w 68"/>
                <a:gd name="T3" fmla="*/ 44 h 45"/>
                <a:gd name="T4" fmla="*/ 67 w 68"/>
                <a:gd name="T5" fmla="*/ 26 h 45"/>
                <a:gd name="T6" fmla="*/ 58 w 68"/>
                <a:gd name="T7" fmla="*/ 0 h 45"/>
                <a:gd name="T8" fmla="*/ 55 w 68"/>
                <a:gd name="T9" fmla="*/ 32 h 45"/>
                <a:gd name="T10" fmla="*/ 1 w 68"/>
                <a:gd name="T11" fmla="*/ 3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8"/>
                <a:gd name="T19" fmla="*/ 0 h 45"/>
                <a:gd name="T20" fmla="*/ 68 w 68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8" h="45">
                  <a:moveTo>
                    <a:pt x="0" y="29"/>
                  </a:moveTo>
                  <a:cubicBezTo>
                    <a:pt x="9" y="45"/>
                    <a:pt x="32" y="45"/>
                    <a:pt x="47" y="44"/>
                  </a:cubicBezTo>
                  <a:cubicBezTo>
                    <a:pt x="58" y="43"/>
                    <a:pt x="66" y="39"/>
                    <a:pt x="67" y="26"/>
                  </a:cubicBezTo>
                  <a:cubicBezTo>
                    <a:pt x="68" y="18"/>
                    <a:pt x="64" y="5"/>
                    <a:pt x="58" y="0"/>
                  </a:cubicBezTo>
                  <a:cubicBezTo>
                    <a:pt x="61" y="10"/>
                    <a:pt x="65" y="26"/>
                    <a:pt x="55" y="32"/>
                  </a:cubicBezTo>
                  <a:cubicBezTo>
                    <a:pt x="42" y="40"/>
                    <a:pt x="25" y="43"/>
                    <a:pt x="1" y="30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13" name="Freeform 108"/>
            <p:cNvSpPr>
              <a:spLocks/>
            </p:cNvSpPr>
            <p:nvPr/>
          </p:nvSpPr>
          <p:spPr bwMode="auto">
            <a:xfrm>
              <a:off x="2741" y="2760"/>
              <a:ext cx="203" cy="107"/>
            </a:xfrm>
            <a:custGeom>
              <a:avLst/>
              <a:gdLst>
                <a:gd name="T0" fmla="*/ 0 w 81"/>
                <a:gd name="T1" fmla="*/ 17 h 40"/>
                <a:gd name="T2" fmla="*/ 47 w 81"/>
                <a:gd name="T3" fmla="*/ 39 h 40"/>
                <a:gd name="T4" fmla="*/ 79 w 81"/>
                <a:gd name="T5" fmla="*/ 10 h 40"/>
                <a:gd name="T6" fmla="*/ 32 w 81"/>
                <a:gd name="T7" fmla="*/ 0 h 40"/>
                <a:gd name="T8" fmla="*/ 38 w 81"/>
                <a:gd name="T9" fmla="*/ 20 h 40"/>
                <a:gd name="T10" fmla="*/ 14 w 81"/>
                <a:gd name="T11" fmla="*/ 19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1"/>
                <a:gd name="T19" fmla="*/ 0 h 40"/>
                <a:gd name="T20" fmla="*/ 81 w 81"/>
                <a:gd name="T21" fmla="*/ 40 h 4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1" h="40">
                  <a:moveTo>
                    <a:pt x="0" y="17"/>
                  </a:moveTo>
                  <a:cubicBezTo>
                    <a:pt x="10" y="30"/>
                    <a:pt x="31" y="40"/>
                    <a:pt x="47" y="39"/>
                  </a:cubicBezTo>
                  <a:cubicBezTo>
                    <a:pt x="59" y="38"/>
                    <a:pt x="81" y="23"/>
                    <a:pt x="79" y="10"/>
                  </a:cubicBezTo>
                  <a:cubicBezTo>
                    <a:pt x="67" y="19"/>
                    <a:pt x="43" y="6"/>
                    <a:pt x="32" y="0"/>
                  </a:cubicBezTo>
                  <a:cubicBezTo>
                    <a:pt x="38" y="5"/>
                    <a:pt x="46" y="13"/>
                    <a:pt x="38" y="20"/>
                  </a:cubicBezTo>
                  <a:cubicBezTo>
                    <a:pt x="33" y="25"/>
                    <a:pt x="19" y="24"/>
                    <a:pt x="14" y="19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14" name="Freeform 109"/>
            <p:cNvSpPr>
              <a:spLocks/>
            </p:cNvSpPr>
            <p:nvPr/>
          </p:nvSpPr>
          <p:spPr bwMode="auto">
            <a:xfrm>
              <a:off x="2681" y="2603"/>
              <a:ext cx="70" cy="149"/>
            </a:xfrm>
            <a:custGeom>
              <a:avLst/>
              <a:gdLst>
                <a:gd name="T0" fmla="*/ 20 w 28"/>
                <a:gd name="T1" fmla="*/ 28 h 56"/>
                <a:gd name="T2" fmla="*/ 6 w 28"/>
                <a:gd name="T3" fmla="*/ 56 h 56"/>
                <a:gd name="T4" fmla="*/ 6 w 28"/>
                <a:gd name="T5" fmla="*/ 28 h 56"/>
                <a:gd name="T6" fmla="*/ 1 w 28"/>
                <a:gd name="T7" fmla="*/ 0 h 56"/>
                <a:gd name="T8" fmla="*/ 28 w 28"/>
                <a:gd name="T9" fmla="*/ 27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56"/>
                <a:gd name="T17" fmla="*/ 28 w 28"/>
                <a:gd name="T18" fmla="*/ 56 h 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56">
                  <a:moveTo>
                    <a:pt x="20" y="28"/>
                  </a:moveTo>
                  <a:cubicBezTo>
                    <a:pt x="11" y="34"/>
                    <a:pt x="7" y="46"/>
                    <a:pt x="6" y="56"/>
                  </a:cubicBezTo>
                  <a:cubicBezTo>
                    <a:pt x="2" y="45"/>
                    <a:pt x="5" y="39"/>
                    <a:pt x="6" y="28"/>
                  </a:cubicBezTo>
                  <a:cubicBezTo>
                    <a:pt x="7" y="19"/>
                    <a:pt x="0" y="10"/>
                    <a:pt x="1" y="0"/>
                  </a:cubicBezTo>
                  <a:cubicBezTo>
                    <a:pt x="7" y="10"/>
                    <a:pt x="17" y="22"/>
                    <a:pt x="28" y="27"/>
                  </a:cubicBezTo>
                </a:path>
              </a:pathLst>
            </a:custGeom>
            <a:solidFill>
              <a:srgbClr val="F7C2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15" name="Freeform 110"/>
            <p:cNvSpPr>
              <a:spLocks/>
            </p:cNvSpPr>
            <p:nvPr/>
          </p:nvSpPr>
          <p:spPr bwMode="auto">
            <a:xfrm>
              <a:off x="2691" y="1944"/>
              <a:ext cx="115" cy="37"/>
            </a:xfrm>
            <a:custGeom>
              <a:avLst/>
              <a:gdLst>
                <a:gd name="T0" fmla="*/ 0 w 46"/>
                <a:gd name="T1" fmla="*/ 2 h 14"/>
                <a:gd name="T2" fmla="*/ 46 w 46"/>
                <a:gd name="T3" fmla="*/ 14 h 14"/>
                <a:gd name="T4" fmla="*/ 0 60000 65536"/>
                <a:gd name="T5" fmla="*/ 0 60000 65536"/>
                <a:gd name="T6" fmla="*/ 0 w 46"/>
                <a:gd name="T7" fmla="*/ 0 h 14"/>
                <a:gd name="T8" fmla="*/ 46 w 46"/>
                <a:gd name="T9" fmla="*/ 14 h 1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6" h="14">
                  <a:moveTo>
                    <a:pt x="0" y="2"/>
                  </a:moveTo>
                  <a:cubicBezTo>
                    <a:pt x="17" y="0"/>
                    <a:pt x="36" y="4"/>
                    <a:pt x="46" y="1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16" name="Freeform 111"/>
            <p:cNvSpPr>
              <a:spLocks/>
            </p:cNvSpPr>
            <p:nvPr/>
          </p:nvSpPr>
          <p:spPr bwMode="auto">
            <a:xfrm>
              <a:off x="2681" y="2080"/>
              <a:ext cx="123" cy="29"/>
            </a:xfrm>
            <a:custGeom>
              <a:avLst/>
              <a:gdLst>
                <a:gd name="T0" fmla="*/ 0 w 49"/>
                <a:gd name="T1" fmla="*/ 1 h 11"/>
                <a:gd name="T2" fmla="*/ 49 w 49"/>
                <a:gd name="T3" fmla="*/ 11 h 11"/>
                <a:gd name="T4" fmla="*/ 0 60000 65536"/>
                <a:gd name="T5" fmla="*/ 0 60000 65536"/>
                <a:gd name="T6" fmla="*/ 0 w 49"/>
                <a:gd name="T7" fmla="*/ 0 h 11"/>
                <a:gd name="T8" fmla="*/ 49 w 49"/>
                <a:gd name="T9" fmla="*/ 11 h 1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" h="11">
                  <a:moveTo>
                    <a:pt x="0" y="1"/>
                  </a:moveTo>
                  <a:cubicBezTo>
                    <a:pt x="13" y="0"/>
                    <a:pt x="39" y="3"/>
                    <a:pt x="49" y="1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17" name="Freeform 112"/>
            <p:cNvSpPr>
              <a:spLocks/>
            </p:cNvSpPr>
            <p:nvPr/>
          </p:nvSpPr>
          <p:spPr bwMode="auto">
            <a:xfrm>
              <a:off x="2669" y="2203"/>
              <a:ext cx="145" cy="34"/>
            </a:xfrm>
            <a:custGeom>
              <a:avLst/>
              <a:gdLst>
                <a:gd name="T0" fmla="*/ 0 w 58"/>
                <a:gd name="T1" fmla="*/ 3 h 13"/>
                <a:gd name="T2" fmla="*/ 58 w 58"/>
                <a:gd name="T3" fmla="*/ 13 h 13"/>
                <a:gd name="T4" fmla="*/ 0 60000 65536"/>
                <a:gd name="T5" fmla="*/ 0 60000 65536"/>
                <a:gd name="T6" fmla="*/ 0 w 58"/>
                <a:gd name="T7" fmla="*/ 0 h 13"/>
                <a:gd name="T8" fmla="*/ 58 w 58"/>
                <a:gd name="T9" fmla="*/ 13 h 1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8" h="13">
                  <a:moveTo>
                    <a:pt x="0" y="3"/>
                  </a:moveTo>
                  <a:cubicBezTo>
                    <a:pt x="19" y="0"/>
                    <a:pt x="43" y="2"/>
                    <a:pt x="58" y="13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18" name="Freeform 113"/>
            <p:cNvSpPr>
              <a:spLocks/>
            </p:cNvSpPr>
            <p:nvPr/>
          </p:nvSpPr>
          <p:spPr bwMode="auto">
            <a:xfrm>
              <a:off x="2681" y="2347"/>
              <a:ext cx="130" cy="29"/>
            </a:xfrm>
            <a:custGeom>
              <a:avLst/>
              <a:gdLst>
                <a:gd name="T0" fmla="*/ 52 w 52"/>
                <a:gd name="T1" fmla="*/ 4 h 11"/>
                <a:gd name="T2" fmla="*/ 0 w 52"/>
                <a:gd name="T3" fmla="*/ 11 h 11"/>
                <a:gd name="T4" fmla="*/ 0 60000 65536"/>
                <a:gd name="T5" fmla="*/ 0 60000 65536"/>
                <a:gd name="T6" fmla="*/ 0 w 52"/>
                <a:gd name="T7" fmla="*/ 0 h 11"/>
                <a:gd name="T8" fmla="*/ 52 w 52"/>
                <a:gd name="T9" fmla="*/ 11 h 1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2" h="11">
                  <a:moveTo>
                    <a:pt x="52" y="4"/>
                  </a:moveTo>
                  <a:cubicBezTo>
                    <a:pt x="37" y="1"/>
                    <a:pt x="14" y="0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19" name="Freeform 114"/>
            <p:cNvSpPr>
              <a:spLocks/>
            </p:cNvSpPr>
            <p:nvPr/>
          </p:nvSpPr>
          <p:spPr bwMode="auto">
            <a:xfrm>
              <a:off x="2781" y="2469"/>
              <a:ext cx="105" cy="107"/>
            </a:xfrm>
            <a:custGeom>
              <a:avLst/>
              <a:gdLst>
                <a:gd name="T0" fmla="*/ 42 w 42"/>
                <a:gd name="T1" fmla="*/ 0 h 40"/>
                <a:gd name="T2" fmla="*/ 0 w 42"/>
                <a:gd name="T3" fmla="*/ 40 h 40"/>
                <a:gd name="T4" fmla="*/ 0 60000 65536"/>
                <a:gd name="T5" fmla="*/ 0 60000 65536"/>
                <a:gd name="T6" fmla="*/ 0 w 42"/>
                <a:gd name="T7" fmla="*/ 0 h 40"/>
                <a:gd name="T8" fmla="*/ 42 w 42"/>
                <a:gd name="T9" fmla="*/ 40 h 4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2" h="40">
                  <a:moveTo>
                    <a:pt x="42" y="0"/>
                  </a:moveTo>
                  <a:cubicBezTo>
                    <a:pt x="22" y="6"/>
                    <a:pt x="1" y="31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20" name="Freeform 115"/>
            <p:cNvSpPr>
              <a:spLocks/>
            </p:cNvSpPr>
            <p:nvPr/>
          </p:nvSpPr>
          <p:spPr bwMode="auto">
            <a:xfrm>
              <a:off x="2969" y="2723"/>
              <a:ext cx="195" cy="82"/>
            </a:xfrm>
            <a:custGeom>
              <a:avLst/>
              <a:gdLst>
                <a:gd name="T0" fmla="*/ 4 w 78"/>
                <a:gd name="T1" fmla="*/ 3 h 31"/>
                <a:gd name="T2" fmla="*/ 1 w 78"/>
                <a:gd name="T3" fmla="*/ 9 h 31"/>
                <a:gd name="T4" fmla="*/ 7 w 78"/>
                <a:gd name="T5" fmla="*/ 13 h 31"/>
                <a:gd name="T6" fmla="*/ 15 w 78"/>
                <a:gd name="T7" fmla="*/ 18 h 31"/>
                <a:gd name="T8" fmla="*/ 45 w 78"/>
                <a:gd name="T9" fmla="*/ 26 h 31"/>
                <a:gd name="T10" fmla="*/ 69 w 78"/>
                <a:gd name="T11" fmla="*/ 16 h 31"/>
                <a:gd name="T12" fmla="*/ 77 w 78"/>
                <a:gd name="T13" fmla="*/ 10 h 31"/>
                <a:gd name="T14" fmla="*/ 75 w 78"/>
                <a:gd name="T15" fmla="*/ 3 h 31"/>
                <a:gd name="T16" fmla="*/ 64 w 78"/>
                <a:gd name="T17" fmla="*/ 5 h 31"/>
                <a:gd name="T18" fmla="*/ 42 w 78"/>
                <a:gd name="T19" fmla="*/ 16 h 31"/>
                <a:gd name="T20" fmla="*/ 22 w 78"/>
                <a:gd name="T21" fmla="*/ 9 h 31"/>
                <a:gd name="T22" fmla="*/ 4 w 78"/>
                <a:gd name="T23" fmla="*/ 3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8"/>
                <a:gd name="T37" fmla="*/ 0 h 31"/>
                <a:gd name="T38" fmla="*/ 78 w 78"/>
                <a:gd name="T39" fmla="*/ 31 h 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8" h="31">
                  <a:moveTo>
                    <a:pt x="4" y="3"/>
                  </a:moveTo>
                  <a:cubicBezTo>
                    <a:pt x="1" y="3"/>
                    <a:pt x="0" y="6"/>
                    <a:pt x="1" y="9"/>
                  </a:cubicBezTo>
                  <a:cubicBezTo>
                    <a:pt x="1" y="12"/>
                    <a:pt x="4" y="14"/>
                    <a:pt x="7" y="13"/>
                  </a:cubicBezTo>
                  <a:cubicBezTo>
                    <a:pt x="9" y="13"/>
                    <a:pt x="11" y="14"/>
                    <a:pt x="15" y="18"/>
                  </a:cubicBezTo>
                  <a:cubicBezTo>
                    <a:pt x="22" y="23"/>
                    <a:pt x="31" y="31"/>
                    <a:pt x="45" y="26"/>
                  </a:cubicBezTo>
                  <a:cubicBezTo>
                    <a:pt x="57" y="22"/>
                    <a:pt x="65" y="19"/>
                    <a:pt x="69" y="16"/>
                  </a:cubicBezTo>
                  <a:cubicBezTo>
                    <a:pt x="69" y="16"/>
                    <a:pt x="76" y="12"/>
                    <a:pt x="77" y="10"/>
                  </a:cubicBezTo>
                  <a:cubicBezTo>
                    <a:pt x="78" y="7"/>
                    <a:pt x="78" y="4"/>
                    <a:pt x="75" y="3"/>
                  </a:cubicBezTo>
                  <a:cubicBezTo>
                    <a:pt x="71" y="1"/>
                    <a:pt x="68" y="3"/>
                    <a:pt x="64" y="5"/>
                  </a:cubicBezTo>
                  <a:cubicBezTo>
                    <a:pt x="60" y="8"/>
                    <a:pt x="53" y="12"/>
                    <a:pt x="42" y="16"/>
                  </a:cubicBezTo>
                  <a:cubicBezTo>
                    <a:pt x="33" y="18"/>
                    <a:pt x="28" y="14"/>
                    <a:pt x="22" y="9"/>
                  </a:cubicBezTo>
                  <a:cubicBezTo>
                    <a:pt x="17" y="5"/>
                    <a:pt x="11" y="0"/>
                    <a:pt x="4" y="3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21" name="Freeform 116"/>
            <p:cNvSpPr>
              <a:spLocks/>
            </p:cNvSpPr>
            <p:nvPr/>
          </p:nvSpPr>
          <p:spPr bwMode="auto">
            <a:xfrm>
              <a:off x="2604" y="2563"/>
              <a:ext cx="40" cy="66"/>
            </a:xfrm>
            <a:custGeom>
              <a:avLst/>
              <a:gdLst>
                <a:gd name="T0" fmla="*/ 16 w 16"/>
                <a:gd name="T1" fmla="*/ 0 h 25"/>
                <a:gd name="T2" fmla="*/ 0 w 16"/>
                <a:gd name="T3" fmla="*/ 25 h 25"/>
                <a:gd name="T4" fmla="*/ 0 60000 65536"/>
                <a:gd name="T5" fmla="*/ 0 60000 65536"/>
                <a:gd name="T6" fmla="*/ 0 w 16"/>
                <a:gd name="T7" fmla="*/ 0 h 25"/>
                <a:gd name="T8" fmla="*/ 16 w 16"/>
                <a:gd name="T9" fmla="*/ 25 h 2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6" h="25">
                  <a:moveTo>
                    <a:pt x="16" y="0"/>
                  </a:moveTo>
                  <a:cubicBezTo>
                    <a:pt x="8" y="7"/>
                    <a:pt x="1" y="13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22" name="Freeform 117"/>
            <p:cNvSpPr>
              <a:spLocks/>
            </p:cNvSpPr>
            <p:nvPr/>
          </p:nvSpPr>
          <p:spPr bwMode="auto">
            <a:xfrm>
              <a:off x="2709" y="2704"/>
              <a:ext cx="15" cy="83"/>
            </a:xfrm>
            <a:custGeom>
              <a:avLst/>
              <a:gdLst>
                <a:gd name="T0" fmla="*/ 6 w 6"/>
                <a:gd name="T1" fmla="*/ 0 h 31"/>
                <a:gd name="T2" fmla="*/ 2 w 6"/>
                <a:gd name="T3" fmla="*/ 31 h 31"/>
                <a:gd name="T4" fmla="*/ 0 60000 65536"/>
                <a:gd name="T5" fmla="*/ 0 60000 65536"/>
                <a:gd name="T6" fmla="*/ 0 w 6"/>
                <a:gd name="T7" fmla="*/ 0 h 31"/>
                <a:gd name="T8" fmla="*/ 6 w 6"/>
                <a:gd name="T9" fmla="*/ 31 h 3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31">
                  <a:moveTo>
                    <a:pt x="6" y="0"/>
                  </a:moveTo>
                  <a:cubicBezTo>
                    <a:pt x="0" y="7"/>
                    <a:pt x="0" y="25"/>
                    <a:pt x="2" y="3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23" name="Freeform 118"/>
            <p:cNvSpPr>
              <a:spLocks/>
            </p:cNvSpPr>
            <p:nvPr/>
          </p:nvSpPr>
          <p:spPr bwMode="auto">
            <a:xfrm>
              <a:off x="2534" y="2411"/>
              <a:ext cx="60" cy="32"/>
            </a:xfrm>
            <a:custGeom>
              <a:avLst/>
              <a:gdLst>
                <a:gd name="T0" fmla="*/ 0 w 24"/>
                <a:gd name="T1" fmla="*/ 12 h 12"/>
                <a:gd name="T2" fmla="*/ 24 w 24"/>
                <a:gd name="T3" fmla="*/ 0 h 12"/>
                <a:gd name="T4" fmla="*/ 0 60000 65536"/>
                <a:gd name="T5" fmla="*/ 0 60000 65536"/>
                <a:gd name="T6" fmla="*/ 0 w 24"/>
                <a:gd name="T7" fmla="*/ 0 h 12"/>
                <a:gd name="T8" fmla="*/ 24 w 24"/>
                <a:gd name="T9" fmla="*/ 12 h 1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4" h="12">
                  <a:moveTo>
                    <a:pt x="0" y="12"/>
                  </a:moveTo>
                  <a:cubicBezTo>
                    <a:pt x="4" y="4"/>
                    <a:pt x="20" y="1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24" name="Freeform 119"/>
            <p:cNvSpPr>
              <a:spLocks/>
            </p:cNvSpPr>
            <p:nvPr/>
          </p:nvSpPr>
          <p:spPr bwMode="auto">
            <a:xfrm>
              <a:off x="2524" y="2253"/>
              <a:ext cx="67" cy="22"/>
            </a:xfrm>
            <a:custGeom>
              <a:avLst/>
              <a:gdLst>
                <a:gd name="T0" fmla="*/ 0 w 27"/>
                <a:gd name="T1" fmla="*/ 8 h 8"/>
                <a:gd name="T2" fmla="*/ 27 w 27"/>
                <a:gd name="T3" fmla="*/ 3 h 8"/>
                <a:gd name="T4" fmla="*/ 0 60000 65536"/>
                <a:gd name="T5" fmla="*/ 0 60000 65536"/>
                <a:gd name="T6" fmla="*/ 0 w 27"/>
                <a:gd name="T7" fmla="*/ 0 h 8"/>
                <a:gd name="T8" fmla="*/ 27 w 27"/>
                <a:gd name="T9" fmla="*/ 8 h 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" h="8">
                  <a:moveTo>
                    <a:pt x="0" y="8"/>
                  </a:moveTo>
                  <a:cubicBezTo>
                    <a:pt x="10" y="0"/>
                    <a:pt x="27" y="3"/>
                    <a:pt x="27" y="3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25" name="Freeform 120"/>
            <p:cNvSpPr>
              <a:spLocks/>
            </p:cNvSpPr>
            <p:nvPr/>
          </p:nvSpPr>
          <p:spPr bwMode="auto">
            <a:xfrm>
              <a:off x="2531" y="2120"/>
              <a:ext cx="63" cy="11"/>
            </a:xfrm>
            <a:custGeom>
              <a:avLst/>
              <a:gdLst>
                <a:gd name="T0" fmla="*/ 0 w 25"/>
                <a:gd name="T1" fmla="*/ 3 h 4"/>
                <a:gd name="T2" fmla="*/ 25 w 25"/>
                <a:gd name="T3" fmla="*/ 4 h 4"/>
                <a:gd name="T4" fmla="*/ 0 60000 65536"/>
                <a:gd name="T5" fmla="*/ 0 60000 65536"/>
                <a:gd name="T6" fmla="*/ 0 w 25"/>
                <a:gd name="T7" fmla="*/ 0 h 4"/>
                <a:gd name="T8" fmla="*/ 25 w 25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" h="4">
                  <a:moveTo>
                    <a:pt x="0" y="3"/>
                  </a:moveTo>
                  <a:cubicBezTo>
                    <a:pt x="9" y="0"/>
                    <a:pt x="25" y="4"/>
                    <a:pt x="25" y="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26" name="Freeform 121"/>
            <p:cNvSpPr>
              <a:spLocks/>
            </p:cNvSpPr>
            <p:nvPr/>
          </p:nvSpPr>
          <p:spPr bwMode="auto">
            <a:xfrm>
              <a:off x="2549" y="1976"/>
              <a:ext cx="82" cy="11"/>
            </a:xfrm>
            <a:custGeom>
              <a:avLst/>
              <a:gdLst>
                <a:gd name="T0" fmla="*/ 0 w 33"/>
                <a:gd name="T1" fmla="*/ 2 h 4"/>
                <a:gd name="T2" fmla="*/ 33 w 33"/>
                <a:gd name="T3" fmla="*/ 4 h 4"/>
                <a:gd name="T4" fmla="*/ 0 60000 65536"/>
                <a:gd name="T5" fmla="*/ 0 60000 65536"/>
                <a:gd name="T6" fmla="*/ 0 w 33"/>
                <a:gd name="T7" fmla="*/ 0 h 4"/>
                <a:gd name="T8" fmla="*/ 33 w 33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3" h="4">
                  <a:moveTo>
                    <a:pt x="0" y="2"/>
                  </a:moveTo>
                  <a:cubicBezTo>
                    <a:pt x="10" y="0"/>
                    <a:pt x="30" y="2"/>
                    <a:pt x="33" y="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27" name="Freeform 122"/>
            <p:cNvSpPr>
              <a:spLocks/>
            </p:cNvSpPr>
            <p:nvPr/>
          </p:nvSpPr>
          <p:spPr bwMode="auto">
            <a:xfrm>
              <a:off x="2561" y="1808"/>
              <a:ext cx="65" cy="19"/>
            </a:xfrm>
            <a:custGeom>
              <a:avLst/>
              <a:gdLst>
                <a:gd name="T0" fmla="*/ 0 w 26"/>
                <a:gd name="T1" fmla="*/ 7 h 7"/>
                <a:gd name="T2" fmla="*/ 26 w 26"/>
                <a:gd name="T3" fmla="*/ 0 h 7"/>
                <a:gd name="T4" fmla="*/ 0 60000 65536"/>
                <a:gd name="T5" fmla="*/ 0 60000 65536"/>
                <a:gd name="T6" fmla="*/ 0 w 26"/>
                <a:gd name="T7" fmla="*/ 0 h 7"/>
                <a:gd name="T8" fmla="*/ 26 w 26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6" h="7">
                  <a:moveTo>
                    <a:pt x="0" y="7"/>
                  </a:moveTo>
                  <a:cubicBezTo>
                    <a:pt x="9" y="1"/>
                    <a:pt x="26" y="0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28" name="Freeform 123"/>
            <p:cNvSpPr>
              <a:spLocks/>
            </p:cNvSpPr>
            <p:nvPr/>
          </p:nvSpPr>
          <p:spPr bwMode="auto">
            <a:xfrm>
              <a:off x="2741" y="1827"/>
              <a:ext cx="83" cy="16"/>
            </a:xfrm>
            <a:custGeom>
              <a:avLst/>
              <a:gdLst>
                <a:gd name="T0" fmla="*/ 0 w 33"/>
                <a:gd name="T1" fmla="*/ 1 h 6"/>
                <a:gd name="T2" fmla="*/ 33 w 33"/>
                <a:gd name="T3" fmla="*/ 6 h 6"/>
                <a:gd name="T4" fmla="*/ 0 60000 65536"/>
                <a:gd name="T5" fmla="*/ 0 60000 65536"/>
                <a:gd name="T6" fmla="*/ 0 w 33"/>
                <a:gd name="T7" fmla="*/ 0 h 6"/>
                <a:gd name="T8" fmla="*/ 33 w 33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3" h="6">
                  <a:moveTo>
                    <a:pt x="0" y="1"/>
                  </a:moveTo>
                  <a:cubicBezTo>
                    <a:pt x="16" y="0"/>
                    <a:pt x="33" y="6"/>
                    <a:pt x="33" y="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29" name="Freeform 124"/>
            <p:cNvSpPr>
              <a:spLocks/>
            </p:cNvSpPr>
            <p:nvPr/>
          </p:nvSpPr>
          <p:spPr bwMode="auto">
            <a:xfrm>
              <a:off x="2741" y="1725"/>
              <a:ext cx="80" cy="14"/>
            </a:xfrm>
            <a:custGeom>
              <a:avLst/>
              <a:gdLst>
                <a:gd name="T0" fmla="*/ 0 w 32"/>
                <a:gd name="T1" fmla="*/ 0 h 5"/>
                <a:gd name="T2" fmla="*/ 32 w 32"/>
                <a:gd name="T3" fmla="*/ 5 h 5"/>
                <a:gd name="T4" fmla="*/ 0 60000 65536"/>
                <a:gd name="T5" fmla="*/ 0 60000 65536"/>
                <a:gd name="T6" fmla="*/ 0 w 32"/>
                <a:gd name="T7" fmla="*/ 0 h 5"/>
                <a:gd name="T8" fmla="*/ 32 w 32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2" h="5">
                  <a:moveTo>
                    <a:pt x="0" y="0"/>
                  </a:moveTo>
                  <a:cubicBezTo>
                    <a:pt x="8" y="0"/>
                    <a:pt x="27" y="0"/>
                    <a:pt x="32" y="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30" name="Freeform 125"/>
            <p:cNvSpPr>
              <a:spLocks/>
            </p:cNvSpPr>
            <p:nvPr/>
          </p:nvSpPr>
          <p:spPr bwMode="auto">
            <a:xfrm>
              <a:off x="2559" y="1664"/>
              <a:ext cx="62" cy="21"/>
            </a:xfrm>
            <a:custGeom>
              <a:avLst/>
              <a:gdLst>
                <a:gd name="T0" fmla="*/ 0 w 25"/>
                <a:gd name="T1" fmla="*/ 8 h 8"/>
                <a:gd name="T2" fmla="*/ 25 w 25"/>
                <a:gd name="T3" fmla="*/ 1 h 8"/>
                <a:gd name="T4" fmla="*/ 0 60000 65536"/>
                <a:gd name="T5" fmla="*/ 0 60000 65536"/>
                <a:gd name="T6" fmla="*/ 0 w 25"/>
                <a:gd name="T7" fmla="*/ 0 h 8"/>
                <a:gd name="T8" fmla="*/ 25 w 25"/>
                <a:gd name="T9" fmla="*/ 8 h 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" h="8">
                  <a:moveTo>
                    <a:pt x="0" y="8"/>
                  </a:moveTo>
                  <a:cubicBezTo>
                    <a:pt x="10" y="0"/>
                    <a:pt x="23" y="1"/>
                    <a:pt x="25" y="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31" name="Freeform 126"/>
            <p:cNvSpPr>
              <a:spLocks/>
            </p:cNvSpPr>
            <p:nvPr/>
          </p:nvSpPr>
          <p:spPr bwMode="auto">
            <a:xfrm>
              <a:off x="2559" y="1419"/>
              <a:ext cx="252" cy="210"/>
            </a:xfrm>
            <a:custGeom>
              <a:avLst/>
              <a:gdLst>
                <a:gd name="T0" fmla="*/ 0 w 101"/>
                <a:gd name="T1" fmla="*/ 0 h 79"/>
                <a:gd name="T2" fmla="*/ 24 w 101"/>
                <a:gd name="T3" fmla="*/ 25 h 79"/>
                <a:gd name="T4" fmla="*/ 58 w 101"/>
                <a:gd name="T5" fmla="*/ 48 h 79"/>
                <a:gd name="T6" fmla="*/ 101 w 101"/>
                <a:gd name="T7" fmla="*/ 77 h 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"/>
                <a:gd name="T13" fmla="*/ 0 h 79"/>
                <a:gd name="T14" fmla="*/ 101 w 101"/>
                <a:gd name="T15" fmla="*/ 79 h 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" h="79">
                  <a:moveTo>
                    <a:pt x="0" y="0"/>
                  </a:moveTo>
                  <a:cubicBezTo>
                    <a:pt x="6" y="19"/>
                    <a:pt x="12" y="28"/>
                    <a:pt x="24" y="25"/>
                  </a:cubicBezTo>
                  <a:cubicBezTo>
                    <a:pt x="25" y="38"/>
                    <a:pt x="48" y="48"/>
                    <a:pt x="58" y="48"/>
                  </a:cubicBezTo>
                  <a:cubicBezTo>
                    <a:pt x="58" y="64"/>
                    <a:pt x="76" y="79"/>
                    <a:pt x="101" y="77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32" name="Freeform 127"/>
            <p:cNvSpPr>
              <a:spLocks/>
            </p:cNvSpPr>
            <p:nvPr/>
          </p:nvSpPr>
          <p:spPr bwMode="auto">
            <a:xfrm>
              <a:off x="2694" y="1403"/>
              <a:ext cx="77" cy="144"/>
            </a:xfrm>
            <a:custGeom>
              <a:avLst/>
              <a:gdLst>
                <a:gd name="T0" fmla="*/ 31 w 31"/>
                <a:gd name="T1" fmla="*/ 0 h 54"/>
                <a:gd name="T2" fmla="*/ 4 w 31"/>
                <a:gd name="T3" fmla="*/ 54 h 54"/>
                <a:gd name="T4" fmla="*/ 0 60000 65536"/>
                <a:gd name="T5" fmla="*/ 0 60000 65536"/>
                <a:gd name="T6" fmla="*/ 0 w 31"/>
                <a:gd name="T7" fmla="*/ 0 h 54"/>
                <a:gd name="T8" fmla="*/ 31 w 31"/>
                <a:gd name="T9" fmla="*/ 54 h 5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" h="54">
                  <a:moveTo>
                    <a:pt x="31" y="0"/>
                  </a:moveTo>
                  <a:cubicBezTo>
                    <a:pt x="15" y="13"/>
                    <a:pt x="0" y="32"/>
                    <a:pt x="4" y="5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33" name="Freeform 128"/>
            <p:cNvSpPr>
              <a:spLocks/>
            </p:cNvSpPr>
            <p:nvPr/>
          </p:nvSpPr>
          <p:spPr bwMode="auto">
            <a:xfrm>
              <a:off x="2784" y="1469"/>
              <a:ext cx="85" cy="152"/>
            </a:xfrm>
            <a:custGeom>
              <a:avLst/>
              <a:gdLst>
                <a:gd name="T0" fmla="*/ 34 w 34"/>
                <a:gd name="T1" fmla="*/ 0 h 57"/>
                <a:gd name="T2" fmla="*/ 11 w 34"/>
                <a:gd name="T3" fmla="*/ 57 h 57"/>
                <a:gd name="T4" fmla="*/ 0 60000 65536"/>
                <a:gd name="T5" fmla="*/ 0 60000 65536"/>
                <a:gd name="T6" fmla="*/ 0 w 34"/>
                <a:gd name="T7" fmla="*/ 0 h 57"/>
                <a:gd name="T8" fmla="*/ 34 w 34"/>
                <a:gd name="T9" fmla="*/ 57 h 5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" h="57">
                  <a:moveTo>
                    <a:pt x="34" y="0"/>
                  </a:moveTo>
                  <a:cubicBezTo>
                    <a:pt x="21" y="8"/>
                    <a:pt x="0" y="44"/>
                    <a:pt x="11" y="57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34" name="Freeform 129"/>
            <p:cNvSpPr>
              <a:spLocks/>
            </p:cNvSpPr>
            <p:nvPr/>
          </p:nvSpPr>
          <p:spPr bwMode="auto">
            <a:xfrm>
              <a:off x="2924" y="1587"/>
              <a:ext cx="72" cy="122"/>
            </a:xfrm>
            <a:custGeom>
              <a:avLst/>
              <a:gdLst>
                <a:gd name="T0" fmla="*/ 29 w 29"/>
                <a:gd name="T1" fmla="*/ 0 h 46"/>
                <a:gd name="T2" fmla="*/ 3 w 29"/>
                <a:gd name="T3" fmla="*/ 46 h 46"/>
                <a:gd name="T4" fmla="*/ 0 60000 65536"/>
                <a:gd name="T5" fmla="*/ 0 60000 65536"/>
                <a:gd name="T6" fmla="*/ 0 w 29"/>
                <a:gd name="T7" fmla="*/ 0 h 46"/>
                <a:gd name="T8" fmla="*/ 29 w 29"/>
                <a:gd name="T9" fmla="*/ 46 h 4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" h="46">
                  <a:moveTo>
                    <a:pt x="29" y="0"/>
                  </a:moveTo>
                  <a:cubicBezTo>
                    <a:pt x="15" y="12"/>
                    <a:pt x="0" y="12"/>
                    <a:pt x="3" y="4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35" name="Freeform 130"/>
            <p:cNvSpPr>
              <a:spLocks/>
            </p:cNvSpPr>
            <p:nvPr/>
          </p:nvSpPr>
          <p:spPr bwMode="auto">
            <a:xfrm>
              <a:off x="3049" y="1640"/>
              <a:ext cx="25" cy="115"/>
            </a:xfrm>
            <a:custGeom>
              <a:avLst/>
              <a:gdLst>
                <a:gd name="T0" fmla="*/ 10 w 10"/>
                <a:gd name="T1" fmla="*/ 0 h 43"/>
                <a:gd name="T2" fmla="*/ 3 w 10"/>
                <a:gd name="T3" fmla="*/ 43 h 43"/>
                <a:gd name="T4" fmla="*/ 0 60000 65536"/>
                <a:gd name="T5" fmla="*/ 0 60000 65536"/>
                <a:gd name="T6" fmla="*/ 0 w 10"/>
                <a:gd name="T7" fmla="*/ 0 h 43"/>
                <a:gd name="T8" fmla="*/ 10 w 10"/>
                <a:gd name="T9" fmla="*/ 43 h 4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0" h="43">
                  <a:moveTo>
                    <a:pt x="10" y="0"/>
                  </a:moveTo>
                  <a:cubicBezTo>
                    <a:pt x="4" y="11"/>
                    <a:pt x="0" y="24"/>
                    <a:pt x="3" y="43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36" name="Freeform 131"/>
            <p:cNvSpPr>
              <a:spLocks/>
            </p:cNvSpPr>
            <p:nvPr/>
          </p:nvSpPr>
          <p:spPr bwMode="auto">
            <a:xfrm>
              <a:off x="2606" y="1331"/>
              <a:ext cx="78" cy="154"/>
            </a:xfrm>
            <a:custGeom>
              <a:avLst/>
              <a:gdLst>
                <a:gd name="T0" fmla="*/ 31 w 31"/>
                <a:gd name="T1" fmla="*/ 0 h 58"/>
                <a:gd name="T2" fmla="*/ 4 w 31"/>
                <a:gd name="T3" fmla="*/ 58 h 58"/>
                <a:gd name="T4" fmla="*/ 0 60000 65536"/>
                <a:gd name="T5" fmla="*/ 0 60000 65536"/>
                <a:gd name="T6" fmla="*/ 0 w 31"/>
                <a:gd name="T7" fmla="*/ 0 h 58"/>
                <a:gd name="T8" fmla="*/ 31 w 31"/>
                <a:gd name="T9" fmla="*/ 58 h 5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" h="58">
                  <a:moveTo>
                    <a:pt x="31" y="0"/>
                  </a:moveTo>
                  <a:cubicBezTo>
                    <a:pt x="10" y="7"/>
                    <a:pt x="0" y="32"/>
                    <a:pt x="4" y="58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37" name="Freeform 132"/>
            <p:cNvSpPr>
              <a:spLocks/>
            </p:cNvSpPr>
            <p:nvPr/>
          </p:nvSpPr>
          <p:spPr bwMode="auto">
            <a:xfrm>
              <a:off x="2749" y="1256"/>
              <a:ext cx="47" cy="16"/>
            </a:xfrm>
            <a:custGeom>
              <a:avLst/>
              <a:gdLst>
                <a:gd name="T0" fmla="*/ 0 w 19"/>
                <a:gd name="T1" fmla="*/ 6 h 6"/>
                <a:gd name="T2" fmla="*/ 19 w 19"/>
                <a:gd name="T3" fmla="*/ 0 h 6"/>
                <a:gd name="T4" fmla="*/ 0 60000 65536"/>
                <a:gd name="T5" fmla="*/ 0 60000 65536"/>
                <a:gd name="T6" fmla="*/ 0 w 19"/>
                <a:gd name="T7" fmla="*/ 0 h 6"/>
                <a:gd name="T8" fmla="*/ 19 w 19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9" h="6">
                  <a:moveTo>
                    <a:pt x="0" y="6"/>
                  </a:moveTo>
                  <a:cubicBezTo>
                    <a:pt x="8" y="0"/>
                    <a:pt x="19" y="0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38" name="Freeform 133"/>
            <p:cNvSpPr>
              <a:spLocks/>
            </p:cNvSpPr>
            <p:nvPr/>
          </p:nvSpPr>
          <p:spPr bwMode="auto">
            <a:xfrm>
              <a:off x="2844" y="1315"/>
              <a:ext cx="52" cy="24"/>
            </a:xfrm>
            <a:custGeom>
              <a:avLst/>
              <a:gdLst>
                <a:gd name="T0" fmla="*/ 0 w 21"/>
                <a:gd name="T1" fmla="*/ 9 h 9"/>
                <a:gd name="T2" fmla="*/ 21 w 21"/>
                <a:gd name="T3" fmla="*/ 3 h 9"/>
                <a:gd name="T4" fmla="*/ 0 60000 65536"/>
                <a:gd name="T5" fmla="*/ 0 60000 65536"/>
                <a:gd name="T6" fmla="*/ 0 w 21"/>
                <a:gd name="T7" fmla="*/ 0 h 9"/>
                <a:gd name="T8" fmla="*/ 21 w 21"/>
                <a:gd name="T9" fmla="*/ 9 h 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" h="9">
                  <a:moveTo>
                    <a:pt x="0" y="9"/>
                  </a:moveTo>
                  <a:cubicBezTo>
                    <a:pt x="12" y="0"/>
                    <a:pt x="21" y="3"/>
                    <a:pt x="21" y="3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39" name="Freeform 134"/>
            <p:cNvSpPr>
              <a:spLocks/>
            </p:cNvSpPr>
            <p:nvPr/>
          </p:nvSpPr>
          <p:spPr bwMode="auto">
            <a:xfrm>
              <a:off x="2934" y="1384"/>
              <a:ext cx="35" cy="19"/>
            </a:xfrm>
            <a:custGeom>
              <a:avLst/>
              <a:gdLst>
                <a:gd name="T0" fmla="*/ 0 w 14"/>
                <a:gd name="T1" fmla="*/ 7 h 7"/>
                <a:gd name="T2" fmla="*/ 14 w 14"/>
                <a:gd name="T3" fmla="*/ 2 h 7"/>
                <a:gd name="T4" fmla="*/ 0 60000 65536"/>
                <a:gd name="T5" fmla="*/ 0 60000 65536"/>
                <a:gd name="T6" fmla="*/ 0 w 14"/>
                <a:gd name="T7" fmla="*/ 0 h 7"/>
                <a:gd name="T8" fmla="*/ 14 w 14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4" h="7">
                  <a:moveTo>
                    <a:pt x="0" y="7"/>
                  </a:moveTo>
                  <a:cubicBezTo>
                    <a:pt x="8" y="0"/>
                    <a:pt x="14" y="2"/>
                    <a:pt x="14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40" name="Freeform 135"/>
            <p:cNvSpPr>
              <a:spLocks/>
            </p:cNvSpPr>
            <p:nvPr/>
          </p:nvSpPr>
          <p:spPr bwMode="auto">
            <a:xfrm>
              <a:off x="3039" y="1445"/>
              <a:ext cx="37" cy="40"/>
            </a:xfrm>
            <a:custGeom>
              <a:avLst/>
              <a:gdLst>
                <a:gd name="T0" fmla="*/ 15 w 15"/>
                <a:gd name="T1" fmla="*/ 0 h 15"/>
                <a:gd name="T2" fmla="*/ 0 w 15"/>
                <a:gd name="T3" fmla="*/ 15 h 15"/>
                <a:gd name="T4" fmla="*/ 0 60000 65536"/>
                <a:gd name="T5" fmla="*/ 0 60000 65536"/>
                <a:gd name="T6" fmla="*/ 0 w 15"/>
                <a:gd name="T7" fmla="*/ 0 h 15"/>
                <a:gd name="T8" fmla="*/ 15 w 15"/>
                <a:gd name="T9" fmla="*/ 15 h 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5" h="15">
                  <a:moveTo>
                    <a:pt x="15" y="0"/>
                  </a:moveTo>
                  <a:cubicBezTo>
                    <a:pt x="6" y="1"/>
                    <a:pt x="3" y="7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41" name="Freeform 136"/>
            <p:cNvSpPr>
              <a:spLocks/>
            </p:cNvSpPr>
            <p:nvPr/>
          </p:nvSpPr>
          <p:spPr bwMode="auto">
            <a:xfrm>
              <a:off x="3166" y="1461"/>
              <a:ext cx="18" cy="67"/>
            </a:xfrm>
            <a:custGeom>
              <a:avLst/>
              <a:gdLst>
                <a:gd name="T0" fmla="*/ 7 w 7"/>
                <a:gd name="T1" fmla="*/ 0 h 25"/>
                <a:gd name="T2" fmla="*/ 0 w 7"/>
                <a:gd name="T3" fmla="*/ 25 h 25"/>
                <a:gd name="T4" fmla="*/ 0 60000 65536"/>
                <a:gd name="T5" fmla="*/ 0 60000 65536"/>
                <a:gd name="T6" fmla="*/ 0 w 7"/>
                <a:gd name="T7" fmla="*/ 0 h 25"/>
                <a:gd name="T8" fmla="*/ 7 w 7"/>
                <a:gd name="T9" fmla="*/ 25 h 2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25">
                  <a:moveTo>
                    <a:pt x="7" y="0"/>
                  </a:moveTo>
                  <a:cubicBezTo>
                    <a:pt x="2" y="9"/>
                    <a:pt x="0" y="25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42" name="Freeform 137"/>
            <p:cNvSpPr>
              <a:spLocks/>
            </p:cNvSpPr>
            <p:nvPr/>
          </p:nvSpPr>
          <p:spPr bwMode="auto">
            <a:xfrm>
              <a:off x="3306" y="1467"/>
              <a:ext cx="13" cy="66"/>
            </a:xfrm>
            <a:custGeom>
              <a:avLst/>
              <a:gdLst>
                <a:gd name="T0" fmla="*/ 0 w 5"/>
                <a:gd name="T1" fmla="*/ 0 h 25"/>
                <a:gd name="T2" fmla="*/ 5 w 5"/>
                <a:gd name="T3" fmla="*/ 25 h 25"/>
                <a:gd name="T4" fmla="*/ 0 60000 65536"/>
                <a:gd name="T5" fmla="*/ 0 60000 65536"/>
                <a:gd name="T6" fmla="*/ 0 w 5"/>
                <a:gd name="T7" fmla="*/ 0 h 25"/>
                <a:gd name="T8" fmla="*/ 5 w 5"/>
                <a:gd name="T9" fmla="*/ 25 h 2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" h="25">
                  <a:moveTo>
                    <a:pt x="0" y="0"/>
                  </a:moveTo>
                  <a:cubicBezTo>
                    <a:pt x="3" y="7"/>
                    <a:pt x="5" y="25"/>
                    <a:pt x="5" y="2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43" name="Freeform 138"/>
            <p:cNvSpPr>
              <a:spLocks/>
            </p:cNvSpPr>
            <p:nvPr/>
          </p:nvSpPr>
          <p:spPr bwMode="auto">
            <a:xfrm>
              <a:off x="3319" y="1669"/>
              <a:ext cx="15" cy="110"/>
            </a:xfrm>
            <a:custGeom>
              <a:avLst/>
              <a:gdLst>
                <a:gd name="T0" fmla="*/ 1 w 6"/>
                <a:gd name="T1" fmla="*/ 0 h 41"/>
                <a:gd name="T2" fmla="*/ 0 w 6"/>
                <a:gd name="T3" fmla="*/ 41 h 41"/>
                <a:gd name="T4" fmla="*/ 0 60000 65536"/>
                <a:gd name="T5" fmla="*/ 0 60000 65536"/>
                <a:gd name="T6" fmla="*/ 0 w 6"/>
                <a:gd name="T7" fmla="*/ 0 h 41"/>
                <a:gd name="T8" fmla="*/ 6 w 6"/>
                <a:gd name="T9" fmla="*/ 41 h 4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41">
                  <a:moveTo>
                    <a:pt x="1" y="0"/>
                  </a:moveTo>
                  <a:cubicBezTo>
                    <a:pt x="3" y="14"/>
                    <a:pt x="6" y="21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44" name="Freeform 139"/>
            <p:cNvSpPr>
              <a:spLocks/>
            </p:cNvSpPr>
            <p:nvPr/>
          </p:nvSpPr>
          <p:spPr bwMode="auto">
            <a:xfrm>
              <a:off x="3194" y="1661"/>
              <a:ext cx="10" cy="110"/>
            </a:xfrm>
            <a:custGeom>
              <a:avLst/>
              <a:gdLst>
                <a:gd name="T0" fmla="*/ 4 w 4"/>
                <a:gd name="T1" fmla="*/ 0 h 41"/>
                <a:gd name="T2" fmla="*/ 1 w 4"/>
                <a:gd name="T3" fmla="*/ 41 h 41"/>
                <a:gd name="T4" fmla="*/ 0 60000 65536"/>
                <a:gd name="T5" fmla="*/ 0 60000 65536"/>
                <a:gd name="T6" fmla="*/ 0 w 4"/>
                <a:gd name="T7" fmla="*/ 0 h 41"/>
                <a:gd name="T8" fmla="*/ 4 w 4"/>
                <a:gd name="T9" fmla="*/ 41 h 4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41">
                  <a:moveTo>
                    <a:pt x="4" y="0"/>
                  </a:moveTo>
                  <a:cubicBezTo>
                    <a:pt x="0" y="11"/>
                    <a:pt x="0" y="34"/>
                    <a:pt x="1" y="4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45" name="Freeform 140"/>
            <p:cNvSpPr>
              <a:spLocks/>
            </p:cNvSpPr>
            <p:nvPr/>
          </p:nvSpPr>
          <p:spPr bwMode="auto">
            <a:xfrm>
              <a:off x="3429" y="1453"/>
              <a:ext cx="17" cy="56"/>
            </a:xfrm>
            <a:custGeom>
              <a:avLst/>
              <a:gdLst>
                <a:gd name="T0" fmla="*/ 0 w 7"/>
                <a:gd name="T1" fmla="*/ 0 h 21"/>
                <a:gd name="T2" fmla="*/ 7 w 7"/>
                <a:gd name="T3" fmla="*/ 21 h 21"/>
                <a:gd name="T4" fmla="*/ 0 60000 65536"/>
                <a:gd name="T5" fmla="*/ 0 60000 65536"/>
                <a:gd name="T6" fmla="*/ 0 w 7"/>
                <a:gd name="T7" fmla="*/ 0 h 21"/>
                <a:gd name="T8" fmla="*/ 7 w 7"/>
                <a:gd name="T9" fmla="*/ 21 h 2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21">
                  <a:moveTo>
                    <a:pt x="0" y="0"/>
                  </a:moveTo>
                  <a:cubicBezTo>
                    <a:pt x="5" y="10"/>
                    <a:pt x="7" y="21"/>
                    <a:pt x="7" y="2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46" name="Freeform 141"/>
            <p:cNvSpPr>
              <a:spLocks/>
            </p:cNvSpPr>
            <p:nvPr/>
          </p:nvSpPr>
          <p:spPr bwMode="auto">
            <a:xfrm>
              <a:off x="3431" y="1664"/>
              <a:ext cx="13" cy="109"/>
            </a:xfrm>
            <a:custGeom>
              <a:avLst/>
              <a:gdLst>
                <a:gd name="T0" fmla="*/ 2 w 5"/>
                <a:gd name="T1" fmla="*/ 0 h 41"/>
                <a:gd name="T2" fmla="*/ 0 w 5"/>
                <a:gd name="T3" fmla="*/ 41 h 41"/>
                <a:gd name="T4" fmla="*/ 0 60000 65536"/>
                <a:gd name="T5" fmla="*/ 0 60000 65536"/>
                <a:gd name="T6" fmla="*/ 0 w 5"/>
                <a:gd name="T7" fmla="*/ 0 h 41"/>
                <a:gd name="T8" fmla="*/ 5 w 5"/>
                <a:gd name="T9" fmla="*/ 41 h 4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" h="41">
                  <a:moveTo>
                    <a:pt x="2" y="0"/>
                  </a:moveTo>
                  <a:cubicBezTo>
                    <a:pt x="4" y="16"/>
                    <a:pt x="5" y="35"/>
                    <a:pt x="0" y="4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47" name="Freeform 142"/>
            <p:cNvSpPr>
              <a:spLocks/>
            </p:cNvSpPr>
            <p:nvPr/>
          </p:nvSpPr>
          <p:spPr bwMode="auto">
            <a:xfrm>
              <a:off x="3551" y="1435"/>
              <a:ext cx="18" cy="48"/>
            </a:xfrm>
            <a:custGeom>
              <a:avLst/>
              <a:gdLst>
                <a:gd name="T0" fmla="*/ 0 w 7"/>
                <a:gd name="T1" fmla="*/ 0 h 18"/>
                <a:gd name="T2" fmla="*/ 7 w 7"/>
                <a:gd name="T3" fmla="*/ 18 h 18"/>
                <a:gd name="T4" fmla="*/ 0 60000 65536"/>
                <a:gd name="T5" fmla="*/ 0 60000 65536"/>
                <a:gd name="T6" fmla="*/ 0 w 7"/>
                <a:gd name="T7" fmla="*/ 0 h 18"/>
                <a:gd name="T8" fmla="*/ 7 w 7"/>
                <a:gd name="T9" fmla="*/ 18 h 1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18">
                  <a:moveTo>
                    <a:pt x="0" y="0"/>
                  </a:moveTo>
                  <a:cubicBezTo>
                    <a:pt x="5" y="6"/>
                    <a:pt x="6" y="15"/>
                    <a:pt x="7" y="18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48" name="Freeform 143"/>
            <p:cNvSpPr>
              <a:spLocks/>
            </p:cNvSpPr>
            <p:nvPr/>
          </p:nvSpPr>
          <p:spPr bwMode="auto">
            <a:xfrm>
              <a:off x="3546" y="1667"/>
              <a:ext cx="18" cy="77"/>
            </a:xfrm>
            <a:custGeom>
              <a:avLst/>
              <a:gdLst>
                <a:gd name="T0" fmla="*/ 2 w 7"/>
                <a:gd name="T1" fmla="*/ 0 h 29"/>
                <a:gd name="T2" fmla="*/ 0 w 7"/>
                <a:gd name="T3" fmla="*/ 29 h 29"/>
                <a:gd name="T4" fmla="*/ 0 60000 65536"/>
                <a:gd name="T5" fmla="*/ 0 60000 65536"/>
                <a:gd name="T6" fmla="*/ 0 w 7"/>
                <a:gd name="T7" fmla="*/ 0 h 29"/>
                <a:gd name="T8" fmla="*/ 7 w 7"/>
                <a:gd name="T9" fmla="*/ 29 h 2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29">
                  <a:moveTo>
                    <a:pt x="2" y="0"/>
                  </a:moveTo>
                  <a:cubicBezTo>
                    <a:pt x="7" y="16"/>
                    <a:pt x="6" y="19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49" name="Freeform 144"/>
            <p:cNvSpPr>
              <a:spLocks/>
            </p:cNvSpPr>
            <p:nvPr/>
          </p:nvSpPr>
          <p:spPr bwMode="auto">
            <a:xfrm>
              <a:off x="3661" y="1608"/>
              <a:ext cx="10" cy="109"/>
            </a:xfrm>
            <a:custGeom>
              <a:avLst/>
              <a:gdLst>
                <a:gd name="T0" fmla="*/ 0 w 4"/>
                <a:gd name="T1" fmla="*/ 0 h 41"/>
                <a:gd name="T2" fmla="*/ 1 w 4"/>
                <a:gd name="T3" fmla="*/ 41 h 41"/>
                <a:gd name="T4" fmla="*/ 0 60000 65536"/>
                <a:gd name="T5" fmla="*/ 0 60000 65536"/>
                <a:gd name="T6" fmla="*/ 0 w 4"/>
                <a:gd name="T7" fmla="*/ 0 h 41"/>
                <a:gd name="T8" fmla="*/ 4 w 4"/>
                <a:gd name="T9" fmla="*/ 41 h 4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41">
                  <a:moveTo>
                    <a:pt x="0" y="0"/>
                  </a:moveTo>
                  <a:cubicBezTo>
                    <a:pt x="2" y="11"/>
                    <a:pt x="4" y="32"/>
                    <a:pt x="1" y="4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50" name="Freeform 145"/>
            <p:cNvSpPr>
              <a:spLocks/>
            </p:cNvSpPr>
            <p:nvPr/>
          </p:nvSpPr>
          <p:spPr bwMode="auto">
            <a:xfrm>
              <a:off x="3649" y="1384"/>
              <a:ext cx="40" cy="67"/>
            </a:xfrm>
            <a:custGeom>
              <a:avLst/>
              <a:gdLst>
                <a:gd name="T0" fmla="*/ 0 w 16"/>
                <a:gd name="T1" fmla="*/ 0 h 25"/>
                <a:gd name="T2" fmla="*/ 16 w 16"/>
                <a:gd name="T3" fmla="*/ 25 h 25"/>
                <a:gd name="T4" fmla="*/ 0 60000 65536"/>
                <a:gd name="T5" fmla="*/ 0 60000 65536"/>
                <a:gd name="T6" fmla="*/ 0 w 16"/>
                <a:gd name="T7" fmla="*/ 0 h 25"/>
                <a:gd name="T8" fmla="*/ 16 w 16"/>
                <a:gd name="T9" fmla="*/ 25 h 2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6" h="25">
                  <a:moveTo>
                    <a:pt x="0" y="0"/>
                  </a:moveTo>
                  <a:cubicBezTo>
                    <a:pt x="8" y="6"/>
                    <a:pt x="16" y="25"/>
                    <a:pt x="16" y="2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51" name="Freeform 146"/>
            <p:cNvSpPr>
              <a:spLocks/>
            </p:cNvSpPr>
            <p:nvPr/>
          </p:nvSpPr>
          <p:spPr bwMode="auto">
            <a:xfrm>
              <a:off x="3764" y="1549"/>
              <a:ext cx="15" cy="94"/>
            </a:xfrm>
            <a:custGeom>
              <a:avLst/>
              <a:gdLst>
                <a:gd name="T0" fmla="*/ 1 w 6"/>
                <a:gd name="T1" fmla="*/ 0 h 35"/>
                <a:gd name="T2" fmla="*/ 0 w 6"/>
                <a:gd name="T3" fmla="*/ 35 h 35"/>
                <a:gd name="T4" fmla="*/ 0 60000 65536"/>
                <a:gd name="T5" fmla="*/ 0 60000 65536"/>
                <a:gd name="T6" fmla="*/ 0 w 6"/>
                <a:gd name="T7" fmla="*/ 0 h 35"/>
                <a:gd name="T8" fmla="*/ 6 w 6"/>
                <a:gd name="T9" fmla="*/ 35 h 3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35">
                  <a:moveTo>
                    <a:pt x="1" y="0"/>
                  </a:moveTo>
                  <a:cubicBezTo>
                    <a:pt x="6" y="11"/>
                    <a:pt x="2" y="25"/>
                    <a:pt x="0" y="3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52" name="Freeform 147"/>
            <p:cNvSpPr>
              <a:spLocks/>
            </p:cNvSpPr>
            <p:nvPr/>
          </p:nvSpPr>
          <p:spPr bwMode="auto">
            <a:xfrm>
              <a:off x="3844" y="1149"/>
              <a:ext cx="177" cy="398"/>
            </a:xfrm>
            <a:custGeom>
              <a:avLst/>
              <a:gdLst>
                <a:gd name="T0" fmla="*/ 0 w 71"/>
                <a:gd name="T1" fmla="*/ 149 h 149"/>
                <a:gd name="T2" fmla="*/ 17 w 71"/>
                <a:gd name="T3" fmla="*/ 122 h 149"/>
                <a:gd name="T4" fmla="*/ 45 w 71"/>
                <a:gd name="T5" fmla="*/ 80 h 149"/>
                <a:gd name="T6" fmla="*/ 64 w 71"/>
                <a:gd name="T7" fmla="*/ 34 h 149"/>
                <a:gd name="T8" fmla="*/ 68 w 71"/>
                <a:gd name="T9" fmla="*/ 0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"/>
                <a:gd name="T16" fmla="*/ 0 h 149"/>
                <a:gd name="T17" fmla="*/ 71 w 71"/>
                <a:gd name="T18" fmla="*/ 149 h 1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" h="149">
                  <a:moveTo>
                    <a:pt x="0" y="149"/>
                  </a:moveTo>
                  <a:cubicBezTo>
                    <a:pt x="6" y="144"/>
                    <a:pt x="18" y="132"/>
                    <a:pt x="17" y="122"/>
                  </a:cubicBezTo>
                  <a:cubicBezTo>
                    <a:pt x="31" y="124"/>
                    <a:pt x="45" y="91"/>
                    <a:pt x="45" y="80"/>
                  </a:cubicBezTo>
                  <a:cubicBezTo>
                    <a:pt x="59" y="71"/>
                    <a:pt x="66" y="44"/>
                    <a:pt x="64" y="34"/>
                  </a:cubicBezTo>
                  <a:cubicBezTo>
                    <a:pt x="71" y="30"/>
                    <a:pt x="70" y="5"/>
                    <a:pt x="68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53" name="Freeform 148"/>
            <p:cNvSpPr>
              <a:spLocks/>
            </p:cNvSpPr>
            <p:nvPr/>
          </p:nvSpPr>
          <p:spPr bwMode="auto">
            <a:xfrm>
              <a:off x="3949" y="1104"/>
              <a:ext cx="67" cy="51"/>
            </a:xfrm>
            <a:custGeom>
              <a:avLst/>
              <a:gdLst>
                <a:gd name="T0" fmla="*/ 0 w 27"/>
                <a:gd name="T1" fmla="*/ 0 h 19"/>
                <a:gd name="T2" fmla="*/ 27 w 27"/>
                <a:gd name="T3" fmla="*/ 19 h 19"/>
                <a:gd name="T4" fmla="*/ 0 60000 65536"/>
                <a:gd name="T5" fmla="*/ 0 60000 65536"/>
                <a:gd name="T6" fmla="*/ 0 w 27"/>
                <a:gd name="T7" fmla="*/ 0 h 19"/>
                <a:gd name="T8" fmla="*/ 27 w 27"/>
                <a:gd name="T9" fmla="*/ 19 h 1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" h="19">
                  <a:moveTo>
                    <a:pt x="0" y="0"/>
                  </a:moveTo>
                  <a:cubicBezTo>
                    <a:pt x="16" y="1"/>
                    <a:pt x="24" y="10"/>
                    <a:pt x="27" y="19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54" name="Freeform 149"/>
            <p:cNvSpPr>
              <a:spLocks/>
            </p:cNvSpPr>
            <p:nvPr/>
          </p:nvSpPr>
          <p:spPr bwMode="auto">
            <a:xfrm>
              <a:off x="3914" y="1195"/>
              <a:ext cx="90" cy="45"/>
            </a:xfrm>
            <a:custGeom>
              <a:avLst/>
              <a:gdLst>
                <a:gd name="T0" fmla="*/ 0 w 36"/>
                <a:gd name="T1" fmla="*/ 0 h 17"/>
                <a:gd name="T2" fmla="*/ 36 w 36"/>
                <a:gd name="T3" fmla="*/ 17 h 17"/>
                <a:gd name="T4" fmla="*/ 0 60000 65536"/>
                <a:gd name="T5" fmla="*/ 0 60000 65536"/>
                <a:gd name="T6" fmla="*/ 0 w 36"/>
                <a:gd name="T7" fmla="*/ 0 h 17"/>
                <a:gd name="T8" fmla="*/ 36 w 36"/>
                <a:gd name="T9" fmla="*/ 17 h 1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" h="17">
                  <a:moveTo>
                    <a:pt x="0" y="0"/>
                  </a:moveTo>
                  <a:cubicBezTo>
                    <a:pt x="13" y="2"/>
                    <a:pt x="31" y="6"/>
                    <a:pt x="36" y="17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55" name="Freeform 150"/>
            <p:cNvSpPr>
              <a:spLocks/>
            </p:cNvSpPr>
            <p:nvPr/>
          </p:nvSpPr>
          <p:spPr bwMode="auto">
            <a:xfrm>
              <a:off x="3876" y="1283"/>
              <a:ext cx="80" cy="77"/>
            </a:xfrm>
            <a:custGeom>
              <a:avLst/>
              <a:gdLst>
                <a:gd name="T0" fmla="*/ 0 w 32"/>
                <a:gd name="T1" fmla="*/ 0 h 29"/>
                <a:gd name="T2" fmla="*/ 32 w 32"/>
                <a:gd name="T3" fmla="*/ 29 h 29"/>
                <a:gd name="T4" fmla="*/ 0 60000 65536"/>
                <a:gd name="T5" fmla="*/ 0 60000 65536"/>
                <a:gd name="T6" fmla="*/ 0 w 32"/>
                <a:gd name="T7" fmla="*/ 0 h 29"/>
                <a:gd name="T8" fmla="*/ 32 w 32"/>
                <a:gd name="T9" fmla="*/ 29 h 2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2" h="29">
                  <a:moveTo>
                    <a:pt x="0" y="0"/>
                  </a:moveTo>
                  <a:cubicBezTo>
                    <a:pt x="18" y="2"/>
                    <a:pt x="31" y="18"/>
                    <a:pt x="32" y="29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56" name="Freeform 151"/>
            <p:cNvSpPr>
              <a:spLocks/>
            </p:cNvSpPr>
            <p:nvPr/>
          </p:nvSpPr>
          <p:spPr bwMode="auto">
            <a:xfrm>
              <a:off x="3849" y="1392"/>
              <a:ext cx="37" cy="88"/>
            </a:xfrm>
            <a:custGeom>
              <a:avLst/>
              <a:gdLst>
                <a:gd name="T0" fmla="*/ 0 w 15"/>
                <a:gd name="T1" fmla="*/ 0 h 33"/>
                <a:gd name="T2" fmla="*/ 15 w 15"/>
                <a:gd name="T3" fmla="*/ 33 h 33"/>
                <a:gd name="T4" fmla="*/ 0 60000 65536"/>
                <a:gd name="T5" fmla="*/ 0 60000 65536"/>
                <a:gd name="T6" fmla="*/ 0 w 15"/>
                <a:gd name="T7" fmla="*/ 0 h 33"/>
                <a:gd name="T8" fmla="*/ 15 w 15"/>
                <a:gd name="T9" fmla="*/ 33 h 3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5" h="33">
                  <a:moveTo>
                    <a:pt x="0" y="0"/>
                  </a:moveTo>
                  <a:cubicBezTo>
                    <a:pt x="8" y="7"/>
                    <a:pt x="15" y="17"/>
                    <a:pt x="15" y="33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57" name="Freeform 152"/>
            <p:cNvSpPr>
              <a:spLocks/>
            </p:cNvSpPr>
            <p:nvPr/>
          </p:nvSpPr>
          <p:spPr bwMode="auto">
            <a:xfrm>
              <a:off x="3884" y="1488"/>
              <a:ext cx="72" cy="5"/>
            </a:xfrm>
            <a:custGeom>
              <a:avLst/>
              <a:gdLst>
                <a:gd name="T0" fmla="*/ 0 w 29"/>
                <a:gd name="T1" fmla="*/ 2 h 2"/>
                <a:gd name="T2" fmla="*/ 29 w 29"/>
                <a:gd name="T3" fmla="*/ 2 h 2"/>
                <a:gd name="T4" fmla="*/ 0 60000 65536"/>
                <a:gd name="T5" fmla="*/ 0 60000 65536"/>
                <a:gd name="T6" fmla="*/ 0 w 29"/>
                <a:gd name="T7" fmla="*/ 0 h 2"/>
                <a:gd name="T8" fmla="*/ 29 w 29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" h="2">
                  <a:moveTo>
                    <a:pt x="0" y="2"/>
                  </a:moveTo>
                  <a:cubicBezTo>
                    <a:pt x="12" y="0"/>
                    <a:pt x="26" y="1"/>
                    <a:pt x="29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58" name="Freeform 153"/>
            <p:cNvSpPr>
              <a:spLocks/>
            </p:cNvSpPr>
            <p:nvPr/>
          </p:nvSpPr>
          <p:spPr bwMode="auto">
            <a:xfrm>
              <a:off x="3844" y="1616"/>
              <a:ext cx="120" cy="13"/>
            </a:xfrm>
            <a:custGeom>
              <a:avLst/>
              <a:gdLst>
                <a:gd name="T0" fmla="*/ 0 w 48"/>
                <a:gd name="T1" fmla="*/ 5 h 5"/>
                <a:gd name="T2" fmla="*/ 48 w 48"/>
                <a:gd name="T3" fmla="*/ 1 h 5"/>
                <a:gd name="T4" fmla="*/ 0 60000 65536"/>
                <a:gd name="T5" fmla="*/ 0 60000 65536"/>
                <a:gd name="T6" fmla="*/ 0 w 48"/>
                <a:gd name="T7" fmla="*/ 0 h 5"/>
                <a:gd name="T8" fmla="*/ 48 w 48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8" h="5">
                  <a:moveTo>
                    <a:pt x="0" y="5"/>
                  </a:moveTo>
                  <a:cubicBezTo>
                    <a:pt x="10" y="0"/>
                    <a:pt x="46" y="1"/>
                    <a:pt x="48" y="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59" name="Freeform 154"/>
            <p:cNvSpPr>
              <a:spLocks/>
            </p:cNvSpPr>
            <p:nvPr/>
          </p:nvSpPr>
          <p:spPr bwMode="auto">
            <a:xfrm>
              <a:off x="3859" y="1739"/>
              <a:ext cx="112" cy="8"/>
            </a:xfrm>
            <a:custGeom>
              <a:avLst/>
              <a:gdLst>
                <a:gd name="T0" fmla="*/ 0 w 45"/>
                <a:gd name="T1" fmla="*/ 3 h 3"/>
                <a:gd name="T2" fmla="*/ 45 w 45"/>
                <a:gd name="T3" fmla="*/ 1 h 3"/>
                <a:gd name="T4" fmla="*/ 0 60000 65536"/>
                <a:gd name="T5" fmla="*/ 0 60000 65536"/>
                <a:gd name="T6" fmla="*/ 0 w 45"/>
                <a:gd name="T7" fmla="*/ 0 h 3"/>
                <a:gd name="T8" fmla="*/ 45 w 45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5" h="3">
                  <a:moveTo>
                    <a:pt x="0" y="3"/>
                  </a:moveTo>
                  <a:cubicBezTo>
                    <a:pt x="8" y="0"/>
                    <a:pt x="41" y="1"/>
                    <a:pt x="45" y="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60" name="Freeform 155"/>
            <p:cNvSpPr>
              <a:spLocks/>
            </p:cNvSpPr>
            <p:nvPr/>
          </p:nvSpPr>
          <p:spPr bwMode="auto">
            <a:xfrm>
              <a:off x="3884" y="1867"/>
              <a:ext cx="102" cy="8"/>
            </a:xfrm>
            <a:custGeom>
              <a:avLst/>
              <a:gdLst>
                <a:gd name="T0" fmla="*/ 0 w 41"/>
                <a:gd name="T1" fmla="*/ 2 h 3"/>
                <a:gd name="T2" fmla="*/ 41 w 41"/>
                <a:gd name="T3" fmla="*/ 0 h 3"/>
                <a:gd name="T4" fmla="*/ 0 60000 65536"/>
                <a:gd name="T5" fmla="*/ 0 60000 65536"/>
                <a:gd name="T6" fmla="*/ 0 w 41"/>
                <a:gd name="T7" fmla="*/ 0 h 3"/>
                <a:gd name="T8" fmla="*/ 41 w 41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1" h="3">
                  <a:moveTo>
                    <a:pt x="0" y="2"/>
                  </a:moveTo>
                  <a:cubicBezTo>
                    <a:pt x="7" y="3"/>
                    <a:pt x="33" y="2"/>
                    <a:pt x="41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61" name="Freeform 156"/>
            <p:cNvSpPr>
              <a:spLocks/>
            </p:cNvSpPr>
            <p:nvPr/>
          </p:nvSpPr>
          <p:spPr bwMode="auto">
            <a:xfrm>
              <a:off x="4009" y="1621"/>
              <a:ext cx="92" cy="16"/>
            </a:xfrm>
            <a:custGeom>
              <a:avLst/>
              <a:gdLst>
                <a:gd name="T0" fmla="*/ 0 w 37"/>
                <a:gd name="T1" fmla="*/ 0 h 6"/>
                <a:gd name="T2" fmla="*/ 37 w 37"/>
                <a:gd name="T3" fmla="*/ 6 h 6"/>
                <a:gd name="T4" fmla="*/ 0 60000 65536"/>
                <a:gd name="T5" fmla="*/ 0 60000 65536"/>
                <a:gd name="T6" fmla="*/ 0 w 37"/>
                <a:gd name="T7" fmla="*/ 0 h 6"/>
                <a:gd name="T8" fmla="*/ 37 w 37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" h="6">
                  <a:moveTo>
                    <a:pt x="0" y="0"/>
                  </a:moveTo>
                  <a:cubicBezTo>
                    <a:pt x="9" y="0"/>
                    <a:pt x="31" y="2"/>
                    <a:pt x="37" y="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62" name="Freeform 157"/>
            <p:cNvSpPr>
              <a:spLocks/>
            </p:cNvSpPr>
            <p:nvPr/>
          </p:nvSpPr>
          <p:spPr bwMode="auto">
            <a:xfrm>
              <a:off x="4019" y="1501"/>
              <a:ext cx="82" cy="32"/>
            </a:xfrm>
            <a:custGeom>
              <a:avLst/>
              <a:gdLst>
                <a:gd name="T0" fmla="*/ 0 w 33"/>
                <a:gd name="T1" fmla="*/ 0 h 12"/>
                <a:gd name="T2" fmla="*/ 33 w 33"/>
                <a:gd name="T3" fmla="*/ 12 h 12"/>
                <a:gd name="T4" fmla="*/ 0 60000 65536"/>
                <a:gd name="T5" fmla="*/ 0 60000 65536"/>
                <a:gd name="T6" fmla="*/ 0 w 33"/>
                <a:gd name="T7" fmla="*/ 0 h 12"/>
                <a:gd name="T8" fmla="*/ 33 w 33"/>
                <a:gd name="T9" fmla="*/ 12 h 1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3" h="12">
                  <a:moveTo>
                    <a:pt x="0" y="0"/>
                  </a:moveTo>
                  <a:cubicBezTo>
                    <a:pt x="12" y="0"/>
                    <a:pt x="30" y="6"/>
                    <a:pt x="33" y="1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63" name="Freeform 158"/>
            <p:cNvSpPr>
              <a:spLocks/>
            </p:cNvSpPr>
            <p:nvPr/>
          </p:nvSpPr>
          <p:spPr bwMode="auto">
            <a:xfrm>
              <a:off x="4046" y="1397"/>
              <a:ext cx="63" cy="22"/>
            </a:xfrm>
            <a:custGeom>
              <a:avLst/>
              <a:gdLst>
                <a:gd name="T0" fmla="*/ 0 w 25"/>
                <a:gd name="T1" fmla="*/ 0 h 8"/>
                <a:gd name="T2" fmla="*/ 25 w 25"/>
                <a:gd name="T3" fmla="*/ 8 h 8"/>
                <a:gd name="T4" fmla="*/ 0 60000 65536"/>
                <a:gd name="T5" fmla="*/ 0 60000 65536"/>
                <a:gd name="T6" fmla="*/ 0 w 25"/>
                <a:gd name="T7" fmla="*/ 0 h 8"/>
                <a:gd name="T8" fmla="*/ 25 w 25"/>
                <a:gd name="T9" fmla="*/ 8 h 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" h="8">
                  <a:moveTo>
                    <a:pt x="0" y="0"/>
                  </a:moveTo>
                  <a:cubicBezTo>
                    <a:pt x="10" y="1"/>
                    <a:pt x="25" y="8"/>
                    <a:pt x="25" y="8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64" name="Freeform 159"/>
            <p:cNvSpPr>
              <a:spLocks/>
            </p:cNvSpPr>
            <p:nvPr/>
          </p:nvSpPr>
          <p:spPr bwMode="auto">
            <a:xfrm>
              <a:off x="4044" y="1288"/>
              <a:ext cx="55" cy="11"/>
            </a:xfrm>
            <a:custGeom>
              <a:avLst/>
              <a:gdLst>
                <a:gd name="T0" fmla="*/ 0 w 22"/>
                <a:gd name="T1" fmla="*/ 4 h 4"/>
                <a:gd name="T2" fmla="*/ 22 w 22"/>
                <a:gd name="T3" fmla="*/ 3 h 4"/>
                <a:gd name="T4" fmla="*/ 0 60000 65536"/>
                <a:gd name="T5" fmla="*/ 0 60000 65536"/>
                <a:gd name="T6" fmla="*/ 0 w 22"/>
                <a:gd name="T7" fmla="*/ 0 h 4"/>
                <a:gd name="T8" fmla="*/ 22 w 22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" h="4">
                  <a:moveTo>
                    <a:pt x="0" y="4"/>
                  </a:moveTo>
                  <a:cubicBezTo>
                    <a:pt x="10" y="0"/>
                    <a:pt x="22" y="3"/>
                    <a:pt x="22" y="3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65" name="Freeform 160"/>
            <p:cNvSpPr>
              <a:spLocks/>
            </p:cNvSpPr>
            <p:nvPr/>
          </p:nvSpPr>
          <p:spPr bwMode="auto">
            <a:xfrm>
              <a:off x="4049" y="1165"/>
              <a:ext cx="47" cy="6"/>
            </a:xfrm>
            <a:custGeom>
              <a:avLst/>
              <a:gdLst>
                <a:gd name="T0" fmla="*/ 0 w 19"/>
                <a:gd name="T1" fmla="*/ 2 h 2"/>
                <a:gd name="T2" fmla="*/ 19 w 19"/>
                <a:gd name="T3" fmla="*/ 2 h 2"/>
                <a:gd name="T4" fmla="*/ 0 60000 65536"/>
                <a:gd name="T5" fmla="*/ 0 60000 65536"/>
                <a:gd name="T6" fmla="*/ 0 w 19"/>
                <a:gd name="T7" fmla="*/ 0 h 2"/>
                <a:gd name="T8" fmla="*/ 19 w 19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9" h="2">
                  <a:moveTo>
                    <a:pt x="0" y="2"/>
                  </a:moveTo>
                  <a:cubicBezTo>
                    <a:pt x="7" y="0"/>
                    <a:pt x="19" y="2"/>
                    <a:pt x="19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66" name="Freeform 161"/>
            <p:cNvSpPr>
              <a:spLocks/>
            </p:cNvSpPr>
            <p:nvPr/>
          </p:nvSpPr>
          <p:spPr bwMode="auto">
            <a:xfrm>
              <a:off x="4044" y="1835"/>
              <a:ext cx="72" cy="18"/>
            </a:xfrm>
            <a:custGeom>
              <a:avLst/>
              <a:gdLst>
                <a:gd name="T0" fmla="*/ 29 w 29"/>
                <a:gd name="T1" fmla="*/ 0 h 7"/>
                <a:gd name="T2" fmla="*/ 0 w 29"/>
                <a:gd name="T3" fmla="*/ 5 h 7"/>
                <a:gd name="T4" fmla="*/ 0 60000 65536"/>
                <a:gd name="T5" fmla="*/ 0 60000 65536"/>
                <a:gd name="T6" fmla="*/ 0 w 29"/>
                <a:gd name="T7" fmla="*/ 0 h 7"/>
                <a:gd name="T8" fmla="*/ 29 w 29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" h="7">
                  <a:moveTo>
                    <a:pt x="29" y="0"/>
                  </a:moveTo>
                  <a:cubicBezTo>
                    <a:pt x="29" y="0"/>
                    <a:pt x="9" y="7"/>
                    <a:pt x="0" y="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67" name="Freeform 162"/>
            <p:cNvSpPr>
              <a:spLocks/>
            </p:cNvSpPr>
            <p:nvPr/>
          </p:nvSpPr>
          <p:spPr bwMode="auto">
            <a:xfrm>
              <a:off x="4046" y="1725"/>
              <a:ext cx="68" cy="11"/>
            </a:xfrm>
            <a:custGeom>
              <a:avLst/>
              <a:gdLst>
                <a:gd name="T0" fmla="*/ 0 w 27"/>
                <a:gd name="T1" fmla="*/ 2 h 4"/>
                <a:gd name="T2" fmla="*/ 27 w 27"/>
                <a:gd name="T3" fmla="*/ 4 h 4"/>
                <a:gd name="T4" fmla="*/ 0 60000 65536"/>
                <a:gd name="T5" fmla="*/ 0 60000 65536"/>
                <a:gd name="T6" fmla="*/ 0 w 27"/>
                <a:gd name="T7" fmla="*/ 0 h 4"/>
                <a:gd name="T8" fmla="*/ 27 w 27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" h="4">
                  <a:moveTo>
                    <a:pt x="0" y="2"/>
                  </a:moveTo>
                  <a:cubicBezTo>
                    <a:pt x="10" y="0"/>
                    <a:pt x="27" y="4"/>
                    <a:pt x="27" y="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68" name="Freeform 163"/>
            <p:cNvSpPr>
              <a:spLocks/>
            </p:cNvSpPr>
            <p:nvPr/>
          </p:nvSpPr>
          <p:spPr bwMode="auto">
            <a:xfrm>
              <a:off x="3896" y="2011"/>
              <a:ext cx="93" cy="13"/>
            </a:xfrm>
            <a:custGeom>
              <a:avLst/>
              <a:gdLst>
                <a:gd name="T0" fmla="*/ 0 w 37"/>
                <a:gd name="T1" fmla="*/ 3 h 5"/>
                <a:gd name="T2" fmla="*/ 37 w 37"/>
                <a:gd name="T3" fmla="*/ 0 h 5"/>
                <a:gd name="T4" fmla="*/ 0 60000 65536"/>
                <a:gd name="T5" fmla="*/ 0 60000 65536"/>
                <a:gd name="T6" fmla="*/ 0 w 37"/>
                <a:gd name="T7" fmla="*/ 0 h 5"/>
                <a:gd name="T8" fmla="*/ 37 w 37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" h="5">
                  <a:moveTo>
                    <a:pt x="0" y="3"/>
                  </a:moveTo>
                  <a:cubicBezTo>
                    <a:pt x="9" y="5"/>
                    <a:pt x="30" y="3"/>
                    <a:pt x="37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69" name="Freeform 164"/>
            <p:cNvSpPr>
              <a:spLocks/>
            </p:cNvSpPr>
            <p:nvPr/>
          </p:nvSpPr>
          <p:spPr bwMode="auto">
            <a:xfrm>
              <a:off x="4059" y="1973"/>
              <a:ext cx="70" cy="16"/>
            </a:xfrm>
            <a:custGeom>
              <a:avLst/>
              <a:gdLst>
                <a:gd name="T0" fmla="*/ 0 w 28"/>
                <a:gd name="T1" fmla="*/ 6 h 6"/>
                <a:gd name="T2" fmla="*/ 28 w 28"/>
                <a:gd name="T3" fmla="*/ 0 h 6"/>
                <a:gd name="T4" fmla="*/ 0 60000 65536"/>
                <a:gd name="T5" fmla="*/ 0 60000 65536"/>
                <a:gd name="T6" fmla="*/ 0 w 28"/>
                <a:gd name="T7" fmla="*/ 0 h 6"/>
                <a:gd name="T8" fmla="*/ 28 w 28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8" h="6">
                  <a:moveTo>
                    <a:pt x="0" y="6"/>
                  </a:moveTo>
                  <a:cubicBezTo>
                    <a:pt x="11" y="5"/>
                    <a:pt x="24" y="3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70" name="Freeform 165"/>
            <p:cNvSpPr>
              <a:spLocks/>
            </p:cNvSpPr>
            <p:nvPr/>
          </p:nvSpPr>
          <p:spPr bwMode="auto">
            <a:xfrm>
              <a:off x="3906" y="2123"/>
              <a:ext cx="103" cy="18"/>
            </a:xfrm>
            <a:custGeom>
              <a:avLst/>
              <a:gdLst>
                <a:gd name="T0" fmla="*/ 0 w 41"/>
                <a:gd name="T1" fmla="*/ 5 h 7"/>
                <a:gd name="T2" fmla="*/ 41 w 41"/>
                <a:gd name="T3" fmla="*/ 0 h 7"/>
                <a:gd name="T4" fmla="*/ 0 60000 65536"/>
                <a:gd name="T5" fmla="*/ 0 60000 65536"/>
                <a:gd name="T6" fmla="*/ 0 w 41"/>
                <a:gd name="T7" fmla="*/ 0 h 7"/>
                <a:gd name="T8" fmla="*/ 41 w 41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1" h="7">
                  <a:moveTo>
                    <a:pt x="0" y="5"/>
                  </a:moveTo>
                  <a:cubicBezTo>
                    <a:pt x="10" y="7"/>
                    <a:pt x="35" y="2"/>
                    <a:pt x="41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71" name="Freeform 166"/>
            <p:cNvSpPr>
              <a:spLocks/>
            </p:cNvSpPr>
            <p:nvPr/>
          </p:nvSpPr>
          <p:spPr bwMode="auto">
            <a:xfrm>
              <a:off x="4089" y="2099"/>
              <a:ext cx="70" cy="10"/>
            </a:xfrm>
            <a:custGeom>
              <a:avLst/>
              <a:gdLst>
                <a:gd name="T0" fmla="*/ 0 w 28"/>
                <a:gd name="T1" fmla="*/ 4 h 4"/>
                <a:gd name="T2" fmla="*/ 28 w 28"/>
                <a:gd name="T3" fmla="*/ 2 h 4"/>
                <a:gd name="T4" fmla="*/ 0 60000 65536"/>
                <a:gd name="T5" fmla="*/ 0 60000 65536"/>
                <a:gd name="T6" fmla="*/ 0 w 28"/>
                <a:gd name="T7" fmla="*/ 0 h 4"/>
                <a:gd name="T8" fmla="*/ 28 w 28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8" h="4">
                  <a:moveTo>
                    <a:pt x="0" y="4"/>
                  </a:moveTo>
                  <a:cubicBezTo>
                    <a:pt x="11" y="2"/>
                    <a:pt x="21" y="0"/>
                    <a:pt x="28" y="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72" name="Freeform 167"/>
            <p:cNvSpPr>
              <a:spLocks/>
            </p:cNvSpPr>
            <p:nvPr/>
          </p:nvSpPr>
          <p:spPr bwMode="auto">
            <a:xfrm>
              <a:off x="3934" y="2235"/>
              <a:ext cx="90" cy="10"/>
            </a:xfrm>
            <a:custGeom>
              <a:avLst/>
              <a:gdLst>
                <a:gd name="T0" fmla="*/ 0 w 36"/>
                <a:gd name="T1" fmla="*/ 2 h 4"/>
                <a:gd name="T2" fmla="*/ 36 w 36"/>
                <a:gd name="T3" fmla="*/ 0 h 4"/>
                <a:gd name="T4" fmla="*/ 0 60000 65536"/>
                <a:gd name="T5" fmla="*/ 0 60000 65536"/>
                <a:gd name="T6" fmla="*/ 0 w 36"/>
                <a:gd name="T7" fmla="*/ 0 h 4"/>
                <a:gd name="T8" fmla="*/ 36 w 36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" h="4">
                  <a:moveTo>
                    <a:pt x="0" y="2"/>
                  </a:moveTo>
                  <a:cubicBezTo>
                    <a:pt x="7" y="4"/>
                    <a:pt x="34" y="1"/>
                    <a:pt x="36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73" name="Freeform 168"/>
            <p:cNvSpPr>
              <a:spLocks/>
            </p:cNvSpPr>
            <p:nvPr/>
          </p:nvSpPr>
          <p:spPr bwMode="auto">
            <a:xfrm>
              <a:off x="4111" y="2200"/>
              <a:ext cx="68" cy="13"/>
            </a:xfrm>
            <a:custGeom>
              <a:avLst/>
              <a:gdLst>
                <a:gd name="T0" fmla="*/ 0 w 27"/>
                <a:gd name="T1" fmla="*/ 5 h 5"/>
                <a:gd name="T2" fmla="*/ 27 w 27"/>
                <a:gd name="T3" fmla="*/ 4 h 5"/>
                <a:gd name="T4" fmla="*/ 0 60000 65536"/>
                <a:gd name="T5" fmla="*/ 0 60000 65536"/>
                <a:gd name="T6" fmla="*/ 0 w 27"/>
                <a:gd name="T7" fmla="*/ 0 h 5"/>
                <a:gd name="T8" fmla="*/ 27 w 27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" h="5">
                  <a:moveTo>
                    <a:pt x="0" y="5"/>
                  </a:moveTo>
                  <a:cubicBezTo>
                    <a:pt x="6" y="4"/>
                    <a:pt x="22" y="0"/>
                    <a:pt x="27" y="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74" name="Freeform 169"/>
            <p:cNvSpPr>
              <a:spLocks/>
            </p:cNvSpPr>
            <p:nvPr/>
          </p:nvSpPr>
          <p:spPr bwMode="auto">
            <a:xfrm>
              <a:off x="3959" y="2328"/>
              <a:ext cx="95" cy="5"/>
            </a:xfrm>
            <a:custGeom>
              <a:avLst/>
              <a:gdLst>
                <a:gd name="T0" fmla="*/ 0 w 38"/>
                <a:gd name="T1" fmla="*/ 1 h 2"/>
                <a:gd name="T2" fmla="*/ 38 w 38"/>
                <a:gd name="T3" fmla="*/ 0 h 2"/>
                <a:gd name="T4" fmla="*/ 0 60000 65536"/>
                <a:gd name="T5" fmla="*/ 0 60000 65536"/>
                <a:gd name="T6" fmla="*/ 0 w 38"/>
                <a:gd name="T7" fmla="*/ 0 h 2"/>
                <a:gd name="T8" fmla="*/ 38 w 38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8" h="2">
                  <a:moveTo>
                    <a:pt x="0" y="1"/>
                  </a:moveTo>
                  <a:cubicBezTo>
                    <a:pt x="7" y="1"/>
                    <a:pt x="32" y="2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75" name="Freeform 170"/>
            <p:cNvSpPr>
              <a:spLocks/>
            </p:cNvSpPr>
            <p:nvPr/>
          </p:nvSpPr>
          <p:spPr bwMode="auto">
            <a:xfrm>
              <a:off x="4146" y="2328"/>
              <a:ext cx="63" cy="3"/>
            </a:xfrm>
            <a:custGeom>
              <a:avLst/>
              <a:gdLst>
                <a:gd name="T0" fmla="*/ 0 w 25"/>
                <a:gd name="T1" fmla="*/ 1 h 1"/>
                <a:gd name="T2" fmla="*/ 25 w 25"/>
                <a:gd name="T3" fmla="*/ 1 h 1"/>
                <a:gd name="T4" fmla="*/ 0 60000 65536"/>
                <a:gd name="T5" fmla="*/ 0 60000 65536"/>
                <a:gd name="T6" fmla="*/ 0 w 25"/>
                <a:gd name="T7" fmla="*/ 0 h 1"/>
                <a:gd name="T8" fmla="*/ 25 w 25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" h="1">
                  <a:moveTo>
                    <a:pt x="0" y="1"/>
                  </a:moveTo>
                  <a:cubicBezTo>
                    <a:pt x="11" y="1"/>
                    <a:pt x="23" y="0"/>
                    <a:pt x="25" y="1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76" name="Freeform 171"/>
            <p:cNvSpPr>
              <a:spLocks/>
            </p:cNvSpPr>
            <p:nvPr/>
          </p:nvSpPr>
          <p:spPr bwMode="auto">
            <a:xfrm>
              <a:off x="3979" y="2421"/>
              <a:ext cx="102" cy="16"/>
            </a:xfrm>
            <a:custGeom>
              <a:avLst/>
              <a:gdLst>
                <a:gd name="T0" fmla="*/ 0 w 41"/>
                <a:gd name="T1" fmla="*/ 0 h 6"/>
                <a:gd name="T2" fmla="*/ 41 w 41"/>
                <a:gd name="T3" fmla="*/ 5 h 6"/>
                <a:gd name="T4" fmla="*/ 0 60000 65536"/>
                <a:gd name="T5" fmla="*/ 0 60000 65536"/>
                <a:gd name="T6" fmla="*/ 0 w 41"/>
                <a:gd name="T7" fmla="*/ 0 h 6"/>
                <a:gd name="T8" fmla="*/ 41 w 41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1" h="6">
                  <a:moveTo>
                    <a:pt x="0" y="0"/>
                  </a:moveTo>
                  <a:cubicBezTo>
                    <a:pt x="11" y="3"/>
                    <a:pt x="32" y="6"/>
                    <a:pt x="41" y="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77" name="Freeform 172"/>
            <p:cNvSpPr>
              <a:spLocks/>
            </p:cNvSpPr>
            <p:nvPr/>
          </p:nvSpPr>
          <p:spPr bwMode="auto">
            <a:xfrm>
              <a:off x="4159" y="2453"/>
              <a:ext cx="67" cy="16"/>
            </a:xfrm>
            <a:custGeom>
              <a:avLst/>
              <a:gdLst>
                <a:gd name="T0" fmla="*/ 0 w 27"/>
                <a:gd name="T1" fmla="*/ 0 h 6"/>
                <a:gd name="T2" fmla="*/ 27 w 27"/>
                <a:gd name="T3" fmla="*/ 6 h 6"/>
                <a:gd name="T4" fmla="*/ 0 60000 65536"/>
                <a:gd name="T5" fmla="*/ 0 60000 65536"/>
                <a:gd name="T6" fmla="*/ 0 w 27"/>
                <a:gd name="T7" fmla="*/ 0 h 6"/>
                <a:gd name="T8" fmla="*/ 27 w 27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" h="6">
                  <a:moveTo>
                    <a:pt x="0" y="0"/>
                  </a:moveTo>
                  <a:cubicBezTo>
                    <a:pt x="10" y="4"/>
                    <a:pt x="27" y="6"/>
                    <a:pt x="27" y="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78" name="Freeform 173"/>
            <p:cNvSpPr>
              <a:spLocks/>
            </p:cNvSpPr>
            <p:nvPr/>
          </p:nvSpPr>
          <p:spPr bwMode="auto">
            <a:xfrm>
              <a:off x="3979" y="2499"/>
              <a:ext cx="87" cy="34"/>
            </a:xfrm>
            <a:custGeom>
              <a:avLst/>
              <a:gdLst>
                <a:gd name="T0" fmla="*/ 0 w 35"/>
                <a:gd name="T1" fmla="*/ 0 h 13"/>
                <a:gd name="T2" fmla="*/ 35 w 35"/>
                <a:gd name="T3" fmla="*/ 12 h 13"/>
                <a:gd name="T4" fmla="*/ 0 60000 65536"/>
                <a:gd name="T5" fmla="*/ 0 60000 65536"/>
                <a:gd name="T6" fmla="*/ 0 w 35"/>
                <a:gd name="T7" fmla="*/ 0 h 13"/>
                <a:gd name="T8" fmla="*/ 35 w 35"/>
                <a:gd name="T9" fmla="*/ 13 h 1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5" h="13">
                  <a:moveTo>
                    <a:pt x="0" y="0"/>
                  </a:moveTo>
                  <a:cubicBezTo>
                    <a:pt x="8" y="5"/>
                    <a:pt x="27" y="13"/>
                    <a:pt x="35" y="1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79" name="Freeform 174"/>
            <p:cNvSpPr>
              <a:spLocks/>
            </p:cNvSpPr>
            <p:nvPr/>
          </p:nvSpPr>
          <p:spPr bwMode="auto">
            <a:xfrm>
              <a:off x="4139" y="2581"/>
              <a:ext cx="65" cy="30"/>
            </a:xfrm>
            <a:custGeom>
              <a:avLst/>
              <a:gdLst>
                <a:gd name="T0" fmla="*/ 0 w 26"/>
                <a:gd name="T1" fmla="*/ 0 h 11"/>
                <a:gd name="T2" fmla="*/ 26 w 26"/>
                <a:gd name="T3" fmla="*/ 8 h 11"/>
                <a:gd name="T4" fmla="*/ 0 60000 65536"/>
                <a:gd name="T5" fmla="*/ 0 60000 65536"/>
                <a:gd name="T6" fmla="*/ 0 w 26"/>
                <a:gd name="T7" fmla="*/ 0 h 11"/>
                <a:gd name="T8" fmla="*/ 26 w 26"/>
                <a:gd name="T9" fmla="*/ 11 h 1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6" h="11">
                  <a:moveTo>
                    <a:pt x="0" y="0"/>
                  </a:moveTo>
                  <a:cubicBezTo>
                    <a:pt x="10" y="4"/>
                    <a:pt x="20" y="11"/>
                    <a:pt x="26" y="8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80" name="Freeform 175"/>
            <p:cNvSpPr>
              <a:spLocks/>
            </p:cNvSpPr>
            <p:nvPr/>
          </p:nvSpPr>
          <p:spPr bwMode="auto">
            <a:xfrm>
              <a:off x="3951" y="2581"/>
              <a:ext cx="60" cy="46"/>
            </a:xfrm>
            <a:custGeom>
              <a:avLst/>
              <a:gdLst>
                <a:gd name="T0" fmla="*/ 0 w 24"/>
                <a:gd name="T1" fmla="*/ 0 h 17"/>
                <a:gd name="T2" fmla="*/ 24 w 24"/>
                <a:gd name="T3" fmla="*/ 17 h 17"/>
                <a:gd name="T4" fmla="*/ 0 60000 65536"/>
                <a:gd name="T5" fmla="*/ 0 60000 65536"/>
                <a:gd name="T6" fmla="*/ 0 w 24"/>
                <a:gd name="T7" fmla="*/ 0 h 17"/>
                <a:gd name="T8" fmla="*/ 24 w 24"/>
                <a:gd name="T9" fmla="*/ 17 h 1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4" h="17">
                  <a:moveTo>
                    <a:pt x="0" y="0"/>
                  </a:moveTo>
                  <a:cubicBezTo>
                    <a:pt x="5" y="10"/>
                    <a:pt x="17" y="15"/>
                    <a:pt x="24" y="17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81" name="Freeform 176"/>
            <p:cNvSpPr>
              <a:spLocks/>
            </p:cNvSpPr>
            <p:nvPr/>
          </p:nvSpPr>
          <p:spPr bwMode="auto">
            <a:xfrm>
              <a:off x="3981" y="2840"/>
              <a:ext cx="33" cy="64"/>
            </a:xfrm>
            <a:custGeom>
              <a:avLst/>
              <a:gdLst>
                <a:gd name="T0" fmla="*/ 0 w 13"/>
                <a:gd name="T1" fmla="*/ 0 h 24"/>
                <a:gd name="T2" fmla="*/ 13 w 13"/>
                <a:gd name="T3" fmla="*/ 24 h 24"/>
                <a:gd name="T4" fmla="*/ 0 60000 65536"/>
                <a:gd name="T5" fmla="*/ 0 60000 65536"/>
                <a:gd name="T6" fmla="*/ 0 w 13"/>
                <a:gd name="T7" fmla="*/ 0 h 24"/>
                <a:gd name="T8" fmla="*/ 13 w 13"/>
                <a:gd name="T9" fmla="*/ 24 h 2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3" h="24">
                  <a:moveTo>
                    <a:pt x="0" y="0"/>
                  </a:moveTo>
                  <a:cubicBezTo>
                    <a:pt x="5" y="9"/>
                    <a:pt x="11" y="15"/>
                    <a:pt x="13" y="2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82" name="Freeform 177"/>
            <p:cNvSpPr>
              <a:spLocks/>
            </p:cNvSpPr>
            <p:nvPr/>
          </p:nvSpPr>
          <p:spPr bwMode="auto">
            <a:xfrm>
              <a:off x="4071" y="2733"/>
              <a:ext cx="40" cy="38"/>
            </a:xfrm>
            <a:custGeom>
              <a:avLst/>
              <a:gdLst>
                <a:gd name="T0" fmla="*/ 0 w 16"/>
                <a:gd name="T1" fmla="*/ 0 h 14"/>
                <a:gd name="T2" fmla="*/ 16 w 16"/>
                <a:gd name="T3" fmla="*/ 14 h 14"/>
                <a:gd name="T4" fmla="*/ 0 60000 65536"/>
                <a:gd name="T5" fmla="*/ 0 60000 65536"/>
                <a:gd name="T6" fmla="*/ 0 w 16"/>
                <a:gd name="T7" fmla="*/ 0 h 14"/>
                <a:gd name="T8" fmla="*/ 16 w 16"/>
                <a:gd name="T9" fmla="*/ 14 h 1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6" h="14">
                  <a:moveTo>
                    <a:pt x="0" y="0"/>
                  </a:moveTo>
                  <a:cubicBezTo>
                    <a:pt x="8" y="5"/>
                    <a:pt x="16" y="14"/>
                    <a:pt x="16" y="1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83" name="Freeform 178"/>
            <p:cNvSpPr>
              <a:spLocks/>
            </p:cNvSpPr>
            <p:nvPr/>
          </p:nvSpPr>
          <p:spPr bwMode="auto">
            <a:xfrm>
              <a:off x="3876" y="2968"/>
              <a:ext cx="10" cy="69"/>
            </a:xfrm>
            <a:custGeom>
              <a:avLst/>
              <a:gdLst>
                <a:gd name="T0" fmla="*/ 0 w 4"/>
                <a:gd name="T1" fmla="*/ 0 h 26"/>
                <a:gd name="T2" fmla="*/ 2 w 4"/>
                <a:gd name="T3" fmla="*/ 26 h 26"/>
                <a:gd name="T4" fmla="*/ 0 60000 65536"/>
                <a:gd name="T5" fmla="*/ 0 60000 65536"/>
                <a:gd name="T6" fmla="*/ 0 w 4"/>
                <a:gd name="T7" fmla="*/ 0 h 26"/>
                <a:gd name="T8" fmla="*/ 4 w 4"/>
                <a:gd name="T9" fmla="*/ 26 h 2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26">
                  <a:moveTo>
                    <a:pt x="0" y="0"/>
                  </a:moveTo>
                  <a:cubicBezTo>
                    <a:pt x="4" y="8"/>
                    <a:pt x="4" y="22"/>
                    <a:pt x="2" y="2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84" name="Freeform 179"/>
            <p:cNvSpPr>
              <a:spLocks/>
            </p:cNvSpPr>
            <p:nvPr/>
          </p:nvSpPr>
          <p:spPr bwMode="auto">
            <a:xfrm>
              <a:off x="3464" y="2968"/>
              <a:ext cx="60" cy="37"/>
            </a:xfrm>
            <a:custGeom>
              <a:avLst/>
              <a:gdLst>
                <a:gd name="T0" fmla="*/ 0 w 24"/>
                <a:gd name="T1" fmla="*/ 14 h 14"/>
                <a:gd name="T2" fmla="*/ 24 w 24"/>
                <a:gd name="T3" fmla="*/ 0 h 14"/>
                <a:gd name="T4" fmla="*/ 0 60000 65536"/>
                <a:gd name="T5" fmla="*/ 0 60000 65536"/>
                <a:gd name="T6" fmla="*/ 0 w 24"/>
                <a:gd name="T7" fmla="*/ 0 h 14"/>
                <a:gd name="T8" fmla="*/ 24 w 24"/>
                <a:gd name="T9" fmla="*/ 14 h 1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4" h="14">
                  <a:moveTo>
                    <a:pt x="0" y="14"/>
                  </a:moveTo>
                  <a:cubicBezTo>
                    <a:pt x="8" y="5"/>
                    <a:pt x="11" y="1"/>
                    <a:pt x="24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85" name="Freeform 180"/>
            <p:cNvSpPr>
              <a:spLocks/>
            </p:cNvSpPr>
            <p:nvPr/>
          </p:nvSpPr>
          <p:spPr bwMode="auto">
            <a:xfrm>
              <a:off x="2541" y="1501"/>
              <a:ext cx="68" cy="48"/>
            </a:xfrm>
            <a:custGeom>
              <a:avLst/>
              <a:gdLst>
                <a:gd name="T0" fmla="*/ 0 w 27"/>
                <a:gd name="T1" fmla="*/ 0 h 18"/>
                <a:gd name="T2" fmla="*/ 27 w 27"/>
                <a:gd name="T3" fmla="*/ 18 h 18"/>
                <a:gd name="T4" fmla="*/ 0 60000 65536"/>
                <a:gd name="T5" fmla="*/ 0 60000 65536"/>
                <a:gd name="T6" fmla="*/ 0 w 27"/>
                <a:gd name="T7" fmla="*/ 0 h 18"/>
                <a:gd name="T8" fmla="*/ 27 w 27"/>
                <a:gd name="T9" fmla="*/ 18 h 1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" h="18">
                  <a:moveTo>
                    <a:pt x="0" y="0"/>
                  </a:moveTo>
                  <a:cubicBezTo>
                    <a:pt x="6" y="13"/>
                    <a:pt x="17" y="17"/>
                    <a:pt x="27" y="18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86" name="Freeform 181"/>
            <p:cNvSpPr>
              <a:spLocks/>
            </p:cNvSpPr>
            <p:nvPr/>
          </p:nvSpPr>
          <p:spPr bwMode="auto">
            <a:xfrm>
              <a:off x="2586" y="1523"/>
              <a:ext cx="403" cy="1261"/>
            </a:xfrm>
            <a:custGeom>
              <a:avLst/>
              <a:gdLst>
                <a:gd name="T0" fmla="*/ 160 w 161"/>
                <a:gd name="T1" fmla="*/ 463 h 473"/>
                <a:gd name="T2" fmla="*/ 154 w 161"/>
                <a:gd name="T3" fmla="*/ 459 h 473"/>
                <a:gd name="T4" fmla="*/ 157 w 161"/>
                <a:gd name="T5" fmla="*/ 453 h 473"/>
                <a:gd name="T6" fmla="*/ 125 w 161"/>
                <a:gd name="T7" fmla="*/ 453 h 473"/>
                <a:gd name="T8" fmla="*/ 72 w 161"/>
                <a:gd name="T9" fmla="*/ 415 h 473"/>
                <a:gd name="T10" fmla="*/ 44 w 161"/>
                <a:gd name="T11" fmla="*/ 381 h 473"/>
                <a:gd name="T12" fmla="*/ 24 w 161"/>
                <a:gd name="T13" fmla="*/ 337 h 473"/>
                <a:gd name="T14" fmla="*/ 18 w 161"/>
                <a:gd name="T15" fmla="*/ 304 h 473"/>
                <a:gd name="T16" fmla="*/ 17 w 161"/>
                <a:gd name="T17" fmla="*/ 268 h 473"/>
                <a:gd name="T18" fmla="*/ 20 w 161"/>
                <a:gd name="T19" fmla="*/ 243 h 473"/>
                <a:gd name="T20" fmla="*/ 26 w 161"/>
                <a:gd name="T21" fmla="*/ 213 h 473"/>
                <a:gd name="T22" fmla="*/ 31 w 161"/>
                <a:gd name="T23" fmla="*/ 200 h 473"/>
                <a:gd name="T24" fmla="*/ 37 w 161"/>
                <a:gd name="T25" fmla="*/ 164 h 473"/>
                <a:gd name="T26" fmla="*/ 39 w 161"/>
                <a:gd name="T27" fmla="*/ 141 h 473"/>
                <a:gd name="T28" fmla="*/ 43 w 161"/>
                <a:gd name="T29" fmla="*/ 113 h 473"/>
                <a:gd name="T30" fmla="*/ 41 w 161"/>
                <a:gd name="T31" fmla="*/ 76 h 473"/>
                <a:gd name="T32" fmla="*/ 43 w 161"/>
                <a:gd name="T33" fmla="*/ 34 h 473"/>
                <a:gd name="T34" fmla="*/ 40 w 161"/>
                <a:gd name="T35" fmla="*/ 8 h 473"/>
                <a:gd name="T36" fmla="*/ 22 w 161"/>
                <a:gd name="T37" fmla="*/ 0 h 473"/>
                <a:gd name="T38" fmla="*/ 28 w 161"/>
                <a:gd name="T39" fmla="*/ 14 h 473"/>
                <a:gd name="T40" fmla="*/ 30 w 161"/>
                <a:gd name="T41" fmla="*/ 49 h 473"/>
                <a:gd name="T42" fmla="*/ 27 w 161"/>
                <a:gd name="T43" fmla="*/ 72 h 473"/>
                <a:gd name="T44" fmla="*/ 27 w 161"/>
                <a:gd name="T45" fmla="*/ 98 h 473"/>
                <a:gd name="T46" fmla="*/ 26 w 161"/>
                <a:gd name="T47" fmla="*/ 114 h 473"/>
                <a:gd name="T48" fmla="*/ 22 w 161"/>
                <a:gd name="T49" fmla="*/ 139 h 473"/>
                <a:gd name="T50" fmla="*/ 21 w 161"/>
                <a:gd name="T51" fmla="*/ 177 h 473"/>
                <a:gd name="T52" fmla="*/ 13 w 161"/>
                <a:gd name="T53" fmla="*/ 202 h 473"/>
                <a:gd name="T54" fmla="*/ 12 w 161"/>
                <a:gd name="T55" fmla="*/ 226 h 473"/>
                <a:gd name="T56" fmla="*/ 9 w 161"/>
                <a:gd name="T57" fmla="*/ 248 h 473"/>
                <a:gd name="T58" fmla="*/ 5 w 161"/>
                <a:gd name="T59" fmla="*/ 279 h 473"/>
                <a:gd name="T60" fmla="*/ 1 w 161"/>
                <a:gd name="T61" fmla="*/ 309 h 473"/>
                <a:gd name="T62" fmla="*/ 6 w 161"/>
                <a:gd name="T63" fmla="*/ 323 h 473"/>
                <a:gd name="T64" fmla="*/ 16 w 161"/>
                <a:gd name="T65" fmla="*/ 358 h 473"/>
                <a:gd name="T66" fmla="*/ 35 w 161"/>
                <a:gd name="T67" fmla="*/ 390 h 473"/>
                <a:gd name="T68" fmla="*/ 51 w 161"/>
                <a:gd name="T69" fmla="*/ 416 h 473"/>
                <a:gd name="T70" fmla="*/ 67 w 161"/>
                <a:gd name="T71" fmla="*/ 431 h 473"/>
                <a:gd name="T72" fmla="*/ 81 w 161"/>
                <a:gd name="T73" fmla="*/ 446 h 473"/>
                <a:gd name="T74" fmla="*/ 151 w 161"/>
                <a:gd name="T75" fmla="*/ 469 h 473"/>
                <a:gd name="T76" fmla="*/ 161 w 161"/>
                <a:gd name="T77" fmla="*/ 463 h 473"/>
                <a:gd name="T78" fmla="*/ 160 w 161"/>
                <a:gd name="T79" fmla="*/ 463 h 47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61"/>
                <a:gd name="T121" fmla="*/ 0 h 473"/>
                <a:gd name="T122" fmla="*/ 161 w 161"/>
                <a:gd name="T123" fmla="*/ 473 h 47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61" h="473">
                  <a:moveTo>
                    <a:pt x="160" y="463"/>
                  </a:moveTo>
                  <a:cubicBezTo>
                    <a:pt x="157" y="464"/>
                    <a:pt x="154" y="462"/>
                    <a:pt x="154" y="459"/>
                  </a:cubicBezTo>
                  <a:cubicBezTo>
                    <a:pt x="153" y="456"/>
                    <a:pt x="154" y="453"/>
                    <a:pt x="157" y="453"/>
                  </a:cubicBezTo>
                  <a:cubicBezTo>
                    <a:pt x="157" y="453"/>
                    <a:pt x="140" y="458"/>
                    <a:pt x="125" y="453"/>
                  </a:cubicBezTo>
                  <a:cubicBezTo>
                    <a:pt x="110" y="448"/>
                    <a:pt x="79" y="422"/>
                    <a:pt x="72" y="415"/>
                  </a:cubicBezTo>
                  <a:cubicBezTo>
                    <a:pt x="65" y="408"/>
                    <a:pt x="52" y="385"/>
                    <a:pt x="44" y="381"/>
                  </a:cubicBezTo>
                  <a:cubicBezTo>
                    <a:pt x="35" y="378"/>
                    <a:pt x="22" y="346"/>
                    <a:pt x="24" y="337"/>
                  </a:cubicBezTo>
                  <a:cubicBezTo>
                    <a:pt x="25" y="329"/>
                    <a:pt x="22" y="310"/>
                    <a:pt x="18" y="304"/>
                  </a:cubicBezTo>
                  <a:cubicBezTo>
                    <a:pt x="15" y="297"/>
                    <a:pt x="13" y="273"/>
                    <a:pt x="17" y="268"/>
                  </a:cubicBezTo>
                  <a:cubicBezTo>
                    <a:pt x="21" y="262"/>
                    <a:pt x="21" y="248"/>
                    <a:pt x="20" y="243"/>
                  </a:cubicBezTo>
                  <a:cubicBezTo>
                    <a:pt x="20" y="237"/>
                    <a:pt x="24" y="217"/>
                    <a:pt x="26" y="213"/>
                  </a:cubicBezTo>
                  <a:cubicBezTo>
                    <a:pt x="28" y="209"/>
                    <a:pt x="31" y="207"/>
                    <a:pt x="31" y="200"/>
                  </a:cubicBezTo>
                  <a:cubicBezTo>
                    <a:pt x="31" y="192"/>
                    <a:pt x="29" y="172"/>
                    <a:pt x="37" y="164"/>
                  </a:cubicBezTo>
                  <a:cubicBezTo>
                    <a:pt x="44" y="155"/>
                    <a:pt x="40" y="149"/>
                    <a:pt x="39" y="141"/>
                  </a:cubicBezTo>
                  <a:cubicBezTo>
                    <a:pt x="37" y="133"/>
                    <a:pt x="39" y="125"/>
                    <a:pt x="43" y="113"/>
                  </a:cubicBezTo>
                  <a:cubicBezTo>
                    <a:pt x="47" y="102"/>
                    <a:pt x="37" y="89"/>
                    <a:pt x="41" y="76"/>
                  </a:cubicBezTo>
                  <a:cubicBezTo>
                    <a:pt x="44" y="62"/>
                    <a:pt x="44" y="45"/>
                    <a:pt x="43" y="34"/>
                  </a:cubicBezTo>
                  <a:cubicBezTo>
                    <a:pt x="42" y="27"/>
                    <a:pt x="41" y="15"/>
                    <a:pt x="40" y="8"/>
                  </a:cubicBezTo>
                  <a:cubicBezTo>
                    <a:pt x="34" y="7"/>
                    <a:pt x="28" y="4"/>
                    <a:pt x="22" y="0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0" y="24"/>
                    <a:pt x="30" y="37"/>
                    <a:pt x="30" y="49"/>
                  </a:cubicBezTo>
                  <a:cubicBezTo>
                    <a:pt x="30" y="57"/>
                    <a:pt x="27" y="66"/>
                    <a:pt x="27" y="72"/>
                  </a:cubicBezTo>
                  <a:cubicBezTo>
                    <a:pt x="26" y="80"/>
                    <a:pt x="27" y="89"/>
                    <a:pt x="27" y="98"/>
                  </a:cubicBezTo>
                  <a:cubicBezTo>
                    <a:pt x="26" y="105"/>
                    <a:pt x="26" y="111"/>
                    <a:pt x="26" y="114"/>
                  </a:cubicBezTo>
                  <a:cubicBezTo>
                    <a:pt x="26" y="117"/>
                    <a:pt x="23" y="128"/>
                    <a:pt x="22" y="139"/>
                  </a:cubicBezTo>
                  <a:cubicBezTo>
                    <a:pt x="21" y="154"/>
                    <a:pt x="23" y="170"/>
                    <a:pt x="21" y="177"/>
                  </a:cubicBezTo>
                  <a:cubicBezTo>
                    <a:pt x="20" y="181"/>
                    <a:pt x="14" y="192"/>
                    <a:pt x="13" y="202"/>
                  </a:cubicBezTo>
                  <a:cubicBezTo>
                    <a:pt x="11" y="210"/>
                    <a:pt x="14" y="218"/>
                    <a:pt x="12" y="226"/>
                  </a:cubicBezTo>
                  <a:cubicBezTo>
                    <a:pt x="11" y="235"/>
                    <a:pt x="9" y="243"/>
                    <a:pt x="9" y="248"/>
                  </a:cubicBezTo>
                  <a:cubicBezTo>
                    <a:pt x="8" y="254"/>
                    <a:pt x="6" y="267"/>
                    <a:pt x="5" y="279"/>
                  </a:cubicBezTo>
                  <a:cubicBezTo>
                    <a:pt x="4" y="292"/>
                    <a:pt x="0" y="303"/>
                    <a:pt x="1" y="309"/>
                  </a:cubicBezTo>
                  <a:cubicBezTo>
                    <a:pt x="2" y="313"/>
                    <a:pt x="6" y="319"/>
                    <a:pt x="6" y="323"/>
                  </a:cubicBezTo>
                  <a:cubicBezTo>
                    <a:pt x="8" y="335"/>
                    <a:pt x="10" y="348"/>
                    <a:pt x="16" y="358"/>
                  </a:cubicBezTo>
                  <a:cubicBezTo>
                    <a:pt x="24" y="371"/>
                    <a:pt x="28" y="385"/>
                    <a:pt x="35" y="390"/>
                  </a:cubicBezTo>
                  <a:cubicBezTo>
                    <a:pt x="39" y="392"/>
                    <a:pt x="43" y="405"/>
                    <a:pt x="51" y="416"/>
                  </a:cubicBezTo>
                  <a:cubicBezTo>
                    <a:pt x="56" y="422"/>
                    <a:pt x="62" y="424"/>
                    <a:pt x="67" y="431"/>
                  </a:cubicBezTo>
                  <a:cubicBezTo>
                    <a:pt x="72" y="437"/>
                    <a:pt x="77" y="442"/>
                    <a:pt x="81" y="446"/>
                  </a:cubicBezTo>
                  <a:cubicBezTo>
                    <a:pt x="99" y="463"/>
                    <a:pt x="137" y="473"/>
                    <a:pt x="151" y="469"/>
                  </a:cubicBezTo>
                  <a:cubicBezTo>
                    <a:pt x="159" y="468"/>
                    <a:pt x="161" y="465"/>
                    <a:pt x="161" y="463"/>
                  </a:cubicBezTo>
                  <a:cubicBezTo>
                    <a:pt x="161" y="463"/>
                    <a:pt x="160" y="463"/>
                    <a:pt x="160" y="463"/>
                  </a:cubicBezTo>
                  <a:close/>
                </a:path>
              </a:pathLst>
            </a:cu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87" name="Freeform 182"/>
            <p:cNvSpPr>
              <a:spLocks/>
            </p:cNvSpPr>
            <p:nvPr/>
          </p:nvSpPr>
          <p:spPr bwMode="auto">
            <a:xfrm>
              <a:off x="3769" y="2776"/>
              <a:ext cx="17" cy="59"/>
            </a:xfrm>
            <a:custGeom>
              <a:avLst/>
              <a:gdLst>
                <a:gd name="T0" fmla="*/ 7 w 7"/>
                <a:gd name="T1" fmla="*/ 0 h 22"/>
                <a:gd name="T2" fmla="*/ 7 w 7"/>
                <a:gd name="T3" fmla="*/ 22 h 22"/>
                <a:gd name="T4" fmla="*/ 0 60000 65536"/>
                <a:gd name="T5" fmla="*/ 0 60000 65536"/>
                <a:gd name="T6" fmla="*/ 0 w 7"/>
                <a:gd name="T7" fmla="*/ 0 h 22"/>
                <a:gd name="T8" fmla="*/ 7 w 7"/>
                <a:gd name="T9" fmla="*/ 22 h 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22">
                  <a:moveTo>
                    <a:pt x="7" y="0"/>
                  </a:moveTo>
                  <a:cubicBezTo>
                    <a:pt x="0" y="6"/>
                    <a:pt x="7" y="22"/>
                    <a:pt x="7" y="22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88" name="Freeform 183"/>
            <p:cNvSpPr>
              <a:spLocks/>
            </p:cNvSpPr>
            <p:nvPr/>
          </p:nvSpPr>
          <p:spPr bwMode="auto">
            <a:xfrm>
              <a:off x="3236" y="3045"/>
              <a:ext cx="33" cy="54"/>
            </a:xfrm>
            <a:custGeom>
              <a:avLst/>
              <a:gdLst>
                <a:gd name="T0" fmla="*/ 0 w 13"/>
                <a:gd name="T1" fmla="*/ 0 h 20"/>
                <a:gd name="T2" fmla="*/ 13 w 13"/>
                <a:gd name="T3" fmla="*/ 20 h 20"/>
                <a:gd name="T4" fmla="*/ 0 60000 65536"/>
                <a:gd name="T5" fmla="*/ 0 60000 65536"/>
                <a:gd name="T6" fmla="*/ 0 w 13"/>
                <a:gd name="T7" fmla="*/ 0 h 20"/>
                <a:gd name="T8" fmla="*/ 13 w 13"/>
                <a:gd name="T9" fmla="*/ 20 h 2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3" h="20">
                  <a:moveTo>
                    <a:pt x="0" y="0"/>
                  </a:moveTo>
                  <a:cubicBezTo>
                    <a:pt x="5" y="12"/>
                    <a:pt x="13" y="20"/>
                    <a:pt x="13" y="2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89" name="Freeform 184"/>
            <p:cNvSpPr>
              <a:spLocks/>
            </p:cNvSpPr>
            <p:nvPr/>
          </p:nvSpPr>
          <p:spPr bwMode="auto">
            <a:xfrm>
              <a:off x="3936" y="2648"/>
              <a:ext cx="28" cy="40"/>
            </a:xfrm>
            <a:custGeom>
              <a:avLst/>
              <a:gdLst>
                <a:gd name="T0" fmla="*/ 0 w 11"/>
                <a:gd name="T1" fmla="*/ 0 h 15"/>
                <a:gd name="T2" fmla="*/ 11 w 11"/>
                <a:gd name="T3" fmla="*/ 15 h 15"/>
                <a:gd name="T4" fmla="*/ 0 60000 65536"/>
                <a:gd name="T5" fmla="*/ 0 60000 65536"/>
                <a:gd name="T6" fmla="*/ 0 w 11"/>
                <a:gd name="T7" fmla="*/ 0 h 15"/>
                <a:gd name="T8" fmla="*/ 11 w 11"/>
                <a:gd name="T9" fmla="*/ 15 h 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" h="15">
                  <a:moveTo>
                    <a:pt x="0" y="0"/>
                  </a:moveTo>
                  <a:cubicBezTo>
                    <a:pt x="2" y="6"/>
                    <a:pt x="5" y="12"/>
                    <a:pt x="11" y="1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90" name="Freeform 185"/>
            <p:cNvSpPr>
              <a:spLocks/>
            </p:cNvSpPr>
            <p:nvPr/>
          </p:nvSpPr>
          <p:spPr bwMode="auto">
            <a:xfrm>
              <a:off x="3374" y="1147"/>
              <a:ext cx="765" cy="1717"/>
            </a:xfrm>
            <a:custGeom>
              <a:avLst/>
              <a:gdLst>
                <a:gd name="T0" fmla="*/ 0 w 306"/>
                <a:gd name="T1" fmla="*/ 577 h 644"/>
                <a:gd name="T2" fmla="*/ 62 w 306"/>
                <a:gd name="T3" fmla="*/ 591 h 644"/>
                <a:gd name="T4" fmla="*/ 105 w 306"/>
                <a:gd name="T5" fmla="*/ 613 h 644"/>
                <a:gd name="T6" fmla="*/ 140 w 306"/>
                <a:gd name="T7" fmla="*/ 634 h 644"/>
                <a:gd name="T8" fmla="*/ 230 w 306"/>
                <a:gd name="T9" fmla="*/ 610 h 644"/>
                <a:gd name="T10" fmla="*/ 260 w 306"/>
                <a:gd name="T11" fmla="*/ 590 h 644"/>
                <a:gd name="T12" fmla="*/ 277 w 306"/>
                <a:gd name="T13" fmla="*/ 558 h 644"/>
                <a:gd name="T14" fmla="*/ 289 w 306"/>
                <a:gd name="T15" fmla="*/ 510 h 644"/>
                <a:gd name="T16" fmla="*/ 287 w 306"/>
                <a:gd name="T17" fmla="*/ 462 h 644"/>
                <a:gd name="T18" fmla="*/ 281 w 306"/>
                <a:gd name="T19" fmla="*/ 420 h 644"/>
                <a:gd name="T20" fmla="*/ 266 w 306"/>
                <a:gd name="T21" fmla="*/ 384 h 644"/>
                <a:gd name="T22" fmla="*/ 254 w 306"/>
                <a:gd name="T23" fmla="*/ 340 h 644"/>
                <a:gd name="T24" fmla="*/ 253 w 306"/>
                <a:gd name="T25" fmla="*/ 295 h 644"/>
                <a:gd name="T26" fmla="*/ 246 w 306"/>
                <a:gd name="T27" fmla="*/ 246 h 644"/>
                <a:gd name="T28" fmla="*/ 240 w 306"/>
                <a:gd name="T29" fmla="*/ 202 h 644"/>
                <a:gd name="T30" fmla="*/ 240 w 306"/>
                <a:gd name="T31" fmla="*/ 162 h 644"/>
                <a:gd name="T32" fmla="*/ 246 w 306"/>
                <a:gd name="T33" fmla="*/ 131 h 644"/>
                <a:gd name="T34" fmla="*/ 250 w 306"/>
                <a:gd name="T35" fmla="*/ 90 h 644"/>
                <a:gd name="T36" fmla="*/ 252 w 306"/>
                <a:gd name="T37" fmla="*/ 41 h 644"/>
                <a:gd name="T38" fmla="*/ 252 w 306"/>
                <a:gd name="T39" fmla="*/ 41 h 644"/>
                <a:gd name="T40" fmla="*/ 252 w 306"/>
                <a:gd name="T41" fmla="*/ 35 h 644"/>
                <a:gd name="T42" fmla="*/ 256 w 306"/>
                <a:gd name="T43" fmla="*/ 1 h 644"/>
                <a:gd name="T44" fmla="*/ 256 w 306"/>
                <a:gd name="T45" fmla="*/ 1 h 644"/>
                <a:gd name="T46" fmla="*/ 256 w 306"/>
                <a:gd name="T47" fmla="*/ 1 h 644"/>
                <a:gd name="T48" fmla="*/ 262 w 306"/>
                <a:gd name="T49" fmla="*/ 28 h 644"/>
                <a:gd name="T50" fmla="*/ 263 w 306"/>
                <a:gd name="T51" fmla="*/ 62 h 644"/>
                <a:gd name="T52" fmla="*/ 262 w 306"/>
                <a:gd name="T53" fmla="*/ 93 h 644"/>
                <a:gd name="T54" fmla="*/ 260 w 306"/>
                <a:gd name="T55" fmla="*/ 122 h 644"/>
                <a:gd name="T56" fmla="*/ 258 w 306"/>
                <a:gd name="T57" fmla="*/ 135 h 644"/>
                <a:gd name="T58" fmla="*/ 258 w 306"/>
                <a:gd name="T59" fmla="*/ 155 h 644"/>
                <a:gd name="T60" fmla="*/ 251 w 306"/>
                <a:gd name="T61" fmla="*/ 181 h 644"/>
                <a:gd name="T62" fmla="*/ 254 w 306"/>
                <a:gd name="T63" fmla="*/ 201 h 644"/>
                <a:gd name="T64" fmla="*/ 258 w 306"/>
                <a:gd name="T65" fmla="*/ 220 h 644"/>
                <a:gd name="T66" fmla="*/ 261 w 306"/>
                <a:gd name="T67" fmla="*/ 245 h 644"/>
                <a:gd name="T68" fmla="*/ 262 w 306"/>
                <a:gd name="T69" fmla="*/ 274 h 644"/>
                <a:gd name="T70" fmla="*/ 266 w 306"/>
                <a:gd name="T71" fmla="*/ 301 h 644"/>
                <a:gd name="T72" fmla="*/ 270 w 306"/>
                <a:gd name="T73" fmla="*/ 325 h 644"/>
                <a:gd name="T74" fmla="*/ 272 w 306"/>
                <a:gd name="T75" fmla="*/ 347 h 644"/>
                <a:gd name="T76" fmla="*/ 278 w 306"/>
                <a:gd name="T77" fmla="*/ 367 h 644"/>
                <a:gd name="T78" fmla="*/ 287 w 306"/>
                <a:gd name="T79" fmla="*/ 384 h 644"/>
                <a:gd name="T80" fmla="*/ 288 w 306"/>
                <a:gd name="T81" fmla="*/ 404 h 644"/>
                <a:gd name="T82" fmla="*/ 296 w 306"/>
                <a:gd name="T83" fmla="*/ 425 h 644"/>
                <a:gd name="T84" fmla="*/ 302 w 306"/>
                <a:gd name="T85" fmla="*/ 464 h 644"/>
                <a:gd name="T86" fmla="*/ 305 w 306"/>
                <a:gd name="T87" fmla="*/ 490 h 644"/>
                <a:gd name="T88" fmla="*/ 301 w 306"/>
                <a:gd name="T89" fmla="*/ 530 h 644"/>
                <a:gd name="T90" fmla="*/ 285 w 306"/>
                <a:gd name="T91" fmla="*/ 564 h 644"/>
                <a:gd name="T92" fmla="*/ 265 w 306"/>
                <a:gd name="T93" fmla="*/ 599 h 644"/>
                <a:gd name="T94" fmla="*/ 235 w 306"/>
                <a:gd name="T95" fmla="*/ 618 h 644"/>
                <a:gd name="T96" fmla="*/ 193 w 306"/>
                <a:gd name="T97" fmla="*/ 638 h 644"/>
                <a:gd name="T98" fmla="*/ 149 w 306"/>
                <a:gd name="T99" fmla="*/ 643 h 644"/>
                <a:gd name="T100" fmla="*/ 114 w 306"/>
                <a:gd name="T101" fmla="*/ 632 h 644"/>
                <a:gd name="T102" fmla="*/ 86 w 306"/>
                <a:gd name="T103" fmla="*/ 619 h 644"/>
                <a:gd name="T104" fmla="*/ 51 w 306"/>
                <a:gd name="T105" fmla="*/ 594 h 644"/>
                <a:gd name="T106" fmla="*/ 0 w 306"/>
                <a:gd name="T107" fmla="*/ 577 h 6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06"/>
                <a:gd name="T163" fmla="*/ 0 h 644"/>
                <a:gd name="T164" fmla="*/ 306 w 306"/>
                <a:gd name="T165" fmla="*/ 644 h 6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06" h="644">
                  <a:moveTo>
                    <a:pt x="0" y="577"/>
                  </a:moveTo>
                  <a:cubicBezTo>
                    <a:pt x="25" y="572"/>
                    <a:pt x="46" y="581"/>
                    <a:pt x="62" y="591"/>
                  </a:cubicBezTo>
                  <a:cubicBezTo>
                    <a:pt x="78" y="602"/>
                    <a:pt x="90" y="609"/>
                    <a:pt x="105" y="613"/>
                  </a:cubicBezTo>
                  <a:cubicBezTo>
                    <a:pt x="120" y="618"/>
                    <a:pt x="122" y="630"/>
                    <a:pt x="140" y="634"/>
                  </a:cubicBezTo>
                  <a:cubicBezTo>
                    <a:pt x="202" y="640"/>
                    <a:pt x="219" y="621"/>
                    <a:pt x="230" y="610"/>
                  </a:cubicBezTo>
                  <a:cubicBezTo>
                    <a:pt x="242" y="600"/>
                    <a:pt x="251" y="602"/>
                    <a:pt x="260" y="590"/>
                  </a:cubicBezTo>
                  <a:cubicBezTo>
                    <a:pt x="268" y="578"/>
                    <a:pt x="270" y="569"/>
                    <a:pt x="277" y="558"/>
                  </a:cubicBezTo>
                  <a:cubicBezTo>
                    <a:pt x="284" y="546"/>
                    <a:pt x="285" y="524"/>
                    <a:pt x="289" y="510"/>
                  </a:cubicBezTo>
                  <a:cubicBezTo>
                    <a:pt x="293" y="496"/>
                    <a:pt x="288" y="474"/>
                    <a:pt x="287" y="462"/>
                  </a:cubicBezTo>
                  <a:cubicBezTo>
                    <a:pt x="286" y="449"/>
                    <a:pt x="284" y="432"/>
                    <a:pt x="281" y="420"/>
                  </a:cubicBezTo>
                  <a:cubicBezTo>
                    <a:pt x="277" y="408"/>
                    <a:pt x="270" y="397"/>
                    <a:pt x="266" y="384"/>
                  </a:cubicBezTo>
                  <a:cubicBezTo>
                    <a:pt x="262" y="371"/>
                    <a:pt x="258" y="352"/>
                    <a:pt x="254" y="340"/>
                  </a:cubicBezTo>
                  <a:cubicBezTo>
                    <a:pt x="251" y="328"/>
                    <a:pt x="255" y="307"/>
                    <a:pt x="253" y="295"/>
                  </a:cubicBezTo>
                  <a:cubicBezTo>
                    <a:pt x="251" y="283"/>
                    <a:pt x="246" y="259"/>
                    <a:pt x="246" y="246"/>
                  </a:cubicBezTo>
                  <a:cubicBezTo>
                    <a:pt x="246" y="233"/>
                    <a:pt x="239" y="211"/>
                    <a:pt x="240" y="202"/>
                  </a:cubicBezTo>
                  <a:cubicBezTo>
                    <a:pt x="241" y="193"/>
                    <a:pt x="238" y="175"/>
                    <a:pt x="240" y="162"/>
                  </a:cubicBezTo>
                  <a:cubicBezTo>
                    <a:pt x="241" y="149"/>
                    <a:pt x="245" y="138"/>
                    <a:pt x="246" y="131"/>
                  </a:cubicBezTo>
                  <a:cubicBezTo>
                    <a:pt x="246" y="124"/>
                    <a:pt x="249" y="99"/>
                    <a:pt x="250" y="90"/>
                  </a:cubicBezTo>
                  <a:cubicBezTo>
                    <a:pt x="251" y="80"/>
                    <a:pt x="256" y="52"/>
                    <a:pt x="252" y="41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39"/>
                    <a:pt x="252" y="36"/>
                    <a:pt x="252" y="35"/>
                  </a:cubicBezTo>
                  <a:cubicBezTo>
                    <a:pt x="259" y="31"/>
                    <a:pt x="258" y="6"/>
                    <a:pt x="256" y="1"/>
                  </a:cubicBezTo>
                  <a:cubicBezTo>
                    <a:pt x="258" y="0"/>
                    <a:pt x="254" y="3"/>
                    <a:pt x="256" y="1"/>
                  </a:cubicBezTo>
                  <a:cubicBezTo>
                    <a:pt x="256" y="1"/>
                    <a:pt x="256" y="1"/>
                    <a:pt x="256" y="1"/>
                  </a:cubicBezTo>
                  <a:cubicBezTo>
                    <a:pt x="256" y="1"/>
                    <a:pt x="262" y="22"/>
                    <a:pt x="262" y="28"/>
                  </a:cubicBezTo>
                  <a:cubicBezTo>
                    <a:pt x="261" y="33"/>
                    <a:pt x="263" y="53"/>
                    <a:pt x="263" y="62"/>
                  </a:cubicBezTo>
                  <a:cubicBezTo>
                    <a:pt x="262" y="70"/>
                    <a:pt x="264" y="88"/>
                    <a:pt x="262" y="93"/>
                  </a:cubicBezTo>
                  <a:cubicBezTo>
                    <a:pt x="260" y="98"/>
                    <a:pt x="261" y="116"/>
                    <a:pt x="260" y="122"/>
                  </a:cubicBezTo>
                  <a:cubicBezTo>
                    <a:pt x="259" y="129"/>
                    <a:pt x="258" y="133"/>
                    <a:pt x="258" y="135"/>
                  </a:cubicBezTo>
                  <a:cubicBezTo>
                    <a:pt x="258" y="137"/>
                    <a:pt x="260" y="146"/>
                    <a:pt x="258" y="155"/>
                  </a:cubicBezTo>
                  <a:cubicBezTo>
                    <a:pt x="257" y="164"/>
                    <a:pt x="251" y="176"/>
                    <a:pt x="251" y="181"/>
                  </a:cubicBezTo>
                  <a:cubicBezTo>
                    <a:pt x="251" y="186"/>
                    <a:pt x="254" y="196"/>
                    <a:pt x="254" y="201"/>
                  </a:cubicBezTo>
                  <a:cubicBezTo>
                    <a:pt x="254" y="206"/>
                    <a:pt x="258" y="215"/>
                    <a:pt x="258" y="220"/>
                  </a:cubicBezTo>
                  <a:cubicBezTo>
                    <a:pt x="258" y="225"/>
                    <a:pt x="261" y="238"/>
                    <a:pt x="261" y="245"/>
                  </a:cubicBezTo>
                  <a:cubicBezTo>
                    <a:pt x="261" y="254"/>
                    <a:pt x="262" y="265"/>
                    <a:pt x="262" y="274"/>
                  </a:cubicBezTo>
                  <a:cubicBezTo>
                    <a:pt x="262" y="282"/>
                    <a:pt x="265" y="293"/>
                    <a:pt x="266" y="301"/>
                  </a:cubicBezTo>
                  <a:cubicBezTo>
                    <a:pt x="267" y="309"/>
                    <a:pt x="269" y="318"/>
                    <a:pt x="270" y="325"/>
                  </a:cubicBezTo>
                  <a:cubicBezTo>
                    <a:pt x="271" y="331"/>
                    <a:pt x="270" y="336"/>
                    <a:pt x="272" y="347"/>
                  </a:cubicBezTo>
                  <a:cubicBezTo>
                    <a:pt x="274" y="357"/>
                    <a:pt x="277" y="363"/>
                    <a:pt x="278" y="367"/>
                  </a:cubicBezTo>
                  <a:cubicBezTo>
                    <a:pt x="279" y="372"/>
                    <a:pt x="284" y="374"/>
                    <a:pt x="287" y="384"/>
                  </a:cubicBezTo>
                  <a:cubicBezTo>
                    <a:pt x="289" y="395"/>
                    <a:pt x="286" y="398"/>
                    <a:pt x="288" y="404"/>
                  </a:cubicBezTo>
                  <a:cubicBezTo>
                    <a:pt x="290" y="410"/>
                    <a:pt x="294" y="417"/>
                    <a:pt x="296" y="425"/>
                  </a:cubicBezTo>
                  <a:cubicBezTo>
                    <a:pt x="298" y="433"/>
                    <a:pt x="302" y="457"/>
                    <a:pt x="302" y="464"/>
                  </a:cubicBezTo>
                  <a:cubicBezTo>
                    <a:pt x="303" y="471"/>
                    <a:pt x="306" y="482"/>
                    <a:pt x="305" y="490"/>
                  </a:cubicBezTo>
                  <a:cubicBezTo>
                    <a:pt x="305" y="499"/>
                    <a:pt x="304" y="517"/>
                    <a:pt x="301" y="530"/>
                  </a:cubicBezTo>
                  <a:cubicBezTo>
                    <a:pt x="298" y="543"/>
                    <a:pt x="289" y="556"/>
                    <a:pt x="285" y="564"/>
                  </a:cubicBezTo>
                  <a:cubicBezTo>
                    <a:pt x="281" y="572"/>
                    <a:pt x="274" y="592"/>
                    <a:pt x="265" y="599"/>
                  </a:cubicBezTo>
                  <a:cubicBezTo>
                    <a:pt x="256" y="605"/>
                    <a:pt x="241" y="609"/>
                    <a:pt x="235" y="618"/>
                  </a:cubicBezTo>
                  <a:cubicBezTo>
                    <a:pt x="223" y="632"/>
                    <a:pt x="204" y="632"/>
                    <a:pt x="193" y="638"/>
                  </a:cubicBezTo>
                  <a:cubicBezTo>
                    <a:pt x="183" y="643"/>
                    <a:pt x="167" y="643"/>
                    <a:pt x="149" y="643"/>
                  </a:cubicBezTo>
                  <a:cubicBezTo>
                    <a:pt x="131" y="643"/>
                    <a:pt x="122" y="644"/>
                    <a:pt x="114" y="632"/>
                  </a:cubicBezTo>
                  <a:cubicBezTo>
                    <a:pt x="106" y="621"/>
                    <a:pt x="95" y="629"/>
                    <a:pt x="86" y="619"/>
                  </a:cubicBezTo>
                  <a:cubicBezTo>
                    <a:pt x="77" y="609"/>
                    <a:pt x="65" y="606"/>
                    <a:pt x="51" y="594"/>
                  </a:cubicBezTo>
                  <a:cubicBezTo>
                    <a:pt x="37" y="583"/>
                    <a:pt x="13" y="577"/>
                    <a:pt x="0" y="577"/>
                  </a:cubicBezTo>
                  <a:close/>
                </a:path>
              </a:pathLst>
            </a:cu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91" name="Freeform 186"/>
            <p:cNvSpPr>
              <a:spLocks/>
            </p:cNvSpPr>
            <p:nvPr/>
          </p:nvSpPr>
          <p:spPr bwMode="auto">
            <a:xfrm>
              <a:off x="3876" y="2739"/>
              <a:ext cx="18" cy="34"/>
            </a:xfrm>
            <a:custGeom>
              <a:avLst/>
              <a:gdLst>
                <a:gd name="T0" fmla="*/ 0 w 7"/>
                <a:gd name="T1" fmla="*/ 0 h 13"/>
                <a:gd name="T2" fmla="*/ 7 w 7"/>
                <a:gd name="T3" fmla="*/ 13 h 13"/>
                <a:gd name="T4" fmla="*/ 0 60000 65536"/>
                <a:gd name="T5" fmla="*/ 0 60000 65536"/>
                <a:gd name="T6" fmla="*/ 0 w 7"/>
                <a:gd name="T7" fmla="*/ 0 h 13"/>
                <a:gd name="T8" fmla="*/ 7 w 7"/>
                <a:gd name="T9" fmla="*/ 13 h 1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13">
                  <a:moveTo>
                    <a:pt x="0" y="0"/>
                  </a:moveTo>
                  <a:cubicBezTo>
                    <a:pt x="0" y="6"/>
                    <a:pt x="5" y="9"/>
                    <a:pt x="7" y="13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92" name="Freeform 187"/>
            <p:cNvSpPr>
              <a:spLocks/>
            </p:cNvSpPr>
            <p:nvPr/>
          </p:nvSpPr>
          <p:spPr bwMode="auto">
            <a:xfrm>
              <a:off x="3699" y="1312"/>
              <a:ext cx="60" cy="19"/>
            </a:xfrm>
            <a:custGeom>
              <a:avLst/>
              <a:gdLst>
                <a:gd name="T0" fmla="*/ 0 w 24"/>
                <a:gd name="T1" fmla="*/ 1 h 7"/>
                <a:gd name="T2" fmla="*/ 24 w 24"/>
                <a:gd name="T3" fmla="*/ 7 h 7"/>
                <a:gd name="T4" fmla="*/ 0 60000 65536"/>
                <a:gd name="T5" fmla="*/ 0 60000 65536"/>
                <a:gd name="T6" fmla="*/ 0 w 24"/>
                <a:gd name="T7" fmla="*/ 0 h 7"/>
                <a:gd name="T8" fmla="*/ 24 w 24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4" h="7">
                  <a:moveTo>
                    <a:pt x="0" y="1"/>
                  </a:moveTo>
                  <a:cubicBezTo>
                    <a:pt x="11" y="0"/>
                    <a:pt x="21" y="4"/>
                    <a:pt x="24" y="7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93" name="Freeform 188"/>
            <p:cNvSpPr>
              <a:spLocks/>
            </p:cNvSpPr>
            <p:nvPr/>
          </p:nvSpPr>
          <p:spPr bwMode="auto">
            <a:xfrm>
              <a:off x="3751" y="1219"/>
              <a:ext cx="65" cy="13"/>
            </a:xfrm>
            <a:custGeom>
              <a:avLst/>
              <a:gdLst>
                <a:gd name="T0" fmla="*/ 0 w 26"/>
                <a:gd name="T1" fmla="*/ 5 h 5"/>
                <a:gd name="T2" fmla="*/ 26 w 26"/>
                <a:gd name="T3" fmla="*/ 4 h 5"/>
                <a:gd name="T4" fmla="*/ 0 60000 65536"/>
                <a:gd name="T5" fmla="*/ 0 60000 65536"/>
                <a:gd name="T6" fmla="*/ 0 w 26"/>
                <a:gd name="T7" fmla="*/ 0 h 5"/>
                <a:gd name="T8" fmla="*/ 26 w 26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6" h="5">
                  <a:moveTo>
                    <a:pt x="0" y="5"/>
                  </a:moveTo>
                  <a:cubicBezTo>
                    <a:pt x="16" y="0"/>
                    <a:pt x="26" y="4"/>
                    <a:pt x="26" y="4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94" name="Freeform 189"/>
            <p:cNvSpPr>
              <a:spLocks/>
            </p:cNvSpPr>
            <p:nvPr/>
          </p:nvSpPr>
          <p:spPr bwMode="auto">
            <a:xfrm>
              <a:off x="3784" y="1139"/>
              <a:ext cx="60" cy="13"/>
            </a:xfrm>
            <a:custGeom>
              <a:avLst/>
              <a:gdLst>
                <a:gd name="T0" fmla="*/ 24 w 24"/>
                <a:gd name="T1" fmla="*/ 2 h 5"/>
                <a:gd name="T2" fmla="*/ 0 w 24"/>
                <a:gd name="T3" fmla="*/ 5 h 5"/>
                <a:gd name="T4" fmla="*/ 0 60000 65536"/>
                <a:gd name="T5" fmla="*/ 0 60000 65536"/>
                <a:gd name="T6" fmla="*/ 0 w 24"/>
                <a:gd name="T7" fmla="*/ 0 h 5"/>
                <a:gd name="T8" fmla="*/ 24 w 24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4" h="5">
                  <a:moveTo>
                    <a:pt x="24" y="2"/>
                  </a:moveTo>
                  <a:cubicBezTo>
                    <a:pt x="24" y="2"/>
                    <a:pt x="16" y="0"/>
                    <a:pt x="0" y="5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95" name="Freeform 190"/>
            <p:cNvSpPr>
              <a:spLocks/>
            </p:cNvSpPr>
            <p:nvPr/>
          </p:nvSpPr>
          <p:spPr bwMode="auto">
            <a:xfrm>
              <a:off x="3956" y="1376"/>
              <a:ext cx="18" cy="3"/>
            </a:xfrm>
            <a:custGeom>
              <a:avLst/>
              <a:gdLst>
                <a:gd name="T0" fmla="*/ 0 w 7"/>
                <a:gd name="T1" fmla="*/ 1 h 1"/>
                <a:gd name="T2" fmla="*/ 7 w 7"/>
                <a:gd name="T3" fmla="*/ 0 h 1"/>
                <a:gd name="T4" fmla="*/ 0 60000 65536"/>
                <a:gd name="T5" fmla="*/ 0 60000 65536"/>
                <a:gd name="T6" fmla="*/ 0 w 7"/>
                <a:gd name="T7" fmla="*/ 0 h 1"/>
                <a:gd name="T8" fmla="*/ 7 w 7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1">
                  <a:moveTo>
                    <a:pt x="0" y="1"/>
                  </a:moveTo>
                  <a:cubicBezTo>
                    <a:pt x="4" y="0"/>
                    <a:pt x="7" y="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96" name="Freeform 191"/>
            <p:cNvSpPr>
              <a:spLocks/>
            </p:cNvSpPr>
            <p:nvPr/>
          </p:nvSpPr>
          <p:spPr bwMode="auto">
            <a:xfrm>
              <a:off x="3834" y="1507"/>
              <a:ext cx="15" cy="42"/>
            </a:xfrm>
            <a:custGeom>
              <a:avLst/>
              <a:gdLst>
                <a:gd name="T0" fmla="*/ 0 w 6"/>
                <a:gd name="T1" fmla="*/ 0 h 16"/>
                <a:gd name="T2" fmla="*/ 3 w 6"/>
                <a:gd name="T3" fmla="*/ 16 h 16"/>
                <a:gd name="T4" fmla="*/ 0 60000 65536"/>
                <a:gd name="T5" fmla="*/ 0 60000 65536"/>
                <a:gd name="T6" fmla="*/ 0 w 6"/>
                <a:gd name="T7" fmla="*/ 0 h 16"/>
                <a:gd name="T8" fmla="*/ 6 w 6"/>
                <a:gd name="T9" fmla="*/ 16 h 1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16">
                  <a:moveTo>
                    <a:pt x="0" y="0"/>
                  </a:moveTo>
                  <a:cubicBezTo>
                    <a:pt x="3" y="3"/>
                    <a:pt x="6" y="12"/>
                    <a:pt x="3" y="16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97" name="Freeform 192"/>
            <p:cNvSpPr>
              <a:spLocks/>
            </p:cNvSpPr>
            <p:nvPr/>
          </p:nvSpPr>
          <p:spPr bwMode="auto">
            <a:xfrm>
              <a:off x="2491" y="1003"/>
              <a:ext cx="1753" cy="2568"/>
            </a:xfrm>
            <a:custGeom>
              <a:avLst/>
              <a:gdLst>
                <a:gd name="T0" fmla="*/ 687 w 701"/>
                <a:gd name="T1" fmla="*/ 498 h 963"/>
                <a:gd name="T2" fmla="*/ 667 w 701"/>
                <a:gd name="T3" fmla="*/ 413 h 963"/>
                <a:gd name="T4" fmla="*/ 650 w 701"/>
                <a:gd name="T5" fmla="*/ 312 h 963"/>
                <a:gd name="T6" fmla="*/ 644 w 701"/>
                <a:gd name="T7" fmla="*/ 238 h 963"/>
                <a:gd name="T8" fmla="*/ 647 w 701"/>
                <a:gd name="T9" fmla="*/ 156 h 963"/>
                <a:gd name="T10" fmla="*/ 642 w 701"/>
                <a:gd name="T11" fmla="*/ 63 h 963"/>
                <a:gd name="T12" fmla="*/ 584 w 701"/>
                <a:gd name="T13" fmla="*/ 5 h 963"/>
                <a:gd name="T14" fmla="*/ 518 w 701"/>
                <a:gd name="T15" fmla="*/ 57 h 963"/>
                <a:gd name="T16" fmla="*/ 483 w 701"/>
                <a:gd name="T17" fmla="*/ 117 h 963"/>
                <a:gd name="T18" fmla="*/ 426 w 701"/>
                <a:gd name="T19" fmla="*/ 163 h 963"/>
                <a:gd name="T20" fmla="*/ 327 w 701"/>
                <a:gd name="T21" fmla="*/ 175 h 963"/>
                <a:gd name="T22" fmla="*/ 235 w 701"/>
                <a:gd name="T23" fmla="*/ 167 h 963"/>
                <a:gd name="T24" fmla="*/ 161 w 701"/>
                <a:gd name="T25" fmla="*/ 120 h 963"/>
                <a:gd name="T26" fmla="*/ 70 w 701"/>
                <a:gd name="T27" fmla="*/ 84 h 963"/>
                <a:gd name="T28" fmla="*/ 22 w 701"/>
                <a:gd name="T29" fmla="*/ 127 h 963"/>
                <a:gd name="T30" fmla="*/ 27 w 701"/>
                <a:gd name="T31" fmla="*/ 256 h 963"/>
                <a:gd name="T32" fmla="*/ 22 w 701"/>
                <a:gd name="T33" fmla="*/ 367 h 963"/>
                <a:gd name="T34" fmla="*/ 13 w 701"/>
                <a:gd name="T35" fmla="*/ 477 h 963"/>
                <a:gd name="T36" fmla="*/ 45 w 701"/>
                <a:gd name="T37" fmla="*/ 610 h 963"/>
                <a:gd name="T38" fmla="*/ 162 w 701"/>
                <a:gd name="T39" fmla="*/ 703 h 963"/>
                <a:gd name="T40" fmla="*/ 200 w 701"/>
                <a:gd name="T41" fmla="*/ 658 h 963"/>
                <a:gd name="T42" fmla="*/ 192 w 701"/>
                <a:gd name="T43" fmla="*/ 654 h 963"/>
                <a:gd name="T44" fmla="*/ 207 w 701"/>
                <a:gd name="T45" fmla="*/ 649 h 963"/>
                <a:gd name="T46" fmla="*/ 158 w 701"/>
                <a:gd name="T47" fmla="*/ 550 h 963"/>
                <a:gd name="T48" fmla="*/ 129 w 701"/>
                <a:gd name="T49" fmla="*/ 463 h 963"/>
                <a:gd name="T50" fmla="*/ 125 w 701"/>
                <a:gd name="T51" fmla="*/ 366 h 963"/>
                <a:gd name="T52" fmla="*/ 132 w 701"/>
                <a:gd name="T53" fmla="*/ 276 h 963"/>
                <a:gd name="T54" fmla="*/ 176 w 701"/>
                <a:gd name="T55" fmla="*/ 265 h 963"/>
                <a:gd name="T56" fmla="*/ 282 w 701"/>
                <a:gd name="T57" fmla="*/ 288 h 963"/>
                <a:gd name="T58" fmla="*/ 376 w 701"/>
                <a:gd name="T59" fmla="*/ 289 h 963"/>
                <a:gd name="T60" fmla="*/ 469 w 701"/>
                <a:gd name="T61" fmla="*/ 267 h 963"/>
                <a:gd name="T62" fmla="*/ 541 w 701"/>
                <a:gd name="T63" fmla="*/ 204 h 963"/>
                <a:gd name="T64" fmla="*/ 548 w 701"/>
                <a:gd name="T65" fmla="*/ 280 h 963"/>
                <a:gd name="T66" fmla="*/ 562 w 701"/>
                <a:gd name="T67" fmla="*/ 382 h 963"/>
                <a:gd name="T68" fmla="*/ 577 w 701"/>
                <a:gd name="T69" fmla="*/ 464 h 963"/>
                <a:gd name="T70" fmla="*/ 584 w 701"/>
                <a:gd name="T71" fmla="*/ 511 h 963"/>
                <a:gd name="T72" fmla="*/ 596 w 701"/>
                <a:gd name="T73" fmla="*/ 561 h 963"/>
                <a:gd name="T74" fmla="*/ 578 w 701"/>
                <a:gd name="T75" fmla="*/ 617 h 963"/>
                <a:gd name="T76" fmla="*/ 553 w 701"/>
                <a:gd name="T77" fmla="*/ 650 h 963"/>
                <a:gd name="T78" fmla="*/ 458 w 701"/>
                <a:gd name="T79" fmla="*/ 652 h 963"/>
                <a:gd name="T80" fmla="*/ 298 w 701"/>
                <a:gd name="T81" fmla="*/ 766 h 963"/>
                <a:gd name="T82" fmla="*/ 326 w 701"/>
                <a:gd name="T83" fmla="*/ 914 h 963"/>
                <a:gd name="T84" fmla="*/ 368 w 701"/>
                <a:gd name="T85" fmla="*/ 952 h 963"/>
                <a:gd name="T86" fmla="*/ 418 w 701"/>
                <a:gd name="T87" fmla="*/ 817 h 963"/>
                <a:gd name="T88" fmla="*/ 411 w 701"/>
                <a:gd name="T89" fmla="*/ 737 h 963"/>
                <a:gd name="T90" fmla="*/ 556 w 701"/>
                <a:gd name="T91" fmla="*/ 763 h 963"/>
                <a:gd name="T92" fmla="*/ 648 w 701"/>
                <a:gd name="T93" fmla="*/ 663 h 963"/>
                <a:gd name="T94" fmla="*/ 694 w 701"/>
                <a:gd name="T95" fmla="*/ 550 h 96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01"/>
                <a:gd name="T145" fmla="*/ 0 h 963"/>
                <a:gd name="T146" fmla="*/ 701 w 701"/>
                <a:gd name="T147" fmla="*/ 963 h 96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01" h="963">
                  <a:moveTo>
                    <a:pt x="694" y="550"/>
                  </a:moveTo>
                  <a:cubicBezTo>
                    <a:pt x="699" y="541"/>
                    <a:pt x="697" y="507"/>
                    <a:pt x="687" y="498"/>
                  </a:cubicBezTo>
                  <a:cubicBezTo>
                    <a:pt x="692" y="492"/>
                    <a:pt x="688" y="457"/>
                    <a:pt x="674" y="453"/>
                  </a:cubicBezTo>
                  <a:cubicBezTo>
                    <a:pt x="678" y="450"/>
                    <a:pt x="680" y="422"/>
                    <a:pt x="667" y="413"/>
                  </a:cubicBezTo>
                  <a:cubicBezTo>
                    <a:pt x="670" y="401"/>
                    <a:pt x="664" y="366"/>
                    <a:pt x="655" y="365"/>
                  </a:cubicBezTo>
                  <a:cubicBezTo>
                    <a:pt x="663" y="357"/>
                    <a:pt x="655" y="323"/>
                    <a:pt x="650" y="312"/>
                  </a:cubicBezTo>
                  <a:cubicBezTo>
                    <a:pt x="654" y="309"/>
                    <a:pt x="656" y="278"/>
                    <a:pt x="649" y="275"/>
                  </a:cubicBezTo>
                  <a:cubicBezTo>
                    <a:pt x="655" y="266"/>
                    <a:pt x="647" y="244"/>
                    <a:pt x="644" y="238"/>
                  </a:cubicBezTo>
                  <a:cubicBezTo>
                    <a:pt x="650" y="231"/>
                    <a:pt x="648" y="213"/>
                    <a:pt x="644" y="199"/>
                  </a:cubicBezTo>
                  <a:cubicBezTo>
                    <a:pt x="650" y="199"/>
                    <a:pt x="656" y="166"/>
                    <a:pt x="647" y="156"/>
                  </a:cubicBezTo>
                  <a:cubicBezTo>
                    <a:pt x="656" y="149"/>
                    <a:pt x="654" y="112"/>
                    <a:pt x="643" y="110"/>
                  </a:cubicBezTo>
                  <a:cubicBezTo>
                    <a:pt x="650" y="101"/>
                    <a:pt x="651" y="72"/>
                    <a:pt x="642" y="63"/>
                  </a:cubicBezTo>
                  <a:cubicBezTo>
                    <a:pt x="647" y="50"/>
                    <a:pt x="625" y="13"/>
                    <a:pt x="612" y="6"/>
                  </a:cubicBezTo>
                  <a:cubicBezTo>
                    <a:pt x="599" y="0"/>
                    <a:pt x="589" y="5"/>
                    <a:pt x="584" y="5"/>
                  </a:cubicBezTo>
                  <a:cubicBezTo>
                    <a:pt x="573" y="3"/>
                    <a:pt x="564" y="1"/>
                    <a:pt x="547" y="10"/>
                  </a:cubicBezTo>
                  <a:cubicBezTo>
                    <a:pt x="519" y="23"/>
                    <a:pt x="515" y="48"/>
                    <a:pt x="518" y="57"/>
                  </a:cubicBezTo>
                  <a:cubicBezTo>
                    <a:pt x="512" y="57"/>
                    <a:pt x="496" y="78"/>
                    <a:pt x="504" y="87"/>
                  </a:cubicBezTo>
                  <a:cubicBezTo>
                    <a:pt x="494" y="87"/>
                    <a:pt x="482" y="103"/>
                    <a:pt x="483" y="117"/>
                  </a:cubicBezTo>
                  <a:cubicBezTo>
                    <a:pt x="473" y="121"/>
                    <a:pt x="462" y="133"/>
                    <a:pt x="464" y="144"/>
                  </a:cubicBezTo>
                  <a:cubicBezTo>
                    <a:pt x="452" y="141"/>
                    <a:pt x="433" y="156"/>
                    <a:pt x="426" y="163"/>
                  </a:cubicBezTo>
                  <a:cubicBezTo>
                    <a:pt x="412" y="153"/>
                    <a:pt x="380" y="162"/>
                    <a:pt x="375" y="169"/>
                  </a:cubicBezTo>
                  <a:cubicBezTo>
                    <a:pt x="365" y="161"/>
                    <a:pt x="329" y="168"/>
                    <a:pt x="327" y="175"/>
                  </a:cubicBezTo>
                  <a:cubicBezTo>
                    <a:pt x="313" y="166"/>
                    <a:pt x="293" y="167"/>
                    <a:pt x="278" y="174"/>
                  </a:cubicBezTo>
                  <a:cubicBezTo>
                    <a:pt x="275" y="165"/>
                    <a:pt x="243" y="159"/>
                    <a:pt x="235" y="167"/>
                  </a:cubicBezTo>
                  <a:cubicBezTo>
                    <a:pt x="225" y="153"/>
                    <a:pt x="203" y="141"/>
                    <a:pt x="193" y="145"/>
                  </a:cubicBezTo>
                  <a:cubicBezTo>
                    <a:pt x="192" y="137"/>
                    <a:pt x="173" y="121"/>
                    <a:pt x="161" y="120"/>
                  </a:cubicBezTo>
                  <a:cubicBezTo>
                    <a:pt x="152" y="109"/>
                    <a:pt x="136" y="93"/>
                    <a:pt x="122" y="95"/>
                  </a:cubicBezTo>
                  <a:cubicBezTo>
                    <a:pt x="104" y="74"/>
                    <a:pt x="74" y="82"/>
                    <a:pt x="70" y="84"/>
                  </a:cubicBezTo>
                  <a:cubicBezTo>
                    <a:pt x="67" y="87"/>
                    <a:pt x="61" y="93"/>
                    <a:pt x="55" y="95"/>
                  </a:cubicBezTo>
                  <a:cubicBezTo>
                    <a:pt x="42" y="99"/>
                    <a:pt x="28" y="109"/>
                    <a:pt x="22" y="127"/>
                  </a:cubicBezTo>
                  <a:cubicBezTo>
                    <a:pt x="16" y="144"/>
                    <a:pt x="9" y="168"/>
                    <a:pt x="22" y="189"/>
                  </a:cubicBezTo>
                  <a:cubicBezTo>
                    <a:pt x="14" y="202"/>
                    <a:pt x="15" y="247"/>
                    <a:pt x="27" y="256"/>
                  </a:cubicBezTo>
                  <a:cubicBezTo>
                    <a:pt x="16" y="269"/>
                    <a:pt x="23" y="295"/>
                    <a:pt x="28" y="309"/>
                  </a:cubicBezTo>
                  <a:cubicBezTo>
                    <a:pt x="16" y="319"/>
                    <a:pt x="16" y="359"/>
                    <a:pt x="22" y="367"/>
                  </a:cubicBezTo>
                  <a:cubicBezTo>
                    <a:pt x="8" y="376"/>
                    <a:pt x="9" y="406"/>
                    <a:pt x="16" y="422"/>
                  </a:cubicBezTo>
                  <a:cubicBezTo>
                    <a:pt x="2" y="435"/>
                    <a:pt x="3" y="464"/>
                    <a:pt x="13" y="477"/>
                  </a:cubicBezTo>
                  <a:cubicBezTo>
                    <a:pt x="2" y="491"/>
                    <a:pt x="0" y="529"/>
                    <a:pt x="17" y="540"/>
                  </a:cubicBezTo>
                  <a:cubicBezTo>
                    <a:pt x="13" y="567"/>
                    <a:pt x="30" y="600"/>
                    <a:pt x="45" y="610"/>
                  </a:cubicBezTo>
                  <a:cubicBezTo>
                    <a:pt x="42" y="630"/>
                    <a:pt x="63" y="668"/>
                    <a:pt x="89" y="668"/>
                  </a:cubicBezTo>
                  <a:cubicBezTo>
                    <a:pt x="94" y="687"/>
                    <a:pt x="135" y="718"/>
                    <a:pt x="162" y="703"/>
                  </a:cubicBezTo>
                  <a:cubicBezTo>
                    <a:pt x="183" y="690"/>
                    <a:pt x="181" y="682"/>
                    <a:pt x="189" y="670"/>
                  </a:cubicBezTo>
                  <a:cubicBezTo>
                    <a:pt x="192" y="666"/>
                    <a:pt x="196" y="662"/>
                    <a:pt x="200" y="658"/>
                  </a:cubicBezTo>
                  <a:cubicBezTo>
                    <a:pt x="199" y="658"/>
                    <a:pt x="199" y="658"/>
                    <a:pt x="198" y="658"/>
                  </a:cubicBezTo>
                  <a:cubicBezTo>
                    <a:pt x="195" y="659"/>
                    <a:pt x="192" y="657"/>
                    <a:pt x="192" y="654"/>
                  </a:cubicBezTo>
                  <a:cubicBezTo>
                    <a:pt x="191" y="651"/>
                    <a:pt x="192" y="648"/>
                    <a:pt x="195" y="648"/>
                  </a:cubicBezTo>
                  <a:cubicBezTo>
                    <a:pt x="199" y="646"/>
                    <a:pt x="203" y="647"/>
                    <a:pt x="207" y="649"/>
                  </a:cubicBezTo>
                  <a:cubicBezTo>
                    <a:pt x="211" y="642"/>
                    <a:pt x="216" y="634"/>
                    <a:pt x="218" y="622"/>
                  </a:cubicBezTo>
                  <a:cubicBezTo>
                    <a:pt x="222" y="595"/>
                    <a:pt x="179" y="554"/>
                    <a:pt x="158" y="550"/>
                  </a:cubicBezTo>
                  <a:cubicBezTo>
                    <a:pt x="149" y="538"/>
                    <a:pt x="138" y="517"/>
                    <a:pt x="127" y="508"/>
                  </a:cubicBezTo>
                  <a:cubicBezTo>
                    <a:pt x="138" y="489"/>
                    <a:pt x="129" y="463"/>
                    <a:pt x="129" y="463"/>
                  </a:cubicBezTo>
                  <a:cubicBezTo>
                    <a:pt x="131" y="444"/>
                    <a:pt x="132" y="432"/>
                    <a:pt x="125" y="415"/>
                  </a:cubicBezTo>
                  <a:cubicBezTo>
                    <a:pt x="134" y="401"/>
                    <a:pt x="133" y="377"/>
                    <a:pt x="125" y="366"/>
                  </a:cubicBezTo>
                  <a:cubicBezTo>
                    <a:pt x="133" y="355"/>
                    <a:pt x="137" y="328"/>
                    <a:pt x="133" y="315"/>
                  </a:cubicBezTo>
                  <a:cubicBezTo>
                    <a:pt x="136" y="302"/>
                    <a:pt x="137" y="291"/>
                    <a:pt x="132" y="276"/>
                  </a:cubicBezTo>
                  <a:cubicBezTo>
                    <a:pt x="142" y="265"/>
                    <a:pt x="132" y="241"/>
                    <a:pt x="128" y="232"/>
                  </a:cubicBezTo>
                  <a:cubicBezTo>
                    <a:pt x="135" y="242"/>
                    <a:pt x="148" y="264"/>
                    <a:pt x="176" y="265"/>
                  </a:cubicBezTo>
                  <a:cubicBezTo>
                    <a:pt x="200" y="285"/>
                    <a:pt x="207" y="280"/>
                    <a:pt x="227" y="282"/>
                  </a:cubicBezTo>
                  <a:cubicBezTo>
                    <a:pt x="233" y="295"/>
                    <a:pt x="272" y="296"/>
                    <a:pt x="282" y="288"/>
                  </a:cubicBezTo>
                  <a:cubicBezTo>
                    <a:pt x="288" y="297"/>
                    <a:pt x="321" y="305"/>
                    <a:pt x="331" y="291"/>
                  </a:cubicBezTo>
                  <a:cubicBezTo>
                    <a:pt x="336" y="294"/>
                    <a:pt x="366" y="302"/>
                    <a:pt x="376" y="289"/>
                  </a:cubicBezTo>
                  <a:cubicBezTo>
                    <a:pt x="384" y="292"/>
                    <a:pt x="413" y="294"/>
                    <a:pt x="422" y="278"/>
                  </a:cubicBezTo>
                  <a:cubicBezTo>
                    <a:pt x="432" y="281"/>
                    <a:pt x="457" y="278"/>
                    <a:pt x="469" y="267"/>
                  </a:cubicBezTo>
                  <a:cubicBezTo>
                    <a:pt x="475" y="274"/>
                    <a:pt x="509" y="250"/>
                    <a:pt x="509" y="239"/>
                  </a:cubicBezTo>
                  <a:cubicBezTo>
                    <a:pt x="514" y="247"/>
                    <a:pt x="537" y="217"/>
                    <a:pt x="541" y="204"/>
                  </a:cubicBezTo>
                  <a:cubicBezTo>
                    <a:pt x="541" y="204"/>
                    <a:pt x="534" y="232"/>
                    <a:pt x="541" y="235"/>
                  </a:cubicBezTo>
                  <a:cubicBezTo>
                    <a:pt x="536" y="238"/>
                    <a:pt x="538" y="275"/>
                    <a:pt x="548" y="280"/>
                  </a:cubicBezTo>
                  <a:cubicBezTo>
                    <a:pt x="541" y="287"/>
                    <a:pt x="547" y="323"/>
                    <a:pt x="556" y="326"/>
                  </a:cubicBezTo>
                  <a:cubicBezTo>
                    <a:pt x="550" y="333"/>
                    <a:pt x="549" y="371"/>
                    <a:pt x="562" y="382"/>
                  </a:cubicBezTo>
                  <a:cubicBezTo>
                    <a:pt x="556" y="397"/>
                    <a:pt x="558" y="421"/>
                    <a:pt x="566" y="425"/>
                  </a:cubicBezTo>
                  <a:cubicBezTo>
                    <a:pt x="562" y="432"/>
                    <a:pt x="564" y="464"/>
                    <a:pt x="577" y="464"/>
                  </a:cubicBezTo>
                  <a:cubicBezTo>
                    <a:pt x="568" y="469"/>
                    <a:pt x="577" y="500"/>
                    <a:pt x="587" y="498"/>
                  </a:cubicBezTo>
                  <a:cubicBezTo>
                    <a:pt x="587" y="498"/>
                    <a:pt x="583" y="504"/>
                    <a:pt x="584" y="511"/>
                  </a:cubicBezTo>
                  <a:cubicBezTo>
                    <a:pt x="585" y="519"/>
                    <a:pt x="589" y="528"/>
                    <a:pt x="595" y="532"/>
                  </a:cubicBezTo>
                  <a:cubicBezTo>
                    <a:pt x="590" y="534"/>
                    <a:pt x="588" y="557"/>
                    <a:pt x="596" y="561"/>
                  </a:cubicBezTo>
                  <a:cubicBezTo>
                    <a:pt x="590" y="560"/>
                    <a:pt x="583" y="584"/>
                    <a:pt x="584" y="592"/>
                  </a:cubicBezTo>
                  <a:cubicBezTo>
                    <a:pt x="579" y="595"/>
                    <a:pt x="574" y="605"/>
                    <a:pt x="578" y="617"/>
                  </a:cubicBezTo>
                  <a:cubicBezTo>
                    <a:pt x="566" y="616"/>
                    <a:pt x="551" y="638"/>
                    <a:pt x="554" y="650"/>
                  </a:cubicBezTo>
                  <a:cubicBezTo>
                    <a:pt x="553" y="650"/>
                    <a:pt x="553" y="650"/>
                    <a:pt x="553" y="650"/>
                  </a:cubicBezTo>
                  <a:cubicBezTo>
                    <a:pt x="545" y="649"/>
                    <a:pt x="525" y="659"/>
                    <a:pt x="517" y="666"/>
                  </a:cubicBezTo>
                  <a:cubicBezTo>
                    <a:pt x="498" y="654"/>
                    <a:pt x="492" y="661"/>
                    <a:pt x="458" y="652"/>
                  </a:cubicBezTo>
                  <a:cubicBezTo>
                    <a:pt x="424" y="643"/>
                    <a:pt x="395" y="598"/>
                    <a:pt x="328" y="646"/>
                  </a:cubicBezTo>
                  <a:cubicBezTo>
                    <a:pt x="271" y="686"/>
                    <a:pt x="287" y="743"/>
                    <a:pt x="298" y="766"/>
                  </a:cubicBezTo>
                  <a:cubicBezTo>
                    <a:pt x="293" y="773"/>
                    <a:pt x="285" y="796"/>
                    <a:pt x="285" y="831"/>
                  </a:cubicBezTo>
                  <a:cubicBezTo>
                    <a:pt x="285" y="861"/>
                    <a:pt x="315" y="899"/>
                    <a:pt x="326" y="914"/>
                  </a:cubicBezTo>
                  <a:cubicBezTo>
                    <a:pt x="339" y="930"/>
                    <a:pt x="347" y="940"/>
                    <a:pt x="347" y="952"/>
                  </a:cubicBezTo>
                  <a:cubicBezTo>
                    <a:pt x="347" y="962"/>
                    <a:pt x="368" y="963"/>
                    <a:pt x="368" y="952"/>
                  </a:cubicBezTo>
                  <a:cubicBezTo>
                    <a:pt x="368" y="938"/>
                    <a:pt x="372" y="932"/>
                    <a:pt x="388" y="909"/>
                  </a:cubicBezTo>
                  <a:cubicBezTo>
                    <a:pt x="405" y="886"/>
                    <a:pt x="419" y="852"/>
                    <a:pt x="418" y="817"/>
                  </a:cubicBezTo>
                  <a:cubicBezTo>
                    <a:pt x="418" y="798"/>
                    <a:pt x="406" y="794"/>
                    <a:pt x="412" y="779"/>
                  </a:cubicBezTo>
                  <a:cubicBezTo>
                    <a:pt x="421" y="758"/>
                    <a:pt x="415" y="750"/>
                    <a:pt x="411" y="737"/>
                  </a:cubicBezTo>
                  <a:cubicBezTo>
                    <a:pt x="421" y="734"/>
                    <a:pt x="459" y="761"/>
                    <a:pt x="483" y="768"/>
                  </a:cubicBezTo>
                  <a:cubicBezTo>
                    <a:pt x="508" y="774"/>
                    <a:pt x="547" y="776"/>
                    <a:pt x="556" y="763"/>
                  </a:cubicBezTo>
                  <a:cubicBezTo>
                    <a:pt x="564" y="766"/>
                    <a:pt x="614" y="731"/>
                    <a:pt x="609" y="712"/>
                  </a:cubicBezTo>
                  <a:cubicBezTo>
                    <a:pt x="625" y="717"/>
                    <a:pt x="657" y="686"/>
                    <a:pt x="648" y="663"/>
                  </a:cubicBezTo>
                  <a:cubicBezTo>
                    <a:pt x="663" y="665"/>
                    <a:pt x="687" y="623"/>
                    <a:pt x="685" y="600"/>
                  </a:cubicBezTo>
                  <a:cubicBezTo>
                    <a:pt x="692" y="601"/>
                    <a:pt x="701" y="561"/>
                    <a:pt x="694" y="550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98" name="Freeform 193"/>
            <p:cNvSpPr>
              <a:spLocks/>
            </p:cNvSpPr>
            <p:nvPr/>
          </p:nvSpPr>
          <p:spPr bwMode="auto">
            <a:xfrm>
              <a:off x="2614" y="1008"/>
              <a:ext cx="1335" cy="645"/>
            </a:xfrm>
            <a:custGeom>
              <a:avLst/>
              <a:gdLst>
                <a:gd name="T0" fmla="*/ 529 w 534"/>
                <a:gd name="T1" fmla="*/ 15 h 242"/>
                <a:gd name="T2" fmla="*/ 514 w 534"/>
                <a:gd name="T3" fmla="*/ 49 h 242"/>
                <a:gd name="T4" fmla="*/ 506 w 534"/>
                <a:gd name="T5" fmla="*/ 75 h 242"/>
                <a:gd name="T6" fmla="*/ 499 w 534"/>
                <a:gd name="T7" fmla="*/ 105 h 242"/>
                <a:gd name="T8" fmla="*/ 487 w 534"/>
                <a:gd name="T9" fmla="*/ 133 h 242"/>
                <a:gd name="T10" fmla="*/ 471 w 534"/>
                <a:gd name="T11" fmla="*/ 152 h 242"/>
                <a:gd name="T12" fmla="*/ 458 w 534"/>
                <a:gd name="T13" fmla="*/ 184 h 242"/>
                <a:gd name="T14" fmla="*/ 447 w 534"/>
                <a:gd name="T15" fmla="*/ 197 h 242"/>
                <a:gd name="T16" fmla="*/ 410 w 534"/>
                <a:gd name="T17" fmla="*/ 220 h 242"/>
                <a:gd name="T18" fmla="*/ 374 w 534"/>
                <a:gd name="T19" fmla="*/ 235 h 242"/>
                <a:gd name="T20" fmla="*/ 328 w 534"/>
                <a:gd name="T21" fmla="*/ 240 h 242"/>
                <a:gd name="T22" fmla="*/ 283 w 534"/>
                <a:gd name="T23" fmla="*/ 242 h 242"/>
                <a:gd name="T24" fmla="*/ 238 w 534"/>
                <a:gd name="T25" fmla="*/ 238 h 242"/>
                <a:gd name="T26" fmla="*/ 197 w 534"/>
                <a:gd name="T27" fmla="*/ 233 h 242"/>
                <a:gd name="T28" fmla="*/ 174 w 534"/>
                <a:gd name="T29" fmla="*/ 221 h 242"/>
                <a:gd name="T30" fmla="*/ 146 w 534"/>
                <a:gd name="T31" fmla="*/ 209 h 242"/>
                <a:gd name="T32" fmla="*/ 103 w 534"/>
                <a:gd name="T33" fmla="*/ 167 h 242"/>
                <a:gd name="T34" fmla="*/ 70 w 534"/>
                <a:gd name="T35" fmla="*/ 145 h 242"/>
                <a:gd name="T36" fmla="*/ 33 w 534"/>
                <a:gd name="T37" fmla="*/ 116 h 242"/>
                <a:gd name="T38" fmla="*/ 4 w 534"/>
                <a:gd name="T39" fmla="*/ 99 h 242"/>
                <a:gd name="T40" fmla="*/ 0 w 534"/>
                <a:gd name="T41" fmla="*/ 95 h 242"/>
                <a:gd name="T42" fmla="*/ 6 w 534"/>
                <a:gd name="T43" fmla="*/ 93 h 242"/>
                <a:gd name="T44" fmla="*/ 18 w 534"/>
                <a:gd name="T45" fmla="*/ 85 h 242"/>
                <a:gd name="T46" fmla="*/ 56 w 534"/>
                <a:gd name="T47" fmla="*/ 109 h 242"/>
                <a:gd name="T48" fmla="*/ 76 w 534"/>
                <a:gd name="T49" fmla="*/ 123 h 242"/>
                <a:gd name="T50" fmla="*/ 97 w 534"/>
                <a:gd name="T51" fmla="*/ 135 h 242"/>
                <a:gd name="T52" fmla="*/ 114 w 534"/>
                <a:gd name="T53" fmla="*/ 150 h 242"/>
                <a:gd name="T54" fmla="*/ 139 w 534"/>
                <a:gd name="T55" fmla="*/ 181 h 242"/>
                <a:gd name="T56" fmla="*/ 160 w 534"/>
                <a:gd name="T57" fmla="*/ 197 h 242"/>
                <a:gd name="T58" fmla="*/ 191 w 534"/>
                <a:gd name="T59" fmla="*/ 203 h 242"/>
                <a:gd name="T60" fmla="*/ 221 w 534"/>
                <a:gd name="T61" fmla="*/ 219 h 242"/>
                <a:gd name="T62" fmla="*/ 249 w 534"/>
                <a:gd name="T63" fmla="*/ 218 h 242"/>
                <a:gd name="T64" fmla="*/ 281 w 534"/>
                <a:gd name="T65" fmla="*/ 224 h 242"/>
                <a:gd name="T66" fmla="*/ 301 w 534"/>
                <a:gd name="T67" fmla="*/ 219 h 242"/>
                <a:gd name="T68" fmla="*/ 339 w 534"/>
                <a:gd name="T69" fmla="*/ 216 h 242"/>
                <a:gd name="T70" fmla="*/ 375 w 534"/>
                <a:gd name="T71" fmla="*/ 210 h 242"/>
                <a:gd name="T72" fmla="*/ 407 w 534"/>
                <a:gd name="T73" fmla="*/ 202 h 242"/>
                <a:gd name="T74" fmla="*/ 440 w 534"/>
                <a:gd name="T75" fmla="*/ 178 h 242"/>
                <a:gd name="T76" fmla="*/ 457 w 534"/>
                <a:gd name="T77" fmla="*/ 156 h 242"/>
                <a:gd name="T78" fmla="*/ 473 w 534"/>
                <a:gd name="T79" fmla="*/ 133 h 242"/>
                <a:gd name="T80" fmla="*/ 490 w 534"/>
                <a:gd name="T81" fmla="*/ 97 h 242"/>
                <a:gd name="T82" fmla="*/ 502 w 534"/>
                <a:gd name="T83" fmla="*/ 54 h 242"/>
                <a:gd name="T84" fmla="*/ 512 w 534"/>
                <a:gd name="T85" fmla="*/ 30 h 242"/>
                <a:gd name="T86" fmla="*/ 522 w 534"/>
                <a:gd name="T87" fmla="*/ 15 h 242"/>
                <a:gd name="T88" fmla="*/ 534 w 534"/>
                <a:gd name="T89" fmla="*/ 5 h 242"/>
                <a:gd name="T90" fmla="*/ 529 w 534"/>
                <a:gd name="T91" fmla="*/ 15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534"/>
                <a:gd name="T139" fmla="*/ 0 h 242"/>
                <a:gd name="T140" fmla="*/ 534 w 534"/>
                <a:gd name="T141" fmla="*/ 242 h 24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534" h="242">
                  <a:moveTo>
                    <a:pt x="529" y="15"/>
                  </a:moveTo>
                  <a:cubicBezTo>
                    <a:pt x="528" y="25"/>
                    <a:pt x="514" y="37"/>
                    <a:pt x="514" y="49"/>
                  </a:cubicBezTo>
                  <a:cubicBezTo>
                    <a:pt x="513" y="61"/>
                    <a:pt x="510" y="67"/>
                    <a:pt x="506" y="75"/>
                  </a:cubicBezTo>
                  <a:cubicBezTo>
                    <a:pt x="503" y="84"/>
                    <a:pt x="504" y="93"/>
                    <a:pt x="499" y="105"/>
                  </a:cubicBezTo>
                  <a:cubicBezTo>
                    <a:pt x="495" y="116"/>
                    <a:pt x="494" y="127"/>
                    <a:pt x="487" y="133"/>
                  </a:cubicBezTo>
                  <a:cubicBezTo>
                    <a:pt x="479" y="139"/>
                    <a:pt x="476" y="145"/>
                    <a:pt x="471" y="152"/>
                  </a:cubicBezTo>
                  <a:cubicBezTo>
                    <a:pt x="467" y="160"/>
                    <a:pt x="463" y="177"/>
                    <a:pt x="458" y="184"/>
                  </a:cubicBezTo>
                  <a:cubicBezTo>
                    <a:pt x="452" y="190"/>
                    <a:pt x="447" y="197"/>
                    <a:pt x="447" y="197"/>
                  </a:cubicBezTo>
                  <a:cubicBezTo>
                    <a:pt x="429" y="198"/>
                    <a:pt x="415" y="213"/>
                    <a:pt x="410" y="220"/>
                  </a:cubicBezTo>
                  <a:cubicBezTo>
                    <a:pt x="401" y="218"/>
                    <a:pt x="381" y="226"/>
                    <a:pt x="374" y="235"/>
                  </a:cubicBezTo>
                  <a:cubicBezTo>
                    <a:pt x="365" y="231"/>
                    <a:pt x="339" y="231"/>
                    <a:pt x="328" y="240"/>
                  </a:cubicBezTo>
                  <a:cubicBezTo>
                    <a:pt x="320" y="235"/>
                    <a:pt x="296" y="238"/>
                    <a:pt x="283" y="242"/>
                  </a:cubicBezTo>
                  <a:cubicBezTo>
                    <a:pt x="277" y="240"/>
                    <a:pt x="253" y="235"/>
                    <a:pt x="238" y="238"/>
                  </a:cubicBezTo>
                  <a:cubicBezTo>
                    <a:pt x="229" y="234"/>
                    <a:pt x="201" y="235"/>
                    <a:pt x="197" y="233"/>
                  </a:cubicBezTo>
                  <a:cubicBezTo>
                    <a:pt x="193" y="231"/>
                    <a:pt x="183" y="223"/>
                    <a:pt x="174" y="221"/>
                  </a:cubicBezTo>
                  <a:cubicBezTo>
                    <a:pt x="164" y="219"/>
                    <a:pt x="153" y="217"/>
                    <a:pt x="146" y="209"/>
                  </a:cubicBezTo>
                  <a:cubicBezTo>
                    <a:pt x="138" y="200"/>
                    <a:pt x="117" y="169"/>
                    <a:pt x="103" y="167"/>
                  </a:cubicBezTo>
                  <a:cubicBezTo>
                    <a:pt x="98" y="160"/>
                    <a:pt x="87" y="152"/>
                    <a:pt x="70" y="145"/>
                  </a:cubicBezTo>
                  <a:cubicBezTo>
                    <a:pt x="65" y="138"/>
                    <a:pt x="46" y="121"/>
                    <a:pt x="33" y="116"/>
                  </a:cubicBezTo>
                  <a:cubicBezTo>
                    <a:pt x="29" y="110"/>
                    <a:pt x="20" y="101"/>
                    <a:pt x="4" y="99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2" y="95"/>
                    <a:pt x="4" y="94"/>
                    <a:pt x="6" y="93"/>
                  </a:cubicBezTo>
                  <a:cubicBezTo>
                    <a:pt x="10" y="91"/>
                    <a:pt x="15" y="88"/>
                    <a:pt x="18" y="85"/>
                  </a:cubicBezTo>
                  <a:cubicBezTo>
                    <a:pt x="28" y="89"/>
                    <a:pt x="52" y="107"/>
                    <a:pt x="56" y="109"/>
                  </a:cubicBezTo>
                  <a:cubicBezTo>
                    <a:pt x="61" y="111"/>
                    <a:pt x="73" y="120"/>
                    <a:pt x="76" y="123"/>
                  </a:cubicBezTo>
                  <a:cubicBezTo>
                    <a:pt x="79" y="127"/>
                    <a:pt x="91" y="132"/>
                    <a:pt x="97" y="135"/>
                  </a:cubicBezTo>
                  <a:cubicBezTo>
                    <a:pt x="103" y="138"/>
                    <a:pt x="111" y="147"/>
                    <a:pt x="114" y="150"/>
                  </a:cubicBezTo>
                  <a:cubicBezTo>
                    <a:pt x="116" y="153"/>
                    <a:pt x="133" y="178"/>
                    <a:pt x="139" y="181"/>
                  </a:cubicBezTo>
                  <a:cubicBezTo>
                    <a:pt x="146" y="184"/>
                    <a:pt x="156" y="193"/>
                    <a:pt x="160" y="197"/>
                  </a:cubicBezTo>
                  <a:cubicBezTo>
                    <a:pt x="164" y="200"/>
                    <a:pt x="182" y="200"/>
                    <a:pt x="191" y="203"/>
                  </a:cubicBezTo>
                  <a:cubicBezTo>
                    <a:pt x="199" y="206"/>
                    <a:pt x="211" y="219"/>
                    <a:pt x="221" y="219"/>
                  </a:cubicBezTo>
                  <a:cubicBezTo>
                    <a:pt x="231" y="219"/>
                    <a:pt x="239" y="219"/>
                    <a:pt x="249" y="218"/>
                  </a:cubicBezTo>
                  <a:cubicBezTo>
                    <a:pt x="259" y="218"/>
                    <a:pt x="273" y="226"/>
                    <a:pt x="281" y="224"/>
                  </a:cubicBezTo>
                  <a:cubicBezTo>
                    <a:pt x="288" y="223"/>
                    <a:pt x="289" y="222"/>
                    <a:pt x="301" y="219"/>
                  </a:cubicBezTo>
                  <a:cubicBezTo>
                    <a:pt x="312" y="216"/>
                    <a:pt x="323" y="218"/>
                    <a:pt x="339" y="216"/>
                  </a:cubicBezTo>
                  <a:cubicBezTo>
                    <a:pt x="354" y="214"/>
                    <a:pt x="365" y="215"/>
                    <a:pt x="375" y="210"/>
                  </a:cubicBezTo>
                  <a:cubicBezTo>
                    <a:pt x="386" y="205"/>
                    <a:pt x="401" y="209"/>
                    <a:pt x="407" y="202"/>
                  </a:cubicBezTo>
                  <a:cubicBezTo>
                    <a:pt x="413" y="195"/>
                    <a:pt x="428" y="185"/>
                    <a:pt x="440" y="178"/>
                  </a:cubicBezTo>
                  <a:cubicBezTo>
                    <a:pt x="442" y="171"/>
                    <a:pt x="456" y="157"/>
                    <a:pt x="457" y="156"/>
                  </a:cubicBezTo>
                  <a:cubicBezTo>
                    <a:pt x="468" y="146"/>
                    <a:pt x="468" y="140"/>
                    <a:pt x="473" y="133"/>
                  </a:cubicBezTo>
                  <a:cubicBezTo>
                    <a:pt x="478" y="125"/>
                    <a:pt x="486" y="109"/>
                    <a:pt x="490" y="97"/>
                  </a:cubicBezTo>
                  <a:cubicBezTo>
                    <a:pt x="495" y="85"/>
                    <a:pt x="495" y="62"/>
                    <a:pt x="502" y="54"/>
                  </a:cubicBezTo>
                  <a:cubicBezTo>
                    <a:pt x="507" y="48"/>
                    <a:pt x="511" y="40"/>
                    <a:pt x="512" y="30"/>
                  </a:cubicBezTo>
                  <a:cubicBezTo>
                    <a:pt x="517" y="24"/>
                    <a:pt x="519" y="24"/>
                    <a:pt x="522" y="15"/>
                  </a:cubicBezTo>
                  <a:cubicBezTo>
                    <a:pt x="526" y="5"/>
                    <a:pt x="533" y="0"/>
                    <a:pt x="534" y="5"/>
                  </a:cubicBezTo>
                  <a:cubicBezTo>
                    <a:pt x="532" y="6"/>
                    <a:pt x="529" y="12"/>
                    <a:pt x="529" y="15"/>
                  </a:cubicBezTo>
                  <a:close/>
                </a:path>
              </a:pathLst>
            </a:cu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099" name="Freeform 194"/>
            <p:cNvSpPr>
              <a:spLocks/>
            </p:cNvSpPr>
            <p:nvPr/>
          </p:nvSpPr>
          <p:spPr bwMode="auto">
            <a:xfrm>
              <a:off x="4014" y="1077"/>
              <a:ext cx="10" cy="78"/>
            </a:xfrm>
            <a:custGeom>
              <a:avLst/>
              <a:gdLst>
                <a:gd name="T0" fmla="*/ 1 w 4"/>
                <a:gd name="T1" fmla="*/ 29 h 29"/>
                <a:gd name="T2" fmla="*/ 0 w 4"/>
                <a:gd name="T3" fmla="*/ 0 h 29"/>
                <a:gd name="T4" fmla="*/ 0 60000 65536"/>
                <a:gd name="T5" fmla="*/ 0 60000 65536"/>
                <a:gd name="T6" fmla="*/ 0 w 4"/>
                <a:gd name="T7" fmla="*/ 0 h 29"/>
                <a:gd name="T8" fmla="*/ 4 w 4"/>
                <a:gd name="T9" fmla="*/ 29 h 2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29">
                  <a:moveTo>
                    <a:pt x="1" y="29"/>
                  </a:moveTo>
                  <a:cubicBezTo>
                    <a:pt x="4" y="20"/>
                    <a:pt x="2" y="4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00" name="Freeform 195"/>
            <p:cNvSpPr>
              <a:spLocks/>
            </p:cNvSpPr>
            <p:nvPr/>
          </p:nvSpPr>
          <p:spPr bwMode="auto">
            <a:xfrm>
              <a:off x="4021" y="1096"/>
              <a:ext cx="28" cy="27"/>
            </a:xfrm>
            <a:custGeom>
              <a:avLst/>
              <a:gdLst>
                <a:gd name="T0" fmla="*/ 0 w 11"/>
                <a:gd name="T1" fmla="*/ 10 h 10"/>
                <a:gd name="T2" fmla="*/ 11 w 11"/>
                <a:gd name="T3" fmla="*/ 0 h 10"/>
                <a:gd name="T4" fmla="*/ 0 60000 65536"/>
                <a:gd name="T5" fmla="*/ 0 60000 65536"/>
                <a:gd name="T6" fmla="*/ 0 w 11"/>
                <a:gd name="T7" fmla="*/ 0 h 10"/>
                <a:gd name="T8" fmla="*/ 11 w 11"/>
                <a:gd name="T9" fmla="*/ 10 h 1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" h="10">
                  <a:moveTo>
                    <a:pt x="0" y="10"/>
                  </a:moveTo>
                  <a:cubicBezTo>
                    <a:pt x="4" y="4"/>
                    <a:pt x="11" y="0"/>
                    <a:pt x="11" y="0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01" name="Freeform 196"/>
            <p:cNvSpPr>
              <a:spLocks/>
            </p:cNvSpPr>
            <p:nvPr/>
          </p:nvSpPr>
          <p:spPr bwMode="auto">
            <a:xfrm>
              <a:off x="3549" y="1456"/>
              <a:ext cx="35" cy="24"/>
            </a:xfrm>
            <a:custGeom>
              <a:avLst/>
              <a:gdLst>
                <a:gd name="T0" fmla="*/ 4 w 14"/>
                <a:gd name="T1" fmla="*/ 8 h 9"/>
                <a:gd name="T2" fmla="*/ 13 w 14"/>
                <a:gd name="T3" fmla="*/ 0 h 9"/>
                <a:gd name="T4" fmla="*/ 0 w 14"/>
                <a:gd name="T5" fmla="*/ 4 h 9"/>
                <a:gd name="T6" fmla="*/ 0 60000 65536"/>
                <a:gd name="T7" fmla="*/ 0 60000 65536"/>
                <a:gd name="T8" fmla="*/ 0 60000 65536"/>
                <a:gd name="T9" fmla="*/ 0 w 14"/>
                <a:gd name="T10" fmla="*/ 0 h 9"/>
                <a:gd name="T11" fmla="*/ 14 w 14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9">
                  <a:moveTo>
                    <a:pt x="4" y="8"/>
                  </a:moveTo>
                  <a:cubicBezTo>
                    <a:pt x="8" y="9"/>
                    <a:pt x="14" y="5"/>
                    <a:pt x="13" y="0"/>
                  </a:cubicBezTo>
                  <a:cubicBezTo>
                    <a:pt x="9" y="0"/>
                    <a:pt x="4" y="3"/>
                    <a:pt x="0" y="4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02" name="Freeform 197"/>
            <p:cNvSpPr>
              <a:spLocks/>
            </p:cNvSpPr>
            <p:nvPr/>
          </p:nvSpPr>
          <p:spPr bwMode="auto">
            <a:xfrm>
              <a:off x="3664" y="1408"/>
              <a:ext cx="35" cy="35"/>
            </a:xfrm>
            <a:custGeom>
              <a:avLst/>
              <a:gdLst>
                <a:gd name="T0" fmla="*/ 6 w 14"/>
                <a:gd name="T1" fmla="*/ 13 h 13"/>
                <a:gd name="T2" fmla="*/ 13 w 14"/>
                <a:gd name="T3" fmla="*/ 2 h 13"/>
                <a:gd name="T4" fmla="*/ 0 w 14"/>
                <a:gd name="T5" fmla="*/ 5 h 13"/>
                <a:gd name="T6" fmla="*/ 0 60000 65536"/>
                <a:gd name="T7" fmla="*/ 0 60000 65536"/>
                <a:gd name="T8" fmla="*/ 0 60000 65536"/>
                <a:gd name="T9" fmla="*/ 0 w 14"/>
                <a:gd name="T10" fmla="*/ 0 h 13"/>
                <a:gd name="T11" fmla="*/ 14 w 14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13">
                  <a:moveTo>
                    <a:pt x="6" y="13"/>
                  </a:moveTo>
                  <a:cubicBezTo>
                    <a:pt x="10" y="10"/>
                    <a:pt x="14" y="7"/>
                    <a:pt x="13" y="2"/>
                  </a:cubicBezTo>
                  <a:cubicBezTo>
                    <a:pt x="9" y="0"/>
                    <a:pt x="4" y="3"/>
                    <a:pt x="0" y="5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03" name="Freeform 198"/>
            <p:cNvSpPr>
              <a:spLocks/>
            </p:cNvSpPr>
            <p:nvPr/>
          </p:nvSpPr>
          <p:spPr bwMode="auto">
            <a:xfrm>
              <a:off x="3729" y="1296"/>
              <a:ext cx="35" cy="48"/>
            </a:xfrm>
            <a:custGeom>
              <a:avLst/>
              <a:gdLst>
                <a:gd name="T0" fmla="*/ 8 w 14"/>
                <a:gd name="T1" fmla="*/ 18 h 18"/>
                <a:gd name="T2" fmla="*/ 14 w 14"/>
                <a:gd name="T3" fmla="*/ 4 h 18"/>
                <a:gd name="T4" fmla="*/ 0 w 14"/>
                <a:gd name="T5" fmla="*/ 13 h 18"/>
                <a:gd name="T6" fmla="*/ 0 60000 65536"/>
                <a:gd name="T7" fmla="*/ 0 60000 65536"/>
                <a:gd name="T8" fmla="*/ 0 60000 65536"/>
                <a:gd name="T9" fmla="*/ 0 w 14"/>
                <a:gd name="T10" fmla="*/ 0 h 18"/>
                <a:gd name="T11" fmla="*/ 14 w 14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18">
                  <a:moveTo>
                    <a:pt x="8" y="18"/>
                  </a:moveTo>
                  <a:cubicBezTo>
                    <a:pt x="10" y="13"/>
                    <a:pt x="13" y="9"/>
                    <a:pt x="14" y="4"/>
                  </a:cubicBezTo>
                  <a:cubicBezTo>
                    <a:pt x="9" y="0"/>
                    <a:pt x="2" y="10"/>
                    <a:pt x="0" y="13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04" name="Freeform 199"/>
            <p:cNvSpPr>
              <a:spLocks/>
            </p:cNvSpPr>
            <p:nvPr/>
          </p:nvSpPr>
          <p:spPr bwMode="auto">
            <a:xfrm>
              <a:off x="3804" y="1221"/>
              <a:ext cx="7" cy="14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0 60000 65536"/>
                <a:gd name="T5" fmla="*/ 0 60000 65536"/>
                <a:gd name="T6" fmla="*/ 0 w 3"/>
                <a:gd name="T7" fmla="*/ 0 h 5"/>
                <a:gd name="T8" fmla="*/ 3 w 3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" h="5">
                  <a:moveTo>
                    <a:pt x="3" y="0"/>
                  </a:moveTo>
                  <a:cubicBezTo>
                    <a:pt x="1" y="1"/>
                    <a:pt x="0" y="3"/>
                    <a:pt x="0" y="5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05" name="Freeform 200"/>
            <p:cNvSpPr>
              <a:spLocks/>
            </p:cNvSpPr>
            <p:nvPr/>
          </p:nvSpPr>
          <p:spPr bwMode="auto">
            <a:xfrm>
              <a:off x="3884" y="1259"/>
              <a:ext cx="32" cy="45"/>
            </a:xfrm>
            <a:custGeom>
              <a:avLst/>
              <a:gdLst>
                <a:gd name="T0" fmla="*/ 0 w 13"/>
                <a:gd name="T1" fmla="*/ 13 h 17"/>
                <a:gd name="T2" fmla="*/ 9 w 13"/>
                <a:gd name="T3" fmla="*/ 17 h 17"/>
                <a:gd name="T4" fmla="*/ 0 60000 65536"/>
                <a:gd name="T5" fmla="*/ 0 60000 65536"/>
                <a:gd name="T6" fmla="*/ 0 w 13"/>
                <a:gd name="T7" fmla="*/ 0 h 17"/>
                <a:gd name="T8" fmla="*/ 13 w 13"/>
                <a:gd name="T9" fmla="*/ 17 h 1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3" h="17">
                  <a:moveTo>
                    <a:pt x="0" y="13"/>
                  </a:moveTo>
                  <a:cubicBezTo>
                    <a:pt x="3" y="0"/>
                    <a:pt x="13" y="6"/>
                    <a:pt x="9" y="17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06" name="Freeform 201"/>
            <p:cNvSpPr>
              <a:spLocks/>
            </p:cNvSpPr>
            <p:nvPr/>
          </p:nvSpPr>
          <p:spPr bwMode="auto">
            <a:xfrm>
              <a:off x="3919" y="1187"/>
              <a:ext cx="10" cy="16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6 h 6"/>
                <a:gd name="T4" fmla="*/ 0 60000 65536"/>
                <a:gd name="T5" fmla="*/ 0 60000 65536"/>
                <a:gd name="T6" fmla="*/ 0 w 4"/>
                <a:gd name="T7" fmla="*/ 0 h 6"/>
                <a:gd name="T8" fmla="*/ 4 w 4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6">
                  <a:moveTo>
                    <a:pt x="4" y="0"/>
                  </a:moveTo>
                  <a:cubicBezTo>
                    <a:pt x="2" y="1"/>
                    <a:pt x="1" y="4"/>
                    <a:pt x="0" y="6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07" name="Freeform 202"/>
            <p:cNvSpPr>
              <a:spLocks/>
            </p:cNvSpPr>
            <p:nvPr/>
          </p:nvSpPr>
          <p:spPr bwMode="auto">
            <a:xfrm>
              <a:off x="3949" y="1091"/>
              <a:ext cx="32" cy="34"/>
            </a:xfrm>
            <a:custGeom>
              <a:avLst/>
              <a:gdLst>
                <a:gd name="T0" fmla="*/ 6 w 13"/>
                <a:gd name="T1" fmla="*/ 1 h 13"/>
                <a:gd name="T2" fmla="*/ 13 w 13"/>
                <a:gd name="T3" fmla="*/ 0 h 13"/>
                <a:gd name="T4" fmla="*/ 0 60000 65536"/>
                <a:gd name="T5" fmla="*/ 0 60000 65536"/>
                <a:gd name="T6" fmla="*/ 0 w 13"/>
                <a:gd name="T7" fmla="*/ 0 h 13"/>
                <a:gd name="T8" fmla="*/ 13 w 13"/>
                <a:gd name="T9" fmla="*/ 13 h 1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3" h="13">
                  <a:moveTo>
                    <a:pt x="6" y="1"/>
                  </a:moveTo>
                  <a:cubicBezTo>
                    <a:pt x="0" y="12"/>
                    <a:pt x="11" y="13"/>
                    <a:pt x="13" y="0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08" name="Freeform 203"/>
            <p:cNvSpPr>
              <a:spLocks/>
            </p:cNvSpPr>
            <p:nvPr/>
          </p:nvSpPr>
          <p:spPr bwMode="auto">
            <a:xfrm>
              <a:off x="4004" y="1088"/>
              <a:ext cx="22" cy="5"/>
            </a:xfrm>
            <a:custGeom>
              <a:avLst/>
              <a:gdLst>
                <a:gd name="T0" fmla="*/ 9 w 9"/>
                <a:gd name="T1" fmla="*/ 0 h 2"/>
                <a:gd name="T2" fmla="*/ 0 w 9"/>
                <a:gd name="T3" fmla="*/ 2 h 2"/>
                <a:gd name="T4" fmla="*/ 0 60000 65536"/>
                <a:gd name="T5" fmla="*/ 0 60000 65536"/>
                <a:gd name="T6" fmla="*/ 0 w 9"/>
                <a:gd name="T7" fmla="*/ 0 h 2"/>
                <a:gd name="T8" fmla="*/ 9 w 9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9" h="2">
                  <a:moveTo>
                    <a:pt x="9" y="0"/>
                  </a:moveTo>
                  <a:cubicBezTo>
                    <a:pt x="6" y="0"/>
                    <a:pt x="3" y="0"/>
                    <a:pt x="0" y="2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09" name="Freeform 204"/>
            <p:cNvSpPr>
              <a:spLocks/>
            </p:cNvSpPr>
            <p:nvPr/>
          </p:nvSpPr>
          <p:spPr bwMode="auto">
            <a:xfrm>
              <a:off x="4051" y="1155"/>
              <a:ext cx="20" cy="45"/>
            </a:xfrm>
            <a:custGeom>
              <a:avLst/>
              <a:gdLst>
                <a:gd name="T0" fmla="*/ 2 w 8"/>
                <a:gd name="T1" fmla="*/ 12 h 17"/>
                <a:gd name="T2" fmla="*/ 5 w 8"/>
                <a:gd name="T3" fmla="*/ 0 h 17"/>
                <a:gd name="T4" fmla="*/ 7 w 8"/>
                <a:gd name="T5" fmla="*/ 17 h 17"/>
                <a:gd name="T6" fmla="*/ 0 60000 65536"/>
                <a:gd name="T7" fmla="*/ 0 60000 65536"/>
                <a:gd name="T8" fmla="*/ 0 60000 65536"/>
                <a:gd name="T9" fmla="*/ 0 w 8"/>
                <a:gd name="T10" fmla="*/ 0 h 17"/>
                <a:gd name="T11" fmla="*/ 8 w 8"/>
                <a:gd name="T12" fmla="*/ 17 h 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17">
                  <a:moveTo>
                    <a:pt x="2" y="12"/>
                  </a:moveTo>
                  <a:cubicBezTo>
                    <a:pt x="0" y="8"/>
                    <a:pt x="0" y="1"/>
                    <a:pt x="5" y="0"/>
                  </a:cubicBezTo>
                  <a:cubicBezTo>
                    <a:pt x="8" y="5"/>
                    <a:pt x="7" y="11"/>
                    <a:pt x="7" y="17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10" name="Freeform 205"/>
            <p:cNvSpPr>
              <a:spLocks/>
            </p:cNvSpPr>
            <p:nvPr/>
          </p:nvSpPr>
          <p:spPr bwMode="auto">
            <a:xfrm>
              <a:off x="4051" y="1285"/>
              <a:ext cx="3" cy="30"/>
            </a:xfrm>
            <a:custGeom>
              <a:avLst/>
              <a:gdLst>
                <a:gd name="T0" fmla="*/ 0 w 1"/>
                <a:gd name="T1" fmla="*/ 0 h 11"/>
                <a:gd name="T2" fmla="*/ 0 w 1"/>
                <a:gd name="T3" fmla="*/ 11 h 11"/>
                <a:gd name="T4" fmla="*/ 0 60000 65536"/>
                <a:gd name="T5" fmla="*/ 0 60000 65536"/>
                <a:gd name="T6" fmla="*/ 0 w 1"/>
                <a:gd name="T7" fmla="*/ 0 h 11"/>
                <a:gd name="T8" fmla="*/ 1 w 1"/>
                <a:gd name="T9" fmla="*/ 11 h 1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1">
                  <a:moveTo>
                    <a:pt x="0" y="0"/>
                  </a:moveTo>
                  <a:cubicBezTo>
                    <a:pt x="1" y="4"/>
                    <a:pt x="0" y="8"/>
                    <a:pt x="0" y="11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11" name="Freeform 206"/>
            <p:cNvSpPr>
              <a:spLocks/>
            </p:cNvSpPr>
            <p:nvPr/>
          </p:nvSpPr>
          <p:spPr bwMode="auto">
            <a:xfrm>
              <a:off x="4051" y="1389"/>
              <a:ext cx="5" cy="19"/>
            </a:xfrm>
            <a:custGeom>
              <a:avLst/>
              <a:gdLst>
                <a:gd name="T0" fmla="*/ 2 w 2"/>
                <a:gd name="T1" fmla="*/ 0 h 7"/>
                <a:gd name="T2" fmla="*/ 1 w 2"/>
                <a:gd name="T3" fmla="*/ 7 h 7"/>
                <a:gd name="T4" fmla="*/ 0 60000 65536"/>
                <a:gd name="T5" fmla="*/ 0 60000 65536"/>
                <a:gd name="T6" fmla="*/ 0 w 2"/>
                <a:gd name="T7" fmla="*/ 0 h 7"/>
                <a:gd name="T8" fmla="*/ 2 w 2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" h="7">
                  <a:moveTo>
                    <a:pt x="2" y="0"/>
                  </a:moveTo>
                  <a:cubicBezTo>
                    <a:pt x="1" y="2"/>
                    <a:pt x="0" y="5"/>
                    <a:pt x="1" y="7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12" name="Freeform 207"/>
            <p:cNvSpPr>
              <a:spLocks/>
            </p:cNvSpPr>
            <p:nvPr/>
          </p:nvSpPr>
          <p:spPr bwMode="auto">
            <a:xfrm>
              <a:off x="4009" y="1611"/>
              <a:ext cx="22" cy="26"/>
            </a:xfrm>
            <a:custGeom>
              <a:avLst/>
              <a:gdLst>
                <a:gd name="T0" fmla="*/ 3 w 9"/>
                <a:gd name="T1" fmla="*/ 2 h 10"/>
                <a:gd name="T2" fmla="*/ 1 w 9"/>
                <a:gd name="T3" fmla="*/ 10 h 10"/>
                <a:gd name="T4" fmla="*/ 9 w 9"/>
                <a:gd name="T5" fmla="*/ 0 h 10"/>
                <a:gd name="T6" fmla="*/ 0 60000 65536"/>
                <a:gd name="T7" fmla="*/ 0 60000 65536"/>
                <a:gd name="T8" fmla="*/ 0 60000 65536"/>
                <a:gd name="T9" fmla="*/ 0 w 9"/>
                <a:gd name="T10" fmla="*/ 0 h 10"/>
                <a:gd name="T11" fmla="*/ 9 w 9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">
                  <a:moveTo>
                    <a:pt x="3" y="2"/>
                  </a:moveTo>
                  <a:cubicBezTo>
                    <a:pt x="1" y="4"/>
                    <a:pt x="0" y="7"/>
                    <a:pt x="1" y="10"/>
                  </a:cubicBezTo>
                  <a:cubicBezTo>
                    <a:pt x="6" y="9"/>
                    <a:pt x="6" y="3"/>
                    <a:pt x="9" y="0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13" name="Freeform 208"/>
            <p:cNvSpPr>
              <a:spLocks/>
            </p:cNvSpPr>
            <p:nvPr/>
          </p:nvSpPr>
          <p:spPr bwMode="auto">
            <a:xfrm>
              <a:off x="3944" y="1731"/>
              <a:ext cx="2" cy="34"/>
            </a:xfrm>
            <a:custGeom>
              <a:avLst/>
              <a:gdLst>
                <a:gd name="T0" fmla="*/ 1 w 1"/>
                <a:gd name="T1" fmla="*/ 0 h 13"/>
                <a:gd name="T2" fmla="*/ 0 w 1"/>
                <a:gd name="T3" fmla="*/ 13 h 13"/>
                <a:gd name="T4" fmla="*/ 0 60000 65536"/>
                <a:gd name="T5" fmla="*/ 0 60000 65536"/>
                <a:gd name="T6" fmla="*/ 0 w 1"/>
                <a:gd name="T7" fmla="*/ 0 h 13"/>
                <a:gd name="T8" fmla="*/ 1 w 1"/>
                <a:gd name="T9" fmla="*/ 13 h 1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3">
                  <a:moveTo>
                    <a:pt x="1" y="0"/>
                  </a:moveTo>
                  <a:cubicBezTo>
                    <a:pt x="1" y="5"/>
                    <a:pt x="0" y="9"/>
                    <a:pt x="0" y="13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14" name="Freeform 209"/>
            <p:cNvSpPr>
              <a:spLocks/>
            </p:cNvSpPr>
            <p:nvPr/>
          </p:nvSpPr>
          <p:spPr bwMode="auto">
            <a:xfrm>
              <a:off x="3936" y="1859"/>
              <a:ext cx="33" cy="40"/>
            </a:xfrm>
            <a:custGeom>
              <a:avLst/>
              <a:gdLst>
                <a:gd name="T0" fmla="*/ 9 w 13"/>
                <a:gd name="T1" fmla="*/ 0 h 15"/>
                <a:gd name="T2" fmla="*/ 8 w 13"/>
                <a:gd name="T3" fmla="*/ 14 h 15"/>
                <a:gd name="T4" fmla="*/ 1 w 13"/>
                <a:gd name="T5" fmla="*/ 1 h 15"/>
                <a:gd name="T6" fmla="*/ 0 60000 65536"/>
                <a:gd name="T7" fmla="*/ 0 60000 65536"/>
                <a:gd name="T8" fmla="*/ 0 60000 65536"/>
                <a:gd name="T9" fmla="*/ 0 w 13"/>
                <a:gd name="T10" fmla="*/ 0 h 15"/>
                <a:gd name="T11" fmla="*/ 13 w 13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15">
                  <a:moveTo>
                    <a:pt x="9" y="0"/>
                  </a:moveTo>
                  <a:cubicBezTo>
                    <a:pt x="9" y="3"/>
                    <a:pt x="13" y="13"/>
                    <a:pt x="8" y="14"/>
                  </a:cubicBezTo>
                  <a:cubicBezTo>
                    <a:pt x="3" y="15"/>
                    <a:pt x="0" y="4"/>
                    <a:pt x="1" y="1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15" name="Freeform 210"/>
            <p:cNvSpPr>
              <a:spLocks/>
            </p:cNvSpPr>
            <p:nvPr/>
          </p:nvSpPr>
          <p:spPr bwMode="auto">
            <a:xfrm>
              <a:off x="4056" y="1717"/>
              <a:ext cx="3" cy="19"/>
            </a:xfrm>
            <a:custGeom>
              <a:avLst/>
              <a:gdLst>
                <a:gd name="T0" fmla="*/ 0 w 1"/>
                <a:gd name="T1" fmla="*/ 7 h 7"/>
                <a:gd name="T2" fmla="*/ 1 w 1"/>
                <a:gd name="T3" fmla="*/ 0 h 7"/>
                <a:gd name="T4" fmla="*/ 0 60000 65536"/>
                <a:gd name="T5" fmla="*/ 0 60000 65536"/>
                <a:gd name="T6" fmla="*/ 0 w 1"/>
                <a:gd name="T7" fmla="*/ 0 h 7"/>
                <a:gd name="T8" fmla="*/ 1 w 1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7">
                  <a:moveTo>
                    <a:pt x="0" y="7"/>
                  </a:moveTo>
                  <a:cubicBezTo>
                    <a:pt x="0" y="4"/>
                    <a:pt x="0" y="2"/>
                    <a:pt x="1" y="0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16" name="Freeform 211"/>
            <p:cNvSpPr>
              <a:spLocks/>
            </p:cNvSpPr>
            <p:nvPr/>
          </p:nvSpPr>
          <p:spPr bwMode="auto">
            <a:xfrm>
              <a:off x="4064" y="1971"/>
              <a:ext cx="27" cy="26"/>
            </a:xfrm>
            <a:custGeom>
              <a:avLst/>
              <a:gdLst>
                <a:gd name="T0" fmla="*/ 2 w 11"/>
                <a:gd name="T1" fmla="*/ 10 h 10"/>
                <a:gd name="T2" fmla="*/ 3 w 11"/>
                <a:gd name="T3" fmla="*/ 0 h 10"/>
                <a:gd name="T4" fmla="*/ 11 w 11"/>
                <a:gd name="T5" fmla="*/ 9 h 10"/>
                <a:gd name="T6" fmla="*/ 0 60000 65536"/>
                <a:gd name="T7" fmla="*/ 0 60000 65536"/>
                <a:gd name="T8" fmla="*/ 0 60000 65536"/>
                <a:gd name="T9" fmla="*/ 0 w 11"/>
                <a:gd name="T10" fmla="*/ 0 h 10"/>
                <a:gd name="T11" fmla="*/ 11 w 11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10">
                  <a:moveTo>
                    <a:pt x="2" y="10"/>
                  </a:moveTo>
                  <a:cubicBezTo>
                    <a:pt x="0" y="7"/>
                    <a:pt x="1" y="3"/>
                    <a:pt x="3" y="0"/>
                  </a:cubicBezTo>
                  <a:cubicBezTo>
                    <a:pt x="5" y="3"/>
                    <a:pt x="8" y="7"/>
                    <a:pt x="11" y="9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17" name="Freeform 212"/>
            <p:cNvSpPr>
              <a:spLocks/>
            </p:cNvSpPr>
            <p:nvPr/>
          </p:nvSpPr>
          <p:spPr bwMode="auto">
            <a:xfrm>
              <a:off x="3989" y="2216"/>
              <a:ext cx="30" cy="29"/>
            </a:xfrm>
            <a:custGeom>
              <a:avLst/>
              <a:gdLst>
                <a:gd name="T0" fmla="*/ 12 w 12"/>
                <a:gd name="T1" fmla="*/ 11 h 11"/>
                <a:gd name="T2" fmla="*/ 6 w 12"/>
                <a:gd name="T3" fmla="*/ 11 h 11"/>
                <a:gd name="T4" fmla="*/ 0 60000 65536"/>
                <a:gd name="T5" fmla="*/ 0 60000 65536"/>
                <a:gd name="T6" fmla="*/ 0 w 12"/>
                <a:gd name="T7" fmla="*/ 0 h 11"/>
                <a:gd name="T8" fmla="*/ 12 w 12"/>
                <a:gd name="T9" fmla="*/ 11 h 1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2" h="11">
                  <a:moveTo>
                    <a:pt x="12" y="11"/>
                  </a:moveTo>
                  <a:cubicBezTo>
                    <a:pt x="10" y="0"/>
                    <a:pt x="0" y="4"/>
                    <a:pt x="6" y="11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18" name="Freeform 213"/>
            <p:cNvSpPr>
              <a:spLocks/>
            </p:cNvSpPr>
            <p:nvPr/>
          </p:nvSpPr>
          <p:spPr bwMode="auto">
            <a:xfrm>
              <a:off x="4039" y="2320"/>
              <a:ext cx="10" cy="27"/>
            </a:xfrm>
            <a:custGeom>
              <a:avLst/>
              <a:gdLst>
                <a:gd name="T0" fmla="*/ 1 w 4"/>
                <a:gd name="T1" fmla="*/ 0 h 10"/>
                <a:gd name="T2" fmla="*/ 4 w 4"/>
                <a:gd name="T3" fmla="*/ 10 h 10"/>
                <a:gd name="T4" fmla="*/ 0 60000 65536"/>
                <a:gd name="T5" fmla="*/ 0 60000 65536"/>
                <a:gd name="T6" fmla="*/ 0 w 4"/>
                <a:gd name="T7" fmla="*/ 0 h 10"/>
                <a:gd name="T8" fmla="*/ 4 w 4"/>
                <a:gd name="T9" fmla="*/ 10 h 1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10">
                  <a:moveTo>
                    <a:pt x="1" y="0"/>
                  </a:moveTo>
                  <a:cubicBezTo>
                    <a:pt x="0" y="4"/>
                    <a:pt x="1" y="8"/>
                    <a:pt x="4" y="10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19" name="Freeform 214"/>
            <p:cNvSpPr>
              <a:spLocks/>
            </p:cNvSpPr>
            <p:nvPr/>
          </p:nvSpPr>
          <p:spPr bwMode="auto">
            <a:xfrm>
              <a:off x="4071" y="2421"/>
              <a:ext cx="5" cy="32"/>
            </a:xfrm>
            <a:custGeom>
              <a:avLst/>
              <a:gdLst>
                <a:gd name="T0" fmla="*/ 1 w 2"/>
                <a:gd name="T1" fmla="*/ 0 h 12"/>
                <a:gd name="T2" fmla="*/ 2 w 2"/>
                <a:gd name="T3" fmla="*/ 12 h 12"/>
                <a:gd name="T4" fmla="*/ 0 60000 65536"/>
                <a:gd name="T5" fmla="*/ 0 60000 65536"/>
                <a:gd name="T6" fmla="*/ 0 w 2"/>
                <a:gd name="T7" fmla="*/ 0 h 12"/>
                <a:gd name="T8" fmla="*/ 2 w 2"/>
                <a:gd name="T9" fmla="*/ 12 h 1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" h="12">
                  <a:moveTo>
                    <a:pt x="1" y="0"/>
                  </a:moveTo>
                  <a:cubicBezTo>
                    <a:pt x="1" y="4"/>
                    <a:pt x="0" y="8"/>
                    <a:pt x="2" y="12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20" name="Freeform 215"/>
            <p:cNvSpPr>
              <a:spLocks/>
            </p:cNvSpPr>
            <p:nvPr/>
          </p:nvSpPr>
          <p:spPr bwMode="auto">
            <a:xfrm>
              <a:off x="4161" y="2453"/>
              <a:ext cx="10" cy="11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0 h 4"/>
                <a:gd name="T4" fmla="*/ 0 60000 65536"/>
                <a:gd name="T5" fmla="*/ 0 60000 65536"/>
                <a:gd name="T6" fmla="*/ 0 w 4"/>
                <a:gd name="T7" fmla="*/ 0 h 4"/>
                <a:gd name="T8" fmla="*/ 4 w 4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4">
                  <a:moveTo>
                    <a:pt x="0" y="4"/>
                  </a:move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21" name="Freeform 216"/>
            <p:cNvSpPr>
              <a:spLocks/>
            </p:cNvSpPr>
            <p:nvPr/>
          </p:nvSpPr>
          <p:spPr bwMode="auto">
            <a:xfrm>
              <a:off x="4159" y="2320"/>
              <a:ext cx="2" cy="19"/>
            </a:xfrm>
            <a:custGeom>
              <a:avLst/>
              <a:gdLst>
                <a:gd name="T0" fmla="*/ 0 w 1"/>
                <a:gd name="T1" fmla="*/ 7 h 7"/>
                <a:gd name="T2" fmla="*/ 1 w 1"/>
                <a:gd name="T3" fmla="*/ 0 h 7"/>
                <a:gd name="T4" fmla="*/ 0 60000 65536"/>
                <a:gd name="T5" fmla="*/ 0 60000 65536"/>
                <a:gd name="T6" fmla="*/ 0 w 1"/>
                <a:gd name="T7" fmla="*/ 0 h 7"/>
                <a:gd name="T8" fmla="*/ 1 w 1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7">
                  <a:moveTo>
                    <a:pt x="0" y="7"/>
                  </a:moveTo>
                  <a:cubicBezTo>
                    <a:pt x="1" y="4"/>
                    <a:pt x="1" y="2"/>
                    <a:pt x="1" y="0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22" name="Freeform 217"/>
            <p:cNvSpPr>
              <a:spLocks/>
            </p:cNvSpPr>
            <p:nvPr/>
          </p:nvSpPr>
          <p:spPr bwMode="auto">
            <a:xfrm>
              <a:off x="4116" y="2189"/>
              <a:ext cx="20" cy="35"/>
            </a:xfrm>
            <a:custGeom>
              <a:avLst/>
              <a:gdLst>
                <a:gd name="T0" fmla="*/ 1 w 8"/>
                <a:gd name="T1" fmla="*/ 6 h 13"/>
                <a:gd name="T2" fmla="*/ 1 w 8"/>
                <a:gd name="T3" fmla="*/ 12 h 13"/>
                <a:gd name="T4" fmla="*/ 7 w 8"/>
                <a:gd name="T5" fmla="*/ 0 h 13"/>
                <a:gd name="T6" fmla="*/ 0 60000 65536"/>
                <a:gd name="T7" fmla="*/ 0 60000 65536"/>
                <a:gd name="T8" fmla="*/ 0 60000 65536"/>
                <a:gd name="T9" fmla="*/ 0 w 8"/>
                <a:gd name="T10" fmla="*/ 0 h 13"/>
                <a:gd name="T11" fmla="*/ 8 w 8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13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8" y="13"/>
                    <a:pt x="8" y="5"/>
                    <a:pt x="7" y="0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23" name="Freeform 218"/>
            <p:cNvSpPr>
              <a:spLocks/>
            </p:cNvSpPr>
            <p:nvPr/>
          </p:nvSpPr>
          <p:spPr bwMode="auto">
            <a:xfrm>
              <a:off x="4096" y="2101"/>
              <a:ext cx="1" cy="16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6 h 6"/>
                <a:gd name="T4" fmla="*/ 0 60000 65536"/>
                <a:gd name="T5" fmla="*/ 0 60000 65536"/>
                <a:gd name="T6" fmla="*/ 0 w 1"/>
                <a:gd name="T7" fmla="*/ 0 h 6"/>
                <a:gd name="T8" fmla="*/ 1 w 1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6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24" name="Freeform 219"/>
            <p:cNvSpPr>
              <a:spLocks/>
            </p:cNvSpPr>
            <p:nvPr/>
          </p:nvSpPr>
          <p:spPr bwMode="auto">
            <a:xfrm>
              <a:off x="4039" y="2512"/>
              <a:ext cx="22" cy="24"/>
            </a:xfrm>
            <a:custGeom>
              <a:avLst/>
              <a:gdLst>
                <a:gd name="T0" fmla="*/ 6 w 9"/>
                <a:gd name="T1" fmla="*/ 9 h 9"/>
                <a:gd name="T2" fmla="*/ 7 w 9"/>
                <a:gd name="T3" fmla="*/ 0 h 9"/>
                <a:gd name="T4" fmla="*/ 0 w 9"/>
                <a:gd name="T5" fmla="*/ 9 h 9"/>
                <a:gd name="T6" fmla="*/ 0 60000 65536"/>
                <a:gd name="T7" fmla="*/ 0 60000 65536"/>
                <a:gd name="T8" fmla="*/ 0 60000 65536"/>
                <a:gd name="T9" fmla="*/ 0 w 9"/>
                <a:gd name="T10" fmla="*/ 0 h 9"/>
                <a:gd name="T11" fmla="*/ 9 w 9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9">
                  <a:moveTo>
                    <a:pt x="6" y="9"/>
                  </a:moveTo>
                  <a:cubicBezTo>
                    <a:pt x="8" y="6"/>
                    <a:pt x="9" y="3"/>
                    <a:pt x="7" y="0"/>
                  </a:cubicBezTo>
                  <a:cubicBezTo>
                    <a:pt x="3" y="1"/>
                    <a:pt x="1" y="5"/>
                    <a:pt x="0" y="9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25" name="Freeform 220"/>
            <p:cNvSpPr>
              <a:spLocks/>
            </p:cNvSpPr>
            <p:nvPr/>
          </p:nvSpPr>
          <p:spPr bwMode="auto">
            <a:xfrm>
              <a:off x="4136" y="2568"/>
              <a:ext cx="33" cy="37"/>
            </a:xfrm>
            <a:custGeom>
              <a:avLst/>
              <a:gdLst>
                <a:gd name="T0" fmla="*/ 0 w 13"/>
                <a:gd name="T1" fmla="*/ 9 h 14"/>
                <a:gd name="T2" fmla="*/ 10 w 13"/>
                <a:gd name="T3" fmla="*/ 2 h 14"/>
                <a:gd name="T4" fmla="*/ 8 w 13"/>
                <a:gd name="T5" fmla="*/ 14 h 14"/>
                <a:gd name="T6" fmla="*/ 0 60000 65536"/>
                <a:gd name="T7" fmla="*/ 0 60000 65536"/>
                <a:gd name="T8" fmla="*/ 0 60000 65536"/>
                <a:gd name="T9" fmla="*/ 0 w 13"/>
                <a:gd name="T10" fmla="*/ 0 h 14"/>
                <a:gd name="T11" fmla="*/ 13 w 13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14">
                  <a:moveTo>
                    <a:pt x="0" y="9"/>
                  </a:moveTo>
                  <a:cubicBezTo>
                    <a:pt x="2" y="7"/>
                    <a:pt x="6" y="0"/>
                    <a:pt x="10" y="2"/>
                  </a:cubicBezTo>
                  <a:cubicBezTo>
                    <a:pt x="13" y="4"/>
                    <a:pt x="9" y="12"/>
                    <a:pt x="8" y="14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26" name="Freeform 221"/>
            <p:cNvSpPr>
              <a:spLocks/>
            </p:cNvSpPr>
            <p:nvPr/>
          </p:nvSpPr>
          <p:spPr bwMode="auto">
            <a:xfrm>
              <a:off x="4069" y="2712"/>
              <a:ext cx="40" cy="53"/>
            </a:xfrm>
            <a:custGeom>
              <a:avLst/>
              <a:gdLst>
                <a:gd name="T0" fmla="*/ 0 w 16"/>
                <a:gd name="T1" fmla="*/ 13 h 20"/>
                <a:gd name="T2" fmla="*/ 4 w 16"/>
                <a:gd name="T3" fmla="*/ 20 h 20"/>
                <a:gd name="T4" fmla="*/ 0 60000 65536"/>
                <a:gd name="T5" fmla="*/ 0 60000 65536"/>
                <a:gd name="T6" fmla="*/ 0 w 16"/>
                <a:gd name="T7" fmla="*/ 0 h 20"/>
                <a:gd name="T8" fmla="*/ 16 w 16"/>
                <a:gd name="T9" fmla="*/ 20 h 2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6" h="20">
                  <a:moveTo>
                    <a:pt x="0" y="13"/>
                  </a:moveTo>
                  <a:cubicBezTo>
                    <a:pt x="5" y="0"/>
                    <a:pt x="16" y="13"/>
                    <a:pt x="4" y="20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27" name="Freeform 222"/>
            <p:cNvSpPr>
              <a:spLocks/>
            </p:cNvSpPr>
            <p:nvPr/>
          </p:nvSpPr>
          <p:spPr bwMode="auto">
            <a:xfrm>
              <a:off x="3971" y="2597"/>
              <a:ext cx="50" cy="35"/>
            </a:xfrm>
            <a:custGeom>
              <a:avLst/>
              <a:gdLst>
                <a:gd name="T0" fmla="*/ 11 w 20"/>
                <a:gd name="T1" fmla="*/ 13 h 13"/>
                <a:gd name="T2" fmla="*/ 0 w 20"/>
                <a:gd name="T3" fmla="*/ 9 h 13"/>
                <a:gd name="T4" fmla="*/ 0 60000 65536"/>
                <a:gd name="T5" fmla="*/ 0 60000 65536"/>
                <a:gd name="T6" fmla="*/ 0 w 20"/>
                <a:gd name="T7" fmla="*/ 0 h 13"/>
                <a:gd name="T8" fmla="*/ 20 w 20"/>
                <a:gd name="T9" fmla="*/ 13 h 1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0" h="13">
                  <a:moveTo>
                    <a:pt x="11" y="13"/>
                  </a:moveTo>
                  <a:cubicBezTo>
                    <a:pt x="20" y="3"/>
                    <a:pt x="4" y="0"/>
                    <a:pt x="0" y="9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28" name="Freeform 223"/>
            <p:cNvSpPr>
              <a:spLocks/>
            </p:cNvSpPr>
            <p:nvPr/>
          </p:nvSpPr>
          <p:spPr bwMode="auto">
            <a:xfrm>
              <a:off x="3949" y="2672"/>
              <a:ext cx="25" cy="21"/>
            </a:xfrm>
            <a:custGeom>
              <a:avLst/>
              <a:gdLst>
                <a:gd name="T0" fmla="*/ 0 w 10"/>
                <a:gd name="T1" fmla="*/ 8 h 8"/>
                <a:gd name="T2" fmla="*/ 10 w 10"/>
                <a:gd name="T3" fmla="*/ 0 h 8"/>
                <a:gd name="T4" fmla="*/ 0 60000 65536"/>
                <a:gd name="T5" fmla="*/ 0 60000 65536"/>
                <a:gd name="T6" fmla="*/ 0 w 10"/>
                <a:gd name="T7" fmla="*/ 0 h 8"/>
                <a:gd name="T8" fmla="*/ 10 w 10"/>
                <a:gd name="T9" fmla="*/ 8 h 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0" h="8">
                  <a:moveTo>
                    <a:pt x="0" y="8"/>
                  </a:moveTo>
                  <a:cubicBezTo>
                    <a:pt x="1" y="3"/>
                    <a:pt x="6" y="2"/>
                    <a:pt x="10" y="0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29" name="Freeform 224"/>
            <p:cNvSpPr>
              <a:spLocks/>
            </p:cNvSpPr>
            <p:nvPr/>
          </p:nvSpPr>
          <p:spPr bwMode="auto">
            <a:xfrm>
              <a:off x="3884" y="2749"/>
              <a:ext cx="22" cy="24"/>
            </a:xfrm>
            <a:custGeom>
              <a:avLst/>
              <a:gdLst>
                <a:gd name="T0" fmla="*/ 0 w 9"/>
                <a:gd name="T1" fmla="*/ 9 h 9"/>
                <a:gd name="T2" fmla="*/ 9 w 9"/>
                <a:gd name="T3" fmla="*/ 0 h 9"/>
                <a:gd name="T4" fmla="*/ 0 60000 65536"/>
                <a:gd name="T5" fmla="*/ 0 60000 65536"/>
                <a:gd name="T6" fmla="*/ 0 w 9"/>
                <a:gd name="T7" fmla="*/ 0 h 9"/>
                <a:gd name="T8" fmla="*/ 9 w 9"/>
                <a:gd name="T9" fmla="*/ 9 h 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9" h="9">
                  <a:moveTo>
                    <a:pt x="0" y="9"/>
                  </a:moveTo>
                  <a:cubicBezTo>
                    <a:pt x="2" y="6"/>
                    <a:pt x="5" y="2"/>
                    <a:pt x="9" y="0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30" name="Freeform 225"/>
            <p:cNvSpPr>
              <a:spLocks/>
            </p:cNvSpPr>
            <p:nvPr/>
          </p:nvSpPr>
          <p:spPr bwMode="auto">
            <a:xfrm>
              <a:off x="3981" y="2829"/>
              <a:ext cx="18" cy="22"/>
            </a:xfrm>
            <a:custGeom>
              <a:avLst/>
              <a:gdLst>
                <a:gd name="T0" fmla="*/ 0 w 7"/>
                <a:gd name="T1" fmla="*/ 8 h 8"/>
                <a:gd name="T2" fmla="*/ 7 w 7"/>
                <a:gd name="T3" fmla="*/ 0 h 8"/>
                <a:gd name="T4" fmla="*/ 0 60000 65536"/>
                <a:gd name="T5" fmla="*/ 0 60000 65536"/>
                <a:gd name="T6" fmla="*/ 0 w 7"/>
                <a:gd name="T7" fmla="*/ 0 h 8"/>
                <a:gd name="T8" fmla="*/ 7 w 7"/>
                <a:gd name="T9" fmla="*/ 8 h 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8">
                  <a:moveTo>
                    <a:pt x="0" y="8"/>
                  </a:moveTo>
                  <a:cubicBezTo>
                    <a:pt x="3" y="6"/>
                    <a:pt x="5" y="3"/>
                    <a:pt x="7" y="0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31" name="Freeform 226"/>
            <p:cNvSpPr>
              <a:spLocks/>
            </p:cNvSpPr>
            <p:nvPr/>
          </p:nvSpPr>
          <p:spPr bwMode="auto">
            <a:xfrm>
              <a:off x="3874" y="2979"/>
              <a:ext cx="15" cy="5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0 60000 65536"/>
                <a:gd name="T5" fmla="*/ 0 60000 65536"/>
                <a:gd name="T6" fmla="*/ 0 w 6"/>
                <a:gd name="T7" fmla="*/ 0 h 2"/>
                <a:gd name="T8" fmla="*/ 6 w 6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32" name="Freeform 227"/>
            <p:cNvSpPr>
              <a:spLocks/>
            </p:cNvSpPr>
            <p:nvPr/>
          </p:nvSpPr>
          <p:spPr bwMode="auto">
            <a:xfrm>
              <a:off x="3466" y="2979"/>
              <a:ext cx="25" cy="24"/>
            </a:xfrm>
            <a:custGeom>
              <a:avLst/>
              <a:gdLst>
                <a:gd name="T0" fmla="*/ 5 w 10"/>
                <a:gd name="T1" fmla="*/ 9 h 9"/>
                <a:gd name="T2" fmla="*/ 1 w 10"/>
                <a:gd name="T3" fmla="*/ 0 h 9"/>
                <a:gd name="T4" fmla="*/ 10 w 10"/>
                <a:gd name="T5" fmla="*/ 3 h 9"/>
                <a:gd name="T6" fmla="*/ 0 60000 65536"/>
                <a:gd name="T7" fmla="*/ 0 60000 65536"/>
                <a:gd name="T8" fmla="*/ 0 60000 65536"/>
                <a:gd name="T9" fmla="*/ 0 w 10"/>
                <a:gd name="T10" fmla="*/ 0 h 9"/>
                <a:gd name="T11" fmla="*/ 10 w 10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">
                  <a:moveTo>
                    <a:pt x="5" y="9"/>
                  </a:moveTo>
                  <a:cubicBezTo>
                    <a:pt x="0" y="8"/>
                    <a:pt x="0" y="3"/>
                    <a:pt x="1" y="0"/>
                  </a:cubicBezTo>
                  <a:cubicBezTo>
                    <a:pt x="4" y="0"/>
                    <a:pt x="8" y="0"/>
                    <a:pt x="10" y="3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33" name="Freeform 228"/>
            <p:cNvSpPr>
              <a:spLocks/>
            </p:cNvSpPr>
            <p:nvPr/>
          </p:nvSpPr>
          <p:spPr bwMode="auto">
            <a:xfrm>
              <a:off x="3256" y="3067"/>
              <a:ext cx="23" cy="29"/>
            </a:xfrm>
            <a:custGeom>
              <a:avLst/>
              <a:gdLst>
                <a:gd name="T0" fmla="*/ 0 w 9"/>
                <a:gd name="T1" fmla="*/ 11 h 11"/>
                <a:gd name="T2" fmla="*/ 9 w 9"/>
                <a:gd name="T3" fmla="*/ 0 h 11"/>
                <a:gd name="T4" fmla="*/ 0 60000 65536"/>
                <a:gd name="T5" fmla="*/ 0 60000 65536"/>
                <a:gd name="T6" fmla="*/ 0 w 9"/>
                <a:gd name="T7" fmla="*/ 0 h 11"/>
                <a:gd name="T8" fmla="*/ 9 w 9"/>
                <a:gd name="T9" fmla="*/ 11 h 1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9" h="11">
                  <a:moveTo>
                    <a:pt x="0" y="11"/>
                  </a:moveTo>
                  <a:cubicBezTo>
                    <a:pt x="4" y="9"/>
                    <a:pt x="6" y="4"/>
                    <a:pt x="9" y="0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34" name="Freeform 229"/>
            <p:cNvSpPr>
              <a:spLocks/>
            </p:cNvSpPr>
            <p:nvPr/>
          </p:nvSpPr>
          <p:spPr bwMode="auto">
            <a:xfrm>
              <a:off x="2684" y="2344"/>
              <a:ext cx="25" cy="35"/>
            </a:xfrm>
            <a:custGeom>
              <a:avLst/>
              <a:gdLst>
                <a:gd name="T0" fmla="*/ 1 w 10"/>
                <a:gd name="T1" fmla="*/ 13 h 13"/>
                <a:gd name="T2" fmla="*/ 2 w 10"/>
                <a:gd name="T3" fmla="*/ 0 h 13"/>
                <a:gd name="T4" fmla="*/ 10 w 10"/>
                <a:gd name="T5" fmla="*/ 11 h 13"/>
                <a:gd name="T6" fmla="*/ 0 60000 65536"/>
                <a:gd name="T7" fmla="*/ 0 60000 65536"/>
                <a:gd name="T8" fmla="*/ 0 60000 65536"/>
                <a:gd name="T9" fmla="*/ 0 w 10"/>
                <a:gd name="T10" fmla="*/ 0 h 13"/>
                <a:gd name="T11" fmla="*/ 10 w 10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3">
                  <a:moveTo>
                    <a:pt x="1" y="13"/>
                  </a:moveTo>
                  <a:cubicBezTo>
                    <a:pt x="1" y="9"/>
                    <a:pt x="0" y="4"/>
                    <a:pt x="2" y="0"/>
                  </a:cubicBezTo>
                  <a:cubicBezTo>
                    <a:pt x="5" y="3"/>
                    <a:pt x="8" y="7"/>
                    <a:pt x="10" y="11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35" name="Freeform 230"/>
            <p:cNvSpPr>
              <a:spLocks/>
            </p:cNvSpPr>
            <p:nvPr/>
          </p:nvSpPr>
          <p:spPr bwMode="auto">
            <a:xfrm>
              <a:off x="2674" y="2189"/>
              <a:ext cx="22" cy="30"/>
            </a:xfrm>
            <a:custGeom>
              <a:avLst/>
              <a:gdLst>
                <a:gd name="T0" fmla="*/ 0 w 9"/>
                <a:gd name="T1" fmla="*/ 9 h 11"/>
                <a:gd name="T2" fmla="*/ 5 w 9"/>
                <a:gd name="T3" fmla="*/ 0 h 11"/>
                <a:gd name="T4" fmla="*/ 9 w 9"/>
                <a:gd name="T5" fmla="*/ 11 h 11"/>
                <a:gd name="T6" fmla="*/ 0 60000 65536"/>
                <a:gd name="T7" fmla="*/ 0 60000 65536"/>
                <a:gd name="T8" fmla="*/ 0 60000 65536"/>
                <a:gd name="T9" fmla="*/ 0 w 9"/>
                <a:gd name="T10" fmla="*/ 0 h 11"/>
                <a:gd name="T11" fmla="*/ 9 w 9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1">
                  <a:moveTo>
                    <a:pt x="0" y="9"/>
                  </a:moveTo>
                  <a:cubicBezTo>
                    <a:pt x="1" y="6"/>
                    <a:pt x="2" y="2"/>
                    <a:pt x="5" y="0"/>
                  </a:cubicBezTo>
                  <a:cubicBezTo>
                    <a:pt x="7" y="3"/>
                    <a:pt x="9" y="7"/>
                    <a:pt x="9" y="11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36" name="Freeform 231"/>
            <p:cNvSpPr>
              <a:spLocks/>
            </p:cNvSpPr>
            <p:nvPr/>
          </p:nvSpPr>
          <p:spPr bwMode="auto">
            <a:xfrm>
              <a:off x="2686" y="2069"/>
              <a:ext cx="23" cy="27"/>
            </a:xfrm>
            <a:custGeom>
              <a:avLst/>
              <a:gdLst>
                <a:gd name="T0" fmla="*/ 0 w 9"/>
                <a:gd name="T1" fmla="*/ 10 h 10"/>
                <a:gd name="T2" fmla="*/ 5 w 9"/>
                <a:gd name="T3" fmla="*/ 0 h 10"/>
                <a:gd name="T4" fmla="*/ 9 w 9"/>
                <a:gd name="T5" fmla="*/ 8 h 10"/>
                <a:gd name="T6" fmla="*/ 0 60000 65536"/>
                <a:gd name="T7" fmla="*/ 0 60000 65536"/>
                <a:gd name="T8" fmla="*/ 0 60000 65536"/>
                <a:gd name="T9" fmla="*/ 0 w 9"/>
                <a:gd name="T10" fmla="*/ 0 h 10"/>
                <a:gd name="T11" fmla="*/ 9 w 9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">
                  <a:moveTo>
                    <a:pt x="0" y="10"/>
                  </a:moveTo>
                  <a:cubicBezTo>
                    <a:pt x="1" y="6"/>
                    <a:pt x="1" y="2"/>
                    <a:pt x="5" y="0"/>
                  </a:cubicBezTo>
                  <a:cubicBezTo>
                    <a:pt x="7" y="2"/>
                    <a:pt x="8" y="4"/>
                    <a:pt x="9" y="8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37" name="Freeform 232"/>
            <p:cNvSpPr>
              <a:spLocks/>
            </p:cNvSpPr>
            <p:nvPr/>
          </p:nvSpPr>
          <p:spPr bwMode="auto">
            <a:xfrm>
              <a:off x="2701" y="1931"/>
              <a:ext cx="23" cy="34"/>
            </a:xfrm>
            <a:custGeom>
              <a:avLst/>
              <a:gdLst>
                <a:gd name="T0" fmla="*/ 1 w 9"/>
                <a:gd name="T1" fmla="*/ 5 h 13"/>
                <a:gd name="T2" fmla="*/ 3 w 9"/>
                <a:gd name="T3" fmla="*/ 13 h 13"/>
                <a:gd name="T4" fmla="*/ 7 w 9"/>
                <a:gd name="T5" fmla="*/ 0 h 13"/>
                <a:gd name="T6" fmla="*/ 0 60000 65536"/>
                <a:gd name="T7" fmla="*/ 0 60000 65536"/>
                <a:gd name="T8" fmla="*/ 0 60000 65536"/>
                <a:gd name="T9" fmla="*/ 0 w 9"/>
                <a:gd name="T10" fmla="*/ 0 h 13"/>
                <a:gd name="T11" fmla="*/ 9 w 9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3">
                  <a:moveTo>
                    <a:pt x="1" y="5"/>
                  </a:moveTo>
                  <a:cubicBezTo>
                    <a:pt x="0" y="8"/>
                    <a:pt x="0" y="11"/>
                    <a:pt x="3" y="13"/>
                  </a:cubicBezTo>
                  <a:cubicBezTo>
                    <a:pt x="7" y="11"/>
                    <a:pt x="9" y="5"/>
                    <a:pt x="7" y="0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38" name="Freeform 233"/>
            <p:cNvSpPr>
              <a:spLocks/>
            </p:cNvSpPr>
            <p:nvPr/>
          </p:nvSpPr>
          <p:spPr bwMode="auto">
            <a:xfrm>
              <a:off x="2754" y="1824"/>
              <a:ext cx="2" cy="11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0 60000 65536"/>
                <a:gd name="T5" fmla="*/ 0 60000 65536"/>
                <a:gd name="T6" fmla="*/ 0 w 1"/>
                <a:gd name="T7" fmla="*/ 0 h 4"/>
                <a:gd name="T8" fmla="*/ 1 w 1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4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39" name="Freeform 234"/>
            <p:cNvSpPr>
              <a:spLocks/>
            </p:cNvSpPr>
            <p:nvPr/>
          </p:nvSpPr>
          <p:spPr bwMode="auto">
            <a:xfrm>
              <a:off x="2754" y="1715"/>
              <a:ext cx="2" cy="18"/>
            </a:xfrm>
            <a:custGeom>
              <a:avLst/>
              <a:gdLst>
                <a:gd name="T0" fmla="*/ 0 w 1"/>
                <a:gd name="T1" fmla="*/ 0 h 7"/>
                <a:gd name="T2" fmla="*/ 1 w 1"/>
                <a:gd name="T3" fmla="*/ 7 h 7"/>
                <a:gd name="T4" fmla="*/ 0 60000 65536"/>
                <a:gd name="T5" fmla="*/ 0 60000 65536"/>
                <a:gd name="T6" fmla="*/ 0 w 1"/>
                <a:gd name="T7" fmla="*/ 0 h 7"/>
                <a:gd name="T8" fmla="*/ 1 w 1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7">
                  <a:moveTo>
                    <a:pt x="0" y="0"/>
                  </a:moveTo>
                  <a:cubicBezTo>
                    <a:pt x="0" y="3"/>
                    <a:pt x="0" y="5"/>
                    <a:pt x="1" y="7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40" name="Freeform 235"/>
            <p:cNvSpPr>
              <a:spLocks/>
            </p:cNvSpPr>
            <p:nvPr/>
          </p:nvSpPr>
          <p:spPr bwMode="auto">
            <a:xfrm>
              <a:off x="2584" y="2552"/>
              <a:ext cx="42" cy="59"/>
            </a:xfrm>
            <a:custGeom>
              <a:avLst/>
              <a:gdLst>
                <a:gd name="T0" fmla="*/ 17 w 17"/>
                <a:gd name="T1" fmla="*/ 15 h 22"/>
                <a:gd name="T2" fmla="*/ 16 w 17"/>
                <a:gd name="T3" fmla="*/ 21 h 22"/>
                <a:gd name="T4" fmla="*/ 0 60000 65536"/>
                <a:gd name="T5" fmla="*/ 0 60000 65536"/>
                <a:gd name="T6" fmla="*/ 0 w 17"/>
                <a:gd name="T7" fmla="*/ 0 h 22"/>
                <a:gd name="T8" fmla="*/ 17 w 17"/>
                <a:gd name="T9" fmla="*/ 22 h 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7" h="22">
                  <a:moveTo>
                    <a:pt x="17" y="15"/>
                  </a:moveTo>
                  <a:cubicBezTo>
                    <a:pt x="13" y="0"/>
                    <a:pt x="0" y="22"/>
                    <a:pt x="16" y="21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41" name="Freeform 236"/>
            <p:cNvSpPr>
              <a:spLocks/>
            </p:cNvSpPr>
            <p:nvPr/>
          </p:nvSpPr>
          <p:spPr bwMode="auto">
            <a:xfrm>
              <a:off x="2709" y="2691"/>
              <a:ext cx="32" cy="53"/>
            </a:xfrm>
            <a:custGeom>
              <a:avLst/>
              <a:gdLst>
                <a:gd name="T0" fmla="*/ 8 w 13"/>
                <a:gd name="T1" fmla="*/ 7 h 20"/>
                <a:gd name="T2" fmla="*/ 4 w 13"/>
                <a:gd name="T3" fmla="*/ 11 h 20"/>
                <a:gd name="T4" fmla="*/ 9 w 13"/>
                <a:gd name="T5" fmla="*/ 18 h 20"/>
                <a:gd name="T6" fmla="*/ 0 w 13"/>
                <a:gd name="T7" fmla="*/ 18 h 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20"/>
                <a:gd name="T14" fmla="*/ 13 w 13"/>
                <a:gd name="T15" fmla="*/ 20 h 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20">
                  <a:moveTo>
                    <a:pt x="8" y="7"/>
                  </a:moveTo>
                  <a:cubicBezTo>
                    <a:pt x="3" y="0"/>
                    <a:pt x="0" y="6"/>
                    <a:pt x="4" y="11"/>
                  </a:cubicBezTo>
                  <a:cubicBezTo>
                    <a:pt x="6" y="14"/>
                    <a:pt x="13" y="13"/>
                    <a:pt x="9" y="18"/>
                  </a:cubicBezTo>
                  <a:cubicBezTo>
                    <a:pt x="8" y="20"/>
                    <a:pt x="1" y="19"/>
                    <a:pt x="0" y="18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42" name="Freeform 237"/>
            <p:cNvSpPr>
              <a:spLocks/>
            </p:cNvSpPr>
            <p:nvPr/>
          </p:nvSpPr>
          <p:spPr bwMode="auto">
            <a:xfrm>
              <a:off x="3064" y="1645"/>
              <a:ext cx="12" cy="6"/>
            </a:xfrm>
            <a:custGeom>
              <a:avLst/>
              <a:gdLst>
                <a:gd name="T0" fmla="*/ 5 w 5"/>
                <a:gd name="T1" fmla="*/ 2 h 2"/>
                <a:gd name="T2" fmla="*/ 0 w 5"/>
                <a:gd name="T3" fmla="*/ 0 h 2"/>
                <a:gd name="T4" fmla="*/ 0 60000 65536"/>
                <a:gd name="T5" fmla="*/ 0 60000 65536"/>
                <a:gd name="T6" fmla="*/ 0 w 5"/>
                <a:gd name="T7" fmla="*/ 0 h 2"/>
                <a:gd name="T8" fmla="*/ 5 w 5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0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43" name="Freeform 238"/>
            <p:cNvSpPr>
              <a:spLocks/>
            </p:cNvSpPr>
            <p:nvPr/>
          </p:nvSpPr>
          <p:spPr bwMode="auto">
            <a:xfrm>
              <a:off x="3194" y="1669"/>
              <a:ext cx="20" cy="3"/>
            </a:xfrm>
            <a:custGeom>
              <a:avLst/>
              <a:gdLst>
                <a:gd name="T0" fmla="*/ 0 w 8"/>
                <a:gd name="T1" fmla="*/ 1 h 1"/>
                <a:gd name="T2" fmla="*/ 8 w 8"/>
                <a:gd name="T3" fmla="*/ 0 h 1"/>
                <a:gd name="T4" fmla="*/ 0 60000 65536"/>
                <a:gd name="T5" fmla="*/ 0 60000 65536"/>
                <a:gd name="T6" fmla="*/ 0 w 8"/>
                <a:gd name="T7" fmla="*/ 0 h 1"/>
                <a:gd name="T8" fmla="*/ 8 w 8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" h="1">
                  <a:moveTo>
                    <a:pt x="0" y="1"/>
                  </a:moveTo>
                  <a:cubicBezTo>
                    <a:pt x="3" y="1"/>
                    <a:pt x="5" y="1"/>
                    <a:pt x="8" y="0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44" name="Freeform 239"/>
            <p:cNvSpPr>
              <a:spLocks/>
            </p:cNvSpPr>
            <p:nvPr/>
          </p:nvSpPr>
          <p:spPr bwMode="auto">
            <a:xfrm>
              <a:off x="3311" y="1675"/>
              <a:ext cx="23" cy="26"/>
            </a:xfrm>
            <a:custGeom>
              <a:avLst/>
              <a:gdLst>
                <a:gd name="T0" fmla="*/ 7 w 9"/>
                <a:gd name="T1" fmla="*/ 0 h 10"/>
                <a:gd name="T2" fmla="*/ 2 w 9"/>
                <a:gd name="T3" fmla="*/ 9 h 10"/>
                <a:gd name="T4" fmla="*/ 9 w 9"/>
                <a:gd name="T5" fmla="*/ 7 h 10"/>
                <a:gd name="T6" fmla="*/ 0 60000 65536"/>
                <a:gd name="T7" fmla="*/ 0 60000 65536"/>
                <a:gd name="T8" fmla="*/ 0 60000 65536"/>
                <a:gd name="T9" fmla="*/ 0 w 9"/>
                <a:gd name="T10" fmla="*/ 0 h 10"/>
                <a:gd name="T11" fmla="*/ 9 w 9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0">
                  <a:moveTo>
                    <a:pt x="7" y="0"/>
                  </a:moveTo>
                  <a:cubicBezTo>
                    <a:pt x="2" y="0"/>
                    <a:pt x="0" y="5"/>
                    <a:pt x="2" y="9"/>
                  </a:cubicBezTo>
                  <a:cubicBezTo>
                    <a:pt x="4" y="10"/>
                    <a:pt x="7" y="9"/>
                    <a:pt x="9" y="7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45" name="Freeform 240"/>
            <p:cNvSpPr>
              <a:spLocks/>
            </p:cNvSpPr>
            <p:nvPr/>
          </p:nvSpPr>
          <p:spPr bwMode="auto">
            <a:xfrm>
              <a:off x="3429" y="1667"/>
              <a:ext cx="20" cy="24"/>
            </a:xfrm>
            <a:custGeom>
              <a:avLst/>
              <a:gdLst>
                <a:gd name="T0" fmla="*/ 5 w 8"/>
                <a:gd name="T1" fmla="*/ 0 h 9"/>
                <a:gd name="T2" fmla="*/ 1 w 8"/>
                <a:gd name="T3" fmla="*/ 7 h 9"/>
                <a:gd name="T4" fmla="*/ 8 w 8"/>
                <a:gd name="T5" fmla="*/ 7 h 9"/>
                <a:gd name="T6" fmla="*/ 0 60000 65536"/>
                <a:gd name="T7" fmla="*/ 0 60000 65536"/>
                <a:gd name="T8" fmla="*/ 0 60000 65536"/>
                <a:gd name="T9" fmla="*/ 0 w 8"/>
                <a:gd name="T10" fmla="*/ 0 h 9"/>
                <a:gd name="T11" fmla="*/ 8 w 8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9">
                  <a:moveTo>
                    <a:pt x="5" y="0"/>
                  </a:moveTo>
                  <a:cubicBezTo>
                    <a:pt x="4" y="3"/>
                    <a:pt x="0" y="3"/>
                    <a:pt x="1" y="7"/>
                  </a:cubicBezTo>
                  <a:cubicBezTo>
                    <a:pt x="3" y="8"/>
                    <a:pt x="5" y="9"/>
                    <a:pt x="8" y="7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46" name="Freeform 241"/>
            <p:cNvSpPr>
              <a:spLocks/>
            </p:cNvSpPr>
            <p:nvPr/>
          </p:nvSpPr>
          <p:spPr bwMode="auto">
            <a:xfrm>
              <a:off x="3544" y="1672"/>
              <a:ext cx="15" cy="8"/>
            </a:xfrm>
            <a:custGeom>
              <a:avLst/>
              <a:gdLst>
                <a:gd name="T0" fmla="*/ 0 w 6"/>
                <a:gd name="T1" fmla="*/ 3 h 3"/>
                <a:gd name="T2" fmla="*/ 6 w 6"/>
                <a:gd name="T3" fmla="*/ 0 h 3"/>
                <a:gd name="T4" fmla="*/ 0 60000 65536"/>
                <a:gd name="T5" fmla="*/ 0 60000 65536"/>
                <a:gd name="T6" fmla="*/ 0 w 6"/>
                <a:gd name="T7" fmla="*/ 0 h 3"/>
                <a:gd name="T8" fmla="*/ 6 w 6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3">
                  <a:moveTo>
                    <a:pt x="0" y="3"/>
                  </a:moveTo>
                  <a:cubicBezTo>
                    <a:pt x="3" y="3"/>
                    <a:pt x="5" y="2"/>
                    <a:pt x="6" y="0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47" name="Freeform 242"/>
            <p:cNvSpPr>
              <a:spLocks/>
            </p:cNvSpPr>
            <p:nvPr/>
          </p:nvSpPr>
          <p:spPr bwMode="auto">
            <a:xfrm>
              <a:off x="3641" y="1616"/>
              <a:ext cx="38" cy="29"/>
            </a:xfrm>
            <a:custGeom>
              <a:avLst/>
              <a:gdLst>
                <a:gd name="T0" fmla="*/ 13 w 15"/>
                <a:gd name="T1" fmla="*/ 0 h 11"/>
                <a:gd name="T2" fmla="*/ 15 w 15"/>
                <a:gd name="T3" fmla="*/ 4 h 11"/>
                <a:gd name="T4" fmla="*/ 0 60000 65536"/>
                <a:gd name="T5" fmla="*/ 0 60000 65536"/>
                <a:gd name="T6" fmla="*/ 0 w 15"/>
                <a:gd name="T7" fmla="*/ 0 h 11"/>
                <a:gd name="T8" fmla="*/ 15 w 15"/>
                <a:gd name="T9" fmla="*/ 11 h 1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5" h="11">
                  <a:moveTo>
                    <a:pt x="13" y="0"/>
                  </a:moveTo>
                  <a:cubicBezTo>
                    <a:pt x="0" y="1"/>
                    <a:pt x="5" y="11"/>
                    <a:pt x="15" y="4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48" name="Freeform 243"/>
            <p:cNvSpPr>
              <a:spLocks/>
            </p:cNvSpPr>
            <p:nvPr/>
          </p:nvSpPr>
          <p:spPr bwMode="auto">
            <a:xfrm>
              <a:off x="3766" y="1557"/>
              <a:ext cx="5" cy="6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60000 65536"/>
                <a:gd name="T5" fmla="*/ 0 60000 65536"/>
                <a:gd name="T6" fmla="*/ 0 w 2"/>
                <a:gd name="T7" fmla="*/ 0 h 2"/>
                <a:gd name="T8" fmla="*/ 2 w 2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49" name="Freeform 244"/>
            <p:cNvSpPr>
              <a:spLocks/>
            </p:cNvSpPr>
            <p:nvPr/>
          </p:nvSpPr>
          <p:spPr bwMode="auto">
            <a:xfrm>
              <a:off x="3834" y="1509"/>
              <a:ext cx="7" cy="14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0 60000 65536"/>
                <a:gd name="T5" fmla="*/ 0 60000 65536"/>
                <a:gd name="T6" fmla="*/ 0 w 3"/>
                <a:gd name="T7" fmla="*/ 0 h 5"/>
                <a:gd name="T8" fmla="*/ 3 w 3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" h="5">
                  <a:moveTo>
                    <a:pt x="3" y="0"/>
                  </a:moveTo>
                  <a:cubicBezTo>
                    <a:pt x="2" y="2"/>
                    <a:pt x="1" y="4"/>
                    <a:pt x="0" y="5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50" name="Freeform 245"/>
            <p:cNvSpPr>
              <a:spLocks/>
            </p:cNvSpPr>
            <p:nvPr/>
          </p:nvSpPr>
          <p:spPr bwMode="auto">
            <a:xfrm>
              <a:off x="3851" y="1392"/>
              <a:ext cx="10" cy="16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6 h 6"/>
                <a:gd name="T4" fmla="*/ 0 60000 65536"/>
                <a:gd name="T5" fmla="*/ 0 60000 65536"/>
                <a:gd name="T6" fmla="*/ 0 w 4"/>
                <a:gd name="T7" fmla="*/ 0 h 6"/>
                <a:gd name="T8" fmla="*/ 4 w 4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6">
                  <a:moveTo>
                    <a:pt x="4" y="0"/>
                  </a:moveTo>
                  <a:cubicBezTo>
                    <a:pt x="2" y="1"/>
                    <a:pt x="1" y="3"/>
                    <a:pt x="0" y="6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51" name="Freeform 246"/>
            <p:cNvSpPr>
              <a:spLocks/>
            </p:cNvSpPr>
            <p:nvPr/>
          </p:nvSpPr>
          <p:spPr bwMode="auto">
            <a:xfrm>
              <a:off x="3434" y="1499"/>
              <a:ext cx="15" cy="1"/>
            </a:xfrm>
            <a:custGeom>
              <a:avLst/>
              <a:gdLst>
                <a:gd name="T0" fmla="*/ 6 w 6"/>
                <a:gd name="T1" fmla="*/ 0 h 1"/>
                <a:gd name="T2" fmla="*/ 0 w 6"/>
                <a:gd name="T3" fmla="*/ 0 h 1"/>
                <a:gd name="T4" fmla="*/ 0 60000 65536"/>
                <a:gd name="T5" fmla="*/ 0 60000 65536"/>
                <a:gd name="T6" fmla="*/ 0 w 6"/>
                <a:gd name="T7" fmla="*/ 0 h 1"/>
                <a:gd name="T8" fmla="*/ 6 w 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1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52" name="Freeform 247"/>
            <p:cNvSpPr>
              <a:spLocks/>
            </p:cNvSpPr>
            <p:nvPr/>
          </p:nvSpPr>
          <p:spPr bwMode="auto">
            <a:xfrm>
              <a:off x="3299" y="1499"/>
              <a:ext cx="30" cy="34"/>
            </a:xfrm>
            <a:custGeom>
              <a:avLst/>
              <a:gdLst>
                <a:gd name="T0" fmla="*/ 11 w 12"/>
                <a:gd name="T1" fmla="*/ 11 h 13"/>
                <a:gd name="T2" fmla="*/ 0 w 12"/>
                <a:gd name="T3" fmla="*/ 9 h 13"/>
                <a:gd name="T4" fmla="*/ 10 w 12"/>
                <a:gd name="T5" fmla="*/ 0 h 13"/>
                <a:gd name="T6" fmla="*/ 0 60000 65536"/>
                <a:gd name="T7" fmla="*/ 0 60000 65536"/>
                <a:gd name="T8" fmla="*/ 0 60000 65536"/>
                <a:gd name="T9" fmla="*/ 0 w 12"/>
                <a:gd name="T10" fmla="*/ 0 h 13"/>
                <a:gd name="T11" fmla="*/ 12 w 12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13">
                  <a:moveTo>
                    <a:pt x="11" y="11"/>
                  </a:moveTo>
                  <a:cubicBezTo>
                    <a:pt x="8" y="12"/>
                    <a:pt x="2" y="13"/>
                    <a:pt x="0" y="9"/>
                  </a:cubicBezTo>
                  <a:cubicBezTo>
                    <a:pt x="2" y="5"/>
                    <a:pt x="12" y="6"/>
                    <a:pt x="10" y="0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53" name="Freeform 248"/>
            <p:cNvSpPr>
              <a:spLocks/>
            </p:cNvSpPr>
            <p:nvPr/>
          </p:nvSpPr>
          <p:spPr bwMode="auto">
            <a:xfrm>
              <a:off x="3154" y="1483"/>
              <a:ext cx="42" cy="40"/>
            </a:xfrm>
            <a:custGeom>
              <a:avLst/>
              <a:gdLst>
                <a:gd name="T0" fmla="*/ 9 w 17"/>
                <a:gd name="T1" fmla="*/ 15 h 15"/>
                <a:gd name="T2" fmla="*/ 0 w 17"/>
                <a:gd name="T3" fmla="*/ 10 h 15"/>
                <a:gd name="T4" fmla="*/ 11 w 17"/>
                <a:gd name="T5" fmla="*/ 7 h 15"/>
                <a:gd name="T6" fmla="*/ 2 w 17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5"/>
                <a:gd name="T14" fmla="*/ 17 w 17"/>
                <a:gd name="T15" fmla="*/ 15 h 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5">
                  <a:moveTo>
                    <a:pt x="9" y="15"/>
                  </a:moveTo>
                  <a:cubicBezTo>
                    <a:pt x="5" y="15"/>
                    <a:pt x="1" y="14"/>
                    <a:pt x="0" y="10"/>
                  </a:cubicBezTo>
                  <a:cubicBezTo>
                    <a:pt x="3" y="7"/>
                    <a:pt x="8" y="9"/>
                    <a:pt x="11" y="7"/>
                  </a:cubicBezTo>
                  <a:cubicBezTo>
                    <a:pt x="17" y="2"/>
                    <a:pt x="7" y="1"/>
                    <a:pt x="2" y="0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54" name="Freeform 249"/>
            <p:cNvSpPr>
              <a:spLocks/>
            </p:cNvSpPr>
            <p:nvPr/>
          </p:nvSpPr>
          <p:spPr bwMode="auto">
            <a:xfrm>
              <a:off x="3034" y="1472"/>
              <a:ext cx="15" cy="11"/>
            </a:xfrm>
            <a:custGeom>
              <a:avLst/>
              <a:gdLst>
                <a:gd name="T0" fmla="*/ 6 w 6"/>
                <a:gd name="T1" fmla="*/ 4 h 4"/>
                <a:gd name="T2" fmla="*/ 0 w 6"/>
                <a:gd name="T3" fmla="*/ 0 h 4"/>
                <a:gd name="T4" fmla="*/ 0 60000 65536"/>
                <a:gd name="T5" fmla="*/ 0 60000 65536"/>
                <a:gd name="T6" fmla="*/ 0 w 6"/>
                <a:gd name="T7" fmla="*/ 0 h 4"/>
                <a:gd name="T8" fmla="*/ 6 w 6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4">
                  <a:moveTo>
                    <a:pt x="6" y="4"/>
                  </a:moveTo>
                  <a:cubicBezTo>
                    <a:pt x="3" y="4"/>
                    <a:pt x="1" y="3"/>
                    <a:pt x="0" y="0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55" name="Freeform 250"/>
            <p:cNvSpPr>
              <a:spLocks/>
            </p:cNvSpPr>
            <p:nvPr/>
          </p:nvSpPr>
          <p:spPr bwMode="auto">
            <a:xfrm>
              <a:off x="2941" y="1389"/>
              <a:ext cx="15" cy="16"/>
            </a:xfrm>
            <a:custGeom>
              <a:avLst/>
              <a:gdLst>
                <a:gd name="T0" fmla="*/ 0 w 6"/>
                <a:gd name="T1" fmla="*/ 0 h 6"/>
                <a:gd name="T2" fmla="*/ 6 w 6"/>
                <a:gd name="T3" fmla="*/ 6 h 6"/>
                <a:gd name="T4" fmla="*/ 0 60000 65536"/>
                <a:gd name="T5" fmla="*/ 0 60000 65536"/>
                <a:gd name="T6" fmla="*/ 0 w 6"/>
                <a:gd name="T7" fmla="*/ 0 h 6"/>
                <a:gd name="T8" fmla="*/ 6 w 6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6">
                  <a:moveTo>
                    <a:pt x="0" y="0"/>
                  </a:moveTo>
                  <a:cubicBezTo>
                    <a:pt x="0" y="3"/>
                    <a:pt x="2" y="5"/>
                    <a:pt x="6" y="6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56" name="Freeform 251"/>
            <p:cNvSpPr>
              <a:spLocks/>
            </p:cNvSpPr>
            <p:nvPr/>
          </p:nvSpPr>
          <p:spPr bwMode="auto">
            <a:xfrm>
              <a:off x="2834" y="1459"/>
              <a:ext cx="32" cy="37"/>
            </a:xfrm>
            <a:custGeom>
              <a:avLst/>
              <a:gdLst>
                <a:gd name="T0" fmla="*/ 13 w 13"/>
                <a:gd name="T1" fmla="*/ 9 h 14"/>
                <a:gd name="T2" fmla="*/ 11 w 13"/>
                <a:gd name="T3" fmla="*/ 13 h 14"/>
                <a:gd name="T4" fmla="*/ 0 60000 65536"/>
                <a:gd name="T5" fmla="*/ 0 60000 65536"/>
                <a:gd name="T6" fmla="*/ 0 w 13"/>
                <a:gd name="T7" fmla="*/ 0 h 14"/>
                <a:gd name="T8" fmla="*/ 13 w 13"/>
                <a:gd name="T9" fmla="*/ 14 h 1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3" h="14">
                  <a:moveTo>
                    <a:pt x="13" y="9"/>
                  </a:moveTo>
                  <a:cubicBezTo>
                    <a:pt x="7" y="0"/>
                    <a:pt x="0" y="14"/>
                    <a:pt x="11" y="13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57" name="Freeform 252"/>
            <p:cNvSpPr>
              <a:spLocks/>
            </p:cNvSpPr>
            <p:nvPr/>
          </p:nvSpPr>
          <p:spPr bwMode="auto">
            <a:xfrm>
              <a:off x="2969" y="1589"/>
              <a:ext cx="27" cy="22"/>
            </a:xfrm>
            <a:custGeom>
              <a:avLst/>
              <a:gdLst>
                <a:gd name="T0" fmla="*/ 11 w 11"/>
                <a:gd name="T1" fmla="*/ 3 h 8"/>
                <a:gd name="T2" fmla="*/ 0 w 11"/>
                <a:gd name="T3" fmla="*/ 1 h 8"/>
                <a:gd name="T4" fmla="*/ 8 w 11"/>
                <a:gd name="T5" fmla="*/ 8 h 8"/>
                <a:gd name="T6" fmla="*/ 0 60000 65536"/>
                <a:gd name="T7" fmla="*/ 0 60000 65536"/>
                <a:gd name="T8" fmla="*/ 0 60000 65536"/>
                <a:gd name="T9" fmla="*/ 0 w 11"/>
                <a:gd name="T10" fmla="*/ 0 h 8"/>
                <a:gd name="T11" fmla="*/ 11 w 11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8">
                  <a:moveTo>
                    <a:pt x="11" y="3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1" y="4"/>
                    <a:pt x="4" y="7"/>
                    <a:pt x="8" y="8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58" name="Freeform 253"/>
            <p:cNvSpPr>
              <a:spLocks/>
            </p:cNvSpPr>
            <p:nvPr/>
          </p:nvSpPr>
          <p:spPr bwMode="auto">
            <a:xfrm>
              <a:off x="2636" y="1307"/>
              <a:ext cx="40" cy="48"/>
            </a:xfrm>
            <a:custGeom>
              <a:avLst/>
              <a:gdLst>
                <a:gd name="T0" fmla="*/ 16 w 16"/>
                <a:gd name="T1" fmla="*/ 12 h 18"/>
                <a:gd name="T2" fmla="*/ 13 w 16"/>
                <a:gd name="T3" fmla="*/ 18 h 18"/>
                <a:gd name="T4" fmla="*/ 0 60000 65536"/>
                <a:gd name="T5" fmla="*/ 0 60000 65536"/>
                <a:gd name="T6" fmla="*/ 0 w 16"/>
                <a:gd name="T7" fmla="*/ 0 h 18"/>
                <a:gd name="T8" fmla="*/ 16 w 16"/>
                <a:gd name="T9" fmla="*/ 18 h 1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6" h="18">
                  <a:moveTo>
                    <a:pt x="16" y="12"/>
                  </a:moveTo>
                  <a:cubicBezTo>
                    <a:pt x="10" y="0"/>
                    <a:pt x="0" y="16"/>
                    <a:pt x="13" y="18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59" name="Freeform 254"/>
            <p:cNvSpPr>
              <a:spLocks/>
            </p:cNvSpPr>
            <p:nvPr/>
          </p:nvSpPr>
          <p:spPr bwMode="auto">
            <a:xfrm>
              <a:off x="2554" y="1419"/>
              <a:ext cx="17" cy="18"/>
            </a:xfrm>
            <a:custGeom>
              <a:avLst/>
              <a:gdLst>
                <a:gd name="T0" fmla="*/ 7 w 7"/>
                <a:gd name="T1" fmla="*/ 0 h 7"/>
                <a:gd name="T2" fmla="*/ 0 w 7"/>
                <a:gd name="T3" fmla="*/ 7 h 7"/>
                <a:gd name="T4" fmla="*/ 0 60000 65536"/>
                <a:gd name="T5" fmla="*/ 0 60000 65536"/>
                <a:gd name="T6" fmla="*/ 0 w 7"/>
                <a:gd name="T7" fmla="*/ 0 h 7"/>
                <a:gd name="T8" fmla="*/ 7 w 7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7">
                  <a:moveTo>
                    <a:pt x="7" y="0"/>
                  </a:moveTo>
                  <a:cubicBezTo>
                    <a:pt x="4" y="1"/>
                    <a:pt x="1" y="4"/>
                    <a:pt x="0" y="7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60" name="Freeform 255"/>
            <p:cNvSpPr>
              <a:spLocks/>
            </p:cNvSpPr>
            <p:nvPr/>
          </p:nvSpPr>
          <p:spPr bwMode="auto">
            <a:xfrm>
              <a:off x="2571" y="1523"/>
              <a:ext cx="33" cy="45"/>
            </a:xfrm>
            <a:custGeom>
              <a:avLst/>
              <a:gdLst>
                <a:gd name="T0" fmla="*/ 11 w 13"/>
                <a:gd name="T1" fmla="*/ 7 h 17"/>
                <a:gd name="T2" fmla="*/ 7 w 13"/>
                <a:gd name="T3" fmla="*/ 17 h 17"/>
                <a:gd name="T4" fmla="*/ 4 w 13"/>
                <a:gd name="T5" fmla="*/ 0 h 17"/>
                <a:gd name="T6" fmla="*/ 0 60000 65536"/>
                <a:gd name="T7" fmla="*/ 0 60000 65536"/>
                <a:gd name="T8" fmla="*/ 0 60000 65536"/>
                <a:gd name="T9" fmla="*/ 0 w 13"/>
                <a:gd name="T10" fmla="*/ 0 h 17"/>
                <a:gd name="T11" fmla="*/ 13 w 13"/>
                <a:gd name="T12" fmla="*/ 17 h 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17">
                  <a:moveTo>
                    <a:pt x="11" y="7"/>
                  </a:moveTo>
                  <a:cubicBezTo>
                    <a:pt x="10" y="10"/>
                    <a:pt x="13" y="17"/>
                    <a:pt x="7" y="17"/>
                  </a:cubicBezTo>
                  <a:cubicBezTo>
                    <a:pt x="0" y="16"/>
                    <a:pt x="1" y="4"/>
                    <a:pt x="4" y="0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61" name="Freeform 256"/>
            <p:cNvSpPr>
              <a:spLocks/>
            </p:cNvSpPr>
            <p:nvPr/>
          </p:nvSpPr>
          <p:spPr bwMode="auto">
            <a:xfrm>
              <a:off x="2746" y="1259"/>
              <a:ext cx="30" cy="18"/>
            </a:xfrm>
            <a:custGeom>
              <a:avLst/>
              <a:gdLst>
                <a:gd name="T0" fmla="*/ 0 w 12"/>
                <a:gd name="T1" fmla="*/ 0 h 7"/>
                <a:gd name="T2" fmla="*/ 12 w 12"/>
                <a:gd name="T3" fmla="*/ 7 h 7"/>
                <a:gd name="T4" fmla="*/ 0 60000 65536"/>
                <a:gd name="T5" fmla="*/ 0 60000 65536"/>
                <a:gd name="T6" fmla="*/ 0 w 12"/>
                <a:gd name="T7" fmla="*/ 0 h 7"/>
                <a:gd name="T8" fmla="*/ 12 w 12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2" h="7">
                  <a:moveTo>
                    <a:pt x="0" y="0"/>
                  </a:moveTo>
                  <a:cubicBezTo>
                    <a:pt x="2" y="5"/>
                    <a:pt x="9" y="3"/>
                    <a:pt x="12" y="7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62" name="Freeform 257"/>
            <p:cNvSpPr>
              <a:spLocks/>
            </p:cNvSpPr>
            <p:nvPr/>
          </p:nvSpPr>
          <p:spPr bwMode="auto">
            <a:xfrm>
              <a:off x="2851" y="1325"/>
              <a:ext cx="20" cy="16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0 60000 65536"/>
                <a:gd name="T5" fmla="*/ 0 60000 65536"/>
                <a:gd name="T6" fmla="*/ 0 w 8"/>
                <a:gd name="T7" fmla="*/ 0 h 6"/>
                <a:gd name="T8" fmla="*/ 8 w 8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" h="6">
                  <a:moveTo>
                    <a:pt x="0" y="0"/>
                  </a:moveTo>
                  <a:cubicBezTo>
                    <a:pt x="3" y="2"/>
                    <a:pt x="5" y="4"/>
                    <a:pt x="8" y="6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63" name="Freeform 258"/>
            <p:cNvSpPr>
              <a:spLocks/>
            </p:cNvSpPr>
            <p:nvPr/>
          </p:nvSpPr>
          <p:spPr bwMode="auto">
            <a:xfrm>
              <a:off x="2759" y="2525"/>
              <a:ext cx="40" cy="46"/>
            </a:xfrm>
            <a:custGeom>
              <a:avLst/>
              <a:gdLst>
                <a:gd name="T0" fmla="*/ 14 w 16"/>
                <a:gd name="T1" fmla="*/ 17 h 17"/>
                <a:gd name="T2" fmla="*/ 16 w 16"/>
                <a:gd name="T3" fmla="*/ 10 h 17"/>
                <a:gd name="T4" fmla="*/ 0 60000 65536"/>
                <a:gd name="T5" fmla="*/ 0 60000 65536"/>
                <a:gd name="T6" fmla="*/ 0 w 16"/>
                <a:gd name="T7" fmla="*/ 0 h 17"/>
                <a:gd name="T8" fmla="*/ 16 w 16"/>
                <a:gd name="T9" fmla="*/ 17 h 1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6" h="17">
                  <a:moveTo>
                    <a:pt x="14" y="17"/>
                  </a:moveTo>
                  <a:cubicBezTo>
                    <a:pt x="0" y="14"/>
                    <a:pt x="12" y="0"/>
                    <a:pt x="16" y="10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64" name="Freeform 259"/>
            <p:cNvSpPr>
              <a:spLocks/>
            </p:cNvSpPr>
            <p:nvPr/>
          </p:nvSpPr>
          <p:spPr bwMode="auto">
            <a:xfrm>
              <a:off x="2546" y="2413"/>
              <a:ext cx="25" cy="43"/>
            </a:xfrm>
            <a:custGeom>
              <a:avLst/>
              <a:gdLst>
                <a:gd name="T0" fmla="*/ 7 w 10"/>
                <a:gd name="T1" fmla="*/ 0 h 16"/>
                <a:gd name="T2" fmla="*/ 8 w 10"/>
                <a:gd name="T3" fmla="*/ 8 h 16"/>
                <a:gd name="T4" fmla="*/ 0 w 10"/>
                <a:gd name="T5" fmla="*/ 0 h 16"/>
                <a:gd name="T6" fmla="*/ 0 60000 65536"/>
                <a:gd name="T7" fmla="*/ 0 60000 65536"/>
                <a:gd name="T8" fmla="*/ 0 60000 65536"/>
                <a:gd name="T9" fmla="*/ 0 w 10"/>
                <a:gd name="T10" fmla="*/ 0 h 16"/>
                <a:gd name="T11" fmla="*/ 10 w 10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16">
                  <a:moveTo>
                    <a:pt x="7" y="0"/>
                  </a:moveTo>
                  <a:cubicBezTo>
                    <a:pt x="8" y="2"/>
                    <a:pt x="10" y="6"/>
                    <a:pt x="8" y="8"/>
                  </a:cubicBezTo>
                  <a:cubicBezTo>
                    <a:pt x="3" y="16"/>
                    <a:pt x="1" y="3"/>
                    <a:pt x="0" y="0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65" name="Freeform 260"/>
            <p:cNvSpPr>
              <a:spLocks/>
            </p:cNvSpPr>
            <p:nvPr/>
          </p:nvSpPr>
          <p:spPr bwMode="auto">
            <a:xfrm>
              <a:off x="2569" y="2248"/>
              <a:ext cx="1" cy="24"/>
            </a:xfrm>
            <a:custGeom>
              <a:avLst/>
              <a:gdLst>
                <a:gd name="T0" fmla="*/ 0 w 1"/>
                <a:gd name="T1" fmla="*/ 9 h 9"/>
                <a:gd name="T2" fmla="*/ 0 w 1"/>
                <a:gd name="T3" fmla="*/ 0 h 9"/>
                <a:gd name="T4" fmla="*/ 0 60000 65536"/>
                <a:gd name="T5" fmla="*/ 0 60000 65536"/>
                <a:gd name="T6" fmla="*/ 0 w 1"/>
                <a:gd name="T7" fmla="*/ 0 h 9"/>
                <a:gd name="T8" fmla="*/ 1 w 1"/>
                <a:gd name="T9" fmla="*/ 9 h 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9">
                  <a:moveTo>
                    <a:pt x="0" y="9"/>
                  </a:moveTo>
                  <a:cubicBezTo>
                    <a:pt x="0" y="6"/>
                    <a:pt x="0" y="3"/>
                    <a:pt x="0" y="0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66" name="Freeform 261"/>
            <p:cNvSpPr>
              <a:spLocks/>
            </p:cNvSpPr>
            <p:nvPr/>
          </p:nvSpPr>
          <p:spPr bwMode="auto">
            <a:xfrm>
              <a:off x="3944" y="1485"/>
              <a:ext cx="5" cy="19"/>
            </a:xfrm>
            <a:custGeom>
              <a:avLst/>
              <a:gdLst>
                <a:gd name="T0" fmla="*/ 1 w 2"/>
                <a:gd name="T1" fmla="*/ 7 h 7"/>
                <a:gd name="T2" fmla="*/ 2 w 2"/>
                <a:gd name="T3" fmla="*/ 0 h 7"/>
                <a:gd name="T4" fmla="*/ 0 60000 65536"/>
                <a:gd name="T5" fmla="*/ 0 60000 65536"/>
                <a:gd name="T6" fmla="*/ 0 w 2"/>
                <a:gd name="T7" fmla="*/ 0 h 7"/>
                <a:gd name="T8" fmla="*/ 2 w 2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" h="7">
                  <a:moveTo>
                    <a:pt x="1" y="7"/>
                  </a:moveTo>
                  <a:cubicBezTo>
                    <a:pt x="0" y="4"/>
                    <a:pt x="0" y="2"/>
                    <a:pt x="2" y="0"/>
                  </a:cubicBezTo>
                </a:path>
              </a:pathLst>
            </a:custGeom>
            <a:noFill/>
            <a:ln w="15875">
              <a:solidFill>
                <a:srgbClr val="F7C2B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67" name="Freeform 262"/>
            <p:cNvSpPr>
              <a:spLocks/>
            </p:cNvSpPr>
            <p:nvPr/>
          </p:nvSpPr>
          <p:spPr bwMode="auto">
            <a:xfrm>
              <a:off x="3954" y="1613"/>
              <a:ext cx="2" cy="16"/>
            </a:xfrm>
            <a:custGeom>
              <a:avLst/>
              <a:gdLst>
                <a:gd name="T0" fmla="*/ 1 w 1"/>
                <a:gd name="T1" fmla="*/ 6 h 6"/>
                <a:gd name="T2" fmla="*/ 1 w 1"/>
                <a:gd name="T3" fmla="*/ 0 h 6"/>
                <a:gd name="T4" fmla="*/ 0 60000 65536"/>
                <a:gd name="T5" fmla="*/ 0 60000 65536"/>
                <a:gd name="T6" fmla="*/ 0 w 1"/>
                <a:gd name="T7" fmla="*/ 0 h 6"/>
                <a:gd name="T8" fmla="*/ 1 w 1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6">
                  <a:moveTo>
                    <a:pt x="1" y="6"/>
                  </a:moveTo>
                  <a:cubicBezTo>
                    <a:pt x="0" y="4"/>
                    <a:pt x="0" y="2"/>
                    <a:pt x="1" y="0"/>
                  </a:cubicBezTo>
                </a:path>
              </a:pathLst>
            </a:custGeom>
            <a:noFill/>
            <a:ln w="15875">
              <a:solidFill>
                <a:srgbClr val="F7C2B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68" name="Freeform 263"/>
            <p:cNvSpPr>
              <a:spLocks/>
            </p:cNvSpPr>
            <p:nvPr/>
          </p:nvSpPr>
          <p:spPr bwMode="auto">
            <a:xfrm>
              <a:off x="3996" y="2120"/>
              <a:ext cx="8" cy="11"/>
            </a:xfrm>
            <a:custGeom>
              <a:avLst/>
              <a:gdLst>
                <a:gd name="T0" fmla="*/ 3 w 3"/>
                <a:gd name="T1" fmla="*/ 3 h 4"/>
                <a:gd name="T2" fmla="*/ 1 w 3"/>
                <a:gd name="T3" fmla="*/ 4 h 4"/>
                <a:gd name="T4" fmla="*/ 0 w 3"/>
                <a:gd name="T5" fmla="*/ 0 h 4"/>
                <a:gd name="T6" fmla="*/ 0 60000 65536"/>
                <a:gd name="T7" fmla="*/ 0 60000 65536"/>
                <a:gd name="T8" fmla="*/ 0 60000 65536"/>
                <a:gd name="T9" fmla="*/ 0 w 3"/>
                <a:gd name="T10" fmla="*/ 0 h 4"/>
                <a:gd name="T11" fmla="*/ 3 w 3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4">
                  <a:moveTo>
                    <a:pt x="3" y="3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noFill/>
            <a:ln w="15875">
              <a:solidFill>
                <a:srgbClr val="F7C2B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69" name="Freeform 264"/>
            <p:cNvSpPr>
              <a:spLocks/>
            </p:cNvSpPr>
            <p:nvPr/>
          </p:nvSpPr>
          <p:spPr bwMode="auto">
            <a:xfrm>
              <a:off x="2619" y="1800"/>
              <a:ext cx="5" cy="16"/>
            </a:xfrm>
            <a:custGeom>
              <a:avLst/>
              <a:gdLst>
                <a:gd name="T0" fmla="*/ 2 w 2"/>
                <a:gd name="T1" fmla="*/ 6 h 6"/>
                <a:gd name="T2" fmla="*/ 0 w 2"/>
                <a:gd name="T3" fmla="*/ 0 h 6"/>
                <a:gd name="T4" fmla="*/ 0 60000 65536"/>
                <a:gd name="T5" fmla="*/ 0 60000 65536"/>
                <a:gd name="T6" fmla="*/ 0 w 2"/>
                <a:gd name="T7" fmla="*/ 0 h 6"/>
                <a:gd name="T8" fmla="*/ 2 w 2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" h="6">
                  <a:moveTo>
                    <a:pt x="2" y="6"/>
                  </a:move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noFill/>
            <a:ln w="15875">
              <a:solidFill>
                <a:srgbClr val="F7C2B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70" name="Freeform 265"/>
            <p:cNvSpPr>
              <a:spLocks/>
            </p:cNvSpPr>
            <p:nvPr/>
          </p:nvSpPr>
          <p:spPr bwMode="auto">
            <a:xfrm>
              <a:off x="2611" y="1661"/>
              <a:ext cx="5" cy="11"/>
            </a:xfrm>
            <a:custGeom>
              <a:avLst/>
              <a:gdLst>
                <a:gd name="T0" fmla="*/ 2 w 2"/>
                <a:gd name="T1" fmla="*/ 0 h 4"/>
                <a:gd name="T2" fmla="*/ 1 w 2"/>
                <a:gd name="T3" fmla="*/ 4 h 4"/>
                <a:gd name="T4" fmla="*/ 0 60000 65536"/>
                <a:gd name="T5" fmla="*/ 0 60000 65536"/>
                <a:gd name="T6" fmla="*/ 0 w 2"/>
                <a:gd name="T7" fmla="*/ 0 h 4"/>
                <a:gd name="T8" fmla="*/ 2 w 2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" h="4">
                  <a:moveTo>
                    <a:pt x="2" y="0"/>
                  </a:moveTo>
                  <a:cubicBezTo>
                    <a:pt x="1" y="1"/>
                    <a:pt x="0" y="3"/>
                    <a:pt x="1" y="4"/>
                  </a:cubicBezTo>
                </a:path>
              </a:pathLst>
            </a:custGeom>
            <a:noFill/>
            <a:ln w="15875">
              <a:solidFill>
                <a:srgbClr val="F7C2B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71" name="Freeform 266"/>
            <p:cNvSpPr>
              <a:spLocks/>
            </p:cNvSpPr>
            <p:nvPr/>
          </p:nvSpPr>
          <p:spPr bwMode="auto">
            <a:xfrm>
              <a:off x="2584" y="2117"/>
              <a:ext cx="5" cy="22"/>
            </a:xfrm>
            <a:custGeom>
              <a:avLst/>
              <a:gdLst>
                <a:gd name="T0" fmla="*/ 0 w 2"/>
                <a:gd name="T1" fmla="*/ 8 h 8"/>
                <a:gd name="T2" fmla="*/ 2 w 2"/>
                <a:gd name="T3" fmla="*/ 0 h 8"/>
                <a:gd name="T4" fmla="*/ 0 60000 65536"/>
                <a:gd name="T5" fmla="*/ 0 60000 65536"/>
                <a:gd name="T6" fmla="*/ 0 w 2"/>
                <a:gd name="T7" fmla="*/ 0 h 8"/>
                <a:gd name="T8" fmla="*/ 2 w 2"/>
                <a:gd name="T9" fmla="*/ 8 h 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" h="8">
                  <a:moveTo>
                    <a:pt x="0" y="8"/>
                  </a:moveTo>
                  <a:cubicBezTo>
                    <a:pt x="1" y="5"/>
                    <a:pt x="1" y="2"/>
                    <a:pt x="2" y="0"/>
                  </a:cubicBezTo>
                </a:path>
              </a:pathLst>
            </a:custGeom>
            <a:noFill/>
            <a:ln w="15875">
              <a:solidFill>
                <a:srgbClr val="F7C2B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72" name="Freeform 267"/>
            <p:cNvSpPr>
              <a:spLocks/>
            </p:cNvSpPr>
            <p:nvPr/>
          </p:nvSpPr>
          <p:spPr bwMode="auto">
            <a:xfrm>
              <a:off x="2621" y="1965"/>
              <a:ext cx="10" cy="27"/>
            </a:xfrm>
            <a:custGeom>
              <a:avLst/>
              <a:gdLst>
                <a:gd name="T0" fmla="*/ 0 w 4"/>
                <a:gd name="T1" fmla="*/ 10 h 10"/>
                <a:gd name="T2" fmla="*/ 4 w 4"/>
                <a:gd name="T3" fmla="*/ 0 h 10"/>
                <a:gd name="T4" fmla="*/ 0 60000 65536"/>
                <a:gd name="T5" fmla="*/ 0 60000 65536"/>
                <a:gd name="T6" fmla="*/ 0 w 4"/>
                <a:gd name="T7" fmla="*/ 0 h 10"/>
                <a:gd name="T8" fmla="*/ 4 w 4"/>
                <a:gd name="T9" fmla="*/ 10 h 1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10">
                  <a:moveTo>
                    <a:pt x="0" y="10"/>
                  </a:moveTo>
                  <a:cubicBezTo>
                    <a:pt x="1" y="7"/>
                    <a:pt x="2" y="3"/>
                    <a:pt x="4" y="0"/>
                  </a:cubicBezTo>
                </a:path>
              </a:pathLst>
            </a:custGeom>
            <a:noFill/>
            <a:ln w="15875">
              <a:solidFill>
                <a:srgbClr val="F7C2B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8173" name="Freeform 268"/>
            <p:cNvSpPr>
              <a:spLocks/>
            </p:cNvSpPr>
            <p:nvPr/>
          </p:nvSpPr>
          <p:spPr bwMode="auto">
            <a:xfrm>
              <a:off x="2734" y="1403"/>
              <a:ext cx="40" cy="32"/>
            </a:xfrm>
            <a:custGeom>
              <a:avLst/>
              <a:gdLst>
                <a:gd name="T0" fmla="*/ 16 w 16"/>
                <a:gd name="T1" fmla="*/ 3 h 12"/>
                <a:gd name="T2" fmla="*/ 12 w 16"/>
                <a:gd name="T3" fmla="*/ 8 h 12"/>
                <a:gd name="T4" fmla="*/ 0 w 16"/>
                <a:gd name="T5" fmla="*/ 7 h 12"/>
                <a:gd name="T6" fmla="*/ 0 60000 65536"/>
                <a:gd name="T7" fmla="*/ 0 60000 65536"/>
                <a:gd name="T8" fmla="*/ 0 60000 65536"/>
                <a:gd name="T9" fmla="*/ 0 w 16"/>
                <a:gd name="T10" fmla="*/ 0 h 12"/>
                <a:gd name="T11" fmla="*/ 16 w 16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" h="12">
                  <a:moveTo>
                    <a:pt x="16" y="3"/>
                  </a:moveTo>
                  <a:cubicBezTo>
                    <a:pt x="9" y="0"/>
                    <a:pt x="5" y="3"/>
                    <a:pt x="12" y="8"/>
                  </a:cubicBezTo>
                  <a:cubicBezTo>
                    <a:pt x="8" y="12"/>
                    <a:pt x="4" y="9"/>
                    <a:pt x="0" y="7"/>
                  </a:cubicBezTo>
                </a:path>
              </a:pathLst>
            </a:custGeom>
            <a:noFill/>
            <a:ln w="15875">
              <a:solidFill>
                <a:srgbClr val="FADED4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7892" name="Line 269"/>
          <p:cNvSpPr>
            <a:spLocks noChangeShapeType="1"/>
          </p:cNvSpPr>
          <p:nvPr/>
        </p:nvSpPr>
        <p:spPr bwMode="auto">
          <a:xfrm>
            <a:off x="2922588" y="5048250"/>
            <a:ext cx="1447800" cy="0"/>
          </a:xfrm>
          <a:prstGeom prst="line">
            <a:avLst/>
          </a:prstGeom>
          <a:noFill/>
          <a:ln w="19050">
            <a:solidFill>
              <a:srgbClr val="B2B2B2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7893" name="Text Box 270"/>
          <p:cNvSpPr txBox="1">
            <a:spLocks noChangeArrowheads="1"/>
          </p:cNvSpPr>
          <p:nvPr/>
        </p:nvSpPr>
        <p:spPr bwMode="auto">
          <a:xfrm>
            <a:off x="4306888" y="4878388"/>
            <a:ext cx="784189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/>
            <a:r>
              <a:rPr lang="ru-RU" sz="1400" dirty="0" smtClean="0"/>
              <a:t>прямая</a:t>
            </a:r>
            <a:endParaRPr lang="fr-FR" sz="1400" dirty="0"/>
          </a:p>
        </p:txBody>
      </p:sp>
      <p:sp>
        <p:nvSpPr>
          <p:cNvPr id="37894" name="Line 271"/>
          <p:cNvSpPr>
            <a:spLocks noChangeShapeType="1"/>
          </p:cNvSpPr>
          <p:nvPr/>
        </p:nvSpPr>
        <p:spPr bwMode="auto">
          <a:xfrm>
            <a:off x="3608388" y="4514850"/>
            <a:ext cx="762000" cy="0"/>
          </a:xfrm>
          <a:prstGeom prst="line">
            <a:avLst/>
          </a:prstGeom>
          <a:noFill/>
          <a:ln w="19050">
            <a:solidFill>
              <a:srgbClr val="B2B2B2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7895" name="Text Box 272"/>
          <p:cNvSpPr txBox="1">
            <a:spLocks noChangeArrowheads="1"/>
          </p:cNvSpPr>
          <p:nvPr/>
        </p:nvSpPr>
        <p:spPr bwMode="auto">
          <a:xfrm>
            <a:off x="4303713" y="4362450"/>
            <a:ext cx="1276311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/>
            <a:r>
              <a:rPr lang="ru-RU" sz="1400" dirty="0" smtClean="0"/>
              <a:t>Сигмовидная</a:t>
            </a:r>
            <a:endParaRPr lang="fr-FR" sz="1400" dirty="0"/>
          </a:p>
        </p:txBody>
      </p:sp>
      <p:sp>
        <p:nvSpPr>
          <p:cNvPr id="37896" name="Line 273"/>
          <p:cNvSpPr>
            <a:spLocks noChangeShapeType="1"/>
          </p:cNvSpPr>
          <p:nvPr/>
        </p:nvSpPr>
        <p:spPr bwMode="auto">
          <a:xfrm>
            <a:off x="3989388" y="2838450"/>
            <a:ext cx="457200" cy="0"/>
          </a:xfrm>
          <a:prstGeom prst="line">
            <a:avLst/>
          </a:prstGeom>
          <a:noFill/>
          <a:ln w="19050">
            <a:solidFill>
              <a:srgbClr val="B2B2B2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7897" name="Text Box 274"/>
          <p:cNvSpPr txBox="1">
            <a:spLocks noChangeArrowheads="1"/>
          </p:cNvSpPr>
          <p:nvPr/>
        </p:nvSpPr>
        <p:spPr bwMode="auto">
          <a:xfrm>
            <a:off x="4370388" y="2581275"/>
            <a:ext cx="127318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l"/>
            <a:r>
              <a:rPr lang="ru-RU" sz="1400" dirty="0" smtClean="0"/>
              <a:t>Нисходящая ободочная</a:t>
            </a:r>
            <a:endParaRPr lang="fr-FR" sz="1400" dirty="0"/>
          </a:p>
        </p:txBody>
      </p:sp>
      <p:sp>
        <p:nvSpPr>
          <p:cNvPr id="37898" name="Line 275"/>
          <p:cNvSpPr>
            <a:spLocks noChangeShapeType="1"/>
          </p:cNvSpPr>
          <p:nvPr/>
        </p:nvSpPr>
        <p:spPr bwMode="auto">
          <a:xfrm>
            <a:off x="2922588" y="2228850"/>
            <a:ext cx="1524000" cy="0"/>
          </a:xfrm>
          <a:prstGeom prst="line">
            <a:avLst/>
          </a:prstGeom>
          <a:noFill/>
          <a:ln w="19050">
            <a:solidFill>
              <a:srgbClr val="B2B2B2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7899" name="Text Box 276"/>
          <p:cNvSpPr txBox="1">
            <a:spLocks noChangeArrowheads="1"/>
          </p:cNvSpPr>
          <p:nvPr/>
        </p:nvSpPr>
        <p:spPr bwMode="auto">
          <a:xfrm>
            <a:off x="4389439" y="1981200"/>
            <a:ext cx="1468446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l"/>
            <a:r>
              <a:rPr lang="ru-RU" sz="1400" dirty="0" smtClean="0"/>
              <a:t>Поперечная ободочная</a:t>
            </a:r>
            <a:endParaRPr lang="fr-FR" sz="1400" dirty="0"/>
          </a:p>
        </p:txBody>
      </p:sp>
      <p:sp>
        <p:nvSpPr>
          <p:cNvPr id="37900" name="Line 277"/>
          <p:cNvSpPr>
            <a:spLocks noChangeShapeType="1"/>
          </p:cNvSpPr>
          <p:nvPr/>
        </p:nvSpPr>
        <p:spPr bwMode="auto">
          <a:xfrm>
            <a:off x="1322388" y="2838450"/>
            <a:ext cx="381000" cy="0"/>
          </a:xfrm>
          <a:prstGeom prst="line">
            <a:avLst/>
          </a:prstGeom>
          <a:noFill/>
          <a:ln w="19050">
            <a:solidFill>
              <a:srgbClr val="B2B2B2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7901" name="Text Box 278"/>
          <p:cNvSpPr txBox="1">
            <a:spLocks noChangeArrowheads="1"/>
          </p:cNvSpPr>
          <p:nvPr/>
        </p:nvSpPr>
        <p:spPr bwMode="auto">
          <a:xfrm>
            <a:off x="357188" y="2581275"/>
            <a:ext cx="1173719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ru-RU" sz="1400" dirty="0" smtClean="0"/>
              <a:t>Восходящая</a:t>
            </a:r>
          </a:p>
          <a:p>
            <a:r>
              <a:rPr lang="ru-RU" sz="1400" dirty="0" smtClean="0"/>
              <a:t>ободочная</a:t>
            </a:r>
            <a:endParaRPr lang="fr-FR" sz="1400" dirty="0"/>
          </a:p>
        </p:txBody>
      </p:sp>
      <p:sp>
        <p:nvSpPr>
          <p:cNvPr id="37902" name="Line 279"/>
          <p:cNvSpPr>
            <a:spLocks noChangeShapeType="1"/>
          </p:cNvSpPr>
          <p:nvPr/>
        </p:nvSpPr>
        <p:spPr bwMode="auto">
          <a:xfrm>
            <a:off x="1322388" y="3905250"/>
            <a:ext cx="762000" cy="0"/>
          </a:xfrm>
          <a:prstGeom prst="line">
            <a:avLst/>
          </a:prstGeom>
          <a:noFill/>
          <a:ln w="19050">
            <a:solidFill>
              <a:srgbClr val="B2B2B2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7903" name="Text Box 280"/>
          <p:cNvSpPr txBox="1">
            <a:spLocks noChangeArrowheads="1"/>
          </p:cNvSpPr>
          <p:nvPr/>
        </p:nvSpPr>
        <p:spPr bwMode="auto">
          <a:xfrm>
            <a:off x="527050" y="3733800"/>
            <a:ext cx="769763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/>
            <a:r>
              <a:rPr lang="fr-FR" sz="1400" dirty="0" err="1"/>
              <a:t>Caecum</a:t>
            </a:r>
            <a:endParaRPr lang="fr-FR" sz="1400" dirty="0"/>
          </a:p>
        </p:txBody>
      </p:sp>
      <p:sp>
        <p:nvSpPr>
          <p:cNvPr id="37904" name="Line 281"/>
          <p:cNvSpPr>
            <a:spLocks noChangeShapeType="1"/>
          </p:cNvSpPr>
          <p:nvPr/>
        </p:nvSpPr>
        <p:spPr bwMode="auto">
          <a:xfrm>
            <a:off x="1322388" y="4210050"/>
            <a:ext cx="1066800" cy="0"/>
          </a:xfrm>
          <a:prstGeom prst="line">
            <a:avLst/>
          </a:prstGeom>
          <a:noFill/>
          <a:ln w="19050">
            <a:solidFill>
              <a:srgbClr val="B2B2B2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7905" name="Text Box 282"/>
          <p:cNvSpPr txBox="1">
            <a:spLocks noChangeArrowheads="1"/>
          </p:cNvSpPr>
          <p:nvPr/>
        </p:nvSpPr>
        <p:spPr bwMode="auto">
          <a:xfrm>
            <a:off x="455613" y="4038600"/>
            <a:ext cx="877163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l"/>
            <a:r>
              <a:rPr lang="fr-FR" sz="1400"/>
              <a:t>Appendix</a:t>
            </a:r>
          </a:p>
        </p:txBody>
      </p:sp>
      <p:pic>
        <p:nvPicPr>
          <p:cNvPr id="37906" name="Picture 283" descr="C:\Documents and Settings\asdr_cb\Bureau\cliparts\colon_coupe.emf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738813" y="1397000"/>
            <a:ext cx="2751137" cy="406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7907" name="Line 284"/>
          <p:cNvSpPr>
            <a:spLocks noChangeShapeType="1"/>
          </p:cNvSpPr>
          <p:nvPr/>
        </p:nvSpPr>
        <p:spPr bwMode="auto">
          <a:xfrm>
            <a:off x="2239963" y="5429250"/>
            <a:ext cx="657225" cy="0"/>
          </a:xfrm>
          <a:prstGeom prst="line">
            <a:avLst/>
          </a:prstGeom>
          <a:noFill/>
          <a:ln w="19050">
            <a:solidFill>
              <a:srgbClr val="B2B2B2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7908" name="Text Box 285"/>
          <p:cNvSpPr txBox="1">
            <a:spLocks noChangeArrowheads="1"/>
          </p:cNvSpPr>
          <p:nvPr/>
        </p:nvSpPr>
        <p:spPr bwMode="auto">
          <a:xfrm>
            <a:off x="1357290" y="5214950"/>
            <a:ext cx="1017573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l"/>
            <a:r>
              <a:rPr lang="ru-RU" sz="1400" dirty="0" smtClean="0"/>
              <a:t>Анальное отверстие</a:t>
            </a:r>
            <a:endParaRPr lang="fr-FR" sz="1400" dirty="0"/>
          </a:p>
        </p:txBody>
      </p:sp>
    </p:spTree>
    <p:extLst>
      <p:ext uri="{BB962C8B-B14F-4D97-AF65-F5344CB8AC3E}">
        <p14:creationId xmlns:p14="http://schemas.microsoft.com/office/powerpoint/2010/main" val="20543536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b="1" dirty="0"/>
              <a:t>Толстый кишечник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ru-RU" dirty="0"/>
              <a:t>В толстом кишечнике химус перемешивается под действием </a:t>
            </a:r>
            <a:r>
              <a:rPr lang="ru-RU" dirty="0" err="1"/>
              <a:t>непропульсивной</a:t>
            </a:r>
            <a:r>
              <a:rPr lang="ru-RU" dirty="0"/>
              <a:t> перистальтики, </a:t>
            </a:r>
            <a:endParaRPr lang="ru-RU" dirty="0" smtClean="0"/>
          </a:p>
          <a:p>
            <a:r>
              <a:rPr lang="ru-RU" dirty="0" smtClean="0"/>
              <a:t>концентрируется </a:t>
            </a:r>
            <a:r>
              <a:rPr lang="ru-RU" dirty="0"/>
              <a:t>в результате обратного всасывания </a:t>
            </a:r>
            <a:r>
              <a:rPr lang="ru-RU" dirty="0" smtClean="0"/>
              <a:t>воды</a:t>
            </a:r>
          </a:p>
          <a:p>
            <a:r>
              <a:rPr lang="ru-RU" dirty="0" smtClean="0"/>
              <a:t>подвергается </a:t>
            </a:r>
            <a:r>
              <a:rPr lang="ru-RU" dirty="0"/>
              <a:t>дальнейшему расщеплению под действием бактерий. </a:t>
            </a:r>
            <a:endParaRPr lang="ru-RU" dirty="0" smtClean="0"/>
          </a:p>
          <a:p>
            <a:r>
              <a:rPr lang="ru-RU" dirty="0" err="1" smtClean="0"/>
              <a:t>Непереваренные</a:t>
            </a:r>
            <a:r>
              <a:rPr lang="ru-RU" dirty="0" smtClean="0"/>
              <a:t> </a:t>
            </a:r>
            <a:r>
              <a:rPr lang="ru-RU" dirty="0"/>
              <a:t>остатки пищи под действием </a:t>
            </a:r>
            <a:r>
              <a:rPr lang="ru-RU" dirty="0" err="1"/>
              <a:t>пропульсивной</a:t>
            </a:r>
            <a:r>
              <a:rPr lang="ru-RU" dirty="0"/>
              <a:t> перистальтики продвигаются в виде каловых масс по направлению к прямой кишке.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336965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ru-RU" dirty="0"/>
              <a:t>Толстый кишечник человека имеет в длину 120–150 см; его диаметр составляет 6–9 см в области слепой кишки и уменьшается в дистальных отделах</a:t>
            </a:r>
          </a:p>
        </p:txBody>
      </p:sp>
    </p:spTree>
    <p:extLst>
      <p:ext uri="{BB962C8B-B14F-4D97-AF65-F5344CB8AC3E}">
        <p14:creationId xmlns:p14="http://schemas.microsoft.com/office/powerpoint/2010/main" val="12048815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42910" y="285728"/>
            <a:ext cx="7239000" cy="1928826"/>
          </a:xfrm>
        </p:spPr>
        <p:txBody>
          <a:bodyPr>
            <a:normAutofit fontScale="90000"/>
          </a:bodyPr>
          <a:lstStyle/>
          <a:p>
            <a:r>
              <a:rPr lang="ru-RU" dirty="0" smtClean="0"/>
              <a:t>Разные отделы толстого кишечника выполняют специальные функции. </a:t>
            </a:r>
            <a:br>
              <a:rPr lang="ru-RU" dirty="0" smtClean="0"/>
            </a:b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67544" y="1700808"/>
            <a:ext cx="8229600" cy="4525963"/>
          </a:xfrm>
        </p:spPr>
        <p:txBody>
          <a:bodyPr>
            <a:normAutofit/>
          </a:bodyPr>
          <a:lstStyle/>
          <a:p>
            <a:r>
              <a:rPr lang="ru-RU" sz="2800" dirty="0" smtClean="0"/>
              <a:t>В </a:t>
            </a:r>
            <a:r>
              <a:rPr lang="ru-RU" sz="2800" dirty="0"/>
              <a:t>слепой кишке, где химус еще имеет жидкую консистенцию, преобладает бактериальное расщепление и всасывание воды. </a:t>
            </a:r>
            <a:endParaRPr lang="ru-RU" sz="2800" dirty="0" smtClean="0"/>
          </a:p>
          <a:p>
            <a:r>
              <a:rPr lang="ru-RU" sz="2800" dirty="0" smtClean="0"/>
              <a:t>Эти </a:t>
            </a:r>
            <a:r>
              <a:rPr lang="ru-RU" sz="2800" dirty="0"/>
              <a:t>процессы продолжаются в </a:t>
            </a:r>
            <a:r>
              <a:rPr lang="ru-RU" sz="2800" i="1" dirty="0"/>
              <a:t>восходящей, поперечной </a:t>
            </a:r>
            <a:r>
              <a:rPr lang="ru-RU" sz="2800" dirty="0"/>
              <a:t>и </a:t>
            </a:r>
            <a:r>
              <a:rPr lang="ru-RU" sz="2800" i="1" dirty="0"/>
              <a:t>нисходящей кишках.</a:t>
            </a:r>
            <a:r>
              <a:rPr lang="ru-RU" sz="2800" dirty="0"/>
              <a:t> Продвигаясь по ним, содержимое кишечника приобретает все более плотную консистенцию. </a:t>
            </a:r>
            <a:endParaRPr lang="ru-RU" sz="2800" dirty="0" smtClean="0"/>
          </a:p>
          <a:p>
            <a:r>
              <a:rPr lang="ru-RU" sz="2800" i="1" dirty="0" smtClean="0"/>
              <a:t>Сигмовидная</a:t>
            </a:r>
            <a:r>
              <a:rPr lang="ru-RU" sz="2800" dirty="0" smtClean="0"/>
              <a:t> </a:t>
            </a:r>
            <a:r>
              <a:rPr lang="ru-RU" sz="2800" dirty="0"/>
              <a:t>и </a:t>
            </a:r>
            <a:r>
              <a:rPr lang="ru-RU" sz="2800" i="1" dirty="0"/>
              <a:t>прямая кишки</a:t>
            </a:r>
            <a:r>
              <a:rPr lang="ru-RU" sz="2800" dirty="0"/>
              <a:t> служат главным образом резервуарами</a:t>
            </a:r>
          </a:p>
        </p:txBody>
      </p:sp>
    </p:spTree>
    <p:extLst>
      <p:ext uri="{BB962C8B-B14F-4D97-AF65-F5344CB8AC3E}">
        <p14:creationId xmlns:p14="http://schemas.microsoft.com/office/powerpoint/2010/main" val="23408615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55000" lnSpcReduction="20000"/>
          </a:bodyPr>
          <a:lstStyle/>
          <a:p>
            <a:r>
              <a:rPr lang="ru-RU" dirty="0"/>
              <a:t>В проксимальном отделе толстого кишечника продольный слой мышц состоит из трех полос </a:t>
            </a:r>
            <a:r>
              <a:rPr lang="ru-RU" i="1" dirty="0"/>
              <a:t>(</a:t>
            </a:r>
            <a:r>
              <a:rPr lang="ru-RU" i="1" dirty="0" err="1"/>
              <a:t>тений</a:t>
            </a:r>
            <a:r>
              <a:rPr lang="ru-RU" i="1" dirty="0"/>
              <a:t>)</a:t>
            </a:r>
            <a:r>
              <a:rPr lang="ru-RU" dirty="0"/>
              <a:t> по 0,8 см шириной. Благодаря тонусу этих мышц и локальным сокращениям циркулярных мышц в толстом кишечнике образуются серии вздутий </a:t>
            </a:r>
            <a:r>
              <a:rPr lang="ru-RU" i="1" dirty="0"/>
              <a:t>(</a:t>
            </a:r>
            <a:r>
              <a:rPr lang="ru-RU" i="1" dirty="0" err="1"/>
              <a:t>гаустр</a:t>
            </a:r>
            <a:r>
              <a:rPr lang="ru-RU" i="1" dirty="0"/>
              <a:t>)</a:t>
            </a:r>
            <a:r>
              <a:rPr lang="ru-RU" dirty="0"/>
              <a:t> и перетяжек. Начиная с сигмовидной кишки, продольные мышцы опять покрывают поверхность кишечника сплошным слоем и, соединяясь в дистальном отделе, переходят в мышечную оболочку прямой кишки. В </a:t>
            </a:r>
            <a:r>
              <a:rPr lang="ru-RU" i="1" dirty="0"/>
              <a:t>слизистой оболочке толстого кишечника</a:t>
            </a:r>
            <a:r>
              <a:rPr lang="ru-RU" dirty="0"/>
              <a:t> отсутствуют ворсинки, подобные ворсинкам тонкого кишечника, но имеются </a:t>
            </a:r>
            <a:r>
              <a:rPr lang="ru-RU" i="1" dirty="0" err="1"/>
              <a:t>микроворсинки</a:t>
            </a:r>
            <a:r>
              <a:rPr lang="ru-RU" i="1" dirty="0"/>
              <a:t>.</a:t>
            </a:r>
            <a:r>
              <a:rPr lang="ru-RU" dirty="0"/>
              <a:t> Слизистая оболочка образует крипты глубиной 0,7 мм, выстланные эпителиальными клетками, многочисленными слизистыми клетками и небольшим числом эндокринных клеток. Клетки мигрируют со дна крипты к ее вершине и здесь </a:t>
            </a:r>
            <a:r>
              <a:rPr lang="ru-RU" dirty="0" err="1"/>
              <a:t>слущиваются</a:t>
            </a:r>
            <a:r>
              <a:rPr lang="ru-RU" dirty="0"/>
              <a:t>. Весь процесс занимает 5–7 дней, т. е. несколько больше, чем в тонком кишечнике. Собственная пластинка обильно снабжена </a:t>
            </a:r>
            <a:r>
              <a:rPr lang="ru-RU" i="1" dirty="0"/>
              <a:t>лимфоидной тканью</a:t>
            </a:r>
            <a:r>
              <a:rPr lang="ru-RU" dirty="0"/>
              <a:t> и </a:t>
            </a:r>
            <a:r>
              <a:rPr lang="ru-RU" i="1" dirty="0"/>
              <a:t>плазматическими клетками,</a:t>
            </a:r>
            <a:r>
              <a:rPr lang="ru-RU" dirty="0"/>
              <a:t> особенно в области аппендикса, где она получила название «кишечных миндалин». Обилие лимфоидной ткани в кишечнике имеет большое значение в связи с присутствием здесь большой популяции бактерий. </a:t>
            </a:r>
            <a:r>
              <a:rPr lang="ru-RU" dirty="0" err="1"/>
              <a:t>Иммунокомпетентные</a:t>
            </a:r>
            <a:r>
              <a:rPr lang="ru-RU" dirty="0"/>
              <a:t> клетки секретируют преимущественно иммуноглобулин </a:t>
            </a:r>
            <a:r>
              <a:rPr lang="en-US" dirty="0"/>
              <a:t>I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0123596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ru-RU" b="1" dirty="0"/>
              <a:t>Моторика толстого </a:t>
            </a:r>
            <a:r>
              <a:rPr lang="ru-RU" b="1" dirty="0" smtClean="0"/>
              <a:t>кишечника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62500" lnSpcReduction="20000"/>
          </a:bodyPr>
          <a:lstStyle/>
          <a:p>
            <a:r>
              <a:rPr lang="ru-RU" b="1" dirty="0"/>
              <a:t>Регуляция.</a:t>
            </a:r>
            <a:r>
              <a:rPr lang="ru-RU" dirty="0"/>
              <a:t> Характер и частота сокращений толстого кишечника определяются </a:t>
            </a:r>
            <a:endParaRPr lang="ru-RU" dirty="0" smtClean="0"/>
          </a:p>
          <a:p>
            <a:r>
              <a:rPr lang="ru-RU" dirty="0" smtClean="0"/>
              <a:t>1</a:t>
            </a:r>
            <a:r>
              <a:rPr lang="ru-RU" dirty="0"/>
              <a:t>) </a:t>
            </a:r>
            <a:r>
              <a:rPr lang="ru-RU" i="1" dirty="0"/>
              <a:t>изменениями потенциала гладко мышечных клеток,</a:t>
            </a:r>
            <a:r>
              <a:rPr lang="ru-RU" dirty="0"/>
              <a:t> т. е. медленными волнами, связанными с их потенциалами действия, и </a:t>
            </a:r>
            <a:endParaRPr lang="ru-RU" dirty="0" smtClean="0"/>
          </a:p>
          <a:p>
            <a:r>
              <a:rPr lang="ru-RU" dirty="0" smtClean="0"/>
              <a:t>2</a:t>
            </a:r>
            <a:r>
              <a:rPr lang="ru-RU" dirty="0"/>
              <a:t>) модулирующим воздействием </a:t>
            </a:r>
            <a:r>
              <a:rPr lang="ru-RU" i="1" dirty="0"/>
              <a:t>вегетативной нервной системы</a:t>
            </a:r>
            <a:r>
              <a:rPr lang="ru-RU" dirty="0"/>
              <a:t> и </a:t>
            </a:r>
            <a:r>
              <a:rPr lang="ru-RU" i="1" dirty="0" err="1"/>
              <a:t>желудочно</a:t>
            </a:r>
            <a:r>
              <a:rPr lang="ru-RU" i="1" dirty="0"/>
              <a:t>–кишечных полипептидов.</a:t>
            </a:r>
            <a:r>
              <a:rPr lang="ru-RU" b="1" dirty="0"/>
              <a:t> </a:t>
            </a:r>
            <a:endParaRPr lang="ru-RU" b="1" dirty="0" smtClean="0"/>
          </a:p>
          <a:p>
            <a:r>
              <a:rPr lang="ru-RU" b="1" dirty="0" smtClean="0"/>
              <a:t>Парасимпатические </a:t>
            </a:r>
            <a:r>
              <a:rPr lang="ru-RU" b="1" dirty="0"/>
              <a:t>импульсы</a:t>
            </a:r>
            <a:r>
              <a:rPr lang="ru-RU" dirty="0"/>
              <a:t> активируют сокращения толстого кишечника. </a:t>
            </a:r>
            <a:endParaRPr lang="ru-RU" dirty="0" smtClean="0"/>
          </a:p>
          <a:p>
            <a:r>
              <a:rPr lang="ru-RU" dirty="0" smtClean="0"/>
              <a:t>Симпатическая </a:t>
            </a:r>
            <a:r>
              <a:rPr lang="ru-RU" dirty="0"/>
              <a:t>стимуляция и норадреналин, напротив, вызывают </a:t>
            </a:r>
            <a:r>
              <a:rPr lang="ru-RU" dirty="0" err="1"/>
              <a:t>гиперполяризацию</a:t>
            </a:r>
            <a:r>
              <a:rPr lang="ru-RU" dirty="0"/>
              <a:t>, приводящую к расслаблению мышц.</a:t>
            </a:r>
          </a:p>
          <a:p>
            <a:r>
              <a:rPr lang="ru-RU" dirty="0" smtClean="0"/>
              <a:t>На </a:t>
            </a:r>
            <a:r>
              <a:rPr lang="ru-RU" dirty="0"/>
              <a:t>моторику толстого кишечника могут также влиять</a:t>
            </a:r>
            <a:r>
              <a:rPr lang="ru-RU" b="1" dirty="0"/>
              <a:t> </a:t>
            </a:r>
            <a:r>
              <a:rPr lang="ru-RU" b="1" dirty="0" err="1"/>
              <a:t>желудочно</a:t>
            </a:r>
            <a:r>
              <a:rPr lang="ru-RU" b="1" dirty="0"/>
              <a:t>–кишечные полипептиды,</a:t>
            </a:r>
            <a:r>
              <a:rPr lang="ru-RU" dirty="0"/>
              <a:t> которые либо усиливают </a:t>
            </a:r>
            <a:r>
              <a:rPr lang="ru-RU" i="1" dirty="0"/>
              <a:t>(</a:t>
            </a:r>
            <a:r>
              <a:rPr lang="ru-RU" i="1" dirty="0" err="1"/>
              <a:t>гастрин</a:t>
            </a:r>
            <a:r>
              <a:rPr lang="ru-RU" dirty="0"/>
              <a:t> и </a:t>
            </a:r>
            <a:r>
              <a:rPr lang="ru-RU" i="1" dirty="0" err="1"/>
              <a:t>холецистокинин</a:t>
            </a:r>
            <a:r>
              <a:rPr lang="ru-RU" i="1" dirty="0"/>
              <a:t>),</a:t>
            </a:r>
            <a:r>
              <a:rPr lang="ru-RU" dirty="0"/>
              <a:t> либо угнетают ее </a:t>
            </a:r>
            <a:r>
              <a:rPr lang="ru-RU" i="1" dirty="0"/>
              <a:t>(секретин, глюкагон). 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672315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Регуляция слюноотделения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ru-RU" i="1" dirty="0" smtClean="0"/>
              <a:t>Парасимпатическая</a:t>
            </a:r>
            <a:r>
              <a:rPr lang="ru-RU" dirty="0" smtClean="0"/>
              <a:t> стимуляция вызывает образование больших количеств слюны с низким содержанием белка. </a:t>
            </a:r>
          </a:p>
          <a:p>
            <a:r>
              <a:rPr lang="ru-RU" i="1" dirty="0" smtClean="0"/>
              <a:t>Симпатическая</a:t>
            </a:r>
            <a:r>
              <a:rPr lang="ru-RU" dirty="0" smtClean="0"/>
              <a:t> стимуляция, которую можно воспроизвести введением в шейную артерию норадреналина, вызывает секрецию относительно небольшого количества вязкой слюны из подчелюстных и подъязычных желез (но не из околоушных желез); при этом происходит также сужение кровеносных сосудов и сокращение слюнных протоков.</a:t>
            </a:r>
          </a:p>
          <a:p>
            <a:endParaRPr lang="ru-RU" dirty="0" smtClean="0"/>
          </a:p>
          <a:p>
            <a:endParaRPr lang="ru-RU" dirty="0"/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32500" lnSpcReduction="20000"/>
          </a:bodyPr>
          <a:lstStyle/>
          <a:p>
            <a:r>
              <a:rPr lang="ru-RU" b="1" dirty="0"/>
              <a:t>Виды сократительной активности.</a:t>
            </a:r>
            <a:r>
              <a:rPr lang="ru-RU" dirty="0"/>
              <a:t> При обычной для жителей развитых стран диете с низким содержанием в пище </a:t>
            </a:r>
            <a:r>
              <a:rPr lang="ru-RU" dirty="0" err="1"/>
              <a:t>грубоволокнистых</a:t>
            </a:r>
            <a:r>
              <a:rPr lang="ru-RU" dirty="0"/>
              <a:t> веществ </a:t>
            </a:r>
            <a:r>
              <a:rPr lang="ru-RU" i="1" dirty="0"/>
              <a:t>время продвижения химуса</a:t>
            </a:r>
            <a:r>
              <a:rPr lang="ru-RU" dirty="0"/>
              <a:t> от </a:t>
            </a:r>
            <a:r>
              <a:rPr lang="ru-RU" dirty="0" err="1"/>
              <a:t>илеоцекальной</a:t>
            </a:r>
            <a:r>
              <a:rPr lang="ru-RU" dirty="0"/>
              <a:t> заслонки до прямой кишки составляет 2–3 </a:t>
            </a:r>
            <a:r>
              <a:rPr lang="ru-RU" dirty="0" err="1"/>
              <a:t>сут</a:t>
            </a:r>
            <a:r>
              <a:rPr lang="ru-RU" dirty="0"/>
              <a:t>. Частички пищи, находящиеся в центре химуса, могут проходить через толстый кишечник за более короткое время. Время прохождения, равное 2–3 </a:t>
            </a:r>
            <a:r>
              <a:rPr lang="ru-RU" dirty="0" err="1"/>
              <a:t>сут</a:t>
            </a:r>
            <a:r>
              <a:rPr lang="ru-RU" dirty="0"/>
              <a:t>, было установлено экспериментальным путем. Обследуемому давали вместе с пищей мелкие частицы контрольного вещества (маркера) и фиксировали время, необходимое для того, чтобы 80% маркера вышло с калом. При увеличении содержания в пище </a:t>
            </a:r>
            <a:r>
              <a:rPr lang="ru-RU" dirty="0" err="1"/>
              <a:t>грубоволокнистых</a:t>
            </a:r>
            <a:r>
              <a:rPr lang="ru-RU" dirty="0"/>
              <a:t> компонентов время эвакуации может сокращаться при одновременном увеличении массы кала. У сельских жителей Африки, потребляющих много волокнистых веществ, среднее время эвакуации из толстого кишечника составляет 36 ч, а масса кала–480 г, тогда как у жителей европейских городов соответствующие величины составляют 72 ч и 110 г. Большая продолжительность эвакуации из толстого кишечника свидетельствует о том, что его моторика является в основном </a:t>
            </a:r>
            <a:r>
              <a:rPr lang="ru-RU" i="1" dirty="0" err="1"/>
              <a:t>непропульсивной</a:t>
            </a:r>
            <a:r>
              <a:rPr lang="ru-RU" i="1" dirty="0"/>
              <a:t>. </a:t>
            </a:r>
            <a:r>
              <a:rPr lang="ru-RU" dirty="0"/>
              <a:t>Сокращения циркулярных мышц не имеют упорядоченного поступательного характера; они могут наблюдаться одновременно в нескольких местах и служат скорее для перемешивания содержимого кишечника, чем для его продвижения. При последовательном сокращении циркулярных мышц двух соседних </a:t>
            </a:r>
            <a:r>
              <a:rPr lang="ru-RU" dirty="0" err="1"/>
              <a:t>гаустр</a:t>
            </a:r>
            <a:r>
              <a:rPr lang="ru-RU" dirty="0"/>
              <a:t> содержимое кишечника продвигается приблизительно на 10 см, но при этом движение может происходить как в проксимальном, так и в дистальном направлениях. В таком сокращении могут иногда участвовать более двух сегментов. На простые </a:t>
            </a:r>
            <a:r>
              <a:rPr lang="ru-RU" dirty="0" err="1"/>
              <a:t>гаустральные</a:t>
            </a:r>
            <a:r>
              <a:rPr lang="ru-RU" dirty="0"/>
              <a:t> сокращения приходится более 90% всей моторики толстого кишечника.</a:t>
            </a:r>
          </a:p>
          <a:p>
            <a:r>
              <a:rPr lang="ru-RU" dirty="0"/>
              <a:t>Изредка возникает истинная </a:t>
            </a:r>
            <a:r>
              <a:rPr lang="ru-RU" i="1" dirty="0"/>
              <a:t>перистальтическая волна,</a:t>
            </a:r>
            <a:r>
              <a:rPr lang="ru-RU" dirty="0"/>
              <a:t> при которой сокращению предшествует расслабление; тогда содержимое кишечника продвигается приблизительно на 20 см, причем продвижение может происходить как в дистальном, так и в проксимальном направлении. Несколько раз в день наблюдаются </a:t>
            </a:r>
            <a:r>
              <a:rPr lang="ru-RU" i="1" dirty="0"/>
              <a:t>сильные сокращения–«перистальтические броски»,</a:t>
            </a:r>
            <a:r>
              <a:rPr lang="ru-RU" dirty="0"/>
              <a:t> получившие название феномена </a:t>
            </a:r>
            <a:r>
              <a:rPr lang="ru-RU" dirty="0" err="1"/>
              <a:t>Холцкнехта</a:t>
            </a:r>
            <a:r>
              <a:rPr lang="ru-RU" dirty="0"/>
              <a:t> по имени впервые описавшего их рентгенолога. При этих сокращениях содержимое кишечника продвигается сразу на большое расстояние, перемещаясь из поперечной кишки в сигмовидную.</a:t>
            </a:r>
          </a:p>
          <a:p>
            <a:r>
              <a:rPr lang="ru-RU" dirty="0"/>
              <a:t>Все упомянутые выше виды моторики могут </a:t>
            </a:r>
            <a:r>
              <a:rPr lang="ru-RU" i="1" dirty="0"/>
              <a:t>усиливаться после приема пищи.</a:t>
            </a:r>
            <a:r>
              <a:rPr lang="ru-RU" dirty="0"/>
              <a:t> На моторную функцию кишечника влияют энергетический потенциал и состав пищи, тогда как ее объем и </a:t>
            </a:r>
            <a:r>
              <a:rPr lang="ru-RU" dirty="0" err="1"/>
              <a:t>рН</a:t>
            </a:r>
            <a:r>
              <a:rPr lang="ru-RU" dirty="0"/>
              <a:t> не имеют значения. Калорийная пища с высоким содержанием жиров усиливает моторику, а углеводы и белки на нее не влияют. Усиление моторики начинается уже через 10 мин после приема пищи, поэтому эффект называют </a:t>
            </a:r>
            <a:r>
              <a:rPr lang="ru-RU" i="1" dirty="0" err="1"/>
              <a:t>желудочно</a:t>
            </a:r>
            <a:r>
              <a:rPr lang="ru-RU" i="1" dirty="0"/>
              <a:t>–кишечным рефлексом.</a:t>
            </a:r>
            <a:r>
              <a:rPr lang="ru-RU" dirty="0"/>
              <a:t> Он предположительно включает </a:t>
            </a:r>
            <a:r>
              <a:rPr lang="ru-RU" i="1" dirty="0"/>
              <a:t>холинергическую стимуляцию,</a:t>
            </a:r>
            <a:r>
              <a:rPr lang="ru-RU" dirty="0"/>
              <a:t> поскольку подавляется антагонистами ацетилхолина. По–видимому, в данном случае ацетилхолин действует, вызывая высвобождение </a:t>
            </a:r>
            <a:r>
              <a:rPr lang="ru-RU" dirty="0" err="1"/>
              <a:t>гастрина</a:t>
            </a:r>
            <a:r>
              <a:rPr lang="ru-RU" dirty="0"/>
              <a:t> и </a:t>
            </a:r>
            <a:r>
              <a:rPr lang="ru-RU" dirty="0" err="1"/>
              <a:t>холецистокинина</a:t>
            </a:r>
            <a:endParaRPr lang="ru-RU" dirty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478357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ru-RU" b="1" dirty="0" smtClean="0"/>
              <a:t>Переваривание и всасывание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40000" lnSpcReduction="20000"/>
          </a:bodyPr>
          <a:lstStyle/>
          <a:p>
            <a:r>
              <a:rPr lang="ru-RU" dirty="0" smtClean="0"/>
              <a:t>Во </a:t>
            </a:r>
            <a:r>
              <a:rPr lang="ru-RU" dirty="0"/>
              <a:t>время продвижения по толстому кишечнику жидкий химус превращается в плотные каловые массы в результате деятельности бактерий и всасывания воды.</a:t>
            </a:r>
          </a:p>
          <a:p>
            <a:r>
              <a:rPr lang="ru-RU" b="1" dirty="0"/>
              <a:t>Всасывание электролитов и воды.</a:t>
            </a:r>
            <a:r>
              <a:rPr lang="ru-RU" dirty="0"/>
              <a:t> За день в слепую кишку вместе с химусом поступает 1–1,5 л жидкости. Около 90% этого объема всасывается в толстом кишечнике и только около 100 мл выделяется с калом </a:t>
            </a:r>
            <a:r>
              <a:rPr lang="ru-RU" dirty="0" smtClean="0"/>
              <a:t>(При </a:t>
            </a:r>
            <a:r>
              <a:rPr lang="ru-RU" dirty="0"/>
              <a:t>постепенном поступлении жидкости может всосаться значительно больше воды (до 5 л), и только после превышения этого объема (например, в результате секреторных процессов в тонком кишечнике) наблюдается «диарея переполнения».</a:t>
            </a:r>
          </a:p>
          <a:p>
            <a:r>
              <a:rPr lang="ru-RU" dirty="0"/>
              <a:t>Электролиты и вода всасываются в толстой кишке чрезвычайно эффективно даже против очень высокого осмотического градиента. </a:t>
            </a:r>
          </a:p>
          <a:p>
            <a:r>
              <a:rPr lang="ru-RU" b="1" dirty="0" smtClean="0"/>
              <a:t>Ионы</a:t>
            </a:r>
            <a:r>
              <a:rPr lang="ru-RU" dirty="0" smtClean="0"/>
              <a:t> </a:t>
            </a:r>
            <a:r>
              <a:rPr lang="ru-RU" dirty="0" err="1"/>
              <a:t>Na</a:t>
            </a:r>
            <a:r>
              <a:rPr lang="ru-RU" baseline="30000" dirty="0" err="1"/>
              <a:t>+</a:t>
            </a:r>
            <a:r>
              <a:rPr lang="ru-RU" dirty="0"/>
              <a:t> поступают в клетки путем простой диффузии за счет большого градиента концентраций (130 </a:t>
            </a:r>
            <a:r>
              <a:rPr lang="ru-RU" dirty="0" err="1"/>
              <a:t>ммоль</a:t>
            </a:r>
            <a:r>
              <a:rPr lang="ru-RU" dirty="0"/>
              <a:t>/л) и разности потенциалов (—30 мВ) </a:t>
            </a:r>
            <a:r>
              <a:rPr lang="ru-RU" dirty="0" smtClean="0"/>
              <a:t>Выведение </a:t>
            </a:r>
            <a:r>
              <a:rPr lang="en-US" dirty="0"/>
              <a:t>Na</a:t>
            </a:r>
            <a:r>
              <a:rPr lang="ru-RU" baseline="30000" dirty="0"/>
              <a:t>+</a:t>
            </a:r>
            <a:r>
              <a:rPr lang="ru-RU" dirty="0"/>
              <a:t> из клеток осуществляется в </a:t>
            </a:r>
            <a:r>
              <a:rPr lang="ru-RU" dirty="0" err="1"/>
              <a:t>базолатеральной</a:t>
            </a:r>
            <a:r>
              <a:rPr lang="ru-RU" dirty="0"/>
              <a:t> области клеточной мембраны </a:t>
            </a:r>
            <a:r>
              <a:rPr lang="ru-RU" i="1" dirty="0"/>
              <a:t>насосом,</a:t>
            </a:r>
            <a:r>
              <a:rPr lang="ru-RU" dirty="0"/>
              <a:t> активируемым (</a:t>
            </a:r>
            <a:r>
              <a:rPr lang="en-US" dirty="0"/>
              <a:t>N</a:t>
            </a:r>
            <a:r>
              <a:rPr lang="ru-RU" dirty="0" err="1"/>
              <a:t>а</a:t>
            </a:r>
            <a:r>
              <a:rPr lang="ru-RU" baseline="30000" dirty="0" err="1"/>
              <a:t>+</a:t>
            </a:r>
            <a:r>
              <a:rPr lang="ru-RU" dirty="0" err="1"/>
              <a:t>К</a:t>
            </a:r>
            <a:r>
              <a:rPr lang="ru-RU" baseline="30000" dirty="0" err="1"/>
              <a:t>+</a:t>
            </a:r>
            <a:r>
              <a:rPr lang="ru-RU" dirty="0"/>
              <a:t>–</a:t>
            </a:r>
            <a:r>
              <a:rPr lang="ru-RU" dirty="0" err="1"/>
              <a:t>АТФазой</a:t>
            </a:r>
            <a:r>
              <a:rPr lang="ru-RU" dirty="0"/>
              <a:t>.</a:t>
            </a:r>
          </a:p>
          <a:p>
            <a:r>
              <a:rPr lang="ru-RU" b="1" dirty="0"/>
              <a:t>Ионы</a:t>
            </a:r>
            <a:r>
              <a:rPr lang="ru-RU" dirty="0"/>
              <a:t> К</a:t>
            </a:r>
            <a:r>
              <a:rPr lang="ru-RU" baseline="30000" dirty="0"/>
              <a:t>+</a:t>
            </a:r>
            <a:r>
              <a:rPr lang="ru-RU" dirty="0"/>
              <a:t> </a:t>
            </a:r>
            <a:r>
              <a:rPr lang="ru-RU" i="1" dirty="0"/>
              <a:t>выходят</a:t>
            </a:r>
            <a:r>
              <a:rPr lang="ru-RU" dirty="0"/>
              <a:t> по электрохимическому градиенту из межклеточного пространства в просвет кишечника через относительно проницаемые для них плотные контакты. </a:t>
            </a:r>
            <a:r>
              <a:rPr lang="ru-RU" dirty="0" smtClean="0"/>
              <a:t> </a:t>
            </a:r>
          </a:p>
          <a:p>
            <a:r>
              <a:rPr lang="ru-RU" dirty="0"/>
              <a:t> </a:t>
            </a:r>
            <a:br>
              <a:rPr lang="ru-RU" dirty="0"/>
            </a:br>
            <a:endParaRPr lang="ru-RU" dirty="0"/>
          </a:p>
          <a:p>
            <a:r>
              <a:rPr lang="ru-RU" b="1" dirty="0" smtClean="0"/>
              <a:t>Хлорид </a:t>
            </a:r>
            <a:r>
              <a:rPr lang="ru-RU" b="1" dirty="0"/>
              <a:t>и бикарбонат</a:t>
            </a:r>
            <a:r>
              <a:rPr lang="ru-RU" dirty="0"/>
              <a:t> также активно всасываются в толстом кишечнике. Ежедневно в толстый кишечник поступает около 60 </a:t>
            </a:r>
            <a:r>
              <a:rPr lang="ru-RU" dirty="0" err="1"/>
              <a:t>ммоль</a:t>
            </a:r>
            <a:r>
              <a:rPr lang="ru-RU" dirty="0"/>
              <a:t> ионов С1</a:t>
            </a:r>
            <a:r>
              <a:rPr lang="ru-RU" baseline="30000" dirty="0"/>
              <a:t>–</a:t>
            </a:r>
            <a:r>
              <a:rPr lang="ru-RU" dirty="0"/>
              <a:t>, и его концентрация здесь составляет около 60 </a:t>
            </a:r>
            <a:r>
              <a:rPr lang="ru-RU" dirty="0" err="1"/>
              <a:t>мМ</a:t>
            </a:r>
            <a:r>
              <a:rPr lang="ru-RU" dirty="0"/>
              <a:t>, но с калом выводится только около 2 </a:t>
            </a:r>
            <a:r>
              <a:rPr lang="ru-RU" dirty="0" err="1"/>
              <a:t>ммоль</a:t>
            </a:r>
            <a:r>
              <a:rPr lang="ru-RU" dirty="0"/>
              <a:t> ионов С1</a:t>
            </a:r>
            <a:r>
              <a:rPr lang="ru-RU" baseline="30000" dirty="0"/>
              <a:t>–</a:t>
            </a:r>
            <a:r>
              <a:rPr lang="ru-RU" dirty="0"/>
              <a:t>, а концентрация их в кале не превышает 15 </a:t>
            </a:r>
            <a:r>
              <a:rPr lang="ru-RU" dirty="0" err="1"/>
              <a:t>мМ</a:t>
            </a:r>
            <a:r>
              <a:rPr lang="ru-RU" dirty="0"/>
              <a:t>. Низкая конечная концентрация ионов С1</a:t>
            </a:r>
            <a:r>
              <a:rPr lang="ru-RU" baseline="30000" dirty="0"/>
              <a:t>–</a:t>
            </a:r>
            <a:r>
              <a:rPr lang="ru-RU" dirty="0"/>
              <a:t> позволяет предположить, что существует их </a:t>
            </a:r>
            <a:r>
              <a:rPr lang="ru-RU" i="1" dirty="0"/>
              <a:t>активный транспорт</a:t>
            </a:r>
            <a:r>
              <a:rPr lang="ru-RU" dirty="0"/>
              <a:t> против высокого химического градиента. Поглощение С1</a:t>
            </a:r>
            <a:r>
              <a:rPr lang="ru-RU" baseline="30000" dirty="0"/>
              <a:t>–</a:t>
            </a:r>
            <a:r>
              <a:rPr lang="ru-RU" dirty="0"/>
              <a:t> сопряжено с выделением НС</a:t>
            </a:r>
            <a:r>
              <a:rPr lang="en-US" dirty="0"/>
              <a:t>O</a:t>
            </a:r>
            <a:r>
              <a:rPr lang="ru-RU" baseline="-25000" dirty="0"/>
              <a:t>3</a:t>
            </a:r>
            <a:r>
              <a:rPr lang="ru-RU" baseline="30000" dirty="0"/>
              <a:t>–</a:t>
            </a:r>
            <a:r>
              <a:rPr lang="ru-RU" dirty="0"/>
              <a:t> в обменной системе (рис. 29.39). Благодаря накоплению ионов НСО</a:t>
            </a:r>
            <a:r>
              <a:rPr lang="ru-RU" baseline="-25000" dirty="0"/>
              <a:t>3</a:t>
            </a:r>
            <a:r>
              <a:rPr lang="ru-RU" baseline="30000" dirty="0"/>
              <a:t>–</a:t>
            </a:r>
            <a:r>
              <a:rPr lang="ru-RU" dirty="0"/>
              <a:t> в просвете кишечника каловые массы имеют слабощелочную реакцию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0246450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3074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/>
          <a:srcRect l="31059" t="30936" r="31059" b="21712"/>
          <a:stretch>
            <a:fillRect/>
          </a:stretch>
        </p:blipFill>
        <p:spPr bwMode="auto">
          <a:xfrm>
            <a:off x="357158" y="428604"/>
            <a:ext cx="5857916" cy="585791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5" name="Прямоугольник 4"/>
          <p:cNvSpPr/>
          <p:nvPr/>
        </p:nvSpPr>
        <p:spPr>
          <a:xfrm>
            <a:off x="5715008" y="2357430"/>
            <a:ext cx="2857520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dirty="0" smtClean="0"/>
              <a:t>Поглощение </a:t>
            </a:r>
            <a:r>
              <a:rPr lang="ru-RU" dirty="0" err="1" smtClean="0"/>
              <a:t>Na</a:t>
            </a:r>
            <a:r>
              <a:rPr lang="ru-RU" baseline="30000" dirty="0" err="1" smtClean="0"/>
              <a:t>+</a:t>
            </a:r>
            <a:r>
              <a:rPr lang="ru-RU" dirty="0" smtClean="0"/>
              <a:t> и выделение К</a:t>
            </a:r>
            <a:r>
              <a:rPr lang="ru-RU" baseline="30000" dirty="0" smtClean="0"/>
              <a:t>+</a:t>
            </a:r>
            <a:r>
              <a:rPr lang="ru-RU" dirty="0" smtClean="0"/>
              <a:t> возрастают под действием </a:t>
            </a:r>
            <a:r>
              <a:rPr lang="ru-RU" i="1" dirty="0" err="1" smtClean="0"/>
              <a:t>минералокортикоидов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99444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ru-RU" b="1" dirty="0" smtClean="0"/>
              <a:t>Переваривание и всасывание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55000" lnSpcReduction="20000"/>
          </a:bodyPr>
          <a:lstStyle/>
          <a:p>
            <a:r>
              <a:rPr lang="ru-RU" dirty="0" smtClean="0"/>
              <a:t>Во </a:t>
            </a:r>
            <a:r>
              <a:rPr lang="ru-RU" dirty="0"/>
              <a:t>время продвижения по толстому кишечнику жидкий химус превращается в плотные каловые массы в результате деятельности бактерий и всасывания воды.</a:t>
            </a:r>
          </a:p>
          <a:p>
            <a:r>
              <a:rPr lang="ru-RU" b="1" dirty="0"/>
              <a:t>Всасывание электролитов и воды.</a:t>
            </a:r>
            <a:r>
              <a:rPr lang="ru-RU" dirty="0"/>
              <a:t> За день в слепую кишку вместе с химусом поступает 1–1,5 л жидкости. Около 90% этого объема всасывается в толстом кишечнике и только около 100 мл выделяется с калом </a:t>
            </a:r>
            <a:r>
              <a:rPr lang="ru-RU" dirty="0" smtClean="0"/>
              <a:t>(</a:t>
            </a:r>
            <a:r>
              <a:rPr lang="ru-RU" dirty="0"/>
              <a:t>до 5 л), </a:t>
            </a:r>
          </a:p>
          <a:p>
            <a:r>
              <a:rPr lang="ru-RU" b="1" dirty="0" smtClean="0"/>
              <a:t>Ионы</a:t>
            </a:r>
            <a:r>
              <a:rPr lang="ru-RU" dirty="0" smtClean="0"/>
              <a:t> </a:t>
            </a:r>
            <a:r>
              <a:rPr lang="ru-RU" dirty="0" err="1"/>
              <a:t>Na</a:t>
            </a:r>
            <a:r>
              <a:rPr lang="ru-RU" baseline="30000" dirty="0" err="1"/>
              <a:t>+</a:t>
            </a:r>
            <a:r>
              <a:rPr lang="ru-RU" dirty="0"/>
              <a:t> поступают в клетки путем простой диффузии за счет большого градиента концентраций (130 </a:t>
            </a:r>
            <a:r>
              <a:rPr lang="ru-RU" dirty="0" err="1"/>
              <a:t>ммоль</a:t>
            </a:r>
            <a:r>
              <a:rPr lang="ru-RU" dirty="0"/>
              <a:t>/л) и разности потенциалов (—30 мВ) </a:t>
            </a:r>
            <a:r>
              <a:rPr lang="ru-RU" dirty="0" smtClean="0"/>
              <a:t>Выведение </a:t>
            </a:r>
            <a:r>
              <a:rPr lang="en-US" dirty="0"/>
              <a:t>Na</a:t>
            </a:r>
            <a:r>
              <a:rPr lang="ru-RU" baseline="30000" dirty="0"/>
              <a:t>+</a:t>
            </a:r>
            <a:r>
              <a:rPr lang="ru-RU" dirty="0"/>
              <a:t> из клеток осуществляется в </a:t>
            </a:r>
            <a:r>
              <a:rPr lang="ru-RU" dirty="0" err="1"/>
              <a:t>базолатеральной</a:t>
            </a:r>
            <a:r>
              <a:rPr lang="ru-RU" dirty="0"/>
              <a:t> области клеточной мембраны </a:t>
            </a:r>
            <a:r>
              <a:rPr lang="ru-RU" i="1" dirty="0"/>
              <a:t>насосом,</a:t>
            </a:r>
            <a:r>
              <a:rPr lang="ru-RU" dirty="0"/>
              <a:t> активируемым (</a:t>
            </a:r>
            <a:r>
              <a:rPr lang="en-US" dirty="0"/>
              <a:t>N</a:t>
            </a:r>
            <a:r>
              <a:rPr lang="ru-RU" dirty="0" err="1"/>
              <a:t>а</a:t>
            </a:r>
            <a:r>
              <a:rPr lang="ru-RU" baseline="30000" dirty="0" err="1"/>
              <a:t>+</a:t>
            </a:r>
            <a:r>
              <a:rPr lang="ru-RU" dirty="0" err="1"/>
              <a:t>К</a:t>
            </a:r>
            <a:r>
              <a:rPr lang="ru-RU" baseline="30000" dirty="0" err="1"/>
              <a:t>+</a:t>
            </a:r>
            <a:r>
              <a:rPr lang="ru-RU" dirty="0"/>
              <a:t>–</a:t>
            </a:r>
            <a:r>
              <a:rPr lang="ru-RU" dirty="0" err="1"/>
              <a:t>АТФазой</a:t>
            </a:r>
            <a:r>
              <a:rPr lang="ru-RU" dirty="0"/>
              <a:t>.</a:t>
            </a:r>
          </a:p>
          <a:p>
            <a:r>
              <a:rPr lang="ru-RU" b="1" dirty="0"/>
              <a:t>Ионы</a:t>
            </a:r>
            <a:r>
              <a:rPr lang="ru-RU" dirty="0"/>
              <a:t> К</a:t>
            </a:r>
            <a:r>
              <a:rPr lang="ru-RU" baseline="30000" dirty="0"/>
              <a:t>+</a:t>
            </a:r>
            <a:r>
              <a:rPr lang="ru-RU" dirty="0"/>
              <a:t> </a:t>
            </a:r>
            <a:r>
              <a:rPr lang="ru-RU" i="1" dirty="0"/>
              <a:t>выходят</a:t>
            </a:r>
            <a:r>
              <a:rPr lang="ru-RU" dirty="0"/>
              <a:t> по электрохимическому градиенту из межклеточного пространства в просвет кишечника через относительно проницаемые для них плотные контакты. </a:t>
            </a:r>
            <a:r>
              <a:rPr lang="ru-RU" dirty="0" smtClean="0"/>
              <a:t> </a:t>
            </a:r>
            <a:r>
              <a:rPr lang="ru-RU" dirty="0"/>
              <a:t> </a:t>
            </a:r>
            <a:br>
              <a:rPr lang="ru-RU" dirty="0"/>
            </a:br>
            <a:endParaRPr lang="ru-RU" dirty="0"/>
          </a:p>
          <a:p>
            <a:r>
              <a:rPr lang="ru-RU" b="1" dirty="0" smtClean="0"/>
              <a:t>Хлорид </a:t>
            </a:r>
            <a:r>
              <a:rPr lang="ru-RU" b="1" dirty="0"/>
              <a:t>и бикарбонат</a:t>
            </a:r>
            <a:r>
              <a:rPr lang="ru-RU" dirty="0"/>
              <a:t> </a:t>
            </a:r>
            <a:r>
              <a:rPr lang="ru-RU" dirty="0" smtClean="0"/>
              <a:t>активно </a:t>
            </a:r>
            <a:r>
              <a:rPr lang="ru-RU" dirty="0"/>
              <a:t>всасываются в толстом кишечнике. </a:t>
            </a:r>
            <a:r>
              <a:rPr lang="ru-RU" dirty="0" smtClean="0"/>
              <a:t>Поглощение </a:t>
            </a:r>
            <a:r>
              <a:rPr lang="ru-RU" dirty="0"/>
              <a:t>С1</a:t>
            </a:r>
            <a:r>
              <a:rPr lang="ru-RU" baseline="30000" dirty="0"/>
              <a:t>–</a:t>
            </a:r>
            <a:r>
              <a:rPr lang="ru-RU" dirty="0"/>
              <a:t> сопряжено с выделением НС</a:t>
            </a:r>
            <a:r>
              <a:rPr lang="en-US" dirty="0"/>
              <a:t>O</a:t>
            </a:r>
            <a:r>
              <a:rPr lang="ru-RU" baseline="-25000" dirty="0"/>
              <a:t>3</a:t>
            </a:r>
            <a:r>
              <a:rPr lang="ru-RU" baseline="30000" dirty="0"/>
              <a:t>–</a:t>
            </a:r>
            <a:r>
              <a:rPr lang="ru-RU" dirty="0"/>
              <a:t> в обменной </a:t>
            </a:r>
            <a:r>
              <a:rPr lang="ru-RU" dirty="0" smtClean="0"/>
              <a:t>системе. </a:t>
            </a:r>
            <a:r>
              <a:rPr lang="ru-RU" dirty="0"/>
              <a:t>Благодаря накоплению ионов НСО</a:t>
            </a:r>
            <a:r>
              <a:rPr lang="ru-RU" baseline="-25000" dirty="0"/>
              <a:t>3</a:t>
            </a:r>
            <a:r>
              <a:rPr lang="ru-RU" baseline="30000" dirty="0"/>
              <a:t>–</a:t>
            </a:r>
            <a:r>
              <a:rPr lang="ru-RU" dirty="0"/>
              <a:t> в просвете кишечника каловые массы имеют слабощелочную реакцию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2917395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32500" lnSpcReduction="20000"/>
          </a:bodyPr>
          <a:lstStyle/>
          <a:p>
            <a:r>
              <a:rPr lang="ru-RU" b="1" dirty="0"/>
              <a:t>Переваривание и всасывание органических компонентов пищи</a:t>
            </a:r>
          </a:p>
          <a:p>
            <a:r>
              <a:rPr lang="ru-RU" dirty="0"/>
              <a:t>Помимо воды и ионов в толстый кишечник поступают органические вещества, не всосавшиеся в тонком кишечнике. Только небольшая часть веществ, не всосавшихся в тонком кишечнике, вообще способна всасываться. Большая же часть этих веществ не всасывается, поскольку они не перевариваются. К таким веществам относятся растительные волокна и другие растительные компоненты – </a:t>
            </a:r>
            <a:r>
              <a:rPr lang="ru-RU" i="1" dirty="0"/>
              <a:t>целлюлоза, гемицеллюлоза, пектины</a:t>
            </a:r>
            <a:r>
              <a:rPr lang="ru-RU" dirty="0"/>
              <a:t> и </a:t>
            </a:r>
            <a:r>
              <a:rPr lang="ru-RU" i="1" dirty="0"/>
              <a:t>лигнины,</a:t>
            </a:r>
            <a:r>
              <a:rPr lang="ru-RU" dirty="0"/>
              <a:t> т. е. углеводы, которые не расщепляются амилазами человека. Они могут расщепляться кишечными</a:t>
            </a:r>
            <a:r>
              <a:rPr lang="ru-RU" b="1" dirty="0"/>
              <a:t> бактериями,</a:t>
            </a:r>
            <a:r>
              <a:rPr lang="ru-RU" dirty="0"/>
              <a:t> но у человека это расщепление идет не так активно, как у жвачных, получающих за счет бактериального расщепления углеводов основную массу энергетического материала. И тем не менее около 40–50% </a:t>
            </a:r>
            <a:r>
              <a:rPr lang="ru-RU" dirty="0" err="1"/>
              <a:t>грубоволокнистых</a:t>
            </a:r>
            <a:r>
              <a:rPr lang="ru-RU" dirty="0"/>
              <a:t> веществ расщепляется в толстом кишечнике человека бактериями и всасывается в форме короткоцепочечных жирных кислот.</a:t>
            </a:r>
          </a:p>
          <a:p>
            <a:r>
              <a:rPr lang="ru-RU" dirty="0"/>
              <a:t>В то время как верхний отдел тонкого кишечника практически стерилен, численность бактерий вдоль кишечника возрастает. Особенно резко (в 10</a:t>
            </a:r>
            <a:r>
              <a:rPr lang="ru-RU" baseline="30000" dirty="0"/>
              <a:t>4</a:t>
            </a:r>
            <a:r>
              <a:rPr lang="ru-RU" dirty="0"/>
              <a:t> –10</a:t>
            </a:r>
            <a:r>
              <a:rPr lang="ru-RU" baseline="30000" dirty="0"/>
              <a:t>5</a:t>
            </a:r>
            <a:r>
              <a:rPr lang="ru-RU" dirty="0"/>
              <a:t> раз) увеличивается популяция бактерий за пределами </a:t>
            </a:r>
            <a:r>
              <a:rPr lang="ru-RU" dirty="0" err="1"/>
              <a:t>илеоцекальной</a:t>
            </a:r>
            <a:r>
              <a:rPr lang="ru-RU" dirty="0"/>
              <a:t> заслонки, где она составляет 10</a:t>
            </a:r>
            <a:r>
              <a:rPr lang="ru-RU" baseline="30000" dirty="0"/>
              <a:t>11</a:t>
            </a:r>
            <a:r>
              <a:rPr lang="ru-RU" dirty="0"/>
              <a:t> –10</a:t>
            </a:r>
            <a:r>
              <a:rPr lang="ru-RU" baseline="30000" dirty="0"/>
              <a:t>12</a:t>
            </a:r>
            <a:r>
              <a:rPr lang="ru-RU" dirty="0"/>
              <a:t> против 10</a:t>
            </a:r>
            <a:r>
              <a:rPr lang="ru-RU" baseline="30000" dirty="0"/>
              <a:t>6 </a:t>
            </a:r>
            <a:r>
              <a:rPr lang="ru-RU" dirty="0"/>
              <a:t>мл химуса в подвздошной кишке. Большая часть бактерий толстого кишечника–строгие анаэробы </a:t>
            </a:r>
            <a:r>
              <a:rPr lang="en-US" i="1" dirty="0" err="1"/>
              <a:t>Bifidus</a:t>
            </a:r>
            <a:r>
              <a:rPr lang="ru-RU" dirty="0"/>
              <a:t> и </a:t>
            </a:r>
            <a:r>
              <a:rPr lang="en-US" i="1" dirty="0" err="1"/>
              <a:t>Bacteroides</a:t>
            </a:r>
            <a:r>
              <a:rPr lang="ru-RU" dirty="0"/>
              <a:t> (грамположительные и грамотрицательные </a:t>
            </a:r>
          </a:p>
          <a:p>
            <a:r>
              <a:rPr lang="ru-RU" b="1" dirty="0"/>
              <a:t>Рис. 29.40.</a:t>
            </a:r>
            <a:r>
              <a:rPr lang="ru-RU" dirty="0"/>
              <a:t> Популяция бактерий </a:t>
            </a:r>
            <a:r>
              <a:rPr lang="ru-RU" dirty="0" err="1"/>
              <a:t>желудочно</a:t>
            </a:r>
            <a:r>
              <a:rPr lang="ru-RU" dirty="0"/>
              <a:t>–кишечного тракта. В желудке и тощей кишке преобладает аэробная флора ротовой полости. При переходе из подвздошной кишки в слепую происходит заметное увеличение популяции, особенно численности анаэробных бактерий (обратите внимание на логарифмический характер оси ординат) (по [2])</a:t>
            </a:r>
          </a:p>
          <a:p>
            <a:r>
              <a:rPr lang="ru-RU" dirty="0"/>
              <a:t>бактерии, не образующие спор). Аэробные бактерии </a:t>
            </a:r>
            <a:r>
              <a:rPr lang="ru-RU" i="1" dirty="0"/>
              <a:t>–Е. </a:t>
            </a:r>
            <a:r>
              <a:rPr lang="en-US" i="1" dirty="0"/>
              <a:t>coli</a:t>
            </a:r>
            <a:r>
              <a:rPr lang="ru-RU" i="1" dirty="0"/>
              <a:t>, </a:t>
            </a:r>
            <a:r>
              <a:rPr lang="ru-RU" dirty="0"/>
              <a:t>энтерококки и </a:t>
            </a:r>
            <a:r>
              <a:rPr lang="ru-RU" dirty="0" err="1"/>
              <a:t>лактобактерии</a:t>
            </a:r>
            <a:r>
              <a:rPr lang="ru-RU" dirty="0"/>
              <a:t> составляют менее 1% от общего числа бактерий толстого кишечника. В толстом кишечнике присутствует более 400 видов бактерий, составляющих 30– 50% (по другим расчетам 75%) сухого вещества каловых масс [42].</a:t>
            </a:r>
          </a:p>
          <a:p>
            <a:r>
              <a:rPr lang="ru-RU" dirty="0"/>
              <a:t>Анаэробные бактерии расщепляют растительные волокна до </a:t>
            </a:r>
            <a:r>
              <a:rPr lang="ru-RU" i="1" dirty="0"/>
              <a:t>жирных кислот,</a:t>
            </a:r>
            <a:r>
              <a:rPr lang="ru-RU" dirty="0"/>
              <a:t> состоящих из 2–4 углеродных атомов (уксусной, масляной и </a:t>
            </a:r>
            <a:r>
              <a:rPr lang="ru-RU" dirty="0" err="1"/>
              <a:t>пропионовой</a:t>
            </a:r>
            <a:r>
              <a:rPr lang="ru-RU" dirty="0"/>
              <a:t>). Эти кислоты дают 50% анионов, присутствующих в толстом кишечнике. Большая часть анионов нейтрализуется бикарбонатом.</a:t>
            </a:r>
          </a:p>
          <a:p>
            <a:r>
              <a:rPr lang="ru-RU" dirty="0"/>
              <a:t>Хотя белки, углеводы, жирные кислоты с длинной цепью и глицериды в толстом кишечнике не всасываются, жирные кислоты с короткой цепью всасываются путем пассивной </a:t>
            </a:r>
            <a:r>
              <a:rPr lang="ru-RU" dirty="0" err="1"/>
              <a:t>неионной</a:t>
            </a:r>
            <a:r>
              <a:rPr lang="ru-RU" dirty="0"/>
              <a:t> диффузии. Источником жирных кислот с длинной цепью служат </a:t>
            </a:r>
            <a:r>
              <a:rPr lang="ru-RU" dirty="0" err="1"/>
              <a:t>непереваренные</a:t>
            </a:r>
            <a:r>
              <a:rPr lang="ru-RU" dirty="0"/>
              <a:t> или </a:t>
            </a:r>
            <a:r>
              <a:rPr lang="ru-RU" dirty="0" err="1"/>
              <a:t>невсосавшиеся</a:t>
            </a:r>
            <a:r>
              <a:rPr lang="ru-RU" dirty="0"/>
              <a:t> жиры пищи, и их количество увеличивается при нарушении переваривания или всасывания жиров в тонком кишечнике. Эти жиры могут также расщепляться бактериальными липазами, и около 25% образующихся при этом жирных кислот с длинной цепью подвергается </a:t>
            </a:r>
            <a:r>
              <a:rPr lang="ru-RU" dirty="0" err="1"/>
              <a:t>гидроксилированию</a:t>
            </a:r>
            <a:r>
              <a:rPr lang="ru-RU" dirty="0"/>
              <a:t> под действием бактерий. </a:t>
            </a:r>
            <a:r>
              <a:rPr lang="ru-RU" dirty="0" err="1"/>
              <a:t>Гидроксилированные</a:t>
            </a:r>
            <a:r>
              <a:rPr lang="ru-RU" dirty="0"/>
              <a:t> жирные кислоты вызывают понос подобно рициновой кислоте – активному компоненту касторового масла.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78720132"/>
      </p:ext>
    </p:extLst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Регуляция слюноотделения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ru-RU" dirty="0" smtClean="0"/>
              <a:t>В отсутствие стимуляции слюнные железы секретируют слюну со скоростью около 0,5 мл/мин. При обезвоживании, испуге или стрессе количество слюны уменьшается. </a:t>
            </a:r>
          </a:p>
          <a:p>
            <a:r>
              <a:rPr lang="ru-RU" dirty="0" smtClean="0"/>
              <a:t>Усиливают слюноотделение:</a:t>
            </a:r>
          </a:p>
          <a:p>
            <a:pPr lvl="1"/>
            <a:r>
              <a:rPr lang="ru-RU" dirty="0" smtClean="0"/>
              <a:t>Обонятельные стимулы</a:t>
            </a:r>
          </a:p>
          <a:p>
            <a:pPr lvl="1"/>
            <a:r>
              <a:rPr lang="ru-RU" dirty="0" smtClean="0"/>
              <a:t>жевание </a:t>
            </a:r>
          </a:p>
          <a:p>
            <a:pPr lvl="1"/>
            <a:r>
              <a:rPr lang="ru-RU" dirty="0" smtClean="0"/>
              <a:t>Крупные частицы пищи и вкусовые раздражители</a:t>
            </a:r>
          </a:p>
          <a:p>
            <a:endParaRPr lang="ru-RU" dirty="0"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b="1" dirty="0" smtClean="0"/>
              <a:t>Состав слюны.</a:t>
            </a:r>
            <a:r>
              <a:rPr lang="ru-RU" dirty="0" smtClean="0"/>
              <a:t> 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ru-RU" dirty="0" smtClean="0"/>
              <a:t>Слюна </a:t>
            </a:r>
            <a:r>
              <a:rPr lang="ru-RU" dirty="0"/>
              <a:t>состоит на 99% из воды, </a:t>
            </a:r>
            <a:endParaRPr lang="ru-RU" dirty="0" smtClean="0"/>
          </a:p>
          <a:p>
            <a:r>
              <a:rPr lang="ru-RU" dirty="0" smtClean="0"/>
              <a:t>Наиболее </a:t>
            </a:r>
            <a:r>
              <a:rPr lang="ru-RU" dirty="0"/>
              <a:t>важными</a:t>
            </a:r>
            <a:r>
              <a:rPr lang="ru-RU" b="1" dirty="0"/>
              <a:t> минеральными компонентами</a:t>
            </a:r>
            <a:r>
              <a:rPr lang="ru-RU" dirty="0"/>
              <a:t> слюны являются </a:t>
            </a:r>
            <a:r>
              <a:rPr lang="en-US" dirty="0"/>
              <a:t>Na</a:t>
            </a:r>
            <a:r>
              <a:rPr lang="ru-RU" baseline="30000" dirty="0"/>
              <a:t>+</a:t>
            </a:r>
            <a:r>
              <a:rPr lang="ru-RU" dirty="0"/>
              <a:t>, К</a:t>
            </a:r>
            <a:r>
              <a:rPr lang="ru-RU" baseline="30000" dirty="0"/>
              <a:t>+</a:t>
            </a:r>
            <a:r>
              <a:rPr lang="ru-RU" dirty="0"/>
              <a:t> , </a:t>
            </a:r>
            <a:r>
              <a:rPr lang="ru-RU" dirty="0" smtClean="0"/>
              <a:t>С</a:t>
            </a:r>
            <a:r>
              <a:rPr lang="en-US" dirty="0" smtClean="0"/>
              <a:t>I</a:t>
            </a:r>
            <a:r>
              <a:rPr lang="ru-RU" baseline="30000" dirty="0" smtClean="0"/>
              <a:t>–</a:t>
            </a:r>
            <a:r>
              <a:rPr lang="ru-RU" dirty="0" smtClean="0"/>
              <a:t> </a:t>
            </a:r>
            <a:r>
              <a:rPr lang="ru-RU" dirty="0"/>
              <a:t>и НСО</a:t>
            </a:r>
            <a:r>
              <a:rPr lang="ru-RU" baseline="-25000" dirty="0"/>
              <a:t>3</a:t>
            </a:r>
            <a:r>
              <a:rPr lang="ru-RU" baseline="30000" dirty="0"/>
              <a:t>–</a:t>
            </a:r>
            <a:r>
              <a:rPr lang="ru-RU" dirty="0"/>
              <a:t> . </a:t>
            </a:r>
            <a:endParaRPr lang="en-US" dirty="0" smtClean="0"/>
          </a:p>
          <a:p>
            <a:r>
              <a:rPr lang="ru-RU" dirty="0" smtClean="0"/>
              <a:t>Первичный </a:t>
            </a:r>
            <a:r>
              <a:rPr lang="ru-RU" dirty="0"/>
              <a:t>секрет, вырабатывающийся в дольках слюнных желез, </a:t>
            </a:r>
            <a:r>
              <a:rPr lang="ru-RU" dirty="0" err="1"/>
              <a:t>изотоничен</a:t>
            </a:r>
            <a:r>
              <a:rPr lang="ru-RU" dirty="0"/>
              <a:t> крови. Но во время прохождения через протоки, обладающие низкой проницаемостью для воды, слюна становится гипотонической, поскольку </a:t>
            </a:r>
            <a:r>
              <a:rPr lang="ru-RU" dirty="0" err="1"/>
              <a:t>реабсорбция</a:t>
            </a:r>
            <a:r>
              <a:rPr lang="ru-RU" dirty="0"/>
              <a:t> </a:t>
            </a:r>
            <a:r>
              <a:rPr lang="en-US" dirty="0"/>
              <a:t>Na</a:t>
            </a:r>
            <a:r>
              <a:rPr lang="ru-RU" baseline="30000" dirty="0"/>
              <a:t>+</a:t>
            </a:r>
            <a:r>
              <a:rPr lang="ru-RU" dirty="0"/>
              <a:t> сопровождается пассивным </a:t>
            </a:r>
            <a:r>
              <a:rPr lang="ru-RU" dirty="0" smtClean="0"/>
              <a:t>поглощением С</a:t>
            </a:r>
            <a:r>
              <a:rPr lang="en-US" dirty="0" smtClean="0"/>
              <a:t>I</a:t>
            </a:r>
            <a:r>
              <a:rPr lang="ru-RU" baseline="30000" dirty="0" smtClean="0"/>
              <a:t>–</a:t>
            </a:r>
            <a:endParaRPr lang="ru-RU" dirty="0"/>
          </a:p>
          <a:p>
            <a:endParaRPr lang="ru-RU" dirty="0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dirty="0" smtClean="0"/>
              <a:t>В </a:t>
            </a:r>
            <a:r>
              <a:rPr lang="ru-RU" dirty="0"/>
              <a:t>условиях покоя </a:t>
            </a:r>
            <a:r>
              <a:rPr lang="ru-RU" dirty="0" err="1"/>
              <a:t>рН</a:t>
            </a:r>
            <a:r>
              <a:rPr lang="ru-RU" dirty="0"/>
              <a:t> слюны составляет 5,45–6,06, а при стимуляции повышается до 7,8.</a:t>
            </a:r>
          </a:p>
          <a:p>
            <a:r>
              <a:rPr lang="ru-RU" dirty="0"/>
              <a:t>Слюнные железы секретируют различные </a:t>
            </a:r>
            <a:r>
              <a:rPr lang="ru-RU" i="1" dirty="0"/>
              <a:t>макромолекулы –</a:t>
            </a:r>
            <a:r>
              <a:rPr lang="ru-RU" dirty="0"/>
              <a:t> амилазу, гликопротеины, </a:t>
            </a:r>
            <a:r>
              <a:rPr lang="ru-RU" dirty="0" err="1"/>
              <a:t>мукополисахариды</a:t>
            </a:r>
            <a:r>
              <a:rPr lang="ru-RU" dirty="0"/>
              <a:t>, лизоцим, </a:t>
            </a:r>
            <a:r>
              <a:rPr lang="ru-RU" dirty="0" smtClean="0"/>
              <a:t>иммуноглобулины</a:t>
            </a:r>
            <a:endParaRPr lang="ru-RU" dirty="0"/>
          </a:p>
          <a:p>
            <a:pPr>
              <a:buNone/>
            </a:pPr>
            <a:endParaRPr lang="ru-RU" dirty="0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Состав слюны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b="1" dirty="0" smtClean="0">
                <a:sym typeface="Symbol"/>
              </a:rPr>
              <a:t></a:t>
            </a:r>
            <a:r>
              <a:rPr lang="ru-RU" b="1" dirty="0" smtClean="0"/>
              <a:t>–амилаза,</a:t>
            </a:r>
            <a:r>
              <a:rPr lang="ru-RU" dirty="0" smtClean="0"/>
              <a:t> секретируемая преимущественно околоушными железами, стабильна при рН 4–11 и максимально активна при рН 6,9. </a:t>
            </a:r>
            <a:r>
              <a:rPr lang="ru-RU" dirty="0" err="1" smtClean="0"/>
              <a:t>Гидролизует</a:t>
            </a:r>
            <a:r>
              <a:rPr lang="ru-RU" dirty="0" smtClean="0"/>
              <a:t> </a:t>
            </a:r>
            <a:r>
              <a:rPr lang="ru-RU" dirty="0" smtClean="0">
                <a:sym typeface="Symbol"/>
              </a:rPr>
              <a:t></a:t>
            </a:r>
            <a:r>
              <a:rPr lang="ru-RU" dirty="0" smtClean="0"/>
              <a:t>–1,4–</a:t>
            </a:r>
            <a:r>
              <a:rPr lang="ru-RU" dirty="0" err="1" smtClean="0"/>
              <a:t>гликозидную</a:t>
            </a:r>
            <a:r>
              <a:rPr lang="ru-RU" dirty="0" smtClean="0"/>
              <a:t> связь в полисахаридах, расщепляя крахмал на мальтозу и </a:t>
            </a:r>
            <a:r>
              <a:rPr lang="ru-RU" dirty="0" err="1" smtClean="0"/>
              <a:t>мальтотриозу</a:t>
            </a:r>
            <a:r>
              <a:rPr lang="ru-RU" dirty="0" smtClean="0"/>
              <a:t>. </a:t>
            </a:r>
            <a:endParaRPr lang="en-US" dirty="0" smtClean="0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ru-RU" dirty="0"/>
              <a:t>Ротовая полость, глотка и пищевод образуют функциональную единицу, назначение которой–предварительная обработка пищи перед прохождением ее по </a:t>
            </a:r>
            <a:r>
              <a:rPr lang="ru-RU" dirty="0" err="1"/>
              <a:t>желудочно</a:t>
            </a:r>
            <a:r>
              <a:rPr lang="ru-RU" dirty="0"/>
              <a:t>–кишечному тракту. Здесь пища подвергается измельчению и смачиванию слюной, после чего поступает в желудок.</a:t>
            </a:r>
          </a:p>
          <a:p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Состав слюны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b="1" dirty="0" err="1" smtClean="0"/>
              <a:t>Мукопротеины</a:t>
            </a:r>
            <a:r>
              <a:rPr lang="ru-RU" b="1" dirty="0" smtClean="0"/>
              <a:t>,</a:t>
            </a:r>
            <a:r>
              <a:rPr lang="ru-RU" dirty="0" smtClean="0"/>
              <a:t> секретируемые подчелюстными и подъязычными железами. </a:t>
            </a:r>
          </a:p>
          <a:p>
            <a:r>
              <a:rPr lang="ru-RU" dirty="0" smtClean="0"/>
              <a:t>Нарушение выработки предрасполагает к образованию язвы желудка, кариесу зубов и затрудненности жевания и глотания.</a:t>
            </a:r>
          </a:p>
          <a:p>
            <a:endParaRPr lang="ru-RU" dirty="0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b="1" dirty="0" smtClean="0"/>
              <a:t>Глотание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endParaRPr lang="ru-RU" dirty="0"/>
          </a:p>
          <a:p>
            <a:r>
              <a:rPr lang="ru-RU" dirty="0"/>
              <a:t>Сформированный пищевой комок проглатывается путем проталкивания через три отдела–ротовую полость, глотку и пищевод. 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Глотание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dirty="0" smtClean="0"/>
              <a:t>Таким образом, акт глотания включает три </a:t>
            </a:r>
            <a:r>
              <a:rPr lang="ru-RU" i="1" dirty="0" smtClean="0"/>
              <a:t>фазы–ротовую, глоточную и пищеводную,</a:t>
            </a:r>
            <a:r>
              <a:rPr lang="ru-RU" dirty="0" smtClean="0"/>
              <a:t> из которых только первая имеет произвольный характер. </a:t>
            </a:r>
          </a:p>
          <a:p>
            <a:r>
              <a:rPr lang="ru-RU" dirty="0" smtClean="0"/>
              <a:t>Стенки двух </a:t>
            </a:r>
            <a:r>
              <a:rPr lang="ru-RU" dirty="0" smtClean="0"/>
              <a:t>нижних третей </a:t>
            </a:r>
            <a:r>
              <a:rPr lang="ru-RU" dirty="0" smtClean="0"/>
              <a:t>пищевода состоят из. гладких мышц, поэтому находятся под автономным контролем.</a:t>
            </a:r>
          </a:p>
          <a:p>
            <a:endParaRPr lang="ru-RU" dirty="0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ru-RU" dirty="0" smtClean="0"/>
              <a:t>После стимуляции «центра глотания», находящегося в продолговатом мозгу, процесс глотания происходит непроизвольно, по заданной программе. В норме взрослый человек совершает за сутки около 600 глотательных движений–200 во время еды, еще 350 в состоянии бодрствования и 50 во время сна</a:t>
            </a:r>
          </a:p>
          <a:p>
            <a:endParaRPr lang="ru-RU" dirty="0"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97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86200" y="2286000"/>
            <a:ext cx="5257800" cy="4352925"/>
          </a:xfrm>
          <a:prstGeom prst="rect">
            <a:avLst/>
          </a:prstGeom>
          <a:noFill/>
        </p:spPr>
      </p:pic>
      <p:sp>
        <p:nvSpPr>
          <p:cNvPr id="83971" name="Text Box 3"/>
          <p:cNvSpPr txBox="1">
            <a:spLocks noChangeArrowheads="1"/>
          </p:cNvSpPr>
          <p:nvPr/>
        </p:nvSpPr>
        <p:spPr bwMode="auto">
          <a:xfrm>
            <a:off x="7689850" y="3810000"/>
            <a:ext cx="1252266" cy="646331"/>
          </a:xfrm>
          <a:prstGeom prst="rect">
            <a:avLst/>
          </a:prstGeom>
          <a:solidFill>
            <a:schemeClr val="tx1"/>
          </a:solidFill>
          <a:ln w="12700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1800" dirty="0" err="1">
                <a:solidFill>
                  <a:schemeClr val="bg1"/>
                </a:solidFill>
              </a:rPr>
              <a:t>Muscularis</a:t>
            </a:r>
            <a:r>
              <a:rPr lang="en-US" sz="1800" dirty="0">
                <a:solidFill>
                  <a:schemeClr val="bg1"/>
                </a:solidFill>
              </a:rPr>
              <a:t> </a:t>
            </a:r>
          </a:p>
          <a:p>
            <a:r>
              <a:rPr lang="en-US" sz="1800" dirty="0" err="1">
                <a:solidFill>
                  <a:schemeClr val="bg1"/>
                </a:solidFill>
              </a:rPr>
              <a:t>externa</a:t>
            </a:r>
            <a:endParaRPr lang="en-US" sz="1800" dirty="0">
              <a:solidFill>
                <a:schemeClr val="bg1"/>
              </a:solidFill>
            </a:endParaRPr>
          </a:p>
        </p:txBody>
      </p:sp>
      <p:sp>
        <p:nvSpPr>
          <p:cNvPr id="83972" name="Rectangle 4"/>
          <p:cNvSpPr>
            <a:spLocks noChangeArrowheads="1"/>
          </p:cNvSpPr>
          <p:nvPr/>
        </p:nvSpPr>
        <p:spPr bwMode="auto">
          <a:xfrm>
            <a:off x="4038600" y="2971800"/>
            <a:ext cx="1447800" cy="304800"/>
          </a:xfrm>
          <a:prstGeom prst="rect">
            <a:avLst/>
          </a:prstGeom>
          <a:noFill/>
          <a:ln w="12700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83973" name="Rectangle 5"/>
          <p:cNvSpPr>
            <a:spLocks noChangeArrowheads="1"/>
          </p:cNvSpPr>
          <p:nvPr/>
        </p:nvSpPr>
        <p:spPr bwMode="auto">
          <a:xfrm>
            <a:off x="8001000" y="2667000"/>
            <a:ext cx="914400" cy="228600"/>
          </a:xfrm>
          <a:prstGeom prst="rect">
            <a:avLst/>
          </a:prstGeom>
          <a:noFill/>
          <a:ln w="12700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83974" name="Rectangle 6"/>
          <p:cNvSpPr>
            <a:spLocks noChangeArrowheads="1"/>
          </p:cNvSpPr>
          <p:nvPr/>
        </p:nvSpPr>
        <p:spPr bwMode="auto">
          <a:xfrm>
            <a:off x="8001000" y="5638800"/>
            <a:ext cx="914400" cy="228600"/>
          </a:xfrm>
          <a:prstGeom prst="rect">
            <a:avLst/>
          </a:prstGeom>
          <a:noFill/>
          <a:ln w="12700">
            <a:solidFill>
              <a:srgbClr val="008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83975" name="Rectangle 7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ru-RU" b="1" dirty="0" smtClean="0">
                <a:effectLst>
                  <a:outerShdw blurRad="38100" dist="38100" dir="2700000" algn="tl">
                    <a:srgbClr val="000000"/>
                  </a:outerShdw>
                </a:effectLst>
              </a:rPr>
              <a:t>Гистологическое строение</a:t>
            </a:r>
            <a:endParaRPr lang="en-US" dirty="0"/>
          </a:p>
        </p:txBody>
      </p:sp>
      <p:sp>
        <p:nvSpPr>
          <p:cNvPr id="83976" name="Rectangle 8"/>
          <p:cNvSpPr>
            <a:spLocks noGrp="1" noChangeArrowheads="1"/>
          </p:cNvSpPr>
          <p:nvPr>
            <p:ph type="body" idx="1"/>
          </p:nvPr>
        </p:nvSpPr>
        <p:spPr>
          <a:xfrm>
            <a:off x="304800" y="1752600"/>
            <a:ext cx="3429000" cy="4152900"/>
          </a:xfrm>
        </p:spPr>
        <p:txBody>
          <a:bodyPr>
            <a:normAutofit fontScale="92500"/>
          </a:bodyPr>
          <a:lstStyle/>
          <a:p>
            <a:pPr>
              <a:buFont typeface="Monotype Sorts" charset="2"/>
              <a:buNone/>
            </a:pPr>
            <a:r>
              <a:rPr lang="ru-RU" dirty="0" smtClean="0"/>
              <a:t>Стенки пищевода состоят из:</a:t>
            </a:r>
          </a:p>
          <a:p>
            <a:r>
              <a:rPr lang="ru-RU" dirty="0" smtClean="0"/>
              <a:t>наружного слоя продольных мышц </a:t>
            </a:r>
          </a:p>
          <a:p>
            <a:r>
              <a:rPr lang="ru-RU" dirty="0" smtClean="0"/>
              <a:t>внутреннего слоя циркулярных мышц</a:t>
            </a:r>
            <a:endParaRPr lang="en-US" b="1" dirty="0"/>
          </a:p>
        </p:txBody>
      </p:sp>
      <p:sp>
        <p:nvSpPr>
          <p:cNvPr id="109570" name="Text Box 2"/>
          <p:cNvSpPr txBox="1">
            <a:spLocks noChangeArrowheads="1"/>
          </p:cNvSpPr>
          <p:nvPr/>
        </p:nvSpPr>
        <p:spPr bwMode="auto">
          <a:xfrm>
            <a:off x="8305800" y="2286000"/>
            <a:ext cx="325438" cy="396875"/>
          </a:xfrm>
          <a:prstGeom prst="rect">
            <a:avLst/>
          </a:prstGeom>
          <a:solidFill>
            <a:srgbClr val="FFFF00"/>
          </a:solidFill>
          <a:ln w="12700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>
                <a:solidFill>
                  <a:srgbClr val="FF3300"/>
                </a:solidFill>
              </a:rPr>
              <a:t>1</a:t>
            </a:r>
          </a:p>
        </p:txBody>
      </p:sp>
      <p:sp>
        <p:nvSpPr>
          <p:cNvPr id="109571" name="Text Box 3"/>
          <p:cNvSpPr txBox="1">
            <a:spLocks noChangeArrowheads="1"/>
          </p:cNvSpPr>
          <p:nvPr/>
        </p:nvSpPr>
        <p:spPr bwMode="auto">
          <a:xfrm>
            <a:off x="4495800" y="2590800"/>
            <a:ext cx="325438" cy="396875"/>
          </a:xfrm>
          <a:prstGeom prst="rect">
            <a:avLst/>
          </a:prstGeom>
          <a:solidFill>
            <a:srgbClr val="FFFF00"/>
          </a:solidFill>
          <a:ln w="12700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>
                <a:solidFill>
                  <a:srgbClr val="FF3300"/>
                </a:solidFill>
              </a:rPr>
              <a:t>2</a:t>
            </a:r>
          </a:p>
        </p:txBody>
      </p:sp>
      <p:sp>
        <p:nvSpPr>
          <p:cNvPr id="109572" name="Text Box 4"/>
          <p:cNvSpPr txBox="1">
            <a:spLocks noChangeArrowheads="1"/>
          </p:cNvSpPr>
          <p:nvPr/>
        </p:nvSpPr>
        <p:spPr bwMode="auto">
          <a:xfrm>
            <a:off x="7467600" y="3962400"/>
            <a:ext cx="325438" cy="396875"/>
          </a:xfrm>
          <a:prstGeom prst="rect">
            <a:avLst/>
          </a:prstGeom>
          <a:solidFill>
            <a:srgbClr val="FFFF00"/>
          </a:solidFill>
          <a:ln w="12700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>
                <a:solidFill>
                  <a:srgbClr val="FF3300"/>
                </a:solidFill>
              </a:rPr>
              <a:t>3</a:t>
            </a:r>
          </a:p>
        </p:txBody>
      </p:sp>
      <p:sp>
        <p:nvSpPr>
          <p:cNvPr id="109573" name="Text Box 5"/>
          <p:cNvSpPr txBox="1">
            <a:spLocks noChangeArrowheads="1"/>
          </p:cNvSpPr>
          <p:nvPr/>
        </p:nvSpPr>
        <p:spPr bwMode="auto">
          <a:xfrm>
            <a:off x="7696200" y="5486400"/>
            <a:ext cx="325438" cy="396875"/>
          </a:xfrm>
          <a:prstGeom prst="rect">
            <a:avLst/>
          </a:prstGeom>
          <a:solidFill>
            <a:srgbClr val="FFFF00"/>
          </a:solidFill>
          <a:ln w="12700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en-US" sz="2000" dirty="0">
                <a:solidFill>
                  <a:srgbClr val="FF3300"/>
                </a:solidFill>
              </a:rPr>
              <a:t>4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r>
              <a:rPr lang="ru-RU" dirty="0" smtClean="0"/>
              <a:t>В </a:t>
            </a:r>
            <a:r>
              <a:rPr lang="ru-RU" dirty="0"/>
              <a:t>верхней трети пищевода мышечный слой состоит из поперечнополосатой мускулатуры, а в нижних двух третях–из </a:t>
            </a:r>
            <a:r>
              <a:rPr lang="ru-RU" dirty="0" smtClean="0"/>
              <a:t>гладкой</a:t>
            </a:r>
          </a:p>
          <a:p>
            <a:r>
              <a:rPr lang="ru-RU" dirty="0" smtClean="0"/>
              <a:t>Иннервируется </a:t>
            </a:r>
            <a:r>
              <a:rPr lang="ru-RU" dirty="0"/>
              <a:t>пищевод главным образом </a:t>
            </a:r>
            <a:r>
              <a:rPr lang="ru-RU" i="1" dirty="0"/>
              <a:t>блуждающим нервом.</a:t>
            </a:r>
            <a:r>
              <a:rPr lang="ru-RU" dirty="0"/>
              <a:t> </a:t>
            </a:r>
            <a:endParaRPr lang="ru-RU" dirty="0" smtClean="0"/>
          </a:p>
          <a:p>
            <a:r>
              <a:rPr lang="ru-RU" dirty="0" smtClean="0"/>
              <a:t>Поперечнополосатые </a:t>
            </a:r>
            <a:r>
              <a:rPr lang="ru-RU" dirty="0"/>
              <a:t>мышцы верхнего отдела пищевода иннервируются соматическими волокнами, а гладкие мышцы нижнего отдела имеют автономную иннервацию, типичную для </a:t>
            </a:r>
            <a:r>
              <a:rPr lang="ru-RU" dirty="0" err="1"/>
              <a:t>желудочно</a:t>
            </a:r>
            <a:r>
              <a:rPr lang="ru-RU" dirty="0"/>
              <a:t>–кишечного </a:t>
            </a:r>
            <a:r>
              <a:rPr lang="ru-RU" dirty="0" smtClean="0"/>
              <a:t>тракта</a:t>
            </a:r>
            <a:endParaRPr lang="ru-RU" dirty="0"/>
          </a:p>
          <a:p>
            <a:endParaRPr lang="ru-RU" dirty="0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Желудок</a:t>
            </a:r>
            <a:endParaRPr lang="fr-FR" dirty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3278188" y="3571875"/>
            <a:ext cx="2511425" cy="2441575"/>
            <a:chOff x="1758" y="1057"/>
            <a:chExt cx="2272" cy="2209"/>
          </a:xfrm>
        </p:grpSpPr>
        <p:sp>
          <p:nvSpPr>
            <p:cNvPr id="19460" name="Freeform 4"/>
            <p:cNvSpPr>
              <a:spLocks/>
            </p:cNvSpPr>
            <p:nvPr/>
          </p:nvSpPr>
          <p:spPr bwMode="auto">
            <a:xfrm>
              <a:off x="1758" y="1057"/>
              <a:ext cx="2272" cy="2209"/>
            </a:xfrm>
            <a:custGeom>
              <a:avLst/>
              <a:gdLst/>
              <a:ahLst/>
              <a:cxnLst>
                <a:cxn ang="0">
                  <a:pos x="732" y="90"/>
                </a:cxn>
                <a:cxn ang="0">
                  <a:pos x="568" y="145"/>
                </a:cxn>
                <a:cxn ang="0">
                  <a:pos x="514" y="0"/>
                </a:cxn>
                <a:cxn ang="0">
                  <a:pos x="433" y="0"/>
                </a:cxn>
                <a:cxn ang="0">
                  <a:pos x="479" y="203"/>
                </a:cxn>
                <a:cxn ang="0">
                  <a:pos x="528" y="295"/>
                </a:cxn>
                <a:cxn ang="0">
                  <a:pos x="493" y="428"/>
                </a:cxn>
                <a:cxn ang="0">
                  <a:pos x="401" y="522"/>
                </a:cxn>
                <a:cxn ang="0">
                  <a:pos x="336" y="502"/>
                </a:cxn>
                <a:cxn ang="0">
                  <a:pos x="289" y="501"/>
                </a:cxn>
                <a:cxn ang="0">
                  <a:pos x="87" y="505"/>
                </a:cxn>
                <a:cxn ang="0">
                  <a:pos x="45" y="828"/>
                </a:cxn>
                <a:cxn ang="0">
                  <a:pos x="146" y="787"/>
                </a:cxn>
                <a:cxn ang="0">
                  <a:pos x="181" y="577"/>
                </a:cxn>
                <a:cxn ang="0">
                  <a:pos x="246" y="599"/>
                </a:cxn>
                <a:cxn ang="0">
                  <a:pos x="286" y="659"/>
                </a:cxn>
                <a:cxn ang="0">
                  <a:pos x="388" y="693"/>
                </a:cxn>
                <a:cxn ang="0">
                  <a:pos x="524" y="740"/>
                </a:cxn>
                <a:cxn ang="0">
                  <a:pos x="866" y="436"/>
                </a:cxn>
                <a:cxn ang="0">
                  <a:pos x="732" y="90"/>
                </a:cxn>
              </a:cxnLst>
              <a:rect l="0" t="0" r="r" b="b"/>
              <a:pathLst>
                <a:path w="909" h="828">
                  <a:moveTo>
                    <a:pt x="732" y="90"/>
                  </a:moveTo>
                  <a:cubicBezTo>
                    <a:pt x="627" y="64"/>
                    <a:pt x="601" y="131"/>
                    <a:pt x="568" y="145"/>
                  </a:cubicBezTo>
                  <a:cubicBezTo>
                    <a:pt x="537" y="159"/>
                    <a:pt x="514" y="57"/>
                    <a:pt x="514" y="0"/>
                  </a:cubicBezTo>
                  <a:cubicBezTo>
                    <a:pt x="433" y="0"/>
                    <a:pt x="433" y="0"/>
                    <a:pt x="433" y="0"/>
                  </a:cubicBezTo>
                  <a:cubicBezTo>
                    <a:pt x="429" y="60"/>
                    <a:pt x="439" y="161"/>
                    <a:pt x="479" y="203"/>
                  </a:cubicBezTo>
                  <a:cubicBezTo>
                    <a:pt x="521" y="247"/>
                    <a:pt x="535" y="253"/>
                    <a:pt x="528" y="295"/>
                  </a:cubicBezTo>
                  <a:cubicBezTo>
                    <a:pt x="521" y="338"/>
                    <a:pt x="504" y="390"/>
                    <a:pt x="493" y="428"/>
                  </a:cubicBezTo>
                  <a:cubicBezTo>
                    <a:pt x="480" y="475"/>
                    <a:pt x="456" y="521"/>
                    <a:pt x="401" y="522"/>
                  </a:cubicBezTo>
                  <a:cubicBezTo>
                    <a:pt x="359" y="523"/>
                    <a:pt x="363" y="508"/>
                    <a:pt x="336" y="502"/>
                  </a:cubicBezTo>
                  <a:cubicBezTo>
                    <a:pt x="309" y="496"/>
                    <a:pt x="304" y="506"/>
                    <a:pt x="289" y="501"/>
                  </a:cubicBezTo>
                  <a:cubicBezTo>
                    <a:pt x="273" y="496"/>
                    <a:pt x="187" y="428"/>
                    <a:pt x="87" y="505"/>
                  </a:cubicBezTo>
                  <a:cubicBezTo>
                    <a:pt x="6" y="566"/>
                    <a:pt x="0" y="715"/>
                    <a:pt x="45" y="828"/>
                  </a:cubicBezTo>
                  <a:cubicBezTo>
                    <a:pt x="146" y="787"/>
                    <a:pt x="146" y="787"/>
                    <a:pt x="146" y="787"/>
                  </a:cubicBezTo>
                  <a:cubicBezTo>
                    <a:pt x="99" y="681"/>
                    <a:pt x="130" y="583"/>
                    <a:pt x="181" y="577"/>
                  </a:cubicBezTo>
                  <a:cubicBezTo>
                    <a:pt x="213" y="572"/>
                    <a:pt x="234" y="584"/>
                    <a:pt x="246" y="599"/>
                  </a:cubicBezTo>
                  <a:cubicBezTo>
                    <a:pt x="258" y="614"/>
                    <a:pt x="267" y="642"/>
                    <a:pt x="286" y="659"/>
                  </a:cubicBezTo>
                  <a:cubicBezTo>
                    <a:pt x="325" y="694"/>
                    <a:pt x="354" y="689"/>
                    <a:pt x="388" y="693"/>
                  </a:cubicBezTo>
                  <a:cubicBezTo>
                    <a:pt x="422" y="696"/>
                    <a:pt x="422" y="728"/>
                    <a:pt x="524" y="740"/>
                  </a:cubicBezTo>
                  <a:cubicBezTo>
                    <a:pt x="626" y="752"/>
                    <a:pt x="822" y="622"/>
                    <a:pt x="866" y="436"/>
                  </a:cubicBezTo>
                  <a:cubicBezTo>
                    <a:pt x="909" y="250"/>
                    <a:pt x="837" y="116"/>
                    <a:pt x="732" y="90"/>
                  </a:cubicBezTo>
                  <a:close/>
                </a:path>
              </a:pathLst>
            </a:custGeom>
            <a:solidFill>
              <a:srgbClr val="E5AEB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61" name="Freeform 5"/>
            <p:cNvSpPr>
              <a:spLocks/>
            </p:cNvSpPr>
            <p:nvPr/>
          </p:nvSpPr>
          <p:spPr bwMode="auto">
            <a:xfrm>
              <a:off x="2078" y="1380"/>
              <a:ext cx="1927" cy="1654"/>
            </a:xfrm>
            <a:custGeom>
              <a:avLst/>
              <a:gdLst/>
              <a:ahLst/>
              <a:cxnLst>
                <a:cxn ang="0">
                  <a:pos x="0" y="488"/>
                </a:cxn>
                <a:cxn ang="0">
                  <a:pos x="53" y="442"/>
                </a:cxn>
                <a:cxn ang="0">
                  <a:pos x="124" y="469"/>
                </a:cxn>
                <a:cxn ang="0">
                  <a:pos x="163" y="528"/>
                </a:cxn>
                <a:cxn ang="0">
                  <a:pos x="262" y="561"/>
                </a:cxn>
                <a:cxn ang="0">
                  <a:pos x="390" y="607"/>
                </a:cxn>
                <a:cxn ang="0">
                  <a:pos x="728" y="297"/>
                </a:cxn>
                <a:cxn ang="0">
                  <a:pos x="652" y="0"/>
                </a:cxn>
                <a:cxn ang="0">
                  <a:pos x="662" y="377"/>
                </a:cxn>
                <a:cxn ang="0">
                  <a:pos x="372" y="539"/>
                </a:cxn>
                <a:cxn ang="0">
                  <a:pos x="270" y="500"/>
                </a:cxn>
                <a:cxn ang="0">
                  <a:pos x="146" y="473"/>
                </a:cxn>
                <a:cxn ang="0">
                  <a:pos x="43" y="432"/>
                </a:cxn>
                <a:cxn ang="0">
                  <a:pos x="0" y="488"/>
                </a:cxn>
              </a:cxnLst>
              <a:rect l="0" t="0" r="r" b="b"/>
              <a:pathLst>
                <a:path w="771" h="620">
                  <a:moveTo>
                    <a:pt x="0" y="488"/>
                  </a:moveTo>
                  <a:cubicBezTo>
                    <a:pt x="11" y="462"/>
                    <a:pt x="33" y="444"/>
                    <a:pt x="53" y="442"/>
                  </a:cubicBezTo>
                  <a:cubicBezTo>
                    <a:pt x="85" y="437"/>
                    <a:pt x="112" y="454"/>
                    <a:pt x="124" y="469"/>
                  </a:cubicBezTo>
                  <a:cubicBezTo>
                    <a:pt x="136" y="484"/>
                    <a:pt x="144" y="511"/>
                    <a:pt x="163" y="528"/>
                  </a:cubicBezTo>
                  <a:cubicBezTo>
                    <a:pt x="202" y="562"/>
                    <a:pt x="228" y="558"/>
                    <a:pt x="262" y="561"/>
                  </a:cubicBezTo>
                  <a:cubicBezTo>
                    <a:pt x="296" y="565"/>
                    <a:pt x="299" y="594"/>
                    <a:pt x="390" y="607"/>
                  </a:cubicBezTo>
                  <a:cubicBezTo>
                    <a:pt x="491" y="620"/>
                    <a:pt x="685" y="483"/>
                    <a:pt x="728" y="297"/>
                  </a:cubicBezTo>
                  <a:cubicBezTo>
                    <a:pt x="761" y="160"/>
                    <a:pt x="721" y="55"/>
                    <a:pt x="652" y="0"/>
                  </a:cubicBezTo>
                  <a:cubicBezTo>
                    <a:pt x="712" y="56"/>
                    <a:pt x="771" y="206"/>
                    <a:pt x="662" y="377"/>
                  </a:cubicBezTo>
                  <a:cubicBezTo>
                    <a:pt x="552" y="548"/>
                    <a:pt x="419" y="563"/>
                    <a:pt x="372" y="539"/>
                  </a:cubicBezTo>
                  <a:cubicBezTo>
                    <a:pt x="326" y="515"/>
                    <a:pt x="306" y="500"/>
                    <a:pt x="270" y="500"/>
                  </a:cubicBezTo>
                  <a:cubicBezTo>
                    <a:pt x="234" y="500"/>
                    <a:pt x="167" y="508"/>
                    <a:pt x="146" y="473"/>
                  </a:cubicBezTo>
                  <a:cubicBezTo>
                    <a:pt x="122" y="435"/>
                    <a:pt x="82" y="414"/>
                    <a:pt x="43" y="432"/>
                  </a:cubicBezTo>
                  <a:cubicBezTo>
                    <a:pt x="4" y="449"/>
                    <a:pt x="7" y="475"/>
                    <a:pt x="0" y="488"/>
                  </a:cubicBezTo>
                  <a:close/>
                </a:path>
              </a:pathLst>
            </a:custGeom>
            <a:solidFill>
              <a:srgbClr val="DF98A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62" name="Freeform 6"/>
            <p:cNvSpPr>
              <a:spLocks/>
            </p:cNvSpPr>
            <p:nvPr/>
          </p:nvSpPr>
          <p:spPr bwMode="auto">
            <a:xfrm>
              <a:off x="2785" y="1092"/>
              <a:ext cx="415" cy="1381"/>
            </a:xfrm>
            <a:custGeom>
              <a:avLst/>
              <a:gdLst/>
              <a:ahLst/>
              <a:cxnLst>
                <a:cxn ang="0">
                  <a:pos x="0" y="518"/>
                </a:cxn>
                <a:cxn ang="0">
                  <a:pos x="91" y="419"/>
                </a:cxn>
                <a:cxn ang="0">
                  <a:pos x="126" y="287"/>
                </a:cxn>
                <a:cxn ang="0">
                  <a:pos x="76" y="188"/>
                </a:cxn>
                <a:cxn ang="0">
                  <a:pos x="31" y="0"/>
                </a:cxn>
                <a:cxn ang="0">
                  <a:pos x="84" y="171"/>
                </a:cxn>
                <a:cxn ang="0">
                  <a:pos x="151" y="294"/>
                </a:cxn>
                <a:cxn ang="0">
                  <a:pos x="84" y="477"/>
                </a:cxn>
                <a:cxn ang="0">
                  <a:pos x="0" y="518"/>
                </a:cxn>
              </a:cxnLst>
              <a:rect l="0" t="0" r="r" b="b"/>
              <a:pathLst>
                <a:path w="166" h="518">
                  <a:moveTo>
                    <a:pt x="0" y="518"/>
                  </a:moveTo>
                  <a:cubicBezTo>
                    <a:pt x="55" y="517"/>
                    <a:pt x="78" y="467"/>
                    <a:pt x="91" y="419"/>
                  </a:cubicBezTo>
                  <a:cubicBezTo>
                    <a:pt x="102" y="382"/>
                    <a:pt x="119" y="329"/>
                    <a:pt x="126" y="287"/>
                  </a:cubicBezTo>
                  <a:cubicBezTo>
                    <a:pt x="133" y="244"/>
                    <a:pt x="119" y="230"/>
                    <a:pt x="76" y="188"/>
                  </a:cubicBezTo>
                  <a:cubicBezTo>
                    <a:pt x="35" y="146"/>
                    <a:pt x="27" y="60"/>
                    <a:pt x="31" y="0"/>
                  </a:cubicBezTo>
                  <a:cubicBezTo>
                    <a:pt x="26" y="29"/>
                    <a:pt x="48" y="130"/>
                    <a:pt x="84" y="171"/>
                  </a:cubicBezTo>
                  <a:cubicBezTo>
                    <a:pt x="121" y="212"/>
                    <a:pt x="166" y="217"/>
                    <a:pt x="151" y="294"/>
                  </a:cubicBezTo>
                  <a:cubicBezTo>
                    <a:pt x="135" y="372"/>
                    <a:pt x="105" y="445"/>
                    <a:pt x="84" y="477"/>
                  </a:cubicBezTo>
                  <a:cubicBezTo>
                    <a:pt x="62" y="512"/>
                    <a:pt x="10" y="518"/>
                    <a:pt x="0" y="518"/>
                  </a:cubicBezTo>
                  <a:close/>
                </a:path>
              </a:pathLst>
            </a:custGeom>
            <a:solidFill>
              <a:srgbClr val="EFCBD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63" name="Freeform 7"/>
            <p:cNvSpPr>
              <a:spLocks/>
            </p:cNvSpPr>
            <p:nvPr/>
          </p:nvSpPr>
          <p:spPr bwMode="auto">
            <a:xfrm>
              <a:off x="2975" y="1593"/>
              <a:ext cx="163" cy="616"/>
            </a:xfrm>
            <a:custGeom>
              <a:avLst/>
              <a:gdLst/>
              <a:ahLst/>
              <a:cxnLst>
                <a:cxn ang="0">
                  <a:pos x="15" y="231"/>
                </a:cxn>
                <a:cxn ang="0">
                  <a:pos x="50" y="99"/>
                </a:cxn>
                <a:cxn ang="0">
                  <a:pos x="0" y="0"/>
                </a:cxn>
                <a:cxn ang="0">
                  <a:pos x="58" y="102"/>
                </a:cxn>
                <a:cxn ang="0">
                  <a:pos x="15" y="231"/>
                </a:cxn>
              </a:cxnLst>
              <a:rect l="0" t="0" r="r" b="b"/>
              <a:pathLst>
                <a:path w="65" h="231">
                  <a:moveTo>
                    <a:pt x="15" y="231"/>
                  </a:moveTo>
                  <a:cubicBezTo>
                    <a:pt x="26" y="194"/>
                    <a:pt x="43" y="141"/>
                    <a:pt x="50" y="99"/>
                  </a:cubicBezTo>
                  <a:cubicBezTo>
                    <a:pt x="57" y="56"/>
                    <a:pt x="43" y="42"/>
                    <a:pt x="0" y="0"/>
                  </a:cubicBezTo>
                  <a:cubicBezTo>
                    <a:pt x="30" y="20"/>
                    <a:pt x="65" y="47"/>
                    <a:pt x="58" y="102"/>
                  </a:cubicBezTo>
                  <a:cubicBezTo>
                    <a:pt x="51" y="150"/>
                    <a:pt x="15" y="231"/>
                    <a:pt x="15" y="23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64" name="Freeform 8"/>
            <p:cNvSpPr>
              <a:spLocks/>
            </p:cNvSpPr>
            <p:nvPr/>
          </p:nvSpPr>
          <p:spPr bwMode="auto">
            <a:xfrm>
              <a:off x="1803" y="2369"/>
              <a:ext cx="277" cy="609"/>
            </a:xfrm>
            <a:custGeom>
              <a:avLst/>
              <a:gdLst/>
              <a:ahLst/>
              <a:cxnLst>
                <a:cxn ang="0">
                  <a:pos x="111" y="0"/>
                </a:cxn>
                <a:cxn ang="0">
                  <a:pos x="9" y="228"/>
                </a:cxn>
                <a:cxn ang="0">
                  <a:pos x="111" y="0"/>
                </a:cxn>
              </a:cxnLst>
              <a:rect l="0" t="0" r="r" b="b"/>
              <a:pathLst>
                <a:path w="111" h="228">
                  <a:moveTo>
                    <a:pt x="111" y="0"/>
                  </a:moveTo>
                  <a:cubicBezTo>
                    <a:pt x="79" y="12"/>
                    <a:pt x="0" y="62"/>
                    <a:pt x="9" y="228"/>
                  </a:cubicBezTo>
                  <a:cubicBezTo>
                    <a:pt x="11" y="179"/>
                    <a:pt x="30" y="47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65" name="Freeform 9"/>
            <p:cNvSpPr>
              <a:spLocks/>
            </p:cNvSpPr>
            <p:nvPr/>
          </p:nvSpPr>
          <p:spPr bwMode="auto">
            <a:xfrm>
              <a:off x="3220" y="1260"/>
              <a:ext cx="338" cy="195"/>
            </a:xfrm>
            <a:custGeom>
              <a:avLst/>
              <a:gdLst/>
              <a:ahLst/>
              <a:cxnLst>
                <a:cxn ang="0">
                  <a:pos x="0" y="73"/>
                </a:cxn>
                <a:cxn ang="0">
                  <a:pos x="135" y="19"/>
                </a:cxn>
                <a:cxn ang="0">
                  <a:pos x="0" y="73"/>
                </a:cxn>
              </a:cxnLst>
              <a:rect l="0" t="0" r="r" b="b"/>
              <a:pathLst>
                <a:path w="135" h="73">
                  <a:moveTo>
                    <a:pt x="0" y="73"/>
                  </a:moveTo>
                  <a:cubicBezTo>
                    <a:pt x="15" y="51"/>
                    <a:pt x="70" y="0"/>
                    <a:pt x="135" y="19"/>
                  </a:cubicBezTo>
                  <a:cubicBezTo>
                    <a:pt x="97" y="18"/>
                    <a:pt x="65" y="18"/>
                    <a:pt x="0" y="7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66" name="Freeform 10"/>
            <p:cNvSpPr>
              <a:spLocks/>
            </p:cNvSpPr>
            <p:nvPr/>
          </p:nvSpPr>
          <p:spPr bwMode="auto">
            <a:xfrm>
              <a:off x="2733" y="2172"/>
              <a:ext cx="1165" cy="862"/>
            </a:xfrm>
            <a:custGeom>
              <a:avLst/>
              <a:gdLst/>
              <a:ahLst/>
              <a:cxnLst>
                <a:cxn ang="0">
                  <a:pos x="0" y="264"/>
                </a:cxn>
                <a:cxn ang="0">
                  <a:pos x="128" y="310"/>
                </a:cxn>
                <a:cxn ang="0">
                  <a:pos x="466" y="0"/>
                </a:cxn>
                <a:cxn ang="0">
                  <a:pos x="134" y="291"/>
                </a:cxn>
                <a:cxn ang="0">
                  <a:pos x="0" y="264"/>
                </a:cxn>
              </a:cxnLst>
              <a:rect l="0" t="0" r="r" b="b"/>
              <a:pathLst>
                <a:path w="466" h="323">
                  <a:moveTo>
                    <a:pt x="0" y="264"/>
                  </a:moveTo>
                  <a:cubicBezTo>
                    <a:pt x="34" y="268"/>
                    <a:pt x="37" y="297"/>
                    <a:pt x="128" y="310"/>
                  </a:cubicBezTo>
                  <a:cubicBezTo>
                    <a:pt x="229" y="323"/>
                    <a:pt x="423" y="186"/>
                    <a:pt x="466" y="0"/>
                  </a:cubicBezTo>
                  <a:cubicBezTo>
                    <a:pt x="446" y="51"/>
                    <a:pt x="348" y="284"/>
                    <a:pt x="134" y="291"/>
                  </a:cubicBezTo>
                  <a:cubicBezTo>
                    <a:pt x="86" y="291"/>
                    <a:pt x="37" y="258"/>
                    <a:pt x="0" y="264"/>
                  </a:cubicBezTo>
                  <a:close/>
                </a:path>
              </a:pathLst>
            </a:custGeom>
            <a:solidFill>
              <a:srgbClr val="D478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67" name="Freeform 11"/>
            <p:cNvSpPr>
              <a:spLocks/>
            </p:cNvSpPr>
            <p:nvPr/>
          </p:nvSpPr>
          <p:spPr bwMode="auto">
            <a:xfrm>
              <a:off x="2128" y="2484"/>
              <a:ext cx="230" cy="12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92" y="42"/>
                </a:cxn>
                <a:cxn ang="0">
                  <a:pos x="0" y="45"/>
                </a:cxn>
              </a:cxnLst>
              <a:rect l="0" t="0" r="r" b="b"/>
              <a:pathLst>
                <a:path w="92" h="45">
                  <a:moveTo>
                    <a:pt x="0" y="45"/>
                  </a:moveTo>
                  <a:cubicBezTo>
                    <a:pt x="16" y="29"/>
                    <a:pt x="54" y="13"/>
                    <a:pt x="92" y="42"/>
                  </a:cubicBezTo>
                  <a:cubicBezTo>
                    <a:pt x="84" y="30"/>
                    <a:pt x="36" y="0"/>
                    <a:pt x="0" y="45"/>
                  </a:cubicBezTo>
                  <a:close/>
                </a:path>
              </a:pathLst>
            </a:custGeom>
            <a:solidFill>
              <a:srgbClr val="D478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68" name="Freeform 12"/>
            <p:cNvSpPr>
              <a:spLocks/>
            </p:cNvSpPr>
            <p:nvPr/>
          </p:nvSpPr>
          <p:spPr bwMode="auto">
            <a:xfrm>
              <a:off x="2458" y="2751"/>
              <a:ext cx="207" cy="1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3" y="45"/>
                </a:cxn>
                <a:cxn ang="0">
                  <a:pos x="0" y="0"/>
                </a:cxn>
              </a:cxnLst>
              <a:rect l="0" t="0" r="r" b="b"/>
              <a:pathLst>
                <a:path w="83" h="46">
                  <a:moveTo>
                    <a:pt x="0" y="0"/>
                  </a:moveTo>
                  <a:cubicBezTo>
                    <a:pt x="9" y="19"/>
                    <a:pt x="39" y="46"/>
                    <a:pt x="83" y="45"/>
                  </a:cubicBezTo>
                  <a:cubicBezTo>
                    <a:pt x="70" y="42"/>
                    <a:pt x="30" y="33"/>
                    <a:pt x="0" y="0"/>
                  </a:cubicBezTo>
                  <a:close/>
                </a:path>
              </a:pathLst>
            </a:custGeom>
            <a:solidFill>
              <a:srgbClr val="D478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69" name="Freeform 13"/>
            <p:cNvSpPr>
              <a:spLocks/>
            </p:cNvSpPr>
            <p:nvPr/>
          </p:nvSpPr>
          <p:spPr bwMode="auto">
            <a:xfrm>
              <a:off x="2005" y="1057"/>
              <a:ext cx="2025" cy="2099"/>
            </a:xfrm>
            <a:custGeom>
              <a:avLst/>
              <a:gdLst/>
              <a:ahLst/>
              <a:cxnLst>
                <a:cxn ang="0">
                  <a:pos x="47" y="787"/>
                </a:cxn>
                <a:cxn ang="0">
                  <a:pos x="82" y="577"/>
                </a:cxn>
                <a:cxn ang="0">
                  <a:pos x="147" y="599"/>
                </a:cxn>
                <a:cxn ang="0">
                  <a:pos x="187" y="659"/>
                </a:cxn>
                <a:cxn ang="0">
                  <a:pos x="289" y="693"/>
                </a:cxn>
                <a:cxn ang="0">
                  <a:pos x="425" y="740"/>
                </a:cxn>
                <a:cxn ang="0">
                  <a:pos x="767" y="436"/>
                </a:cxn>
                <a:cxn ang="0">
                  <a:pos x="633" y="90"/>
                </a:cxn>
                <a:cxn ang="0">
                  <a:pos x="469" y="145"/>
                </a:cxn>
                <a:cxn ang="0">
                  <a:pos x="415" y="0"/>
                </a:cxn>
              </a:cxnLst>
              <a:rect l="0" t="0" r="r" b="b"/>
              <a:pathLst>
                <a:path w="810" h="787">
                  <a:moveTo>
                    <a:pt x="47" y="787"/>
                  </a:moveTo>
                  <a:cubicBezTo>
                    <a:pt x="0" y="681"/>
                    <a:pt x="31" y="583"/>
                    <a:pt x="82" y="577"/>
                  </a:cubicBezTo>
                  <a:cubicBezTo>
                    <a:pt x="114" y="572"/>
                    <a:pt x="135" y="584"/>
                    <a:pt x="147" y="599"/>
                  </a:cubicBezTo>
                  <a:cubicBezTo>
                    <a:pt x="159" y="614"/>
                    <a:pt x="168" y="642"/>
                    <a:pt x="187" y="659"/>
                  </a:cubicBezTo>
                  <a:cubicBezTo>
                    <a:pt x="226" y="694"/>
                    <a:pt x="255" y="689"/>
                    <a:pt x="289" y="693"/>
                  </a:cubicBezTo>
                  <a:cubicBezTo>
                    <a:pt x="323" y="696"/>
                    <a:pt x="323" y="728"/>
                    <a:pt x="425" y="740"/>
                  </a:cubicBezTo>
                  <a:cubicBezTo>
                    <a:pt x="527" y="752"/>
                    <a:pt x="723" y="622"/>
                    <a:pt x="767" y="436"/>
                  </a:cubicBezTo>
                  <a:cubicBezTo>
                    <a:pt x="810" y="250"/>
                    <a:pt x="738" y="116"/>
                    <a:pt x="633" y="90"/>
                  </a:cubicBezTo>
                  <a:cubicBezTo>
                    <a:pt x="528" y="64"/>
                    <a:pt x="502" y="131"/>
                    <a:pt x="469" y="145"/>
                  </a:cubicBezTo>
                  <a:cubicBezTo>
                    <a:pt x="438" y="159"/>
                    <a:pt x="415" y="57"/>
                    <a:pt x="415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0" name="Freeform 14"/>
            <p:cNvSpPr>
              <a:spLocks/>
            </p:cNvSpPr>
            <p:nvPr/>
          </p:nvSpPr>
          <p:spPr bwMode="auto">
            <a:xfrm>
              <a:off x="1758" y="1057"/>
              <a:ext cx="1337" cy="2209"/>
            </a:xfrm>
            <a:custGeom>
              <a:avLst/>
              <a:gdLst/>
              <a:ahLst/>
              <a:cxnLst>
                <a:cxn ang="0">
                  <a:pos x="433" y="0"/>
                </a:cxn>
                <a:cxn ang="0">
                  <a:pos x="479" y="203"/>
                </a:cxn>
                <a:cxn ang="0">
                  <a:pos x="528" y="295"/>
                </a:cxn>
                <a:cxn ang="0">
                  <a:pos x="493" y="428"/>
                </a:cxn>
                <a:cxn ang="0">
                  <a:pos x="401" y="522"/>
                </a:cxn>
                <a:cxn ang="0">
                  <a:pos x="336" y="502"/>
                </a:cxn>
                <a:cxn ang="0">
                  <a:pos x="289" y="501"/>
                </a:cxn>
                <a:cxn ang="0">
                  <a:pos x="87" y="505"/>
                </a:cxn>
                <a:cxn ang="0">
                  <a:pos x="45" y="828"/>
                </a:cxn>
              </a:cxnLst>
              <a:rect l="0" t="0" r="r" b="b"/>
              <a:pathLst>
                <a:path w="535" h="828">
                  <a:moveTo>
                    <a:pt x="433" y="0"/>
                  </a:moveTo>
                  <a:cubicBezTo>
                    <a:pt x="429" y="60"/>
                    <a:pt x="439" y="161"/>
                    <a:pt x="479" y="203"/>
                  </a:cubicBezTo>
                  <a:cubicBezTo>
                    <a:pt x="521" y="247"/>
                    <a:pt x="535" y="253"/>
                    <a:pt x="528" y="295"/>
                  </a:cubicBezTo>
                  <a:cubicBezTo>
                    <a:pt x="521" y="338"/>
                    <a:pt x="504" y="390"/>
                    <a:pt x="493" y="428"/>
                  </a:cubicBezTo>
                  <a:cubicBezTo>
                    <a:pt x="480" y="475"/>
                    <a:pt x="456" y="521"/>
                    <a:pt x="401" y="522"/>
                  </a:cubicBezTo>
                  <a:cubicBezTo>
                    <a:pt x="359" y="523"/>
                    <a:pt x="363" y="508"/>
                    <a:pt x="336" y="502"/>
                  </a:cubicBezTo>
                  <a:cubicBezTo>
                    <a:pt x="309" y="496"/>
                    <a:pt x="304" y="506"/>
                    <a:pt x="289" y="501"/>
                  </a:cubicBezTo>
                  <a:cubicBezTo>
                    <a:pt x="273" y="496"/>
                    <a:pt x="187" y="428"/>
                    <a:pt x="87" y="505"/>
                  </a:cubicBezTo>
                  <a:cubicBezTo>
                    <a:pt x="6" y="566"/>
                    <a:pt x="0" y="715"/>
                    <a:pt x="45" y="82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15"/>
          <p:cNvGrpSpPr>
            <a:grpSpLocks/>
          </p:cNvGrpSpPr>
          <p:nvPr/>
        </p:nvGrpSpPr>
        <p:grpSpPr bwMode="auto">
          <a:xfrm>
            <a:off x="1466850" y="1162050"/>
            <a:ext cx="2295525" cy="2479675"/>
            <a:chOff x="1083" y="1233"/>
            <a:chExt cx="1446" cy="1562"/>
          </a:xfrm>
        </p:grpSpPr>
        <p:sp>
          <p:nvSpPr>
            <p:cNvPr id="19472" name="Freeform 16"/>
            <p:cNvSpPr>
              <a:spLocks/>
            </p:cNvSpPr>
            <p:nvPr/>
          </p:nvSpPr>
          <p:spPr bwMode="auto">
            <a:xfrm>
              <a:off x="1083" y="1233"/>
              <a:ext cx="1446" cy="1562"/>
            </a:xfrm>
            <a:custGeom>
              <a:avLst/>
              <a:gdLst/>
              <a:ahLst/>
              <a:cxnLst>
                <a:cxn ang="0">
                  <a:pos x="15" y="327"/>
                </a:cxn>
                <a:cxn ang="0">
                  <a:pos x="35" y="339"/>
                </a:cxn>
                <a:cxn ang="0">
                  <a:pos x="59" y="372"/>
                </a:cxn>
                <a:cxn ang="0">
                  <a:pos x="117" y="389"/>
                </a:cxn>
                <a:cxn ang="0">
                  <a:pos x="195" y="413"/>
                </a:cxn>
                <a:cxn ang="0">
                  <a:pos x="392" y="219"/>
                </a:cxn>
                <a:cxn ang="0">
                  <a:pos x="324" y="8"/>
                </a:cxn>
                <a:cxn ang="0">
                  <a:pos x="237" y="36"/>
                </a:cxn>
                <a:cxn ang="0">
                  <a:pos x="209" y="75"/>
                </a:cxn>
                <a:cxn ang="0">
                  <a:pos x="201" y="74"/>
                </a:cxn>
                <a:cxn ang="0">
                  <a:pos x="201" y="75"/>
                </a:cxn>
                <a:cxn ang="0">
                  <a:pos x="201" y="74"/>
                </a:cxn>
                <a:cxn ang="0">
                  <a:pos x="182" y="36"/>
                </a:cxn>
                <a:cxn ang="0">
                  <a:pos x="160" y="49"/>
                </a:cxn>
                <a:cxn ang="0">
                  <a:pos x="133" y="47"/>
                </a:cxn>
                <a:cxn ang="0">
                  <a:pos x="155" y="105"/>
                </a:cxn>
                <a:cxn ang="0">
                  <a:pos x="155" y="105"/>
                </a:cxn>
                <a:cxn ang="0">
                  <a:pos x="155" y="105"/>
                </a:cxn>
                <a:cxn ang="0">
                  <a:pos x="159" y="109"/>
                </a:cxn>
                <a:cxn ang="0">
                  <a:pos x="189" y="161"/>
                </a:cxn>
                <a:cxn ang="0">
                  <a:pos x="172" y="237"/>
                </a:cxn>
                <a:cxn ang="0">
                  <a:pos x="121" y="292"/>
                </a:cxn>
                <a:cxn ang="0">
                  <a:pos x="84" y="282"/>
                </a:cxn>
                <a:cxn ang="0">
                  <a:pos x="57" y="282"/>
                </a:cxn>
                <a:cxn ang="0">
                  <a:pos x="23" y="268"/>
                </a:cxn>
                <a:cxn ang="0">
                  <a:pos x="15" y="327"/>
                </a:cxn>
              </a:cxnLst>
              <a:rect l="0" t="0" r="r" b="b"/>
              <a:pathLst>
                <a:path w="413" h="418">
                  <a:moveTo>
                    <a:pt x="15" y="327"/>
                  </a:moveTo>
                  <a:cubicBezTo>
                    <a:pt x="24" y="329"/>
                    <a:pt x="30" y="333"/>
                    <a:pt x="35" y="339"/>
                  </a:cubicBezTo>
                  <a:cubicBezTo>
                    <a:pt x="42" y="347"/>
                    <a:pt x="47" y="363"/>
                    <a:pt x="59" y="372"/>
                  </a:cubicBezTo>
                  <a:cubicBezTo>
                    <a:pt x="82" y="391"/>
                    <a:pt x="98" y="388"/>
                    <a:pt x="117" y="389"/>
                  </a:cubicBezTo>
                  <a:cubicBezTo>
                    <a:pt x="137" y="390"/>
                    <a:pt x="137" y="408"/>
                    <a:pt x="195" y="413"/>
                  </a:cubicBezTo>
                  <a:cubicBezTo>
                    <a:pt x="253" y="418"/>
                    <a:pt x="370" y="325"/>
                    <a:pt x="392" y="219"/>
                  </a:cubicBezTo>
                  <a:cubicBezTo>
                    <a:pt x="413" y="113"/>
                    <a:pt x="399" y="26"/>
                    <a:pt x="324" y="8"/>
                  </a:cubicBezTo>
                  <a:cubicBezTo>
                    <a:pt x="288" y="0"/>
                    <a:pt x="258" y="14"/>
                    <a:pt x="237" y="36"/>
                  </a:cubicBezTo>
                  <a:cubicBezTo>
                    <a:pt x="224" y="50"/>
                    <a:pt x="216" y="71"/>
                    <a:pt x="209" y="75"/>
                  </a:cubicBezTo>
                  <a:cubicBezTo>
                    <a:pt x="206" y="76"/>
                    <a:pt x="204" y="76"/>
                    <a:pt x="201" y="74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193" y="70"/>
                    <a:pt x="187" y="54"/>
                    <a:pt x="182" y="36"/>
                  </a:cubicBezTo>
                  <a:cubicBezTo>
                    <a:pt x="182" y="42"/>
                    <a:pt x="174" y="45"/>
                    <a:pt x="160" y="49"/>
                  </a:cubicBezTo>
                  <a:cubicBezTo>
                    <a:pt x="147" y="54"/>
                    <a:pt x="135" y="54"/>
                    <a:pt x="133" y="47"/>
                  </a:cubicBezTo>
                  <a:cubicBezTo>
                    <a:pt x="137" y="69"/>
                    <a:pt x="144" y="91"/>
                    <a:pt x="155" y="105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7" y="106"/>
                    <a:pt x="158" y="108"/>
                    <a:pt x="159" y="109"/>
                  </a:cubicBezTo>
                  <a:cubicBezTo>
                    <a:pt x="184" y="133"/>
                    <a:pt x="192" y="136"/>
                    <a:pt x="189" y="161"/>
                  </a:cubicBezTo>
                  <a:cubicBezTo>
                    <a:pt x="185" y="185"/>
                    <a:pt x="177" y="215"/>
                    <a:pt x="172" y="237"/>
                  </a:cubicBezTo>
                  <a:cubicBezTo>
                    <a:pt x="165" y="264"/>
                    <a:pt x="152" y="290"/>
                    <a:pt x="121" y="292"/>
                  </a:cubicBezTo>
                  <a:cubicBezTo>
                    <a:pt x="97" y="293"/>
                    <a:pt x="100" y="285"/>
                    <a:pt x="84" y="282"/>
                  </a:cubicBezTo>
                  <a:cubicBezTo>
                    <a:pt x="68" y="279"/>
                    <a:pt x="66" y="285"/>
                    <a:pt x="57" y="282"/>
                  </a:cubicBezTo>
                  <a:cubicBezTo>
                    <a:pt x="53" y="281"/>
                    <a:pt x="41" y="273"/>
                    <a:pt x="23" y="268"/>
                  </a:cubicBezTo>
                  <a:cubicBezTo>
                    <a:pt x="12" y="271"/>
                    <a:pt x="0" y="322"/>
                    <a:pt x="15" y="327"/>
                  </a:cubicBezTo>
                  <a:close/>
                </a:path>
              </a:pathLst>
            </a:cu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3" name="Freeform 17"/>
            <p:cNvSpPr>
              <a:spLocks/>
            </p:cNvSpPr>
            <p:nvPr/>
          </p:nvSpPr>
          <p:spPr bwMode="auto">
            <a:xfrm>
              <a:off x="1177" y="1375"/>
              <a:ext cx="1314" cy="1402"/>
            </a:xfrm>
            <a:custGeom>
              <a:avLst/>
              <a:gdLst/>
              <a:ahLst/>
              <a:cxnLst>
                <a:cxn ang="0">
                  <a:pos x="3" y="288"/>
                </a:cxn>
                <a:cxn ang="0">
                  <a:pos x="13" y="297"/>
                </a:cxn>
                <a:cxn ang="0">
                  <a:pos x="36" y="329"/>
                </a:cxn>
                <a:cxn ang="0">
                  <a:pos x="92" y="346"/>
                </a:cxn>
                <a:cxn ang="0">
                  <a:pos x="166" y="369"/>
                </a:cxn>
                <a:cxn ang="0">
                  <a:pos x="355" y="184"/>
                </a:cxn>
                <a:cxn ang="0">
                  <a:pos x="330" y="0"/>
                </a:cxn>
                <a:cxn ang="0">
                  <a:pos x="316" y="234"/>
                </a:cxn>
                <a:cxn ang="0">
                  <a:pos x="155" y="331"/>
                </a:cxn>
                <a:cxn ang="0">
                  <a:pos x="96" y="311"/>
                </a:cxn>
                <a:cxn ang="0">
                  <a:pos x="25" y="298"/>
                </a:cxn>
                <a:cxn ang="0">
                  <a:pos x="3" y="288"/>
                </a:cxn>
              </a:cxnLst>
              <a:rect l="0" t="0" r="r" b="b"/>
              <a:pathLst>
                <a:path w="375" h="375">
                  <a:moveTo>
                    <a:pt x="3" y="288"/>
                  </a:moveTo>
                  <a:cubicBezTo>
                    <a:pt x="7" y="291"/>
                    <a:pt x="10" y="294"/>
                    <a:pt x="13" y="297"/>
                  </a:cubicBezTo>
                  <a:cubicBezTo>
                    <a:pt x="20" y="305"/>
                    <a:pt x="25" y="320"/>
                    <a:pt x="36" y="329"/>
                  </a:cubicBezTo>
                  <a:cubicBezTo>
                    <a:pt x="59" y="348"/>
                    <a:pt x="73" y="345"/>
                    <a:pt x="92" y="346"/>
                  </a:cubicBezTo>
                  <a:cubicBezTo>
                    <a:pt x="112" y="348"/>
                    <a:pt x="114" y="364"/>
                    <a:pt x="166" y="369"/>
                  </a:cubicBezTo>
                  <a:cubicBezTo>
                    <a:pt x="224" y="375"/>
                    <a:pt x="334" y="291"/>
                    <a:pt x="355" y="184"/>
                  </a:cubicBezTo>
                  <a:cubicBezTo>
                    <a:pt x="371" y="106"/>
                    <a:pt x="370" y="30"/>
                    <a:pt x="330" y="0"/>
                  </a:cubicBezTo>
                  <a:cubicBezTo>
                    <a:pt x="365" y="30"/>
                    <a:pt x="375" y="135"/>
                    <a:pt x="316" y="234"/>
                  </a:cubicBezTo>
                  <a:cubicBezTo>
                    <a:pt x="257" y="333"/>
                    <a:pt x="182" y="344"/>
                    <a:pt x="155" y="331"/>
                  </a:cubicBezTo>
                  <a:cubicBezTo>
                    <a:pt x="128" y="318"/>
                    <a:pt x="116" y="310"/>
                    <a:pt x="96" y="311"/>
                  </a:cubicBezTo>
                  <a:cubicBezTo>
                    <a:pt x="75" y="312"/>
                    <a:pt x="38" y="318"/>
                    <a:pt x="25" y="298"/>
                  </a:cubicBezTo>
                  <a:cubicBezTo>
                    <a:pt x="16" y="286"/>
                    <a:pt x="0" y="287"/>
                    <a:pt x="3" y="288"/>
                  </a:cubicBezTo>
                  <a:close/>
                </a:path>
              </a:pathLst>
            </a:custGeom>
            <a:solidFill>
              <a:srgbClr val="DDA6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4" name="Freeform 18"/>
            <p:cNvSpPr>
              <a:spLocks/>
            </p:cNvSpPr>
            <p:nvPr/>
          </p:nvSpPr>
          <p:spPr bwMode="auto">
            <a:xfrm>
              <a:off x="1552" y="2328"/>
              <a:ext cx="25" cy="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1"/>
                </a:cxn>
                <a:cxn ang="0">
                  <a:pos x="7" y="0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2" y="1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F1DD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5" name="Freeform 19"/>
            <p:cNvSpPr>
              <a:spLocks/>
            </p:cNvSpPr>
            <p:nvPr/>
          </p:nvSpPr>
          <p:spPr bwMode="auto">
            <a:xfrm>
              <a:off x="1577" y="1461"/>
              <a:ext cx="269" cy="867"/>
            </a:xfrm>
            <a:custGeom>
              <a:avLst/>
              <a:gdLst/>
              <a:ahLst/>
              <a:cxnLst>
                <a:cxn ang="0">
                  <a:pos x="22" y="40"/>
                </a:cxn>
                <a:cxn ang="0">
                  <a:pos x="26" y="44"/>
                </a:cxn>
                <a:cxn ang="0">
                  <a:pos x="56" y="100"/>
                </a:cxn>
                <a:cxn ang="0">
                  <a:pos x="39" y="175"/>
                </a:cxn>
                <a:cxn ang="0">
                  <a:pos x="0" y="232"/>
                </a:cxn>
                <a:cxn ang="0">
                  <a:pos x="36" y="208"/>
                </a:cxn>
                <a:cxn ang="0">
                  <a:pos x="70" y="103"/>
                </a:cxn>
                <a:cxn ang="0">
                  <a:pos x="31" y="35"/>
                </a:cxn>
                <a:cxn ang="0">
                  <a:pos x="6" y="0"/>
                </a:cxn>
                <a:cxn ang="0">
                  <a:pos x="22" y="40"/>
                </a:cxn>
              </a:cxnLst>
              <a:rect l="0" t="0" r="r" b="b"/>
              <a:pathLst>
                <a:path w="77" h="232">
                  <a:moveTo>
                    <a:pt x="22" y="40"/>
                  </a:moveTo>
                  <a:cubicBezTo>
                    <a:pt x="23" y="42"/>
                    <a:pt x="24" y="43"/>
                    <a:pt x="26" y="44"/>
                  </a:cubicBezTo>
                  <a:cubicBezTo>
                    <a:pt x="51" y="68"/>
                    <a:pt x="59" y="75"/>
                    <a:pt x="56" y="100"/>
                  </a:cubicBezTo>
                  <a:cubicBezTo>
                    <a:pt x="53" y="124"/>
                    <a:pt x="44" y="154"/>
                    <a:pt x="39" y="175"/>
                  </a:cubicBezTo>
                  <a:cubicBezTo>
                    <a:pt x="33" y="199"/>
                    <a:pt x="23" y="225"/>
                    <a:pt x="0" y="232"/>
                  </a:cubicBezTo>
                  <a:cubicBezTo>
                    <a:pt x="11" y="229"/>
                    <a:pt x="28" y="222"/>
                    <a:pt x="36" y="208"/>
                  </a:cubicBezTo>
                  <a:cubicBezTo>
                    <a:pt x="47" y="190"/>
                    <a:pt x="63" y="148"/>
                    <a:pt x="70" y="103"/>
                  </a:cubicBezTo>
                  <a:cubicBezTo>
                    <a:pt x="77" y="59"/>
                    <a:pt x="52" y="57"/>
                    <a:pt x="31" y="35"/>
                  </a:cubicBezTo>
                  <a:cubicBezTo>
                    <a:pt x="19" y="26"/>
                    <a:pt x="9" y="13"/>
                    <a:pt x="6" y="0"/>
                  </a:cubicBezTo>
                  <a:cubicBezTo>
                    <a:pt x="7" y="9"/>
                    <a:pt x="11" y="29"/>
                    <a:pt x="22" y="40"/>
                  </a:cubicBezTo>
                  <a:close/>
                </a:path>
              </a:pathLst>
            </a:custGeom>
            <a:solidFill>
              <a:srgbClr val="F1DD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6" name="Freeform 20"/>
            <p:cNvSpPr>
              <a:spLocks/>
            </p:cNvSpPr>
            <p:nvPr/>
          </p:nvSpPr>
          <p:spPr bwMode="auto">
            <a:xfrm>
              <a:off x="1538" y="2332"/>
              <a:ext cx="14" cy="1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1DDE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7" name="Freeform 21"/>
            <p:cNvSpPr>
              <a:spLocks/>
            </p:cNvSpPr>
            <p:nvPr/>
          </p:nvSpPr>
          <p:spPr bwMode="auto">
            <a:xfrm>
              <a:off x="1668" y="1626"/>
              <a:ext cx="133" cy="489"/>
            </a:xfrm>
            <a:custGeom>
              <a:avLst/>
              <a:gdLst/>
              <a:ahLst/>
              <a:cxnLst>
                <a:cxn ang="0">
                  <a:pos x="13" y="131"/>
                </a:cxn>
                <a:cxn ang="0">
                  <a:pos x="30" y="56"/>
                </a:cxn>
                <a:cxn ang="0">
                  <a:pos x="0" y="0"/>
                </a:cxn>
                <a:cxn ang="0">
                  <a:pos x="35" y="57"/>
                </a:cxn>
                <a:cxn ang="0">
                  <a:pos x="13" y="131"/>
                </a:cxn>
              </a:cxnLst>
              <a:rect l="0" t="0" r="r" b="b"/>
              <a:pathLst>
                <a:path w="38" h="131">
                  <a:moveTo>
                    <a:pt x="13" y="131"/>
                  </a:moveTo>
                  <a:cubicBezTo>
                    <a:pt x="18" y="110"/>
                    <a:pt x="27" y="80"/>
                    <a:pt x="30" y="56"/>
                  </a:cubicBezTo>
                  <a:cubicBezTo>
                    <a:pt x="33" y="31"/>
                    <a:pt x="25" y="24"/>
                    <a:pt x="0" y="0"/>
                  </a:cubicBezTo>
                  <a:cubicBezTo>
                    <a:pt x="17" y="11"/>
                    <a:pt x="38" y="26"/>
                    <a:pt x="35" y="57"/>
                  </a:cubicBezTo>
                  <a:cubicBezTo>
                    <a:pt x="32" y="85"/>
                    <a:pt x="13" y="131"/>
                    <a:pt x="13" y="13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8" name="Freeform 22"/>
            <p:cNvSpPr>
              <a:spLocks/>
            </p:cNvSpPr>
            <p:nvPr/>
          </p:nvSpPr>
          <p:spPr bwMode="auto">
            <a:xfrm>
              <a:off x="1500" y="2074"/>
              <a:ext cx="921" cy="703"/>
            </a:xfrm>
            <a:custGeom>
              <a:avLst/>
              <a:gdLst/>
              <a:ahLst/>
              <a:cxnLst>
                <a:cxn ang="0">
                  <a:pos x="0" y="159"/>
                </a:cxn>
                <a:cxn ang="0">
                  <a:pos x="74" y="182"/>
                </a:cxn>
                <a:cxn ang="0">
                  <a:pos x="263" y="0"/>
                </a:cxn>
                <a:cxn ang="0">
                  <a:pos x="77" y="172"/>
                </a:cxn>
                <a:cxn ang="0">
                  <a:pos x="0" y="159"/>
                </a:cxn>
              </a:cxnLst>
              <a:rect l="0" t="0" r="r" b="b"/>
              <a:pathLst>
                <a:path w="263" h="188">
                  <a:moveTo>
                    <a:pt x="0" y="159"/>
                  </a:moveTo>
                  <a:cubicBezTo>
                    <a:pt x="20" y="161"/>
                    <a:pt x="22" y="177"/>
                    <a:pt x="74" y="182"/>
                  </a:cubicBezTo>
                  <a:cubicBezTo>
                    <a:pt x="132" y="188"/>
                    <a:pt x="241" y="106"/>
                    <a:pt x="263" y="0"/>
                  </a:cubicBezTo>
                  <a:cubicBezTo>
                    <a:pt x="252" y="29"/>
                    <a:pt x="199" y="164"/>
                    <a:pt x="77" y="172"/>
                  </a:cubicBezTo>
                  <a:cubicBezTo>
                    <a:pt x="50" y="173"/>
                    <a:pt x="21" y="155"/>
                    <a:pt x="0" y="159"/>
                  </a:cubicBezTo>
                  <a:close/>
                </a:path>
              </a:pathLst>
            </a:custGeom>
            <a:solidFill>
              <a:srgbClr val="D182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79" name="Freeform 23"/>
            <p:cNvSpPr>
              <a:spLocks/>
            </p:cNvSpPr>
            <p:nvPr/>
          </p:nvSpPr>
          <p:spPr bwMode="auto">
            <a:xfrm>
              <a:off x="1871" y="1237"/>
              <a:ext cx="350" cy="243"/>
            </a:xfrm>
            <a:custGeom>
              <a:avLst/>
              <a:gdLst/>
              <a:ahLst/>
              <a:cxnLst>
                <a:cxn ang="0">
                  <a:pos x="100" y="14"/>
                </a:cxn>
                <a:cxn ang="0">
                  <a:pos x="0" y="65"/>
                </a:cxn>
                <a:cxn ang="0">
                  <a:pos x="100" y="14"/>
                </a:cxn>
              </a:cxnLst>
              <a:rect l="0" t="0" r="r" b="b"/>
              <a:pathLst>
                <a:path w="100" h="65">
                  <a:moveTo>
                    <a:pt x="100" y="14"/>
                  </a:moveTo>
                  <a:cubicBezTo>
                    <a:pt x="51" y="0"/>
                    <a:pt x="9" y="39"/>
                    <a:pt x="0" y="65"/>
                  </a:cubicBezTo>
                  <a:cubicBezTo>
                    <a:pt x="13" y="46"/>
                    <a:pt x="50" y="8"/>
                    <a:pt x="100" y="1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80" name="Freeform 24"/>
            <p:cNvSpPr>
              <a:spLocks/>
            </p:cNvSpPr>
            <p:nvPr/>
          </p:nvSpPr>
          <p:spPr bwMode="auto">
            <a:xfrm>
              <a:off x="1545" y="1334"/>
              <a:ext cx="179" cy="101"/>
            </a:xfrm>
            <a:custGeom>
              <a:avLst/>
              <a:gdLst/>
              <a:ahLst/>
              <a:cxnLst>
                <a:cxn ang="0">
                  <a:pos x="1" y="19"/>
                </a:cxn>
                <a:cxn ang="0">
                  <a:pos x="28" y="22"/>
                </a:cxn>
                <a:cxn ang="0">
                  <a:pos x="50" y="7"/>
                </a:cxn>
                <a:cxn ang="0">
                  <a:pos x="24" y="6"/>
                </a:cxn>
                <a:cxn ang="0">
                  <a:pos x="1" y="19"/>
                </a:cxn>
              </a:cxnLst>
              <a:rect l="0" t="0" r="r" b="b"/>
              <a:pathLst>
                <a:path w="51" h="27">
                  <a:moveTo>
                    <a:pt x="1" y="19"/>
                  </a:moveTo>
                  <a:cubicBezTo>
                    <a:pt x="2" y="27"/>
                    <a:pt x="14" y="27"/>
                    <a:pt x="28" y="22"/>
                  </a:cubicBezTo>
                  <a:cubicBezTo>
                    <a:pt x="43" y="18"/>
                    <a:pt x="51" y="14"/>
                    <a:pt x="50" y="7"/>
                  </a:cubicBezTo>
                  <a:cubicBezTo>
                    <a:pt x="48" y="0"/>
                    <a:pt x="32" y="4"/>
                    <a:pt x="24" y="6"/>
                  </a:cubicBezTo>
                  <a:cubicBezTo>
                    <a:pt x="16" y="9"/>
                    <a:pt x="0" y="10"/>
                    <a:pt x="1" y="19"/>
                  </a:cubicBezTo>
                  <a:close/>
                </a:path>
              </a:pathLst>
            </a:custGeom>
            <a:solidFill>
              <a:srgbClr val="F7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81" name="Freeform 25"/>
            <p:cNvSpPr>
              <a:spLocks/>
            </p:cNvSpPr>
            <p:nvPr/>
          </p:nvSpPr>
          <p:spPr bwMode="auto">
            <a:xfrm>
              <a:off x="1566" y="1360"/>
              <a:ext cx="130" cy="53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8" y="13"/>
                </a:cxn>
                <a:cxn ang="0">
                  <a:pos x="11" y="12"/>
                </a:cxn>
                <a:cxn ang="0">
                  <a:pos x="12" y="12"/>
                </a:cxn>
                <a:cxn ang="0">
                  <a:pos x="20" y="10"/>
                </a:cxn>
                <a:cxn ang="0">
                  <a:pos x="23" y="9"/>
                </a:cxn>
                <a:cxn ang="0">
                  <a:pos x="27" y="8"/>
                </a:cxn>
                <a:cxn ang="0">
                  <a:pos x="31" y="7"/>
                </a:cxn>
                <a:cxn ang="0">
                  <a:pos x="33" y="5"/>
                </a:cxn>
                <a:cxn ang="0">
                  <a:pos x="35" y="5"/>
                </a:cxn>
                <a:cxn ang="0">
                  <a:pos x="36" y="1"/>
                </a:cxn>
                <a:cxn ang="0">
                  <a:pos x="28" y="2"/>
                </a:cxn>
                <a:cxn ang="0">
                  <a:pos x="22" y="3"/>
                </a:cxn>
                <a:cxn ang="0">
                  <a:pos x="18" y="4"/>
                </a:cxn>
                <a:cxn ang="0">
                  <a:pos x="11" y="5"/>
                </a:cxn>
                <a:cxn ang="0">
                  <a:pos x="8" y="7"/>
                </a:cxn>
                <a:cxn ang="0">
                  <a:pos x="2" y="12"/>
                </a:cxn>
              </a:cxnLst>
              <a:rect l="0" t="0" r="r" b="b"/>
              <a:pathLst>
                <a:path w="37" h="14">
                  <a:moveTo>
                    <a:pt x="2" y="12"/>
                  </a:moveTo>
                  <a:cubicBezTo>
                    <a:pt x="3" y="13"/>
                    <a:pt x="7" y="14"/>
                    <a:pt x="8" y="13"/>
                  </a:cubicBezTo>
                  <a:cubicBezTo>
                    <a:pt x="9" y="13"/>
                    <a:pt x="10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5" y="13"/>
                    <a:pt x="18" y="11"/>
                    <a:pt x="20" y="10"/>
                  </a:cubicBezTo>
                  <a:cubicBezTo>
                    <a:pt x="21" y="10"/>
                    <a:pt x="22" y="10"/>
                    <a:pt x="23" y="9"/>
                  </a:cubicBezTo>
                  <a:cubicBezTo>
                    <a:pt x="25" y="9"/>
                    <a:pt x="26" y="8"/>
                    <a:pt x="27" y="8"/>
                  </a:cubicBezTo>
                  <a:cubicBezTo>
                    <a:pt x="29" y="7"/>
                    <a:pt x="30" y="8"/>
                    <a:pt x="31" y="7"/>
                  </a:cubicBezTo>
                  <a:cubicBezTo>
                    <a:pt x="32" y="7"/>
                    <a:pt x="32" y="6"/>
                    <a:pt x="33" y="5"/>
                  </a:cubicBezTo>
                  <a:cubicBezTo>
                    <a:pt x="33" y="5"/>
                    <a:pt x="34" y="5"/>
                    <a:pt x="35" y="5"/>
                  </a:cubicBezTo>
                  <a:cubicBezTo>
                    <a:pt x="36" y="4"/>
                    <a:pt x="37" y="2"/>
                    <a:pt x="36" y="1"/>
                  </a:cubicBezTo>
                  <a:cubicBezTo>
                    <a:pt x="33" y="0"/>
                    <a:pt x="31" y="1"/>
                    <a:pt x="28" y="2"/>
                  </a:cubicBezTo>
                  <a:cubicBezTo>
                    <a:pt x="26" y="2"/>
                    <a:pt x="23" y="2"/>
                    <a:pt x="22" y="3"/>
                  </a:cubicBezTo>
                  <a:cubicBezTo>
                    <a:pt x="20" y="4"/>
                    <a:pt x="20" y="4"/>
                    <a:pt x="18" y="4"/>
                  </a:cubicBezTo>
                  <a:cubicBezTo>
                    <a:pt x="17" y="5"/>
                    <a:pt x="13" y="5"/>
                    <a:pt x="11" y="5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7" y="7"/>
                    <a:pt x="0" y="10"/>
                    <a:pt x="2" y="12"/>
                  </a:cubicBezTo>
                  <a:close/>
                </a:path>
              </a:pathLst>
            </a:custGeom>
            <a:solidFill>
              <a:srgbClr val="BB5A7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82" name="Freeform 26"/>
            <p:cNvSpPr>
              <a:spLocks/>
            </p:cNvSpPr>
            <p:nvPr/>
          </p:nvSpPr>
          <p:spPr bwMode="auto">
            <a:xfrm>
              <a:off x="1545" y="1334"/>
              <a:ext cx="179" cy="101"/>
            </a:xfrm>
            <a:custGeom>
              <a:avLst/>
              <a:gdLst/>
              <a:ahLst/>
              <a:cxnLst>
                <a:cxn ang="0">
                  <a:pos x="1" y="19"/>
                </a:cxn>
                <a:cxn ang="0">
                  <a:pos x="28" y="22"/>
                </a:cxn>
                <a:cxn ang="0">
                  <a:pos x="50" y="7"/>
                </a:cxn>
                <a:cxn ang="0">
                  <a:pos x="24" y="6"/>
                </a:cxn>
                <a:cxn ang="0">
                  <a:pos x="1" y="19"/>
                </a:cxn>
              </a:cxnLst>
              <a:rect l="0" t="0" r="r" b="b"/>
              <a:pathLst>
                <a:path w="51" h="27">
                  <a:moveTo>
                    <a:pt x="1" y="19"/>
                  </a:moveTo>
                  <a:cubicBezTo>
                    <a:pt x="2" y="27"/>
                    <a:pt x="14" y="27"/>
                    <a:pt x="28" y="22"/>
                  </a:cubicBezTo>
                  <a:cubicBezTo>
                    <a:pt x="43" y="18"/>
                    <a:pt x="51" y="14"/>
                    <a:pt x="50" y="7"/>
                  </a:cubicBezTo>
                  <a:cubicBezTo>
                    <a:pt x="48" y="0"/>
                    <a:pt x="32" y="4"/>
                    <a:pt x="24" y="6"/>
                  </a:cubicBezTo>
                  <a:cubicBezTo>
                    <a:pt x="16" y="9"/>
                    <a:pt x="0" y="10"/>
                    <a:pt x="1" y="19"/>
                  </a:cubicBezTo>
                  <a:close/>
                </a:path>
              </a:pathLst>
            </a:custGeom>
            <a:noFill/>
            <a:ln w="174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83" name="Freeform 27"/>
            <p:cNvSpPr>
              <a:spLocks/>
            </p:cNvSpPr>
            <p:nvPr/>
          </p:nvSpPr>
          <p:spPr bwMode="auto">
            <a:xfrm>
              <a:off x="1566" y="1360"/>
              <a:ext cx="130" cy="53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8" y="13"/>
                </a:cxn>
                <a:cxn ang="0">
                  <a:pos x="11" y="12"/>
                </a:cxn>
                <a:cxn ang="0">
                  <a:pos x="12" y="12"/>
                </a:cxn>
                <a:cxn ang="0">
                  <a:pos x="20" y="10"/>
                </a:cxn>
                <a:cxn ang="0">
                  <a:pos x="23" y="9"/>
                </a:cxn>
                <a:cxn ang="0">
                  <a:pos x="27" y="8"/>
                </a:cxn>
                <a:cxn ang="0">
                  <a:pos x="31" y="7"/>
                </a:cxn>
                <a:cxn ang="0">
                  <a:pos x="33" y="5"/>
                </a:cxn>
                <a:cxn ang="0">
                  <a:pos x="35" y="5"/>
                </a:cxn>
                <a:cxn ang="0">
                  <a:pos x="36" y="1"/>
                </a:cxn>
                <a:cxn ang="0">
                  <a:pos x="28" y="2"/>
                </a:cxn>
                <a:cxn ang="0">
                  <a:pos x="22" y="3"/>
                </a:cxn>
                <a:cxn ang="0">
                  <a:pos x="18" y="4"/>
                </a:cxn>
                <a:cxn ang="0">
                  <a:pos x="11" y="5"/>
                </a:cxn>
                <a:cxn ang="0">
                  <a:pos x="8" y="7"/>
                </a:cxn>
                <a:cxn ang="0">
                  <a:pos x="2" y="12"/>
                </a:cxn>
              </a:cxnLst>
              <a:rect l="0" t="0" r="r" b="b"/>
              <a:pathLst>
                <a:path w="37" h="14">
                  <a:moveTo>
                    <a:pt x="2" y="12"/>
                  </a:moveTo>
                  <a:cubicBezTo>
                    <a:pt x="3" y="13"/>
                    <a:pt x="7" y="14"/>
                    <a:pt x="8" y="13"/>
                  </a:cubicBezTo>
                  <a:cubicBezTo>
                    <a:pt x="9" y="13"/>
                    <a:pt x="10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5" y="13"/>
                    <a:pt x="18" y="11"/>
                    <a:pt x="20" y="10"/>
                  </a:cubicBezTo>
                  <a:cubicBezTo>
                    <a:pt x="21" y="10"/>
                    <a:pt x="22" y="10"/>
                    <a:pt x="23" y="9"/>
                  </a:cubicBezTo>
                  <a:cubicBezTo>
                    <a:pt x="25" y="9"/>
                    <a:pt x="26" y="8"/>
                    <a:pt x="27" y="8"/>
                  </a:cubicBezTo>
                  <a:cubicBezTo>
                    <a:pt x="29" y="7"/>
                    <a:pt x="30" y="8"/>
                    <a:pt x="31" y="7"/>
                  </a:cubicBezTo>
                  <a:cubicBezTo>
                    <a:pt x="32" y="7"/>
                    <a:pt x="32" y="6"/>
                    <a:pt x="33" y="5"/>
                  </a:cubicBezTo>
                  <a:cubicBezTo>
                    <a:pt x="33" y="5"/>
                    <a:pt x="34" y="5"/>
                    <a:pt x="35" y="5"/>
                  </a:cubicBezTo>
                  <a:cubicBezTo>
                    <a:pt x="36" y="4"/>
                    <a:pt x="37" y="2"/>
                    <a:pt x="36" y="1"/>
                  </a:cubicBezTo>
                  <a:cubicBezTo>
                    <a:pt x="33" y="0"/>
                    <a:pt x="31" y="1"/>
                    <a:pt x="28" y="2"/>
                  </a:cubicBezTo>
                  <a:cubicBezTo>
                    <a:pt x="26" y="2"/>
                    <a:pt x="23" y="2"/>
                    <a:pt x="22" y="3"/>
                  </a:cubicBezTo>
                  <a:cubicBezTo>
                    <a:pt x="20" y="4"/>
                    <a:pt x="20" y="4"/>
                    <a:pt x="18" y="4"/>
                  </a:cubicBezTo>
                  <a:cubicBezTo>
                    <a:pt x="17" y="5"/>
                    <a:pt x="13" y="5"/>
                    <a:pt x="11" y="5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7" y="7"/>
                    <a:pt x="0" y="10"/>
                    <a:pt x="2" y="12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84" name="Freeform 28"/>
            <p:cNvSpPr>
              <a:spLocks/>
            </p:cNvSpPr>
            <p:nvPr/>
          </p:nvSpPr>
          <p:spPr bwMode="auto">
            <a:xfrm>
              <a:off x="1083" y="1233"/>
              <a:ext cx="1446" cy="1562"/>
            </a:xfrm>
            <a:custGeom>
              <a:avLst/>
              <a:gdLst/>
              <a:ahLst/>
              <a:cxnLst>
                <a:cxn ang="0">
                  <a:pos x="15" y="327"/>
                </a:cxn>
                <a:cxn ang="0">
                  <a:pos x="35" y="339"/>
                </a:cxn>
                <a:cxn ang="0">
                  <a:pos x="59" y="372"/>
                </a:cxn>
                <a:cxn ang="0">
                  <a:pos x="117" y="389"/>
                </a:cxn>
                <a:cxn ang="0">
                  <a:pos x="195" y="413"/>
                </a:cxn>
                <a:cxn ang="0">
                  <a:pos x="392" y="219"/>
                </a:cxn>
                <a:cxn ang="0">
                  <a:pos x="324" y="8"/>
                </a:cxn>
                <a:cxn ang="0">
                  <a:pos x="237" y="36"/>
                </a:cxn>
                <a:cxn ang="0">
                  <a:pos x="209" y="75"/>
                </a:cxn>
                <a:cxn ang="0">
                  <a:pos x="201" y="74"/>
                </a:cxn>
                <a:cxn ang="0">
                  <a:pos x="201" y="75"/>
                </a:cxn>
                <a:cxn ang="0">
                  <a:pos x="201" y="74"/>
                </a:cxn>
                <a:cxn ang="0">
                  <a:pos x="182" y="36"/>
                </a:cxn>
                <a:cxn ang="0">
                  <a:pos x="160" y="49"/>
                </a:cxn>
                <a:cxn ang="0">
                  <a:pos x="133" y="47"/>
                </a:cxn>
                <a:cxn ang="0">
                  <a:pos x="155" y="105"/>
                </a:cxn>
                <a:cxn ang="0">
                  <a:pos x="155" y="105"/>
                </a:cxn>
                <a:cxn ang="0">
                  <a:pos x="155" y="105"/>
                </a:cxn>
                <a:cxn ang="0">
                  <a:pos x="159" y="109"/>
                </a:cxn>
                <a:cxn ang="0">
                  <a:pos x="189" y="161"/>
                </a:cxn>
                <a:cxn ang="0">
                  <a:pos x="172" y="237"/>
                </a:cxn>
                <a:cxn ang="0">
                  <a:pos x="121" y="292"/>
                </a:cxn>
                <a:cxn ang="0">
                  <a:pos x="84" y="282"/>
                </a:cxn>
                <a:cxn ang="0">
                  <a:pos x="57" y="282"/>
                </a:cxn>
                <a:cxn ang="0">
                  <a:pos x="23" y="268"/>
                </a:cxn>
                <a:cxn ang="0">
                  <a:pos x="15" y="327"/>
                </a:cxn>
              </a:cxnLst>
              <a:rect l="0" t="0" r="r" b="b"/>
              <a:pathLst>
                <a:path w="413" h="418">
                  <a:moveTo>
                    <a:pt x="15" y="327"/>
                  </a:moveTo>
                  <a:cubicBezTo>
                    <a:pt x="24" y="329"/>
                    <a:pt x="30" y="333"/>
                    <a:pt x="35" y="339"/>
                  </a:cubicBezTo>
                  <a:cubicBezTo>
                    <a:pt x="42" y="347"/>
                    <a:pt x="47" y="363"/>
                    <a:pt x="59" y="372"/>
                  </a:cubicBezTo>
                  <a:cubicBezTo>
                    <a:pt x="82" y="391"/>
                    <a:pt x="98" y="388"/>
                    <a:pt x="117" y="389"/>
                  </a:cubicBezTo>
                  <a:cubicBezTo>
                    <a:pt x="137" y="390"/>
                    <a:pt x="137" y="408"/>
                    <a:pt x="195" y="413"/>
                  </a:cubicBezTo>
                  <a:cubicBezTo>
                    <a:pt x="253" y="418"/>
                    <a:pt x="370" y="325"/>
                    <a:pt x="392" y="219"/>
                  </a:cubicBezTo>
                  <a:cubicBezTo>
                    <a:pt x="413" y="113"/>
                    <a:pt x="399" y="26"/>
                    <a:pt x="324" y="8"/>
                  </a:cubicBezTo>
                  <a:cubicBezTo>
                    <a:pt x="288" y="0"/>
                    <a:pt x="258" y="14"/>
                    <a:pt x="237" y="36"/>
                  </a:cubicBezTo>
                  <a:cubicBezTo>
                    <a:pt x="224" y="50"/>
                    <a:pt x="216" y="71"/>
                    <a:pt x="209" y="75"/>
                  </a:cubicBezTo>
                  <a:cubicBezTo>
                    <a:pt x="206" y="76"/>
                    <a:pt x="204" y="76"/>
                    <a:pt x="201" y="74"/>
                  </a:cubicBezTo>
                  <a:cubicBezTo>
                    <a:pt x="201" y="75"/>
                    <a:pt x="201" y="75"/>
                    <a:pt x="201" y="75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193" y="70"/>
                    <a:pt x="187" y="54"/>
                    <a:pt x="182" y="36"/>
                  </a:cubicBezTo>
                  <a:cubicBezTo>
                    <a:pt x="182" y="42"/>
                    <a:pt x="174" y="45"/>
                    <a:pt x="160" y="49"/>
                  </a:cubicBezTo>
                  <a:cubicBezTo>
                    <a:pt x="147" y="54"/>
                    <a:pt x="135" y="54"/>
                    <a:pt x="133" y="47"/>
                  </a:cubicBezTo>
                  <a:cubicBezTo>
                    <a:pt x="137" y="69"/>
                    <a:pt x="144" y="91"/>
                    <a:pt x="155" y="105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7" y="106"/>
                    <a:pt x="158" y="108"/>
                    <a:pt x="159" y="109"/>
                  </a:cubicBezTo>
                  <a:cubicBezTo>
                    <a:pt x="184" y="133"/>
                    <a:pt x="192" y="136"/>
                    <a:pt x="189" y="161"/>
                  </a:cubicBezTo>
                  <a:cubicBezTo>
                    <a:pt x="185" y="185"/>
                    <a:pt x="177" y="215"/>
                    <a:pt x="172" y="237"/>
                  </a:cubicBezTo>
                  <a:cubicBezTo>
                    <a:pt x="165" y="264"/>
                    <a:pt x="152" y="290"/>
                    <a:pt x="121" y="292"/>
                  </a:cubicBezTo>
                  <a:cubicBezTo>
                    <a:pt x="97" y="293"/>
                    <a:pt x="100" y="285"/>
                    <a:pt x="84" y="282"/>
                  </a:cubicBezTo>
                  <a:cubicBezTo>
                    <a:pt x="68" y="279"/>
                    <a:pt x="66" y="285"/>
                    <a:pt x="57" y="282"/>
                  </a:cubicBezTo>
                  <a:cubicBezTo>
                    <a:pt x="53" y="281"/>
                    <a:pt x="41" y="273"/>
                    <a:pt x="23" y="268"/>
                  </a:cubicBezTo>
                  <a:cubicBezTo>
                    <a:pt x="12" y="271"/>
                    <a:pt x="0" y="322"/>
                    <a:pt x="15" y="327"/>
                  </a:cubicBezTo>
                  <a:close/>
                </a:path>
              </a:pathLst>
            </a:custGeom>
            <a:noFill/>
            <a:ln w="174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4" name="Group 29"/>
          <p:cNvGrpSpPr>
            <a:grpSpLocks/>
          </p:cNvGrpSpPr>
          <p:nvPr/>
        </p:nvGrpSpPr>
        <p:grpSpPr bwMode="auto">
          <a:xfrm>
            <a:off x="895350" y="2840038"/>
            <a:ext cx="1431925" cy="1404937"/>
            <a:chOff x="526" y="2299"/>
            <a:chExt cx="902" cy="885"/>
          </a:xfrm>
        </p:grpSpPr>
        <p:sp>
          <p:nvSpPr>
            <p:cNvPr id="19486" name="Freeform 30"/>
            <p:cNvSpPr>
              <a:spLocks/>
            </p:cNvSpPr>
            <p:nvPr/>
          </p:nvSpPr>
          <p:spPr bwMode="auto">
            <a:xfrm>
              <a:off x="763" y="2304"/>
              <a:ext cx="95" cy="176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16" y="62"/>
                </a:cxn>
                <a:cxn ang="0">
                  <a:pos x="27" y="4"/>
                </a:cxn>
              </a:cxnLst>
              <a:rect l="0" t="0" r="r" b="b"/>
              <a:pathLst>
                <a:path w="38" h="66">
                  <a:moveTo>
                    <a:pt x="27" y="4"/>
                  </a:moveTo>
                  <a:cubicBezTo>
                    <a:pt x="15" y="0"/>
                    <a:pt x="0" y="58"/>
                    <a:pt x="16" y="62"/>
                  </a:cubicBezTo>
                  <a:cubicBezTo>
                    <a:pt x="33" y="66"/>
                    <a:pt x="38" y="7"/>
                    <a:pt x="27" y="4"/>
                  </a:cubicBezTo>
                  <a:close/>
                </a:path>
              </a:pathLst>
            </a:custGeom>
            <a:solidFill>
              <a:srgbClr val="F7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87" name="Freeform 31"/>
            <p:cNvSpPr>
              <a:spLocks/>
            </p:cNvSpPr>
            <p:nvPr/>
          </p:nvSpPr>
          <p:spPr bwMode="auto">
            <a:xfrm>
              <a:off x="801" y="2336"/>
              <a:ext cx="35" cy="1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5" y="11"/>
                </a:cxn>
                <a:cxn ang="0">
                  <a:pos x="2" y="23"/>
                </a:cxn>
                <a:cxn ang="0">
                  <a:pos x="1" y="35"/>
                </a:cxn>
                <a:cxn ang="0">
                  <a:pos x="3" y="44"/>
                </a:cxn>
                <a:cxn ang="0">
                  <a:pos x="8" y="35"/>
                </a:cxn>
                <a:cxn ang="0">
                  <a:pos x="11" y="25"/>
                </a:cxn>
                <a:cxn ang="0">
                  <a:pos x="12" y="12"/>
                </a:cxn>
                <a:cxn ang="0">
                  <a:pos x="11" y="0"/>
                </a:cxn>
              </a:cxnLst>
              <a:rect l="0" t="0" r="r" b="b"/>
              <a:pathLst>
                <a:path w="14" h="47">
                  <a:moveTo>
                    <a:pt x="10" y="0"/>
                  </a:moveTo>
                  <a:cubicBezTo>
                    <a:pt x="6" y="1"/>
                    <a:pt x="6" y="7"/>
                    <a:pt x="5" y="11"/>
                  </a:cubicBezTo>
                  <a:cubicBezTo>
                    <a:pt x="3" y="15"/>
                    <a:pt x="3" y="19"/>
                    <a:pt x="2" y="23"/>
                  </a:cubicBezTo>
                  <a:cubicBezTo>
                    <a:pt x="1" y="28"/>
                    <a:pt x="1" y="30"/>
                    <a:pt x="1" y="35"/>
                  </a:cubicBezTo>
                  <a:cubicBezTo>
                    <a:pt x="1" y="40"/>
                    <a:pt x="0" y="41"/>
                    <a:pt x="3" y="44"/>
                  </a:cubicBezTo>
                  <a:cubicBezTo>
                    <a:pt x="5" y="47"/>
                    <a:pt x="7" y="40"/>
                    <a:pt x="8" y="35"/>
                  </a:cubicBezTo>
                  <a:cubicBezTo>
                    <a:pt x="8" y="31"/>
                    <a:pt x="10" y="29"/>
                    <a:pt x="11" y="25"/>
                  </a:cubicBezTo>
                  <a:cubicBezTo>
                    <a:pt x="13" y="21"/>
                    <a:pt x="12" y="16"/>
                    <a:pt x="12" y="12"/>
                  </a:cubicBezTo>
                  <a:cubicBezTo>
                    <a:pt x="12" y="8"/>
                    <a:pt x="14" y="3"/>
                    <a:pt x="11" y="0"/>
                  </a:cubicBezTo>
                </a:path>
              </a:pathLst>
            </a:custGeom>
            <a:solidFill>
              <a:srgbClr val="BB5A7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88" name="Freeform 32"/>
            <p:cNvSpPr>
              <a:spLocks/>
            </p:cNvSpPr>
            <p:nvPr/>
          </p:nvSpPr>
          <p:spPr bwMode="auto">
            <a:xfrm>
              <a:off x="526" y="2299"/>
              <a:ext cx="902" cy="885"/>
            </a:xfrm>
            <a:custGeom>
              <a:avLst/>
              <a:gdLst/>
              <a:ahLst/>
              <a:cxnLst>
                <a:cxn ang="0">
                  <a:pos x="345" y="327"/>
                </a:cxn>
                <a:cxn ang="0">
                  <a:pos x="345" y="327"/>
                </a:cxn>
                <a:cxn ang="0">
                  <a:pos x="361" y="248"/>
                </a:cxn>
                <a:cxn ang="0">
                  <a:pos x="307" y="179"/>
                </a:cxn>
                <a:cxn ang="0">
                  <a:pos x="165" y="210"/>
                </a:cxn>
                <a:cxn ang="0">
                  <a:pos x="77" y="184"/>
                </a:cxn>
                <a:cxn ang="0">
                  <a:pos x="94" y="64"/>
                </a:cxn>
                <a:cxn ang="0">
                  <a:pos x="111" y="64"/>
                </a:cxn>
                <a:cxn ang="0">
                  <a:pos x="120" y="5"/>
                </a:cxn>
                <a:cxn ang="0">
                  <a:pos x="39" y="25"/>
                </a:cxn>
                <a:cxn ang="0">
                  <a:pos x="4" y="138"/>
                </a:cxn>
                <a:cxn ang="0">
                  <a:pos x="112" y="271"/>
                </a:cxn>
                <a:cxn ang="0">
                  <a:pos x="248" y="239"/>
                </a:cxn>
                <a:cxn ang="0">
                  <a:pos x="295" y="268"/>
                </a:cxn>
                <a:cxn ang="0">
                  <a:pos x="289" y="314"/>
                </a:cxn>
                <a:cxn ang="0">
                  <a:pos x="289" y="314"/>
                </a:cxn>
                <a:cxn ang="0">
                  <a:pos x="315" y="329"/>
                </a:cxn>
                <a:cxn ang="0">
                  <a:pos x="345" y="327"/>
                </a:cxn>
              </a:cxnLst>
              <a:rect l="0" t="0" r="r" b="b"/>
              <a:pathLst>
                <a:path w="361" h="332">
                  <a:moveTo>
                    <a:pt x="345" y="327"/>
                  </a:moveTo>
                  <a:cubicBezTo>
                    <a:pt x="345" y="327"/>
                    <a:pt x="345" y="327"/>
                    <a:pt x="345" y="327"/>
                  </a:cubicBezTo>
                  <a:cubicBezTo>
                    <a:pt x="359" y="299"/>
                    <a:pt x="361" y="268"/>
                    <a:pt x="361" y="248"/>
                  </a:cubicBezTo>
                  <a:cubicBezTo>
                    <a:pt x="360" y="222"/>
                    <a:pt x="349" y="191"/>
                    <a:pt x="307" y="179"/>
                  </a:cubicBezTo>
                  <a:cubicBezTo>
                    <a:pt x="264" y="167"/>
                    <a:pt x="209" y="197"/>
                    <a:pt x="165" y="210"/>
                  </a:cubicBezTo>
                  <a:cubicBezTo>
                    <a:pt x="124" y="222"/>
                    <a:pt x="101" y="228"/>
                    <a:pt x="77" y="184"/>
                  </a:cubicBezTo>
                  <a:cubicBezTo>
                    <a:pt x="48" y="123"/>
                    <a:pt x="65" y="68"/>
                    <a:pt x="94" y="64"/>
                  </a:cubicBezTo>
                  <a:cubicBezTo>
                    <a:pt x="100" y="63"/>
                    <a:pt x="106" y="63"/>
                    <a:pt x="111" y="64"/>
                  </a:cubicBezTo>
                  <a:cubicBezTo>
                    <a:pt x="96" y="59"/>
                    <a:pt x="109" y="8"/>
                    <a:pt x="120" y="5"/>
                  </a:cubicBezTo>
                  <a:cubicBezTo>
                    <a:pt x="99" y="0"/>
                    <a:pt x="69" y="0"/>
                    <a:pt x="39" y="25"/>
                  </a:cubicBezTo>
                  <a:cubicBezTo>
                    <a:pt x="10" y="49"/>
                    <a:pt x="0" y="93"/>
                    <a:pt x="4" y="138"/>
                  </a:cubicBezTo>
                  <a:cubicBezTo>
                    <a:pt x="7" y="169"/>
                    <a:pt x="36" y="269"/>
                    <a:pt x="112" y="271"/>
                  </a:cubicBezTo>
                  <a:cubicBezTo>
                    <a:pt x="155" y="274"/>
                    <a:pt x="202" y="258"/>
                    <a:pt x="248" y="239"/>
                  </a:cubicBezTo>
                  <a:cubicBezTo>
                    <a:pt x="276" y="227"/>
                    <a:pt x="298" y="229"/>
                    <a:pt x="295" y="268"/>
                  </a:cubicBezTo>
                  <a:cubicBezTo>
                    <a:pt x="294" y="286"/>
                    <a:pt x="292" y="301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ubicBezTo>
                    <a:pt x="289" y="321"/>
                    <a:pt x="301" y="327"/>
                    <a:pt x="315" y="329"/>
                  </a:cubicBezTo>
                  <a:cubicBezTo>
                    <a:pt x="329" y="332"/>
                    <a:pt x="341" y="332"/>
                    <a:pt x="345" y="327"/>
                  </a:cubicBezTo>
                  <a:close/>
                </a:path>
              </a:pathLst>
            </a:cu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89" name="Freeform 33"/>
            <p:cNvSpPr>
              <a:spLocks/>
            </p:cNvSpPr>
            <p:nvPr/>
          </p:nvSpPr>
          <p:spPr bwMode="auto">
            <a:xfrm>
              <a:off x="536" y="2355"/>
              <a:ext cx="140" cy="309"/>
            </a:xfrm>
            <a:custGeom>
              <a:avLst/>
              <a:gdLst/>
              <a:ahLst/>
              <a:cxnLst>
                <a:cxn ang="0">
                  <a:pos x="56" y="0"/>
                </a:cxn>
                <a:cxn ang="0">
                  <a:pos x="7" y="116"/>
                </a:cxn>
                <a:cxn ang="0">
                  <a:pos x="56" y="0"/>
                </a:cxn>
              </a:cxnLst>
              <a:rect l="0" t="0" r="r" b="b"/>
              <a:pathLst>
                <a:path w="56" h="116">
                  <a:moveTo>
                    <a:pt x="56" y="0"/>
                  </a:moveTo>
                  <a:cubicBezTo>
                    <a:pt x="40" y="7"/>
                    <a:pt x="0" y="31"/>
                    <a:pt x="7" y="116"/>
                  </a:cubicBezTo>
                  <a:cubicBezTo>
                    <a:pt x="7" y="91"/>
                    <a:pt x="16" y="25"/>
                    <a:pt x="5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90" name="Freeform 34"/>
            <p:cNvSpPr>
              <a:spLocks/>
            </p:cNvSpPr>
            <p:nvPr/>
          </p:nvSpPr>
          <p:spPr bwMode="auto">
            <a:xfrm>
              <a:off x="806" y="2877"/>
              <a:ext cx="440" cy="134"/>
            </a:xfrm>
            <a:custGeom>
              <a:avLst/>
              <a:gdLst/>
              <a:ahLst/>
              <a:cxnLst>
                <a:cxn ang="0">
                  <a:pos x="0" y="47"/>
                </a:cxn>
                <a:cxn ang="0">
                  <a:pos x="103" y="28"/>
                </a:cxn>
                <a:cxn ang="0">
                  <a:pos x="176" y="15"/>
                </a:cxn>
                <a:cxn ang="0">
                  <a:pos x="122" y="12"/>
                </a:cxn>
                <a:cxn ang="0">
                  <a:pos x="0" y="47"/>
                </a:cxn>
              </a:cxnLst>
              <a:rect l="0" t="0" r="r" b="b"/>
              <a:pathLst>
                <a:path w="176" h="50">
                  <a:moveTo>
                    <a:pt x="0" y="47"/>
                  </a:moveTo>
                  <a:cubicBezTo>
                    <a:pt x="25" y="50"/>
                    <a:pt x="54" y="47"/>
                    <a:pt x="103" y="28"/>
                  </a:cubicBezTo>
                  <a:cubicBezTo>
                    <a:pt x="152" y="10"/>
                    <a:pt x="170" y="8"/>
                    <a:pt x="176" y="15"/>
                  </a:cubicBezTo>
                  <a:cubicBezTo>
                    <a:pt x="163" y="0"/>
                    <a:pt x="154" y="2"/>
                    <a:pt x="122" y="12"/>
                  </a:cubicBezTo>
                  <a:cubicBezTo>
                    <a:pt x="90" y="22"/>
                    <a:pt x="61" y="44"/>
                    <a:pt x="0" y="47"/>
                  </a:cubicBezTo>
                  <a:close/>
                </a:path>
              </a:pathLst>
            </a:custGeom>
            <a:solidFill>
              <a:srgbClr val="DDA6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91" name="Freeform 35"/>
            <p:cNvSpPr>
              <a:spLocks/>
            </p:cNvSpPr>
            <p:nvPr/>
          </p:nvSpPr>
          <p:spPr bwMode="auto">
            <a:xfrm>
              <a:off x="823" y="2752"/>
              <a:ext cx="518" cy="165"/>
            </a:xfrm>
            <a:custGeom>
              <a:avLst/>
              <a:gdLst/>
              <a:ahLst/>
              <a:cxnLst>
                <a:cxn ang="0">
                  <a:pos x="0" y="54"/>
                </a:cxn>
                <a:cxn ang="0">
                  <a:pos x="100" y="28"/>
                </a:cxn>
                <a:cxn ang="0">
                  <a:pos x="207" y="23"/>
                </a:cxn>
                <a:cxn ang="0">
                  <a:pos x="97" y="38"/>
                </a:cxn>
                <a:cxn ang="0">
                  <a:pos x="0" y="54"/>
                </a:cxn>
              </a:cxnLst>
              <a:rect l="0" t="0" r="r" b="b"/>
              <a:pathLst>
                <a:path w="207" h="62">
                  <a:moveTo>
                    <a:pt x="0" y="54"/>
                  </a:moveTo>
                  <a:cubicBezTo>
                    <a:pt x="18" y="62"/>
                    <a:pt x="67" y="40"/>
                    <a:pt x="100" y="28"/>
                  </a:cubicBezTo>
                  <a:cubicBezTo>
                    <a:pt x="134" y="16"/>
                    <a:pt x="171" y="0"/>
                    <a:pt x="207" y="23"/>
                  </a:cubicBezTo>
                  <a:cubicBezTo>
                    <a:pt x="184" y="11"/>
                    <a:pt x="159" y="16"/>
                    <a:pt x="97" y="38"/>
                  </a:cubicBezTo>
                  <a:cubicBezTo>
                    <a:pt x="35" y="60"/>
                    <a:pt x="8" y="58"/>
                    <a:pt x="0" y="54"/>
                  </a:cubicBezTo>
                  <a:close/>
                </a:path>
              </a:pathLst>
            </a:custGeom>
            <a:solidFill>
              <a:srgbClr val="FCF8F8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92" name="Freeform 36"/>
            <p:cNvSpPr>
              <a:spLocks/>
            </p:cNvSpPr>
            <p:nvPr/>
          </p:nvSpPr>
          <p:spPr bwMode="auto">
            <a:xfrm>
              <a:off x="1208" y="2888"/>
              <a:ext cx="55" cy="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34"/>
                </a:cxn>
              </a:cxnLst>
              <a:rect l="0" t="0" r="r" b="b"/>
              <a:pathLst>
                <a:path w="22" h="34">
                  <a:moveTo>
                    <a:pt x="0" y="0"/>
                  </a:moveTo>
                  <a:cubicBezTo>
                    <a:pt x="15" y="0"/>
                    <a:pt x="22" y="21"/>
                    <a:pt x="22" y="34"/>
                  </a:cubicBezTo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93" name="Freeform 37"/>
            <p:cNvSpPr>
              <a:spLocks/>
            </p:cNvSpPr>
            <p:nvPr/>
          </p:nvSpPr>
          <p:spPr bwMode="auto">
            <a:xfrm>
              <a:off x="1216" y="2883"/>
              <a:ext cx="5" cy="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noFill/>
            <a:ln w="11113" cap="rnd">
              <a:solidFill>
                <a:srgbClr val="E6C1C7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94" name="Freeform 38"/>
            <p:cNvSpPr>
              <a:spLocks/>
            </p:cNvSpPr>
            <p:nvPr/>
          </p:nvSpPr>
          <p:spPr bwMode="auto">
            <a:xfrm>
              <a:off x="763" y="2304"/>
              <a:ext cx="95" cy="176"/>
            </a:xfrm>
            <a:custGeom>
              <a:avLst/>
              <a:gdLst/>
              <a:ahLst/>
              <a:cxnLst>
                <a:cxn ang="0">
                  <a:pos x="27" y="4"/>
                </a:cxn>
                <a:cxn ang="0">
                  <a:pos x="16" y="62"/>
                </a:cxn>
                <a:cxn ang="0">
                  <a:pos x="27" y="4"/>
                </a:cxn>
              </a:cxnLst>
              <a:rect l="0" t="0" r="r" b="b"/>
              <a:pathLst>
                <a:path w="38" h="66">
                  <a:moveTo>
                    <a:pt x="27" y="4"/>
                  </a:moveTo>
                  <a:cubicBezTo>
                    <a:pt x="15" y="0"/>
                    <a:pt x="0" y="58"/>
                    <a:pt x="16" y="62"/>
                  </a:cubicBezTo>
                  <a:cubicBezTo>
                    <a:pt x="33" y="66"/>
                    <a:pt x="38" y="7"/>
                    <a:pt x="27" y="4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95" name="Freeform 39"/>
            <p:cNvSpPr>
              <a:spLocks/>
            </p:cNvSpPr>
            <p:nvPr/>
          </p:nvSpPr>
          <p:spPr bwMode="auto">
            <a:xfrm>
              <a:off x="801" y="2336"/>
              <a:ext cx="35" cy="1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5" y="11"/>
                </a:cxn>
                <a:cxn ang="0">
                  <a:pos x="2" y="23"/>
                </a:cxn>
                <a:cxn ang="0">
                  <a:pos x="1" y="35"/>
                </a:cxn>
                <a:cxn ang="0">
                  <a:pos x="3" y="44"/>
                </a:cxn>
                <a:cxn ang="0">
                  <a:pos x="8" y="35"/>
                </a:cxn>
                <a:cxn ang="0">
                  <a:pos x="11" y="25"/>
                </a:cxn>
                <a:cxn ang="0">
                  <a:pos x="12" y="12"/>
                </a:cxn>
                <a:cxn ang="0">
                  <a:pos x="11" y="0"/>
                </a:cxn>
              </a:cxnLst>
              <a:rect l="0" t="0" r="r" b="b"/>
              <a:pathLst>
                <a:path w="14" h="47">
                  <a:moveTo>
                    <a:pt x="10" y="0"/>
                  </a:moveTo>
                  <a:cubicBezTo>
                    <a:pt x="6" y="1"/>
                    <a:pt x="6" y="7"/>
                    <a:pt x="5" y="11"/>
                  </a:cubicBezTo>
                  <a:cubicBezTo>
                    <a:pt x="3" y="15"/>
                    <a:pt x="3" y="19"/>
                    <a:pt x="2" y="23"/>
                  </a:cubicBezTo>
                  <a:cubicBezTo>
                    <a:pt x="1" y="28"/>
                    <a:pt x="1" y="30"/>
                    <a:pt x="1" y="35"/>
                  </a:cubicBezTo>
                  <a:cubicBezTo>
                    <a:pt x="1" y="40"/>
                    <a:pt x="0" y="41"/>
                    <a:pt x="3" y="44"/>
                  </a:cubicBezTo>
                  <a:cubicBezTo>
                    <a:pt x="5" y="47"/>
                    <a:pt x="7" y="40"/>
                    <a:pt x="8" y="35"/>
                  </a:cubicBezTo>
                  <a:cubicBezTo>
                    <a:pt x="8" y="31"/>
                    <a:pt x="10" y="29"/>
                    <a:pt x="11" y="25"/>
                  </a:cubicBezTo>
                  <a:cubicBezTo>
                    <a:pt x="13" y="21"/>
                    <a:pt x="12" y="16"/>
                    <a:pt x="12" y="12"/>
                  </a:cubicBezTo>
                  <a:cubicBezTo>
                    <a:pt x="12" y="8"/>
                    <a:pt x="14" y="3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496" name="Freeform 40"/>
            <p:cNvSpPr>
              <a:spLocks/>
            </p:cNvSpPr>
            <p:nvPr/>
          </p:nvSpPr>
          <p:spPr bwMode="auto">
            <a:xfrm>
              <a:off x="526" y="2299"/>
              <a:ext cx="902" cy="885"/>
            </a:xfrm>
            <a:custGeom>
              <a:avLst/>
              <a:gdLst/>
              <a:ahLst/>
              <a:cxnLst>
                <a:cxn ang="0">
                  <a:pos x="345" y="327"/>
                </a:cxn>
                <a:cxn ang="0">
                  <a:pos x="345" y="327"/>
                </a:cxn>
                <a:cxn ang="0">
                  <a:pos x="361" y="248"/>
                </a:cxn>
                <a:cxn ang="0">
                  <a:pos x="307" y="179"/>
                </a:cxn>
                <a:cxn ang="0">
                  <a:pos x="165" y="210"/>
                </a:cxn>
                <a:cxn ang="0">
                  <a:pos x="77" y="184"/>
                </a:cxn>
                <a:cxn ang="0">
                  <a:pos x="94" y="64"/>
                </a:cxn>
                <a:cxn ang="0">
                  <a:pos x="111" y="64"/>
                </a:cxn>
                <a:cxn ang="0">
                  <a:pos x="120" y="5"/>
                </a:cxn>
                <a:cxn ang="0">
                  <a:pos x="39" y="25"/>
                </a:cxn>
                <a:cxn ang="0">
                  <a:pos x="4" y="138"/>
                </a:cxn>
                <a:cxn ang="0">
                  <a:pos x="112" y="271"/>
                </a:cxn>
                <a:cxn ang="0">
                  <a:pos x="248" y="239"/>
                </a:cxn>
                <a:cxn ang="0">
                  <a:pos x="295" y="268"/>
                </a:cxn>
                <a:cxn ang="0">
                  <a:pos x="289" y="314"/>
                </a:cxn>
                <a:cxn ang="0">
                  <a:pos x="289" y="314"/>
                </a:cxn>
                <a:cxn ang="0">
                  <a:pos x="315" y="329"/>
                </a:cxn>
                <a:cxn ang="0">
                  <a:pos x="345" y="327"/>
                </a:cxn>
              </a:cxnLst>
              <a:rect l="0" t="0" r="r" b="b"/>
              <a:pathLst>
                <a:path w="361" h="332">
                  <a:moveTo>
                    <a:pt x="345" y="327"/>
                  </a:moveTo>
                  <a:cubicBezTo>
                    <a:pt x="345" y="327"/>
                    <a:pt x="345" y="327"/>
                    <a:pt x="345" y="327"/>
                  </a:cubicBezTo>
                  <a:cubicBezTo>
                    <a:pt x="359" y="299"/>
                    <a:pt x="361" y="268"/>
                    <a:pt x="361" y="248"/>
                  </a:cubicBezTo>
                  <a:cubicBezTo>
                    <a:pt x="360" y="222"/>
                    <a:pt x="349" y="191"/>
                    <a:pt x="307" y="179"/>
                  </a:cubicBezTo>
                  <a:cubicBezTo>
                    <a:pt x="264" y="167"/>
                    <a:pt x="209" y="197"/>
                    <a:pt x="165" y="210"/>
                  </a:cubicBezTo>
                  <a:cubicBezTo>
                    <a:pt x="124" y="222"/>
                    <a:pt x="101" y="228"/>
                    <a:pt x="77" y="184"/>
                  </a:cubicBezTo>
                  <a:cubicBezTo>
                    <a:pt x="48" y="123"/>
                    <a:pt x="65" y="68"/>
                    <a:pt x="94" y="64"/>
                  </a:cubicBezTo>
                  <a:cubicBezTo>
                    <a:pt x="100" y="63"/>
                    <a:pt x="106" y="63"/>
                    <a:pt x="111" y="64"/>
                  </a:cubicBezTo>
                  <a:cubicBezTo>
                    <a:pt x="96" y="59"/>
                    <a:pt x="109" y="8"/>
                    <a:pt x="120" y="5"/>
                  </a:cubicBezTo>
                  <a:cubicBezTo>
                    <a:pt x="99" y="0"/>
                    <a:pt x="69" y="0"/>
                    <a:pt x="39" y="25"/>
                  </a:cubicBezTo>
                  <a:cubicBezTo>
                    <a:pt x="10" y="49"/>
                    <a:pt x="0" y="93"/>
                    <a:pt x="4" y="138"/>
                  </a:cubicBezTo>
                  <a:cubicBezTo>
                    <a:pt x="7" y="169"/>
                    <a:pt x="36" y="269"/>
                    <a:pt x="112" y="271"/>
                  </a:cubicBezTo>
                  <a:cubicBezTo>
                    <a:pt x="155" y="274"/>
                    <a:pt x="202" y="258"/>
                    <a:pt x="248" y="239"/>
                  </a:cubicBezTo>
                  <a:cubicBezTo>
                    <a:pt x="276" y="227"/>
                    <a:pt x="298" y="229"/>
                    <a:pt x="295" y="268"/>
                  </a:cubicBezTo>
                  <a:cubicBezTo>
                    <a:pt x="294" y="286"/>
                    <a:pt x="292" y="301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ubicBezTo>
                    <a:pt x="289" y="321"/>
                    <a:pt x="301" y="327"/>
                    <a:pt x="315" y="329"/>
                  </a:cubicBezTo>
                  <a:cubicBezTo>
                    <a:pt x="329" y="332"/>
                    <a:pt x="341" y="332"/>
                    <a:pt x="345" y="327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9497" name="Text Box 41"/>
          <p:cNvSpPr txBox="1">
            <a:spLocks noChangeArrowheads="1"/>
          </p:cNvSpPr>
          <p:nvPr/>
        </p:nvSpPr>
        <p:spPr bwMode="auto">
          <a:xfrm>
            <a:off x="2990850" y="3817938"/>
            <a:ext cx="1000595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fr-FR" sz="1400"/>
              <a:t>Duodenum</a:t>
            </a:r>
          </a:p>
        </p:txBody>
      </p:sp>
      <p:sp>
        <p:nvSpPr>
          <p:cNvPr id="19498" name="Line 42"/>
          <p:cNvSpPr>
            <a:spLocks noChangeShapeType="1"/>
          </p:cNvSpPr>
          <p:nvPr/>
        </p:nvSpPr>
        <p:spPr bwMode="auto">
          <a:xfrm>
            <a:off x="2219325" y="3962400"/>
            <a:ext cx="838200" cy="0"/>
          </a:xfrm>
          <a:prstGeom prst="line">
            <a:avLst/>
          </a:prstGeom>
          <a:noFill/>
          <a:ln w="19050">
            <a:solidFill>
              <a:srgbClr val="B2B2B2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9499" name="Line 43"/>
          <p:cNvSpPr>
            <a:spLocks noChangeShapeType="1"/>
          </p:cNvSpPr>
          <p:nvPr/>
        </p:nvSpPr>
        <p:spPr bwMode="auto">
          <a:xfrm>
            <a:off x="3295650" y="1543050"/>
            <a:ext cx="762000" cy="0"/>
          </a:xfrm>
          <a:prstGeom prst="line">
            <a:avLst/>
          </a:prstGeom>
          <a:noFill/>
          <a:ln w="19050">
            <a:solidFill>
              <a:srgbClr val="B2B2B2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9500" name="Text Box 44"/>
          <p:cNvSpPr txBox="1">
            <a:spLocks noChangeArrowheads="1"/>
          </p:cNvSpPr>
          <p:nvPr/>
        </p:nvSpPr>
        <p:spPr bwMode="auto">
          <a:xfrm>
            <a:off x="4000500" y="1379538"/>
            <a:ext cx="1173526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ru-RU" sz="1400" dirty="0" smtClean="0"/>
              <a:t>Дно желудка</a:t>
            </a:r>
            <a:endParaRPr lang="fr-FR" sz="1400" dirty="0"/>
          </a:p>
        </p:txBody>
      </p:sp>
      <p:sp>
        <p:nvSpPr>
          <p:cNvPr id="19501" name="Line 45"/>
          <p:cNvSpPr>
            <a:spLocks noChangeShapeType="1"/>
          </p:cNvSpPr>
          <p:nvPr/>
        </p:nvSpPr>
        <p:spPr bwMode="auto">
          <a:xfrm>
            <a:off x="1543050" y="1543050"/>
            <a:ext cx="838200" cy="0"/>
          </a:xfrm>
          <a:prstGeom prst="line">
            <a:avLst/>
          </a:prstGeom>
          <a:noFill/>
          <a:ln w="19050">
            <a:solidFill>
              <a:srgbClr val="B2B2B2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9502" name="Text Box 46"/>
          <p:cNvSpPr txBox="1">
            <a:spLocks noChangeArrowheads="1"/>
          </p:cNvSpPr>
          <p:nvPr/>
        </p:nvSpPr>
        <p:spPr bwMode="auto">
          <a:xfrm>
            <a:off x="538163" y="1370013"/>
            <a:ext cx="875304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ru-RU" sz="1400" dirty="0" smtClean="0"/>
              <a:t>пищевод</a:t>
            </a:r>
            <a:endParaRPr lang="fr-FR" sz="1400" dirty="0"/>
          </a:p>
        </p:txBody>
      </p:sp>
      <p:sp>
        <p:nvSpPr>
          <p:cNvPr id="19503" name="Line 47"/>
          <p:cNvSpPr>
            <a:spLocks noChangeShapeType="1"/>
          </p:cNvSpPr>
          <p:nvPr/>
        </p:nvSpPr>
        <p:spPr bwMode="auto">
          <a:xfrm>
            <a:off x="2990850" y="2305050"/>
            <a:ext cx="1066800" cy="0"/>
          </a:xfrm>
          <a:prstGeom prst="line">
            <a:avLst/>
          </a:prstGeom>
          <a:noFill/>
          <a:ln w="19050">
            <a:solidFill>
              <a:srgbClr val="B2B2B2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9504" name="Text Box 48"/>
          <p:cNvSpPr txBox="1">
            <a:spLocks noChangeArrowheads="1"/>
          </p:cNvSpPr>
          <p:nvPr/>
        </p:nvSpPr>
        <p:spPr bwMode="auto">
          <a:xfrm>
            <a:off x="3990975" y="2151063"/>
            <a:ext cx="524759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ru-RU" sz="1400" dirty="0" smtClean="0"/>
              <a:t>тело</a:t>
            </a:r>
            <a:endParaRPr lang="fr-FR" sz="1400" dirty="0"/>
          </a:p>
        </p:txBody>
      </p:sp>
      <p:sp>
        <p:nvSpPr>
          <p:cNvPr id="19505" name="Line 49"/>
          <p:cNvSpPr>
            <a:spLocks noChangeShapeType="1"/>
          </p:cNvSpPr>
          <p:nvPr/>
        </p:nvSpPr>
        <p:spPr bwMode="auto">
          <a:xfrm>
            <a:off x="1924050" y="3371850"/>
            <a:ext cx="1600200" cy="0"/>
          </a:xfrm>
          <a:prstGeom prst="line">
            <a:avLst/>
          </a:prstGeom>
          <a:noFill/>
          <a:ln w="19050">
            <a:solidFill>
              <a:srgbClr val="B2B2B2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9506" name="Text Box 50"/>
          <p:cNvSpPr txBox="1">
            <a:spLocks noChangeArrowheads="1"/>
          </p:cNvSpPr>
          <p:nvPr/>
        </p:nvSpPr>
        <p:spPr bwMode="auto">
          <a:xfrm>
            <a:off x="3446463" y="3219450"/>
            <a:ext cx="1773178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ru-RU" sz="1400" dirty="0" err="1" smtClean="0"/>
              <a:t>Пилорический</a:t>
            </a:r>
            <a:r>
              <a:rPr lang="ru-RU" sz="1400" dirty="0" smtClean="0"/>
              <a:t> отдел</a:t>
            </a:r>
            <a:endParaRPr lang="fr-FR" sz="1400" dirty="0"/>
          </a:p>
        </p:txBody>
      </p:sp>
      <p:sp>
        <p:nvSpPr>
          <p:cNvPr id="19507" name="Line 51"/>
          <p:cNvSpPr>
            <a:spLocks noChangeShapeType="1"/>
          </p:cNvSpPr>
          <p:nvPr/>
        </p:nvSpPr>
        <p:spPr bwMode="auto">
          <a:xfrm>
            <a:off x="1038225" y="2486025"/>
            <a:ext cx="762000" cy="0"/>
          </a:xfrm>
          <a:prstGeom prst="line">
            <a:avLst/>
          </a:prstGeom>
          <a:noFill/>
          <a:ln w="19050">
            <a:solidFill>
              <a:srgbClr val="B2B2B2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9508" name="Text Box 52"/>
          <p:cNvSpPr txBox="1">
            <a:spLocks noChangeArrowheads="1"/>
          </p:cNvSpPr>
          <p:nvPr/>
        </p:nvSpPr>
        <p:spPr bwMode="auto">
          <a:xfrm>
            <a:off x="323850" y="2332038"/>
            <a:ext cx="2058577" cy="3077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ru-RU" sz="1400" dirty="0" err="1" smtClean="0"/>
              <a:t>Пилорический</a:t>
            </a:r>
            <a:r>
              <a:rPr lang="ru-RU" sz="1400" dirty="0" smtClean="0"/>
              <a:t> сфинктер</a:t>
            </a:r>
            <a:endParaRPr lang="fr-FR" sz="1400" dirty="0"/>
          </a:p>
        </p:txBody>
      </p:sp>
      <p:sp>
        <p:nvSpPr>
          <p:cNvPr id="19509" name="Line 53"/>
          <p:cNvSpPr>
            <a:spLocks noChangeShapeType="1"/>
          </p:cNvSpPr>
          <p:nvPr/>
        </p:nvSpPr>
        <p:spPr bwMode="auto">
          <a:xfrm>
            <a:off x="1800225" y="2476500"/>
            <a:ext cx="0" cy="381000"/>
          </a:xfrm>
          <a:prstGeom prst="line">
            <a:avLst/>
          </a:prstGeom>
          <a:noFill/>
          <a:ln w="19050">
            <a:solidFill>
              <a:srgbClr val="B2B2B2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pic>
        <p:nvPicPr>
          <p:cNvPr id="19510" name="Picture 54" descr="C:\Documents and Settings\asdr_cb\Bureau\cliparts\estomac_coupe.emf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119813" y="1273175"/>
            <a:ext cx="2209800" cy="2446338"/>
          </a:xfrm>
          <a:prstGeom prst="rect">
            <a:avLst/>
          </a:prstGeom>
          <a:noFill/>
        </p:spPr>
      </p:pic>
      <p:pic>
        <p:nvPicPr>
          <p:cNvPr id="19511" name="Picture 55" descr="C:\Documents and Settings\asdr_cb\Bureau\cliparts\duodenum_coupe.emf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534025" y="2892425"/>
            <a:ext cx="1428750" cy="1397000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/>
              <a:t>Моторика желудка</a:t>
            </a:r>
            <a:r>
              <a:rPr lang="ru-RU" dirty="0"/>
              <a:t/>
            </a:r>
            <a:br>
              <a:rPr lang="ru-RU" dirty="0"/>
            </a:b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285860"/>
            <a:ext cx="8229600" cy="4840303"/>
          </a:xfrm>
        </p:spPr>
        <p:txBody>
          <a:bodyPr>
            <a:normAutofit/>
          </a:bodyPr>
          <a:lstStyle/>
          <a:p>
            <a:r>
              <a:rPr lang="ru-RU" b="1" dirty="0" smtClean="0"/>
              <a:t>Запасающая и транспортная функции.</a:t>
            </a:r>
            <a:r>
              <a:rPr lang="ru-RU" dirty="0" smtClean="0"/>
              <a:t> Мышечная активность желудка обеспечивает три его основные функции: </a:t>
            </a:r>
          </a:p>
          <a:p>
            <a:r>
              <a:rPr lang="ru-RU" dirty="0" smtClean="0"/>
              <a:t>1) </a:t>
            </a:r>
            <a:r>
              <a:rPr lang="ru-RU" i="1" dirty="0" smtClean="0"/>
              <a:t>хранение пищи (пищевое депо)</a:t>
            </a:r>
            <a:r>
              <a:rPr lang="ru-RU" dirty="0" smtClean="0"/>
              <a:t> </a:t>
            </a:r>
          </a:p>
          <a:p>
            <a:r>
              <a:rPr lang="ru-RU" dirty="0" smtClean="0"/>
              <a:t>2) ее </a:t>
            </a:r>
            <a:r>
              <a:rPr lang="ru-RU" i="1" dirty="0" smtClean="0"/>
              <a:t>перемешивание и измельчение</a:t>
            </a:r>
            <a:r>
              <a:rPr lang="ru-RU" dirty="0" smtClean="0"/>
              <a:t> </a:t>
            </a:r>
          </a:p>
          <a:p>
            <a:r>
              <a:rPr lang="ru-RU" dirty="0" smtClean="0"/>
              <a:t>3) </a:t>
            </a:r>
            <a:r>
              <a:rPr lang="ru-RU" i="1" dirty="0" smtClean="0"/>
              <a:t>эвакуацию</a:t>
            </a:r>
            <a:r>
              <a:rPr lang="ru-RU" dirty="0" smtClean="0"/>
              <a:t> в двенадцатиперстную кишку. </a:t>
            </a:r>
          </a:p>
          <a:p>
            <a:endParaRPr lang="ru-RU" dirty="0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b="1" dirty="0"/>
              <a:t>Желудок как резервуар. </a:t>
            </a:r>
            <a:r>
              <a:rPr lang="ru-RU" dirty="0"/>
              <a:t>В </a:t>
            </a:r>
            <a:r>
              <a:rPr lang="ru-RU" i="1" dirty="0"/>
              <a:t>проксимальном отделе желудка</a:t>
            </a:r>
            <a:r>
              <a:rPr lang="ru-RU" dirty="0"/>
              <a:t> отсутствует какой–либо ритм возбуждения и перистальтики. В нем поддерживается тонус, зависящий от наполнения желудка. </a:t>
            </a:r>
          </a:p>
          <a:p>
            <a:endParaRPr lang="ru-RU" dirty="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dirty="0" smtClean="0"/>
              <a:t>Сильные круговые</a:t>
            </a:r>
            <a:r>
              <a:rPr lang="ru-RU" b="1" dirty="0" smtClean="0"/>
              <a:t> перистальтические волны</a:t>
            </a:r>
            <a:r>
              <a:rPr lang="ru-RU" dirty="0" smtClean="0"/>
              <a:t> в дистальном отделе желудка проталкивают его содержимое в сторону привратника и двенадцатиперстной кишки. </a:t>
            </a:r>
          </a:p>
          <a:p>
            <a:r>
              <a:rPr lang="ru-RU" dirty="0" smtClean="0"/>
              <a:t>Жидкость быстро эвакуируется в двенадцатиперстную кишку, и ее объем в желудке экспоненциально уменьшается. </a:t>
            </a:r>
            <a:endParaRPr lang="ru-RU" dirty="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b="1" dirty="0" smtClean="0"/>
              <a:t>Жевание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ru-RU" dirty="0" smtClean="0"/>
              <a:t>На </a:t>
            </a:r>
            <a:r>
              <a:rPr lang="ru-RU" dirty="0"/>
              <a:t>этом подготовительном этапе </a:t>
            </a:r>
            <a:r>
              <a:rPr lang="ru-RU" dirty="0" smtClean="0"/>
              <a:t>пища:</a:t>
            </a:r>
          </a:p>
          <a:p>
            <a:pPr lvl="1"/>
            <a:r>
              <a:rPr lang="ru-RU" dirty="0" smtClean="0"/>
              <a:t> разрезается </a:t>
            </a:r>
            <a:r>
              <a:rPr lang="ru-RU" dirty="0"/>
              <a:t>на куски и перетирается. Такое измельчение не абсолютно необходимо для переваривания и всасывания, но сильно облегчает эти процессы. В пережевывании пищи участвуют верхние и нижние челюсти, зубы, поперечнополосатая мускулатура нижней челюсти, язык, щеки, дно ротовой полости и нёбо. Ритмичный процесс жевания осуществляется в основном как непроизвольный рефлекторный акт.</a:t>
            </a:r>
          </a:p>
          <a:p>
            <a:endParaRPr lang="ru-RU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 smtClean="0"/>
              <a:t>Перемещение в желудке твердого содержимого</a:t>
            </a:r>
            <a:r>
              <a:rPr lang="ru-RU" dirty="0" smtClean="0"/>
              <a:t/>
            </a:r>
            <a:br>
              <a:rPr lang="ru-RU" dirty="0" smtClean="0"/>
            </a:b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ru-RU" dirty="0" smtClean="0"/>
              <a:t>Тело желудка в отличие от его дна содержит </a:t>
            </a:r>
            <a:r>
              <a:rPr lang="ru-RU" i="1" dirty="0" err="1" smtClean="0"/>
              <a:t>миогенные</a:t>
            </a:r>
            <a:r>
              <a:rPr lang="ru-RU" i="1" dirty="0" smtClean="0"/>
              <a:t> </a:t>
            </a:r>
            <a:r>
              <a:rPr lang="ru-RU" i="1" dirty="0" err="1" smtClean="0"/>
              <a:t>пейсмекеры</a:t>
            </a:r>
            <a:r>
              <a:rPr lang="ru-RU" dirty="0" smtClean="0"/>
              <a:t>, которые генерируют трехфазные циклические потенциалы –</a:t>
            </a:r>
            <a:r>
              <a:rPr lang="ru-RU" b="1" dirty="0" smtClean="0"/>
              <a:t> медленные волны,</a:t>
            </a:r>
            <a:r>
              <a:rPr lang="ru-RU" dirty="0" smtClean="0"/>
              <a:t> начинающиеся в области большой кривизны и захватывающие </a:t>
            </a:r>
            <a:r>
              <a:rPr lang="ru-RU" dirty="0" err="1" smtClean="0"/>
              <a:t>антральный</a:t>
            </a:r>
            <a:r>
              <a:rPr lang="ru-RU" dirty="0" smtClean="0"/>
              <a:t> отдел. Эти волны распространяются в сторону </a:t>
            </a:r>
            <a:r>
              <a:rPr lang="ru-RU" dirty="0" err="1" smtClean="0"/>
              <a:t>пилорического</a:t>
            </a:r>
            <a:r>
              <a:rPr lang="ru-RU" dirty="0" smtClean="0"/>
              <a:t> отдела с частотой 3/мин и ответственны за перемещение пищи в желудке. </a:t>
            </a:r>
          </a:p>
          <a:p>
            <a:endParaRPr lang="ru-RU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b="1" dirty="0" smtClean="0"/>
              <a:t>Опорожнение желудка</a:t>
            </a:r>
            <a:r>
              <a:rPr lang="ru-RU" dirty="0" smtClean="0"/>
              <a:t> 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r>
              <a:rPr lang="ru-RU" dirty="0" smtClean="0"/>
              <a:t>регулируется </a:t>
            </a:r>
            <a:r>
              <a:rPr lang="ru-RU" dirty="0"/>
              <a:t>вегетативной нервной системой, </a:t>
            </a:r>
            <a:r>
              <a:rPr lang="ru-RU" dirty="0" err="1"/>
              <a:t>интрамуральными</a:t>
            </a:r>
            <a:r>
              <a:rPr lang="ru-RU" dirty="0"/>
              <a:t> нервными сплетениями и гормонами. В отсутствие импульсов от </a:t>
            </a:r>
            <a:r>
              <a:rPr lang="ru-RU" i="1" dirty="0"/>
              <a:t>блуждающего нерва</a:t>
            </a:r>
            <a:r>
              <a:rPr lang="ru-RU" dirty="0"/>
              <a:t> </a:t>
            </a:r>
            <a:r>
              <a:rPr lang="ru-RU" dirty="0" smtClean="0"/>
              <a:t>перистальтика </a:t>
            </a:r>
            <a:r>
              <a:rPr lang="ru-RU" dirty="0"/>
              <a:t>желудка значительно ослабевает и опорожнение желудка замедляется. </a:t>
            </a:r>
            <a:endParaRPr lang="ru-RU" dirty="0" smtClean="0"/>
          </a:p>
          <a:p>
            <a:r>
              <a:rPr lang="ru-RU" dirty="0" smtClean="0"/>
              <a:t>Перистальтика </a:t>
            </a:r>
            <a:r>
              <a:rPr lang="ru-RU" dirty="0"/>
              <a:t>желудка усиливается под действием </a:t>
            </a:r>
            <a:r>
              <a:rPr lang="ru-RU" i="1" dirty="0" smtClean="0"/>
              <a:t>гормонов</a:t>
            </a:r>
            <a:r>
              <a:rPr lang="ru-RU" i="1" dirty="0"/>
              <a:t>,</a:t>
            </a:r>
            <a:r>
              <a:rPr lang="ru-RU" dirty="0"/>
              <a:t> как </a:t>
            </a:r>
            <a:r>
              <a:rPr lang="ru-RU" b="1" dirty="0" err="1"/>
              <a:t>холецистокинин</a:t>
            </a:r>
            <a:r>
              <a:rPr lang="ru-RU" dirty="0"/>
              <a:t> и, особенно, </a:t>
            </a:r>
            <a:r>
              <a:rPr lang="ru-RU" b="1" dirty="0" err="1"/>
              <a:t>гастрин</a:t>
            </a:r>
            <a:r>
              <a:rPr lang="ru-RU" dirty="0"/>
              <a:t>, и подавляется </a:t>
            </a:r>
            <a:r>
              <a:rPr lang="ru-RU" b="1" dirty="0"/>
              <a:t>секретином</a:t>
            </a:r>
            <a:r>
              <a:rPr lang="ru-RU" dirty="0"/>
              <a:t>, глюкагоном, ВИП и </a:t>
            </a:r>
            <a:r>
              <a:rPr lang="ru-RU" dirty="0" err="1"/>
              <a:t>соматостатином</a:t>
            </a:r>
            <a:r>
              <a:rPr lang="ru-RU" dirty="0"/>
              <a:t>. </a:t>
            </a:r>
          </a:p>
          <a:p>
            <a:endParaRPr lang="ru-RU" dirty="0"/>
          </a:p>
          <a:p>
            <a:endParaRPr lang="ru-RU" dirty="0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dirty="0" smtClean="0"/>
              <a:t>Скорость эвакуации содержимого желудка зависит от: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ru-RU" dirty="0" err="1" smtClean="0"/>
              <a:t>рН</a:t>
            </a:r>
            <a:r>
              <a:rPr lang="ru-RU" dirty="0" smtClean="0"/>
              <a:t> химуса</a:t>
            </a:r>
          </a:p>
          <a:p>
            <a:r>
              <a:rPr lang="ru-RU" dirty="0" err="1" smtClean="0"/>
              <a:t>Осмолярность</a:t>
            </a:r>
            <a:endParaRPr lang="ru-RU" dirty="0" smtClean="0"/>
          </a:p>
          <a:p>
            <a:r>
              <a:rPr lang="ru-RU" i="1" dirty="0" smtClean="0"/>
              <a:t>Липиды (особенно содержащие жирные кислоты с цепями из более чем 14 углеродных атомов)</a:t>
            </a:r>
          </a:p>
          <a:p>
            <a:r>
              <a:rPr lang="en-US" i="1" dirty="0" smtClean="0"/>
              <a:t>[</a:t>
            </a:r>
            <a:r>
              <a:rPr lang="ru-RU" i="1" dirty="0" smtClean="0"/>
              <a:t>Секретин</a:t>
            </a:r>
            <a:r>
              <a:rPr lang="en-US" i="1" dirty="0" smtClean="0"/>
              <a:t>]</a:t>
            </a:r>
            <a:endParaRPr lang="ru-RU" dirty="0" smtClean="0"/>
          </a:p>
          <a:p>
            <a:endParaRPr lang="ru-RU" dirty="0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20000"/>
          </a:bodyPr>
          <a:lstStyle/>
          <a:p>
            <a:r>
              <a:rPr lang="ru-RU" dirty="0" smtClean="0"/>
              <a:t>В регуляции </a:t>
            </a:r>
            <a:r>
              <a:rPr lang="ru-RU" i="1" dirty="0" smtClean="0"/>
              <a:t>опорожнения желудка</a:t>
            </a:r>
            <a:r>
              <a:rPr lang="ru-RU" dirty="0" smtClean="0"/>
              <a:t> помимо его наполнения, размеров частиц и вязкости содержимого играют роль рецепторы тонкого кишечника. </a:t>
            </a:r>
            <a:r>
              <a:rPr lang="ru-RU" i="1" dirty="0" smtClean="0"/>
              <a:t>Кислое содержимое эвакуируется из желудка медленнее, чем нейтральное, </a:t>
            </a:r>
            <a:r>
              <a:rPr lang="ru-RU" i="1" dirty="0" err="1" smtClean="0"/>
              <a:t>гиперосмолярное</a:t>
            </a:r>
            <a:r>
              <a:rPr lang="ru-RU" i="1" dirty="0" smtClean="0"/>
              <a:t> содержимое–медленнее, чем </a:t>
            </a:r>
            <a:r>
              <a:rPr lang="ru-RU" i="1" dirty="0" err="1" smtClean="0"/>
              <a:t>гипоосмолярное</a:t>
            </a:r>
            <a:r>
              <a:rPr lang="ru-RU" i="1" dirty="0" smtClean="0"/>
              <a:t>, а липиды (особенно содержащие жирные кислоты с цепями из более чем 14 углеродных атомов) – медленнее, чем продукты расщепления белков</a:t>
            </a:r>
            <a:r>
              <a:rPr lang="ru-RU" dirty="0" smtClean="0"/>
              <a:t> (кроме триптофана). В регуляции эвакуации участвуют как нервные, так и гормональные механизмы, причем в ее угнетении особенно важную роль играет </a:t>
            </a:r>
            <a:r>
              <a:rPr lang="ru-RU" i="1" dirty="0" smtClean="0"/>
              <a:t>секретин.</a:t>
            </a:r>
            <a:endParaRPr lang="ru-RU" dirty="0" smtClean="0"/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ru-RU" i="1" dirty="0" smtClean="0"/>
              <a:t>Крупные твердые частицы</a:t>
            </a:r>
            <a:r>
              <a:rPr lang="ru-RU" dirty="0" smtClean="0"/>
              <a:t> не могут выводиться из желудка во время фазы пищеварительного опорожнения. Такие </a:t>
            </a:r>
            <a:r>
              <a:rPr lang="ru-RU" dirty="0" err="1" smtClean="0"/>
              <a:t>неперевариваемые</a:t>
            </a:r>
            <a:r>
              <a:rPr lang="ru-RU" dirty="0" smtClean="0"/>
              <a:t> частицы с диаметром более 3 мм могут проходить через привратник только в голодную фазу при участии специального механизма </a:t>
            </a:r>
            <a:r>
              <a:rPr lang="ru-RU" dirty="0" err="1" smtClean="0"/>
              <a:t>миоэлектрического</a:t>
            </a:r>
            <a:r>
              <a:rPr lang="ru-RU" dirty="0" smtClean="0"/>
              <a:t> комплекса.</a:t>
            </a:r>
            <a:endParaRPr lang="ru-RU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20000"/>
          </a:bodyPr>
          <a:lstStyle/>
          <a:p>
            <a:r>
              <a:rPr lang="ru-RU" i="1" dirty="0" smtClean="0"/>
              <a:t>Крупные твердые частицы</a:t>
            </a:r>
            <a:r>
              <a:rPr lang="ru-RU" dirty="0" smtClean="0"/>
              <a:t> не могут выводиться из желудка во время фазы пищеварительного опорожнения. Такие </a:t>
            </a:r>
            <a:r>
              <a:rPr lang="ru-RU" dirty="0" err="1" smtClean="0"/>
              <a:t>неперевариваемые</a:t>
            </a:r>
            <a:r>
              <a:rPr lang="ru-RU" dirty="0" smtClean="0"/>
              <a:t> частицы с диаметром более 3 мм могут проходить через привратник только в голодную фазу при участии специального механизма </a:t>
            </a:r>
            <a:r>
              <a:rPr lang="ru-RU" dirty="0" err="1" smtClean="0"/>
              <a:t>миоэлектрического</a:t>
            </a:r>
            <a:r>
              <a:rPr lang="ru-RU" dirty="0" smtClean="0"/>
              <a:t> комплекса. В фазе 3 этого процесса происходят интенсивные сокращения дистального отдела желудка, благодаря чему привратник, закрытый во время пищеварительной фазы, остается открытым и крупные частицы могут проходить в двенадцатиперстную кишку.</a:t>
            </a:r>
          </a:p>
          <a:p>
            <a:endParaRPr lang="ru-RU" dirty="0"/>
          </a:p>
        </p:txBody>
      </p: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 smtClean="0"/>
              <a:t>Желудочная секреция</a:t>
            </a:r>
            <a:r>
              <a:rPr lang="ru-RU" dirty="0" smtClean="0"/>
              <a:t/>
            </a:r>
            <a:br>
              <a:rPr lang="ru-RU" dirty="0" smtClean="0"/>
            </a:b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dirty="0" smtClean="0"/>
              <a:t>Клетки </a:t>
            </a:r>
            <a:r>
              <a:rPr lang="ru-RU" dirty="0"/>
              <a:t>желудочных желез секретируют в сутки 2–3 л желудочного сока, содержащего ионы и макромолекулы. Кроме того, желудок секретирует в кровь гормон </a:t>
            </a:r>
            <a:r>
              <a:rPr lang="ru-RU" i="1" dirty="0" err="1"/>
              <a:t>гастрин</a:t>
            </a:r>
            <a:r>
              <a:rPr lang="ru-RU" i="1" dirty="0"/>
              <a:t>.</a:t>
            </a:r>
            <a:r>
              <a:rPr lang="ru-RU" dirty="0"/>
              <a:t> 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b="1" dirty="0" smtClean="0"/>
              <a:t>Желудочная секреция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ru-RU" dirty="0" smtClean="0"/>
              <a:t>базальная (в голодную фазу) </a:t>
            </a:r>
          </a:p>
          <a:p>
            <a:r>
              <a:rPr lang="ru-RU" dirty="0" smtClean="0"/>
              <a:t>стимулированная (пищеварительная). </a:t>
            </a:r>
          </a:p>
          <a:p>
            <a:r>
              <a:rPr lang="ru-RU" dirty="0" smtClean="0"/>
              <a:t>Секретируемая желудком </a:t>
            </a:r>
            <a:r>
              <a:rPr lang="ru-RU" i="1" dirty="0" smtClean="0"/>
              <a:t>кислота</a:t>
            </a:r>
            <a:r>
              <a:rPr lang="ru-RU" dirty="0" smtClean="0"/>
              <a:t> вызывает денатурацию белков и активирует </a:t>
            </a:r>
            <a:r>
              <a:rPr lang="ru-RU" dirty="0" err="1" smtClean="0"/>
              <a:t>пепсиноген</a:t>
            </a:r>
            <a:r>
              <a:rPr lang="ru-RU" dirty="0" smtClean="0"/>
              <a:t>, превращая его в пепсин</a:t>
            </a:r>
          </a:p>
          <a:p>
            <a:r>
              <a:rPr lang="ru-RU" dirty="0" smtClean="0"/>
              <a:t>Выделяемая желудком </a:t>
            </a:r>
            <a:r>
              <a:rPr lang="ru-RU" i="1" dirty="0" smtClean="0"/>
              <a:t>слизь</a:t>
            </a:r>
            <a:r>
              <a:rPr lang="ru-RU" dirty="0" smtClean="0"/>
              <a:t> обволакивает химус и защищает слизистую. </a:t>
            </a:r>
          </a:p>
          <a:p>
            <a:r>
              <a:rPr lang="ru-RU" dirty="0" smtClean="0"/>
              <a:t>в желудочном соке присутствует </a:t>
            </a:r>
            <a:r>
              <a:rPr lang="ru-RU" i="1" dirty="0" smtClean="0"/>
              <a:t>внутренний фактор,</a:t>
            </a:r>
            <a:r>
              <a:rPr lang="ru-RU" dirty="0" smtClean="0"/>
              <a:t> необходимый для всасывания витамина В12. </a:t>
            </a:r>
          </a:p>
          <a:p>
            <a:endParaRPr lang="ru-RU" dirty="0" smtClean="0"/>
          </a:p>
          <a:p>
            <a:endParaRPr lang="ru-RU" dirty="0"/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Секреторные клетки стенки желудка</a:t>
            </a:r>
            <a:endParaRPr lang="fr-FR" dirty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879475" y="1244600"/>
            <a:ext cx="1458913" cy="5146675"/>
            <a:chOff x="554" y="784"/>
            <a:chExt cx="919" cy="3242"/>
          </a:xfrm>
        </p:grpSpPr>
        <p:grpSp>
          <p:nvGrpSpPr>
            <p:cNvPr id="3" name="Group 4"/>
            <p:cNvGrpSpPr>
              <a:grpSpLocks/>
            </p:cNvGrpSpPr>
            <p:nvPr/>
          </p:nvGrpSpPr>
          <p:grpSpPr bwMode="auto">
            <a:xfrm>
              <a:off x="554" y="784"/>
              <a:ext cx="919" cy="3242"/>
              <a:chOff x="554" y="784"/>
              <a:chExt cx="919" cy="3242"/>
            </a:xfrm>
          </p:grpSpPr>
          <p:sp>
            <p:nvSpPr>
              <p:cNvPr id="28677" name="Freeform 5"/>
              <p:cNvSpPr>
                <a:spLocks noEditPoints="1"/>
              </p:cNvSpPr>
              <p:nvPr/>
            </p:nvSpPr>
            <p:spPr bwMode="auto">
              <a:xfrm>
                <a:off x="555" y="966"/>
                <a:ext cx="918" cy="3060"/>
              </a:xfrm>
              <a:custGeom>
                <a:avLst/>
                <a:gdLst/>
                <a:ahLst/>
                <a:cxnLst>
                  <a:cxn ang="0">
                    <a:pos x="551" y="1326"/>
                  </a:cxn>
                  <a:cxn ang="0">
                    <a:pos x="551" y="1326"/>
                  </a:cxn>
                  <a:cxn ang="0">
                    <a:pos x="523" y="1332"/>
                  </a:cxn>
                  <a:cxn ang="0">
                    <a:pos x="479" y="1328"/>
                  </a:cxn>
                  <a:cxn ang="0">
                    <a:pos x="444" y="1310"/>
                  </a:cxn>
                  <a:cxn ang="0">
                    <a:pos x="425" y="1270"/>
                  </a:cxn>
                  <a:cxn ang="0">
                    <a:pos x="429" y="1203"/>
                  </a:cxn>
                  <a:cxn ang="0">
                    <a:pos x="432" y="1139"/>
                  </a:cxn>
                  <a:cxn ang="0">
                    <a:pos x="434" y="1086"/>
                  </a:cxn>
                  <a:cxn ang="0">
                    <a:pos x="431" y="1060"/>
                  </a:cxn>
                  <a:cxn ang="0">
                    <a:pos x="438" y="983"/>
                  </a:cxn>
                  <a:cxn ang="0">
                    <a:pos x="453" y="914"/>
                  </a:cxn>
                  <a:cxn ang="0">
                    <a:pos x="472" y="854"/>
                  </a:cxn>
                  <a:cxn ang="0">
                    <a:pos x="493" y="792"/>
                  </a:cxn>
                  <a:cxn ang="0">
                    <a:pos x="511" y="724"/>
                  </a:cxn>
                  <a:cxn ang="0">
                    <a:pos x="530" y="673"/>
                  </a:cxn>
                  <a:cxn ang="0">
                    <a:pos x="551" y="655"/>
                  </a:cxn>
                  <a:cxn ang="0">
                    <a:pos x="551" y="655"/>
                  </a:cxn>
                  <a:cxn ang="0">
                    <a:pos x="551" y="0"/>
                  </a:cxn>
                  <a:cxn ang="0">
                    <a:pos x="499" y="35"/>
                  </a:cxn>
                  <a:cxn ang="0">
                    <a:pos x="367" y="736"/>
                  </a:cxn>
                  <a:cxn ang="0">
                    <a:pos x="266" y="1152"/>
                  </a:cxn>
                  <a:cxn ang="0">
                    <a:pos x="247" y="1574"/>
                  </a:cxn>
                  <a:cxn ang="0">
                    <a:pos x="185" y="1781"/>
                  </a:cxn>
                  <a:cxn ang="0">
                    <a:pos x="82" y="1619"/>
                  </a:cxn>
                  <a:cxn ang="0">
                    <a:pos x="101" y="1090"/>
                  </a:cxn>
                  <a:cxn ang="0">
                    <a:pos x="118" y="878"/>
                  </a:cxn>
                  <a:cxn ang="0">
                    <a:pos x="125" y="733"/>
                  </a:cxn>
                  <a:cxn ang="0">
                    <a:pos x="106" y="603"/>
                  </a:cxn>
                  <a:cxn ang="0">
                    <a:pos x="77" y="455"/>
                  </a:cxn>
                  <a:cxn ang="0">
                    <a:pos x="61" y="191"/>
                  </a:cxn>
                  <a:cxn ang="0">
                    <a:pos x="11" y="54"/>
                  </a:cxn>
                  <a:cxn ang="0">
                    <a:pos x="0" y="54"/>
                  </a:cxn>
                  <a:cxn ang="0">
                    <a:pos x="0" y="1845"/>
                  </a:cxn>
                  <a:cxn ang="0">
                    <a:pos x="551" y="1845"/>
                  </a:cxn>
                  <a:cxn ang="0">
                    <a:pos x="551" y="1326"/>
                  </a:cxn>
                  <a:cxn ang="0">
                    <a:pos x="431" y="1667"/>
                  </a:cxn>
                  <a:cxn ang="0">
                    <a:pos x="399" y="1685"/>
                  </a:cxn>
                  <a:cxn ang="0">
                    <a:pos x="385" y="1642"/>
                  </a:cxn>
                  <a:cxn ang="0">
                    <a:pos x="373" y="1578"/>
                  </a:cxn>
                  <a:cxn ang="0">
                    <a:pos x="369" y="1525"/>
                  </a:cxn>
                  <a:cxn ang="0">
                    <a:pos x="383" y="1489"/>
                  </a:cxn>
                  <a:cxn ang="0">
                    <a:pos x="411" y="1518"/>
                  </a:cxn>
                  <a:cxn ang="0">
                    <a:pos x="423" y="1562"/>
                  </a:cxn>
                  <a:cxn ang="0">
                    <a:pos x="432" y="1620"/>
                  </a:cxn>
                  <a:cxn ang="0">
                    <a:pos x="431" y="1667"/>
                  </a:cxn>
                </a:cxnLst>
                <a:rect l="0" t="0" r="r" b="b"/>
                <a:pathLst>
                  <a:path w="551" h="1845">
                    <a:moveTo>
                      <a:pt x="551" y="1326"/>
                    </a:moveTo>
                    <a:cubicBezTo>
                      <a:pt x="551" y="1326"/>
                      <a:pt x="551" y="1326"/>
                      <a:pt x="551" y="1326"/>
                    </a:cubicBezTo>
                    <a:cubicBezTo>
                      <a:pt x="544" y="1327"/>
                      <a:pt x="533" y="1328"/>
                      <a:pt x="523" y="1332"/>
                    </a:cubicBezTo>
                    <a:cubicBezTo>
                      <a:pt x="517" y="1323"/>
                      <a:pt x="498" y="1320"/>
                      <a:pt x="479" y="1328"/>
                    </a:cubicBezTo>
                    <a:cubicBezTo>
                      <a:pt x="479" y="1325"/>
                      <a:pt x="452" y="1308"/>
                      <a:pt x="444" y="1310"/>
                    </a:cubicBezTo>
                    <a:cubicBezTo>
                      <a:pt x="443" y="1297"/>
                      <a:pt x="438" y="1276"/>
                      <a:pt x="425" y="1270"/>
                    </a:cubicBezTo>
                    <a:cubicBezTo>
                      <a:pt x="436" y="1263"/>
                      <a:pt x="438" y="1216"/>
                      <a:pt x="429" y="1203"/>
                    </a:cubicBezTo>
                    <a:cubicBezTo>
                      <a:pt x="436" y="1193"/>
                      <a:pt x="437" y="1156"/>
                      <a:pt x="432" y="1139"/>
                    </a:cubicBezTo>
                    <a:cubicBezTo>
                      <a:pt x="441" y="1126"/>
                      <a:pt x="434" y="1086"/>
                      <a:pt x="434" y="1086"/>
                    </a:cubicBezTo>
                    <a:cubicBezTo>
                      <a:pt x="431" y="1060"/>
                      <a:pt x="431" y="1060"/>
                      <a:pt x="431" y="1060"/>
                    </a:cubicBezTo>
                    <a:cubicBezTo>
                      <a:pt x="436" y="1051"/>
                      <a:pt x="448" y="1006"/>
                      <a:pt x="438" y="983"/>
                    </a:cubicBezTo>
                    <a:cubicBezTo>
                      <a:pt x="449" y="976"/>
                      <a:pt x="459" y="934"/>
                      <a:pt x="453" y="914"/>
                    </a:cubicBezTo>
                    <a:cubicBezTo>
                      <a:pt x="463" y="902"/>
                      <a:pt x="478" y="870"/>
                      <a:pt x="472" y="854"/>
                    </a:cubicBezTo>
                    <a:cubicBezTo>
                      <a:pt x="483" y="848"/>
                      <a:pt x="496" y="810"/>
                      <a:pt x="493" y="792"/>
                    </a:cubicBezTo>
                    <a:cubicBezTo>
                      <a:pt x="504" y="784"/>
                      <a:pt x="515" y="737"/>
                      <a:pt x="511" y="724"/>
                    </a:cubicBezTo>
                    <a:cubicBezTo>
                      <a:pt x="519" y="718"/>
                      <a:pt x="532" y="688"/>
                      <a:pt x="530" y="673"/>
                    </a:cubicBezTo>
                    <a:cubicBezTo>
                      <a:pt x="534" y="673"/>
                      <a:pt x="543" y="665"/>
                      <a:pt x="551" y="655"/>
                    </a:cubicBezTo>
                    <a:cubicBezTo>
                      <a:pt x="551" y="655"/>
                      <a:pt x="551" y="655"/>
                      <a:pt x="551" y="655"/>
                    </a:cubicBezTo>
                    <a:cubicBezTo>
                      <a:pt x="551" y="0"/>
                      <a:pt x="551" y="0"/>
                      <a:pt x="551" y="0"/>
                    </a:cubicBezTo>
                    <a:cubicBezTo>
                      <a:pt x="541" y="5"/>
                      <a:pt x="518" y="18"/>
                      <a:pt x="499" y="35"/>
                    </a:cubicBezTo>
                    <a:cubicBezTo>
                      <a:pt x="408" y="116"/>
                      <a:pt x="416" y="560"/>
                      <a:pt x="367" y="736"/>
                    </a:cubicBezTo>
                    <a:cubicBezTo>
                      <a:pt x="328" y="878"/>
                      <a:pt x="272" y="1067"/>
                      <a:pt x="266" y="1152"/>
                    </a:cubicBezTo>
                    <a:cubicBezTo>
                      <a:pt x="259" y="1268"/>
                      <a:pt x="242" y="1497"/>
                      <a:pt x="247" y="1574"/>
                    </a:cubicBezTo>
                    <a:cubicBezTo>
                      <a:pt x="253" y="1651"/>
                      <a:pt x="245" y="1776"/>
                      <a:pt x="185" y="1781"/>
                    </a:cubicBezTo>
                    <a:cubicBezTo>
                      <a:pt x="142" y="1784"/>
                      <a:pt x="90" y="1732"/>
                      <a:pt x="82" y="1619"/>
                    </a:cubicBezTo>
                    <a:cubicBezTo>
                      <a:pt x="75" y="1507"/>
                      <a:pt x="93" y="1150"/>
                      <a:pt x="101" y="1090"/>
                    </a:cubicBezTo>
                    <a:cubicBezTo>
                      <a:pt x="108" y="1030"/>
                      <a:pt x="110" y="936"/>
                      <a:pt x="118" y="878"/>
                    </a:cubicBezTo>
                    <a:cubicBezTo>
                      <a:pt x="120" y="852"/>
                      <a:pt x="125" y="790"/>
                      <a:pt x="125" y="733"/>
                    </a:cubicBezTo>
                    <a:cubicBezTo>
                      <a:pt x="125" y="705"/>
                      <a:pt x="116" y="656"/>
                      <a:pt x="106" y="603"/>
                    </a:cubicBezTo>
                    <a:cubicBezTo>
                      <a:pt x="95" y="551"/>
                      <a:pt x="83" y="495"/>
                      <a:pt x="77" y="455"/>
                    </a:cubicBezTo>
                    <a:cubicBezTo>
                      <a:pt x="63" y="374"/>
                      <a:pt x="44" y="307"/>
                      <a:pt x="61" y="191"/>
                    </a:cubicBezTo>
                    <a:cubicBezTo>
                      <a:pt x="77" y="75"/>
                      <a:pt x="41" y="54"/>
                      <a:pt x="11" y="54"/>
                    </a:cubicBezTo>
                    <a:cubicBezTo>
                      <a:pt x="7" y="54"/>
                      <a:pt x="3" y="54"/>
                      <a:pt x="0" y="54"/>
                    </a:cubicBezTo>
                    <a:cubicBezTo>
                      <a:pt x="0" y="1845"/>
                      <a:pt x="0" y="1845"/>
                      <a:pt x="0" y="1845"/>
                    </a:cubicBezTo>
                    <a:cubicBezTo>
                      <a:pt x="551" y="1845"/>
                      <a:pt x="551" y="1845"/>
                      <a:pt x="551" y="1845"/>
                    </a:cubicBezTo>
                    <a:lnTo>
                      <a:pt x="551" y="1326"/>
                    </a:lnTo>
                    <a:close/>
                    <a:moveTo>
                      <a:pt x="431" y="1667"/>
                    </a:moveTo>
                    <a:cubicBezTo>
                      <a:pt x="423" y="1671"/>
                      <a:pt x="401" y="1680"/>
                      <a:pt x="399" y="1685"/>
                    </a:cubicBezTo>
                    <a:cubicBezTo>
                      <a:pt x="400" y="1676"/>
                      <a:pt x="392" y="1646"/>
                      <a:pt x="385" y="1642"/>
                    </a:cubicBezTo>
                    <a:cubicBezTo>
                      <a:pt x="386" y="1632"/>
                      <a:pt x="381" y="1586"/>
                      <a:pt x="373" y="1578"/>
                    </a:cubicBezTo>
                    <a:cubicBezTo>
                      <a:pt x="377" y="1570"/>
                      <a:pt x="375" y="1534"/>
                      <a:pt x="369" y="1525"/>
                    </a:cubicBezTo>
                    <a:cubicBezTo>
                      <a:pt x="375" y="1519"/>
                      <a:pt x="383" y="1497"/>
                      <a:pt x="383" y="1489"/>
                    </a:cubicBezTo>
                    <a:cubicBezTo>
                      <a:pt x="385" y="1503"/>
                      <a:pt x="400" y="1515"/>
                      <a:pt x="411" y="1518"/>
                    </a:cubicBezTo>
                    <a:cubicBezTo>
                      <a:pt x="409" y="1528"/>
                      <a:pt x="414" y="1554"/>
                      <a:pt x="423" y="1562"/>
                    </a:cubicBezTo>
                    <a:cubicBezTo>
                      <a:pt x="419" y="1569"/>
                      <a:pt x="426" y="1615"/>
                      <a:pt x="432" y="1620"/>
                    </a:cubicBezTo>
                    <a:cubicBezTo>
                      <a:pt x="429" y="1628"/>
                      <a:pt x="427" y="1662"/>
                      <a:pt x="431" y="1667"/>
                    </a:cubicBezTo>
                    <a:close/>
                  </a:path>
                </a:pathLst>
              </a:custGeom>
              <a:solidFill>
                <a:srgbClr val="F8EDE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678" name="Freeform 6"/>
              <p:cNvSpPr>
                <a:spLocks noEditPoints="1"/>
              </p:cNvSpPr>
              <p:nvPr/>
            </p:nvSpPr>
            <p:spPr bwMode="auto">
              <a:xfrm>
                <a:off x="1071" y="3341"/>
                <a:ext cx="290" cy="539"/>
              </a:xfrm>
              <a:custGeom>
                <a:avLst/>
                <a:gdLst/>
                <a:ahLst/>
                <a:cxnLst>
                  <a:cxn ang="0">
                    <a:pos x="27" y="16"/>
                  </a:cxn>
                  <a:cxn ang="0">
                    <a:pos x="6" y="164"/>
                  </a:cxn>
                  <a:cxn ang="0">
                    <a:pos x="118" y="317"/>
                  </a:cxn>
                  <a:cxn ang="0">
                    <a:pos x="153" y="296"/>
                  </a:cxn>
                  <a:cxn ang="0">
                    <a:pos x="174" y="208"/>
                  </a:cxn>
                  <a:cxn ang="0">
                    <a:pos x="166" y="140"/>
                  </a:cxn>
                  <a:cxn ang="0">
                    <a:pos x="60" y="0"/>
                  </a:cxn>
                  <a:cxn ang="0">
                    <a:pos x="27" y="16"/>
                  </a:cxn>
                  <a:cxn ang="0">
                    <a:pos x="18" y="163"/>
                  </a:cxn>
                  <a:cxn ang="0">
                    <a:pos x="36" y="24"/>
                  </a:cxn>
                  <a:cxn ang="0">
                    <a:pos x="60" y="12"/>
                  </a:cxn>
                  <a:cxn ang="0">
                    <a:pos x="154" y="142"/>
                  </a:cxn>
                  <a:cxn ang="0">
                    <a:pos x="143" y="289"/>
                  </a:cxn>
                  <a:cxn ang="0">
                    <a:pos x="117" y="305"/>
                  </a:cxn>
                  <a:cxn ang="0">
                    <a:pos x="117" y="305"/>
                  </a:cxn>
                  <a:cxn ang="0">
                    <a:pos x="18" y="163"/>
                  </a:cxn>
                  <a:cxn ang="0">
                    <a:pos x="118" y="317"/>
                  </a:cxn>
                  <a:cxn ang="0">
                    <a:pos x="118" y="317"/>
                  </a:cxn>
                  <a:cxn ang="0">
                    <a:pos x="118" y="317"/>
                  </a:cxn>
                  <a:cxn ang="0">
                    <a:pos x="118" y="317"/>
                  </a:cxn>
                </a:cxnLst>
                <a:rect l="0" t="0" r="r" b="b"/>
                <a:pathLst>
                  <a:path w="174" h="325">
                    <a:moveTo>
                      <a:pt x="27" y="16"/>
                    </a:moveTo>
                    <a:cubicBezTo>
                      <a:pt x="1" y="47"/>
                      <a:pt x="0" y="115"/>
                      <a:pt x="6" y="164"/>
                    </a:cubicBezTo>
                    <a:cubicBezTo>
                      <a:pt x="21" y="273"/>
                      <a:pt x="58" y="325"/>
                      <a:pt x="118" y="317"/>
                    </a:cubicBezTo>
                    <a:cubicBezTo>
                      <a:pt x="132" y="316"/>
                      <a:pt x="144" y="309"/>
                      <a:pt x="153" y="296"/>
                    </a:cubicBezTo>
                    <a:cubicBezTo>
                      <a:pt x="168" y="275"/>
                      <a:pt x="174" y="242"/>
                      <a:pt x="174" y="208"/>
                    </a:cubicBezTo>
                    <a:cubicBezTo>
                      <a:pt x="174" y="185"/>
                      <a:pt x="171" y="160"/>
                      <a:pt x="166" y="140"/>
                    </a:cubicBezTo>
                    <a:cubicBezTo>
                      <a:pt x="143" y="44"/>
                      <a:pt x="109" y="0"/>
                      <a:pt x="60" y="0"/>
                    </a:cubicBezTo>
                    <a:cubicBezTo>
                      <a:pt x="47" y="0"/>
                      <a:pt x="36" y="6"/>
                      <a:pt x="27" y="16"/>
                    </a:cubicBezTo>
                    <a:close/>
                    <a:moveTo>
                      <a:pt x="18" y="163"/>
                    </a:moveTo>
                    <a:cubicBezTo>
                      <a:pt x="12" y="112"/>
                      <a:pt x="15" y="50"/>
                      <a:pt x="36" y="24"/>
                    </a:cubicBezTo>
                    <a:cubicBezTo>
                      <a:pt x="43" y="16"/>
                      <a:pt x="51" y="12"/>
                      <a:pt x="60" y="12"/>
                    </a:cubicBezTo>
                    <a:cubicBezTo>
                      <a:pt x="103" y="12"/>
                      <a:pt x="133" y="53"/>
                      <a:pt x="154" y="142"/>
                    </a:cubicBezTo>
                    <a:cubicBezTo>
                      <a:pt x="166" y="190"/>
                      <a:pt x="166" y="257"/>
                      <a:pt x="143" y="289"/>
                    </a:cubicBezTo>
                    <a:cubicBezTo>
                      <a:pt x="136" y="299"/>
                      <a:pt x="127" y="304"/>
                      <a:pt x="117" y="305"/>
                    </a:cubicBezTo>
                    <a:cubicBezTo>
                      <a:pt x="117" y="305"/>
                      <a:pt x="117" y="305"/>
                      <a:pt x="117" y="305"/>
                    </a:cubicBezTo>
                    <a:cubicBezTo>
                      <a:pt x="65" y="312"/>
                      <a:pt x="32" y="264"/>
                      <a:pt x="18" y="163"/>
                    </a:cubicBezTo>
                    <a:close/>
                    <a:moveTo>
                      <a:pt x="118" y="317"/>
                    </a:moveTo>
                    <a:cubicBezTo>
                      <a:pt x="118" y="317"/>
                      <a:pt x="118" y="317"/>
                      <a:pt x="118" y="317"/>
                    </a:cubicBezTo>
                    <a:cubicBezTo>
                      <a:pt x="118" y="317"/>
                      <a:pt x="118" y="317"/>
                      <a:pt x="118" y="317"/>
                    </a:cubicBezTo>
                    <a:cubicBezTo>
                      <a:pt x="118" y="317"/>
                      <a:pt x="118" y="317"/>
                      <a:pt x="118" y="317"/>
                    </a:cubicBezTo>
                    <a:close/>
                  </a:path>
                </a:pathLst>
              </a:custGeom>
              <a:solidFill>
                <a:srgbClr val="F1DD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679" name="Freeform 7"/>
              <p:cNvSpPr>
                <a:spLocks noEditPoints="1"/>
              </p:cNvSpPr>
              <p:nvPr/>
            </p:nvSpPr>
            <p:spPr bwMode="auto">
              <a:xfrm>
                <a:off x="1138" y="1860"/>
                <a:ext cx="333" cy="1458"/>
              </a:xfrm>
              <a:custGeom>
                <a:avLst/>
                <a:gdLst/>
                <a:ahLst/>
                <a:cxnLst>
                  <a:cxn ang="0">
                    <a:pos x="129" y="789"/>
                  </a:cxn>
                  <a:cxn ang="0">
                    <a:pos x="75" y="731"/>
                  </a:cxn>
                  <a:cxn ang="0">
                    <a:pos x="82" y="600"/>
                  </a:cxn>
                  <a:cxn ang="0">
                    <a:pos x="81" y="521"/>
                  </a:cxn>
                  <a:cxn ang="0">
                    <a:pos x="103" y="375"/>
                  </a:cxn>
                  <a:cxn ang="0">
                    <a:pos x="143" y="253"/>
                  </a:cxn>
                  <a:cxn ang="0">
                    <a:pos x="180" y="134"/>
                  </a:cxn>
                  <a:cxn ang="0">
                    <a:pos x="200" y="0"/>
                  </a:cxn>
                  <a:cxn ang="0">
                    <a:pos x="179" y="16"/>
                  </a:cxn>
                  <a:cxn ang="0">
                    <a:pos x="57" y="278"/>
                  </a:cxn>
                  <a:cxn ang="0">
                    <a:pos x="22" y="440"/>
                  </a:cxn>
                  <a:cxn ang="0">
                    <a:pos x="0" y="733"/>
                  </a:cxn>
                  <a:cxn ang="0">
                    <a:pos x="200" y="867"/>
                  </a:cxn>
                  <a:cxn ang="0">
                    <a:pos x="173" y="793"/>
                  </a:cxn>
                  <a:cxn ang="0">
                    <a:pos x="12" y="734"/>
                  </a:cxn>
                  <a:cxn ang="0">
                    <a:pos x="34" y="441"/>
                  </a:cxn>
                  <a:cxn ang="0">
                    <a:pos x="69" y="282"/>
                  </a:cxn>
                  <a:cxn ang="0">
                    <a:pos x="187" y="26"/>
                  </a:cxn>
                  <a:cxn ang="0">
                    <a:pos x="195" y="19"/>
                  </a:cxn>
                  <a:cxn ang="0">
                    <a:pos x="179" y="128"/>
                  </a:cxn>
                  <a:cxn ang="0">
                    <a:pos x="176" y="131"/>
                  </a:cxn>
                  <a:cxn ang="0">
                    <a:pos x="158" y="180"/>
                  </a:cxn>
                  <a:cxn ang="0">
                    <a:pos x="139" y="248"/>
                  </a:cxn>
                  <a:cxn ang="0">
                    <a:pos x="119" y="309"/>
                  </a:cxn>
                  <a:cxn ang="0">
                    <a:pos x="98" y="371"/>
                  </a:cxn>
                  <a:cxn ang="0">
                    <a:pos x="85" y="439"/>
                  </a:cxn>
                  <a:cxn ang="0">
                    <a:pos x="75" y="518"/>
                  </a:cxn>
                  <a:cxn ang="0">
                    <a:pos x="78" y="548"/>
                  </a:cxn>
                  <a:cxn ang="0">
                    <a:pos x="76" y="602"/>
                  </a:cxn>
                  <a:cxn ang="0">
                    <a:pos x="74" y="667"/>
                  </a:cxn>
                  <a:cxn ang="0">
                    <a:pos x="72" y="726"/>
                  </a:cxn>
                  <a:cxn ang="0">
                    <a:pos x="73" y="737"/>
                  </a:cxn>
                  <a:cxn ang="0">
                    <a:pos x="91" y="776"/>
                  </a:cxn>
                  <a:cxn ang="0">
                    <a:pos x="96" y="777"/>
                  </a:cxn>
                  <a:cxn ang="0">
                    <a:pos x="123" y="789"/>
                  </a:cxn>
                  <a:cxn ang="0">
                    <a:pos x="132" y="795"/>
                  </a:cxn>
                  <a:cxn ang="0">
                    <a:pos x="175" y="799"/>
                  </a:cxn>
                  <a:cxn ang="0">
                    <a:pos x="195" y="855"/>
                  </a:cxn>
                </a:cxnLst>
                <a:rect l="0" t="0" r="r" b="b"/>
                <a:pathLst>
                  <a:path w="200" h="879">
                    <a:moveTo>
                      <a:pt x="173" y="793"/>
                    </a:moveTo>
                    <a:cubicBezTo>
                      <a:pt x="167" y="784"/>
                      <a:pt x="148" y="781"/>
                      <a:pt x="129" y="789"/>
                    </a:cubicBezTo>
                    <a:cubicBezTo>
                      <a:pt x="129" y="786"/>
                      <a:pt x="102" y="769"/>
                      <a:pt x="94" y="771"/>
                    </a:cubicBezTo>
                    <a:cubicBezTo>
                      <a:pt x="93" y="758"/>
                      <a:pt x="88" y="737"/>
                      <a:pt x="75" y="731"/>
                    </a:cubicBezTo>
                    <a:cubicBezTo>
                      <a:pt x="86" y="724"/>
                      <a:pt x="88" y="677"/>
                      <a:pt x="79" y="664"/>
                    </a:cubicBezTo>
                    <a:cubicBezTo>
                      <a:pt x="86" y="654"/>
                      <a:pt x="87" y="617"/>
                      <a:pt x="82" y="600"/>
                    </a:cubicBezTo>
                    <a:cubicBezTo>
                      <a:pt x="91" y="587"/>
                      <a:pt x="84" y="547"/>
                      <a:pt x="84" y="547"/>
                    </a:cubicBezTo>
                    <a:cubicBezTo>
                      <a:pt x="81" y="521"/>
                      <a:pt x="81" y="521"/>
                      <a:pt x="81" y="521"/>
                    </a:cubicBezTo>
                    <a:cubicBezTo>
                      <a:pt x="86" y="512"/>
                      <a:pt x="98" y="467"/>
                      <a:pt x="88" y="444"/>
                    </a:cubicBezTo>
                    <a:cubicBezTo>
                      <a:pt x="99" y="437"/>
                      <a:pt x="109" y="395"/>
                      <a:pt x="103" y="375"/>
                    </a:cubicBezTo>
                    <a:cubicBezTo>
                      <a:pt x="113" y="363"/>
                      <a:pt x="128" y="331"/>
                      <a:pt x="122" y="315"/>
                    </a:cubicBezTo>
                    <a:cubicBezTo>
                      <a:pt x="133" y="309"/>
                      <a:pt x="146" y="271"/>
                      <a:pt x="143" y="253"/>
                    </a:cubicBezTo>
                    <a:cubicBezTo>
                      <a:pt x="154" y="245"/>
                      <a:pt x="165" y="198"/>
                      <a:pt x="161" y="185"/>
                    </a:cubicBezTo>
                    <a:cubicBezTo>
                      <a:pt x="169" y="179"/>
                      <a:pt x="182" y="149"/>
                      <a:pt x="180" y="134"/>
                    </a:cubicBezTo>
                    <a:cubicBezTo>
                      <a:pt x="183" y="134"/>
                      <a:pt x="191" y="128"/>
                      <a:pt x="198" y="120"/>
                    </a:cubicBezTo>
                    <a:cubicBezTo>
                      <a:pt x="200" y="0"/>
                      <a:pt x="200" y="0"/>
                      <a:pt x="200" y="0"/>
                    </a:cubicBezTo>
                    <a:cubicBezTo>
                      <a:pt x="200" y="0"/>
                      <a:pt x="198" y="2"/>
                      <a:pt x="198" y="2"/>
                    </a:cubicBezTo>
                    <a:cubicBezTo>
                      <a:pt x="191" y="6"/>
                      <a:pt x="185" y="11"/>
                      <a:pt x="179" y="16"/>
                    </a:cubicBezTo>
                    <a:cubicBezTo>
                      <a:pt x="135" y="46"/>
                      <a:pt x="104" y="110"/>
                      <a:pt x="70" y="237"/>
                    </a:cubicBezTo>
                    <a:cubicBezTo>
                      <a:pt x="57" y="278"/>
                      <a:pt x="57" y="278"/>
                      <a:pt x="57" y="278"/>
                    </a:cubicBezTo>
                    <a:cubicBezTo>
                      <a:pt x="43" y="321"/>
                      <a:pt x="26" y="374"/>
                      <a:pt x="22" y="433"/>
                    </a:cubicBezTo>
                    <a:cubicBezTo>
                      <a:pt x="22" y="440"/>
                      <a:pt x="22" y="440"/>
                      <a:pt x="22" y="440"/>
                    </a:cubicBezTo>
                    <a:cubicBezTo>
                      <a:pt x="16" y="522"/>
                      <a:pt x="9" y="634"/>
                      <a:pt x="2" y="701"/>
                    </a:cubicBezTo>
                    <a:cubicBezTo>
                      <a:pt x="0" y="713"/>
                      <a:pt x="0" y="723"/>
                      <a:pt x="0" y="733"/>
                    </a:cubicBezTo>
                    <a:cubicBezTo>
                      <a:pt x="0" y="782"/>
                      <a:pt x="14" y="817"/>
                      <a:pt x="49" y="839"/>
                    </a:cubicBezTo>
                    <a:cubicBezTo>
                      <a:pt x="111" y="879"/>
                      <a:pt x="182" y="870"/>
                      <a:pt x="200" y="867"/>
                    </a:cubicBezTo>
                    <a:cubicBezTo>
                      <a:pt x="198" y="788"/>
                      <a:pt x="198" y="788"/>
                      <a:pt x="198" y="788"/>
                    </a:cubicBezTo>
                    <a:cubicBezTo>
                      <a:pt x="191" y="788"/>
                      <a:pt x="182" y="789"/>
                      <a:pt x="173" y="793"/>
                    </a:cubicBezTo>
                    <a:close/>
                    <a:moveTo>
                      <a:pt x="58" y="827"/>
                    </a:moveTo>
                    <a:cubicBezTo>
                      <a:pt x="26" y="807"/>
                      <a:pt x="12" y="778"/>
                      <a:pt x="12" y="734"/>
                    </a:cubicBezTo>
                    <a:cubicBezTo>
                      <a:pt x="12" y="724"/>
                      <a:pt x="12" y="714"/>
                      <a:pt x="14" y="703"/>
                    </a:cubicBezTo>
                    <a:cubicBezTo>
                      <a:pt x="22" y="635"/>
                      <a:pt x="29" y="523"/>
                      <a:pt x="34" y="441"/>
                    </a:cubicBezTo>
                    <a:cubicBezTo>
                      <a:pt x="34" y="434"/>
                      <a:pt x="34" y="434"/>
                      <a:pt x="34" y="434"/>
                    </a:cubicBezTo>
                    <a:cubicBezTo>
                      <a:pt x="38" y="376"/>
                      <a:pt x="55" y="324"/>
                      <a:pt x="69" y="282"/>
                    </a:cubicBezTo>
                    <a:cubicBezTo>
                      <a:pt x="82" y="240"/>
                      <a:pt x="82" y="240"/>
                      <a:pt x="82" y="240"/>
                    </a:cubicBezTo>
                    <a:cubicBezTo>
                      <a:pt x="115" y="115"/>
                      <a:pt x="145" y="53"/>
                      <a:pt x="187" y="26"/>
                    </a:cubicBezTo>
                    <a:cubicBezTo>
                      <a:pt x="187" y="25"/>
                      <a:pt x="187" y="25"/>
                      <a:pt x="188" y="25"/>
                    </a:cubicBezTo>
                    <a:cubicBezTo>
                      <a:pt x="190" y="23"/>
                      <a:pt x="192" y="21"/>
                      <a:pt x="195" y="19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88" y="122"/>
                      <a:pt x="181" y="128"/>
                      <a:pt x="179" y="128"/>
                    </a:cubicBezTo>
                    <a:cubicBezTo>
                      <a:pt x="180" y="128"/>
                      <a:pt x="180" y="128"/>
                      <a:pt x="180" y="128"/>
                    </a:cubicBezTo>
                    <a:cubicBezTo>
                      <a:pt x="178" y="128"/>
                      <a:pt x="177" y="129"/>
                      <a:pt x="176" y="131"/>
                    </a:cubicBezTo>
                    <a:cubicBezTo>
                      <a:pt x="175" y="132"/>
                      <a:pt x="174" y="134"/>
                      <a:pt x="174" y="135"/>
                    </a:cubicBezTo>
                    <a:cubicBezTo>
                      <a:pt x="176" y="148"/>
                      <a:pt x="163" y="176"/>
                      <a:pt x="158" y="180"/>
                    </a:cubicBezTo>
                    <a:cubicBezTo>
                      <a:pt x="156" y="182"/>
                      <a:pt x="155" y="184"/>
                      <a:pt x="155" y="187"/>
                    </a:cubicBezTo>
                    <a:cubicBezTo>
                      <a:pt x="159" y="199"/>
                      <a:pt x="147" y="242"/>
                      <a:pt x="139" y="248"/>
                    </a:cubicBezTo>
                    <a:cubicBezTo>
                      <a:pt x="137" y="249"/>
                      <a:pt x="136" y="251"/>
                      <a:pt x="137" y="254"/>
                    </a:cubicBezTo>
                    <a:cubicBezTo>
                      <a:pt x="140" y="271"/>
                      <a:pt x="127" y="305"/>
                      <a:pt x="119" y="309"/>
                    </a:cubicBezTo>
                    <a:cubicBezTo>
                      <a:pt x="116" y="310"/>
                      <a:pt x="115" y="314"/>
                      <a:pt x="116" y="316"/>
                    </a:cubicBezTo>
                    <a:cubicBezTo>
                      <a:pt x="121" y="330"/>
                      <a:pt x="107" y="360"/>
                      <a:pt x="98" y="371"/>
                    </a:cubicBezTo>
                    <a:cubicBezTo>
                      <a:pt x="97" y="372"/>
                      <a:pt x="97" y="374"/>
                      <a:pt x="97" y="376"/>
                    </a:cubicBezTo>
                    <a:cubicBezTo>
                      <a:pt x="103" y="396"/>
                      <a:pt x="93" y="434"/>
                      <a:pt x="85" y="439"/>
                    </a:cubicBezTo>
                    <a:cubicBezTo>
                      <a:pt x="82" y="441"/>
                      <a:pt x="81" y="444"/>
                      <a:pt x="82" y="446"/>
                    </a:cubicBezTo>
                    <a:cubicBezTo>
                      <a:pt x="91" y="467"/>
                      <a:pt x="80" y="509"/>
                      <a:pt x="75" y="518"/>
                    </a:cubicBezTo>
                    <a:cubicBezTo>
                      <a:pt x="75" y="519"/>
                      <a:pt x="74" y="520"/>
                      <a:pt x="75" y="522"/>
                    </a:cubicBezTo>
                    <a:cubicBezTo>
                      <a:pt x="78" y="548"/>
                      <a:pt x="78" y="548"/>
                      <a:pt x="78" y="548"/>
                    </a:cubicBezTo>
                    <a:cubicBezTo>
                      <a:pt x="81" y="563"/>
                      <a:pt x="82" y="588"/>
                      <a:pt x="77" y="596"/>
                    </a:cubicBezTo>
                    <a:cubicBezTo>
                      <a:pt x="75" y="598"/>
                      <a:pt x="75" y="600"/>
                      <a:pt x="76" y="602"/>
                    </a:cubicBezTo>
                    <a:cubicBezTo>
                      <a:pt x="81" y="618"/>
                      <a:pt x="79" y="653"/>
                      <a:pt x="74" y="660"/>
                    </a:cubicBezTo>
                    <a:cubicBezTo>
                      <a:pt x="72" y="662"/>
                      <a:pt x="72" y="665"/>
                      <a:pt x="74" y="667"/>
                    </a:cubicBezTo>
                    <a:cubicBezTo>
                      <a:pt x="79" y="674"/>
                      <a:pt x="80" y="695"/>
                      <a:pt x="77" y="712"/>
                    </a:cubicBezTo>
                    <a:cubicBezTo>
                      <a:pt x="75" y="721"/>
                      <a:pt x="73" y="725"/>
                      <a:pt x="72" y="726"/>
                    </a:cubicBezTo>
                    <a:cubicBezTo>
                      <a:pt x="70" y="727"/>
                      <a:pt x="69" y="730"/>
                      <a:pt x="69" y="732"/>
                    </a:cubicBezTo>
                    <a:cubicBezTo>
                      <a:pt x="69" y="734"/>
                      <a:pt x="71" y="736"/>
                      <a:pt x="73" y="737"/>
                    </a:cubicBezTo>
                    <a:cubicBezTo>
                      <a:pt x="78" y="739"/>
                      <a:pt x="85" y="747"/>
                      <a:pt x="88" y="772"/>
                    </a:cubicBezTo>
                    <a:cubicBezTo>
                      <a:pt x="89" y="774"/>
                      <a:pt x="90" y="775"/>
                      <a:pt x="91" y="776"/>
                    </a:cubicBezTo>
                    <a:cubicBezTo>
                      <a:pt x="93" y="777"/>
                      <a:pt x="95" y="777"/>
                      <a:pt x="96" y="777"/>
                    </a:cubicBezTo>
                    <a:cubicBezTo>
                      <a:pt x="96" y="777"/>
                      <a:pt x="96" y="777"/>
                      <a:pt x="96" y="777"/>
                    </a:cubicBezTo>
                    <a:cubicBezTo>
                      <a:pt x="101" y="777"/>
                      <a:pt x="121" y="788"/>
                      <a:pt x="124" y="792"/>
                    </a:cubicBezTo>
                    <a:cubicBezTo>
                      <a:pt x="123" y="789"/>
                      <a:pt x="123" y="789"/>
                      <a:pt x="123" y="789"/>
                    </a:cubicBezTo>
                    <a:cubicBezTo>
                      <a:pt x="124" y="791"/>
                      <a:pt x="125" y="793"/>
                      <a:pt x="127" y="794"/>
                    </a:cubicBezTo>
                    <a:cubicBezTo>
                      <a:pt x="128" y="795"/>
                      <a:pt x="130" y="796"/>
                      <a:pt x="132" y="795"/>
                    </a:cubicBezTo>
                    <a:cubicBezTo>
                      <a:pt x="148" y="787"/>
                      <a:pt x="164" y="790"/>
                      <a:pt x="167" y="796"/>
                    </a:cubicBezTo>
                    <a:cubicBezTo>
                      <a:pt x="169" y="799"/>
                      <a:pt x="172" y="800"/>
                      <a:pt x="175" y="799"/>
                    </a:cubicBezTo>
                    <a:cubicBezTo>
                      <a:pt x="182" y="796"/>
                      <a:pt x="189" y="795"/>
                      <a:pt x="195" y="794"/>
                    </a:cubicBezTo>
                    <a:cubicBezTo>
                      <a:pt x="195" y="855"/>
                      <a:pt x="195" y="855"/>
                      <a:pt x="195" y="855"/>
                    </a:cubicBezTo>
                    <a:cubicBezTo>
                      <a:pt x="176" y="858"/>
                      <a:pt x="115" y="865"/>
                      <a:pt x="58" y="827"/>
                    </a:cubicBezTo>
                    <a:close/>
                  </a:path>
                </a:pathLst>
              </a:custGeom>
              <a:solidFill>
                <a:srgbClr val="F1DD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680" name="Freeform 8"/>
              <p:cNvSpPr>
                <a:spLocks/>
              </p:cNvSpPr>
              <p:nvPr/>
            </p:nvSpPr>
            <p:spPr bwMode="auto">
              <a:xfrm>
                <a:off x="554" y="966"/>
                <a:ext cx="914" cy="2965"/>
              </a:xfrm>
              <a:custGeom>
                <a:avLst/>
                <a:gdLst/>
                <a:ahLst/>
                <a:cxnLst>
                  <a:cxn ang="0">
                    <a:pos x="549" y="0"/>
                  </a:cxn>
                  <a:cxn ang="0">
                    <a:pos x="497" y="35"/>
                  </a:cxn>
                  <a:cxn ang="0">
                    <a:pos x="365" y="736"/>
                  </a:cxn>
                  <a:cxn ang="0">
                    <a:pos x="264" y="1152"/>
                  </a:cxn>
                  <a:cxn ang="0">
                    <a:pos x="245" y="1574"/>
                  </a:cxn>
                  <a:cxn ang="0">
                    <a:pos x="187" y="1780"/>
                  </a:cxn>
                  <a:cxn ang="0">
                    <a:pos x="83" y="1619"/>
                  </a:cxn>
                  <a:cxn ang="0">
                    <a:pos x="103" y="1090"/>
                  </a:cxn>
                  <a:cxn ang="0">
                    <a:pos x="120" y="877"/>
                  </a:cxn>
                  <a:cxn ang="0">
                    <a:pos x="128" y="732"/>
                  </a:cxn>
                  <a:cxn ang="0">
                    <a:pos x="107" y="601"/>
                  </a:cxn>
                  <a:cxn ang="0">
                    <a:pos x="79" y="451"/>
                  </a:cxn>
                  <a:cxn ang="0">
                    <a:pos x="63" y="190"/>
                  </a:cxn>
                  <a:cxn ang="0">
                    <a:pos x="12" y="54"/>
                  </a:cxn>
                  <a:cxn ang="0">
                    <a:pos x="0" y="54"/>
                  </a:cxn>
                  <a:cxn ang="0">
                    <a:pos x="0" y="59"/>
                  </a:cxn>
                  <a:cxn ang="0">
                    <a:pos x="1" y="60"/>
                  </a:cxn>
                  <a:cxn ang="0">
                    <a:pos x="12" y="60"/>
                  </a:cxn>
                  <a:cxn ang="0">
                    <a:pos x="43" y="73"/>
                  </a:cxn>
                  <a:cxn ang="0">
                    <a:pos x="56" y="190"/>
                  </a:cxn>
                  <a:cxn ang="0">
                    <a:pos x="65" y="416"/>
                  </a:cxn>
                  <a:cxn ang="0">
                    <a:pos x="71" y="456"/>
                  </a:cxn>
                  <a:cxn ang="0">
                    <a:pos x="91" y="558"/>
                  </a:cxn>
                  <a:cxn ang="0">
                    <a:pos x="101" y="604"/>
                  </a:cxn>
                  <a:cxn ang="0">
                    <a:pos x="120" y="733"/>
                  </a:cxn>
                  <a:cxn ang="0">
                    <a:pos x="114" y="862"/>
                  </a:cxn>
                  <a:cxn ang="0">
                    <a:pos x="113" y="878"/>
                  </a:cxn>
                  <a:cxn ang="0">
                    <a:pos x="104" y="984"/>
                  </a:cxn>
                  <a:cxn ang="0">
                    <a:pos x="96" y="1089"/>
                  </a:cxn>
                  <a:cxn ang="0">
                    <a:pos x="77" y="1620"/>
                  </a:cxn>
                  <a:cxn ang="0">
                    <a:pos x="135" y="1768"/>
                  </a:cxn>
                  <a:cxn ang="0">
                    <a:pos x="187" y="1787"/>
                  </a:cxn>
                  <a:cxn ang="0">
                    <a:pos x="257" y="1572"/>
                  </a:cxn>
                  <a:cxn ang="0">
                    <a:pos x="273" y="1205"/>
                  </a:cxn>
                  <a:cxn ang="0">
                    <a:pos x="276" y="1153"/>
                  </a:cxn>
                  <a:cxn ang="0">
                    <a:pos x="357" y="798"/>
                  </a:cxn>
                  <a:cxn ang="0">
                    <a:pos x="374" y="737"/>
                  </a:cxn>
                  <a:cxn ang="0">
                    <a:pos x="414" y="454"/>
                  </a:cxn>
                  <a:cxn ang="0">
                    <a:pos x="504" y="40"/>
                  </a:cxn>
                  <a:cxn ang="0">
                    <a:pos x="549" y="8"/>
                  </a:cxn>
                  <a:cxn ang="0">
                    <a:pos x="549" y="0"/>
                  </a:cxn>
                </a:cxnLst>
                <a:rect l="0" t="0" r="r" b="b"/>
                <a:pathLst>
                  <a:path w="549" h="1788">
                    <a:moveTo>
                      <a:pt x="549" y="0"/>
                    </a:moveTo>
                    <a:cubicBezTo>
                      <a:pt x="539" y="5"/>
                      <a:pt x="516" y="18"/>
                      <a:pt x="497" y="35"/>
                    </a:cubicBezTo>
                    <a:cubicBezTo>
                      <a:pt x="406" y="116"/>
                      <a:pt x="414" y="560"/>
                      <a:pt x="365" y="736"/>
                    </a:cubicBezTo>
                    <a:cubicBezTo>
                      <a:pt x="326" y="878"/>
                      <a:pt x="270" y="1067"/>
                      <a:pt x="264" y="1152"/>
                    </a:cubicBezTo>
                    <a:cubicBezTo>
                      <a:pt x="257" y="1268"/>
                      <a:pt x="240" y="1497"/>
                      <a:pt x="245" y="1574"/>
                    </a:cubicBezTo>
                    <a:cubicBezTo>
                      <a:pt x="251" y="1651"/>
                      <a:pt x="246" y="1775"/>
                      <a:pt x="187" y="1780"/>
                    </a:cubicBezTo>
                    <a:cubicBezTo>
                      <a:pt x="144" y="1784"/>
                      <a:pt x="90" y="1732"/>
                      <a:pt x="83" y="1619"/>
                    </a:cubicBezTo>
                    <a:cubicBezTo>
                      <a:pt x="75" y="1507"/>
                      <a:pt x="95" y="1150"/>
                      <a:pt x="103" y="1090"/>
                    </a:cubicBezTo>
                    <a:cubicBezTo>
                      <a:pt x="110" y="1030"/>
                      <a:pt x="112" y="936"/>
                      <a:pt x="120" y="877"/>
                    </a:cubicBezTo>
                    <a:cubicBezTo>
                      <a:pt x="122" y="851"/>
                      <a:pt x="128" y="788"/>
                      <a:pt x="128" y="732"/>
                    </a:cubicBezTo>
                    <a:cubicBezTo>
                      <a:pt x="128" y="703"/>
                      <a:pt x="118" y="654"/>
                      <a:pt x="107" y="601"/>
                    </a:cubicBezTo>
                    <a:cubicBezTo>
                      <a:pt x="97" y="548"/>
                      <a:pt x="86" y="492"/>
                      <a:pt x="79" y="451"/>
                    </a:cubicBezTo>
                    <a:cubicBezTo>
                      <a:pt x="66" y="371"/>
                      <a:pt x="46" y="307"/>
                      <a:pt x="63" y="190"/>
                    </a:cubicBezTo>
                    <a:cubicBezTo>
                      <a:pt x="80" y="74"/>
                      <a:pt x="42" y="54"/>
                      <a:pt x="12" y="54"/>
                    </a:cubicBezTo>
                    <a:cubicBezTo>
                      <a:pt x="8" y="54"/>
                      <a:pt x="4" y="54"/>
                      <a:pt x="0" y="54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60"/>
                      <a:pt x="0" y="60"/>
                      <a:pt x="1" y="60"/>
                    </a:cubicBezTo>
                    <a:cubicBezTo>
                      <a:pt x="12" y="60"/>
                      <a:pt x="12" y="60"/>
                      <a:pt x="12" y="60"/>
                    </a:cubicBezTo>
                    <a:cubicBezTo>
                      <a:pt x="25" y="60"/>
                      <a:pt x="35" y="65"/>
                      <a:pt x="43" y="73"/>
                    </a:cubicBezTo>
                    <a:cubicBezTo>
                      <a:pt x="60" y="93"/>
                      <a:pt x="64" y="132"/>
                      <a:pt x="56" y="190"/>
                    </a:cubicBezTo>
                    <a:cubicBezTo>
                      <a:pt x="41" y="288"/>
                      <a:pt x="53" y="350"/>
                      <a:pt x="65" y="416"/>
                    </a:cubicBezTo>
                    <a:cubicBezTo>
                      <a:pt x="71" y="456"/>
                      <a:pt x="71" y="456"/>
                      <a:pt x="71" y="456"/>
                    </a:cubicBezTo>
                    <a:cubicBezTo>
                      <a:pt x="76" y="485"/>
                      <a:pt x="84" y="520"/>
                      <a:pt x="91" y="558"/>
                    </a:cubicBezTo>
                    <a:cubicBezTo>
                      <a:pt x="101" y="604"/>
                      <a:pt x="101" y="604"/>
                      <a:pt x="101" y="604"/>
                    </a:cubicBezTo>
                    <a:cubicBezTo>
                      <a:pt x="110" y="652"/>
                      <a:pt x="120" y="705"/>
                      <a:pt x="120" y="733"/>
                    </a:cubicBezTo>
                    <a:cubicBezTo>
                      <a:pt x="120" y="780"/>
                      <a:pt x="116" y="832"/>
                      <a:pt x="114" y="862"/>
                    </a:cubicBezTo>
                    <a:cubicBezTo>
                      <a:pt x="113" y="878"/>
                      <a:pt x="113" y="878"/>
                      <a:pt x="113" y="878"/>
                    </a:cubicBezTo>
                    <a:cubicBezTo>
                      <a:pt x="109" y="907"/>
                      <a:pt x="107" y="946"/>
                      <a:pt x="104" y="984"/>
                    </a:cubicBezTo>
                    <a:cubicBezTo>
                      <a:pt x="102" y="1021"/>
                      <a:pt x="100" y="1060"/>
                      <a:pt x="96" y="1089"/>
                    </a:cubicBezTo>
                    <a:cubicBezTo>
                      <a:pt x="89" y="1146"/>
                      <a:pt x="69" y="1504"/>
                      <a:pt x="77" y="1620"/>
                    </a:cubicBezTo>
                    <a:cubicBezTo>
                      <a:pt x="83" y="1710"/>
                      <a:pt x="116" y="1751"/>
                      <a:pt x="135" y="1768"/>
                    </a:cubicBezTo>
                    <a:cubicBezTo>
                      <a:pt x="151" y="1782"/>
                      <a:pt x="169" y="1788"/>
                      <a:pt x="187" y="1787"/>
                    </a:cubicBezTo>
                    <a:cubicBezTo>
                      <a:pt x="267" y="1780"/>
                      <a:pt x="259" y="1593"/>
                      <a:pt x="257" y="1572"/>
                    </a:cubicBezTo>
                    <a:cubicBezTo>
                      <a:pt x="252" y="1505"/>
                      <a:pt x="265" y="1326"/>
                      <a:pt x="273" y="1205"/>
                    </a:cubicBezTo>
                    <a:cubicBezTo>
                      <a:pt x="276" y="1153"/>
                      <a:pt x="276" y="1153"/>
                      <a:pt x="276" y="1153"/>
                    </a:cubicBezTo>
                    <a:cubicBezTo>
                      <a:pt x="281" y="1080"/>
                      <a:pt x="320" y="930"/>
                      <a:pt x="357" y="798"/>
                    </a:cubicBezTo>
                    <a:cubicBezTo>
                      <a:pt x="374" y="737"/>
                      <a:pt x="374" y="737"/>
                      <a:pt x="374" y="737"/>
                    </a:cubicBezTo>
                    <a:cubicBezTo>
                      <a:pt x="393" y="670"/>
                      <a:pt x="403" y="565"/>
                      <a:pt x="414" y="454"/>
                    </a:cubicBezTo>
                    <a:cubicBezTo>
                      <a:pt x="430" y="283"/>
                      <a:pt x="449" y="88"/>
                      <a:pt x="504" y="40"/>
                    </a:cubicBezTo>
                    <a:cubicBezTo>
                      <a:pt x="519" y="26"/>
                      <a:pt x="538" y="15"/>
                      <a:pt x="549" y="8"/>
                    </a:cubicBezTo>
                    <a:lnTo>
                      <a:pt x="549" y="0"/>
                    </a:lnTo>
                    <a:close/>
                  </a:path>
                </a:pathLst>
              </a:custGeom>
              <a:solidFill>
                <a:srgbClr val="F1DD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681" name="Freeform 9"/>
              <p:cNvSpPr>
                <a:spLocks noEditPoints="1"/>
              </p:cNvSpPr>
              <p:nvPr/>
            </p:nvSpPr>
            <p:spPr bwMode="auto">
              <a:xfrm>
                <a:off x="1311" y="1498"/>
                <a:ext cx="130" cy="228"/>
              </a:xfrm>
              <a:custGeom>
                <a:avLst/>
                <a:gdLst/>
                <a:ahLst/>
                <a:cxnLst>
                  <a:cxn ang="0">
                    <a:pos x="32" y="5"/>
                  </a:cxn>
                  <a:cxn ang="0">
                    <a:pos x="3" y="63"/>
                  </a:cxn>
                  <a:cxn ang="0">
                    <a:pos x="0" y="90"/>
                  </a:cxn>
                  <a:cxn ang="0">
                    <a:pos x="14" y="128"/>
                  </a:cxn>
                  <a:cxn ang="0">
                    <a:pos x="41" y="130"/>
                  </a:cxn>
                  <a:cxn ang="0">
                    <a:pos x="76" y="55"/>
                  </a:cxn>
                  <a:cxn ang="0">
                    <a:pos x="57" y="3"/>
                  </a:cxn>
                  <a:cxn ang="0">
                    <a:pos x="32" y="5"/>
                  </a:cxn>
                  <a:cxn ang="0">
                    <a:pos x="22" y="119"/>
                  </a:cxn>
                  <a:cxn ang="0">
                    <a:pos x="15" y="66"/>
                  </a:cxn>
                  <a:cxn ang="0">
                    <a:pos x="38" y="16"/>
                  </a:cxn>
                  <a:cxn ang="0">
                    <a:pos x="38" y="16"/>
                  </a:cxn>
                  <a:cxn ang="0">
                    <a:pos x="53" y="15"/>
                  </a:cxn>
                  <a:cxn ang="0">
                    <a:pos x="63" y="54"/>
                  </a:cxn>
                  <a:cxn ang="0">
                    <a:pos x="36" y="119"/>
                  </a:cxn>
                  <a:cxn ang="0">
                    <a:pos x="22" y="119"/>
                  </a:cxn>
                  <a:cxn ang="0">
                    <a:pos x="32" y="5"/>
                  </a:cxn>
                  <a:cxn ang="0">
                    <a:pos x="32" y="5"/>
                  </a:cxn>
                </a:cxnLst>
                <a:rect l="0" t="0" r="r" b="b"/>
                <a:pathLst>
                  <a:path w="78" h="137">
                    <a:moveTo>
                      <a:pt x="32" y="5"/>
                    </a:moveTo>
                    <a:cubicBezTo>
                      <a:pt x="19" y="13"/>
                      <a:pt x="10" y="31"/>
                      <a:pt x="3" y="63"/>
                    </a:cubicBezTo>
                    <a:cubicBezTo>
                      <a:pt x="2" y="68"/>
                      <a:pt x="0" y="78"/>
                      <a:pt x="0" y="90"/>
                    </a:cubicBezTo>
                    <a:cubicBezTo>
                      <a:pt x="0" y="104"/>
                      <a:pt x="3" y="120"/>
                      <a:pt x="14" y="128"/>
                    </a:cubicBezTo>
                    <a:cubicBezTo>
                      <a:pt x="18" y="131"/>
                      <a:pt x="27" y="137"/>
                      <a:pt x="41" y="130"/>
                    </a:cubicBezTo>
                    <a:cubicBezTo>
                      <a:pt x="67" y="118"/>
                      <a:pt x="73" y="87"/>
                      <a:pt x="76" y="55"/>
                    </a:cubicBezTo>
                    <a:cubicBezTo>
                      <a:pt x="78" y="23"/>
                      <a:pt x="74" y="10"/>
                      <a:pt x="57" y="3"/>
                    </a:cubicBezTo>
                    <a:cubicBezTo>
                      <a:pt x="48" y="0"/>
                      <a:pt x="40" y="1"/>
                      <a:pt x="32" y="5"/>
                    </a:cubicBezTo>
                    <a:close/>
                    <a:moveTo>
                      <a:pt x="22" y="119"/>
                    </a:moveTo>
                    <a:cubicBezTo>
                      <a:pt x="11" y="111"/>
                      <a:pt x="11" y="86"/>
                      <a:pt x="15" y="66"/>
                    </a:cubicBezTo>
                    <a:cubicBezTo>
                      <a:pt x="21" y="38"/>
                      <a:pt x="28" y="21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43" y="13"/>
                      <a:pt x="48" y="13"/>
                      <a:pt x="53" y="15"/>
                    </a:cubicBezTo>
                    <a:cubicBezTo>
                      <a:pt x="60" y="18"/>
                      <a:pt x="66" y="20"/>
                      <a:pt x="63" y="54"/>
                    </a:cubicBezTo>
                    <a:cubicBezTo>
                      <a:pt x="61" y="82"/>
                      <a:pt x="56" y="110"/>
                      <a:pt x="36" y="119"/>
                    </a:cubicBezTo>
                    <a:cubicBezTo>
                      <a:pt x="29" y="122"/>
                      <a:pt x="24" y="121"/>
                      <a:pt x="22" y="119"/>
                    </a:cubicBezTo>
                    <a:close/>
                    <a:moveTo>
                      <a:pt x="32" y="5"/>
                    </a:moveTo>
                    <a:cubicBezTo>
                      <a:pt x="32" y="5"/>
                      <a:pt x="32" y="5"/>
                      <a:pt x="32" y="5"/>
                    </a:cubicBezTo>
                    <a:close/>
                  </a:path>
                </a:pathLst>
              </a:custGeom>
              <a:solidFill>
                <a:srgbClr val="F1DD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682" name="Freeform 10"/>
              <p:cNvSpPr>
                <a:spLocks noEditPoints="1"/>
              </p:cNvSpPr>
              <p:nvPr/>
            </p:nvSpPr>
            <p:spPr bwMode="auto">
              <a:xfrm>
                <a:off x="1013" y="3115"/>
                <a:ext cx="138" cy="161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7" y="22"/>
                  </a:cxn>
                  <a:cxn ang="0">
                    <a:pos x="14" y="80"/>
                  </a:cxn>
                  <a:cxn ang="0">
                    <a:pos x="50" y="94"/>
                  </a:cxn>
                  <a:cxn ang="0">
                    <a:pos x="80" y="61"/>
                  </a:cxn>
                  <a:cxn ang="0">
                    <a:pos x="68" y="16"/>
                  </a:cxn>
                  <a:cxn ang="0">
                    <a:pos x="36" y="0"/>
                  </a:cxn>
                  <a:cxn ang="0">
                    <a:pos x="35" y="0"/>
                  </a:cxn>
                  <a:cxn ang="0">
                    <a:pos x="36" y="12"/>
                  </a:cxn>
                  <a:cxn ang="0">
                    <a:pos x="59" y="23"/>
                  </a:cxn>
                  <a:cxn ang="0">
                    <a:pos x="68" y="51"/>
                  </a:cxn>
                  <a:cxn ang="0">
                    <a:pos x="68" y="59"/>
                  </a:cxn>
                  <a:cxn ang="0">
                    <a:pos x="47" y="82"/>
                  </a:cxn>
                  <a:cxn ang="0">
                    <a:pos x="24" y="73"/>
                  </a:cxn>
                  <a:cxn ang="0">
                    <a:pos x="15" y="45"/>
                  </a:cxn>
                  <a:cxn ang="0">
                    <a:pos x="18" y="27"/>
                  </a:cxn>
                  <a:cxn ang="0">
                    <a:pos x="36" y="12"/>
                  </a:cxn>
                  <a:cxn ang="0">
                    <a:pos x="36" y="12"/>
                  </a:cxn>
                </a:cxnLst>
                <a:rect l="0" t="0" r="r" b="b"/>
                <a:pathLst>
                  <a:path w="83" h="97">
                    <a:moveTo>
                      <a:pt x="35" y="0"/>
                    </a:moveTo>
                    <a:cubicBezTo>
                      <a:pt x="23" y="1"/>
                      <a:pt x="13" y="9"/>
                      <a:pt x="7" y="22"/>
                    </a:cubicBezTo>
                    <a:cubicBezTo>
                      <a:pt x="0" y="38"/>
                      <a:pt x="1" y="63"/>
                      <a:pt x="14" y="80"/>
                    </a:cubicBezTo>
                    <a:cubicBezTo>
                      <a:pt x="24" y="92"/>
                      <a:pt x="37" y="97"/>
                      <a:pt x="50" y="94"/>
                    </a:cubicBezTo>
                    <a:cubicBezTo>
                      <a:pt x="64" y="90"/>
                      <a:pt x="76" y="77"/>
                      <a:pt x="80" y="61"/>
                    </a:cubicBezTo>
                    <a:cubicBezTo>
                      <a:pt x="83" y="46"/>
                      <a:pt x="78" y="28"/>
                      <a:pt x="68" y="16"/>
                    </a:cubicBezTo>
                    <a:cubicBezTo>
                      <a:pt x="60" y="6"/>
                      <a:pt x="49" y="0"/>
                      <a:pt x="36" y="0"/>
                    </a:cubicBezTo>
                    <a:cubicBezTo>
                      <a:pt x="36" y="0"/>
                      <a:pt x="35" y="0"/>
                      <a:pt x="35" y="0"/>
                    </a:cubicBezTo>
                    <a:close/>
                    <a:moveTo>
                      <a:pt x="36" y="12"/>
                    </a:moveTo>
                    <a:cubicBezTo>
                      <a:pt x="45" y="12"/>
                      <a:pt x="53" y="16"/>
                      <a:pt x="59" y="23"/>
                    </a:cubicBezTo>
                    <a:cubicBezTo>
                      <a:pt x="65" y="31"/>
                      <a:pt x="68" y="41"/>
                      <a:pt x="68" y="51"/>
                    </a:cubicBezTo>
                    <a:cubicBezTo>
                      <a:pt x="68" y="54"/>
                      <a:pt x="68" y="56"/>
                      <a:pt x="68" y="59"/>
                    </a:cubicBezTo>
                    <a:cubicBezTo>
                      <a:pt x="65" y="70"/>
                      <a:pt x="57" y="79"/>
                      <a:pt x="47" y="82"/>
                    </a:cubicBezTo>
                    <a:cubicBezTo>
                      <a:pt x="38" y="84"/>
                      <a:pt x="30" y="81"/>
                      <a:pt x="24" y="73"/>
                    </a:cubicBezTo>
                    <a:cubicBezTo>
                      <a:pt x="18" y="65"/>
                      <a:pt x="15" y="55"/>
                      <a:pt x="15" y="45"/>
                    </a:cubicBezTo>
                    <a:cubicBezTo>
                      <a:pt x="15" y="38"/>
                      <a:pt x="16" y="32"/>
                      <a:pt x="18" y="27"/>
                    </a:cubicBezTo>
                    <a:cubicBezTo>
                      <a:pt x="22" y="18"/>
                      <a:pt x="29" y="13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lose/>
                  </a:path>
                </a:pathLst>
              </a:custGeom>
              <a:solidFill>
                <a:srgbClr val="F1DD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683" name="Freeform 11"/>
              <p:cNvSpPr>
                <a:spLocks noEditPoints="1"/>
              </p:cNvSpPr>
              <p:nvPr/>
            </p:nvSpPr>
            <p:spPr bwMode="auto">
              <a:xfrm>
                <a:off x="1007" y="3852"/>
                <a:ext cx="206" cy="146"/>
              </a:xfrm>
              <a:custGeom>
                <a:avLst/>
                <a:gdLst/>
                <a:ahLst/>
                <a:cxnLst>
                  <a:cxn ang="0">
                    <a:pos x="21" y="3"/>
                  </a:cxn>
                  <a:cxn ang="0">
                    <a:pos x="20" y="4"/>
                  </a:cxn>
                  <a:cxn ang="0">
                    <a:pos x="1" y="33"/>
                  </a:cxn>
                  <a:cxn ang="0">
                    <a:pos x="38" y="73"/>
                  </a:cxn>
                  <a:cxn ang="0">
                    <a:pos x="48" y="75"/>
                  </a:cxn>
                  <a:cxn ang="0">
                    <a:pos x="107" y="79"/>
                  </a:cxn>
                  <a:cxn ang="0">
                    <a:pos x="121" y="61"/>
                  </a:cxn>
                  <a:cxn ang="0">
                    <a:pos x="113" y="24"/>
                  </a:cxn>
                  <a:cxn ang="0">
                    <a:pos x="70" y="3"/>
                  </a:cxn>
                  <a:cxn ang="0">
                    <a:pos x="51" y="2"/>
                  </a:cxn>
                  <a:cxn ang="0">
                    <a:pos x="21" y="3"/>
                  </a:cxn>
                  <a:cxn ang="0">
                    <a:pos x="50" y="14"/>
                  </a:cxn>
                  <a:cxn ang="0">
                    <a:pos x="70" y="15"/>
                  </a:cxn>
                  <a:cxn ang="0">
                    <a:pos x="103" y="31"/>
                  </a:cxn>
                  <a:cxn ang="0">
                    <a:pos x="109" y="58"/>
                  </a:cxn>
                  <a:cxn ang="0">
                    <a:pos x="101" y="69"/>
                  </a:cxn>
                  <a:cxn ang="0">
                    <a:pos x="52" y="64"/>
                  </a:cxn>
                  <a:cxn ang="0">
                    <a:pos x="42" y="61"/>
                  </a:cxn>
                  <a:cxn ang="0">
                    <a:pos x="13" y="33"/>
                  </a:cxn>
                  <a:cxn ang="0">
                    <a:pos x="13" y="32"/>
                  </a:cxn>
                  <a:cxn ang="0">
                    <a:pos x="25" y="15"/>
                  </a:cxn>
                  <a:cxn ang="0">
                    <a:pos x="25" y="15"/>
                  </a:cxn>
                  <a:cxn ang="0">
                    <a:pos x="50" y="14"/>
                  </a:cxn>
                </a:cxnLst>
                <a:rect l="0" t="0" r="r" b="b"/>
                <a:pathLst>
                  <a:path w="124" h="88">
                    <a:moveTo>
                      <a:pt x="21" y="3"/>
                    </a:moveTo>
                    <a:cubicBezTo>
                      <a:pt x="21" y="3"/>
                      <a:pt x="20" y="4"/>
                      <a:pt x="20" y="4"/>
                    </a:cubicBezTo>
                    <a:cubicBezTo>
                      <a:pt x="7" y="9"/>
                      <a:pt x="0" y="20"/>
                      <a:pt x="1" y="33"/>
                    </a:cubicBezTo>
                    <a:cubicBezTo>
                      <a:pt x="2" y="48"/>
                      <a:pt x="14" y="66"/>
                      <a:pt x="38" y="73"/>
                    </a:cubicBezTo>
                    <a:cubicBezTo>
                      <a:pt x="48" y="75"/>
                      <a:pt x="48" y="75"/>
                      <a:pt x="48" y="75"/>
                    </a:cubicBezTo>
                    <a:cubicBezTo>
                      <a:pt x="70" y="82"/>
                      <a:pt x="92" y="88"/>
                      <a:pt x="107" y="79"/>
                    </a:cubicBezTo>
                    <a:cubicBezTo>
                      <a:pt x="114" y="75"/>
                      <a:pt x="119" y="69"/>
                      <a:pt x="121" y="61"/>
                    </a:cubicBezTo>
                    <a:cubicBezTo>
                      <a:pt x="124" y="48"/>
                      <a:pt x="121" y="35"/>
                      <a:pt x="113" y="24"/>
                    </a:cubicBezTo>
                    <a:cubicBezTo>
                      <a:pt x="103" y="11"/>
                      <a:pt x="86" y="3"/>
                      <a:pt x="70" y="3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40" y="1"/>
                      <a:pt x="31" y="0"/>
                      <a:pt x="21" y="3"/>
                    </a:cubicBezTo>
                    <a:close/>
                    <a:moveTo>
                      <a:pt x="50" y="14"/>
                    </a:moveTo>
                    <a:cubicBezTo>
                      <a:pt x="70" y="15"/>
                      <a:pt x="70" y="15"/>
                      <a:pt x="70" y="15"/>
                    </a:cubicBezTo>
                    <a:cubicBezTo>
                      <a:pt x="82" y="15"/>
                      <a:pt x="95" y="21"/>
                      <a:pt x="103" y="31"/>
                    </a:cubicBezTo>
                    <a:cubicBezTo>
                      <a:pt x="109" y="39"/>
                      <a:pt x="111" y="49"/>
                      <a:pt x="109" y="58"/>
                    </a:cubicBezTo>
                    <a:cubicBezTo>
                      <a:pt x="108" y="63"/>
                      <a:pt x="105" y="66"/>
                      <a:pt x="101" y="69"/>
                    </a:cubicBezTo>
                    <a:cubicBezTo>
                      <a:pt x="90" y="75"/>
                      <a:pt x="71" y="69"/>
                      <a:pt x="52" y="64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23" y="56"/>
                      <a:pt x="14" y="43"/>
                      <a:pt x="13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24"/>
                      <a:pt x="17" y="18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32" y="13"/>
                      <a:pt x="40" y="13"/>
                      <a:pt x="50" y="14"/>
                    </a:cubicBezTo>
                    <a:close/>
                  </a:path>
                </a:pathLst>
              </a:custGeom>
              <a:solidFill>
                <a:srgbClr val="F1DD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684" name="Freeform 12"/>
              <p:cNvSpPr>
                <a:spLocks noEditPoints="1"/>
              </p:cNvSpPr>
              <p:nvPr/>
            </p:nvSpPr>
            <p:spPr bwMode="auto">
              <a:xfrm>
                <a:off x="579" y="2069"/>
                <a:ext cx="136" cy="300"/>
              </a:xfrm>
              <a:custGeom>
                <a:avLst/>
                <a:gdLst/>
                <a:ahLst/>
                <a:cxnLst>
                  <a:cxn ang="0">
                    <a:pos x="14" y="9"/>
                  </a:cxn>
                  <a:cxn ang="0">
                    <a:pos x="14" y="9"/>
                  </a:cxn>
                  <a:cxn ang="0">
                    <a:pos x="7" y="49"/>
                  </a:cxn>
                  <a:cxn ang="0">
                    <a:pos x="8" y="75"/>
                  </a:cxn>
                  <a:cxn ang="0">
                    <a:pos x="22" y="173"/>
                  </a:cxn>
                  <a:cxn ang="0">
                    <a:pos x="49" y="177"/>
                  </a:cxn>
                  <a:cxn ang="0">
                    <a:pos x="73" y="95"/>
                  </a:cxn>
                  <a:cxn ang="0">
                    <a:pos x="70" y="76"/>
                  </a:cxn>
                  <a:cxn ang="0">
                    <a:pos x="69" y="52"/>
                  </a:cxn>
                  <a:cxn ang="0">
                    <a:pos x="34" y="0"/>
                  </a:cxn>
                  <a:cxn ang="0">
                    <a:pos x="14" y="9"/>
                  </a:cxn>
                  <a:cxn ang="0">
                    <a:pos x="34" y="13"/>
                  </a:cxn>
                  <a:cxn ang="0">
                    <a:pos x="57" y="53"/>
                  </a:cxn>
                  <a:cxn ang="0">
                    <a:pos x="58" y="77"/>
                  </a:cxn>
                  <a:cxn ang="0">
                    <a:pos x="61" y="97"/>
                  </a:cxn>
                  <a:cxn ang="0">
                    <a:pos x="44" y="165"/>
                  </a:cxn>
                  <a:cxn ang="0">
                    <a:pos x="30" y="164"/>
                  </a:cxn>
                  <a:cxn ang="0">
                    <a:pos x="17" y="111"/>
                  </a:cxn>
                  <a:cxn ang="0">
                    <a:pos x="20" y="78"/>
                  </a:cxn>
                  <a:cxn ang="0">
                    <a:pos x="21" y="66"/>
                  </a:cxn>
                  <a:cxn ang="0">
                    <a:pos x="20" y="47"/>
                  </a:cxn>
                  <a:cxn ang="0">
                    <a:pos x="19" y="32"/>
                  </a:cxn>
                  <a:cxn ang="0">
                    <a:pos x="23" y="17"/>
                  </a:cxn>
                  <a:cxn ang="0">
                    <a:pos x="34" y="13"/>
                  </a:cxn>
                </a:cxnLst>
                <a:rect l="0" t="0" r="r" b="b"/>
                <a:pathLst>
                  <a:path w="82" h="181">
                    <a:moveTo>
                      <a:pt x="14" y="9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4" y="19"/>
                      <a:pt x="6" y="34"/>
                      <a:pt x="7" y="49"/>
                    </a:cubicBezTo>
                    <a:cubicBezTo>
                      <a:pt x="8" y="58"/>
                      <a:pt x="9" y="68"/>
                      <a:pt x="8" y="75"/>
                    </a:cubicBezTo>
                    <a:cubicBezTo>
                      <a:pt x="4" y="94"/>
                      <a:pt x="0" y="154"/>
                      <a:pt x="22" y="173"/>
                    </a:cubicBezTo>
                    <a:cubicBezTo>
                      <a:pt x="29" y="179"/>
                      <a:pt x="39" y="181"/>
                      <a:pt x="49" y="177"/>
                    </a:cubicBezTo>
                    <a:cubicBezTo>
                      <a:pt x="82" y="164"/>
                      <a:pt x="77" y="127"/>
                      <a:pt x="73" y="95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8" y="29"/>
                      <a:pt x="68" y="0"/>
                      <a:pt x="34" y="0"/>
                    </a:cubicBezTo>
                    <a:cubicBezTo>
                      <a:pt x="26" y="0"/>
                      <a:pt x="18" y="3"/>
                      <a:pt x="14" y="9"/>
                    </a:cubicBezTo>
                    <a:close/>
                    <a:moveTo>
                      <a:pt x="34" y="13"/>
                    </a:moveTo>
                    <a:cubicBezTo>
                      <a:pt x="54" y="13"/>
                      <a:pt x="56" y="24"/>
                      <a:pt x="57" y="53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65" y="132"/>
                      <a:pt x="67" y="156"/>
                      <a:pt x="44" y="165"/>
                    </a:cubicBezTo>
                    <a:cubicBezTo>
                      <a:pt x="40" y="167"/>
                      <a:pt x="35" y="168"/>
                      <a:pt x="30" y="164"/>
                    </a:cubicBezTo>
                    <a:cubicBezTo>
                      <a:pt x="20" y="155"/>
                      <a:pt x="17" y="132"/>
                      <a:pt x="17" y="111"/>
                    </a:cubicBezTo>
                    <a:cubicBezTo>
                      <a:pt x="17" y="98"/>
                      <a:pt x="18" y="85"/>
                      <a:pt x="20" y="78"/>
                    </a:cubicBezTo>
                    <a:cubicBezTo>
                      <a:pt x="21" y="74"/>
                      <a:pt x="21" y="70"/>
                      <a:pt x="21" y="66"/>
                    </a:cubicBezTo>
                    <a:cubicBezTo>
                      <a:pt x="21" y="60"/>
                      <a:pt x="20" y="54"/>
                      <a:pt x="20" y="47"/>
                    </a:cubicBezTo>
                    <a:cubicBezTo>
                      <a:pt x="19" y="42"/>
                      <a:pt x="19" y="37"/>
                      <a:pt x="19" y="32"/>
                    </a:cubicBezTo>
                    <a:cubicBezTo>
                      <a:pt x="19" y="26"/>
                      <a:pt x="20" y="20"/>
                      <a:pt x="23" y="17"/>
                    </a:cubicBezTo>
                    <a:cubicBezTo>
                      <a:pt x="25" y="14"/>
                      <a:pt x="29" y="13"/>
                      <a:pt x="34" y="13"/>
                    </a:cubicBezTo>
                    <a:close/>
                  </a:path>
                </a:pathLst>
              </a:custGeom>
              <a:solidFill>
                <a:srgbClr val="F1DD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685" name="Freeform 13"/>
              <p:cNvSpPr>
                <a:spLocks noEditPoints="1"/>
              </p:cNvSpPr>
              <p:nvPr/>
            </p:nvSpPr>
            <p:spPr bwMode="auto">
              <a:xfrm>
                <a:off x="1080" y="3351"/>
                <a:ext cx="285" cy="522"/>
              </a:xfrm>
              <a:custGeom>
                <a:avLst/>
                <a:gdLst/>
                <a:ahLst/>
                <a:cxnLst>
                  <a:cxn ang="0">
                    <a:pos x="155" y="135"/>
                  </a:cxn>
                  <a:cxn ang="0">
                    <a:pos x="55" y="0"/>
                  </a:cxn>
                  <a:cxn ang="0">
                    <a:pos x="7" y="158"/>
                  </a:cxn>
                  <a:cxn ang="0">
                    <a:pos x="112" y="305"/>
                  </a:cxn>
                  <a:cxn ang="0">
                    <a:pos x="155" y="135"/>
                  </a:cxn>
                  <a:cxn ang="0">
                    <a:pos x="116" y="229"/>
                  </a:cxn>
                  <a:cxn ang="0">
                    <a:pos x="84" y="247"/>
                  </a:cxn>
                  <a:cxn ang="0">
                    <a:pos x="70" y="204"/>
                  </a:cxn>
                  <a:cxn ang="0">
                    <a:pos x="58" y="140"/>
                  </a:cxn>
                  <a:cxn ang="0">
                    <a:pos x="54" y="87"/>
                  </a:cxn>
                  <a:cxn ang="0">
                    <a:pos x="68" y="51"/>
                  </a:cxn>
                  <a:cxn ang="0">
                    <a:pos x="96" y="80"/>
                  </a:cxn>
                  <a:cxn ang="0">
                    <a:pos x="108" y="124"/>
                  </a:cxn>
                  <a:cxn ang="0">
                    <a:pos x="117" y="182"/>
                  </a:cxn>
                  <a:cxn ang="0">
                    <a:pos x="116" y="229"/>
                  </a:cxn>
                </a:cxnLst>
                <a:rect l="0" t="0" r="r" b="b"/>
                <a:pathLst>
                  <a:path w="171" h="315">
                    <a:moveTo>
                      <a:pt x="155" y="135"/>
                    </a:moveTo>
                    <a:cubicBezTo>
                      <a:pt x="135" y="52"/>
                      <a:pt x="105" y="0"/>
                      <a:pt x="55" y="0"/>
                    </a:cubicBezTo>
                    <a:cubicBezTo>
                      <a:pt x="2" y="2"/>
                      <a:pt x="0" y="100"/>
                      <a:pt x="7" y="158"/>
                    </a:cubicBezTo>
                    <a:cubicBezTo>
                      <a:pt x="14" y="206"/>
                      <a:pt x="32" y="315"/>
                      <a:pt x="112" y="305"/>
                    </a:cubicBezTo>
                    <a:cubicBezTo>
                      <a:pt x="165" y="300"/>
                      <a:pt x="171" y="201"/>
                      <a:pt x="155" y="135"/>
                    </a:cubicBezTo>
                    <a:close/>
                    <a:moveTo>
                      <a:pt x="116" y="229"/>
                    </a:moveTo>
                    <a:cubicBezTo>
                      <a:pt x="108" y="233"/>
                      <a:pt x="86" y="242"/>
                      <a:pt x="84" y="247"/>
                    </a:cubicBezTo>
                    <a:cubicBezTo>
                      <a:pt x="85" y="238"/>
                      <a:pt x="77" y="208"/>
                      <a:pt x="70" y="204"/>
                    </a:cubicBezTo>
                    <a:cubicBezTo>
                      <a:pt x="71" y="194"/>
                      <a:pt x="66" y="148"/>
                      <a:pt x="58" y="140"/>
                    </a:cubicBezTo>
                    <a:cubicBezTo>
                      <a:pt x="62" y="132"/>
                      <a:pt x="60" y="96"/>
                      <a:pt x="54" y="87"/>
                    </a:cubicBezTo>
                    <a:cubicBezTo>
                      <a:pt x="60" y="81"/>
                      <a:pt x="68" y="59"/>
                      <a:pt x="68" y="51"/>
                    </a:cubicBezTo>
                    <a:cubicBezTo>
                      <a:pt x="70" y="65"/>
                      <a:pt x="85" y="77"/>
                      <a:pt x="96" y="80"/>
                    </a:cubicBezTo>
                    <a:cubicBezTo>
                      <a:pt x="94" y="90"/>
                      <a:pt x="99" y="116"/>
                      <a:pt x="108" y="124"/>
                    </a:cubicBezTo>
                    <a:cubicBezTo>
                      <a:pt x="104" y="131"/>
                      <a:pt x="111" y="177"/>
                      <a:pt x="117" y="182"/>
                    </a:cubicBezTo>
                    <a:cubicBezTo>
                      <a:pt x="114" y="190"/>
                      <a:pt x="112" y="224"/>
                      <a:pt x="116" y="229"/>
                    </a:cubicBezTo>
                    <a:close/>
                  </a:path>
                </a:pathLst>
              </a:custGeom>
              <a:solidFill>
                <a:srgbClr val="F5E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686" name="Freeform 14"/>
              <p:cNvSpPr>
                <a:spLocks noEditPoints="1"/>
              </p:cNvSpPr>
              <p:nvPr/>
            </p:nvSpPr>
            <p:spPr bwMode="auto">
              <a:xfrm>
                <a:off x="1080" y="3351"/>
                <a:ext cx="285" cy="522"/>
              </a:xfrm>
              <a:custGeom>
                <a:avLst/>
                <a:gdLst/>
                <a:ahLst/>
                <a:cxnLst>
                  <a:cxn ang="0">
                    <a:pos x="155" y="135"/>
                  </a:cxn>
                  <a:cxn ang="0">
                    <a:pos x="55" y="0"/>
                  </a:cxn>
                  <a:cxn ang="0">
                    <a:pos x="7" y="158"/>
                  </a:cxn>
                  <a:cxn ang="0">
                    <a:pos x="112" y="305"/>
                  </a:cxn>
                  <a:cxn ang="0">
                    <a:pos x="155" y="135"/>
                  </a:cxn>
                  <a:cxn ang="0">
                    <a:pos x="112" y="299"/>
                  </a:cxn>
                  <a:cxn ang="0">
                    <a:pos x="112" y="299"/>
                  </a:cxn>
                  <a:cxn ang="0">
                    <a:pos x="13" y="157"/>
                  </a:cxn>
                  <a:cxn ang="0">
                    <a:pos x="31" y="18"/>
                  </a:cxn>
                  <a:cxn ang="0">
                    <a:pos x="55" y="6"/>
                  </a:cxn>
                  <a:cxn ang="0">
                    <a:pos x="149" y="136"/>
                  </a:cxn>
                  <a:cxn ang="0">
                    <a:pos x="138" y="283"/>
                  </a:cxn>
                  <a:cxn ang="0">
                    <a:pos x="112" y="299"/>
                  </a:cxn>
                </a:cxnLst>
                <a:rect l="0" t="0" r="r" b="b"/>
                <a:pathLst>
                  <a:path w="171" h="315">
                    <a:moveTo>
                      <a:pt x="155" y="135"/>
                    </a:moveTo>
                    <a:cubicBezTo>
                      <a:pt x="135" y="52"/>
                      <a:pt x="105" y="0"/>
                      <a:pt x="55" y="0"/>
                    </a:cubicBezTo>
                    <a:cubicBezTo>
                      <a:pt x="2" y="2"/>
                      <a:pt x="0" y="100"/>
                      <a:pt x="7" y="158"/>
                    </a:cubicBezTo>
                    <a:cubicBezTo>
                      <a:pt x="14" y="206"/>
                      <a:pt x="32" y="315"/>
                      <a:pt x="112" y="305"/>
                    </a:cubicBezTo>
                    <a:cubicBezTo>
                      <a:pt x="165" y="300"/>
                      <a:pt x="171" y="201"/>
                      <a:pt x="155" y="135"/>
                    </a:cubicBezTo>
                    <a:close/>
                    <a:moveTo>
                      <a:pt x="112" y="299"/>
                    </a:moveTo>
                    <a:cubicBezTo>
                      <a:pt x="112" y="299"/>
                      <a:pt x="112" y="299"/>
                      <a:pt x="112" y="299"/>
                    </a:cubicBezTo>
                    <a:cubicBezTo>
                      <a:pt x="60" y="306"/>
                      <a:pt x="27" y="258"/>
                      <a:pt x="13" y="157"/>
                    </a:cubicBezTo>
                    <a:cubicBezTo>
                      <a:pt x="7" y="106"/>
                      <a:pt x="10" y="44"/>
                      <a:pt x="31" y="18"/>
                    </a:cubicBezTo>
                    <a:cubicBezTo>
                      <a:pt x="38" y="10"/>
                      <a:pt x="46" y="6"/>
                      <a:pt x="55" y="6"/>
                    </a:cubicBezTo>
                    <a:cubicBezTo>
                      <a:pt x="98" y="6"/>
                      <a:pt x="128" y="47"/>
                      <a:pt x="149" y="136"/>
                    </a:cubicBezTo>
                    <a:cubicBezTo>
                      <a:pt x="161" y="184"/>
                      <a:pt x="161" y="251"/>
                      <a:pt x="138" y="283"/>
                    </a:cubicBezTo>
                    <a:cubicBezTo>
                      <a:pt x="131" y="293"/>
                      <a:pt x="122" y="298"/>
                      <a:pt x="112" y="299"/>
                    </a:cubicBezTo>
                    <a:close/>
                  </a:path>
                </a:pathLst>
              </a:cu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687" name="Freeform 15"/>
              <p:cNvSpPr>
                <a:spLocks/>
              </p:cNvSpPr>
              <p:nvPr/>
            </p:nvSpPr>
            <p:spPr bwMode="auto">
              <a:xfrm>
                <a:off x="1140" y="1872"/>
                <a:ext cx="333" cy="1434"/>
              </a:xfrm>
              <a:custGeom>
                <a:avLst/>
                <a:gdLst/>
                <a:ahLst/>
                <a:cxnLst>
                  <a:cxn ang="0">
                    <a:pos x="200" y="780"/>
                  </a:cxn>
                  <a:cxn ang="0">
                    <a:pos x="172" y="786"/>
                  </a:cxn>
                  <a:cxn ang="0">
                    <a:pos x="128" y="782"/>
                  </a:cxn>
                  <a:cxn ang="0">
                    <a:pos x="93" y="764"/>
                  </a:cxn>
                  <a:cxn ang="0">
                    <a:pos x="74" y="724"/>
                  </a:cxn>
                  <a:cxn ang="0">
                    <a:pos x="78" y="657"/>
                  </a:cxn>
                  <a:cxn ang="0">
                    <a:pos x="81" y="593"/>
                  </a:cxn>
                  <a:cxn ang="0">
                    <a:pos x="83" y="540"/>
                  </a:cxn>
                  <a:cxn ang="0">
                    <a:pos x="80" y="514"/>
                  </a:cxn>
                  <a:cxn ang="0">
                    <a:pos x="87" y="437"/>
                  </a:cxn>
                  <a:cxn ang="0">
                    <a:pos x="102" y="368"/>
                  </a:cxn>
                  <a:cxn ang="0">
                    <a:pos x="121" y="308"/>
                  </a:cxn>
                  <a:cxn ang="0">
                    <a:pos x="142" y="246"/>
                  </a:cxn>
                  <a:cxn ang="0">
                    <a:pos x="160" y="178"/>
                  </a:cxn>
                  <a:cxn ang="0">
                    <a:pos x="179" y="127"/>
                  </a:cxn>
                  <a:cxn ang="0">
                    <a:pos x="200" y="109"/>
                  </a:cxn>
                  <a:cxn ang="0">
                    <a:pos x="200" y="0"/>
                  </a:cxn>
                  <a:cxn ang="0">
                    <a:pos x="182" y="14"/>
                  </a:cxn>
                  <a:cxn ang="0">
                    <a:pos x="75" y="231"/>
                  </a:cxn>
                  <a:cxn ang="0">
                    <a:pos x="27" y="426"/>
                  </a:cxn>
                  <a:cxn ang="0">
                    <a:pos x="7" y="695"/>
                  </a:cxn>
                  <a:cxn ang="0">
                    <a:pos x="53" y="826"/>
                  </a:cxn>
                  <a:cxn ang="0">
                    <a:pos x="200" y="853"/>
                  </a:cxn>
                  <a:cxn ang="0">
                    <a:pos x="200" y="780"/>
                  </a:cxn>
                </a:cxnLst>
                <a:rect l="0" t="0" r="r" b="b"/>
                <a:pathLst>
                  <a:path w="200" h="865">
                    <a:moveTo>
                      <a:pt x="200" y="780"/>
                    </a:moveTo>
                    <a:cubicBezTo>
                      <a:pt x="193" y="781"/>
                      <a:pt x="182" y="782"/>
                      <a:pt x="172" y="786"/>
                    </a:cubicBezTo>
                    <a:cubicBezTo>
                      <a:pt x="166" y="777"/>
                      <a:pt x="147" y="774"/>
                      <a:pt x="128" y="782"/>
                    </a:cubicBezTo>
                    <a:cubicBezTo>
                      <a:pt x="128" y="779"/>
                      <a:pt x="101" y="762"/>
                      <a:pt x="93" y="764"/>
                    </a:cubicBezTo>
                    <a:cubicBezTo>
                      <a:pt x="92" y="751"/>
                      <a:pt x="87" y="730"/>
                      <a:pt x="74" y="724"/>
                    </a:cubicBezTo>
                    <a:cubicBezTo>
                      <a:pt x="85" y="717"/>
                      <a:pt x="87" y="670"/>
                      <a:pt x="78" y="657"/>
                    </a:cubicBezTo>
                    <a:cubicBezTo>
                      <a:pt x="85" y="647"/>
                      <a:pt x="86" y="610"/>
                      <a:pt x="81" y="593"/>
                    </a:cubicBezTo>
                    <a:cubicBezTo>
                      <a:pt x="90" y="580"/>
                      <a:pt x="83" y="540"/>
                      <a:pt x="83" y="540"/>
                    </a:cubicBezTo>
                    <a:cubicBezTo>
                      <a:pt x="80" y="514"/>
                      <a:pt x="80" y="514"/>
                      <a:pt x="80" y="514"/>
                    </a:cubicBezTo>
                    <a:cubicBezTo>
                      <a:pt x="85" y="505"/>
                      <a:pt x="97" y="460"/>
                      <a:pt x="87" y="437"/>
                    </a:cubicBezTo>
                    <a:cubicBezTo>
                      <a:pt x="98" y="430"/>
                      <a:pt x="108" y="388"/>
                      <a:pt x="102" y="368"/>
                    </a:cubicBezTo>
                    <a:cubicBezTo>
                      <a:pt x="112" y="356"/>
                      <a:pt x="127" y="324"/>
                      <a:pt x="121" y="308"/>
                    </a:cubicBezTo>
                    <a:cubicBezTo>
                      <a:pt x="132" y="302"/>
                      <a:pt x="145" y="264"/>
                      <a:pt x="142" y="246"/>
                    </a:cubicBezTo>
                    <a:cubicBezTo>
                      <a:pt x="153" y="238"/>
                      <a:pt x="164" y="191"/>
                      <a:pt x="160" y="178"/>
                    </a:cubicBezTo>
                    <a:cubicBezTo>
                      <a:pt x="168" y="172"/>
                      <a:pt x="181" y="142"/>
                      <a:pt x="179" y="127"/>
                    </a:cubicBezTo>
                    <a:cubicBezTo>
                      <a:pt x="183" y="127"/>
                      <a:pt x="192" y="119"/>
                      <a:pt x="200" y="109"/>
                    </a:cubicBezTo>
                    <a:cubicBezTo>
                      <a:pt x="200" y="0"/>
                      <a:pt x="200" y="0"/>
                      <a:pt x="200" y="0"/>
                    </a:cubicBezTo>
                    <a:cubicBezTo>
                      <a:pt x="194" y="3"/>
                      <a:pt x="188" y="8"/>
                      <a:pt x="182" y="14"/>
                    </a:cubicBezTo>
                    <a:cubicBezTo>
                      <a:pt x="135" y="45"/>
                      <a:pt x="104" y="120"/>
                      <a:pt x="75" y="231"/>
                    </a:cubicBezTo>
                    <a:cubicBezTo>
                      <a:pt x="62" y="278"/>
                      <a:pt x="32" y="346"/>
                      <a:pt x="27" y="426"/>
                    </a:cubicBezTo>
                    <a:cubicBezTo>
                      <a:pt x="22" y="506"/>
                      <a:pt x="15" y="625"/>
                      <a:pt x="7" y="695"/>
                    </a:cubicBezTo>
                    <a:cubicBezTo>
                      <a:pt x="0" y="756"/>
                      <a:pt x="11" y="798"/>
                      <a:pt x="53" y="826"/>
                    </a:cubicBezTo>
                    <a:cubicBezTo>
                      <a:pt x="114" y="865"/>
                      <a:pt x="179" y="858"/>
                      <a:pt x="200" y="853"/>
                    </a:cubicBezTo>
                    <a:lnTo>
                      <a:pt x="200" y="780"/>
                    </a:lnTo>
                    <a:close/>
                  </a:path>
                </a:pathLst>
              </a:custGeom>
              <a:solidFill>
                <a:srgbClr val="F5E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688" name="Freeform 16"/>
              <p:cNvSpPr>
                <a:spLocks noEditPoints="1"/>
              </p:cNvSpPr>
              <p:nvPr/>
            </p:nvSpPr>
            <p:spPr bwMode="auto">
              <a:xfrm>
                <a:off x="1140" y="1872"/>
                <a:ext cx="333" cy="1434"/>
              </a:xfrm>
              <a:custGeom>
                <a:avLst/>
                <a:gdLst/>
                <a:ahLst/>
                <a:cxnLst>
                  <a:cxn ang="0">
                    <a:pos x="93" y="764"/>
                  </a:cxn>
                  <a:cxn ang="0">
                    <a:pos x="78" y="657"/>
                  </a:cxn>
                  <a:cxn ang="0">
                    <a:pos x="83" y="540"/>
                  </a:cxn>
                  <a:cxn ang="0">
                    <a:pos x="87" y="437"/>
                  </a:cxn>
                  <a:cxn ang="0">
                    <a:pos x="121" y="308"/>
                  </a:cxn>
                  <a:cxn ang="0">
                    <a:pos x="160" y="178"/>
                  </a:cxn>
                  <a:cxn ang="0">
                    <a:pos x="200" y="109"/>
                  </a:cxn>
                  <a:cxn ang="0">
                    <a:pos x="182" y="14"/>
                  </a:cxn>
                  <a:cxn ang="0">
                    <a:pos x="27" y="426"/>
                  </a:cxn>
                  <a:cxn ang="0">
                    <a:pos x="53" y="826"/>
                  </a:cxn>
                  <a:cxn ang="0">
                    <a:pos x="200" y="780"/>
                  </a:cxn>
                  <a:cxn ang="0">
                    <a:pos x="128" y="782"/>
                  </a:cxn>
                  <a:cxn ang="0">
                    <a:pos x="200" y="787"/>
                  </a:cxn>
                  <a:cxn ang="0">
                    <a:pos x="57" y="820"/>
                  </a:cxn>
                  <a:cxn ang="0">
                    <a:pos x="13" y="696"/>
                  </a:cxn>
                  <a:cxn ang="0">
                    <a:pos x="33" y="427"/>
                  </a:cxn>
                  <a:cxn ang="0">
                    <a:pos x="81" y="233"/>
                  </a:cxn>
                  <a:cxn ang="0">
                    <a:pos x="187" y="18"/>
                  </a:cxn>
                  <a:cxn ang="0">
                    <a:pos x="200" y="100"/>
                  </a:cxn>
                  <a:cxn ang="0">
                    <a:pos x="179" y="121"/>
                  </a:cxn>
                  <a:cxn ang="0">
                    <a:pos x="173" y="128"/>
                  </a:cxn>
                  <a:cxn ang="0">
                    <a:pos x="154" y="180"/>
                  </a:cxn>
                  <a:cxn ang="0">
                    <a:pos x="136" y="247"/>
                  </a:cxn>
                  <a:cxn ang="0">
                    <a:pos x="115" y="309"/>
                  </a:cxn>
                  <a:cxn ang="0">
                    <a:pos x="96" y="369"/>
                  </a:cxn>
                  <a:cxn ang="0">
                    <a:pos x="81" y="439"/>
                  </a:cxn>
                  <a:cxn ang="0">
                    <a:pos x="74" y="515"/>
                  </a:cxn>
                  <a:cxn ang="0">
                    <a:pos x="76" y="589"/>
                  </a:cxn>
                  <a:cxn ang="0">
                    <a:pos x="73" y="653"/>
                  </a:cxn>
                  <a:cxn ang="0">
                    <a:pos x="76" y="705"/>
                  </a:cxn>
                  <a:cxn ang="0">
                    <a:pos x="68" y="725"/>
                  </a:cxn>
                  <a:cxn ang="0">
                    <a:pos x="87" y="765"/>
                  </a:cxn>
                  <a:cxn ang="0">
                    <a:pos x="95" y="770"/>
                  </a:cxn>
                  <a:cxn ang="0">
                    <a:pos x="123" y="785"/>
                  </a:cxn>
                  <a:cxn ang="0">
                    <a:pos x="126" y="787"/>
                  </a:cxn>
                  <a:cxn ang="0">
                    <a:pos x="166" y="789"/>
                  </a:cxn>
                </a:cxnLst>
                <a:rect l="0" t="0" r="r" b="b"/>
                <a:pathLst>
                  <a:path w="200" h="865">
                    <a:moveTo>
                      <a:pt x="128" y="782"/>
                    </a:moveTo>
                    <a:cubicBezTo>
                      <a:pt x="128" y="779"/>
                      <a:pt x="101" y="762"/>
                      <a:pt x="93" y="764"/>
                    </a:cubicBezTo>
                    <a:cubicBezTo>
                      <a:pt x="92" y="751"/>
                      <a:pt x="87" y="730"/>
                      <a:pt x="74" y="724"/>
                    </a:cubicBezTo>
                    <a:cubicBezTo>
                      <a:pt x="85" y="717"/>
                      <a:pt x="87" y="670"/>
                      <a:pt x="78" y="657"/>
                    </a:cubicBezTo>
                    <a:cubicBezTo>
                      <a:pt x="85" y="647"/>
                      <a:pt x="86" y="610"/>
                      <a:pt x="81" y="593"/>
                    </a:cubicBezTo>
                    <a:cubicBezTo>
                      <a:pt x="90" y="580"/>
                      <a:pt x="83" y="540"/>
                      <a:pt x="83" y="540"/>
                    </a:cubicBezTo>
                    <a:cubicBezTo>
                      <a:pt x="80" y="514"/>
                      <a:pt x="80" y="514"/>
                      <a:pt x="80" y="514"/>
                    </a:cubicBezTo>
                    <a:cubicBezTo>
                      <a:pt x="85" y="505"/>
                      <a:pt x="97" y="460"/>
                      <a:pt x="87" y="437"/>
                    </a:cubicBezTo>
                    <a:cubicBezTo>
                      <a:pt x="98" y="430"/>
                      <a:pt x="108" y="388"/>
                      <a:pt x="102" y="368"/>
                    </a:cubicBezTo>
                    <a:cubicBezTo>
                      <a:pt x="112" y="356"/>
                      <a:pt x="127" y="324"/>
                      <a:pt x="121" y="308"/>
                    </a:cubicBezTo>
                    <a:cubicBezTo>
                      <a:pt x="132" y="302"/>
                      <a:pt x="145" y="264"/>
                      <a:pt x="142" y="246"/>
                    </a:cubicBezTo>
                    <a:cubicBezTo>
                      <a:pt x="153" y="238"/>
                      <a:pt x="164" y="191"/>
                      <a:pt x="160" y="178"/>
                    </a:cubicBezTo>
                    <a:cubicBezTo>
                      <a:pt x="168" y="172"/>
                      <a:pt x="181" y="142"/>
                      <a:pt x="179" y="127"/>
                    </a:cubicBezTo>
                    <a:cubicBezTo>
                      <a:pt x="183" y="127"/>
                      <a:pt x="192" y="119"/>
                      <a:pt x="200" y="109"/>
                    </a:cubicBezTo>
                    <a:cubicBezTo>
                      <a:pt x="200" y="0"/>
                      <a:pt x="200" y="0"/>
                      <a:pt x="200" y="0"/>
                    </a:cubicBezTo>
                    <a:cubicBezTo>
                      <a:pt x="194" y="3"/>
                      <a:pt x="188" y="8"/>
                      <a:pt x="182" y="14"/>
                    </a:cubicBezTo>
                    <a:cubicBezTo>
                      <a:pt x="135" y="45"/>
                      <a:pt x="104" y="120"/>
                      <a:pt x="75" y="231"/>
                    </a:cubicBezTo>
                    <a:cubicBezTo>
                      <a:pt x="62" y="278"/>
                      <a:pt x="32" y="346"/>
                      <a:pt x="27" y="426"/>
                    </a:cubicBezTo>
                    <a:cubicBezTo>
                      <a:pt x="22" y="506"/>
                      <a:pt x="15" y="625"/>
                      <a:pt x="7" y="695"/>
                    </a:cubicBezTo>
                    <a:cubicBezTo>
                      <a:pt x="0" y="756"/>
                      <a:pt x="11" y="798"/>
                      <a:pt x="53" y="826"/>
                    </a:cubicBezTo>
                    <a:cubicBezTo>
                      <a:pt x="114" y="865"/>
                      <a:pt x="179" y="858"/>
                      <a:pt x="200" y="853"/>
                    </a:cubicBezTo>
                    <a:cubicBezTo>
                      <a:pt x="200" y="780"/>
                      <a:pt x="200" y="780"/>
                      <a:pt x="200" y="780"/>
                    </a:cubicBezTo>
                    <a:cubicBezTo>
                      <a:pt x="193" y="781"/>
                      <a:pt x="182" y="782"/>
                      <a:pt x="172" y="786"/>
                    </a:cubicBezTo>
                    <a:cubicBezTo>
                      <a:pt x="166" y="777"/>
                      <a:pt x="147" y="774"/>
                      <a:pt x="128" y="782"/>
                    </a:cubicBezTo>
                    <a:close/>
                    <a:moveTo>
                      <a:pt x="174" y="792"/>
                    </a:moveTo>
                    <a:cubicBezTo>
                      <a:pt x="181" y="789"/>
                      <a:pt x="194" y="788"/>
                      <a:pt x="200" y="787"/>
                    </a:cubicBezTo>
                    <a:cubicBezTo>
                      <a:pt x="200" y="846"/>
                      <a:pt x="200" y="846"/>
                      <a:pt x="200" y="846"/>
                    </a:cubicBezTo>
                    <a:cubicBezTo>
                      <a:pt x="181" y="849"/>
                      <a:pt x="114" y="858"/>
                      <a:pt x="57" y="820"/>
                    </a:cubicBezTo>
                    <a:cubicBezTo>
                      <a:pt x="25" y="800"/>
                      <a:pt x="11" y="771"/>
                      <a:pt x="11" y="727"/>
                    </a:cubicBezTo>
                    <a:cubicBezTo>
                      <a:pt x="11" y="717"/>
                      <a:pt x="11" y="707"/>
                      <a:pt x="13" y="696"/>
                    </a:cubicBezTo>
                    <a:cubicBezTo>
                      <a:pt x="21" y="628"/>
                      <a:pt x="28" y="516"/>
                      <a:pt x="33" y="434"/>
                    </a:cubicBezTo>
                    <a:cubicBezTo>
                      <a:pt x="33" y="427"/>
                      <a:pt x="33" y="427"/>
                      <a:pt x="33" y="427"/>
                    </a:cubicBezTo>
                    <a:cubicBezTo>
                      <a:pt x="37" y="369"/>
                      <a:pt x="54" y="317"/>
                      <a:pt x="68" y="275"/>
                    </a:cubicBezTo>
                    <a:cubicBezTo>
                      <a:pt x="81" y="233"/>
                      <a:pt x="81" y="233"/>
                      <a:pt x="81" y="233"/>
                    </a:cubicBezTo>
                    <a:cubicBezTo>
                      <a:pt x="114" y="108"/>
                      <a:pt x="144" y="46"/>
                      <a:pt x="186" y="19"/>
                    </a:cubicBezTo>
                    <a:cubicBezTo>
                      <a:pt x="186" y="18"/>
                      <a:pt x="186" y="18"/>
                      <a:pt x="187" y="18"/>
                    </a:cubicBezTo>
                    <a:cubicBezTo>
                      <a:pt x="189" y="16"/>
                      <a:pt x="197" y="9"/>
                      <a:pt x="200" y="7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193" y="108"/>
                      <a:pt x="180" y="121"/>
                      <a:pt x="178" y="121"/>
                    </a:cubicBezTo>
                    <a:cubicBezTo>
                      <a:pt x="179" y="121"/>
                      <a:pt x="179" y="121"/>
                      <a:pt x="179" y="121"/>
                    </a:cubicBezTo>
                    <a:cubicBezTo>
                      <a:pt x="177" y="121"/>
                      <a:pt x="176" y="122"/>
                      <a:pt x="175" y="124"/>
                    </a:cubicBezTo>
                    <a:cubicBezTo>
                      <a:pt x="174" y="125"/>
                      <a:pt x="173" y="127"/>
                      <a:pt x="173" y="128"/>
                    </a:cubicBezTo>
                    <a:cubicBezTo>
                      <a:pt x="175" y="141"/>
                      <a:pt x="162" y="169"/>
                      <a:pt x="157" y="173"/>
                    </a:cubicBezTo>
                    <a:cubicBezTo>
                      <a:pt x="155" y="175"/>
                      <a:pt x="154" y="177"/>
                      <a:pt x="154" y="180"/>
                    </a:cubicBezTo>
                    <a:cubicBezTo>
                      <a:pt x="158" y="192"/>
                      <a:pt x="146" y="235"/>
                      <a:pt x="138" y="241"/>
                    </a:cubicBezTo>
                    <a:cubicBezTo>
                      <a:pt x="136" y="242"/>
                      <a:pt x="135" y="244"/>
                      <a:pt x="136" y="247"/>
                    </a:cubicBezTo>
                    <a:cubicBezTo>
                      <a:pt x="139" y="264"/>
                      <a:pt x="126" y="298"/>
                      <a:pt x="118" y="302"/>
                    </a:cubicBezTo>
                    <a:cubicBezTo>
                      <a:pt x="115" y="303"/>
                      <a:pt x="114" y="307"/>
                      <a:pt x="115" y="309"/>
                    </a:cubicBezTo>
                    <a:cubicBezTo>
                      <a:pt x="120" y="323"/>
                      <a:pt x="106" y="353"/>
                      <a:pt x="97" y="364"/>
                    </a:cubicBezTo>
                    <a:cubicBezTo>
                      <a:pt x="96" y="365"/>
                      <a:pt x="96" y="367"/>
                      <a:pt x="96" y="369"/>
                    </a:cubicBezTo>
                    <a:cubicBezTo>
                      <a:pt x="102" y="389"/>
                      <a:pt x="92" y="427"/>
                      <a:pt x="84" y="432"/>
                    </a:cubicBezTo>
                    <a:cubicBezTo>
                      <a:pt x="81" y="434"/>
                      <a:pt x="80" y="437"/>
                      <a:pt x="81" y="439"/>
                    </a:cubicBezTo>
                    <a:cubicBezTo>
                      <a:pt x="90" y="460"/>
                      <a:pt x="79" y="502"/>
                      <a:pt x="74" y="511"/>
                    </a:cubicBezTo>
                    <a:cubicBezTo>
                      <a:pt x="74" y="512"/>
                      <a:pt x="73" y="513"/>
                      <a:pt x="74" y="515"/>
                    </a:cubicBezTo>
                    <a:cubicBezTo>
                      <a:pt x="77" y="541"/>
                      <a:pt x="77" y="541"/>
                      <a:pt x="77" y="541"/>
                    </a:cubicBezTo>
                    <a:cubicBezTo>
                      <a:pt x="80" y="556"/>
                      <a:pt x="81" y="581"/>
                      <a:pt x="76" y="589"/>
                    </a:cubicBezTo>
                    <a:cubicBezTo>
                      <a:pt x="74" y="591"/>
                      <a:pt x="74" y="593"/>
                      <a:pt x="75" y="595"/>
                    </a:cubicBezTo>
                    <a:cubicBezTo>
                      <a:pt x="80" y="611"/>
                      <a:pt x="78" y="646"/>
                      <a:pt x="73" y="653"/>
                    </a:cubicBezTo>
                    <a:cubicBezTo>
                      <a:pt x="71" y="655"/>
                      <a:pt x="71" y="658"/>
                      <a:pt x="73" y="660"/>
                    </a:cubicBezTo>
                    <a:cubicBezTo>
                      <a:pt x="78" y="667"/>
                      <a:pt x="79" y="688"/>
                      <a:pt x="76" y="705"/>
                    </a:cubicBezTo>
                    <a:cubicBezTo>
                      <a:pt x="74" y="714"/>
                      <a:pt x="72" y="718"/>
                      <a:pt x="71" y="719"/>
                    </a:cubicBezTo>
                    <a:cubicBezTo>
                      <a:pt x="69" y="720"/>
                      <a:pt x="68" y="723"/>
                      <a:pt x="68" y="725"/>
                    </a:cubicBezTo>
                    <a:cubicBezTo>
                      <a:pt x="68" y="727"/>
                      <a:pt x="70" y="729"/>
                      <a:pt x="72" y="730"/>
                    </a:cubicBezTo>
                    <a:cubicBezTo>
                      <a:pt x="77" y="732"/>
                      <a:pt x="84" y="740"/>
                      <a:pt x="87" y="765"/>
                    </a:cubicBezTo>
                    <a:cubicBezTo>
                      <a:pt x="88" y="767"/>
                      <a:pt x="89" y="768"/>
                      <a:pt x="90" y="769"/>
                    </a:cubicBezTo>
                    <a:cubicBezTo>
                      <a:pt x="92" y="770"/>
                      <a:pt x="94" y="770"/>
                      <a:pt x="95" y="770"/>
                    </a:cubicBezTo>
                    <a:cubicBezTo>
                      <a:pt x="95" y="770"/>
                      <a:pt x="95" y="770"/>
                      <a:pt x="95" y="770"/>
                    </a:cubicBezTo>
                    <a:cubicBezTo>
                      <a:pt x="100" y="770"/>
                      <a:pt x="120" y="781"/>
                      <a:pt x="123" y="785"/>
                    </a:cubicBezTo>
                    <a:cubicBezTo>
                      <a:pt x="122" y="782"/>
                      <a:pt x="122" y="782"/>
                      <a:pt x="122" y="782"/>
                    </a:cubicBezTo>
                    <a:cubicBezTo>
                      <a:pt x="123" y="784"/>
                      <a:pt x="124" y="786"/>
                      <a:pt x="126" y="787"/>
                    </a:cubicBezTo>
                    <a:cubicBezTo>
                      <a:pt x="127" y="788"/>
                      <a:pt x="129" y="789"/>
                      <a:pt x="131" y="788"/>
                    </a:cubicBezTo>
                    <a:cubicBezTo>
                      <a:pt x="147" y="780"/>
                      <a:pt x="163" y="783"/>
                      <a:pt x="166" y="789"/>
                    </a:cubicBezTo>
                    <a:cubicBezTo>
                      <a:pt x="168" y="792"/>
                      <a:pt x="171" y="793"/>
                      <a:pt x="174" y="792"/>
                    </a:cubicBezTo>
                    <a:close/>
                  </a:path>
                </a:pathLst>
              </a:cu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689" name="Freeform 17"/>
              <p:cNvSpPr>
                <a:spLocks noEditPoints="1"/>
              </p:cNvSpPr>
              <p:nvPr/>
            </p:nvSpPr>
            <p:spPr bwMode="auto">
              <a:xfrm>
                <a:off x="1163" y="3427"/>
                <a:ext cx="118" cy="340"/>
              </a:xfrm>
              <a:custGeom>
                <a:avLst/>
                <a:gdLst/>
                <a:ahLst/>
                <a:cxnLst>
                  <a:cxn ang="0">
                    <a:pos x="70" y="133"/>
                  </a:cxn>
                  <a:cxn ang="0">
                    <a:pos x="61" y="79"/>
                  </a:cxn>
                  <a:cxn ang="0">
                    <a:pos x="60" y="74"/>
                  </a:cxn>
                  <a:cxn ang="0">
                    <a:pos x="50" y="35"/>
                  </a:cxn>
                  <a:cxn ang="0">
                    <a:pos x="47" y="30"/>
                  </a:cxn>
                  <a:cxn ang="0">
                    <a:pos x="22" y="4"/>
                  </a:cxn>
                  <a:cxn ang="0">
                    <a:pos x="17" y="1"/>
                  </a:cxn>
                  <a:cxn ang="0">
                    <a:pos x="14" y="5"/>
                  </a:cxn>
                  <a:cxn ang="0">
                    <a:pos x="1" y="39"/>
                  </a:cxn>
                  <a:cxn ang="0">
                    <a:pos x="1" y="44"/>
                  </a:cxn>
                  <a:cxn ang="0">
                    <a:pos x="5" y="92"/>
                  </a:cxn>
                  <a:cxn ang="0">
                    <a:pos x="5" y="96"/>
                  </a:cxn>
                  <a:cxn ang="0">
                    <a:pos x="16" y="157"/>
                  </a:cxn>
                  <a:cxn ang="0">
                    <a:pos x="18" y="161"/>
                  </a:cxn>
                  <a:cxn ang="0">
                    <a:pos x="30" y="201"/>
                  </a:cxn>
                  <a:cxn ang="0">
                    <a:pos x="33" y="205"/>
                  </a:cxn>
                  <a:cxn ang="0">
                    <a:pos x="38" y="203"/>
                  </a:cxn>
                  <a:cxn ang="0">
                    <a:pos x="67" y="187"/>
                  </a:cxn>
                  <a:cxn ang="0">
                    <a:pos x="67" y="186"/>
                  </a:cxn>
                  <a:cxn ang="0">
                    <a:pos x="69" y="184"/>
                  </a:cxn>
                  <a:cxn ang="0">
                    <a:pos x="69" y="181"/>
                  </a:cxn>
                  <a:cxn ang="0">
                    <a:pos x="71" y="138"/>
                  </a:cxn>
                  <a:cxn ang="0">
                    <a:pos x="70" y="133"/>
                  </a:cxn>
                  <a:cxn ang="0">
                    <a:pos x="22" y="5"/>
                  </a:cxn>
                  <a:cxn ang="0">
                    <a:pos x="22" y="4"/>
                  </a:cxn>
                  <a:cxn ang="0">
                    <a:pos x="22" y="5"/>
                  </a:cxn>
                  <a:cxn ang="0">
                    <a:pos x="38" y="202"/>
                  </a:cxn>
                  <a:cxn ang="0">
                    <a:pos x="38" y="201"/>
                  </a:cxn>
                  <a:cxn ang="0">
                    <a:pos x="38" y="202"/>
                  </a:cxn>
                  <a:cxn ang="0">
                    <a:pos x="66" y="183"/>
                  </a:cxn>
                  <a:cxn ang="0">
                    <a:pos x="34" y="201"/>
                  </a:cxn>
                  <a:cxn ang="0">
                    <a:pos x="20" y="158"/>
                  </a:cxn>
                  <a:cxn ang="0">
                    <a:pos x="8" y="94"/>
                  </a:cxn>
                  <a:cxn ang="0">
                    <a:pos x="4" y="41"/>
                  </a:cxn>
                  <a:cxn ang="0">
                    <a:pos x="18" y="5"/>
                  </a:cxn>
                  <a:cxn ang="0">
                    <a:pos x="46" y="34"/>
                  </a:cxn>
                  <a:cxn ang="0">
                    <a:pos x="58" y="78"/>
                  </a:cxn>
                  <a:cxn ang="0">
                    <a:pos x="67" y="136"/>
                  </a:cxn>
                  <a:cxn ang="0">
                    <a:pos x="66" y="183"/>
                  </a:cxn>
                </a:cxnLst>
                <a:rect l="0" t="0" r="r" b="b"/>
                <a:pathLst>
                  <a:path w="71" h="205">
                    <a:moveTo>
                      <a:pt x="70" y="133"/>
                    </a:moveTo>
                    <a:cubicBezTo>
                      <a:pt x="65" y="129"/>
                      <a:pt x="58" y="85"/>
                      <a:pt x="61" y="79"/>
                    </a:cubicBezTo>
                    <a:cubicBezTo>
                      <a:pt x="62" y="78"/>
                      <a:pt x="61" y="76"/>
                      <a:pt x="60" y="74"/>
                    </a:cubicBezTo>
                    <a:cubicBezTo>
                      <a:pt x="53" y="68"/>
                      <a:pt x="48" y="43"/>
                      <a:pt x="50" y="35"/>
                    </a:cubicBezTo>
                    <a:cubicBezTo>
                      <a:pt x="50" y="33"/>
                      <a:pt x="49" y="31"/>
                      <a:pt x="47" y="30"/>
                    </a:cubicBezTo>
                    <a:cubicBezTo>
                      <a:pt x="38" y="28"/>
                      <a:pt x="24" y="17"/>
                      <a:pt x="22" y="4"/>
                    </a:cubicBezTo>
                    <a:cubicBezTo>
                      <a:pt x="21" y="2"/>
                      <a:pt x="19" y="0"/>
                      <a:pt x="17" y="1"/>
                    </a:cubicBezTo>
                    <a:cubicBezTo>
                      <a:pt x="15" y="1"/>
                      <a:pt x="14" y="3"/>
                      <a:pt x="14" y="5"/>
                    </a:cubicBezTo>
                    <a:cubicBezTo>
                      <a:pt x="14" y="12"/>
                      <a:pt x="6" y="33"/>
                      <a:pt x="1" y="39"/>
                    </a:cubicBezTo>
                    <a:cubicBezTo>
                      <a:pt x="0" y="40"/>
                      <a:pt x="0" y="42"/>
                      <a:pt x="1" y="44"/>
                    </a:cubicBezTo>
                    <a:cubicBezTo>
                      <a:pt x="6" y="51"/>
                      <a:pt x="8" y="85"/>
                      <a:pt x="5" y="92"/>
                    </a:cubicBezTo>
                    <a:cubicBezTo>
                      <a:pt x="4" y="94"/>
                      <a:pt x="4" y="95"/>
                      <a:pt x="5" y="96"/>
                    </a:cubicBezTo>
                    <a:cubicBezTo>
                      <a:pt x="11" y="103"/>
                      <a:pt x="18" y="147"/>
                      <a:pt x="16" y="157"/>
                    </a:cubicBezTo>
                    <a:cubicBezTo>
                      <a:pt x="16" y="159"/>
                      <a:pt x="16" y="160"/>
                      <a:pt x="18" y="161"/>
                    </a:cubicBezTo>
                    <a:cubicBezTo>
                      <a:pt x="22" y="164"/>
                      <a:pt x="31" y="191"/>
                      <a:pt x="30" y="201"/>
                    </a:cubicBezTo>
                    <a:cubicBezTo>
                      <a:pt x="30" y="203"/>
                      <a:pt x="31" y="204"/>
                      <a:pt x="33" y="205"/>
                    </a:cubicBezTo>
                    <a:cubicBezTo>
                      <a:pt x="35" y="205"/>
                      <a:pt x="37" y="205"/>
                      <a:pt x="38" y="203"/>
                    </a:cubicBezTo>
                    <a:cubicBezTo>
                      <a:pt x="38" y="201"/>
                      <a:pt x="43" y="197"/>
                      <a:pt x="67" y="187"/>
                    </a:cubicBezTo>
                    <a:cubicBezTo>
                      <a:pt x="67" y="186"/>
                      <a:pt x="67" y="186"/>
                      <a:pt x="67" y="186"/>
                    </a:cubicBezTo>
                    <a:cubicBezTo>
                      <a:pt x="68" y="186"/>
                      <a:pt x="69" y="185"/>
                      <a:pt x="69" y="184"/>
                    </a:cubicBezTo>
                    <a:cubicBezTo>
                      <a:pt x="70" y="183"/>
                      <a:pt x="69" y="182"/>
                      <a:pt x="69" y="181"/>
                    </a:cubicBezTo>
                    <a:cubicBezTo>
                      <a:pt x="67" y="176"/>
                      <a:pt x="68" y="145"/>
                      <a:pt x="71" y="138"/>
                    </a:cubicBezTo>
                    <a:cubicBezTo>
                      <a:pt x="71" y="136"/>
                      <a:pt x="71" y="135"/>
                      <a:pt x="70" y="133"/>
                    </a:cubicBezTo>
                    <a:close/>
                    <a:moveTo>
                      <a:pt x="22" y="5"/>
                    </a:move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lose/>
                    <a:moveTo>
                      <a:pt x="38" y="202"/>
                    </a:moveTo>
                    <a:cubicBezTo>
                      <a:pt x="38" y="201"/>
                      <a:pt x="38" y="201"/>
                      <a:pt x="38" y="201"/>
                    </a:cubicBezTo>
                    <a:cubicBezTo>
                      <a:pt x="38" y="201"/>
                      <a:pt x="38" y="201"/>
                      <a:pt x="38" y="202"/>
                    </a:cubicBezTo>
                    <a:close/>
                    <a:moveTo>
                      <a:pt x="66" y="183"/>
                    </a:moveTo>
                    <a:cubicBezTo>
                      <a:pt x="58" y="187"/>
                      <a:pt x="36" y="196"/>
                      <a:pt x="34" y="201"/>
                    </a:cubicBezTo>
                    <a:cubicBezTo>
                      <a:pt x="35" y="192"/>
                      <a:pt x="27" y="162"/>
                      <a:pt x="20" y="158"/>
                    </a:cubicBezTo>
                    <a:cubicBezTo>
                      <a:pt x="21" y="148"/>
                      <a:pt x="16" y="102"/>
                      <a:pt x="8" y="94"/>
                    </a:cubicBezTo>
                    <a:cubicBezTo>
                      <a:pt x="12" y="86"/>
                      <a:pt x="10" y="50"/>
                      <a:pt x="4" y="41"/>
                    </a:cubicBezTo>
                    <a:cubicBezTo>
                      <a:pt x="10" y="35"/>
                      <a:pt x="18" y="13"/>
                      <a:pt x="18" y="5"/>
                    </a:cubicBezTo>
                    <a:cubicBezTo>
                      <a:pt x="20" y="19"/>
                      <a:pt x="35" y="31"/>
                      <a:pt x="46" y="34"/>
                    </a:cubicBezTo>
                    <a:cubicBezTo>
                      <a:pt x="44" y="44"/>
                      <a:pt x="49" y="70"/>
                      <a:pt x="58" y="78"/>
                    </a:cubicBezTo>
                    <a:cubicBezTo>
                      <a:pt x="54" y="85"/>
                      <a:pt x="61" y="131"/>
                      <a:pt x="67" y="136"/>
                    </a:cubicBezTo>
                    <a:cubicBezTo>
                      <a:pt x="64" y="144"/>
                      <a:pt x="62" y="178"/>
                      <a:pt x="66" y="183"/>
                    </a:cubicBezTo>
                    <a:close/>
                  </a:path>
                </a:pathLst>
              </a:cu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690" name="Freeform 18"/>
              <p:cNvSpPr>
                <a:spLocks/>
              </p:cNvSpPr>
              <p:nvPr/>
            </p:nvSpPr>
            <p:spPr bwMode="auto">
              <a:xfrm>
                <a:off x="555" y="868"/>
                <a:ext cx="333" cy="1097"/>
              </a:xfrm>
              <a:custGeom>
                <a:avLst/>
                <a:gdLst/>
                <a:ahLst/>
                <a:cxnLst>
                  <a:cxn ang="0">
                    <a:pos x="187" y="610"/>
                  </a:cxn>
                  <a:cxn ang="0">
                    <a:pos x="176" y="575"/>
                  </a:cxn>
                  <a:cxn ang="0">
                    <a:pos x="172" y="539"/>
                  </a:cxn>
                  <a:cxn ang="0">
                    <a:pos x="165" y="504"/>
                  </a:cxn>
                  <a:cxn ang="0">
                    <a:pos x="157" y="470"/>
                  </a:cxn>
                  <a:cxn ang="0">
                    <a:pos x="150" y="425"/>
                  </a:cxn>
                  <a:cxn ang="0">
                    <a:pos x="144" y="385"/>
                  </a:cxn>
                  <a:cxn ang="0">
                    <a:pos x="142" y="350"/>
                  </a:cxn>
                  <a:cxn ang="0">
                    <a:pos x="144" y="316"/>
                  </a:cxn>
                  <a:cxn ang="0">
                    <a:pos x="143" y="276"/>
                  </a:cxn>
                  <a:cxn ang="0">
                    <a:pos x="146" y="241"/>
                  </a:cxn>
                  <a:cxn ang="0">
                    <a:pos x="150" y="202"/>
                  </a:cxn>
                  <a:cxn ang="0">
                    <a:pos x="157" y="159"/>
                  </a:cxn>
                  <a:cxn ang="0">
                    <a:pos x="155" y="125"/>
                  </a:cxn>
                  <a:cxn ang="0">
                    <a:pos x="144" y="87"/>
                  </a:cxn>
                  <a:cxn ang="0">
                    <a:pos x="121" y="59"/>
                  </a:cxn>
                  <a:cxn ang="0">
                    <a:pos x="93" y="37"/>
                  </a:cxn>
                  <a:cxn ang="0">
                    <a:pos x="69" y="23"/>
                  </a:cxn>
                  <a:cxn ang="0">
                    <a:pos x="30" y="17"/>
                  </a:cxn>
                  <a:cxn ang="0">
                    <a:pos x="0" y="15"/>
                  </a:cxn>
                  <a:cxn ang="0">
                    <a:pos x="0" y="15"/>
                  </a:cxn>
                  <a:cxn ang="0">
                    <a:pos x="0" y="52"/>
                  </a:cxn>
                  <a:cxn ang="0">
                    <a:pos x="1" y="52"/>
                  </a:cxn>
                  <a:cxn ang="0">
                    <a:pos x="29" y="57"/>
                  </a:cxn>
                  <a:cxn ang="0">
                    <a:pos x="56" y="71"/>
                  </a:cxn>
                  <a:cxn ang="0">
                    <a:pos x="77" y="76"/>
                  </a:cxn>
                  <a:cxn ang="0">
                    <a:pos x="98" y="95"/>
                  </a:cxn>
                  <a:cxn ang="0">
                    <a:pos x="108" y="116"/>
                  </a:cxn>
                  <a:cxn ang="0">
                    <a:pos x="108" y="142"/>
                  </a:cxn>
                  <a:cxn ang="0">
                    <a:pos x="109" y="170"/>
                  </a:cxn>
                  <a:cxn ang="0">
                    <a:pos x="107" y="207"/>
                  </a:cxn>
                  <a:cxn ang="0">
                    <a:pos x="105" y="236"/>
                  </a:cxn>
                  <a:cxn ang="0">
                    <a:pos x="105" y="272"/>
                  </a:cxn>
                  <a:cxn ang="0">
                    <a:pos x="98" y="317"/>
                  </a:cxn>
                  <a:cxn ang="0">
                    <a:pos x="97" y="353"/>
                  </a:cxn>
                  <a:cxn ang="0">
                    <a:pos x="102" y="388"/>
                  </a:cxn>
                  <a:cxn ang="0">
                    <a:pos x="107" y="428"/>
                  </a:cxn>
                  <a:cxn ang="0">
                    <a:pos x="117" y="471"/>
                  </a:cxn>
                  <a:cxn ang="0">
                    <a:pos x="125" y="511"/>
                  </a:cxn>
                  <a:cxn ang="0">
                    <a:pos x="135" y="548"/>
                  </a:cxn>
                  <a:cxn ang="0">
                    <a:pos x="142" y="583"/>
                  </a:cxn>
                  <a:cxn ang="0">
                    <a:pos x="152" y="620"/>
                  </a:cxn>
                  <a:cxn ang="0">
                    <a:pos x="163" y="653"/>
                  </a:cxn>
                  <a:cxn ang="0">
                    <a:pos x="195" y="644"/>
                  </a:cxn>
                  <a:cxn ang="0">
                    <a:pos x="187" y="610"/>
                  </a:cxn>
                </a:cxnLst>
                <a:rect l="0" t="0" r="r" b="b"/>
                <a:pathLst>
                  <a:path w="200" h="661">
                    <a:moveTo>
                      <a:pt x="187" y="610"/>
                    </a:moveTo>
                    <a:cubicBezTo>
                      <a:pt x="195" y="595"/>
                      <a:pt x="185" y="578"/>
                      <a:pt x="176" y="575"/>
                    </a:cubicBezTo>
                    <a:cubicBezTo>
                      <a:pt x="184" y="571"/>
                      <a:pt x="180" y="552"/>
                      <a:pt x="172" y="539"/>
                    </a:cubicBezTo>
                    <a:cubicBezTo>
                      <a:pt x="180" y="530"/>
                      <a:pt x="172" y="510"/>
                      <a:pt x="165" y="504"/>
                    </a:cubicBezTo>
                    <a:cubicBezTo>
                      <a:pt x="172" y="497"/>
                      <a:pt x="167" y="481"/>
                      <a:pt x="157" y="470"/>
                    </a:cubicBezTo>
                    <a:cubicBezTo>
                      <a:pt x="167" y="456"/>
                      <a:pt x="160" y="430"/>
                      <a:pt x="150" y="425"/>
                    </a:cubicBezTo>
                    <a:cubicBezTo>
                      <a:pt x="159" y="413"/>
                      <a:pt x="152" y="393"/>
                      <a:pt x="144" y="385"/>
                    </a:cubicBezTo>
                    <a:cubicBezTo>
                      <a:pt x="152" y="374"/>
                      <a:pt x="150" y="357"/>
                      <a:pt x="142" y="350"/>
                    </a:cubicBezTo>
                    <a:cubicBezTo>
                      <a:pt x="148" y="340"/>
                      <a:pt x="148" y="325"/>
                      <a:pt x="144" y="316"/>
                    </a:cubicBezTo>
                    <a:cubicBezTo>
                      <a:pt x="153" y="308"/>
                      <a:pt x="151" y="289"/>
                      <a:pt x="143" y="276"/>
                    </a:cubicBezTo>
                    <a:cubicBezTo>
                      <a:pt x="152" y="270"/>
                      <a:pt x="154" y="248"/>
                      <a:pt x="146" y="241"/>
                    </a:cubicBezTo>
                    <a:cubicBezTo>
                      <a:pt x="155" y="236"/>
                      <a:pt x="163" y="207"/>
                      <a:pt x="150" y="202"/>
                    </a:cubicBezTo>
                    <a:cubicBezTo>
                      <a:pt x="160" y="202"/>
                      <a:pt x="168" y="163"/>
                      <a:pt x="157" y="159"/>
                    </a:cubicBezTo>
                    <a:cubicBezTo>
                      <a:pt x="168" y="155"/>
                      <a:pt x="163" y="131"/>
                      <a:pt x="155" y="125"/>
                    </a:cubicBezTo>
                    <a:cubicBezTo>
                      <a:pt x="164" y="116"/>
                      <a:pt x="156" y="88"/>
                      <a:pt x="144" y="87"/>
                    </a:cubicBezTo>
                    <a:cubicBezTo>
                      <a:pt x="153" y="77"/>
                      <a:pt x="137" y="52"/>
                      <a:pt x="121" y="59"/>
                    </a:cubicBezTo>
                    <a:cubicBezTo>
                      <a:pt x="123" y="43"/>
                      <a:pt x="106" y="28"/>
                      <a:pt x="93" y="37"/>
                    </a:cubicBezTo>
                    <a:cubicBezTo>
                      <a:pt x="96" y="28"/>
                      <a:pt x="76" y="13"/>
                      <a:pt x="69" y="23"/>
                    </a:cubicBezTo>
                    <a:cubicBezTo>
                      <a:pt x="67" y="12"/>
                      <a:pt x="36" y="2"/>
                      <a:pt x="30" y="17"/>
                    </a:cubicBezTo>
                    <a:cubicBezTo>
                      <a:pt x="28" y="12"/>
                      <a:pt x="10" y="0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9" y="67"/>
                      <a:pt x="19" y="64"/>
                      <a:pt x="29" y="57"/>
                    </a:cubicBezTo>
                    <a:cubicBezTo>
                      <a:pt x="31" y="69"/>
                      <a:pt x="44" y="76"/>
                      <a:pt x="56" y="71"/>
                    </a:cubicBezTo>
                    <a:cubicBezTo>
                      <a:pt x="55" y="77"/>
                      <a:pt x="70" y="79"/>
                      <a:pt x="77" y="76"/>
                    </a:cubicBezTo>
                    <a:cubicBezTo>
                      <a:pt x="74" y="84"/>
                      <a:pt x="93" y="96"/>
                      <a:pt x="98" y="95"/>
                    </a:cubicBezTo>
                    <a:cubicBezTo>
                      <a:pt x="96" y="100"/>
                      <a:pt x="101" y="111"/>
                      <a:pt x="108" y="116"/>
                    </a:cubicBezTo>
                    <a:cubicBezTo>
                      <a:pt x="104" y="121"/>
                      <a:pt x="101" y="138"/>
                      <a:pt x="108" y="142"/>
                    </a:cubicBezTo>
                    <a:cubicBezTo>
                      <a:pt x="102" y="144"/>
                      <a:pt x="99" y="165"/>
                      <a:pt x="109" y="170"/>
                    </a:cubicBezTo>
                    <a:cubicBezTo>
                      <a:pt x="97" y="174"/>
                      <a:pt x="101" y="199"/>
                      <a:pt x="107" y="207"/>
                    </a:cubicBezTo>
                    <a:cubicBezTo>
                      <a:pt x="95" y="213"/>
                      <a:pt x="101" y="232"/>
                      <a:pt x="105" y="236"/>
                    </a:cubicBezTo>
                    <a:cubicBezTo>
                      <a:pt x="96" y="248"/>
                      <a:pt x="95" y="267"/>
                      <a:pt x="105" y="272"/>
                    </a:cubicBezTo>
                    <a:cubicBezTo>
                      <a:pt x="90" y="289"/>
                      <a:pt x="94" y="300"/>
                      <a:pt x="98" y="317"/>
                    </a:cubicBezTo>
                    <a:cubicBezTo>
                      <a:pt x="86" y="337"/>
                      <a:pt x="97" y="353"/>
                      <a:pt x="97" y="353"/>
                    </a:cubicBezTo>
                    <a:cubicBezTo>
                      <a:pt x="87" y="370"/>
                      <a:pt x="95" y="386"/>
                      <a:pt x="102" y="388"/>
                    </a:cubicBezTo>
                    <a:cubicBezTo>
                      <a:pt x="90" y="408"/>
                      <a:pt x="97" y="421"/>
                      <a:pt x="107" y="428"/>
                    </a:cubicBezTo>
                    <a:cubicBezTo>
                      <a:pt x="102" y="444"/>
                      <a:pt x="104" y="466"/>
                      <a:pt x="117" y="471"/>
                    </a:cubicBezTo>
                    <a:cubicBezTo>
                      <a:pt x="112" y="488"/>
                      <a:pt x="112" y="508"/>
                      <a:pt x="125" y="511"/>
                    </a:cubicBezTo>
                    <a:cubicBezTo>
                      <a:pt x="120" y="533"/>
                      <a:pt x="125" y="546"/>
                      <a:pt x="135" y="548"/>
                    </a:cubicBezTo>
                    <a:cubicBezTo>
                      <a:pt x="127" y="563"/>
                      <a:pt x="130" y="581"/>
                      <a:pt x="142" y="583"/>
                    </a:cubicBezTo>
                    <a:cubicBezTo>
                      <a:pt x="135" y="596"/>
                      <a:pt x="137" y="612"/>
                      <a:pt x="152" y="620"/>
                    </a:cubicBezTo>
                    <a:cubicBezTo>
                      <a:pt x="144" y="635"/>
                      <a:pt x="150" y="648"/>
                      <a:pt x="163" y="653"/>
                    </a:cubicBezTo>
                    <a:cubicBezTo>
                      <a:pt x="174" y="661"/>
                      <a:pt x="187" y="650"/>
                      <a:pt x="195" y="644"/>
                    </a:cubicBezTo>
                    <a:cubicBezTo>
                      <a:pt x="200" y="629"/>
                      <a:pt x="195" y="624"/>
                      <a:pt x="187" y="610"/>
                    </a:cubicBezTo>
                    <a:close/>
                  </a:path>
                </a:pathLst>
              </a:custGeom>
              <a:solidFill>
                <a:srgbClr val="D8ED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691" name="Freeform 19"/>
              <p:cNvSpPr>
                <a:spLocks/>
              </p:cNvSpPr>
              <p:nvPr/>
            </p:nvSpPr>
            <p:spPr bwMode="auto">
              <a:xfrm>
                <a:off x="649" y="984"/>
                <a:ext cx="193" cy="96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29" y="5"/>
                  </a:cxn>
                  <a:cxn ang="0">
                    <a:pos x="50" y="24"/>
                  </a:cxn>
                  <a:cxn ang="0">
                    <a:pos x="60" y="45"/>
                  </a:cxn>
                  <a:cxn ang="0">
                    <a:pos x="60" y="71"/>
                  </a:cxn>
                  <a:cxn ang="0">
                    <a:pos x="61" y="100"/>
                  </a:cxn>
                  <a:cxn ang="0">
                    <a:pos x="58" y="136"/>
                  </a:cxn>
                  <a:cxn ang="0">
                    <a:pos x="56" y="165"/>
                  </a:cxn>
                  <a:cxn ang="0">
                    <a:pos x="56" y="201"/>
                  </a:cxn>
                  <a:cxn ang="0">
                    <a:pos x="50" y="246"/>
                  </a:cxn>
                  <a:cxn ang="0">
                    <a:pos x="49" y="282"/>
                  </a:cxn>
                  <a:cxn ang="0">
                    <a:pos x="54" y="318"/>
                  </a:cxn>
                  <a:cxn ang="0">
                    <a:pos x="59" y="358"/>
                  </a:cxn>
                  <a:cxn ang="0">
                    <a:pos x="69" y="400"/>
                  </a:cxn>
                  <a:cxn ang="0">
                    <a:pos x="76" y="440"/>
                  </a:cxn>
                  <a:cxn ang="0">
                    <a:pos x="86" y="478"/>
                  </a:cxn>
                  <a:cxn ang="0">
                    <a:pos x="94" y="513"/>
                  </a:cxn>
                  <a:cxn ang="0">
                    <a:pos x="103" y="549"/>
                  </a:cxn>
                  <a:cxn ang="0">
                    <a:pos x="115" y="582"/>
                  </a:cxn>
                  <a:cxn ang="0">
                    <a:pos x="116" y="583"/>
                  </a:cxn>
                </a:cxnLst>
                <a:rect l="0" t="0" r="r" b="b"/>
                <a:pathLst>
                  <a:path w="116" h="583">
                    <a:moveTo>
                      <a:pt x="1" y="0"/>
                    </a:moveTo>
                    <a:cubicBezTo>
                      <a:pt x="0" y="6"/>
                      <a:pt x="21" y="8"/>
                      <a:pt x="29" y="5"/>
                    </a:cubicBezTo>
                    <a:cubicBezTo>
                      <a:pt x="25" y="14"/>
                      <a:pt x="45" y="25"/>
                      <a:pt x="50" y="24"/>
                    </a:cubicBezTo>
                    <a:cubicBezTo>
                      <a:pt x="48" y="29"/>
                      <a:pt x="52" y="40"/>
                      <a:pt x="60" y="45"/>
                    </a:cubicBezTo>
                    <a:cubicBezTo>
                      <a:pt x="56" y="50"/>
                      <a:pt x="52" y="67"/>
                      <a:pt x="60" y="71"/>
                    </a:cubicBezTo>
                    <a:cubicBezTo>
                      <a:pt x="54" y="73"/>
                      <a:pt x="51" y="94"/>
                      <a:pt x="61" y="100"/>
                    </a:cubicBezTo>
                    <a:cubicBezTo>
                      <a:pt x="48" y="103"/>
                      <a:pt x="52" y="128"/>
                      <a:pt x="58" y="136"/>
                    </a:cubicBezTo>
                    <a:cubicBezTo>
                      <a:pt x="46" y="143"/>
                      <a:pt x="53" y="162"/>
                      <a:pt x="56" y="165"/>
                    </a:cubicBezTo>
                    <a:cubicBezTo>
                      <a:pt x="48" y="177"/>
                      <a:pt x="46" y="196"/>
                      <a:pt x="56" y="201"/>
                    </a:cubicBezTo>
                    <a:cubicBezTo>
                      <a:pt x="41" y="219"/>
                      <a:pt x="46" y="229"/>
                      <a:pt x="50" y="246"/>
                    </a:cubicBezTo>
                    <a:cubicBezTo>
                      <a:pt x="38" y="266"/>
                      <a:pt x="49" y="282"/>
                      <a:pt x="49" y="282"/>
                    </a:cubicBezTo>
                    <a:cubicBezTo>
                      <a:pt x="39" y="299"/>
                      <a:pt x="46" y="315"/>
                      <a:pt x="54" y="318"/>
                    </a:cubicBezTo>
                    <a:cubicBezTo>
                      <a:pt x="41" y="338"/>
                      <a:pt x="49" y="350"/>
                      <a:pt x="59" y="358"/>
                    </a:cubicBezTo>
                    <a:cubicBezTo>
                      <a:pt x="54" y="374"/>
                      <a:pt x="56" y="395"/>
                      <a:pt x="69" y="400"/>
                    </a:cubicBezTo>
                    <a:cubicBezTo>
                      <a:pt x="64" y="417"/>
                      <a:pt x="64" y="438"/>
                      <a:pt x="76" y="440"/>
                    </a:cubicBezTo>
                    <a:cubicBezTo>
                      <a:pt x="71" y="463"/>
                      <a:pt x="76" y="475"/>
                      <a:pt x="86" y="478"/>
                    </a:cubicBezTo>
                    <a:cubicBezTo>
                      <a:pt x="79" y="493"/>
                      <a:pt x="81" y="510"/>
                      <a:pt x="94" y="513"/>
                    </a:cubicBezTo>
                    <a:cubicBezTo>
                      <a:pt x="86" y="525"/>
                      <a:pt x="88" y="541"/>
                      <a:pt x="103" y="549"/>
                    </a:cubicBezTo>
                    <a:cubicBezTo>
                      <a:pt x="96" y="564"/>
                      <a:pt x="102" y="577"/>
                      <a:pt x="115" y="582"/>
                    </a:cubicBezTo>
                    <a:cubicBezTo>
                      <a:pt x="115" y="582"/>
                      <a:pt x="116" y="583"/>
                      <a:pt x="116" y="583"/>
                    </a:cubicBezTo>
                  </a:path>
                </a:pathLst>
              </a:custGeom>
              <a:noFill/>
              <a:ln w="22225" cap="rnd">
                <a:solidFill>
                  <a:srgbClr val="EEF7F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692" name="Freeform 20"/>
              <p:cNvSpPr>
                <a:spLocks/>
              </p:cNvSpPr>
              <p:nvPr/>
            </p:nvSpPr>
            <p:spPr bwMode="auto">
              <a:xfrm>
                <a:off x="1027" y="784"/>
                <a:ext cx="446" cy="1169"/>
              </a:xfrm>
              <a:custGeom>
                <a:avLst/>
                <a:gdLst/>
                <a:ahLst/>
                <a:cxnLst>
                  <a:cxn ang="0">
                    <a:pos x="268" y="6"/>
                  </a:cxn>
                  <a:cxn ang="0">
                    <a:pos x="221" y="26"/>
                  </a:cxn>
                  <a:cxn ang="0">
                    <a:pos x="186" y="43"/>
                  </a:cxn>
                  <a:cxn ang="0">
                    <a:pos x="150" y="72"/>
                  </a:cxn>
                  <a:cxn ang="0">
                    <a:pos x="122" y="110"/>
                  </a:cxn>
                  <a:cxn ang="0">
                    <a:pos x="98" y="145"/>
                  </a:cxn>
                  <a:cxn ang="0">
                    <a:pos x="79" y="188"/>
                  </a:cxn>
                  <a:cxn ang="0">
                    <a:pos x="71" y="230"/>
                  </a:cxn>
                  <a:cxn ang="0">
                    <a:pos x="58" y="271"/>
                  </a:cxn>
                  <a:cxn ang="0">
                    <a:pos x="51" y="312"/>
                  </a:cxn>
                  <a:cxn ang="0">
                    <a:pos x="45" y="354"/>
                  </a:cxn>
                  <a:cxn ang="0">
                    <a:pos x="41" y="399"/>
                  </a:cxn>
                  <a:cxn ang="0">
                    <a:pos x="38" y="446"/>
                  </a:cxn>
                  <a:cxn ang="0">
                    <a:pos x="34" y="492"/>
                  </a:cxn>
                  <a:cxn ang="0">
                    <a:pos x="30" y="536"/>
                  </a:cxn>
                  <a:cxn ang="0">
                    <a:pos x="26" y="571"/>
                  </a:cxn>
                  <a:cxn ang="0">
                    <a:pos x="24" y="605"/>
                  </a:cxn>
                  <a:cxn ang="0">
                    <a:pos x="21" y="648"/>
                  </a:cxn>
                  <a:cxn ang="0">
                    <a:pos x="36" y="699"/>
                  </a:cxn>
                  <a:cxn ang="0">
                    <a:pos x="67" y="657"/>
                  </a:cxn>
                  <a:cxn ang="0">
                    <a:pos x="73" y="609"/>
                  </a:cxn>
                  <a:cxn ang="0">
                    <a:pos x="75" y="575"/>
                  </a:cxn>
                  <a:cxn ang="0">
                    <a:pos x="77" y="539"/>
                  </a:cxn>
                  <a:cxn ang="0">
                    <a:pos x="83" y="496"/>
                  </a:cxn>
                  <a:cxn ang="0">
                    <a:pos x="83" y="451"/>
                  </a:cxn>
                  <a:cxn ang="0">
                    <a:pos x="86" y="402"/>
                  </a:cxn>
                  <a:cxn ang="0">
                    <a:pos x="92" y="359"/>
                  </a:cxn>
                  <a:cxn ang="0">
                    <a:pos x="98" y="316"/>
                  </a:cxn>
                  <a:cxn ang="0">
                    <a:pos x="107" y="279"/>
                  </a:cxn>
                  <a:cxn ang="0">
                    <a:pos x="116" y="235"/>
                  </a:cxn>
                  <a:cxn ang="0">
                    <a:pos x="126" y="196"/>
                  </a:cxn>
                  <a:cxn ang="0">
                    <a:pos x="141" y="160"/>
                  </a:cxn>
                  <a:cxn ang="0">
                    <a:pos x="156" y="125"/>
                  </a:cxn>
                  <a:cxn ang="0">
                    <a:pos x="178" y="100"/>
                  </a:cxn>
                  <a:cxn ang="0">
                    <a:pos x="205" y="81"/>
                  </a:cxn>
                  <a:cxn ang="0">
                    <a:pos x="236" y="59"/>
                  </a:cxn>
                  <a:cxn ang="0">
                    <a:pos x="268" y="63"/>
                  </a:cxn>
                  <a:cxn ang="0">
                    <a:pos x="268" y="6"/>
                  </a:cxn>
                </a:cxnLst>
                <a:rect l="0" t="0" r="r" b="b"/>
                <a:pathLst>
                  <a:path w="268" h="705">
                    <a:moveTo>
                      <a:pt x="268" y="6"/>
                    </a:moveTo>
                    <a:cubicBezTo>
                      <a:pt x="257" y="2"/>
                      <a:pt x="227" y="0"/>
                      <a:pt x="221" y="26"/>
                    </a:cubicBezTo>
                    <a:cubicBezTo>
                      <a:pt x="205" y="16"/>
                      <a:pt x="185" y="30"/>
                      <a:pt x="186" y="43"/>
                    </a:cubicBezTo>
                    <a:cubicBezTo>
                      <a:pt x="162" y="38"/>
                      <a:pt x="148" y="53"/>
                      <a:pt x="150" y="72"/>
                    </a:cubicBezTo>
                    <a:cubicBezTo>
                      <a:pt x="135" y="65"/>
                      <a:pt x="118" y="93"/>
                      <a:pt x="122" y="110"/>
                    </a:cubicBezTo>
                    <a:cubicBezTo>
                      <a:pt x="107" y="110"/>
                      <a:pt x="92" y="134"/>
                      <a:pt x="98" y="145"/>
                    </a:cubicBezTo>
                    <a:cubicBezTo>
                      <a:pt x="84" y="149"/>
                      <a:pt x="69" y="173"/>
                      <a:pt x="79" y="188"/>
                    </a:cubicBezTo>
                    <a:cubicBezTo>
                      <a:pt x="66" y="200"/>
                      <a:pt x="64" y="217"/>
                      <a:pt x="71" y="230"/>
                    </a:cubicBezTo>
                    <a:cubicBezTo>
                      <a:pt x="53" y="232"/>
                      <a:pt x="54" y="262"/>
                      <a:pt x="58" y="271"/>
                    </a:cubicBezTo>
                    <a:cubicBezTo>
                      <a:pt x="39" y="273"/>
                      <a:pt x="43" y="307"/>
                      <a:pt x="51" y="312"/>
                    </a:cubicBezTo>
                    <a:cubicBezTo>
                      <a:pt x="32" y="322"/>
                      <a:pt x="36" y="344"/>
                      <a:pt x="45" y="354"/>
                    </a:cubicBezTo>
                    <a:cubicBezTo>
                      <a:pt x="30" y="365"/>
                      <a:pt x="34" y="387"/>
                      <a:pt x="41" y="399"/>
                    </a:cubicBezTo>
                    <a:cubicBezTo>
                      <a:pt x="32" y="417"/>
                      <a:pt x="28" y="434"/>
                      <a:pt x="38" y="446"/>
                    </a:cubicBezTo>
                    <a:cubicBezTo>
                      <a:pt x="26" y="451"/>
                      <a:pt x="23" y="483"/>
                      <a:pt x="34" y="492"/>
                    </a:cubicBezTo>
                    <a:cubicBezTo>
                      <a:pt x="23" y="504"/>
                      <a:pt x="21" y="524"/>
                      <a:pt x="30" y="536"/>
                    </a:cubicBezTo>
                    <a:cubicBezTo>
                      <a:pt x="25" y="544"/>
                      <a:pt x="21" y="560"/>
                      <a:pt x="26" y="571"/>
                    </a:cubicBezTo>
                    <a:cubicBezTo>
                      <a:pt x="19" y="581"/>
                      <a:pt x="20" y="600"/>
                      <a:pt x="24" y="605"/>
                    </a:cubicBezTo>
                    <a:cubicBezTo>
                      <a:pt x="15" y="613"/>
                      <a:pt x="13" y="637"/>
                      <a:pt x="21" y="648"/>
                    </a:cubicBezTo>
                    <a:cubicBezTo>
                      <a:pt x="7" y="654"/>
                      <a:pt x="0" y="694"/>
                      <a:pt x="36" y="699"/>
                    </a:cubicBezTo>
                    <a:cubicBezTo>
                      <a:pt x="71" y="705"/>
                      <a:pt x="70" y="672"/>
                      <a:pt x="67" y="657"/>
                    </a:cubicBezTo>
                    <a:cubicBezTo>
                      <a:pt x="78" y="645"/>
                      <a:pt x="81" y="620"/>
                      <a:pt x="73" y="609"/>
                    </a:cubicBezTo>
                    <a:cubicBezTo>
                      <a:pt x="79" y="605"/>
                      <a:pt x="86" y="586"/>
                      <a:pt x="75" y="575"/>
                    </a:cubicBezTo>
                    <a:cubicBezTo>
                      <a:pt x="84" y="569"/>
                      <a:pt x="82" y="543"/>
                      <a:pt x="77" y="539"/>
                    </a:cubicBezTo>
                    <a:cubicBezTo>
                      <a:pt x="84" y="530"/>
                      <a:pt x="92" y="509"/>
                      <a:pt x="83" y="496"/>
                    </a:cubicBezTo>
                    <a:cubicBezTo>
                      <a:pt x="92" y="487"/>
                      <a:pt x="92" y="466"/>
                      <a:pt x="83" y="451"/>
                    </a:cubicBezTo>
                    <a:cubicBezTo>
                      <a:pt x="94" y="442"/>
                      <a:pt x="98" y="421"/>
                      <a:pt x="86" y="402"/>
                    </a:cubicBezTo>
                    <a:cubicBezTo>
                      <a:pt x="98" y="393"/>
                      <a:pt x="99" y="370"/>
                      <a:pt x="92" y="359"/>
                    </a:cubicBezTo>
                    <a:cubicBezTo>
                      <a:pt x="101" y="357"/>
                      <a:pt x="107" y="327"/>
                      <a:pt x="98" y="316"/>
                    </a:cubicBezTo>
                    <a:cubicBezTo>
                      <a:pt x="105" y="310"/>
                      <a:pt x="113" y="294"/>
                      <a:pt x="107" y="279"/>
                    </a:cubicBezTo>
                    <a:cubicBezTo>
                      <a:pt x="116" y="277"/>
                      <a:pt x="126" y="243"/>
                      <a:pt x="116" y="235"/>
                    </a:cubicBezTo>
                    <a:cubicBezTo>
                      <a:pt x="124" y="230"/>
                      <a:pt x="131" y="218"/>
                      <a:pt x="126" y="196"/>
                    </a:cubicBezTo>
                    <a:cubicBezTo>
                      <a:pt x="133" y="190"/>
                      <a:pt x="144" y="173"/>
                      <a:pt x="141" y="160"/>
                    </a:cubicBezTo>
                    <a:cubicBezTo>
                      <a:pt x="152" y="155"/>
                      <a:pt x="163" y="142"/>
                      <a:pt x="156" y="125"/>
                    </a:cubicBezTo>
                    <a:cubicBezTo>
                      <a:pt x="171" y="123"/>
                      <a:pt x="180" y="113"/>
                      <a:pt x="178" y="100"/>
                    </a:cubicBezTo>
                    <a:cubicBezTo>
                      <a:pt x="188" y="106"/>
                      <a:pt x="201" y="95"/>
                      <a:pt x="205" y="81"/>
                    </a:cubicBezTo>
                    <a:cubicBezTo>
                      <a:pt x="210" y="89"/>
                      <a:pt x="236" y="70"/>
                      <a:pt x="236" y="59"/>
                    </a:cubicBezTo>
                    <a:cubicBezTo>
                      <a:pt x="247" y="65"/>
                      <a:pt x="259" y="66"/>
                      <a:pt x="268" y="63"/>
                    </a:cubicBezTo>
                    <a:lnTo>
                      <a:pt x="268" y="6"/>
                    </a:lnTo>
                    <a:close/>
                  </a:path>
                </a:pathLst>
              </a:custGeom>
              <a:solidFill>
                <a:srgbClr val="D8EDF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693" name="Freeform 21"/>
              <p:cNvSpPr>
                <a:spLocks/>
              </p:cNvSpPr>
              <p:nvPr/>
            </p:nvSpPr>
            <p:spPr bwMode="auto">
              <a:xfrm>
                <a:off x="555" y="882"/>
                <a:ext cx="918" cy="3043"/>
              </a:xfrm>
              <a:custGeom>
                <a:avLst/>
                <a:gdLst/>
                <a:ahLst/>
                <a:cxnLst>
                  <a:cxn ang="0">
                    <a:pos x="519" y="0"/>
                  </a:cxn>
                  <a:cxn ang="0">
                    <a:pos x="507" y="17"/>
                  </a:cxn>
                  <a:cxn ang="0">
                    <a:pos x="499" y="22"/>
                  </a:cxn>
                  <a:cxn ang="0">
                    <a:pos x="496" y="23"/>
                  </a:cxn>
                  <a:cxn ang="0">
                    <a:pos x="492" y="24"/>
                  </a:cxn>
                  <a:cxn ang="0">
                    <a:pos x="490" y="24"/>
                  </a:cxn>
                  <a:cxn ang="0">
                    <a:pos x="488" y="22"/>
                  </a:cxn>
                  <a:cxn ang="0">
                    <a:pos x="439" y="66"/>
                  </a:cxn>
                  <a:cxn ang="0">
                    <a:pos x="409" y="137"/>
                  </a:cxn>
                  <a:cxn ang="0">
                    <a:pos x="390" y="220"/>
                  </a:cxn>
                  <a:cxn ang="0">
                    <a:pos x="375" y="300"/>
                  </a:cxn>
                  <a:cxn ang="0">
                    <a:pos x="366" y="392"/>
                  </a:cxn>
                  <a:cxn ang="0">
                    <a:pos x="360" y="480"/>
                  </a:cxn>
                  <a:cxn ang="0">
                    <a:pos x="356" y="550"/>
                  </a:cxn>
                  <a:cxn ang="0">
                    <a:pos x="319" y="640"/>
                  </a:cxn>
                  <a:cxn ang="0">
                    <a:pos x="311" y="638"/>
                  </a:cxn>
                  <a:cxn ang="0">
                    <a:pos x="306" y="636"/>
                  </a:cxn>
                  <a:cxn ang="0">
                    <a:pos x="302" y="634"/>
                  </a:cxn>
                  <a:cxn ang="0">
                    <a:pos x="299" y="631"/>
                  </a:cxn>
                  <a:cxn ang="0">
                    <a:pos x="297" y="732"/>
                  </a:cxn>
                  <a:cxn ang="0">
                    <a:pos x="266" y="841"/>
                  </a:cxn>
                  <a:cxn ang="0">
                    <a:pos x="240" y="961"/>
                  </a:cxn>
                  <a:cxn ang="0">
                    <a:pos x="217" y="1088"/>
                  </a:cxn>
                  <a:cxn ang="0">
                    <a:pos x="195" y="1226"/>
                  </a:cxn>
                  <a:cxn ang="0">
                    <a:pos x="188" y="1345"/>
                  </a:cxn>
                  <a:cxn ang="0">
                    <a:pos x="177" y="1478"/>
                  </a:cxn>
                  <a:cxn ang="0">
                    <a:pos x="177" y="1613"/>
                  </a:cxn>
                  <a:cxn ang="0">
                    <a:pos x="177" y="1742"/>
                  </a:cxn>
                  <a:cxn ang="0">
                    <a:pos x="151" y="1657"/>
                  </a:cxn>
                  <a:cxn ang="0">
                    <a:pos x="153" y="1541"/>
                  </a:cxn>
                  <a:cxn ang="0">
                    <a:pos x="156" y="1419"/>
                  </a:cxn>
                  <a:cxn ang="0">
                    <a:pos x="166" y="1267"/>
                  </a:cxn>
                  <a:cxn ang="0">
                    <a:pos x="175" y="1147"/>
                  </a:cxn>
                  <a:cxn ang="0">
                    <a:pos x="186" y="1022"/>
                  </a:cxn>
                  <a:cxn ang="0">
                    <a:pos x="202" y="895"/>
                  </a:cxn>
                  <a:cxn ang="0">
                    <a:pos x="207" y="769"/>
                  </a:cxn>
                  <a:cxn ang="0">
                    <a:pos x="195" y="636"/>
                  </a:cxn>
                  <a:cxn ang="0">
                    <a:pos x="152" y="612"/>
                  </a:cxn>
                  <a:cxn ang="0">
                    <a:pos x="135" y="540"/>
                  </a:cxn>
                  <a:cxn ang="0">
                    <a:pos x="117" y="463"/>
                  </a:cxn>
                  <a:cxn ang="0">
                    <a:pos x="102" y="380"/>
                  </a:cxn>
                  <a:cxn ang="0">
                    <a:pos x="98" y="309"/>
                  </a:cxn>
                  <a:cxn ang="0">
                    <a:pos x="105" y="228"/>
                  </a:cxn>
                  <a:cxn ang="0">
                    <a:pos x="109" y="162"/>
                  </a:cxn>
                  <a:cxn ang="0">
                    <a:pos x="108" y="108"/>
                  </a:cxn>
                  <a:cxn ang="0">
                    <a:pos x="77" y="68"/>
                  </a:cxn>
                  <a:cxn ang="0">
                    <a:pos x="29" y="49"/>
                  </a:cxn>
                  <a:cxn ang="0">
                    <a:pos x="0" y="40"/>
                  </a:cxn>
                  <a:cxn ang="0">
                    <a:pos x="11" y="105"/>
                  </a:cxn>
                  <a:cxn ang="0">
                    <a:pos x="77" y="506"/>
                  </a:cxn>
                  <a:cxn ang="0">
                    <a:pos x="125" y="784"/>
                  </a:cxn>
                  <a:cxn ang="0">
                    <a:pos x="101" y="1141"/>
                  </a:cxn>
                  <a:cxn ang="0">
                    <a:pos x="185" y="1832"/>
                  </a:cxn>
                  <a:cxn ang="0">
                    <a:pos x="266" y="1203"/>
                  </a:cxn>
                  <a:cxn ang="0">
                    <a:pos x="499" y="86"/>
                  </a:cxn>
                  <a:cxn ang="0">
                    <a:pos x="551" y="4"/>
                  </a:cxn>
                </a:cxnLst>
                <a:rect l="0" t="0" r="r" b="b"/>
                <a:pathLst>
                  <a:path w="551" h="1835">
                    <a:moveTo>
                      <a:pt x="551" y="4"/>
                    </a:moveTo>
                    <a:cubicBezTo>
                      <a:pt x="542" y="7"/>
                      <a:pt x="530" y="6"/>
                      <a:pt x="519" y="0"/>
                    </a:cubicBezTo>
                    <a:cubicBezTo>
                      <a:pt x="519" y="3"/>
                      <a:pt x="517" y="7"/>
                      <a:pt x="514" y="11"/>
                    </a:cubicBezTo>
                    <a:cubicBezTo>
                      <a:pt x="512" y="13"/>
                      <a:pt x="510" y="15"/>
                      <a:pt x="507" y="17"/>
                    </a:cubicBezTo>
                    <a:cubicBezTo>
                      <a:pt x="507" y="17"/>
                      <a:pt x="507" y="17"/>
                      <a:pt x="507" y="17"/>
                    </a:cubicBezTo>
                    <a:cubicBezTo>
                      <a:pt x="504" y="19"/>
                      <a:pt x="502" y="21"/>
                      <a:pt x="499" y="22"/>
                    </a:cubicBezTo>
                    <a:cubicBezTo>
                      <a:pt x="499" y="22"/>
                      <a:pt x="499" y="22"/>
                      <a:pt x="499" y="22"/>
                    </a:cubicBezTo>
                    <a:cubicBezTo>
                      <a:pt x="498" y="23"/>
                      <a:pt x="497" y="23"/>
                      <a:pt x="496" y="23"/>
                    </a:cubicBezTo>
                    <a:cubicBezTo>
                      <a:pt x="496" y="23"/>
                      <a:pt x="496" y="23"/>
                      <a:pt x="495" y="24"/>
                    </a:cubicBezTo>
                    <a:cubicBezTo>
                      <a:pt x="494" y="24"/>
                      <a:pt x="493" y="24"/>
                      <a:pt x="492" y="24"/>
                    </a:cubicBezTo>
                    <a:cubicBezTo>
                      <a:pt x="492" y="24"/>
                      <a:pt x="492" y="24"/>
                      <a:pt x="492" y="24"/>
                    </a:cubicBezTo>
                    <a:cubicBezTo>
                      <a:pt x="491" y="24"/>
                      <a:pt x="490" y="24"/>
                      <a:pt x="490" y="24"/>
                    </a:cubicBezTo>
                    <a:cubicBezTo>
                      <a:pt x="490" y="24"/>
                      <a:pt x="489" y="24"/>
                      <a:pt x="489" y="24"/>
                    </a:cubicBezTo>
                    <a:cubicBezTo>
                      <a:pt x="489" y="23"/>
                      <a:pt x="488" y="23"/>
                      <a:pt x="488" y="22"/>
                    </a:cubicBezTo>
                    <a:cubicBezTo>
                      <a:pt x="484" y="36"/>
                      <a:pt x="471" y="47"/>
                      <a:pt x="461" y="41"/>
                    </a:cubicBezTo>
                    <a:cubicBezTo>
                      <a:pt x="463" y="54"/>
                      <a:pt x="454" y="64"/>
                      <a:pt x="439" y="66"/>
                    </a:cubicBezTo>
                    <a:cubicBezTo>
                      <a:pt x="446" y="83"/>
                      <a:pt x="435" y="96"/>
                      <a:pt x="424" y="101"/>
                    </a:cubicBezTo>
                    <a:cubicBezTo>
                      <a:pt x="427" y="114"/>
                      <a:pt x="416" y="131"/>
                      <a:pt x="409" y="137"/>
                    </a:cubicBezTo>
                    <a:cubicBezTo>
                      <a:pt x="414" y="159"/>
                      <a:pt x="407" y="171"/>
                      <a:pt x="399" y="176"/>
                    </a:cubicBezTo>
                    <a:cubicBezTo>
                      <a:pt x="409" y="184"/>
                      <a:pt x="399" y="218"/>
                      <a:pt x="390" y="220"/>
                    </a:cubicBezTo>
                    <a:cubicBezTo>
                      <a:pt x="396" y="235"/>
                      <a:pt x="388" y="251"/>
                      <a:pt x="381" y="257"/>
                    </a:cubicBezTo>
                    <a:cubicBezTo>
                      <a:pt x="390" y="268"/>
                      <a:pt x="384" y="298"/>
                      <a:pt x="375" y="300"/>
                    </a:cubicBezTo>
                    <a:cubicBezTo>
                      <a:pt x="382" y="311"/>
                      <a:pt x="381" y="334"/>
                      <a:pt x="369" y="343"/>
                    </a:cubicBezTo>
                    <a:cubicBezTo>
                      <a:pt x="381" y="362"/>
                      <a:pt x="377" y="383"/>
                      <a:pt x="366" y="392"/>
                    </a:cubicBezTo>
                    <a:cubicBezTo>
                      <a:pt x="375" y="407"/>
                      <a:pt x="375" y="428"/>
                      <a:pt x="366" y="437"/>
                    </a:cubicBezTo>
                    <a:cubicBezTo>
                      <a:pt x="375" y="450"/>
                      <a:pt x="367" y="471"/>
                      <a:pt x="360" y="480"/>
                    </a:cubicBezTo>
                    <a:cubicBezTo>
                      <a:pt x="365" y="484"/>
                      <a:pt x="367" y="510"/>
                      <a:pt x="358" y="516"/>
                    </a:cubicBezTo>
                    <a:cubicBezTo>
                      <a:pt x="369" y="527"/>
                      <a:pt x="362" y="546"/>
                      <a:pt x="356" y="550"/>
                    </a:cubicBezTo>
                    <a:cubicBezTo>
                      <a:pt x="364" y="561"/>
                      <a:pt x="361" y="586"/>
                      <a:pt x="350" y="598"/>
                    </a:cubicBezTo>
                    <a:cubicBezTo>
                      <a:pt x="353" y="613"/>
                      <a:pt x="354" y="646"/>
                      <a:pt x="319" y="640"/>
                    </a:cubicBezTo>
                    <a:cubicBezTo>
                      <a:pt x="316" y="640"/>
                      <a:pt x="314" y="640"/>
                      <a:pt x="312" y="639"/>
                    </a:cubicBezTo>
                    <a:cubicBezTo>
                      <a:pt x="312" y="639"/>
                      <a:pt x="312" y="639"/>
                      <a:pt x="311" y="638"/>
                    </a:cubicBezTo>
                    <a:cubicBezTo>
                      <a:pt x="310" y="638"/>
                      <a:pt x="308" y="637"/>
                      <a:pt x="307" y="637"/>
                    </a:cubicBezTo>
                    <a:cubicBezTo>
                      <a:pt x="307" y="637"/>
                      <a:pt x="306" y="636"/>
                      <a:pt x="306" y="636"/>
                    </a:cubicBezTo>
                    <a:cubicBezTo>
                      <a:pt x="305" y="635"/>
                      <a:pt x="304" y="635"/>
                      <a:pt x="302" y="634"/>
                    </a:cubicBezTo>
                    <a:cubicBezTo>
                      <a:pt x="302" y="634"/>
                      <a:pt x="302" y="634"/>
                      <a:pt x="302" y="634"/>
                    </a:cubicBezTo>
                    <a:cubicBezTo>
                      <a:pt x="301" y="632"/>
                      <a:pt x="300" y="631"/>
                      <a:pt x="299" y="630"/>
                    </a:cubicBezTo>
                    <a:cubicBezTo>
                      <a:pt x="299" y="631"/>
                      <a:pt x="299" y="631"/>
                      <a:pt x="299" y="631"/>
                    </a:cubicBezTo>
                    <a:cubicBezTo>
                      <a:pt x="296" y="641"/>
                      <a:pt x="300" y="658"/>
                      <a:pt x="307" y="672"/>
                    </a:cubicBezTo>
                    <a:cubicBezTo>
                      <a:pt x="299" y="678"/>
                      <a:pt x="284" y="718"/>
                      <a:pt x="297" y="732"/>
                    </a:cubicBezTo>
                    <a:cubicBezTo>
                      <a:pt x="287" y="737"/>
                      <a:pt x="282" y="774"/>
                      <a:pt x="285" y="789"/>
                    </a:cubicBezTo>
                    <a:cubicBezTo>
                      <a:pt x="278" y="793"/>
                      <a:pt x="267" y="814"/>
                      <a:pt x="266" y="841"/>
                    </a:cubicBezTo>
                    <a:cubicBezTo>
                      <a:pt x="257" y="860"/>
                      <a:pt x="249" y="900"/>
                      <a:pt x="252" y="907"/>
                    </a:cubicBezTo>
                    <a:cubicBezTo>
                      <a:pt x="244" y="916"/>
                      <a:pt x="234" y="946"/>
                      <a:pt x="240" y="961"/>
                    </a:cubicBezTo>
                    <a:cubicBezTo>
                      <a:pt x="230" y="967"/>
                      <a:pt x="226" y="1007"/>
                      <a:pt x="230" y="1025"/>
                    </a:cubicBezTo>
                    <a:cubicBezTo>
                      <a:pt x="217" y="1033"/>
                      <a:pt x="214" y="1067"/>
                      <a:pt x="217" y="1088"/>
                    </a:cubicBezTo>
                    <a:cubicBezTo>
                      <a:pt x="205" y="1102"/>
                      <a:pt x="210" y="1146"/>
                      <a:pt x="212" y="1165"/>
                    </a:cubicBezTo>
                    <a:cubicBezTo>
                      <a:pt x="205" y="1172"/>
                      <a:pt x="190" y="1206"/>
                      <a:pt x="195" y="1226"/>
                    </a:cubicBezTo>
                    <a:cubicBezTo>
                      <a:pt x="188" y="1237"/>
                      <a:pt x="187" y="1270"/>
                      <a:pt x="192" y="1284"/>
                    </a:cubicBezTo>
                    <a:cubicBezTo>
                      <a:pt x="187" y="1293"/>
                      <a:pt x="183" y="1337"/>
                      <a:pt x="188" y="1345"/>
                    </a:cubicBezTo>
                    <a:cubicBezTo>
                      <a:pt x="179" y="1357"/>
                      <a:pt x="196" y="1395"/>
                      <a:pt x="200" y="1409"/>
                    </a:cubicBezTo>
                    <a:cubicBezTo>
                      <a:pt x="192" y="1416"/>
                      <a:pt x="169" y="1466"/>
                      <a:pt x="177" y="1478"/>
                    </a:cubicBezTo>
                    <a:cubicBezTo>
                      <a:pt x="174" y="1491"/>
                      <a:pt x="166" y="1540"/>
                      <a:pt x="176" y="1545"/>
                    </a:cubicBezTo>
                    <a:cubicBezTo>
                      <a:pt x="171" y="1555"/>
                      <a:pt x="172" y="1603"/>
                      <a:pt x="177" y="1613"/>
                    </a:cubicBezTo>
                    <a:cubicBezTo>
                      <a:pt x="172" y="1620"/>
                      <a:pt x="185" y="1682"/>
                      <a:pt x="197" y="1687"/>
                    </a:cubicBezTo>
                    <a:cubicBezTo>
                      <a:pt x="182" y="1698"/>
                      <a:pt x="177" y="1727"/>
                      <a:pt x="177" y="1742"/>
                    </a:cubicBezTo>
                    <a:cubicBezTo>
                      <a:pt x="175" y="1732"/>
                      <a:pt x="160" y="1717"/>
                      <a:pt x="150" y="1714"/>
                    </a:cubicBezTo>
                    <a:cubicBezTo>
                      <a:pt x="157" y="1697"/>
                      <a:pt x="151" y="1657"/>
                      <a:pt x="151" y="1657"/>
                    </a:cubicBezTo>
                    <a:cubicBezTo>
                      <a:pt x="153" y="1647"/>
                      <a:pt x="163" y="1620"/>
                      <a:pt x="156" y="1605"/>
                    </a:cubicBezTo>
                    <a:cubicBezTo>
                      <a:pt x="161" y="1595"/>
                      <a:pt x="158" y="1559"/>
                      <a:pt x="153" y="1541"/>
                    </a:cubicBezTo>
                    <a:cubicBezTo>
                      <a:pt x="161" y="1529"/>
                      <a:pt x="160" y="1495"/>
                      <a:pt x="152" y="1478"/>
                    </a:cubicBezTo>
                    <a:cubicBezTo>
                      <a:pt x="160" y="1470"/>
                      <a:pt x="163" y="1429"/>
                      <a:pt x="156" y="1419"/>
                    </a:cubicBezTo>
                    <a:cubicBezTo>
                      <a:pt x="163" y="1406"/>
                      <a:pt x="162" y="1361"/>
                      <a:pt x="152" y="1346"/>
                    </a:cubicBezTo>
                    <a:cubicBezTo>
                      <a:pt x="160" y="1341"/>
                      <a:pt x="178" y="1277"/>
                      <a:pt x="166" y="1267"/>
                    </a:cubicBezTo>
                    <a:cubicBezTo>
                      <a:pt x="173" y="1257"/>
                      <a:pt x="180" y="1225"/>
                      <a:pt x="169" y="1205"/>
                    </a:cubicBezTo>
                    <a:cubicBezTo>
                      <a:pt x="181" y="1200"/>
                      <a:pt x="180" y="1165"/>
                      <a:pt x="175" y="1147"/>
                    </a:cubicBezTo>
                    <a:cubicBezTo>
                      <a:pt x="187" y="1140"/>
                      <a:pt x="189" y="1086"/>
                      <a:pt x="181" y="1081"/>
                    </a:cubicBezTo>
                    <a:cubicBezTo>
                      <a:pt x="186" y="1071"/>
                      <a:pt x="196" y="1047"/>
                      <a:pt x="186" y="1022"/>
                    </a:cubicBezTo>
                    <a:cubicBezTo>
                      <a:pt x="196" y="1015"/>
                      <a:pt x="200" y="963"/>
                      <a:pt x="195" y="951"/>
                    </a:cubicBezTo>
                    <a:cubicBezTo>
                      <a:pt x="202" y="941"/>
                      <a:pt x="210" y="912"/>
                      <a:pt x="202" y="895"/>
                    </a:cubicBezTo>
                    <a:cubicBezTo>
                      <a:pt x="210" y="885"/>
                      <a:pt x="214" y="852"/>
                      <a:pt x="206" y="834"/>
                    </a:cubicBezTo>
                    <a:cubicBezTo>
                      <a:pt x="217" y="813"/>
                      <a:pt x="210" y="782"/>
                      <a:pt x="207" y="769"/>
                    </a:cubicBezTo>
                    <a:cubicBezTo>
                      <a:pt x="212" y="762"/>
                      <a:pt x="210" y="718"/>
                      <a:pt x="200" y="701"/>
                    </a:cubicBezTo>
                    <a:cubicBezTo>
                      <a:pt x="205" y="691"/>
                      <a:pt x="205" y="658"/>
                      <a:pt x="195" y="636"/>
                    </a:cubicBezTo>
                    <a:cubicBezTo>
                      <a:pt x="187" y="642"/>
                      <a:pt x="174" y="653"/>
                      <a:pt x="163" y="645"/>
                    </a:cubicBezTo>
                    <a:cubicBezTo>
                      <a:pt x="150" y="640"/>
                      <a:pt x="144" y="627"/>
                      <a:pt x="152" y="612"/>
                    </a:cubicBezTo>
                    <a:cubicBezTo>
                      <a:pt x="137" y="604"/>
                      <a:pt x="135" y="588"/>
                      <a:pt x="142" y="575"/>
                    </a:cubicBezTo>
                    <a:cubicBezTo>
                      <a:pt x="130" y="573"/>
                      <a:pt x="127" y="555"/>
                      <a:pt x="135" y="540"/>
                    </a:cubicBezTo>
                    <a:cubicBezTo>
                      <a:pt x="125" y="538"/>
                      <a:pt x="120" y="525"/>
                      <a:pt x="125" y="503"/>
                    </a:cubicBezTo>
                    <a:cubicBezTo>
                      <a:pt x="112" y="500"/>
                      <a:pt x="112" y="480"/>
                      <a:pt x="117" y="463"/>
                    </a:cubicBezTo>
                    <a:cubicBezTo>
                      <a:pt x="104" y="458"/>
                      <a:pt x="102" y="436"/>
                      <a:pt x="107" y="420"/>
                    </a:cubicBezTo>
                    <a:cubicBezTo>
                      <a:pt x="97" y="413"/>
                      <a:pt x="90" y="400"/>
                      <a:pt x="102" y="380"/>
                    </a:cubicBezTo>
                    <a:cubicBezTo>
                      <a:pt x="95" y="378"/>
                      <a:pt x="87" y="362"/>
                      <a:pt x="97" y="345"/>
                    </a:cubicBezTo>
                    <a:cubicBezTo>
                      <a:pt x="97" y="345"/>
                      <a:pt x="86" y="329"/>
                      <a:pt x="98" y="309"/>
                    </a:cubicBezTo>
                    <a:cubicBezTo>
                      <a:pt x="94" y="292"/>
                      <a:pt x="90" y="281"/>
                      <a:pt x="105" y="264"/>
                    </a:cubicBezTo>
                    <a:cubicBezTo>
                      <a:pt x="95" y="259"/>
                      <a:pt x="96" y="240"/>
                      <a:pt x="105" y="228"/>
                    </a:cubicBezTo>
                    <a:cubicBezTo>
                      <a:pt x="101" y="224"/>
                      <a:pt x="95" y="205"/>
                      <a:pt x="107" y="199"/>
                    </a:cubicBezTo>
                    <a:cubicBezTo>
                      <a:pt x="101" y="191"/>
                      <a:pt x="97" y="166"/>
                      <a:pt x="109" y="162"/>
                    </a:cubicBezTo>
                    <a:cubicBezTo>
                      <a:pt x="99" y="157"/>
                      <a:pt x="102" y="136"/>
                      <a:pt x="108" y="134"/>
                    </a:cubicBezTo>
                    <a:cubicBezTo>
                      <a:pt x="101" y="130"/>
                      <a:pt x="104" y="113"/>
                      <a:pt x="108" y="108"/>
                    </a:cubicBezTo>
                    <a:cubicBezTo>
                      <a:pt x="101" y="103"/>
                      <a:pt x="96" y="92"/>
                      <a:pt x="98" y="87"/>
                    </a:cubicBezTo>
                    <a:cubicBezTo>
                      <a:pt x="93" y="88"/>
                      <a:pt x="74" y="76"/>
                      <a:pt x="77" y="68"/>
                    </a:cubicBezTo>
                    <a:cubicBezTo>
                      <a:pt x="70" y="71"/>
                      <a:pt x="55" y="69"/>
                      <a:pt x="56" y="63"/>
                    </a:cubicBezTo>
                    <a:cubicBezTo>
                      <a:pt x="44" y="68"/>
                      <a:pt x="31" y="61"/>
                      <a:pt x="29" y="49"/>
                    </a:cubicBezTo>
                    <a:cubicBezTo>
                      <a:pt x="19" y="56"/>
                      <a:pt x="9" y="59"/>
                      <a:pt x="1" y="44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3" y="105"/>
                      <a:pt x="7" y="105"/>
                      <a:pt x="11" y="105"/>
                    </a:cubicBezTo>
                    <a:cubicBezTo>
                      <a:pt x="41" y="105"/>
                      <a:pt x="77" y="126"/>
                      <a:pt x="61" y="242"/>
                    </a:cubicBezTo>
                    <a:cubicBezTo>
                      <a:pt x="44" y="358"/>
                      <a:pt x="63" y="425"/>
                      <a:pt x="77" y="506"/>
                    </a:cubicBezTo>
                    <a:cubicBezTo>
                      <a:pt x="83" y="546"/>
                      <a:pt x="95" y="602"/>
                      <a:pt x="106" y="654"/>
                    </a:cubicBezTo>
                    <a:cubicBezTo>
                      <a:pt x="116" y="707"/>
                      <a:pt x="125" y="756"/>
                      <a:pt x="125" y="784"/>
                    </a:cubicBezTo>
                    <a:cubicBezTo>
                      <a:pt x="125" y="841"/>
                      <a:pt x="120" y="903"/>
                      <a:pt x="118" y="929"/>
                    </a:cubicBezTo>
                    <a:cubicBezTo>
                      <a:pt x="110" y="987"/>
                      <a:pt x="108" y="1081"/>
                      <a:pt x="101" y="1141"/>
                    </a:cubicBezTo>
                    <a:cubicBezTo>
                      <a:pt x="93" y="1201"/>
                      <a:pt x="75" y="1558"/>
                      <a:pt x="82" y="1670"/>
                    </a:cubicBezTo>
                    <a:cubicBezTo>
                      <a:pt x="90" y="1783"/>
                      <a:pt x="142" y="1835"/>
                      <a:pt x="185" y="1832"/>
                    </a:cubicBezTo>
                    <a:cubicBezTo>
                      <a:pt x="245" y="1827"/>
                      <a:pt x="253" y="1702"/>
                      <a:pt x="247" y="1625"/>
                    </a:cubicBezTo>
                    <a:cubicBezTo>
                      <a:pt x="242" y="1548"/>
                      <a:pt x="259" y="1319"/>
                      <a:pt x="266" y="1203"/>
                    </a:cubicBezTo>
                    <a:cubicBezTo>
                      <a:pt x="272" y="1118"/>
                      <a:pt x="328" y="929"/>
                      <a:pt x="367" y="787"/>
                    </a:cubicBezTo>
                    <a:cubicBezTo>
                      <a:pt x="416" y="611"/>
                      <a:pt x="408" y="167"/>
                      <a:pt x="499" y="86"/>
                    </a:cubicBezTo>
                    <a:cubicBezTo>
                      <a:pt x="518" y="69"/>
                      <a:pt x="541" y="56"/>
                      <a:pt x="551" y="51"/>
                    </a:cubicBezTo>
                    <a:lnTo>
                      <a:pt x="551" y="4"/>
                    </a:lnTo>
                    <a:close/>
                  </a:path>
                </a:pathLst>
              </a:custGeom>
              <a:solidFill>
                <a:srgbClr val="F5E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694" name="Freeform 22"/>
              <p:cNvSpPr>
                <a:spLocks noEditPoints="1"/>
              </p:cNvSpPr>
              <p:nvPr/>
            </p:nvSpPr>
            <p:spPr bwMode="auto">
              <a:xfrm>
                <a:off x="555" y="882"/>
                <a:ext cx="918" cy="3043"/>
              </a:xfrm>
              <a:custGeom>
                <a:avLst/>
                <a:gdLst/>
                <a:ahLst/>
                <a:cxnLst>
                  <a:cxn ang="0">
                    <a:pos x="507" y="17"/>
                  </a:cxn>
                  <a:cxn ang="0">
                    <a:pos x="490" y="24"/>
                  </a:cxn>
                  <a:cxn ang="0">
                    <a:pos x="439" y="66"/>
                  </a:cxn>
                  <a:cxn ang="0">
                    <a:pos x="377" y="306"/>
                  </a:cxn>
                  <a:cxn ang="0">
                    <a:pos x="358" y="516"/>
                  </a:cxn>
                  <a:cxn ang="0">
                    <a:pos x="306" y="636"/>
                  </a:cxn>
                  <a:cxn ang="0">
                    <a:pos x="285" y="789"/>
                  </a:cxn>
                  <a:cxn ang="0">
                    <a:pos x="195" y="1226"/>
                  </a:cxn>
                  <a:cxn ang="0">
                    <a:pos x="197" y="1687"/>
                  </a:cxn>
                  <a:cxn ang="0">
                    <a:pos x="156" y="1419"/>
                  </a:cxn>
                  <a:cxn ang="0">
                    <a:pos x="195" y="951"/>
                  </a:cxn>
                  <a:cxn ang="0">
                    <a:pos x="152" y="612"/>
                  </a:cxn>
                  <a:cxn ang="0">
                    <a:pos x="97" y="345"/>
                  </a:cxn>
                  <a:cxn ang="0">
                    <a:pos x="108" y="108"/>
                  </a:cxn>
                  <a:cxn ang="0">
                    <a:pos x="0" y="105"/>
                  </a:cxn>
                  <a:cxn ang="0">
                    <a:pos x="101" y="1141"/>
                  </a:cxn>
                  <a:cxn ang="0">
                    <a:pos x="430" y="101"/>
                  </a:cxn>
                  <a:cxn ang="0">
                    <a:pos x="396" y="220"/>
                  </a:cxn>
                  <a:cxn ang="0">
                    <a:pos x="257" y="1254"/>
                  </a:cxn>
                  <a:cxn ang="0">
                    <a:pos x="107" y="1142"/>
                  </a:cxn>
                  <a:cxn ang="0">
                    <a:pos x="83" y="505"/>
                  </a:cxn>
                  <a:cxn ang="0">
                    <a:pos x="11" y="60"/>
                  </a:cxn>
                  <a:cxn ang="0">
                    <a:pos x="92" y="92"/>
                  </a:cxn>
                  <a:cxn ang="0">
                    <a:pos x="100" y="162"/>
                  </a:cxn>
                  <a:cxn ang="0">
                    <a:pos x="92" y="249"/>
                  </a:cxn>
                  <a:cxn ang="0">
                    <a:pos x="90" y="346"/>
                  </a:cxn>
                  <a:cxn ang="0">
                    <a:pos x="110" y="465"/>
                  </a:cxn>
                  <a:cxn ang="0">
                    <a:pos x="127" y="571"/>
                  </a:cxn>
                  <a:cxn ang="0">
                    <a:pos x="159" y="650"/>
                  </a:cxn>
                  <a:cxn ang="0">
                    <a:pos x="194" y="704"/>
                  </a:cxn>
                  <a:cxn ang="0">
                    <a:pos x="201" y="832"/>
                  </a:cxn>
                  <a:cxn ang="0">
                    <a:pos x="199" y="912"/>
                  </a:cxn>
                  <a:cxn ang="0">
                    <a:pos x="180" y="1024"/>
                  </a:cxn>
                  <a:cxn ang="0">
                    <a:pos x="172" y="1142"/>
                  </a:cxn>
                  <a:cxn ang="0">
                    <a:pos x="164" y="1279"/>
                  </a:cxn>
                  <a:cxn ang="0">
                    <a:pos x="148" y="1538"/>
                  </a:cxn>
                  <a:cxn ang="0">
                    <a:pos x="144" y="1712"/>
                  </a:cxn>
                  <a:cxn ang="0">
                    <a:pos x="203" y="1686"/>
                  </a:cxn>
                  <a:cxn ang="0">
                    <a:pos x="177" y="1528"/>
                  </a:cxn>
                  <a:cxn ang="0">
                    <a:pos x="206" y="1407"/>
                  </a:cxn>
                  <a:cxn ang="0">
                    <a:pos x="198" y="1287"/>
                  </a:cxn>
                  <a:cxn ang="0">
                    <a:pos x="201" y="1217"/>
                  </a:cxn>
                  <a:cxn ang="0">
                    <a:pos x="223" y="1088"/>
                  </a:cxn>
                  <a:cxn ang="0">
                    <a:pos x="246" y="961"/>
                  </a:cxn>
                  <a:cxn ang="0">
                    <a:pos x="272" y="843"/>
                  </a:cxn>
                  <a:cxn ang="0">
                    <a:pos x="303" y="733"/>
                  </a:cxn>
                  <a:cxn ang="0">
                    <a:pos x="313" y="669"/>
                  </a:cxn>
                  <a:cxn ang="0">
                    <a:pos x="356" y="599"/>
                  </a:cxn>
                  <a:cxn ang="0">
                    <a:pos x="371" y="498"/>
                  </a:cxn>
                  <a:cxn ang="0">
                    <a:pos x="376" y="345"/>
                  </a:cxn>
                  <a:cxn ang="0">
                    <a:pos x="397" y="222"/>
                  </a:cxn>
                  <a:cxn ang="0">
                    <a:pos x="430" y="104"/>
                  </a:cxn>
                  <a:cxn ang="0">
                    <a:pos x="492" y="30"/>
                  </a:cxn>
                  <a:cxn ang="0">
                    <a:pos x="518" y="15"/>
                  </a:cxn>
                  <a:cxn ang="0">
                    <a:pos x="344" y="845"/>
                  </a:cxn>
                </a:cxnLst>
                <a:rect l="0" t="0" r="r" b="b"/>
                <a:pathLst>
                  <a:path w="551" h="1835">
                    <a:moveTo>
                      <a:pt x="499" y="86"/>
                    </a:moveTo>
                    <a:cubicBezTo>
                      <a:pt x="518" y="69"/>
                      <a:pt x="541" y="56"/>
                      <a:pt x="551" y="51"/>
                    </a:cubicBezTo>
                    <a:cubicBezTo>
                      <a:pt x="551" y="4"/>
                      <a:pt x="551" y="4"/>
                      <a:pt x="551" y="4"/>
                    </a:cubicBezTo>
                    <a:cubicBezTo>
                      <a:pt x="542" y="7"/>
                      <a:pt x="530" y="6"/>
                      <a:pt x="519" y="0"/>
                    </a:cubicBezTo>
                    <a:cubicBezTo>
                      <a:pt x="519" y="3"/>
                      <a:pt x="517" y="7"/>
                      <a:pt x="514" y="11"/>
                    </a:cubicBezTo>
                    <a:cubicBezTo>
                      <a:pt x="512" y="13"/>
                      <a:pt x="510" y="15"/>
                      <a:pt x="507" y="17"/>
                    </a:cubicBezTo>
                    <a:cubicBezTo>
                      <a:pt x="507" y="17"/>
                      <a:pt x="507" y="17"/>
                      <a:pt x="507" y="17"/>
                    </a:cubicBezTo>
                    <a:cubicBezTo>
                      <a:pt x="504" y="19"/>
                      <a:pt x="502" y="21"/>
                      <a:pt x="499" y="22"/>
                    </a:cubicBezTo>
                    <a:cubicBezTo>
                      <a:pt x="499" y="22"/>
                      <a:pt x="499" y="22"/>
                      <a:pt x="499" y="22"/>
                    </a:cubicBezTo>
                    <a:cubicBezTo>
                      <a:pt x="498" y="23"/>
                      <a:pt x="497" y="23"/>
                      <a:pt x="496" y="23"/>
                    </a:cubicBezTo>
                    <a:cubicBezTo>
                      <a:pt x="496" y="23"/>
                      <a:pt x="496" y="23"/>
                      <a:pt x="495" y="24"/>
                    </a:cubicBezTo>
                    <a:cubicBezTo>
                      <a:pt x="494" y="24"/>
                      <a:pt x="493" y="24"/>
                      <a:pt x="492" y="24"/>
                    </a:cubicBezTo>
                    <a:cubicBezTo>
                      <a:pt x="492" y="24"/>
                      <a:pt x="492" y="24"/>
                      <a:pt x="492" y="24"/>
                    </a:cubicBezTo>
                    <a:cubicBezTo>
                      <a:pt x="491" y="24"/>
                      <a:pt x="490" y="24"/>
                      <a:pt x="490" y="24"/>
                    </a:cubicBezTo>
                    <a:cubicBezTo>
                      <a:pt x="490" y="24"/>
                      <a:pt x="489" y="24"/>
                      <a:pt x="489" y="24"/>
                    </a:cubicBezTo>
                    <a:cubicBezTo>
                      <a:pt x="489" y="23"/>
                      <a:pt x="488" y="23"/>
                      <a:pt x="488" y="22"/>
                    </a:cubicBezTo>
                    <a:cubicBezTo>
                      <a:pt x="484" y="36"/>
                      <a:pt x="471" y="47"/>
                      <a:pt x="461" y="41"/>
                    </a:cubicBezTo>
                    <a:cubicBezTo>
                      <a:pt x="462" y="43"/>
                      <a:pt x="461" y="45"/>
                      <a:pt x="461" y="47"/>
                    </a:cubicBezTo>
                    <a:cubicBezTo>
                      <a:pt x="461" y="47"/>
                      <a:pt x="461" y="47"/>
                      <a:pt x="461" y="47"/>
                    </a:cubicBezTo>
                    <a:cubicBezTo>
                      <a:pt x="461" y="47"/>
                      <a:pt x="461" y="47"/>
                      <a:pt x="461" y="47"/>
                    </a:cubicBezTo>
                    <a:cubicBezTo>
                      <a:pt x="460" y="57"/>
                      <a:pt x="451" y="64"/>
                      <a:pt x="439" y="66"/>
                    </a:cubicBezTo>
                    <a:cubicBezTo>
                      <a:pt x="446" y="83"/>
                      <a:pt x="435" y="96"/>
                      <a:pt x="424" y="101"/>
                    </a:cubicBezTo>
                    <a:cubicBezTo>
                      <a:pt x="427" y="114"/>
                      <a:pt x="416" y="131"/>
                      <a:pt x="409" y="137"/>
                    </a:cubicBezTo>
                    <a:cubicBezTo>
                      <a:pt x="414" y="159"/>
                      <a:pt x="407" y="171"/>
                      <a:pt x="399" y="176"/>
                    </a:cubicBezTo>
                    <a:cubicBezTo>
                      <a:pt x="409" y="184"/>
                      <a:pt x="399" y="218"/>
                      <a:pt x="390" y="220"/>
                    </a:cubicBezTo>
                    <a:cubicBezTo>
                      <a:pt x="396" y="235"/>
                      <a:pt x="388" y="251"/>
                      <a:pt x="381" y="257"/>
                    </a:cubicBezTo>
                    <a:cubicBezTo>
                      <a:pt x="390" y="268"/>
                      <a:pt x="384" y="298"/>
                      <a:pt x="375" y="300"/>
                    </a:cubicBezTo>
                    <a:cubicBezTo>
                      <a:pt x="376" y="302"/>
                      <a:pt x="377" y="304"/>
                      <a:pt x="377" y="306"/>
                    </a:cubicBezTo>
                    <a:cubicBezTo>
                      <a:pt x="378" y="305"/>
                      <a:pt x="379" y="305"/>
                      <a:pt x="379" y="304"/>
                    </a:cubicBezTo>
                    <a:cubicBezTo>
                      <a:pt x="379" y="305"/>
                      <a:pt x="378" y="305"/>
                      <a:pt x="378" y="306"/>
                    </a:cubicBezTo>
                    <a:cubicBezTo>
                      <a:pt x="382" y="318"/>
                      <a:pt x="379" y="335"/>
                      <a:pt x="369" y="343"/>
                    </a:cubicBezTo>
                    <a:cubicBezTo>
                      <a:pt x="381" y="362"/>
                      <a:pt x="377" y="383"/>
                      <a:pt x="366" y="392"/>
                    </a:cubicBezTo>
                    <a:cubicBezTo>
                      <a:pt x="375" y="407"/>
                      <a:pt x="375" y="428"/>
                      <a:pt x="366" y="437"/>
                    </a:cubicBezTo>
                    <a:cubicBezTo>
                      <a:pt x="375" y="450"/>
                      <a:pt x="367" y="471"/>
                      <a:pt x="360" y="480"/>
                    </a:cubicBezTo>
                    <a:cubicBezTo>
                      <a:pt x="365" y="484"/>
                      <a:pt x="367" y="510"/>
                      <a:pt x="358" y="516"/>
                    </a:cubicBezTo>
                    <a:cubicBezTo>
                      <a:pt x="369" y="527"/>
                      <a:pt x="362" y="546"/>
                      <a:pt x="356" y="550"/>
                    </a:cubicBezTo>
                    <a:cubicBezTo>
                      <a:pt x="364" y="561"/>
                      <a:pt x="361" y="586"/>
                      <a:pt x="350" y="598"/>
                    </a:cubicBezTo>
                    <a:cubicBezTo>
                      <a:pt x="353" y="613"/>
                      <a:pt x="354" y="646"/>
                      <a:pt x="319" y="640"/>
                    </a:cubicBezTo>
                    <a:cubicBezTo>
                      <a:pt x="316" y="640"/>
                      <a:pt x="314" y="640"/>
                      <a:pt x="312" y="639"/>
                    </a:cubicBezTo>
                    <a:cubicBezTo>
                      <a:pt x="312" y="639"/>
                      <a:pt x="312" y="639"/>
                      <a:pt x="311" y="638"/>
                    </a:cubicBezTo>
                    <a:cubicBezTo>
                      <a:pt x="310" y="638"/>
                      <a:pt x="308" y="637"/>
                      <a:pt x="307" y="637"/>
                    </a:cubicBezTo>
                    <a:cubicBezTo>
                      <a:pt x="307" y="637"/>
                      <a:pt x="306" y="636"/>
                      <a:pt x="306" y="636"/>
                    </a:cubicBezTo>
                    <a:cubicBezTo>
                      <a:pt x="305" y="635"/>
                      <a:pt x="304" y="635"/>
                      <a:pt x="302" y="634"/>
                    </a:cubicBezTo>
                    <a:cubicBezTo>
                      <a:pt x="302" y="634"/>
                      <a:pt x="302" y="634"/>
                      <a:pt x="302" y="634"/>
                    </a:cubicBezTo>
                    <a:cubicBezTo>
                      <a:pt x="301" y="632"/>
                      <a:pt x="300" y="631"/>
                      <a:pt x="299" y="630"/>
                    </a:cubicBezTo>
                    <a:cubicBezTo>
                      <a:pt x="299" y="631"/>
                      <a:pt x="299" y="631"/>
                      <a:pt x="299" y="631"/>
                    </a:cubicBezTo>
                    <a:cubicBezTo>
                      <a:pt x="296" y="641"/>
                      <a:pt x="300" y="658"/>
                      <a:pt x="307" y="672"/>
                    </a:cubicBezTo>
                    <a:cubicBezTo>
                      <a:pt x="299" y="678"/>
                      <a:pt x="284" y="718"/>
                      <a:pt x="297" y="732"/>
                    </a:cubicBezTo>
                    <a:cubicBezTo>
                      <a:pt x="287" y="737"/>
                      <a:pt x="282" y="774"/>
                      <a:pt x="285" y="789"/>
                    </a:cubicBezTo>
                    <a:cubicBezTo>
                      <a:pt x="278" y="793"/>
                      <a:pt x="267" y="814"/>
                      <a:pt x="266" y="841"/>
                    </a:cubicBezTo>
                    <a:cubicBezTo>
                      <a:pt x="257" y="860"/>
                      <a:pt x="249" y="900"/>
                      <a:pt x="252" y="907"/>
                    </a:cubicBezTo>
                    <a:cubicBezTo>
                      <a:pt x="244" y="916"/>
                      <a:pt x="234" y="946"/>
                      <a:pt x="240" y="961"/>
                    </a:cubicBezTo>
                    <a:cubicBezTo>
                      <a:pt x="230" y="967"/>
                      <a:pt x="226" y="1007"/>
                      <a:pt x="230" y="1025"/>
                    </a:cubicBezTo>
                    <a:cubicBezTo>
                      <a:pt x="217" y="1033"/>
                      <a:pt x="214" y="1067"/>
                      <a:pt x="217" y="1088"/>
                    </a:cubicBezTo>
                    <a:cubicBezTo>
                      <a:pt x="205" y="1102"/>
                      <a:pt x="210" y="1146"/>
                      <a:pt x="212" y="1165"/>
                    </a:cubicBezTo>
                    <a:cubicBezTo>
                      <a:pt x="205" y="1172"/>
                      <a:pt x="190" y="1206"/>
                      <a:pt x="195" y="1226"/>
                    </a:cubicBezTo>
                    <a:cubicBezTo>
                      <a:pt x="188" y="1237"/>
                      <a:pt x="187" y="1270"/>
                      <a:pt x="192" y="1284"/>
                    </a:cubicBezTo>
                    <a:cubicBezTo>
                      <a:pt x="187" y="1293"/>
                      <a:pt x="183" y="1337"/>
                      <a:pt x="188" y="1345"/>
                    </a:cubicBezTo>
                    <a:cubicBezTo>
                      <a:pt x="179" y="1357"/>
                      <a:pt x="196" y="1395"/>
                      <a:pt x="200" y="1409"/>
                    </a:cubicBezTo>
                    <a:cubicBezTo>
                      <a:pt x="192" y="1416"/>
                      <a:pt x="169" y="1466"/>
                      <a:pt x="177" y="1478"/>
                    </a:cubicBezTo>
                    <a:cubicBezTo>
                      <a:pt x="174" y="1491"/>
                      <a:pt x="166" y="1540"/>
                      <a:pt x="176" y="1545"/>
                    </a:cubicBezTo>
                    <a:cubicBezTo>
                      <a:pt x="171" y="1555"/>
                      <a:pt x="172" y="1603"/>
                      <a:pt x="177" y="1613"/>
                    </a:cubicBezTo>
                    <a:cubicBezTo>
                      <a:pt x="172" y="1620"/>
                      <a:pt x="185" y="1682"/>
                      <a:pt x="197" y="1687"/>
                    </a:cubicBezTo>
                    <a:cubicBezTo>
                      <a:pt x="182" y="1698"/>
                      <a:pt x="177" y="1727"/>
                      <a:pt x="177" y="1742"/>
                    </a:cubicBezTo>
                    <a:cubicBezTo>
                      <a:pt x="175" y="1732"/>
                      <a:pt x="160" y="1717"/>
                      <a:pt x="150" y="1714"/>
                    </a:cubicBezTo>
                    <a:cubicBezTo>
                      <a:pt x="157" y="1697"/>
                      <a:pt x="151" y="1657"/>
                      <a:pt x="151" y="1657"/>
                    </a:cubicBezTo>
                    <a:cubicBezTo>
                      <a:pt x="153" y="1647"/>
                      <a:pt x="163" y="1620"/>
                      <a:pt x="156" y="1605"/>
                    </a:cubicBezTo>
                    <a:cubicBezTo>
                      <a:pt x="161" y="1595"/>
                      <a:pt x="158" y="1559"/>
                      <a:pt x="153" y="1541"/>
                    </a:cubicBezTo>
                    <a:cubicBezTo>
                      <a:pt x="161" y="1529"/>
                      <a:pt x="160" y="1495"/>
                      <a:pt x="152" y="1478"/>
                    </a:cubicBezTo>
                    <a:cubicBezTo>
                      <a:pt x="160" y="1470"/>
                      <a:pt x="163" y="1429"/>
                      <a:pt x="156" y="1419"/>
                    </a:cubicBezTo>
                    <a:cubicBezTo>
                      <a:pt x="163" y="1406"/>
                      <a:pt x="162" y="1361"/>
                      <a:pt x="152" y="1346"/>
                    </a:cubicBezTo>
                    <a:cubicBezTo>
                      <a:pt x="160" y="1341"/>
                      <a:pt x="178" y="1277"/>
                      <a:pt x="166" y="1267"/>
                    </a:cubicBezTo>
                    <a:cubicBezTo>
                      <a:pt x="173" y="1257"/>
                      <a:pt x="180" y="1225"/>
                      <a:pt x="169" y="1205"/>
                    </a:cubicBezTo>
                    <a:cubicBezTo>
                      <a:pt x="181" y="1200"/>
                      <a:pt x="180" y="1165"/>
                      <a:pt x="175" y="1147"/>
                    </a:cubicBezTo>
                    <a:cubicBezTo>
                      <a:pt x="187" y="1140"/>
                      <a:pt x="189" y="1086"/>
                      <a:pt x="181" y="1081"/>
                    </a:cubicBezTo>
                    <a:cubicBezTo>
                      <a:pt x="186" y="1071"/>
                      <a:pt x="196" y="1047"/>
                      <a:pt x="186" y="1022"/>
                    </a:cubicBezTo>
                    <a:cubicBezTo>
                      <a:pt x="196" y="1015"/>
                      <a:pt x="200" y="963"/>
                      <a:pt x="195" y="951"/>
                    </a:cubicBezTo>
                    <a:cubicBezTo>
                      <a:pt x="202" y="941"/>
                      <a:pt x="210" y="912"/>
                      <a:pt x="202" y="895"/>
                    </a:cubicBezTo>
                    <a:cubicBezTo>
                      <a:pt x="210" y="885"/>
                      <a:pt x="214" y="852"/>
                      <a:pt x="206" y="834"/>
                    </a:cubicBezTo>
                    <a:cubicBezTo>
                      <a:pt x="217" y="813"/>
                      <a:pt x="210" y="782"/>
                      <a:pt x="207" y="769"/>
                    </a:cubicBezTo>
                    <a:cubicBezTo>
                      <a:pt x="212" y="762"/>
                      <a:pt x="210" y="718"/>
                      <a:pt x="200" y="701"/>
                    </a:cubicBezTo>
                    <a:cubicBezTo>
                      <a:pt x="205" y="691"/>
                      <a:pt x="205" y="658"/>
                      <a:pt x="195" y="636"/>
                    </a:cubicBezTo>
                    <a:cubicBezTo>
                      <a:pt x="187" y="642"/>
                      <a:pt x="174" y="653"/>
                      <a:pt x="163" y="645"/>
                    </a:cubicBezTo>
                    <a:cubicBezTo>
                      <a:pt x="150" y="640"/>
                      <a:pt x="144" y="627"/>
                      <a:pt x="152" y="612"/>
                    </a:cubicBezTo>
                    <a:cubicBezTo>
                      <a:pt x="137" y="604"/>
                      <a:pt x="135" y="588"/>
                      <a:pt x="142" y="575"/>
                    </a:cubicBezTo>
                    <a:cubicBezTo>
                      <a:pt x="130" y="573"/>
                      <a:pt x="127" y="555"/>
                      <a:pt x="135" y="540"/>
                    </a:cubicBezTo>
                    <a:cubicBezTo>
                      <a:pt x="125" y="538"/>
                      <a:pt x="120" y="525"/>
                      <a:pt x="125" y="503"/>
                    </a:cubicBezTo>
                    <a:cubicBezTo>
                      <a:pt x="112" y="500"/>
                      <a:pt x="112" y="480"/>
                      <a:pt x="117" y="463"/>
                    </a:cubicBezTo>
                    <a:cubicBezTo>
                      <a:pt x="104" y="458"/>
                      <a:pt x="102" y="436"/>
                      <a:pt x="107" y="420"/>
                    </a:cubicBezTo>
                    <a:cubicBezTo>
                      <a:pt x="97" y="413"/>
                      <a:pt x="90" y="400"/>
                      <a:pt x="102" y="380"/>
                    </a:cubicBezTo>
                    <a:cubicBezTo>
                      <a:pt x="95" y="378"/>
                      <a:pt x="87" y="362"/>
                      <a:pt x="97" y="345"/>
                    </a:cubicBezTo>
                    <a:cubicBezTo>
                      <a:pt x="97" y="345"/>
                      <a:pt x="86" y="329"/>
                      <a:pt x="98" y="309"/>
                    </a:cubicBezTo>
                    <a:cubicBezTo>
                      <a:pt x="94" y="292"/>
                      <a:pt x="90" y="281"/>
                      <a:pt x="105" y="264"/>
                    </a:cubicBezTo>
                    <a:cubicBezTo>
                      <a:pt x="95" y="259"/>
                      <a:pt x="96" y="240"/>
                      <a:pt x="105" y="228"/>
                    </a:cubicBezTo>
                    <a:cubicBezTo>
                      <a:pt x="101" y="224"/>
                      <a:pt x="95" y="205"/>
                      <a:pt x="107" y="199"/>
                    </a:cubicBezTo>
                    <a:cubicBezTo>
                      <a:pt x="101" y="191"/>
                      <a:pt x="97" y="166"/>
                      <a:pt x="109" y="162"/>
                    </a:cubicBezTo>
                    <a:cubicBezTo>
                      <a:pt x="99" y="157"/>
                      <a:pt x="102" y="136"/>
                      <a:pt x="108" y="134"/>
                    </a:cubicBezTo>
                    <a:cubicBezTo>
                      <a:pt x="101" y="130"/>
                      <a:pt x="104" y="113"/>
                      <a:pt x="108" y="108"/>
                    </a:cubicBezTo>
                    <a:cubicBezTo>
                      <a:pt x="101" y="103"/>
                      <a:pt x="96" y="92"/>
                      <a:pt x="98" y="87"/>
                    </a:cubicBezTo>
                    <a:cubicBezTo>
                      <a:pt x="93" y="88"/>
                      <a:pt x="74" y="76"/>
                      <a:pt x="77" y="68"/>
                    </a:cubicBezTo>
                    <a:cubicBezTo>
                      <a:pt x="70" y="71"/>
                      <a:pt x="55" y="69"/>
                      <a:pt x="56" y="63"/>
                    </a:cubicBezTo>
                    <a:cubicBezTo>
                      <a:pt x="44" y="68"/>
                      <a:pt x="31" y="61"/>
                      <a:pt x="29" y="49"/>
                    </a:cubicBezTo>
                    <a:cubicBezTo>
                      <a:pt x="19" y="56"/>
                      <a:pt x="9" y="59"/>
                      <a:pt x="1" y="44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3" y="105"/>
                      <a:pt x="7" y="105"/>
                      <a:pt x="11" y="105"/>
                    </a:cubicBezTo>
                    <a:cubicBezTo>
                      <a:pt x="41" y="105"/>
                      <a:pt x="77" y="126"/>
                      <a:pt x="61" y="242"/>
                    </a:cubicBezTo>
                    <a:cubicBezTo>
                      <a:pt x="44" y="358"/>
                      <a:pt x="63" y="425"/>
                      <a:pt x="77" y="506"/>
                    </a:cubicBezTo>
                    <a:cubicBezTo>
                      <a:pt x="83" y="546"/>
                      <a:pt x="95" y="602"/>
                      <a:pt x="106" y="654"/>
                    </a:cubicBezTo>
                    <a:cubicBezTo>
                      <a:pt x="116" y="707"/>
                      <a:pt x="125" y="756"/>
                      <a:pt x="125" y="784"/>
                    </a:cubicBezTo>
                    <a:cubicBezTo>
                      <a:pt x="125" y="841"/>
                      <a:pt x="120" y="903"/>
                      <a:pt x="118" y="929"/>
                    </a:cubicBezTo>
                    <a:cubicBezTo>
                      <a:pt x="110" y="987"/>
                      <a:pt x="108" y="1081"/>
                      <a:pt x="101" y="1141"/>
                    </a:cubicBezTo>
                    <a:cubicBezTo>
                      <a:pt x="93" y="1201"/>
                      <a:pt x="75" y="1558"/>
                      <a:pt x="82" y="1670"/>
                    </a:cubicBezTo>
                    <a:cubicBezTo>
                      <a:pt x="90" y="1783"/>
                      <a:pt x="142" y="1835"/>
                      <a:pt x="185" y="1832"/>
                    </a:cubicBezTo>
                    <a:cubicBezTo>
                      <a:pt x="245" y="1827"/>
                      <a:pt x="253" y="1702"/>
                      <a:pt x="247" y="1625"/>
                    </a:cubicBezTo>
                    <a:cubicBezTo>
                      <a:pt x="242" y="1548"/>
                      <a:pt x="259" y="1319"/>
                      <a:pt x="266" y="1203"/>
                    </a:cubicBezTo>
                    <a:cubicBezTo>
                      <a:pt x="272" y="1118"/>
                      <a:pt x="328" y="929"/>
                      <a:pt x="367" y="787"/>
                    </a:cubicBezTo>
                    <a:cubicBezTo>
                      <a:pt x="416" y="611"/>
                      <a:pt x="408" y="167"/>
                      <a:pt x="499" y="86"/>
                    </a:cubicBezTo>
                    <a:close/>
                    <a:moveTo>
                      <a:pt x="430" y="101"/>
                    </a:moveTo>
                    <a:cubicBezTo>
                      <a:pt x="430" y="101"/>
                      <a:pt x="430" y="101"/>
                      <a:pt x="430" y="101"/>
                    </a:cubicBezTo>
                    <a:cubicBezTo>
                      <a:pt x="430" y="101"/>
                      <a:pt x="430" y="100"/>
                      <a:pt x="430" y="100"/>
                    </a:cubicBezTo>
                    <a:cubicBezTo>
                      <a:pt x="430" y="100"/>
                      <a:pt x="430" y="101"/>
                      <a:pt x="430" y="101"/>
                    </a:cubicBezTo>
                    <a:close/>
                    <a:moveTo>
                      <a:pt x="396" y="220"/>
                    </a:moveTo>
                    <a:cubicBezTo>
                      <a:pt x="396" y="220"/>
                      <a:pt x="396" y="220"/>
                      <a:pt x="396" y="220"/>
                    </a:cubicBezTo>
                    <a:cubicBezTo>
                      <a:pt x="396" y="219"/>
                      <a:pt x="396" y="219"/>
                      <a:pt x="396" y="219"/>
                    </a:cubicBezTo>
                    <a:cubicBezTo>
                      <a:pt x="396" y="219"/>
                      <a:pt x="396" y="219"/>
                      <a:pt x="396" y="220"/>
                    </a:cubicBezTo>
                    <a:close/>
                    <a:moveTo>
                      <a:pt x="92" y="86"/>
                    </a:moveTo>
                    <a:cubicBezTo>
                      <a:pt x="92" y="86"/>
                      <a:pt x="92" y="86"/>
                      <a:pt x="92" y="87"/>
                    </a:cubicBezTo>
                    <a:cubicBezTo>
                      <a:pt x="92" y="87"/>
                      <a:pt x="92" y="87"/>
                      <a:pt x="92" y="87"/>
                    </a:cubicBezTo>
                    <a:cubicBezTo>
                      <a:pt x="92" y="86"/>
                      <a:pt x="92" y="86"/>
                      <a:pt x="92" y="86"/>
                    </a:cubicBezTo>
                    <a:close/>
                    <a:moveTo>
                      <a:pt x="344" y="845"/>
                    </a:moveTo>
                    <a:cubicBezTo>
                      <a:pt x="307" y="978"/>
                      <a:pt x="265" y="1128"/>
                      <a:pt x="260" y="1203"/>
                    </a:cubicBezTo>
                    <a:cubicBezTo>
                      <a:pt x="257" y="1254"/>
                      <a:pt x="257" y="1254"/>
                      <a:pt x="257" y="1254"/>
                    </a:cubicBezTo>
                    <a:cubicBezTo>
                      <a:pt x="250" y="1356"/>
                      <a:pt x="240" y="1502"/>
                      <a:pt x="240" y="1585"/>
                    </a:cubicBezTo>
                    <a:cubicBezTo>
                      <a:pt x="240" y="1601"/>
                      <a:pt x="240" y="1615"/>
                      <a:pt x="241" y="1626"/>
                    </a:cubicBezTo>
                    <a:cubicBezTo>
                      <a:pt x="242" y="1638"/>
                      <a:pt x="243" y="1651"/>
                      <a:pt x="243" y="1666"/>
                    </a:cubicBezTo>
                    <a:cubicBezTo>
                      <a:pt x="243" y="1734"/>
                      <a:pt x="231" y="1822"/>
                      <a:pt x="185" y="1826"/>
                    </a:cubicBezTo>
                    <a:cubicBezTo>
                      <a:pt x="171" y="1827"/>
                      <a:pt x="156" y="1821"/>
                      <a:pt x="142" y="1809"/>
                    </a:cubicBezTo>
                    <a:cubicBezTo>
                      <a:pt x="112" y="1784"/>
                      <a:pt x="92" y="1733"/>
                      <a:pt x="88" y="1670"/>
                    </a:cubicBezTo>
                    <a:cubicBezTo>
                      <a:pt x="81" y="1555"/>
                      <a:pt x="100" y="1198"/>
                      <a:pt x="107" y="1142"/>
                    </a:cubicBezTo>
                    <a:cubicBezTo>
                      <a:pt x="111" y="1112"/>
                      <a:pt x="113" y="1073"/>
                      <a:pt x="115" y="1036"/>
                    </a:cubicBezTo>
                    <a:cubicBezTo>
                      <a:pt x="118" y="998"/>
                      <a:pt x="120" y="959"/>
                      <a:pt x="124" y="930"/>
                    </a:cubicBezTo>
                    <a:cubicBezTo>
                      <a:pt x="124" y="929"/>
                      <a:pt x="125" y="914"/>
                      <a:pt x="125" y="914"/>
                    </a:cubicBezTo>
                    <a:cubicBezTo>
                      <a:pt x="127" y="883"/>
                      <a:pt x="131" y="832"/>
                      <a:pt x="131" y="784"/>
                    </a:cubicBezTo>
                    <a:cubicBezTo>
                      <a:pt x="131" y="755"/>
                      <a:pt x="122" y="701"/>
                      <a:pt x="112" y="653"/>
                    </a:cubicBezTo>
                    <a:cubicBezTo>
                      <a:pt x="102" y="607"/>
                      <a:pt x="102" y="607"/>
                      <a:pt x="102" y="607"/>
                    </a:cubicBezTo>
                    <a:cubicBezTo>
                      <a:pt x="95" y="569"/>
                      <a:pt x="87" y="533"/>
                      <a:pt x="83" y="505"/>
                    </a:cubicBezTo>
                    <a:cubicBezTo>
                      <a:pt x="76" y="465"/>
                      <a:pt x="76" y="465"/>
                      <a:pt x="76" y="465"/>
                    </a:cubicBezTo>
                    <a:cubicBezTo>
                      <a:pt x="64" y="400"/>
                      <a:pt x="53" y="339"/>
                      <a:pt x="67" y="243"/>
                    </a:cubicBezTo>
                    <a:cubicBezTo>
                      <a:pt x="76" y="181"/>
                      <a:pt x="71" y="138"/>
                      <a:pt x="51" y="116"/>
                    </a:cubicBezTo>
                    <a:cubicBezTo>
                      <a:pt x="41" y="105"/>
                      <a:pt x="28" y="99"/>
                      <a:pt x="11" y="99"/>
                    </a:cubicBezTo>
                    <a:cubicBezTo>
                      <a:pt x="11" y="99"/>
                      <a:pt x="2" y="99"/>
                      <a:pt x="0" y="99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5"/>
                      <a:pt x="9" y="60"/>
                      <a:pt x="11" y="60"/>
                    </a:cubicBezTo>
                    <a:cubicBezTo>
                      <a:pt x="15" y="62"/>
                      <a:pt x="21" y="60"/>
                      <a:pt x="26" y="58"/>
                    </a:cubicBezTo>
                    <a:cubicBezTo>
                      <a:pt x="28" y="62"/>
                      <a:pt x="31" y="65"/>
                      <a:pt x="35" y="67"/>
                    </a:cubicBezTo>
                    <a:cubicBezTo>
                      <a:pt x="41" y="70"/>
                      <a:pt x="47" y="71"/>
                      <a:pt x="53" y="70"/>
                    </a:cubicBezTo>
                    <a:cubicBezTo>
                      <a:pt x="53" y="70"/>
                      <a:pt x="53" y="71"/>
                      <a:pt x="54" y="71"/>
                    </a:cubicBezTo>
                    <a:cubicBezTo>
                      <a:pt x="58" y="75"/>
                      <a:pt x="65" y="76"/>
                      <a:pt x="72" y="75"/>
                    </a:cubicBezTo>
                    <a:cubicBezTo>
                      <a:pt x="73" y="77"/>
                      <a:pt x="74" y="79"/>
                      <a:pt x="75" y="81"/>
                    </a:cubicBezTo>
                    <a:cubicBezTo>
                      <a:pt x="79" y="85"/>
                      <a:pt x="86" y="90"/>
                      <a:pt x="92" y="92"/>
                    </a:cubicBezTo>
                    <a:cubicBezTo>
                      <a:pt x="93" y="98"/>
                      <a:pt x="96" y="104"/>
                      <a:pt x="101" y="109"/>
                    </a:cubicBezTo>
                    <a:cubicBezTo>
                      <a:pt x="99" y="113"/>
                      <a:pt x="98" y="119"/>
                      <a:pt x="98" y="124"/>
                    </a:cubicBezTo>
                    <a:cubicBezTo>
                      <a:pt x="98" y="126"/>
                      <a:pt x="98" y="128"/>
                      <a:pt x="98" y="130"/>
                    </a:cubicBezTo>
                    <a:cubicBezTo>
                      <a:pt x="99" y="132"/>
                      <a:pt x="99" y="132"/>
                      <a:pt x="100" y="134"/>
                    </a:cubicBezTo>
                    <a:cubicBezTo>
                      <a:pt x="98" y="137"/>
                      <a:pt x="97" y="142"/>
                      <a:pt x="96" y="146"/>
                    </a:cubicBezTo>
                    <a:cubicBezTo>
                      <a:pt x="96" y="147"/>
                      <a:pt x="96" y="148"/>
                      <a:pt x="96" y="148"/>
                    </a:cubicBezTo>
                    <a:cubicBezTo>
                      <a:pt x="96" y="154"/>
                      <a:pt x="98" y="158"/>
                      <a:pt x="100" y="162"/>
                    </a:cubicBezTo>
                    <a:cubicBezTo>
                      <a:pt x="98" y="163"/>
                      <a:pt x="97" y="166"/>
                      <a:pt x="96" y="169"/>
                    </a:cubicBezTo>
                    <a:cubicBezTo>
                      <a:pt x="95" y="171"/>
                      <a:pt x="95" y="175"/>
                      <a:pt x="95" y="178"/>
                    </a:cubicBezTo>
                    <a:cubicBezTo>
                      <a:pt x="95" y="185"/>
                      <a:pt x="96" y="192"/>
                      <a:pt x="99" y="198"/>
                    </a:cubicBezTo>
                    <a:cubicBezTo>
                      <a:pt x="96" y="200"/>
                      <a:pt x="94" y="204"/>
                      <a:pt x="94" y="208"/>
                    </a:cubicBezTo>
                    <a:cubicBezTo>
                      <a:pt x="94" y="209"/>
                      <a:pt x="94" y="211"/>
                      <a:pt x="94" y="212"/>
                    </a:cubicBezTo>
                    <a:cubicBezTo>
                      <a:pt x="94" y="218"/>
                      <a:pt x="95" y="224"/>
                      <a:pt x="98" y="228"/>
                    </a:cubicBezTo>
                    <a:cubicBezTo>
                      <a:pt x="94" y="235"/>
                      <a:pt x="92" y="242"/>
                      <a:pt x="92" y="249"/>
                    </a:cubicBezTo>
                    <a:cubicBezTo>
                      <a:pt x="92" y="252"/>
                      <a:pt x="92" y="254"/>
                      <a:pt x="92" y="257"/>
                    </a:cubicBezTo>
                    <a:cubicBezTo>
                      <a:pt x="93" y="260"/>
                      <a:pt x="95" y="263"/>
                      <a:pt x="96" y="265"/>
                    </a:cubicBezTo>
                    <a:cubicBezTo>
                      <a:pt x="90" y="273"/>
                      <a:pt x="88" y="280"/>
                      <a:pt x="88" y="287"/>
                    </a:cubicBezTo>
                    <a:cubicBezTo>
                      <a:pt x="88" y="294"/>
                      <a:pt x="90" y="299"/>
                      <a:pt x="91" y="306"/>
                    </a:cubicBezTo>
                    <a:cubicBezTo>
                      <a:pt x="91" y="306"/>
                      <a:pt x="92" y="307"/>
                      <a:pt x="92" y="308"/>
                    </a:cubicBezTo>
                    <a:cubicBezTo>
                      <a:pt x="88" y="316"/>
                      <a:pt x="86" y="323"/>
                      <a:pt x="86" y="328"/>
                    </a:cubicBezTo>
                    <a:cubicBezTo>
                      <a:pt x="86" y="336"/>
                      <a:pt x="89" y="342"/>
                      <a:pt x="90" y="346"/>
                    </a:cubicBezTo>
                    <a:cubicBezTo>
                      <a:pt x="88" y="351"/>
                      <a:pt x="86" y="356"/>
                      <a:pt x="86" y="362"/>
                    </a:cubicBezTo>
                    <a:cubicBezTo>
                      <a:pt x="86" y="366"/>
                      <a:pt x="87" y="369"/>
                      <a:pt x="88" y="373"/>
                    </a:cubicBezTo>
                    <a:cubicBezTo>
                      <a:pt x="89" y="377"/>
                      <a:pt x="92" y="380"/>
                      <a:pt x="95" y="382"/>
                    </a:cubicBezTo>
                    <a:cubicBezTo>
                      <a:pt x="91" y="389"/>
                      <a:pt x="89" y="395"/>
                      <a:pt x="89" y="400"/>
                    </a:cubicBezTo>
                    <a:cubicBezTo>
                      <a:pt x="89" y="410"/>
                      <a:pt x="95" y="418"/>
                      <a:pt x="100" y="423"/>
                    </a:cubicBezTo>
                    <a:cubicBezTo>
                      <a:pt x="99" y="427"/>
                      <a:pt x="98" y="432"/>
                      <a:pt x="98" y="437"/>
                    </a:cubicBezTo>
                    <a:cubicBezTo>
                      <a:pt x="98" y="449"/>
                      <a:pt x="102" y="459"/>
                      <a:pt x="110" y="465"/>
                    </a:cubicBezTo>
                    <a:cubicBezTo>
                      <a:pt x="109" y="470"/>
                      <a:pt x="108" y="476"/>
                      <a:pt x="108" y="483"/>
                    </a:cubicBezTo>
                    <a:cubicBezTo>
                      <a:pt x="108" y="489"/>
                      <a:pt x="109" y="495"/>
                      <a:pt x="112" y="501"/>
                    </a:cubicBezTo>
                    <a:cubicBezTo>
                      <a:pt x="113" y="503"/>
                      <a:pt x="116" y="505"/>
                      <a:pt x="118" y="507"/>
                    </a:cubicBezTo>
                    <a:cubicBezTo>
                      <a:pt x="117" y="511"/>
                      <a:pt x="117" y="515"/>
                      <a:pt x="117" y="519"/>
                    </a:cubicBezTo>
                    <a:cubicBezTo>
                      <a:pt x="117" y="533"/>
                      <a:pt x="122" y="540"/>
                      <a:pt x="127" y="544"/>
                    </a:cubicBezTo>
                    <a:cubicBezTo>
                      <a:pt x="125" y="548"/>
                      <a:pt x="124" y="553"/>
                      <a:pt x="124" y="557"/>
                    </a:cubicBezTo>
                    <a:cubicBezTo>
                      <a:pt x="124" y="562"/>
                      <a:pt x="125" y="567"/>
                      <a:pt x="127" y="571"/>
                    </a:cubicBezTo>
                    <a:cubicBezTo>
                      <a:pt x="129" y="574"/>
                      <a:pt x="131" y="576"/>
                      <a:pt x="134" y="578"/>
                    </a:cubicBezTo>
                    <a:cubicBezTo>
                      <a:pt x="133" y="582"/>
                      <a:pt x="132" y="586"/>
                      <a:pt x="132" y="590"/>
                    </a:cubicBezTo>
                    <a:cubicBezTo>
                      <a:pt x="132" y="593"/>
                      <a:pt x="132" y="596"/>
                      <a:pt x="133" y="599"/>
                    </a:cubicBezTo>
                    <a:cubicBezTo>
                      <a:pt x="135" y="605"/>
                      <a:pt x="139" y="610"/>
                      <a:pt x="144" y="614"/>
                    </a:cubicBezTo>
                    <a:cubicBezTo>
                      <a:pt x="143" y="617"/>
                      <a:pt x="142" y="621"/>
                      <a:pt x="142" y="624"/>
                    </a:cubicBezTo>
                    <a:cubicBezTo>
                      <a:pt x="142" y="628"/>
                      <a:pt x="143" y="631"/>
                      <a:pt x="144" y="634"/>
                    </a:cubicBezTo>
                    <a:cubicBezTo>
                      <a:pt x="147" y="641"/>
                      <a:pt x="152" y="646"/>
                      <a:pt x="159" y="650"/>
                    </a:cubicBezTo>
                    <a:cubicBezTo>
                      <a:pt x="160" y="650"/>
                      <a:pt x="160" y="650"/>
                      <a:pt x="161" y="650"/>
                    </a:cubicBezTo>
                    <a:cubicBezTo>
                      <a:pt x="160" y="650"/>
                      <a:pt x="160" y="650"/>
                      <a:pt x="160" y="650"/>
                    </a:cubicBezTo>
                    <a:cubicBezTo>
                      <a:pt x="172" y="658"/>
                      <a:pt x="184" y="652"/>
                      <a:pt x="192" y="646"/>
                    </a:cubicBezTo>
                    <a:cubicBezTo>
                      <a:pt x="195" y="657"/>
                      <a:pt x="197" y="669"/>
                      <a:pt x="197" y="679"/>
                    </a:cubicBezTo>
                    <a:cubicBezTo>
                      <a:pt x="197" y="688"/>
                      <a:pt x="196" y="695"/>
                      <a:pt x="194" y="698"/>
                    </a:cubicBezTo>
                    <a:cubicBezTo>
                      <a:pt x="194" y="699"/>
                      <a:pt x="194" y="700"/>
                      <a:pt x="194" y="701"/>
                    </a:cubicBezTo>
                    <a:cubicBezTo>
                      <a:pt x="194" y="702"/>
                      <a:pt x="194" y="703"/>
                      <a:pt x="194" y="704"/>
                    </a:cubicBezTo>
                    <a:cubicBezTo>
                      <a:pt x="201" y="715"/>
                      <a:pt x="204" y="738"/>
                      <a:pt x="204" y="753"/>
                    </a:cubicBezTo>
                    <a:cubicBezTo>
                      <a:pt x="204" y="759"/>
                      <a:pt x="203" y="764"/>
                      <a:pt x="202" y="766"/>
                    </a:cubicBezTo>
                    <a:cubicBezTo>
                      <a:pt x="202" y="767"/>
                      <a:pt x="201" y="768"/>
                      <a:pt x="201" y="770"/>
                    </a:cubicBezTo>
                    <a:cubicBezTo>
                      <a:pt x="201" y="770"/>
                      <a:pt x="201" y="770"/>
                      <a:pt x="201" y="771"/>
                    </a:cubicBezTo>
                    <a:cubicBezTo>
                      <a:pt x="202" y="773"/>
                      <a:pt x="202" y="773"/>
                      <a:pt x="202" y="773"/>
                    </a:cubicBezTo>
                    <a:cubicBezTo>
                      <a:pt x="203" y="781"/>
                      <a:pt x="206" y="793"/>
                      <a:pt x="206" y="806"/>
                    </a:cubicBezTo>
                    <a:cubicBezTo>
                      <a:pt x="206" y="815"/>
                      <a:pt x="205" y="824"/>
                      <a:pt x="201" y="832"/>
                    </a:cubicBezTo>
                    <a:cubicBezTo>
                      <a:pt x="200" y="833"/>
                      <a:pt x="200" y="833"/>
                      <a:pt x="200" y="834"/>
                    </a:cubicBezTo>
                    <a:cubicBezTo>
                      <a:pt x="200" y="835"/>
                      <a:pt x="200" y="836"/>
                      <a:pt x="200" y="837"/>
                    </a:cubicBezTo>
                    <a:cubicBezTo>
                      <a:pt x="203" y="843"/>
                      <a:pt x="204" y="851"/>
                      <a:pt x="204" y="859"/>
                    </a:cubicBezTo>
                    <a:cubicBezTo>
                      <a:pt x="204" y="872"/>
                      <a:pt x="201" y="886"/>
                      <a:pt x="197" y="891"/>
                    </a:cubicBezTo>
                    <a:cubicBezTo>
                      <a:pt x="197" y="892"/>
                      <a:pt x="196" y="893"/>
                      <a:pt x="196" y="895"/>
                    </a:cubicBezTo>
                    <a:cubicBezTo>
                      <a:pt x="196" y="895"/>
                      <a:pt x="196" y="896"/>
                      <a:pt x="197" y="897"/>
                    </a:cubicBezTo>
                    <a:cubicBezTo>
                      <a:pt x="199" y="901"/>
                      <a:pt x="199" y="907"/>
                      <a:pt x="199" y="912"/>
                    </a:cubicBezTo>
                    <a:cubicBezTo>
                      <a:pt x="199" y="926"/>
                      <a:pt x="194" y="941"/>
                      <a:pt x="190" y="947"/>
                    </a:cubicBezTo>
                    <a:cubicBezTo>
                      <a:pt x="189" y="948"/>
                      <a:pt x="189" y="950"/>
                      <a:pt x="189" y="951"/>
                    </a:cubicBezTo>
                    <a:cubicBezTo>
                      <a:pt x="189" y="952"/>
                      <a:pt x="189" y="952"/>
                      <a:pt x="189" y="953"/>
                    </a:cubicBezTo>
                    <a:cubicBezTo>
                      <a:pt x="190" y="956"/>
                      <a:pt x="191" y="962"/>
                      <a:pt x="191" y="969"/>
                    </a:cubicBezTo>
                    <a:cubicBezTo>
                      <a:pt x="191" y="988"/>
                      <a:pt x="187" y="1014"/>
                      <a:pt x="182" y="1017"/>
                    </a:cubicBezTo>
                    <a:cubicBezTo>
                      <a:pt x="181" y="1018"/>
                      <a:pt x="180" y="1020"/>
                      <a:pt x="180" y="1022"/>
                    </a:cubicBezTo>
                    <a:cubicBezTo>
                      <a:pt x="180" y="1023"/>
                      <a:pt x="180" y="1024"/>
                      <a:pt x="180" y="1024"/>
                    </a:cubicBezTo>
                    <a:cubicBezTo>
                      <a:pt x="183" y="1031"/>
                      <a:pt x="184" y="1038"/>
                      <a:pt x="184" y="1045"/>
                    </a:cubicBezTo>
                    <a:cubicBezTo>
                      <a:pt x="184" y="1058"/>
                      <a:pt x="180" y="1069"/>
                      <a:pt x="176" y="1078"/>
                    </a:cubicBezTo>
                    <a:cubicBezTo>
                      <a:pt x="175" y="1079"/>
                      <a:pt x="175" y="1080"/>
                      <a:pt x="175" y="1080"/>
                    </a:cubicBezTo>
                    <a:cubicBezTo>
                      <a:pt x="175" y="1083"/>
                      <a:pt x="176" y="1085"/>
                      <a:pt x="178" y="1086"/>
                    </a:cubicBezTo>
                    <a:cubicBezTo>
                      <a:pt x="177" y="1086"/>
                      <a:pt x="177" y="1086"/>
                      <a:pt x="177" y="1086"/>
                    </a:cubicBezTo>
                    <a:cubicBezTo>
                      <a:pt x="179" y="1089"/>
                      <a:pt x="181" y="1111"/>
                      <a:pt x="177" y="1128"/>
                    </a:cubicBezTo>
                    <a:cubicBezTo>
                      <a:pt x="175" y="1140"/>
                      <a:pt x="172" y="1142"/>
                      <a:pt x="172" y="1142"/>
                    </a:cubicBezTo>
                    <a:cubicBezTo>
                      <a:pt x="169" y="1143"/>
                      <a:pt x="168" y="1146"/>
                      <a:pt x="169" y="1149"/>
                    </a:cubicBezTo>
                    <a:cubicBezTo>
                      <a:pt x="174" y="1168"/>
                      <a:pt x="173" y="1196"/>
                      <a:pt x="167" y="1199"/>
                    </a:cubicBezTo>
                    <a:cubicBezTo>
                      <a:pt x="165" y="1200"/>
                      <a:pt x="164" y="1201"/>
                      <a:pt x="163" y="1203"/>
                    </a:cubicBezTo>
                    <a:cubicBezTo>
                      <a:pt x="162" y="1204"/>
                      <a:pt x="163" y="1206"/>
                      <a:pt x="163" y="1208"/>
                    </a:cubicBezTo>
                    <a:cubicBezTo>
                      <a:pt x="174" y="1226"/>
                      <a:pt x="167" y="1256"/>
                      <a:pt x="161" y="1264"/>
                    </a:cubicBezTo>
                    <a:cubicBezTo>
                      <a:pt x="159" y="1266"/>
                      <a:pt x="159" y="1270"/>
                      <a:pt x="162" y="1272"/>
                    </a:cubicBezTo>
                    <a:cubicBezTo>
                      <a:pt x="162" y="1272"/>
                      <a:pt x="163" y="1273"/>
                      <a:pt x="164" y="1279"/>
                    </a:cubicBezTo>
                    <a:cubicBezTo>
                      <a:pt x="165" y="1300"/>
                      <a:pt x="153" y="1337"/>
                      <a:pt x="149" y="1341"/>
                    </a:cubicBezTo>
                    <a:cubicBezTo>
                      <a:pt x="146" y="1343"/>
                      <a:pt x="145" y="1347"/>
                      <a:pt x="147" y="1350"/>
                    </a:cubicBezTo>
                    <a:cubicBezTo>
                      <a:pt x="156" y="1363"/>
                      <a:pt x="157" y="1405"/>
                      <a:pt x="151" y="1416"/>
                    </a:cubicBezTo>
                    <a:cubicBezTo>
                      <a:pt x="149" y="1418"/>
                      <a:pt x="150" y="1421"/>
                      <a:pt x="151" y="1423"/>
                    </a:cubicBezTo>
                    <a:cubicBezTo>
                      <a:pt x="157" y="1430"/>
                      <a:pt x="153" y="1468"/>
                      <a:pt x="148" y="1473"/>
                    </a:cubicBezTo>
                    <a:cubicBezTo>
                      <a:pt x="146" y="1475"/>
                      <a:pt x="146" y="1478"/>
                      <a:pt x="147" y="1480"/>
                    </a:cubicBezTo>
                    <a:cubicBezTo>
                      <a:pt x="154" y="1496"/>
                      <a:pt x="154" y="1528"/>
                      <a:pt x="148" y="1538"/>
                    </a:cubicBezTo>
                    <a:cubicBezTo>
                      <a:pt x="147" y="1540"/>
                      <a:pt x="147" y="1541"/>
                      <a:pt x="148" y="1543"/>
                    </a:cubicBezTo>
                    <a:cubicBezTo>
                      <a:pt x="153" y="1561"/>
                      <a:pt x="154" y="1595"/>
                      <a:pt x="150" y="1602"/>
                    </a:cubicBezTo>
                    <a:cubicBezTo>
                      <a:pt x="150" y="1604"/>
                      <a:pt x="150" y="1606"/>
                      <a:pt x="150" y="1608"/>
                    </a:cubicBezTo>
                    <a:cubicBezTo>
                      <a:pt x="156" y="1618"/>
                      <a:pt x="150" y="1638"/>
                      <a:pt x="147" y="1649"/>
                    </a:cubicBezTo>
                    <a:cubicBezTo>
                      <a:pt x="145" y="1655"/>
                      <a:pt x="145" y="1655"/>
                      <a:pt x="145" y="1655"/>
                    </a:cubicBezTo>
                    <a:cubicBezTo>
                      <a:pt x="145" y="1656"/>
                      <a:pt x="145" y="1657"/>
                      <a:pt x="145" y="1657"/>
                    </a:cubicBezTo>
                    <a:cubicBezTo>
                      <a:pt x="147" y="1668"/>
                      <a:pt x="150" y="1699"/>
                      <a:pt x="144" y="1712"/>
                    </a:cubicBezTo>
                    <a:cubicBezTo>
                      <a:pt x="143" y="1713"/>
                      <a:pt x="143" y="1715"/>
                      <a:pt x="144" y="1717"/>
                    </a:cubicBezTo>
                    <a:cubicBezTo>
                      <a:pt x="145" y="1718"/>
                      <a:pt x="146" y="1720"/>
                      <a:pt x="148" y="1720"/>
                    </a:cubicBezTo>
                    <a:cubicBezTo>
                      <a:pt x="156" y="1722"/>
                      <a:pt x="169" y="1735"/>
                      <a:pt x="171" y="1743"/>
                    </a:cubicBezTo>
                    <a:cubicBezTo>
                      <a:pt x="172" y="1746"/>
                      <a:pt x="175" y="1748"/>
                      <a:pt x="178" y="1748"/>
                    </a:cubicBezTo>
                    <a:cubicBezTo>
                      <a:pt x="181" y="1747"/>
                      <a:pt x="183" y="1745"/>
                      <a:pt x="183" y="1742"/>
                    </a:cubicBezTo>
                    <a:cubicBezTo>
                      <a:pt x="183" y="1727"/>
                      <a:pt x="188" y="1701"/>
                      <a:pt x="201" y="1691"/>
                    </a:cubicBezTo>
                    <a:cubicBezTo>
                      <a:pt x="203" y="1690"/>
                      <a:pt x="203" y="1688"/>
                      <a:pt x="203" y="1686"/>
                    </a:cubicBezTo>
                    <a:cubicBezTo>
                      <a:pt x="203" y="1684"/>
                      <a:pt x="201" y="1682"/>
                      <a:pt x="200" y="1681"/>
                    </a:cubicBezTo>
                    <a:cubicBezTo>
                      <a:pt x="192" y="1677"/>
                      <a:pt x="179" y="1624"/>
                      <a:pt x="182" y="1616"/>
                    </a:cubicBezTo>
                    <a:cubicBezTo>
                      <a:pt x="183" y="1614"/>
                      <a:pt x="183" y="1612"/>
                      <a:pt x="182" y="1610"/>
                    </a:cubicBezTo>
                    <a:cubicBezTo>
                      <a:pt x="178" y="1601"/>
                      <a:pt x="177" y="1556"/>
                      <a:pt x="181" y="1548"/>
                    </a:cubicBezTo>
                    <a:cubicBezTo>
                      <a:pt x="182" y="1545"/>
                      <a:pt x="181" y="1542"/>
                      <a:pt x="178" y="1540"/>
                    </a:cubicBezTo>
                    <a:cubicBezTo>
                      <a:pt x="179" y="1540"/>
                      <a:pt x="179" y="1540"/>
                      <a:pt x="179" y="1540"/>
                    </a:cubicBezTo>
                    <a:cubicBezTo>
                      <a:pt x="178" y="1539"/>
                      <a:pt x="177" y="1534"/>
                      <a:pt x="177" y="1528"/>
                    </a:cubicBezTo>
                    <a:cubicBezTo>
                      <a:pt x="177" y="1516"/>
                      <a:pt x="179" y="1498"/>
                      <a:pt x="183" y="1479"/>
                    </a:cubicBezTo>
                    <a:cubicBezTo>
                      <a:pt x="183" y="1479"/>
                      <a:pt x="183" y="1479"/>
                      <a:pt x="183" y="1478"/>
                    </a:cubicBezTo>
                    <a:cubicBezTo>
                      <a:pt x="183" y="1477"/>
                      <a:pt x="183" y="1476"/>
                      <a:pt x="182" y="1475"/>
                    </a:cubicBezTo>
                    <a:cubicBezTo>
                      <a:pt x="181" y="1474"/>
                      <a:pt x="181" y="1473"/>
                      <a:pt x="181" y="1471"/>
                    </a:cubicBezTo>
                    <a:cubicBezTo>
                      <a:pt x="181" y="1457"/>
                      <a:pt x="197" y="1420"/>
                      <a:pt x="204" y="1413"/>
                    </a:cubicBezTo>
                    <a:cubicBezTo>
                      <a:pt x="205" y="1412"/>
                      <a:pt x="206" y="1410"/>
                      <a:pt x="206" y="1409"/>
                    </a:cubicBezTo>
                    <a:cubicBezTo>
                      <a:pt x="206" y="1408"/>
                      <a:pt x="206" y="1408"/>
                      <a:pt x="206" y="1407"/>
                    </a:cubicBezTo>
                    <a:cubicBezTo>
                      <a:pt x="201" y="1394"/>
                      <a:pt x="201" y="1394"/>
                      <a:pt x="201" y="1394"/>
                    </a:cubicBezTo>
                    <a:cubicBezTo>
                      <a:pt x="198" y="1384"/>
                      <a:pt x="191" y="1366"/>
                      <a:pt x="191" y="1355"/>
                    </a:cubicBezTo>
                    <a:cubicBezTo>
                      <a:pt x="191" y="1352"/>
                      <a:pt x="192" y="1350"/>
                      <a:pt x="193" y="1349"/>
                    </a:cubicBezTo>
                    <a:cubicBezTo>
                      <a:pt x="193" y="1348"/>
                      <a:pt x="194" y="1346"/>
                      <a:pt x="194" y="1345"/>
                    </a:cubicBezTo>
                    <a:cubicBezTo>
                      <a:pt x="194" y="1344"/>
                      <a:pt x="193" y="1343"/>
                      <a:pt x="193" y="1342"/>
                    </a:cubicBezTo>
                    <a:cubicBezTo>
                      <a:pt x="192" y="1340"/>
                      <a:pt x="192" y="1336"/>
                      <a:pt x="192" y="1331"/>
                    </a:cubicBezTo>
                    <a:cubicBezTo>
                      <a:pt x="192" y="1316"/>
                      <a:pt x="194" y="1293"/>
                      <a:pt x="198" y="1287"/>
                    </a:cubicBezTo>
                    <a:cubicBezTo>
                      <a:pt x="198" y="1286"/>
                      <a:pt x="198" y="1285"/>
                      <a:pt x="198" y="1284"/>
                    </a:cubicBezTo>
                    <a:cubicBezTo>
                      <a:pt x="198" y="1283"/>
                      <a:pt x="198" y="1283"/>
                      <a:pt x="198" y="1282"/>
                    </a:cubicBezTo>
                    <a:cubicBezTo>
                      <a:pt x="196" y="1277"/>
                      <a:pt x="195" y="1268"/>
                      <a:pt x="195" y="1259"/>
                    </a:cubicBezTo>
                    <a:cubicBezTo>
                      <a:pt x="195" y="1247"/>
                      <a:pt x="197" y="1235"/>
                      <a:pt x="201" y="1230"/>
                    </a:cubicBezTo>
                    <a:cubicBezTo>
                      <a:pt x="201" y="1229"/>
                      <a:pt x="202" y="1227"/>
                      <a:pt x="202" y="1226"/>
                    </a:cubicBezTo>
                    <a:cubicBezTo>
                      <a:pt x="202" y="1226"/>
                      <a:pt x="202" y="1225"/>
                      <a:pt x="201" y="1225"/>
                    </a:cubicBezTo>
                    <a:cubicBezTo>
                      <a:pt x="201" y="1222"/>
                      <a:pt x="201" y="1220"/>
                      <a:pt x="201" y="1217"/>
                    </a:cubicBezTo>
                    <a:cubicBezTo>
                      <a:pt x="201" y="1199"/>
                      <a:pt x="211" y="1175"/>
                      <a:pt x="217" y="1169"/>
                    </a:cubicBezTo>
                    <a:cubicBezTo>
                      <a:pt x="218" y="1168"/>
                      <a:pt x="218" y="1166"/>
                      <a:pt x="218" y="1165"/>
                    </a:cubicBezTo>
                    <a:cubicBezTo>
                      <a:pt x="218" y="1165"/>
                      <a:pt x="218" y="1164"/>
                      <a:pt x="218" y="1164"/>
                    </a:cubicBezTo>
                    <a:cubicBezTo>
                      <a:pt x="216" y="1149"/>
                      <a:pt x="215" y="1136"/>
                      <a:pt x="215" y="1125"/>
                    </a:cubicBezTo>
                    <a:cubicBezTo>
                      <a:pt x="215" y="1109"/>
                      <a:pt x="217" y="1097"/>
                      <a:pt x="221" y="1092"/>
                    </a:cubicBezTo>
                    <a:cubicBezTo>
                      <a:pt x="222" y="1091"/>
                      <a:pt x="223" y="1090"/>
                      <a:pt x="223" y="1088"/>
                    </a:cubicBezTo>
                    <a:cubicBezTo>
                      <a:pt x="223" y="1088"/>
                      <a:pt x="223" y="1088"/>
                      <a:pt x="223" y="1088"/>
                    </a:cubicBezTo>
                    <a:cubicBezTo>
                      <a:pt x="222" y="1084"/>
                      <a:pt x="222" y="1079"/>
                      <a:pt x="222" y="1074"/>
                    </a:cubicBezTo>
                    <a:cubicBezTo>
                      <a:pt x="222" y="1055"/>
                      <a:pt x="226" y="1035"/>
                      <a:pt x="233" y="1030"/>
                    </a:cubicBezTo>
                    <a:cubicBezTo>
                      <a:pt x="235" y="1029"/>
                      <a:pt x="236" y="1027"/>
                      <a:pt x="236" y="1025"/>
                    </a:cubicBezTo>
                    <a:cubicBezTo>
                      <a:pt x="236" y="1024"/>
                      <a:pt x="236" y="1024"/>
                      <a:pt x="236" y="1023"/>
                    </a:cubicBezTo>
                    <a:cubicBezTo>
                      <a:pt x="235" y="1019"/>
                      <a:pt x="234" y="1014"/>
                      <a:pt x="234" y="1008"/>
                    </a:cubicBezTo>
                    <a:cubicBezTo>
                      <a:pt x="234" y="990"/>
                      <a:pt x="239" y="969"/>
                      <a:pt x="243" y="966"/>
                    </a:cubicBezTo>
                    <a:cubicBezTo>
                      <a:pt x="245" y="965"/>
                      <a:pt x="246" y="963"/>
                      <a:pt x="246" y="961"/>
                    </a:cubicBezTo>
                    <a:cubicBezTo>
                      <a:pt x="246" y="960"/>
                      <a:pt x="246" y="959"/>
                      <a:pt x="245" y="958"/>
                    </a:cubicBezTo>
                    <a:cubicBezTo>
                      <a:pt x="244" y="956"/>
                      <a:pt x="244" y="953"/>
                      <a:pt x="244" y="949"/>
                    </a:cubicBezTo>
                    <a:cubicBezTo>
                      <a:pt x="244" y="936"/>
                      <a:pt x="251" y="917"/>
                      <a:pt x="257" y="911"/>
                    </a:cubicBezTo>
                    <a:cubicBezTo>
                      <a:pt x="258" y="910"/>
                      <a:pt x="258" y="909"/>
                      <a:pt x="258" y="907"/>
                    </a:cubicBezTo>
                    <a:cubicBezTo>
                      <a:pt x="258" y="906"/>
                      <a:pt x="258" y="905"/>
                      <a:pt x="258" y="904"/>
                    </a:cubicBezTo>
                    <a:cubicBezTo>
                      <a:pt x="258" y="904"/>
                      <a:pt x="258" y="903"/>
                      <a:pt x="258" y="901"/>
                    </a:cubicBezTo>
                    <a:cubicBezTo>
                      <a:pt x="258" y="890"/>
                      <a:pt x="264" y="860"/>
                      <a:pt x="272" y="843"/>
                    </a:cubicBezTo>
                    <a:cubicBezTo>
                      <a:pt x="272" y="843"/>
                      <a:pt x="272" y="842"/>
                      <a:pt x="272" y="841"/>
                    </a:cubicBezTo>
                    <a:cubicBezTo>
                      <a:pt x="273" y="815"/>
                      <a:pt x="285" y="797"/>
                      <a:pt x="288" y="795"/>
                    </a:cubicBezTo>
                    <a:cubicBezTo>
                      <a:pt x="290" y="794"/>
                      <a:pt x="291" y="792"/>
                      <a:pt x="291" y="789"/>
                    </a:cubicBezTo>
                    <a:cubicBezTo>
                      <a:pt x="291" y="789"/>
                      <a:pt x="291" y="789"/>
                      <a:pt x="291" y="788"/>
                    </a:cubicBezTo>
                    <a:cubicBezTo>
                      <a:pt x="290" y="786"/>
                      <a:pt x="290" y="783"/>
                      <a:pt x="290" y="780"/>
                    </a:cubicBezTo>
                    <a:cubicBezTo>
                      <a:pt x="290" y="763"/>
                      <a:pt x="296" y="740"/>
                      <a:pt x="300" y="737"/>
                    </a:cubicBezTo>
                    <a:cubicBezTo>
                      <a:pt x="302" y="736"/>
                      <a:pt x="303" y="735"/>
                      <a:pt x="303" y="733"/>
                    </a:cubicBezTo>
                    <a:cubicBezTo>
                      <a:pt x="303" y="733"/>
                      <a:pt x="303" y="732"/>
                      <a:pt x="303" y="732"/>
                    </a:cubicBezTo>
                    <a:cubicBezTo>
                      <a:pt x="303" y="730"/>
                      <a:pt x="303" y="729"/>
                      <a:pt x="302" y="728"/>
                    </a:cubicBezTo>
                    <a:cubicBezTo>
                      <a:pt x="299" y="725"/>
                      <a:pt x="298" y="721"/>
                      <a:pt x="298" y="715"/>
                    </a:cubicBezTo>
                    <a:cubicBezTo>
                      <a:pt x="298" y="713"/>
                      <a:pt x="298" y="712"/>
                      <a:pt x="298" y="711"/>
                    </a:cubicBezTo>
                    <a:cubicBezTo>
                      <a:pt x="299" y="696"/>
                      <a:pt x="307" y="679"/>
                      <a:pt x="311" y="677"/>
                    </a:cubicBezTo>
                    <a:cubicBezTo>
                      <a:pt x="313" y="676"/>
                      <a:pt x="314" y="674"/>
                      <a:pt x="314" y="672"/>
                    </a:cubicBezTo>
                    <a:cubicBezTo>
                      <a:pt x="314" y="671"/>
                      <a:pt x="313" y="670"/>
                      <a:pt x="313" y="669"/>
                    </a:cubicBezTo>
                    <a:cubicBezTo>
                      <a:pt x="308" y="661"/>
                      <a:pt x="305" y="651"/>
                      <a:pt x="304" y="642"/>
                    </a:cubicBezTo>
                    <a:cubicBezTo>
                      <a:pt x="305" y="643"/>
                      <a:pt x="309" y="644"/>
                      <a:pt x="309" y="644"/>
                    </a:cubicBezTo>
                    <a:cubicBezTo>
                      <a:pt x="309" y="644"/>
                      <a:pt x="310" y="645"/>
                      <a:pt x="310" y="645"/>
                    </a:cubicBezTo>
                    <a:cubicBezTo>
                      <a:pt x="310" y="645"/>
                      <a:pt x="318" y="646"/>
                      <a:pt x="318" y="646"/>
                    </a:cubicBezTo>
                    <a:cubicBezTo>
                      <a:pt x="332" y="648"/>
                      <a:pt x="342" y="646"/>
                      <a:pt x="349" y="638"/>
                    </a:cubicBezTo>
                    <a:cubicBezTo>
                      <a:pt x="356" y="631"/>
                      <a:pt x="357" y="621"/>
                      <a:pt x="357" y="612"/>
                    </a:cubicBezTo>
                    <a:cubicBezTo>
                      <a:pt x="357" y="607"/>
                      <a:pt x="357" y="602"/>
                      <a:pt x="356" y="599"/>
                    </a:cubicBezTo>
                    <a:cubicBezTo>
                      <a:pt x="363" y="591"/>
                      <a:pt x="367" y="579"/>
                      <a:pt x="367" y="567"/>
                    </a:cubicBezTo>
                    <a:cubicBezTo>
                      <a:pt x="367" y="561"/>
                      <a:pt x="365" y="556"/>
                      <a:pt x="363" y="551"/>
                    </a:cubicBezTo>
                    <a:cubicBezTo>
                      <a:pt x="367" y="548"/>
                      <a:pt x="369" y="542"/>
                      <a:pt x="370" y="536"/>
                    </a:cubicBezTo>
                    <a:cubicBezTo>
                      <a:pt x="370" y="534"/>
                      <a:pt x="370" y="533"/>
                      <a:pt x="370" y="531"/>
                    </a:cubicBezTo>
                    <a:cubicBezTo>
                      <a:pt x="370" y="526"/>
                      <a:pt x="368" y="521"/>
                      <a:pt x="366" y="517"/>
                    </a:cubicBezTo>
                    <a:cubicBezTo>
                      <a:pt x="368" y="513"/>
                      <a:pt x="370" y="508"/>
                      <a:pt x="370" y="502"/>
                    </a:cubicBezTo>
                    <a:cubicBezTo>
                      <a:pt x="370" y="501"/>
                      <a:pt x="371" y="499"/>
                      <a:pt x="371" y="498"/>
                    </a:cubicBezTo>
                    <a:cubicBezTo>
                      <a:pt x="371" y="493"/>
                      <a:pt x="370" y="486"/>
                      <a:pt x="367" y="480"/>
                    </a:cubicBezTo>
                    <a:cubicBezTo>
                      <a:pt x="372" y="473"/>
                      <a:pt x="376" y="463"/>
                      <a:pt x="376" y="452"/>
                    </a:cubicBezTo>
                    <a:cubicBezTo>
                      <a:pt x="376" y="447"/>
                      <a:pt x="375" y="443"/>
                      <a:pt x="373" y="438"/>
                    </a:cubicBezTo>
                    <a:cubicBezTo>
                      <a:pt x="377" y="432"/>
                      <a:pt x="379" y="425"/>
                      <a:pt x="379" y="417"/>
                    </a:cubicBezTo>
                    <a:cubicBezTo>
                      <a:pt x="379" y="409"/>
                      <a:pt x="376" y="401"/>
                      <a:pt x="373" y="393"/>
                    </a:cubicBezTo>
                    <a:cubicBezTo>
                      <a:pt x="378" y="387"/>
                      <a:pt x="382" y="378"/>
                      <a:pt x="382" y="367"/>
                    </a:cubicBezTo>
                    <a:cubicBezTo>
                      <a:pt x="382" y="360"/>
                      <a:pt x="380" y="352"/>
                      <a:pt x="376" y="345"/>
                    </a:cubicBezTo>
                    <a:cubicBezTo>
                      <a:pt x="382" y="337"/>
                      <a:pt x="386" y="327"/>
                      <a:pt x="386" y="318"/>
                    </a:cubicBezTo>
                    <a:cubicBezTo>
                      <a:pt x="386" y="312"/>
                      <a:pt x="384" y="307"/>
                      <a:pt x="382" y="302"/>
                    </a:cubicBezTo>
                    <a:cubicBezTo>
                      <a:pt x="385" y="300"/>
                      <a:pt x="387" y="297"/>
                      <a:pt x="389" y="292"/>
                    </a:cubicBezTo>
                    <a:cubicBezTo>
                      <a:pt x="390" y="287"/>
                      <a:pt x="392" y="281"/>
                      <a:pt x="392" y="274"/>
                    </a:cubicBezTo>
                    <a:cubicBezTo>
                      <a:pt x="392" y="269"/>
                      <a:pt x="390" y="263"/>
                      <a:pt x="388" y="258"/>
                    </a:cubicBezTo>
                    <a:cubicBezTo>
                      <a:pt x="393" y="252"/>
                      <a:pt x="398" y="242"/>
                      <a:pt x="398" y="231"/>
                    </a:cubicBezTo>
                    <a:cubicBezTo>
                      <a:pt x="398" y="228"/>
                      <a:pt x="397" y="225"/>
                      <a:pt x="397" y="222"/>
                    </a:cubicBezTo>
                    <a:cubicBezTo>
                      <a:pt x="403" y="217"/>
                      <a:pt x="407" y="206"/>
                      <a:pt x="408" y="201"/>
                    </a:cubicBezTo>
                    <a:cubicBezTo>
                      <a:pt x="408" y="198"/>
                      <a:pt x="409" y="193"/>
                      <a:pt x="409" y="188"/>
                    </a:cubicBezTo>
                    <a:cubicBezTo>
                      <a:pt x="409" y="184"/>
                      <a:pt x="409" y="181"/>
                      <a:pt x="407" y="177"/>
                    </a:cubicBezTo>
                    <a:cubicBezTo>
                      <a:pt x="412" y="172"/>
                      <a:pt x="417" y="164"/>
                      <a:pt x="417" y="152"/>
                    </a:cubicBezTo>
                    <a:cubicBezTo>
                      <a:pt x="417" y="148"/>
                      <a:pt x="416" y="144"/>
                      <a:pt x="415" y="139"/>
                    </a:cubicBezTo>
                    <a:cubicBezTo>
                      <a:pt x="422" y="132"/>
                      <a:pt x="431" y="120"/>
                      <a:pt x="431" y="107"/>
                    </a:cubicBezTo>
                    <a:cubicBezTo>
                      <a:pt x="431" y="106"/>
                      <a:pt x="430" y="105"/>
                      <a:pt x="430" y="104"/>
                    </a:cubicBezTo>
                    <a:cubicBezTo>
                      <a:pt x="440" y="98"/>
                      <a:pt x="447" y="88"/>
                      <a:pt x="447" y="76"/>
                    </a:cubicBezTo>
                    <a:cubicBezTo>
                      <a:pt x="447" y="74"/>
                      <a:pt x="447" y="72"/>
                      <a:pt x="447" y="70"/>
                    </a:cubicBezTo>
                    <a:cubicBezTo>
                      <a:pt x="453" y="68"/>
                      <a:pt x="459" y="65"/>
                      <a:pt x="463" y="60"/>
                    </a:cubicBezTo>
                    <a:cubicBezTo>
                      <a:pt x="465" y="57"/>
                      <a:pt x="466" y="53"/>
                      <a:pt x="467" y="49"/>
                    </a:cubicBezTo>
                    <a:cubicBezTo>
                      <a:pt x="469" y="49"/>
                      <a:pt x="472" y="48"/>
                      <a:pt x="474" y="47"/>
                    </a:cubicBezTo>
                    <a:cubicBezTo>
                      <a:pt x="481" y="45"/>
                      <a:pt x="487" y="38"/>
                      <a:pt x="491" y="30"/>
                    </a:cubicBezTo>
                    <a:cubicBezTo>
                      <a:pt x="491" y="30"/>
                      <a:pt x="492" y="30"/>
                      <a:pt x="492" y="30"/>
                    </a:cubicBezTo>
                    <a:cubicBezTo>
                      <a:pt x="493" y="30"/>
                      <a:pt x="492" y="30"/>
                      <a:pt x="493" y="30"/>
                    </a:cubicBezTo>
                    <a:cubicBezTo>
                      <a:pt x="497" y="29"/>
                      <a:pt x="497" y="29"/>
                      <a:pt x="497" y="29"/>
                    </a:cubicBezTo>
                    <a:cubicBezTo>
                      <a:pt x="497" y="29"/>
                      <a:pt x="497" y="29"/>
                      <a:pt x="498" y="29"/>
                    </a:cubicBezTo>
                    <a:cubicBezTo>
                      <a:pt x="501" y="28"/>
                      <a:pt x="501" y="28"/>
                      <a:pt x="501" y="28"/>
                    </a:cubicBezTo>
                    <a:cubicBezTo>
                      <a:pt x="502" y="28"/>
                      <a:pt x="502" y="27"/>
                      <a:pt x="502" y="27"/>
                    </a:cubicBezTo>
                    <a:cubicBezTo>
                      <a:pt x="502" y="27"/>
                      <a:pt x="510" y="22"/>
                      <a:pt x="510" y="22"/>
                    </a:cubicBezTo>
                    <a:cubicBezTo>
                      <a:pt x="511" y="22"/>
                      <a:pt x="518" y="15"/>
                      <a:pt x="518" y="15"/>
                    </a:cubicBezTo>
                    <a:cubicBezTo>
                      <a:pt x="521" y="13"/>
                      <a:pt x="522" y="10"/>
                      <a:pt x="523" y="8"/>
                    </a:cubicBezTo>
                    <a:cubicBezTo>
                      <a:pt x="530" y="11"/>
                      <a:pt x="543" y="12"/>
                      <a:pt x="551" y="10"/>
                    </a:cubicBezTo>
                    <a:cubicBezTo>
                      <a:pt x="551" y="19"/>
                      <a:pt x="551" y="39"/>
                      <a:pt x="551" y="44"/>
                    </a:cubicBezTo>
                    <a:cubicBezTo>
                      <a:pt x="540" y="50"/>
                      <a:pt x="512" y="66"/>
                      <a:pt x="495" y="82"/>
                    </a:cubicBezTo>
                    <a:cubicBezTo>
                      <a:pt x="437" y="133"/>
                      <a:pt x="418" y="322"/>
                      <a:pt x="400" y="504"/>
                    </a:cubicBezTo>
                    <a:cubicBezTo>
                      <a:pt x="390" y="614"/>
                      <a:pt x="379" y="719"/>
                      <a:pt x="361" y="785"/>
                    </a:cubicBezTo>
                    <a:lnTo>
                      <a:pt x="344" y="845"/>
                    </a:lnTo>
                    <a:close/>
                  </a:path>
                </a:pathLst>
              </a:cu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695" name="Freeform 23"/>
              <p:cNvSpPr>
                <a:spLocks/>
              </p:cNvSpPr>
              <p:nvPr/>
            </p:nvSpPr>
            <p:spPr bwMode="auto">
              <a:xfrm>
                <a:off x="1320" y="1510"/>
                <a:ext cx="111" cy="204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4" y="57"/>
                  </a:cxn>
                  <a:cxn ang="0">
                    <a:pos x="13" y="116"/>
                  </a:cxn>
                  <a:cxn ang="0">
                    <a:pos x="33" y="118"/>
                  </a:cxn>
                  <a:cxn ang="0">
                    <a:pos x="64" y="47"/>
                  </a:cxn>
                  <a:cxn ang="0">
                    <a:pos x="50" y="2"/>
                  </a:cxn>
                  <a:cxn ang="0">
                    <a:pos x="50" y="2"/>
                  </a:cxn>
                  <a:cxn ang="0">
                    <a:pos x="30" y="3"/>
                  </a:cxn>
                </a:cxnLst>
                <a:rect l="0" t="0" r="r" b="b"/>
                <a:pathLst>
                  <a:path w="67" h="123">
                    <a:moveTo>
                      <a:pt x="30" y="3"/>
                    </a:moveTo>
                    <a:cubicBezTo>
                      <a:pt x="19" y="10"/>
                      <a:pt x="10" y="27"/>
                      <a:pt x="4" y="57"/>
                    </a:cubicBezTo>
                    <a:cubicBezTo>
                      <a:pt x="0" y="79"/>
                      <a:pt x="0" y="106"/>
                      <a:pt x="13" y="116"/>
                    </a:cubicBezTo>
                    <a:cubicBezTo>
                      <a:pt x="16" y="119"/>
                      <a:pt x="23" y="123"/>
                      <a:pt x="33" y="118"/>
                    </a:cubicBezTo>
                    <a:cubicBezTo>
                      <a:pt x="56" y="107"/>
                      <a:pt x="62" y="77"/>
                      <a:pt x="64" y="47"/>
                    </a:cubicBezTo>
                    <a:cubicBezTo>
                      <a:pt x="67" y="15"/>
                      <a:pt x="62" y="7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3" y="0"/>
                      <a:pt x="36" y="0"/>
                      <a:pt x="30" y="3"/>
                    </a:cubicBezTo>
                    <a:close/>
                  </a:path>
                </a:pathLst>
              </a:custGeom>
              <a:solidFill>
                <a:srgbClr val="F5C2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696" name="Freeform 24"/>
              <p:cNvSpPr>
                <a:spLocks/>
              </p:cNvSpPr>
              <p:nvPr/>
            </p:nvSpPr>
            <p:spPr bwMode="auto">
              <a:xfrm>
                <a:off x="1025" y="3125"/>
                <a:ext cx="115" cy="140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6" y="19"/>
                  </a:cxn>
                  <a:cxn ang="0">
                    <a:pos x="12" y="70"/>
                  </a:cxn>
                  <a:cxn ang="0">
                    <a:pos x="41" y="82"/>
                  </a:cxn>
                  <a:cxn ang="0">
                    <a:pos x="67" y="54"/>
                  </a:cxn>
                  <a:cxn ang="0">
                    <a:pos x="56" y="13"/>
                  </a:cxn>
                  <a:cxn ang="0">
                    <a:pos x="29" y="0"/>
                  </a:cxn>
                  <a:cxn ang="0">
                    <a:pos x="28" y="0"/>
                  </a:cxn>
                </a:cxnLst>
                <a:rect l="0" t="0" r="r" b="b"/>
                <a:pathLst>
                  <a:path w="69" h="84">
                    <a:moveTo>
                      <a:pt x="28" y="0"/>
                    </a:moveTo>
                    <a:cubicBezTo>
                      <a:pt x="19" y="1"/>
                      <a:pt x="10" y="8"/>
                      <a:pt x="6" y="19"/>
                    </a:cubicBezTo>
                    <a:cubicBezTo>
                      <a:pt x="0" y="33"/>
                      <a:pt x="0" y="55"/>
                      <a:pt x="12" y="70"/>
                    </a:cubicBezTo>
                    <a:cubicBezTo>
                      <a:pt x="20" y="80"/>
                      <a:pt x="30" y="84"/>
                      <a:pt x="41" y="82"/>
                    </a:cubicBezTo>
                    <a:cubicBezTo>
                      <a:pt x="54" y="79"/>
                      <a:pt x="64" y="68"/>
                      <a:pt x="67" y="54"/>
                    </a:cubicBezTo>
                    <a:cubicBezTo>
                      <a:pt x="69" y="40"/>
                      <a:pt x="65" y="24"/>
                      <a:pt x="56" y="13"/>
                    </a:cubicBezTo>
                    <a:cubicBezTo>
                      <a:pt x="49" y="5"/>
                      <a:pt x="40" y="0"/>
                      <a:pt x="29" y="0"/>
                    </a:cubicBezTo>
                    <a:cubicBezTo>
                      <a:pt x="29" y="0"/>
                      <a:pt x="29" y="0"/>
                      <a:pt x="28" y="0"/>
                    </a:cubicBezTo>
                    <a:close/>
                  </a:path>
                </a:pathLst>
              </a:custGeom>
              <a:solidFill>
                <a:srgbClr val="F5C2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697" name="Freeform 25"/>
              <p:cNvSpPr>
                <a:spLocks/>
              </p:cNvSpPr>
              <p:nvPr/>
            </p:nvSpPr>
            <p:spPr bwMode="auto">
              <a:xfrm>
                <a:off x="1017" y="3862"/>
                <a:ext cx="186" cy="126"/>
              </a:xfrm>
              <a:custGeom>
                <a:avLst/>
                <a:gdLst/>
                <a:ahLst/>
                <a:cxnLst>
                  <a:cxn ang="0">
                    <a:pos x="17" y="3"/>
                  </a:cxn>
                  <a:cxn ang="0">
                    <a:pos x="16" y="3"/>
                  </a:cxn>
                  <a:cxn ang="0">
                    <a:pos x="1" y="27"/>
                  </a:cxn>
                  <a:cxn ang="0">
                    <a:pos x="34" y="61"/>
                  </a:cxn>
                  <a:cxn ang="0">
                    <a:pos x="44" y="64"/>
                  </a:cxn>
                  <a:cxn ang="0">
                    <a:pos x="98" y="68"/>
                  </a:cxn>
                  <a:cxn ang="0">
                    <a:pos x="109" y="53"/>
                  </a:cxn>
                  <a:cxn ang="0">
                    <a:pos x="102" y="21"/>
                  </a:cxn>
                  <a:cxn ang="0">
                    <a:pos x="64" y="3"/>
                  </a:cxn>
                  <a:cxn ang="0">
                    <a:pos x="45" y="2"/>
                  </a:cxn>
                  <a:cxn ang="0">
                    <a:pos x="17" y="3"/>
                  </a:cxn>
                </a:cxnLst>
                <a:rect l="0" t="0" r="r" b="b"/>
                <a:pathLst>
                  <a:path w="112" h="76">
                    <a:moveTo>
                      <a:pt x="17" y="3"/>
                    </a:moveTo>
                    <a:cubicBezTo>
                      <a:pt x="17" y="3"/>
                      <a:pt x="16" y="3"/>
                      <a:pt x="16" y="3"/>
                    </a:cubicBezTo>
                    <a:cubicBezTo>
                      <a:pt x="6" y="7"/>
                      <a:pt x="0" y="16"/>
                      <a:pt x="1" y="27"/>
                    </a:cubicBezTo>
                    <a:cubicBezTo>
                      <a:pt x="2" y="39"/>
                      <a:pt x="12" y="55"/>
                      <a:pt x="34" y="61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64" y="69"/>
                      <a:pt x="85" y="76"/>
                      <a:pt x="98" y="68"/>
                    </a:cubicBezTo>
                    <a:cubicBezTo>
                      <a:pt x="104" y="65"/>
                      <a:pt x="107" y="60"/>
                      <a:pt x="109" y="53"/>
                    </a:cubicBezTo>
                    <a:cubicBezTo>
                      <a:pt x="112" y="42"/>
                      <a:pt x="109" y="31"/>
                      <a:pt x="102" y="21"/>
                    </a:cubicBezTo>
                    <a:cubicBezTo>
                      <a:pt x="93" y="10"/>
                      <a:pt x="78" y="3"/>
                      <a:pt x="64" y="3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34" y="1"/>
                      <a:pt x="25" y="0"/>
                      <a:pt x="17" y="3"/>
                    </a:cubicBezTo>
                    <a:close/>
                  </a:path>
                </a:pathLst>
              </a:custGeom>
              <a:solidFill>
                <a:srgbClr val="F5C2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698" name="Freeform 26"/>
              <p:cNvSpPr>
                <a:spLocks/>
              </p:cNvSpPr>
              <p:nvPr/>
            </p:nvSpPr>
            <p:spPr bwMode="auto">
              <a:xfrm>
                <a:off x="590" y="2079"/>
                <a:ext cx="114" cy="279"/>
              </a:xfrm>
              <a:custGeom>
                <a:avLst/>
                <a:gdLst/>
                <a:ahLst/>
                <a:cxnLst>
                  <a:cxn ang="0">
                    <a:pos x="11" y="7"/>
                  </a:cxn>
                  <a:cxn ang="0">
                    <a:pos x="7" y="42"/>
                  </a:cxn>
                  <a:cxn ang="0">
                    <a:pos x="7" y="70"/>
                  </a:cxn>
                  <a:cxn ang="0">
                    <a:pos x="19" y="162"/>
                  </a:cxn>
                  <a:cxn ang="0">
                    <a:pos x="40" y="165"/>
                  </a:cxn>
                  <a:cxn ang="0">
                    <a:pos x="60" y="90"/>
                  </a:cxn>
                  <a:cxn ang="0">
                    <a:pos x="57" y="71"/>
                  </a:cxn>
                  <a:cxn ang="0">
                    <a:pos x="56" y="47"/>
                  </a:cxn>
                  <a:cxn ang="0">
                    <a:pos x="27" y="0"/>
                  </a:cxn>
                  <a:cxn ang="0">
                    <a:pos x="11" y="7"/>
                  </a:cxn>
                </a:cxnLst>
                <a:rect l="0" t="0" r="r" b="b"/>
                <a:pathLst>
                  <a:path w="68" h="168">
                    <a:moveTo>
                      <a:pt x="11" y="7"/>
                    </a:moveTo>
                    <a:cubicBezTo>
                      <a:pt x="4" y="15"/>
                      <a:pt x="5" y="28"/>
                      <a:pt x="7" y="42"/>
                    </a:cubicBezTo>
                    <a:cubicBezTo>
                      <a:pt x="8" y="52"/>
                      <a:pt x="9" y="62"/>
                      <a:pt x="7" y="70"/>
                    </a:cubicBezTo>
                    <a:cubicBezTo>
                      <a:pt x="3" y="90"/>
                      <a:pt x="0" y="146"/>
                      <a:pt x="19" y="162"/>
                    </a:cubicBezTo>
                    <a:cubicBezTo>
                      <a:pt x="25" y="167"/>
                      <a:pt x="32" y="168"/>
                      <a:pt x="40" y="165"/>
                    </a:cubicBezTo>
                    <a:cubicBezTo>
                      <a:pt x="68" y="154"/>
                      <a:pt x="64" y="121"/>
                      <a:pt x="60" y="90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6" y="47"/>
                      <a:pt x="56" y="47"/>
                      <a:pt x="56" y="47"/>
                    </a:cubicBezTo>
                    <a:cubicBezTo>
                      <a:pt x="55" y="23"/>
                      <a:pt x="55" y="0"/>
                      <a:pt x="27" y="0"/>
                    </a:cubicBezTo>
                    <a:cubicBezTo>
                      <a:pt x="20" y="0"/>
                      <a:pt x="15" y="3"/>
                      <a:pt x="11" y="7"/>
                    </a:cubicBezTo>
                    <a:close/>
                  </a:path>
                </a:pathLst>
              </a:custGeom>
              <a:solidFill>
                <a:srgbClr val="F5C2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699" name="Freeform 27"/>
              <p:cNvSpPr>
                <a:spLocks/>
              </p:cNvSpPr>
              <p:nvPr/>
            </p:nvSpPr>
            <p:spPr bwMode="auto">
              <a:xfrm>
                <a:off x="1343" y="1530"/>
                <a:ext cx="66" cy="154"/>
              </a:xfrm>
              <a:custGeom>
                <a:avLst/>
                <a:gdLst/>
                <a:ahLst/>
                <a:cxnLst>
                  <a:cxn ang="0">
                    <a:pos x="3" y="80"/>
                  </a:cxn>
                  <a:cxn ang="0">
                    <a:pos x="3" y="47"/>
                  </a:cxn>
                  <a:cxn ang="0">
                    <a:pos x="25" y="1"/>
                  </a:cxn>
                  <a:cxn ang="0">
                    <a:pos x="31" y="1"/>
                  </a:cxn>
                  <a:cxn ang="0">
                    <a:pos x="38" y="30"/>
                  </a:cxn>
                  <a:cxn ang="0">
                    <a:pos x="30" y="51"/>
                  </a:cxn>
                  <a:cxn ang="0">
                    <a:pos x="26" y="77"/>
                  </a:cxn>
                  <a:cxn ang="0">
                    <a:pos x="19" y="87"/>
                  </a:cxn>
                  <a:cxn ang="0">
                    <a:pos x="3" y="80"/>
                  </a:cxn>
                </a:cxnLst>
                <a:rect l="0" t="0" r="r" b="b"/>
                <a:pathLst>
                  <a:path w="40" h="93">
                    <a:moveTo>
                      <a:pt x="3" y="80"/>
                    </a:moveTo>
                    <a:cubicBezTo>
                      <a:pt x="2" y="73"/>
                      <a:pt x="0" y="61"/>
                      <a:pt x="3" y="47"/>
                    </a:cubicBezTo>
                    <a:cubicBezTo>
                      <a:pt x="9" y="15"/>
                      <a:pt x="20" y="4"/>
                      <a:pt x="25" y="1"/>
                    </a:cubicBezTo>
                    <a:cubicBezTo>
                      <a:pt x="27" y="0"/>
                      <a:pt x="29" y="0"/>
                      <a:pt x="31" y="1"/>
                    </a:cubicBezTo>
                    <a:cubicBezTo>
                      <a:pt x="35" y="3"/>
                      <a:pt x="40" y="4"/>
                      <a:pt x="38" y="30"/>
                    </a:cubicBezTo>
                    <a:cubicBezTo>
                      <a:pt x="37" y="36"/>
                      <a:pt x="32" y="41"/>
                      <a:pt x="30" y="51"/>
                    </a:cubicBezTo>
                    <a:cubicBezTo>
                      <a:pt x="28" y="62"/>
                      <a:pt x="29" y="70"/>
                      <a:pt x="26" y="77"/>
                    </a:cubicBezTo>
                    <a:cubicBezTo>
                      <a:pt x="24" y="81"/>
                      <a:pt x="22" y="85"/>
                      <a:pt x="19" y="87"/>
                    </a:cubicBezTo>
                    <a:cubicBezTo>
                      <a:pt x="13" y="93"/>
                      <a:pt x="4" y="87"/>
                      <a:pt x="3" y="80"/>
                    </a:cubicBezTo>
                    <a:close/>
                  </a:path>
                </a:pathLst>
              </a:custGeom>
              <a:solidFill>
                <a:srgbClr val="E569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00" name="Freeform 28"/>
              <p:cNvSpPr>
                <a:spLocks/>
              </p:cNvSpPr>
              <p:nvPr/>
            </p:nvSpPr>
            <p:spPr bwMode="auto">
              <a:xfrm>
                <a:off x="1343" y="1530"/>
                <a:ext cx="63" cy="153"/>
              </a:xfrm>
              <a:custGeom>
                <a:avLst/>
                <a:gdLst/>
                <a:ahLst/>
                <a:cxnLst>
                  <a:cxn ang="0">
                    <a:pos x="14" y="55"/>
                  </a:cxn>
                  <a:cxn ang="0">
                    <a:pos x="38" y="12"/>
                  </a:cxn>
                  <a:cxn ang="0">
                    <a:pos x="31" y="1"/>
                  </a:cxn>
                  <a:cxn ang="0">
                    <a:pos x="25" y="1"/>
                  </a:cxn>
                  <a:cxn ang="0">
                    <a:pos x="3" y="47"/>
                  </a:cxn>
                  <a:cxn ang="0">
                    <a:pos x="3" y="80"/>
                  </a:cxn>
                  <a:cxn ang="0">
                    <a:pos x="17" y="89"/>
                  </a:cxn>
                  <a:cxn ang="0">
                    <a:pos x="14" y="55"/>
                  </a:cxn>
                </a:cxnLst>
                <a:rect l="0" t="0" r="r" b="b"/>
                <a:pathLst>
                  <a:path w="38" h="92">
                    <a:moveTo>
                      <a:pt x="14" y="55"/>
                    </a:moveTo>
                    <a:cubicBezTo>
                      <a:pt x="20" y="24"/>
                      <a:pt x="32" y="3"/>
                      <a:pt x="38" y="12"/>
                    </a:cubicBezTo>
                    <a:cubicBezTo>
                      <a:pt x="37" y="3"/>
                      <a:pt x="34" y="2"/>
                      <a:pt x="31" y="1"/>
                    </a:cubicBezTo>
                    <a:cubicBezTo>
                      <a:pt x="29" y="0"/>
                      <a:pt x="27" y="0"/>
                      <a:pt x="25" y="1"/>
                    </a:cubicBezTo>
                    <a:cubicBezTo>
                      <a:pt x="20" y="4"/>
                      <a:pt x="9" y="15"/>
                      <a:pt x="3" y="47"/>
                    </a:cubicBezTo>
                    <a:cubicBezTo>
                      <a:pt x="0" y="61"/>
                      <a:pt x="2" y="73"/>
                      <a:pt x="3" y="80"/>
                    </a:cubicBezTo>
                    <a:cubicBezTo>
                      <a:pt x="4" y="86"/>
                      <a:pt x="11" y="92"/>
                      <a:pt x="17" y="89"/>
                    </a:cubicBezTo>
                    <a:cubicBezTo>
                      <a:pt x="16" y="81"/>
                      <a:pt x="9" y="83"/>
                      <a:pt x="14" y="55"/>
                    </a:cubicBezTo>
                    <a:close/>
                  </a:path>
                </a:pathLst>
              </a:custGeom>
              <a:solidFill>
                <a:srgbClr val="CC14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01" name="Freeform 29"/>
              <p:cNvSpPr>
                <a:spLocks/>
              </p:cNvSpPr>
              <p:nvPr/>
            </p:nvSpPr>
            <p:spPr bwMode="auto">
              <a:xfrm>
                <a:off x="1050" y="3147"/>
                <a:ext cx="65" cy="96"/>
              </a:xfrm>
              <a:custGeom>
                <a:avLst/>
                <a:gdLst/>
                <a:ahLst/>
                <a:cxnLst>
                  <a:cxn ang="0">
                    <a:pos x="6" y="49"/>
                  </a:cxn>
                  <a:cxn ang="0">
                    <a:pos x="4" y="27"/>
                  </a:cxn>
                  <a:cxn ang="0">
                    <a:pos x="2" y="12"/>
                  </a:cxn>
                  <a:cxn ang="0">
                    <a:pos x="14" y="1"/>
                  </a:cxn>
                  <a:cxn ang="0">
                    <a:pos x="31" y="7"/>
                  </a:cxn>
                  <a:cxn ang="0">
                    <a:pos x="39" y="33"/>
                  </a:cxn>
                  <a:cxn ang="0">
                    <a:pos x="39" y="39"/>
                  </a:cxn>
                  <a:cxn ang="0">
                    <a:pos x="24" y="57"/>
                  </a:cxn>
                  <a:cxn ang="0">
                    <a:pos x="6" y="49"/>
                  </a:cxn>
                </a:cxnLst>
                <a:rect l="0" t="0" r="r" b="b"/>
                <a:pathLst>
                  <a:path w="39" h="58">
                    <a:moveTo>
                      <a:pt x="6" y="49"/>
                    </a:moveTo>
                    <a:cubicBezTo>
                      <a:pt x="1" y="43"/>
                      <a:pt x="4" y="34"/>
                      <a:pt x="4" y="27"/>
                    </a:cubicBezTo>
                    <a:cubicBezTo>
                      <a:pt x="4" y="21"/>
                      <a:pt x="0" y="16"/>
                      <a:pt x="2" y="12"/>
                    </a:cubicBezTo>
                    <a:cubicBezTo>
                      <a:pt x="4" y="8"/>
                      <a:pt x="7" y="2"/>
                      <a:pt x="14" y="1"/>
                    </a:cubicBezTo>
                    <a:cubicBezTo>
                      <a:pt x="20" y="0"/>
                      <a:pt x="27" y="2"/>
                      <a:pt x="31" y="7"/>
                    </a:cubicBezTo>
                    <a:cubicBezTo>
                      <a:pt x="36" y="13"/>
                      <a:pt x="39" y="25"/>
                      <a:pt x="39" y="33"/>
                    </a:cubicBezTo>
                    <a:cubicBezTo>
                      <a:pt x="39" y="35"/>
                      <a:pt x="39" y="37"/>
                      <a:pt x="39" y="39"/>
                    </a:cubicBezTo>
                    <a:cubicBezTo>
                      <a:pt x="37" y="46"/>
                      <a:pt x="30" y="55"/>
                      <a:pt x="24" y="57"/>
                    </a:cubicBezTo>
                    <a:cubicBezTo>
                      <a:pt x="19" y="58"/>
                      <a:pt x="10" y="54"/>
                      <a:pt x="6" y="49"/>
                    </a:cubicBezTo>
                    <a:close/>
                  </a:path>
                </a:pathLst>
              </a:custGeom>
              <a:solidFill>
                <a:srgbClr val="E569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02" name="Freeform 30"/>
              <p:cNvSpPr>
                <a:spLocks/>
              </p:cNvSpPr>
              <p:nvPr/>
            </p:nvSpPr>
            <p:spPr bwMode="auto">
              <a:xfrm>
                <a:off x="1050" y="3147"/>
                <a:ext cx="48" cy="96"/>
              </a:xfrm>
              <a:custGeom>
                <a:avLst/>
                <a:gdLst/>
                <a:ahLst/>
                <a:cxnLst>
                  <a:cxn ang="0">
                    <a:pos x="21" y="50"/>
                  </a:cxn>
                  <a:cxn ang="0">
                    <a:pos x="20" y="27"/>
                  </a:cxn>
                  <a:cxn ang="0">
                    <a:pos x="18" y="11"/>
                  </a:cxn>
                  <a:cxn ang="0">
                    <a:pos x="26" y="3"/>
                  </a:cxn>
                  <a:cxn ang="0">
                    <a:pos x="14" y="1"/>
                  </a:cxn>
                  <a:cxn ang="0">
                    <a:pos x="2" y="12"/>
                  </a:cxn>
                  <a:cxn ang="0">
                    <a:pos x="4" y="27"/>
                  </a:cxn>
                  <a:cxn ang="0">
                    <a:pos x="6" y="49"/>
                  </a:cxn>
                  <a:cxn ang="0">
                    <a:pos x="24" y="57"/>
                  </a:cxn>
                  <a:cxn ang="0">
                    <a:pos x="29" y="54"/>
                  </a:cxn>
                  <a:cxn ang="0">
                    <a:pos x="21" y="50"/>
                  </a:cxn>
                </a:cxnLst>
                <a:rect l="0" t="0" r="r" b="b"/>
                <a:pathLst>
                  <a:path w="29" h="58">
                    <a:moveTo>
                      <a:pt x="21" y="50"/>
                    </a:moveTo>
                    <a:cubicBezTo>
                      <a:pt x="16" y="44"/>
                      <a:pt x="20" y="35"/>
                      <a:pt x="20" y="27"/>
                    </a:cubicBezTo>
                    <a:cubicBezTo>
                      <a:pt x="20" y="22"/>
                      <a:pt x="16" y="15"/>
                      <a:pt x="18" y="11"/>
                    </a:cubicBezTo>
                    <a:cubicBezTo>
                      <a:pt x="19" y="8"/>
                      <a:pt x="20" y="3"/>
                      <a:pt x="26" y="3"/>
                    </a:cubicBezTo>
                    <a:cubicBezTo>
                      <a:pt x="22" y="1"/>
                      <a:pt x="18" y="0"/>
                      <a:pt x="14" y="1"/>
                    </a:cubicBezTo>
                    <a:cubicBezTo>
                      <a:pt x="7" y="2"/>
                      <a:pt x="4" y="8"/>
                      <a:pt x="2" y="12"/>
                    </a:cubicBezTo>
                    <a:cubicBezTo>
                      <a:pt x="0" y="16"/>
                      <a:pt x="4" y="21"/>
                      <a:pt x="4" y="27"/>
                    </a:cubicBezTo>
                    <a:cubicBezTo>
                      <a:pt x="4" y="34"/>
                      <a:pt x="1" y="43"/>
                      <a:pt x="6" y="49"/>
                    </a:cubicBezTo>
                    <a:cubicBezTo>
                      <a:pt x="10" y="54"/>
                      <a:pt x="19" y="58"/>
                      <a:pt x="24" y="57"/>
                    </a:cubicBezTo>
                    <a:cubicBezTo>
                      <a:pt x="25" y="56"/>
                      <a:pt x="27" y="56"/>
                      <a:pt x="29" y="54"/>
                    </a:cubicBezTo>
                    <a:cubicBezTo>
                      <a:pt x="26" y="53"/>
                      <a:pt x="23" y="52"/>
                      <a:pt x="21" y="50"/>
                    </a:cubicBezTo>
                    <a:close/>
                  </a:path>
                </a:pathLst>
              </a:custGeom>
              <a:solidFill>
                <a:srgbClr val="CC14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03" name="Freeform 31"/>
              <p:cNvSpPr>
                <a:spLocks/>
              </p:cNvSpPr>
              <p:nvPr/>
            </p:nvSpPr>
            <p:spPr bwMode="auto">
              <a:xfrm>
                <a:off x="1043" y="3882"/>
                <a:ext cx="135" cy="78"/>
              </a:xfrm>
              <a:custGeom>
                <a:avLst/>
                <a:gdLst/>
                <a:ahLst/>
                <a:cxnLst>
                  <a:cxn ang="0">
                    <a:pos x="27" y="1"/>
                  </a:cxn>
                  <a:cxn ang="0">
                    <a:pos x="48" y="2"/>
                  </a:cxn>
                  <a:cxn ang="0">
                    <a:pos x="71" y="20"/>
                  </a:cxn>
                  <a:cxn ang="0">
                    <a:pos x="78" y="38"/>
                  </a:cxn>
                  <a:cxn ang="0">
                    <a:pos x="75" y="43"/>
                  </a:cxn>
                  <a:cxn ang="0">
                    <a:pos x="46" y="37"/>
                  </a:cxn>
                  <a:cxn ang="0">
                    <a:pos x="16" y="35"/>
                  </a:cxn>
                  <a:cxn ang="0">
                    <a:pos x="0" y="14"/>
                  </a:cxn>
                  <a:cxn ang="0">
                    <a:pos x="0" y="14"/>
                  </a:cxn>
                  <a:cxn ang="0">
                    <a:pos x="7" y="3"/>
                  </a:cxn>
                  <a:cxn ang="0">
                    <a:pos x="27" y="1"/>
                  </a:cxn>
                </a:cxnLst>
                <a:rect l="0" t="0" r="r" b="b"/>
                <a:pathLst>
                  <a:path w="81" h="47">
                    <a:moveTo>
                      <a:pt x="27" y="1"/>
                    </a:moveTo>
                    <a:cubicBezTo>
                      <a:pt x="48" y="2"/>
                      <a:pt x="48" y="2"/>
                      <a:pt x="48" y="2"/>
                    </a:cubicBezTo>
                    <a:cubicBezTo>
                      <a:pt x="58" y="2"/>
                      <a:pt x="65" y="12"/>
                      <a:pt x="71" y="20"/>
                    </a:cubicBezTo>
                    <a:cubicBezTo>
                      <a:pt x="74" y="24"/>
                      <a:pt x="81" y="29"/>
                      <a:pt x="78" y="38"/>
                    </a:cubicBezTo>
                    <a:cubicBezTo>
                      <a:pt x="78" y="41"/>
                      <a:pt x="76" y="42"/>
                      <a:pt x="75" y="43"/>
                    </a:cubicBezTo>
                    <a:cubicBezTo>
                      <a:pt x="67" y="47"/>
                      <a:pt x="56" y="40"/>
                      <a:pt x="46" y="37"/>
                    </a:cubicBezTo>
                    <a:cubicBezTo>
                      <a:pt x="36" y="34"/>
                      <a:pt x="29" y="41"/>
                      <a:pt x="16" y="35"/>
                    </a:cubicBezTo>
                    <a:cubicBezTo>
                      <a:pt x="2" y="30"/>
                      <a:pt x="0" y="21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0"/>
                      <a:pt x="3" y="5"/>
                      <a:pt x="7" y="3"/>
                    </a:cubicBezTo>
                    <a:cubicBezTo>
                      <a:pt x="12" y="1"/>
                      <a:pt x="18" y="0"/>
                      <a:pt x="27" y="1"/>
                    </a:cubicBezTo>
                    <a:close/>
                  </a:path>
                </a:pathLst>
              </a:custGeom>
              <a:solidFill>
                <a:srgbClr val="E569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04" name="Freeform 32"/>
              <p:cNvSpPr>
                <a:spLocks/>
              </p:cNvSpPr>
              <p:nvPr/>
            </p:nvSpPr>
            <p:spPr bwMode="auto">
              <a:xfrm>
                <a:off x="1042" y="3882"/>
                <a:ext cx="124" cy="54"/>
              </a:xfrm>
              <a:custGeom>
                <a:avLst/>
                <a:gdLst/>
                <a:ahLst/>
                <a:cxnLst>
                  <a:cxn ang="0">
                    <a:pos x="72" y="20"/>
                  </a:cxn>
                  <a:cxn ang="0">
                    <a:pos x="49" y="2"/>
                  </a:cxn>
                  <a:cxn ang="0">
                    <a:pos x="28" y="1"/>
                  </a:cxn>
                  <a:cxn ang="0">
                    <a:pos x="8" y="3"/>
                  </a:cxn>
                  <a:cxn ang="0">
                    <a:pos x="1" y="12"/>
                  </a:cxn>
                  <a:cxn ang="0">
                    <a:pos x="12" y="23"/>
                  </a:cxn>
                  <a:cxn ang="0">
                    <a:pos x="43" y="23"/>
                  </a:cxn>
                  <a:cxn ang="0">
                    <a:pos x="72" y="28"/>
                  </a:cxn>
                  <a:cxn ang="0">
                    <a:pos x="75" y="24"/>
                  </a:cxn>
                  <a:cxn ang="0">
                    <a:pos x="72" y="20"/>
                  </a:cxn>
                </a:cxnLst>
                <a:rect l="0" t="0" r="r" b="b"/>
                <a:pathLst>
                  <a:path w="75" h="33">
                    <a:moveTo>
                      <a:pt x="72" y="20"/>
                    </a:moveTo>
                    <a:cubicBezTo>
                      <a:pt x="66" y="12"/>
                      <a:pt x="59" y="2"/>
                      <a:pt x="49" y="2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19" y="0"/>
                      <a:pt x="13" y="1"/>
                      <a:pt x="8" y="3"/>
                    </a:cubicBezTo>
                    <a:cubicBezTo>
                      <a:pt x="4" y="4"/>
                      <a:pt x="2" y="9"/>
                      <a:pt x="1" y="12"/>
                    </a:cubicBezTo>
                    <a:cubicBezTo>
                      <a:pt x="0" y="18"/>
                      <a:pt x="6" y="21"/>
                      <a:pt x="12" y="23"/>
                    </a:cubicBezTo>
                    <a:cubicBezTo>
                      <a:pt x="25" y="29"/>
                      <a:pt x="33" y="20"/>
                      <a:pt x="43" y="23"/>
                    </a:cubicBezTo>
                    <a:cubicBezTo>
                      <a:pt x="53" y="26"/>
                      <a:pt x="64" y="33"/>
                      <a:pt x="72" y="28"/>
                    </a:cubicBezTo>
                    <a:cubicBezTo>
                      <a:pt x="73" y="28"/>
                      <a:pt x="75" y="27"/>
                      <a:pt x="75" y="24"/>
                    </a:cubicBezTo>
                    <a:cubicBezTo>
                      <a:pt x="74" y="22"/>
                      <a:pt x="73" y="21"/>
                      <a:pt x="72" y="20"/>
                    </a:cubicBezTo>
                    <a:close/>
                  </a:path>
                </a:pathLst>
              </a:custGeom>
              <a:solidFill>
                <a:srgbClr val="CC14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05" name="Freeform 33"/>
              <p:cNvSpPr>
                <a:spLocks/>
              </p:cNvSpPr>
              <p:nvPr/>
            </p:nvSpPr>
            <p:spPr bwMode="auto">
              <a:xfrm>
                <a:off x="615" y="2099"/>
                <a:ext cx="55" cy="222"/>
              </a:xfrm>
              <a:custGeom>
                <a:avLst/>
                <a:gdLst/>
                <a:ahLst/>
                <a:cxnLst>
                  <a:cxn ang="0">
                    <a:pos x="6" y="124"/>
                  </a:cxn>
                  <a:cxn ang="0">
                    <a:pos x="4" y="59"/>
                  </a:cxn>
                  <a:cxn ang="0">
                    <a:pos x="7" y="28"/>
                  </a:cxn>
                  <a:cxn ang="0">
                    <a:pos x="5" y="15"/>
                  </a:cxn>
                  <a:cxn ang="0">
                    <a:pos x="13" y="0"/>
                  </a:cxn>
                  <a:cxn ang="0">
                    <a:pos x="29" y="29"/>
                  </a:cxn>
                  <a:cxn ang="0">
                    <a:pos x="27" y="61"/>
                  </a:cxn>
                  <a:cxn ang="0">
                    <a:pos x="30" y="80"/>
                  </a:cxn>
                  <a:cxn ang="0">
                    <a:pos x="27" y="125"/>
                  </a:cxn>
                  <a:cxn ang="0">
                    <a:pos x="6" y="124"/>
                  </a:cxn>
                </a:cxnLst>
                <a:rect l="0" t="0" r="r" b="b"/>
                <a:pathLst>
                  <a:path w="33" h="134">
                    <a:moveTo>
                      <a:pt x="6" y="124"/>
                    </a:moveTo>
                    <a:cubicBezTo>
                      <a:pt x="1" y="106"/>
                      <a:pt x="0" y="76"/>
                      <a:pt x="4" y="59"/>
                    </a:cubicBezTo>
                    <a:cubicBezTo>
                      <a:pt x="6" y="49"/>
                      <a:pt x="8" y="39"/>
                      <a:pt x="7" y="28"/>
                    </a:cubicBezTo>
                    <a:cubicBezTo>
                      <a:pt x="6" y="24"/>
                      <a:pt x="6" y="19"/>
                      <a:pt x="5" y="15"/>
                    </a:cubicBezTo>
                    <a:cubicBezTo>
                      <a:pt x="5" y="10"/>
                      <a:pt x="3" y="0"/>
                      <a:pt x="13" y="0"/>
                    </a:cubicBezTo>
                    <a:cubicBezTo>
                      <a:pt x="22" y="0"/>
                      <a:pt x="28" y="4"/>
                      <a:pt x="29" y="29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3" y="104"/>
                      <a:pt x="33" y="115"/>
                      <a:pt x="27" y="125"/>
                    </a:cubicBezTo>
                    <a:cubicBezTo>
                      <a:pt x="22" y="132"/>
                      <a:pt x="9" y="134"/>
                      <a:pt x="6" y="124"/>
                    </a:cubicBezTo>
                    <a:close/>
                  </a:path>
                </a:pathLst>
              </a:custGeom>
              <a:solidFill>
                <a:srgbClr val="E569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06" name="Freeform 34"/>
              <p:cNvSpPr>
                <a:spLocks/>
              </p:cNvSpPr>
              <p:nvPr/>
            </p:nvSpPr>
            <p:spPr bwMode="auto">
              <a:xfrm>
                <a:off x="615" y="2099"/>
                <a:ext cx="37" cy="219"/>
              </a:xfrm>
              <a:custGeom>
                <a:avLst/>
                <a:gdLst/>
                <a:ahLst/>
                <a:cxnLst>
                  <a:cxn ang="0">
                    <a:pos x="19" y="127"/>
                  </a:cxn>
                  <a:cxn ang="0">
                    <a:pos x="13" y="62"/>
                  </a:cxn>
                  <a:cxn ang="0">
                    <a:pos x="19" y="31"/>
                  </a:cxn>
                  <a:cxn ang="0">
                    <a:pos x="18" y="18"/>
                  </a:cxn>
                  <a:cxn ang="0">
                    <a:pos x="22" y="4"/>
                  </a:cxn>
                  <a:cxn ang="0">
                    <a:pos x="13" y="0"/>
                  </a:cxn>
                  <a:cxn ang="0">
                    <a:pos x="5" y="15"/>
                  </a:cxn>
                  <a:cxn ang="0">
                    <a:pos x="7" y="28"/>
                  </a:cxn>
                  <a:cxn ang="0">
                    <a:pos x="4" y="59"/>
                  </a:cxn>
                  <a:cxn ang="0">
                    <a:pos x="6" y="124"/>
                  </a:cxn>
                  <a:cxn ang="0">
                    <a:pos x="20" y="130"/>
                  </a:cxn>
                  <a:cxn ang="0">
                    <a:pos x="19" y="127"/>
                  </a:cxn>
                </a:cxnLst>
                <a:rect l="0" t="0" r="r" b="b"/>
                <a:pathLst>
                  <a:path w="22" h="132">
                    <a:moveTo>
                      <a:pt x="19" y="127"/>
                    </a:moveTo>
                    <a:cubicBezTo>
                      <a:pt x="9" y="123"/>
                      <a:pt x="9" y="79"/>
                      <a:pt x="13" y="62"/>
                    </a:cubicBezTo>
                    <a:cubicBezTo>
                      <a:pt x="15" y="52"/>
                      <a:pt x="21" y="42"/>
                      <a:pt x="19" y="31"/>
                    </a:cubicBezTo>
                    <a:cubicBezTo>
                      <a:pt x="19" y="27"/>
                      <a:pt x="18" y="22"/>
                      <a:pt x="18" y="18"/>
                    </a:cubicBezTo>
                    <a:cubicBezTo>
                      <a:pt x="18" y="14"/>
                      <a:pt x="17" y="6"/>
                      <a:pt x="22" y="4"/>
                    </a:cubicBezTo>
                    <a:cubicBezTo>
                      <a:pt x="20" y="1"/>
                      <a:pt x="17" y="0"/>
                      <a:pt x="13" y="0"/>
                    </a:cubicBezTo>
                    <a:cubicBezTo>
                      <a:pt x="3" y="0"/>
                      <a:pt x="5" y="10"/>
                      <a:pt x="5" y="15"/>
                    </a:cubicBezTo>
                    <a:cubicBezTo>
                      <a:pt x="6" y="19"/>
                      <a:pt x="6" y="24"/>
                      <a:pt x="7" y="28"/>
                    </a:cubicBezTo>
                    <a:cubicBezTo>
                      <a:pt x="8" y="39"/>
                      <a:pt x="6" y="49"/>
                      <a:pt x="4" y="59"/>
                    </a:cubicBezTo>
                    <a:cubicBezTo>
                      <a:pt x="0" y="76"/>
                      <a:pt x="1" y="106"/>
                      <a:pt x="6" y="124"/>
                    </a:cubicBezTo>
                    <a:cubicBezTo>
                      <a:pt x="8" y="131"/>
                      <a:pt x="15" y="132"/>
                      <a:pt x="20" y="130"/>
                    </a:cubicBezTo>
                    <a:cubicBezTo>
                      <a:pt x="20" y="129"/>
                      <a:pt x="19" y="128"/>
                      <a:pt x="19" y="127"/>
                    </a:cubicBezTo>
                    <a:close/>
                  </a:path>
                </a:pathLst>
              </a:custGeom>
              <a:solidFill>
                <a:srgbClr val="CC141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07" name="Freeform 35"/>
              <p:cNvSpPr>
                <a:spLocks/>
              </p:cNvSpPr>
              <p:nvPr/>
            </p:nvSpPr>
            <p:spPr bwMode="auto">
              <a:xfrm>
                <a:off x="1052" y="800"/>
                <a:ext cx="402" cy="1110"/>
              </a:xfrm>
              <a:custGeom>
                <a:avLst/>
                <a:gdLst/>
                <a:ahLst/>
                <a:cxnLst>
                  <a:cxn ang="0">
                    <a:pos x="242" y="0"/>
                  </a:cxn>
                  <a:cxn ang="0">
                    <a:pos x="212" y="22"/>
                  </a:cxn>
                  <a:cxn ang="0">
                    <a:pos x="178" y="39"/>
                  </a:cxn>
                  <a:cxn ang="0">
                    <a:pos x="141" y="68"/>
                  </a:cxn>
                  <a:cxn ang="0">
                    <a:pos x="113" y="106"/>
                  </a:cxn>
                  <a:cxn ang="0">
                    <a:pos x="89" y="141"/>
                  </a:cxn>
                  <a:cxn ang="0">
                    <a:pos x="70" y="185"/>
                  </a:cxn>
                  <a:cxn ang="0">
                    <a:pos x="62" y="226"/>
                  </a:cxn>
                  <a:cxn ang="0">
                    <a:pos x="49" y="267"/>
                  </a:cxn>
                  <a:cxn ang="0">
                    <a:pos x="42" y="308"/>
                  </a:cxn>
                  <a:cxn ang="0">
                    <a:pos x="36" y="350"/>
                  </a:cxn>
                  <a:cxn ang="0">
                    <a:pos x="32" y="395"/>
                  </a:cxn>
                  <a:cxn ang="0">
                    <a:pos x="29" y="442"/>
                  </a:cxn>
                  <a:cxn ang="0">
                    <a:pos x="25" y="489"/>
                  </a:cxn>
                  <a:cxn ang="0">
                    <a:pos x="21" y="532"/>
                  </a:cxn>
                  <a:cxn ang="0">
                    <a:pos x="17" y="567"/>
                  </a:cxn>
                  <a:cxn ang="0">
                    <a:pos x="16" y="601"/>
                  </a:cxn>
                  <a:cxn ang="0">
                    <a:pos x="12" y="644"/>
                  </a:cxn>
                  <a:cxn ang="0">
                    <a:pos x="1" y="669"/>
                  </a:cxn>
                </a:cxnLst>
                <a:rect l="0" t="0" r="r" b="b"/>
                <a:pathLst>
                  <a:path w="242" h="669">
                    <a:moveTo>
                      <a:pt x="242" y="0"/>
                    </a:moveTo>
                    <a:cubicBezTo>
                      <a:pt x="230" y="0"/>
                      <a:pt x="216" y="5"/>
                      <a:pt x="212" y="22"/>
                    </a:cubicBezTo>
                    <a:cubicBezTo>
                      <a:pt x="196" y="13"/>
                      <a:pt x="176" y="26"/>
                      <a:pt x="178" y="39"/>
                    </a:cubicBezTo>
                    <a:cubicBezTo>
                      <a:pt x="153" y="34"/>
                      <a:pt x="139" y="49"/>
                      <a:pt x="141" y="68"/>
                    </a:cubicBezTo>
                    <a:cubicBezTo>
                      <a:pt x="126" y="61"/>
                      <a:pt x="109" y="89"/>
                      <a:pt x="113" y="106"/>
                    </a:cubicBezTo>
                    <a:cubicBezTo>
                      <a:pt x="98" y="106"/>
                      <a:pt x="83" y="130"/>
                      <a:pt x="89" y="141"/>
                    </a:cubicBezTo>
                    <a:cubicBezTo>
                      <a:pt x="76" y="145"/>
                      <a:pt x="61" y="170"/>
                      <a:pt x="70" y="185"/>
                    </a:cubicBezTo>
                    <a:cubicBezTo>
                      <a:pt x="57" y="196"/>
                      <a:pt x="55" y="213"/>
                      <a:pt x="62" y="226"/>
                    </a:cubicBezTo>
                    <a:cubicBezTo>
                      <a:pt x="44" y="228"/>
                      <a:pt x="46" y="258"/>
                      <a:pt x="49" y="267"/>
                    </a:cubicBezTo>
                    <a:cubicBezTo>
                      <a:pt x="31" y="269"/>
                      <a:pt x="34" y="303"/>
                      <a:pt x="42" y="308"/>
                    </a:cubicBezTo>
                    <a:cubicBezTo>
                      <a:pt x="23" y="318"/>
                      <a:pt x="27" y="340"/>
                      <a:pt x="36" y="350"/>
                    </a:cubicBezTo>
                    <a:cubicBezTo>
                      <a:pt x="21" y="361"/>
                      <a:pt x="25" y="384"/>
                      <a:pt x="32" y="395"/>
                    </a:cubicBezTo>
                    <a:cubicBezTo>
                      <a:pt x="23" y="414"/>
                      <a:pt x="19" y="430"/>
                      <a:pt x="29" y="442"/>
                    </a:cubicBezTo>
                    <a:cubicBezTo>
                      <a:pt x="17" y="447"/>
                      <a:pt x="14" y="479"/>
                      <a:pt x="25" y="489"/>
                    </a:cubicBezTo>
                    <a:cubicBezTo>
                      <a:pt x="14" y="500"/>
                      <a:pt x="12" y="521"/>
                      <a:pt x="21" y="532"/>
                    </a:cubicBezTo>
                    <a:cubicBezTo>
                      <a:pt x="16" y="540"/>
                      <a:pt x="12" y="556"/>
                      <a:pt x="17" y="567"/>
                    </a:cubicBezTo>
                    <a:cubicBezTo>
                      <a:pt x="10" y="577"/>
                      <a:pt x="12" y="596"/>
                      <a:pt x="16" y="601"/>
                    </a:cubicBezTo>
                    <a:cubicBezTo>
                      <a:pt x="6" y="609"/>
                      <a:pt x="4" y="633"/>
                      <a:pt x="12" y="644"/>
                    </a:cubicBezTo>
                    <a:cubicBezTo>
                      <a:pt x="5" y="647"/>
                      <a:pt x="0" y="658"/>
                      <a:pt x="1" y="669"/>
                    </a:cubicBezTo>
                  </a:path>
                </a:pathLst>
              </a:custGeom>
              <a:noFill/>
              <a:ln w="22225" cap="rnd">
                <a:solidFill>
                  <a:srgbClr val="EEF7FC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08" name="Freeform 36"/>
              <p:cNvSpPr>
                <a:spLocks/>
              </p:cNvSpPr>
              <p:nvPr/>
            </p:nvSpPr>
            <p:spPr bwMode="auto">
              <a:xfrm>
                <a:off x="1190" y="3233"/>
                <a:ext cx="266" cy="1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0" y="43"/>
                  </a:cxn>
                  <a:cxn ang="0">
                    <a:pos x="0" y="0"/>
                  </a:cxn>
                </a:cxnLst>
                <a:rect l="0" t="0" r="r" b="b"/>
                <a:pathLst>
                  <a:path w="160" h="60">
                    <a:moveTo>
                      <a:pt x="0" y="0"/>
                    </a:moveTo>
                    <a:cubicBezTo>
                      <a:pt x="13" y="19"/>
                      <a:pt x="78" y="53"/>
                      <a:pt x="160" y="43"/>
                    </a:cubicBezTo>
                    <a:cubicBezTo>
                      <a:pt x="118" y="60"/>
                      <a:pt x="20" y="4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09" name="Freeform 37"/>
              <p:cNvSpPr>
                <a:spLocks/>
              </p:cNvSpPr>
              <p:nvPr/>
            </p:nvSpPr>
            <p:spPr bwMode="auto">
              <a:xfrm>
                <a:off x="1060" y="3210"/>
                <a:ext cx="96" cy="96"/>
              </a:xfrm>
              <a:custGeom>
                <a:avLst/>
                <a:gdLst/>
                <a:ahLst/>
                <a:cxnLst>
                  <a:cxn ang="0">
                    <a:pos x="0" y="37"/>
                  </a:cxn>
                  <a:cxn ang="0">
                    <a:pos x="54" y="0"/>
                  </a:cxn>
                  <a:cxn ang="0">
                    <a:pos x="0" y="37"/>
                  </a:cxn>
                </a:cxnLst>
                <a:rect l="0" t="0" r="r" b="b"/>
                <a:pathLst>
                  <a:path w="58" h="58">
                    <a:moveTo>
                      <a:pt x="0" y="37"/>
                    </a:moveTo>
                    <a:cubicBezTo>
                      <a:pt x="14" y="47"/>
                      <a:pt x="53" y="36"/>
                      <a:pt x="54" y="0"/>
                    </a:cubicBezTo>
                    <a:cubicBezTo>
                      <a:pt x="58" y="23"/>
                      <a:pt x="37" y="58"/>
                      <a:pt x="0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10" name="Freeform 38"/>
              <p:cNvSpPr>
                <a:spLocks/>
              </p:cNvSpPr>
              <p:nvPr/>
            </p:nvSpPr>
            <p:spPr bwMode="auto">
              <a:xfrm>
                <a:off x="1273" y="3540"/>
                <a:ext cx="153" cy="337"/>
              </a:xfrm>
              <a:custGeom>
                <a:avLst/>
                <a:gdLst/>
                <a:ahLst/>
                <a:cxnLst>
                  <a:cxn ang="0">
                    <a:pos x="45" y="0"/>
                  </a:cxn>
                  <a:cxn ang="0">
                    <a:pos x="0" y="203"/>
                  </a:cxn>
                  <a:cxn ang="0">
                    <a:pos x="45" y="0"/>
                  </a:cxn>
                </a:cxnLst>
                <a:rect l="0" t="0" r="r" b="b"/>
                <a:pathLst>
                  <a:path w="92" h="203">
                    <a:moveTo>
                      <a:pt x="45" y="0"/>
                    </a:moveTo>
                    <a:cubicBezTo>
                      <a:pt x="56" y="31"/>
                      <a:pt x="80" y="190"/>
                      <a:pt x="0" y="203"/>
                    </a:cubicBezTo>
                    <a:cubicBezTo>
                      <a:pt x="45" y="202"/>
                      <a:pt x="92" y="145"/>
                      <a:pt x="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11" name="Freeform 39"/>
              <p:cNvSpPr>
                <a:spLocks/>
              </p:cNvSpPr>
              <p:nvPr/>
            </p:nvSpPr>
            <p:spPr bwMode="auto">
              <a:xfrm>
                <a:off x="1100" y="3945"/>
                <a:ext cx="116" cy="81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68" y="0"/>
                  </a:cxn>
                  <a:cxn ang="0">
                    <a:pos x="0" y="25"/>
                  </a:cxn>
                </a:cxnLst>
                <a:rect l="0" t="0" r="r" b="b"/>
                <a:pathLst>
                  <a:path w="70" h="49">
                    <a:moveTo>
                      <a:pt x="0" y="25"/>
                    </a:moveTo>
                    <a:cubicBezTo>
                      <a:pt x="35" y="34"/>
                      <a:pt x="62" y="31"/>
                      <a:pt x="68" y="0"/>
                    </a:cubicBezTo>
                    <a:cubicBezTo>
                      <a:pt x="70" y="25"/>
                      <a:pt x="54" y="49"/>
                      <a:pt x="0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12" name="Freeform 40"/>
              <p:cNvSpPr>
                <a:spLocks/>
              </p:cNvSpPr>
              <p:nvPr/>
            </p:nvSpPr>
            <p:spPr bwMode="auto">
              <a:xfrm>
                <a:off x="867" y="3314"/>
                <a:ext cx="150" cy="631"/>
              </a:xfrm>
              <a:custGeom>
                <a:avLst/>
                <a:gdLst/>
                <a:ahLst/>
                <a:cxnLst>
                  <a:cxn ang="0">
                    <a:pos x="0" y="372"/>
                  </a:cxn>
                  <a:cxn ang="0">
                    <a:pos x="75" y="220"/>
                  </a:cxn>
                  <a:cxn ang="0">
                    <a:pos x="75" y="0"/>
                  </a:cxn>
                  <a:cxn ang="0">
                    <a:pos x="85" y="222"/>
                  </a:cxn>
                  <a:cxn ang="0">
                    <a:pos x="0" y="372"/>
                  </a:cxn>
                </a:cxnLst>
                <a:rect l="0" t="0" r="r" b="b"/>
                <a:pathLst>
                  <a:path w="90" h="380">
                    <a:moveTo>
                      <a:pt x="0" y="372"/>
                    </a:moveTo>
                    <a:cubicBezTo>
                      <a:pt x="59" y="372"/>
                      <a:pt x="79" y="283"/>
                      <a:pt x="75" y="220"/>
                    </a:cubicBezTo>
                    <a:cubicBezTo>
                      <a:pt x="70" y="150"/>
                      <a:pt x="74" y="61"/>
                      <a:pt x="75" y="0"/>
                    </a:cubicBezTo>
                    <a:cubicBezTo>
                      <a:pt x="81" y="55"/>
                      <a:pt x="79" y="147"/>
                      <a:pt x="85" y="222"/>
                    </a:cubicBezTo>
                    <a:cubicBezTo>
                      <a:pt x="90" y="297"/>
                      <a:pt x="55" y="380"/>
                      <a:pt x="0" y="3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13" name="Freeform 41"/>
              <p:cNvSpPr>
                <a:spLocks/>
              </p:cNvSpPr>
              <p:nvPr/>
            </p:nvSpPr>
            <p:spPr bwMode="auto">
              <a:xfrm>
                <a:off x="677" y="2482"/>
                <a:ext cx="52" cy="405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6" y="58"/>
                  </a:cxn>
                  <a:cxn ang="0">
                    <a:pos x="14" y="244"/>
                  </a:cxn>
                  <a:cxn ang="0">
                    <a:pos x="19" y="67"/>
                  </a:cxn>
                  <a:cxn ang="0">
                    <a:pos x="15" y="0"/>
                  </a:cxn>
                </a:cxnLst>
                <a:rect l="0" t="0" r="r" b="b"/>
                <a:pathLst>
                  <a:path w="31" h="244">
                    <a:moveTo>
                      <a:pt x="15" y="0"/>
                    </a:moveTo>
                    <a:cubicBezTo>
                      <a:pt x="8" y="31"/>
                      <a:pt x="21" y="50"/>
                      <a:pt x="26" y="58"/>
                    </a:cubicBezTo>
                    <a:cubicBezTo>
                      <a:pt x="31" y="66"/>
                      <a:pt x="17" y="185"/>
                      <a:pt x="14" y="244"/>
                    </a:cubicBezTo>
                    <a:cubicBezTo>
                      <a:pt x="10" y="213"/>
                      <a:pt x="21" y="79"/>
                      <a:pt x="19" y="67"/>
                    </a:cubicBezTo>
                    <a:cubicBezTo>
                      <a:pt x="17" y="55"/>
                      <a:pt x="0" y="27"/>
                      <a:pt x="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14" name="Freeform 42"/>
              <p:cNvSpPr>
                <a:spLocks/>
              </p:cNvSpPr>
              <p:nvPr/>
            </p:nvSpPr>
            <p:spPr bwMode="auto">
              <a:xfrm>
                <a:off x="1340" y="1603"/>
                <a:ext cx="103" cy="141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0" y="72"/>
                  </a:cxn>
                  <a:cxn ang="0">
                    <a:pos x="62" y="0"/>
                  </a:cxn>
                </a:cxnLst>
                <a:rect l="0" t="0" r="r" b="b"/>
                <a:pathLst>
                  <a:path w="62" h="85">
                    <a:moveTo>
                      <a:pt x="62" y="0"/>
                    </a:moveTo>
                    <a:cubicBezTo>
                      <a:pt x="60" y="33"/>
                      <a:pt x="41" y="85"/>
                      <a:pt x="0" y="72"/>
                    </a:cubicBezTo>
                    <a:cubicBezTo>
                      <a:pt x="24" y="83"/>
                      <a:pt x="62" y="77"/>
                      <a:pt x="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15" name="Freeform 43"/>
              <p:cNvSpPr>
                <a:spLocks/>
              </p:cNvSpPr>
              <p:nvPr/>
            </p:nvSpPr>
            <p:spPr bwMode="auto">
              <a:xfrm>
                <a:off x="665" y="2178"/>
                <a:ext cx="70" cy="185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0" y="111"/>
                  </a:cxn>
                  <a:cxn ang="0">
                    <a:pos x="33" y="50"/>
                  </a:cxn>
                  <a:cxn ang="0">
                    <a:pos x="20" y="0"/>
                  </a:cxn>
                </a:cxnLst>
                <a:rect l="0" t="0" r="r" b="b"/>
                <a:pathLst>
                  <a:path w="42" h="111">
                    <a:moveTo>
                      <a:pt x="20" y="0"/>
                    </a:moveTo>
                    <a:cubicBezTo>
                      <a:pt x="21" y="23"/>
                      <a:pt x="42" y="100"/>
                      <a:pt x="0" y="111"/>
                    </a:cubicBezTo>
                    <a:cubicBezTo>
                      <a:pt x="36" y="101"/>
                      <a:pt x="36" y="69"/>
                      <a:pt x="33" y="50"/>
                    </a:cubicBezTo>
                    <a:cubicBezTo>
                      <a:pt x="30" y="30"/>
                      <a:pt x="20" y="8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16" name="Freeform 44"/>
              <p:cNvSpPr>
                <a:spLocks/>
              </p:cNvSpPr>
              <p:nvPr/>
            </p:nvSpPr>
            <p:spPr bwMode="auto">
              <a:xfrm>
                <a:off x="1273" y="1013"/>
                <a:ext cx="155" cy="466"/>
              </a:xfrm>
              <a:custGeom>
                <a:avLst/>
                <a:gdLst/>
                <a:ahLst/>
                <a:cxnLst>
                  <a:cxn ang="0">
                    <a:pos x="93" y="0"/>
                  </a:cxn>
                  <a:cxn ang="0">
                    <a:pos x="0" y="281"/>
                  </a:cxn>
                  <a:cxn ang="0">
                    <a:pos x="93" y="0"/>
                  </a:cxn>
                </a:cxnLst>
                <a:rect l="0" t="0" r="r" b="b"/>
                <a:pathLst>
                  <a:path w="93" h="281">
                    <a:moveTo>
                      <a:pt x="93" y="0"/>
                    </a:moveTo>
                    <a:cubicBezTo>
                      <a:pt x="75" y="12"/>
                      <a:pt x="25" y="58"/>
                      <a:pt x="0" y="281"/>
                    </a:cubicBezTo>
                    <a:cubicBezTo>
                      <a:pt x="14" y="221"/>
                      <a:pt x="46" y="45"/>
                      <a:pt x="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17" name="Freeform 45"/>
              <p:cNvSpPr>
                <a:spLocks/>
              </p:cNvSpPr>
              <p:nvPr/>
            </p:nvSpPr>
            <p:spPr bwMode="auto">
              <a:xfrm>
                <a:off x="1171" y="2653"/>
                <a:ext cx="109" cy="179"/>
              </a:xfrm>
              <a:custGeom>
                <a:avLst/>
                <a:gdLst/>
                <a:ahLst/>
                <a:cxnLst>
                  <a:cxn ang="0">
                    <a:pos x="2" y="108"/>
                  </a:cxn>
                  <a:cxn ang="0">
                    <a:pos x="14" y="100"/>
                  </a:cxn>
                  <a:cxn ang="0">
                    <a:pos x="35" y="98"/>
                  </a:cxn>
                  <a:cxn ang="0">
                    <a:pos x="55" y="91"/>
                  </a:cxn>
                  <a:cxn ang="0">
                    <a:pos x="63" y="105"/>
                  </a:cxn>
                  <a:cxn ang="0">
                    <a:pos x="62" y="73"/>
                  </a:cxn>
                  <a:cxn ang="0">
                    <a:pos x="59" y="48"/>
                  </a:cxn>
                  <a:cxn ang="0">
                    <a:pos x="64" y="27"/>
                  </a:cxn>
                  <a:cxn ang="0">
                    <a:pos x="65" y="7"/>
                  </a:cxn>
                  <a:cxn ang="0">
                    <a:pos x="55" y="21"/>
                  </a:cxn>
                  <a:cxn ang="0">
                    <a:pos x="38" y="16"/>
                  </a:cxn>
                  <a:cxn ang="0">
                    <a:pos x="18" y="9"/>
                  </a:cxn>
                  <a:cxn ang="0">
                    <a:pos x="8" y="0"/>
                  </a:cxn>
                  <a:cxn ang="0">
                    <a:pos x="7" y="7"/>
                  </a:cxn>
                  <a:cxn ang="0">
                    <a:pos x="5" y="21"/>
                  </a:cxn>
                  <a:cxn ang="0">
                    <a:pos x="6" y="42"/>
                  </a:cxn>
                  <a:cxn ang="0">
                    <a:pos x="0" y="87"/>
                  </a:cxn>
                </a:cxnLst>
                <a:rect l="0" t="0" r="r" b="b"/>
                <a:pathLst>
                  <a:path w="65" h="108">
                    <a:moveTo>
                      <a:pt x="2" y="108"/>
                    </a:moveTo>
                    <a:cubicBezTo>
                      <a:pt x="2" y="102"/>
                      <a:pt x="10" y="101"/>
                      <a:pt x="14" y="100"/>
                    </a:cubicBezTo>
                    <a:cubicBezTo>
                      <a:pt x="21" y="99"/>
                      <a:pt x="28" y="99"/>
                      <a:pt x="35" y="98"/>
                    </a:cubicBezTo>
                    <a:cubicBezTo>
                      <a:pt x="41" y="96"/>
                      <a:pt x="48" y="90"/>
                      <a:pt x="55" y="91"/>
                    </a:cubicBezTo>
                    <a:cubicBezTo>
                      <a:pt x="60" y="93"/>
                      <a:pt x="62" y="100"/>
                      <a:pt x="63" y="105"/>
                    </a:cubicBezTo>
                    <a:cubicBezTo>
                      <a:pt x="64" y="95"/>
                      <a:pt x="62" y="83"/>
                      <a:pt x="62" y="73"/>
                    </a:cubicBezTo>
                    <a:cubicBezTo>
                      <a:pt x="61" y="65"/>
                      <a:pt x="59" y="56"/>
                      <a:pt x="59" y="48"/>
                    </a:cubicBezTo>
                    <a:cubicBezTo>
                      <a:pt x="59" y="40"/>
                      <a:pt x="63" y="34"/>
                      <a:pt x="64" y="27"/>
                    </a:cubicBezTo>
                    <a:cubicBezTo>
                      <a:pt x="65" y="20"/>
                      <a:pt x="65" y="14"/>
                      <a:pt x="65" y="7"/>
                    </a:cubicBezTo>
                    <a:cubicBezTo>
                      <a:pt x="62" y="12"/>
                      <a:pt x="62" y="20"/>
                      <a:pt x="55" y="21"/>
                    </a:cubicBezTo>
                    <a:cubicBezTo>
                      <a:pt x="48" y="22"/>
                      <a:pt x="44" y="19"/>
                      <a:pt x="38" y="16"/>
                    </a:cubicBezTo>
                    <a:cubicBezTo>
                      <a:pt x="32" y="13"/>
                      <a:pt x="23" y="12"/>
                      <a:pt x="18" y="9"/>
                    </a:cubicBezTo>
                    <a:cubicBezTo>
                      <a:pt x="14" y="7"/>
                      <a:pt x="11" y="3"/>
                      <a:pt x="8" y="0"/>
                    </a:cubicBezTo>
                    <a:cubicBezTo>
                      <a:pt x="7" y="2"/>
                      <a:pt x="7" y="5"/>
                      <a:pt x="7" y="7"/>
                    </a:cubicBezTo>
                    <a:cubicBezTo>
                      <a:pt x="6" y="11"/>
                      <a:pt x="5" y="16"/>
                      <a:pt x="5" y="21"/>
                    </a:cubicBezTo>
                    <a:cubicBezTo>
                      <a:pt x="4" y="28"/>
                      <a:pt x="5" y="35"/>
                      <a:pt x="6" y="42"/>
                    </a:cubicBezTo>
                    <a:cubicBezTo>
                      <a:pt x="7" y="57"/>
                      <a:pt x="4" y="73"/>
                      <a:pt x="0" y="87"/>
                    </a:cubicBezTo>
                  </a:path>
                </a:pathLst>
              </a:cu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18" name="Freeform 46"/>
              <p:cNvSpPr>
                <a:spLocks/>
              </p:cNvSpPr>
              <p:nvPr/>
            </p:nvSpPr>
            <p:spPr bwMode="auto">
              <a:xfrm>
                <a:off x="1278" y="2049"/>
                <a:ext cx="145" cy="189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58" y="23"/>
                  </a:cxn>
                  <a:cxn ang="0">
                    <a:pos x="74" y="37"/>
                  </a:cxn>
                  <a:cxn ang="0">
                    <a:pos x="83" y="51"/>
                  </a:cxn>
                  <a:cxn ang="0">
                    <a:pos x="77" y="77"/>
                  </a:cxn>
                  <a:cxn ang="0">
                    <a:pos x="65" y="114"/>
                  </a:cxn>
                  <a:cxn ang="0">
                    <a:pos x="58" y="106"/>
                  </a:cxn>
                  <a:cxn ang="0">
                    <a:pos x="33" y="110"/>
                  </a:cxn>
                  <a:cxn ang="0">
                    <a:pos x="16" y="106"/>
                  </a:cxn>
                  <a:cxn ang="0">
                    <a:pos x="0" y="107"/>
                  </a:cxn>
                  <a:cxn ang="0">
                    <a:pos x="9" y="59"/>
                  </a:cxn>
                  <a:cxn ang="0">
                    <a:pos x="27" y="23"/>
                  </a:cxn>
                </a:cxnLst>
                <a:rect l="0" t="0" r="r" b="b"/>
                <a:pathLst>
                  <a:path w="87" h="114">
                    <a:moveTo>
                      <a:pt x="38" y="0"/>
                    </a:moveTo>
                    <a:cubicBezTo>
                      <a:pt x="28" y="17"/>
                      <a:pt x="48" y="18"/>
                      <a:pt x="58" y="23"/>
                    </a:cubicBezTo>
                    <a:cubicBezTo>
                      <a:pt x="64" y="27"/>
                      <a:pt x="70" y="32"/>
                      <a:pt x="74" y="37"/>
                    </a:cubicBezTo>
                    <a:cubicBezTo>
                      <a:pt x="77" y="42"/>
                      <a:pt x="81" y="47"/>
                      <a:pt x="83" y="51"/>
                    </a:cubicBezTo>
                    <a:cubicBezTo>
                      <a:pt x="87" y="60"/>
                      <a:pt x="78" y="68"/>
                      <a:pt x="77" y="77"/>
                    </a:cubicBezTo>
                    <a:cubicBezTo>
                      <a:pt x="76" y="91"/>
                      <a:pt x="69" y="102"/>
                      <a:pt x="65" y="114"/>
                    </a:cubicBezTo>
                    <a:cubicBezTo>
                      <a:pt x="67" y="105"/>
                      <a:pt x="65" y="105"/>
                      <a:pt x="58" y="106"/>
                    </a:cubicBezTo>
                    <a:cubicBezTo>
                      <a:pt x="50" y="108"/>
                      <a:pt x="41" y="110"/>
                      <a:pt x="33" y="110"/>
                    </a:cubicBezTo>
                    <a:cubicBezTo>
                      <a:pt x="25" y="109"/>
                      <a:pt x="22" y="110"/>
                      <a:pt x="16" y="106"/>
                    </a:cubicBezTo>
                    <a:cubicBezTo>
                      <a:pt x="9" y="101"/>
                      <a:pt x="5" y="100"/>
                      <a:pt x="0" y="107"/>
                    </a:cubicBezTo>
                    <a:cubicBezTo>
                      <a:pt x="3" y="91"/>
                      <a:pt x="2" y="74"/>
                      <a:pt x="9" y="59"/>
                    </a:cubicBezTo>
                    <a:cubicBezTo>
                      <a:pt x="15" y="47"/>
                      <a:pt x="22" y="35"/>
                      <a:pt x="27" y="23"/>
                    </a:cubicBezTo>
                  </a:path>
                </a:pathLst>
              </a:cu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19" name="Freeform 47"/>
              <p:cNvSpPr>
                <a:spLocks/>
              </p:cNvSpPr>
              <p:nvPr/>
            </p:nvSpPr>
            <p:spPr bwMode="auto">
              <a:xfrm>
                <a:off x="977" y="2217"/>
                <a:ext cx="168" cy="195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35" y="7"/>
                  </a:cxn>
                  <a:cxn ang="0">
                    <a:pos x="61" y="5"/>
                  </a:cxn>
                  <a:cxn ang="0">
                    <a:pos x="87" y="10"/>
                  </a:cxn>
                  <a:cxn ang="0">
                    <a:pos x="98" y="15"/>
                  </a:cxn>
                  <a:cxn ang="0">
                    <a:pos x="89" y="57"/>
                  </a:cxn>
                  <a:cxn ang="0">
                    <a:pos x="80" y="86"/>
                  </a:cxn>
                  <a:cxn ang="0">
                    <a:pos x="69" y="118"/>
                  </a:cxn>
                  <a:cxn ang="0">
                    <a:pos x="55" y="102"/>
                  </a:cxn>
                  <a:cxn ang="0">
                    <a:pos x="27" y="84"/>
                  </a:cxn>
                  <a:cxn ang="0">
                    <a:pos x="14" y="39"/>
                  </a:cxn>
                </a:cxnLst>
                <a:rect l="0" t="0" r="r" b="b"/>
                <a:pathLst>
                  <a:path w="101" h="118">
                    <a:moveTo>
                      <a:pt x="26" y="0"/>
                    </a:moveTo>
                    <a:cubicBezTo>
                      <a:pt x="24" y="8"/>
                      <a:pt x="26" y="8"/>
                      <a:pt x="35" y="7"/>
                    </a:cubicBezTo>
                    <a:cubicBezTo>
                      <a:pt x="45" y="6"/>
                      <a:pt x="51" y="5"/>
                      <a:pt x="61" y="5"/>
                    </a:cubicBezTo>
                    <a:cubicBezTo>
                      <a:pt x="68" y="5"/>
                      <a:pt x="81" y="7"/>
                      <a:pt x="87" y="10"/>
                    </a:cubicBezTo>
                    <a:cubicBezTo>
                      <a:pt x="90" y="12"/>
                      <a:pt x="95" y="19"/>
                      <a:pt x="98" y="15"/>
                    </a:cubicBezTo>
                    <a:cubicBezTo>
                      <a:pt x="101" y="28"/>
                      <a:pt x="93" y="45"/>
                      <a:pt x="89" y="57"/>
                    </a:cubicBezTo>
                    <a:cubicBezTo>
                      <a:pt x="86" y="67"/>
                      <a:pt x="83" y="76"/>
                      <a:pt x="80" y="86"/>
                    </a:cubicBezTo>
                    <a:cubicBezTo>
                      <a:pt x="77" y="97"/>
                      <a:pt x="73" y="107"/>
                      <a:pt x="69" y="118"/>
                    </a:cubicBezTo>
                    <a:cubicBezTo>
                      <a:pt x="72" y="108"/>
                      <a:pt x="62" y="105"/>
                      <a:pt x="55" y="102"/>
                    </a:cubicBezTo>
                    <a:cubicBezTo>
                      <a:pt x="46" y="97"/>
                      <a:pt x="34" y="92"/>
                      <a:pt x="27" y="84"/>
                    </a:cubicBezTo>
                    <a:cubicBezTo>
                      <a:pt x="17" y="73"/>
                      <a:pt x="0" y="55"/>
                      <a:pt x="14" y="39"/>
                    </a:cubicBezTo>
                  </a:path>
                </a:pathLst>
              </a:cu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20" name="Freeform 48"/>
              <p:cNvSpPr>
                <a:spLocks/>
              </p:cNvSpPr>
              <p:nvPr/>
            </p:nvSpPr>
            <p:spPr bwMode="auto">
              <a:xfrm>
                <a:off x="907" y="2721"/>
                <a:ext cx="108" cy="154"/>
              </a:xfrm>
              <a:custGeom>
                <a:avLst/>
                <a:gdLst/>
                <a:ahLst/>
                <a:cxnLst>
                  <a:cxn ang="0">
                    <a:pos x="2" y="7"/>
                  </a:cxn>
                  <a:cxn ang="0">
                    <a:pos x="17" y="6"/>
                  </a:cxn>
                  <a:cxn ang="0">
                    <a:pos x="40" y="1"/>
                  </a:cxn>
                  <a:cxn ang="0">
                    <a:pos x="64" y="8"/>
                  </a:cxn>
                  <a:cxn ang="0">
                    <a:pos x="63" y="16"/>
                  </a:cxn>
                  <a:cxn ang="0">
                    <a:pos x="60" y="34"/>
                  </a:cxn>
                  <a:cxn ang="0">
                    <a:pos x="55" y="58"/>
                  </a:cxn>
                  <a:cxn ang="0">
                    <a:pos x="50" y="93"/>
                  </a:cxn>
                  <a:cxn ang="0">
                    <a:pos x="36" y="90"/>
                  </a:cxn>
                  <a:cxn ang="0">
                    <a:pos x="1" y="67"/>
                  </a:cxn>
                  <a:cxn ang="0">
                    <a:pos x="0" y="60"/>
                  </a:cxn>
                  <a:cxn ang="0">
                    <a:pos x="0" y="31"/>
                  </a:cxn>
                  <a:cxn ang="0">
                    <a:pos x="1" y="13"/>
                  </a:cxn>
                </a:cxnLst>
                <a:rect l="0" t="0" r="r" b="b"/>
                <a:pathLst>
                  <a:path w="65" h="93">
                    <a:moveTo>
                      <a:pt x="2" y="7"/>
                    </a:moveTo>
                    <a:cubicBezTo>
                      <a:pt x="4" y="14"/>
                      <a:pt x="14" y="7"/>
                      <a:pt x="17" y="6"/>
                    </a:cubicBezTo>
                    <a:cubicBezTo>
                      <a:pt x="24" y="3"/>
                      <a:pt x="32" y="1"/>
                      <a:pt x="40" y="1"/>
                    </a:cubicBezTo>
                    <a:cubicBezTo>
                      <a:pt x="46" y="1"/>
                      <a:pt x="62" y="0"/>
                      <a:pt x="64" y="8"/>
                    </a:cubicBezTo>
                    <a:cubicBezTo>
                      <a:pt x="65" y="10"/>
                      <a:pt x="63" y="14"/>
                      <a:pt x="63" y="16"/>
                    </a:cubicBezTo>
                    <a:cubicBezTo>
                      <a:pt x="61" y="22"/>
                      <a:pt x="61" y="28"/>
                      <a:pt x="60" y="34"/>
                    </a:cubicBezTo>
                    <a:cubicBezTo>
                      <a:pt x="59" y="42"/>
                      <a:pt x="57" y="50"/>
                      <a:pt x="55" y="58"/>
                    </a:cubicBezTo>
                    <a:cubicBezTo>
                      <a:pt x="53" y="69"/>
                      <a:pt x="54" y="83"/>
                      <a:pt x="50" y="93"/>
                    </a:cubicBezTo>
                    <a:cubicBezTo>
                      <a:pt x="50" y="87"/>
                      <a:pt x="40" y="91"/>
                      <a:pt x="36" y="90"/>
                    </a:cubicBezTo>
                    <a:cubicBezTo>
                      <a:pt x="26" y="88"/>
                      <a:pt x="2" y="76"/>
                      <a:pt x="1" y="67"/>
                    </a:cubicBezTo>
                    <a:cubicBezTo>
                      <a:pt x="0" y="65"/>
                      <a:pt x="0" y="63"/>
                      <a:pt x="0" y="60"/>
                    </a:cubicBezTo>
                    <a:cubicBezTo>
                      <a:pt x="1" y="50"/>
                      <a:pt x="0" y="41"/>
                      <a:pt x="0" y="31"/>
                    </a:cubicBezTo>
                    <a:cubicBezTo>
                      <a:pt x="0" y="26"/>
                      <a:pt x="0" y="18"/>
                      <a:pt x="1" y="13"/>
                    </a:cubicBezTo>
                  </a:path>
                </a:pathLst>
              </a:cu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21" name="Freeform 49"/>
              <p:cNvSpPr>
                <a:spLocks/>
              </p:cNvSpPr>
              <p:nvPr/>
            </p:nvSpPr>
            <p:spPr bwMode="auto">
              <a:xfrm>
                <a:off x="702" y="3036"/>
                <a:ext cx="115" cy="189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30" y="12"/>
                  </a:cxn>
                  <a:cxn ang="0">
                    <a:pos x="66" y="36"/>
                  </a:cxn>
                  <a:cxn ang="0">
                    <a:pos x="63" y="43"/>
                  </a:cxn>
                  <a:cxn ang="0">
                    <a:pos x="65" y="61"/>
                  </a:cxn>
                  <a:cxn ang="0">
                    <a:pos x="68" y="77"/>
                  </a:cxn>
                  <a:cxn ang="0">
                    <a:pos x="1" y="97"/>
                  </a:cxn>
                  <a:cxn ang="0">
                    <a:pos x="0" y="35"/>
                  </a:cxn>
                </a:cxnLst>
                <a:rect l="0" t="0" r="r" b="b"/>
                <a:pathLst>
                  <a:path w="69" h="114">
                    <a:moveTo>
                      <a:pt x="8" y="0"/>
                    </a:moveTo>
                    <a:cubicBezTo>
                      <a:pt x="8" y="8"/>
                      <a:pt x="19" y="8"/>
                      <a:pt x="30" y="12"/>
                    </a:cubicBezTo>
                    <a:cubicBezTo>
                      <a:pt x="41" y="15"/>
                      <a:pt x="63" y="29"/>
                      <a:pt x="66" y="36"/>
                    </a:cubicBezTo>
                    <a:cubicBezTo>
                      <a:pt x="69" y="42"/>
                      <a:pt x="63" y="43"/>
                      <a:pt x="63" y="43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8" y="77"/>
                      <a:pt x="68" y="77"/>
                      <a:pt x="68" y="77"/>
                    </a:cubicBezTo>
                    <a:cubicBezTo>
                      <a:pt x="68" y="77"/>
                      <a:pt x="26" y="114"/>
                      <a:pt x="1" y="97"/>
                    </a:cubicBezTo>
                    <a:cubicBezTo>
                      <a:pt x="0" y="35"/>
                      <a:pt x="0" y="35"/>
                      <a:pt x="0" y="35"/>
                    </a:cubicBezTo>
                  </a:path>
                </a:pathLst>
              </a:cu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22" name="Freeform 50"/>
              <p:cNvSpPr>
                <a:spLocks/>
              </p:cNvSpPr>
              <p:nvPr/>
            </p:nvSpPr>
            <p:spPr bwMode="auto">
              <a:xfrm>
                <a:off x="684" y="3582"/>
                <a:ext cx="124" cy="187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35" y="2"/>
                  </a:cxn>
                  <a:cxn ang="0">
                    <a:pos x="73" y="16"/>
                  </a:cxn>
                  <a:cxn ang="0">
                    <a:pos x="70" y="29"/>
                  </a:cxn>
                  <a:cxn ang="0">
                    <a:pos x="73" y="63"/>
                  </a:cxn>
                  <a:cxn ang="0">
                    <a:pos x="71" y="70"/>
                  </a:cxn>
                  <a:cxn ang="0">
                    <a:pos x="18" y="94"/>
                  </a:cxn>
                  <a:cxn ang="0">
                    <a:pos x="6" y="53"/>
                  </a:cxn>
                  <a:cxn ang="0">
                    <a:pos x="7" y="9"/>
                  </a:cxn>
                </a:cxnLst>
                <a:rect l="0" t="0" r="r" b="b"/>
                <a:pathLst>
                  <a:path w="75" h="113">
                    <a:moveTo>
                      <a:pt x="9" y="0"/>
                    </a:moveTo>
                    <a:cubicBezTo>
                      <a:pt x="9" y="7"/>
                      <a:pt x="18" y="2"/>
                      <a:pt x="35" y="2"/>
                    </a:cubicBezTo>
                    <a:cubicBezTo>
                      <a:pt x="52" y="1"/>
                      <a:pt x="70" y="12"/>
                      <a:pt x="73" y="16"/>
                    </a:cubicBezTo>
                    <a:cubicBezTo>
                      <a:pt x="75" y="20"/>
                      <a:pt x="70" y="28"/>
                      <a:pt x="70" y="29"/>
                    </a:cubicBezTo>
                    <a:cubicBezTo>
                      <a:pt x="70" y="31"/>
                      <a:pt x="73" y="63"/>
                      <a:pt x="73" y="63"/>
                    </a:cubicBezTo>
                    <a:cubicBezTo>
                      <a:pt x="71" y="70"/>
                      <a:pt x="71" y="70"/>
                      <a:pt x="71" y="70"/>
                    </a:cubicBezTo>
                    <a:cubicBezTo>
                      <a:pt x="71" y="70"/>
                      <a:pt x="35" y="113"/>
                      <a:pt x="18" y="94"/>
                    </a:cubicBezTo>
                    <a:cubicBezTo>
                      <a:pt x="0" y="75"/>
                      <a:pt x="6" y="53"/>
                      <a:pt x="6" y="53"/>
                    </a:cubicBezTo>
                    <a:cubicBezTo>
                      <a:pt x="7" y="9"/>
                      <a:pt x="7" y="9"/>
                      <a:pt x="7" y="9"/>
                    </a:cubicBezTo>
                  </a:path>
                </a:pathLst>
              </a:cu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23" name="Freeform 51"/>
              <p:cNvSpPr>
                <a:spLocks/>
              </p:cNvSpPr>
              <p:nvPr/>
            </p:nvSpPr>
            <p:spPr bwMode="auto">
              <a:xfrm>
                <a:off x="867" y="3237"/>
                <a:ext cx="120" cy="102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58" y="45"/>
                  </a:cxn>
                  <a:cxn ang="0">
                    <a:pos x="58" y="23"/>
                  </a:cxn>
                  <a:cxn ang="0">
                    <a:pos x="19" y="0"/>
                  </a:cxn>
                </a:cxnLst>
                <a:rect l="0" t="0" r="r" b="b"/>
                <a:pathLst>
                  <a:path w="72" h="62">
                    <a:moveTo>
                      <a:pt x="0" y="20"/>
                    </a:moveTo>
                    <a:cubicBezTo>
                      <a:pt x="8" y="41"/>
                      <a:pt x="44" y="62"/>
                      <a:pt x="58" y="45"/>
                    </a:cubicBezTo>
                    <a:cubicBezTo>
                      <a:pt x="72" y="28"/>
                      <a:pt x="58" y="23"/>
                      <a:pt x="58" y="23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24" name="Freeform 52"/>
              <p:cNvSpPr>
                <a:spLocks/>
              </p:cNvSpPr>
              <p:nvPr/>
            </p:nvSpPr>
            <p:spPr bwMode="auto">
              <a:xfrm>
                <a:off x="883" y="3152"/>
                <a:ext cx="100" cy="7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54" y="21"/>
                  </a:cxn>
                  <a:cxn ang="0">
                    <a:pos x="45" y="42"/>
                  </a:cxn>
                  <a:cxn ang="0">
                    <a:pos x="15" y="47"/>
                  </a:cxn>
                </a:cxnLst>
                <a:rect l="0" t="0" r="r" b="b"/>
                <a:pathLst>
                  <a:path w="60" h="47">
                    <a:moveTo>
                      <a:pt x="0" y="22"/>
                    </a:moveTo>
                    <a:cubicBezTo>
                      <a:pt x="15" y="3"/>
                      <a:pt x="48" y="0"/>
                      <a:pt x="54" y="21"/>
                    </a:cubicBezTo>
                    <a:cubicBezTo>
                      <a:pt x="60" y="42"/>
                      <a:pt x="45" y="42"/>
                      <a:pt x="45" y="42"/>
                    </a:cubicBezTo>
                    <a:cubicBezTo>
                      <a:pt x="15" y="47"/>
                      <a:pt x="15" y="47"/>
                      <a:pt x="15" y="47"/>
                    </a:cubicBezTo>
                  </a:path>
                </a:pathLst>
              </a:cu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25" name="Freeform 53"/>
              <p:cNvSpPr>
                <a:spLocks/>
              </p:cNvSpPr>
              <p:nvPr/>
            </p:nvSpPr>
            <p:spPr bwMode="auto">
              <a:xfrm>
                <a:off x="742" y="2417"/>
                <a:ext cx="121" cy="164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67" y="57"/>
                  </a:cxn>
                  <a:cxn ang="0">
                    <a:pos x="9" y="4"/>
                  </a:cxn>
                </a:cxnLst>
                <a:rect l="0" t="0" r="r" b="b"/>
                <a:pathLst>
                  <a:path w="73" h="99">
                    <a:moveTo>
                      <a:pt x="0" y="98"/>
                    </a:moveTo>
                    <a:cubicBezTo>
                      <a:pt x="19" y="99"/>
                      <a:pt x="62" y="85"/>
                      <a:pt x="67" y="57"/>
                    </a:cubicBezTo>
                    <a:cubicBezTo>
                      <a:pt x="73" y="29"/>
                      <a:pt x="31" y="0"/>
                      <a:pt x="9" y="4"/>
                    </a:cubicBezTo>
                  </a:path>
                </a:pathLst>
              </a:cu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26" name="Freeform 54"/>
              <p:cNvSpPr>
                <a:spLocks/>
              </p:cNvSpPr>
              <p:nvPr/>
            </p:nvSpPr>
            <p:spPr bwMode="auto">
              <a:xfrm>
                <a:off x="1355" y="1563"/>
                <a:ext cx="63" cy="13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0" y="25"/>
                  </a:cxn>
                  <a:cxn ang="0">
                    <a:pos x="25" y="51"/>
                  </a:cxn>
                  <a:cxn ang="0">
                    <a:pos x="0" y="72"/>
                  </a:cxn>
                  <a:cxn ang="0">
                    <a:pos x="21" y="70"/>
                  </a:cxn>
                  <a:cxn ang="0">
                    <a:pos x="31" y="41"/>
                  </a:cxn>
                  <a:cxn ang="0">
                    <a:pos x="37" y="18"/>
                  </a:cxn>
                  <a:cxn ang="0">
                    <a:pos x="34" y="0"/>
                  </a:cxn>
                </a:cxnLst>
                <a:rect l="0" t="0" r="r" b="b"/>
                <a:pathLst>
                  <a:path w="38" h="80">
                    <a:moveTo>
                      <a:pt x="34" y="0"/>
                    </a:moveTo>
                    <a:cubicBezTo>
                      <a:pt x="35" y="8"/>
                      <a:pt x="33" y="18"/>
                      <a:pt x="30" y="25"/>
                    </a:cubicBezTo>
                    <a:cubicBezTo>
                      <a:pt x="27" y="31"/>
                      <a:pt x="27" y="41"/>
                      <a:pt x="25" y="51"/>
                    </a:cubicBezTo>
                    <a:cubicBezTo>
                      <a:pt x="22" y="62"/>
                      <a:pt x="15" y="79"/>
                      <a:pt x="0" y="72"/>
                    </a:cubicBezTo>
                    <a:cubicBezTo>
                      <a:pt x="4" y="80"/>
                      <a:pt x="13" y="79"/>
                      <a:pt x="21" y="70"/>
                    </a:cubicBezTo>
                    <a:cubicBezTo>
                      <a:pt x="28" y="60"/>
                      <a:pt x="29" y="53"/>
                      <a:pt x="31" y="41"/>
                    </a:cubicBezTo>
                    <a:cubicBezTo>
                      <a:pt x="33" y="29"/>
                      <a:pt x="35" y="27"/>
                      <a:pt x="37" y="18"/>
                    </a:cubicBezTo>
                    <a:cubicBezTo>
                      <a:pt x="38" y="8"/>
                      <a:pt x="35" y="3"/>
                      <a:pt x="34" y="0"/>
                    </a:cubicBezTo>
                    <a:close/>
                  </a:path>
                </a:pathLst>
              </a:custGeom>
              <a:solidFill>
                <a:srgbClr val="FFF6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27" name="Freeform 55"/>
              <p:cNvSpPr>
                <a:spLocks/>
              </p:cNvSpPr>
              <p:nvPr/>
            </p:nvSpPr>
            <p:spPr bwMode="auto">
              <a:xfrm>
                <a:off x="639" y="2155"/>
                <a:ext cx="56" cy="174"/>
              </a:xfrm>
              <a:custGeom>
                <a:avLst/>
                <a:gdLst/>
                <a:ahLst/>
                <a:cxnLst>
                  <a:cxn ang="0">
                    <a:pos x="0" y="102"/>
                  </a:cxn>
                  <a:cxn ang="0">
                    <a:pos x="22" y="79"/>
                  </a:cxn>
                  <a:cxn ang="0">
                    <a:pos x="18" y="34"/>
                  </a:cxn>
                  <a:cxn ang="0">
                    <a:pos x="19" y="0"/>
                  </a:cxn>
                  <a:cxn ang="0">
                    <a:pos x="21" y="40"/>
                  </a:cxn>
                  <a:cxn ang="0">
                    <a:pos x="0" y="102"/>
                  </a:cxn>
                </a:cxnLst>
                <a:rect l="0" t="0" r="r" b="b"/>
                <a:pathLst>
                  <a:path w="34" h="105">
                    <a:moveTo>
                      <a:pt x="0" y="102"/>
                    </a:moveTo>
                    <a:cubicBezTo>
                      <a:pt x="10" y="103"/>
                      <a:pt x="22" y="93"/>
                      <a:pt x="22" y="79"/>
                    </a:cubicBezTo>
                    <a:cubicBezTo>
                      <a:pt x="22" y="64"/>
                      <a:pt x="20" y="47"/>
                      <a:pt x="18" y="34"/>
                    </a:cubicBezTo>
                    <a:cubicBezTo>
                      <a:pt x="17" y="21"/>
                      <a:pt x="16" y="10"/>
                      <a:pt x="19" y="0"/>
                    </a:cubicBezTo>
                    <a:cubicBezTo>
                      <a:pt x="18" y="6"/>
                      <a:pt x="16" y="17"/>
                      <a:pt x="21" y="40"/>
                    </a:cubicBezTo>
                    <a:cubicBezTo>
                      <a:pt x="26" y="63"/>
                      <a:pt x="34" y="105"/>
                      <a:pt x="0" y="102"/>
                    </a:cubicBezTo>
                    <a:close/>
                  </a:path>
                </a:pathLst>
              </a:custGeom>
              <a:solidFill>
                <a:srgbClr val="FFF6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28" name="Freeform 56"/>
              <p:cNvSpPr>
                <a:spLocks/>
              </p:cNvSpPr>
              <p:nvPr/>
            </p:nvSpPr>
            <p:spPr bwMode="auto">
              <a:xfrm>
                <a:off x="1083" y="3180"/>
                <a:ext cx="55" cy="71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0" y="40"/>
                  </a:cxn>
                  <a:cxn ang="0">
                    <a:pos x="20" y="0"/>
                  </a:cxn>
                </a:cxnLst>
                <a:rect l="0" t="0" r="r" b="b"/>
                <a:pathLst>
                  <a:path w="33" h="43">
                    <a:moveTo>
                      <a:pt x="20" y="0"/>
                    </a:moveTo>
                    <a:cubicBezTo>
                      <a:pt x="25" y="12"/>
                      <a:pt x="23" y="36"/>
                      <a:pt x="0" y="40"/>
                    </a:cubicBezTo>
                    <a:cubicBezTo>
                      <a:pt x="9" y="43"/>
                      <a:pt x="33" y="30"/>
                      <a:pt x="20" y="0"/>
                    </a:cubicBezTo>
                    <a:close/>
                  </a:path>
                </a:pathLst>
              </a:custGeom>
              <a:solidFill>
                <a:srgbClr val="FFF6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29" name="Freeform 57"/>
              <p:cNvSpPr>
                <a:spLocks/>
              </p:cNvSpPr>
              <p:nvPr/>
            </p:nvSpPr>
            <p:spPr bwMode="auto">
              <a:xfrm>
                <a:off x="1078" y="3925"/>
                <a:ext cx="110" cy="51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23" y="15"/>
                  </a:cxn>
                  <a:cxn ang="0">
                    <a:pos x="58" y="18"/>
                  </a:cxn>
                  <a:cxn ang="0">
                    <a:pos x="58" y="0"/>
                  </a:cxn>
                  <a:cxn ang="0">
                    <a:pos x="58" y="23"/>
                  </a:cxn>
                  <a:cxn ang="0">
                    <a:pos x="28" y="21"/>
                  </a:cxn>
                  <a:cxn ang="0">
                    <a:pos x="0" y="16"/>
                  </a:cxn>
                </a:cxnLst>
                <a:rect l="0" t="0" r="r" b="b"/>
                <a:pathLst>
                  <a:path w="66" h="31">
                    <a:moveTo>
                      <a:pt x="0" y="16"/>
                    </a:moveTo>
                    <a:cubicBezTo>
                      <a:pt x="7" y="18"/>
                      <a:pt x="15" y="12"/>
                      <a:pt x="23" y="15"/>
                    </a:cubicBezTo>
                    <a:cubicBezTo>
                      <a:pt x="32" y="17"/>
                      <a:pt x="51" y="29"/>
                      <a:pt x="58" y="18"/>
                    </a:cubicBezTo>
                    <a:cubicBezTo>
                      <a:pt x="65" y="7"/>
                      <a:pt x="58" y="0"/>
                      <a:pt x="58" y="0"/>
                    </a:cubicBezTo>
                    <a:cubicBezTo>
                      <a:pt x="66" y="7"/>
                      <a:pt x="66" y="15"/>
                      <a:pt x="58" y="23"/>
                    </a:cubicBezTo>
                    <a:cubicBezTo>
                      <a:pt x="51" y="31"/>
                      <a:pt x="33" y="24"/>
                      <a:pt x="28" y="21"/>
                    </a:cubicBezTo>
                    <a:cubicBezTo>
                      <a:pt x="18" y="16"/>
                      <a:pt x="6" y="21"/>
                      <a:pt x="0" y="16"/>
                    </a:cubicBezTo>
                    <a:close/>
                  </a:path>
                </a:pathLst>
              </a:custGeom>
              <a:solidFill>
                <a:srgbClr val="FFF6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30" name="Freeform 58"/>
              <p:cNvSpPr>
                <a:spLocks/>
              </p:cNvSpPr>
              <p:nvPr/>
            </p:nvSpPr>
            <p:spPr bwMode="auto">
              <a:xfrm>
                <a:off x="699" y="2397"/>
                <a:ext cx="56" cy="194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6" y="40"/>
                  </a:cxn>
                  <a:cxn ang="0">
                    <a:pos x="3" y="79"/>
                  </a:cxn>
                  <a:cxn ang="0">
                    <a:pos x="11" y="101"/>
                  </a:cxn>
                  <a:cxn ang="0">
                    <a:pos x="24" y="107"/>
                  </a:cxn>
                  <a:cxn ang="0">
                    <a:pos x="24" y="79"/>
                  </a:cxn>
                  <a:cxn ang="0">
                    <a:pos x="31" y="39"/>
                  </a:cxn>
                  <a:cxn ang="0">
                    <a:pos x="33" y="21"/>
                  </a:cxn>
                  <a:cxn ang="0">
                    <a:pos x="34" y="6"/>
                  </a:cxn>
                </a:cxnLst>
                <a:rect l="0" t="0" r="r" b="b"/>
                <a:pathLst>
                  <a:path w="34" h="117">
                    <a:moveTo>
                      <a:pt x="27" y="0"/>
                    </a:moveTo>
                    <a:cubicBezTo>
                      <a:pt x="23" y="20"/>
                      <a:pt x="10" y="25"/>
                      <a:pt x="6" y="40"/>
                    </a:cubicBezTo>
                    <a:cubicBezTo>
                      <a:pt x="1" y="54"/>
                      <a:pt x="0" y="64"/>
                      <a:pt x="3" y="79"/>
                    </a:cubicBezTo>
                    <a:cubicBezTo>
                      <a:pt x="4" y="88"/>
                      <a:pt x="7" y="93"/>
                      <a:pt x="11" y="101"/>
                    </a:cubicBezTo>
                    <a:cubicBezTo>
                      <a:pt x="14" y="107"/>
                      <a:pt x="21" y="117"/>
                      <a:pt x="24" y="107"/>
                    </a:cubicBezTo>
                    <a:cubicBezTo>
                      <a:pt x="26" y="97"/>
                      <a:pt x="21" y="90"/>
                      <a:pt x="24" y="79"/>
                    </a:cubicBezTo>
                    <a:cubicBezTo>
                      <a:pt x="26" y="66"/>
                      <a:pt x="30" y="52"/>
                      <a:pt x="31" y="39"/>
                    </a:cubicBezTo>
                    <a:cubicBezTo>
                      <a:pt x="31" y="33"/>
                      <a:pt x="32" y="27"/>
                      <a:pt x="33" y="21"/>
                    </a:cubicBezTo>
                    <a:cubicBezTo>
                      <a:pt x="33" y="16"/>
                      <a:pt x="34" y="11"/>
                      <a:pt x="34" y="6"/>
                    </a:cubicBezTo>
                  </a:path>
                </a:pathLst>
              </a:custGeom>
              <a:solidFill>
                <a:srgbClr val="F1DD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31" name="Freeform 59"/>
              <p:cNvSpPr>
                <a:spLocks/>
              </p:cNvSpPr>
              <p:nvPr/>
            </p:nvSpPr>
            <p:spPr bwMode="auto">
              <a:xfrm>
                <a:off x="1105" y="2241"/>
                <a:ext cx="60" cy="178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30" y="60"/>
                  </a:cxn>
                  <a:cxn ang="0">
                    <a:pos x="0" y="107"/>
                  </a:cxn>
                  <a:cxn ang="0">
                    <a:pos x="1" y="102"/>
                  </a:cxn>
                  <a:cxn ang="0">
                    <a:pos x="9" y="66"/>
                  </a:cxn>
                  <a:cxn ang="0">
                    <a:pos x="25" y="13"/>
                  </a:cxn>
                </a:cxnLst>
                <a:rect l="0" t="0" r="r" b="b"/>
                <a:pathLst>
                  <a:path w="36" h="107">
                    <a:moveTo>
                      <a:pt x="34" y="0"/>
                    </a:moveTo>
                    <a:cubicBezTo>
                      <a:pt x="32" y="21"/>
                      <a:pt x="36" y="40"/>
                      <a:pt x="30" y="60"/>
                    </a:cubicBezTo>
                    <a:cubicBezTo>
                      <a:pt x="24" y="78"/>
                      <a:pt x="16" y="97"/>
                      <a:pt x="0" y="107"/>
                    </a:cubicBezTo>
                    <a:cubicBezTo>
                      <a:pt x="1" y="105"/>
                      <a:pt x="1" y="104"/>
                      <a:pt x="1" y="102"/>
                    </a:cubicBezTo>
                    <a:cubicBezTo>
                      <a:pt x="4" y="90"/>
                      <a:pt x="4" y="77"/>
                      <a:pt x="9" y="66"/>
                    </a:cubicBezTo>
                    <a:cubicBezTo>
                      <a:pt x="16" y="48"/>
                      <a:pt x="19" y="30"/>
                      <a:pt x="25" y="13"/>
                    </a:cubicBezTo>
                  </a:path>
                </a:pathLst>
              </a:custGeom>
              <a:solidFill>
                <a:srgbClr val="F1DD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32" name="Freeform 60"/>
              <p:cNvSpPr>
                <a:spLocks/>
              </p:cNvSpPr>
              <p:nvPr/>
            </p:nvSpPr>
            <p:spPr bwMode="auto">
              <a:xfrm>
                <a:off x="1263" y="2066"/>
                <a:ext cx="57" cy="15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19" y="15"/>
                  </a:cxn>
                  <a:cxn ang="0">
                    <a:pos x="6" y="39"/>
                  </a:cxn>
                  <a:cxn ang="0">
                    <a:pos x="1" y="88"/>
                  </a:cxn>
                  <a:cxn ang="0">
                    <a:pos x="3" y="93"/>
                  </a:cxn>
                  <a:cxn ang="0">
                    <a:pos x="17" y="47"/>
                  </a:cxn>
                  <a:cxn ang="0">
                    <a:pos x="28" y="22"/>
                  </a:cxn>
                  <a:cxn ang="0">
                    <a:pos x="34" y="6"/>
                  </a:cxn>
                </a:cxnLst>
                <a:rect l="0" t="0" r="r" b="b"/>
                <a:pathLst>
                  <a:path w="34" h="93">
                    <a:moveTo>
                      <a:pt x="32" y="0"/>
                    </a:moveTo>
                    <a:cubicBezTo>
                      <a:pt x="30" y="5"/>
                      <a:pt x="22" y="10"/>
                      <a:pt x="19" y="15"/>
                    </a:cubicBezTo>
                    <a:cubicBezTo>
                      <a:pt x="13" y="23"/>
                      <a:pt x="9" y="30"/>
                      <a:pt x="6" y="39"/>
                    </a:cubicBezTo>
                    <a:cubicBezTo>
                      <a:pt x="0" y="56"/>
                      <a:pt x="0" y="71"/>
                      <a:pt x="1" y="88"/>
                    </a:cubicBezTo>
                    <a:cubicBezTo>
                      <a:pt x="2" y="89"/>
                      <a:pt x="3" y="91"/>
                      <a:pt x="3" y="93"/>
                    </a:cubicBezTo>
                    <a:cubicBezTo>
                      <a:pt x="10" y="79"/>
                      <a:pt x="12" y="62"/>
                      <a:pt x="17" y="47"/>
                    </a:cubicBezTo>
                    <a:cubicBezTo>
                      <a:pt x="20" y="38"/>
                      <a:pt x="25" y="31"/>
                      <a:pt x="28" y="22"/>
                    </a:cubicBezTo>
                    <a:cubicBezTo>
                      <a:pt x="30" y="17"/>
                      <a:pt x="31" y="11"/>
                      <a:pt x="34" y="6"/>
                    </a:cubicBezTo>
                  </a:path>
                </a:pathLst>
              </a:custGeom>
              <a:solidFill>
                <a:srgbClr val="F1DD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33" name="Freeform 61"/>
              <p:cNvSpPr>
                <a:spLocks/>
              </p:cNvSpPr>
              <p:nvPr/>
            </p:nvSpPr>
            <p:spPr bwMode="auto">
              <a:xfrm>
                <a:off x="1130" y="2651"/>
                <a:ext cx="53" cy="183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6" y="31"/>
                  </a:cxn>
                  <a:cxn ang="0">
                    <a:pos x="1" y="65"/>
                  </a:cxn>
                  <a:cxn ang="0">
                    <a:pos x="9" y="95"/>
                  </a:cxn>
                  <a:cxn ang="0">
                    <a:pos x="19" y="110"/>
                  </a:cxn>
                  <a:cxn ang="0">
                    <a:pos x="25" y="58"/>
                  </a:cxn>
                  <a:cxn ang="0">
                    <a:pos x="30" y="34"/>
                  </a:cxn>
                  <a:cxn ang="0">
                    <a:pos x="32" y="4"/>
                  </a:cxn>
                </a:cxnLst>
                <a:rect l="0" t="0" r="r" b="b"/>
                <a:pathLst>
                  <a:path w="32" h="110">
                    <a:moveTo>
                      <a:pt x="26" y="0"/>
                    </a:moveTo>
                    <a:cubicBezTo>
                      <a:pt x="24" y="11"/>
                      <a:pt x="11" y="21"/>
                      <a:pt x="6" y="31"/>
                    </a:cubicBezTo>
                    <a:cubicBezTo>
                      <a:pt x="2" y="41"/>
                      <a:pt x="0" y="54"/>
                      <a:pt x="1" y="65"/>
                    </a:cubicBezTo>
                    <a:cubicBezTo>
                      <a:pt x="1" y="77"/>
                      <a:pt x="5" y="84"/>
                      <a:pt x="9" y="95"/>
                    </a:cubicBezTo>
                    <a:cubicBezTo>
                      <a:pt x="11" y="99"/>
                      <a:pt x="14" y="109"/>
                      <a:pt x="19" y="110"/>
                    </a:cubicBezTo>
                    <a:cubicBezTo>
                      <a:pt x="19" y="93"/>
                      <a:pt x="22" y="75"/>
                      <a:pt x="25" y="58"/>
                    </a:cubicBezTo>
                    <a:cubicBezTo>
                      <a:pt x="26" y="50"/>
                      <a:pt x="28" y="42"/>
                      <a:pt x="30" y="34"/>
                    </a:cubicBezTo>
                    <a:cubicBezTo>
                      <a:pt x="32" y="24"/>
                      <a:pt x="29" y="13"/>
                      <a:pt x="32" y="4"/>
                    </a:cubicBezTo>
                  </a:path>
                </a:pathLst>
              </a:custGeom>
              <a:solidFill>
                <a:srgbClr val="F1DD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34" name="Freeform 62"/>
              <p:cNvSpPr>
                <a:spLocks/>
              </p:cNvSpPr>
              <p:nvPr/>
            </p:nvSpPr>
            <p:spPr bwMode="auto">
              <a:xfrm>
                <a:off x="972" y="2741"/>
                <a:ext cx="70" cy="132"/>
              </a:xfrm>
              <a:custGeom>
                <a:avLst/>
                <a:gdLst/>
                <a:ahLst/>
                <a:cxnLst>
                  <a:cxn ang="0">
                    <a:pos x="38" y="0"/>
                  </a:cxn>
                  <a:cxn ang="0">
                    <a:pos x="19" y="80"/>
                  </a:cxn>
                  <a:cxn ang="0">
                    <a:pos x="7" y="59"/>
                  </a:cxn>
                  <a:cxn ang="0">
                    <a:pos x="0" y="39"/>
                  </a:cxn>
                  <a:cxn ang="0">
                    <a:pos x="2" y="21"/>
                  </a:cxn>
                </a:cxnLst>
                <a:rect l="0" t="0" r="r" b="b"/>
                <a:pathLst>
                  <a:path w="42" h="80">
                    <a:moveTo>
                      <a:pt x="38" y="0"/>
                    </a:moveTo>
                    <a:cubicBezTo>
                      <a:pt x="41" y="30"/>
                      <a:pt x="42" y="57"/>
                      <a:pt x="19" y="80"/>
                    </a:cubicBezTo>
                    <a:cubicBezTo>
                      <a:pt x="16" y="73"/>
                      <a:pt x="10" y="66"/>
                      <a:pt x="7" y="59"/>
                    </a:cubicBezTo>
                    <a:cubicBezTo>
                      <a:pt x="4" y="52"/>
                      <a:pt x="1" y="46"/>
                      <a:pt x="0" y="39"/>
                    </a:cubicBezTo>
                    <a:cubicBezTo>
                      <a:pt x="0" y="33"/>
                      <a:pt x="2" y="27"/>
                      <a:pt x="2" y="21"/>
                    </a:cubicBezTo>
                  </a:path>
                </a:pathLst>
              </a:custGeom>
              <a:solidFill>
                <a:srgbClr val="F1DD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35" name="Freeform 63"/>
              <p:cNvSpPr>
                <a:spLocks/>
              </p:cNvSpPr>
              <p:nvPr/>
            </p:nvSpPr>
            <p:spPr bwMode="auto">
              <a:xfrm>
                <a:off x="975" y="3205"/>
                <a:ext cx="22" cy="98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11" y="33"/>
                  </a:cxn>
                  <a:cxn ang="0">
                    <a:pos x="0" y="59"/>
                  </a:cxn>
                </a:cxnLst>
                <a:rect l="0" t="0" r="r" b="b"/>
                <a:pathLst>
                  <a:path w="13" h="59">
                    <a:moveTo>
                      <a:pt x="9" y="0"/>
                    </a:moveTo>
                    <a:cubicBezTo>
                      <a:pt x="13" y="10"/>
                      <a:pt x="12" y="23"/>
                      <a:pt x="11" y="33"/>
                    </a:cubicBezTo>
                    <a:cubicBezTo>
                      <a:pt x="10" y="39"/>
                      <a:pt x="6" y="59"/>
                      <a:pt x="0" y="59"/>
                    </a:cubicBezTo>
                  </a:path>
                </a:pathLst>
              </a:custGeom>
              <a:solidFill>
                <a:srgbClr val="F1DD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36" name="Freeform 64"/>
              <p:cNvSpPr>
                <a:spLocks/>
              </p:cNvSpPr>
              <p:nvPr/>
            </p:nvSpPr>
            <p:spPr bwMode="auto">
              <a:xfrm>
                <a:off x="670" y="3608"/>
                <a:ext cx="27" cy="124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1" y="34"/>
                  </a:cxn>
                  <a:cxn ang="0">
                    <a:pos x="16" y="75"/>
                  </a:cxn>
                  <a:cxn ang="0">
                    <a:pos x="11" y="43"/>
                  </a:cxn>
                  <a:cxn ang="0">
                    <a:pos x="9" y="22"/>
                  </a:cxn>
                  <a:cxn ang="0">
                    <a:pos x="12" y="7"/>
                  </a:cxn>
                </a:cxnLst>
                <a:rect l="0" t="0" r="r" b="b"/>
                <a:pathLst>
                  <a:path w="16" h="75">
                    <a:moveTo>
                      <a:pt x="9" y="0"/>
                    </a:moveTo>
                    <a:cubicBezTo>
                      <a:pt x="3" y="13"/>
                      <a:pt x="0" y="19"/>
                      <a:pt x="1" y="34"/>
                    </a:cubicBezTo>
                    <a:cubicBezTo>
                      <a:pt x="2" y="46"/>
                      <a:pt x="5" y="68"/>
                      <a:pt x="16" y="75"/>
                    </a:cubicBezTo>
                    <a:cubicBezTo>
                      <a:pt x="15" y="64"/>
                      <a:pt x="14" y="54"/>
                      <a:pt x="11" y="43"/>
                    </a:cubicBezTo>
                    <a:cubicBezTo>
                      <a:pt x="10" y="36"/>
                      <a:pt x="8" y="30"/>
                      <a:pt x="9" y="22"/>
                    </a:cubicBezTo>
                    <a:cubicBezTo>
                      <a:pt x="10" y="17"/>
                      <a:pt x="11" y="12"/>
                      <a:pt x="12" y="7"/>
                    </a:cubicBezTo>
                  </a:path>
                </a:pathLst>
              </a:custGeom>
              <a:solidFill>
                <a:srgbClr val="F1DD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37" name="Freeform 65"/>
              <p:cNvSpPr>
                <a:spLocks/>
              </p:cNvSpPr>
              <p:nvPr/>
            </p:nvSpPr>
            <p:spPr bwMode="auto">
              <a:xfrm>
                <a:off x="662" y="3047"/>
                <a:ext cx="48" cy="155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7" y="24"/>
                  </a:cxn>
                  <a:cxn ang="0">
                    <a:pos x="1" y="53"/>
                  </a:cxn>
                  <a:cxn ang="0">
                    <a:pos x="19" y="93"/>
                  </a:cxn>
                  <a:cxn ang="0">
                    <a:pos x="19" y="87"/>
                  </a:cxn>
                  <a:cxn ang="0">
                    <a:pos x="19" y="55"/>
                  </a:cxn>
                  <a:cxn ang="0">
                    <a:pos x="22" y="30"/>
                  </a:cxn>
                  <a:cxn ang="0">
                    <a:pos x="29" y="14"/>
                  </a:cxn>
                </a:cxnLst>
                <a:rect l="0" t="0" r="r" b="b"/>
                <a:pathLst>
                  <a:path w="29" h="93">
                    <a:moveTo>
                      <a:pt x="21" y="0"/>
                    </a:moveTo>
                    <a:cubicBezTo>
                      <a:pt x="20" y="8"/>
                      <a:pt x="11" y="16"/>
                      <a:pt x="7" y="24"/>
                    </a:cubicBezTo>
                    <a:cubicBezTo>
                      <a:pt x="3" y="33"/>
                      <a:pt x="0" y="43"/>
                      <a:pt x="1" y="53"/>
                    </a:cubicBezTo>
                    <a:cubicBezTo>
                      <a:pt x="1" y="69"/>
                      <a:pt x="7" y="83"/>
                      <a:pt x="19" y="93"/>
                    </a:cubicBezTo>
                    <a:cubicBezTo>
                      <a:pt x="18" y="90"/>
                      <a:pt x="19" y="90"/>
                      <a:pt x="19" y="87"/>
                    </a:cubicBezTo>
                    <a:cubicBezTo>
                      <a:pt x="20" y="77"/>
                      <a:pt x="19" y="66"/>
                      <a:pt x="19" y="55"/>
                    </a:cubicBezTo>
                    <a:cubicBezTo>
                      <a:pt x="18" y="47"/>
                      <a:pt x="19" y="38"/>
                      <a:pt x="22" y="30"/>
                    </a:cubicBezTo>
                    <a:cubicBezTo>
                      <a:pt x="25" y="24"/>
                      <a:pt x="28" y="20"/>
                      <a:pt x="29" y="14"/>
                    </a:cubicBezTo>
                  </a:path>
                </a:pathLst>
              </a:custGeom>
              <a:solidFill>
                <a:srgbClr val="F1DD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38" name="Freeform 66"/>
              <p:cNvSpPr>
                <a:spLocks/>
              </p:cNvSpPr>
              <p:nvPr/>
            </p:nvSpPr>
            <p:spPr bwMode="auto">
              <a:xfrm>
                <a:off x="1040" y="2295"/>
                <a:ext cx="133" cy="408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50" y="70"/>
                  </a:cxn>
                  <a:cxn ang="0">
                    <a:pos x="22" y="157"/>
                  </a:cxn>
                  <a:cxn ang="0">
                    <a:pos x="0" y="246"/>
                  </a:cxn>
                  <a:cxn ang="0">
                    <a:pos x="44" y="105"/>
                  </a:cxn>
                  <a:cxn ang="0">
                    <a:pos x="75" y="0"/>
                  </a:cxn>
                </a:cxnLst>
                <a:rect l="0" t="0" r="r" b="b"/>
                <a:pathLst>
                  <a:path w="80" h="246">
                    <a:moveTo>
                      <a:pt x="75" y="0"/>
                    </a:moveTo>
                    <a:cubicBezTo>
                      <a:pt x="75" y="28"/>
                      <a:pt x="61" y="52"/>
                      <a:pt x="50" y="70"/>
                    </a:cubicBezTo>
                    <a:cubicBezTo>
                      <a:pt x="39" y="87"/>
                      <a:pt x="36" y="108"/>
                      <a:pt x="22" y="157"/>
                    </a:cubicBezTo>
                    <a:cubicBezTo>
                      <a:pt x="9" y="206"/>
                      <a:pt x="0" y="246"/>
                      <a:pt x="0" y="246"/>
                    </a:cubicBezTo>
                    <a:cubicBezTo>
                      <a:pt x="10" y="218"/>
                      <a:pt x="39" y="129"/>
                      <a:pt x="44" y="105"/>
                    </a:cubicBezTo>
                    <a:cubicBezTo>
                      <a:pt x="49" y="80"/>
                      <a:pt x="80" y="36"/>
                      <a:pt x="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39" name="Freeform 67"/>
              <p:cNvSpPr>
                <a:spLocks/>
              </p:cNvSpPr>
              <p:nvPr/>
            </p:nvSpPr>
            <p:spPr bwMode="auto">
              <a:xfrm>
                <a:off x="1080" y="3351"/>
                <a:ext cx="285" cy="522"/>
              </a:xfrm>
              <a:custGeom>
                <a:avLst/>
                <a:gdLst/>
                <a:ahLst/>
                <a:cxnLst>
                  <a:cxn ang="0">
                    <a:pos x="112" y="305"/>
                  </a:cxn>
                  <a:cxn ang="0">
                    <a:pos x="7" y="158"/>
                  </a:cxn>
                  <a:cxn ang="0">
                    <a:pos x="55" y="0"/>
                  </a:cxn>
                  <a:cxn ang="0">
                    <a:pos x="155" y="135"/>
                  </a:cxn>
                  <a:cxn ang="0">
                    <a:pos x="112" y="305"/>
                  </a:cxn>
                </a:cxnLst>
                <a:rect l="0" t="0" r="r" b="b"/>
                <a:pathLst>
                  <a:path w="171" h="315">
                    <a:moveTo>
                      <a:pt x="112" y="305"/>
                    </a:moveTo>
                    <a:cubicBezTo>
                      <a:pt x="32" y="315"/>
                      <a:pt x="14" y="206"/>
                      <a:pt x="7" y="158"/>
                    </a:cubicBezTo>
                    <a:cubicBezTo>
                      <a:pt x="0" y="100"/>
                      <a:pt x="2" y="2"/>
                      <a:pt x="55" y="0"/>
                    </a:cubicBezTo>
                    <a:cubicBezTo>
                      <a:pt x="105" y="0"/>
                      <a:pt x="135" y="52"/>
                      <a:pt x="155" y="135"/>
                    </a:cubicBezTo>
                    <a:cubicBezTo>
                      <a:pt x="171" y="201"/>
                      <a:pt x="165" y="300"/>
                      <a:pt x="112" y="30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40" name="Freeform 68"/>
              <p:cNvSpPr>
                <a:spLocks/>
              </p:cNvSpPr>
              <p:nvPr/>
            </p:nvSpPr>
            <p:spPr bwMode="auto">
              <a:xfrm>
                <a:off x="1263" y="2052"/>
                <a:ext cx="210" cy="1123"/>
              </a:xfrm>
              <a:custGeom>
                <a:avLst/>
                <a:gdLst/>
                <a:ahLst/>
                <a:cxnLst>
                  <a:cxn ang="0">
                    <a:pos x="126" y="671"/>
                  </a:cxn>
                  <a:cxn ang="0">
                    <a:pos x="98" y="677"/>
                  </a:cxn>
                  <a:cxn ang="0">
                    <a:pos x="54" y="673"/>
                  </a:cxn>
                  <a:cxn ang="0">
                    <a:pos x="19" y="655"/>
                  </a:cxn>
                  <a:cxn ang="0">
                    <a:pos x="0" y="615"/>
                  </a:cxn>
                  <a:cxn ang="0">
                    <a:pos x="4" y="548"/>
                  </a:cxn>
                  <a:cxn ang="0">
                    <a:pos x="7" y="484"/>
                  </a:cxn>
                  <a:cxn ang="0">
                    <a:pos x="9" y="431"/>
                  </a:cxn>
                  <a:cxn ang="0">
                    <a:pos x="6" y="405"/>
                  </a:cxn>
                  <a:cxn ang="0">
                    <a:pos x="13" y="328"/>
                  </a:cxn>
                  <a:cxn ang="0">
                    <a:pos x="28" y="259"/>
                  </a:cxn>
                  <a:cxn ang="0">
                    <a:pos x="47" y="199"/>
                  </a:cxn>
                  <a:cxn ang="0">
                    <a:pos x="68" y="137"/>
                  </a:cxn>
                  <a:cxn ang="0">
                    <a:pos x="86" y="69"/>
                  </a:cxn>
                  <a:cxn ang="0">
                    <a:pos x="105" y="18"/>
                  </a:cxn>
                  <a:cxn ang="0">
                    <a:pos x="126" y="0"/>
                  </a:cxn>
                </a:cxnLst>
                <a:rect l="0" t="0" r="r" b="b"/>
                <a:pathLst>
                  <a:path w="126" h="677">
                    <a:moveTo>
                      <a:pt x="126" y="671"/>
                    </a:moveTo>
                    <a:cubicBezTo>
                      <a:pt x="119" y="672"/>
                      <a:pt x="108" y="673"/>
                      <a:pt x="98" y="677"/>
                    </a:cubicBezTo>
                    <a:cubicBezTo>
                      <a:pt x="92" y="668"/>
                      <a:pt x="73" y="665"/>
                      <a:pt x="54" y="673"/>
                    </a:cubicBezTo>
                    <a:cubicBezTo>
                      <a:pt x="54" y="670"/>
                      <a:pt x="27" y="653"/>
                      <a:pt x="19" y="655"/>
                    </a:cubicBezTo>
                    <a:cubicBezTo>
                      <a:pt x="18" y="642"/>
                      <a:pt x="13" y="621"/>
                      <a:pt x="0" y="615"/>
                    </a:cubicBezTo>
                    <a:cubicBezTo>
                      <a:pt x="11" y="608"/>
                      <a:pt x="13" y="561"/>
                      <a:pt x="4" y="548"/>
                    </a:cubicBezTo>
                    <a:cubicBezTo>
                      <a:pt x="11" y="538"/>
                      <a:pt x="12" y="501"/>
                      <a:pt x="7" y="484"/>
                    </a:cubicBezTo>
                    <a:cubicBezTo>
                      <a:pt x="16" y="471"/>
                      <a:pt x="9" y="431"/>
                      <a:pt x="9" y="431"/>
                    </a:cubicBezTo>
                    <a:cubicBezTo>
                      <a:pt x="6" y="405"/>
                      <a:pt x="6" y="405"/>
                      <a:pt x="6" y="405"/>
                    </a:cubicBezTo>
                    <a:cubicBezTo>
                      <a:pt x="11" y="396"/>
                      <a:pt x="23" y="351"/>
                      <a:pt x="13" y="328"/>
                    </a:cubicBezTo>
                    <a:cubicBezTo>
                      <a:pt x="24" y="321"/>
                      <a:pt x="34" y="279"/>
                      <a:pt x="28" y="259"/>
                    </a:cubicBezTo>
                    <a:cubicBezTo>
                      <a:pt x="38" y="247"/>
                      <a:pt x="53" y="215"/>
                      <a:pt x="47" y="199"/>
                    </a:cubicBezTo>
                    <a:cubicBezTo>
                      <a:pt x="58" y="193"/>
                      <a:pt x="71" y="155"/>
                      <a:pt x="68" y="137"/>
                    </a:cubicBezTo>
                    <a:cubicBezTo>
                      <a:pt x="79" y="129"/>
                      <a:pt x="90" y="82"/>
                      <a:pt x="86" y="69"/>
                    </a:cubicBezTo>
                    <a:cubicBezTo>
                      <a:pt x="94" y="63"/>
                      <a:pt x="107" y="33"/>
                      <a:pt x="105" y="18"/>
                    </a:cubicBezTo>
                    <a:cubicBezTo>
                      <a:pt x="109" y="18"/>
                      <a:pt x="118" y="10"/>
                      <a:pt x="126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41" name="Freeform 69"/>
              <p:cNvSpPr>
                <a:spLocks/>
              </p:cNvSpPr>
              <p:nvPr/>
            </p:nvSpPr>
            <p:spPr bwMode="auto">
              <a:xfrm>
                <a:off x="1140" y="1872"/>
                <a:ext cx="333" cy="1434"/>
              </a:xfrm>
              <a:custGeom>
                <a:avLst/>
                <a:gdLst/>
                <a:ahLst/>
                <a:cxnLst>
                  <a:cxn ang="0">
                    <a:pos x="200" y="0"/>
                  </a:cxn>
                  <a:cxn ang="0">
                    <a:pos x="182" y="14"/>
                  </a:cxn>
                  <a:cxn ang="0">
                    <a:pos x="75" y="231"/>
                  </a:cxn>
                  <a:cxn ang="0">
                    <a:pos x="27" y="426"/>
                  </a:cxn>
                  <a:cxn ang="0">
                    <a:pos x="7" y="695"/>
                  </a:cxn>
                  <a:cxn ang="0">
                    <a:pos x="53" y="826"/>
                  </a:cxn>
                  <a:cxn ang="0">
                    <a:pos x="200" y="853"/>
                  </a:cxn>
                </a:cxnLst>
                <a:rect l="0" t="0" r="r" b="b"/>
                <a:pathLst>
                  <a:path w="200" h="865">
                    <a:moveTo>
                      <a:pt x="200" y="0"/>
                    </a:moveTo>
                    <a:cubicBezTo>
                      <a:pt x="194" y="3"/>
                      <a:pt x="188" y="8"/>
                      <a:pt x="182" y="14"/>
                    </a:cubicBezTo>
                    <a:cubicBezTo>
                      <a:pt x="135" y="45"/>
                      <a:pt x="104" y="120"/>
                      <a:pt x="75" y="231"/>
                    </a:cubicBezTo>
                    <a:cubicBezTo>
                      <a:pt x="62" y="278"/>
                      <a:pt x="32" y="346"/>
                      <a:pt x="27" y="426"/>
                    </a:cubicBezTo>
                    <a:cubicBezTo>
                      <a:pt x="22" y="506"/>
                      <a:pt x="15" y="625"/>
                      <a:pt x="7" y="695"/>
                    </a:cubicBezTo>
                    <a:cubicBezTo>
                      <a:pt x="0" y="756"/>
                      <a:pt x="11" y="798"/>
                      <a:pt x="53" y="826"/>
                    </a:cubicBezTo>
                    <a:cubicBezTo>
                      <a:pt x="114" y="865"/>
                      <a:pt x="179" y="858"/>
                      <a:pt x="200" y="85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42" name="Freeform 70"/>
              <p:cNvSpPr>
                <a:spLocks/>
              </p:cNvSpPr>
              <p:nvPr/>
            </p:nvSpPr>
            <p:spPr bwMode="auto">
              <a:xfrm>
                <a:off x="604" y="896"/>
                <a:ext cx="3" cy="67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40"/>
                  </a:cxn>
                </a:cxnLst>
                <a:rect l="0" t="0" r="r" b="b"/>
                <a:pathLst>
                  <a:path w="2" h="40">
                    <a:moveTo>
                      <a:pt x="1" y="0"/>
                    </a:moveTo>
                    <a:cubicBezTo>
                      <a:pt x="2" y="11"/>
                      <a:pt x="0" y="40"/>
                      <a:pt x="0" y="4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43" name="Freeform 71"/>
              <p:cNvSpPr>
                <a:spLocks/>
              </p:cNvSpPr>
              <p:nvPr/>
            </p:nvSpPr>
            <p:spPr bwMode="auto">
              <a:xfrm>
                <a:off x="650" y="903"/>
                <a:ext cx="19" cy="8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0" y="49"/>
                  </a:cxn>
                </a:cxnLst>
                <a:rect l="0" t="0" r="r" b="b"/>
                <a:pathLst>
                  <a:path w="11" h="49">
                    <a:moveTo>
                      <a:pt x="11" y="0"/>
                    </a:moveTo>
                    <a:cubicBezTo>
                      <a:pt x="11" y="15"/>
                      <a:pt x="2" y="42"/>
                      <a:pt x="0" y="49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44" name="Freeform 72"/>
              <p:cNvSpPr>
                <a:spLocks/>
              </p:cNvSpPr>
              <p:nvPr/>
            </p:nvSpPr>
            <p:spPr bwMode="auto">
              <a:xfrm>
                <a:off x="684" y="928"/>
                <a:ext cx="30" cy="66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18" y="0"/>
                  </a:cxn>
                </a:cxnLst>
                <a:rect l="0" t="0" r="r" b="b"/>
                <a:pathLst>
                  <a:path w="18" h="40">
                    <a:moveTo>
                      <a:pt x="0" y="40"/>
                    </a:moveTo>
                    <a:cubicBezTo>
                      <a:pt x="6" y="26"/>
                      <a:pt x="14" y="4"/>
                      <a:pt x="18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45" name="Freeform 73"/>
              <p:cNvSpPr>
                <a:spLocks/>
              </p:cNvSpPr>
              <p:nvPr/>
            </p:nvSpPr>
            <p:spPr bwMode="auto">
              <a:xfrm>
                <a:off x="717" y="966"/>
                <a:ext cx="40" cy="57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4" y="0"/>
                  </a:cxn>
                </a:cxnLst>
                <a:rect l="0" t="0" r="r" b="b"/>
                <a:pathLst>
                  <a:path w="24" h="34">
                    <a:moveTo>
                      <a:pt x="0" y="34"/>
                    </a:moveTo>
                    <a:cubicBezTo>
                      <a:pt x="7" y="29"/>
                      <a:pt x="24" y="0"/>
                      <a:pt x="24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46" name="Freeform 74"/>
              <p:cNvSpPr>
                <a:spLocks/>
              </p:cNvSpPr>
              <p:nvPr/>
            </p:nvSpPr>
            <p:spPr bwMode="auto">
              <a:xfrm>
                <a:off x="735" y="1014"/>
                <a:ext cx="60" cy="47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6" y="0"/>
                  </a:cxn>
                </a:cxnLst>
                <a:rect l="0" t="0" r="r" b="b"/>
                <a:pathLst>
                  <a:path w="36" h="28">
                    <a:moveTo>
                      <a:pt x="0" y="28"/>
                    </a:moveTo>
                    <a:cubicBezTo>
                      <a:pt x="11" y="23"/>
                      <a:pt x="36" y="0"/>
                      <a:pt x="36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47" name="Freeform 75"/>
              <p:cNvSpPr>
                <a:spLocks/>
              </p:cNvSpPr>
              <p:nvPr/>
            </p:nvSpPr>
            <p:spPr bwMode="auto">
              <a:xfrm>
                <a:off x="735" y="1076"/>
                <a:ext cx="78" cy="28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47" y="0"/>
                  </a:cxn>
                </a:cxnLst>
                <a:rect l="0" t="0" r="r" b="b"/>
                <a:pathLst>
                  <a:path w="47" h="17">
                    <a:moveTo>
                      <a:pt x="0" y="17"/>
                    </a:moveTo>
                    <a:cubicBezTo>
                      <a:pt x="6" y="16"/>
                      <a:pt x="44" y="3"/>
                      <a:pt x="47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48" name="Freeform 76"/>
              <p:cNvSpPr>
                <a:spLocks/>
              </p:cNvSpPr>
              <p:nvPr/>
            </p:nvSpPr>
            <p:spPr bwMode="auto">
              <a:xfrm>
                <a:off x="733" y="1134"/>
                <a:ext cx="84" cy="18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50" y="0"/>
                  </a:cxn>
                </a:cxnLst>
                <a:rect l="0" t="0" r="r" b="b"/>
                <a:pathLst>
                  <a:path w="50" h="11">
                    <a:moveTo>
                      <a:pt x="0" y="9"/>
                    </a:moveTo>
                    <a:cubicBezTo>
                      <a:pt x="12" y="11"/>
                      <a:pt x="50" y="0"/>
                      <a:pt x="50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49" name="Freeform 77"/>
              <p:cNvSpPr>
                <a:spLocks/>
              </p:cNvSpPr>
              <p:nvPr/>
            </p:nvSpPr>
            <p:spPr bwMode="auto">
              <a:xfrm>
                <a:off x="733" y="1205"/>
                <a:ext cx="77" cy="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6" y="0"/>
                  </a:cxn>
                </a:cxnLst>
                <a:rect l="0" t="0" r="r" b="b"/>
                <a:pathLst>
                  <a:path w="46" h="4">
                    <a:moveTo>
                      <a:pt x="0" y="4"/>
                    </a:moveTo>
                    <a:cubicBezTo>
                      <a:pt x="3" y="4"/>
                      <a:pt x="46" y="0"/>
                      <a:pt x="46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50" name="Freeform 78"/>
              <p:cNvSpPr>
                <a:spLocks/>
              </p:cNvSpPr>
              <p:nvPr/>
            </p:nvSpPr>
            <p:spPr bwMode="auto">
              <a:xfrm>
                <a:off x="730" y="1260"/>
                <a:ext cx="75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5" y="4"/>
                  </a:cxn>
                </a:cxnLst>
                <a:rect l="0" t="0" r="r" b="b"/>
                <a:pathLst>
                  <a:path w="45" h="7">
                    <a:moveTo>
                      <a:pt x="0" y="0"/>
                    </a:moveTo>
                    <a:cubicBezTo>
                      <a:pt x="12" y="7"/>
                      <a:pt x="40" y="5"/>
                      <a:pt x="45" y="4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51" name="Freeform 79"/>
              <p:cNvSpPr>
                <a:spLocks/>
              </p:cNvSpPr>
              <p:nvPr/>
            </p:nvSpPr>
            <p:spPr bwMode="auto">
              <a:xfrm>
                <a:off x="730" y="1319"/>
                <a:ext cx="63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8" y="4"/>
                  </a:cxn>
                </a:cxnLst>
                <a:rect l="0" t="0" r="r" b="b"/>
                <a:pathLst>
                  <a:path w="38" h="7">
                    <a:moveTo>
                      <a:pt x="0" y="0"/>
                    </a:moveTo>
                    <a:cubicBezTo>
                      <a:pt x="9" y="7"/>
                      <a:pt x="38" y="4"/>
                      <a:pt x="38" y="4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52" name="Freeform 80"/>
              <p:cNvSpPr>
                <a:spLocks/>
              </p:cNvSpPr>
              <p:nvPr/>
            </p:nvSpPr>
            <p:spPr bwMode="auto">
              <a:xfrm>
                <a:off x="719" y="1392"/>
                <a:ext cx="76" cy="7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6" y="0"/>
                  </a:cxn>
                </a:cxnLst>
                <a:rect l="0" t="0" r="r" b="b"/>
                <a:pathLst>
                  <a:path w="46" h="4">
                    <a:moveTo>
                      <a:pt x="0" y="1"/>
                    </a:moveTo>
                    <a:cubicBezTo>
                      <a:pt x="10" y="4"/>
                      <a:pt x="46" y="0"/>
                      <a:pt x="46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53" name="Freeform 81"/>
              <p:cNvSpPr>
                <a:spLocks/>
              </p:cNvSpPr>
              <p:nvPr/>
            </p:nvSpPr>
            <p:spPr bwMode="auto">
              <a:xfrm>
                <a:off x="717" y="1449"/>
                <a:ext cx="75" cy="1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45" y="0"/>
                  </a:cxn>
                </a:cxnLst>
                <a:rect l="0" t="0" r="r" b="b"/>
                <a:pathLst>
                  <a:path w="45" h="6">
                    <a:moveTo>
                      <a:pt x="0" y="3"/>
                    </a:moveTo>
                    <a:cubicBezTo>
                      <a:pt x="15" y="6"/>
                      <a:pt x="38" y="1"/>
                      <a:pt x="45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54" name="Freeform 82"/>
              <p:cNvSpPr>
                <a:spLocks/>
              </p:cNvSpPr>
              <p:nvPr/>
            </p:nvSpPr>
            <p:spPr bwMode="auto">
              <a:xfrm>
                <a:off x="725" y="1507"/>
                <a:ext cx="70" cy="13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42" y="0"/>
                  </a:cxn>
                </a:cxnLst>
                <a:rect l="0" t="0" r="r" b="b"/>
                <a:pathLst>
                  <a:path w="42" h="8">
                    <a:moveTo>
                      <a:pt x="0" y="3"/>
                    </a:moveTo>
                    <a:cubicBezTo>
                      <a:pt x="8" y="8"/>
                      <a:pt x="37" y="2"/>
                      <a:pt x="42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55" name="Freeform 83"/>
              <p:cNvSpPr>
                <a:spLocks/>
              </p:cNvSpPr>
              <p:nvPr/>
            </p:nvSpPr>
            <p:spPr bwMode="auto">
              <a:xfrm>
                <a:off x="733" y="1573"/>
                <a:ext cx="72" cy="1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43" y="0"/>
                  </a:cxn>
                </a:cxnLst>
                <a:rect l="0" t="0" r="r" b="b"/>
                <a:pathLst>
                  <a:path w="43" h="6">
                    <a:moveTo>
                      <a:pt x="0" y="3"/>
                    </a:moveTo>
                    <a:cubicBezTo>
                      <a:pt x="7" y="6"/>
                      <a:pt x="34" y="2"/>
                      <a:pt x="43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56" name="Freeform 84"/>
              <p:cNvSpPr>
                <a:spLocks/>
              </p:cNvSpPr>
              <p:nvPr/>
            </p:nvSpPr>
            <p:spPr bwMode="auto">
              <a:xfrm>
                <a:off x="750" y="1641"/>
                <a:ext cx="68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1" y="0"/>
                  </a:cxn>
                </a:cxnLst>
                <a:rect l="0" t="0" r="r" b="b"/>
                <a:pathLst>
                  <a:path w="41" h="8">
                    <a:moveTo>
                      <a:pt x="0" y="5"/>
                    </a:moveTo>
                    <a:cubicBezTo>
                      <a:pt x="6" y="8"/>
                      <a:pt x="37" y="3"/>
                      <a:pt x="41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57" name="Freeform 85"/>
              <p:cNvSpPr>
                <a:spLocks/>
              </p:cNvSpPr>
              <p:nvPr/>
            </p:nvSpPr>
            <p:spPr bwMode="auto">
              <a:xfrm>
                <a:off x="763" y="1704"/>
                <a:ext cx="67" cy="2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0" y="0"/>
                  </a:cxn>
                </a:cxnLst>
                <a:rect l="0" t="0" r="r" b="b"/>
                <a:pathLst>
                  <a:path w="40" h="13">
                    <a:moveTo>
                      <a:pt x="0" y="7"/>
                    </a:moveTo>
                    <a:cubicBezTo>
                      <a:pt x="12" y="13"/>
                      <a:pt x="35" y="6"/>
                      <a:pt x="40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58" name="Freeform 86"/>
              <p:cNvSpPr>
                <a:spLocks/>
              </p:cNvSpPr>
              <p:nvPr/>
            </p:nvSpPr>
            <p:spPr bwMode="auto">
              <a:xfrm>
                <a:off x="780" y="1762"/>
                <a:ext cx="62" cy="18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37" y="0"/>
                  </a:cxn>
                </a:cxnLst>
                <a:rect l="0" t="0" r="r" b="b"/>
                <a:pathLst>
                  <a:path w="37" h="11">
                    <a:moveTo>
                      <a:pt x="0" y="9"/>
                    </a:moveTo>
                    <a:cubicBezTo>
                      <a:pt x="10" y="11"/>
                      <a:pt x="30" y="9"/>
                      <a:pt x="37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59" name="Freeform 87"/>
              <p:cNvSpPr>
                <a:spLocks/>
              </p:cNvSpPr>
              <p:nvPr/>
            </p:nvSpPr>
            <p:spPr bwMode="auto">
              <a:xfrm>
                <a:off x="792" y="1822"/>
                <a:ext cx="56" cy="15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34" y="0"/>
                  </a:cxn>
                </a:cxnLst>
                <a:rect l="0" t="0" r="r" b="b"/>
                <a:pathLst>
                  <a:path w="34" h="9">
                    <a:moveTo>
                      <a:pt x="0" y="8"/>
                    </a:moveTo>
                    <a:cubicBezTo>
                      <a:pt x="11" y="9"/>
                      <a:pt x="26" y="7"/>
                      <a:pt x="34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60" name="Freeform 88"/>
              <p:cNvSpPr>
                <a:spLocks/>
              </p:cNvSpPr>
              <p:nvPr/>
            </p:nvSpPr>
            <p:spPr bwMode="auto">
              <a:xfrm>
                <a:off x="808" y="1880"/>
                <a:ext cx="59" cy="2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5" y="0"/>
                  </a:cxn>
                </a:cxnLst>
                <a:rect l="0" t="0" r="r" b="b"/>
                <a:pathLst>
                  <a:path w="35" h="12">
                    <a:moveTo>
                      <a:pt x="0" y="10"/>
                    </a:moveTo>
                    <a:cubicBezTo>
                      <a:pt x="12" y="12"/>
                      <a:pt x="30" y="4"/>
                      <a:pt x="35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61" name="Freeform 89"/>
              <p:cNvSpPr>
                <a:spLocks/>
              </p:cNvSpPr>
              <p:nvPr/>
            </p:nvSpPr>
            <p:spPr bwMode="auto">
              <a:xfrm>
                <a:off x="1111" y="1298"/>
                <a:ext cx="79" cy="10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47" y="6"/>
                  </a:cxn>
                </a:cxnLst>
                <a:rect l="0" t="0" r="r" b="b"/>
                <a:pathLst>
                  <a:path w="47" h="6">
                    <a:moveTo>
                      <a:pt x="0" y="2"/>
                    </a:moveTo>
                    <a:cubicBezTo>
                      <a:pt x="11" y="6"/>
                      <a:pt x="35" y="0"/>
                      <a:pt x="47" y="6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62" name="Freeform 90"/>
              <p:cNvSpPr>
                <a:spLocks/>
              </p:cNvSpPr>
              <p:nvPr/>
            </p:nvSpPr>
            <p:spPr bwMode="auto">
              <a:xfrm>
                <a:off x="1123" y="1230"/>
                <a:ext cx="82" cy="16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49" y="10"/>
                  </a:cxn>
                </a:cxnLst>
                <a:rect l="0" t="0" r="r" b="b"/>
                <a:pathLst>
                  <a:path w="49" h="10">
                    <a:moveTo>
                      <a:pt x="0" y="2"/>
                    </a:moveTo>
                    <a:cubicBezTo>
                      <a:pt x="23" y="0"/>
                      <a:pt x="43" y="6"/>
                      <a:pt x="49" y="1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63" name="Freeform 91"/>
              <p:cNvSpPr>
                <a:spLocks/>
              </p:cNvSpPr>
              <p:nvPr/>
            </p:nvSpPr>
            <p:spPr bwMode="auto">
              <a:xfrm>
                <a:off x="1145" y="1159"/>
                <a:ext cx="75" cy="1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5" y="9"/>
                  </a:cxn>
                </a:cxnLst>
                <a:rect l="0" t="0" r="r" b="b"/>
                <a:pathLst>
                  <a:path w="45" h="9">
                    <a:moveTo>
                      <a:pt x="0" y="4"/>
                    </a:moveTo>
                    <a:cubicBezTo>
                      <a:pt x="21" y="0"/>
                      <a:pt x="36" y="2"/>
                      <a:pt x="45" y="9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64" name="Freeform 92"/>
              <p:cNvSpPr>
                <a:spLocks/>
              </p:cNvSpPr>
              <p:nvPr/>
            </p:nvSpPr>
            <p:spPr bwMode="auto">
              <a:xfrm>
                <a:off x="1158" y="1091"/>
                <a:ext cx="78" cy="18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47" y="11"/>
                  </a:cxn>
                </a:cxnLst>
                <a:rect l="0" t="0" r="r" b="b"/>
                <a:pathLst>
                  <a:path w="47" h="11">
                    <a:moveTo>
                      <a:pt x="0" y="3"/>
                    </a:moveTo>
                    <a:cubicBezTo>
                      <a:pt x="19" y="0"/>
                      <a:pt x="35" y="5"/>
                      <a:pt x="47" y="11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65" name="Freeform 93"/>
              <p:cNvSpPr>
                <a:spLocks/>
              </p:cNvSpPr>
              <p:nvPr/>
            </p:nvSpPr>
            <p:spPr bwMode="auto">
              <a:xfrm>
                <a:off x="1186" y="1024"/>
                <a:ext cx="75" cy="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5" y="15"/>
                  </a:cxn>
                </a:cxnLst>
                <a:rect l="0" t="0" r="r" b="b"/>
                <a:pathLst>
                  <a:path w="45" h="15">
                    <a:moveTo>
                      <a:pt x="0" y="0"/>
                    </a:moveTo>
                    <a:cubicBezTo>
                      <a:pt x="15" y="0"/>
                      <a:pt x="32" y="8"/>
                      <a:pt x="45" y="15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66" name="Freeform 94"/>
              <p:cNvSpPr>
                <a:spLocks/>
              </p:cNvSpPr>
              <p:nvPr/>
            </p:nvSpPr>
            <p:spPr bwMode="auto">
              <a:xfrm>
                <a:off x="1336" y="855"/>
                <a:ext cx="32" cy="6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" y="38"/>
                  </a:cxn>
                </a:cxnLst>
                <a:rect l="0" t="0" r="r" b="b"/>
                <a:pathLst>
                  <a:path w="19" h="38">
                    <a:moveTo>
                      <a:pt x="0" y="0"/>
                    </a:moveTo>
                    <a:cubicBezTo>
                      <a:pt x="12" y="12"/>
                      <a:pt x="13" y="25"/>
                      <a:pt x="19" y="38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67" name="Freeform 95"/>
              <p:cNvSpPr>
                <a:spLocks/>
              </p:cNvSpPr>
              <p:nvPr/>
            </p:nvSpPr>
            <p:spPr bwMode="auto">
              <a:xfrm>
                <a:off x="1276" y="903"/>
                <a:ext cx="47" cy="4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8" y="28"/>
                  </a:cxn>
                </a:cxnLst>
                <a:rect l="0" t="0" r="r" b="b"/>
                <a:pathLst>
                  <a:path w="28" h="28">
                    <a:moveTo>
                      <a:pt x="0" y="0"/>
                    </a:moveTo>
                    <a:cubicBezTo>
                      <a:pt x="17" y="9"/>
                      <a:pt x="21" y="17"/>
                      <a:pt x="28" y="28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68" name="Freeform 96"/>
              <p:cNvSpPr>
                <a:spLocks/>
              </p:cNvSpPr>
              <p:nvPr/>
            </p:nvSpPr>
            <p:spPr bwMode="auto">
              <a:xfrm>
                <a:off x="1230" y="966"/>
                <a:ext cx="56" cy="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4" y="15"/>
                  </a:cxn>
                </a:cxnLst>
                <a:rect l="0" t="0" r="r" b="b"/>
                <a:pathLst>
                  <a:path w="34" h="15">
                    <a:moveTo>
                      <a:pt x="0" y="0"/>
                    </a:moveTo>
                    <a:cubicBezTo>
                      <a:pt x="15" y="0"/>
                      <a:pt x="24" y="5"/>
                      <a:pt x="34" y="15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69" name="Freeform 97"/>
              <p:cNvSpPr>
                <a:spLocks/>
              </p:cNvSpPr>
              <p:nvPr/>
            </p:nvSpPr>
            <p:spPr bwMode="auto">
              <a:xfrm>
                <a:off x="1101" y="1367"/>
                <a:ext cx="79" cy="1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47" y="7"/>
                  </a:cxn>
                </a:cxnLst>
                <a:rect l="0" t="0" r="r" b="b"/>
                <a:pathLst>
                  <a:path w="47" h="9">
                    <a:moveTo>
                      <a:pt x="0" y="2"/>
                    </a:moveTo>
                    <a:cubicBezTo>
                      <a:pt x="21" y="0"/>
                      <a:pt x="34" y="9"/>
                      <a:pt x="47" y="7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70" name="Freeform 98"/>
              <p:cNvSpPr>
                <a:spLocks/>
              </p:cNvSpPr>
              <p:nvPr/>
            </p:nvSpPr>
            <p:spPr bwMode="auto">
              <a:xfrm>
                <a:off x="1095" y="1445"/>
                <a:ext cx="75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5" y="3"/>
                  </a:cxn>
                </a:cxnLst>
                <a:rect l="0" t="0" r="r" b="b"/>
                <a:pathLst>
                  <a:path w="45" h="5">
                    <a:moveTo>
                      <a:pt x="0" y="0"/>
                    </a:moveTo>
                    <a:cubicBezTo>
                      <a:pt x="28" y="3"/>
                      <a:pt x="34" y="5"/>
                      <a:pt x="45" y="3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71" name="Freeform 99"/>
              <p:cNvSpPr>
                <a:spLocks/>
              </p:cNvSpPr>
              <p:nvPr/>
            </p:nvSpPr>
            <p:spPr bwMode="auto">
              <a:xfrm>
                <a:off x="1090" y="1523"/>
                <a:ext cx="7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5" y="5"/>
                  </a:cxn>
                </a:cxnLst>
                <a:rect l="0" t="0" r="r" b="b"/>
                <a:pathLst>
                  <a:path w="45" h="7">
                    <a:moveTo>
                      <a:pt x="0" y="0"/>
                    </a:moveTo>
                    <a:cubicBezTo>
                      <a:pt x="15" y="7"/>
                      <a:pt x="33" y="7"/>
                      <a:pt x="45" y="5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72" name="Freeform 100"/>
              <p:cNvSpPr>
                <a:spLocks/>
              </p:cNvSpPr>
              <p:nvPr/>
            </p:nvSpPr>
            <p:spPr bwMode="auto">
              <a:xfrm>
                <a:off x="1083" y="1600"/>
                <a:ext cx="82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9" y="4"/>
                  </a:cxn>
                </a:cxnLst>
                <a:rect l="0" t="0" r="r" b="b"/>
                <a:pathLst>
                  <a:path w="49" h="10">
                    <a:moveTo>
                      <a:pt x="0" y="0"/>
                    </a:moveTo>
                    <a:cubicBezTo>
                      <a:pt x="19" y="8"/>
                      <a:pt x="34" y="10"/>
                      <a:pt x="49" y="4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73" name="Freeform 101"/>
              <p:cNvSpPr>
                <a:spLocks/>
              </p:cNvSpPr>
              <p:nvPr/>
            </p:nvSpPr>
            <p:spPr bwMode="auto">
              <a:xfrm>
                <a:off x="1078" y="1671"/>
                <a:ext cx="75" cy="1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5" y="2"/>
                  </a:cxn>
                </a:cxnLst>
                <a:rect l="0" t="0" r="r" b="b"/>
                <a:pathLst>
                  <a:path w="45" h="11">
                    <a:moveTo>
                      <a:pt x="0" y="0"/>
                    </a:moveTo>
                    <a:cubicBezTo>
                      <a:pt x="12" y="11"/>
                      <a:pt x="39" y="3"/>
                      <a:pt x="45" y="2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74" name="Freeform 102"/>
              <p:cNvSpPr>
                <a:spLocks/>
              </p:cNvSpPr>
              <p:nvPr/>
            </p:nvSpPr>
            <p:spPr bwMode="auto">
              <a:xfrm>
                <a:off x="1066" y="1787"/>
                <a:ext cx="82" cy="2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9" y="4"/>
                  </a:cxn>
                </a:cxnLst>
                <a:rect l="0" t="0" r="r" b="b"/>
                <a:pathLst>
                  <a:path w="49" h="15">
                    <a:moveTo>
                      <a:pt x="0" y="0"/>
                    </a:moveTo>
                    <a:cubicBezTo>
                      <a:pt x="21" y="15"/>
                      <a:pt x="30" y="8"/>
                      <a:pt x="49" y="4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75" name="Freeform 103"/>
              <p:cNvSpPr>
                <a:spLocks/>
              </p:cNvSpPr>
              <p:nvPr/>
            </p:nvSpPr>
            <p:spPr bwMode="auto">
              <a:xfrm>
                <a:off x="1061" y="1858"/>
                <a:ext cx="77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6" y="9"/>
                  </a:cxn>
                </a:cxnLst>
                <a:rect l="0" t="0" r="r" b="b"/>
                <a:pathLst>
                  <a:path w="46" h="12">
                    <a:moveTo>
                      <a:pt x="0" y="0"/>
                    </a:moveTo>
                    <a:cubicBezTo>
                      <a:pt x="20" y="12"/>
                      <a:pt x="32" y="12"/>
                      <a:pt x="46" y="9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76" name="Freeform 104"/>
              <p:cNvSpPr>
                <a:spLocks/>
              </p:cNvSpPr>
              <p:nvPr/>
            </p:nvSpPr>
            <p:spPr bwMode="auto">
              <a:xfrm>
                <a:off x="1070" y="1731"/>
                <a:ext cx="81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9" y="4"/>
                  </a:cxn>
                </a:cxnLst>
                <a:rect l="0" t="0" r="r" b="b"/>
                <a:pathLst>
                  <a:path w="49" h="12">
                    <a:moveTo>
                      <a:pt x="0" y="0"/>
                    </a:moveTo>
                    <a:cubicBezTo>
                      <a:pt x="17" y="12"/>
                      <a:pt x="34" y="12"/>
                      <a:pt x="49" y="4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77" name="Freeform 105"/>
              <p:cNvSpPr>
                <a:spLocks/>
              </p:cNvSpPr>
              <p:nvPr/>
            </p:nvSpPr>
            <p:spPr bwMode="auto">
              <a:xfrm>
                <a:off x="750" y="2044"/>
                <a:ext cx="138" cy="2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83" y="0"/>
                  </a:cxn>
                </a:cxnLst>
                <a:rect l="0" t="0" r="r" b="b"/>
                <a:pathLst>
                  <a:path w="83" h="12">
                    <a:moveTo>
                      <a:pt x="0" y="5"/>
                    </a:moveTo>
                    <a:cubicBezTo>
                      <a:pt x="20" y="12"/>
                      <a:pt x="68" y="0"/>
                      <a:pt x="83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78" name="Freeform 106"/>
              <p:cNvSpPr>
                <a:spLocks/>
              </p:cNvSpPr>
              <p:nvPr/>
            </p:nvSpPr>
            <p:spPr bwMode="auto">
              <a:xfrm>
                <a:off x="772" y="2155"/>
                <a:ext cx="126" cy="10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76" y="0"/>
                  </a:cxn>
                </a:cxnLst>
                <a:rect l="0" t="0" r="r" b="b"/>
                <a:pathLst>
                  <a:path w="76" h="6">
                    <a:moveTo>
                      <a:pt x="0" y="5"/>
                    </a:moveTo>
                    <a:cubicBezTo>
                      <a:pt x="20" y="5"/>
                      <a:pt x="64" y="6"/>
                      <a:pt x="76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79" name="Freeform 107"/>
              <p:cNvSpPr>
                <a:spLocks/>
              </p:cNvSpPr>
              <p:nvPr/>
            </p:nvSpPr>
            <p:spPr bwMode="auto">
              <a:xfrm>
                <a:off x="767" y="2255"/>
                <a:ext cx="128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7" y="5"/>
                  </a:cxn>
                </a:cxnLst>
                <a:rect l="0" t="0" r="r" b="b"/>
                <a:pathLst>
                  <a:path w="77" h="10">
                    <a:moveTo>
                      <a:pt x="0" y="0"/>
                    </a:moveTo>
                    <a:cubicBezTo>
                      <a:pt x="13" y="8"/>
                      <a:pt x="54" y="10"/>
                      <a:pt x="77" y="5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80" name="Freeform 108"/>
              <p:cNvSpPr>
                <a:spLocks/>
              </p:cNvSpPr>
              <p:nvPr/>
            </p:nvSpPr>
            <p:spPr bwMode="auto">
              <a:xfrm>
                <a:off x="758" y="2354"/>
                <a:ext cx="134" cy="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0" y="8"/>
                  </a:cxn>
                </a:cxnLst>
                <a:rect l="0" t="0" r="r" b="b"/>
                <a:pathLst>
                  <a:path w="80" h="10">
                    <a:moveTo>
                      <a:pt x="0" y="0"/>
                    </a:moveTo>
                    <a:cubicBezTo>
                      <a:pt x="15" y="10"/>
                      <a:pt x="68" y="10"/>
                      <a:pt x="80" y="8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81" name="Freeform 109"/>
              <p:cNvSpPr>
                <a:spLocks/>
              </p:cNvSpPr>
              <p:nvPr/>
            </p:nvSpPr>
            <p:spPr bwMode="auto">
              <a:xfrm>
                <a:off x="758" y="2434"/>
                <a:ext cx="122" cy="3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3" y="15"/>
                  </a:cxn>
                </a:cxnLst>
                <a:rect l="0" t="0" r="r" b="b"/>
                <a:pathLst>
                  <a:path w="73" h="20">
                    <a:moveTo>
                      <a:pt x="0" y="0"/>
                    </a:moveTo>
                    <a:cubicBezTo>
                      <a:pt x="13" y="7"/>
                      <a:pt x="60" y="20"/>
                      <a:pt x="73" y="15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82" name="Freeform 110"/>
              <p:cNvSpPr>
                <a:spLocks/>
              </p:cNvSpPr>
              <p:nvPr/>
            </p:nvSpPr>
            <p:spPr bwMode="auto">
              <a:xfrm>
                <a:off x="750" y="2567"/>
                <a:ext cx="115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9" y="6"/>
                  </a:cxn>
                </a:cxnLst>
                <a:rect l="0" t="0" r="r" b="b"/>
                <a:pathLst>
                  <a:path w="69" h="12">
                    <a:moveTo>
                      <a:pt x="0" y="0"/>
                    </a:moveTo>
                    <a:cubicBezTo>
                      <a:pt x="20" y="12"/>
                      <a:pt x="54" y="9"/>
                      <a:pt x="69" y="6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83" name="Freeform 111"/>
              <p:cNvSpPr>
                <a:spLocks/>
              </p:cNvSpPr>
              <p:nvPr/>
            </p:nvSpPr>
            <p:spPr bwMode="auto">
              <a:xfrm>
                <a:off x="733" y="2666"/>
                <a:ext cx="124" cy="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4" y="5"/>
                  </a:cxn>
                </a:cxnLst>
                <a:rect l="0" t="0" r="r" b="b"/>
                <a:pathLst>
                  <a:path w="74" h="10">
                    <a:moveTo>
                      <a:pt x="0" y="0"/>
                    </a:moveTo>
                    <a:cubicBezTo>
                      <a:pt x="20" y="10"/>
                      <a:pt x="56" y="10"/>
                      <a:pt x="74" y="5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84" name="Freeform 112"/>
              <p:cNvSpPr>
                <a:spLocks/>
              </p:cNvSpPr>
              <p:nvPr/>
            </p:nvSpPr>
            <p:spPr bwMode="auto">
              <a:xfrm>
                <a:off x="724" y="2774"/>
                <a:ext cx="123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4" y="6"/>
                  </a:cxn>
                </a:cxnLst>
                <a:rect l="0" t="0" r="r" b="b"/>
                <a:pathLst>
                  <a:path w="74" h="9">
                    <a:moveTo>
                      <a:pt x="0" y="0"/>
                    </a:moveTo>
                    <a:cubicBezTo>
                      <a:pt x="24" y="5"/>
                      <a:pt x="59" y="9"/>
                      <a:pt x="74" y="6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85" name="Freeform 113"/>
              <p:cNvSpPr>
                <a:spLocks/>
              </p:cNvSpPr>
              <p:nvPr/>
            </p:nvSpPr>
            <p:spPr bwMode="auto">
              <a:xfrm>
                <a:off x="719" y="2880"/>
                <a:ext cx="119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2" y="1"/>
                  </a:cxn>
                </a:cxnLst>
                <a:rect l="0" t="0" r="r" b="b"/>
                <a:pathLst>
                  <a:path w="72" h="7">
                    <a:moveTo>
                      <a:pt x="0" y="0"/>
                    </a:moveTo>
                    <a:cubicBezTo>
                      <a:pt x="23" y="7"/>
                      <a:pt x="62" y="3"/>
                      <a:pt x="72" y="1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86" name="Freeform 114"/>
              <p:cNvSpPr>
                <a:spLocks/>
              </p:cNvSpPr>
              <p:nvPr/>
            </p:nvSpPr>
            <p:spPr bwMode="auto">
              <a:xfrm>
                <a:off x="714" y="2978"/>
                <a:ext cx="119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2" y="2"/>
                  </a:cxn>
                </a:cxnLst>
                <a:rect l="0" t="0" r="r" b="b"/>
                <a:pathLst>
                  <a:path w="72" h="5">
                    <a:moveTo>
                      <a:pt x="0" y="0"/>
                    </a:moveTo>
                    <a:cubicBezTo>
                      <a:pt x="19" y="5"/>
                      <a:pt x="55" y="4"/>
                      <a:pt x="72" y="2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87" name="Freeform 115"/>
              <p:cNvSpPr>
                <a:spLocks/>
              </p:cNvSpPr>
              <p:nvPr/>
            </p:nvSpPr>
            <p:spPr bwMode="auto">
              <a:xfrm>
                <a:off x="697" y="3218"/>
                <a:ext cx="118" cy="2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1" y="10"/>
                  </a:cxn>
                </a:cxnLst>
                <a:rect l="0" t="0" r="r" b="b"/>
                <a:pathLst>
                  <a:path w="71" h="12">
                    <a:moveTo>
                      <a:pt x="0" y="0"/>
                    </a:moveTo>
                    <a:cubicBezTo>
                      <a:pt x="22" y="12"/>
                      <a:pt x="71" y="10"/>
                      <a:pt x="71" y="1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88" name="Freeform 116"/>
              <p:cNvSpPr>
                <a:spLocks/>
              </p:cNvSpPr>
              <p:nvPr/>
            </p:nvSpPr>
            <p:spPr bwMode="auto">
              <a:xfrm>
                <a:off x="700" y="3329"/>
                <a:ext cx="108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5" y="2"/>
                  </a:cxn>
                </a:cxnLst>
                <a:rect l="0" t="0" r="r" b="b"/>
                <a:pathLst>
                  <a:path w="65" h="7">
                    <a:moveTo>
                      <a:pt x="0" y="0"/>
                    </a:moveTo>
                    <a:cubicBezTo>
                      <a:pt x="10" y="3"/>
                      <a:pt x="55" y="7"/>
                      <a:pt x="65" y="2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89" name="Freeform 117"/>
              <p:cNvSpPr>
                <a:spLocks/>
              </p:cNvSpPr>
              <p:nvPr/>
            </p:nvSpPr>
            <p:spPr bwMode="auto">
              <a:xfrm>
                <a:off x="692" y="3436"/>
                <a:ext cx="121" cy="1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73" y="0"/>
                  </a:cxn>
                </a:cxnLst>
                <a:rect l="0" t="0" r="r" b="b"/>
                <a:pathLst>
                  <a:path w="73" h="11">
                    <a:moveTo>
                      <a:pt x="0" y="1"/>
                    </a:moveTo>
                    <a:cubicBezTo>
                      <a:pt x="15" y="11"/>
                      <a:pt x="63" y="5"/>
                      <a:pt x="73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90" name="Freeform 118"/>
              <p:cNvSpPr>
                <a:spLocks/>
              </p:cNvSpPr>
              <p:nvPr/>
            </p:nvSpPr>
            <p:spPr bwMode="auto">
              <a:xfrm>
                <a:off x="697" y="3543"/>
                <a:ext cx="118" cy="1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71" y="0"/>
                  </a:cxn>
                </a:cxnLst>
                <a:rect l="0" t="0" r="r" b="b"/>
                <a:pathLst>
                  <a:path w="71" h="11">
                    <a:moveTo>
                      <a:pt x="0" y="1"/>
                    </a:moveTo>
                    <a:cubicBezTo>
                      <a:pt x="15" y="11"/>
                      <a:pt x="61" y="3"/>
                      <a:pt x="71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91" name="Freeform 119"/>
              <p:cNvSpPr>
                <a:spLocks/>
              </p:cNvSpPr>
              <p:nvPr/>
            </p:nvSpPr>
            <p:spPr bwMode="auto">
              <a:xfrm>
                <a:off x="725" y="3724"/>
                <a:ext cx="80" cy="76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0" y="46"/>
                  </a:cxn>
                </a:cxnLst>
                <a:rect l="0" t="0" r="r" b="b"/>
                <a:pathLst>
                  <a:path w="48" h="46">
                    <a:moveTo>
                      <a:pt x="48" y="0"/>
                    </a:moveTo>
                    <a:cubicBezTo>
                      <a:pt x="40" y="3"/>
                      <a:pt x="0" y="36"/>
                      <a:pt x="0" y="46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92" name="Freeform 120"/>
              <p:cNvSpPr>
                <a:spLocks/>
              </p:cNvSpPr>
              <p:nvPr/>
            </p:nvSpPr>
            <p:spPr bwMode="auto">
              <a:xfrm>
                <a:off x="883" y="3679"/>
                <a:ext cx="84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0" y="18"/>
                  </a:cxn>
                </a:cxnLst>
                <a:rect l="0" t="0" r="r" b="b"/>
                <a:pathLst>
                  <a:path w="50" h="18">
                    <a:moveTo>
                      <a:pt x="0" y="0"/>
                    </a:moveTo>
                    <a:cubicBezTo>
                      <a:pt x="14" y="0"/>
                      <a:pt x="47" y="11"/>
                      <a:pt x="50" y="18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93" name="Freeform 121"/>
              <p:cNvSpPr>
                <a:spLocks/>
              </p:cNvSpPr>
              <p:nvPr/>
            </p:nvSpPr>
            <p:spPr bwMode="auto">
              <a:xfrm>
                <a:off x="850" y="3552"/>
                <a:ext cx="113" cy="10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68" y="6"/>
                  </a:cxn>
                </a:cxnLst>
                <a:rect l="0" t="0" r="r" b="b"/>
                <a:pathLst>
                  <a:path w="68" h="6">
                    <a:moveTo>
                      <a:pt x="0" y="3"/>
                    </a:moveTo>
                    <a:cubicBezTo>
                      <a:pt x="16" y="0"/>
                      <a:pt x="68" y="6"/>
                      <a:pt x="68" y="6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94" name="Freeform 122"/>
              <p:cNvSpPr>
                <a:spLocks/>
              </p:cNvSpPr>
              <p:nvPr/>
            </p:nvSpPr>
            <p:spPr bwMode="auto">
              <a:xfrm>
                <a:off x="848" y="3441"/>
                <a:ext cx="117" cy="11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70" y="7"/>
                  </a:cxn>
                </a:cxnLst>
                <a:rect l="0" t="0" r="r" b="b"/>
                <a:pathLst>
                  <a:path w="70" h="7">
                    <a:moveTo>
                      <a:pt x="0" y="2"/>
                    </a:moveTo>
                    <a:cubicBezTo>
                      <a:pt x="18" y="0"/>
                      <a:pt x="70" y="7"/>
                      <a:pt x="70" y="7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95" name="Freeform 123"/>
              <p:cNvSpPr>
                <a:spLocks/>
              </p:cNvSpPr>
              <p:nvPr/>
            </p:nvSpPr>
            <p:spPr bwMode="auto">
              <a:xfrm>
                <a:off x="850" y="3331"/>
                <a:ext cx="120" cy="2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72" y="14"/>
                  </a:cxn>
                </a:cxnLst>
                <a:rect l="0" t="0" r="r" b="b"/>
                <a:pathLst>
                  <a:path w="72" h="14">
                    <a:moveTo>
                      <a:pt x="0" y="1"/>
                    </a:moveTo>
                    <a:cubicBezTo>
                      <a:pt x="8" y="0"/>
                      <a:pt x="65" y="9"/>
                      <a:pt x="72" y="14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96" name="Freeform 124"/>
              <p:cNvSpPr>
                <a:spLocks/>
              </p:cNvSpPr>
              <p:nvPr/>
            </p:nvSpPr>
            <p:spPr bwMode="auto">
              <a:xfrm>
                <a:off x="878" y="2916"/>
                <a:ext cx="119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1" y="5"/>
                  </a:cxn>
                </a:cxnLst>
                <a:rect l="0" t="0" r="r" b="b"/>
                <a:pathLst>
                  <a:path w="71" h="5">
                    <a:moveTo>
                      <a:pt x="0" y="0"/>
                    </a:moveTo>
                    <a:cubicBezTo>
                      <a:pt x="15" y="5"/>
                      <a:pt x="65" y="5"/>
                      <a:pt x="71" y="5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97" name="Freeform 125"/>
              <p:cNvSpPr>
                <a:spLocks/>
              </p:cNvSpPr>
              <p:nvPr/>
            </p:nvSpPr>
            <p:spPr bwMode="auto">
              <a:xfrm>
                <a:off x="875" y="3011"/>
                <a:ext cx="11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9" y="6"/>
                  </a:cxn>
                </a:cxnLst>
                <a:rect l="0" t="0" r="r" b="b"/>
                <a:pathLst>
                  <a:path w="69" h="7">
                    <a:moveTo>
                      <a:pt x="0" y="0"/>
                    </a:moveTo>
                    <a:cubicBezTo>
                      <a:pt x="14" y="6"/>
                      <a:pt x="64" y="7"/>
                      <a:pt x="69" y="6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98" name="Freeform 126"/>
              <p:cNvSpPr>
                <a:spLocks/>
              </p:cNvSpPr>
              <p:nvPr/>
            </p:nvSpPr>
            <p:spPr bwMode="auto">
              <a:xfrm>
                <a:off x="868" y="3112"/>
                <a:ext cx="114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8" y="5"/>
                  </a:cxn>
                </a:cxnLst>
                <a:rect l="0" t="0" r="r" b="b"/>
                <a:pathLst>
                  <a:path w="68" h="6">
                    <a:moveTo>
                      <a:pt x="0" y="0"/>
                    </a:moveTo>
                    <a:cubicBezTo>
                      <a:pt x="11" y="6"/>
                      <a:pt x="64" y="6"/>
                      <a:pt x="68" y="5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799" name="Freeform 127"/>
              <p:cNvSpPr>
                <a:spLocks/>
              </p:cNvSpPr>
              <p:nvPr/>
            </p:nvSpPr>
            <p:spPr bwMode="auto">
              <a:xfrm>
                <a:off x="920" y="2684"/>
                <a:ext cx="103" cy="3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2" y="20"/>
                  </a:cxn>
                </a:cxnLst>
                <a:rect l="0" t="0" r="r" b="b"/>
                <a:pathLst>
                  <a:path w="62" h="20">
                    <a:moveTo>
                      <a:pt x="0" y="0"/>
                    </a:moveTo>
                    <a:cubicBezTo>
                      <a:pt x="12" y="1"/>
                      <a:pt x="56" y="16"/>
                      <a:pt x="62" y="2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00" name="Freeform 128"/>
              <p:cNvSpPr>
                <a:spLocks/>
              </p:cNvSpPr>
              <p:nvPr/>
            </p:nvSpPr>
            <p:spPr bwMode="auto">
              <a:xfrm>
                <a:off x="938" y="2581"/>
                <a:ext cx="112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7" y="22"/>
                  </a:cxn>
                </a:cxnLst>
                <a:rect l="0" t="0" r="r" b="b"/>
                <a:pathLst>
                  <a:path w="67" h="22">
                    <a:moveTo>
                      <a:pt x="0" y="0"/>
                    </a:moveTo>
                    <a:cubicBezTo>
                      <a:pt x="19" y="0"/>
                      <a:pt x="67" y="22"/>
                      <a:pt x="67" y="22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01" name="Freeform 129"/>
              <p:cNvSpPr>
                <a:spLocks/>
              </p:cNvSpPr>
              <p:nvPr/>
            </p:nvSpPr>
            <p:spPr bwMode="auto">
              <a:xfrm>
                <a:off x="955" y="2475"/>
                <a:ext cx="116" cy="4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0" y="25"/>
                  </a:cxn>
                </a:cxnLst>
                <a:rect l="0" t="0" r="r" b="b"/>
                <a:pathLst>
                  <a:path w="70" h="25">
                    <a:moveTo>
                      <a:pt x="0" y="0"/>
                    </a:moveTo>
                    <a:cubicBezTo>
                      <a:pt x="14" y="1"/>
                      <a:pt x="70" y="25"/>
                      <a:pt x="70" y="25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02" name="Freeform 130"/>
              <p:cNvSpPr>
                <a:spLocks/>
              </p:cNvSpPr>
              <p:nvPr/>
            </p:nvSpPr>
            <p:spPr bwMode="auto">
              <a:xfrm>
                <a:off x="975" y="2386"/>
                <a:ext cx="123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4" y="25"/>
                  </a:cxn>
                </a:cxnLst>
                <a:rect l="0" t="0" r="r" b="b"/>
                <a:pathLst>
                  <a:path w="74" h="25">
                    <a:moveTo>
                      <a:pt x="0" y="0"/>
                    </a:moveTo>
                    <a:cubicBezTo>
                      <a:pt x="18" y="1"/>
                      <a:pt x="74" y="25"/>
                      <a:pt x="74" y="25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03" name="Freeform 131"/>
              <p:cNvSpPr>
                <a:spLocks/>
              </p:cNvSpPr>
              <p:nvPr/>
            </p:nvSpPr>
            <p:spPr bwMode="auto">
              <a:xfrm>
                <a:off x="1070" y="1998"/>
                <a:ext cx="121" cy="2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3" y="14"/>
                  </a:cxn>
                </a:cxnLst>
                <a:rect l="0" t="0" r="r" b="b"/>
                <a:pathLst>
                  <a:path w="73" h="14">
                    <a:moveTo>
                      <a:pt x="0" y="0"/>
                    </a:moveTo>
                    <a:cubicBezTo>
                      <a:pt x="17" y="1"/>
                      <a:pt x="71" y="10"/>
                      <a:pt x="73" y="14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04" name="Freeform 132"/>
              <p:cNvSpPr>
                <a:spLocks/>
              </p:cNvSpPr>
              <p:nvPr/>
            </p:nvSpPr>
            <p:spPr bwMode="auto">
              <a:xfrm>
                <a:off x="1048" y="2096"/>
                <a:ext cx="133" cy="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0" y="22"/>
                  </a:cxn>
                </a:cxnLst>
                <a:rect l="0" t="0" r="r" b="b"/>
                <a:pathLst>
                  <a:path w="80" h="22">
                    <a:moveTo>
                      <a:pt x="0" y="0"/>
                    </a:moveTo>
                    <a:cubicBezTo>
                      <a:pt x="13" y="2"/>
                      <a:pt x="80" y="22"/>
                      <a:pt x="80" y="22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05" name="Freeform 133"/>
              <p:cNvSpPr>
                <a:spLocks/>
              </p:cNvSpPr>
              <p:nvPr/>
            </p:nvSpPr>
            <p:spPr bwMode="auto">
              <a:xfrm>
                <a:off x="1032" y="2195"/>
                <a:ext cx="118" cy="4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1" y="25"/>
                  </a:cxn>
                </a:cxnLst>
                <a:rect l="0" t="0" r="r" b="b"/>
                <a:pathLst>
                  <a:path w="71" h="25">
                    <a:moveTo>
                      <a:pt x="0" y="0"/>
                    </a:moveTo>
                    <a:cubicBezTo>
                      <a:pt x="14" y="2"/>
                      <a:pt x="68" y="21"/>
                      <a:pt x="71" y="25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06" name="Freeform 134"/>
              <p:cNvSpPr>
                <a:spLocks/>
              </p:cNvSpPr>
              <p:nvPr/>
            </p:nvSpPr>
            <p:spPr bwMode="auto">
              <a:xfrm>
                <a:off x="785" y="3771"/>
                <a:ext cx="155" cy="116"/>
              </a:xfrm>
              <a:custGeom>
                <a:avLst/>
                <a:gdLst/>
                <a:ahLst/>
                <a:cxnLst>
                  <a:cxn ang="0">
                    <a:pos x="0" y="70"/>
                  </a:cxn>
                  <a:cxn ang="0">
                    <a:pos x="39" y="0"/>
                  </a:cxn>
                  <a:cxn ang="0">
                    <a:pos x="93" y="42"/>
                  </a:cxn>
                </a:cxnLst>
                <a:rect l="0" t="0" r="r" b="b"/>
                <a:pathLst>
                  <a:path w="93" h="70">
                    <a:moveTo>
                      <a:pt x="0" y="70"/>
                    </a:moveTo>
                    <a:cubicBezTo>
                      <a:pt x="9" y="66"/>
                      <a:pt x="37" y="8"/>
                      <a:pt x="39" y="0"/>
                    </a:cubicBezTo>
                    <a:cubicBezTo>
                      <a:pt x="43" y="17"/>
                      <a:pt x="78" y="43"/>
                      <a:pt x="93" y="42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07" name="Freeform 135"/>
              <p:cNvSpPr>
                <a:spLocks/>
              </p:cNvSpPr>
              <p:nvPr/>
            </p:nvSpPr>
            <p:spPr bwMode="auto">
              <a:xfrm>
                <a:off x="1345" y="2021"/>
                <a:ext cx="93" cy="6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6" y="37"/>
                  </a:cxn>
                </a:cxnLst>
                <a:rect l="0" t="0" r="r" b="b"/>
                <a:pathLst>
                  <a:path w="56" h="37">
                    <a:moveTo>
                      <a:pt x="0" y="0"/>
                    </a:moveTo>
                    <a:cubicBezTo>
                      <a:pt x="7" y="15"/>
                      <a:pt x="41" y="37"/>
                      <a:pt x="56" y="37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08" name="Freeform 136"/>
              <p:cNvSpPr>
                <a:spLocks/>
              </p:cNvSpPr>
              <p:nvPr/>
            </p:nvSpPr>
            <p:spPr bwMode="auto">
              <a:xfrm>
                <a:off x="1273" y="2235"/>
                <a:ext cx="105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3" y="24"/>
                  </a:cxn>
                </a:cxnLst>
                <a:rect l="0" t="0" r="r" b="b"/>
                <a:pathLst>
                  <a:path w="63" h="26">
                    <a:moveTo>
                      <a:pt x="0" y="0"/>
                    </a:moveTo>
                    <a:cubicBezTo>
                      <a:pt x="15" y="6"/>
                      <a:pt x="53" y="26"/>
                      <a:pt x="63" y="24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09" name="Freeform 137"/>
              <p:cNvSpPr>
                <a:spLocks/>
              </p:cNvSpPr>
              <p:nvPr/>
            </p:nvSpPr>
            <p:spPr bwMode="auto">
              <a:xfrm>
                <a:off x="1240" y="2348"/>
                <a:ext cx="105" cy="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3" y="19"/>
                  </a:cxn>
                </a:cxnLst>
                <a:rect l="0" t="0" r="r" b="b"/>
                <a:pathLst>
                  <a:path w="63" h="19">
                    <a:moveTo>
                      <a:pt x="0" y="0"/>
                    </a:moveTo>
                    <a:cubicBezTo>
                      <a:pt x="13" y="7"/>
                      <a:pt x="55" y="19"/>
                      <a:pt x="63" y="19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10" name="Freeform 138"/>
              <p:cNvSpPr>
                <a:spLocks/>
              </p:cNvSpPr>
              <p:nvPr/>
            </p:nvSpPr>
            <p:spPr bwMode="auto">
              <a:xfrm>
                <a:off x="1205" y="2445"/>
                <a:ext cx="105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3" y="22"/>
                  </a:cxn>
                </a:cxnLst>
                <a:rect l="0" t="0" r="r" b="b"/>
                <a:pathLst>
                  <a:path w="63" h="23">
                    <a:moveTo>
                      <a:pt x="0" y="0"/>
                    </a:moveTo>
                    <a:cubicBezTo>
                      <a:pt x="12" y="10"/>
                      <a:pt x="56" y="23"/>
                      <a:pt x="63" y="22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11" name="Freeform 139"/>
              <p:cNvSpPr>
                <a:spLocks/>
              </p:cNvSpPr>
              <p:nvPr/>
            </p:nvSpPr>
            <p:spPr bwMode="auto">
              <a:xfrm>
                <a:off x="1185" y="2570"/>
                <a:ext cx="100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16"/>
                  </a:cxn>
                </a:cxnLst>
                <a:rect l="0" t="0" r="r" b="b"/>
                <a:pathLst>
                  <a:path w="60" h="16">
                    <a:moveTo>
                      <a:pt x="0" y="0"/>
                    </a:moveTo>
                    <a:cubicBezTo>
                      <a:pt x="13" y="8"/>
                      <a:pt x="60" y="16"/>
                      <a:pt x="60" y="16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12" name="Freeform 140"/>
              <p:cNvSpPr>
                <a:spLocks/>
              </p:cNvSpPr>
              <p:nvPr/>
            </p:nvSpPr>
            <p:spPr bwMode="auto">
              <a:xfrm>
                <a:off x="1168" y="2850"/>
                <a:ext cx="107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4" y="3"/>
                  </a:cxn>
                </a:cxnLst>
                <a:rect l="0" t="0" r="r" b="b"/>
                <a:pathLst>
                  <a:path w="64" h="7">
                    <a:moveTo>
                      <a:pt x="0" y="0"/>
                    </a:moveTo>
                    <a:cubicBezTo>
                      <a:pt x="11" y="7"/>
                      <a:pt x="56" y="3"/>
                      <a:pt x="64" y="3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13" name="Freeform 141"/>
              <p:cNvSpPr>
                <a:spLocks/>
              </p:cNvSpPr>
              <p:nvPr/>
            </p:nvSpPr>
            <p:spPr bwMode="auto">
              <a:xfrm>
                <a:off x="1160" y="2948"/>
                <a:ext cx="110" cy="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6" y="8"/>
                  </a:cxn>
                </a:cxnLst>
                <a:rect l="0" t="0" r="r" b="b"/>
                <a:pathLst>
                  <a:path w="66" h="10">
                    <a:moveTo>
                      <a:pt x="0" y="0"/>
                    </a:moveTo>
                    <a:cubicBezTo>
                      <a:pt x="16" y="7"/>
                      <a:pt x="59" y="10"/>
                      <a:pt x="66" y="8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14" name="Freeform 142"/>
              <p:cNvSpPr>
                <a:spLocks/>
              </p:cNvSpPr>
              <p:nvPr/>
            </p:nvSpPr>
            <p:spPr bwMode="auto">
              <a:xfrm>
                <a:off x="1148" y="3072"/>
                <a:ext cx="115" cy="1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69" y="0"/>
                  </a:cxn>
                </a:cxnLst>
                <a:rect l="0" t="0" r="r" b="b"/>
                <a:pathLst>
                  <a:path w="69" h="9">
                    <a:moveTo>
                      <a:pt x="0" y="7"/>
                    </a:moveTo>
                    <a:cubicBezTo>
                      <a:pt x="16" y="9"/>
                      <a:pt x="61" y="3"/>
                      <a:pt x="69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15" name="Freeform 143"/>
              <p:cNvSpPr>
                <a:spLocks/>
              </p:cNvSpPr>
              <p:nvPr/>
            </p:nvSpPr>
            <p:spPr bwMode="auto">
              <a:xfrm>
                <a:off x="1170" y="3436"/>
                <a:ext cx="105" cy="325"/>
              </a:xfrm>
              <a:custGeom>
                <a:avLst/>
                <a:gdLst/>
                <a:ahLst/>
                <a:cxnLst>
                  <a:cxn ang="0">
                    <a:pos x="4" y="89"/>
                  </a:cxn>
                  <a:cxn ang="0">
                    <a:pos x="0" y="36"/>
                  </a:cxn>
                  <a:cxn ang="0">
                    <a:pos x="14" y="0"/>
                  </a:cxn>
                  <a:cxn ang="0">
                    <a:pos x="42" y="29"/>
                  </a:cxn>
                  <a:cxn ang="0">
                    <a:pos x="54" y="73"/>
                  </a:cxn>
                  <a:cxn ang="0">
                    <a:pos x="63" y="131"/>
                  </a:cxn>
                  <a:cxn ang="0">
                    <a:pos x="62" y="178"/>
                  </a:cxn>
                  <a:cxn ang="0">
                    <a:pos x="30" y="196"/>
                  </a:cxn>
                  <a:cxn ang="0">
                    <a:pos x="16" y="153"/>
                  </a:cxn>
                  <a:cxn ang="0">
                    <a:pos x="4" y="89"/>
                  </a:cxn>
                </a:cxnLst>
                <a:rect l="0" t="0" r="r" b="b"/>
                <a:pathLst>
                  <a:path w="63" h="196">
                    <a:moveTo>
                      <a:pt x="4" y="89"/>
                    </a:moveTo>
                    <a:cubicBezTo>
                      <a:pt x="8" y="81"/>
                      <a:pt x="6" y="45"/>
                      <a:pt x="0" y="36"/>
                    </a:cubicBezTo>
                    <a:cubicBezTo>
                      <a:pt x="6" y="30"/>
                      <a:pt x="14" y="8"/>
                      <a:pt x="14" y="0"/>
                    </a:cubicBezTo>
                    <a:cubicBezTo>
                      <a:pt x="16" y="14"/>
                      <a:pt x="31" y="26"/>
                      <a:pt x="42" y="29"/>
                    </a:cubicBezTo>
                    <a:cubicBezTo>
                      <a:pt x="40" y="39"/>
                      <a:pt x="45" y="65"/>
                      <a:pt x="54" y="73"/>
                    </a:cubicBezTo>
                    <a:cubicBezTo>
                      <a:pt x="50" y="80"/>
                      <a:pt x="57" y="126"/>
                      <a:pt x="63" y="131"/>
                    </a:cubicBezTo>
                    <a:cubicBezTo>
                      <a:pt x="60" y="139"/>
                      <a:pt x="58" y="173"/>
                      <a:pt x="62" y="178"/>
                    </a:cubicBezTo>
                    <a:cubicBezTo>
                      <a:pt x="54" y="182"/>
                      <a:pt x="32" y="191"/>
                      <a:pt x="30" y="196"/>
                    </a:cubicBezTo>
                    <a:cubicBezTo>
                      <a:pt x="31" y="187"/>
                      <a:pt x="23" y="157"/>
                      <a:pt x="16" y="153"/>
                    </a:cubicBezTo>
                    <a:cubicBezTo>
                      <a:pt x="17" y="143"/>
                      <a:pt x="12" y="97"/>
                      <a:pt x="4" y="89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16" name="Freeform 144"/>
              <p:cNvSpPr>
                <a:spLocks/>
              </p:cNvSpPr>
              <p:nvPr/>
            </p:nvSpPr>
            <p:spPr bwMode="auto">
              <a:xfrm>
                <a:off x="1091" y="3580"/>
                <a:ext cx="85" cy="8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1" y="2"/>
                  </a:cxn>
                </a:cxnLst>
                <a:rect l="0" t="0" r="r" b="b"/>
                <a:pathLst>
                  <a:path w="51" h="5">
                    <a:moveTo>
                      <a:pt x="0" y="5"/>
                    </a:moveTo>
                    <a:cubicBezTo>
                      <a:pt x="13" y="0"/>
                      <a:pt x="45" y="1"/>
                      <a:pt x="51" y="2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17" name="Freeform 145"/>
              <p:cNvSpPr>
                <a:spLocks/>
              </p:cNvSpPr>
              <p:nvPr/>
            </p:nvSpPr>
            <p:spPr bwMode="auto">
              <a:xfrm>
                <a:off x="1090" y="3477"/>
                <a:ext cx="80" cy="1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8" y="11"/>
                  </a:cxn>
                </a:cxnLst>
                <a:rect l="0" t="0" r="r" b="b"/>
                <a:pathLst>
                  <a:path w="48" h="11">
                    <a:moveTo>
                      <a:pt x="0" y="0"/>
                    </a:moveTo>
                    <a:cubicBezTo>
                      <a:pt x="5" y="0"/>
                      <a:pt x="44" y="6"/>
                      <a:pt x="48" y="11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18" name="Freeform 146"/>
              <p:cNvSpPr>
                <a:spLocks/>
              </p:cNvSpPr>
              <p:nvPr/>
            </p:nvSpPr>
            <p:spPr bwMode="auto">
              <a:xfrm>
                <a:off x="1181" y="3351"/>
                <a:ext cx="12" cy="85"/>
              </a:xfrm>
              <a:custGeom>
                <a:avLst/>
                <a:gdLst/>
                <a:ahLst/>
                <a:cxnLst>
                  <a:cxn ang="0">
                    <a:pos x="7" y="51"/>
                  </a:cxn>
                  <a:cxn ang="0">
                    <a:pos x="0" y="0"/>
                  </a:cxn>
                </a:cxnLst>
                <a:rect l="0" t="0" r="r" b="b"/>
                <a:pathLst>
                  <a:path w="7" h="51">
                    <a:moveTo>
                      <a:pt x="7" y="51"/>
                    </a:moveTo>
                    <a:cubicBezTo>
                      <a:pt x="4" y="37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19" name="Freeform 147"/>
              <p:cNvSpPr>
                <a:spLocks/>
              </p:cNvSpPr>
              <p:nvPr/>
            </p:nvSpPr>
            <p:spPr bwMode="auto">
              <a:xfrm>
                <a:off x="1240" y="3460"/>
                <a:ext cx="60" cy="29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36" y="0"/>
                  </a:cxn>
                </a:cxnLst>
                <a:rect l="0" t="0" r="r" b="b"/>
                <a:pathLst>
                  <a:path w="36" h="17">
                    <a:moveTo>
                      <a:pt x="0" y="14"/>
                    </a:moveTo>
                    <a:cubicBezTo>
                      <a:pt x="10" y="17"/>
                      <a:pt x="36" y="0"/>
                      <a:pt x="36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20" name="Freeform 148"/>
              <p:cNvSpPr>
                <a:spLocks/>
              </p:cNvSpPr>
              <p:nvPr/>
            </p:nvSpPr>
            <p:spPr bwMode="auto">
              <a:xfrm>
                <a:off x="1260" y="3542"/>
                <a:ext cx="70" cy="15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42" y="0"/>
                  </a:cxn>
                </a:cxnLst>
                <a:rect l="0" t="0" r="r" b="b"/>
                <a:pathLst>
                  <a:path w="42" h="9">
                    <a:moveTo>
                      <a:pt x="0" y="9"/>
                    </a:moveTo>
                    <a:cubicBezTo>
                      <a:pt x="8" y="8"/>
                      <a:pt x="39" y="3"/>
                      <a:pt x="42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21" name="Freeform 149"/>
              <p:cNvSpPr>
                <a:spLocks/>
              </p:cNvSpPr>
              <p:nvPr/>
            </p:nvSpPr>
            <p:spPr bwMode="auto">
              <a:xfrm>
                <a:off x="1275" y="3643"/>
                <a:ext cx="75" cy="1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45" y="1"/>
                  </a:cxn>
                </a:cxnLst>
                <a:rect l="0" t="0" r="r" b="b"/>
                <a:pathLst>
                  <a:path w="45" h="6">
                    <a:moveTo>
                      <a:pt x="0" y="6"/>
                    </a:moveTo>
                    <a:cubicBezTo>
                      <a:pt x="7" y="0"/>
                      <a:pt x="45" y="1"/>
                      <a:pt x="45" y="1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22" name="Freeform 150"/>
              <p:cNvSpPr>
                <a:spLocks/>
              </p:cNvSpPr>
              <p:nvPr/>
            </p:nvSpPr>
            <p:spPr bwMode="auto">
              <a:xfrm>
                <a:off x="1273" y="3729"/>
                <a:ext cx="65" cy="47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39" y="28"/>
                  </a:cxn>
                </a:cxnLst>
                <a:rect l="0" t="0" r="r" b="b"/>
                <a:pathLst>
                  <a:path w="39" h="28">
                    <a:moveTo>
                      <a:pt x="0" y="2"/>
                    </a:moveTo>
                    <a:cubicBezTo>
                      <a:pt x="7" y="0"/>
                      <a:pt x="39" y="28"/>
                      <a:pt x="39" y="28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23" name="Freeform 151"/>
              <p:cNvSpPr>
                <a:spLocks/>
              </p:cNvSpPr>
              <p:nvPr/>
            </p:nvSpPr>
            <p:spPr bwMode="auto">
              <a:xfrm>
                <a:off x="1190" y="3757"/>
                <a:ext cx="31" cy="82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0" y="49"/>
                  </a:cxn>
                </a:cxnLst>
                <a:rect l="0" t="0" r="r" b="b"/>
                <a:pathLst>
                  <a:path w="19" h="49">
                    <a:moveTo>
                      <a:pt x="19" y="0"/>
                    </a:moveTo>
                    <a:cubicBezTo>
                      <a:pt x="14" y="10"/>
                      <a:pt x="0" y="44"/>
                      <a:pt x="0" y="49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24" name="Freeform 152"/>
              <p:cNvSpPr>
                <a:spLocks/>
              </p:cNvSpPr>
              <p:nvPr/>
            </p:nvSpPr>
            <p:spPr bwMode="auto">
              <a:xfrm>
                <a:off x="1115" y="3686"/>
                <a:ext cx="81" cy="23"/>
              </a:xfrm>
              <a:custGeom>
                <a:avLst/>
                <a:gdLst/>
                <a:ahLst/>
                <a:cxnLst>
                  <a:cxn ang="0">
                    <a:pos x="49" y="2"/>
                  </a:cxn>
                  <a:cxn ang="0">
                    <a:pos x="0" y="14"/>
                  </a:cxn>
                </a:cxnLst>
                <a:rect l="0" t="0" r="r" b="b"/>
                <a:pathLst>
                  <a:path w="49" h="14">
                    <a:moveTo>
                      <a:pt x="49" y="2"/>
                    </a:moveTo>
                    <a:cubicBezTo>
                      <a:pt x="38" y="0"/>
                      <a:pt x="0" y="14"/>
                      <a:pt x="0" y="14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25" name="Freeform 153"/>
              <p:cNvSpPr>
                <a:spLocks/>
              </p:cNvSpPr>
              <p:nvPr/>
            </p:nvSpPr>
            <p:spPr bwMode="auto">
              <a:xfrm>
                <a:off x="1391" y="823"/>
                <a:ext cx="30" cy="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" y="35"/>
                  </a:cxn>
                </a:cxnLst>
                <a:rect l="0" t="0" r="r" b="b"/>
                <a:pathLst>
                  <a:path w="18" h="35">
                    <a:moveTo>
                      <a:pt x="0" y="0"/>
                    </a:moveTo>
                    <a:cubicBezTo>
                      <a:pt x="7" y="7"/>
                      <a:pt x="18" y="30"/>
                      <a:pt x="18" y="35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26" name="Freeform 154"/>
              <p:cNvSpPr>
                <a:spLocks/>
              </p:cNvSpPr>
              <p:nvPr/>
            </p:nvSpPr>
            <p:spPr bwMode="auto">
              <a:xfrm>
                <a:off x="555" y="868"/>
                <a:ext cx="333" cy="1097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1" y="52"/>
                  </a:cxn>
                  <a:cxn ang="0">
                    <a:pos x="29" y="57"/>
                  </a:cxn>
                  <a:cxn ang="0">
                    <a:pos x="56" y="71"/>
                  </a:cxn>
                  <a:cxn ang="0">
                    <a:pos x="77" y="76"/>
                  </a:cxn>
                  <a:cxn ang="0">
                    <a:pos x="98" y="95"/>
                  </a:cxn>
                  <a:cxn ang="0">
                    <a:pos x="108" y="116"/>
                  </a:cxn>
                  <a:cxn ang="0">
                    <a:pos x="108" y="142"/>
                  </a:cxn>
                  <a:cxn ang="0">
                    <a:pos x="109" y="170"/>
                  </a:cxn>
                  <a:cxn ang="0">
                    <a:pos x="107" y="207"/>
                  </a:cxn>
                  <a:cxn ang="0">
                    <a:pos x="105" y="236"/>
                  </a:cxn>
                  <a:cxn ang="0">
                    <a:pos x="105" y="272"/>
                  </a:cxn>
                  <a:cxn ang="0">
                    <a:pos x="98" y="317"/>
                  </a:cxn>
                  <a:cxn ang="0">
                    <a:pos x="97" y="353"/>
                  </a:cxn>
                  <a:cxn ang="0">
                    <a:pos x="102" y="388"/>
                  </a:cxn>
                  <a:cxn ang="0">
                    <a:pos x="107" y="428"/>
                  </a:cxn>
                  <a:cxn ang="0">
                    <a:pos x="117" y="471"/>
                  </a:cxn>
                  <a:cxn ang="0">
                    <a:pos x="125" y="511"/>
                  </a:cxn>
                  <a:cxn ang="0">
                    <a:pos x="135" y="548"/>
                  </a:cxn>
                  <a:cxn ang="0">
                    <a:pos x="142" y="583"/>
                  </a:cxn>
                  <a:cxn ang="0">
                    <a:pos x="152" y="620"/>
                  </a:cxn>
                  <a:cxn ang="0">
                    <a:pos x="163" y="653"/>
                  </a:cxn>
                  <a:cxn ang="0">
                    <a:pos x="195" y="644"/>
                  </a:cxn>
                  <a:cxn ang="0">
                    <a:pos x="187" y="610"/>
                  </a:cxn>
                  <a:cxn ang="0">
                    <a:pos x="176" y="575"/>
                  </a:cxn>
                  <a:cxn ang="0">
                    <a:pos x="172" y="539"/>
                  </a:cxn>
                  <a:cxn ang="0">
                    <a:pos x="165" y="504"/>
                  </a:cxn>
                  <a:cxn ang="0">
                    <a:pos x="157" y="470"/>
                  </a:cxn>
                  <a:cxn ang="0">
                    <a:pos x="150" y="425"/>
                  </a:cxn>
                  <a:cxn ang="0">
                    <a:pos x="144" y="385"/>
                  </a:cxn>
                  <a:cxn ang="0">
                    <a:pos x="142" y="350"/>
                  </a:cxn>
                  <a:cxn ang="0">
                    <a:pos x="144" y="316"/>
                  </a:cxn>
                  <a:cxn ang="0">
                    <a:pos x="143" y="276"/>
                  </a:cxn>
                  <a:cxn ang="0">
                    <a:pos x="146" y="241"/>
                  </a:cxn>
                  <a:cxn ang="0">
                    <a:pos x="150" y="202"/>
                  </a:cxn>
                  <a:cxn ang="0">
                    <a:pos x="157" y="159"/>
                  </a:cxn>
                  <a:cxn ang="0">
                    <a:pos x="155" y="125"/>
                  </a:cxn>
                  <a:cxn ang="0">
                    <a:pos x="144" y="87"/>
                  </a:cxn>
                  <a:cxn ang="0">
                    <a:pos x="121" y="59"/>
                  </a:cxn>
                  <a:cxn ang="0">
                    <a:pos x="93" y="37"/>
                  </a:cxn>
                  <a:cxn ang="0">
                    <a:pos x="69" y="23"/>
                  </a:cxn>
                  <a:cxn ang="0">
                    <a:pos x="30" y="17"/>
                  </a:cxn>
                  <a:cxn ang="0">
                    <a:pos x="0" y="15"/>
                  </a:cxn>
                  <a:cxn ang="0">
                    <a:pos x="0" y="15"/>
                  </a:cxn>
                </a:cxnLst>
                <a:rect l="0" t="0" r="r" b="b"/>
                <a:pathLst>
                  <a:path w="200" h="661">
                    <a:moveTo>
                      <a:pt x="0" y="52"/>
                    </a:moveTo>
                    <a:cubicBezTo>
                      <a:pt x="1" y="52"/>
                      <a:pt x="1" y="52"/>
                      <a:pt x="1" y="52"/>
                    </a:cubicBezTo>
                    <a:cubicBezTo>
                      <a:pt x="9" y="67"/>
                      <a:pt x="19" y="64"/>
                      <a:pt x="29" y="57"/>
                    </a:cubicBezTo>
                    <a:cubicBezTo>
                      <a:pt x="31" y="69"/>
                      <a:pt x="44" y="76"/>
                      <a:pt x="56" y="71"/>
                    </a:cubicBezTo>
                    <a:cubicBezTo>
                      <a:pt x="55" y="77"/>
                      <a:pt x="70" y="79"/>
                      <a:pt x="77" y="76"/>
                    </a:cubicBezTo>
                    <a:cubicBezTo>
                      <a:pt x="74" y="84"/>
                      <a:pt x="93" y="96"/>
                      <a:pt x="98" y="95"/>
                    </a:cubicBezTo>
                    <a:cubicBezTo>
                      <a:pt x="96" y="100"/>
                      <a:pt x="101" y="111"/>
                      <a:pt x="108" y="116"/>
                    </a:cubicBezTo>
                    <a:cubicBezTo>
                      <a:pt x="104" y="121"/>
                      <a:pt x="101" y="138"/>
                      <a:pt x="108" y="142"/>
                    </a:cubicBezTo>
                    <a:cubicBezTo>
                      <a:pt x="102" y="144"/>
                      <a:pt x="99" y="165"/>
                      <a:pt x="109" y="170"/>
                    </a:cubicBezTo>
                    <a:cubicBezTo>
                      <a:pt x="97" y="174"/>
                      <a:pt x="101" y="199"/>
                      <a:pt x="107" y="207"/>
                    </a:cubicBezTo>
                    <a:cubicBezTo>
                      <a:pt x="95" y="213"/>
                      <a:pt x="101" y="232"/>
                      <a:pt x="105" y="236"/>
                    </a:cubicBezTo>
                    <a:cubicBezTo>
                      <a:pt x="96" y="248"/>
                      <a:pt x="95" y="267"/>
                      <a:pt x="105" y="272"/>
                    </a:cubicBezTo>
                    <a:cubicBezTo>
                      <a:pt x="90" y="289"/>
                      <a:pt x="94" y="300"/>
                      <a:pt x="98" y="317"/>
                    </a:cubicBezTo>
                    <a:cubicBezTo>
                      <a:pt x="86" y="337"/>
                      <a:pt x="97" y="353"/>
                      <a:pt x="97" y="353"/>
                    </a:cubicBezTo>
                    <a:cubicBezTo>
                      <a:pt x="87" y="370"/>
                      <a:pt x="95" y="386"/>
                      <a:pt x="102" y="388"/>
                    </a:cubicBezTo>
                    <a:cubicBezTo>
                      <a:pt x="90" y="408"/>
                      <a:pt x="97" y="421"/>
                      <a:pt x="107" y="428"/>
                    </a:cubicBezTo>
                    <a:cubicBezTo>
                      <a:pt x="102" y="444"/>
                      <a:pt x="104" y="466"/>
                      <a:pt x="117" y="471"/>
                    </a:cubicBezTo>
                    <a:cubicBezTo>
                      <a:pt x="112" y="488"/>
                      <a:pt x="112" y="508"/>
                      <a:pt x="125" y="511"/>
                    </a:cubicBezTo>
                    <a:cubicBezTo>
                      <a:pt x="120" y="533"/>
                      <a:pt x="125" y="546"/>
                      <a:pt x="135" y="548"/>
                    </a:cubicBezTo>
                    <a:cubicBezTo>
                      <a:pt x="127" y="563"/>
                      <a:pt x="130" y="581"/>
                      <a:pt x="142" y="583"/>
                    </a:cubicBezTo>
                    <a:cubicBezTo>
                      <a:pt x="135" y="596"/>
                      <a:pt x="137" y="612"/>
                      <a:pt x="152" y="620"/>
                    </a:cubicBezTo>
                    <a:cubicBezTo>
                      <a:pt x="144" y="635"/>
                      <a:pt x="150" y="648"/>
                      <a:pt x="163" y="653"/>
                    </a:cubicBezTo>
                    <a:cubicBezTo>
                      <a:pt x="174" y="661"/>
                      <a:pt x="187" y="650"/>
                      <a:pt x="195" y="644"/>
                    </a:cubicBezTo>
                    <a:cubicBezTo>
                      <a:pt x="200" y="629"/>
                      <a:pt x="195" y="624"/>
                      <a:pt x="187" y="610"/>
                    </a:cubicBezTo>
                    <a:cubicBezTo>
                      <a:pt x="195" y="595"/>
                      <a:pt x="185" y="578"/>
                      <a:pt x="176" y="575"/>
                    </a:cubicBezTo>
                    <a:cubicBezTo>
                      <a:pt x="184" y="571"/>
                      <a:pt x="180" y="552"/>
                      <a:pt x="172" y="539"/>
                    </a:cubicBezTo>
                    <a:cubicBezTo>
                      <a:pt x="180" y="530"/>
                      <a:pt x="172" y="510"/>
                      <a:pt x="165" y="504"/>
                    </a:cubicBezTo>
                    <a:cubicBezTo>
                      <a:pt x="172" y="497"/>
                      <a:pt x="167" y="481"/>
                      <a:pt x="157" y="470"/>
                    </a:cubicBezTo>
                    <a:cubicBezTo>
                      <a:pt x="167" y="456"/>
                      <a:pt x="160" y="430"/>
                      <a:pt x="150" y="425"/>
                    </a:cubicBezTo>
                    <a:cubicBezTo>
                      <a:pt x="159" y="413"/>
                      <a:pt x="152" y="393"/>
                      <a:pt x="144" y="385"/>
                    </a:cubicBezTo>
                    <a:cubicBezTo>
                      <a:pt x="152" y="374"/>
                      <a:pt x="150" y="357"/>
                      <a:pt x="142" y="350"/>
                    </a:cubicBezTo>
                    <a:cubicBezTo>
                      <a:pt x="148" y="340"/>
                      <a:pt x="148" y="325"/>
                      <a:pt x="144" y="316"/>
                    </a:cubicBezTo>
                    <a:cubicBezTo>
                      <a:pt x="153" y="308"/>
                      <a:pt x="151" y="289"/>
                      <a:pt x="143" y="276"/>
                    </a:cubicBezTo>
                    <a:cubicBezTo>
                      <a:pt x="152" y="270"/>
                      <a:pt x="154" y="248"/>
                      <a:pt x="146" y="241"/>
                    </a:cubicBezTo>
                    <a:cubicBezTo>
                      <a:pt x="155" y="236"/>
                      <a:pt x="163" y="207"/>
                      <a:pt x="150" y="202"/>
                    </a:cubicBezTo>
                    <a:cubicBezTo>
                      <a:pt x="160" y="202"/>
                      <a:pt x="168" y="163"/>
                      <a:pt x="157" y="159"/>
                    </a:cubicBezTo>
                    <a:cubicBezTo>
                      <a:pt x="168" y="155"/>
                      <a:pt x="163" y="131"/>
                      <a:pt x="155" y="125"/>
                    </a:cubicBezTo>
                    <a:cubicBezTo>
                      <a:pt x="164" y="116"/>
                      <a:pt x="156" y="88"/>
                      <a:pt x="144" y="87"/>
                    </a:cubicBezTo>
                    <a:cubicBezTo>
                      <a:pt x="153" y="77"/>
                      <a:pt x="137" y="52"/>
                      <a:pt x="121" y="59"/>
                    </a:cubicBezTo>
                    <a:cubicBezTo>
                      <a:pt x="123" y="43"/>
                      <a:pt x="106" y="28"/>
                      <a:pt x="93" y="37"/>
                    </a:cubicBezTo>
                    <a:cubicBezTo>
                      <a:pt x="96" y="28"/>
                      <a:pt x="76" y="13"/>
                      <a:pt x="69" y="23"/>
                    </a:cubicBezTo>
                    <a:cubicBezTo>
                      <a:pt x="67" y="12"/>
                      <a:pt x="36" y="2"/>
                      <a:pt x="30" y="17"/>
                    </a:cubicBezTo>
                    <a:cubicBezTo>
                      <a:pt x="28" y="12"/>
                      <a:pt x="10" y="0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27" name="Freeform 155"/>
              <p:cNvSpPr>
                <a:spLocks/>
              </p:cNvSpPr>
              <p:nvPr/>
            </p:nvSpPr>
            <p:spPr bwMode="auto">
              <a:xfrm>
                <a:off x="1027" y="784"/>
                <a:ext cx="446" cy="1169"/>
              </a:xfrm>
              <a:custGeom>
                <a:avLst/>
                <a:gdLst/>
                <a:ahLst/>
                <a:cxnLst>
                  <a:cxn ang="0">
                    <a:pos x="268" y="6"/>
                  </a:cxn>
                  <a:cxn ang="0">
                    <a:pos x="221" y="26"/>
                  </a:cxn>
                  <a:cxn ang="0">
                    <a:pos x="186" y="43"/>
                  </a:cxn>
                  <a:cxn ang="0">
                    <a:pos x="150" y="72"/>
                  </a:cxn>
                  <a:cxn ang="0">
                    <a:pos x="122" y="110"/>
                  </a:cxn>
                  <a:cxn ang="0">
                    <a:pos x="98" y="145"/>
                  </a:cxn>
                  <a:cxn ang="0">
                    <a:pos x="79" y="188"/>
                  </a:cxn>
                  <a:cxn ang="0">
                    <a:pos x="71" y="230"/>
                  </a:cxn>
                  <a:cxn ang="0">
                    <a:pos x="58" y="271"/>
                  </a:cxn>
                  <a:cxn ang="0">
                    <a:pos x="51" y="312"/>
                  </a:cxn>
                  <a:cxn ang="0">
                    <a:pos x="45" y="354"/>
                  </a:cxn>
                  <a:cxn ang="0">
                    <a:pos x="41" y="399"/>
                  </a:cxn>
                  <a:cxn ang="0">
                    <a:pos x="38" y="446"/>
                  </a:cxn>
                  <a:cxn ang="0">
                    <a:pos x="34" y="492"/>
                  </a:cxn>
                  <a:cxn ang="0">
                    <a:pos x="30" y="536"/>
                  </a:cxn>
                  <a:cxn ang="0">
                    <a:pos x="26" y="571"/>
                  </a:cxn>
                  <a:cxn ang="0">
                    <a:pos x="24" y="605"/>
                  </a:cxn>
                  <a:cxn ang="0">
                    <a:pos x="21" y="648"/>
                  </a:cxn>
                  <a:cxn ang="0">
                    <a:pos x="36" y="699"/>
                  </a:cxn>
                  <a:cxn ang="0">
                    <a:pos x="67" y="657"/>
                  </a:cxn>
                  <a:cxn ang="0">
                    <a:pos x="73" y="609"/>
                  </a:cxn>
                  <a:cxn ang="0">
                    <a:pos x="75" y="575"/>
                  </a:cxn>
                  <a:cxn ang="0">
                    <a:pos x="77" y="539"/>
                  </a:cxn>
                  <a:cxn ang="0">
                    <a:pos x="83" y="496"/>
                  </a:cxn>
                  <a:cxn ang="0">
                    <a:pos x="83" y="451"/>
                  </a:cxn>
                  <a:cxn ang="0">
                    <a:pos x="86" y="402"/>
                  </a:cxn>
                  <a:cxn ang="0">
                    <a:pos x="92" y="359"/>
                  </a:cxn>
                  <a:cxn ang="0">
                    <a:pos x="98" y="316"/>
                  </a:cxn>
                  <a:cxn ang="0">
                    <a:pos x="107" y="279"/>
                  </a:cxn>
                  <a:cxn ang="0">
                    <a:pos x="116" y="235"/>
                  </a:cxn>
                  <a:cxn ang="0">
                    <a:pos x="126" y="196"/>
                  </a:cxn>
                  <a:cxn ang="0">
                    <a:pos x="141" y="160"/>
                  </a:cxn>
                  <a:cxn ang="0">
                    <a:pos x="156" y="125"/>
                  </a:cxn>
                  <a:cxn ang="0">
                    <a:pos x="178" y="100"/>
                  </a:cxn>
                  <a:cxn ang="0">
                    <a:pos x="205" y="81"/>
                  </a:cxn>
                  <a:cxn ang="0">
                    <a:pos x="236" y="59"/>
                  </a:cxn>
                  <a:cxn ang="0">
                    <a:pos x="268" y="63"/>
                  </a:cxn>
                </a:cxnLst>
                <a:rect l="0" t="0" r="r" b="b"/>
                <a:pathLst>
                  <a:path w="268" h="705">
                    <a:moveTo>
                      <a:pt x="268" y="6"/>
                    </a:moveTo>
                    <a:cubicBezTo>
                      <a:pt x="257" y="2"/>
                      <a:pt x="227" y="0"/>
                      <a:pt x="221" y="26"/>
                    </a:cubicBezTo>
                    <a:cubicBezTo>
                      <a:pt x="205" y="16"/>
                      <a:pt x="185" y="30"/>
                      <a:pt x="186" y="43"/>
                    </a:cubicBezTo>
                    <a:cubicBezTo>
                      <a:pt x="162" y="38"/>
                      <a:pt x="148" y="53"/>
                      <a:pt x="150" y="72"/>
                    </a:cubicBezTo>
                    <a:cubicBezTo>
                      <a:pt x="135" y="65"/>
                      <a:pt x="118" y="93"/>
                      <a:pt x="122" y="110"/>
                    </a:cubicBezTo>
                    <a:cubicBezTo>
                      <a:pt x="107" y="110"/>
                      <a:pt x="92" y="134"/>
                      <a:pt x="98" y="145"/>
                    </a:cubicBezTo>
                    <a:cubicBezTo>
                      <a:pt x="84" y="149"/>
                      <a:pt x="69" y="173"/>
                      <a:pt x="79" y="188"/>
                    </a:cubicBezTo>
                    <a:cubicBezTo>
                      <a:pt x="66" y="200"/>
                      <a:pt x="64" y="217"/>
                      <a:pt x="71" y="230"/>
                    </a:cubicBezTo>
                    <a:cubicBezTo>
                      <a:pt x="53" y="232"/>
                      <a:pt x="54" y="262"/>
                      <a:pt x="58" y="271"/>
                    </a:cubicBezTo>
                    <a:cubicBezTo>
                      <a:pt x="39" y="273"/>
                      <a:pt x="43" y="307"/>
                      <a:pt x="51" y="312"/>
                    </a:cubicBezTo>
                    <a:cubicBezTo>
                      <a:pt x="32" y="322"/>
                      <a:pt x="36" y="344"/>
                      <a:pt x="45" y="354"/>
                    </a:cubicBezTo>
                    <a:cubicBezTo>
                      <a:pt x="30" y="365"/>
                      <a:pt x="34" y="387"/>
                      <a:pt x="41" y="399"/>
                    </a:cubicBezTo>
                    <a:cubicBezTo>
                      <a:pt x="32" y="417"/>
                      <a:pt x="28" y="434"/>
                      <a:pt x="38" y="446"/>
                    </a:cubicBezTo>
                    <a:cubicBezTo>
                      <a:pt x="26" y="451"/>
                      <a:pt x="23" y="483"/>
                      <a:pt x="34" y="492"/>
                    </a:cubicBezTo>
                    <a:cubicBezTo>
                      <a:pt x="23" y="504"/>
                      <a:pt x="21" y="524"/>
                      <a:pt x="30" y="536"/>
                    </a:cubicBezTo>
                    <a:cubicBezTo>
                      <a:pt x="25" y="544"/>
                      <a:pt x="21" y="560"/>
                      <a:pt x="26" y="571"/>
                    </a:cubicBezTo>
                    <a:cubicBezTo>
                      <a:pt x="19" y="581"/>
                      <a:pt x="20" y="600"/>
                      <a:pt x="24" y="605"/>
                    </a:cubicBezTo>
                    <a:cubicBezTo>
                      <a:pt x="15" y="613"/>
                      <a:pt x="13" y="637"/>
                      <a:pt x="21" y="648"/>
                    </a:cubicBezTo>
                    <a:cubicBezTo>
                      <a:pt x="7" y="654"/>
                      <a:pt x="0" y="694"/>
                      <a:pt x="36" y="699"/>
                    </a:cubicBezTo>
                    <a:cubicBezTo>
                      <a:pt x="71" y="705"/>
                      <a:pt x="70" y="672"/>
                      <a:pt x="67" y="657"/>
                    </a:cubicBezTo>
                    <a:cubicBezTo>
                      <a:pt x="78" y="645"/>
                      <a:pt x="81" y="620"/>
                      <a:pt x="73" y="609"/>
                    </a:cubicBezTo>
                    <a:cubicBezTo>
                      <a:pt x="79" y="605"/>
                      <a:pt x="86" y="586"/>
                      <a:pt x="75" y="575"/>
                    </a:cubicBezTo>
                    <a:cubicBezTo>
                      <a:pt x="84" y="569"/>
                      <a:pt x="82" y="543"/>
                      <a:pt x="77" y="539"/>
                    </a:cubicBezTo>
                    <a:cubicBezTo>
                      <a:pt x="84" y="530"/>
                      <a:pt x="92" y="509"/>
                      <a:pt x="83" y="496"/>
                    </a:cubicBezTo>
                    <a:cubicBezTo>
                      <a:pt x="92" y="487"/>
                      <a:pt x="92" y="466"/>
                      <a:pt x="83" y="451"/>
                    </a:cubicBezTo>
                    <a:cubicBezTo>
                      <a:pt x="94" y="442"/>
                      <a:pt x="98" y="421"/>
                      <a:pt x="86" y="402"/>
                    </a:cubicBezTo>
                    <a:cubicBezTo>
                      <a:pt x="98" y="393"/>
                      <a:pt x="99" y="370"/>
                      <a:pt x="92" y="359"/>
                    </a:cubicBezTo>
                    <a:cubicBezTo>
                      <a:pt x="101" y="357"/>
                      <a:pt x="107" y="327"/>
                      <a:pt x="98" y="316"/>
                    </a:cubicBezTo>
                    <a:cubicBezTo>
                      <a:pt x="105" y="310"/>
                      <a:pt x="113" y="294"/>
                      <a:pt x="107" y="279"/>
                    </a:cubicBezTo>
                    <a:cubicBezTo>
                      <a:pt x="116" y="277"/>
                      <a:pt x="126" y="243"/>
                      <a:pt x="116" y="235"/>
                    </a:cubicBezTo>
                    <a:cubicBezTo>
                      <a:pt x="124" y="230"/>
                      <a:pt x="131" y="218"/>
                      <a:pt x="126" y="196"/>
                    </a:cubicBezTo>
                    <a:cubicBezTo>
                      <a:pt x="133" y="190"/>
                      <a:pt x="144" y="173"/>
                      <a:pt x="141" y="160"/>
                    </a:cubicBezTo>
                    <a:cubicBezTo>
                      <a:pt x="152" y="155"/>
                      <a:pt x="163" y="142"/>
                      <a:pt x="156" y="125"/>
                    </a:cubicBezTo>
                    <a:cubicBezTo>
                      <a:pt x="171" y="123"/>
                      <a:pt x="180" y="113"/>
                      <a:pt x="178" y="100"/>
                    </a:cubicBezTo>
                    <a:cubicBezTo>
                      <a:pt x="188" y="106"/>
                      <a:pt x="201" y="95"/>
                      <a:pt x="205" y="81"/>
                    </a:cubicBezTo>
                    <a:cubicBezTo>
                      <a:pt x="210" y="89"/>
                      <a:pt x="236" y="70"/>
                      <a:pt x="236" y="59"/>
                    </a:cubicBezTo>
                    <a:cubicBezTo>
                      <a:pt x="247" y="65"/>
                      <a:pt x="259" y="66"/>
                      <a:pt x="268" y="63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28" name="Freeform 156"/>
              <p:cNvSpPr>
                <a:spLocks/>
              </p:cNvSpPr>
              <p:nvPr/>
            </p:nvSpPr>
            <p:spPr bwMode="auto">
              <a:xfrm>
                <a:off x="555" y="882"/>
                <a:ext cx="918" cy="2889"/>
              </a:xfrm>
              <a:custGeom>
                <a:avLst/>
                <a:gdLst/>
                <a:ahLst/>
                <a:cxnLst>
                  <a:cxn ang="0">
                    <a:pos x="519" y="0"/>
                  </a:cxn>
                  <a:cxn ang="0">
                    <a:pos x="507" y="17"/>
                  </a:cxn>
                  <a:cxn ang="0">
                    <a:pos x="499" y="22"/>
                  </a:cxn>
                  <a:cxn ang="0">
                    <a:pos x="496" y="23"/>
                  </a:cxn>
                  <a:cxn ang="0">
                    <a:pos x="492" y="24"/>
                  </a:cxn>
                  <a:cxn ang="0">
                    <a:pos x="490" y="24"/>
                  </a:cxn>
                  <a:cxn ang="0">
                    <a:pos x="488" y="22"/>
                  </a:cxn>
                  <a:cxn ang="0">
                    <a:pos x="439" y="66"/>
                  </a:cxn>
                  <a:cxn ang="0">
                    <a:pos x="409" y="137"/>
                  </a:cxn>
                  <a:cxn ang="0">
                    <a:pos x="390" y="220"/>
                  </a:cxn>
                  <a:cxn ang="0">
                    <a:pos x="375" y="300"/>
                  </a:cxn>
                  <a:cxn ang="0">
                    <a:pos x="366" y="392"/>
                  </a:cxn>
                  <a:cxn ang="0">
                    <a:pos x="360" y="480"/>
                  </a:cxn>
                  <a:cxn ang="0">
                    <a:pos x="356" y="550"/>
                  </a:cxn>
                  <a:cxn ang="0">
                    <a:pos x="319" y="640"/>
                  </a:cxn>
                  <a:cxn ang="0">
                    <a:pos x="311" y="638"/>
                  </a:cxn>
                  <a:cxn ang="0">
                    <a:pos x="306" y="636"/>
                  </a:cxn>
                  <a:cxn ang="0">
                    <a:pos x="302" y="634"/>
                  </a:cxn>
                  <a:cxn ang="0">
                    <a:pos x="299" y="631"/>
                  </a:cxn>
                  <a:cxn ang="0">
                    <a:pos x="297" y="732"/>
                  </a:cxn>
                  <a:cxn ang="0">
                    <a:pos x="266" y="841"/>
                  </a:cxn>
                  <a:cxn ang="0">
                    <a:pos x="240" y="961"/>
                  </a:cxn>
                  <a:cxn ang="0">
                    <a:pos x="217" y="1088"/>
                  </a:cxn>
                  <a:cxn ang="0">
                    <a:pos x="195" y="1226"/>
                  </a:cxn>
                  <a:cxn ang="0">
                    <a:pos x="188" y="1345"/>
                  </a:cxn>
                  <a:cxn ang="0">
                    <a:pos x="177" y="1478"/>
                  </a:cxn>
                  <a:cxn ang="0">
                    <a:pos x="177" y="1613"/>
                  </a:cxn>
                  <a:cxn ang="0">
                    <a:pos x="177" y="1742"/>
                  </a:cxn>
                  <a:cxn ang="0">
                    <a:pos x="151" y="1657"/>
                  </a:cxn>
                  <a:cxn ang="0">
                    <a:pos x="153" y="1541"/>
                  </a:cxn>
                  <a:cxn ang="0">
                    <a:pos x="156" y="1419"/>
                  </a:cxn>
                  <a:cxn ang="0">
                    <a:pos x="166" y="1267"/>
                  </a:cxn>
                  <a:cxn ang="0">
                    <a:pos x="175" y="1147"/>
                  </a:cxn>
                  <a:cxn ang="0">
                    <a:pos x="186" y="1022"/>
                  </a:cxn>
                  <a:cxn ang="0">
                    <a:pos x="202" y="895"/>
                  </a:cxn>
                  <a:cxn ang="0">
                    <a:pos x="207" y="769"/>
                  </a:cxn>
                  <a:cxn ang="0">
                    <a:pos x="195" y="636"/>
                  </a:cxn>
                  <a:cxn ang="0">
                    <a:pos x="152" y="612"/>
                  </a:cxn>
                  <a:cxn ang="0">
                    <a:pos x="135" y="540"/>
                  </a:cxn>
                  <a:cxn ang="0">
                    <a:pos x="117" y="463"/>
                  </a:cxn>
                  <a:cxn ang="0">
                    <a:pos x="102" y="380"/>
                  </a:cxn>
                  <a:cxn ang="0">
                    <a:pos x="98" y="309"/>
                  </a:cxn>
                  <a:cxn ang="0">
                    <a:pos x="105" y="228"/>
                  </a:cxn>
                  <a:cxn ang="0">
                    <a:pos x="109" y="162"/>
                  </a:cxn>
                  <a:cxn ang="0">
                    <a:pos x="108" y="108"/>
                  </a:cxn>
                  <a:cxn ang="0">
                    <a:pos x="77" y="68"/>
                  </a:cxn>
                  <a:cxn ang="0">
                    <a:pos x="29" y="49"/>
                  </a:cxn>
                  <a:cxn ang="0">
                    <a:pos x="0" y="40"/>
                  </a:cxn>
                </a:cxnLst>
                <a:rect l="0" t="0" r="r" b="b"/>
                <a:pathLst>
                  <a:path w="551" h="1742">
                    <a:moveTo>
                      <a:pt x="551" y="4"/>
                    </a:moveTo>
                    <a:cubicBezTo>
                      <a:pt x="542" y="7"/>
                      <a:pt x="530" y="6"/>
                      <a:pt x="519" y="0"/>
                    </a:cubicBezTo>
                    <a:cubicBezTo>
                      <a:pt x="519" y="3"/>
                      <a:pt x="517" y="7"/>
                      <a:pt x="514" y="11"/>
                    </a:cubicBezTo>
                    <a:cubicBezTo>
                      <a:pt x="512" y="13"/>
                      <a:pt x="510" y="15"/>
                      <a:pt x="507" y="17"/>
                    </a:cubicBezTo>
                    <a:cubicBezTo>
                      <a:pt x="507" y="17"/>
                      <a:pt x="507" y="17"/>
                      <a:pt x="507" y="17"/>
                    </a:cubicBezTo>
                    <a:cubicBezTo>
                      <a:pt x="504" y="19"/>
                      <a:pt x="502" y="21"/>
                      <a:pt x="499" y="22"/>
                    </a:cubicBezTo>
                    <a:cubicBezTo>
                      <a:pt x="499" y="22"/>
                      <a:pt x="499" y="22"/>
                      <a:pt x="499" y="22"/>
                    </a:cubicBezTo>
                    <a:cubicBezTo>
                      <a:pt x="498" y="23"/>
                      <a:pt x="497" y="23"/>
                      <a:pt x="496" y="23"/>
                    </a:cubicBezTo>
                    <a:cubicBezTo>
                      <a:pt x="496" y="23"/>
                      <a:pt x="496" y="23"/>
                      <a:pt x="495" y="24"/>
                    </a:cubicBezTo>
                    <a:cubicBezTo>
                      <a:pt x="494" y="24"/>
                      <a:pt x="493" y="24"/>
                      <a:pt x="492" y="24"/>
                    </a:cubicBezTo>
                    <a:cubicBezTo>
                      <a:pt x="492" y="24"/>
                      <a:pt x="492" y="24"/>
                      <a:pt x="492" y="24"/>
                    </a:cubicBezTo>
                    <a:cubicBezTo>
                      <a:pt x="491" y="24"/>
                      <a:pt x="490" y="24"/>
                      <a:pt x="490" y="24"/>
                    </a:cubicBezTo>
                    <a:cubicBezTo>
                      <a:pt x="490" y="24"/>
                      <a:pt x="489" y="24"/>
                      <a:pt x="489" y="24"/>
                    </a:cubicBezTo>
                    <a:cubicBezTo>
                      <a:pt x="489" y="23"/>
                      <a:pt x="488" y="23"/>
                      <a:pt x="488" y="22"/>
                    </a:cubicBezTo>
                    <a:cubicBezTo>
                      <a:pt x="484" y="36"/>
                      <a:pt x="471" y="47"/>
                      <a:pt x="461" y="41"/>
                    </a:cubicBezTo>
                    <a:cubicBezTo>
                      <a:pt x="463" y="54"/>
                      <a:pt x="454" y="64"/>
                      <a:pt x="439" y="66"/>
                    </a:cubicBezTo>
                    <a:cubicBezTo>
                      <a:pt x="446" y="83"/>
                      <a:pt x="435" y="96"/>
                      <a:pt x="424" y="101"/>
                    </a:cubicBezTo>
                    <a:cubicBezTo>
                      <a:pt x="427" y="114"/>
                      <a:pt x="416" y="131"/>
                      <a:pt x="409" y="137"/>
                    </a:cubicBezTo>
                    <a:cubicBezTo>
                      <a:pt x="414" y="159"/>
                      <a:pt x="407" y="171"/>
                      <a:pt x="399" y="176"/>
                    </a:cubicBezTo>
                    <a:cubicBezTo>
                      <a:pt x="409" y="184"/>
                      <a:pt x="399" y="218"/>
                      <a:pt x="390" y="220"/>
                    </a:cubicBezTo>
                    <a:cubicBezTo>
                      <a:pt x="396" y="235"/>
                      <a:pt x="388" y="251"/>
                      <a:pt x="381" y="257"/>
                    </a:cubicBezTo>
                    <a:cubicBezTo>
                      <a:pt x="390" y="268"/>
                      <a:pt x="384" y="298"/>
                      <a:pt x="375" y="300"/>
                    </a:cubicBezTo>
                    <a:cubicBezTo>
                      <a:pt x="382" y="311"/>
                      <a:pt x="381" y="334"/>
                      <a:pt x="369" y="343"/>
                    </a:cubicBezTo>
                    <a:cubicBezTo>
                      <a:pt x="381" y="362"/>
                      <a:pt x="377" y="383"/>
                      <a:pt x="366" y="392"/>
                    </a:cubicBezTo>
                    <a:cubicBezTo>
                      <a:pt x="375" y="407"/>
                      <a:pt x="375" y="428"/>
                      <a:pt x="366" y="437"/>
                    </a:cubicBezTo>
                    <a:cubicBezTo>
                      <a:pt x="375" y="450"/>
                      <a:pt x="367" y="471"/>
                      <a:pt x="360" y="480"/>
                    </a:cubicBezTo>
                    <a:cubicBezTo>
                      <a:pt x="365" y="484"/>
                      <a:pt x="367" y="510"/>
                      <a:pt x="358" y="516"/>
                    </a:cubicBezTo>
                    <a:cubicBezTo>
                      <a:pt x="369" y="527"/>
                      <a:pt x="362" y="546"/>
                      <a:pt x="356" y="550"/>
                    </a:cubicBezTo>
                    <a:cubicBezTo>
                      <a:pt x="364" y="561"/>
                      <a:pt x="361" y="586"/>
                      <a:pt x="350" y="598"/>
                    </a:cubicBezTo>
                    <a:cubicBezTo>
                      <a:pt x="353" y="613"/>
                      <a:pt x="354" y="646"/>
                      <a:pt x="319" y="640"/>
                    </a:cubicBezTo>
                    <a:cubicBezTo>
                      <a:pt x="316" y="640"/>
                      <a:pt x="314" y="640"/>
                      <a:pt x="312" y="639"/>
                    </a:cubicBezTo>
                    <a:cubicBezTo>
                      <a:pt x="312" y="639"/>
                      <a:pt x="312" y="639"/>
                      <a:pt x="311" y="638"/>
                    </a:cubicBezTo>
                    <a:cubicBezTo>
                      <a:pt x="310" y="638"/>
                      <a:pt x="308" y="637"/>
                      <a:pt x="307" y="637"/>
                    </a:cubicBezTo>
                    <a:cubicBezTo>
                      <a:pt x="307" y="637"/>
                      <a:pt x="306" y="636"/>
                      <a:pt x="306" y="636"/>
                    </a:cubicBezTo>
                    <a:cubicBezTo>
                      <a:pt x="305" y="635"/>
                      <a:pt x="304" y="635"/>
                      <a:pt x="302" y="634"/>
                    </a:cubicBezTo>
                    <a:cubicBezTo>
                      <a:pt x="302" y="634"/>
                      <a:pt x="302" y="634"/>
                      <a:pt x="302" y="634"/>
                    </a:cubicBezTo>
                    <a:cubicBezTo>
                      <a:pt x="301" y="632"/>
                      <a:pt x="300" y="631"/>
                      <a:pt x="299" y="630"/>
                    </a:cubicBezTo>
                    <a:cubicBezTo>
                      <a:pt x="299" y="631"/>
                      <a:pt x="299" y="631"/>
                      <a:pt x="299" y="631"/>
                    </a:cubicBezTo>
                    <a:cubicBezTo>
                      <a:pt x="296" y="641"/>
                      <a:pt x="300" y="658"/>
                      <a:pt x="307" y="672"/>
                    </a:cubicBezTo>
                    <a:cubicBezTo>
                      <a:pt x="299" y="678"/>
                      <a:pt x="284" y="718"/>
                      <a:pt x="297" y="732"/>
                    </a:cubicBezTo>
                    <a:cubicBezTo>
                      <a:pt x="287" y="737"/>
                      <a:pt x="282" y="774"/>
                      <a:pt x="285" y="789"/>
                    </a:cubicBezTo>
                    <a:cubicBezTo>
                      <a:pt x="278" y="793"/>
                      <a:pt x="267" y="814"/>
                      <a:pt x="266" y="841"/>
                    </a:cubicBezTo>
                    <a:cubicBezTo>
                      <a:pt x="257" y="860"/>
                      <a:pt x="249" y="900"/>
                      <a:pt x="252" y="907"/>
                    </a:cubicBezTo>
                    <a:cubicBezTo>
                      <a:pt x="244" y="916"/>
                      <a:pt x="234" y="946"/>
                      <a:pt x="240" y="961"/>
                    </a:cubicBezTo>
                    <a:cubicBezTo>
                      <a:pt x="230" y="967"/>
                      <a:pt x="226" y="1007"/>
                      <a:pt x="230" y="1025"/>
                    </a:cubicBezTo>
                    <a:cubicBezTo>
                      <a:pt x="217" y="1033"/>
                      <a:pt x="214" y="1067"/>
                      <a:pt x="217" y="1088"/>
                    </a:cubicBezTo>
                    <a:cubicBezTo>
                      <a:pt x="205" y="1102"/>
                      <a:pt x="210" y="1146"/>
                      <a:pt x="212" y="1165"/>
                    </a:cubicBezTo>
                    <a:cubicBezTo>
                      <a:pt x="205" y="1172"/>
                      <a:pt x="190" y="1206"/>
                      <a:pt x="195" y="1226"/>
                    </a:cubicBezTo>
                    <a:cubicBezTo>
                      <a:pt x="188" y="1237"/>
                      <a:pt x="187" y="1270"/>
                      <a:pt x="192" y="1284"/>
                    </a:cubicBezTo>
                    <a:cubicBezTo>
                      <a:pt x="187" y="1293"/>
                      <a:pt x="183" y="1337"/>
                      <a:pt x="188" y="1345"/>
                    </a:cubicBezTo>
                    <a:cubicBezTo>
                      <a:pt x="179" y="1357"/>
                      <a:pt x="196" y="1395"/>
                      <a:pt x="200" y="1409"/>
                    </a:cubicBezTo>
                    <a:cubicBezTo>
                      <a:pt x="192" y="1416"/>
                      <a:pt x="169" y="1466"/>
                      <a:pt x="177" y="1478"/>
                    </a:cubicBezTo>
                    <a:cubicBezTo>
                      <a:pt x="174" y="1491"/>
                      <a:pt x="166" y="1540"/>
                      <a:pt x="176" y="1545"/>
                    </a:cubicBezTo>
                    <a:cubicBezTo>
                      <a:pt x="171" y="1555"/>
                      <a:pt x="172" y="1603"/>
                      <a:pt x="177" y="1613"/>
                    </a:cubicBezTo>
                    <a:cubicBezTo>
                      <a:pt x="172" y="1620"/>
                      <a:pt x="185" y="1682"/>
                      <a:pt x="197" y="1687"/>
                    </a:cubicBezTo>
                    <a:cubicBezTo>
                      <a:pt x="182" y="1698"/>
                      <a:pt x="177" y="1727"/>
                      <a:pt x="177" y="1742"/>
                    </a:cubicBezTo>
                    <a:cubicBezTo>
                      <a:pt x="175" y="1732"/>
                      <a:pt x="160" y="1717"/>
                      <a:pt x="150" y="1714"/>
                    </a:cubicBezTo>
                    <a:cubicBezTo>
                      <a:pt x="157" y="1697"/>
                      <a:pt x="151" y="1657"/>
                      <a:pt x="151" y="1657"/>
                    </a:cubicBezTo>
                    <a:cubicBezTo>
                      <a:pt x="153" y="1647"/>
                      <a:pt x="163" y="1620"/>
                      <a:pt x="156" y="1605"/>
                    </a:cubicBezTo>
                    <a:cubicBezTo>
                      <a:pt x="161" y="1595"/>
                      <a:pt x="158" y="1559"/>
                      <a:pt x="153" y="1541"/>
                    </a:cubicBezTo>
                    <a:cubicBezTo>
                      <a:pt x="161" y="1529"/>
                      <a:pt x="160" y="1495"/>
                      <a:pt x="152" y="1478"/>
                    </a:cubicBezTo>
                    <a:cubicBezTo>
                      <a:pt x="160" y="1470"/>
                      <a:pt x="163" y="1429"/>
                      <a:pt x="156" y="1419"/>
                    </a:cubicBezTo>
                    <a:cubicBezTo>
                      <a:pt x="163" y="1406"/>
                      <a:pt x="162" y="1361"/>
                      <a:pt x="152" y="1346"/>
                    </a:cubicBezTo>
                    <a:cubicBezTo>
                      <a:pt x="160" y="1341"/>
                      <a:pt x="178" y="1277"/>
                      <a:pt x="166" y="1267"/>
                    </a:cubicBezTo>
                    <a:cubicBezTo>
                      <a:pt x="173" y="1257"/>
                      <a:pt x="180" y="1225"/>
                      <a:pt x="169" y="1205"/>
                    </a:cubicBezTo>
                    <a:cubicBezTo>
                      <a:pt x="181" y="1200"/>
                      <a:pt x="180" y="1165"/>
                      <a:pt x="175" y="1147"/>
                    </a:cubicBezTo>
                    <a:cubicBezTo>
                      <a:pt x="187" y="1140"/>
                      <a:pt x="189" y="1086"/>
                      <a:pt x="181" y="1081"/>
                    </a:cubicBezTo>
                    <a:cubicBezTo>
                      <a:pt x="186" y="1071"/>
                      <a:pt x="196" y="1047"/>
                      <a:pt x="186" y="1022"/>
                    </a:cubicBezTo>
                    <a:cubicBezTo>
                      <a:pt x="196" y="1015"/>
                      <a:pt x="200" y="963"/>
                      <a:pt x="195" y="951"/>
                    </a:cubicBezTo>
                    <a:cubicBezTo>
                      <a:pt x="202" y="941"/>
                      <a:pt x="210" y="912"/>
                      <a:pt x="202" y="895"/>
                    </a:cubicBezTo>
                    <a:cubicBezTo>
                      <a:pt x="210" y="885"/>
                      <a:pt x="214" y="852"/>
                      <a:pt x="206" y="834"/>
                    </a:cubicBezTo>
                    <a:cubicBezTo>
                      <a:pt x="217" y="813"/>
                      <a:pt x="210" y="782"/>
                      <a:pt x="207" y="769"/>
                    </a:cubicBezTo>
                    <a:cubicBezTo>
                      <a:pt x="212" y="762"/>
                      <a:pt x="210" y="718"/>
                      <a:pt x="200" y="701"/>
                    </a:cubicBezTo>
                    <a:cubicBezTo>
                      <a:pt x="205" y="691"/>
                      <a:pt x="205" y="658"/>
                      <a:pt x="195" y="636"/>
                    </a:cubicBezTo>
                    <a:cubicBezTo>
                      <a:pt x="187" y="642"/>
                      <a:pt x="174" y="653"/>
                      <a:pt x="163" y="645"/>
                    </a:cubicBezTo>
                    <a:cubicBezTo>
                      <a:pt x="150" y="640"/>
                      <a:pt x="144" y="627"/>
                      <a:pt x="152" y="612"/>
                    </a:cubicBezTo>
                    <a:cubicBezTo>
                      <a:pt x="137" y="604"/>
                      <a:pt x="135" y="588"/>
                      <a:pt x="142" y="575"/>
                    </a:cubicBezTo>
                    <a:cubicBezTo>
                      <a:pt x="130" y="573"/>
                      <a:pt x="127" y="555"/>
                      <a:pt x="135" y="540"/>
                    </a:cubicBezTo>
                    <a:cubicBezTo>
                      <a:pt x="125" y="538"/>
                      <a:pt x="120" y="525"/>
                      <a:pt x="125" y="503"/>
                    </a:cubicBezTo>
                    <a:cubicBezTo>
                      <a:pt x="112" y="500"/>
                      <a:pt x="112" y="480"/>
                      <a:pt x="117" y="463"/>
                    </a:cubicBezTo>
                    <a:cubicBezTo>
                      <a:pt x="104" y="458"/>
                      <a:pt x="102" y="436"/>
                      <a:pt x="107" y="420"/>
                    </a:cubicBezTo>
                    <a:cubicBezTo>
                      <a:pt x="97" y="413"/>
                      <a:pt x="90" y="400"/>
                      <a:pt x="102" y="380"/>
                    </a:cubicBezTo>
                    <a:cubicBezTo>
                      <a:pt x="95" y="378"/>
                      <a:pt x="87" y="362"/>
                      <a:pt x="97" y="345"/>
                    </a:cubicBezTo>
                    <a:cubicBezTo>
                      <a:pt x="97" y="345"/>
                      <a:pt x="86" y="329"/>
                      <a:pt x="98" y="309"/>
                    </a:cubicBezTo>
                    <a:cubicBezTo>
                      <a:pt x="94" y="292"/>
                      <a:pt x="90" y="281"/>
                      <a:pt x="105" y="264"/>
                    </a:cubicBezTo>
                    <a:cubicBezTo>
                      <a:pt x="95" y="259"/>
                      <a:pt x="96" y="240"/>
                      <a:pt x="105" y="228"/>
                    </a:cubicBezTo>
                    <a:cubicBezTo>
                      <a:pt x="101" y="224"/>
                      <a:pt x="95" y="205"/>
                      <a:pt x="107" y="199"/>
                    </a:cubicBezTo>
                    <a:cubicBezTo>
                      <a:pt x="101" y="191"/>
                      <a:pt x="97" y="166"/>
                      <a:pt x="109" y="162"/>
                    </a:cubicBezTo>
                    <a:cubicBezTo>
                      <a:pt x="99" y="157"/>
                      <a:pt x="102" y="136"/>
                      <a:pt x="108" y="134"/>
                    </a:cubicBezTo>
                    <a:cubicBezTo>
                      <a:pt x="101" y="130"/>
                      <a:pt x="104" y="113"/>
                      <a:pt x="108" y="108"/>
                    </a:cubicBezTo>
                    <a:cubicBezTo>
                      <a:pt x="101" y="103"/>
                      <a:pt x="96" y="92"/>
                      <a:pt x="98" y="87"/>
                    </a:cubicBezTo>
                    <a:cubicBezTo>
                      <a:pt x="93" y="88"/>
                      <a:pt x="74" y="76"/>
                      <a:pt x="77" y="68"/>
                    </a:cubicBezTo>
                    <a:cubicBezTo>
                      <a:pt x="70" y="71"/>
                      <a:pt x="55" y="69"/>
                      <a:pt x="56" y="63"/>
                    </a:cubicBezTo>
                    <a:cubicBezTo>
                      <a:pt x="44" y="68"/>
                      <a:pt x="31" y="61"/>
                      <a:pt x="29" y="49"/>
                    </a:cubicBezTo>
                    <a:cubicBezTo>
                      <a:pt x="19" y="56"/>
                      <a:pt x="9" y="59"/>
                      <a:pt x="1" y="44"/>
                    </a:cubicBezTo>
                    <a:cubicBezTo>
                      <a:pt x="0" y="40"/>
                      <a:pt x="0" y="40"/>
                      <a:pt x="0" y="4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29" name="Freeform 157"/>
              <p:cNvSpPr>
                <a:spLocks/>
              </p:cNvSpPr>
              <p:nvPr/>
            </p:nvSpPr>
            <p:spPr bwMode="auto">
              <a:xfrm>
                <a:off x="555" y="966"/>
                <a:ext cx="918" cy="2959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1" y="54"/>
                  </a:cxn>
                  <a:cxn ang="0">
                    <a:pos x="61" y="191"/>
                  </a:cxn>
                  <a:cxn ang="0">
                    <a:pos x="77" y="455"/>
                  </a:cxn>
                  <a:cxn ang="0">
                    <a:pos x="106" y="603"/>
                  </a:cxn>
                  <a:cxn ang="0">
                    <a:pos x="125" y="733"/>
                  </a:cxn>
                  <a:cxn ang="0">
                    <a:pos x="118" y="878"/>
                  </a:cxn>
                  <a:cxn ang="0">
                    <a:pos x="101" y="1090"/>
                  </a:cxn>
                  <a:cxn ang="0">
                    <a:pos x="82" y="1619"/>
                  </a:cxn>
                  <a:cxn ang="0">
                    <a:pos x="185" y="1781"/>
                  </a:cxn>
                  <a:cxn ang="0">
                    <a:pos x="247" y="1574"/>
                  </a:cxn>
                  <a:cxn ang="0">
                    <a:pos x="266" y="1152"/>
                  </a:cxn>
                  <a:cxn ang="0">
                    <a:pos x="367" y="736"/>
                  </a:cxn>
                  <a:cxn ang="0">
                    <a:pos x="499" y="35"/>
                  </a:cxn>
                  <a:cxn ang="0">
                    <a:pos x="551" y="0"/>
                  </a:cxn>
                </a:cxnLst>
                <a:rect l="0" t="0" r="r" b="b"/>
                <a:pathLst>
                  <a:path w="551" h="1784">
                    <a:moveTo>
                      <a:pt x="0" y="54"/>
                    </a:moveTo>
                    <a:cubicBezTo>
                      <a:pt x="3" y="54"/>
                      <a:pt x="7" y="54"/>
                      <a:pt x="11" y="54"/>
                    </a:cubicBezTo>
                    <a:cubicBezTo>
                      <a:pt x="41" y="54"/>
                      <a:pt x="77" y="75"/>
                      <a:pt x="61" y="191"/>
                    </a:cubicBezTo>
                    <a:cubicBezTo>
                      <a:pt x="44" y="307"/>
                      <a:pt x="63" y="374"/>
                      <a:pt x="77" y="455"/>
                    </a:cubicBezTo>
                    <a:cubicBezTo>
                      <a:pt x="83" y="495"/>
                      <a:pt x="95" y="551"/>
                      <a:pt x="106" y="603"/>
                    </a:cubicBezTo>
                    <a:cubicBezTo>
                      <a:pt x="116" y="656"/>
                      <a:pt x="125" y="705"/>
                      <a:pt x="125" y="733"/>
                    </a:cubicBezTo>
                    <a:cubicBezTo>
                      <a:pt x="125" y="790"/>
                      <a:pt x="120" y="852"/>
                      <a:pt x="118" y="878"/>
                    </a:cubicBezTo>
                    <a:cubicBezTo>
                      <a:pt x="110" y="936"/>
                      <a:pt x="108" y="1030"/>
                      <a:pt x="101" y="1090"/>
                    </a:cubicBezTo>
                    <a:cubicBezTo>
                      <a:pt x="93" y="1150"/>
                      <a:pt x="75" y="1507"/>
                      <a:pt x="82" y="1619"/>
                    </a:cubicBezTo>
                    <a:cubicBezTo>
                      <a:pt x="90" y="1732"/>
                      <a:pt x="142" y="1784"/>
                      <a:pt x="185" y="1781"/>
                    </a:cubicBezTo>
                    <a:cubicBezTo>
                      <a:pt x="245" y="1776"/>
                      <a:pt x="253" y="1651"/>
                      <a:pt x="247" y="1574"/>
                    </a:cubicBezTo>
                    <a:cubicBezTo>
                      <a:pt x="242" y="1497"/>
                      <a:pt x="259" y="1268"/>
                      <a:pt x="266" y="1152"/>
                    </a:cubicBezTo>
                    <a:cubicBezTo>
                      <a:pt x="272" y="1067"/>
                      <a:pt x="328" y="878"/>
                      <a:pt x="367" y="736"/>
                    </a:cubicBezTo>
                    <a:cubicBezTo>
                      <a:pt x="416" y="560"/>
                      <a:pt x="408" y="116"/>
                      <a:pt x="499" y="35"/>
                    </a:cubicBezTo>
                    <a:cubicBezTo>
                      <a:pt x="518" y="18"/>
                      <a:pt x="541" y="5"/>
                      <a:pt x="551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30" name="Freeform 158"/>
              <p:cNvSpPr>
                <a:spLocks/>
              </p:cNvSpPr>
              <p:nvPr/>
            </p:nvSpPr>
            <p:spPr bwMode="auto">
              <a:xfrm>
                <a:off x="1263" y="2051"/>
                <a:ext cx="210" cy="1124"/>
              </a:xfrm>
              <a:custGeom>
                <a:avLst/>
                <a:gdLst/>
                <a:ahLst/>
                <a:cxnLst>
                  <a:cxn ang="0">
                    <a:pos x="126" y="0"/>
                  </a:cxn>
                  <a:cxn ang="0">
                    <a:pos x="126" y="1"/>
                  </a:cxn>
                  <a:cxn ang="0">
                    <a:pos x="105" y="19"/>
                  </a:cxn>
                  <a:cxn ang="0">
                    <a:pos x="86" y="70"/>
                  </a:cxn>
                  <a:cxn ang="0">
                    <a:pos x="68" y="138"/>
                  </a:cxn>
                  <a:cxn ang="0">
                    <a:pos x="47" y="200"/>
                  </a:cxn>
                  <a:cxn ang="0">
                    <a:pos x="28" y="260"/>
                  </a:cxn>
                  <a:cxn ang="0">
                    <a:pos x="13" y="329"/>
                  </a:cxn>
                  <a:cxn ang="0">
                    <a:pos x="6" y="406"/>
                  </a:cxn>
                  <a:cxn ang="0">
                    <a:pos x="9" y="432"/>
                  </a:cxn>
                  <a:cxn ang="0">
                    <a:pos x="7" y="485"/>
                  </a:cxn>
                  <a:cxn ang="0">
                    <a:pos x="4" y="549"/>
                  </a:cxn>
                  <a:cxn ang="0">
                    <a:pos x="0" y="616"/>
                  </a:cxn>
                  <a:cxn ang="0">
                    <a:pos x="19" y="656"/>
                  </a:cxn>
                  <a:cxn ang="0">
                    <a:pos x="54" y="674"/>
                  </a:cxn>
                  <a:cxn ang="0">
                    <a:pos x="98" y="678"/>
                  </a:cxn>
                  <a:cxn ang="0">
                    <a:pos x="126" y="672"/>
                  </a:cxn>
                  <a:cxn ang="0">
                    <a:pos x="126" y="672"/>
                  </a:cxn>
                </a:cxnLst>
                <a:rect l="0" t="0" r="r" b="b"/>
                <a:pathLst>
                  <a:path w="126" h="678">
                    <a:moveTo>
                      <a:pt x="126" y="0"/>
                    </a:moveTo>
                    <a:cubicBezTo>
                      <a:pt x="126" y="1"/>
                      <a:pt x="126" y="1"/>
                      <a:pt x="126" y="1"/>
                    </a:cubicBezTo>
                    <a:cubicBezTo>
                      <a:pt x="118" y="11"/>
                      <a:pt x="109" y="19"/>
                      <a:pt x="105" y="19"/>
                    </a:cubicBezTo>
                    <a:cubicBezTo>
                      <a:pt x="107" y="34"/>
                      <a:pt x="94" y="64"/>
                      <a:pt x="86" y="70"/>
                    </a:cubicBezTo>
                    <a:cubicBezTo>
                      <a:pt x="90" y="83"/>
                      <a:pt x="79" y="130"/>
                      <a:pt x="68" y="138"/>
                    </a:cubicBezTo>
                    <a:cubicBezTo>
                      <a:pt x="71" y="156"/>
                      <a:pt x="58" y="194"/>
                      <a:pt x="47" y="200"/>
                    </a:cubicBezTo>
                    <a:cubicBezTo>
                      <a:pt x="53" y="216"/>
                      <a:pt x="38" y="248"/>
                      <a:pt x="28" y="260"/>
                    </a:cubicBezTo>
                    <a:cubicBezTo>
                      <a:pt x="34" y="280"/>
                      <a:pt x="24" y="322"/>
                      <a:pt x="13" y="329"/>
                    </a:cubicBezTo>
                    <a:cubicBezTo>
                      <a:pt x="23" y="352"/>
                      <a:pt x="11" y="397"/>
                      <a:pt x="6" y="406"/>
                    </a:cubicBezTo>
                    <a:cubicBezTo>
                      <a:pt x="9" y="432"/>
                      <a:pt x="9" y="432"/>
                      <a:pt x="9" y="432"/>
                    </a:cubicBezTo>
                    <a:cubicBezTo>
                      <a:pt x="9" y="432"/>
                      <a:pt x="16" y="472"/>
                      <a:pt x="7" y="485"/>
                    </a:cubicBezTo>
                    <a:cubicBezTo>
                      <a:pt x="12" y="502"/>
                      <a:pt x="11" y="539"/>
                      <a:pt x="4" y="549"/>
                    </a:cubicBezTo>
                    <a:cubicBezTo>
                      <a:pt x="13" y="562"/>
                      <a:pt x="11" y="609"/>
                      <a:pt x="0" y="616"/>
                    </a:cubicBezTo>
                    <a:cubicBezTo>
                      <a:pt x="13" y="622"/>
                      <a:pt x="18" y="643"/>
                      <a:pt x="19" y="656"/>
                    </a:cubicBezTo>
                    <a:cubicBezTo>
                      <a:pt x="27" y="654"/>
                      <a:pt x="54" y="671"/>
                      <a:pt x="54" y="674"/>
                    </a:cubicBezTo>
                    <a:cubicBezTo>
                      <a:pt x="73" y="666"/>
                      <a:pt x="92" y="669"/>
                      <a:pt x="98" y="678"/>
                    </a:cubicBezTo>
                    <a:cubicBezTo>
                      <a:pt x="108" y="674"/>
                      <a:pt x="119" y="673"/>
                      <a:pt x="126" y="672"/>
                    </a:cubicBezTo>
                    <a:cubicBezTo>
                      <a:pt x="126" y="672"/>
                      <a:pt x="126" y="672"/>
                      <a:pt x="126" y="672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31" name="Freeform 159"/>
              <p:cNvSpPr>
                <a:spLocks noEditPoints="1"/>
              </p:cNvSpPr>
              <p:nvPr/>
            </p:nvSpPr>
            <p:spPr bwMode="auto">
              <a:xfrm>
                <a:off x="1320" y="1510"/>
                <a:ext cx="111" cy="204"/>
              </a:xfrm>
              <a:custGeom>
                <a:avLst/>
                <a:gdLst/>
                <a:ahLst/>
                <a:cxnLst>
                  <a:cxn ang="0">
                    <a:pos x="30" y="3"/>
                  </a:cxn>
                  <a:cxn ang="0">
                    <a:pos x="4" y="57"/>
                  </a:cxn>
                  <a:cxn ang="0">
                    <a:pos x="13" y="116"/>
                  </a:cxn>
                  <a:cxn ang="0">
                    <a:pos x="33" y="118"/>
                  </a:cxn>
                  <a:cxn ang="0">
                    <a:pos x="64" y="47"/>
                  </a:cxn>
                  <a:cxn ang="0">
                    <a:pos x="50" y="2"/>
                  </a:cxn>
                  <a:cxn ang="0">
                    <a:pos x="50" y="2"/>
                  </a:cxn>
                  <a:cxn ang="0">
                    <a:pos x="30" y="3"/>
                  </a:cxn>
                  <a:cxn ang="0">
                    <a:pos x="17" y="92"/>
                  </a:cxn>
                  <a:cxn ang="0">
                    <a:pos x="17" y="59"/>
                  </a:cxn>
                  <a:cxn ang="0">
                    <a:pos x="39" y="13"/>
                  </a:cxn>
                  <a:cxn ang="0">
                    <a:pos x="45" y="13"/>
                  </a:cxn>
                  <a:cxn ang="0">
                    <a:pos x="52" y="42"/>
                  </a:cxn>
                  <a:cxn ang="0">
                    <a:pos x="44" y="63"/>
                  </a:cxn>
                  <a:cxn ang="0">
                    <a:pos x="40" y="89"/>
                  </a:cxn>
                  <a:cxn ang="0">
                    <a:pos x="33" y="99"/>
                  </a:cxn>
                  <a:cxn ang="0">
                    <a:pos x="17" y="92"/>
                  </a:cxn>
                </a:cxnLst>
                <a:rect l="0" t="0" r="r" b="b"/>
                <a:pathLst>
                  <a:path w="67" h="123">
                    <a:moveTo>
                      <a:pt x="30" y="3"/>
                    </a:moveTo>
                    <a:cubicBezTo>
                      <a:pt x="19" y="10"/>
                      <a:pt x="10" y="27"/>
                      <a:pt x="4" y="57"/>
                    </a:cubicBezTo>
                    <a:cubicBezTo>
                      <a:pt x="0" y="79"/>
                      <a:pt x="0" y="106"/>
                      <a:pt x="13" y="116"/>
                    </a:cubicBezTo>
                    <a:cubicBezTo>
                      <a:pt x="16" y="119"/>
                      <a:pt x="23" y="123"/>
                      <a:pt x="33" y="118"/>
                    </a:cubicBezTo>
                    <a:cubicBezTo>
                      <a:pt x="56" y="107"/>
                      <a:pt x="62" y="77"/>
                      <a:pt x="64" y="47"/>
                    </a:cubicBezTo>
                    <a:cubicBezTo>
                      <a:pt x="67" y="15"/>
                      <a:pt x="62" y="7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3" y="0"/>
                      <a:pt x="36" y="0"/>
                      <a:pt x="30" y="3"/>
                    </a:cubicBezTo>
                    <a:close/>
                    <a:moveTo>
                      <a:pt x="17" y="92"/>
                    </a:moveTo>
                    <a:cubicBezTo>
                      <a:pt x="16" y="85"/>
                      <a:pt x="14" y="73"/>
                      <a:pt x="17" y="59"/>
                    </a:cubicBezTo>
                    <a:cubicBezTo>
                      <a:pt x="23" y="27"/>
                      <a:pt x="34" y="16"/>
                      <a:pt x="39" y="13"/>
                    </a:cubicBezTo>
                    <a:cubicBezTo>
                      <a:pt x="41" y="12"/>
                      <a:pt x="43" y="12"/>
                      <a:pt x="45" y="13"/>
                    </a:cubicBezTo>
                    <a:cubicBezTo>
                      <a:pt x="49" y="15"/>
                      <a:pt x="54" y="16"/>
                      <a:pt x="52" y="42"/>
                    </a:cubicBezTo>
                    <a:cubicBezTo>
                      <a:pt x="51" y="48"/>
                      <a:pt x="46" y="53"/>
                      <a:pt x="44" y="63"/>
                    </a:cubicBezTo>
                    <a:cubicBezTo>
                      <a:pt x="42" y="74"/>
                      <a:pt x="43" y="82"/>
                      <a:pt x="40" y="89"/>
                    </a:cubicBezTo>
                    <a:cubicBezTo>
                      <a:pt x="38" y="93"/>
                      <a:pt x="36" y="97"/>
                      <a:pt x="33" y="99"/>
                    </a:cubicBezTo>
                    <a:cubicBezTo>
                      <a:pt x="27" y="105"/>
                      <a:pt x="18" y="99"/>
                      <a:pt x="17" y="92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32" name="Freeform 160"/>
              <p:cNvSpPr>
                <a:spLocks noEditPoints="1"/>
              </p:cNvSpPr>
              <p:nvPr/>
            </p:nvSpPr>
            <p:spPr bwMode="auto">
              <a:xfrm>
                <a:off x="1025" y="3125"/>
                <a:ext cx="115" cy="140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6" y="19"/>
                  </a:cxn>
                  <a:cxn ang="0">
                    <a:pos x="12" y="70"/>
                  </a:cxn>
                  <a:cxn ang="0">
                    <a:pos x="41" y="82"/>
                  </a:cxn>
                  <a:cxn ang="0">
                    <a:pos x="67" y="54"/>
                  </a:cxn>
                  <a:cxn ang="0">
                    <a:pos x="56" y="13"/>
                  </a:cxn>
                  <a:cxn ang="0">
                    <a:pos x="29" y="0"/>
                  </a:cxn>
                  <a:cxn ang="0">
                    <a:pos x="28" y="0"/>
                  </a:cxn>
                  <a:cxn ang="0">
                    <a:pos x="21" y="62"/>
                  </a:cxn>
                  <a:cxn ang="0">
                    <a:pos x="19" y="40"/>
                  </a:cxn>
                  <a:cxn ang="0">
                    <a:pos x="17" y="25"/>
                  </a:cxn>
                  <a:cxn ang="0">
                    <a:pos x="29" y="14"/>
                  </a:cxn>
                  <a:cxn ang="0">
                    <a:pos x="46" y="20"/>
                  </a:cxn>
                  <a:cxn ang="0">
                    <a:pos x="54" y="46"/>
                  </a:cxn>
                  <a:cxn ang="0">
                    <a:pos x="54" y="52"/>
                  </a:cxn>
                  <a:cxn ang="0">
                    <a:pos x="39" y="70"/>
                  </a:cxn>
                  <a:cxn ang="0">
                    <a:pos x="21" y="62"/>
                  </a:cxn>
                </a:cxnLst>
                <a:rect l="0" t="0" r="r" b="b"/>
                <a:pathLst>
                  <a:path w="69" h="84">
                    <a:moveTo>
                      <a:pt x="28" y="0"/>
                    </a:moveTo>
                    <a:cubicBezTo>
                      <a:pt x="19" y="1"/>
                      <a:pt x="10" y="8"/>
                      <a:pt x="6" y="19"/>
                    </a:cubicBezTo>
                    <a:cubicBezTo>
                      <a:pt x="0" y="33"/>
                      <a:pt x="0" y="55"/>
                      <a:pt x="12" y="70"/>
                    </a:cubicBezTo>
                    <a:cubicBezTo>
                      <a:pt x="20" y="80"/>
                      <a:pt x="30" y="84"/>
                      <a:pt x="41" y="82"/>
                    </a:cubicBezTo>
                    <a:cubicBezTo>
                      <a:pt x="54" y="79"/>
                      <a:pt x="64" y="68"/>
                      <a:pt x="67" y="54"/>
                    </a:cubicBezTo>
                    <a:cubicBezTo>
                      <a:pt x="69" y="40"/>
                      <a:pt x="65" y="24"/>
                      <a:pt x="56" y="13"/>
                    </a:cubicBezTo>
                    <a:cubicBezTo>
                      <a:pt x="49" y="5"/>
                      <a:pt x="40" y="0"/>
                      <a:pt x="29" y="0"/>
                    </a:cubicBezTo>
                    <a:cubicBezTo>
                      <a:pt x="29" y="0"/>
                      <a:pt x="29" y="0"/>
                      <a:pt x="28" y="0"/>
                    </a:cubicBezTo>
                    <a:close/>
                    <a:moveTo>
                      <a:pt x="21" y="62"/>
                    </a:moveTo>
                    <a:cubicBezTo>
                      <a:pt x="16" y="56"/>
                      <a:pt x="19" y="47"/>
                      <a:pt x="19" y="40"/>
                    </a:cubicBezTo>
                    <a:cubicBezTo>
                      <a:pt x="19" y="34"/>
                      <a:pt x="15" y="29"/>
                      <a:pt x="17" y="25"/>
                    </a:cubicBezTo>
                    <a:cubicBezTo>
                      <a:pt x="19" y="21"/>
                      <a:pt x="22" y="15"/>
                      <a:pt x="29" y="14"/>
                    </a:cubicBezTo>
                    <a:cubicBezTo>
                      <a:pt x="35" y="13"/>
                      <a:pt x="42" y="15"/>
                      <a:pt x="46" y="20"/>
                    </a:cubicBezTo>
                    <a:cubicBezTo>
                      <a:pt x="51" y="26"/>
                      <a:pt x="54" y="38"/>
                      <a:pt x="54" y="46"/>
                    </a:cubicBezTo>
                    <a:cubicBezTo>
                      <a:pt x="54" y="48"/>
                      <a:pt x="54" y="50"/>
                      <a:pt x="54" y="52"/>
                    </a:cubicBezTo>
                    <a:cubicBezTo>
                      <a:pt x="52" y="59"/>
                      <a:pt x="45" y="68"/>
                      <a:pt x="39" y="70"/>
                    </a:cubicBezTo>
                    <a:cubicBezTo>
                      <a:pt x="34" y="71"/>
                      <a:pt x="25" y="67"/>
                      <a:pt x="21" y="62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33" name="Freeform 161"/>
              <p:cNvSpPr>
                <a:spLocks noEditPoints="1"/>
              </p:cNvSpPr>
              <p:nvPr/>
            </p:nvSpPr>
            <p:spPr bwMode="auto">
              <a:xfrm>
                <a:off x="1017" y="3862"/>
                <a:ext cx="186" cy="126"/>
              </a:xfrm>
              <a:custGeom>
                <a:avLst/>
                <a:gdLst/>
                <a:ahLst/>
                <a:cxnLst>
                  <a:cxn ang="0">
                    <a:pos x="17" y="3"/>
                  </a:cxn>
                  <a:cxn ang="0">
                    <a:pos x="16" y="3"/>
                  </a:cxn>
                  <a:cxn ang="0">
                    <a:pos x="1" y="27"/>
                  </a:cxn>
                  <a:cxn ang="0">
                    <a:pos x="34" y="61"/>
                  </a:cxn>
                  <a:cxn ang="0">
                    <a:pos x="44" y="64"/>
                  </a:cxn>
                  <a:cxn ang="0">
                    <a:pos x="98" y="68"/>
                  </a:cxn>
                  <a:cxn ang="0">
                    <a:pos x="109" y="53"/>
                  </a:cxn>
                  <a:cxn ang="0">
                    <a:pos x="102" y="21"/>
                  </a:cxn>
                  <a:cxn ang="0">
                    <a:pos x="64" y="3"/>
                  </a:cxn>
                  <a:cxn ang="0">
                    <a:pos x="45" y="2"/>
                  </a:cxn>
                  <a:cxn ang="0">
                    <a:pos x="17" y="3"/>
                  </a:cxn>
                  <a:cxn ang="0">
                    <a:pos x="43" y="13"/>
                  </a:cxn>
                  <a:cxn ang="0">
                    <a:pos x="64" y="14"/>
                  </a:cxn>
                  <a:cxn ang="0">
                    <a:pos x="87" y="32"/>
                  </a:cxn>
                  <a:cxn ang="0">
                    <a:pos x="94" y="50"/>
                  </a:cxn>
                  <a:cxn ang="0">
                    <a:pos x="91" y="55"/>
                  </a:cxn>
                  <a:cxn ang="0">
                    <a:pos x="62" y="49"/>
                  </a:cxn>
                  <a:cxn ang="0">
                    <a:pos x="32" y="47"/>
                  </a:cxn>
                  <a:cxn ang="0">
                    <a:pos x="16" y="26"/>
                  </a:cxn>
                  <a:cxn ang="0">
                    <a:pos x="16" y="26"/>
                  </a:cxn>
                  <a:cxn ang="0">
                    <a:pos x="23" y="15"/>
                  </a:cxn>
                  <a:cxn ang="0">
                    <a:pos x="43" y="13"/>
                  </a:cxn>
                </a:cxnLst>
                <a:rect l="0" t="0" r="r" b="b"/>
                <a:pathLst>
                  <a:path w="112" h="76">
                    <a:moveTo>
                      <a:pt x="17" y="3"/>
                    </a:moveTo>
                    <a:cubicBezTo>
                      <a:pt x="17" y="3"/>
                      <a:pt x="16" y="3"/>
                      <a:pt x="16" y="3"/>
                    </a:cubicBezTo>
                    <a:cubicBezTo>
                      <a:pt x="6" y="7"/>
                      <a:pt x="0" y="16"/>
                      <a:pt x="1" y="27"/>
                    </a:cubicBezTo>
                    <a:cubicBezTo>
                      <a:pt x="2" y="39"/>
                      <a:pt x="12" y="55"/>
                      <a:pt x="34" y="61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64" y="69"/>
                      <a:pt x="85" y="76"/>
                      <a:pt x="98" y="68"/>
                    </a:cubicBezTo>
                    <a:cubicBezTo>
                      <a:pt x="104" y="65"/>
                      <a:pt x="107" y="60"/>
                      <a:pt x="109" y="53"/>
                    </a:cubicBezTo>
                    <a:cubicBezTo>
                      <a:pt x="112" y="42"/>
                      <a:pt x="109" y="31"/>
                      <a:pt x="102" y="21"/>
                    </a:cubicBezTo>
                    <a:cubicBezTo>
                      <a:pt x="93" y="10"/>
                      <a:pt x="78" y="3"/>
                      <a:pt x="64" y="3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34" y="1"/>
                      <a:pt x="25" y="0"/>
                      <a:pt x="17" y="3"/>
                    </a:cubicBezTo>
                    <a:close/>
                    <a:moveTo>
                      <a:pt x="43" y="13"/>
                    </a:moveTo>
                    <a:cubicBezTo>
                      <a:pt x="64" y="14"/>
                      <a:pt x="64" y="14"/>
                      <a:pt x="64" y="14"/>
                    </a:cubicBezTo>
                    <a:cubicBezTo>
                      <a:pt x="74" y="14"/>
                      <a:pt x="81" y="24"/>
                      <a:pt x="87" y="32"/>
                    </a:cubicBezTo>
                    <a:cubicBezTo>
                      <a:pt x="90" y="36"/>
                      <a:pt x="97" y="41"/>
                      <a:pt x="94" y="50"/>
                    </a:cubicBezTo>
                    <a:cubicBezTo>
                      <a:pt x="94" y="53"/>
                      <a:pt x="92" y="54"/>
                      <a:pt x="91" y="55"/>
                    </a:cubicBezTo>
                    <a:cubicBezTo>
                      <a:pt x="83" y="59"/>
                      <a:pt x="72" y="52"/>
                      <a:pt x="62" y="49"/>
                    </a:cubicBezTo>
                    <a:cubicBezTo>
                      <a:pt x="52" y="46"/>
                      <a:pt x="45" y="53"/>
                      <a:pt x="32" y="47"/>
                    </a:cubicBezTo>
                    <a:cubicBezTo>
                      <a:pt x="18" y="42"/>
                      <a:pt x="16" y="33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2"/>
                      <a:pt x="19" y="17"/>
                      <a:pt x="23" y="15"/>
                    </a:cubicBezTo>
                    <a:cubicBezTo>
                      <a:pt x="28" y="13"/>
                      <a:pt x="34" y="12"/>
                      <a:pt x="43" y="1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34" name="Freeform 162"/>
              <p:cNvSpPr>
                <a:spLocks noEditPoints="1"/>
              </p:cNvSpPr>
              <p:nvPr/>
            </p:nvSpPr>
            <p:spPr bwMode="auto">
              <a:xfrm>
                <a:off x="590" y="2079"/>
                <a:ext cx="114" cy="279"/>
              </a:xfrm>
              <a:custGeom>
                <a:avLst/>
                <a:gdLst/>
                <a:ahLst/>
                <a:cxnLst>
                  <a:cxn ang="0">
                    <a:pos x="11" y="7"/>
                  </a:cxn>
                  <a:cxn ang="0">
                    <a:pos x="7" y="42"/>
                  </a:cxn>
                  <a:cxn ang="0">
                    <a:pos x="7" y="70"/>
                  </a:cxn>
                  <a:cxn ang="0">
                    <a:pos x="19" y="162"/>
                  </a:cxn>
                  <a:cxn ang="0">
                    <a:pos x="40" y="165"/>
                  </a:cxn>
                  <a:cxn ang="0">
                    <a:pos x="60" y="90"/>
                  </a:cxn>
                  <a:cxn ang="0">
                    <a:pos x="57" y="71"/>
                  </a:cxn>
                  <a:cxn ang="0">
                    <a:pos x="56" y="47"/>
                  </a:cxn>
                  <a:cxn ang="0">
                    <a:pos x="27" y="0"/>
                  </a:cxn>
                  <a:cxn ang="0">
                    <a:pos x="11" y="7"/>
                  </a:cxn>
                  <a:cxn ang="0">
                    <a:pos x="21" y="136"/>
                  </a:cxn>
                  <a:cxn ang="0">
                    <a:pos x="19" y="71"/>
                  </a:cxn>
                  <a:cxn ang="0">
                    <a:pos x="22" y="40"/>
                  </a:cxn>
                  <a:cxn ang="0">
                    <a:pos x="20" y="27"/>
                  </a:cxn>
                  <a:cxn ang="0">
                    <a:pos x="28" y="12"/>
                  </a:cxn>
                  <a:cxn ang="0">
                    <a:pos x="44" y="41"/>
                  </a:cxn>
                  <a:cxn ang="0">
                    <a:pos x="42" y="73"/>
                  </a:cxn>
                  <a:cxn ang="0">
                    <a:pos x="45" y="92"/>
                  </a:cxn>
                  <a:cxn ang="0">
                    <a:pos x="42" y="137"/>
                  </a:cxn>
                  <a:cxn ang="0">
                    <a:pos x="21" y="136"/>
                  </a:cxn>
                </a:cxnLst>
                <a:rect l="0" t="0" r="r" b="b"/>
                <a:pathLst>
                  <a:path w="68" h="168">
                    <a:moveTo>
                      <a:pt x="11" y="7"/>
                    </a:moveTo>
                    <a:cubicBezTo>
                      <a:pt x="4" y="15"/>
                      <a:pt x="5" y="28"/>
                      <a:pt x="7" y="42"/>
                    </a:cubicBezTo>
                    <a:cubicBezTo>
                      <a:pt x="8" y="52"/>
                      <a:pt x="9" y="62"/>
                      <a:pt x="7" y="70"/>
                    </a:cubicBezTo>
                    <a:cubicBezTo>
                      <a:pt x="3" y="90"/>
                      <a:pt x="0" y="146"/>
                      <a:pt x="19" y="162"/>
                    </a:cubicBezTo>
                    <a:cubicBezTo>
                      <a:pt x="25" y="167"/>
                      <a:pt x="32" y="168"/>
                      <a:pt x="40" y="165"/>
                    </a:cubicBezTo>
                    <a:cubicBezTo>
                      <a:pt x="68" y="154"/>
                      <a:pt x="64" y="121"/>
                      <a:pt x="60" y="90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6" y="47"/>
                      <a:pt x="56" y="47"/>
                      <a:pt x="56" y="47"/>
                    </a:cubicBezTo>
                    <a:cubicBezTo>
                      <a:pt x="55" y="23"/>
                      <a:pt x="55" y="0"/>
                      <a:pt x="27" y="0"/>
                    </a:cubicBezTo>
                    <a:cubicBezTo>
                      <a:pt x="20" y="0"/>
                      <a:pt x="15" y="3"/>
                      <a:pt x="11" y="7"/>
                    </a:cubicBezTo>
                    <a:close/>
                    <a:moveTo>
                      <a:pt x="21" y="136"/>
                    </a:moveTo>
                    <a:cubicBezTo>
                      <a:pt x="16" y="118"/>
                      <a:pt x="15" y="88"/>
                      <a:pt x="19" y="71"/>
                    </a:cubicBezTo>
                    <a:cubicBezTo>
                      <a:pt x="21" y="61"/>
                      <a:pt x="23" y="51"/>
                      <a:pt x="22" y="40"/>
                    </a:cubicBezTo>
                    <a:cubicBezTo>
                      <a:pt x="21" y="36"/>
                      <a:pt x="21" y="31"/>
                      <a:pt x="20" y="27"/>
                    </a:cubicBezTo>
                    <a:cubicBezTo>
                      <a:pt x="20" y="22"/>
                      <a:pt x="18" y="12"/>
                      <a:pt x="28" y="12"/>
                    </a:cubicBezTo>
                    <a:cubicBezTo>
                      <a:pt x="37" y="12"/>
                      <a:pt x="43" y="16"/>
                      <a:pt x="44" y="41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5" y="92"/>
                      <a:pt x="45" y="92"/>
                      <a:pt x="45" y="92"/>
                    </a:cubicBezTo>
                    <a:cubicBezTo>
                      <a:pt x="48" y="116"/>
                      <a:pt x="48" y="127"/>
                      <a:pt x="42" y="137"/>
                    </a:cubicBezTo>
                    <a:cubicBezTo>
                      <a:pt x="37" y="144"/>
                      <a:pt x="24" y="146"/>
                      <a:pt x="21" y="13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35" name="Freeform 163"/>
              <p:cNvSpPr>
                <a:spLocks/>
              </p:cNvSpPr>
              <p:nvPr/>
            </p:nvSpPr>
            <p:spPr bwMode="auto">
              <a:xfrm>
                <a:off x="1388" y="920"/>
                <a:ext cx="33" cy="7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" y="46"/>
                  </a:cxn>
                </a:cxnLst>
                <a:rect l="0" t="0" r="r" b="b"/>
                <a:pathLst>
                  <a:path w="20" h="46">
                    <a:moveTo>
                      <a:pt x="0" y="0"/>
                    </a:moveTo>
                    <a:cubicBezTo>
                      <a:pt x="1" y="7"/>
                      <a:pt x="18" y="45"/>
                      <a:pt x="20" y="46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36" name="Freeform 164"/>
              <p:cNvSpPr>
                <a:spLocks/>
              </p:cNvSpPr>
              <p:nvPr/>
            </p:nvSpPr>
            <p:spPr bwMode="auto">
              <a:xfrm>
                <a:off x="1429" y="888"/>
                <a:ext cx="17" cy="9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56"/>
                  </a:cxn>
                </a:cxnLst>
                <a:rect l="0" t="0" r="r" b="b"/>
                <a:pathLst>
                  <a:path w="10" h="56">
                    <a:moveTo>
                      <a:pt x="0" y="0"/>
                    </a:moveTo>
                    <a:cubicBezTo>
                      <a:pt x="5" y="7"/>
                      <a:pt x="10" y="56"/>
                      <a:pt x="10" y="56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37" name="Freeform 165"/>
              <p:cNvSpPr>
                <a:spLocks/>
              </p:cNvSpPr>
              <p:nvPr/>
            </p:nvSpPr>
            <p:spPr bwMode="auto">
              <a:xfrm>
                <a:off x="1348" y="948"/>
                <a:ext cx="50" cy="6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41"/>
                  </a:cxn>
                </a:cxnLst>
                <a:rect l="0" t="0" r="r" b="b"/>
                <a:pathLst>
                  <a:path w="30" h="41">
                    <a:moveTo>
                      <a:pt x="0" y="0"/>
                    </a:moveTo>
                    <a:cubicBezTo>
                      <a:pt x="3" y="8"/>
                      <a:pt x="28" y="40"/>
                      <a:pt x="30" y="41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38" name="Freeform 166"/>
              <p:cNvSpPr>
                <a:spLocks/>
              </p:cNvSpPr>
              <p:nvPr/>
            </p:nvSpPr>
            <p:spPr bwMode="auto">
              <a:xfrm>
                <a:off x="1306" y="984"/>
                <a:ext cx="64" cy="5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8" y="33"/>
                  </a:cxn>
                </a:cxnLst>
                <a:rect l="0" t="0" r="r" b="b"/>
                <a:pathLst>
                  <a:path w="38" h="33">
                    <a:moveTo>
                      <a:pt x="0" y="0"/>
                    </a:moveTo>
                    <a:cubicBezTo>
                      <a:pt x="3" y="7"/>
                      <a:pt x="34" y="32"/>
                      <a:pt x="38" y="33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39" name="Freeform 167"/>
              <p:cNvSpPr>
                <a:spLocks/>
              </p:cNvSpPr>
              <p:nvPr/>
            </p:nvSpPr>
            <p:spPr bwMode="auto">
              <a:xfrm>
                <a:off x="1283" y="1032"/>
                <a:ext cx="67" cy="3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0" y="23"/>
                  </a:cxn>
                </a:cxnLst>
                <a:rect l="0" t="0" r="r" b="b"/>
                <a:pathLst>
                  <a:path w="40" h="23">
                    <a:moveTo>
                      <a:pt x="0" y="0"/>
                    </a:moveTo>
                    <a:cubicBezTo>
                      <a:pt x="6" y="7"/>
                      <a:pt x="37" y="23"/>
                      <a:pt x="40" y="23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40" name="Freeform 168"/>
              <p:cNvSpPr>
                <a:spLocks/>
              </p:cNvSpPr>
              <p:nvPr/>
            </p:nvSpPr>
            <p:spPr bwMode="auto">
              <a:xfrm>
                <a:off x="1260" y="1077"/>
                <a:ext cx="75" cy="2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5" y="16"/>
                  </a:cxn>
                </a:cxnLst>
                <a:rect l="0" t="0" r="r" b="b"/>
                <a:pathLst>
                  <a:path w="45" h="16">
                    <a:moveTo>
                      <a:pt x="0" y="0"/>
                    </a:moveTo>
                    <a:cubicBezTo>
                      <a:pt x="3" y="5"/>
                      <a:pt x="41" y="16"/>
                      <a:pt x="45" y="16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41" name="Freeform 169"/>
              <p:cNvSpPr>
                <a:spLocks/>
              </p:cNvSpPr>
              <p:nvPr/>
            </p:nvSpPr>
            <p:spPr bwMode="auto">
              <a:xfrm>
                <a:off x="1241" y="1125"/>
                <a:ext cx="80" cy="1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8" y="9"/>
                  </a:cxn>
                </a:cxnLst>
                <a:rect l="0" t="0" r="r" b="b"/>
                <a:pathLst>
                  <a:path w="48" h="10">
                    <a:moveTo>
                      <a:pt x="0" y="0"/>
                    </a:moveTo>
                    <a:cubicBezTo>
                      <a:pt x="5" y="4"/>
                      <a:pt x="43" y="10"/>
                      <a:pt x="48" y="9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42" name="Freeform 170"/>
              <p:cNvSpPr>
                <a:spLocks/>
              </p:cNvSpPr>
              <p:nvPr/>
            </p:nvSpPr>
            <p:spPr bwMode="auto">
              <a:xfrm>
                <a:off x="1228" y="1170"/>
                <a:ext cx="78" cy="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7" y="7"/>
                  </a:cxn>
                </a:cxnLst>
                <a:rect l="0" t="0" r="r" b="b"/>
                <a:pathLst>
                  <a:path w="47" h="9">
                    <a:moveTo>
                      <a:pt x="0" y="0"/>
                    </a:moveTo>
                    <a:cubicBezTo>
                      <a:pt x="3" y="4"/>
                      <a:pt x="41" y="9"/>
                      <a:pt x="47" y="7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43" name="Freeform 171"/>
              <p:cNvSpPr>
                <a:spLocks/>
              </p:cNvSpPr>
              <p:nvPr/>
            </p:nvSpPr>
            <p:spPr bwMode="auto">
              <a:xfrm>
                <a:off x="1226" y="1213"/>
                <a:ext cx="72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3" y="5"/>
                  </a:cxn>
                </a:cxnLst>
                <a:rect l="0" t="0" r="r" b="b"/>
                <a:pathLst>
                  <a:path w="43" h="6">
                    <a:moveTo>
                      <a:pt x="0" y="0"/>
                    </a:moveTo>
                    <a:cubicBezTo>
                      <a:pt x="9" y="4"/>
                      <a:pt x="38" y="6"/>
                      <a:pt x="43" y="5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44" name="Freeform 172"/>
              <p:cNvSpPr>
                <a:spLocks/>
              </p:cNvSpPr>
              <p:nvPr/>
            </p:nvSpPr>
            <p:spPr bwMode="auto">
              <a:xfrm>
                <a:off x="1210" y="1258"/>
                <a:ext cx="8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8" y="4"/>
                  </a:cxn>
                </a:cxnLst>
                <a:rect l="0" t="0" r="r" b="b"/>
                <a:pathLst>
                  <a:path w="48" h="7">
                    <a:moveTo>
                      <a:pt x="0" y="0"/>
                    </a:moveTo>
                    <a:cubicBezTo>
                      <a:pt x="9" y="4"/>
                      <a:pt x="43" y="7"/>
                      <a:pt x="48" y="4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45" name="Freeform 173"/>
              <p:cNvSpPr>
                <a:spLocks/>
              </p:cNvSpPr>
              <p:nvPr/>
            </p:nvSpPr>
            <p:spPr bwMode="auto">
              <a:xfrm>
                <a:off x="1196" y="1301"/>
                <a:ext cx="85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1" y="5"/>
                  </a:cxn>
                </a:cxnLst>
                <a:rect l="0" t="0" r="r" b="b"/>
                <a:pathLst>
                  <a:path w="51" h="6">
                    <a:moveTo>
                      <a:pt x="0" y="0"/>
                    </a:moveTo>
                    <a:cubicBezTo>
                      <a:pt x="7" y="3"/>
                      <a:pt x="45" y="6"/>
                      <a:pt x="51" y="5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46" name="Freeform 174"/>
              <p:cNvSpPr>
                <a:spLocks/>
              </p:cNvSpPr>
              <p:nvPr/>
            </p:nvSpPr>
            <p:spPr bwMode="auto">
              <a:xfrm>
                <a:off x="1200" y="1348"/>
                <a:ext cx="7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4" y="4"/>
                  </a:cxn>
                </a:cxnLst>
                <a:rect l="0" t="0" r="r" b="b"/>
                <a:pathLst>
                  <a:path w="44" h="4">
                    <a:moveTo>
                      <a:pt x="0" y="0"/>
                    </a:moveTo>
                    <a:cubicBezTo>
                      <a:pt x="12" y="2"/>
                      <a:pt x="41" y="4"/>
                      <a:pt x="44" y="4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47" name="Freeform 175"/>
              <p:cNvSpPr>
                <a:spLocks/>
              </p:cNvSpPr>
              <p:nvPr/>
            </p:nvSpPr>
            <p:spPr bwMode="auto">
              <a:xfrm>
                <a:off x="1186" y="1389"/>
                <a:ext cx="80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8" y="5"/>
                  </a:cxn>
                </a:cxnLst>
                <a:rect l="0" t="0" r="r" b="b"/>
                <a:pathLst>
                  <a:path w="48" h="6">
                    <a:moveTo>
                      <a:pt x="0" y="0"/>
                    </a:moveTo>
                    <a:cubicBezTo>
                      <a:pt x="13" y="3"/>
                      <a:pt x="42" y="6"/>
                      <a:pt x="48" y="5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48" name="Freeform 176"/>
              <p:cNvSpPr>
                <a:spLocks/>
              </p:cNvSpPr>
              <p:nvPr/>
            </p:nvSpPr>
            <p:spPr bwMode="auto">
              <a:xfrm>
                <a:off x="1185" y="1430"/>
                <a:ext cx="75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5" y="4"/>
                  </a:cxn>
                </a:cxnLst>
                <a:rect l="0" t="0" r="r" b="b"/>
                <a:pathLst>
                  <a:path w="45" h="6">
                    <a:moveTo>
                      <a:pt x="0" y="0"/>
                    </a:moveTo>
                    <a:cubicBezTo>
                      <a:pt x="8" y="6"/>
                      <a:pt x="38" y="5"/>
                      <a:pt x="45" y="4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49" name="Freeform 177"/>
              <p:cNvSpPr>
                <a:spLocks/>
              </p:cNvSpPr>
              <p:nvPr/>
            </p:nvSpPr>
            <p:spPr bwMode="auto">
              <a:xfrm>
                <a:off x="1181" y="1475"/>
                <a:ext cx="75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5" y="4"/>
                  </a:cxn>
                </a:cxnLst>
                <a:rect l="0" t="0" r="r" b="b"/>
                <a:pathLst>
                  <a:path w="45" h="5">
                    <a:moveTo>
                      <a:pt x="0" y="0"/>
                    </a:moveTo>
                    <a:cubicBezTo>
                      <a:pt x="15" y="5"/>
                      <a:pt x="39" y="5"/>
                      <a:pt x="45" y="4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50" name="Freeform 178"/>
              <p:cNvSpPr>
                <a:spLocks/>
              </p:cNvSpPr>
              <p:nvPr/>
            </p:nvSpPr>
            <p:spPr bwMode="auto">
              <a:xfrm>
                <a:off x="1178" y="1518"/>
                <a:ext cx="73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4" y="3"/>
                  </a:cxn>
                </a:cxnLst>
                <a:rect l="0" t="0" r="r" b="b"/>
                <a:pathLst>
                  <a:path w="44" h="6">
                    <a:moveTo>
                      <a:pt x="0" y="0"/>
                    </a:moveTo>
                    <a:cubicBezTo>
                      <a:pt x="8" y="3"/>
                      <a:pt x="36" y="6"/>
                      <a:pt x="44" y="3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51" name="Freeform 179"/>
              <p:cNvSpPr>
                <a:spLocks/>
              </p:cNvSpPr>
              <p:nvPr/>
            </p:nvSpPr>
            <p:spPr bwMode="auto">
              <a:xfrm>
                <a:off x="1178" y="1562"/>
                <a:ext cx="70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" y="6"/>
                  </a:cxn>
                </a:cxnLst>
                <a:rect l="0" t="0" r="r" b="b"/>
                <a:pathLst>
                  <a:path w="42" h="6">
                    <a:moveTo>
                      <a:pt x="0" y="0"/>
                    </a:moveTo>
                    <a:cubicBezTo>
                      <a:pt x="12" y="0"/>
                      <a:pt x="38" y="5"/>
                      <a:pt x="42" y="6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52" name="Freeform 180"/>
              <p:cNvSpPr>
                <a:spLocks/>
              </p:cNvSpPr>
              <p:nvPr/>
            </p:nvSpPr>
            <p:spPr bwMode="auto">
              <a:xfrm>
                <a:off x="1170" y="1598"/>
                <a:ext cx="71" cy="17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3" y="10"/>
                  </a:cxn>
                </a:cxnLst>
                <a:rect l="0" t="0" r="r" b="b"/>
                <a:pathLst>
                  <a:path w="43" h="10">
                    <a:moveTo>
                      <a:pt x="0" y="5"/>
                    </a:moveTo>
                    <a:cubicBezTo>
                      <a:pt x="13" y="0"/>
                      <a:pt x="43" y="10"/>
                      <a:pt x="43" y="1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53" name="Freeform 181"/>
              <p:cNvSpPr>
                <a:spLocks/>
              </p:cNvSpPr>
              <p:nvPr/>
            </p:nvSpPr>
            <p:spPr bwMode="auto">
              <a:xfrm>
                <a:off x="1173" y="1644"/>
                <a:ext cx="63" cy="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8" y="3"/>
                  </a:cxn>
                </a:cxnLst>
                <a:rect l="0" t="0" r="r" b="b"/>
                <a:pathLst>
                  <a:path w="38" h="5">
                    <a:moveTo>
                      <a:pt x="0" y="0"/>
                    </a:moveTo>
                    <a:cubicBezTo>
                      <a:pt x="12" y="5"/>
                      <a:pt x="35" y="4"/>
                      <a:pt x="38" y="3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54" name="Freeform 182"/>
              <p:cNvSpPr>
                <a:spLocks/>
              </p:cNvSpPr>
              <p:nvPr/>
            </p:nvSpPr>
            <p:spPr bwMode="auto">
              <a:xfrm>
                <a:off x="1161" y="1689"/>
                <a:ext cx="72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3" y="4"/>
                  </a:cxn>
                </a:cxnLst>
                <a:rect l="0" t="0" r="r" b="b"/>
                <a:pathLst>
                  <a:path w="43" h="4">
                    <a:moveTo>
                      <a:pt x="0" y="0"/>
                    </a:moveTo>
                    <a:cubicBezTo>
                      <a:pt x="15" y="0"/>
                      <a:pt x="35" y="2"/>
                      <a:pt x="43" y="4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55" name="Freeform 183"/>
              <p:cNvSpPr>
                <a:spLocks/>
              </p:cNvSpPr>
              <p:nvPr/>
            </p:nvSpPr>
            <p:spPr bwMode="auto">
              <a:xfrm>
                <a:off x="1160" y="1731"/>
                <a:ext cx="70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" y="2"/>
                  </a:cxn>
                </a:cxnLst>
                <a:rect l="0" t="0" r="r" b="b"/>
                <a:pathLst>
                  <a:path w="42" h="2">
                    <a:moveTo>
                      <a:pt x="0" y="0"/>
                    </a:moveTo>
                    <a:cubicBezTo>
                      <a:pt x="9" y="2"/>
                      <a:pt x="40" y="2"/>
                      <a:pt x="42" y="2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56" name="Freeform 184"/>
              <p:cNvSpPr>
                <a:spLocks/>
              </p:cNvSpPr>
              <p:nvPr/>
            </p:nvSpPr>
            <p:spPr bwMode="auto">
              <a:xfrm>
                <a:off x="1160" y="1772"/>
                <a:ext cx="6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3"/>
                  </a:cxn>
                </a:cxnLst>
                <a:rect l="0" t="0" r="r" b="b"/>
                <a:pathLst>
                  <a:path w="39" h="3">
                    <a:moveTo>
                      <a:pt x="0" y="0"/>
                    </a:moveTo>
                    <a:cubicBezTo>
                      <a:pt x="13" y="3"/>
                      <a:pt x="35" y="3"/>
                      <a:pt x="39" y="3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57" name="Freeform 185"/>
              <p:cNvSpPr>
                <a:spLocks/>
              </p:cNvSpPr>
              <p:nvPr/>
            </p:nvSpPr>
            <p:spPr bwMode="auto">
              <a:xfrm>
                <a:off x="1158" y="1819"/>
                <a:ext cx="60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" y="5"/>
                  </a:cxn>
                </a:cxnLst>
                <a:rect l="0" t="0" r="r" b="b"/>
                <a:pathLst>
                  <a:path w="36" h="5">
                    <a:moveTo>
                      <a:pt x="0" y="0"/>
                    </a:moveTo>
                    <a:cubicBezTo>
                      <a:pt x="7" y="0"/>
                      <a:pt x="31" y="2"/>
                      <a:pt x="36" y="5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58" name="Freeform 186"/>
              <p:cNvSpPr>
                <a:spLocks/>
              </p:cNvSpPr>
              <p:nvPr/>
            </p:nvSpPr>
            <p:spPr bwMode="auto">
              <a:xfrm>
                <a:off x="1150" y="1857"/>
                <a:ext cx="65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9" y="5"/>
                  </a:cxn>
                </a:cxnLst>
                <a:rect l="0" t="0" r="r" b="b"/>
                <a:pathLst>
                  <a:path w="39" h="6">
                    <a:moveTo>
                      <a:pt x="0" y="0"/>
                    </a:moveTo>
                    <a:cubicBezTo>
                      <a:pt x="9" y="6"/>
                      <a:pt x="37" y="6"/>
                      <a:pt x="39" y="5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59" name="Freeform 187"/>
              <p:cNvSpPr>
                <a:spLocks/>
              </p:cNvSpPr>
              <p:nvPr/>
            </p:nvSpPr>
            <p:spPr bwMode="auto">
              <a:xfrm>
                <a:off x="1141" y="1901"/>
                <a:ext cx="70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" y="6"/>
                  </a:cxn>
                </a:cxnLst>
                <a:rect l="0" t="0" r="r" b="b"/>
                <a:pathLst>
                  <a:path w="42" h="6">
                    <a:moveTo>
                      <a:pt x="0" y="0"/>
                    </a:moveTo>
                    <a:cubicBezTo>
                      <a:pt x="12" y="4"/>
                      <a:pt x="38" y="6"/>
                      <a:pt x="42" y="6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60" name="Freeform 188"/>
              <p:cNvSpPr>
                <a:spLocks/>
              </p:cNvSpPr>
              <p:nvPr/>
            </p:nvSpPr>
            <p:spPr bwMode="auto">
              <a:xfrm>
                <a:off x="1113" y="1946"/>
                <a:ext cx="92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5" y="7"/>
                  </a:cxn>
                </a:cxnLst>
                <a:rect l="0" t="0" r="r" b="b"/>
                <a:pathLst>
                  <a:path w="55" h="8">
                    <a:moveTo>
                      <a:pt x="0" y="0"/>
                    </a:moveTo>
                    <a:cubicBezTo>
                      <a:pt x="13" y="7"/>
                      <a:pt x="49" y="8"/>
                      <a:pt x="55" y="7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61" name="Freeform 189"/>
              <p:cNvSpPr>
                <a:spLocks/>
              </p:cNvSpPr>
              <p:nvPr/>
            </p:nvSpPr>
            <p:spPr bwMode="auto">
              <a:xfrm>
                <a:off x="732" y="1953"/>
                <a:ext cx="96" cy="21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58" y="0"/>
                  </a:cxn>
                </a:cxnLst>
                <a:rect l="0" t="0" r="r" b="b"/>
                <a:pathLst>
                  <a:path w="58" h="13">
                    <a:moveTo>
                      <a:pt x="0" y="11"/>
                    </a:moveTo>
                    <a:cubicBezTo>
                      <a:pt x="14" y="13"/>
                      <a:pt x="55" y="2"/>
                      <a:pt x="58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62" name="Freeform 190"/>
              <p:cNvSpPr>
                <a:spLocks/>
              </p:cNvSpPr>
              <p:nvPr/>
            </p:nvSpPr>
            <p:spPr bwMode="auto">
              <a:xfrm>
                <a:off x="724" y="1913"/>
                <a:ext cx="76" cy="15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46" y="0"/>
                  </a:cxn>
                </a:cxnLst>
                <a:rect l="0" t="0" r="r" b="b"/>
                <a:pathLst>
                  <a:path w="46" h="9">
                    <a:moveTo>
                      <a:pt x="0" y="9"/>
                    </a:moveTo>
                    <a:cubicBezTo>
                      <a:pt x="7" y="4"/>
                      <a:pt x="42" y="0"/>
                      <a:pt x="46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63" name="Freeform 191"/>
              <p:cNvSpPr>
                <a:spLocks/>
              </p:cNvSpPr>
              <p:nvPr/>
            </p:nvSpPr>
            <p:spPr bwMode="auto">
              <a:xfrm>
                <a:off x="717" y="1873"/>
                <a:ext cx="68" cy="14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41" y="0"/>
                  </a:cxn>
                </a:cxnLst>
                <a:rect l="0" t="0" r="r" b="b"/>
                <a:pathLst>
                  <a:path w="41" h="8">
                    <a:moveTo>
                      <a:pt x="0" y="8"/>
                    </a:moveTo>
                    <a:cubicBezTo>
                      <a:pt x="10" y="3"/>
                      <a:pt x="38" y="0"/>
                      <a:pt x="41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64" name="Freeform 192"/>
              <p:cNvSpPr>
                <a:spLocks/>
              </p:cNvSpPr>
              <p:nvPr/>
            </p:nvSpPr>
            <p:spPr bwMode="auto">
              <a:xfrm>
                <a:off x="709" y="1832"/>
                <a:ext cx="68" cy="15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41" y="0"/>
                  </a:cxn>
                </a:cxnLst>
                <a:rect l="0" t="0" r="r" b="b"/>
                <a:pathLst>
                  <a:path w="41" h="9">
                    <a:moveTo>
                      <a:pt x="0" y="9"/>
                    </a:moveTo>
                    <a:cubicBezTo>
                      <a:pt x="7" y="5"/>
                      <a:pt x="36" y="0"/>
                      <a:pt x="41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65" name="Freeform 193"/>
              <p:cNvSpPr>
                <a:spLocks/>
              </p:cNvSpPr>
              <p:nvPr/>
            </p:nvSpPr>
            <p:spPr bwMode="auto">
              <a:xfrm>
                <a:off x="697" y="1789"/>
                <a:ext cx="76" cy="13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46" y="0"/>
                  </a:cxn>
                </a:cxnLst>
                <a:rect l="0" t="0" r="r" b="b"/>
                <a:pathLst>
                  <a:path w="46" h="8">
                    <a:moveTo>
                      <a:pt x="0" y="8"/>
                    </a:moveTo>
                    <a:cubicBezTo>
                      <a:pt x="7" y="6"/>
                      <a:pt x="43" y="0"/>
                      <a:pt x="46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66" name="Freeform 194"/>
              <p:cNvSpPr>
                <a:spLocks/>
              </p:cNvSpPr>
              <p:nvPr/>
            </p:nvSpPr>
            <p:spPr bwMode="auto">
              <a:xfrm>
                <a:off x="690" y="1746"/>
                <a:ext cx="65" cy="1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9" y="0"/>
                  </a:cxn>
                </a:cxnLst>
                <a:rect l="0" t="0" r="r" b="b"/>
                <a:pathLst>
                  <a:path w="39" h="6">
                    <a:moveTo>
                      <a:pt x="0" y="6"/>
                    </a:moveTo>
                    <a:cubicBezTo>
                      <a:pt x="9" y="3"/>
                      <a:pt x="39" y="0"/>
                      <a:pt x="39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67" name="Freeform 195"/>
              <p:cNvSpPr>
                <a:spLocks/>
              </p:cNvSpPr>
              <p:nvPr/>
            </p:nvSpPr>
            <p:spPr bwMode="auto">
              <a:xfrm>
                <a:off x="684" y="1706"/>
                <a:ext cx="66" cy="1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40" y="0"/>
                  </a:cxn>
                </a:cxnLst>
                <a:rect l="0" t="0" r="r" b="b"/>
                <a:pathLst>
                  <a:path w="40" h="6">
                    <a:moveTo>
                      <a:pt x="0" y="6"/>
                    </a:moveTo>
                    <a:cubicBezTo>
                      <a:pt x="7" y="3"/>
                      <a:pt x="40" y="0"/>
                      <a:pt x="40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68" name="Freeform 196"/>
              <p:cNvSpPr>
                <a:spLocks/>
              </p:cNvSpPr>
              <p:nvPr/>
            </p:nvSpPr>
            <p:spPr bwMode="auto">
              <a:xfrm>
                <a:off x="675" y="1663"/>
                <a:ext cx="70" cy="1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42" y="0"/>
                  </a:cxn>
                </a:cxnLst>
                <a:rect l="0" t="0" r="r" b="b"/>
                <a:pathLst>
                  <a:path w="42" h="6">
                    <a:moveTo>
                      <a:pt x="0" y="6"/>
                    </a:moveTo>
                    <a:cubicBezTo>
                      <a:pt x="9" y="1"/>
                      <a:pt x="38" y="0"/>
                      <a:pt x="42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69" name="Freeform 197"/>
              <p:cNvSpPr>
                <a:spLocks/>
              </p:cNvSpPr>
              <p:nvPr/>
            </p:nvSpPr>
            <p:spPr bwMode="auto">
              <a:xfrm>
                <a:off x="669" y="1621"/>
                <a:ext cx="63" cy="1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8" y="0"/>
                  </a:cxn>
                </a:cxnLst>
                <a:rect l="0" t="0" r="r" b="b"/>
                <a:pathLst>
                  <a:path w="38" h="6">
                    <a:moveTo>
                      <a:pt x="0" y="6"/>
                    </a:moveTo>
                    <a:cubicBezTo>
                      <a:pt x="6" y="3"/>
                      <a:pt x="35" y="0"/>
                      <a:pt x="38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70" name="Freeform 198"/>
              <p:cNvSpPr>
                <a:spLocks/>
              </p:cNvSpPr>
              <p:nvPr/>
            </p:nvSpPr>
            <p:spPr bwMode="auto">
              <a:xfrm>
                <a:off x="664" y="1581"/>
                <a:ext cx="68" cy="10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41" y="0"/>
                  </a:cxn>
                </a:cxnLst>
                <a:rect l="0" t="0" r="r" b="b"/>
                <a:pathLst>
                  <a:path w="41" h="6">
                    <a:moveTo>
                      <a:pt x="0" y="6"/>
                    </a:moveTo>
                    <a:cubicBezTo>
                      <a:pt x="8" y="3"/>
                      <a:pt x="35" y="0"/>
                      <a:pt x="41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71" name="Freeform 199"/>
              <p:cNvSpPr>
                <a:spLocks/>
              </p:cNvSpPr>
              <p:nvPr/>
            </p:nvSpPr>
            <p:spPr bwMode="auto">
              <a:xfrm>
                <a:off x="657" y="1543"/>
                <a:ext cx="55" cy="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3" y="0"/>
                  </a:cxn>
                </a:cxnLst>
                <a:rect l="0" t="0" r="r" b="b"/>
                <a:pathLst>
                  <a:path w="33" h="4">
                    <a:moveTo>
                      <a:pt x="0" y="4"/>
                    </a:moveTo>
                    <a:cubicBezTo>
                      <a:pt x="11" y="0"/>
                      <a:pt x="31" y="0"/>
                      <a:pt x="33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72" name="Freeform 200"/>
              <p:cNvSpPr>
                <a:spLocks/>
              </p:cNvSpPr>
              <p:nvPr/>
            </p:nvSpPr>
            <p:spPr bwMode="auto">
              <a:xfrm>
                <a:off x="649" y="1498"/>
                <a:ext cx="61" cy="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7" y="0"/>
                  </a:cxn>
                </a:cxnLst>
                <a:rect l="0" t="0" r="r" b="b"/>
                <a:pathLst>
                  <a:path w="37" h="4">
                    <a:moveTo>
                      <a:pt x="0" y="4"/>
                    </a:moveTo>
                    <a:cubicBezTo>
                      <a:pt x="10" y="1"/>
                      <a:pt x="33" y="0"/>
                      <a:pt x="37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73" name="Freeform 201"/>
              <p:cNvSpPr>
                <a:spLocks/>
              </p:cNvSpPr>
              <p:nvPr/>
            </p:nvSpPr>
            <p:spPr bwMode="auto">
              <a:xfrm>
                <a:off x="647" y="1455"/>
                <a:ext cx="63" cy="7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38" y="4"/>
                  </a:cxn>
                </a:cxnLst>
                <a:rect l="0" t="0" r="r" b="b"/>
                <a:pathLst>
                  <a:path w="38" h="4">
                    <a:moveTo>
                      <a:pt x="0" y="2"/>
                    </a:moveTo>
                    <a:cubicBezTo>
                      <a:pt x="7" y="0"/>
                      <a:pt x="36" y="3"/>
                      <a:pt x="38" y="4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74" name="Freeform 202"/>
              <p:cNvSpPr>
                <a:spLocks/>
              </p:cNvSpPr>
              <p:nvPr/>
            </p:nvSpPr>
            <p:spPr bwMode="auto">
              <a:xfrm>
                <a:off x="645" y="1417"/>
                <a:ext cx="64" cy="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38" y="2"/>
                  </a:cxn>
                </a:cxnLst>
                <a:rect l="0" t="0" r="r" b="b"/>
                <a:pathLst>
                  <a:path w="38" h="2">
                    <a:moveTo>
                      <a:pt x="0" y="2"/>
                    </a:moveTo>
                    <a:cubicBezTo>
                      <a:pt x="9" y="0"/>
                      <a:pt x="38" y="2"/>
                      <a:pt x="38" y="2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75" name="Freeform 203"/>
              <p:cNvSpPr>
                <a:spLocks/>
              </p:cNvSpPr>
              <p:nvPr/>
            </p:nvSpPr>
            <p:spPr bwMode="auto">
              <a:xfrm>
                <a:off x="650" y="1374"/>
                <a:ext cx="64" cy="7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8" y="4"/>
                  </a:cxn>
                </a:cxnLst>
                <a:rect l="0" t="0" r="r" b="b"/>
                <a:pathLst>
                  <a:path w="38" h="4">
                    <a:moveTo>
                      <a:pt x="0" y="1"/>
                    </a:moveTo>
                    <a:cubicBezTo>
                      <a:pt x="10" y="0"/>
                      <a:pt x="38" y="4"/>
                      <a:pt x="38" y="4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76" name="Freeform 204"/>
              <p:cNvSpPr>
                <a:spLocks/>
              </p:cNvSpPr>
              <p:nvPr/>
            </p:nvSpPr>
            <p:spPr bwMode="auto">
              <a:xfrm>
                <a:off x="652" y="1331"/>
                <a:ext cx="63" cy="1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8" y="8"/>
                  </a:cxn>
                </a:cxnLst>
                <a:rect l="0" t="0" r="r" b="b"/>
                <a:pathLst>
                  <a:path w="38" h="8">
                    <a:moveTo>
                      <a:pt x="0" y="1"/>
                    </a:moveTo>
                    <a:cubicBezTo>
                      <a:pt x="8" y="0"/>
                      <a:pt x="35" y="7"/>
                      <a:pt x="38" y="8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" name="Group 205"/>
            <p:cNvGrpSpPr>
              <a:grpSpLocks/>
            </p:cNvGrpSpPr>
            <p:nvPr/>
          </p:nvGrpSpPr>
          <p:grpSpPr bwMode="auto">
            <a:xfrm>
              <a:off x="574" y="903"/>
              <a:ext cx="895" cy="2989"/>
              <a:chOff x="574" y="903"/>
              <a:chExt cx="895" cy="2989"/>
            </a:xfrm>
          </p:grpSpPr>
          <p:sp>
            <p:nvSpPr>
              <p:cNvPr id="28878" name="Freeform 206"/>
              <p:cNvSpPr>
                <a:spLocks/>
              </p:cNvSpPr>
              <p:nvPr/>
            </p:nvSpPr>
            <p:spPr bwMode="auto">
              <a:xfrm>
                <a:off x="657" y="1286"/>
                <a:ext cx="60" cy="1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36" y="9"/>
                  </a:cxn>
                </a:cxnLst>
                <a:rect l="0" t="0" r="r" b="b"/>
                <a:pathLst>
                  <a:path w="36" h="9">
                    <a:moveTo>
                      <a:pt x="0" y="3"/>
                    </a:moveTo>
                    <a:cubicBezTo>
                      <a:pt x="11" y="0"/>
                      <a:pt x="34" y="8"/>
                      <a:pt x="36" y="9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79" name="Freeform 207"/>
              <p:cNvSpPr>
                <a:spLocks/>
              </p:cNvSpPr>
              <p:nvPr/>
            </p:nvSpPr>
            <p:spPr bwMode="auto">
              <a:xfrm>
                <a:off x="664" y="1246"/>
                <a:ext cx="61" cy="14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7" y="8"/>
                  </a:cxn>
                </a:cxnLst>
                <a:rect l="0" t="0" r="r" b="b"/>
                <a:pathLst>
                  <a:path w="37" h="8">
                    <a:moveTo>
                      <a:pt x="0" y="1"/>
                    </a:moveTo>
                    <a:cubicBezTo>
                      <a:pt x="11" y="0"/>
                      <a:pt x="33" y="6"/>
                      <a:pt x="37" y="8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80" name="Freeform 208"/>
              <p:cNvSpPr>
                <a:spLocks/>
              </p:cNvSpPr>
              <p:nvPr/>
            </p:nvSpPr>
            <p:spPr bwMode="auto">
              <a:xfrm>
                <a:off x="667" y="1205"/>
                <a:ext cx="60" cy="8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36" y="5"/>
                  </a:cxn>
                </a:cxnLst>
                <a:rect l="0" t="0" r="r" b="b"/>
                <a:pathLst>
                  <a:path w="36" h="5">
                    <a:moveTo>
                      <a:pt x="0" y="2"/>
                    </a:moveTo>
                    <a:cubicBezTo>
                      <a:pt x="11" y="0"/>
                      <a:pt x="33" y="5"/>
                      <a:pt x="36" y="5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81" name="Freeform 209"/>
              <p:cNvSpPr>
                <a:spLocks/>
              </p:cNvSpPr>
              <p:nvPr/>
            </p:nvSpPr>
            <p:spPr bwMode="auto">
              <a:xfrm>
                <a:off x="667" y="1168"/>
                <a:ext cx="55" cy="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3" y="1"/>
                  </a:cxn>
                </a:cxnLst>
                <a:rect l="0" t="0" r="r" b="b"/>
                <a:pathLst>
                  <a:path w="33" h="1">
                    <a:moveTo>
                      <a:pt x="0" y="1"/>
                    </a:moveTo>
                    <a:cubicBezTo>
                      <a:pt x="9" y="0"/>
                      <a:pt x="32" y="0"/>
                      <a:pt x="33" y="1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82" name="Freeform 210"/>
              <p:cNvSpPr>
                <a:spLocks/>
              </p:cNvSpPr>
              <p:nvPr/>
            </p:nvSpPr>
            <p:spPr bwMode="auto">
              <a:xfrm>
                <a:off x="660" y="1125"/>
                <a:ext cx="64" cy="9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8" y="1"/>
                  </a:cxn>
                </a:cxnLst>
                <a:rect l="0" t="0" r="r" b="b"/>
                <a:pathLst>
                  <a:path w="38" h="5">
                    <a:moveTo>
                      <a:pt x="0" y="5"/>
                    </a:moveTo>
                    <a:cubicBezTo>
                      <a:pt x="11" y="1"/>
                      <a:pt x="35" y="0"/>
                      <a:pt x="38" y="1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83" name="Freeform 211"/>
              <p:cNvSpPr>
                <a:spLocks/>
              </p:cNvSpPr>
              <p:nvPr/>
            </p:nvSpPr>
            <p:spPr bwMode="auto">
              <a:xfrm>
                <a:off x="652" y="1079"/>
                <a:ext cx="75" cy="26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45" y="1"/>
                  </a:cxn>
                </a:cxnLst>
                <a:rect l="0" t="0" r="r" b="b"/>
                <a:pathLst>
                  <a:path w="45" h="16">
                    <a:moveTo>
                      <a:pt x="0" y="16"/>
                    </a:moveTo>
                    <a:cubicBezTo>
                      <a:pt x="16" y="6"/>
                      <a:pt x="41" y="0"/>
                      <a:pt x="45" y="1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84" name="Freeform 212"/>
              <p:cNvSpPr>
                <a:spLocks/>
              </p:cNvSpPr>
              <p:nvPr/>
            </p:nvSpPr>
            <p:spPr bwMode="auto">
              <a:xfrm>
                <a:off x="642" y="1027"/>
                <a:ext cx="65" cy="62"/>
              </a:xfrm>
              <a:custGeom>
                <a:avLst/>
                <a:gdLst/>
                <a:ahLst/>
                <a:cxnLst>
                  <a:cxn ang="0">
                    <a:pos x="0" y="37"/>
                  </a:cxn>
                  <a:cxn ang="0">
                    <a:pos x="39" y="0"/>
                  </a:cxn>
                </a:cxnLst>
                <a:rect l="0" t="0" r="r" b="b"/>
                <a:pathLst>
                  <a:path w="39" h="37">
                    <a:moveTo>
                      <a:pt x="0" y="37"/>
                    </a:moveTo>
                    <a:cubicBezTo>
                      <a:pt x="9" y="26"/>
                      <a:pt x="33" y="2"/>
                      <a:pt x="39" y="0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85" name="Freeform 213"/>
              <p:cNvSpPr>
                <a:spLocks/>
              </p:cNvSpPr>
              <p:nvPr/>
            </p:nvSpPr>
            <p:spPr bwMode="auto">
              <a:xfrm>
                <a:off x="625" y="996"/>
                <a:ext cx="40" cy="73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44"/>
                  </a:cxn>
                </a:cxnLst>
                <a:rect l="0" t="0" r="r" b="b"/>
                <a:pathLst>
                  <a:path w="24" h="44">
                    <a:moveTo>
                      <a:pt x="24" y="0"/>
                    </a:moveTo>
                    <a:cubicBezTo>
                      <a:pt x="17" y="5"/>
                      <a:pt x="1" y="40"/>
                      <a:pt x="0" y="44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86" name="Freeform 214"/>
              <p:cNvSpPr>
                <a:spLocks/>
              </p:cNvSpPr>
              <p:nvPr/>
            </p:nvSpPr>
            <p:spPr bwMode="auto">
              <a:xfrm>
                <a:off x="592" y="984"/>
                <a:ext cx="23" cy="73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44"/>
                  </a:cxn>
                </a:cxnLst>
                <a:rect l="0" t="0" r="r" b="b"/>
                <a:pathLst>
                  <a:path w="14" h="44">
                    <a:moveTo>
                      <a:pt x="14" y="0"/>
                    </a:moveTo>
                    <a:cubicBezTo>
                      <a:pt x="9" y="13"/>
                      <a:pt x="0" y="39"/>
                      <a:pt x="0" y="44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87" name="Freeform 215"/>
              <p:cNvSpPr>
                <a:spLocks/>
              </p:cNvSpPr>
              <p:nvPr/>
            </p:nvSpPr>
            <p:spPr bwMode="auto">
              <a:xfrm>
                <a:off x="1190" y="3135"/>
                <a:ext cx="108" cy="73"/>
              </a:xfrm>
              <a:custGeom>
                <a:avLst/>
                <a:gdLst/>
                <a:ahLst/>
                <a:cxnLst>
                  <a:cxn ang="0">
                    <a:pos x="65" y="0"/>
                  </a:cxn>
                  <a:cxn ang="0">
                    <a:pos x="0" y="44"/>
                  </a:cxn>
                </a:cxnLst>
                <a:rect l="0" t="0" r="r" b="b"/>
                <a:pathLst>
                  <a:path w="65" h="44">
                    <a:moveTo>
                      <a:pt x="65" y="0"/>
                    </a:moveTo>
                    <a:cubicBezTo>
                      <a:pt x="61" y="15"/>
                      <a:pt x="0" y="44"/>
                      <a:pt x="0" y="44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88" name="Freeform 216"/>
              <p:cNvSpPr>
                <a:spLocks/>
              </p:cNvSpPr>
              <p:nvPr/>
            </p:nvSpPr>
            <p:spPr bwMode="auto">
              <a:xfrm>
                <a:off x="1325" y="3169"/>
                <a:ext cx="28" cy="112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0" y="68"/>
                  </a:cxn>
                </a:cxnLst>
                <a:rect l="0" t="0" r="r" b="b"/>
                <a:pathLst>
                  <a:path w="17" h="68">
                    <a:moveTo>
                      <a:pt x="17" y="0"/>
                    </a:moveTo>
                    <a:cubicBezTo>
                      <a:pt x="12" y="23"/>
                      <a:pt x="0" y="68"/>
                      <a:pt x="0" y="68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89" name="Freeform 217"/>
              <p:cNvSpPr>
                <a:spLocks/>
              </p:cNvSpPr>
              <p:nvPr/>
            </p:nvSpPr>
            <p:spPr bwMode="auto">
              <a:xfrm>
                <a:off x="1426" y="3175"/>
                <a:ext cx="17" cy="1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67"/>
                  </a:cxn>
                </a:cxnLst>
                <a:rect l="0" t="0" r="r" b="b"/>
                <a:pathLst>
                  <a:path w="10" h="67">
                    <a:moveTo>
                      <a:pt x="0" y="0"/>
                    </a:moveTo>
                    <a:cubicBezTo>
                      <a:pt x="7" y="19"/>
                      <a:pt x="10" y="67"/>
                      <a:pt x="10" y="67"/>
                    </a:cubicBezTo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90" name="Freeform 218"/>
              <p:cNvSpPr>
                <a:spLocks/>
              </p:cNvSpPr>
              <p:nvPr/>
            </p:nvSpPr>
            <p:spPr bwMode="auto">
              <a:xfrm>
                <a:off x="700" y="2376"/>
                <a:ext cx="150" cy="240"/>
              </a:xfrm>
              <a:custGeom>
                <a:avLst/>
                <a:gdLst/>
                <a:ahLst/>
                <a:cxnLst>
                  <a:cxn ang="0">
                    <a:pos x="8" y="72"/>
                  </a:cxn>
                  <a:cxn ang="0">
                    <a:pos x="85" y="80"/>
                  </a:cxn>
                  <a:cxn ang="0">
                    <a:pos x="8" y="72"/>
                  </a:cxn>
                </a:cxnLst>
                <a:rect l="0" t="0" r="r" b="b"/>
                <a:pathLst>
                  <a:path w="90" h="145">
                    <a:moveTo>
                      <a:pt x="8" y="72"/>
                    </a:moveTo>
                    <a:cubicBezTo>
                      <a:pt x="0" y="145"/>
                      <a:pt x="80" y="107"/>
                      <a:pt x="85" y="80"/>
                    </a:cubicBezTo>
                    <a:cubicBezTo>
                      <a:pt x="90" y="52"/>
                      <a:pt x="15" y="0"/>
                      <a:pt x="8" y="72"/>
                    </a:cubicBezTo>
                    <a:close/>
                  </a:path>
                </a:pathLst>
              </a:custGeom>
              <a:solidFill>
                <a:srgbClr val="A296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91" name="Freeform 219"/>
              <p:cNvSpPr>
                <a:spLocks/>
              </p:cNvSpPr>
              <p:nvPr/>
            </p:nvSpPr>
            <p:spPr bwMode="auto">
              <a:xfrm>
                <a:off x="858" y="3125"/>
                <a:ext cx="125" cy="243"/>
              </a:xfrm>
              <a:custGeom>
                <a:avLst/>
                <a:gdLst/>
                <a:ahLst/>
                <a:cxnLst>
                  <a:cxn ang="0">
                    <a:pos x="73" y="73"/>
                  </a:cxn>
                  <a:cxn ang="0">
                    <a:pos x="3" y="66"/>
                  </a:cxn>
                  <a:cxn ang="0">
                    <a:pos x="73" y="73"/>
                  </a:cxn>
                </a:cxnLst>
                <a:rect l="0" t="0" r="r" b="b"/>
                <a:pathLst>
                  <a:path w="75" h="146">
                    <a:moveTo>
                      <a:pt x="73" y="73"/>
                    </a:moveTo>
                    <a:cubicBezTo>
                      <a:pt x="75" y="0"/>
                      <a:pt x="6" y="38"/>
                      <a:pt x="3" y="66"/>
                    </a:cubicBezTo>
                    <a:cubicBezTo>
                      <a:pt x="0" y="94"/>
                      <a:pt x="71" y="146"/>
                      <a:pt x="73" y="73"/>
                    </a:cubicBezTo>
                    <a:close/>
                  </a:path>
                </a:pathLst>
              </a:custGeom>
              <a:solidFill>
                <a:srgbClr val="A296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92" name="Freeform 220"/>
              <p:cNvSpPr>
                <a:spLocks/>
              </p:cNvSpPr>
              <p:nvPr/>
            </p:nvSpPr>
            <p:spPr bwMode="auto">
              <a:xfrm>
                <a:off x="667" y="3001"/>
                <a:ext cx="158" cy="241"/>
              </a:xfrm>
              <a:custGeom>
                <a:avLst/>
                <a:gdLst/>
                <a:ahLst/>
                <a:cxnLst>
                  <a:cxn ang="0">
                    <a:pos x="8" y="72"/>
                  </a:cxn>
                  <a:cxn ang="0">
                    <a:pos x="90" y="82"/>
                  </a:cxn>
                  <a:cxn ang="0">
                    <a:pos x="8" y="72"/>
                  </a:cxn>
                </a:cxnLst>
                <a:rect l="0" t="0" r="r" b="b"/>
                <a:pathLst>
                  <a:path w="95" h="145">
                    <a:moveTo>
                      <a:pt x="8" y="72"/>
                    </a:moveTo>
                    <a:cubicBezTo>
                      <a:pt x="0" y="145"/>
                      <a:pt x="85" y="110"/>
                      <a:pt x="90" y="82"/>
                    </a:cubicBezTo>
                    <a:cubicBezTo>
                      <a:pt x="95" y="55"/>
                      <a:pt x="15" y="0"/>
                      <a:pt x="8" y="72"/>
                    </a:cubicBezTo>
                    <a:close/>
                  </a:path>
                </a:pathLst>
              </a:custGeom>
              <a:solidFill>
                <a:srgbClr val="A296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93" name="Freeform 221"/>
              <p:cNvSpPr>
                <a:spLocks/>
              </p:cNvSpPr>
              <p:nvPr/>
            </p:nvSpPr>
            <p:spPr bwMode="auto">
              <a:xfrm>
                <a:off x="1145" y="2625"/>
                <a:ext cx="141" cy="242"/>
              </a:xfrm>
              <a:custGeom>
                <a:avLst/>
                <a:gdLst/>
                <a:ahLst/>
                <a:cxnLst>
                  <a:cxn ang="0">
                    <a:pos x="0" y="73"/>
                  </a:cxn>
                  <a:cxn ang="0">
                    <a:pos x="83" y="71"/>
                  </a:cxn>
                  <a:cxn ang="0">
                    <a:pos x="0" y="73"/>
                  </a:cxn>
                </a:cxnLst>
                <a:rect l="0" t="0" r="r" b="b"/>
                <a:pathLst>
                  <a:path w="85" h="146">
                    <a:moveTo>
                      <a:pt x="0" y="73"/>
                    </a:moveTo>
                    <a:cubicBezTo>
                      <a:pt x="0" y="0"/>
                      <a:pt x="81" y="43"/>
                      <a:pt x="83" y="71"/>
                    </a:cubicBezTo>
                    <a:cubicBezTo>
                      <a:pt x="85" y="99"/>
                      <a:pt x="0" y="146"/>
                      <a:pt x="0" y="73"/>
                    </a:cubicBezTo>
                    <a:close/>
                  </a:path>
                </a:pathLst>
              </a:custGeom>
              <a:solidFill>
                <a:srgbClr val="A296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94" name="Freeform 222"/>
              <p:cNvSpPr>
                <a:spLocks/>
              </p:cNvSpPr>
              <p:nvPr/>
            </p:nvSpPr>
            <p:spPr bwMode="auto">
              <a:xfrm>
                <a:off x="662" y="3558"/>
                <a:ext cx="163" cy="239"/>
              </a:xfrm>
              <a:custGeom>
                <a:avLst/>
                <a:gdLst/>
                <a:ahLst/>
                <a:cxnLst>
                  <a:cxn ang="0">
                    <a:pos x="14" y="72"/>
                  </a:cxn>
                  <a:cxn ang="0">
                    <a:pos x="92" y="47"/>
                  </a:cxn>
                  <a:cxn ang="0">
                    <a:pos x="14" y="72"/>
                  </a:cxn>
                </a:cxnLst>
                <a:rect l="0" t="0" r="r" b="b"/>
                <a:pathLst>
                  <a:path w="98" h="144">
                    <a:moveTo>
                      <a:pt x="14" y="72"/>
                    </a:moveTo>
                    <a:cubicBezTo>
                      <a:pt x="28" y="144"/>
                      <a:pt x="98" y="72"/>
                      <a:pt x="92" y="47"/>
                    </a:cubicBezTo>
                    <a:cubicBezTo>
                      <a:pt x="87" y="22"/>
                      <a:pt x="0" y="0"/>
                      <a:pt x="14" y="72"/>
                    </a:cubicBezTo>
                    <a:close/>
                  </a:path>
                </a:pathLst>
              </a:custGeom>
              <a:solidFill>
                <a:srgbClr val="A296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95" name="Freeform 223"/>
              <p:cNvSpPr>
                <a:spLocks/>
              </p:cNvSpPr>
              <p:nvPr/>
            </p:nvSpPr>
            <p:spPr bwMode="auto">
              <a:xfrm>
                <a:off x="892" y="2707"/>
                <a:ext cx="153" cy="198"/>
              </a:xfrm>
              <a:custGeom>
                <a:avLst/>
                <a:gdLst/>
                <a:ahLst/>
                <a:cxnLst>
                  <a:cxn ang="0">
                    <a:pos x="2" y="49"/>
                  </a:cxn>
                  <a:cxn ang="0">
                    <a:pos x="78" y="59"/>
                  </a:cxn>
                  <a:cxn ang="0">
                    <a:pos x="2" y="49"/>
                  </a:cxn>
                </a:cxnLst>
                <a:rect l="0" t="0" r="r" b="b"/>
                <a:pathLst>
                  <a:path w="92" h="119">
                    <a:moveTo>
                      <a:pt x="2" y="49"/>
                    </a:moveTo>
                    <a:cubicBezTo>
                      <a:pt x="0" y="76"/>
                      <a:pt x="65" y="119"/>
                      <a:pt x="78" y="59"/>
                    </a:cubicBezTo>
                    <a:cubicBezTo>
                      <a:pt x="92" y="0"/>
                      <a:pt x="16" y="5"/>
                      <a:pt x="2" y="49"/>
                    </a:cubicBezTo>
                    <a:close/>
                  </a:path>
                </a:pathLst>
              </a:custGeom>
              <a:solidFill>
                <a:srgbClr val="A296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96" name="Freeform 224"/>
              <p:cNvSpPr>
                <a:spLocks/>
              </p:cNvSpPr>
              <p:nvPr/>
            </p:nvSpPr>
            <p:spPr bwMode="auto">
              <a:xfrm>
                <a:off x="975" y="2215"/>
                <a:ext cx="210" cy="234"/>
              </a:xfrm>
              <a:custGeom>
                <a:avLst/>
                <a:gdLst/>
                <a:ahLst/>
                <a:cxnLst>
                  <a:cxn ang="0">
                    <a:pos x="10" y="30"/>
                  </a:cxn>
                  <a:cxn ang="0">
                    <a:pos x="100" y="70"/>
                  </a:cxn>
                  <a:cxn ang="0">
                    <a:pos x="10" y="30"/>
                  </a:cxn>
                </a:cxnLst>
                <a:rect l="0" t="0" r="r" b="b"/>
                <a:pathLst>
                  <a:path w="126" h="141">
                    <a:moveTo>
                      <a:pt x="10" y="30"/>
                    </a:moveTo>
                    <a:cubicBezTo>
                      <a:pt x="0" y="52"/>
                      <a:pt x="74" y="141"/>
                      <a:pt x="100" y="70"/>
                    </a:cubicBezTo>
                    <a:cubicBezTo>
                      <a:pt x="126" y="0"/>
                      <a:pt x="20" y="8"/>
                      <a:pt x="10" y="30"/>
                    </a:cubicBezTo>
                    <a:close/>
                  </a:path>
                </a:pathLst>
              </a:custGeom>
              <a:solidFill>
                <a:srgbClr val="A296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97" name="Freeform 225"/>
              <p:cNvSpPr>
                <a:spLocks/>
              </p:cNvSpPr>
              <p:nvPr/>
            </p:nvSpPr>
            <p:spPr bwMode="auto">
              <a:xfrm>
                <a:off x="1241" y="2019"/>
                <a:ext cx="188" cy="232"/>
              </a:xfrm>
              <a:custGeom>
                <a:avLst/>
                <a:gdLst/>
                <a:ahLst/>
                <a:cxnLst>
                  <a:cxn ang="0">
                    <a:pos x="103" y="100"/>
                  </a:cxn>
                  <a:cxn ang="0">
                    <a:pos x="27" y="70"/>
                  </a:cxn>
                  <a:cxn ang="0">
                    <a:pos x="103" y="100"/>
                  </a:cxn>
                </a:cxnLst>
                <a:rect l="0" t="0" r="r" b="b"/>
                <a:pathLst>
                  <a:path w="113" h="140">
                    <a:moveTo>
                      <a:pt x="103" y="100"/>
                    </a:moveTo>
                    <a:cubicBezTo>
                      <a:pt x="113" y="78"/>
                      <a:pt x="53" y="0"/>
                      <a:pt x="27" y="70"/>
                    </a:cubicBezTo>
                    <a:cubicBezTo>
                      <a:pt x="0" y="140"/>
                      <a:pt x="93" y="122"/>
                      <a:pt x="103" y="100"/>
                    </a:cubicBezTo>
                    <a:close/>
                  </a:path>
                </a:pathLst>
              </a:custGeom>
              <a:solidFill>
                <a:srgbClr val="A296A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98" name="Oval 226"/>
              <p:cNvSpPr>
                <a:spLocks noChangeArrowheads="1"/>
              </p:cNvSpPr>
              <p:nvPr/>
            </p:nvSpPr>
            <p:spPr bwMode="auto">
              <a:xfrm>
                <a:off x="742" y="2479"/>
                <a:ext cx="50" cy="49"/>
              </a:xfrm>
              <a:prstGeom prst="ellipse">
                <a:avLst/>
              </a:prstGeom>
              <a:solidFill>
                <a:srgbClr val="E0DB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899" name="Oval 227"/>
              <p:cNvSpPr>
                <a:spLocks noChangeArrowheads="1"/>
              </p:cNvSpPr>
              <p:nvPr/>
            </p:nvSpPr>
            <p:spPr bwMode="auto">
              <a:xfrm>
                <a:off x="1056" y="2273"/>
                <a:ext cx="55" cy="53"/>
              </a:xfrm>
              <a:prstGeom prst="ellipse">
                <a:avLst/>
              </a:prstGeom>
              <a:solidFill>
                <a:srgbClr val="E0DB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00" name="Freeform 228"/>
              <p:cNvSpPr>
                <a:spLocks/>
              </p:cNvSpPr>
              <p:nvPr/>
            </p:nvSpPr>
            <p:spPr bwMode="auto">
              <a:xfrm>
                <a:off x="900" y="3217"/>
                <a:ext cx="52" cy="51"/>
              </a:xfrm>
              <a:custGeom>
                <a:avLst/>
                <a:gdLst/>
                <a:ahLst/>
                <a:cxnLst>
                  <a:cxn ang="0">
                    <a:pos x="30" y="14"/>
                  </a:cxn>
                  <a:cxn ang="0">
                    <a:pos x="16" y="30"/>
                  </a:cxn>
                  <a:cxn ang="0">
                    <a:pos x="0" y="16"/>
                  </a:cxn>
                  <a:cxn ang="0">
                    <a:pos x="14" y="0"/>
                  </a:cxn>
                  <a:cxn ang="0">
                    <a:pos x="30" y="14"/>
                  </a:cxn>
                </a:cxnLst>
                <a:rect l="0" t="0" r="r" b="b"/>
                <a:pathLst>
                  <a:path w="31" h="31">
                    <a:moveTo>
                      <a:pt x="30" y="14"/>
                    </a:moveTo>
                    <a:cubicBezTo>
                      <a:pt x="31" y="22"/>
                      <a:pt x="25" y="30"/>
                      <a:pt x="16" y="30"/>
                    </a:cubicBezTo>
                    <a:cubicBezTo>
                      <a:pt x="8" y="31"/>
                      <a:pt x="1" y="25"/>
                      <a:pt x="0" y="16"/>
                    </a:cubicBezTo>
                    <a:cubicBezTo>
                      <a:pt x="0" y="8"/>
                      <a:pt x="6" y="1"/>
                      <a:pt x="14" y="0"/>
                    </a:cubicBezTo>
                    <a:cubicBezTo>
                      <a:pt x="22" y="0"/>
                      <a:pt x="29" y="6"/>
                      <a:pt x="30" y="14"/>
                    </a:cubicBezTo>
                    <a:close/>
                  </a:path>
                </a:pathLst>
              </a:custGeom>
              <a:solidFill>
                <a:srgbClr val="E0DB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01" name="Freeform 229"/>
              <p:cNvSpPr>
                <a:spLocks/>
              </p:cNvSpPr>
              <p:nvPr/>
            </p:nvSpPr>
            <p:spPr bwMode="auto">
              <a:xfrm>
                <a:off x="940" y="2764"/>
                <a:ext cx="57" cy="56"/>
              </a:xfrm>
              <a:custGeom>
                <a:avLst/>
                <a:gdLst/>
                <a:ahLst/>
                <a:cxnLst>
                  <a:cxn ang="0">
                    <a:pos x="33" y="16"/>
                  </a:cxn>
                  <a:cxn ang="0">
                    <a:pos x="18" y="33"/>
                  </a:cxn>
                  <a:cxn ang="0">
                    <a:pos x="0" y="18"/>
                  </a:cxn>
                  <a:cxn ang="0">
                    <a:pos x="15" y="1"/>
                  </a:cxn>
                  <a:cxn ang="0">
                    <a:pos x="33" y="16"/>
                  </a:cxn>
                </a:cxnLst>
                <a:rect l="0" t="0" r="r" b="b"/>
                <a:pathLst>
                  <a:path w="34" h="34">
                    <a:moveTo>
                      <a:pt x="33" y="16"/>
                    </a:moveTo>
                    <a:cubicBezTo>
                      <a:pt x="34" y="25"/>
                      <a:pt x="27" y="32"/>
                      <a:pt x="18" y="33"/>
                    </a:cubicBezTo>
                    <a:cubicBezTo>
                      <a:pt x="9" y="34"/>
                      <a:pt x="1" y="27"/>
                      <a:pt x="0" y="18"/>
                    </a:cubicBezTo>
                    <a:cubicBezTo>
                      <a:pt x="0" y="9"/>
                      <a:pt x="6" y="1"/>
                      <a:pt x="15" y="1"/>
                    </a:cubicBezTo>
                    <a:cubicBezTo>
                      <a:pt x="24" y="0"/>
                      <a:pt x="32" y="7"/>
                      <a:pt x="33" y="16"/>
                    </a:cubicBezTo>
                    <a:close/>
                  </a:path>
                </a:pathLst>
              </a:custGeom>
              <a:solidFill>
                <a:srgbClr val="E0DB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02" name="Oval 230"/>
              <p:cNvSpPr>
                <a:spLocks noChangeArrowheads="1"/>
              </p:cNvSpPr>
              <p:nvPr/>
            </p:nvSpPr>
            <p:spPr bwMode="auto">
              <a:xfrm>
                <a:off x="709" y="3104"/>
                <a:ext cx="49" cy="50"/>
              </a:xfrm>
              <a:prstGeom prst="ellipse">
                <a:avLst/>
              </a:prstGeom>
              <a:solidFill>
                <a:srgbClr val="E0DB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03" name="Freeform 231"/>
              <p:cNvSpPr>
                <a:spLocks/>
              </p:cNvSpPr>
              <p:nvPr/>
            </p:nvSpPr>
            <p:spPr bwMode="auto">
              <a:xfrm>
                <a:off x="1188" y="2719"/>
                <a:ext cx="53" cy="53"/>
              </a:xfrm>
              <a:custGeom>
                <a:avLst/>
                <a:gdLst/>
                <a:ahLst/>
                <a:cxnLst>
                  <a:cxn ang="0">
                    <a:pos x="1" y="15"/>
                  </a:cxn>
                  <a:cxn ang="0">
                    <a:pos x="14" y="31"/>
                  </a:cxn>
                  <a:cxn ang="0">
                    <a:pos x="31" y="18"/>
                  </a:cxn>
                  <a:cxn ang="0">
                    <a:pos x="17" y="1"/>
                  </a:cxn>
                  <a:cxn ang="0">
                    <a:pos x="1" y="15"/>
                  </a:cxn>
                </a:cxnLst>
                <a:rect l="0" t="0" r="r" b="b"/>
                <a:pathLst>
                  <a:path w="32" h="32">
                    <a:moveTo>
                      <a:pt x="1" y="15"/>
                    </a:moveTo>
                    <a:cubicBezTo>
                      <a:pt x="0" y="23"/>
                      <a:pt x="6" y="30"/>
                      <a:pt x="14" y="31"/>
                    </a:cubicBezTo>
                    <a:cubicBezTo>
                      <a:pt x="23" y="32"/>
                      <a:pt x="30" y="26"/>
                      <a:pt x="31" y="18"/>
                    </a:cubicBezTo>
                    <a:cubicBezTo>
                      <a:pt x="32" y="9"/>
                      <a:pt x="26" y="2"/>
                      <a:pt x="17" y="1"/>
                    </a:cubicBezTo>
                    <a:cubicBezTo>
                      <a:pt x="9" y="0"/>
                      <a:pt x="2" y="6"/>
                      <a:pt x="1" y="15"/>
                    </a:cubicBezTo>
                    <a:close/>
                  </a:path>
                </a:pathLst>
              </a:custGeom>
              <a:solidFill>
                <a:srgbClr val="E0DB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04" name="Oval 232"/>
              <p:cNvSpPr>
                <a:spLocks noChangeArrowheads="1"/>
              </p:cNvSpPr>
              <p:nvPr/>
            </p:nvSpPr>
            <p:spPr bwMode="auto">
              <a:xfrm>
                <a:off x="709" y="3636"/>
                <a:ext cx="56" cy="57"/>
              </a:xfrm>
              <a:prstGeom prst="ellipse">
                <a:avLst/>
              </a:prstGeom>
              <a:solidFill>
                <a:srgbClr val="E0DB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05" name="Oval 233"/>
              <p:cNvSpPr>
                <a:spLocks noChangeArrowheads="1"/>
              </p:cNvSpPr>
              <p:nvPr/>
            </p:nvSpPr>
            <p:spPr bwMode="auto">
              <a:xfrm>
                <a:off x="574" y="994"/>
                <a:ext cx="23" cy="43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06" name="Freeform 234"/>
              <p:cNvSpPr>
                <a:spLocks/>
              </p:cNvSpPr>
              <p:nvPr/>
            </p:nvSpPr>
            <p:spPr bwMode="auto">
              <a:xfrm>
                <a:off x="609" y="1003"/>
                <a:ext cx="28" cy="44"/>
              </a:xfrm>
              <a:custGeom>
                <a:avLst/>
                <a:gdLst/>
                <a:ahLst/>
                <a:cxnLst>
                  <a:cxn ang="0">
                    <a:pos x="15" y="16"/>
                  </a:cxn>
                  <a:cxn ang="0">
                    <a:pos x="5" y="26"/>
                  </a:cxn>
                  <a:cxn ang="0">
                    <a:pos x="2" y="12"/>
                  </a:cxn>
                  <a:cxn ang="0">
                    <a:pos x="12" y="1"/>
                  </a:cxn>
                  <a:cxn ang="0">
                    <a:pos x="15" y="16"/>
                  </a:cxn>
                </a:cxnLst>
                <a:rect l="0" t="0" r="r" b="b"/>
                <a:pathLst>
                  <a:path w="17" h="27">
                    <a:moveTo>
                      <a:pt x="15" y="16"/>
                    </a:moveTo>
                    <a:cubicBezTo>
                      <a:pt x="13" y="22"/>
                      <a:pt x="9" y="27"/>
                      <a:pt x="5" y="26"/>
                    </a:cubicBezTo>
                    <a:cubicBezTo>
                      <a:pt x="1" y="25"/>
                      <a:pt x="0" y="19"/>
                      <a:pt x="2" y="12"/>
                    </a:cubicBezTo>
                    <a:cubicBezTo>
                      <a:pt x="3" y="5"/>
                      <a:pt x="8" y="0"/>
                      <a:pt x="12" y="1"/>
                    </a:cubicBezTo>
                    <a:cubicBezTo>
                      <a:pt x="15" y="2"/>
                      <a:pt x="17" y="9"/>
                      <a:pt x="15" y="16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07" name="Freeform 235"/>
              <p:cNvSpPr>
                <a:spLocks/>
              </p:cNvSpPr>
              <p:nvPr/>
            </p:nvSpPr>
            <p:spPr bwMode="auto">
              <a:xfrm>
                <a:off x="644" y="1023"/>
                <a:ext cx="33" cy="43"/>
              </a:xfrm>
              <a:custGeom>
                <a:avLst/>
                <a:gdLst/>
                <a:ahLst/>
                <a:cxnLst>
                  <a:cxn ang="0">
                    <a:pos x="16" y="17"/>
                  </a:cxn>
                  <a:cxn ang="0">
                    <a:pos x="3" y="24"/>
                  </a:cxn>
                  <a:cxn ang="0">
                    <a:pos x="4" y="9"/>
                  </a:cxn>
                  <a:cxn ang="0">
                    <a:pos x="17" y="2"/>
                  </a:cxn>
                  <a:cxn ang="0">
                    <a:pos x="16" y="17"/>
                  </a:cxn>
                </a:cxnLst>
                <a:rect l="0" t="0" r="r" b="b"/>
                <a:pathLst>
                  <a:path w="20" h="26">
                    <a:moveTo>
                      <a:pt x="16" y="17"/>
                    </a:moveTo>
                    <a:cubicBezTo>
                      <a:pt x="12" y="23"/>
                      <a:pt x="6" y="26"/>
                      <a:pt x="3" y="24"/>
                    </a:cubicBezTo>
                    <a:cubicBezTo>
                      <a:pt x="0" y="22"/>
                      <a:pt x="0" y="15"/>
                      <a:pt x="4" y="9"/>
                    </a:cubicBezTo>
                    <a:cubicBezTo>
                      <a:pt x="8" y="3"/>
                      <a:pt x="14" y="0"/>
                      <a:pt x="17" y="2"/>
                    </a:cubicBezTo>
                    <a:cubicBezTo>
                      <a:pt x="20" y="4"/>
                      <a:pt x="20" y="11"/>
                      <a:pt x="16" y="17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08" name="Freeform 236"/>
              <p:cNvSpPr>
                <a:spLocks/>
              </p:cNvSpPr>
              <p:nvPr/>
            </p:nvSpPr>
            <p:spPr bwMode="auto">
              <a:xfrm>
                <a:off x="664" y="1056"/>
                <a:ext cx="43" cy="31"/>
              </a:xfrm>
              <a:custGeom>
                <a:avLst/>
                <a:gdLst/>
                <a:ahLst/>
                <a:cxnLst>
                  <a:cxn ang="0">
                    <a:pos x="16" y="16"/>
                  </a:cxn>
                  <a:cxn ang="0">
                    <a:pos x="2" y="16"/>
                  </a:cxn>
                  <a:cxn ang="0">
                    <a:pos x="10" y="4"/>
                  </a:cxn>
                  <a:cxn ang="0">
                    <a:pos x="24" y="4"/>
                  </a:cxn>
                  <a:cxn ang="0">
                    <a:pos x="16" y="16"/>
                  </a:cxn>
                </a:cxnLst>
                <a:rect l="0" t="0" r="r" b="b"/>
                <a:pathLst>
                  <a:path w="26" h="19">
                    <a:moveTo>
                      <a:pt x="16" y="16"/>
                    </a:moveTo>
                    <a:cubicBezTo>
                      <a:pt x="10" y="19"/>
                      <a:pt x="3" y="19"/>
                      <a:pt x="2" y="16"/>
                    </a:cubicBezTo>
                    <a:cubicBezTo>
                      <a:pt x="0" y="12"/>
                      <a:pt x="4" y="7"/>
                      <a:pt x="10" y="4"/>
                    </a:cubicBezTo>
                    <a:cubicBezTo>
                      <a:pt x="16" y="0"/>
                      <a:pt x="22" y="1"/>
                      <a:pt x="24" y="4"/>
                    </a:cubicBezTo>
                    <a:cubicBezTo>
                      <a:pt x="26" y="8"/>
                      <a:pt x="22" y="13"/>
                      <a:pt x="16" y="16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09" name="Freeform 237"/>
              <p:cNvSpPr>
                <a:spLocks/>
              </p:cNvSpPr>
              <p:nvPr/>
            </p:nvSpPr>
            <p:spPr bwMode="auto">
              <a:xfrm>
                <a:off x="667" y="1099"/>
                <a:ext cx="43" cy="26"/>
              </a:xfrm>
              <a:custGeom>
                <a:avLst/>
                <a:gdLst/>
                <a:ahLst/>
                <a:cxnLst>
                  <a:cxn ang="0">
                    <a:pos x="14" y="15"/>
                  </a:cxn>
                  <a:cxn ang="0">
                    <a:pos x="0" y="10"/>
                  </a:cxn>
                  <a:cxn ang="0">
                    <a:pos x="12" y="1"/>
                  </a:cxn>
                  <a:cxn ang="0">
                    <a:pos x="25" y="7"/>
                  </a:cxn>
                  <a:cxn ang="0">
                    <a:pos x="14" y="15"/>
                  </a:cxn>
                </a:cxnLst>
                <a:rect l="0" t="0" r="r" b="b"/>
                <a:pathLst>
                  <a:path w="26" h="16">
                    <a:moveTo>
                      <a:pt x="14" y="15"/>
                    </a:moveTo>
                    <a:cubicBezTo>
                      <a:pt x="7" y="16"/>
                      <a:pt x="1" y="14"/>
                      <a:pt x="0" y="10"/>
                    </a:cubicBezTo>
                    <a:cubicBezTo>
                      <a:pt x="0" y="6"/>
                      <a:pt x="5" y="2"/>
                      <a:pt x="12" y="1"/>
                    </a:cubicBezTo>
                    <a:cubicBezTo>
                      <a:pt x="19" y="0"/>
                      <a:pt x="25" y="3"/>
                      <a:pt x="25" y="7"/>
                    </a:cubicBezTo>
                    <a:cubicBezTo>
                      <a:pt x="26" y="11"/>
                      <a:pt x="21" y="14"/>
                      <a:pt x="14" y="15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10" name="Freeform 238"/>
              <p:cNvSpPr>
                <a:spLocks/>
              </p:cNvSpPr>
              <p:nvPr/>
            </p:nvSpPr>
            <p:spPr bwMode="auto">
              <a:xfrm>
                <a:off x="670" y="1137"/>
                <a:ext cx="44" cy="26"/>
              </a:xfrm>
              <a:custGeom>
                <a:avLst/>
                <a:gdLst/>
                <a:ahLst/>
                <a:cxnLst>
                  <a:cxn ang="0">
                    <a:pos x="14" y="15"/>
                  </a:cxn>
                  <a:cxn ang="0">
                    <a:pos x="1" y="9"/>
                  </a:cxn>
                  <a:cxn ang="0">
                    <a:pos x="12" y="1"/>
                  </a:cxn>
                  <a:cxn ang="0">
                    <a:pos x="26" y="6"/>
                  </a:cxn>
                  <a:cxn ang="0">
                    <a:pos x="14" y="15"/>
                  </a:cxn>
                </a:cxnLst>
                <a:rect l="0" t="0" r="r" b="b"/>
                <a:pathLst>
                  <a:path w="26" h="16">
                    <a:moveTo>
                      <a:pt x="14" y="15"/>
                    </a:moveTo>
                    <a:cubicBezTo>
                      <a:pt x="7" y="16"/>
                      <a:pt x="1" y="13"/>
                      <a:pt x="1" y="9"/>
                    </a:cubicBezTo>
                    <a:cubicBezTo>
                      <a:pt x="0" y="6"/>
                      <a:pt x="6" y="2"/>
                      <a:pt x="12" y="1"/>
                    </a:cubicBezTo>
                    <a:cubicBezTo>
                      <a:pt x="19" y="0"/>
                      <a:pt x="25" y="2"/>
                      <a:pt x="26" y="6"/>
                    </a:cubicBezTo>
                    <a:cubicBezTo>
                      <a:pt x="26" y="10"/>
                      <a:pt x="21" y="14"/>
                      <a:pt x="14" y="15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11" name="Freeform 239"/>
              <p:cNvSpPr>
                <a:spLocks/>
              </p:cNvSpPr>
              <p:nvPr/>
            </p:nvSpPr>
            <p:spPr bwMode="auto">
              <a:xfrm>
                <a:off x="672" y="1177"/>
                <a:ext cx="42" cy="23"/>
              </a:xfrm>
              <a:custGeom>
                <a:avLst/>
                <a:gdLst/>
                <a:ahLst/>
                <a:cxnLst>
                  <a:cxn ang="0">
                    <a:pos x="13" y="14"/>
                  </a:cxn>
                  <a:cxn ang="0">
                    <a:pos x="0" y="7"/>
                  </a:cxn>
                  <a:cxn ang="0">
                    <a:pos x="12" y="0"/>
                  </a:cxn>
                  <a:cxn ang="0">
                    <a:pos x="25" y="7"/>
                  </a:cxn>
                  <a:cxn ang="0">
                    <a:pos x="13" y="14"/>
                  </a:cxn>
                </a:cxnLst>
                <a:rect l="0" t="0" r="r" b="b"/>
                <a:pathLst>
                  <a:path w="25" h="14">
                    <a:moveTo>
                      <a:pt x="13" y="14"/>
                    </a:moveTo>
                    <a:cubicBezTo>
                      <a:pt x="6" y="14"/>
                      <a:pt x="0" y="11"/>
                      <a:pt x="0" y="7"/>
                    </a:cubicBezTo>
                    <a:cubicBezTo>
                      <a:pt x="0" y="3"/>
                      <a:pt x="5" y="0"/>
                      <a:pt x="12" y="0"/>
                    </a:cubicBezTo>
                    <a:cubicBezTo>
                      <a:pt x="19" y="0"/>
                      <a:pt x="25" y="3"/>
                      <a:pt x="25" y="7"/>
                    </a:cubicBezTo>
                    <a:cubicBezTo>
                      <a:pt x="25" y="11"/>
                      <a:pt x="20" y="14"/>
                      <a:pt x="13" y="14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12" name="Freeform 240"/>
              <p:cNvSpPr>
                <a:spLocks/>
              </p:cNvSpPr>
              <p:nvPr/>
            </p:nvSpPr>
            <p:spPr bwMode="auto">
              <a:xfrm>
                <a:off x="669" y="1215"/>
                <a:ext cx="43" cy="26"/>
              </a:xfrm>
              <a:custGeom>
                <a:avLst/>
                <a:gdLst/>
                <a:ahLst/>
                <a:cxnLst>
                  <a:cxn ang="0">
                    <a:pos x="12" y="15"/>
                  </a:cxn>
                  <a:cxn ang="0">
                    <a:pos x="0" y="6"/>
                  </a:cxn>
                  <a:cxn ang="0">
                    <a:pos x="14" y="1"/>
                  </a:cxn>
                  <a:cxn ang="0">
                    <a:pos x="25" y="10"/>
                  </a:cxn>
                  <a:cxn ang="0">
                    <a:pos x="12" y="15"/>
                  </a:cxn>
                </a:cxnLst>
                <a:rect l="0" t="0" r="r" b="b"/>
                <a:pathLst>
                  <a:path w="26" h="16">
                    <a:moveTo>
                      <a:pt x="12" y="15"/>
                    </a:moveTo>
                    <a:cubicBezTo>
                      <a:pt x="5" y="14"/>
                      <a:pt x="0" y="10"/>
                      <a:pt x="0" y="6"/>
                    </a:cubicBezTo>
                    <a:cubicBezTo>
                      <a:pt x="1" y="3"/>
                      <a:pt x="7" y="0"/>
                      <a:pt x="14" y="1"/>
                    </a:cubicBezTo>
                    <a:cubicBezTo>
                      <a:pt x="21" y="2"/>
                      <a:pt x="26" y="6"/>
                      <a:pt x="25" y="10"/>
                    </a:cubicBezTo>
                    <a:cubicBezTo>
                      <a:pt x="25" y="14"/>
                      <a:pt x="19" y="16"/>
                      <a:pt x="12" y="15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13" name="Freeform 241"/>
              <p:cNvSpPr>
                <a:spLocks/>
              </p:cNvSpPr>
              <p:nvPr/>
            </p:nvSpPr>
            <p:spPr bwMode="auto">
              <a:xfrm>
                <a:off x="667" y="1260"/>
                <a:ext cx="43" cy="26"/>
              </a:xfrm>
              <a:custGeom>
                <a:avLst/>
                <a:gdLst/>
                <a:ahLst/>
                <a:cxnLst>
                  <a:cxn ang="0">
                    <a:pos x="12" y="15"/>
                  </a:cxn>
                  <a:cxn ang="0">
                    <a:pos x="0" y="6"/>
                  </a:cxn>
                  <a:cxn ang="0">
                    <a:pos x="14" y="1"/>
                  </a:cxn>
                  <a:cxn ang="0">
                    <a:pos x="25" y="9"/>
                  </a:cxn>
                  <a:cxn ang="0">
                    <a:pos x="12" y="15"/>
                  </a:cxn>
                </a:cxnLst>
                <a:rect l="0" t="0" r="r" b="b"/>
                <a:pathLst>
                  <a:path w="26" h="16">
                    <a:moveTo>
                      <a:pt x="12" y="15"/>
                    </a:moveTo>
                    <a:cubicBezTo>
                      <a:pt x="5" y="14"/>
                      <a:pt x="0" y="10"/>
                      <a:pt x="0" y="6"/>
                    </a:cubicBezTo>
                    <a:cubicBezTo>
                      <a:pt x="1" y="2"/>
                      <a:pt x="7" y="0"/>
                      <a:pt x="14" y="1"/>
                    </a:cubicBezTo>
                    <a:cubicBezTo>
                      <a:pt x="21" y="2"/>
                      <a:pt x="26" y="6"/>
                      <a:pt x="25" y="9"/>
                    </a:cubicBezTo>
                    <a:cubicBezTo>
                      <a:pt x="25" y="13"/>
                      <a:pt x="19" y="16"/>
                      <a:pt x="12" y="15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14" name="Freeform 242"/>
              <p:cNvSpPr>
                <a:spLocks/>
              </p:cNvSpPr>
              <p:nvPr/>
            </p:nvSpPr>
            <p:spPr bwMode="auto">
              <a:xfrm>
                <a:off x="662" y="1303"/>
                <a:ext cx="43" cy="26"/>
              </a:xfrm>
              <a:custGeom>
                <a:avLst/>
                <a:gdLst/>
                <a:ahLst/>
                <a:cxnLst>
                  <a:cxn ang="0">
                    <a:pos x="12" y="15"/>
                  </a:cxn>
                  <a:cxn ang="0">
                    <a:pos x="0" y="6"/>
                  </a:cxn>
                  <a:cxn ang="0">
                    <a:pos x="14" y="1"/>
                  </a:cxn>
                  <a:cxn ang="0">
                    <a:pos x="26" y="10"/>
                  </a:cxn>
                  <a:cxn ang="0">
                    <a:pos x="12" y="15"/>
                  </a:cxn>
                </a:cxnLst>
                <a:rect l="0" t="0" r="r" b="b"/>
                <a:pathLst>
                  <a:path w="26" h="16">
                    <a:moveTo>
                      <a:pt x="12" y="15"/>
                    </a:moveTo>
                    <a:cubicBezTo>
                      <a:pt x="5" y="14"/>
                      <a:pt x="0" y="10"/>
                      <a:pt x="0" y="6"/>
                    </a:cubicBezTo>
                    <a:cubicBezTo>
                      <a:pt x="1" y="2"/>
                      <a:pt x="7" y="0"/>
                      <a:pt x="14" y="1"/>
                    </a:cubicBezTo>
                    <a:cubicBezTo>
                      <a:pt x="21" y="2"/>
                      <a:pt x="26" y="6"/>
                      <a:pt x="26" y="10"/>
                    </a:cubicBezTo>
                    <a:cubicBezTo>
                      <a:pt x="25" y="14"/>
                      <a:pt x="19" y="16"/>
                      <a:pt x="12" y="15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15" name="Freeform 243"/>
              <p:cNvSpPr>
                <a:spLocks/>
              </p:cNvSpPr>
              <p:nvPr/>
            </p:nvSpPr>
            <p:spPr bwMode="auto">
              <a:xfrm>
                <a:off x="655" y="1344"/>
                <a:ext cx="44" cy="27"/>
              </a:xfrm>
              <a:custGeom>
                <a:avLst/>
                <a:gdLst/>
                <a:ahLst/>
                <a:cxnLst>
                  <a:cxn ang="0">
                    <a:pos x="12" y="15"/>
                  </a:cxn>
                  <a:cxn ang="0">
                    <a:pos x="1" y="6"/>
                  </a:cxn>
                  <a:cxn ang="0">
                    <a:pos x="14" y="1"/>
                  </a:cxn>
                  <a:cxn ang="0">
                    <a:pos x="26" y="9"/>
                  </a:cxn>
                  <a:cxn ang="0">
                    <a:pos x="12" y="15"/>
                  </a:cxn>
                </a:cxnLst>
                <a:rect l="0" t="0" r="r" b="b"/>
                <a:pathLst>
                  <a:path w="26" h="16">
                    <a:moveTo>
                      <a:pt x="12" y="15"/>
                    </a:moveTo>
                    <a:cubicBezTo>
                      <a:pt x="5" y="14"/>
                      <a:pt x="0" y="10"/>
                      <a:pt x="1" y="6"/>
                    </a:cubicBezTo>
                    <a:cubicBezTo>
                      <a:pt x="1" y="3"/>
                      <a:pt x="7" y="0"/>
                      <a:pt x="14" y="1"/>
                    </a:cubicBezTo>
                    <a:cubicBezTo>
                      <a:pt x="21" y="2"/>
                      <a:pt x="26" y="5"/>
                      <a:pt x="26" y="9"/>
                    </a:cubicBezTo>
                    <a:cubicBezTo>
                      <a:pt x="25" y="13"/>
                      <a:pt x="19" y="16"/>
                      <a:pt x="12" y="15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16" name="Freeform 244"/>
              <p:cNvSpPr>
                <a:spLocks/>
              </p:cNvSpPr>
              <p:nvPr/>
            </p:nvSpPr>
            <p:spPr bwMode="auto">
              <a:xfrm>
                <a:off x="655" y="1387"/>
                <a:ext cx="44" cy="24"/>
              </a:xfrm>
              <a:custGeom>
                <a:avLst/>
                <a:gdLst/>
                <a:ahLst/>
                <a:cxnLst>
                  <a:cxn ang="0">
                    <a:pos x="13" y="14"/>
                  </a:cxn>
                  <a:cxn ang="0">
                    <a:pos x="0" y="7"/>
                  </a:cxn>
                  <a:cxn ang="0">
                    <a:pos x="13" y="0"/>
                  </a:cxn>
                  <a:cxn ang="0">
                    <a:pos x="26" y="7"/>
                  </a:cxn>
                  <a:cxn ang="0">
                    <a:pos x="13" y="14"/>
                  </a:cxn>
                </a:cxnLst>
                <a:rect l="0" t="0" r="r" b="b"/>
                <a:pathLst>
                  <a:path w="26" h="14">
                    <a:moveTo>
                      <a:pt x="13" y="14"/>
                    </a:moveTo>
                    <a:cubicBezTo>
                      <a:pt x="6" y="14"/>
                      <a:pt x="0" y="10"/>
                      <a:pt x="0" y="7"/>
                    </a:cubicBezTo>
                    <a:cubicBezTo>
                      <a:pt x="0" y="3"/>
                      <a:pt x="6" y="0"/>
                      <a:pt x="13" y="0"/>
                    </a:cubicBezTo>
                    <a:cubicBezTo>
                      <a:pt x="20" y="0"/>
                      <a:pt x="26" y="3"/>
                      <a:pt x="26" y="7"/>
                    </a:cubicBezTo>
                    <a:cubicBezTo>
                      <a:pt x="26" y="11"/>
                      <a:pt x="20" y="14"/>
                      <a:pt x="13" y="14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17" name="Freeform 245"/>
              <p:cNvSpPr>
                <a:spLocks/>
              </p:cNvSpPr>
              <p:nvPr/>
            </p:nvSpPr>
            <p:spPr bwMode="auto">
              <a:xfrm>
                <a:off x="655" y="1427"/>
                <a:ext cx="44" cy="23"/>
              </a:xfrm>
              <a:custGeom>
                <a:avLst/>
                <a:gdLst/>
                <a:ahLst/>
                <a:cxnLst>
                  <a:cxn ang="0">
                    <a:pos x="13" y="14"/>
                  </a:cxn>
                  <a:cxn ang="0">
                    <a:pos x="0" y="7"/>
                  </a:cxn>
                  <a:cxn ang="0">
                    <a:pos x="13" y="0"/>
                  </a:cxn>
                  <a:cxn ang="0">
                    <a:pos x="26" y="7"/>
                  </a:cxn>
                  <a:cxn ang="0">
                    <a:pos x="13" y="14"/>
                  </a:cxn>
                </a:cxnLst>
                <a:rect l="0" t="0" r="r" b="b"/>
                <a:pathLst>
                  <a:path w="26" h="14">
                    <a:moveTo>
                      <a:pt x="13" y="14"/>
                    </a:moveTo>
                    <a:cubicBezTo>
                      <a:pt x="6" y="14"/>
                      <a:pt x="1" y="11"/>
                      <a:pt x="0" y="7"/>
                    </a:cubicBezTo>
                    <a:cubicBezTo>
                      <a:pt x="0" y="3"/>
                      <a:pt x="6" y="0"/>
                      <a:pt x="13" y="0"/>
                    </a:cubicBezTo>
                    <a:cubicBezTo>
                      <a:pt x="20" y="0"/>
                      <a:pt x="26" y="3"/>
                      <a:pt x="26" y="7"/>
                    </a:cubicBezTo>
                    <a:cubicBezTo>
                      <a:pt x="26" y="11"/>
                      <a:pt x="20" y="14"/>
                      <a:pt x="13" y="14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18" name="Freeform 246"/>
              <p:cNvSpPr>
                <a:spLocks/>
              </p:cNvSpPr>
              <p:nvPr/>
            </p:nvSpPr>
            <p:spPr bwMode="auto">
              <a:xfrm>
                <a:off x="1223" y="1275"/>
                <a:ext cx="43" cy="26"/>
              </a:xfrm>
              <a:custGeom>
                <a:avLst/>
                <a:gdLst/>
                <a:ahLst/>
                <a:cxnLst>
                  <a:cxn ang="0">
                    <a:pos x="12" y="15"/>
                  </a:cxn>
                  <a:cxn ang="0">
                    <a:pos x="0" y="6"/>
                  </a:cxn>
                  <a:cxn ang="0">
                    <a:pos x="14" y="1"/>
                  </a:cxn>
                  <a:cxn ang="0">
                    <a:pos x="25" y="10"/>
                  </a:cxn>
                  <a:cxn ang="0">
                    <a:pos x="12" y="15"/>
                  </a:cxn>
                </a:cxnLst>
                <a:rect l="0" t="0" r="r" b="b"/>
                <a:pathLst>
                  <a:path w="26" h="16">
                    <a:moveTo>
                      <a:pt x="12" y="15"/>
                    </a:moveTo>
                    <a:cubicBezTo>
                      <a:pt x="5" y="14"/>
                      <a:pt x="0" y="10"/>
                      <a:pt x="0" y="6"/>
                    </a:cubicBezTo>
                    <a:cubicBezTo>
                      <a:pt x="1" y="2"/>
                      <a:pt x="7" y="0"/>
                      <a:pt x="14" y="1"/>
                    </a:cubicBezTo>
                    <a:cubicBezTo>
                      <a:pt x="21" y="3"/>
                      <a:pt x="26" y="7"/>
                      <a:pt x="25" y="10"/>
                    </a:cubicBezTo>
                    <a:cubicBezTo>
                      <a:pt x="25" y="14"/>
                      <a:pt x="18" y="16"/>
                      <a:pt x="12" y="15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19" name="Freeform 247"/>
              <p:cNvSpPr>
                <a:spLocks/>
              </p:cNvSpPr>
              <p:nvPr/>
            </p:nvSpPr>
            <p:spPr bwMode="auto">
              <a:xfrm>
                <a:off x="1216" y="1318"/>
                <a:ext cx="44" cy="26"/>
              </a:xfrm>
              <a:custGeom>
                <a:avLst/>
                <a:gdLst/>
                <a:ahLst/>
                <a:cxnLst>
                  <a:cxn ang="0">
                    <a:pos x="12" y="15"/>
                  </a:cxn>
                  <a:cxn ang="0">
                    <a:pos x="1" y="5"/>
                  </a:cxn>
                  <a:cxn ang="0">
                    <a:pos x="15" y="1"/>
                  </a:cxn>
                  <a:cxn ang="0">
                    <a:pos x="26" y="10"/>
                  </a:cxn>
                  <a:cxn ang="0">
                    <a:pos x="12" y="15"/>
                  </a:cxn>
                </a:cxnLst>
                <a:rect l="0" t="0" r="r" b="b"/>
                <a:pathLst>
                  <a:path w="26" h="16">
                    <a:moveTo>
                      <a:pt x="12" y="15"/>
                    </a:moveTo>
                    <a:cubicBezTo>
                      <a:pt x="5" y="13"/>
                      <a:pt x="0" y="9"/>
                      <a:pt x="1" y="5"/>
                    </a:cubicBezTo>
                    <a:cubicBezTo>
                      <a:pt x="2" y="2"/>
                      <a:pt x="8" y="0"/>
                      <a:pt x="15" y="1"/>
                    </a:cubicBezTo>
                    <a:cubicBezTo>
                      <a:pt x="21" y="2"/>
                      <a:pt x="26" y="6"/>
                      <a:pt x="26" y="10"/>
                    </a:cubicBezTo>
                    <a:cubicBezTo>
                      <a:pt x="25" y="14"/>
                      <a:pt x="19" y="16"/>
                      <a:pt x="12" y="15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20" name="Freeform 248"/>
              <p:cNvSpPr>
                <a:spLocks/>
              </p:cNvSpPr>
              <p:nvPr/>
            </p:nvSpPr>
            <p:spPr bwMode="auto">
              <a:xfrm>
                <a:off x="1241" y="1187"/>
                <a:ext cx="45" cy="26"/>
              </a:xfrm>
              <a:custGeom>
                <a:avLst/>
                <a:gdLst/>
                <a:ahLst/>
                <a:cxnLst>
                  <a:cxn ang="0">
                    <a:pos x="12" y="15"/>
                  </a:cxn>
                  <a:cxn ang="0">
                    <a:pos x="1" y="6"/>
                  </a:cxn>
                  <a:cxn ang="0">
                    <a:pos x="15" y="1"/>
                  </a:cxn>
                  <a:cxn ang="0">
                    <a:pos x="26" y="10"/>
                  </a:cxn>
                  <a:cxn ang="0">
                    <a:pos x="12" y="15"/>
                  </a:cxn>
                </a:cxnLst>
                <a:rect l="0" t="0" r="r" b="b"/>
                <a:pathLst>
                  <a:path w="27" h="16">
                    <a:moveTo>
                      <a:pt x="12" y="15"/>
                    </a:moveTo>
                    <a:cubicBezTo>
                      <a:pt x="5" y="14"/>
                      <a:pt x="0" y="10"/>
                      <a:pt x="1" y="6"/>
                    </a:cubicBezTo>
                    <a:cubicBezTo>
                      <a:pt x="2" y="2"/>
                      <a:pt x="8" y="0"/>
                      <a:pt x="15" y="1"/>
                    </a:cubicBezTo>
                    <a:cubicBezTo>
                      <a:pt x="22" y="2"/>
                      <a:pt x="27" y="6"/>
                      <a:pt x="26" y="10"/>
                    </a:cubicBezTo>
                    <a:cubicBezTo>
                      <a:pt x="25" y="14"/>
                      <a:pt x="19" y="16"/>
                      <a:pt x="12" y="15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21" name="Freeform 249"/>
              <p:cNvSpPr>
                <a:spLocks/>
              </p:cNvSpPr>
              <p:nvPr/>
            </p:nvSpPr>
            <p:spPr bwMode="auto">
              <a:xfrm>
                <a:off x="1251" y="1142"/>
                <a:ext cx="45" cy="28"/>
              </a:xfrm>
              <a:custGeom>
                <a:avLst/>
                <a:gdLst/>
                <a:ahLst/>
                <a:cxnLst>
                  <a:cxn ang="0">
                    <a:pos x="12" y="16"/>
                  </a:cxn>
                  <a:cxn ang="0">
                    <a:pos x="1" y="6"/>
                  </a:cxn>
                  <a:cxn ang="0">
                    <a:pos x="15" y="2"/>
                  </a:cxn>
                  <a:cxn ang="0">
                    <a:pos x="26" y="11"/>
                  </a:cxn>
                  <a:cxn ang="0">
                    <a:pos x="12" y="16"/>
                  </a:cxn>
                </a:cxnLst>
                <a:rect l="0" t="0" r="r" b="b"/>
                <a:pathLst>
                  <a:path w="27" h="17">
                    <a:moveTo>
                      <a:pt x="12" y="16"/>
                    </a:moveTo>
                    <a:cubicBezTo>
                      <a:pt x="5" y="14"/>
                      <a:pt x="0" y="10"/>
                      <a:pt x="1" y="6"/>
                    </a:cubicBezTo>
                    <a:cubicBezTo>
                      <a:pt x="2" y="2"/>
                      <a:pt x="8" y="0"/>
                      <a:pt x="15" y="2"/>
                    </a:cubicBezTo>
                    <a:cubicBezTo>
                      <a:pt x="22" y="3"/>
                      <a:pt x="27" y="7"/>
                      <a:pt x="26" y="11"/>
                    </a:cubicBezTo>
                    <a:cubicBezTo>
                      <a:pt x="25" y="15"/>
                      <a:pt x="19" y="17"/>
                      <a:pt x="12" y="16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22" name="Freeform 250"/>
              <p:cNvSpPr>
                <a:spLocks/>
              </p:cNvSpPr>
              <p:nvPr/>
            </p:nvSpPr>
            <p:spPr bwMode="auto">
              <a:xfrm>
                <a:off x="1266" y="1100"/>
                <a:ext cx="45" cy="30"/>
              </a:xfrm>
              <a:custGeom>
                <a:avLst/>
                <a:gdLst/>
                <a:ahLst/>
                <a:cxnLst>
                  <a:cxn ang="0">
                    <a:pos x="11" y="16"/>
                  </a:cxn>
                  <a:cxn ang="0">
                    <a:pos x="2" y="5"/>
                  </a:cxn>
                  <a:cxn ang="0">
                    <a:pos x="16" y="2"/>
                  </a:cxn>
                  <a:cxn ang="0">
                    <a:pos x="26" y="13"/>
                  </a:cxn>
                  <a:cxn ang="0">
                    <a:pos x="11" y="16"/>
                  </a:cxn>
                </a:cxnLst>
                <a:rect l="0" t="0" r="r" b="b"/>
                <a:pathLst>
                  <a:path w="27" h="18">
                    <a:moveTo>
                      <a:pt x="11" y="16"/>
                    </a:moveTo>
                    <a:cubicBezTo>
                      <a:pt x="5" y="13"/>
                      <a:pt x="0" y="8"/>
                      <a:pt x="2" y="5"/>
                    </a:cubicBezTo>
                    <a:cubicBezTo>
                      <a:pt x="3" y="1"/>
                      <a:pt x="9" y="0"/>
                      <a:pt x="16" y="2"/>
                    </a:cubicBezTo>
                    <a:cubicBezTo>
                      <a:pt x="23" y="5"/>
                      <a:pt x="27" y="9"/>
                      <a:pt x="26" y="13"/>
                    </a:cubicBezTo>
                    <a:cubicBezTo>
                      <a:pt x="24" y="17"/>
                      <a:pt x="18" y="18"/>
                      <a:pt x="11" y="16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23" name="Freeform 251"/>
              <p:cNvSpPr>
                <a:spLocks/>
              </p:cNvSpPr>
              <p:nvPr/>
            </p:nvSpPr>
            <p:spPr bwMode="auto">
              <a:xfrm>
                <a:off x="1285" y="1059"/>
                <a:ext cx="43" cy="32"/>
              </a:xfrm>
              <a:custGeom>
                <a:avLst/>
                <a:gdLst/>
                <a:ahLst/>
                <a:cxnLst>
                  <a:cxn ang="0">
                    <a:pos x="10" y="16"/>
                  </a:cxn>
                  <a:cxn ang="0">
                    <a:pos x="1" y="4"/>
                  </a:cxn>
                  <a:cxn ang="0">
                    <a:pos x="16" y="3"/>
                  </a:cxn>
                  <a:cxn ang="0">
                    <a:pos x="24" y="15"/>
                  </a:cxn>
                  <a:cxn ang="0">
                    <a:pos x="10" y="16"/>
                  </a:cxn>
                </a:cxnLst>
                <a:rect l="0" t="0" r="r" b="b"/>
                <a:pathLst>
                  <a:path w="26" h="19">
                    <a:moveTo>
                      <a:pt x="10" y="16"/>
                    </a:moveTo>
                    <a:cubicBezTo>
                      <a:pt x="3" y="13"/>
                      <a:pt x="0" y="8"/>
                      <a:pt x="1" y="4"/>
                    </a:cubicBezTo>
                    <a:cubicBezTo>
                      <a:pt x="3" y="1"/>
                      <a:pt x="10" y="0"/>
                      <a:pt x="16" y="3"/>
                    </a:cubicBezTo>
                    <a:cubicBezTo>
                      <a:pt x="22" y="6"/>
                      <a:pt x="26" y="12"/>
                      <a:pt x="24" y="15"/>
                    </a:cubicBezTo>
                    <a:cubicBezTo>
                      <a:pt x="22" y="19"/>
                      <a:pt x="16" y="19"/>
                      <a:pt x="10" y="16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24" name="Freeform 252"/>
              <p:cNvSpPr>
                <a:spLocks/>
              </p:cNvSpPr>
              <p:nvPr/>
            </p:nvSpPr>
            <p:spPr bwMode="auto">
              <a:xfrm>
                <a:off x="1305" y="1019"/>
                <a:ext cx="43" cy="35"/>
              </a:xfrm>
              <a:custGeom>
                <a:avLst/>
                <a:gdLst/>
                <a:ahLst/>
                <a:cxnLst>
                  <a:cxn ang="0">
                    <a:pos x="9" y="16"/>
                  </a:cxn>
                  <a:cxn ang="0">
                    <a:pos x="3" y="3"/>
                  </a:cxn>
                  <a:cxn ang="0">
                    <a:pos x="17" y="4"/>
                  </a:cxn>
                  <a:cxn ang="0">
                    <a:pos x="23" y="17"/>
                  </a:cxn>
                  <a:cxn ang="0">
                    <a:pos x="9" y="16"/>
                  </a:cxn>
                </a:cxnLst>
                <a:rect l="0" t="0" r="r" b="b"/>
                <a:pathLst>
                  <a:path w="26" h="21">
                    <a:moveTo>
                      <a:pt x="9" y="16"/>
                    </a:moveTo>
                    <a:cubicBezTo>
                      <a:pt x="3" y="12"/>
                      <a:pt x="0" y="6"/>
                      <a:pt x="3" y="3"/>
                    </a:cubicBezTo>
                    <a:cubicBezTo>
                      <a:pt x="5" y="0"/>
                      <a:pt x="11" y="0"/>
                      <a:pt x="17" y="4"/>
                    </a:cubicBezTo>
                    <a:cubicBezTo>
                      <a:pt x="23" y="8"/>
                      <a:pt x="26" y="14"/>
                      <a:pt x="23" y="17"/>
                    </a:cubicBezTo>
                    <a:cubicBezTo>
                      <a:pt x="21" y="21"/>
                      <a:pt x="15" y="20"/>
                      <a:pt x="9" y="16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25" name="Freeform 253"/>
              <p:cNvSpPr>
                <a:spLocks/>
              </p:cNvSpPr>
              <p:nvPr/>
            </p:nvSpPr>
            <p:spPr bwMode="auto">
              <a:xfrm>
                <a:off x="1336" y="978"/>
                <a:ext cx="35" cy="41"/>
              </a:xfrm>
              <a:custGeom>
                <a:avLst/>
                <a:gdLst/>
                <a:ahLst/>
                <a:cxnLst>
                  <a:cxn ang="0">
                    <a:pos x="4" y="17"/>
                  </a:cxn>
                  <a:cxn ang="0">
                    <a:pos x="3" y="2"/>
                  </a:cxn>
                  <a:cxn ang="0">
                    <a:pos x="16" y="9"/>
                  </a:cxn>
                  <a:cxn ang="0">
                    <a:pos x="18" y="23"/>
                  </a:cxn>
                  <a:cxn ang="0">
                    <a:pos x="4" y="17"/>
                  </a:cxn>
                </a:cxnLst>
                <a:rect l="0" t="0" r="r" b="b"/>
                <a:pathLst>
                  <a:path w="21" h="25">
                    <a:moveTo>
                      <a:pt x="4" y="17"/>
                    </a:moveTo>
                    <a:cubicBezTo>
                      <a:pt x="0" y="11"/>
                      <a:pt x="0" y="5"/>
                      <a:pt x="3" y="2"/>
                    </a:cubicBezTo>
                    <a:cubicBezTo>
                      <a:pt x="6" y="0"/>
                      <a:pt x="12" y="3"/>
                      <a:pt x="16" y="9"/>
                    </a:cubicBezTo>
                    <a:cubicBezTo>
                      <a:pt x="20" y="14"/>
                      <a:pt x="21" y="21"/>
                      <a:pt x="18" y="23"/>
                    </a:cubicBezTo>
                    <a:cubicBezTo>
                      <a:pt x="14" y="25"/>
                      <a:pt x="8" y="22"/>
                      <a:pt x="4" y="17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26" name="Freeform 254"/>
              <p:cNvSpPr>
                <a:spLocks/>
              </p:cNvSpPr>
              <p:nvPr/>
            </p:nvSpPr>
            <p:spPr bwMode="auto">
              <a:xfrm>
                <a:off x="1370" y="943"/>
                <a:ext cx="29" cy="45"/>
              </a:xfrm>
              <a:custGeom>
                <a:avLst/>
                <a:gdLst/>
                <a:ahLst/>
                <a:cxnLst>
                  <a:cxn ang="0">
                    <a:pos x="2" y="16"/>
                  </a:cxn>
                  <a:cxn ang="0">
                    <a:pos x="4" y="2"/>
                  </a:cxn>
                  <a:cxn ang="0">
                    <a:pos x="15" y="11"/>
                  </a:cxn>
                  <a:cxn ang="0">
                    <a:pos x="13" y="25"/>
                  </a:cxn>
                  <a:cxn ang="0">
                    <a:pos x="2" y="16"/>
                  </a:cxn>
                </a:cxnLst>
                <a:rect l="0" t="0" r="r" b="b"/>
                <a:pathLst>
                  <a:path w="18" h="27">
                    <a:moveTo>
                      <a:pt x="2" y="16"/>
                    </a:moveTo>
                    <a:cubicBezTo>
                      <a:pt x="0" y="9"/>
                      <a:pt x="1" y="3"/>
                      <a:pt x="4" y="2"/>
                    </a:cubicBezTo>
                    <a:cubicBezTo>
                      <a:pt x="8" y="0"/>
                      <a:pt x="13" y="4"/>
                      <a:pt x="15" y="11"/>
                    </a:cubicBezTo>
                    <a:cubicBezTo>
                      <a:pt x="18" y="18"/>
                      <a:pt x="17" y="24"/>
                      <a:pt x="13" y="25"/>
                    </a:cubicBezTo>
                    <a:cubicBezTo>
                      <a:pt x="10" y="27"/>
                      <a:pt x="5" y="23"/>
                      <a:pt x="2" y="16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27" name="Freeform 255"/>
              <p:cNvSpPr>
                <a:spLocks/>
              </p:cNvSpPr>
              <p:nvPr/>
            </p:nvSpPr>
            <p:spPr bwMode="auto">
              <a:xfrm>
                <a:off x="1404" y="921"/>
                <a:ext cx="29" cy="45"/>
              </a:xfrm>
              <a:custGeom>
                <a:avLst/>
                <a:gdLst/>
                <a:ahLst/>
                <a:cxnLst>
                  <a:cxn ang="0">
                    <a:pos x="2" y="15"/>
                  </a:cxn>
                  <a:cxn ang="0">
                    <a:pos x="6" y="1"/>
                  </a:cxn>
                  <a:cxn ang="0">
                    <a:pos x="15" y="12"/>
                  </a:cxn>
                  <a:cxn ang="0">
                    <a:pos x="12" y="26"/>
                  </a:cxn>
                  <a:cxn ang="0">
                    <a:pos x="2" y="15"/>
                  </a:cxn>
                </a:cxnLst>
                <a:rect l="0" t="0" r="r" b="b"/>
                <a:pathLst>
                  <a:path w="17" h="27">
                    <a:moveTo>
                      <a:pt x="2" y="15"/>
                    </a:moveTo>
                    <a:cubicBezTo>
                      <a:pt x="0" y="8"/>
                      <a:pt x="2" y="2"/>
                      <a:pt x="6" y="1"/>
                    </a:cubicBezTo>
                    <a:cubicBezTo>
                      <a:pt x="9" y="0"/>
                      <a:pt x="14" y="5"/>
                      <a:pt x="15" y="12"/>
                    </a:cubicBezTo>
                    <a:cubicBezTo>
                      <a:pt x="17" y="18"/>
                      <a:pt x="15" y="25"/>
                      <a:pt x="12" y="26"/>
                    </a:cubicBezTo>
                    <a:cubicBezTo>
                      <a:pt x="8" y="27"/>
                      <a:pt x="3" y="22"/>
                      <a:pt x="2" y="15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28" name="Freeform 256"/>
              <p:cNvSpPr>
                <a:spLocks/>
              </p:cNvSpPr>
              <p:nvPr/>
            </p:nvSpPr>
            <p:spPr bwMode="auto">
              <a:xfrm>
                <a:off x="1446" y="903"/>
                <a:ext cx="23" cy="43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7" y="0"/>
                  </a:cxn>
                  <a:cxn ang="0">
                    <a:pos x="14" y="13"/>
                  </a:cxn>
                  <a:cxn ang="0">
                    <a:pos x="7" y="26"/>
                  </a:cxn>
                  <a:cxn ang="0">
                    <a:pos x="0" y="13"/>
                  </a:cxn>
                </a:cxnLst>
                <a:rect l="0" t="0" r="r" b="b"/>
                <a:pathLst>
                  <a:path w="14" h="26">
                    <a:moveTo>
                      <a:pt x="0" y="13"/>
                    </a:moveTo>
                    <a:cubicBezTo>
                      <a:pt x="0" y="6"/>
                      <a:pt x="3" y="0"/>
                      <a:pt x="7" y="0"/>
                    </a:cubicBezTo>
                    <a:cubicBezTo>
                      <a:pt x="10" y="0"/>
                      <a:pt x="14" y="6"/>
                      <a:pt x="14" y="13"/>
                    </a:cubicBezTo>
                    <a:cubicBezTo>
                      <a:pt x="14" y="20"/>
                      <a:pt x="11" y="25"/>
                      <a:pt x="7" y="26"/>
                    </a:cubicBezTo>
                    <a:cubicBezTo>
                      <a:pt x="3" y="26"/>
                      <a:pt x="0" y="20"/>
                      <a:pt x="0" y="13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29" name="Freeform 257"/>
              <p:cNvSpPr>
                <a:spLocks/>
              </p:cNvSpPr>
              <p:nvPr/>
            </p:nvSpPr>
            <p:spPr bwMode="auto">
              <a:xfrm>
                <a:off x="1233" y="1230"/>
                <a:ext cx="43" cy="25"/>
              </a:xfrm>
              <a:custGeom>
                <a:avLst/>
                <a:gdLst/>
                <a:ahLst/>
                <a:cxnLst>
                  <a:cxn ang="0">
                    <a:pos x="12" y="14"/>
                  </a:cxn>
                  <a:cxn ang="0">
                    <a:pos x="0" y="6"/>
                  </a:cxn>
                  <a:cxn ang="0">
                    <a:pos x="14" y="0"/>
                  </a:cxn>
                  <a:cxn ang="0">
                    <a:pos x="25" y="9"/>
                  </a:cxn>
                  <a:cxn ang="0">
                    <a:pos x="12" y="14"/>
                  </a:cxn>
                </a:cxnLst>
                <a:rect l="0" t="0" r="r" b="b"/>
                <a:pathLst>
                  <a:path w="26" h="15">
                    <a:moveTo>
                      <a:pt x="12" y="14"/>
                    </a:moveTo>
                    <a:cubicBezTo>
                      <a:pt x="5" y="14"/>
                      <a:pt x="0" y="10"/>
                      <a:pt x="0" y="6"/>
                    </a:cubicBezTo>
                    <a:cubicBezTo>
                      <a:pt x="1" y="2"/>
                      <a:pt x="7" y="0"/>
                      <a:pt x="14" y="0"/>
                    </a:cubicBezTo>
                    <a:cubicBezTo>
                      <a:pt x="21" y="1"/>
                      <a:pt x="26" y="5"/>
                      <a:pt x="25" y="9"/>
                    </a:cubicBezTo>
                    <a:cubicBezTo>
                      <a:pt x="25" y="13"/>
                      <a:pt x="19" y="15"/>
                      <a:pt x="12" y="14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30" name="Freeform 258"/>
              <p:cNvSpPr>
                <a:spLocks/>
              </p:cNvSpPr>
              <p:nvPr/>
            </p:nvSpPr>
            <p:spPr bwMode="auto">
              <a:xfrm>
                <a:off x="1210" y="1361"/>
                <a:ext cx="45" cy="26"/>
              </a:xfrm>
              <a:custGeom>
                <a:avLst/>
                <a:gdLst/>
                <a:ahLst/>
                <a:cxnLst>
                  <a:cxn ang="0">
                    <a:pos x="12" y="15"/>
                  </a:cxn>
                  <a:cxn ang="0">
                    <a:pos x="1" y="6"/>
                  </a:cxn>
                  <a:cxn ang="0">
                    <a:pos x="15" y="1"/>
                  </a:cxn>
                  <a:cxn ang="0">
                    <a:pos x="26" y="10"/>
                  </a:cxn>
                  <a:cxn ang="0">
                    <a:pos x="12" y="15"/>
                  </a:cxn>
                </a:cxnLst>
                <a:rect l="0" t="0" r="r" b="b"/>
                <a:pathLst>
                  <a:path w="27" h="16">
                    <a:moveTo>
                      <a:pt x="12" y="15"/>
                    </a:moveTo>
                    <a:cubicBezTo>
                      <a:pt x="5" y="14"/>
                      <a:pt x="0" y="9"/>
                      <a:pt x="1" y="6"/>
                    </a:cubicBezTo>
                    <a:cubicBezTo>
                      <a:pt x="2" y="2"/>
                      <a:pt x="8" y="0"/>
                      <a:pt x="15" y="1"/>
                    </a:cubicBezTo>
                    <a:cubicBezTo>
                      <a:pt x="22" y="2"/>
                      <a:pt x="27" y="6"/>
                      <a:pt x="26" y="10"/>
                    </a:cubicBezTo>
                    <a:cubicBezTo>
                      <a:pt x="25" y="14"/>
                      <a:pt x="19" y="16"/>
                      <a:pt x="12" y="15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31" name="Freeform 259"/>
              <p:cNvSpPr>
                <a:spLocks/>
              </p:cNvSpPr>
              <p:nvPr/>
            </p:nvSpPr>
            <p:spPr bwMode="auto">
              <a:xfrm>
                <a:off x="1206" y="1402"/>
                <a:ext cx="45" cy="27"/>
              </a:xfrm>
              <a:custGeom>
                <a:avLst/>
                <a:gdLst/>
                <a:ahLst/>
                <a:cxnLst>
                  <a:cxn ang="0">
                    <a:pos x="13" y="15"/>
                  </a:cxn>
                  <a:cxn ang="0">
                    <a:pos x="1" y="6"/>
                  </a:cxn>
                  <a:cxn ang="0">
                    <a:pos x="15" y="1"/>
                  </a:cxn>
                  <a:cxn ang="0">
                    <a:pos x="26" y="10"/>
                  </a:cxn>
                  <a:cxn ang="0">
                    <a:pos x="13" y="15"/>
                  </a:cxn>
                </a:cxnLst>
                <a:rect l="0" t="0" r="r" b="b"/>
                <a:pathLst>
                  <a:path w="27" h="16">
                    <a:moveTo>
                      <a:pt x="13" y="15"/>
                    </a:moveTo>
                    <a:cubicBezTo>
                      <a:pt x="6" y="14"/>
                      <a:pt x="0" y="10"/>
                      <a:pt x="1" y="6"/>
                    </a:cubicBezTo>
                    <a:cubicBezTo>
                      <a:pt x="2" y="3"/>
                      <a:pt x="8" y="0"/>
                      <a:pt x="15" y="1"/>
                    </a:cubicBezTo>
                    <a:cubicBezTo>
                      <a:pt x="21" y="2"/>
                      <a:pt x="27" y="6"/>
                      <a:pt x="26" y="10"/>
                    </a:cubicBezTo>
                    <a:cubicBezTo>
                      <a:pt x="26" y="14"/>
                      <a:pt x="19" y="16"/>
                      <a:pt x="13" y="15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32" name="Freeform 260"/>
              <p:cNvSpPr>
                <a:spLocks/>
              </p:cNvSpPr>
              <p:nvPr/>
            </p:nvSpPr>
            <p:spPr bwMode="auto">
              <a:xfrm>
                <a:off x="1200" y="1447"/>
                <a:ext cx="43" cy="25"/>
              </a:xfrm>
              <a:custGeom>
                <a:avLst/>
                <a:gdLst/>
                <a:ahLst/>
                <a:cxnLst>
                  <a:cxn ang="0">
                    <a:pos x="13" y="15"/>
                  </a:cxn>
                  <a:cxn ang="0">
                    <a:pos x="0" y="7"/>
                  </a:cxn>
                  <a:cxn ang="0">
                    <a:pos x="13" y="1"/>
                  </a:cxn>
                  <a:cxn ang="0">
                    <a:pos x="26" y="8"/>
                  </a:cxn>
                  <a:cxn ang="0">
                    <a:pos x="13" y="15"/>
                  </a:cxn>
                </a:cxnLst>
                <a:rect l="0" t="0" r="r" b="b"/>
                <a:pathLst>
                  <a:path w="26" h="15">
                    <a:moveTo>
                      <a:pt x="13" y="15"/>
                    </a:moveTo>
                    <a:cubicBezTo>
                      <a:pt x="6" y="14"/>
                      <a:pt x="0" y="11"/>
                      <a:pt x="0" y="7"/>
                    </a:cubicBezTo>
                    <a:cubicBezTo>
                      <a:pt x="1" y="3"/>
                      <a:pt x="6" y="0"/>
                      <a:pt x="13" y="1"/>
                    </a:cubicBezTo>
                    <a:cubicBezTo>
                      <a:pt x="20" y="1"/>
                      <a:pt x="26" y="4"/>
                      <a:pt x="26" y="8"/>
                    </a:cubicBezTo>
                    <a:cubicBezTo>
                      <a:pt x="25" y="12"/>
                      <a:pt x="20" y="15"/>
                      <a:pt x="13" y="15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33" name="Freeform 261"/>
              <p:cNvSpPr>
                <a:spLocks/>
              </p:cNvSpPr>
              <p:nvPr/>
            </p:nvSpPr>
            <p:spPr bwMode="auto">
              <a:xfrm>
                <a:off x="1195" y="1492"/>
                <a:ext cx="43" cy="25"/>
              </a:xfrm>
              <a:custGeom>
                <a:avLst/>
                <a:gdLst/>
                <a:ahLst/>
                <a:cxnLst>
                  <a:cxn ang="0">
                    <a:pos x="12" y="14"/>
                  </a:cxn>
                  <a:cxn ang="0">
                    <a:pos x="0" y="6"/>
                  </a:cxn>
                  <a:cxn ang="0">
                    <a:pos x="13" y="0"/>
                  </a:cxn>
                  <a:cxn ang="0">
                    <a:pos x="25" y="8"/>
                  </a:cxn>
                  <a:cxn ang="0">
                    <a:pos x="12" y="14"/>
                  </a:cxn>
                </a:cxnLst>
                <a:rect l="0" t="0" r="r" b="b"/>
                <a:pathLst>
                  <a:path w="26" h="15">
                    <a:moveTo>
                      <a:pt x="12" y="14"/>
                    </a:moveTo>
                    <a:cubicBezTo>
                      <a:pt x="5" y="14"/>
                      <a:pt x="0" y="10"/>
                      <a:pt x="0" y="6"/>
                    </a:cubicBezTo>
                    <a:cubicBezTo>
                      <a:pt x="0" y="2"/>
                      <a:pt x="6" y="0"/>
                      <a:pt x="13" y="0"/>
                    </a:cubicBezTo>
                    <a:cubicBezTo>
                      <a:pt x="20" y="1"/>
                      <a:pt x="26" y="4"/>
                      <a:pt x="25" y="8"/>
                    </a:cubicBezTo>
                    <a:cubicBezTo>
                      <a:pt x="25" y="12"/>
                      <a:pt x="19" y="15"/>
                      <a:pt x="12" y="14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34" name="Freeform 262"/>
              <p:cNvSpPr>
                <a:spLocks/>
              </p:cNvSpPr>
              <p:nvPr/>
            </p:nvSpPr>
            <p:spPr bwMode="auto">
              <a:xfrm>
                <a:off x="1190" y="1533"/>
                <a:ext cx="43" cy="25"/>
              </a:xfrm>
              <a:custGeom>
                <a:avLst/>
                <a:gdLst/>
                <a:ahLst/>
                <a:cxnLst>
                  <a:cxn ang="0">
                    <a:pos x="12" y="14"/>
                  </a:cxn>
                  <a:cxn ang="0">
                    <a:pos x="0" y="6"/>
                  </a:cxn>
                  <a:cxn ang="0">
                    <a:pos x="13" y="0"/>
                  </a:cxn>
                  <a:cxn ang="0">
                    <a:pos x="25" y="9"/>
                  </a:cxn>
                  <a:cxn ang="0">
                    <a:pos x="12" y="14"/>
                  </a:cxn>
                </a:cxnLst>
                <a:rect l="0" t="0" r="r" b="b"/>
                <a:pathLst>
                  <a:path w="26" h="15">
                    <a:moveTo>
                      <a:pt x="12" y="14"/>
                    </a:moveTo>
                    <a:cubicBezTo>
                      <a:pt x="5" y="14"/>
                      <a:pt x="0" y="10"/>
                      <a:pt x="0" y="6"/>
                    </a:cubicBezTo>
                    <a:cubicBezTo>
                      <a:pt x="1" y="2"/>
                      <a:pt x="7" y="0"/>
                      <a:pt x="13" y="0"/>
                    </a:cubicBezTo>
                    <a:cubicBezTo>
                      <a:pt x="20" y="1"/>
                      <a:pt x="26" y="5"/>
                      <a:pt x="25" y="9"/>
                    </a:cubicBezTo>
                    <a:cubicBezTo>
                      <a:pt x="25" y="12"/>
                      <a:pt x="19" y="15"/>
                      <a:pt x="12" y="14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35" name="Freeform 263"/>
              <p:cNvSpPr>
                <a:spLocks/>
              </p:cNvSpPr>
              <p:nvPr/>
            </p:nvSpPr>
            <p:spPr bwMode="auto">
              <a:xfrm>
                <a:off x="1185" y="1573"/>
                <a:ext cx="43" cy="25"/>
              </a:xfrm>
              <a:custGeom>
                <a:avLst/>
                <a:gdLst/>
                <a:ahLst/>
                <a:cxnLst>
                  <a:cxn ang="0">
                    <a:pos x="12" y="15"/>
                  </a:cxn>
                  <a:cxn ang="0">
                    <a:pos x="0" y="7"/>
                  </a:cxn>
                  <a:cxn ang="0">
                    <a:pos x="14" y="1"/>
                  </a:cxn>
                  <a:cxn ang="0">
                    <a:pos x="26" y="9"/>
                  </a:cxn>
                  <a:cxn ang="0">
                    <a:pos x="12" y="15"/>
                  </a:cxn>
                </a:cxnLst>
                <a:rect l="0" t="0" r="r" b="b"/>
                <a:pathLst>
                  <a:path w="26" h="15">
                    <a:moveTo>
                      <a:pt x="12" y="15"/>
                    </a:moveTo>
                    <a:cubicBezTo>
                      <a:pt x="5" y="14"/>
                      <a:pt x="0" y="11"/>
                      <a:pt x="0" y="7"/>
                    </a:cubicBezTo>
                    <a:cubicBezTo>
                      <a:pt x="1" y="3"/>
                      <a:pt x="7" y="0"/>
                      <a:pt x="14" y="1"/>
                    </a:cubicBezTo>
                    <a:cubicBezTo>
                      <a:pt x="21" y="1"/>
                      <a:pt x="26" y="5"/>
                      <a:pt x="26" y="9"/>
                    </a:cubicBezTo>
                    <a:cubicBezTo>
                      <a:pt x="25" y="13"/>
                      <a:pt x="19" y="15"/>
                      <a:pt x="12" y="15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36" name="Freeform 264"/>
              <p:cNvSpPr>
                <a:spLocks/>
              </p:cNvSpPr>
              <p:nvPr/>
            </p:nvSpPr>
            <p:spPr bwMode="auto">
              <a:xfrm>
                <a:off x="1181" y="1616"/>
                <a:ext cx="44" cy="25"/>
              </a:xfrm>
              <a:custGeom>
                <a:avLst/>
                <a:gdLst/>
                <a:ahLst/>
                <a:cxnLst>
                  <a:cxn ang="0">
                    <a:pos x="13" y="14"/>
                  </a:cxn>
                  <a:cxn ang="0">
                    <a:pos x="1" y="6"/>
                  </a:cxn>
                  <a:cxn ang="0">
                    <a:pos x="14" y="0"/>
                  </a:cxn>
                  <a:cxn ang="0">
                    <a:pos x="26" y="8"/>
                  </a:cxn>
                  <a:cxn ang="0">
                    <a:pos x="13" y="14"/>
                  </a:cxn>
                </a:cxnLst>
                <a:rect l="0" t="0" r="r" b="b"/>
                <a:pathLst>
                  <a:path w="26" h="15">
                    <a:moveTo>
                      <a:pt x="13" y="14"/>
                    </a:moveTo>
                    <a:cubicBezTo>
                      <a:pt x="6" y="14"/>
                      <a:pt x="0" y="10"/>
                      <a:pt x="1" y="6"/>
                    </a:cubicBezTo>
                    <a:cubicBezTo>
                      <a:pt x="1" y="2"/>
                      <a:pt x="7" y="0"/>
                      <a:pt x="14" y="0"/>
                    </a:cubicBezTo>
                    <a:cubicBezTo>
                      <a:pt x="21" y="1"/>
                      <a:pt x="26" y="4"/>
                      <a:pt x="26" y="8"/>
                    </a:cubicBezTo>
                    <a:cubicBezTo>
                      <a:pt x="25" y="12"/>
                      <a:pt x="20" y="15"/>
                      <a:pt x="13" y="14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37" name="Freeform 265"/>
              <p:cNvSpPr>
                <a:spLocks/>
              </p:cNvSpPr>
              <p:nvPr/>
            </p:nvSpPr>
            <p:spPr bwMode="auto">
              <a:xfrm>
                <a:off x="1176" y="1658"/>
                <a:ext cx="44" cy="25"/>
              </a:xfrm>
              <a:custGeom>
                <a:avLst/>
                <a:gdLst/>
                <a:ahLst/>
                <a:cxnLst>
                  <a:cxn ang="0">
                    <a:pos x="13" y="15"/>
                  </a:cxn>
                  <a:cxn ang="0">
                    <a:pos x="1" y="6"/>
                  </a:cxn>
                  <a:cxn ang="0">
                    <a:pos x="14" y="1"/>
                  </a:cxn>
                  <a:cxn ang="0">
                    <a:pos x="26" y="9"/>
                  </a:cxn>
                  <a:cxn ang="0">
                    <a:pos x="13" y="15"/>
                  </a:cxn>
                </a:cxnLst>
                <a:rect l="0" t="0" r="r" b="b"/>
                <a:pathLst>
                  <a:path w="26" h="15">
                    <a:moveTo>
                      <a:pt x="13" y="15"/>
                    </a:moveTo>
                    <a:cubicBezTo>
                      <a:pt x="6" y="14"/>
                      <a:pt x="0" y="10"/>
                      <a:pt x="1" y="6"/>
                    </a:cubicBezTo>
                    <a:cubicBezTo>
                      <a:pt x="1" y="3"/>
                      <a:pt x="7" y="0"/>
                      <a:pt x="14" y="1"/>
                    </a:cubicBezTo>
                    <a:cubicBezTo>
                      <a:pt x="21" y="1"/>
                      <a:pt x="26" y="5"/>
                      <a:pt x="26" y="9"/>
                    </a:cubicBezTo>
                    <a:cubicBezTo>
                      <a:pt x="26" y="13"/>
                      <a:pt x="20" y="15"/>
                      <a:pt x="13" y="15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38" name="Freeform 266"/>
              <p:cNvSpPr>
                <a:spLocks/>
              </p:cNvSpPr>
              <p:nvPr/>
            </p:nvSpPr>
            <p:spPr bwMode="auto">
              <a:xfrm>
                <a:off x="1175" y="1699"/>
                <a:ext cx="41" cy="27"/>
              </a:xfrm>
              <a:custGeom>
                <a:avLst/>
                <a:gdLst/>
                <a:ahLst/>
                <a:cxnLst>
                  <a:cxn ang="0">
                    <a:pos x="12" y="15"/>
                  </a:cxn>
                  <a:cxn ang="0">
                    <a:pos x="0" y="7"/>
                  </a:cxn>
                  <a:cxn ang="0">
                    <a:pos x="13" y="1"/>
                  </a:cxn>
                  <a:cxn ang="0">
                    <a:pos x="25" y="9"/>
                  </a:cxn>
                  <a:cxn ang="0">
                    <a:pos x="12" y="15"/>
                  </a:cxn>
                </a:cxnLst>
                <a:rect l="0" t="0" r="r" b="b"/>
                <a:pathLst>
                  <a:path w="25" h="16">
                    <a:moveTo>
                      <a:pt x="12" y="15"/>
                    </a:moveTo>
                    <a:cubicBezTo>
                      <a:pt x="5" y="14"/>
                      <a:pt x="0" y="11"/>
                      <a:pt x="0" y="7"/>
                    </a:cubicBezTo>
                    <a:cubicBezTo>
                      <a:pt x="0" y="3"/>
                      <a:pt x="6" y="0"/>
                      <a:pt x="13" y="1"/>
                    </a:cubicBezTo>
                    <a:cubicBezTo>
                      <a:pt x="20" y="1"/>
                      <a:pt x="25" y="5"/>
                      <a:pt x="25" y="9"/>
                    </a:cubicBezTo>
                    <a:cubicBezTo>
                      <a:pt x="25" y="13"/>
                      <a:pt x="19" y="16"/>
                      <a:pt x="12" y="15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39" name="Freeform 267"/>
              <p:cNvSpPr>
                <a:spLocks/>
              </p:cNvSpPr>
              <p:nvPr/>
            </p:nvSpPr>
            <p:spPr bwMode="auto">
              <a:xfrm>
                <a:off x="1171" y="1744"/>
                <a:ext cx="42" cy="25"/>
              </a:xfrm>
              <a:custGeom>
                <a:avLst/>
                <a:gdLst/>
                <a:ahLst/>
                <a:cxnLst>
                  <a:cxn ang="0">
                    <a:pos x="12" y="14"/>
                  </a:cxn>
                  <a:cxn ang="0">
                    <a:pos x="0" y="6"/>
                  </a:cxn>
                  <a:cxn ang="0">
                    <a:pos x="13" y="0"/>
                  </a:cxn>
                  <a:cxn ang="0">
                    <a:pos x="25" y="8"/>
                  </a:cxn>
                  <a:cxn ang="0">
                    <a:pos x="12" y="14"/>
                  </a:cxn>
                </a:cxnLst>
                <a:rect l="0" t="0" r="r" b="b"/>
                <a:pathLst>
                  <a:path w="25" h="15">
                    <a:moveTo>
                      <a:pt x="12" y="14"/>
                    </a:moveTo>
                    <a:cubicBezTo>
                      <a:pt x="5" y="14"/>
                      <a:pt x="0" y="10"/>
                      <a:pt x="0" y="6"/>
                    </a:cubicBezTo>
                    <a:cubicBezTo>
                      <a:pt x="0" y="3"/>
                      <a:pt x="6" y="0"/>
                      <a:pt x="13" y="0"/>
                    </a:cubicBezTo>
                    <a:cubicBezTo>
                      <a:pt x="20" y="1"/>
                      <a:pt x="25" y="4"/>
                      <a:pt x="25" y="8"/>
                    </a:cubicBezTo>
                    <a:cubicBezTo>
                      <a:pt x="25" y="12"/>
                      <a:pt x="19" y="15"/>
                      <a:pt x="12" y="14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40" name="Freeform 268"/>
              <p:cNvSpPr>
                <a:spLocks/>
              </p:cNvSpPr>
              <p:nvPr/>
            </p:nvSpPr>
            <p:spPr bwMode="auto">
              <a:xfrm>
                <a:off x="1165" y="1787"/>
                <a:ext cx="43" cy="25"/>
              </a:xfrm>
              <a:custGeom>
                <a:avLst/>
                <a:gdLst/>
                <a:ahLst/>
                <a:cxnLst>
                  <a:cxn ang="0">
                    <a:pos x="12" y="14"/>
                  </a:cxn>
                  <a:cxn ang="0">
                    <a:pos x="0" y="7"/>
                  </a:cxn>
                  <a:cxn ang="0">
                    <a:pos x="13" y="0"/>
                  </a:cxn>
                  <a:cxn ang="0">
                    <a:pos x="25" y="8"/>
                  </a:cxn>
                  <a:cxn ang="0">
                    <a:pos x="12" y="14"/>
                  </a:cxn>
                </a:cxnLst>
                <a:rect l="0" t="0" r="r" b="b"/>
                <a:pathLst>
                  <a:path w="26" h="15">
                    <a:moveTo>
                      <a:pt x="12" y="14"/>
                    </a:moveTo>
                    <a:cubicBezTo>
                      <a:pt x="5" y="14"/>
                      <a:pt x="0" y="11"/>
                      <a:pt x="0" y="7"/>
                    </a:cubicBezTo>
                    <a:cubicBezTo>
                      <a:pt x="0" y="3"/>
                      <a:pt x="6" y="0"/>
                      <a:pt x="13" y="0"/>
                    </a:cubicBezTo>
                    <a:cubicBezTo>
                      <a:pt x="20" y="1"/>
                      <a:pt x="26" y="4"/>
                      <a:pt x="25" y="8"/>
                    </a:cubicBezTo>
                    <a:cubicBezTo>
                      <a:pt x="25" y="12"/>
                      <a:pt x="19" y="15"/>
                      <a:pt x="12" y="14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41" name="Freeform 269"/>
              <p:cNvSpPr>
                <a:spLocks/>
              </p:cNvSpPr>
              <p:nvPr/>
            </p:nvSpPr>
            <p:spPr bwMode="auto">
              <a:xfrm>
                <a:off x="1163" y="1832"/>
                <a:ext cx="43" cy="25"/>
              </a:xfrm>
              <a:custGeom>
                <a:avLst/>
                <a:gdLst/>
                <a:ahLst/>
                <a:cxnLst>
                  <a:cxn ang="0">
                    <a:pos x="13" y="14"/>
                  </a:cxn>
                  <a:cxn ang="0">
                    <a:pos x="0" y="7"/>
                  </a:cxn>
                  <a:cxn ang="0">
                    <a:pos x="14" y="0"/>
                  </a:cxn>
                  <a:cxn ang="0">
                    <a:pos x="26" y="8"/>
                  </a:cxn>
                  <a:cxn ang="0">
                    <a:pos x="13" y="14"/>
                  </a:cxn>
                </a:cxnLst>
                <a:rect l="0" t="0" r="r" b="b"/>
                <a:pathLst>
                  <a:path w="26" h="15">
                    <a:moveTo>
                      <a:pt x="13" y="14"/>
                    </a:moveTo>
                    <a:cubicBezTo>
                      <a:pt x="6" y="14"/>
                      <a:pt x="0" y="10"/>
                      <a:pt x="0" y="7"/>
                    </a:cubicBezTo>
                    <a:cubicBezTo>
                      <a:pt x="1" y="3"/>
                      <a:pt x="7" y="0"/>
                      <a:pt x="14" y="0"/>
                    </a:cubicBezTo>
                    <a:cubicBezTo>
                      <a:pt x="21" y="1"/>
                      <a:pt x="26" y="4"/>
                      <a:pt x="26" y="8"/>
                    </a:cubicBezTo>
                    <a:cubicBezTo>
                      <a:pt x="26" y="12"/>
                      <a:pt x="20" y="15"/>
                      <a:pt x="13" y="14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42" name="Freeform 270"/>
              <p:cNvSpPr>
                <a:spLocks/>
              </p:cNvSpPr>
              <p:nvPr/>
            </p:nvSpPr>
            <p:spPr bwMode="auto">
              <a:xfrm>
                <a:off x="1155" y="1877"/>
                <a:ext cx="43" cy="24"/>
              </a:xfrm>
              <a:custGeom>
                <a:avLst/>
                <a:gdLst/>
                <a:ahLst/>
                <a:cxnLst>
                  <a:cxn ang="0">
                    <a:pos x="13" y="14"/>
                  </a:cxn>
                  <a:cxn ang="0">
                    <a:pos x="1" y="6"/>
                  </a:cxn>
                  <a:cxn ang="0">
                    <a:pos x="14" y="0"/>
                  </a:cxn>
                  <a:cxn ang="0">
                    <a:pos x="26" y="8"/>
                  </a:cxn>
                  <a:cxn ang="0">
                    <a:pos x="13" y="14"/>
                  </a:cxn>
                </a:cxnLst>
                <a:rect l="0" t="0" r="r" b="b"/>
                <a:pathLst>
                  <a:path w="26" h="15">
                    <a:moveTo>
                      <a:pt x="13" y="14"/>
                    </a:moveTo>
                    <a:cubicBezTo>
                      <a:pt x="6" y="14"/>
                      <a:pt x="0" y="10"/>
                      <a:pt x="1" y="6"/>
                    </a:cubicBezTo>
                    <a:cubicBezTo>
                      <a:pt x="1" y="3"/>
                      <a:pt x="7" y="0"/>
                      <a:pt x="14" y="0"/>
                    </a:cubicBezTo>
                    <a:cubicBezTo>
                      <a:pt x="21" y="1"/>
                      <a:pt x="26" y="4"/>
                      <a:pt x="26" y="8"/>
                    </a:cubicBezTo>
                    <a:cubicBezTo>
                      <a:pt x="26" y="12"/>
                      <a:pt x="20" y="15"/>
                      <a:pt x="13" y="14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43" name="Freeform 271"/>
              <p:cNvSpPr>
                <a:spLocks/>
              </p:cNvSpPr>
              <p:nvPr/>
            </p:nvSpPr>
            <p:spPr bwMode="auto">
              <a:xfrm>
                <a:off x="1150" y="1923"/>
                <a:ext cx="43" cy="27"/>
              </a:xfrm>
              <a:custGeom>
                <a:avLst/>
                <a:gdLst/>
                <a:ahLst/>
                <a:cxnLst>
                  <a:cxn ang="0">
                    <a:pos x="12" y="15"/>
                  </a:cxn>
                  <a:cxn ang="0">
                    <a:pos x="0" y="6"/>
                  </a:cxn>
                  <a:cxn ang="0">
                    <a:pos x="14" y="1"/>
                  </a:cxn>
                  <a:cxn ang="0">
                    <a:pos x="25" y="10"/>
                  </a:cxn>
                  <a:cxn ang="0">
                    <a:pos x="12" y="15"/>
                  </a:cxn>
                </a:cxnLst>
                <a:rect l="0" t="0" r="r" b="b"/>
                <a:pathLst>
                  <a:path w="26" h="16">
                    <a:moveTo>
                      <a:pt x="12" y="15"/>
                    </a:moveTo>
                    <a:cubicBezTo>
                      <a:pt x="5" y="14"/>
                      <a:pt x="0" y="10"/>
                      <a:pt x="0" y="6"/>
                    </a:cubicBezTo>
                    <a:cubicBezTo>
                      <a:pt x="1" y="2"/>
                      <a:pt x="7" y="0"/>
                      <a:pt x="14" y="1"/>
                    </a:cubicBezTo>
                    <a:cubicBezTo>
                      <a:pt x="21" y="2"/>
                      <a:pt x="26" y="6"/>
                      <a:pt x="25" y="10"/>
                    </a:cubicBezTo>
                    <a:cubicBezTo>
                      <a:pt x="25" y="14"/>
                      <a:pt x="19" y="16"/>
                      <a:pt x="12" y="15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44" name="Freeform 272"/>
              <p:cNvSpPr>
                <a:spLocks/>
              </p:cNvSpPr>
              <p:nvPr/>
            </p:nvSpPr>
            <p:spPr bwMode="auto">
              <a:xfrm>
                <a:off x="655" y="1469"/>
                <a:ext cx="44" cy="25"/>
              </a:xfrm>
              <a:custGeom>
                <a:avLst/>
                <a:gdLst/>
                <a:ahLst/>
                <a:cxnLst>
                  <a:cxn ang="0">
                    <a:pos x="14" y="15"/>
                  </a:cxn>
                  <a:cxn ang="0">
                    <a:pos x="0" y="9"/>
                  </a:cxn>
                  <a:cxn ang="0">
                    <a:pos x="12" y="1"/>
                  </a:cxn>
                  <a:cxn ang="0">
                    <a:pos x="26" y="7"/>
                  </a:cxn>
                  <a:cxn ang="0">
                    <a:pos x="14" y="15"/>
                  </a:cxn>
                </a:cxnLst>
                <a:rect l="0" t="0" r="r" b="b"/>
                <a:pathLst>
                  <a:path w="26" h="15">
                    <a:moveTo>
                      <a:pt x="14" y="15"/>
                    </a:moveTo>
                    <a:cubicBezTo>
                      <a:pt x="7" y="15"/>
                      <a:pt x="1" y="13"/>
                      <a:pt x="0" y="9"/>
                    </a:cubicBezTo>
                    <a:cubicBezTo>
                      <a:pt x="0" y="5"/>
                      <a:pt x="6" y="1"/>
                      <a:pt x="12" y="1"/>
                    </a:cubicBezTo>
                    <a:cubicBezTo>
                      <a:pt x="19" y="0"/>
                      <a:pt x="25" y="3"/>
                      <a:pt x="26" y="7"/>
                    </a:cubicBezTo>
                    <a:cubicBezTo>
                      <a:pt x="26" y="10"/>
                      <a:pt x="21" y="14"/>
                      <a:pt x="14" y="15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45" name="Freeform 273"/>
              <p:cNvSpPr>
                <a:spLocks/>
              </p:cNvSpPr>
              <p:nvPr/>
            </p:nvSpPr>
            <p:spPr bwMode="auto">
              <a:xfrm>
                <a:off x="660" y="1512"/>
                <a:ext cx="44" cy="25"/>
              </a:xfrm>
              <a:custGeom>
                <a:avLst/>
                <a:gdLst/>
                <a:ahLst/>
                <a:cxnLst>
                  <a:cxn ang="0">
                    <a:pos x="14" y="15"/>
                  </a:cxn>
                  <a:cxn ang="0">
                    <a:pos x="1" y="9"/>
                  </a:cxn>
                  <a:cxn ang="0">
                    <a:pos x="13" y="1"/>
                  </a:cxn>
                  <a:cxn ang="0">
                    <a:pos x="26" y="7"/>
                  </a:cxn>
                  <a:cxn ang="0">
                    <a:pos x="14" y="15"/>
                  </a:cxn>
                </a:cxnLst>
                <a:rect l="0" t="0" r="r" b="b"/>
                <a:pathLst>
                  <a:path w="26" h="15">
                    <a:moveTo>
                      <a:pt x="14" y="15"/>
                    </a:moveTo>
                    <a:cubicBezTo>
                      <a:pt x="7" y="15"/>
                      <a:pt x="1" y="13"/>
                      <a:pt x="1" y="9"/>
                    </a:cubicBezTo>
                    <a:cubicBezTo>
                      <a:pt x="0" y="5"/>
                      <a:pt x="6" y="1"/>
                      <a:pt x="13" y="1"/>
                    </a:cubicBezTo>
                    <a:cubicBezTo>
                      <a:pt x="20" y="0"/>
                      <a:pt x="26" y="3"/>
                      <a:pt x="26" y="7"/>
                    </a:cubicBezTo>
                    <a:cubicBezTo>
                      <a:pt x="26" y="11"/>
                      <a:pt x="21" y="14"/>
                      <a:pt x="14" y="15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46" name="Freeform 274"/>
              <p:cNvSpPr>
                <a:spLocks/>
              </p:cNvSpPr>
              <p:nvPr/>
            </p:nvSpPr>
            <p:spPr bwMode="auto">
              <a:xfrm>
                <a:off x="664" y="1553"/>
                <a:ext cx="45" cy="27"/>
              </a:xfrm>
              <a:custGeom>
                <a:avLst/>
                <a:gdLst/>
                <a:ahLst/>
                <a:cxnLst>
                  <a:cxn ang="0">
                    <a:pos x="14" y="15"/>
                  </a:cxn>
                  <a:cxn ang="0">
                    <a:pos x="1" y="10"/>
                  </a:cxn>
                  <a:cxn ang="0">
                    <a:pos x="13" y="1"/>
                  </a:cxn>
                  <a:cxn ang="0">
                    <a:pos x="26" y="6"/>
                  </a:cxn>
                  <a:cxn ang="0">
                    <a:pos x="14" y="15"/>
                  </a:cxn>
                </a:cxnLst>
                <a:rect l="0" t="0" r="r" b="b"/>
                <a:pathLst>
                  <a:path w="27" h="16">
                    <a:moveTo>
                      <a:pt x="14" y="15"/>
                    </a:moveTo>
                    <a:cubicBezTo>
                      <a:pt x="7" y="16"/>
                      <a:pt x="1" y="13"/>
                      <a:pt x="1" y="10"/>
                    </a:cubicBezTo>
                    <a:cubicBezTo>
                      <a:pt x="0" y="6"/>
                      <a:pt x="6" y="2"/>
                      <a:pt x="13" y="1"/>
                    </a:cubicBezTo>
                    <a:cubicBezTo>
                      <a:pt x="19" y="0"/>
                      <a:pt x="26" y="2"/>
                      <a:pt x="26" y="6"/>
                    </a:cubicBezTo>
                    <a:cubicBezTo>
                      <a:pt x="27" y="10"/>
                      <a:pt x="21" y="14"/>
                      <a:pt x="14" y="15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47" name="Freeform 275"/>
              <p:cNvSpPr>
                <a:spLocks/>
              </p:cNvSpPr>
              <p:nvPr/>
            </p:nvSpPr>
            <p:spPr bwMode="auto">
              <a:xfrm>
                <a:off x="674" y="1593"/>
                <a:ext cx="43" cy="28"/>
              </a:xfrm>
              <a:custGeom>
                <a:avLst/>
                <a:gdLst/>
                <a:ahLst/>
                <a:cxnLst>
                  <a:cxn ang="0">
                    <a:pos x="15" y="15"/>
                  </a:cxn>
                  <a:cxn ang="0">
                    <a:pos x="1" y="11"/>
                  </a:cxn>
                  <a:cxn ang="0">
                    <a:pos x="12" y="1"/>
                  </a:cxn>
                  <a:cxn ang="0">
                    <a:pos x="25" y="5"/>
                  </a:cxn>
                  <a:cxn ang="0">
                    <a:pos x="15" y="15"/>
                  </a:cxn>
                </a:cxnLst>
                <a:rect l="0" t="0" r="r" b="b"/>
                <a:pathLst>
                  <a:path w="26" h="17">
                    <a:moveTo>
                      <a:pt x="15" y="15"/>
                    </a:moveTo>
                    <a:cubicBezTo>
                      <a:pt x="8" y="17"/>
                      <a:pt x="2" y="15"/>
                      <a:pt x="1" y="11"/>
                    </a:cubicBezTo>
                    <a:cubicBezTo>
                      <a:pt x="0" y="7"/>
                      <a:pt x="5" y="3"/>
                      <a:pt x="12" y="1"/>
                    </a:cubicBezTo>
                    <a:cubicBezTo>
                      <a:pt x="18" y="0"/>
                      <a:pt x="25" y="1"/>
                      <a:pt x="25" y="5"/>
                    </a:cubicBezTo>
                    <a:cubicBezTo>
                      <a:pt x="26" y="9"/>
                      <a:pt x="21" y="13"/>
                      <a:pt x="15" y="15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48" name="Freeform 276"/>
              <p:cNvSpPr>
                <a:spLocks/>
              </p:cNvSpPr>
              <p:nvPr/>
            </p:nvSpPr>
            <p:spPr bwMode="auto">
              <a:xfrm>
                <a:off x="684" y="1631"/>
                <a:ext cx="43" cy="28"/>
              </a:xfrm>
              <a:custGeom>
                <a:avLst/>
                <a:gdLst/>
                <a:ahLst/>
                <a:cxnLst>
                  <a:cxn ang="0">
                    <a:pos x="14" y="16"/>
                  </a:cxn>
                  <a:cxn ang="0">
                    <a:pos x="0" y="12"/>
                  </a:cxn>
                  <a:cxn ang="0">
                    <a:pos x="11" y="2"/>
                  </a:cxn>
                  <a:cxn ang="0">
                    <a:pos x="25" y="6"/>
                  </a:cxn>
                  <a:cxn ang="0">
                    <a:pos x="14" y="16"/>
                  </a:cxn>
                </a:cxnLst>
                <a:rect l="0" t="0" r="r" b="b"/>
                <a:pathLst>
                  <a:path w="26" h="17">
                    <a:moveTo>
                      <a:pt x="14" y="16"/>
                    </a:moveTo>
                    <a:cubicBezTo>
                      <a:pt x="8" y="17"/>
                      <a:pt x="1" y="16"/>
                      <a:pt x="0" y="12"/>
                    </a:cubicBezTo>
                    <a:cubicBezTo>
                      <a:pt x="0" y="8"/>
                      <a:pt x="4" y="4"/>
                      <a:pt x="11" y="2"/>
                    </a:cubicBezTo>
                    <a:cubicBezTo>
                      <a:pt x="18" y="0"/>
                      <a:pt x="24" y="2"/>
                      <a:pt x="25" y="6"/>
                    </a:cubicBezTo>
                    <a:cubicBezTo>
                      <a:pt x="26" y="10"/>
                      <a:pt x="21" y="14"/>
                      <a:pt x="14" y="16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49" name="Freeform 277"/>
              <p:cNvSpPr>
                <a:spLocks/>
              </p:cNvSpPr>
              <p:nvPr/>
            </p:nvSpPr>
            <p:spPr bwMode="auto">
              <a:xfrm>
                <a:off x="690" y="1674"/>
                <a:ext cx="43" cy="28"/>
              </a:xfrm>
              <a:custGeom>
                <a:avLst/>
                <a:gdLst/>
                <a:ahLst/>
                <a:cxnLst>
                  <a:cxn ang="0">
                    <a:pos x="14" y="15"/>
                  </a:cxn>
                  <a:cxn ang="0">
                    <a:pos x="1" y="11"/>
                  </a:cxn>
                  <a:cxn ang="0">
                    <a:pos x="12" y="2"/>
                  </a:cxn>
                  <a:cxn ang="0">
                    <a:pos x="25" y="6"/>
                  </a:cxn>
                  <a:cxn ang="0">
                    <a:pos x="14" y="15"/>
                  </a:cxn>
                </a:cxnLst>
                <a:rect l="0" t="0" r="r" b="b"/>
                <a:pathLst>
                  <a:path w="26" h="17">
                    <a:moveTo>
                      <a:pt x="14" y="15"/>
                    </a:moveTo>
                    <a:cubicBezTo>
                      <a:pt x="8" y="17"/>
                      <a:pt x="1" y="15"/>
                      <a:pt x="1" y="11"/>
                    </a:cubicBezTo>
                    <a:cubicBezTo>
                      <a:pt x="0" y="7"/>
                      <a:pt x="5" y="3"/>
                      <a:pt x="12" y="2"/>
                    </a:cubicBezTo>
                    <a:cubicBezTo>
                      <a:pt x="18" y="0"/>
                      <a:pt x="25" y="2"/>
                      <a:pt x="25" y="6"/>
                    </a:cubicBezTo>
                    <a:cubicBezTo>
                      <a:pt x="26" y="10"/>
                      <a:pt x="21" y="14"/>
                      <a:pt x="14" y="15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50" name="Freeform 278"/>
              <p:cNvSpPr>
                <a:spLocks/>
              </p:cNvSpPr>
              <p:nvPr/>
            </p:nvSpPr>
            <p:spPr bwMode="auto">
              <a:xfrm>
                <a:off x="699" y="1717"/>
                <a:ext cx="44" cy="27"/>
              </a:xfrm>
              <a:custGeom>
                <a:avLst/>
                <a:gdLst/>
                <a:ahLst/>
                <a:cxnLst>
                  <a:cxn ang="0">
                    <a:pos x="15" y="15"/>
                  </a:cxn>
                  <a:cxn ang="0">
                    <a:pos x="1" y="10"/>
                  </a:cxn>
                  <a:cxn ang="0">
                    <a:pos x="12" y="1"/>
                  </a:cxn>
                  <a:cxn ang="0">
                    <a:pos x="26" y="6"/>
                  </a:cxn>
                  <a:cxn ang="0">
                    <a:pos x="15" y="15"/>
                  </a:cxn>
                </a:cxnLst>
                <a:rect l="0" t="0" r="r" b="b"/>
                <a:pathLst>
                  <a:path w="27" h="16">
                    <a:moveTo>
                      <a:pt x="15" y="15"/>
                    </a:moveTo>
                    <a:cubicBezTo>
                      <a:pt x="8" y="16"/>
                      <a:pt x="2" y="14"/>
                      <a:pt x="1" y="10"/>
                    </a:cubicBezTo>
                    <a:cubicBezTo>
                      <a:pt x="0" y="6"/>
                      <a:pt x="5" y="2"/>
                      <a:pt x="12" y="1"/>
                    </a:cubicBezTo>
                    <a:cubicBezTo>
                      <a:pt x="19" y="0"/>
                      <a:pt x="25" y="2"/>
                      <a:pt x="26" y="6"/>
                    </a:cubicBezTo>
                    <a:cubicBezTo>
                      <a:pt x="27" y="9"/>
                      <a:pt x="22" y="14"/>
                      <a:pt x="15" y="15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51" name="Freeform 279"/>
              <p:cNvSpPr>
                <a:spLocks/>
              </p:cNvSpPr>
              <p:nvPr/>
            </p:nvSpPr>
            <p:spPr bwMode="auto">
              <a:xfrm>
                <a:off x="705" y="1764"/>
                <a:ext cx="45" cy="26"/>
              </a:xfrm>
              <a:custGeom>
                <a:avLst/>
                <a:gdLst/>
                <a:ahLst/>
                <a:cxnLst>
                  <a:cxn ang="0">
                    <a:pos x="15" y="15"/>
                  </a:cxn>
                  <a:cxn ang="0">
                    <a:pos x="1" y="10"/>
                  </a:cxn>
                  <a:cxn ang="0">
                    <a:pos x="12" y="1"/>
                  </a:cxn>
                  <a:cxn ang="0">
                    <a:pos x="26" y="6"/>
                  </a:cxn>
                  <a:cxn ang="0">
                    <a:pos x="15" y="15"/>
                  </a:cxn>
                </a:cxnLst>
                <a:rect l="0" t="0" r="r" b="b"/>
                <a:pathLst>
                  <a:path w="27" h="16">
                    <a:moveTo>
                      <a:pt x="15" y="15"/>
                    </a:moveTo>
                    <a:cubicBezTo>
                      <a:pt x="8" y="16"/>
                      <a:pt x="2" y="14"/>
                      <a:pt x="1" y="10"/>
                    </a:cubicBezTo>
                    <a:cubicBezTo>
                      <a:pt x="0" y="7"/>
                      <a:pt x="5" y="3"/>
                      <a:pt x="12" y="1"/>
                    </a:cubicBezTo>
                    <a:cubicBezTo>
                      <a:pt x="19" y="0"/>
                      <a:pt x="25" y="2"/>
                      <a:pt x="26" y="6"/>
                    </a:cubicBezTo>
                    <a:cubicBezTo>
                      <a:pt x="27" y="10"/>
                      <a:pt x="22" y="14"/>
                      <a:pt x="15" y="15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52" name="Freeform 280"/>
              <p:cNvSpPr>
                <a:spLocks/>
              </p:cNvSpPr>
              <p:nvPr/>
            </p:nvSpPr>
            <p:spPr bwMode="auto">
              <a:xfrm>
                <a:off x="714" y="1804"/>
                <a:ext cx="43" cy="28"/>
              </a:xfrm>
              <a:custGeom>
                <a:avLst/>
                <a:gdLst/>
                <a:ahLst/>
                <a:cxnLst>
                  <a:cxn ang="0">
                    <a:pos x="15" y="16"/>
                  </a:cxn>
                  <a:cxn ang="0">
                    <a:pos x="1" y="12"/>
                  </a:cxn>
                  <a:cxn ang="0">
                    <a:pos x="12" y="2"/>
                  </a:cxn>
                  <a:cxn ang="0">
                    <a:pos x="26" y="6"/>
                  </a:cxn>
                  <a:cxn ang="0">
                    <a:pos x="15" y="16"/>
                  </a:cxn>
                </a:cxnLst>
                <a:rect l="0" t="0" r="r" b="b"/>
                <a:pathLst>
                  <a:path w="26" h="17">
                    <a:moveTo>
                      <a:pt x="15" y="16"/>
                    </a:moveTo>
                    <a:cubicBezTo>
                      <a:pt x="8" y="17"/>
                      <a:pt x="2" y="16"/>
                      <a:pt x="1" y="12"/>
                    </a:cubicBezTo>
                    <a:cubicBezTo>
                      <a:pt x="0" y="8"/>
                      <a:pt x="5" y="4"/>
                      <a:pt x="12" y="2"/>
                    </a:cubicBezTo>
                    <a:cubicBezTo>
                      <a:pt x="18" y="0"/>
                      <a:pt x="25" y="2"/>
                      <a:pt x="26" y="6"/>
                    </a:cubicBezTo>
                    <a:cubicBezTo>
                      <a:pt x="26" y="10"/>
                      <a:pt x="22" y="14"/>
                      <a:pt x="15" y="16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53" name="Freeform 281"/>
              <p:cNvSpPr>
                <a:spLocks/>
              </p:cNvSpPr>
              <p:nvPr/>
            </p:nvSpPr>
            <p:spPr bwMode="auto">
              <a:xfrm>
                <a:off x="724" y="1845"/>
                <a:ext cx="44" cy="28"/>
              </a:xfrm>
              <a:custGeom>
                <a:avLst/>
                <a:gdLst/>
                <a:ahLst/>
                <a:cxnLst>
                  <a:cxn ang="0">
                    <a:pos x="16" y="15"/>
                  </a:cxn>
                  <a:cxn ang="0">
                    <a:pos x="1" y="12"/>
                  </a:cxn>
                  <a:cxn ang="0">
                    <a:pos x="12" y="2"/>
                  </a:cxn>
                  <a:cxn ang="0">
                    <a:pos x="26" y="5"/>
                  </a:cxn>
                  <a:cxn ang="0">
                    <a:pos x="16" y="15"/>
                  </a:cxn>
                </a:cxnLst>
                <a:rect l="0" t="0" r="r" b="b"/>
                <a:pathLst>
                  <a:path w="27" h="17">
                    <a:moveTo>
                      <a:pt x="16" y="15"/>
                    </a:moveTo>
                    <a:cubicBezTo>
                      <a:pt x="9" y="17"/>
                      <a:pt x="3" y="16"/>
                      <a:pt x="1" y="12"/>
                    </a:cubicBezTo>
                    <a:cubicBezTo>
                      <a:pt x="0" y="8"/>
                      <a:pt x="5" y="4"/>
                      <a:pt x="12" y="2"/>
                    </a:cubicBezTo>
                    <a:cubicBezTo>
                      <a:pt x="18" y="0"/>
                      <a:pt x="25" y="1"/>
                      <a:pt x="26" y="5"/>
                    </a:cubicBezTo>
                    <a:cubicBezTo>
                      <a:pt x="27" y="9"/>
                      <a:pt x="22" y="13"/>
                      <a:pt x="16" y="15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54" name="Freeform 282"/>
              <p:cNvSpPr>
                <a:spLocks/>
              </p:cNvSpPr>
              <p:nvPr/>
            </p:nvSpPr>
            <p:spPr bwMode="auto">
              <a:xfrm>
                <a:off x="735" y="1883"/>
                <a:ext cx="45" cy="30"/>
              </a:xfrm>
              <a:custGeom>
                <a:avLst/>
                <a:gdLst/>
                <a:ahLst/>
                <a:cxnLst>
                  <a:cxn ang="0">
                    <a:pos x="16" y="16"/>
                  </a:cxn>
                  <a:cxn ang="0">
                    <a:pos x="1" y="13"/>
                  </a:cxn>
                  <a:cxn ang="0">
                    <a:pos x="12" y="2"/>
                  </a:cxn>
                  <a:cxn ang="0">
                    <a:pos x="26" y="5"/>
                  </a:cxn>
                  <a:cxn ang="0">
                    <a:pos x="16" y="16"/>
                  </a:cxn>
                </a:cxnLst>
                <a:rect l="0" t="0" r="r" b="b"/>
                <a:pathLst>
                  <a:path w="27" h="18">
                    <a:moveTo>
                      <a:pt x="16" y="16"/>
                    </a:moveTo>
                    <a:cubicBezTo>
                      <a:pt x="9" y="18"/>
                      <a:pt x="3" y="16"/>
                      <a:pt x="1" y="13"/>
                    </a:cubicBezTo>
                    <a:cubicBezTo>
                      <a:pt x="0" y="9"/>
                      <a:pt x="5" y="4"/>
                      <a:pt x="12" y="2"/>
                    </a:cubicBezTo>
                    <a:cubicBezTo>
                      <a:pt x="18" y="0"/>
                      <a:pt x="25" y="2"/>
                      <a:pt x="26" y="5"/>
                    </a:cubicBezTo>
                    <a:cubicBezTo>
                      <a:pt x="27" y="9"/>
                      <a:pt x="22" y="14"/>
                      <a:pt x="16" y="16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55" name="Freeform 283"/>
              <p:cNvSpPr>
                <a:spLocks/>
              </p:cNvSpPr>
              <p:nvPr/>
            </p:nvSpPr>
            <p:spPr bwMode="auto">
              <a:xfrm>
                <a:off x="747" y="1926"/>
                <a:ext cx="43" cy="29"/>
              </a:xfrm>
              <a:custGeom>
                <a:avLst/>
                <a:gdLst/>
                <a:ahLst/>
                <a:cxnLst>
                  <a:cxn ang="0">
                    <a:pos x="15" y="15"/>
                  </a:cxn>
                  <a:cxn ang="0">
                    <a:pos x="1" y="12"/>
                  </a:cxn>
                  <a:cxn ang="0">
                    <a:pos x="11" y="2"/>
                  </a:cxn>
                  <a:cxn ang="0">
                    <a:pos x="25" y="5"/>
                  </a:cxn>
                  <a:cxn ang="0">
                    <a:pos x="15" y="15"/>
                  </a:cxn>
                </a:cxnLst>
                <a:rect l="0" t="0" r="r" b="b"/>
                <a:pathLst>
                  <a:path w="26" h="17">
                    <a:moveTo>
                      <a:pt x="15" y="15"/>
                    </a:moveTo>
                    <a:cubicBezTo>
                      <a:pt x="8" y="17"/>
                      <a:pt x="2" y="16"/>
                      <a:pt x="1" y="12"/>
                    </a:cubicBezTo>
                    <a:cubicBezTo>
                      <a:pt x="0" y="9"/>
                      <a:pt x="4" y="4"/>
                      <a:pt x="11" y="2"/>
                    </a:cubicBezTo>
                    <a:cubicBezTo>
                      <a:pt x="18" y="0"/>
                      <a:pt x="24" y="1"/>
                      <a:pt x="25" y="5"/>
                    </a:cubicBezTo>
                    <a:cubicBezTo>
                      <a:pt x="26" y="9"/>
                      <a:pt x="22" y="13"/>
                      <a:pt x="15" y="15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56" name="Oval 284"/>
              <p:cNvSpPr>
                <a:spLocks noChangeArrowheads="1"/>
              </p:cNvSpPr>
              <p:nvPr/>
            </p:nvSpPr>
            <p:spPr bwMode="auto">
              <a:xfrm>
                <a:off x="1313" y="2124"/>
                <a:ext cx="53" cy="53"/>
              </a:xfrm>
              <a:prstGeom prst="ellipse">
                <a:avLst/>
              </a:prstGeom>
              <a:solidFill>
                <a:srgbClr val="E0DB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57" name="Oval 285"/>
              <p:cNvSpPr>
                <a:spLocks noChangeArrowheads="1"/>
              </p:cNvSpPr>
              <p:nvPr/>
            </p:nvSpPr>
            <p:spPr bwMode="auto">
              <a:xfrm>
                <a:off x="785" y="1983"/>
                <a:ext cx="42" cy="41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58" name="Oval 286"/>
              <p:cNvSpPr>
                <a:spLocks noChangeArrowheads="1"/>
              </p:cNvSpPr>
              <p:nvPr/>
            </p:nvSpPr>
            <p:spPr bwMode="auto">
              <a:xfrm>
                <a:off x="807" y="2087"/>
                <a:ext cx="41" cy="42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59" name="Oval 287"/>
              <p:cNvSpPr>
                <a:spLocks noChangeArrowheads="1"/>
              </p:cNvSpPr>
              <p:nvPr/>
            </p:nvSpPr>
            <p:spPr bwMode="auto">
              <a:xfrm>
                <a:off x="1108" y="2039"/>
                <a:ext cx="42" cy="42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60" name="Oval 288"/>
              <p:cNvSpPr>
                <a:spLocks noChangeArrowheads="1"/>
              </p:cNvSpPr>
              <p:nvPr/>
            </p:nvSpPr>
            <p:spPr bwMode="auto">
              <a:xfrm>
                <a:off x="1116" y="2047"/>
                <a:ext cx="17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61" name="Oval 289"/>
              <p:cNvSpPr>
                <a:spLocks noChangeArrowheads="1"/>
              </p:cNvSpPr>
              <p:nvPr/>
            </p:nvSpPr>
            <p:spPr bwMode="auto">
              <a:xfrm>
                <a:off x="1393" y="1978"/>
                <a:ext cx="41" cy="41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62" name="Oval 290"/>
              <p:cNvSpPr>
                <a:spLocks noChangeArrowheads="1"/>
              </p:cNvSpPr>
              <p:nvPr/>
            </p:nvSpPr>
            <p:spPr bwMode="auto">
              <a:xfrm>
                <a:off x="1285" y="2288"/>
                <a:ext cx="41" cy="41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63" name="Oval 291"/>
              <p:cNvSpPr>
                <a:spLocks noChangeArrowheads="1"/>
              </p:cNvSpPr>
              <p:nvPr/>
            </p:nvSpPr>
            <p:spPr bwMode="auto">
              <a:xfrm>
                <a:off x="1251" y="2401"/>
                <a:ext cx="42" cy="41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64" name="Oval 292"/>
              <p:cNvSpPr>
                <a:spLocks noChangeArrowheads="1"/>
              </p:cNvSpPr>
              <p:nvPr/>
            </p:nvSpPr>
            <p:spPr bwMode="auto">
              <a:xfrm>
                <a:off x="1226" y="2515"/>
                <a:ext cx="42" cy="42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65" name="Oval 293"/>
              <p:cNvSpPr>
                <a:spLocks noChangeArrowheads="1"/>
              </p:cNvSpPr>
              <p:nvPr/>
            </p:nvSpPr>
            <p:spPr bwMode="auto">
              <a:xfrm>
                <a:off x="1211" y="2625"/>
                <a:ext cx="42" cy="41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66" name="Oval 294"/>
              <p:cNvSpPr>
                <a:spLocks noChangeArrowheads="1"/>
              </p:cNvSpPr>
              <p:nvPr/>
            </p:nvSpPr>
            <p:spPr bwMode="auto">
              <a:xfrm>
                <a:off x="1200" y="2883"/>
                <a:ext cx="41" cy="42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67" name="Oval 295"/>
              <p:cNvSpPr>
                <a:spLocks noChangeArrowheads="1"/>
              </p:cNvSpPr>
              <p:nvPr/>
            </p:nvSpPr>
            <p:spPr bwMode="auto">
              <a:xfrm>
                <a:off x="1185" y="3003"/>
                <a:ext cx="41" cy="41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68" name="Oval 296"/>
              <p:cNvSpPr>
                <a:spLocks noChangeArrowheads="1"/>
              </p:cNvSpPr>
              <p:nvPr/>
            </p:nvSpPr>
            <p:spPr bwMode="auto">
              <a:xfrm>
                <a:off x="1203" y="3107"/>
                <a:ext cx="42" cy="42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69" name="Oval 297"/>
              <p:cNvSpPr>
                <a:spLocks noChangeArrowheads="1"/>
              </p:cNvSpPr>
              <p:nvPr/>
            </p:nvSpPr>
            <p:spPr bwMode="auto">
              <a:xfrm>
                <a:off x="1270" y="3187"/>
                <a:ext cx="41" cy="41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70" name="Oval 298"/>
              <p:cNvSpPr>
                <a:spLocks noChangeArrowheads="1"/>
              </p:cNvSpPr>
              <p:nvPr/>
            </p:nvSpPr>
            <p:spPr bwMode="auto">
              <a:xfrm>
                <a:off x="1368" y="3215"/>
                <a:ext cx="41" cy="41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71" name="Oval 299"/>
              <p:cNvSpPr>
                <a:spLocks noChangeArrowheads="1"/>
              </p:cNvSpPr>
              <p:nvPr/>
            </p:nvSpPr>
            <p:spPr bwMode="auto">
              <a:xfrm>
                <a:off x="1083" y="2137"/>
                <a:ext cx="42" cy="41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72" name="Oval 300"/>
              <p:cNvSpPr>
                <a:spLocks noChangeArrowheads="1"/>
              </p:cNvSpPr>
              <p:nvPr/>
            </p:nvSpPr>
            <p:spPr bwMode="auto">
              <a:xfrm>
                <a:off x="813" y="2197"/>
                <a:ext cx="42" cy="41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73" name="Oval 301"/>
              <p:cNvSpPr>
                <a:spLocks noChangeArrowheads="1"/>
              </p:cNvSpPr>
              <p:nvPr/>
            </p:nvSpPr>
            <p:spPr bwMode="auto">
              <a:xfrm>
                <a:off x="805" y="2300"/>
                <a:ext cx="42" cy="41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74" name="Oval 302"/>
              <p:cNvSpPr>
                <a:spLocks noChangeArrowheads="1"/>
              </p:cNvSpPr>
              <p:nvPr/>
            </p:nvSpPr>
            <p:spPr bwMode="auto">
              <a:xfrm>
                <a:off x="800" y="2387"/>
                <a:ext cx="42" cy="42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75" name="Oval 303"/>
              <p:cNvSpPr>
                <a:spLocks noChangeArrowheads="1"/>
              </p:cNvSpPr>
              <p:nvPr/>
            </p:nvSpPr>
            <p:spPr bwMode="auto">
              <a:xfrm>
                <a:off x="773" y="2610"/>
                <a:ext cx="42" cy="41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76" name="Oval 304"/>
              <p:cNvSpPr>
                <a:spLocks noChangeArrowheads="1"/>
              </p:cNvSpPr>
              <p:nvPr/>
            </p:nvSpPr>
            <p:spPr bwMode="auto">
              <a:xfrm>
                <a:off x="768" y="2714"/>
                <a:ext cx="42" cy="42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77" name="Oval 305"/>
              <p:cNvSpPr>
                <a:spLocks noChangeArrowheads="1"/>
              </p:cNvSpPr>
              <p:nvPr/>
            </p:nvSpPr>
            <p:spPr bwMode="auto">
              <a:xfrm>
                <a:off x="757" y="2817"/>
                <a:ext cx="41" cy="41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78" name="Oval 306"/>
              <p:cNvSpPr>
                <a:spLocks noChangeArrowheads="1"/>
              </p:cNvSpPr>
              <p:nvPr/>
            </p:nvSpPr>
            <p:spPr bwMode="auto">
              <a:xfrm>
                <a:off x="750" y="2920"/>
                <a:ext cx="42" cy="41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79" name="Oval 307"/>
              <p:cNvSpPr>
                <a:spLocks noChangeArrowheads="1"/>
              </p:cNvSpPr>
              <p:nvPr/>
            </p:nvSpPr>
            <p:spPr bwMode="auto">
              <a:xfrm>
                <a:off x="750" y="3006"/>
                <a:ext cx="42" cy="41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80" name="Oval 308"/>
              <p:cNvSpPr>
                <a:spLocks noChangeArrowheads="1"/>
              </p:cNvSpPr>
              <p:nvPr/>
            </p:nvSpPr>
            <p:spPr bwMode="auto">
              <a:xfrm>
                <a:off x="733" y="3268"/>
                <a:ext cx="42" cy="42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81" name="Oval 309"/>
              <p:cNvSpPr>
                <a:spLocks noChangeArrowheads="1"/>
              </p:cNvSpPr>
              <p:nvPr/>
            </p:nvSpPr>
            <p:spPr bwMode="auto">
              <a:xfrm>
                <a:off x="730" y="3366"/>
                <a:ext cx="42" cy="41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82" name="Oval 310"/>
              <p:cNvSpPr>
                <a:spLocks noChangeArrowheads="1"/>
              </p:cNvSpPr>
              <p:nvPr/>
            </p:nvSpPr>
            <p:spPr bwMode="auto">
              <a:xfrm>
                <a:off x="732" y="3477"/>
                <a:ext cx="41" cy="41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83" name="Oval 311"/>
              <p:cNvSpPr>
                <a:spLocks noChangeArrowheads="1"/>
              </p:cNvSpPr>
              <p:nvPr/>
            </p:nvSpPr>
            <p:spPr bwMode="auto">
              <a:xfrm>
                <a:off x="895" y="3482"/>
                <a:ext cx="42" cy="41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84" name="Oval 312"/>
              <p:cNvSpPr>
                <a:spLocks noChangeArrowheads="1"/>
              </p:cNvSpPr>
              <p:nvPr/>
            </p:nvSpPr>
            <p:spPr bwMode="auto">
              <a:xfrm>
                <a:off x="1130" y="3407"/>
                <a:ext cx="41" cy="43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85" name="Oval 313"/>
              <p:cNvSpPr>
                <a:spLocks noChangeArrowheads="1"/>
              </p:cNvSpPr>
              <p:nvPr/>
            </p:nvSpPr>
            <p:spPr bwMode="auto">
              <a:xfrm>
                <a:off x="1218" y="3407"/>
                <a:ext cx="42" cy="42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86" name="Oval 314"/>
              <p:cNvSpPr>
                <a:spLocks noChangeArrowheads="1"/>
              </p:cNvSpPr>
              <p:nvPr/>
            </p:nvSpPr>
            <p:spPr bwMode="auto">
              <a:xfrm>
                <a:off x="1111" y="3512"/>
                <a:ext cx="42" cy="41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87" name="Oval 315"/>
              <p:cNvSpPr>
                <a:spLocks noChangeArrowheads="1"/>
              </p:cNvSpPr>
              <p:nvPr/>
            </p:nvSpPr>
            <p:spPr bwMode="auto">
              <a:xfrm>
                <a:off x="1118" y="3621"/>
                <a:ext cx="42" cy="42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88" name="Oval 316"/>
              <p:cNvSpPr>
                <a:spLocks noChangeArrowheads="1"/>
              </p:cNvSpPr>
              <p:nvPr/>
            </p:nvSpPr>
            <p:spPr bwMode="auto">
              <a:xfrm>
                <a:off x="1150" y="3726"/>
                <a:ext cx="43" cy="41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89" name="Oval 317"/>
              <p:cNvSpPr>
                <a:spLocks noChangeArrowheads="1"/>
              </p:cNvSpPr>
              <p:nvPr/>
            </p:nvSpPr>
            <p:spPr bwMode="auto">
              <a:xfrm>
                <a:off x="1245" y="3774"/>
                <a:ext cx="41" cy="43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90" name="Oval 318"/>
              <p:cNvSpPr>
                <a:spLocks noChangeArrowheads="1"/>
              </p:cNvSpPr>
              <p:nvPr/>
            </p:nvSpPr>
            <p:spPr bwMode="auto">
              <a:xfrm>
                <a:off x="1295" y="3673"/>
                <a:ext cx="41" cy="41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91" name="Oval 319"/>
              <p:cNvSpPr>
                <a:spLocks noChangeArrowheads="1"/>
              </p:cNvSpPr>
              <p:nvPr/>
            </p:nvSpPr>
            <p:spPr bwMode="auto">
              <a:xfrm>
                <a:off x="1286" y="3578"/>
                <a:ext cx="42" cy="42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92" name="Oval 320"/>
              <p:cNvSpPr>
                <a:spLocks noChangeArrowheads="1"/>
              </p:cNvSpPr>
              <p:nvPr/>
            </p:nvSpPr>
            <p:spPr bwMode="auto">
              <a:xfrm>
                <a:off x="1265" y="3492"/>
                <a:ext cx="41" cy="41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93" name="Oval 321"/>
              <p:cNvSpPr>
                <a:spLocks noChangeArrowheads="1"/>
              </p:cNvSpPr>
              <p:nvPr/>
            </p:nvSpPr>
            <p:spPr bwMode="auto">
              <a:xfrm>
                <a:off x="765" y="3777"/>
                <a:ext cx="42" cy="42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94" name="Oval 322"/>
              <p:cNvSpPr>
                <a:spLocks noChangeArrowheads="1"/>
              </p:cNvSpPr>
              <p:nvPr/>
            </p:nvSpPr>
            <p:spPr bwMode="auto">
              <a:xfrm>
                <a:off x="895" y="3378"/>
                <a:ext cx="42" cy="41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95" name="Oval 323"/>
              <p:cNvSpPr>
                <a:spLocks noChangeArrowheads="1"/>
              </p:cNvSpPr>
              <p:nvPr/>
            </p:nvSpPr>
            <p:spPr bwMode="auto">
              <a:xfrm>
                <a:off x="915" y="3049"/>
                <a:ext cx="42" cy="42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96" name="Oval 324"/>
              <p:cNvSpPr>
                <a:spLocks noChangeArrowheads="1"/>
              </p:cNvSpPr>
              <p:nvPr/>
            </p:nvSpPr>
            <p:spPr bwMode="auto">
              <a:xfrm>
                <a:off x="917" y="2958"/>
                <a:ext cx="41" cy="41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97" name="Oval 325"/>
              <p:cNvSpPr>
                <a:spLocks noChangeArrowheads="1"/>
              </p:cNvSpPr>
              <p:nvPr/>
            </p:nvSpPr>
            <p:spPr bwMode="auto">
              <a:xfrm>
                <a:off x="963" y="2633"/>
                <a:ext cx="42" cy="41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98" name="Oval 326"/>
              <p:cNvSpPr>
                <a:spLocks noChangeArrowheads="1"/>
              </p:cNvSpPr>
              <p:nvPr/>
            </p:nvSpPr>
            <p:spPr bwMode="auto">
              <a:xfrm>
                <a:off x="987" y="2527"/>
                <a:ext cx="41" cy="41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999" name="Oval 327"/>
              <p:cNvSpPr>
                <a:spLocks noChangeArrowheads="1"/>
              </p:cNvSpPr>
              <p:nvPr/>
            </p:nvSpPr>
            <p:spPr bwMode="auto">
              <a:xfrm>
                <a:off x="1003" y="2432"/>
                <a:ext cx="42" cy="42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00" name="Oval 328"/>
              <p:cNvSpPr>
                <a:spLocks noChangeArrowheads="1"/>
              </p:cNvSpPr>
              <p:nvPr/>
            </p:nvSpPr>
            <p:spPr bwMode="auto">
              <a:xfrm>
                <a:off x="895" y="3601"/>
                <a:ext cx="42" cy="42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01" name="Oval 329"/>
              <p:cNvSpPr>
                <a:spLocks noChangeArrowheads="1"/>
              </p:cNvSpPr>
              <p:nvPr/>
            </p:nvSpPr>
            <p:spPr bwMode="auto">
              <a:xfrm>
                <a:off x="895" y="3742"/>
                <a:ext cx="42" cy="42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02" name="Oval 330"/>
              <p:cNvSpPr>
                <a:spLocks noChangeArrowheads="1"/>
              </p:cNvSpPr>
              <p:nvPr/>
            </p:nvSpPr>
            <p:spPr bwMode="auto">
              <a:xfrm>
                <a:off x="842" y="3850"/>
                <a:ext cx="41" cy="42"/>
              </a:xfrm>
              <a:prstGeom prst="ellipse">
                <a:avLst/>
              </a:pr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03" name="Oval 331"/>
              <p:cNvSpPr>
                <a:spLocks noChangeArrowheads="1"/>
              </p:cNvSpPr>
              <p:nvPr/>
            </p:nvSpPr>
            <p:spPr bwMode="auto">
              <a:xfrm>
                <a:off x="1093" y="2145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04" name="Oval 332"/>
              <p:cNvSpPr>
                <a:spLocks noChangeArrowheads="1"/>
              </p:cNvSpPr>
              <p:nvPr/>
            </p:nvSpPr>
            <p:spPr bwMode="auto">
              <a:xfrm>
                <a:off x="1013" y="2440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05" name="Oval 333"/>
              <p:cNvSpPr>
                <a:spLocks noChangeArrowheads="1"/>
              </p:cNvSpPr>
              <p:nvPr/>
            </p:nvSpPr>
            <p:spPr bwMode="auto">
              <a:xfrm>
                <a:off x="810" y="2396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06" name="Oval 334"/>
              <p:cNvSpPr>
                <a:spLocks noChangeArrowheads="1"/>
              </p:cNvSpPr>
              <p:nvPr/>
            </p:nvSpPr>
            <p:spPr bwMode="auto">
              <a:xfrm>
                <a:off x="813" y="2311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07" name="Oval 335"/>
              <p:cNvSpPr>
                <a:spLocks noChangeArrowheads="1"/>
              </p:cNvSpPr>
              <p:nvPr/>
            </p:nvSpPr>
            <p:spPr bwMode="auto">
              <a:xfrm>
                <a:off x="822" y="220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08" name="Oval 336"/>
              <p:cNvSpPr>
                <a:spLocks noChangeArrowheads="1"/>
              </p:cNvSpPr>
              <p:nvPr/>
            </p:nvSpPr>
            <p:spPr bwMode="auto">
              <a:xfrm>
                <a:off x="815" y="2097"/>
                <a:ext cx="17" cy="17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09" name="Oval 337"/>
              <p:cNvSpPr>
                <a:spLocks noChangeArrowheads="1"/>
              </p:cNvSpPr>
              <p:nvPr/>
            </p:nvSpPr>
            <p:spPr bwMode="auto">
              <a:xfrm>
                <a:off x="795" y="1993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10" name="Oval 338"/>
              <p:cNvSpPr>
                <a:spLocks noChangeArrowheads="1"/>
              </p:cNvSpPr>
              <p:nvPr/>
            </p:nvSpPr>
            <p:spPr bwMode="auto">
              <a:xfrm>
                <a:off x="782" y="2618"/>
                <a:ext cx="16" cy="17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11" name="Oval 339"/>
              <p:cNvSpPr>
                <a:spLocks noChangeArrowheads="1"/>
              </p:cNvSpPr>
              <p:nvPr/>
            </p:nvSpPr>
            <p:spPr bwMode="auto">
              <a:xfrm>
                <a:off x="995" y="2537"/>
                <a:ext cx="17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12" name="Oval 340"/>
              <p:cNvSpPr>
                <a:spLocks noChangeArrowheads="1"/>
              </p:cNvSpPr>
              <p:nvPr/>
            </p:nvSpPr>
            <p:spPr bwMode="auto">
              <a:xfrm>
                <a:off x="972" y="2641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13" name="Oval 341"/>
              <p:cNvSpPr>
                <a:spLocks noChangeArrowheads="1"/>
              </p:cNvSpPr>
              <p:nvPr/>
            </p:nvSpPr>
            <p:spPr bwMode="auto">
              <a:xfrm>
                <a:off x="1220" y="2633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14" name="Oval 342"/>
              <p:cNvSpPr>
                <a:spLocks noChangeArrowheads="1"/>
              </p:cNvSpPr>
              <p:nvPr/>
            </p:nvSpPr>
            <p:spPr bwMode="auto">
              <a:xfrm>
                <a:off x="1235" y="2525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15" name="Oval 343"/>
              <p:cNvSpPr>
                <a:spLocks noChangeArrowheads="1"/>
              </p:cNvSpPr>
              <p:nvPr/>
            </p:nvSpPr>
            <p:spPr bwMode="auto">
              <a:xfrm>
                <a:off x="777" y="2724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16" name="Oval 344"/>
              <p:cNvSpPr>
                <a:spLocks noChangeArrowheads="1"/>
              </p:cNvSpPr>
              <p:nvPr/>
            </p:nvSpPr>
            <p:spPr bwMode="auto">
              <a:xfrm>
                <a:off x="767" y="2827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17" name="Oval 345"/>
              <p:cNvSpPr>
                <a:spLocks noChangeArrowheads="1"/>
              </p:cNvSpPr>
              <p:nvPr/>
            </p:nvSpPr>
            <p:spPr bwMode="auto">
              <a:xfrm>
                <a:off x="760" y="2930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18" name="Oval 346"/>
              <p:cNvSpPr>
                <a:spLocks noChangeArrowheads="1"/>
              </p:cNvSpPr>
              <p:nvPr/>
            </p:nvSpPr>
            <p:spPr bwMode="auto">
              <a:xfrm>
                <a:off x="762" y="3014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19" name="Oval 347"/>
              <p:cNvSpPr>
                <a:spLocks noChangeArrowheads="1"/>
              </p:cNvSpPr>
              <p:nvPr/>
            </p:nvSpPr>
            <p:spPr bwMode="auto">
              <a:xfrm>
                <a:off x="925" y="2968"/>
                <a:ext cx="17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20" name="Oval 348"/>
              <p:cNvSpPr>
                <a:spLocks noChangeArrowheads="1"/>
              </p:cNvSpPr>
              <p:nvPr/>
            </p:nvSpPr>
            <p:spPr bwMode="auto">
              <a:xfrm>
                <a:off x="925" y="3059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21" name="Oval 349"/>
              <p:cNvSpPr>
                <a:spLocks noChangeArrowheads="1"/>
              </p:cNvSpPr>
              <p:nvPr/>
            </p:nvSpPr>
            <p:spPr bwMode="auto">
              <a:xfrm>
                <a:off x="1210" y="2892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22" name="Oval 350"/>
              <p:cNvSpPr>
                <a:spLocks noChangeArrowheads="1"/>
              </p:cNvSpPr>
              <p:nvPr/>
            </p:nvSpPr>
            <p:spPr bwMode="auto">
              <a:xfrm>
                <a:off x="1195" y="3009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23" name="Oval 351"/>
              <p:cNvSpPr>
                <a:spLocks noChangeArrowheads="1"/>
              </p:cNvSpPr>
              <p:nvPr/>
            </p:nvSpPr>
            <p:spPr bwMode="auto">
              <a:xfrm>
                <a:off x="1215" y="3117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24" name="Oval 352"/>
              <p:cNvSpPr>
                <a:spLocks noChangeArrowheads="1"/>
              </p:cNvSpPr>
              <p:nvPr/>
            </p:nvSpPr>
            <p:spPr bwMode="auto">
              <a:xfrm>
                <a:off x="1281" y="3195"/>
                <a:ext cx="17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25" name="Oval 353"/>
              <p:cNvSpPr>
                <a:spLocks noChangeArrowheads="1"/>
              </p:cNvSpPr>
              <p:nvPr/>
            </p:nvSpPr>
            <p:spPr bwMode="auto">
              <a:xfrm>
                <a:off x="1376" y="3225"/>
                <a:ext cx="17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26" name="Oval 354"/>
              <p:cNvSpPr>
                <a:spLocks noChangeArrowheads="1"/>
              </p:cNvSpPr>
              <p:nvPr/>
            </p:nvSpPr>
            <p:spPr bwMode="auto">
              <a:xfrm>
                <a:off x="1138" y="3419"/>
                <a:ext cx="17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27" name="Oval 355"/>
              <p:cNvSpPr>
                <a:spLocks noChangeArrowheads="1"/>
              </p:cNvSpPr>
              <p:nvPr/>
            </p:nvSpPr>
            <p:spPr bwMode="auto">
              <a:xfrm>
                <a:off x="903" y="3387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28" name="Oval 356"/>
              <p:cNvSpPr>
                <a:spLocks noChangeArrowheads="1"/>
              </p:cNvSpPr>
              <p:nvPr/>
            </p:nvSpPr>
            <p:spPr bwMode="auto">
              <a:xfrm>
                <a:off x="903" y="3492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29" name="Oval 357"/>
              <p:cNvSpPr>
                <a:spLocks noChangeArrowheads="1"/>
              </p:cNvSpPr>
              <p:nvPr/>
            </p:nvSpPr>
            <p:spPr bwMode="auto">
              <a:xfrm>
                <a:off x="1120" y="3520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30" name="Oval 358"/>
              <p:cNvSpPr>
                <a:spLocks noChangeArrowheads="1"/>
              </p:cNvSpPr>
              <p:nvPr/>
            </p:nvSpPr>
            <p:spPr bwMode="auto">
              <a:xfrm>
                <a:off x="1226" y="3419"/>
                <a:ext cx="17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31" name="Oval 359"/>
              <p:cNvSpPr>
                <a:spLocks noChangeArrowheads="1"/>
              </p:cNvSpPr>
              <p:nvPr/>
            </p:nvSpPr>
            <p:spPr bwMode="auto">
              <a:xfrm>
                <a:off x="1275" y="3499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32" name="Oval 360"/>
              <p:cNvSpPr>
                <a:spLocks noChangeArrowheads="1"/>
              </p:cNvSpPr>
              <p:nvPr/>
            </p:nvSpPr>
            <p:spPr bwMode="auto">
              <a:xfrm>
                <a:off x="1295" y="3586"/>
                <a:ext cx="16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33" name="Oval 361"/>
              <p:cNvSpPr>
                <a:spLocks noChangeArrowheads="1"/>
              </p:cNvSpPr>
              <p:nvPr/>
            </p:nvSpPr>
            <p:spPr bwMode="auto">
              <a:xfrm>
                <a:off x="1126" y="3628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34" name="Oval 362"/>
              <p:cNvSpPr>
                <a:spLocks noChangeArrowheads="1"/>
              </p:cNvSpPr>
              <p:nvPr/>
            </p:nvSpPr>
            <p:spPr bwMode="auto">
              <a:xfrm>
                <a:off x="1158" y="3734"/>
                <a:ext cx="17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35" name="Oval 363"/>
              <p:cNvSpPr>
                <a:spLocks noChangeArrowheads="1"/>
              </p:cNvSpPr>
              <p:nvPr/>
            </p:nvSpPr>
            <p:spPr bwMode="auto">
              <a:xfrm>
                <a:off x="1251" y="3785"/>
                <a:ext cx="17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36" name="Oval 364"/>
              <p:cNvSpPr>
                <a:spLocks noChangeArrowheads="1"/>
              </p:cNvSpPr>
              <p:nvPr/>
            </p:nvSpPr>
            <p:spPr bwMode="auto">
              <a:xfrm>
                <a:off x="1303" y="3684"/>
                <a:ext cx="17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37" name="Oval 365"/>
              <p:cNvSpPr>
                <a:spLocks noChangeArrowheads="1"/>
              </p:cNvSpPr>
              <p:nvPr/>
            </p:nvSpPr>
            <p:spPr bwMode="auto">
              <a:xfrm>
                <a:off x="902" y="3611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38" name="Oval 366"/>
              <p:cNvSpPr>
                <a:spLocks noChangeArrowheads="1"/>
              </p:cNvSpPr>
              <p:nvPr/>
            </p:nvSpPr>
            <p:spPr bwMode="auto">
              <a:xfrm>
                <a:off x="905" y="3751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39" name="Oval 367"/>
              <p:cNvSpPr>
                <a:spLocks noChangeArrowheads="1"/>
              </p:cNvSpPr>
              <p:nvPr/>
            </p:nvSpPr>
            <p:spPr bwMode="auto">
              <a:xfrm>
                <a:off x="773" y="3785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40" name="Oval 368"/>
              <p:cNvSpPr>
                <a:spLocks noChangeArrowheads="1"/>
              </p:cNvSpPr>
              <p:nvPr/>
            </p:nvSpPr>
            <p:spPr bwMode="auto">
              <a:xfrm>
                <a:off x="850" y="3858"/>
                <a:ext cx="17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41" name="Oval 369"/>
              <p:cNvSpPr>
                <a:spLocks noChangeArrowheads="1"/>
              </p:cNvSpPr>
              <p:nvPr/>
            </p:nvSpPr>
            <p:spPr bwMode="auto">
              <a:xfrm>
                <a:off x="740" y="3485"/>
                <a:ext cx="17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42" name="Oval 370"/>
              <p:cNvSpPr>
                <a:spLocks noChangeArrowheads="1"/>
              </p:cNvSpPr>
              <p:nvPr/>
            </p:nvSpPr>
            <p:spPr bwMode="auto">
              <a:xfrm>
                <a:off x="740" y="337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43" name="Oval 371"/>
              <p:cNvSpPr>
                <a:spLocks noChangeArrowheads="1"/>
              </p:cNvSpPr>
              <p:nvPr/>
            </p:nvSpPr>
            <p:spPr bwMode="auto">
              <a:xfrm>
                <a:off x="745" y="327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44" name="Oval 372"/>
              <p:cNvSpPr>
                <a:spLocks noChangeArrowheads="1"/>
              </p:cNvSpPr>
              <p:nvPr/>
            </p:nvSpPr>
            <p:spPr bwMode="auto">
              <a:xfrm>
                <a:off x="1401" y="1986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45" name="Oval 373"/>
              <p:cNvSpPr>
                <a:spLocks noChangeArrowheads="1"/>
              </p:cNvSpPr>
              <p:nvPr/>
            </p:nvSpPr>
            <p:spPr bwMode="auto">
              <a:xfrm>
                <a:off x="1295" y="2298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46" name="Oval 374"/>
              <p:cNvSpPr>
                <a:spLocks noChangeArrowheads="1"/>
              </p:cNvSpPr>
              <p:nvPr/>
            </p:nvSpPr>
            <p:spPr bwMode="auto">
              <a:xfrm>
                <a:off x="1263" y="2409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47" name="Freeform 375"/>
              <p:cNvSpPr>
                <a:spLocks/>
              </p:cNvSpPr>
              <p:nvPr/>
            </p:nvSpPr>
            <p:spPr bwMode="auto">
              <a:xfrm>
                <a:off x="700" y="2376"/>
                <a:ext cx="150" cy="240"/>
              </a:xfrm>
              <a:custGeom>
                <a:avLst/>
                <a:gdLst/>
                <a:ahLst/>
                <a:cxnLst>
                  <a:cxn ang="0">
                    <a:pos x="8" y="72"/>
                  </a:cxn>
                  <a:cxn ang="0">
                    <a:pos x="85" y="80"/>
                  </a:cxn>
                  <a:cxn ang="0">
                    <a:pos x="8" y="72"/>
                  </a:cxn>
                </a:cxnLst>
                <a:rect l="0" t="0" r="r" b="b"/>
                <a:pathLst>
                  <a:path w="90" h="145">
                    <a:moveTo>
                      <a:pt x="8" y="72"/>
                    </a:moveTo>
                    <a:cubicBezTo>
                      <a:pt x="0" y="145"/>
                      <a:pt x="80" y="107"/>
                      <a:pt x="85" y="80"/>
                    </a:cubicBezTo>
                    <a:cubicBezTo>
                      <a:pt x="90" y="52"/>
                      <a:pt x="15" y="0"/>
                      <a:pt x="8" y="72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48" name="Oval 376"/>
              <p:cNvSpPr>
                <a:spLocks noChangeArrowheads="1"/>
              </p:cNvSpPr>
              <p:nvPr/>
            </p:nvSpPr>
            <p:spPr bwMode="auto">
              <a:xfrm>
                <a:off x="742" y="2479"/>
                <a:ext cx="50" cy="49"/>
              </a:xfrm>
              <a:prstGeom prst="ellipse">
                <a:avLst/>
              </a:prstGeom>
              <a:noFill/>
              <a:ln w="6350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49" name="Oval 377"/>
              <p:cNvSpPr>
                <a:spLocks noChangeArrowheads="1"/>
              </p:cNvSpPr>
              <p:nvPr/>
            </p:nvSpPr>
            <p:spPr bwMode="auto">
              <a:xfrm>
                <a:off x="1056" y="2273"/>
                <a:ext cx="55" cy="53"/>
              </a:xfrm>
              <a:prstGeom prst="ellipse">
                <a:avLst/>
              </a:prstGeom>
              <a:noFill/>
              <a:ln w="6350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50" name="Freeform 378"/>
              <p:cNvSpPr>
                <a:spLocks/>
              </p:cNvSpPr>
              <p:nvPr/>
            </p:nvSpPr>
            <p:spPr bwMode="auto">
              <a:xfrm>
                <a:off x="858" y="3125"/>
                <a:ext cx="125" cy="243"/>
              </a:xfrm>
              <a:custGeom>
                <a:avLst/>
                <a:gdLst/>
                <a:ahLst/>
                <a:cxnLst>
                  <a:cxn ang="0">
                    <a:pos x="73" y="73"/>
                  </a:cxn>
                  <a:cxn ang="0">
                    <a:pos x="3" y="66"/>
                  </a:cxn>
                  <a:cxn ang="0">
                    <a:pos x="73" y="73"/>
                  </a:cxn>
                </a:cxnLst>
                <a:rect l="0" t="0" r="r" b="b"/>
                <a:pathLst>
                  <a:path w="75" h="146">
                    <a:moveTo>
                      <a:pt x="73" y="73"/>
                    </a:moveTo>
                    <a:cubicBezTo>
                      <a:pt x="75" y="0"/>
                      <a:pt x="6" y="38"/>
                      <a:pt x="3" y="66"/>
                    </a:cubicBezTo>
                    <a:cubicBezTo>
                      <a:pt x="0" y="94"/>
                      <a:pt x="71" y="146"/>
                      <a:pt x="73" y="7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51" name="Freeform 379"/>
              <p:cNvSpPr>
                <a:spLocks/>
              </p:cNvSpPr>
              <p:nvPr/>
            </p:nvSpPr>
            <p:spPr bwMode="auto">
              <a:xfrm>
                <a:off x="900" y="3217"/>
                <a:ext cx="52" cy="51"/>
              </a:xfrm>
              <a:custGeom>
                <a:avLst/>
                <a:gdLst/>
                <a:ahLst/>
                <a:cxnLst>
                  <a:cxn ang="0">
                    <a:pos x="30" y="14"/>
                  </a:cxn>
                  <a:cxn ang="0">
                    <a:pos x="16" y="30"/>
                  </a:cxn>
                  <a:cxn ang="0">
                    <a:pos x="0" y="16"/>
                  </a:cxn>
                  <a:cxn ang="0">
                    <a:pos x="14" y="0"/>
                  </a:cxn>
                  <a:cxn ang="0">
                    <a:pos x="30" y="14"/>
                  </a:cxn>
                </a:cxnLst>
                <a:rect l="0" t="0" r="r" b="b"/>
                <a:pathLst>
                  <a:path w="31" h="31">
                    <a:moveTo>
                      <a:pt x="30" y="14"/>
                    </a:moveTo>
                    <a:cubicBezTo>
                      <a:pt x="31" y="22"/>
                      <a:pt x="25" y="30"/>
                      <a:pt x="16" y="30"/>
                    </a:cubicBezTo>
                    <a:cubicBezTo>
                      <a:pt x="8" y="31"/>
                      <a:pt x="1" y="25"/>
                      <a:pt x="0" y="16"/>
                    </a:cubicBezTo>
                    <a:cubicBezTo>
                      <a:pt x="0" y="8"/>
                      <a:pt x="6" y="1"/>
                      <a:pt x="14" y="0"/>
                    </a:cubicBezTo>
                    <a:cubicBezTo>
                      <a:pt x="22" y="0"/>
                      <a:pt x="29" y="6"/>
                      <a:pt x="30" y="14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52" name="Freeform 380"/>
              <p:cNvSpPr>
                <a:spLocks/>
              </p:cNvSpPr>
              <p:nvPr/>
            </p:nvSpPr>
            <p:spPr bwMode="auto">
              <a:xfrm>
                <a:off x="940" y="2764"/>
                <a:ext cx="57" cy="56"/>
              </a:xfrm>
              <a:custGeom>
                <a:avLst/>
                <a:gdLst/>
                <a:ahLst/>
                <a:cxnLst>
                  <a:cxn ang="0">
                    <a:pos x="33" y="16"/>
                  </a:cxn>
                  <a:cxn ang="0">
                    <a:pos x="18" y="33"/>
                  </a:cxn>
                  <a:cxn ang="0">
                    <a:pos x="0" y="18"/>
                  </a:cxn>
                  <a:cxn ang="0">
                    <a:pos x="15" y="1"/>
                  </a:cxn>
                  <a:cxn ang="0">
                    <a:pos x="33" y="16"/>
                  </a:cxn>
                </a:cxnLst>
                <a:rect l="0" t="0" r="r" b="b"/>
                <a:pathLst>
                  <a:path w="34" h="34">
                    <a:moveTo>
                      <a:pt x="33" y="16"/>
                    </a:moveTo>
                    <a:cubicBezTo>
                      <a:pt x="34" y="25"/>
                      <a:pt x="27" y="32"/>
                      <a:pt x="18" y="33"/>
                    </a:cubicBezTo>
                    <a:cubicBezTo>
                      <a:pt x="9" y="34"/>
                      <a:pt x="1" y="27"/>
                      <a:pt x="0" y="18"/>
                    </a:cubicBezTo>
                    <a:cubicBezTo>
                      <a:pt x="0" y="9"/>
                      <a:pt x="6" y="1"/>
                      <a:pt x="15" y="1"/>
                    </a:cubicBezTo>
                    <a:cubicBezTo>
                      <a:pt x="24" y="0"/>
                      <a:pt x="32" y="7"/>
                      <a:pt x="33" y="1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53" name="Freeform 381"/>
              <p:cNvSpPr>
                <a:spLocks/>
              </p:cNvSpPr>
              <p:nvPr/>
            </p:nvSpPr>
            <p:spPr bwMode="auto">
              <a:xfrm>
                <a:off x="667" y="3001"/>
                <a:ext cx="158" cy="241"/>
              </a:xfrm>
              <a:custGeom>
                <a:avLst/>
                <a:gdLst/>
                <a:ahLst/>
                <a:cxnLst>
                  <a:cxn ang="0">
                    <a:pos x="8" y="72"/>
                  </a:cxn>
                  <a:cxn ang="0">
                    <a:pos x="90" y="82"/>
                  </a:cxn>
                  <a:cxn ang="0">
                    <a:pos x="8" y="72"/>
                  </a:cxn>
                </a:cxnLst>
                <a:rect l="0" t="0" r="r" b="b"/>
                <a:pathLst>
                  <a:path w="95" h="145">
                    <a:moveTo>
                      <a:pt x="8" y="72"/>
                    </a:moveTo>
                    <a:cubicBezTo>
                      <a:pt x="0" y="145"/>
                      <a:pt x="85" y="110"/>
                      <a:pt x="90" y="82"/>
                    </a:cubicBezTo>
                    <a:cubicBezTo>
                      <a:pt x="95" y="55"/>
                      <a:pt x="15" y="0"/>
                      <a:pt x="8" y="72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54" name="Oval 382"/>
              <p:cNvSpPr>
                <a:spLocks noChangeArrowheads="1"/>
              </p:cNvSpPr>
              <p:nvPr/>
            </p:nvSpPr>
            <p:spPr bwMode="auto">
              <a:xfrm>
                <a:off x="709" y="3104"/>
                <a:ext cx="49" cy="50"/>
              </a:xfrm>
              <a:prstGeom prst="ellipse">
                <a:avLst/>
              </a:prstGeom>
              <a:noFill/>
              <a:ln w="6350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55" name="Freeform 383"/>
              <p:cNvSpPr>
                <a:spLocks/>
              </p:cNvSpPr>
              <p:nvPr/>
            </p:nvSpPr>
            <p:spPr bwMode="auto">
              <a:xfrm>
                <a:off x="1145" y="2625"/>
                <a:ext cx="141" cy="242"/>
              </a:xfrm>
              <a:custGeom>
                <a:avLst/>
                <a:gdLst/>
                <a:ahLst/>
                <a:cxnLst>
                  <a:cxn ang="0">
                    <a:pos x="0" y="73"/>
                  </a:cxn>
                  <a:cxn ang="0">
                    <a:pos x="83" y="71"/>
                  </a:cxn>
                  <a:cxn ang="0">
                    <a:pos x="0" y="73"/>
                  </a:cxn>
                </a:cxnLst>
                <a:rect l="0" t="0" r="r" b="b"/>
                <a:pathLst>
                  <a:path w="85" h="146">
                    <a:moveTo>
                      <a:pt x="0" y="73"/>
                    </a:moveTo>
                    <a:cubicBezTo>
                      <a:pt x="0" y="0"/>
                      <a:pt x="81" y="43"/>
                      <a:pt x="83" y="71"/>
                    </a:cubicBezTo>
                    <a:cubicBezTo>
                      <a:pt x="85" y="99"/>
                      <a:pt x="0" y="146"/>
                      <a:pt x="0" y="7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56" name="Freeform 384"/>
              <p:cNvSpPr>
                <a:spLocks/>
              </p:cNvSpPr>
              <p:nvPr/>
            </p:nvSpPr>
            <p:spPr bwMode="auto">
              <a:xfrm>
                <a:off x="1188" y="2719"/>
                <a:ext cx="53" cy="53"/>
              </a:xfrm>
              <a:custGeom>
                <a:avLst/>
                <a:gdLst/>
                <a:ahLst/>
                <a:cxnLst>
                  <a:cxn ang="0">
                    <a:pos x="1" y="15"/>
                  </a:cxn>
                  <a:cxn ang="0">
                    <a:pos x="14" y="31"/>
                  </a:cxn>
                  <a:cxn ang="0">
                    <a:pos x="31" y="18"/>
                  </a:cxn>
                  <a:cxn ang="0">
                    <a:pos x="17" y="1"/>
                  </a:cxn>
                  <a:cxn ang="0">
                    <a:pos x="1" y="15"/>
                  </a:cxn>
                </a:cxnLst>
                <a:rect l="0" t="0" r="r" b="b"/>
                <a:pathLst>
                  <a:path w="32" h="32">
                    <a:moveTo>
                      <a:pt x="1" y="15"/>
                    </a:moveTo>
                    <a:cubicBezTo>
                      <a:pt x="0" y="23"/>
                      <a:pt x="6" y="30"/>
                      <a:pt x="14" y="31"/>
                    </a:cubicBezTo>
                    <a:cubicBezTo>
                      <a:pt x="23" y="32"/>
                      <a:pt x="30" y="26"/>
                      <a:pt x="31" y="18"/>
                    </a:cubicBezTo>
                    <a:cubicBezTo>
                      <a:pt x="32" y="9"/>
                      <a:pt x="26" y="2"/>
                      <a:pt x="17" y="1"/>
                    </a:cubicBezTo>
                    <a:cubicBezTo>
                      <a:pt x="9" y="0"/>
                      <a:pt x="2" y="6"/>
                      <a:pt x="1" y="1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57" name="Oval 385"/>
              <p:cNvSpPr>
                <a:spLocks noChangeArrowheads="1"/>
              </p:cNvSpPr>
              <p:nvPr/>
            </p:nvSpPr>
            <p:spPr bwMode="auto">
              <a:xfrm>
                <a:off x="709" y="3636"/>
                <a:ext cx="56" cy="57"/>
              </a:xfrm>
              <a:prstGeom prst="ellipse">
                <a:avLst/>
              </a:prstGeom>
              <a:noFill/>
              <a:ln w="6350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58" name="Freeform 386"/>
              <p:cNvSpPr>
                <a:spLocks/>
              </p:cNvSpPr>
              <p:nvPr/>
            </p:nvSpPr>
            <p:spPr bwMode="auto">
              <a:xfrm>
                <a:off x="662" y="3558"/>
                <a:ext cx="163" cy="239"/>
              </a:xfrm>
              <a:custGeom>
                <a:avLst/>
                <a:gdLst/>
                <a:ahLst/>
                <a:cxnLst>
                  <a:cxn ang="0">
                    <a:pos x="14" y="72"/>
                  </a:cxn>
                  <a:cxn ang="0">
                    <a:pos x="92" y="47"/>
                  </a:cxn>
                  <a:cxn ang="0">
                    <a:pos x="14" y="72"/>
                  </a:cxn>
                </a:cxnLst>
                <a:rect l="0" t="0" r="r" b="b"/>
                <a:pathLst>
                  <a:path w="98" h="144">
                    <a:moveTo>
                      <a:pt x="14" y="72"/>
                    </a:moveTo>
                    <a:cubicBezTo>
                      <a:pt x="28" y="144"/>
                      <a:pt x="98" y="72"/>
                      <a:pt x="92" y="47"/>
                    </a:cubicBezTo>
                    <a:cubicBezTo>
                      <a:pt x="87" y="22"/>
                      <a:pt x="0" y="0"/>
                      <a:pt x="14" y="72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59" name="Freeform 387"/>
              <p:cNvSpPr>
                <a:spLocks/>
              </p:cNvSpPr>
              <p:nvPr/>
            </p:nvSpPr>
            <p:spPr bwMode="auto">
              <a:xfrm>
                <a:off x="892" y="2707"/>
                <a:ext cx="153" cy="198"/>
              </a:xfrm>
              <a:custGeom>
                <a:avLst/>
                <a:gdLst/>
                <a:ahLst/>
                <a:cxnLst>
                  <a:cxn ang="0">
                    <a:pos x="2" y="49"/>
                  </a:cxn>
                  <a:cxn ang="0">
                    <a:pos x="78" y="59"/>
                  </a:cxn>
                  <a:cxn ang="0">
                    <a:pos x="2" y="49"/>
                  </a:cxn>
                </a:cxnLst>
                <a:rect l="0" t="0" r="r" b="b"/>
                <a:pathLst>
                  <a:path w="92" h="119">
                    <a:moveTo>
                      <a:pt x="2" y="49"/>
                    </a:moveTo>
                    <a:cubicBezTo>
                      <a:pt x="0" y="76"/>
                      <a:pt x="65" y="119"/>
                      <a:pt x="78" y="59"/>
                    </a:cubicBezTo>
                    <a:cubicBezTo>
                      <a:pt x="92" y="0"/>
                      <a:pt x="16" y="5"/>
                      <a:pt x="2" y="49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60" name="Oval 388"/>
              <p:cNvSpPr>
                <a:spLocks noChangeArrowheads="1"/>
              </p:cNvSpPr>
              <p:nvPr/>
            </p:nvSpPr>
            <p:spPr bwMode="auto">
              <a:xfrm>
                <a:off x="574" y="994"/>
                <a:ext cx="23" cy="43"/>
              </a:xfrm>
              <a:prstGeom prst="ellipse">
                <a:avLst/>
              </a:prstGeom>
              <a:noFill/>
              <a:ln w="6350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61" name="Freeform 389"/>
              <p:cNvSpPr>
                <a:spLocks/>
              </p:cNvSpPr>
              <p:nvPr/>
            </p:nvSpPr>
            <p:spPr bwMode="auto">
              <a:xfrm>
                <a:off x="609" y="1003"/>
                <a:ext cx="28" cy="44"/>
              </a:xfrm>
              <a:custGeom>
                <a:avLst/>
                <a:gdLst/>
                <a:ahLst/>
                <a:cxnLst>
                  <a:cxn ang="0">
                    <a:pos x="15" y="16"/>
                  </a:cxn>
                  <a:cxn ang="0">
                    <a:pos x="5" y="26"/>
                  </a:cxn>
                  <a:cxn ang="0">
                    <a:pos x="2" y="12"/>
                  </a:cxn>
                  <a:cxn ang="0">
                    <a:pos x="12" y="1"/>
                  </a:cxn>
                  <a:cxn ang="0">
                    <a:pos x="15" y="16"/>
                  </a:cxn>
                </a:cxnLst>
                <a:rect l="0" t="0" r="r" b="b"/>
                <a:pathLst>
                  <a:path w="17" h="27">
                    <a:moveTo>
                      <a:pt x="15" y="16"/>
                    </a:moveTo>
                    <a:cubicBezTo>
                      <a:pt x="13" y="22"/>
                      <a:pt x="9" y="27"/>
                      <a:pt x="5" y="26"/>
                    </a:cubicBezTo>
                    <a:cubicBezTo>
                      <a:pt x="1" y="25"/>
                      <a:pt x="0" y="19"/>
                      <a:pt x="2" y="12"/>
                    </a:cubicBezTo>
                    <a:cubicBezTo>
                      <a:pt x="3" y="5"/>
                      <a:pt x="8" y="0"/>
                      <a:pt x="12" y="1"/>
                    </a:cubicBezTo>
                    <a:cubicBezTo>
                      <a:pt x="15" y="2"/>
                      <a:pt x="17" y="9"/>
                      <a:pt x="15" y="1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62" name="Freeform 390"/>
              <p:cNvSpPr>
                <a:spLocks/>
              </p:cNvSpPr>
              <p:nvPr/>
            </p:nvSpPr>
            <p:spPr bwMode="auto">
              <a:xfrm>
                <a:off x="644" y="1023"/>
                <a:ext cx="33" cy="43"/>
              </a:xfrm>
              <a:custGeom>
                <a:avLst/>
                <a:gdLst/>
                <a:ahLst/>
                <a:cxnLst>
                  <a:cxn ang="0">
                    <a:pos x="16" y="17"/>
                  </a:cxn>
                  <a:cxn ang="0">
                    <a:pos x="3" y="24"/>
                  </a:cxn>
                  <a:cxn ang="0">
                    <a:pos x="4" y="9"/>
                  </a:cxn>
                  <a:cxn ang="0">
                    <a:pos x="17" y="2"/>
                  </a:cxn>
                  <a:cxn ang="0">
                    <a:pos x="16" y="17"/>
                  </a:cxn>
                </a:cxnLst>
                <a:rect l="0" t="0" r="r" b="b"/>
                <a:pathLst>
                  <a:path w="20" h="26">
                    <a:moveTo>
                      <a:pt x="16" y="17"/>
                    </a:moveTo>
                    <a:cubicBezTo>
                      <a:pt x="12" y="23"/>
                      <a:pt x="6" y="26"/>
                      <a:pt x="3" y="24"/>
                    </a:cubicBezTo>
                    <a:cubicBezTo>
                      <a:pt x="0" y="22"/>
                      <a:pt x="0" y="15"/>
                      <a:pt x="4" y="9"/>
                    </a:cubicBezTo>
                    <a:cubicBezTo>
                      <a:pt x="8" y="3"/>
                      <a:pt x="14" y="0"/>
                      <a:pt x="17" y="2"/>
                    </a:cubicBezTo>
                    <a:cubicBezTo>
                      <a:pt x="20" y="4"/>
                      <a:pt x="20" y="11"/>
                      <a:pt x="16" y="17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63" name="Freeform 391"/>
              <p:cNvSpPr>
                <a:spLocks/>
              </p:cNvSpPr>
              <p:nvPr/>
            </p:nvSpPr>
            <p:spPr bwMode="auto">
              <a:xfrm>
                <a:off x="664" y="1056"/>
                <a:ext cx="43" cy="31"/>
              </a:xfrm>
              <a:custGeom>
                <a:avLst/>
                <a:gdLst/>
                <a:ahLst/>
                <a:cxnLst>
                  <a:cxn ang="0">
                    <a:pos x="16" y="16"/>
                  </a:cxn>
                  <a:cxn ang="0">
                    <a:pos x="2" y="16"/>
                  </a:cxn>
                  <a:cxn ang="0">
                    <a:pos x="10" y="4"/>
                  </a:cxn>
                  <a:cxn ang="0">
                    <a:pos x="24" y="4"/>
                  </a:cxn>
                  <a:cxn ang="0">
                    <a:pos x="16" y="16"/>
                  </a:cxn>
                </a:cxnLst>
                <a:rect l="0" t="0" r="r" b="b"/>
                <a:pathLst>
                  <a:path w="26" h="19">
                    <a:moveTo>
                      <a:pt x="16" y="16"/>
                    </a:moveTo>
                    <a:cubicBezTo>
                      <a:pt x="10" y="19"/>
                      <a:pt x="3" y="19"/>
                      <a:pt x="2" y="16"/>
                    </a:cubicBezTo>
                    <a:cubicBezTo>
                      <a:pt x="0" y="12"/>
                      <a:pt x="4" y="7"/>
                      <a:pt x="10" y="4"/>
                    </a:cubicBezTo>
                    <a:cubicBezTo>
                      <a:pt x="16" y="0"/>
                      <a:pt x="22" y="1"/>
                      <a:pt x="24" y="4"/>
                    </a:cubicBezTo>
                    <a:cubicBezTo>
                      <a:pt x="26" y="8"/>
                      <a:pt x="22" y="13"/>
                      <a:pt x="16" y="1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64" name="Freeform 392"/>
              <p:cNvSpPr>
                <a:spLocks/>
              </p:cNvSpPr>
              <p:nvPr/>
            </p:nvSpPr>
            <p:spPr bwMode="auto">
              <a:xfrm>
                <a:off x="667" y="1099"/>
                <a:ext cx="43" cy="26"/>
              </a:xfrm>
              <a:custGeom>
                <a:avLst/>
                <a:gdLst/>
                <a:ahLst/>
                <a:cxnLst>
                  <a:cxn ang="0">
                    <a:pos x="14" y="15"/>
                  </a:cxn>
                  <a:cxn ang="0">
                    <a:pos x="0" y="10"/>
                  </a:cxn>
                  <a:cxn ang="0">
                    <a:pos x="12" y="1"/>
                  </a:cxn>
                  <a:cxn ang="0">
                    <a:pos x="25" y="7"/>
                  </a:cxn>
                  <a:cxn ang="0">
                    <a:pos x="14" y="15"/>
                  </a:cxn>
                </a:cxnLst>
                <a:rect l="0" t="0" r="r" b="b"/>
                <a:pathLst>
                  <a:path w="26" h="16">
                    <a:moveTo>
                      <a:pt x="14" y="15"/>
                    </a:moveTo>
                    <a:cubicBezTo>
                      <a:pt x="7" y="16"/>
                      <a:pt x="1" y="14"/>
                      <a:pt x="0" y="10"/>
                    </a:cubicBezTo>
                    <a:cubicBezTo>
                      <a:pt x="0" y="6"/>
                      <a:pt x="5" y="2"/>
                      <a:pt x="12" y="1"/>
                    </a:cubicBezTo>
                    <a:cubicBezTo>
                      <a:pt x="19" y="0"/>
                      <a:pt x="25" y="3"/>
                      <a:pt x="25" y="7"/>
                    </a:cubicBezTo>
                    <a:cubicBezTo>
                      <a:pt x="26" y="11"/>
                      <a:pt x="21" y="14"/>
                      <a:pt x="14" y="1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65" name="Freeform 393"/>
              <p:cNvSpPr>
                <a:spLocks/>
              </p:cNvSpPr>
              <p:nvPr/>
            </p:nvSpPr>
            <p:spPr bwMode="auto">
              <a:xfrm>
                <a:off x="670" y="1137"/>
                <a:ext cx="44" cy="26"/>
              </a:xfrm>
              <a:custGeom>
                <a:avLst/>
                <a:gdLst/>
                <a:ahLst/>
                <a:cxnLst>
                  <a:cxn ang="0">
                    <a:pos x="14" y="15"/>
                  </a:cxn>
                  <a:cxn ang="0">
                    <a:pos x="1" y="9"/>
                  </a:cxn>
                  <a:cxn ang="0">
                    <a:pos x="12" y="1"/>
                  </a:cxn>
                  <a:cxn ang="0">
                    <a:pos x="26" y="6"/>
                  </a:cxn>
                  <a:cxn ang="0">
                    <a:pos x="14" y="15"/>
                  </a:cxn>
                </a:cxnLst>
                <a:rect l="0" t="0" r="r" b="b"/>
                <a:pathLst>
                  <a:path w="26" h="16">
                    <a:moveTo>
                      <a:pt x="14" y="15"/>
                    </a:moveTo>
                    <a:cubicBezTo>
                      <a:pt x="7" y="16"/>
                      <a:pt x="1" y="13"/>
                      <a:pt x="1" y="9"/>
                    </a:cubicBezTo>
                    <a:cubicBezTo>
                      <a:pt x="0" y="6"/>
                      <a:pt x="6" y="2"/>
                      <a:pt x="12" y="1"/>
                    </a:cubicBezTo>
                    <a:cubicBezTo>
                      <a:pt x="19" y="0"/>
                      <a:pt x="25" y="2"/>
                      <a:pt x="26" y="6"/>
                    </a:cubicBezTo>
                    <a:cubicBezTo>
                      <a:pt x="26" y="10"/>
                      <a:pt x="21" y="14"/>
                      <a:pt x="14" y="1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66" name="Freeform 394"/>
              <p:cNvSpPr>
                <a:spLocks/>
              </p:cNvSpPr>
              <p:nvPr/>
            </p:nvSpPr>
            <p:spPr bwMode="auto">
              <a:xfrm>
                <a:off x="672" y="1177"/>
                <a:ext cx="42" cy="23"/>
              </a:xfrm>
              <a:custGeom>
                <a:avLst/>
                <a:gdLst/>
                <a:ahLst/>
                <a:cxnLst>
                  <a:cxn ang="0">
                    <a:pos x="13" y="14"/>
                  </a:cxn>
                  <a:cxn ang="0">
                    <a:pos x="0" y="7"/>
                  </a:cxn>
                  <a:cxn ang="0">
                    <a:pos x="12" y="0"/>
                  </a:cxn>
                  <a:cxn ang="0">
                    <a:pos x="25" y="7"/>
                  </a:cxn>
                  <a:cxn ang="0">
                    <a:pos x="13" y="14"/>
                  </a:cxn>
                </a:cxnLst>
                <a:rect l="0" t="0" r="r" b="b"/>
                <a:pathLst>
                  <a:path w="25" h="14">
                    <a:moveTo>
                      <a:pt x="13" y="14"/>
                    </a:moveTo>
                    <a:cubicBezTo>
                      <a:pt x="6" y="14"/>
                      <a:pt x="0" y="11"/>
                      <a:pt x="0" y="7"/>
                    </a:cubicBezTo>
                    <a:cubicBezTo>
                      <a:pt x="0" y="3"/>
                      <a:pt x="5" y="0"/>
                      <a:pt x="12" y="0"/>
                    </a:cubicBezTo>
                    <a:cubicBezTo>
                      <a:pt x="19" y="0"/>
                      <a:pt x="25" y="3"/>
                      <a:pt x="25" y="7"/>
                    </a:cubicBezTo>
                    <a:cubicBezTo>
                      <a:pt x="25" y="11"/>
                      <a:pt x="20" y="14"/>
                      <a:pt x="13" y="14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67" name="Freeform 395"/>
              <p:cNvSpPr>
                <a:spLocks/>
              </p:cNvSpPr>
              <p:nvPr/>
            </p:nvSpPr>
            <p:spPr bwMode="auto">
              <a:xfrm>
                <a:off x="669" y="1215"/>
                <a:ext cx="43" cy="26"/>
              </a:xfrm>
              <a:custGeom>
                <a:avLst/>
                <a:gdLst/>
                <a:ahLst/>
                <a:cxnLst>
                  <a:cxn ang="0">
                    <a:pos x="12" y="15"/>
                  </a:cxn>
                  <a:cxn ang="0">
                    <a:pos x="0" y="6"/>
                  </a:cxn>
                  <a:cxn ang="0">
                    <a:pos x="14" y="1"/>
                  </a:cxn>
                  <a:cxn ang="0">
                    <a:pos x="25" y="10"/>
                  </a:cxn>
                  <a:cxn ang="0">
                    <a:pos x="12" y="15"/>
                  </a:cxn>
                </a:cxnLst>
                <a:rect l="0" t="0" r="r" b="b"/>
                <a:pathLst>
                  <a:path w="26" h="16">
                    <a:moveTo>
                      <a:pt x="12" y="15"/>
                    </a:moveTo>
                    <a:cubicBezTo>
                      <a:pt x="5" y="14"/>
                      <a:pt x="0" y="10"/>
                      <a:pt x="0" y="6"/>
                    </a:cubicBezTo>
                    <a:cubicBezTo>
                      <a:pt x="1" y="3"/>
                      <a:pt x="7" y="0"/>
                      <a:pt x="14" y="1"/>
                    </a:cubicBezTo>
                    <a:cubicBezTo>
                      <a:pt x="21" y="2"/>
                      <a:pt x="26" y="6"/>
                      <a:pt x="25" y="10"/>
                    </a:cubicBezTo>
                    <a:cubicBezTo>
                      <a:pt x="25" y="14"/>
                      <a:pt x="19" y="16"/>
                      <a:pt x="12" y="1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68" name="Freeform 396"/>
              <p:cNvSpPr>
                <a:spLocks/>
              </p:cNvSpPr>
              <p:nvPr/>
            </p:nvSpPr>
            <p:spPr bwMode="auto">
              <a:xfrm>
                <a:off x="667" y="1260"/>
                <a:ext cx="43" cy="26"/>
              </a:xfrm>
              <a:custGeom>
                <a:avLst/>
                <a:gdLst/>
                <a:ahLst/>
                <a:cxnLst>
                  <a:cxn ang="0">
                    <a:pos x="12" y="15"/>
                  </a:cxn>
                  <a:cxn ang="0">
                    <a:pos x="0" y="6"/>
                  </a:cxn>
                  <a:cxn ang="0">
                    <a:pos x="14" y="1"/>
                  </a:cxn>
                  <a:cxn ang="0">
                    <a:pos x="25" y="9"/>
                  </a:cxn>
                  <a:cxn ang="0">
                    <a:pos x="12" y="15"/>
                  </a:cxn>
                </a:cxnLst>
                <a:rect l="0" t="0" r="r" b="b"/>
                <a:pathLst>
                  <a:path w="26" h="16">
                    <a:moveTo>
                      <a:pt x="12" y="15"/>
                    </a:moveTo>
                    <a:cubicBezTo>
                      <a:pt x="5" y="14"/>
                      <a:pt x="0" y="10"/>
                      <a:pt x="0" y="6"/>
                    </a:cubicBezTo>
                    <a:cubicBezTo>
                      <a:pt x="1" y="2"/>
                      <a:pt x="7" y="0"/>
                      <a:pt x="14" y="1"/>
                    </a:cubicBezTo>
                    <a:cubicBezTo>
                      <a:pt x="21" y="2"/>
                      <a:pt x="26" y="6"/>
                      <a:pt x="25" y="9"/>
                    </a:cubicBezTo>
                    <a:cubicBezTo>
                      <a:pt x="25" y="13"/>
                      <a:pt x="19" y="16"/>
                      <a:pt x="12" y="1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69" name="Freeform 397"/>
              <p:cNvSpPr>
                <a:spLocks/>
              </p:cNvSpPr>
              <p:nvPr/>
            </p:nvSpPr>
            <p:spPr bwMode="auto">
              <a:xfrm>
                <a:off x="662" y="1303"/>
                <a:ext cx="43" cy="26"/>
              </a:xfrm>
              <a:custGeom>
                <a:avLst/>
                <a:gdLst/>
                <a:ahLst/>
                <a:cxnLst>
                  <a:cxn ang="0">
                    <a:pos x="12" y="15"/>
                  </a:cxn>
                  <a:cxn ang="0">
                    <a:pos x="0" y="6"/>
                  </a:cxn>
                  <a:cxn ang="0">
                    <a:pos x="14" y="1"/>
                  </a:cxn>
                  <a:cxn ang="0">
                    <a:pos x="26" y="10"/>
                  </a:cxn>
                  <a:cxn ang="0">
                    <a:pos x="12" y="15"/>
                  </a:cxn>
                </a:cxnLst>
                <a:rect l="0" t="0" r="r" b="b"/>
                <a:pathLst>
                  <a:path w="26" h="16">
                    <a:moveTo>
                      <a:pt x="12" y="15"/>
                    </a:moveTo>
                    <a:cubicBezTo>
                      <a:pt x="5" y="14"/>
                      <a:pt x="0" y="10"/>
                      <a:pt x="0" y="6"/>
                    </a:cubicBezTo>
                    <a:cubicBezTo>
                      <a:pt x="1" y="2"/>
                      <a:pt x="7" y="0"/>
                      <a:pt x="14" y="1"/>
                    </a:cubicBezTo>
                    <a:cubicBezTo>
                      <a:pt x="21" y="2"/>
                      <a:pt x="26" y="6"/>
                      <a:pt x="26" y="10"/>
                    </a:cubicBezTo>
                    <a:cubicBezTo>
                      <a:pt x="25" y="14"/>
                      <a:pt x="19" y="16"/>
                      <a:pt x="12" y="1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70" name="Freeform 398"/>
              <p:cNvSpPr>
                <a:spLocks/>
              </p:cNvSpPr>
              <p:nvPr/>
            </p:nvSpPr>
            <p:spPr bwMode="auto">
              <a:xfrm>
                <a:off x="655" y="1344"/>
                <a:ext cx="44" cy="27"/>
              </a:xfrm>
              <a:custGeom>
                <a:avLst/>
                <a:gdLst/>
                <a:ahLst/>
                <a:cxnLst>
                  <a:cxn ang="0">
                    <a:pos x="12" y="15"/>
                  </a:cxn>
                  <a:cxn ang="0">
                    <a:pos x="1" y="6"/>
                  </a:cxn>
                  <a:cxn ang="0">
                    <a:pos x="14" y="1"/>
                  </a:cxn>
                  <a:cxn ang="0">
                    <a:pos x="26" y="9"/>
                  </a:cxn>
                  <a:cxn ang="0">
                    <a:pos x="12" y="15"/>
                  </a:cxn>
                </a:cxnLst>
                <a:rect l="0" t="0" r="r" b="b"/>
                <a:pathLst>
                  <a:path w="26" h="16">
                    <a:moveTo>
                      <a:pt x="12" y="15"/>
                    </a:moveTo>
                    <a:cubicBezTo>
                      <a:pt x="5" y="14"/>
                      <a:pt x="0" y="10"/>
                      <a:pt x="1" y="6"/>
                    </a:cubicBezTo>
                    <a:cubicBezTo>
                      <a:pt x="1" y="3"/>
                      <a:pt x="7" y="0"/>
                      <a:pt x="14" y="1"/>
                    </a:cubicBezTo>
                    <a:cubicBezTo>
                      <a:pt x="21" y="2"/>
                      <a:pt x="26" y="5"/>
                      <a:pt x="26" y="9"/>
                    </a:cubicBezTo>
                    <a:cubicBezTo>
                      <a:pt x="25" y="13"/>
                      <a:pt x="19" y="16"/>
                      <a:pt x="12" y="1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71" name="Freeform 399"/>
              <p:cNvSpPr>
                <a:spLocks/>
              </p:cNvSpPr>
              <p:nvPr/>
            </p:nvSpPr>
            <p:spPr bwMode="auto">
              <a:xfrm>
                <a:off x="655" y="1387"/>
                <a:ext cx="44" cy="24"/>
              </a:xfrm>
              <a:custGeom>
                <a:avLst/>
                <a:gdLst/>
                <a:ahLst/>
                <a:cxnLst>
                  <a:cxn ang="0">
                    <a:pos x="13" y="14"/>
                  </a:cxn>
                  <a:cxn ang="0">
                    <a:pos x="0" y="7"/>
                  </a:cxn>
                  <a:cxn ang="0">
                    <a:pos x="13" y="0"/>
                  </a:cxn>
                  <a:cxn ang="0">
                    <a:pos x="26" y="7"/>
                  </a:cxn>
                  <a:cxn ang="0">
                    <a:pos x="13" y="14"/>
                  </a:cxn>
                </a:cxnLst>
                <a:rect l="0" t="0" r="r" b="b"/>
                <a:pathLst>
                  <a:path w="26" h="14">
                    <a:moveTo>
                      <a:pt x="13" y="14"/>
                    </a:moveTo>
                    <a:cubicBezTo>
                      <a:pt x="6" y="14"/>
                      <a:pt x="0" y="10"/>
                      <a:pt x="0" y="7"/>
                    </a:cubicBezTo>
                    <a:cubicBezTo>
                      <a:pt x="0" y="3"/>
                      <a:pt x="6" y="0"/>
                      <a:pt x="13" y="0"/>
                    </a:cubicBezTo>
                    <a:cubicBezTo>
                      <a:pt x="20" y="0"/>
                      <a:pt x="26" y="3"/>
                      <a:pt x="26" y="7"/>
                    </a:cubicBezTo>
                    <a:cubicBezTo>
                      <a:pt x="26" y="11"/>
                      <a:pt x="20" y="14"/>
                      <a:pt x="13" y="14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72" name="Freeform 400"/>
              <p:cNvSpPr>
                <a:spLocks/>
              </p:cNvSpPr>
              <p:nvPr/>
            </p:nvSpPr>
            <p:spPr bwMode="auto">
              <a:xfrm>
                <a:off x="655" y="1427"/>
                <a:ext cx="44" cy="23"/>
              </a:xfrm>
              <a:custGeom>
                <a:avLst/>
                <a:gdLst/>
                <a:ahLst/>
                <a:cxnLst>
                  <a:cxn ang="0">
                    <a:pos x="13" y="14"/>
                  </a:cxn>
                  <a:cxn ang="0">
                    <a:pos x="0" y="7"/>
                  </a:cxn>
                  <a:cxn ang="0">
                    <a:pos x="13" y="0"/>
                  </a:cxn>
                  <a:cxn ang="0">
                    <a:pos x="26" y="7"/>
                  </a:cxn>
                  <a:cxn ang="0">
                    <a:pos x="13" y="14"/>
                  </a:cxn>
                </a:cxnLst>
                <a:rect l="0" t="0" r="r" b="b"/>
                <a:pathLst>
                  <a:path w="26" h="14">
                    <a:moveTo>
                      <a:pt x="13" y="14"/>
                    </a:moveTo>
                    <a:cubicBezTo>
                      <a:pt x="6" y="14"/>
                      <a:pt x="1" y="11"/>
                      <a:pt x="0" y="7"/>
                    </a:cubicBezTo>
                    <a:cubicBezTo>
                      <a:pt x="0" y="3"/>
                      <a:pt x="6" y="0"/>
                      <a:pt x="13" y="0"/>
                    </a:cubicBezTo>
                    <a:cubicBezTo>
                      <a:pt x="20" y="0"/>
                      <a:pt x="26" y="3"/>
                      <a:pt x="26" y="7"/>
                    </a:cubicBezTo>
                    <a:cubicBezTo>
                      <a:pt x="26" y="11"/>
                      <a:pt x="20" y="14"/>
                      <a:pt x="13" y="14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73" name="Freeform 401"/>
              <p:cNvSpPr>
                <a:spLocks/>
              </p:cNvSpPr>
              <p:nvPr/>
            </p:nvSpPr>
            <p:spPr bwMode="auto">
              <a:xfrm>
                <a:off x="1223" y="1275"/>
                <a:ext cx="43" cy="26"/>
              </a:xfrm>
              <a:custGeom>
                <a:avLst/>
                <a:gdLst/>
                <a:ahLst/>
                <a:cxnLst>
                  <a:cxn ang="0">
                    <a:pos x="12" y="15"/>
                  </a:cxn>
                  <a:cxn ang="0">
                    <a:pos x="0" y="6"/>
                  </a:cxn>
                  <a:cxn ang="0">
                    <a:pos x="14" y="1"/>
                  </a:cxn>
                  <a:cxn ang="0">
                    <a:pos x="25" y="10"/>
                  </a:cxn>
                  <a:cxn ang="0">
                    <a:pos x="12" y="15"/>
                  </a:cxn>
                </a:cxnLst>
                <a:rect l="0" t="0" r="r" b="b"/>
                <a:pathLst>
                  <a:path w="26" h="16">
                    <a:moveTo>
                      <a:pt x="12" y="15"/>
                    </a:moveTo>
                    <a:cubicBezTo>
                      <a:pt x="5" y="14"/>
                      <a:pt x="0" y="10"/>
                      <a:pt x="0" y="6"/>
                    </a:cubicBezTo>
                    <a:cubicBezTo>
                      <a:pt x="1" y="2"/>
                      <a:pt x="7" y="0"/>
                      <a:pt x="14" y="1"/>
                    </a:cubicBezTo>
                    <a:cubicBezTo>
                      <a:pt x="21" y="3"/>
                      <a:pt x="26" y="7"/>
                      <a:pt x="25" y="10"/>
                    </a:cubicBezTo>
                    <a:cubicBezTo>
                      <a:pt x="25" y="14"/>
                      <a:pt x="18" y="16"/>
                      <a:pt x="12" y="1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74" name="Freeform 402"/>
              <p:cNvSpPr>
                <a:spLocks/>
              </p:cNvSpPr>
              <p:nvPr/>
            </p:nvSpPr>
            <p:spPr bwMode="auto">
              <a:xfrm>
                <a:off x="1216" y="1318"/>
                <a:ext cx="44" cy="26"/>
              </a:xfrm>
              <a:custGeom>
                <a:avLst/>
                <a:gdLst/>
                <a:ahLst/>
                <a:cxnLst>
                  <a:cxn ang="0">
                    <a:pos x="12" y="15"/>
                  </a:cxn>
                  <a:cxn ang="0">
                    <a:pos x="1" y="5"/>
                  </a:cxn>
                  <a:cxn ang="0">
                    <a:pos x="15" y="1"/>
                  </a:cxn>
                  <a:cxn ang="0">
                    <a:pos x="26" y="10"/>
                  </a:cxn>
                  <a:cxn ang="0">
                    <a:pos x="12" y="15"/>
                  </a:cxn>
                </a:cxnLst>
                <a:rect l="0" t="0" r="r" b="b"/>
                <a:pathLst>
                  <a:path w="26" h="16">
                    <a:moveTo>
                      <a:pt x="12" y="15"/>
                    </a:moveTo>
                    <a:cubicBezTo>
                      <a:pt x="5" y="13"/>
                      <a:pt x="0" y="9"/>
                      <a:pt x="1" y="5"/>
                    </a:cubicBezTo>
                    <a:cubicBezTo>
                      <a:pt x="2" y="2"/>
                      <a:pt x="8" y="0"/>
                      <a:pt x="15" y="1"/>
                    </a:cubicBezTo>
                    <a:cubicBezTo>
                      <a:pt x="21" y="2"/>
                      <a:pt x="26" y="6"/>
                      <a:pt x="26" y="10"/>
                    </a:cubicBezTo>
                    <a:cubicBezTo>
                      <a:pt x="25" y="14"/>
                      <a:pt x="19" y="16"/>
                      <a:pt x="12" y="1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75" name="Freeform 403"/>
              <p:cNvSpPr>
                <a:spLocks/>
              </p:cNvSpPr>
              <p:nvPr/>
            </p:nvSpPr>
            <p:spPr bwMode="auto">
              <a:xfrm>
                <a:off x="1241" y="1187"/>
                <a:ext cx="45" cy="26"/>
              </a:xfrm>
              <a:custGeom>
                <a:avLst/>
                <a:gdLst/>
                <a:ahLst/>
                <a:cxnLst>
                  <a:cxn ang="0">
                    <a:pos x="12" y="15"/>
                  </a:cxn>
                  <a:cxn ang="0">
                    <a:pos x="1" y="6"/>
                  </a:cxn>
                  <a:cxn ang="0">
                    <a:pos x="15" y="1"/>
                  </a:cxn>
                  <a:cxn ang="0">
                    <a:pos x="26" y="10"/>
                  </a:cxn>
                  <a:cxn ang="0">
                    <a:pos x="12" y="15"/>
                  </a:cxn>
                </a:cxnLst>
                <a:rect l="0" t="0" r="r" b="b"/>
                <a:pathLst>
                  <a:path w="27" h="16">
                    <a:moveTo>
                      <a:pt x="12" y="15"/>
                    </a:moveTo>
                    <a:cubicBezTo>
                      <a:pt x="5" y="14"/>
                      <a:pt x="0" y="10"/>
                      <a:pt x="1" y="6"/>
                    </a:cubicBezTo>
                    <a:cubicBezTo>
                      <a:pt x="2" y="2"/>
                      <a:pt x="8" y="0"/>
                      <a:pt x="15" y="1"/>
                    </a:cubicBezTo>
                    <a:cubicBezTo>
                      <a:pt x="22" y="2"/>
                      <a:pt x="27" y="6"/>
                      <a:pt x="26" y="10"/>
                    </a:cubicBezTo>
                    <a:cubicBezTo>
                      <a:pt x="25" y="14"/>
                      <a:pt x="19" y="16"/>
                      <a:pt x="12" y="1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76" name="Freeform 404"/>
              <p:cNvSpPr>
                <a:spLocks/>
              </p:cNvSpPr>
              <p:nvPr/>
            </p:nvSpPr>
            <p:spPr bwMode="auto">
              <a:xfrm>
                <a:off x="1251" y="1142"/>
                <a:ext cx="45" cy="28"/>
              </a:xfrm>
              <a:custGeom>
                <a:avLst/>
                <a:gdLst/>
                <a:ahLst/>
                <a:cxnLst>
                  <a:cxn ang="0">
                    <a:pos x="12" y="16"/>
                  </a:cxn>
                  <a:cxn ang="0">
                    <a:pos x="1" y="6"/>
                  </a:cxn>
                  <a:cxn ang="0">
                    <a:pos x="15" y="2"/>
                  </a:cxn>
                  <a:cxn ang="0">
                    <a:pos x="26" y="11"/>
                  </a:cxn>
                  <a:cxn ang="0">
                    <a:pos x="12" y="16"/>
                  </a:cxn>
                </a:cxnLst>
                <a:rect l="0" t="0" r="r" b="b"/>
                <a:pathLst>
                  <a:path w="27" h="17">
                    <a:moveTo>
                      <a:pt x="12" y="16"/>
                    </a:moveTo>
                    <a:cubicBezTo>
                      <a:pt x="5" y="14"/>
                      <a:pt x="0" y="10"/>
                      <a:pt x="1" y="6"/>
                    </a:cubicBezTo>
                    <a:cubicBezTo>
                      <a:pt x="2" y="2"/>
                      <a:pt x="8" y="0"/>
                      <a:pt x="15" y="2"/>
                    </a:cubicBezTo>
                    <a:cubicBezTo>
                      <a:pt x="22" y="3"/>
                      <a:pt x="27" y="7"/>
                      <a:pt x="26" y="11"/>
                    </a:cubicBezTo>
                    <a:cubicBezTo>
                      <a:pt x="25" y="15"/>
                      <a:pt x="19" y="17"/>
                      <a:pt x="12" y="1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077" name="Freeform 405"/>
              <p:cNvSpPr>
                <a:spLocks/>
              </p:cNvSpPr>
              <p:nvPr/>
            </p:nvSpPr>
            <p:spPr bwMode="auto">
              <a:xfrm>
                <a:off x="1266" y="1100"/>
                <a:ext cx="45" cy="30"/>
              </a:xfrm>
              <a:custGeom>
                <a:avLst/>
                <a:gdLst/>
                <a:ahLst/>
                <a:cxnLst>
                  <a:cxn ang="0">
                    <a:pos x="11" y="16"/>
                  </a:cxn>
                  <a:cxn ang="0">
                    <a:pos x="2" y="5"/>
                  </a:cxn>
                  <a:cxn ang="0">
                    <a:pos x="16" y="2"/>
                  </a:cxn>
                  <a:cxn ang="0">
                    <a:pos x="26" y="13"/>
                  </a:cxn>
                  <a:cxn ang="0">
                    <a:pos x="11" y="16"/>
                  </a:cxn>
                </a:cxnLst>
                <a:rect l="0" t="0" r="r" b="b"/>
                <a:pathLst>
                  <a:path w="27" h="18">
                    <a:moveTo>
                      <a:pt x="11" y="16"/>
                    </a:moveTo>
                    <a:cubicBezTo>
                      <a:pt x="5" y="13"/>
                      <a:pt x="0" y="8"/>
                      <a:pt x="2" y="5"/>
                    </a:cubicBezTo>
                    <a:cubicBezTo>
                      <a:pt x="3" y="1"/>
                      <a:pt x="9" y="0"/>
                      <a:pt x="16" y="2"/>
                    </a:cubicBezTo>
                    <a:cubicBezTo>
                      <a:pt x="23" y="5"/>
                      <a:pt x="27" y="9"/>
                      <a:pt x="26" y="13"/>
                    </a:cubicBezTo>
                    <a:cubicBezTo>
                      <a:pt x="24" y="17"/>
                      <a:pt x="18" y="18"/>
                      <a:pt x="11" y="1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9078" name="Freeform 406"/>
            <p:cNvSpPr>
              <a:spLocks/>
            </p:cNvSpPr>
            <p:nvPr/>
          </p:nvSpPr>
          <p:spPr bwMode="auto">
            <a:xfrm>
              <a:off x="1285" y="1059"/>
              <a:ext cx="43" cy="32"/>
            </a:xfrm>
            <a:custGeom>
              <a:avLst/>
              <a:gdLst/>
              <a:ahLst/>
              <a:cxnLst>
                <a:cxn ang="0">
                  <a:pos x="10" y="16"/>
                </a:cxn>
                <a:cxn ang="0">
                  <a:pos x="1" y="4"/>
                </a:cxn>
                <a:cxn ang="0">
                  <a:pos x="16" y="3"/>
                </a:cxn>
                <a:cxn ang="0">
                  <a:pos x="24" y="15"/>
                </a:cxn>
                <a:cxn ang="0">
                  <a:pos x="10" y="16"/>
                </a:cxn>
              </a:cxnLst>
              <a:rect l="0" t="0" r="r" b="b"/>
              <a:pathLst>
                <a:path w="26" h="19">
                  <a:moveTo>
                    <a:pt x="10" y="16"/>
                  </a:moveTo>
                  <a:cubicBezTo>
                    <a:pt x="3" y="13"/>
                    <a:pt x="0" y="8"/>
                    <a:pt x="1" y="4"/>
                  </a:cubicBezTo>
                  <a:cubicBezTo>
                    <a:pt x="3" y="1"/>
                    <a:pt x="10" y="0"/>
                    <a:pt x="16" y="3"/>
                  </a:cubicBezTo>
                  <a:cubicBezTo>
                    <a:pt x="22" y="6"/>
                    <a:pt x="26" y="12"/>
                    <a:pt x="24" y="15"/>
                  </a:cubicBezTo>
                  <a:cubicBezTo>
                    <a:pt x="22" y="19"/>
                    <a:pt x="16" y="19"/>
                    <a:pt x="10" y="16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079" name="Freeform 407"/>
            <p:cNvSpPr>
              <a:spLocks/>
            </p:cNvSpPr>
            <p:nvPr/>
          </p:nvSpPr>
          <p:spPr bwMode="auto">
            <a:xfrm>
              <a:off x="1305" y="1019"/>
              <a:ext cx="43" cy="35"/>
            </a:xfrm>
            <a:custGeom>
              <a:avLst/>
              <a:gdLst/>
              <a:ahLst/>
              <a:cxnLst>
                <a:cxn ang="0">
                  <a:pos x="9" y="16"/>
                </a:cxn>
                <a:cxn ang="0">
                  <a:pos x="3" y="3"/>
                </a:cxn>
                <a:cxn ang="0">
                  <a:pos x="17" y="4"/>
                </a:cxn>
                <a:cxn ang="0">
                  <a:pos x="23" y="17"/>
                </a:cxn>
                <a:cxn ang="0">
                  <a:pos x="9" y="16"/>
                </a:cxn>
              </a:cxnLst>
              <a:rect l="0" t="0" r="r" b="b"/>
              <a:pathLst>
                <a:path w="26" h="21">
                  <a:moveTo>
                    <a:pt x="9" y="16"/>
                  </a:moveTo>
                  <a:cubicBezTo>
                    <a:pt x="3" y="12"/>
                    <a:pt x="0" y="6"/>
                    <a:pt x="3" y="3"/>
                  </a:cubicBezTo>
                  <a:cubicBezTo>
                    <a:pt x="5" y="0"/>
                    <a:pt x="11" y="0"/>
                    <a:pt x="17" y="4"/>
                  </a:cubicBezTo>
                  <a:cubicBezTo>
                    <a:pt x="23" y="8"/>
                    <a:pt x="26" y="14"/>
                    <a:pt x="23" y="17"/>
                  </a:cubicBezTo>
                  <a:cubicBezTo>
                    <a:pt x="21" y="21"/>
                    <a:pt x="15" y="20"/>
                    <a:pt x="9" y="16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080" name="Freeform 408"/>
            <p:cNvSpPr>
              <a:spLocks/>
            </p:cNvSpPr>
            <p:nvPr/>
          </p:nvSpPr>
          <p:spPr bwMode="auto">
            <a:xfrm>
              <a:off x="1336" y="978"/>
              <a:ext cx="35" cy="41"/>
            </a:xfrm>
            <a:custGeom>
              <a:avLst/>
              <a:gdLst/>
              <a:ahLst/>
              <a:cxnLst>
                <a:cxn ang="0">
                  <a:pos x="4" y="17"/>
                </a:cxn>
                <a:cxn ang="0">
                  <a:pos x="3" y="2"/>
                </a:cxn>
                <a:cxn ang="0">
                  <a:pos x="16" y="9"/>
                </a:cxn>
                <a:cxn ang="0">
                  <a:pos x="18" y="23"/>
                </a:cxn>
                <a:cxn ang="0">
                  <a:pos x="4" y="17"/>
                </a:cxn>
              </a:cxnLst>
              <a:rect l="0" t="0" r="r" b="b"/>
              <a:pathLst>
                <a:path w="21" h="25">
                  <a:moveTo>
                    <a:pt x="4" y="17"/>
                  </a:moveTo>
                  <a:cubicBezTo>
                    <a:pt x="0" y="11"/>
                    <a:pt x="0" y="5"/>
                    <a:pt x="3" y="2"/>
                  </a:cubicBezTo>
                  <a:cubicBezTo>
                    <a:pt x="6" y="0"/>
                    <a:pt x="12" y="3"/>
                    <a:pt x="16" y="9"/>
                  </a:cubicBezTo>
                  <a:cubicBezTo>
                    <a:pt x="20" y="14"/>
                    <a:pt x="21" y="21"/>
                    <a:pt x="18" y="23"/>
                  </a:cubicBezTo>
                  <a:cubicBezTo>
                    <a:pt x="14" y="25"/>
                    <a:pt x="8" y="22"/>
                    <a:pt x="4" y="17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081" name="Freeform 409"/>
            <p:cNvSpPr>
              <a:spLocks/>
            </p:cNvSpPr>
            <p:nvPr/>
          </p:nvSpPr>
          <p:spPr bwMode="auto">
            <a:xfrm>
              <a:off x="1370" y="943"/>
              <a:ext cx="29" cy="45"/>
            </a:xfrm>
            <a:custGeom>
              <a:avLst/>
              <a:gdLst/>
              <a:ahLst/>
              <a:cxnLst>
                <a:cxn ang="0">
                  <a:pos x="2" y="16"/>
                </a:cxn>
                <a:cxn ang="0">
                  <a:pos x="4" y="2"/>
                </a:cxn>
                <a:cxn ang="0">
                  <a:pos x="15" y="11"/>
                </a:cxn>
                <a:cxn ang="0">
                  <a:pos x="13" y="25"/>
                </a:cxn>
                <a:cxn ang="0">
                  <a:pos x="2" y="16"/>
                </a:cxn>
              </a:cxnLst>
              <a:rect l="0" t="0" r="r" b="b"/>
              <a:pathLst>
                <a:path w="18" h="27">
                  <a:moveTo>
                    <a:pt x="2" y="16"/>
                  </a:moveTo>
                  <a:cubicBezTo>
                    <a:pt x="0" y="9"/>
                    <a:pt x="1" y="3"/>
                    <a:pt x="4" y="2"/>
                  </a:cubicBezTo>
                  <a:cubicBezTo>
                    <a:pt x="8" y="0"/>
                    <a:pt x="13" y="4"/>
                    <a:pt x="15" y="11"/>
                  </a:cubicBezTo>
                  <a:cubicBezTo>
                    <a:pt x="18" y="18"/>
                    <a:pt x="17" y="24"/>
                    <a:pt x="13" y="25"/>
                  </a:cubicBezTo>
                  <a:cubicBezTo>
                    <a:pt x="10" y="27"/>
                    <a:pt x="5" y="23"/>
                    <a:pt x="2" y="16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082" name="Freeform 410"/>
            <p:cNvSpPr>
              <a:spLocks/>
            </p:cNvSpPr>
            <p:nvPr/>
          </p:nvSpPr>
          <p:spPr bwMode="auto">
            <a:xfrm>
              <a:off x="1404" y="921"/>
              <a:ext cx="29" cy="45"/>
            </a:xfrm>
            <a:custGeom>
              <a:avLst/>
              <a:gdLst/>
              <a:ahLst/>
              <a:cxnLst>
                <a:cxn ang="0">
                  <a:pos x="2" y="15"/>
                </a:cxn>
                <a:cxn ang="0">
                  <a:pos x="6" y="1"/>
                </a:cxn>
                <a:cxn ang="0">
                  <a:pos x="15" y="12"/>
                </a:cxn>
                <a:cxn ang="0">
                  <a:pos x="12" y="26"/>
                </a:cxn>
                <a:cxn ang="0">
                  <a:pos x="2" y="15"/>
                </a:cxn>
              </a:cxnLst>
              <a:rect l="0" t="0" r="r" b="b"/>
              <a:pathLst>
                <a:path w="17" h="27">
                  <a:moveTo>
                    <a:pt x="2" y="15"/>
                  </a:moveTo>
                  <a:cubicBezTo>
                    <a:pt x="0" y="8"/>
                    <a:pt x="2" y="2"/>
                    <a:pt x="6" y="1"/>
                  </a:cubicBezTo>
                  <a:cubicBezTo>
                    <a:pt x="9" y="0"/>
                    <a:pt x="14" y="5"/>
                    <a:pt x="15" y="12"/>
                  </a:cubicBezTo>
                  <a:cubicBezTo>
                    <a:pt x="17" y="18"/>
                    <a:pt x="15" y="25"/>
                    <a:pt x="12" y="26"/>
                  </a:cubicBezTo>
                  <a:cubicBezTo>
                    <a:pt x="8" y="27"/>
                    <a:pt x="3" y="22"/>
                    <a:pt x="2" y="15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083" name="Freeform 411"/>
            <p:cNvSpPr>
              <a:spLocks/>
            </p:cNvSpPr>
            <p:nvPr/>
          </p:nvSpPr>
          <p:spPr bwMode="auto">
            <a:xfrm>
              <a:off x="1446" y="903"/>
              <a:ext cx="23" cy="43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7" y="0"/>
                </a:cxn>
                <a:cxn ang="0">
                  <a:pos x="14" y="13"/>
                </a:cxn>
                <a:cxn ang="0">
                  <a:pos x="7" y="26"/>
                </a:cxn>
                <a:cxn ang="0">
                  <a:pos x="0" y="13"/>
                </a:cxn>
              </a:cxnLst>
              <a:rect l="0" t="0" r="r" b="b"/>
              <a:pathLst>
                <a:path w="14" h="26">
                  <a:moveTo>
                    <a:pt x="0" y="13"/>
                  </a:moveTo>
                  <a:cubicBezTo>
                    <a:pt x="0" y="6"/>
                    <a:pt x="3" y="0"/>
                    <a:pt x="7" y="0"/>
                  </a:cubicBezTo>
                  <a:cubicBezTo>
                    <a:pt x="10" y="0"/>
                    <a:pt x="14" y="6"/>
                    <a:pt x="14" y="13"/>
                  </a:cubicBezTo>
                  <a:cubicBezTo>
                    <a:pt x="14" y="20"/>
                    <a:pt x="11" y="25"/>
                    <a:pt x="7" y="26"/>
                  </a:cubicBezTo>
                  <a:cubicBezTo>
                    <a:pt x="3" y="26"/>
                    <a:pt x="0" y="20"/>
                    <a:pt x="0" y="13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084" name="Freeform 412"/>
            <p:cNvSpPr>
              <a:spLocks/>
            </p:cNvSpPr>
            <p:nvPr/>
          </p:nvSpPr>
          <p:spPr bwMode="auto">
            <a:xfrm>
              <a:off x="1233" y="1230"/>
              <a:ext cx="43" cy="25"/>
            </a:xfrm>
            <a:custGeom>
              <a:avLst/>
              <a:gdLst/>
              <a:ahLst/>
              <a:cxnLst>
                <a:cxn ang="0">
                  <a:pos x="12" y="14"/>
                </a:cxn>
                <a:cxn ang="0">
                  <a:pos x="0" y="6"/>
                </a:cxn>
                <a:cxn ang="0">
                  <a:pos x="14" y="0"/>
                </a:cxn>
                <a:cxn ang="0">
                  <a:pos x="25" y="9"/>
                </a:cxn>
                <a:cxn ang="0">
                  <a:pos x="12" y="14"/>
                </a:cxn>
              </a:cxnLst>
              <a:rect l="0" t="0" r="r" b="b"/>
              <a:pathLst>
                <a:path w="26" h="15">
                  <a:moveTo>
                    <a:pt x="12" y="14"/>
                  </a:moveTo>
                  <a:cubicBezTo>
                    <a:pt x="5" y="14"/>
                    <a:pt x="0" y="10"/>
                    <a:pt x="0" y="6"/>
                  </a:cubicBezTo>
                  <a:cubicBezTo>
                    <a:pt x="1" y="2"/>
                    <a:pt x="7" y="0"/>
                    <a:pt x="14" y="0"/>
                  </a:cubicBezTo>
                  <a:cubicBezTo>
                    <a:pt x="21" y="1"/>
                    <a:pt x="26" y="5"/>
                    <a:pt x="25" y="9"/>
                  </a:cubicBezTo>
                  <a:cubicBezTo>
                    <a:pt x="25" y="13"/>
                    <a:pt x="19" y="15"/>
                    <a:pt x="12" y="14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085" name="Freeform 413"/>
            <p:cNvSpPr>
              <a:spLocks/>
            </p:cNvSpPr>
            <p:nvPr/>
          </p:nvSpPr>
          <p:spPr bwMode="auto">
            <a:xfrm>
              <a:off x="1210" y="1361"/>
              <a:ext cx="45" cy="26"/>
            </a:xfrm>
            <a:custGeom>
              <a:avLst/>
              <a:gdLst/>
              <a:ahLst/>
              <a:cxnLst>
                <a:cxn ang="0">
                  <a:pos x="12" y="15"/>
                </a:cxn>
                <a:cxn ang="0">
                  <a:pos x="1" y="6"/>
                </a:cxn>
                <a:cxn ang="0">
                  <a:pos x="15" y="1"/>
                </a:cxn>
                <a:cxn ang="0">
                  <a:pos x="26" y="10"/>
                </a:cxn>
                <a:cxn ang="0">
                  <a:pos x="12" y="15"/>
                </a:cxn>
              </a:cxnLst>
              <a:rect l="0" t="0" r="r" b="b"/>
              <a:pathLst>
                <a:path w="27" h="16">
                  <a:moveTo>
                    <a:pt x="12" y="15"/>
                  </a:moveTo>
                  <a:cubicBezTo>
                    <a:pt x="5" y="14"/>
                    <a:pt x="0" y="9"/>
                    <a:pt x="1" y="6"/>
                  </a:cubicBezTo>
                  <a:cubicBezTo>
                    <a:pt x="2" y="2"/>
                    <a:pt x="8" y="0"/>
                    <a:pt x="15" y="1"/>
                  </a:cubicBezTo>
                  <a:cubicBezTo>
                    <a:pt x="22" y="2"/>
                    <a:pt x="27" y="6"/>
                    <a:pt x="26" y="10"/>
                  </a:cubicBezTo>
                  <a:cubicBezTo>
                    <a:pt x="25" y="14"/>
                    <a:pt x="19" y="16"/>
                    <a:pt x="12" y="15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086" name="Freeform 414"/>
            <p:cNvSpPr>
              <a:spLocks/>
            </p:cNvSpPr>
            <p:nvPr/>
          </p:nvSpPr>
          <p:spPr bwMode="auto">
            <a:xfrm>
              <a:off x="1206" y="1402"/>
              <a:ext cx="45" cy="27"/>
            </a:xfrm>
            <a:custGeom>
              <a:avLst/>
              <a:gdLst/>
              <a:ahLst/>
              <a:cxnLst>
                <a:cxn ang="0">
                  <a:pos x="13" y="15"/>
                </a:cxn>
                <a:cxn ang="0">
                  <a:pos x="1" y="6"/>
                </a:cxn>
                <a:cxn ang="0">
                  <a:pos x="15" y="1"/>
                </a:cxn>
                <a:cxn ang="0">
                  <a:pos x="26" y="10"/>
                </a:cxn>
                <a:cxn ang="0">
                  <a:pos x="13" y="15"/>
                </a:cxn>
              </a:cxnLst>
              <a:rect l="0" t="0" r="r" b="b"/>
              <a:pathLst>
                <a:path w="27" h="16">
                  <a:moveTo>
                    <a:pt x="13" y="15"/>
                  </a:moveTo>
                  <a:cubicBezTo>
                    <a:pt x="6" y="14"/>
                    <a:pt x="0" y="10"/>
                    <a:pt x="1" y="6"/>
                  </a:cubicBezTo>
                  <a:cubicBezTo>
                    <a:pt x="2" y="3"/>
                    <a:pt x="8" y="0"/>
                    <a:pt x="15" y="1"/>
                  </a:cubicBezTo>
                  <a:cubicBezTo>
                    <a:pt x="21" y="2"/>
                    <a:pt x="27" y="6"/>
                    <a:pt x="26" y="10"/>
                  </a:cubicBezTo>
                  <a:cubicBezTo>
                    <a:pt x="26" y="14"/>
                    <a:pt x="19" y="16"/>
                    <a:pt x="13" y="15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087" name="Freeform 415"/>
            <p:cNvSpPr>
              <a:spLocks/>
            </p:cNvSpPr>
            <p:nvPr/>
          </p:nvSpPr>
          <p:spPr bwMode="auto">
            <a:xfrm>
              <a:off x="1200" y="1447"/>
              <a:ext cx="43" cy="25"/>
            </a:xfrm>
            <a:custGeom>
              <a:avLst/>
              <a:gdLst/>
              <a:ahLst/>
              <a:cxnLst>
                <a:cxn ang="0">
                  <a:pos x="13" y="15"/>
                </a:cxn>
                <a:cxn ang="0">
                  <a:pos x="0" y="7"/>
                </a:cxn>
                <a:cxn ang="0">
                  <a:pos x="13" y="1"/>
                </a:cxn>
                <a:cxn ang="0">
                  <a:pos x="26" y="8"/>
                </a:cxn>
                <a:cxn ang="0">
                  <a:pos x="13" y="15"/>
                </a:cxn>
              </a:cxnLst>
              <a:rect l="0" t="0" r="r" b="b"/>
              <a:pathLst>
                <a:path w="26" h="15">
                  <a:moveTo>
                    <a:pt x="13" y="15"/>
                  </a:moveTo>
                  <a:cubicBezTo>
                    <a:pt x="6" y="14"/>
                    <a:pt x="0" y="11"/>
                    <a:pt x="0" y="7"/>
                  </a:cubicBezTo>
                  <a:cubicBezTo>
                    <a:pt x="1" y="3"/>
                    <a:pt x="6" y="0"/>
                    <a:pt x="13" y="1"/>
                  </a:cubicBezTo>
                  <a:cubicBezTo>
                    <a:pt x="20" y="1"/>
                    <a:pt x="26" y="4"/>
                    <a:pt x="26" y="8"/>
                  </a:cubicBezTo>
                  <a:cubicBezTo>
                    <a:pt x="25" y="12"/>
                    <a:pt x="20" y="15"/>
                    <a:pt x="13" y="15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088" name="Freeform 416"/>
            <p:cNvSpPr>
              <a:spLocks/>
            </p:cNvSpPr>
            <p:nvPr/>
          </p:nvSpPr>
          <p:spPr bwMode="auto">
            <a:xfrm>
              <a:off x="1195" y="1492"/>
              <a:ext cx="43" cy="25"/>
            </a:xfrm>
            <a:custGeom>
              <a:avLst/>
              <a:gdLst/>
              <a:ahLst/>
              <a:cxnLst>
                <a:cxn ang="0">
                  <a:pos x="12" y="14"/>
                </a:cxn>
                <a:cxn ang="0">
                  <a:pos x="0" y="6"/>
                </a:cxn>
                <a:cxn ang="0">
                  <a:pos x="13" y="0"/>
                </a:cxn>
                <a:cxn ang="0">
                  <a:pos x="25" y="8"/>
                </a:cxn>
                <a:cxn ang="0">
                  <a:pos x="12" y="14"/>
                </a:cxn>
              </a:cxnLst>
              <a:rect l="0" t="0" r="r" b="b"/>
              <a:pathLst>
                <a:path w="26" h="15">
                  <a:moveTo>
                    <a:pt x="12" y="14"/>
                  </a:moveTo>
                  <a:cubicBezTo>
                    <a:pt x="5" y="14"/>
                    <a:pt x="0" y="10"/>
                    <a:pt x="0" y="6"/>
                  </a:cubicBezTo>
                  <a:cubicBezTo>
                    <a:pt x="0" y="2"/>
                    <a:pt x="6" y="0"/>
                    <a:pt x="13" y="0"/>
                  </a:cubicBezTo>
                  <a:cubicBezTo>
                    <a:pt x="20" y="1"/>
                    <a:pt x="26" y="4"/>
                    <a:pt x="25" y="8"/>
                  </a:cubicBezTo>
                  <a:cubicBezTo>
                    <a:pt x="25" y="12"/>
                    <a:pt x="19" y="15"/>
                    <a:pt x="12" y="14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089" name="Freeform 417"/>
            <p:cNvSpPr>
              <a:spLocks/>
            </p:cNvSpPr>
            <p:nvPr/>
          </p:nvSpPr>
          <p:spPr bwMode="auto">
            <a:xfrm>
              <a:off x="1190" y="1533"/>
              <a:ext cx="43" cy="25"/>
            </a:xfrm>
            <a:custGeom>
              <a:avLst/>
              <a:gdLst/>
              <a:ahLst/>
              <a:cxnLst>
                <a:cxn ang="0">
                  <a:pos x="12" y="14"/>
                </a:cxn>
                <a:cxn ang="0">
                  <a:pos x="0" y="6"/>
                </a:cxn>
                <a:cxn ang="0">
                  <a:pos x="13" y="0"/>
                </a:cxn>
                <a:cxn ang="0">
                  <a:pos x="25" y="9"/>
                </a:cxn>
                <a:cxn ang="0">
                  <a:pos x="12" y="14"/>
                </a:cxn>
              </a:cxnLst>
              <a:rect l="0" t="0" r="r" b="b"/>
              <a:pathLst>
                <a:path w="26" h="15">
                  <a:moveTo>
                    <a:pt x="12" y="14"/>
                  </a:moveTo>
                  <a:cubicBezTo>
                    <a:pt x="5" y="14"/>
                    <a:pt x="0" y="10"/>
                    <a:pt x="0" y="6"/>
                  </a:cubicBezTo>
                  <a:cubicBezTo>
                    <a:pt x="1" y="2"/>
                    <a:pt x="7" y="0"/>
                    <a:pt x="13" y="0"/>
                  </a:cubicBezTo>
                  <a:cubicBezTo>
                    <a:pt x="20" y="1"/>
                    <a:pt x="26" y="5"/>
                    <a:pt x="25" y="9"/>
                  </a:cubicBezTo>
                  <a:cubicBezTo>
                    <a:pt x="25" y="12"/>
                    <a:pt x="19" y="15"/>
                    <a:pt x="12" y="14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090" name="Freeform 418"/>
            <p:cNvSpPr>
              <a:spLocks/>
            </p:cNvSpPr>
            <p:nvPr/>
          </p:nvSpPr>
          <p:spPr bwMode="auto">
            <a:xfrm>
              <a:off x="1185" y="1573"/>
              <a:ext cx="43" cy="25"/>
            </a:xfrm>
            <a:custGeom>
              <a:avLst/>
              <a:gdLst/>
              <a:ahLst/>
              <a:cxnLst>
                <a:cxn ang="0">
                  <a:pos x="12" y="15"/>
                </a:cxn>
                <a:cxn ang="0">
                  <a:pos x="0" y="7"/>
                </a:cxn>
                <a:cxn ang="0">
                  <a:pos x="14" y="1"/>
                </a:cxn>
                <a:cxn ang="0">
                  <a:pos x="26" y="9"/>
                </a:cxn>
                <a:cxn ang="0">
                  <a:pos x="12" y="15"/>
                </a:cxn>
              </a:cxnLst>
              <a:rect l="0" t="0" r="r" b="b"/>
              <a:pathLst>
                <a:path w="26" h="15">
                  <a:moveTo>
                    <a:pt x="12" y="15"/>
                  </a:moveTo>
                  <a:cubicBezTo>
                    <a:pt x="5" y="14"/>
                    <a:pt x="0" y="11"/>
                    <a:pt x="0" y="7"/>
                  </a:cubicBezTo>
                  <a:cubicBezTo>
                    <a:pt x="1" y="3"/>
                    <a:pt x="7" y="0"/>
                    <a:pt x="14" y="1"/>
                  </a:cubicBezTo>
                  <a:cubicBezTo>
                    <a:pt x="21" y="1"/>
                    <a:pt x="26" y="5"/>
                    <a:pt x="26" y="9"/>
                  </a:cubicBezTo>
                  <a:cubicBezTo>
                    <a:pt x="25" y="13"/>
                    <a:pt x="19" y="15"/>
                    <a:pt x="12" y="15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091" name="Freeform 419"/>
            <p:cNvSpPr>
              <a:spLocks/>
            </p:cNvSpPr>
            <p:nvPr/>
          </p:nvSpPr>
          <p:spPr bwMode="auto">
            <a:xfrm>
              <a:off x="1181" y="1616"/>
              <a:ext cx="44" cy="25"/>
            </a:xfrm>
            <a:custGeom>
              <a:avLst/>
              <a:gdLst/>
              <a:ahLst/>
              <a:cxnLst>
                <a:cxn ang="0">
                  <a:pos x="13" y="14"/>
                </a:cxn>
                <a:cxn ang="0">
                  <a:pos x="1" y="6"/>
                </a:cxn>
                <a:cxn ang="0">
                  <a:pos x="14" y="0"/>
                </a:cxn>
                <a:cxn ang="0">
                  <a:pos x="26" y="8"/>
                </a:cxn>
                <a:cxn ang="0">
                  <a:pos x="13" y="14"/>
                </a:cxn>
              </a:cxnLst>
              <a:rect l="0" t="0" r="r" b="b"/>
              <a:pathLst>
                <a:path w="26" h="15">
                  <a:moveTo>
                    <a:pt x="13" y="14"/>
                  </a:moveTo>
                  <a:cubicBezTo>
                    <a:pt x="6" y="14"/>
                    <a:pt x="0" y="10"/>
                    <a:pt x="1" y="6"/>
                  </a:cubicBezTo>
                  <a:cubicBezTo>
                    <a:pt x="1" y="2"/>
                    <a:pt x="7" y="0"/>
                    <a:pt x="14" y="0"/>
                  </a:cubicBezTo>
                  <a:cubicBezTo>
                    <a:pt x="21" y="1"/>
                    <a:pt x="26" y="4"/>
                    <a:pt x="26" y="8"/>
                  </a:cubicBezTo>
                  <a:cubicBezTo>
                    <a:pt x="25" y="12"/>
                    <a:pt x="20" y="15"/>
                    <a:pt x="13" y="14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092" name="Freeform 420"/>
            <p:cNvSpPr>
              <a:spLocks/>
            </p:cNvSpPr>
            <p:nvPr/>
          </p:nvSpPr>
          <p:spPr bwMode="auto">
            <a:xfrm>
              <a:off x="1176" y="1658"/>
              <a:ext cx="44" cy="25"/>
            </a:xfrm>
            <a:custGeom>
              <a:avLst/>
              <a:gdLst/>
              <a:ahLst/>
              <a:cxnLst>
                <a:cxn ang="0">
                  <a:pos x="13" y="15"/>
                </a:cxn>
                <a:cxn ang="0">
                  <a:pos x="1" y="6"/>
                </a:cxn>
                <a:cxn ang="0">
                  <a:pos x="14" y="1"/>
                </a:cxn>
                <a:cxn ang="0">
                  <a:pos x="26" y="9"/>
                </a:cxn>
                <a:cxn ang="0">
                  <a:pos x="13" y="15"/>
                </a:cxn>
              </a:cxnLst>
              <a:rect l="0" t="0" r="r" b="b"/>
              <a:pathLst>
                <a:path w="26" h="15">
                  <a:moveTo>
                    <a:pt x="13" y="15"/>
                  </a:moveTo>
                  <a:cubicBezTo>
                    <a:pt x="6" y="14"/>
                    <a:pt x="0" y="10"/>
                    <a:pt x="1" y="6"/>
                  </a:cubicBezTo>
                  <a:cubicBezTo>
                    <a:pt x="1" y="3"/>
                    <a:pt x="7" y="0"/>
                    <a:pt x="14" y="1"/>
                  </a:cubicBezTo>
                  <a:cubicBezTo>
                    <a:pt x="21" y="1"/>
                    <a:pt x="26" y="5"/>
                    <a:pt x="26" y="9"/>
                  </a:cubicBezTo>
                  <a:cubicBezTo>
                    <a:pt x="26" y="13"/>
                    <a:pt x="20" y="15"/>
                    <a:pt x="13" y="15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093" name="Freeform 421"/>
            <p:cNvSpPr>
              <a:spLocks/>
            </p:cNvSpPr>
            <p:nvPr/>
          </p:nvSpPr>
          <p:spPr bwMode="auto">
            <a:xfrm>
              <a:off x="1175" y="1699"/>
              <a:ext cx="41" cy="27"/>
            </a:xfrm>
            <a:custGeom>
              <a:avLst/>
              <a:gdLst/>
              <a:ahLst/>
              <a:cxnLst>
                <a:cxn ang="0">
                  <a:pos x="12" y="15"/>
                </a:cxn>
                <a:cxn ang="0">
                  <a:pos x="0" y="7"/>
                </a:cxn>
                <a:cxn ang="0">
                  <a:pos x="13" y="1"/>
                </a:cxn>
                <a:cxn ang="0">
                  <a:pos x="25" y="9"/>
                </a:cxn>
                <a:cxn ang="0">
                  <a:pos x="12" y="15"/>
                </a:cxn>
              </a:cxnLst>
              <a:rect l="0" t="0" r="r" b="b"/>
              <a:pathLst>
                <a:path w="25" h="16">
                  <a:moveTo>
                    <a:pt x="12" y="15"/>
                  </a:moveTo>
                  <a:cubicBezTo>
                    <a:pt x="5" y="14"/>
                    <a:pt x="0" y="11"/>
                    <a:pt x="0" y="7"/>
                  </a:cubicBezTo>
                  <a:cubicBezTo>
                    <a:pt x="0" y="3"/>
                    <a:pt x="6" y="0"/>
                    <a:pt x="13" y="1"/>
                  </a:cubicBezTo>
                  <a:cubicBezTo>
                    <a:pt x="20" y="1"/>
                    <a:pt x="25" y="5"/>
                    <a:pt x="25" y="9"/>
                  </a:cubicBezTo>
                  <a:cubicBezTo>
                    <a:pt x="25" y="13"/>
                    <a:pt x="19" y="16"/>
                    <a:pt x="12" y="15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094" name="Freeform 422"/>
            <p:cNvSpPr>
              <a:spLocks/>
            </p:cNvSpPr>
            <p:nvPr/>
          </p:nvSpPr>
          <p:spPr bwMode="auto">
            <a:xfrm>
              <a:off x="1171" y="1744"/>
              <a:ext cx="42" cy="25"/>
            </a:xfrm>
            <a:custGeom>
              <a:avLst/>
              <a:gdLst/>
              <a:ahLst/>
              <a:cxnLst>
                <a:cxn ang="0">
                  <a:pos x="12" y="14"/>
                </a:cxn>
                <a:cxn ang="0">
                  <a:pos x="0" y="6"/>
                </a:cxn>
                <a:cxn ang="0">
                  <a:pos x="13" y="0"/>
                </a:cxn>
                <a:cxn ang="0">
                  <a:pos x="25" y="8"/>
                </a:cxn>
                <a:cxn ang="0">
                  <a:pos x="12" y="14"/>
                </a:cxn>
              </a:cxnLst>
              <a:rect l="0" t="0" r="r" b="b"/>
              <a:pathLst>
                <a:path w="25" h="15">
                  <a:moveTo>
                    <a:pt x="12" y="14"/>
                  </a:moveTo>
                  <a:cubicBezTo>
                    <a:pt x="5" y="14"/>
                    <a:pt x="0" y="10"/>
                    <a:pt x="0" y="6"/>
                  </a:cubicBezTo>
                  <a:cubicBezTo>
                    <a:pt x="0" y="3"/>
                    <a:pt x="6" y="0"/>
                    <a:pt x="13" y="0"/>
                  </a:cubicBezTo>
                  <a:cubicBezTo>
                    <a:pt x="20" y="1"/>
                    <a:pt x="25" y="4"/>
                    <a:pt x="25" y="8"/>
                  </a:cubicBezTo>
                  <a:cubicBezTo>
                    <a:pt x="25" y="12"/>
                    <a:pt x="19" y="15"/>
                    <a:pt x="12" y="14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095" name="Freeform 423"/>
            <p:cNvSpPr>
              <a:spLocks/>
            </p:cNvSpPr>
            <p:nvPr/>
          </p:nvSpPr>
          <p:spPr bwMode="auto">
            <a:xfrm>
              <a:off x="1165" y="1787"/>
              <a:ext cx="43" cy="25"/>
            </a:xfrm>
            <a:custGeom>
              <a:avLst/>
              <a:gdLst/>
              <a:ahLst/>
              <a:cxnLst>
                <a:cxn ang="0">
                  <a:pos x="12" y="14"/>
                </a:cxn>
                <a:cxn ang="0">
                  <a:pos x="0" y="7"/>
                </a:cxn>
                <a:cxn ang="0">
                  <a:pos x="13" y="0"/>
                </a:cxn>
                <a:cxn ang="0">
                  <a:pos x="25" y="8"/>
                </a:cxn>
                <a:cxn ang="0">
                  <a:pos x="12" y="14"/>
                </a:cxn>
              </a:cxnLst>
              <a:rect l="0" t="0" r="r" b="b"/>
              <a:pathLst>
                <a:path w="26" h="15">
                  <a:moveTo>
                    <a:pt x="12" y="14"/>
                  </a:moveTo>
                  <a:cubicBezTo>
                    <a:pt x="5" y="14"/>
                    <a:pt x="0" y="11"/>
                    <a:pt x="0" y="7"/>
                  </a:cubicBezTo>
                  <a:cubicBezTo>
                    <a:pt x="0" y="3"/>
                    <a:pt x="6" y="0"/>
                    <a:pt x="13" y="0"/>
                  </a:cubicBezTo>
                  <a:cubicBezTo>
                    <a:pt x="20" y="1"/>
                    <a:pt x="26" y="4"/>
                    <a:pt x="25" y="8"/>
                  </a:cubicBezTo>
                  <a:cubicBezTo>
                    <a:pt x="25" y="12"/>
                    <a:pt x="19" y="15"/>
                    <a:pt x="12" y="14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096" name="Freeform 424"/>
            <p:cNvSpPr>
              <a:spLocks/>
            </p:cNvSpPr>
            <p:nvPr/>
          </p:nvSpPr>
          <p:spPr bwMode="auto">
            <a:xfrm>
              <a:off x="1163" y="1832"/>
              <a:ext cx="43" cy="25"/>
            </a:xfrm>
            <a:custGeom>
              <a:avLst/>
              <a:gdLst/>
              <a:ahLst/>
              <a:cxnLst>
                <a:cxn ang="0">
                  <a:pos x="13" y="14"/>
                </a:cxn>
                <a:cxn ang="0">
                  <a:pos x="0" y="7"/>
                </a:cxn>
                <a:cxn ang="0">
                  <a:pos x="14" y="0"/>
                </a:cxn>
                <a:cxn ang="0">
                  <a:pos x="26" y="8"/>
                </a:cxn>
                <a:cxn ang="0">
                  <a:pos x="13" y="14"/>
                </a:cxn>
              </a:cxnLst>
              <a:rect l="0" t="0" r="r" b="b"/>
              <a:pathLst>
                <a:path w="26" h="15">
                  <a:moveTo>
                    <a:pt x="13" y="14"/>
                  </a:moveTo>
                  <a:cubicBezTo>
                    <a:pt x="6" y="14"/>
                    <a:pt x="0" y="10"/>
                    <a:pt x="0" y="7"/>
                  </a:cubicBezTo>
                  <a:cubicBezTo>
                    <a:pt x="1" y="3"/>
                    <a:pt x="7" y="0"/>
                    <a:pt x="14" y="0"/>
                  </a:cubicBezTo>
                  <a:cubicBezTo>
                    <a:pt x="21" y="1"/>
                    <a:pt x="26" y="4"/>
                    <a:pt x="26" y="8"/>
                  </a:cubicBezTo>
                  <a:cubicBezTo>
                    <a:pt x="26" y="12"/>
                    <a:pt x="20" y="15"/>
                    <a:pt x="13" y="14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097" name="Freeform 425"/>
            <p:cNvSpPr>
              <a:spLocks/>
            </p:cNvSpPr>
            <p:nvPr/>
          </p:nvSpPr>
          <p:spPr bwMode="auto">
            <a:xfrm>
              <a:off x="1155" y="1877"/>
              <a:ext cx="43" cy="24"/>
            </a:xfrm>
            <a:custGeom>
              <a:avLst/>
              <a:gdLst/>
              <a:ahLst/>
              <a:cxnLst>
                <a:cxn ang="0">
                  <a:pos x="13" y="14"/>
                </a:cxn>
                <a:cxn ang="0">
                  <a:pos x="1" y="6"/>
                </a:cxn>
                <a:cxn ang="0">
                  <a:pos x="14" y="0"/>
                </a:cxn>
                <a:cxn ang="0">
                  <a:pos x="26" y="8"/>
                </a:cxn>
                <a:cxn ang="0">
                  <a:pos x="13" y="14"/>
                </a:cxn>
              </a:cxnLst>
              <a:rect l="0" t="0" r="r" b="b"/>
              <a:pathLst>
                <a:path w="26" h="15">
                  <a:moveTo>
                    <a:pt x="13" y="14"/>
                  </a:moveTo>
                  <a:cubicBezTo>
                    <a:pt x="6" y="14"/>
                    <a:pt x="0" y="10"/>
                    <a:pt x="1" y="6"/>
                  </a:cubicBezTo>
                  <a:cubicBezTo>
                    <a:pt x="1" y="3"/>
                    <a:pt x="7" y="0"/>
                    <a:pt x="14" y="0"/>
                  </a:cubicBezTo>
                  <a:cubicBezTo>
                    <a:pt x="21" y="1"/>
                    <a:pt x="26" y="4"/>
                    <a:pt x="26" y="8"/>
                  </a:cubicBezTo>
                  <a:cubicBezTo>
                    <a:pt x="26" y="12"/>
                    <a:pt x="20" y="15"/>
                    <a:pt x="13" y="14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098" name="Freeform 426"/>
            <p:cNvSpPr>
              <a:spLocks/>
            </p:cNvSpPr>
            <p:nvPr/>
          </p:nvSpPr>
          <p:spPr bwMode="auto">
            <a:xfrm>
              <a:off x="1150" y="1923"/>
              <a:ext cx="43" cy="27"/>
            </a:xfrm>
            <a:custGeom>
              <a:avLst/>
              <a:gdLst/>
              <a:ahLst/>
              <a:cxnLst>
                <a:cxn ang="0">
                  <a:pos x="12" y="15"/>
                </a:cxn>
                <a:cxn ang="0">
                  <a:pos x="0" y="6"/>
                </a:cxn>
                <a:cxn ang="0">
                  <a:pos x="14" y="1"/>
                </a:cxn>
                <a:cxn ang="0">
                  <a:pos x="25" y="10"/>
                </a:cxn>
                <a:cxn ang="0">
                  <a:pos x="12" y="15"/>
                </a:cxn>
              </a:cxnLst>
              <a:rect l="0" t="0" r="r" b="b"/>
              <a:pathLst>
                <a:path w="26" h="16">
                  <a:moveTo>
                    <a:pt x="12" y="15"/>
                  </a:moveTo>
                  <a:cubicBezTo>
                    <a:pt x="5" y="14"/>
                    <a:pt x="0" y="10"/>
                    <a:pt x="0" y="6"/>
                  </a:cubicBezTo>
                  <a:cubicBezTo>
                    <a:pt x="1" y="2"/>
                    <a:pt x="7" y="0"/>
                    <a:pt x="14" y="1"/>
                  </a:cubicBezTo>
                  <a:cubicBezTo>
                    <a:pt x="21" y="2"/>
                    <a:pt x="26" y="6"/>
                    <a:pt x="25" y="10"/>
                  </a:cubicBezTo>
                  <a:cubicBezTo>
                    <a:pt x="25" y="14"/>
                    <a:pt x="19" y="16"/>
                    <a:pt x="12" y="15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099" name="Freeform 427"/>
            <p:cNvSpPr>
              <a:spLocks/>
            </p:cNvSpPr>
            <p:nvPr/>
          </p:nvSpPr>
          <p:spPr bwMode="auto">
            <a:xfrm>
              <a:off x="655" y="1469"/>
              <a:ext cx="44" cy="25"/>
            </a:xfrm>
            <a:custGeom>
              <a:avLst/>
              <a:gdLst/>
              <a:ahLst/>
              <a:cxnLst>
                <a:cxn ang="0">
                  <a:pos x="14" y="15"/>
                </a:cxn>
                <a:cxn ang="0">
                  <a:pos x="0" y="9"/>
                </a:cxn>
                <a:cxn ang="0">
                  <a:pos x="12" y="1"/>
                </a:cxn>
                <a:cxn ang="0">
                  <a:pos x="26" y="7"/>
                </a:cxn>
                <a:cxn ang="0">
                  <a:pos x="14" y="15"/>
                </a:cxn>
              </a:cxnLst>
              <a:rect l="0" t="0" r="r" b="b"/>
              <a:pathLst>
                <a:path w="26" h="15">
                  <a:moveTo>
                    <a:pt x="14" y="15"/>
                  </a:moveTo>
                  <a:cubicBezTo>
                    <a:pt x="7" y="15"/>
                    <a:pt x="1" y="13"/>
                    <a:pt x="0" y="9"/>
                  </a:cubicBezTo>
                  <a:cubicBezTo>
                    <a:pt x="0" y="5"/>
                    <a:pt x="6" y="1"/>
                    <a:pt x="12" y="1"/>
                  </a:cubicBezTo>
                  <a:cubicBezTo>
                    <a:pt x="19" y="0"/>
                    <a:pt x="25" y="3"/>
                    <a:pt x="26" y="7"/>
                  </a:cubicBezTo>
                  <a:cubicBezTo>
                    <a:pt x="26" y="10"/>
                    <a:pt x="21" y="14"/>
                    <a:pt x="14" y="15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00" name="Freeform 428"/>
            <p:cNvSpPr>
              <a:spLocks/>
            </p:cNvSpPr>
            <p:nvPr/>
          </p:nvSpPr>
          <p:spPr bwMode="auto">
            <a:xfrm>
              <a:off x="660" y="1512"/>
              <a:ext cx="44" cy="25"/>
            </a:xfrm>
            <a:custGeom>
              <a:avLst/>
              <a:gdLst/>
              <a:ahLst/>
              <a:cxnLst>
                <a:cxn ang="0">
                  <a:pos x="14" y="15"/>
                </a:cxn>
                <a:cxn ang="0">
                  <a:pos x="1" y="9"/>
                </a:cxn>
                <a:cxn ang="0">
                  <a:pos x="13" y="1"/>
                </a:cxn>
                <a:cxn ang="0">
                  <a:pos x="26" y="7"/>
                </a:cxn>
                <a:cxn ang="0">
                  <a:pos x="14" y="15"/>
                </a:cxn>
              </a:cxnLst>
              <a:rect l="0" t="0" r="r" b="b"/>
              <a:pathLst>
                <a:path w="26" h="15">
                  <a:moveTo>
                    <a:pt x="14" y="15"/>
                  </a:moveTo>
                  <a:cubicBezTo>
                    <a:pt x="7" y="15"/>
                    <a:pt x="1" y="13"/>
                    <a:pt x="1" y="9"/>
                  </a:cubicBezTo>
                  <a:cubicBezTo>
                    <a:pt x="0" y="5"/>
                    <a:pt x="6" y="1"/>
                    <a:pt x="13" y="1"/>
                  </a:cubicBezTo>
                  <a:cubicBezTo>
                    <a:pt x="20" y="0"/>
                    <a:pt x="26" y="3"/>
                    <a:pt x="26" y="7"/>
                  </a:cubicBezTo>
                  <a:cubicBezTo>
                    <a:pt x="26" y="11"/>
                    <a:pt x="21" y="14"/>
                    <a:pt x="14" y="15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01" name="Freeform 429"/>
            <p:cNvSpPr>
              <a:spLocks/>
            </p:cNvSpPr>
            <p:nvPr/>
          </p:nvSpPr>
          <p:spPr bwMode="auto">
            <a:xfrm>
              <a:off x="664" y="1553"/>
              <a:ext cx="45" cy="27"/>
            </a:xfrm>
            <a:custGeom>
              <a:avLst/>
              <a:gdLst/>
              <a:ahLst/>
              <a:cxnLst>
                <a:cxn ang="0">
                  <a:pos x="14" y="15"/>
                </a:cxn>
                <a:cxn ang="0">
                  <a:pos x="1" y="10"/>
                </a:cxn>
                <a:cxn ang="0">
                  <a:pos x="13" y="1"/>
                </a:cxn>
                <a:cxn ang="0">
                  <a:pos x="26" y="6"/>
                </a:cxn>
                <a:cxn ang="0">
                  <a:pos x="14" y="15"/>
                </a:cxn>
              </a:cxnLst>
              <a:rect l="0" t="0" r="r" b="b"/>
              <a:pathLst>
                <a:path w="27" h="16">
                  <a:moveTo>
                    <a:pt x="14" y="15"/>
                  </a:moveTo>
                  <a:cubicBezTo>
                    <a:pt x="7" y="16"/>
                    <a:pt x="1" y="13"/>
                    <a:pt x="1" y="10"/>
                  </a:cubicBezTo>
                  <a:cubicBezTo>
                    <a:pt x="0" y="6"/>
                    <a:pt x="6" y="2"/>
                    <a:pt x="13" y="1"/>
                  </a:cubicBezTo>
                  <a:cubicBezTo>
                    <a:pt x="19" y="0"/>
                    <a:pt x="26" y="2"/>
                    <a:pt x="26" y="6"/>
                  </a:cubicBezTo>
                  <a:cubicBezTo>
                    <a:pt x="27" y="10"/>
                    <a:pt x="21" y="14"/>
                    <a:pt x="14" y="15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02" name="Freeform 430"/>
            <p:cNvSpPr>
              <a:spLocks/>
            </p:cNvSpPr>
            <p:nvPr/>
          </p:nvSpPr>
          <p:spPr bwMode="auto">
            <a:xfrm>
              <a:off x="674" y="1593"/>
              <a:ext cx="43" cy="28"/>
            </a:xfrm>
            <a:custGeom>
              <a:avLst/>
              <a:gdLst/>
              <a:ahLst/>
              <a:cxnLst>
                <a:cxn ang="0">
                  <a:pos x="15" y="15"/>
                </a:cxn>
                <a:cxn ang="0">
                  <a:pos x="1" y="11"/>
                </a:cxn>
                <a:cxn ang="0">
                  <a:pos x="12" y="1"/>
                </a:cxn>
                <a:cxn ang="0">
                  <a:pos x="25" y="5"/>
                </a:cxn>
                <a:cxn ang="0">
                  <a:pos x="15" y="15"/>
                </a:cxn>
              </a:cxnLst>
              <a:rect l="0" t="0" r="r" b="b"/>
              <a:pathLst>
                <a:path w="26" h="17">
                  <a:moveTo>
                    <a:pt x="15" y="15"/>
                  </a:moveTo>
                  <a:cubicBezTo>
                    <a:pt x="8" y="17"/>
                    <a:pt x="2" y="15"/>
                    <a:pt x="1" y="11"/>
                  </a:cubicBezTo>
                  <a:cubicBezTo>
                    <a:pt x="0" y="7"/>
                    <a:pt x="5" y="3"/>
                    <a:pt x="12" y="1"/>
                  </a:cubicBezTo>
                  <a:cubicBezTo>
                    <a:pt x="18" y="0"/>
                    <a:pt x="25" y="1"/>
                    <a:pt x="25" y="5"/>
                  </a:cubicBezTo>
                  <a:cubicBezTo>
                    <a:pt x="26" y="9"/>
                    <a:pt x="21" y="13"/>
                    <a:pt x="15" y="15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03" name="Freeform 431"/>
            <p:cNvSpPr>
              <a:spLocks/>
            </p:cNvSpPr>
            <p:nvPr/>
          </p:nvSpPr>
          <p:spPr bwMode="auto">
            <a:xfrm>
              <a:off x="684" y="1631"/>
              <a:ext cx="43" cy="28"/>
            </a:xfrm>
            <a:custGeom>
              <a:avLst/>
              <a:gdLst/>
              <a:ahLst/>
              <a:cxnLst>
                <a:cxn ang="0">
                  <a:pos x="14" y="16"/>
                </a:cxn>
                <a:cxn ang="0">
                  <a:pos x="0" y="12"/>
                </a:cxn>
                <a:cxn ang="0">
                  <a:pos x="11" y="2"/>
                </a:cxn>
                <a:cxn ang="0">
                  <a:pos x="25" y="6"/>
                </a:cxn>
                <a:cxn ang="0">
                  <a:pos x="14" y="16"/>
                </a:cxn>
              </a:cxnLst>
              <a:rect l="0" t="0" r="r" b="b"/>
              <a:pathLst>
                <a:path w="26" h="17">
                  <a:moveTo>
                    <a:pt x="14" y="16"/>
                  </a:moveTo>
                  <a:cubicBezTo>
                    <a:pt x="8" y="17"/>
                    <a:pt x="1" y="16"/>
                    <a:pt x="0" y="12"/>
                  </a:cubicBezTo>
                  <a:cubicBezTo>
                    <a:pt x="0" y="8"/>
                    <a:pt x="4" y="4"/>
                    <a:pt x="11" y="2"/>
                  </a:cubicBezTo>
                  <a:cubicBezTo>
                    <a:pt x="18" y="0"/>
                    <a:pt x="24" y="2"/>
                    <a:pt x="25" y="6"/>
                  </a:cubicBezTo>
                  <a:cubicBezTo>
                    <a:pt x="26" y="10"/>
                    <a:pt x="21" y="14"/>
                    <a:pt x="14" y="16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04" name="Freeform 432"/>
            <p:cNvSpPr>
              <a:spLocks/>
            </p:cNvSpPr>
            <p:nvPr/>
          </p:nvSpPr>
          <p:spPr bwMode="auto">
            <a:xfrm>
              <a:off x="690" y="1674"/>
              <a:ext cx="43" cy="28"/>
            </a:xfrm>
            <a:custGeom>
              <a:avLst/>
              <a:gdLst/>
              <a:ahLst/>
              <a:cxnLst>
                <a:cxn ang="0">
                  <a:pos x="14" y="15"/>
                </a:cxn>
                <a:cxn ang="0">
                  <a:pos x="1" y="11"/>
                </a:cxn>
                <a:cxn ang="0">
                  <a:pos x="12" y="2"/>
                </a:cxn>
                <a:cxn ang="0">
                  <a:pos x="25" y="6"/>
                </a:cxn>
                <a:cxn ang="0">
                  <a:pos x="14" y="15"/>
                </a:cxn>
              </a:cxnLst>
              <a:rect l="0" t="0" r="r" b="b"/>
              <a:pathLst>
                <a:path w="26" h="17">
                  <a:moveTo>
                    <a:pt x="14" y="15"/>
                  </a:moveTo>
                  <a:cubicBezTo>
                    <a:pt x="8" y="17"/>
                    <a:pt x="1" y="15"/>
                    <a:pt x="1" y="11"/>
                  </a:cubicBezTo>
                  <a:cubicBezTo>
                    <a:pt x="0" y="7"/>
                    <a:pt x="5" y="3"/>
                    <a:pt x="12" y="2"/>
                  </a:cubicBezTo>
                  <a:cubicBezTo>
                    <a:pt x="18" y="0"/>
                    <a:pt x="25" y="2"/>
                    <a:pt x="25" y="6"/>
                  </a:cubicBezTo>
                  <a:cubicBezTo>
                    <a:pt x="26" y="10"/>
                    <a:pt x="21" y="14"/>
                    <a:pt x="14" y="15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05" name="Freeform 433"/>
            <p:cNvSpPr>
              <a:spLocks/>
            </p:cNvSpPr>
            <p:nvPr/>
          </p:nvSpPr>
          <p:spPr bwMode="auto">
            <a:xfrm>
              <a:off x="699" y="1717"/>
              <a:ext cx="44" cy="27"/>
            </a:xfrm>
            <a:custGeom>
              <a:avLst/>
              <a:gdLst/>
              <a:ahLst/>
              <a:cxnLst>
                <a:cxn ang="0">
                  <a:pos x="15" y="15"/>
                </a:cxn>
                <a:cxn ang="0">
                  <a:pos x="1" y="10"/>
                </a:cxn>
                <a:cxn ang="0">
                  <a:pos x="12" y="1"/>
                </a:cxn>
                <a:cxn ang="0">
                  <a:pos x="26" y="6"/>
                </a:cxn>
                <a:cxn ang="0">
                  <a:pos x="15" y="15"/>
                </a:cxn>
              </a:cxnLst>
              <a:rect l="0" t="0" r="r" b="b"/>
              <a:pathLst>
                <a:path w="27" h="16">
                  <a:moveTo>
                    <a:pt x="15" y="15"/>
                  </a:moveTo>
                  <a:cubicBezTo>
                    <a:pt x="8" y="16"/>
                    <a:pt x="2" y="14"/>
                    <a:pt x="1" y="10"/>
                  </a:cubicBezTo>
                  <a:cubicBezTo>
                    <a:pt x="0" y="6"/>
                    <a:pt x="5" y="2"/>
                    <a:pt x="12" y="1"/>
                  </a:cubicBezTo>
                  <a:cubicBezTo>
                    <a:pt x="19" y="0"/>
                    <a:pt x="25" y="2"/>
                    <a:pt x="26" y="6"/>
                  </a:cubicBezTo>
                  <a:cubicBezTo>
                    <a:pt x="27" y="9"/>
                    <a:pt x="22" y="14"/>
                    <a:pt x="15" y="15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06" name="Freeform 434"/>
            <p:cNvSpPr>
              <a:spLocks/>
            </p:cNvSpPr>
            <p:nvPr/>
          </p:nvSpPr>
          <p:spPr bwMode="auto">
            <a:xfrm>
              <a:off x="705" y="1764"/>
              <a:ext cx="45" cy="26"/>
            </a:xfrm>
            <a:custGeom>
              <a:avLst/>
              <a:gdLst/>
              <a:ahLst/>
              <a:cxnLst>
                <a:cxn ang="0">
                  <a:pos x="15" y="15"/>
                </a:cxn>
                <a:cxn ang="0">
                  <a:pos x="1" y="10"/>
                </a:cxn>
                <a:cxn ang="0">
                  <a:pos x="12" y="1"/>
                </a:cxn>
                <a:cxn ang="0">
                  <a:pos x="26" y="6"/>
                </a:cxn>
                <a:cxn ang="0">
                  <a:pos x="15" y="15"/>
                </a:cxn>
              </a:cxnLst>
              <a:rect l="0" t="0" r="r" b="b"/>
              <a:pathLst>
                <a:path w="27" h="16">
                  <a:moveTo>
                    <a:pt x="15" y="15"/>
                  </a:moveTo>
                  <a:cubicBezTo>
                    <a:pt x="8" y="16"/>
                    <a:pt x="2" y="14"/>
                    <a:pt x="1" y="10"/>
                  </a:cubicBezTo>
                  <a:cubicBezTo>
                    <a:pt x="0" y="7"/>
                    <a:pt x="5" y="3"/>
                    <a:pt x="12" y="1"/>
                  </a:cubicBezTo>
                  <a:cubicBezTo>
                    <a:pt x="19" y="0"/>
                    <a:pt x="25" y="2"/>
                    <a:pt x="26" y="6"/>
                  </a:cubicBezTo>
                  <a:cubicBezTo>
                    <a:pt x="27" y="10"/>
                    <a:pt x="22" y="14"/>
                    <a:pt x="15" y="15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07" name="Freeform 435"/>
            <p:cNvSpPr>
              <a:spLocks/>
            </p:cNvSpPr>
            <p:nvPr/>
          </p:nvSpPr>
          <p:spPr bwMode="auto">
            <a:xfrm>
              <a:off x="714" y="1804"/>
              <a:ext cx="43" cy="28"/>
            </a:xfrm>
            <a:custGeom>
              <a:avLst/>
              <a:gdLst/>
              <a:ahLst/>
              <a:cxnLst>
                <a:cxn ang="0">
                  <a:pos x="15" y="16"/>
                </a:cxn>
                <a:cxn ang="0">
                  <a:pos x="1" y="12"/>
                </a:cxn>
                <a:cxn ang="0">
                  <a:pos x="12" y="2"/>
                </a:cxn>
                <a:cxn ang="0">
                  <a:pos x="26" y="6"/>
                </a:cxn>
                <a:cxn ang="0">
                  <a:pos x="15" y="16"/>
                </a:cxn>
              </a:cxnLst>
              <a:rect l="0" t="0" r="r" b="b"/>
              <a:pathLst>
                <a:path w="26" h="17">
                  <a:moveTo>
                    <a:pt x="15" y="16"/>
                  </a:moveTo>
                  <a:cubicBezTo>
                    <a:pt x="8" y="17"/>
                    <a:pt x="2" y="16"/>
                    <a:pt x="1" y="12"/>
                  </a:cubicBezTo>
                  <a:cubicBezTo>
                    <a:pt x="0" y="8"/>
                    <a:pt x="5" y="4"/>
                    <a:pt x="12" y="2"/>
                  </a:cubicBezTo>
                  <a:cubicBezTo>
                    <a:pt x="18" y="0"/>
                    <a:pt x="25" y="2"/>
                    <a:pt x="26" y="6"/>
                  </a:cubicBezTo>
                  <a:cubicBezTo>
                    <a:pt x="26" y="10"/>
                    <a:pt x="22" y="14"/>
                    <a:pt x="15" y="16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08" name="Freeform 436"/>
            <p:cNvSpPr>
              <a:spLocks/>
            </p:cNvSpPr>
            <p:nvPr/>
          </p:nvSpPr>
          <p:spPr bwMode="auto">
            <a:xfrm>
              <a:off x="724" y="1845"/>
              <a:ext cx="44" cy="28"/>
            </a:xfrm>
            <a:custGeom>
              <a:avLst/>
              <a:gdLst/>
              <a:ahLst/>
              <a:cxnLst>
                <a:cxn ang="0">
                  <a:pos x="16" y="15"/>
                </a:cxn>
                <a:cxn ang="0">
                  <a:pos x="1" y="12"/>
                </a:cxn>
                <a:cxn ang="0">
                  <a:pos x="12" y="2"/>
                </a:cxn>
                <a:cxn ang="0">
                  <a:pos x="26" y="5"/>
                </a:cxn>
                <a:cxn ang="0">
                  <a:pos x="16" y="15"/>
                </a:cxn>
              </a:cxnLst>
              <a:rect l="0" t="0" r="r" b="b"/>
              <a:pathLst>
                <a:path w="27" h="17">
                  <a:moveTo>
                    <a:pt x="16" y="15"/>
                  </a:moveTo>
                  <a:cubicBezTo>
                    <a:pt x="9" y="17"/>
                    <a:pt x="3" y="16"/>
                    <a:pt x="1" y="12"/>
                  </a:cubicBezTo>
                  <a:cubicBezTo>
                    <a:pt x="0" y="8"/>
                    <a:pt x="5" y="4"/>
                    <a:pt x="12" y="2"/>
                  </a:cubicBezTo>
                  <a:cubicBezTo>
                    <a:pt x="18" y="0"/>
                    <a:pt x="25" y="1"/>
                    <a:pt x="26" y="5"/>
                  </a:cubicBezTo>
                  <a:cubicBezTo>
                    <a:pt x="27" y="9"/>
                    <a:pt x="22" y="13"/>
                    <a:pt x="16" y="15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09" name="Freeform 437"/>
            <p:cNvSpPr>
              <a:spLocks/>
            </p:cNvSpPr>
            <p:nvPr/>
          </p:nvSpPr>
          <p:spPr bwMode="auto">
            <a:xfrm>
              <a:off x="735" y="1883"/>
              <a:ext cx="45" cy="30"/>
            </a:xfrm>
            <a:custGeom>
              <a:avLst/>
              <a:gdLst/>
              <a:ahLst/>
              <a:cxnLst>
                <a:cxn ang="0">
                  <a:pos x="16" y="16"/>
                </a:cxn>
                <a:cxn ang="0">
                  <a:pos x="1" y="13"/>
                </a:cxn>
                <a:cxn ang="0">
                  <a:pos x="12" y="2"/>
                </a:cxn>
                <a:cxn ang="0">
                  <a:pos x="26" y="5"/>
                </a:cxn>
                <a:cxn ang="0">
                  <a:pos x="16" y="16"/>
                </a:cxn>
              </a:cxnLst>
              <a:rect l="0" t="0" r="r" b="b"/>
              <a:pathLst>
                <a:path w="27" h="18">
                  <a:moveTo>
                    <a:pt x="16" y="16"/>
                  </a:moveTo>
                  <a:cubicBezTo>
                    <a:pt x="9" y="18"/>
                    <a:pt x="3" y="16"/>
                    <a:pt x="1" y="13"/>
                  </a:cubicBezTo>
                  <a:cubicBezTo>
                    <a:pt x="0" y="9"/>
                    <a:pt x="5" y="4"/>
                    <a:pt x="12" y="2"/>
                  </a:cubicBezTo>
                  <a:cubicBezTo>
                    <a:pt x="18" y="0"/>
                    <a:pt x="25" y="2"/>
                    <a:pt x="26" y="5"/>
                  </a:cubicBezTo>
                  <a:cubicBezTo>
                    <a:pt x="27" y="9"/>
                    <a:pt x="22" y="14"/>
                    <a:pt x="16" y="16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10" name="Freeform 438"/>
            <p:cNvSpPr>
              <a:spLocks/>
            </p:cNvSpPr>
            <p:nvPr/>
          </p:nvSpPr>
          <p:spPr bwMode="auto">
            <a:xfrm>
              <a:off x="747" y="1926"/>
              <a:ext cx="43" cy="29"/>
            </a:xfrm>
            <a:custGeom>
              <a:avLst/>
              <a:gdLst/>
              <a:ahLst/>
              <a:cxnLst>
                <a:cxn ang="0">
                  <a:pos x="15" y="15"/>
                </a:cxn>
                <a:cxn ang="0">
                  <a:pos x="1" y="12"/>
                </a:cxn>
                <a:cxn ang="0">
                  <a:pos x="11" y="2"/>
                </a:cxn>
                <a:cxn ang="0">
                  <a:pos x="25" y="5"/>
                </a:cxn>
                <a:cxn ang="0">
                  <a:pos x="15" y="15"/>
                </a:cxn>
              </a:cxnLst>
              <a:rect l="0" t="0" r="r" b="b"/>
              <a:pathLst>
                <a:path w="26" h="17">
                  <a:moveTo>
                    <a:pt x="15" y="15"/>
                  </a:moveTo>
                  <a:cubicBezTo>
                    <a:pt x="8" y="17"/>
                    <a:pt x="2" y="16"/>
                    <a:pt x="1" y="12"/>
                  </a:cubicBezTo>
                  <a:cubicBezTo>
                    <a:pt x="0" y="9"/>
                    <a:pt x="4" y="4"/>
                    <a:pt x="11" y="2"/>
                  </a:cubicBezTo>
                  <a:cubicBezTo>
                    <a:pt x="18" y="0"/>
                    <a:pt x="24" y="1"/>
                    <a:pt x="25" y="5"/>
                  </a:cubicBezTo>
                  <a:cubicBezTo>
                    <a:pt x="26" y="9"/>
                    <a:pt x="22" y="13"/>
                    <a:pt x="15" y="15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11" name="Freeform 439"/>
            <p:cNvSpPr>
              <a:spLocks/>
            </p:cNvSpPr>
            <p:nvPr/>
          </p:nvSpPr>
          <p:spPr bwMode="auto">
            <a:xfrm>
              <a:off x="975" y="2215"/>
              <a:ext cx="210" cy="234"/>
            </a:xfrm>
            <a:custGeom>
              <a:avLst/>
              <a:gdLst/>
              <a:ahLst/>
              <a:cxnLst>
                <a:cxn ang="0">
                  <a:pos x="10" y="30"/>
                </a:cxn>
                <a:cxn ang="0">
                  <a:pos x="100" y="70"/>
                </a:cxn>
                <a:cxn ang="0">
                  <a:pos x="10" y="30"/>
                </a:cxn>
              </a:cxnLst>
              <a:rect l="0" t="0" r="r" b="b"/>
              <a:pathLst>
                <a:path w="126" h="141">
                  <a:moveTo>
                    <a:pt x="10" y="30"/>
                  </a:moveTo>
                  <a:cubicBezTo>
                    <a:pt x="0" y="52"/>
                    <a:pt x="74" y="141"/>
                    <a:pt x="100" y="70"/>
                  </a:cubicBezTo>
                  <a:cubicBezTo>
                    <a:pt x="126" y="0"/>
                    <a:pt x="20" y="8"/>
                    <a:pt x="10" y="30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12" name="Oval 440"/>
            <p:cNvSpPr>
              <a:spLocks noChangeArrowheads="1"/>
            </p:cNvSpPr>
            <p:nvPr/>
          </p:nvSpPr>
          <p:spPr bwMode="auto">
            <a:xfrm>
              <a:off x="1313" y="2124"/>
              <a:ext cx="53" cy="53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13" name="Freeform 441"/>
            <p:cNvSpPr>
              <a:spLocks/>
            </p:cNvSpPr>
            <p:nvPr/>
          </p:nvSpPr>
          <p:spPr bwMode="auto">
            <a:xfrm>
              <a:off x="1241" y="2019"/>
              <a:ext cx="188" cy="232"/>
            </a:xfrm>
            <a:custGeom>
              <a:avLst/>
              <a:gdLst/>
              <a:ahLst/>
              <a:cxnLst>
                <a:cxn ang="0">
                  <a:pos x="103" y="100"/>
                </a:cxn>
                <a:cxn ang="0">
                  <a:pos x="27" y="70"/>
                </a:cxn>
                <a:cxn ang="0">
                  <a:pos x="103" y="100"/>
                </a:cxn>
              </a:cxnLst>
              <a:rect l="0" t="0" r="r" b="b"/>
              <a:pathLst>
                <a:path w="113" h="140">
                  <a:moveTo>
                    <a:pt x="103" y="100"/>
                  </a:moveTo>
                  <a:cubicBezTo>
                    <a:pt x="113" y="78"/>
                    <a:pt x="53" y="0"/>
                    <a:pt x="27" y="70"/>
                  </a:cubicBezTo>
                  <a:cubicBezTo>
                    <a:pt x="0" y="140"/>
                    <a:pt x="93" y="122"/>
                    <a:pt x="103" y="100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14" name="Oval 442"/>
            <p:cNvSpPr>
              <a:spLocks noChangeArrowheads="1"/>
            </p:cNvSpPr>
            <p:nvPr/>
          </p:nvSpPr>
          <p:spPr bwMode="auto">
            <a:xfrm>
              <a:off x="785" y="1983"/>
              <a:ext cx="42" cy="41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15" name="Oval 443"/>
            <p:cNvSpPr>
              <a:spLocks noChangeArrowheads="1"/>
            </p:cNvSpPr>
            <p:nvPr/>
          </p:nvSpPr>
          <p:spPr bwMode="auto">
            <a:xfrm>
              <a:off x="807" y="2087"/>
              <a:ext cx="41" cy="42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16" name="Oval 444"/>
            <p:cNvSpPr>
              <a:spLocks noChangeArrowheads="1"/>
            </p:cNvSpPr>
            <p:nvPr/>
          </p:nvSpPr>
          <p:spPr bwMode="auto">
            <a:xfrm>
              <a:off x="1108" y="2039"/>
              <a:ext cx="42" cy="42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17" name="Oval 445"/>
            <p:cNvSpPr>
              <a:spLocks noChangeArrowheads="1"/>
            </p:cNvSpPr>
            <p:nvPr/>
          </p:nvSpPr>
          <p:spPr bwMode="auto">
            <a:xfrm>
              <a:off x="1393" y="1978"/>
              <a:ext cx="41" cy="41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18" name="Oval 446"/>
            <p:cNvSpPr>
              <a:spLocks noChangeArrowheads="1"/>
            </p:cNvSpPr>
            <p:nvPr/>
          </p:nvSpPr>
          <p:spPr bwMode="auto">
            <a:xfrm>
              <a:off x="1285" y="2288"/>
              <a:ext cx="41" cy="41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19" name="Oval 447"/>
            <p:cNvSpPr>
              <a:spLocks noChangeArrowheads="1"/>
            </p:cNvSpPr>
            <p:nvPr/>
          </p:nvSpPr>
          <p:spPr bwMode="auto">
            <a:xfrm>
              <a:off x="1251" y="2401"/>
              <a:ext cx="42" cy="41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20" name="Oval 448"/>
            <p:cNvSpPr>
              <a:spLocks noChangeArrowheads="1"/>
            </p:cNvSpPr>
            <p:nvPr/>
          </p:nvSpPr>
          <p:spPr bwMode="auto">
            <a:xfrm>
              <a:off x="1226" y="2515"/>
              <a:ext cx="42" cy="42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21" name="Oval 449"/>
            <p:cNvSpPr>
              <a:spLocks noChangeArrowheads="1"/>
            </p:cNvSpPr>
            <p:nvPr/>
          </p:nvSpPr>
          <p:spPr bwMode="auto">
            <a:xfrm>
              <a:off x="1211" y="2625"/>
              <a:ext cx="42" cy="41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22" name="Oval 450"/>
            <p:cNvSpPr>
              <a:spLocks noChangeArrowheads="1"/>
            </p:cNvSpPr>
            <p:nvPr/>
          </p:nvSpPr>
          <p:spPr bwMode="auto">
            <a:xfrm>
              <a:off x="1200" y="2883"/>
              <a:ext cx="41" cy="42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23" name="Oval 451"/>
            <p:cNvSpPr>
              <a:spLocks noChangeArrowheads="1"/>
            </p:cNvSpPr>
            <p:nvPr/>
          </p:nvSpPr>
          <p:spPr bwMode="auto">
            <a:xfrm>
              <a:off x="1185" y="3003"/>
              <a:ext cx="41" cy="41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24" name="Oval 452"/>
            <p:cNvSpPr>
              <a:spLocks noChangeArrowheads="1"/>
            </p:cNvSpPr>
            <p:nvPr/>
          </p:nvSpPr>
          <p:spPr bwMode="auto">
            <a:xfrm>
              <a:off x="1203" y="3107"/>
              <a:ext cx="42" cy="42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25" name="Oval 453"/>
            <p:cNvSpPr>
              <a:spLocks noChangeArrowheads="1"/>
            </p:cNvSpPr>
            <p:nvPr/>
          </p:nvSpPr>
          <p:spPr bwMode="auto">
            <a:xfrm>
              <a:off x="1270" y="3187"/>
              <a:ext cx="41" cy="41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26" name="Oval 454"/>
            <p:cNvSpPr>
              <a:spLocks noChangeArrowheads="1"/>
            </p:cNvSpPr>
            <p:nvPr/>
          </p:nvSpPr>
          <p:spPr bwMode="auto">
            <a:xfrm>
              <a:off x="1368" y="3215"/>
              <a:ext cx="41" cy="41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27" name="Oval 455"/>
            <p:cNvSpPr>
              <a:spLocks noChangeArrowheads="1"/>
            </p:cNvSpPr>
            <p:nvPr/>
          </p:nvSpPr>
          <p:spPr bwMode="auto">
            <a:xfrm>
              <a:off x="1083" y="2137"/>
              <a:ext cx="42" cy="41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28" name="Oval 456"/>
            <p:cNvSpPr>
              <a:spLocks noChangeArrowheads="1"/>
            </p:cNvSpPr>
            <p:nvPr/>
          </p:nvSpPr>
          <p:spPr bwMode="auto">
            <a:xfrm>
              <a:off x="813" y="2197"/>
              <a:ext cx="42" cy="41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29" name="Oval 457"/>
            <p:cNvSpPr>
              <a:spLocks noChangeArrowheads="1"/>
            </p:cNvSpPr>
            <p:nvPr/>
          </p:nvSpPr>
          <p:spPr bwMode="auto">
            <a:xfrm>
              <a:off x="805" y="2300"/>
              <a:ext cx="42" cy="41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30" name="Oval 458"/>
            <p:cNvSpPr>
              <a:spLocks noChangeArrowheads="1"/>
            </p:cNvSpPr>
            <p:nvPr/>
          </p:nvSpPr>
          <p:spPr bwMode="auto">
            <a:xfrm>
              <a:off x="800" y="2387"/>
              <a:ext cx="42" cy="42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31" name="Oval 459"/>
            <p:cNvSpPr>
              <a:spLocks noChangeArrowheads="1"/>
            </p:cNvSpPr>
            <p:nvPr/>
          </p:nvSpPr>
          <p:spPr bwMode="auto">
            <a:xfrm>
              <a:off x="773" y="2610"/>
              <a:ext cx="42" cy="41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32" name="Oval 460"/>
            <p:cNvSpPr>
              <a:spLocks noChangeArrowheads="1"/>
            </p:cNvSpPr>
            <p:nvPr/>
          </p:nvSpPr>
          <p:spPr bwMode="auto">
            <a:xfrm>
              <a:off x="768" y="2714"/>
              <a:ext cx="42" cy="42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33" name="Oval 461"/>
            <p:cNvSpPr>
              <a:spLocks noChangeArrowheads="1"/>
            </p:cNvSpPr>
            <p:nvPr/>
          </p:nvSpPr>
          <p:spPr bwMode="auto">
            <a:xfrm>
              <a:off x="757" y="2817"/>
              <a:ext cx="41" cy="41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34" name="Oval 462"/>
            <p:cNvSpPr>
              <a:spLocks noChangeArrowheads="1"/>
            </p:cNvSpPr>
            <p:nvPr/>
          </p:nvSpPr>
          <p:spPr bwMode="auto">
            <a:xfrm>
              <a:off x="750" y="2920"/>
              <a:ext cx="42" cy="41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35" name="Oval 463"/>
            <p:cNvSpPr>
              <a:spLocks noChangeArrowheads="1"/>
            </p:cNvSpPr>
            <p:nvPr/>
          </p:nvSpPr>
          <p:spPr bwMode="auto">
            <a:xfrm>
              <a:off x="750" y="3006"/>
              <a:ext cx="42" cy="41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36" name="Oval 464"/>
            <p:cNvSpPr>
              <a:spLocks noChangeArrowheads="1"/>
            </p:cNvSpPr>
            <p:nvPr/>
          </p:nvSpPr>
          <p:spPr bwMode="auto">
            <a:xfrm>
              <a:off x="733" y="3268"/>
              <a:ext cx="42" cy="42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37" name="Oval 465"/>
            <p:cNvSpPr>
              <a:spLocks noChangeArrowheads="1"/>
            </p:cNvSpPr>
            <p:nvPr/>
          </p:nvSpPr>
          <p:spPr bwMode="auto">
            <a:xfrm>
              <a:off x="730" y="3366"/>
              <a:ext cx="42" cy="41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38" name="Oval 466"/>
            <p:cNvSpPr>
              <a:spLocks noChangeArrowheads="1"/>
            </p:cNvSpPr>
            <p:nvPr/>
          </p:nvSpPr>
          <p:spPr bwMode="auto">
            <a:xfrm>
              <a:off x="732" y="3477"/>
              <a:ext cx="41" cy="41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39" name="Oval 467"/>
            <p:cNvSpPr>
              <a:spLocks noChangeArrowheads="1"/>
            </p:cNvSpPr>
            <p:nvPr/>
          </p:nvSpPr>
          <p:spPr bwMode="auto">
            <a:xfrm>
              <a:off x="895" y="3482"/>
              <a:ext cx="42" cy="41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40" name="Oval 468"/>
            <p:cNvSpPr>
              <a:spLocks noChangeArrowheads="1"/>
            </p:cNvSpPr>
            <p:nvPr/>
          </p:nvSpPr>
          <p:spPr bwMode="auto">
            <a:xfrm>
              <a:off x="1130" y="3407"/>
              <a:ext cx="41" cy="43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41" name="Oval 469"/>
            <p:cNvSpPr>
              <a:spLocks noChangeArrowheads="1"/>
            </p:cNvSpPr>
            <p:nvPr/>
          </p:nvSpPr>
          <p:spPr bwMode="auto">
            <a:xfrm>
              <a:off x="1218" y="3407"/>
              <a:ext cx="42" cy="42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42" name="Oval 470"/>
            <p:cNvSpPr>
              <a:spLocks noChangeArrowheads="1"/>
            </p:cNvSpPr>
            <p:nvPr/>
          </p:nvSpPr>
          <p:spPr bwMode="auto">
            <a:xfrm>
              <a:off x="1111" y="3512"/>
              <a:ext cx="42" cy="41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43" name="Oval 471"/>
            <p:cNvSpPr>
              <a:spLocks noChangeArrowheads="1"/>
            </p:cNvSpPr>
            <p:nvPr/>
          </p:nvSpPr>
          <p:spPr bwMode="auto">
            <a:xfrm>
              <a:off x="1118" y="3621"/>
              <a:ext cx="42" cy="42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44" name="Oval 472"/>
            <p:cNvSpPr>
              <a:spLocks noChangeArrowheads="1"/>
            </p:cNvSpPr>
            <p:nvPr/>
          </p:nvSpPr>
          <p:spPr bwMode="auto">
            <a:xfrm>
              <a:off x="1150" y="3726"/>
              <a:ext cx="43" cy="41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45" name="Oval 473"/>
            <p:cNvSpPr>
              <a:spLocks noChangeArrowheads="1"/>
            </p:cNvSpPr>
            <p:nvPr/>
          </p:nvSpPr>
          <p:spPr bwMode="auto">
            <a:xfrm>
              <a:off x="1245" y="3774"/>
              <a:ext cx="41" cy="43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46" name="Oval 474"/>
            <p:cNvSpPr>
              <a:spLocks noChangeArrowheads="1"/>
            </p:cNvSpPr>
            <p:nvPr/>
          </p:nvSpPr>
          <p:spPr bwMode="auto">
            <a:xfrm>
              <a:off x="1295" y="3673"/>
              <a:ext cx="41" cy="41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47" name="Oval 475"/>
            <p:cNvSpPr>
              <a:spLocks noChangeArrowheads="1"/>
            </p:cNvSpPr>
            <p:nvPr/>
          </p:nvSpPr>
          <p:spPr bwMode="auto">
            <a:xfrm>
              <a:off x="1286" y="3578"/>
              <a:ext cx="42" cy="42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48" name="Oval 476"/>
            <p:cNvSpPr>
              <a:spLocks noChangeArrowheads="1"/>
            </p:cNvSpPr>
            <p:nvPr/>
          </p:nvSpPr>
          <p:spPr bwMode="auto">
            <a:xfrm>
              <a:off x="1265" y="3492"/>
              <a:ext cx="41" cy="41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49" name="Oval 477"/>
            <p:cNvSpPr>
              <a:spLocks noChangeArrowheads="1"/>
            </p:cNvSpPr>
            <p:nvPr/>
          </p:nvSpPr>
          <p:spPr bwMode="auto">
            <a:xfrm>
              <a:off x="765" y="3777"/>
              <a:ext cx="42" cy="42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50" name="Oval 478"/>
            <p:cNvSpPr>
              <a:spLocks noChangeArrowheads="1"/>
            </p:cNvSpPr>
            <p:nvPr/>
          </p:nvSpPr>
          <p:spPr bwMode="auto">
            <a:xfrm>
              <a:off x="895" y="3378"/>
              <a:ext cx="42" cy="41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51" name="Oval 479"/>
            <p:cNvSpPr>
              <a:spLocks noChangeArrowheads="1"/>
            </p:cNvSpPr>
            <p:nvPr/>
          </p:nvSpPr>
          <p:spPr bwMode="auto">
            <a:xfrm>
              <a:off x="915" y="3049"/>
              <a:ext cx="42" cy="42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52" name="Oval 480"/>
            <p:cNvSpPr>
              <a:spLocks noChangeArrowheads="1"/>
            </p:cNvSpPr>
            <p:nvPr/>
          </p:nvSpPr>
          <p:spPr bwMode="auto">
            <a:xfrm>
              <a:off x="917" y="2958"/>
              <a:ext cx="41" cy="41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53" name="Oval 481"/>
            <p:cNvSpPr>
              <a:spLocks noChangeArrowheads="1"/>
            </p:cNvSpPr>
            <p:nvPr/>
          </p:nvSpPr>
          <p:spPr bwMode="auto">
            <a:xfrm>
              <a:off x="963" y="2633"/>
              <a:ext cx="42" cy="41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54" name="Oval 482"/>
            <p:cNvSpPr>
              <a:spLocks noChangeArrowheads="1"/>
            </p:cNvSpPr>
            <p:nvPr/>
          </p:nvSpPr>
          <p:spPr bwMode="auto">
            <a:xfrm>
              <a:off x="987" y="2527"/>
              <a:ext cx="41" cy="41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55" name="Oval 483"/>
            <p:cNvSpPr>
              <a:spLocks noChangeArrowheads="1"/>
            </p:cNvSpPr>
            <p:nvPr/>
          </p:nvSpPr>
          <p:spPr bwMode="auto">
            <a:xfrm>
              <a:off x="1003" y="2432"/>
              <a:ext cx="42" cy="42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56" name="Oval 484"/>
            <p:cNvSpPr>
              <a:spLocks noChangeArrowheads="1"/>
            </p:cNvSpPr>
            <p:nvPr/>
          </p:nvSpPr>
          <p:spPr bwMode="auto">
            <a:xfrm>
              <a:off x="895" y="3601"/>
              <a:ext cx="42" cy="42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57" name="Oval 485"/>
            <p:cNvSpPr>
              <a:spLocks noChangeArrowheads="1"/>
            </p:cNvSpPr>
            <p:nvPr/>
          </p:nvSpPr>
          <p:spPr bwMode="auto">
            <a:xfrm>
              <a:off x="895" y="3742"/>
              <a:ext cx="42" cy="42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58" name="Oval 486"/>
            <p:cNvSpPr>
              <a:spLocks noChangeArrowheads="1"/>
            </p:cNvSpPr>
            <p:nvPr/>
          </p:nvSpPr>
          <p:spPr bwMode="auto">
            <a:xfrm>
              <a:off x="842" y="3850"/>
              <a:ext cx="41" cy="42"/>
            </a:xfrm>
            <a:prstGeom prst="ellipse">
              <a:avLst/>
            </a:prstGeom>
            <a:noFill/>
            <a:ln w="6350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59" name="Oval 487"/>
            <p:cNvSpPr>
              <a:spLocks noChangeArrowheads="1"/>
            </p:cNvSpPr>
            <p:nvPr/>
          </p:nvSpPr>
          <p:spPr bwMode="auto">
            <a:xfrm>
              <a:off x="1311" y="2119"/>
              <a:ext cx="32" cy="33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60" name="Oval 488"/>
            <p:cNvSpPr>
              <a:spLocks noChangeArrowheads="1"/>
            </p:cNvSpPr>
            <p:nvPr/>
          </p:nvSpPr>
          <p:spPr bwMode="auto">
            <a:xfrm>
              <a:off x="1052" y="2265"/>
              <a:ext cx="31" cy="31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61" name="Oval 489"/>
            <p:cNvSpPr>
              <a:spLocks noChangeArrowheads="1"/>
            </p:cNvSpPr>
            <p:nvPr/>
          </p:nvSpPr>
          <p:spPr bwMode="auto">
            <a:xfrm>
              <a:off x="742" y="2469"/>
              <a:ext cx="31" cy="33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62" name="Oval 490"/>
            <p:cNvSpPr>
              <a:spLocks noChangeArrowheads="1"/>
            </p:cNvSpPr>
            <p:nvPr/>
          </p:nvSpPr>
          <p:spPr bwMode="auto">
            <a:xfrm>
              <a:off x="702" y="3099"/>
              <a:ext cx="31" cy="31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63" name="Oval 491"/>
            <p:cNvSpPr>
              <a:spLocks noChangeArrowheads="1"/>
            </p:cNvSpPr>
            <p:nvPr/>
          </p:nvSpPr>
          <p:spPr bwMode="auto">
            <a:xfrm>
              <a:off x="897" y="3210"/>
              <a:ext cx="31" cy="32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64" name="Oval 492"/>
            <p:cNvSpPr>
              <a:spLocks noChangeArrowheads="1"/>
            </p:cNvSpPr>
            <p:nvPr/>
          </p:nvSpPr>
          <p:spPr bwMode="auto">
            <a:xfrm>
              <a:off x="705" y="3626"/>
              <a:ext cx="32" cy="33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65" name="Oval 493"/>
            <p:cNvSpPr>
              <a:spLocks noChangeArrowheads="1"/>
            </p:cNvSpPr>
            <p:nvPr/>
          </p:nvSpPr>
          <p:spPr bwMode="auto">
            <a:xfrm>
              <a:off x="928" y="2766"/>
              <a:ext cx="32" cy="31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66" name="Oval 494"/>
            <p:cNvSpPr>
              <a:spLocks noChangeArrowheads="1"/>
            </p:cNvSpPr>
            <p:nvPr/>
          </p:nvSpPr>
          <p:spPr bwMode="auto">
            <a:xfrm>
              <a:off x="1180" y="2717"/>
              <a:ext cx="33" cy="32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5" name="Group 495"/>
          <p:cNvGrpSpPr>
            <a:grpSpLocks/>
          </p:cNvGrpSpPr>
          <p:nvPr/>
        </p:nvGrpSpPr>
        <p:grpSpPr bwMode="auto">
          <a:xfrm>
            <a:off x="4684713" y="2408238"/>
            <a:ext cx="2076450" cy="2003425"/>
            <a:chOff x="2026" y="1343"/>
            <a:chExt cx="1693" cy="1634"/>
          </a:xfrm>
        </p:grpSpPr>
        <p:sp>
          <p:nvSpPr>
            <p:cNvPr id="29168" name="Freeform 496"/>
            <p:cNvSpPr>
              <a:spLocks/>
            </p:cNvSpPr>
            <p:nvPr/>
          </p:nvSpPr>
          <p:spPr bwMode="auto">
            <a:xfrm>
              <a:off x="2026" y="1343"/>
              <a:ext cx="1693" cy="1634"/>
            </a:xfrm>
            <a:custGeom>
              <a:avLst/>
              <a:gdLst/>
              <a:ahLst/>
              <a:cxnLst>
                <a:cxn ang="0">
                  <a:pos x="466" y="274"/>
                </a:cxn>
                <a:cxn ang="0">
                  <a:pos x="471" y="323"/>
                </a:cxn>
                <a:cxn ang="0">
                  <a:pos x="489" y="354"/>
                </a:cxn>
                <a:cxn ang="0">
                  <a:pos x="508" y="392"/>
                </a:cxn>
                <a:cxn ang="0">
                  <a:pos x="528" y="422"/>
                </a:cxn>
                <a:cxn ang="0">
                  <a:pos x="522" y="456"/>
                </a:cxn>
                <a:cxn ang="0">
                  <a:pos x="522" y="489"/>
                </a:cxn>
                <a:cxn ang="0">
                  <a:pos x="520" y="517"/>
                </a:cxn>
                <a:cxn ang="0">
                  <a:pos x="495" y="528"/>
                </a:cxn>
                <a:cxn ang="0">
                  <a:pos x="487" y="515"/>
                </a:cxn>
                <a:cxn ang="0">
                  <a:pos x="504" y="486"/>
                </a:cxn>
                <a:cxn ang="0">
                  <a:pos x="491" y="449"/>
                </a:cxn>
                <a:cxn ang="0">
                  <a:pos x="479" y="414"/>
                </a:cxn>
                <a:cxn ang="0">
                  <a:pos x="464" y="381"/>
                </a:cxn>
                <a:cxn ang="0">
                  <a:pos x="452" y="332"/>
                </a:cxn>
                <a:cxn ang="0">
                  <a:pos x="444" y="286"/>
                </a:cxn>
                <a:cxn ang="0">
                  <a:pos x="417" y="251"/>
                </a:cxn>
                <a:cxn ang="0">
                  <a:pos x="382" y="224"/>
                </a:cxn>
                <a:cxn ang="0">
                  <a:pos x="349" y="198"/>
                </a:cxn>
                <a:cxn ang="0">
                  <a:pos x="297" y="185"/>
                </a:cxn>
                <a:cxn ang="0">
                  <a:pos x="252" y="224"/>
                </a:cxn>
                <a:cxn ang="0">
                  <a:pos x="225" y="268"/>
                </a:cxn>
                <a:cxn ang="0">
                  <a:pos x="209" y="313"/>
                </a:cxn>
                <a:cxn ang="0">
                  <a:pos x="211" y="361"/>
                </a:cxn>
                <a:cxn ang="0">
                  <a:pos x="192" y="408"/>
                </a:cxn>
                <a:cxn ang="0">
                  <a:pos x="180" y="449"/>
                </a:cxn>
                <a:cxn ang="0">
                  <a:pos x="184" y="491"/>
                </a:cxn>
                <a:cxn ang="0">
                  <a:pos x="159" y="491"/>
                </a:cxn>
                <a:cxn ang="0">
                  <a:pos x="132" y="472"/>
                </a:cxn>
                <a:cxn ang="0">
                  <a:pos x="124" y="445"/>
                </a:cxn>
                <a:cxn ang="0">
                  <a:pos x="145" y="408"/>
                </a:cxn>
                <a:cxn ang="0">
                  <a:pos x="165" y="377"/>
                </a:cxn>
                <a:cxn ang="0">
                  <a:pos x="196" y="344"/>
                </a:cxn>
                <a:cxn ang="0">
                  <a:pos x="186" y="307"/>
                </a:cxn>
                <a:cxn ang="0">
                  <a:pos x="186" y="274"/>
                </a:cxn>
                <a:cxn ang="0">
                  <a:pos x="209" y="245"/>
                </a:cxn>
                <a:cxn ang="0">
                  <a:pos x="233" y="218"/>
                </a:cxn>
                <a:cxn ang="0">
                  <a:pos x="237" y="185"/>
                </a:cxn>
                <a:cxn ang="0">
                  <a:pos x="235" y="156"/>
                </a:cxn>
                <a:cxn ang="0">
                  <a:pos x="248" y="130"/>
                </a:cxn>
                <a:cxn ang="0">
                  <a:pos x="260" y="99"/>
                </a:cxn>
                <a:cxn ang="0">
                  <a:pos x="256" y="68"/>
                </a:cxn>
                <a:cxn ang="0">
                  <a:pos x="273" y="45"/>
                </a:cxn>
                <a:cxn ang="0">
                  <a:pos x="268" y="20"/>
                </a:cxn>
                <a:cxn ang="0">
                  <a:pos x="153" y="59"/>
                </a:cxn>
                <a:cxn ang="0">
                  <a:pos x="126" y="595"/>
                </a:cxn>
                <a:cxn ang="0">
                  <a:pos x="491" y="610"/>
                </a:cxn>
                <a:cxn ang="0">
                  <a:pos x="668" y="381"/>
                </a:cxn>
                <a:cxn ang="0">
                  <a:pos x="376" y="6"/>
                </a:cxn>
                <a:cxn ang="0">
                  <a:pos x="372" y="39"/>
                </a:cxn>
                <a:cxn ang="0">
                  <a:pos x="407" y="55"/>
                </a:cxn>
                <a:cxn ang="0">
                  <a:pos x="429" y="82"/>
                </a:cxn>
                <a:cxn ang="0">
                  <a:pos x="448" y="111"/>
                </a:cxn>
                <a:cxn ang="0">
                  <a:pos x="469" y="136"/>
                </a:cxn>
                <a:cxn ang="0">
                  <a:pos x="475" y="175"/>
                </a:cxn>
                <a:cxn ang="0">
                  <a:pos x="469" y="208"/>
                </a:cxn>
                <a:cxn ang="0">
                  <a:pos x="504" y="243"/>
                </a:cxn>
              </a:cxnLst>
              <a:rect l="0" t="0" r="r" b="b"/>
              <a:pathLst>
                <a:path w="677" h="613">
                  <a:moveTo>
                    <a:pt x="504" y="243"/>
                  </a:moveTo>
                  <a:cubicBezTo>
                    <a:pt x="512" y="255"/>
                    <a:pt x="454" y="257"/>
                    <a:pt x="466" y="274"/>
                  </a:cubicBezTo>
                  <a:cubicBezTo>
                    <a:pt x="479" y="290"/>
                    <a:pt x="491" y="272"/>
                    <a:pt x="497" y="286"/>
                  </a:cubicBezTo>
                  <a:cubicBezTo>
                    <a:pt x="504" y="301"/>
                    <a:pt x="460" y="301"/>
                    <a:pt x="471" y="323"/>
                  </a:cubicBezTo>
                  <a:cubicBezTo>
                    <a:pt x="481" y="346"/>
                    <a:pt x="499" y="311"/>
                    <a:pt x="516" y="326"/>
                  </a:cubicBezTo>
                  <a:cubicBezTo>
                    <a:pt x="532" y="340"/>
                    <a:pt x="479" y="338"/>
                    <a:pt x="489" y="354"/>
                  </a:cubicBezTo>
                  <a:cubicBezTo>
                    <a:pt x="499" y="371"/>
                    <a:pt x="520" y="342"/>
                    <a:pt x="530" y="356"/>
                  </a:cubicBezTo>
                  <a:cubicBezTo>
                    <a:pt x="541" y="371"/>
                    <a:pt x="504" y="381"/>
                    <a:pt x="508" y="392"/>
                  </a:cubicBezTo>
                  <a:cubicBezTo>
                    <a:pt x="512" y="402"/>
                    <a:pt x="535" y="377"/>
                    <a:pt x="549" y="392"/>
                  </a:cubicBezTo>
                  <a:cubicBezTo>
                    <a:pt x="563" y="406"/>
                    <a:pt x="526" y="408"/>
                    <a:pt x="528" y="422"/>
                  </a:cubicBezTo>
                  <a:cubicBezTo>
                    <a:pt x="530" y="437"/>
                    <a:pt x="555" y="404"/>
                    <a:pt x="559" y="427"/>
                  </a:cubicBezTo>
                  <a:cubicBezTo>
                    <a:pt x="563" y="449"/>
                    <a:pt x="522" y="441"/>
                    <a:pt x="522" y="456"/>
                  </a:cubicBezTo>
                  <a:cubicBezTo>
                    <a:pt x="522" y="470"/>
                    <a:pt x="559" y="445"/>
                    <a:pt x="559" y="468"/>
                  </a:cubicBezTo>
                  <a:cubicBezTo>
                    <a:pt x="559" y="491"/>
                    <a:pt x="528" y="474"/>
                    <a:pt x="522" y="489"/>
                  </a:cubicBezTo>
                  <a:cubicBezTo>
                    <a:pt x="516" y="503"/>
                    <a:pt x="566" y="515"/>
                    <a:pt x="557" y="532"/>
                  </a:cubicBezTo>
                  <a:cubicBezTo>
                    <a:pt x="549" y="548"/>
                    <a:pt x="526" y="511"/>
                    <a:pt x="520" y="517"/>
                  </a:cubicBezTo>
                  <a:cubicBezTo>
                    <a:pt x="514" y="524"/>
                    <a:pt x="539" y="552"/>
                    <a:pt x="522" y="557"/>
                  </a:cubicBezTo>
                  <a:cubicBezTo>
                    <a:pt x="506" y="561"/>
                    <a:pt x="506" y="522"/>
                    <a:pt x="495" y="528"/>
                  </a:cubicBezTo>
                  <a:cubicBezTo>
                    <a:pt x="485" y="534"/>
                    <a:pt x="462" y="544"/>
                    <a:pt x="456" y="532"/>
                  </a:cubicBezTo>
                  <a:cubicBezTo>
                    <a:pt x="450" y="519"/>
                    <a:pt x="487" y="530"/>
                    <a:pt x="487" y="515"/>
                  </a:cubicBezTo>
                  <a:cubicBezTo>
                    <a:pt x="487" y="501"/>
                    <a:pt x="448" y="509"/>
                    <a:pt x="448" y="497"/>
                  </a:cubicBezTo>
                  <a:cubicBezTo>
                    <a:pt x="448" y="484"/>
                    <a:pt x="502" y="507"/>
                    <a:pt x="504" y="486"/>
                  </a:cubicBezTo>
                  <a:cubicBezTo>
                    <a:pt x="506" y="466"/>
                    <a:pt x="460" y="480"/>
                    <a:pt x="462" y="466"/>
                  </a:cubicBezTo>
                  <a:cubicBezTo>
                    <a:pt x="464" y="451"/>
                    <a:pt x="491" y="468"/>
                    <a:pt x="491" y="449"/>
                  </a:cubicBezTo>
                  <a:cubicBezTo>
                    <a:pt x="491" y="431"/>
                    <a:pt x="448" y="445"/>
                    <a:pt x="450" y="433"/>
                  </a:cubicBezTo>
                  <a:cubicBezTo>
                    <a:pt x="452" y="420"/>
                    <a:pt x="479" y="437"/>
                    <a:pt x="479" y="414"/>
                  </a:cubicBezTo>
                  <a:cubicBezTo>
                    <a:pt x="479" y="392"/>
                    <a:pt x="433" y="414"/>
                    <a:pt x="438" y="396"/>
                  </a:cubicBezTo>
                  <a:cubicBezTo>
                    <a:pt x="442" y="377"/>
                    <a:pt x="462" y="402"/>
                    <a:pt x="464" y="381"/>
                  </a:cubicBezTo>
                  <a:cubicBezTo>
                    <a:pt x="466" y="361"/>
                    <a:pt x="425" y="375"/>
                    <a:pt x="423" y="359"/>
                  </a:cubicBezTo>
                  <a:cubicBezTo>
                    <a:pt x="421" y="342"/>
                    <a:pt x="450" y="354"/>
                    <a:pt x="452" y="332"/>
                  </a:cubicBezTo>
                  <a:cubicBezTo>
                    <a:pt x="454" y="309"/>
                    <a:pt x="403" y="350"/>
                    <a:pt x="398" y="334"/>
                  </a:cubicBezTo>
                  <a:cubicBezTo>
                    <a:pt x="394" y="317"/>
                    <a:pt x="454" y="305"/>
                    <a:pt x="444" y="286"/>
                  </a:cubicBezTo>
                  <a:cubicBezTo>
                    <a:pt x="433" y="268"/>
                    <a:pt x="413" y="317"/>
                    <a:pt x="400" y="299"/>
                  </a:cubicBezTo>
                  <a:cubicBezTo>
                    <a:pt x="388" y="280"/>
                    <a:pt x="431" y="259"/>
                    <a:pt x="417" y="251"/>
                  </a:cubicBezTo>
                  <a:cubicBezTo>
                    <a:pt x="403" y="243"/>
                    <a:pt x="396" y="276"/>
                    <a:pt x="384" y="266"/>
                  </a:cubicBezTo>
                  <a:cubicBezTo>
                    <a:pt x="372" y="255"/>
                    <a:pt x="392" y="233"/>
                    <a:pt x="382" y="224"/>
                  </a:cubicBezTo>
                  <a:cubicBezTo>
                    <a:pt x="372" y="216"/>
                    <a:pt x="380" y="251"/>
                    <a:pt x="359" y="243"/>
                  </a:cubicBezTo>
                  <a:cubicBezTo>
                    <a:pt x="339" y="235"/>
                    <a:pt x="369" y="204"/>
                    <a:pt x="349" y="198"/>
                  </a:cubicBezTo>
                  <a:cubicBezTo>
                    <a:pt x="328" y="191"/>
                    <a:pt x="341" y="235"/>
                    <a:pt x="320" y="231"/>
                  </a:cubicBezTo>
                  <a:cubicBezTo>
                    <a:pt x="299" y="226"/>
                    <a:pt x="320" y="181"/>
                    <a:pt x="297" y="185"/>
                  </a:cubicBezTo>
                  <a:cubicBezTo>
                    <a:pt x="275" y="189"/>
                    <a:pt x="299" y="206"/>
                    <a:pt x="285" y="226"/>
                  </a:cubicBezTo>
                  <a:cubicBezTo>
                    <a:pt x="270" y="247"/>
                    <a:pt x="266" y="208"/>
                    <a:pt x="252" y="224"/>
                  </a:cubicBezTo>
                  <a:cubicBezTo>
                    <a:pt x="237" y="241"/>
                    <a:pt x="277" y="255"/>
                    <a:pt x="262" y="268"/>
                  </a:cubicBezTo>
                  <a:cubicBezTo>
                    <a:pt x="248" y="280"/>
                    <a:pt x="235" y="255"/>
                    <a:pt x="225" y="268"/>
                  </a:cubicBezTo>
                  <a:cubicBezTo>
                    <a:pt x="215" y="280"/>
                    <a:pt x="260" y="288"/>
                    <a:pt x="250" y="309"/>
                  </a:cubicBezTo>
                  <a:cubicBezTo>
                    <a:pt x="240" y="330"/>
                    <a:pt x="217" y="293"/>
                    <a:pt x="209" y="313"/>
                  </a:cubicBezTo>
                  <a:cubicBezTo>
                    <a:pt x="200" y="334"/>
                    <a:pt x="246" y="334"/>
                    <a:pt x="240" y="350"/>
                  </a:cubicBezTo>
                  <a:cubicBezTo>
                    <a:pt x="233" y="367"/>
                    <a:pt x="217" y="344"/>
                    <a:pt x="211" y="361"/>
                  </a:cubicBezTo>
                  <a:cubicBezTo>
                    <a:pt x="204" y="377"/>
                    <a:pt x="237" y="377"/>
                    <a:pt x="231" y="400"/>
                  </a:cubicBezTo>
                  <a:cubicBezTo>
                    <a:pt x="225" y="422"/>
                    <a:pt x="198" y="387"/>
                    <a:pt x="192" y="408"/>
                  </a:cubicBezTo>
                  <a:cubicBezTo>
                    <a:pt x="186" y="429"/>
                    <a:pt x="237" y="427"/>
                    <a:pt x="235" y="445"/>
                  </a:cubicBezTo>
                  <a:cubicBezTo>
                    <a:pt x="233" y="464"/>
                    <a:pt x="178" y="427"/>
                    <a:pt x="180" y="449"/>
                  </a:cubicBezTo>
                  <a:cubicBezTo>
                    <a:pt x="182" y="472"/>
                    <a:pt x="221" y="453"/>
                    <a:pt x="219" y="480"/>
                  </a:cubicBezTo>
                  <a:cubicBezTo>
                    <a:pt x="217" y="507"/>
                    <a:pt x="190" y="480"/>
                    <a:pt x="184" y="491"/>
                  </a:cubicBezTo>
                  <a:cubicBezTo>
                    <a:pt x="178" y="501"/>
                    <a:pt x="204" y="524"/>
                    <a:pt x="188" y="530"/>
                  </a:cubicBezTo>
                  <a:cubicBezTo>
                    <a:pt x="171" y="536"/>
                    <a:pt x="171" y="489"/>
                    <a:pt x="159" y="491"/>
                  </a:cubicBezTo>
                  <a:cubicBezTo>
                    <a:pt x="147" y="493"/>
                    <a:pt x="161" y="530"/>
                    <a:pt x="145" y="526"/>
                  </a:cubicBezTo>
                  <a:cubicBezTo>
                    <a:pt x="128" y="522"/>
                    <a:pt x="147" y="474"/>
                    <a:pt x="132" y="472"/>
                  </a:cubicBezTo>
                  <a:cubicBezTo>
                    <a:pt x="118" y="470"/>
                    <a:pt x="116" y="505"/>
                    <a:pt x="99" y="499"/>
                  </a:cubicBezTo>
                  <a:cubicBezTo>
                    <a:pt x="83" y="493"/>
                    <a:pt x="136" y="453"/>
                    <a:pt x="124" y="445"/>
                  </a:cubicBezTo>
                  <a:cubicBezTo>
                    <a:pt x="112" y="437"/>
                    <a:pt x="95" y="464"/>
                    <a:pt x="87" y="449"/>
                  </a:cubicBezTo>
                  <a:cubicBezTo>
                    <a:pt x="79" y="435"/>
                    <a:pt x="149" y="425"/>
                    <a:pt x="145" y="408"/>
                  </a:cubicBezTo>
                  <a:cubicBezTo>
                    <a:pt x="140" y="392"/>
                    <a:pt x="114" y="414"/>
                    <a:pt x="114" y="394"/>
                  </a:cubicBezTo>
                  <a:cubicBezTo>
                    <a:pt x="114" y="373"/>
                    <a:pt x="165" y="387"/>
                    <a:pt x="165" y="377"/>
                  </a:cubicBezTo>
                  <a:cubicBezTo>
                    <a:pt x="165" y="367"/>
                    <a:pt x="132" y="369"/>
                    <a:pt x="134" y="354"/>
                  </a:cubicBezTo>
                  <a:cubicBezTo>
                    <a:pt x="136" y="340"/>
                    <a:pt x="192" y="363"/>
                    <a:pt x="196" y="344"/>
                  </a:cubicBezTo>
                  <a:cubicBezTo>
                    <a:pt x="200" y="326"/>
                    <a:pt x="147" y="336"/>
                    <a:pt x="149" y="317"/>
                  </a:cubicBezTo>
                  <a:cubicBezTo>
                    <a:pt x="151" y="299"/>
                    <a:pt x="184" y="328"/>
                    <a:pt x="186" y="307"/>
                  </a:cubicBezTo>
                  <a:cubicBezTo>
                    <a:pt x="188" y="286"/>
                    <a:pt x="138" y="307"/>
                    <a:pt x="136" y="288"/>
                  </a:cubicBezTo>
                  <a:cubicBezTo>
                    <a:pt x="134" y="270"/>
                    <a:pt x="184" y="290"/>
                    <a:pt x="186" y="274"/>
                  </a:cubicBezTo>
                  <a:cubicBezTo>
                    <a:pt x="188" y="257"/>
                    <a:pt x="153" y="272"/>
                    <a:pt x="155" y="253"/>
                  </a:cubicBezTo>
                  <a:cubicBezTo>
                    <a:pt x="157" y="235"/>
                    <a:pt x="206" y="262"/>
                    <a:pt x="209" y="245"/>
                  </a:cubicBezTo>
                  <a:cubicBezTo>
                    <a:pt x="211" y="229"/>
                    <a:pt x="171" y="239"/>
                    <a:pt x="173" y="222"/>
                  </a:cubicBezTo>
                  <a:cubicBezTo>
                    <a:pt x="176" y="206"/>
                    <a:pt x="229" y="243"/>
                    <a:pt x="233" y="218"/>
                  </a:cubicBezTo>
                  <a:cubicBezTo>
                    <a:pt x="237" y="193"/>
                    <a:pt x="198" y="210"/>
                    <a:pt x="200" y="198"/>
                  </a:cubicBezTo>
                  <a:cubicBezTo>
                    <a:pt x="202" y="185"/>
                    <a:pt x="240" y="202"/>
                    <a:pt x="237" y="185"/>
                  </a:cubicBezTo>
                  <a:cubicBezTo>
                    <a:pt x="235" y="169"/>
                    <a:pt x="194" y="185"/>
                    <a:pt x="198" y="169"/>
                  </a:cubicBezTo>
                  <a:cubicBezTo>
                    <a:pt x="202" y="152"/>
                    <a:pt x="231" y="171"/>
                    <a:pt x="235" y="156"/>
                  </a:cubicBezTo>
                  <a:cubicBezTo>
                    <a:pt x="240" y="142"/>
                    <a:pt x="206" y="150"/>
                    <a:pt x="209" y="138"/>
                  </a:cubicBezTo>
                  <a:cubicBezTo>
                    <a:pt x="211" y="125"/>
                    <a:pt x="248" y="142"/>
                    <a:pt x="248" y="130"/>
                  </a:cubicBezTo>
                  <a:cubicBezTo>
                    <a:pt x="248" y="117"/>
                    <a:pt x="223" y="119"/>
                    <a:pt x="227" y="107"/>
                  </a:cubicBezTo>
                  <a:cubicBezTo>
                    <a:pt x="231" y="94"/>
                    <a:pt x="258" y="115"/>
                    <a:pt x="260" y="99"/>
                  </a:cubicBezTo>
                  <a:cubicBezTo>
                    <a:pt x="262" y="82"/>
                    <a:pt x="225" y="90"/>
                    <a:pt x="225" y="80"/>
                  </a:cubicBezTo>
                  <a:cubicBezTo>
                    <a:pt x="225" y="70"/>
                    <a:pt x="256" y="80"/>
                    <a:pt x="256" y="68"/>
                  </a:cubicBezTo>
                  <a:cubicBezTo>
                    <a:pt x="256" y="55"/>
                    <a:pt x="227" y="57"/>
                    <a:pt x="229" y="49"/>
                  </a:cubicBezTo>
                  <a:cubicBezTo>
                    <a:pt x="231" y="41"/>
                    <a:pt x="268" y="55"/>
                    <a:pt x="273" y="45"/>
                  </a:cubicBezTo>
                  <a:cubicBezTo>
                    <a:pt x="277" y="35"/>
                    <a:pt x="242" y="35"/>
                    <a:pt x="240" y="28"/>
                  </a:cubicBezTo>
                  <a:cubicBezTo>
                    <a:pt x="237" y="22"/>
                    <a:pt x="270" y="26"/>
                    <a:pt x="268" y="20"/>
                  </a:cubicBezTo>
                  <a:cubicBezTo>
                    <a:pt x="266" y="14"/>
                    <a:pt x="266" y="6"/>
                    <a:pt x="240" y="4"/>
                  </a:cubicBezTo>
                  <a:cubicBezTo>
                    <a:pt x="206" y="2"/>
                    <a:pt x="173" y="24"/>
                    <a:pt x="153" y="59"/>
                  </a:cubicBezTo>
                  <a:cubicBezTo>
                    <a:pt x="132" y="86"/>
                    <a:pt x="0" y="346"/>
                    <a:pt x="11" y="479"/>
                  </a:cubicBezTo>
                  <a:cubicBezTo>
                    <a:pt x="17" y="546"/>
                    <a:pt x="60" y="588"/>
                    <a:pt x="126" y="595"/>
                  </a:cubicBezTo>
                  <a:cubicBezTo>
                    <a:pt x="191" y="603"/>
                    <a:pt x="257" y="604"/>
                    <a:pt x="322" y="604"/>
                  </a:cubicBezTo>
                  <a:cubicBezTo>
                    <a:pt x="379" y="604"/>
                    <a:pt x="434" y="613"/>
                    <a:pt x="491" y="610"/>
                  </a:cubicBezTo>
                  <a:cubicBezTo>
                    <a:pt x="554" y="608"/>
                    <a:pt x="615" y="592"/>
                    <a:pt x="644" y="530"/>
                  </a:cubicBezTo>
                  <a:cubicBezTo>
                    <a:pt x="664" y="486"/>
                    <a:pt x="677" y="430"/>
                    <a:pt x="668" y="381"/>
                  </a:cubicBezTo>
                  <a:cubicBezTo>
                    <a:pt x="662" y="345"/>
                    <a:pt x="569" y="187"/>
                    <a:pt x="545" y="142"/>
                  </a:cubicBezTo>
                  <a:cubicBezTo>
                    <a:pt x="530" y="114"/>
                    <a:pt x="454" y="0"/>
                    <a:pt x="376" y="6"/>
                  </a:cubicBezTo>
                  <a:cubicBezTo>
                    <a:pt x="339" y="8"/>
                    <a:pt x="336" y="20"/>
                    <a:pt x="336" y="30"/>
                  </a:cubicBezTo>
                  <a:cubicBezTo>
                    <a:pt x="336" y="41"/>
                    <a:pt x="369" y="28"/>
                    <a:pt x="372" y="39"/>
                  </a:cubicBezTo>
                  <a:cubicBezTo>
                    <a:pt x="374" y="49"/>
                    <a:pt x="355" y="41"/>
                    <a:pt x="355" y="53"/>
                  </a:cubicBezTo>
                  <a:cubicBezTo>
                    <a:pt x="355" y="66"/>
                    <a:pt x="407" y="41"/>
                    <a:pt x="407" y="55"/>
                  </a:cubicBezTo>
                  <a:cubicBezTo>
                    <a:pt x="407" y="70"/>
                    <a:pt x="376" y="61"/>
                    <a:pt x="378" y="74"/>
                  </a:cubicBezTo>
                  <a:cubicBezTo>
                    <a:pt x="380" y="86"/>
                    <a:pt x="427" y="68"/>
                    <a:pt x="429" y="82"/>
                  </a:cubicBezTo>
                  <a:cubicBezTo>
                    <a:pt x="431" y="96"/>
                    <a:pt x="405" y="82"/>
                    <a:pt x="407" y="99"/>
                  </a:cubicBezTo>
                  <a:cubicBezTo>
                    <a:pt x="409" y="115"/>
                    <a:pt x="444" y="96"/>
                    <a:pt x="448" y="111"/>
                  </a:cubicBezTo>
                  <a:cubicBezTo>
                    <a:pt x="452" y="125"/>
                    <a:pt x="425" y="115"/>
                    <a:pt x="427" y="127"/>
                  </a:cubicBezTo>
                  <a:cubicBezTo>
                    <a:pt x="429" y="140"/>
                    <a:pt x="466" y="119"/>
                    <a:pt x="469" y="136"/>
                  </a:cubicBezTo>
                  <a:cubicBezTo>
                    <a:pt x="471" y="152"/>
                    <a:pt x="436" y="144"/>
                    <a:pt x="442" y="156"/>
                  </a:cubicBezTo>
                  <a:cubicBezTo>
                    <a:pt x="448" y="169"/>
                    <a:pt x="471" y="158"/>
                    <a:pt x="475" y="175"/>
                  </a:cubicBezTo>
                  <a:cubicBezTo>
                    <a:pt x="479" y="191"/>
                    <a:pt x="433" y="183"/>
                    <a:pt x="433" y="196"/>
                  </a:cubicBezTo>
                  <a:cubicBezTo>
                    <a:pt x="433" y="208"/>
                    <a:pt x="464" y="200"/>
                    <a:pt x="469" y="208"/>
                  </a:cubicBezTo>
                  <a:cubicBezTo>
                    <a:pt x="473" y="216"/>
                    <a:pt x="440" y="210"/>
                    <a:pt x="444" y="224"/>
                  </a:cubicBezTo>
                  <a:cubicBezTo>
                    <a:pt x="448" y="239"/>
                    <a:pt x="495" y="231"/>
                    <a:pt x="504" y="243"/>
                  </a:cubicBezTo>
                  <a:close/>
                </a:path>
              </a:pathLst>
            </a:custGeom>
            <a:solidFill>
              <a:srgbClr val="B6ABB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69" name="Freeform 497"/>
            <p:cNvSpPr>
              <a:spLocks noEditPoints="1"/>
            </p:cNvSpPr>
            <p:nvPr/>
          </p:nvSpPr>
          <p:spPr bwMode="auto">
            <a:xfrm>
              <a:off x="2026" y="1343"/>
              <a:ext cx="1693" cy="1634"/>
            </a:xfrm>
            <a:custGeom>
              <a:avLst/>
              <a:gdLst/>
              <a:ahLst/>
              <a:cxnLst>
                <a:cxn ang="0">
                  <a:pos x="355" y="53"/>
                </a:cxn>
                <a:cxn ang="0">
                  <a:pos x="469" y="136"/>
                </a:cxn>
                <a:cxn ang="0">
                  <a:pos x="466" y="274"/>
                </a:cxn>
                <a:cxn ang="0">
                  <a:pos x="549" y="392"/>
                </a:cxn>
                <a:cxn ang="0">
                  <a:pos x="520" y="517"/>
                </a:cxn>
                <a:cxn ang="0">
                  <a:pos x="462" y="466"/>
                </a:cxn>
                <a:cxn ang="0">
                  <a:pos x="452" y="332"/>
                </a:cxn>
                <a:cxn ang="0">
                  <a:pos x="359" y="243"/>
                </a:cxn>
                <a:cxn ang="0">
                  <a:pos x="225" y="268"/>
                </a:cxn>
                <a:cxn ang="0">
                  <a:pos x="235" y="445"/>
                </a:cxn>
                <a:cxn ang="0">
                  <a:pos x="132" y="472"/>
                </a:cxn>
                <a:cxn ang="0">
                  <a:pos x="134" y="354"/>
                </a:cxn>
                <a:cxn ang="0">
                  <a:pos x="209" y="245"/>
                </a:cxn>
                <a:cxn ang="0">
                  <a:pos x="209" y="138"/>
                </a:cxn>
                <a:cxn ang="0">
                  <a:pos x="273" y="45"/>
                </a:cxn>
                <a:cxn ang="0">
                  <a:pos x="322" y="604"/>
                </a:cxn>
                <a:cxn ang="0">
                  <a:pos x="17" y="478"/>
                </a:cxn>
                <a:cxn ang="0">
                  <a:pos x="233" y="28"/>
                </a:cxn>
                <a:cxn ang="0">
                  <a:pos x="250" y="68"/>
                </a:cxn>
                <a:cxn ang="0">
                  <a:pos x="221" y="105"/>
                </a:cxn>
                <a:cxn ang="0">
                  <a:pos x="230" y="155"/>
                </a:cxn>
                <a:cxn ang="0">
                  <a:pos x="219" y="187"/>
                </a:cxn>
                <a:cxn ang="0">
                  <a:pos x="200" y="216"/>
                </a:cxn>
                <a:cxn ang="0">
                  <a:pos x="149" y="253"/>
                </a:cxn>
                <a:cxn ang="0">
                  <a:pos x="133" y="279"/>
                </a:cxn>
                <a:cxn ang="0">
                  <a:pos x="148" y="307"/>
                </a:cxn>
                <a:cxn ang="0">
                  <a:pos x="128" y="356"/>
                </a:cxn>
                <a:cxn ang="0">
                  <a:pos x="139" y="410"/>
                </a:cxn>
                <a:cxn ang="0">
                  <a:pos x="106" y="468"/>
                </a:cxn>
                <a:cxn ang="0">
                  <a:pos x="143" y="532"/>
                </a:cxn>
                <a:cxn ang="0">
                  <a:pos x="190" y="536"/>
                </a:cxn>
                <a:cxn ang="0">
                  <a:pos x="218" y="496"/>
                </a:cxn>
                <a:cxn ang="0">
                  <a:pos x="236" y="454"/>
                </a:cxn>
                <a:cxn ang="0">
                  <a:pos x="237" y="401"/>
                </a:cxn>
                <a:cxn ang="0">
                  <a:pos x="216" y="313"/>
                </a:cxn>
                <a:cxn ang="0">
                  <a:pos x="239" y="273"/>
                </a:cxn>
                <a:cxn ang="0">
                  <a:pos x="277" y="239"/>
                </a:cxn>
                <a:cxn ang="0">
                  <a:pos x="319" y="237"/>
                </a:cxn>
                <a:cxn ang="0">
                  <a:pos x="375" y="246"/>
                </a:cxn>
                <a:cxn ang="0">
                  <a:pos x="392" y="292"/>
                </a:cxn>
                <a:cxn ang="0">
                  <a:pos x="439" y="291"/>
                </a:cxn>
                <a:cxn ang="0">
                  <a:pos x="446" y="331"/>
                </a:cxn>
                <a:cxn ang="0">
                  <a:pos x="458" y="381"/>
                </a:cxn>
                <a:cxn ang="0">
                  <a:pos x="473" y="414"/>
                </a:cxn>
                <a:cxn ang="0">
                  <a:pos x="476" y="453"/>
                </a:cxn>
                <a:cxn ang="0">
                  <a:pos x="470" y="488"/>
                </a:cxn>
                <a:cxn ang="0">
                  <a:pos x="451" y="535"/>
                </a:cxn>
                <a:cxn ang="0">
                  <a:pos x="529" y="531"/>
                </a:cxn>
                <a:cxn ang="0">
                  <a:pos x="540" y="488"/>
                </a:cxn>
                <a:cxn ang="0">
                  <a:pos x="565" y="426"/>
                </a:cxn>
                <a:cxn ang="0">
                  <a:pos x="519" y="386"/>
                </a:cxn>
                <a:cxn ang="0">
                  <a:pos x="494" y="350"/>
                </a:cxn>
                <a:cxn ang="0">
                  <a:pos x="488" y="306"/>
                </a:cxn>
                <a:cxn ang="0">
                  <a:pos x="511" y="245"/>
                </a:cxn>
                <a:cxn ang="0">
                  <a:pos x="474" y="205"/>
                </a:cxn>
                <a:cxn ang="0">
                  <a:pos x="458" y="158"/>
                </a:cxn>
                <a:cxn ang="0">
                  <a:pos x="453" y="120"/>
                </a:cxn>
                <a:cxn ang="0">
                  <a:pos x="433" y="91"/>
                </a:cxn>
                <a:cxn ang="0">
                  <a:pos x="378" y="48"/>
                </a:cxn>
                <a:cxn ang="0">
                  <a:pos x="376" y="12"/>
                </a:cxn>
              </a:cxnLst>
              <a:rect l="0" t="0" r="r" b="b"/>
              <a:pathLst>
                <a:path w="677" h="613">
                  <a:moveTo>
                    <a:pt x="644" y="530"/>
                  </a:moveTo>
                  <a:cubicBezTo>
                    <a:pt x="664" y="486"/>
                    <a:pt x="677" y="430"/>
                    <a:pt x="668" y="381"/>
                  </a:cubicBezTo>
                  <a:cubicBezTo>
                    <a:pt x="662" y="345"/>
                    <a:pt x="569" y="187"/>
                    <a:pt x="545" y="142"/>
                  </a:cubicBezTo>
                  <a:cubicBezTo>
                    <a:pt x="530" y="114"/>
                    <a:pt x="454" y="0"/>
                    <a:pt x="376" y="6"/>
                  </a:cubicBezTo>
                  <a:cubicBezTo>
                    <a:pt x="339" y="8"/>
                    <a:pt x="336" y="20"/>
                    <a:pt x="336" y="30"/>
                  </a:cubicBezTo>
                  <a:cubicBezTo>
                    <a:pt x="336" y="41"/>
                    <a:pt x="369" y="28"/>
                    <a:pt x="372" y="39"/>
                  </a:cubicBezTo>
                  <a:cubicBezTo>
                    <a:pt x="374" y="49"/>
                    <a:pt x="355" y="41"/>
                    <a:pt x="355" y="53"/>
                  </a:cubicBezTo>
                  <a:cubicBezTo>
                    <a:pt x="355" y="66"/>
                    <a:pt x="407" y="41"/>
                    <a:pt x="407" y="55"/>
                  </a:cubicBezTo>
                  <a:cubicBezTo>
                    <a:pt x="407" y="70"/>
                    <a:pt x="376" y="61"/>
                    <a:pt x="378" y="74"/>
                  </a:cubicBezTo>
                  <a:cubicBezTo>
                    <a:pt x="380" y="86"/>
                    <a:pt x="427" y="68"/>
                    <a:pt x="429" y="82"/>
                  </a:cubicBezTo>
                  <a:cubicBezTo>
                    <a:pt x="431" y="96"/>
                    <a:pt x="405" y="82"/>
                    <a:pt x="407" y="99"/>
                  </a:cubicBezTo>
                  <a:cubicBezTo>
                    <a:pt x="409" y="115"/>
                    <a:pt x="444" y="96"/>
                    <a:pt x="448" y="111"/>
                  </a:cubicBezTo>
                  <a:cubicBezTo>
                    <a:pt x="452" y="125"/>
                    <a:pt x="425" y="115"/>
                    <a:pt x="427" y="127"/>
                  </a:cubicBezTo>
                  <a:cubicBezTo>
                    <a:pt x="429" y="140"/>
                    <a:pt x="466" y="119"/>
                    <a:pt x="469" y="136"/>
                  </a:cubicBezTo>
                  <a:cubicBezTo>
                    <a:pt x="471" y="152"/>
                    <a:pt x="436" y="144"/>
                    <a:pt x="442" y="156"/>
                  </a:cubicBezTo>
                  <a:cubicBezTo>
                    <a:pt x="448" y="169"/>
                    <a:pt x="471" y="158"/>
                    <a:pt x="475" y="175"/>
                  </a:cubicBezTo>
                  <a:cubicBezTo>
                    <a:pt x="479" y="191"/>
                    <a:pt x="433" y="183"/>
                    <a:pt x="433" y="196"/>
                  </a:cubicBezTo>
                  <a:cubicBezTo>
                    <a:pt x="433" y="208"/>
                    <a:pt x="464" y="200"/>
                    <a:pt x="469" y="208"/>
                  </a:cubicBezTo>
                  <a:cubicBezTo>
                    <a:pt x="473" y="216"/>
                    <a:pt x="440" y="210"/>
                    <a:pt x="444" y="224"/>
                  </a:cubicBezTo>
                  <a:cubicBezTo>
                    <a:pt x="448" y="239"/>
                    <a:pt x="495" y="231"/>
                    <a:pt x="504" y="243"/>
                  </a:cubicBezTo>
                  <a:cubicBezTo>
                    <a:pt x="512" y="255"/>
                    <a:pt x="454" y="257"/>
                    <a:pt x="466" y="274"/>
                  </a:cubicBezTo>
                  <a:cubicBezTo>
                    <a:pt x="479" y="290"/>
                    <a:pt x="491" y="272"/>
                    <a:pt x="497" y="286"/>
                  </a:cubicBezTo>
                  <a:cubicBezTo>
                    <a:pt x="504" y="301"/>
                    <a:pt x="460" y="301"/>
                    <a:pt x="471" y="323"/>
                  </a:cubicBezTo>
                  <a:cubicBezTo>
                    <a:pt x="481" y="346"/>
                    <a:pt x="499" y="311"/>
                    <a:pt x="516" y="326"/>
                  </a:cubicBezTo>
                  <a:cubicBezTo>
                    <a:pt x="532" y="340"/>
                    <a:pt x="479" y="338"/>
                    <a:pt x="489" y="354"/>
                  </a:cubicBezTo>
                  <a:cubicBezTo>
                    <a:pt x="499" y="371"/>
                    <a:pt x="520" y="342"/>
                    <a:pt x="530" y="356"/>
                  </a:cubicBezTo>
                  <a:cubicBezTo>
                    <a:pt x="541" y="371"/>
                    <a:pt x="504" y="381"/>
                    <a:pt x="508" y="392"/>
                  </a:cubicBezTo>
                  <a:cubicBezTo>
                    <a:pt x="512" y="402"/>
                    <a:pt x="535" y="377"/>
                    <a:pt x="549" y="392"/>
                  </a:cubicBezTo>
                  <a:cubicBezTo>
                    <a:pt x="563" y="406"/>
                    <a:pt x="526" y="408"/>
                    <a:pt x="528" y="422"/>
                  </a:cubicBezTo>
                  <a:cubicBezTo>
                    <a:pt x="530" y="437"/>
                    <a:pt x="555" y="404"/>
                    <a:pt x="559" y="427"/>
                  </a:cubicBezTo>
                  <a:cubicBezTo>
                    <a:pt x="563" y="449"/>
                    <a:pt x="522" y="441"/>
                    <a:pt x="522" y="456"/>
                  </a:cubicBezTo>
                  <a:cubicBezTo>
                    <a:pt x="522" y="470"/>
                    <a:pt x="559" y="445"/>
                    <a:pt x="559" y="468"/>
                  </a:cubicBezTo>
                  <a:cubicBezTo>
                    <a:pt x="559" y="491"/>
                    <a:pt x="528" y="474"/>
                    <a:pt x="522" y="489"/>
                  </a:cubicBezTo>
                  <a:cubicBezTo>
                    <a:pt x="516" y="503"/>
                    <a:pt x="566" y="515"/>
                    <a:pt x="557" y="532"/>
                  </a:cubicBezTo>
                  <a:cubicBezTo>
                    <a:pt x="549" y="548"/>
                    <a:pt x="526" y="511"/>
                    <a:pt x="520" y="517"/>
                  </a:cubicBezTo>
                  <a:cubicBezTo>
                    <a:pt x="514" y="524"/>
                    <a:pt x="539" y="552"/>
                    <a:pt x="522" y="557"/>
                  </a:cubicBezTo>
                  <a:cubicBezTo>
                    <a:pt x="506" y="561"/>
                    <a:pt x="506" y="522"/>
                    <a:pt x="495" y="528"/>
                  </a:cubicBezTo>
                  <a:cubicBezTo>
                    <a:pt x="485" y="534"/>
                    <a:pt x="462" y="544"/>
                    <a:pt x="456" y="532"/>
                  </a:cubicBezTo>
                  <a:cubicBezTo>
                    <a:pt x="450" y="519"/>
                    <a:pt x="487" y="530"/>
                    <a:pt x="487" y="515"/>
                  </a:cubicBezTo>
                  <a:cubicBezTo>
                    <a:pt x="487" y="501"/>
                    <a:pt x="448" y="509"/>
                    <a:pt x="448" y="497"/>
                  </a:cubicBezTo>
                  <a:cubicBezTo>
                    <a:pt x="448" y="484"/>
                    <a:pt x="502" y="507"/>
                    <a:pt x="504" y="486"/>
                  </a:cubicBezTo>
                  <a:cubicBezTo>
                    <a:pt x="506" y="466"/>
                    <a:pt x="460" y="480"/>
                    <a:pt x="462" y="466"/>
                  </a:cubicBezTo>
                  <a:cubicBezTo>
                    <a:pt x="464" y="451"/>
                    <a:pt x="491" y="468"/>
                    <a:pt x="491" y="449"/>
                  </a:cubicBezTo>
                  <a:cubicBezTo>
                    <a:pt x="491" y="431"/>
                    <a:pt x="448" y="445"/>
                    <a:pt x="450" y="433"/>
                  </a:cubicBezTo>
                  <a:cubicBezTo>
                    <a:pt x="452" y="420"/>
                    <a:pt x="479" y="437"/>
                    <a:pt x="479" y="414"/>
                  </a:cubicBezTo>
                  <a:cubicBezTo>
                    <a:pt x="479" y="392"/>
                    <a:pt x="433" y="414"/>
                    <a:pt x="438" y="396"/>
                  </a:cubicBezTo>
                  <a:cubicBezTo>
                    <a:pt x="442" y="377"/>
                    <a:pt x="462" y="402"/>
                    <a:pt x="464" y="381"/>
                  </a:cubicBezTo>
                  <a:cubicBezTo>
                    <a:pt x="466" y="361"/>
                    <a:pt x="425" y="375"/>
                    <a:pt x="423" y="359"/>
                  </a:cubicBezTo>
                  <a:cubicBezTo>
                    <a:pt x="421" y="342"/>
                    <a:pt x="450" y="354"/>
                    <a:pt x="452" y="332"/>
                  </a:cubicBezTo>
                  <a:cubicBezTo>
                    <a:pt x="454" y="309"/>
                    <a:pt x="403" y="350"/>
                    <a:pt x="398" y="334"/>
                  </a:cubicBezTo>
                  <a:cubicBezTo>
                    <a:pt x="394" y="317"/>
                    <a:pt x="454" y="305"/>
                    <a:pt x="444" y="286"/>
                  </a:cubicBezTo>
                  <a:cubicBezTo>
                    <a:pt x="433" y="268"/>
                    <a:pt x="413" y="317"/>
                    <a:pt x="400" y="299"/>
                  </a:cubicBezTo>
                  <a:cubicBezTo>
                    <a:pt x="388" y="280"/>
                    <a:pt x="431" y="259"/>
                    <a:pt x="417" y="251"/>
                  </a:cubicBezTo>
                  <a:cubicBezTo>
                    <a:pt x="403" y="243"/>
                    <a:pt x="396" y="276"/>
                    <a:pt x="384" y="266"/>
                  </a:cubicBezTo>
                  <a:cubicBezTo>
                    <a:pt x="372" y="255"/>
                    <a:pt x="392" y="233"/>
                    <a:pt x="382" y="224"/>
                  </a:cubicBezTo>
                  <a:cubicBezTo>
                    <a:pt x="372" y="216"/>
                    <a:pt x="380" y="251"/>
                    <a:pt x="359" y="243"/>
                  </a:cubicBezTo>
                  <a:cubicBezTo>
                    <a:pt x="339" y="235"/>
                    <a:pt x="369" y="204"/>
                    <a:pt x="349" y="198"/>
                  </a:cubicBezTo>
                  <a:cubicBezTo>
                    <a:pt x="328" y="191"/>
                    <a:pt x="341" y="235"/>
                    <a:pt x="320" y="231"/>
                  </a:cubicBezTo>
                  <a:cubicBezTo>
                    <a:pt x="299" y="226"/>
                    <a:pt x="320" y="181"/>
                    <a:pt x="297" y="185"/>
                  </a:cubicBezTo>
                  <a:cubicBezTo>
                    <a:pt x="275" y="189"/>
                    <a:pt x="299" y="206"/>
                    <a:pt x="285" y="226"/>
                  </a:cubicBezTo>
                  <a:cubicBezTo>
                    <a:pt x="270" y="247"/>
                    <a:pt x="266" y="208"/>
                    <a:pt x="252" y="224"/>
                  </a:cubicBezTo>
                  <a:cubicBezTo>
                    <a:pt x="237" y="241"/>
                    <a:pt x="277" y="255"/>
                    <a:pt x="262" y="268"/>
                  </a:cubicBezTo>
                  <a:cubicBezTo>
                    <a:pt x="248" y="280"/>
                    <a:pt x="235" y="255"/>
                    <a:pt x="225" y="268"/>
                  </a:cubicBezTo>
                  <a:cubicBezTo>
                    <a:pt x="215" y="280"/>
                    <a:pt x="260" y="288"/>
                    <a:pt x="250" y="309"/>
                  </a:cubicBezTo>
                  <a:cubicBezTo>
                    <a:pt x="240" y="330"/>
                    <a:pt x="217" y="293"/>
                    <a:pt x="209" y="313"/>
                  </a:cubicBezTo>
                  <a:cubicBezTo>
                    <a:pt x="200" y="334"/>
                    <a:pt x="246" y="334"/>
                    <a:pt x="240" y="350"/>
                  </a:cubicBezTo>
                  <a:cubicBezTo>
                    <a:pt x="233" y="367"/>
                    <a:pt x="217" y="344"/>
                    <a:pt x="211" y="361"/>
                  </a:cubicBezTo>
                  <a:cubicBezTo>
                    <a:pt x="204" y="377"/>
                    <a:pt x="237" y="377"/>
                    <a:pt x="231" y="400"/>
                  </a:cubicBezTo>
                  <a:cubicBezTo>
                    <a:pt x="225" y="422"/>
                    <a:pt x="198" y="387"/>
                    <a:pt x="192" y="408"/>
                  </a:cubicBezTo>
                  <a:cubicBezTo>
                    <a:pt x="186" y="429"/>
                    <a:pt x="237" y="427"/>
                    <a:pt x="235" y="445"/>
                  </a:cubicBezTo>
                  <a:cubicBezTo>
                    <a:pt x="233" y="464"/>
                    <a:pt x="178" y="427"/>
                    <a:pt x="180" y="449"/>
                  </a:cubicBezTo>
                  <a:cubicBezTo>
                    <a:pt x="182" y="472"/>
                    <a:pt x="221" y="453"/>
                    <a:pt x="219" y="480"/>
                  </a:cubicBezTo>
                  <a:cubicBezTo>
                    <a:pt x="217" y="507"/>
                    <a:pt x="190" y="480"/>
                    <a:pt x="184" y="491"/>
                  </a:cubicBezTo>
                  <a:cubicBezTo>
                    <a:pt x="178" y="501"/>
                    <a:pt x="204" y="524"/>
                    <a:pt x="188" y="530"/>
                  </a:cubicBezTo>
                  <a:cubicBezTo>
                    <a:pt x="171" y="536"/>
                    <a:pt x="171" y="489"/>
                    <a:pt x="159" y="491"/>
                  </a:cubicBezTo>
                  <a:cubicBezTo>
                    <a:pt x="147" y="493"/>
                    <a:pt x="161" y="530"/>
                    <a:pt x="145" y="526"/>
                  </a:cubicBezTo>
                  <a:cubicBezTo>
                    <a:pt x="128" y="522"/>
                    <a:pt x="147" y="474"/>
                    <a:pt x="132" y="472"/>
                  </a:cubicBezTo>
                  <a:cubicBezTo>
                    <a:pt x="118" y="470"/>
                    <a:pt x="116" y="505"/>
                    <a:pt x="99" y="499"/>
                  </a:cubicBezTo>
                  <a:cubicBezTo>
                    <a:pt x="83" y="493"/>
                    <a:pt x="136" y="453"/>
                    <a:pt x="124" y="445"/>
                  </a:cubicBezTo>
                  <a:cubicBezTo>
                    <a:pt x="112" y="437"/>
                    <a:pt x="95" y="464"/>
                    <a:pt x="87" y="449"/>
                  </a:cubicBezTo>
                  <a:cubicBezTo>
                    <a:pt x="79" y="435"/>
                    <a:pt x="149" y="425"/>
                    <a:pt x="145" y="408"/>
                  </a:cubicBezTo>
                  <a:cubicBezTo>
                    <a:pt x="140" y="392"/>
                    <a:pt x="114" y="414"/>
                    <a:pt x="114" y="394"/>
                  </a:cubicBezTo>
                  <a:cubicBezTo>
                    <a:pt x="114" y="373"/>
                    <a:pt x="165" y="387"/>
                    <a:pt x="165" y="377"/>
                  </a:cubicBezTo>
                  <a:cubicBezTo>
                    <a:pt x="165" y="367"/>
                    <a:pt x="132" y="369"/>
                    <a:pt x="134" y="354"/>
                  </a:cubicBezTo>
                  <a:cubicBezTo>
                    <a:pt x="136" y="340"/>
                    <a:pt x="192" y="363"/>
                    <a:pt x="196" y="344"/>
                  </a:cubicBezTo>
                  <a:cubicBezTo>
                    <a:pt x="200" y="326"/>
                    <a:pt x="147" y="336"/>
                    <a:pt x="149" y="317"/>
                  </a:cubicBezTo>
                  <a:cubicBezTo>
                    <a:pt x="151" y="299"/>
                    <a:pt x="184" y="328"/>
                    <a:pt x="186" y="307"/>
                  </a:cubicBezTo>
                  <a:cubicBezTo>
                    <a:pt x="188" y="286"/>
                    <a:pt x="138" y="307"/>
                    <a:pt x="136" y="288"/>
                  </a:cubicBezTo>
                  <a:cubicBezTo>
                    <a:pt x="134" y="270"/>
                    <a:pt x="184" y="290"/>
                    <a:pt x="186" y="274"/>
                  </a:cubicBezTo>
                  <a:cubicBezTo>
                    <a:pt x="188" y="257"/>
                    <a:pt x="153" y="272"/>
                    <a:pt x="155" y="253"/>
                  </a:cubicBezTo>
                  <a:cubicBezTo>
                    <a:pt x="157" y="235"/>
                    <a:pt x="206" y="262"/>
                    <a:pt x="209" y="245"/>
                  </a:cubicBezTo>
                  <a:cubicBezTo>
                    <a:pt x="211" y="229"/>
                    <a:pt x="171" y="239"/>
                    <a:pt x="173" y="222"/>
                  </a:cubicBezTo>
                  <a:cubicBezTo>
                    <a:pt x="176" y="206"/>
                    <a:pt x="229" y="243"/>
                    <a:pt x="233" y="218"/>
                  </a:cubicBezTo>
                  <a:cubicBezTo>
                    <a:pt x="237" y="193"/>
                    <a:pt x="198" y="210"/>
                    <a:pt x="200" y="198"/>
                  </a:cubicBezTo>
                  <a:cubicBezTo>
                    <a:pt x="202" y="185"/>
                    <a:pt x="240" y="202"/>
                    <a:pt x="237" y="185"/>
                  </a:cubicBezTo>
                  <a:cubicBezTo>
                    <a:pt x="235" y="169"/>
                    <a:pt x="194" y="185"/>
                    <a:pt x="198" y="169"/>
                  </a:cubicBezTo>
                  <a:cubicBezTo>
                    <a:pt x="202" y="152"/>
                    <a:pt x="231" y="171"/>
                    <a:pt x="235" y="156"/>
                  </a:cubicBezTo>
                  <a:cubicBezTo>
                    <a:pt x="240" y="142"/>
                    <a:pt x="206" y="150"/>
                    <a:pt x="209" y="138"/>
                  </a:cubicBezTo>
                  <a:cubicBezTo>
                    <a:pt x="211" y="125"/>
                    <a:pt x="248" y="142"/>
                    <a:pt x="248" y="130"/>
                  </a:cubicBezTo>
                  <a:cubicBezTo>
                    <a:pt x="248" y="117"/>
                    <a:pt x="223" y="119"/>
                    <a:pt x="227" y="107"/>
                  </a:cubicBezTo>
                  <a:cubicBezTo>
                    <a:pt x="231" y="94"/>
                    <a:pt x="258" y="115"/>
                    <a:pt x="260" y="99"/>
                  </a:cubicBezTo>
                  <a:cubicBezTo>
                    <a:pt x="262" y="82"/>
                    <a:pt x="225" y="90"/>
                    <a:pt x="225" y="80"/>
                  </a:cubicBezTo>
                  <a:cubicBezTo>
                    <a:pt x="225" y="70"/>
                    <a:pt x="256" y="80"/>
                    <a:pt x="256" y="68"/>
                  </a:cubicBezTo>
                  <a:cubicBezTo>
                    <a:pt x="256" y="55"/>
                    <a:pt x="227" y="57"/>
                    <a:pt x="229" y="49"/>
                  </a:cubicBezTo>
                  <a:cubicBezTo>
                    <a:pt x="231" y="41"/>
                    <a:pt x="268" y="55"/>
                    <a:pt x="273" y="45"/>
                  </a:cubicBezTo>
                  <a:cubicBezTo>
                    <a:pt x="277" y="35"/>
                    <a:pt x="242" y="35"/>
                    <a:pt x="240" y="28"/>
                  </a:cubicBezTo>
                  <a:cubicBezTo>
                    <a:pt x="237" y="22"/>
                    <a:pt x="270" y="26"/>
                    <a:pt x="268" y="20"/>
                  </a:cubicBezTo>
                  <a:cubicBezTo>
                    <a:pt x="266" y="14"/>
                    <a:pt x="266" y="6"/>
                    <a:pt x="240" y="4"/>
                  </a:cubicBezTo>
                  <a:cubicBezTo>
                    <a:pt x="206" y="2"/>
                    <a:pt x="173" y="24"/>
                    <a:pt x="153" y="59"/>
                  </a:cubicBezTo>
                  <a:cubicBezTo>
                    <a:pt x="132" y="86"/>
                    <a:pt x="0" y="346"/>
                    <a:pt x="11" y="479"/>
                  </a:cubicBezTo>
                  <a:cubicBezTo>
                    <a:pt x="17" y="546"/>
                    <a:pt x="60" y="588"/>
                    <a:pt x="126" y="595"/>
                  </a:cubicBezTo>
                  <a:cubicBezTo>
                    <a:pt x="191" y="603"/>
                    <a:pt x="257" y="604"/>
                    <a:pt x="322" y="604"/>
                  </a:cubicBezTo>
                  <a:cubicBezTo>
                    <a:pt x="379" y="604"/>
                    <a:pt x="434" y="613"/>
                    <a:pt x="491" y="610"/>
                  </a:cubicBezTo>
                  <a:cubicBezTo>
                    <a:pt x="554" y="608"/>
                    <a:pt x="615" y="592"/>
                    <a:pt x="644" y="530"/>
                  </a:cubicBezTo>
                  <a:close/>
                  <a:moveTo>
                    <a:pt x="491" y="604"/>
                  </a:moveTo>
                  <a:cubicBezTo>
                    <a:pt x="459" y="606"/>
                    <a:pt x="427" y="603"/>
                    <a:pt x="396" y="601"/>
                  </a:cubicBezTo>
                  <a:cubicBezTo>
                    <a:pt x="372" y="600"/>
                    <a:pt x="347" y="598"/>
                    <a:pt x="322" y="598"/>
                  </a:cubicBezTo>
                  <a:cubicBezTo>
                    <a:pt x="259" y="598"/>
                    <a:pt x="192" y="596"/>
                    <a:pt x="127" y="589"/>
                  </a:cubicBezTo>
                  <a:cubicBezTo>
                    <a:pt x="63" y="582"/>
                    <a:pt x="23" y="542"/>
                    <a:pt x="17" y="478"/>
                  </a:cubicBezTo>
                  <a:cubicBezTo>
                    <a:pt x="6" y="348"/>
                    <a:pt x="137" y="91"/>
                    <a:pt x="158" y="63"/>
                  </a:cubicBezTo>
                  <a:cubicBezTo>
                    <a:pt x="158" y="63"/>
                    <a:pt x="158" y="63"/>
                    <a:pt x="158" y="62"/>
                  </a:cubicBezTo>
                  <a:cubicBezTo>
                    <a:pt x="178" y="28"/>
                    <a:pt x="209" y="8"/>
                    <a:pt x="239" y="10"/>
                  </a:cubicBezTo>
                  <a:cubicBezTo>
                    <a:pt x="255" y="11"/>
                    <a:pt x="259" y="14"/>
                    <a:pt x="261" y="18"/>
                  </a:cubicBezTo>
                  <a:cubicBezTo>
                    <a:pt x="259" y="18"/>
                    <a:pt x="256" y="18"/>
                    <a:pt x="254" y="18"/>
                  </a:cubicBezTo>
                  <a:cubicBezTo>
                    <a:pt x="244" y="19"/>
                    <a:pt x="238" y="19"/>
                    <a:pt x="235" y="24"/>
                  </a:cubicBezTo>
                  <a:cubicBezTo>
                    <a:pt x="234" y="25"/>
                    <a:pt x="233" y="26"/>
                    <a:pt x="233" y="28"/>
                  </a:cubicBezTo>
                  <a:cubicBezTo>
                    <a:pt x="233" y="29"/>
                    <a:pt x="233" y="30"/>
                    <a:pt x="234" y="30"/>
                  </a:cubicBezTo>
                  <a:cubicBezTo>
                    <a:pt x="236" y="36"/>
                    <a:pt x="243" y="38"/>
                    <a:pt x="253" y="40"/>
                  </a:cubicBezTo>
                  <a:cubicBezTo>
                    <a:pt x="255" y="41"/>
                    <a:pt x="259" y="42"/>
                    <a:pt x="262" y="43"/>
                  </a:cubicBezTo>
                  <a:cubicBezTo>
                    <a:pt x="258" y="43"/>
                    <a:pt x="253" y="42"/>
                    <a:pt x="249" y="41"/>
                  </a:cubicBezTo>
                  <a:cubicBezTo>
                    <a:pt x="237" y="40"/>
                    <a:pt x="226" y="38"/>
                    <a:pt x="223" y="48"/>
                  </a:cubicBezTo>
                  <a:cubicBezTo>
                    <a:pt x="221" y="57"/>
                    <a:pt x="231" y="60"/>
                    <a:pt x="238" y="62"/>
                  </a:cubicBezTo>
                  <a:cubicBezTo>
                    <a:pt x="242" y="63"/>
                    <a:pt x="250" y="66"/>
                    <a:pt x="250" y="68"/>
                  </a:cubicBezTo>
                  <a:cubicBezTo>
                    <a:pt x="249" y="68"/>
                    <a:pt x="243" y="68"/>
                    <a:pt x="239" y="68"/>
                  </a:cubicBezTo>
                  <a:cubicBezTo>
                    <a:pt x="231" y="69"/>
                    <a:pt x="219" y="69"/>
                    <a:pt x="219" y="80"/>
                  </a:cubicBezTo>
                  <a:cubicBezTo>
                    <a:pt x="219" y="90"/>
                    <a:pt x="230" y="91"/>
                    <a:pt x="239" y="93"/>
                  </a:cubicBezTo>
                  <a:cubicBezTo>
                    <a:pt x="249" y="94"/>
                    <a:pt x="254" y="95"/>
                    <a:pt x="254" y="98"/>
                  </a:cubicBezTo>
                  <a:cubicBezTo>
                    <a:pt x="254" y="99"/>
                    <a:pt x="254" y="99"/>
                    <a:pt x="254" y="99"/>
                  </a:cubicBezTo>
                  <a:cubicBezTo>
                    <a:pt x="253" y="100"/>
                    <a:pt x="247" y="99"/>
                    <a:pt x="244" y="98"/>
                  </a:cubicBezTo>
                  <a:cubicBezTo>
                    <a:pt x="237" y="96"/>
                    <a:pt x="225" y="94"/>
                    <a:pt x="221" y="105"/>
                  </a:cubicBezTo>
                  <a:cubicBezTo>
                    <a:pt x="221" y="107"/>
                    <a:pt x="220" y="108"/>
                    <a:pt x="220" y="110"/>
                  </a:cubicBezTo>
                  <a:cubicBezTo>
                    <a:pt x="220" y="118"/>
                    <a:pt x="229" y="122"/>
                    <a:pt x="234" y="124"/>
                  </a:cubicBezTo>
                  <a:cubicBezTo>
                    <a:pt x="237" y="126"/>
                    <a:pt x="239" y="127"/>
                    <a:pt x="241" y="128"/>
                  </a:cubicBezTo>
                  <a:cubicBezTo>
                    <a:pt x="238" y="128"/>
                    <a:pt x="233" y="128"/>
                    <a:pt x="230" y="128"/>
                  </a:cubicBezTo>
                  <a:cubicBezTo>
                    <a:pt x="219" y="126"/>
                    <a:pt x="204" y="125"/>
                    <a:pt x="202" y="137"/>
                  </a:cubicBezTo>
                  <a:cubicBezTo>
                    <a:pt x="201" y="149"/>
                    <a:pt x="214" y="151"/>
                    <a:pt x="221" y="152"/>
                  </a:cubicBezTo>
                  <a:cubicBezTo>
                    <a:pt x="224" y="153"/>
                    <a:pt x="229" y="154"/>
                    <a:pt x="230" y="155"/>
                  </a:cubicBezTo>
                  <a:cubicBezTo>
                    <a:pt x="229" y="156"/>
                    <a:pt x="225" y="156"/>
                    <a:pt x="218" y="156"/>
                  </a:cubicBezTo>
                  <a:cubicBezTo>
                    <a:pt x="210" y="155"/>
                    <a:pt x="196" y="154"/>
                    <a:pt x="192" y="167"/>
                  </a:cubicBezTo>
                  <a:cubicBezTo>
                    <a:pt x="191" y="172"/>
                    <a:pt x="193" y="176"/>
                    <a:pt x="194" y="178"/>
                  </a:cubicBezTo>
                  <a:cubicBezTo>
                    <a:pt x="198" y="183"/>
                    <a:pt x="207" y="183"/>
                    <a:pt x="216" y="183"/>
                  </a:cubicBezTo>
                  <a:cubicBezTo>
                    <a:pt x="221" y="183"/>
                    <a:pt x="231" y="183"/>
                    <a:pt x="231" y="186"/>
                  </a:cubicBezTo>
                  <a:cubicBezTo>
                    <a:pt x="231" y="187"/>
                    <a:pt x="231" y="187"/>
                    <a:pt x="231" y="187"/>
                  </a:cubicBezTo>
                  <a:cubicBezTo>
                    <a:pt x="230" y="187"/>
                    <a:pt x="223" y="187"/>
                    <a:pt x="219" y="187"/>
                  </a:cubicBezTo>
                  <a:cubicBezTo>
                    <a:pt x="209" y="186"/>
                    <a:pt x="196" y="185"/>
                    <a:pt x="194" y="197"/>
                  </a:cubicBezTo>
                  <a:cubicBezTo>
                    <a:pt x="196" y="205"/>
                    <a:pt x="196" y="205"/>
                    <a:pt x="196" y="205"/>
                  </a:cubicBezTo>
                  <a:cubicBezTo>
                    <a:pt x="200" y="209"/>
                    <a:pt x="206" y="209"/>
                    <a:pt x="213" y="209"/>
                  </a:cubicBezTo>
                  <a:cubicBezTo>
                    <a:pt x="218" y="209"/>
                    <a:pt x="225" y="210"/>
                    <a:pt x="227" y="212"/>
                  </a:cubicBezTo>
                  <a:cubicBezTo>
                    <a:pt x="228" y="213"/>
                    <a:pt x="228" y="215"/>
                    <a:pt x="227" y="217"/>
                  </a:cubicBezTo>
                  <a:cubicBezTo>
                    <a:pt x="227" y="219"/>
                    <a:pt x="226" y="220"/>
                    <a:pt x="226" y="220"/>
                  </a:cubicBezTo>
                  <a:cubicBezTo>
                    <a:pt x="222" y="223"/>
                    <a:pt x="209" y="219"/>
                    <a:pt x="200" y="216"/>
                  </a:cubicBezTo>
                  <a:cubicBezTo>
                    <a:pt x="188" y="213"/>
                    <a:pt x="178" y="210"/>
                    <a:pt x="172" y="214"/>
                  </a:cubicBezTo>
                  <a:cubicBezTo>
                    <a:pt x="170" y="215"/>
                    <a:pt x="168" y="217"/>
                    <a:pt x="167" y="222"/>
                  </a:cubicBezTo>
                  <a:cubicBezTo>
                    <a:pt x="166" y="236"/>
                    <a:pt x="181" y="238"/>
                    <a:pt x="190" y="240"/>
                  </a:cubicBezTo>
                  <a:cubicBezTo>
                    <a:pt x="198" y="241"/>
                    <a:pt x="203" y="242"/>
                    <a:pt x="202" y="244"/>
                  </a:cubicBezTo>
                  <a:cubicBezTo>
                    <a:pt x="200" y="246"/>
                    <a:pt x="190" y="244"/>
                    <a:pt x="184" y="243"/>
                  </a:cubicBezTo>
                  <a:cubicBezTo>
                    <a:pt x="172" y="240"/>
                    <a:pt x="161" y="238"/>
                    <a:pt x="154" y="244"/>
                  </a:cubicBezTo>
                  <a:cubicBezTo>
                    <a:pt x="151" y="246"/>
                    <a:pt x="149" y="249"/>
                    <a:pt x="149" y="253"/>
                  </a:cubicBezTo>
                  <a:cubicBezTo>
                    <a:pt x="149" y="253"/>
                    <a:pt x="149" y="254"/>
                    <a:pt x="149" y="255"/>
                  </a:cubicBezTo>
                  <a:cubicBezTo>
                    <a:pt x="149" y="258"/>
                    <a:pt x="150" y="261"/>
                    <a:pt x="152" y="264"/>
                  </a:cubicBezTo>
                  <a:cubicBezTo>
                    <a:pt x="156" y="269"/>
                    <a:pt x="164" y="270"/>
                    <a:pt x="171" y="271"/>
                  </a:cubicBezTo>
                  <a:cubicBezTo>
                    <a:pt x="173" y="271"/>
                    <a:pt x="179" y="271"/>
                    <a:pt x="180" y="272"/>
                  </a:cubicBezTo>
                  <a:cubicBezTo>
                    <a:pt x="180" y="272"/>
                    <a:pt x="180" y="273"/>
                    <a:pt x="180" y="273"/>
                  </a:cubicBezTo>
                  <a:cubicBezTo>
                    <a:pt x="178" y="275"/>
                    <a:pt x="166" y="275"/>
                    <a:pt x="161" y="274"/>
                  </a:cubicBezTo>
                  <a:cubicBezTo>
                    <a:pt x="150" y="274"/>
                    <a:pt x="139" y="273"/>
                    <a:pt x="133" y="279"/>
                  </a:cubicBezTo>
                  <a:cubicBezTo>
                    <a:pt x="132" y="281"/>
                    <a:pt x="130" y="284"/>
                    <a:pt x="130" y="289"/>
                  </a:cubicBezTo>
                  <a:cubicBezTo>
                    <a:pt x="132" y="304"/>
                    <a:pt x="149" y="303"/>
                    <a:pt x="162" y="303"/>
                  </a:cubicBezTo>
                  <a:cubicBezTo>
                    <a:pt x="168" y="303"/>
                    <a:pt x="178" y="303"/>
                    <a:pt x="180" y="305"/>
                  </a:cubicBezTo>
                  <a:cubicBezTo>
                    <a:pt x="180" y="305"/>
                    <a:pt x="180" y="306"/>
                    <a:pt x="180" y="306"/>
                  </a:cubicBezTo>
                  <a:cubicBezTo>
                    <a:pt x="180" y="308"/>
                    <a:pt x="179" y="308"/>
                    <a:pt x="179" y="308"/>
                  </a:cubicBezTo>
                  <a:cubicBezTo>
                    <a:pt x="178" y="309"/>
                    <a:pt x="171" y="308"/>
                    <a:pt x="168" y="307"/>
                  </a:cubicBezTo>
                  <a:cubicBezTo>
                    <a:pt x="161" y="305"/>
                    <a:pt x="154" y="303"/>
                    <a:pt x="148" y="307"/>
                  </a:cubicBezTo>
                  <a:cubicBezTo>
                    <a:pt x="146" y="308"/>
                    <a:pt x="143" y="311"/>
                    <a:pt x="143" y="317"/>
                  </a:cubicBezTo>
                  <a:cubicBezTo>
                    <a:pt x="141" y="332"/>
                    <a:pt x="159" y="335"/>
                    <a:pt x="172" y="337"/>
                  </a:cubicBezTo>
                  <a:cubicBezTo>
                    <a:pt x="178" y="338"/>
                    <a:pt x="189" y="339"/>
                    <a:pt x="190" y="342"/>
                  </a:cubicBezTo>
                  <a:cubicBezTo>
                    <a:pt x="190" y="342"/>
                    <a:pt x="190" y="342"/>
                    <a:pt x="190" y="343"/>
                  </a:cubicBezTo>
                  <a:cubicBezTo>
                    <a:pt x="189" y="347"/>
                    <a:pt x="172" y="345"/>
                    <a:pt x="162" y="344"/>
                  </a:cubicBezTo>
                  <a:cubicBezTo>
                    <a:pt x="146" y="343"/>
                    <a:pt x="130" y="341"/>
                    <a:pt x="128" y="354"/>
                  </a:cubicBezTo>
                  <a:cubicBezTo>
                    <a:pt x="128" y="354"/>
                    <a:pt x="128" y="355"/>
                    <a:pt x="128" y="356"/>
                  </a:cubicBezTo>
                  <a:cubicBezTo>
                    <a:pt x="128" y="367"/>
                    <a:pt x="141" y="371"/>
                    <a:pt x="149" y="374"/>
                  </a:cubicBezTo>
                  <a:cubicBezTo>
                    <a:pt x="151" y="374"/>
                    <a:pt x="152" y="375"/>
                    <a:pt x="153" y="375"/>
                  </a:cubicBezTo>
                  <a:cubicBezTo>
                    <a:pt x="151" y="375"/>
                    <a:pt x="148" y="375"/>
                    <a:pt x="146" y="375"/>
                  </a:cubicBezTo>
                  <a:cubicBezTo>
                    <a:pt x="131" y="375"/>
                    <a:pt x="108" y="375"/>
                    <a:pt x="108" y="394"/>
                  </a:cubicBezTo>
                  <a:cubicBezTo>
                    <a:pt x="108" y="399"/>
                    <a:pt x="109" y="403"/>
                    <a:pt x="112" y="406"/>
                  </a:cubicBezTo>
                  <a:cubicBezTo>
                    <a:pt x="117" y="410"/>
                    <a:pt x="124" y="409"/>
                    <a:pt x="129" y="408"/>
                  </a:cubicBezTo>
                  <a:cubicBezTo>
                    <a:pt x="138" y="407"/>
                    <a:pt x="138" y="408"/>
                    <a:pt x="139" y="410"/>
                  </a:cubicBezTo>
                  <a:cubicBezTo>
                    <a:pt x="138" y="413"/>
                    <a:pt x="120" y="420"/>
                    <a:pt x="112" y="424"/>
                  </a:cubicBezTo>
                  <a:cubicBezTo>
                    <a:pt x="94" y="431"/>
                    <a:pt x="83" y="436"/>
                    <a:pt x="81" y="443"/>
                  </a:cubicBezTo>
                  <a:cubicBezTo>
                    <a:pt x="80" y="446"/>
                    <a:pt x="80" y="450"/>
                    <a:pt x="81" y="452"/>
                  </a:cubicBezTo>
                  <a:cubicBezTo>
                    <a:pt x="84" y="456"/>
                    <a:pt x="86" y="458"/>
                    <a:pt x="90" y="459"/>
                  </a:cubicBezTo>
                  <a:cubicBezTo>
                    <a:pt x="96" y="461"/>
                    <a:pt x="102" y="458"/>
                    <a:pt x="108" y="454"/>
                  </a:cubicBezTo>
                  <a:cubicBezTo>
                    <a:pt x="113" y="451"/>
                    <a:pt x="117" y="449"/>
                    <a:pt x="119" y="450"/>
                  </a:cubicBezTo>
                  <a:cubicBezTo>
                    <a:pt x="118" y="454"/>
                    <a:pt x="111" y="462"/>
                    <a:pt x="106" y="468"/>
                  </a:cubicBezTo>
                  <a:cubicBezTo>
                    <a:pt x="96" y="480"/>
                    <a:pt x="90" y="488"/>
                    <a:pt x="90" y="495"/>
                  </a:cubicBezTo>
                  <a:cubicBezTo>
                    <a:pt x="90" y="496"/>
                    <a:pt x="90" y="496"/>
                    <a:pt x="90" y="497"/>
                  </a:cubicBezTo>
                  <a:cubicBezTo>
                    <a:pt x="91" y="501"/>
                    <a:pt x="94" y="503"/>
                    <a:pt x="97" y="505"/>
                  </a:cubicBezTo>
                  <a:cubicBezTo>
                    <a:pt x="111" y="510"/>
                    <a:pt x="118" y="497"/>
                    <a:pt x="123" y="489"/>
                  </a:cubicBezTo>
                  <a:cubicBezTo>
                    <a:pt x="125" y="484"/>
                    <a:pt x="129" y="478"/>
                    <a:pt x="131" y="478"/>
                  </a:cubicBezTo>
                  <a:cubicBezTo>
                    <a:pt x="133" y="480"/>
                    <a:pt x="132" y="490"/>
                    <a:pt x="132" y="496"/>
                  </a:cubicBezTo>
                  <a:cubicBezTo>
                    <a:pt x="131" y="511"/>
                    <a:pt x="130" y="528"/>
                    <a:pt x="143" y="532"/>
                  </a:cubicBezTo>
                  <a:cubicBezTo>
                    <a:pt x="148" y="533"/>
                    <a:pt x="152" y="531"/>
                    <a:pt x="154" y="530"/>
                  </a:cubicBezTo>
                  <a:cubicBezTo>
                    <a:pt x="159" y="526"/>
                    <a:pt x="159" y="518"/>
                    <a:pt x="159" y="510"/>
                  </a:cubicBezTo>
                  <a:cubicBezTo>
                    <a:pt x="159" y="510"/>
                    <a:pt x="159" y="508"/>
                    <a:pt x="159" y="507"/>
                  </a:cubicBezTo>
                  <a:cubicBezTo>
                    <a:pt x="159" y="504"/>
                    <a:pt x="160" y="500"/>
                    <a:pt x="160" y="498"/>
                  </a:cubicBezTo>
                  <a:cubicBezTo>
                    <a:pt x="162" y="501"/>
                    <a:pt x="164" y="507"/>
                    <a:pt x="165" y="511"/>
                  </a:cubicBezTo>
                  <a:cubicBezTo>
                    <a:pt x="169" y="521"/>
                    <a:pt x="172" y="532"/>
                    <a:pt x="180" y="535"/>
                  </a:cubicBezTo>
                  <a:cubicBezTo>
                    <a:pt x="183" y="537"/>
                    <a:pt x="186" y="537"/>
                    <a:pt x="190" y="536"/>
                  </a:cubicBezTo>
                  <a:cubicBezTo>
                    <a:pt x="195" y="534"/>
                    <a:pt x="198" y="530"/>
                    <a:pt x="199" y="528"/>
                  </a:cubicBezTo>
                  <a:cubicBezTo>
                    <a:pt x="199" y="526"/>
                    <a:pt x="200" y="524"/>
                    <a:pt x="200" y="523"/>
                  </a:cubicBezTo>
                  <a:cubicBezTo>
                    <a:pt x="200" y="517"/>
                    <a:pt x="197" y="511"/>
                    <a:pt x="194" y="506"/>
                  </a:cubicBezTo>
                  <a:cubicBezTo>
                    <a:pt x="192" y="503"/>
                    <a:pt x="189" y="497"/>
                    <a:pt x="189" y="494"/>
                  </a:cubicBezTo>
                  <a:cubicBezTo>
                    <a:pt x="189" y="494"/>
                    <a:pt x="189" y="494"/>
                    <a:pt x="189" y="494"/>
                  </a:cubicBezTo>
                  <a:cubicBezTo>
                    <a:pt x="191" y="494"/>
                    <a:pt x="194" y="495"/>
                    <a:pt x="196" y="496"/>
                  </a:cubicBezTo>
                  <a:cubicBezTo>
                    <a:pt x="203" y="498"/>
                    <a:pt x="211" y="501"/>
                    <a:pt x="218" y="496"/>
                  </a:cubicBezTo>
                  <a:cubicBezTo>
                    <a:pt x="222" y="493"/>
                    <a:pt x="224" y="488"/>
                    <a:pt x="225" y="481"/>
                  </a:cubicBezTo>
                  <a:cubicBezTo>
                    <a:pt x="225" y="480"/>
                    <a:pt x="225" y="479"/>
                    <a:pt x="225" y="478"/>
                  </a:cubicBezTo>
                  <a:cubicBezTo>
                    <a:pt x="225" y="461"/>
                    <a:pt x="210" y="458"/>
                    <a:pt x="200" y="457"/>
                  </a:cubicBezTo>
                  <a:cubicBezTo>
                    <a:pt x="189" y="455"/>
                    <a:pt x="186" y="454"/>
                    <a:pt x="186" y="449"/>
                  </a:cubicBezTo>
                  <a:cubicBezTo>
                    <a:pt x="186" y="449"/>
                    <a:pt x="186" y="448"/>
                    <a:pt x="186" y="448"/>
                  </a:cubicBezTo>
                  <a:cubicBezTo>
                    <a:pt x="189" y="447"/>
                    <a:pt x="200" y="450"/>
                    <a:pt x="206" y="452"/>
                  </a:cubicBezTo>
                  <a:cubicBezTo>
                    <a:pt x="218" y="456"/>
                    <a:pt x="229" y="459"/>
                    <a:pt x="236" y="454"/>
                  </a:cubicBezTo>
                  <a:cubicBezTo>
                    <a:pt x="238" y="453"/>
                    <a:pt x="241" y="451"/>
                    <a:pt x="241" y="446"/>
                  </a:cubicBezTo>
                  <a:cubicBezTo>
                    <a:pt x="243" y="432"/>
                    <a:pt x="228" y="427"/>
                    <a:pt x="216" y="422"/>
                  </a:cubicBezTo>
                  <a:cubicBezTo>
                    <a:pt x="202" y="417"/>
                    <a:pt x="197" y="414"/>
                    <a:pt x="198" y="410"/>
                  </a:cubicBezTo>
                  <a:cubicBezTo>
                    <a:pt x="198" y="408"/>
                    <a:pt x="199" y="408"/>
                    <a:pt x="199" y="407"/>
                  </a:cubicBezTo>
                  <a:cubicBezTo>
                    <a:pt x="201" y="407"/>
                    <a:pt x="206" y="409"/>
                    <a:pt x="209" y="410"/>
                  </a:cubicBezTo>
                  <a:cubicBezTo>
                    <a:pt x="215" y="413"/>
                    <a:pt x="223" y="416"/>
                    <a:pt x="229" y="413"/>
                  </a:cubicBezTo>
                  <a:cubicBezTo>
                    <a:pt x="233" y="411"/>
                    <a:pt x="236" y="407"/>
                    <a:pt x="237" y="401"/>
                  </a:cubicBezTo>
                  <a:cubicBezTo>
                    <a:pt x="242" y="385"/>
                    <a:pt x="231" y="377"/>
                    <a:pt x="223" y="372"/>
                  </a:cubicBezTo>
                  <a:cubicBezTo>
                    <a:pt x="216" y="367"/>
                    <a:pt x="215" y="365"/>
                    <a:pt x="216" y="363"/>
                  </a:cubicBezTo>
                  <a:cubicBezTo>
                    <a:pt x="217" y="360"/>
                    <a:pt x="217" y="360"/>
                    <a:pt x="223" y="361"/>
                  </a:cubicBezTo>
                  <a:cubicBezTo>
                    <a:pt x="229" y="363"/>
                    <a:pt x="240" y="366"/>
                    <a:pt x="245" y="352"/>
                  </a:cubicBezTo>
                  <a:cubicBezTo>
                    <a:pt x="250" y="339"/>
                    <a:pt x="237" y="333"/>
                    <a:pt x="228" y="329"/>
                  </a:cubicBezTo>
                  <a:cubicBezTo>
                    <a:pt x="215" y="322"/>
                    <a:pt x="212" y="320"/>
                    <a:pt x="214" y="315"/>
                  </a:cubicBezTo>
                  <a:cubicBezTo>
                    <a:pt x="215" y="314"/>
                    <a:pt x="216" y="313"/>
                    <a:pt x="216" y="313"/>
                  </a:cubicBezTo>
                  <a:cubicBezTo>
                    <a:pt x="217" y="312"/>
                    <a:pt x="222" y="315"/>
                    <a:pt x="225" y="316"/>
                  </a:cubicBezTo>
                  <a:cubicBezTo>
                    <a:pt x="232" y="320"/>
                    <a:pt x="239" y="323"/>
                    <a:pt x="246" y="321"/>
                  </a:cubicBezTo>
                  <a:cubicBezTo>
                    <a:pt x="250" y="320"/>
                    <a:pt x="253" y="316"/>
                    <a:pt x="255" y="312"/>
                  </a:cubicBezTo>
                  <a:cubicBezTo>
                    <a:pt x="257" y="309"/>
                    <a:pt x="258" y="306"/>
                    <a:pt x="258" y="303"/>
                  </a:cubicBezTo>
                  <a:cubicBezTo>
                    <a:pt x="258" y="292"/>
                    <a:pt x="247" y="284"/>
                    <a:pt x="239" y="279"/>
                  </a:cubicBezTo>
                  <a:cubicBezTo>
                    <a:pt x="236" y="277"/>
                    <a:pt x="231" y="273"/>
                    <a:pt x="230" y="272"/>
                  </a:cubicBezTo>
                  <a:cubicBezTo>
                    <a:pt x="231" y="270"/>
                    <a:pt x="232" y="270"/>
                    <a:pt x="239" y="273"/>
                  </a:cubicBezTo>
                  <a:cubicBezTo>
                    <a:pt x="246" y="276"/>
                    <a:pt x="256" y="281"/>
                    <a:pt x="266" y="272"/>
                  </a:cubicBezTo>
                  <a:cubicBezTo>
                    <a:pt x="269" y="270"/>
                    <a:pt x="271" y="266"/>
                    <a:pt x="272" y="263"/>
                  </a:cubicBezTo>
                  <a:cubicBezTo>
                    <a:pt x="272" y="256"/>
                    <a:pt x="267" y="250"/>
                    <a:pt x="262" y="244"/>
                  </a:cubicBezTo>
                  <a:cubicBezTo>
                    <a:pt x="254" y="235"/>
                    <a:pt x="253" y="232"/>
                    <a:pt x="257" y="228"/>
                  </a:cubicBezTo>
                  <a:cubicBezTo>
                    <a:pt x="258" y="227"/>
                    <a:pt x="259" y="226"/>
                    <a:pt x="259" y="226"/>
                  </a:cubicBezTo>
                  <a:cubicBezTo>
                    <a:pt x="260" y="227"/>
                    <a:pt x="262" y="229"/>
                    <a:pt x="263" y="231"/>
                  </a:cubicBezTo>
                  <a:cubicBezTo>
                    <a:pt x="267" y="234"/>
                    <a:pt x="271" y="239"/>
                    <a:pt x="277" y="239"/>
                  </a:cubicBezTo>
                  <a:cubicBezTo>
                    <a:pt x="282" y="238"/>
                    <a:pt x="286" y="236"/>
                    <a:pt x="290" y="230"/>
                  </a:cubicBezTo>
                  <a:cubicBezTo>
                    <a:pt x="298" y="218"/>
                    <a:pt x="296" y="207"/>
                    <a:pt x="294" y="200"/>
                  </a:cubicBezTo>
                  <a:cubicBezTo>
                    <a:pt x="294" y="197"/>
                    <a:pt x="293" y="194"/>
                    <a:pt x="293" y="193"/>
                  </a:cubicBezTo>
                  <a:cubicBezTo>
                    <a:pt x="293" y="193"/>
                    <a:pt x="294" y="192"/>
                    <a:pt x="298" y="191"/>
                  </a:cubicBezTo>
                  <a:cubicBezTo>
                    <a:pt x="300" y="191"/>
                    <a:pt x="301" y="191"/>
                    <a:pt x="301" y="191"/>
                  </a:cubicBezTo>
                  <a:cubicBezTo>
                    <a:pt x="303" y="193"/>
                    <a:pt x="303" y="201"/>
                    <a:pt x="303" y="206"/>
                  </a:cubicBezTo>
                  <a:cubicBezTo>
                    <a:pt x="304" y="218"/>
                    <a:pt x="304" y="234"/>
                    <a:pt x="319" y="237"/>
                  </a:cubicBezTo>
                  <a:cubicBezTo>
                    <a:pt x="335" y="240"/>
                    <a:pt x="338" y="224"/>
                    <a:pt x="340" y="215"/>
                  </a:cubicBezTo>
                  <a:cubicBezTo>
                    <a:pt x="341" y="211"/>
                    <a:pt x="343" y="204"/>
                    <a:pt x="344" y="203"/>
                  </a:cubicBezTo>
                  <a:cubicBezTo>
                    <a:pt x="345" y="203"/>
                    <a:pt x="346" y="203"/>
                    <a:pt x="347" y="203"/>
                  </a:cubicBezTo>
                  <a:cubicBezTo>
                    <a:pt x="350" y="204"/>
                    <a:pt x="351" y="205"/>
                    <a:pt x="348" y="218"/>
                  </a:cubicBezTo>
                  <a:cubicBezTo>
                    <a:pt x="346" y="227"/>
                    <a:pt x="341" y="243"/>
                    <a:pt x="357" y="249"/>
                  </a:cubicBezTo>
                  <a:cubicBezTo>
                    <a:pt x="362" y="251"/>
                    <a:pt x="367" y="251"/>
                    <a:pt x="371" y="249"/>
                  </a:cubicBezTo>
                  <a:cubicBezTo>
                    <a:pt x="373" y="248"/>
                    <a:pt x="374" y="247"/>
                    <a:pt x="375" y="246"/>
                  </a:cubicBezTo>
                  <a:cubicBezTo>
                    <a:pt x="375" y="249"/>
                    <a:pt x="374" y="253"/>
                    <a:pt x="374" y="256"/>
                  </a:cubicBezTo>
                  <a:cubicBezTo>
                    <a:pt x="374" y="261"/>
                    <a:pt x="375" y="266"/>
                    <a:pt x="380" y="270"/>
                  </a:cubicBezTo>
                  <a:cubicBezTo>
                    <a:pt x="383" y="273"/>
                    <a:pt x="386" y="274"/>
                    <a:pt x="390" y="274"/>
                  </a:cubicBezTo>
                  <a:cubicBezTo>
                    <a:pt x="396" y="273"/>
                    <a:pt x="400" y="268"/>
                    <a:pt x="404" y="263"/>
                  </a:cubicBezTo>
                  <a:cubicBezTo>
                    <a:pt x="410" y="257"/>
                    <a:pt x="411" y="256"/>
                    <a:pt x="413" y="256"/>
                  </a:cubicBezTo>
                  <a:cubicBezTo>
                    <a:pt x="412" y="259"/>
                    <a:pt x="409" y="262"/>
                    <a:pt x="406" y="265"/>
                  </a:cubicBezTo>
                  <a:cubicBezTo>
                    <a:pt x="400" y="272"/>
                    <a:pt x="392" y="282"/>
                    <a:pt x="392" y="292"/>
                  </a:cubicBezTo>
                  <a:cubicBezTo>
                    <a:pt x="392" y="295"/>
                    <a:pt x="393" y="299"/>
                    <a:pt x="395" y="302"/>
                  </a:cubicBezTo>
                  <a:cubicBezTo>
                    <a:pt x="399" y="307"/>
                    <a:pt x="403" y="309"/>
                    <a:pt x="406" y="309"/>
                  </a:cubicBezTo>
                  <a:cubicBezTo>
                    <a:pt x="414" y="310"/>
                    <a:pt x="421" y="303"/>
                    <a:pt x="428" y="297"/>
                  </a:cubicBezTo>
                  <a:cubicBezTo>
                    <a:pt x="431" y="294"/>
                    <a:pt x="436" y="289"/>
                    <a:pt x="438" y="288"/>
                  </a:cubicBezTo>
                  <a:cubicBezTo>
                    <a:pt x="438" y="288"/>
                    <a:pt x="438" y="288"/>
                    <a:pt x="438" y="288"/>
                  </a:cubicBezTo>
                  <a:cubicBezTo>
                    <a:pt x="438" y="289"/>
                    <a:pt x="438" y="289"/>
                    <a:pt x="438" y="289"/>
                  </a:cubicBezTo>
                  <a:cubicBezTo>
                    <a:pt x="439" y="290"/>
                    <a:pt x="439" y="290"/>
                    <a:pt x="439" y="291"/>
                  </a:cubicBezTo>
                  <a:cubicBezTo>
                    <a:pt x="439" y="295"/>
                    <a:pt x="427" y="302"/>
                    <a:pt x="418" y="307"/>
                  </a:cubicBezTo>
                  <a:cubicBezTo>
                    <a:pt x="405" y="314"/>
                    <a:pt x="392" y="322"/>
                    <a:pt x="392" y="332"/>
                  </a:cubicBezTo>
                  <a:cubicBezTo>
                    <a:pt x="392" y="333"/>
                    <a:pt x="392" y="334"/>
                    <a:pt x="392" y="335"/>
                  </a:cubicBezTo>
                  <a:cubicBezTo>
                    <a:pt x="393" y="339"/>
                    <a:pt x="395" y="341"/>
                    <a:pt x="398" y="343"/>
                  </a:cubicBezTo>
                  <a:cubicBezTo>
                    <a:pt x="405" y="346"/>
                    <a:pt x="416" y="342"/>
                    <a:pt x="428" y="337"/>
                  </a:cubicBezTo>
                  <a:cubicBezTo>
                    <a:pt x="434" y="335"/>
                    <a:pt x="442" y="331"/>
                    <a:pt x="446" y="331"/>
                  </a:cubicBezTo>
                  <a:cubicBezTo>
                    <a:pt x="446" y="331"/>
                    <a:pt x="446" y="331"/>
                    <a:pt x="446" y="331"/>
                  </a:cubicBezTo>
                  <a:cubicBezTo>
                    <a:pt x="445" y="339"/>
                    <a:pt x="441" y="340"/>
                    <a:pt x="433" y="342"/>
                  </a:cubicBezTo>
                  <a:cubicBezTo>
                    <a:pt x="427" y="343"/>
                    <a:pt x="417" y="346"/>
                    <a:pt x="417" y="357"/>
                  </a:cubicBezTo>
                  <a:cubicBezTo>
                    <a:pt x="417" y="358"/>
                    <a:pt x="417" y="358"/>
                    <a:pt x="417" y="359"/>
                  </a:cubicBezTo>
                  <a:cubicBezTo>
                    <a:pt x="419" y="372"/>
                    <a:pt x="433" y="373"/>
                    <a:pt x="443" y="374"/>
                  </a:cubicBezTo>
                  <a:cubicBezTo>
                    <a:pt x="448" y="375"/>
                    <a:pt x="456" y="376"/>
                    <a:pt x="458" y="378"/>
                  </a:cubicBezTo>
                  <a:cubicBezTo>
                    <a:pt x="458" y="378"/>
                    <a:pt x="458" y="378"/>
                    <a:pt x="458" y="380"/>
                  </a:cubicBezTo>
                  <a:cubicBezTo>
                    <a:pt x="458" y="380"/>
                    <a:pt x="458" y="380"/>
                    <a:pt x="458" y="381"/>
                  </a:cubicBezTo>
                  <a:cubicBezTo>
                    <a:pt x="458" y="383"/>
                    <a:pt x="457" y="384"/>
                    <a:pt x="457" y="384"/>
                  </a:cubicBezTo>
                  <a:cubicBezTo>
                    <a:pt x="457" y="384"/>
                    <a:pt x="454" y="383"/>
                    <a:pt x="453" y="383"/>
                  </a:cubicBezTo>
                  <a:cubicBezTo>
                    <a:pt x="447" y="382"/>
                    <a:pt x="435" y="379"/>
                    <a:pt x="432" y="394"/>
                  </a:cubicBezTo>
                  <a:cubicBezTo>
                    <a:pt x="430" y="400"/>
                    <a:pt x="432" y="403"/>
                    <a:pt x="434" y="405"/>
                  </a:cubicBezTo>
                  <a:cubicBezTo>
                    <a:pt x="438" y="410"/>
                    <a:pt x="447" y="410"/>
                    <a:pt x="455" y="410"/>
                  </a:cubicBezTo>
                  <a:cubicBezTo>
                    <a:pt x="461" y="409"/>
                    <a:pt x="469" y="409"/>
                    <a:pt x="472" y="411"/>
                  </a:cubicBezTo>
                  <a:cubicBezTo>
                    <a:pt x="472" y="411"/>
                    <a:pt x="473" y="412"/>
                    <a:pt x="473" y="414"/>
                  </a:cubicBezTo>
                  <a:cubicBezTo>
                    <a:pt x="473" y="421"/>
                    <a:pt x="471" y="421"/>
                    <a:pt x="462" y="421"/>
                  </a:cubicBezTo>
                  <a:cubicBezTo>
                    <a:pt x="456" y="421"/>
                    <a:pt x="446" y="421"/>
                    <a:pt x="444" y="432"/>
                  </a:cubicBezTo>
                  <a:cubicBezTo>
                    <a:pt x="446" y="440"/>
                    <a:pt x="446" y="440"/>
                    <a:pt x="446" y="440"/>
                  </a:cubicBezTo>
                  <a:cubicBezTo>
                    <a:pt x="450" y="445"/>
                    <a:pt x="458" y="445"/>
                    <a:pt x="467" y="445"/>
                  </a:cubicBezTo>
                  <a:cubicBezTo>
                    <a:pt x="477" y="445"/>
                    <a:pt x="485" y="445"/>
                    <a:pt x="485" y="449"/>
                  </a:cubicBezTo>
                  <a:cubicBezTo>
                    <a:pt x="485" y="451"/>
                    <a:pt x="485" y="452"/>
                    <a:pt x="485" y="452"/>
                  </a:cubicBezTo>
                  <a:cubicBezTo>
                    <a:pt x="484" y="453"/>
                    <a:pt x="479" y="453"/>
                    <a:pt x="476" y="453"/>
                  </a:cubicBezTo>
                  <a:cubicBezTo>
                    <a:pt x="470" y="453"/>
                    <a:pt x="458" y="453"/>
                    <a:pt x="456" y="465"/>
                  </a:cubicBezTo>
                  <a:cubicBezTo>
                    <a:pt x="456" y="469"/>
                    <a:pt x="457" y="472"/>
                    <a:pt x="458" y="473"/>
                  </a:cubicBezTo>
                  <a:cubicBezTo>
                    <a:pt x="463" y="479"/>
                    <a:pt x="471" y="479"/>
                    <a:pt x="480" y="480"/>
                  </a:cubicBezTo>
                  <a:cubicBezTo>
                    <a:pt x="486" y="480"/>
                    <a:pt x="495" y="481"/>
                    <a:pt x="497" y="483"/>
                  </a:cubicBezTo>
                  <a:cubicBezTo>
                    <a:pt x="497" y="484"/>
                    <a:pt x="498" y="484"/>
                    <a:pt x="497" y="486"/>
                  </a:cubicBezTo>
                  <a:cubicBezTo>
                    <a:pt x="497" y="487"/>
                    <a:pt x="497" y="487"/>
                    <a:pt x="497" y="488"/>
                  </a:cubicBezTo>
                  <a:cubicBezTo>
                    <a:pt x="493" y="491"/>
                    <a:pt x="479" y="489"/>
                    <a:pt x="470" y="488"/>
                  </a:cubicBezTo>
                  <a:cubicBezTo>
                    <a:pt x="458" y="487"/>
                    <a:pt x="450" y="485"/>
                    <a:pt x="445" y="490"/>
                  </a:cubicBezTo>
                  <a:cubicBezTo>
                    <a:pt x="442" y="497"/>
                    <a:pt x="442" y="497"/>
                    <a:pt x="442" y="497"/>
                  </a:cubicBezTo>
                  <a:cubicBezTo>
                    <a:pt x="442" y="508"/>
                    <a:pt x="455" y="510"/>
                    <a:pt x="466" y="511"/>
                  </a:cubicBezTo>
                  <a:cubicBezTo>
                    <a:pt x="470" y="512"/>
                    <a:pt x="480" y="513"/>
                    <a:pt x="481" y="515"/>
                  </a:cubicBezTo>
                  <a:cubicBezTo>
                    <a:pt x="480" y="517"/>
                    <a:pt x="472" y="518"/>
                    <a:pt x="468" y="518"/>
                  </a:cubicBezTo>
                  <a:cubicBezTo>
                    <a:pt x="460" y="519"/>
                    <a:pt x="453" y="520"/>
                    <a:pt x="450" y="525"/>
                  </a:cubicBezTo>
                  <a:cubicBezTo>
                    <a:pt x="449" y="527"/>
                    <a:pt x="448" y="530"/>
                    <a:pt x="451" y="535"/>
                  </a:cubicBezTo>
                  <a:cubicBezTo>
                    <a:pt x="453" y="539"/>
                    <a:pt x="456" y="542"/>
                    <a:pt x="461" y="543"/>
                  </a:cubicBezTo>
                  <a:cubicBezTo>
                    <a:pt x="473" y="546"/>
                    <a:pt x="490" y="538"/>
                    <a:pt x="497" y="534"/>
                  </a:cubicBezTo>
                  <a:cubicBezTo>
                    <a:pt x="498" y="536"/>
                    <a:pt x="499" y="539"/>
                    <a:pt x="500" y="541"/>
                  </a:cubicBezTo>
                  <a:cubicBezTo>
                    <a:pt x="503" y="551"/>
                    <a:pt x="509" y="566"/>
                    <a:pt x="524" y="563"/>
                  </a:cubicBezTo>
                  <a:cubicBezTo>
                    <a:pt x="529" y="561"/>
                    <a:pt x="531" y="558"/>
                    <a:pt x="533" y="556"/>
                  </a:cubicBezTo>
                  <a:cubicBezTo>
                    <a:pt x="534" y="554"/>
                    <a:pt x="534" y="552"/>
                    <a:pt x="534" y="549"/>
                  </a:cubicBezTo>
                  <a:cubicBezTo>
                    <a:pt x="534" y="543"/>
                    <a:pt x="531" y="537"/>
                    <a:pt x="529" y="531"/>
                  </a:cubicBezTo>
                  <a:cubicBezTo>
                    <a:pt x="528" y="530"/>
                    <a:pt x="528" y="529"/>
                    <a:pt x="527" y="527"/>
                  </a:cubicBezTo>
                  <a:cubicBezTo>
                    <a:pt x="528" y="528"/>
                    <a:pt x="529" y="529"/>
                    <a:pt x="530" y="530"/>
                  </a:cubicBezTo>
                  <a:cubicBezTo>
                    <a:pt x="538" y="536"/>
                    <a:pt x="545" y="544"/>
                    <a:pt x="554" y="542"/>
                  </a:cubicBezTo>
                  <a:cubicBezTo>
                    <a:pt x="556" y="542"/>
                    <a:pt x="560" y="540"/>
                    <a:pt x="563" y="535"/>
                  </a:cubicBezTo>
                  <a:cubicBezTo>
                    <a:pt x="569" y="521"/>
                    <a:pt x="555" y="511"/>
                    <a:pt x="543" y="503"/>
                  </a:cubicBezTo>
                  <a:cubicBezTo>
                    <a:pt x="539" y="501"/>
                    <a:pt x="527" y="493"/>
                    <a:pt x="528" y="491"/>
                  </a:cubicBezTo>
                  <a:cubicBezTo>
                    <a:pt x="529" y="488"/>
                    <a:pt x="534" y="488"/>
                    <a:pt x="540" y="488"/>
                  </a:cubicBezTo>
                  <a:cubicBezTo>
                    <a:pt x="550" y="487"/>
                    <a:pt x="565" y="486"/>
                    <a:pt x="565" y="468"/>
                  </a:cubicBezTo>
                  <a:cubicBezTo>
                    <a:pt x="565" y="462"/>
                    <a:pt x="564" y="458"/>
                    <a:pt x="560" y="455"/>
                  </a:cubicBezTo>
                  <a:cubicBezTo>
                    <a:pt x="554" y="450"/>
                    <a:pt x="545" y="452"/>
                    <a:pt x="537" y="453"/>
                  </a:cubicBezTo>
                  <a:cubicBezTo>
                    <a:pt x="535" y="453"/>
                    <a:pt x="533" y="454"/>
                    <a:pt x="531" y="454"/>
                  </a:cubicBezTo>
                  <a:cubicBezTo>
                    <a:pt x="533" y="453"/>
                    <a:pt x="537" y="452"/>
                    <a:pt x="540" y="451"/>
                  </a:cubicBezTo>
                  <a:cubicBezTo>
                    <a:pt x="550" y="449"/>
                    <a:pt x="566" y="445"/>
                    <a:pt x="566" y="430"/>
                  </a:cubicBezTo>
                  <a:cubicBezTo>
                    <a:pt x="566" y="429"/>
                    <a:pt x="566" y="427"/>
                    <a:pt x="565" y="426"/>
                  </a:cubicBezTo>
                  <a:cubicBezTo>
                    <a:pt x="564" y="419"/>
                    <a:pt x="562" y="415"/>
                    <a:pt x="558" y="413"/>
                  </a:cubicBezTo>
                  <a:cubicBezTo>
                    <a:pt x="551" y="410"/>
                    <a:pt x="545" y="414"/>
                    <a:pt x="539" y="417"/>
                  </a:cubicBezTo>
                  <a:cubicBezTo>
                    <a:pt x="541" y="416"/>
                    <a:pt x="543" y="414"/>
                    <a:pt x="544" y="414"/>
                  </a:cubicBezTo>
                  <a:cubicBezTo>
                    <a:pt x="551" y="410"/>
                    <a:pt x="557" y="406"/>
                    <a:pt x="558" y="399"/>
                  </a:cubicBezTo>
                  <a:cubicBezTo>
                    <a:pt x="558" y="399"/>
                    <a:pt x="558" y="398"/>
                    <a:pt x="558" y="398"/>
                  </a:cubicBezTo>
                  <a:cubicBezTo>
                    <a:pt x="558" y="394"/>
                    <a:pt x="557" y="391"/>
                    <a:pt x="553" y="387"/>
                  </a:cubicBezTo>
                  <a:cubicBezTo>
                    <a:pt x="542" y="376"/>
                    <a:pt x="528" y="382"/>
                    <a:pt x="519" y="386"/>
                  </a:cubicBezTo>
                  <a:cubicBezTo>
                    <a:pt x="519" y="386"/>
                    <a:pt x="518" y="386"/>
                    <a:pt x="518" y="386"/>
                  </a:cubicBezTo>
                  <a:cubicBezTo>
                    <a:pt x="519" y="385"/>
                    <a:pt x="521" y="384"/>
                    <a:pt x="522" y="383"/>
                  </a:cubicBezTo>
                  <a:cubicBezTo>
                    <a:pt x="529" y="378"/>
                    <a:pt x="538" y="371"/>
                    <a:pt x="538" y="362"/>
                  </a:cubicBezTo>
                  <a:cubicBezTo>
                    <a:pt x="538" y="359"/>
                    <a:pt x="538" y="356"/>
                    <a:pt x="535" y="353"/>
                  </a:cubicBezTo>
                  <a:cubicBezTo>
                    <a:pt x="528" y="342"/>
                    <a:pt x="516" y="347"/>
                    <a:pt x="508" y="350"/>
                  </a:cubicBezTo>
                  <a:cubicBezTo>
                    <a:pt x="498" y="355"/>
                    <a:pt x="496" y="354"/>
                    <a:pt x="494" y="351"/>
                  </a:cubicBezTo>
                  <a:cubicBezTo>
                    <a:pt x="494" y="351"/>
                    <a:pt x="494" y="350"/>
                    <a:pt x="494" y="350"/>
                  </a:cubicBezTo>
                  <a:cubicBezTo>
                    <a:pt x="495" y="349"/>
                    <a:pt x="503" y="346"/>
                    <a:pt x="507" y="345"/>
                  </a:cubicBezTo>
                  <a:cubicBezTo>
                    <a:pt x="516" y="342"/>
                    <a:pt x="524" y="339"/>
                    <a:pt x="525" y="332"/>
                  </a:cubicBezTo>
                  <a:cubicBezTo>
                    <a:pt x="526" y="328"/>
                    <a:pt x="524" y="325"/>
                    <a:pt x="520" y="321"/>
                  </a:cubicBezTo>
                  <a:cubicBezTo>
                    <a:pt x="509" y="311"/>
                    <a:pt x="497" y="317"/>
                    <a:pt x="489" y="322"/>
                  </a:cubicBezTo>
                  <a:cubicBezTo>
                    <a:pt x="486" y="323"/>
                    <a:pt x="481" y="326"/>
                    <a:pt x="479" y="325"/>
                  </a:cubicBezTo>
                  <a:cubicBezTo>
                    <a:pt x="478" y="325"/>
                    <a:pt x="477" y="323"/>
                    <a:pt x="476" y="321"/>
                  </a:cubicBezTo>
                  <a:cubicBezTo>
                    <a:pt x="473" y="315"/>
                    <a:pt x="476" y="312"/>
                    <a:pt x="488" y="306"/>
                  </a:cubicBezTo>
                  <a:cubicBezTo>
                    <a:pt x="496" y="302"/>
                    <a:pt x="508" y="296"/>
                    <a:pt x="503" y="284"/>
                  </a:cubicBezTo>
                  <a:cubicBezTo>
                    <a:pt x="498" y="273"/>
                    <a:pt x="489" y="274"/>
                    <a:pt x="484" y="275"/>
                  </a:cubicBezTo>
                  <a:cubicBezTo>
                    <a:pt x="479" y="275"/>
                    <a:pt x="476" y="276"/>
                    <a:pt x="471" y="270"/>
                  </a:cubicBezTo>
                  <a:cubicBezTo>
                    <a:pt x="471" y="269"/>
                    <a:pt x="471" y="269"/>
                    <a:pt x="471" y="269"/>
                  </a:cubicBezTo>
                  <a:cubicBezTo>
                    <a:pt x="472" y="267"/>
                    <a:pt x="483" y="264"/>
                    <a:pt x="488" y="262"/>
                  </a:cubicBezTo>
                  <a:cubicBezTo>
                    <a:pt x="499" y="258"/>
                    <a:pt x="508" y="255"/>
                    <a:pt x="510" y="248"/>
                  </a:cubicBezTo>
                  <a:cubicBezTo>
                    <a:pt x="510" y="247"/>
                    <a:pt x="511" y="246"/>
                    <a:pt x="511" y="245"/>
                  </a:cubicBezTo>
                  <a:cubicBezTo>
                    <a:pt x="511" y="243"/>
                    <a:pt x="510" y="241"/>
                    <a:pt x="509" y="240"/>
                  </a:cubicBezTo>
                  <a:cubicBezTo>
                    <a:pt x="503" y="231"/>
                    <a:pt x="489" y="230"/>
                    <a:pt x="475" y="229"/>
                  </a:cubicBezTo>
                  <a:cubicBezTo>
                    <a:pt x="467" y="228"/>
                    <a:pt x="451" y="226"/>
                    <a:pt x="450" y="223"/>
                  </a:cubicBezTo>
                  <a:cubicBezTo>
                    <a:pt x="451" y="221"/>
                    <a:pt x="457" y="220"/>
                    <a:pt x="460" y="219"/>
                  </a:cubicBezTo>
                  <a:cubicBezTo>
                    <a:pt x="466" y="218"/>
                    <a:pt x="472" y="217"/>
                    <a:pt x="474" y="213"/>
                  </a:cubicBezTo>
                  <a:cubicBezTo>
                    <a:pt x="475" y="212"/>
                    <a:pt x="475" y="211"/>
                    <a:pt x="475" y="209"/>
                  </a:cubicBezTo>
                  <a:cubicBezTo>
                    <a:pt x="475" y="208"/>
                    <a:pt x="475" y="207"/>
                    <a:pt x="474" y="205"/>
                  </a:cubicBezTo>
                  <a:cubicBezTo>
                    <a:pt x="471" y="198"/>
                    <a:pt x="461" y="198"/>
                    <a:pt x="452" y="197"/>
                  </a:cubicBezTo>
                  <a:cubicBezTo>
                    <a:pt x="449" y="197"/>
                    <a:pt x="443" y="197"/>
                    <a:pt x="441" y="196"/>
                  </a:cubicBezTo>
                  <a:cubicBezTo>
                    <a:pt x="444" y="195"/>
                    <a:pt x="450" y="194"/>
                    <a:pt x="454" y="193"/>
                  </a:cubicBezTo>
                  <a:cubicBezTo>
                    <a:pt x="465" y="192"/>
                    <a:pt x="475" y="190"/>
                    <a:pt x="479" y="184"/>
                  </a:cubicBezTo>
                  <a:cubicBezTo>
                    <a:pt x="480" y="182"/>
                    <a:pt x="481" y="180"/>
                    <a:pt x="481" y="177"/>
                  </a:cubicBezTo>
                  <a:cubicBezTo>
                    <a:pt x="481" y="176"/>
                    <a:pt x="481" y="175"/>
                    <a:pt x="481" y="173"/>
                  </a:cubicBezTo>
                  <a:cubicBezTo>
                    <a:pt x="477" y="160"/>
                    <a:pt x="466" y="159"/>
                    <a:pt x="458" y="158"/>
                  </a:cubicBezTo>
                  <a:cubicBezTo>
                    <a:pt x="453" y="157"/>
                    <a:pt x="451" y="156"/>
                    <a:pt x="449" y="155"/>
                  </a:cubicBezTo>
                  <a:cubicBezTo>
                    <a:pt x="450" y="154"/>
                    <a:pt x="452" y="154"/>
                    <a:pt x="454" y="154"/>
                  </a:cubicBezTo>
                  <a:cubicBezTo>
                    <a:pt x="461" y="152"/>
                    <a:pt x="475" y="150"/>
                    <a:pt x="475" y="137"/>
                  </a:cubicBezTo>
                  <a:cubicBezTo>
                    <a:pt x="475" y="137"/>
                    <a:pt x="475" y="136"/>
                    <a:pt x="475" y="135"/>
                  </a:cubicBezTo>
                  <a:cubicBezTo>
                    <a:pt x="474" y="131"/>
                    <a:pt x="472" y="128"/>
                    <a:pt x="470" y="126"/>
                  </a:cubicBezTo>
                  <a:cubicBezTo>
                    <a:pt x="464" y="122"/>
                    <a:pt x="456" y="123"/>
                    <a:pt x="447" y="124"/>
                  </a:cubicBezTo>
                  <a:cubicBezTo>
                    <a:pt x="449" y="123"/>
                    <a:pt x="451" y="122"/>
                    <a:pt x="453" y="120"/>
                  </a:cubicBezTo>
                  <a:cubicBezTo>
                    <a:pt x="454" y="118"/>
                    <a:pt x="454" y="116"/>
                    <a:pt x="454" y="114"/>
                  </a:cubicBezTo>
                  <a:cubicBezTo>
                    <a:pt x="454" y="112"/>
                    <a:pt x="454" y="111"/>
                    <a:pt x="454" y="109"/>
                  </a:cubicBezTo>
                  <a:cubicBezTo>
                    <a:pt x="450" y="97"/>
                    <a:pt x="437" y="99"/>
                    <a:pt x="427" y="99"/>
                  </a:cubicBezTo>
                  <a:cubicBezTo>
                    <a:pt x="418" y="100"/>
                    <a:pt x="413" y="100"/>
                    <a:pt x="413" y="98"/>
                  </a:cubicBezTo>
                  <a:cubicBezTo>
                    <a:pt x="413" y="96"/>
                    <a:pt x="413" y="96"/>
                    <a:pt x="413" y="96"/>
                  </a:cubicBezTo>
                  <a:cubicBezTo>
                    <a:pt x="413" y="96"/>
                    <a:pt x="417" y="96"/>
                    <a:pt x="419" y="96"/>
                  </a:cubicBezTo>
                  <a:cubicBezTo>
                    <a:pt x="424" y="95"/>
                    <a:pt x="430" y="95"/>
                    <a:pt x="433" y="91"/>
                  </a:cubicBezTo>
                  <a:cubicBezTo>
                    <a:pt x="435" y="88"/>
                    <a:pt x="436" y="85"/>
                    <a:pt x="435" y="81"/>
                  </a:cubicBezTo>
                  <a:cubicBezTo>
                    <a:pt x="433" y="68"/>
                    <a:pt x="416" y="70"/>
                    <a:pt x="401" y="71"/>
                  </a:cubicBezTo>
                  <a:cubicBezTo>
                    <a:pt x="398" y="72"/>
                    <a:pt x="392" y="72"/>
                    <a:pt x="388" y="72"/>
                  </a:cubicBezTo>
                  <a:cubicBezTo>
                    <a:pt x="389" y="72"/>
                    <a:pt x="391" y="72"/>
                    <a:pt x="392" y="71"/>
                  </a:cubicBezTo>
                  <a:cubicBezTo>
                    <a:pt x="400" y="70"/>
                    <a:pt x="413" y="68"/>
                    <a:pt x="413" y="55"/>
                  </a:cubicBezTo>
                  <a:cubicBezTo>
                    <a:pt x="413" y="52"/>
                    <a:pt x="411" y="49"/>
                    <a:pt x="409" y="47"/>
                  </a:cubicBezTo>
                  <a:cubicBezTo>
                    <a:pt x="403" y="42"/>
                    <a:pt x="391" y="45"/>
                    <a:pt x="378" y="48"/>
                  </a:cubicBezTo>
                  <a:cubicBezTo>
                    <a:pt x="376" y="48"/>
                    <a:pt x="374" y="49"/>
                    <a:pt x="372" y="49"/>
                  </a:cubicBezTo>
                  <a:cubicBezTo>
                    <a:pt x="374" y="48"/>
                    <a:pt x="375" y="47"/>
                    <a:pt x="376" y="46"/>
                  </a:cubicBezTo>
                  <a:cubicBezTo>
                    <a:pt x="377" y="44"/>
                    <a:pt x="378" y="42"/>
                    <a:pt x="378" y="40"/>
                  </a:cubicBezTo>
                  <a:cubicBezTo>
                    <a:pt x="378" y="39"/>
                    <a:pt x="378" y="38"/>
                    <a:pt x="378" y="38"/>
                  </a:cubicBezTo>
                  <a:cubicBezTo>
                    <a:pt x="375" y="27"/>
                    <a:pt x="363" y="28"/>
                    <a:pt x="353" y="28"/>
                  </a:cubicBezTo>
                  <a:cubicBezTo>
                    <a:pt x="350" y="29"/>
                    <a:pt x="345" y="29"/>
                    <a:pt x="343" y="28"/>
                  </a:cubicBezTo>
                  <a:cubicBezTo>
                    <a:pt x="343" y="22"/>
                    <a:pt x="346" y="14"/>
                    <a:pt x="376" y="12"/>
                  </a:cubicBezTo>
                  <a:cubicBezTo>
                    <a:pt x="449" y="6"/>
                    <a:pt x="524" y="115"/>
                    <a:pt x="539" y="145"/>
                  </a:cubicBezTo>
                  <a:cubicBezTo>
                    <a:pt x="563" y="188"/>
                    <a:pt x="563" y="188"/>
                    <a:pt x="563" y="188"/>
                  </a:cubicBezTo>
                  <a:cubicBezTo>
                    <a:pt x="599" y="250"/>
                    <a:pt x="657" y="355"/>
                    <a:pt x="662" y="382"/>
                  </a:cubicBezTo>
                  <a:cubicBezTo>
                    <a:pt x="670" y="425"/>
                    <a:pt x="661" y="478"/>
                    <a:pt x="638" y="527"/>
                  </a:cubicBezTo>
                  <a:cubicBezTo>
                    <a:pt x="616" y="576"/>
                    <a:pt x="569" y="601"/>
                    <a:pt x="491" y="604"/>
                  </a:cubicBezTo>
                  <a:close/>
                </a:path>
              </a:pathLst>
            </a:custGeom>
            <a:solidFill>
              <a:srgbClr val="82749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70" name="Freeform 498"/>
            <p:cNvSpPr>
              <a:spLocks/>
            </p:cNvSpPr>
            <p:nvPr/>
          </p:nvSpPr>
          <p:spPr bwMode="auto">
            <a:xfrm>
              <a:off x="2049" y="1375"/>
              <a:ext cx="552" cy="1248"/>
            </a:xfrm>
            <a:custGeom>
              <a:avLst/>
              <a:gdLst/>
              <a:ahLst/>
              <a:cxnLst>
                <a:cxn ang="0">
                  <a:pos x="10" y="468"/>
                </a:cxn>
                <a:cxn ang="0">
                  <a:pos x="151" y="53"/>
                </a:cxn>
                <a:cxn ang="0">
                  <a:pos x="151" y="52"/>
                </a:cxn>
                <a:cxn ang="0">
                  <a:pos x="221" y="0"/>
                </a:cxn>
                <a:cxn ang="0">
                  <a:pos x="111" y="144"/>
                </a:cxn>
                <a:cxn ang="0">
                  <a:pos x="10" y="468"/>
                </a:cxn>
              </a:cxnLst>
              <a:rect l="0" t="0" r="r" b="b"/>
              <a:pathLst>
                <a:path w="221" h="468">
                  <a:moveTo>
                    <a:pt x="10" y="468"/>
                  </a:moveTo>
                  <a:cubicBezTo>
                    <a:pt x="0" y="337"/>
                    <a:pt x="130" y="80"/>
                    <a:pt x="151" y="53"/>
                  </a:cubicBezTo>
                  <a:cubicBezTo>
                    <a:pt x="151" y="52"/>
                    <a:pt x="151" y="52"/>
                    <a:pt x="151" y="52"/>
                  </a:cubicBezTo>
                  <a:cubicBezTo>
                    <a:pt x="169" y="21"/>
                    <a:pt x="201" y="0"/>
                    <a:pt x="221" y="0"/>
                  </a:cubicBezTo>
                  <a:cubicBezTo>
                    <a:pt x="195" y="6"/>
                    <a:pt x="152" y="48"/>
                    <a:pt x="111" y="144"/>
                  </a:cubicBezTo>
                  <a:cubicBezTo>
                    <a:pt x="70" y="239"/>
                    <a:pt x="9" y="369"/>
                    <a:pt x="10" y="468"/>
                  </a:cubicBezTo>
                  <a:close/>
                </a:path>
              </a:pathLst>
            </a:custGeom>
            <a:solidFill>
              <a:srgbClr val="E2DDE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71" name="Freeform 499"/>
            <p:cNvSpPr>
              <a:spLocks/>
            </p:cNvSpPr>
            <p:nvPr/>
          </p:nvSpPr>
          <p:spPr bwMode="auto">
            <a:xfrm>
              <a:off x="3236" y="2087"/>
              <a:ext cx="85" cy="80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0" y="30"/>
                </a:cxn>
                <a:cxn ang="0">
                  <a:pos x="19" y="0"/>
                </a:cxn>
              </a:cxnLst>
              <a:rect l="0" t="0" r="r" b="b"/>
              <a:pathLst>
                <a:path w="34" h="30">
                  <a:moveTo>
                    <a:pt x="19" y="0"/>
                  </a:moveTo>
                  <a:cubicBezTo>
                    <a:pt x="24" y="10"/>
                    <a:pt x="27" y="19"/>
                    <a:pt x="0" y="30"/>
                  </a:cubicBezTo>
                  <a:cubicBezTo>
                    <a:pt x="22" y="27"/>
                    <a:pt x="34" y="14"/>
                    <a:pt x="19" y="0"/>
                  </a:cubicBezTo>
                  <a:close/>
                </a:path>
              </a:pathLst>
            </a:custGeom>
            <a:solidFill>
              <a:srgbClr val="E2DDE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72" name="Freeform 500"/>
            <p:cNvSpPr>
              <a:spLocks/>
            </p:cNvSpPr>
            <p:nvPr/>
          </p:nvSpPr>
          <p:spPr bwMode="auto">
            <a:xfrm>
              <a:off x="3344" y="2279"/>
              <a:ext cx="47" cy="74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28"/>
                </a:cxn>
                <a:cxn ang="0">
                  <a:pos x="9" y="0"/>
                </a:cxn>
              </a:cxnLst>
              <a:rect l="0" t="0" r="r" b="b"/>
              <a:pathLst>
                <a:path w="19" h="28">
                  <a:moveTo>
                    <a:pt x="9" y="0"/>
                  </a:moveTo>
                  <a:cubicBezTo>
                    <a:pt x="15" y="7"/>
                    <a:pt x="14" y="19"/>
                    <a:pt x="0" y="28"/>
                  </a:cubicBezTo>
                  <a:cubicBezTo>
                    <a:pt x="18" y="21"/>
                    <a:pt x="19" y="10"/>
                    <a:pt x="9" y="0"/>
                  </a:cubicBezTo>
                  <a:close/>
                </a:path>
              </a:pathLst>
            </a:custGeom>
            <a:solidFill>
              <a:srgbClr val="E2DDE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73" name="Freeform 501"/>
            <p:cNvSpPr>
              <a:spLocks/>
            </p:cNvSpPr>
            <p:nvPr/>
          </p:nvSpPr>
          <p:spPr bwMode="auto">
            <a:xfrm>
              <a:off x="3396" y="2457"/>
              <a:ext cx="75" cy="8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32"/>
                </a:cxn>
                <a:cxn ang="0">
                  <a:pos x="16" y="0"/>
                </a:cxn>
              </a:cxnLst>
              <a:rect l="0" t="0" r="r" b="b"/>
              <a:pathLst>
                <a:path w="30" h="32">
                  <a:moveTo>
                    <a:pt x="16" y="0"/>
                  </a:moveTo>
                  <a:cubicBezTo>
                    <a:pt x="22" y="7"/>
                    <a:pt x="20" y="27"/>
                    <a:pt x="0" y="32"/>
                  </a:cubicBezTo>
                  <a:cubicBezTo>
                    <a:pt x="17" y="30"/>
                    <a:pt x="30" y="13"/>
                    <a:pt x="16" y="0"/>
                  </a:cubicBezTo>
                  <a:close/>
                </a:path>
              </a:pathLst>
            </a:custGeom>
            <a:solidFill>
              <a:srgbClr val="E2DDE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74" name="Freeform 502"/>
            <p:cNvSpPr>
              <a:spLocks/>
            </p:cNvSpPr>
            <p:nvPr/>
          </p:nvSpPr>
          <p:spPr bwMode="auto">
            <a:xfrm>
              <a:off x="3404" y="2575"/>
              <a:ext cx="50" cy="66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14" y="0"/>
                </a:cxn>
                <a:cxn ang="0">
                  <a:pos x="0" y="2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12" y="24"/>
                    <a:pt x="17" y="14"/>
                    <a:pt x="14" y="0"/>
                  </a:cubicBezTo>
                  <a:cubicBezTo>
                    <a:pt x="20" y="11"/>
                    <a:pt x="19" y="25"/>
                    <a:pt x="0" y="25"/>
                  </a:cubicBezTo>
                  <a:close/>
                </a:path>
              </a:pathLst>
            </a:custGeom>
            <a:solidFill>
              <a:srgbClr val="E2DDE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75" name="Freeform 503"/>
            <p:cNvSpPr>
              <a:spLocks/>
            </p:cNvSpPr>
            <p:nvPr/>
          </p:nvSpPr>
          <p:spPr bwMode="auto">
            <a:xfrm>
              <a:off x="2619" y="2121"/>
              <a:ext cx="90" cy="102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0" y="30"/>
                </a:cxn>
                <a:cxn ang="0">
                  <a:pos x="19" y="0"/>
                </a:cxn>
              </a:cxnLst>
              <a:rect l="0" t="0" r="r" b="b"/>
              <a:pathLst>
                <a:path w="36" h="38">
                  <a:moveTo>
                    <a:pt x="19" y="0"/>
                  </a:moveTo>
                  <a:cubicBezTo>
                    <a:pt x="26" y="7"/>
                    <a:pt x="22" y="34"/>
                    <a:pt x="0" y="30"/>
                  </a:cubicBezTo>
                  <a:cubicBezTo>
                    <a:pt x="17" y="38"/>
                    <a:pt x="36" y="18"/>
                    <a:pt x="19" y="0"/>
                  </a:cubicBezTo>
                  <a:close/>
                </a:path>
              </a:pathLst>
            </a:custGeom>
            <a:solidFill>
              <a:srgbClr val="E2DDE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76" name="Freeform 504"/>
            <p:cNvSpPr>
              <a:spLocks/>
            </p:cNvSpPr>
            <p:nvPr/>
          </p:nvSpPr>
          <p:spPr bwMode="auto">
            <a:xfrm>
              <a:off x="2541" y="2383"/>
              <a:ext cx="98" cy="88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16" y="25"/>
                </a:cxn>
                <a:cxn ang="0">
                  <a:pos x="0" y="21"/>
                </a:cxn>
                <a:cxn ang="0">
                  <a:pos x="27" y="29"/>
                </a:cxn>
                <a:cxn ang="0">
                  <a:pos x="34" y="0"/>
                </a:cxn>
              </a:cxnLst>
              <a:rect l="0" t="0" r="r" b="b"/>
              <a:pathLst>
                <a:path w="39" h="33">
                  <a:moveTo>
                    <a:pt x="34" y="0"/>
                  </a:moveTo>
                  <a:cubicBezTo>
                    <a:pt x="35" y="10"/>
                    <a:pt x="29" y="28"/>
                    <a:pt x="16" y="25"/>
                  </a:cubicBezTo>
                  <a:cubicBezTo>
                    <a:pt x="9" y="24"/>
                    <a:pt x="0" y="21"/>
                    <a:pt x="0" y="21"/>
                  </a:cubicBezTo>
                  <a:cubicBezTo>
                    <a:pt x="11" y="28"/>
                    <a:pt x="16" y="33"/>
                    <a:pt x="27" y="29"/>
                  </a:cubicBezTo>
                  <a:cubicBezTo>
                    <a:pt x="34" y="26"/>
                    <a:pt x="39" y="10"/>
                    <a:pt x="34" y="0"/>
                  </a:cubicBezTo>
                  <a:close/>
                </a:path>
              </a:pathLst>
            </a:custGeom>
            <a:solidFill>
              <a:srgbClr val="E2DDE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77" name="Freeform 505"/>
            <p:cNvSpPr>
              <a:spLocks/>
            </p:cNvSpPr>
            <p:nvPr/>
          </p:nvSpPr>
          <p:spPr bwMode="auto">
            <a:xfrm>
              <a:off x="3376" y="2713"/>
              <a:ext cx="78" cy="88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24" y="19"/>
                </a:cxn>
                <a:cxn ang="0">
                  <a:pos x="16" y="0"/>
                </a:cxn>
                <a:cxn ang="0">
                  <a:pos x="25" y="24"/>
                </a:cxn>
                <a:cxn ang="0">
                  <a:pos x="0" y="24"/>
                </a:cxn>
              </a:cxnLst>
              <a:rect l="0" t="0" r="r" b="b"/>
              <a:pathLst>
                <a:path w="31" h="33">
                  <a:moveTo>
                    <a:pt x="0" y="24"/>
                  </a:moveTo>
                  <a:cubicBezTo>
                    <a:pt x="9" y="31"/>
                    <a:pt x="20" y="29"/>
                    <a:pt x="24" y="19"/>
                  </a:cubicBezTo>
                  <a:cubicBezTo>
                    <a:pt x="27" y="8"/>
                    <a:pt x="21" y="3"/>
                    <a:pt x="16" y="0"/>
                  </a:cubicBezTo>
                  <a:cubicBezTo>
                    <a:pt x="28" y="5"/>
                    <a:pt x="31" y="16"/>
                    <a:pt x="25" y="24"/>
                  </a:cubicBezTo>
                  <a:cubicBezTo>
                    <a:pt x="20" y="33"/>
                    <a:pt x="8" y="32"/>
                    <a:pt x="0" y="24"/>
                  </a:cubicBezTo>
                  <a:close/>
                </a:path>
              </a:pathLst>
            </a:custGeom>
            <a:solidFill>
              <a:srgbClr val="E2DDE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78" name="Freeform 506"/>
            <p:cNvSpPr>
              <a:spLocks/>
            </p:cNvSpPr>
            <p:nvPr/>
          </p:nvSpPr>
          <p:spPr bwMode="auto">
            <a:xfrm>
              <a:off x="3486" y="2425"/>
              <a:ext cx="63" cy="142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6" y="53"/>
                </a:cxn>
                <a:cxn ang="0">
                  <a:pos x="25" y="0"/>
                </a:cxn>
              </a:cxnLst>
              <a:rect l="0" t="0" r="r" b="b"/>
              <a:pathLst>
                <a:path w="25" h="53">
                  <a:moveTo>
                    <a:pt x="25" y="0"/>
                  </a:moveTo>
                  <a:cubicBezTo>
                    <a:pt x="10" y="16"/>
                    <a:pt x="1" y="37"/>
                    <a:pt x="6" y="53"/>
                  </a:cubicBezTo>
                  <a:cubicBezTo>
                    <a:pt x="0" y="44"/>
                    <a:pt x="0" y="14"/>
                    <a:pt x="25" y="0"/>
                  </a:cubicBezTo>
                  <a:close/>
                </a:path>
              </a:pathLst>
            </a:custGeom>
            <a:solidFill>
              <a:srgbClr val="E2DDE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79" name="Freeform 507"/>
            <p:cNvSpPr>
              <a:spLocks/>
            </p:cNvSpPr>
            <p:nvPr/>
          </p:nvSpPr>
          <p:spPr bwMode="auto">
            <a:xfrm>
              <a:off x="3364" y="2097"/>
              <a:ext cx="65" cy="150"/>
            </a:xfrm>
            <a:custGeom>
              <a:avLst/>
              <a:gdLst/>
              <a:ahLst/>
              <a:cxnLst>
                <a:cxn ang="0">
                  <a:pos x="26" y="56"/>
                </a:cxn>
                <a:cxn ang="0">
                  <a:pos x="18" y="0"/>
                </a:cxn>
                <a:cxn ang="0">
                  <a:pos x="26" y="56"/>
                </a:cxn>
              </a:cxnLst>
              <a:rect l="0" t="0" r="r" b="b"/>
              <a:pathLst>
                <a:path w="26" h="56">
                  <a:moveTo>
                    <a:pt x="26" y="56"/>
                  </a:moveTo>
                  <a:cubicBezTo>
                    <a:pt x="8" y="38"/>
                    <a:pt x="11" y="11"/>
                    <a:pt x="18" y="0"/>
                  </a:cubicBezTo>
                  <a:cubicBezTo>
                    <a:pt x="9" y="11"/>
                    <a:pt x="0" y="36"/>
                    <a:pt x="26" y="56"/>
                  </a:cubicBezTo>
                  <a:close/>
                </a:path>
              </a:pathLst>
            </a:custGeom>
            <a:solidFill>
              <a:srgbClr val="E2DDE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80" name="Freeform 508"/>
            <p:cNvSpPr>
              <a:spLocks/>
            </p:cNvSpPr>
            <p:nvPr/>
          </p:nvSpPr>
          <p:spPr bwMode="auto">
            <a:xfrm>
              <a:off x="3229" y="1745"/>
              <a:ext cx="47" cy="131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12" y="49"/>
                </a:cxn>
                <a:cxn ang="0">
                  <a:pos x="19" y="0"/>
                </a:cxn>
              </a:cxnLst>
              <a:rect l="0" t="0" r="r" b="b"/>
              <a:pathLst>
                <a:path w="19" h="49">
                  <a:moveTo>
                    <a:pt x="19" y="0"/>
                  </a:moveTo>
                  <a:cubicBezTo>
                    <a:pt x="11" y="8"/>
                    <a:pt x="4" y="30"/>
                    <a:pt x="12" y="49"/>
                  </a:cubicBezTo>
                  <a:cubicBezTo>
                    <a:pt x="5" y="37"/>
                    <a:pt x="0" y="15"/>
                    <a:pt x="19" y="0"/>
                  </a:cubicBezTo>
                  <a:close/>
                </a:path>
              </a:pathLst>
            </a:custGeom>
            <a:solidFill>
              <a:srgbClr val="E2DDE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81" name="Freeform 509"/>
            <p:cNvSpPr>
              <a:spLocks/>
            </p:cNvSpPr>
            <p:nvPr/>
          </p:nvSpPr>
          <p:spPr bwMode="auto">
            <a:xfrm>
              <a:off x="2321" y="1780"/>
              <a:ext cx="98" cy="64"/>
            </a:xfrm>
            <a:custGeom>
              <a:avLst/>
              <a:gdLst/>
              <a:ahLst/>
              <a:cxnLst>
                <a:cxn ang="0">
                  <a:pos x="39" y="21"/>
                </a:cxn>
                <a:cxn ang="0">
                  <a:pos x="0" y="24"/>
                </a:cxn>
                <a:cxn ang="0">
                  <a:pos x="39" y="21"/>
                </a:cxn>
              </a:cxnLst>
              <a:rect l="0" t="0" r="r" b="b"/>
              <a:pathLst>
                <a:path w="39" h="24">
                  <a:moveTo>
                    <a:pt x="39" y="21"/>
                  </a:moveTo>
                  <a:cubicBezTo>
                    <a:pt x="29" y="10"/>
                    <a:pt x="11" y="10"/>
                    <a:pt x="0" y="24"/>
                  </a:cubicBezTo>
                  <a:cubicBezTo>
                    <a:pt x="6" y="12"/>
                    <a:pt x="26" y="0"/>
                    <a:pt x="39" y="21"/>
                  </a:cubicBezTo>
                  <a:close/>
                </a:path>
              </a:pathLst>
            </a:custGeom>
            <a:solidFill>
              <a:srgbClr val="E2DDE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82" name="Freeform 510"/>
            <p:cNvSpPr>
              <a:spLocks/>
            </p:cNvSpPr>
            <p:nvPr/>
          </p:nvSpPr>
          <p:spPr bwMode="auto">
            <a:xfrm>
              <a:off x="2569" y="2729"/>
              <a:ext cx="105" cy="64"/>
            </a:xfrm>
            <a:custGeom>
              <a:avLst/>
              <a:gdLst/>
              <a:ahLst/>
              <a:cxnLst>
                <a:cxn ang="0">
                  <a:pos x="42" y="11"/>
                </a:cxn>
                <a:cxn ang="0">
                  <a:pos x="0" y="24"/>
                </a:cxn>
                <a:cxn ang="0">
                  <a:pos x="42" y="11"/>
                </a:cxn>
              </a:cxnLst>
              <a:rect l="0" t="0" r="r" b="b"/>
              <a:pathLst>
                <a:path w="42" h="24">
                  <a:moveTo>
                    <a:pt x="42" y="11"/>
                  </a:moveTo>
                  <a:cubicBezTo>
                    <a:pt x="28" y="6"/>
                    <a:pt x="14" y="10"/>
                    <a:pt x="0" y="24"/>
                  </a:cubicBezTo>
                  <a:cubicBezTo>
                    <a:pt x="6" y="10"/>
                    <a:pt x="24" y="0"/>
                    <a:pt x="42" y="11"/>
                  </a:cubicBezTo>
                  <a:close/>
                </a:path>
              </a:pathLst>
            </a:custGeom>
            <a:solidFill>
              <a:srgbClr val="E2DDE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83" name="Freeform 511"/>
            <p:cNvSpPr>
              <a:spLocks/>
            </p:cNvSpPr>
            <p:nvPr/>
          </p:nvSpPr>
          <p:spPr bwMode="auto">
            <a:xfrm>
              <a:off x="3026" y="2780"/>
              <a:ext cx="118" cy="61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47" y="11"/>
                </a:cxn>
                <a:cxn ang="0">
                  <a:pos x="0" y="23"/>
                </a:cxn>
              </a:cxnLst>
              <a:rect l="0" t="0" r="r" b="b"/>
              <a:pathLst>
                <a:path w="47" h="23">
                  <a:moveTo>
                    <a:pt x="0" y="23"/>
                  </a:moveTo>
                  <a:cubicBezTo>
                    <a:pt x="6" y="9"/>
                    <a:pt x="29" y="4"/>
                    <a:pt x="47" y="11"/>
                  </a:cubicBezTo>
                  <a:cubicBezTo>
                    <a:pt x="32" y="5"/>
                    <a:pt x="8" y="0"/>
                    <a:pt x="0" y="23"/>
                  </a:cubicBezTo>
                  <a:close/>
                </a:path>
              </a:pathLst>
            </a:custGeom>
            <a:solidFill>
              <a:srgbClr val="E2DDE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84" name="Freeform 512"/>
            <p:cNvSpPr>
              <a:spLocks/>
            </p:cNvSpPr>
            <p:nvPr/>
          </p:nvSpPr>
          <p:spPr bwMode="auto">
            <a:xfrm>
              <a:off x="3101" y="2881"/>
              <a:ext cx="90" cy="59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17"/>
                </a:cxn>
                <a:cxn ang="0">
                  <a:pos x="36" y="0"/>
                </a:cxn>
              </a:cxnLst>
              <a:rect l="0" t="0" r="r" b="b"/>
              <a:pathLst>
                <a:path w="36" h="22">
                  <a:moveTo>
                    <a:pt x="36" y="0"/>
                  </a:moveTo>
                  <a:cubicBezTo>
                    <a:pt x="34" y="13"/>
                    <a:pt x="14" y="20"/>
                    <a:pt x="0" y="17"/>
                  </a:cubicBezTo>
                  <a:cubicBezTo>
                    <a:pt x="16" y="22"/>
                    <a:pt x="35" y="16"/>
                    <a:pt x="36" y="0"/>
                  </a:cubicBezTo>
                </a:path>
              </a:pathLst>
            </a:custGeom>
            <a:solidFill>
              <a:srgbClr val="E2DDE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85" name="Freeform 513"/>
            <p:cNvSpPr>
              <a:spLocks/>
            </p:cNvSpPr>
            <p:nvPr/>
          </p:nvSpPr>
          <p:spPr bwMode="auto">
            <a:xfrm>
              <a:off x="2576" y="2839"/>
              <a:ext cx="110" cy="72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0" y="20"/>
                </a:cxn>
                <a:cxn ang="0">
                  <a:pos x="44" y="0"/>
                </a:cxn>
              </a:cxnLst>
              <a:rect l="0" t="0" r="r" b="b"/>
              <a:pathLst>
                <a:path w="44" h="27">
                  <a:moveTo>
                    <a:pt x="44" y="0"/>
                  </a:moveTo>
                  <a:cubicBezTo>
                    <a:pt x="32" y="22"/>
                    <a:pt x="10" y="25"/>
                    <a:pt x="0" y="20"/>
                  </a:cubicBezTo>
                  <a:cubicBezTo>
                    <a:pt x="9" y="27"/>
                    <a:pt x="39" y="25"/>
                    <a:pt x="44" y="0"/>
                  </a:cubicBezTo>
                  <a:close/>
                </a:path>
              </a:pathLst>
            </a:custGeom>
            <a:solidFill>
              <a:srgbClr val="E2DDE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86" name="Freeform 514"/>
            <p:cNvSpPr>
              <a:spLocks/>
            </p:cNvSpPr>
            <p:nvPr/>
          </p:nvSpPr>
          <p:spPr bwMode="auto">
            <a:xfrm>
              <a:off x="2231" y="2679"/>
              <a:ext cx="48" cy="12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5"/>
                </a:cxn>
                <a:cxn ang="0">
                  <a:pos x="0" y="0"/>
                </a:cxn>
              </a:cxnLst>
              <a:rect l="0" t="0" r="r" b="b"/>
              <a:pathLst>
                <a:path w="19" h="45">
                  <a:moveTo>
                    <a:pt x="0" y="0"/>
                  </a:moveTo>
                  <a:cubicBezTo>
                    <a:pt x="9" y="19"/>
                    <a:pt x="12" y="44"/>
                    <a:pt x="0" y="45"/>
                  </a:cubicBezTo>
                  <a:cubicBezTo>
                    <a:pt x="15" y="43"/>
                    <a:pt x="19" y="24"/>
                    <a:pt x="0" y="0"/>
                  </a:cubicBezTo>
                  <a:close/>
                </a:path>
              </a:pathLst>
            </a:custGeom>
            <a:solidFill>
              <a:srgbClr val="E2DDE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87" name="Freeform 515"/>
            <p:cNvSpPr>
              <a:spLocks/>
            </p:cNvSpPr>
            <p:nvPr/>
          </p:nvSpPr>
          <p:spPr bwMode="auto">
            <a:xfrm>
              <a:off x="2216" y="2233"/>
              <a:ext cx="83" cy="120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0" y="40"/>
                </a:cxn>
                <a:cxn ang="0">
                  <a:pos x="30" y="0"/>
                </a:cxn>
              </a:cxnLst>
              <a:rect l="0" t="0" r="r" b="b"/>
              <a:pathLst>
                <a:path w="33" h="45">
                  <a:moveTo>
                    <a:pt x="30" y="0"/>
                  </a:moveTo>
                  <a:cubicBezTo>
                    <a:pt x="30" y="23"/>
                    <a:pt x="10" y="45"/>
                    <a:pt x="0" y="40"/>
                  </a:cubicBezTo>
                  <a:cubicBezTo>
                    <a:pt x="16" y="44"/>
                    <a:pt x="33" y="30"/>
                    <a:pt x="30" y="0"/>
                  </a:cubicBezTo>
                  <a:close/>
                </a:path>
              </a:pathLst>
            </a:custGeom>
            <a:solidFill>
              <a:srgbClr val="E2DDE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88" name="Freeform 516"/>
            <p:cNvSpPr>
              <a:spLocks/>
            </p:cNvSpPr>
            <p:nvPr/>
          </p:nvSpPr>
          <p:spPr bwMode="auto">
            <a:xfrm>
              <a:off x="2836" y="2159"/>
              <a:ext cx="118" cy="6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47" y="0"/>
                </a:cxn>
                <a:cxn ang="0">
                  <a:pos x="0" y="3"/>
                </a:cxn>
              </a:cxnLst>
              <a:rect l="0" t="0" r="r" b="b"/>
              <a:pathLst>
                <a:path w="47" h="25">
                  <a:moveTo>
                    <a:pt x="0" y="3"/>
                  </a:moveTo>
                  <a:cubicBezTo>
                    <a:pt x="13" y="14"/>
                    <a:pt x="39" y="20"/>
                    <a:pt x="47" y="0"/>
                  </a:cubicBezTo>
                  <a:cubicBezTo>
                    <a:pt x="44" y="18"/>
                    <a:pt x="16" y="25"/>
                    <a:pt x="0" y="3"/>
                  </a:cubicBezTo>
                  <a:close/>
                </a:path>
              </a:pathLst>
            </a:custGeom>
            <a:solidFill>
              <a:srgbClr val="E2DDE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89" name="Freeform 517"/>
            <p:cNvSpPr>
              <a:spLocks/>
            </p:cNvSpPr>
            <p:nvPr/>
          </p:nvSpPr>
          <p:spPr bwMode="auto">
            <a:xfrm>
              <a:off x="2659" y="2193"/>
              <a:ext cx="175" cy="216"/>
            </a:xfrm>
            <a:custGeom>
              <a:avLst/>
              <a:gdLst/>
              <a:ahLst/>
              <a:cxnLst>
                <a:cxn ang="0">
                  <a:pos x="5" y="56"/>
                </a:cxn>
                <a:cxn ang="0">
                  <a:pos x="60" y="23"/>
                </a:cxn>
                <a:cxn ang="0">
                  <a:pos x="5" y="56"/>
                </a:cxn>
              </a:cxnLst>
              <a:rect l="0" t="0" r="r" b="b"/>
              <a:pathLst>
                <a:path w="70" h="81">
                  <a:moveTo>
                    <a:pt x="5" y="56"/>
                  </a:moveTo>
                  <a:cubicBezTo>
                    <a:pt x="12" y="81"/>
                    <a:pt x="70" y="45"/>
                    <a:pt x="60" y="23"/>
                  </a:cubicBezTo>
                  <a:cubicBezTo>
                    <a:pt x="50" y="0"/>
                    <a:pt x="0" y="24"/>
                    <a:pt x="5" y="56"/>
                  </a:cubicBezTo>
                  <a:close/>
                </a:path>
              </a:pathLst>
            </a:custGeom>
            <a:solidFill>
              <a:srgbClr val="74668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90" name="Freeform 518"/>
            <p:cNvSpPr>
              <a:spLocks/>
            </p:cNvSpPr>
            <p:nvPr/>
          </p:nvSpPr>
          <p:spPr bwMode="auto">
            <a:xfrm>
              <a:off x="2109" y="2623"/>
              <a:ext cx="182" cy="176"/>
            </a:xfrm>
            <a:custGeom>
              <a:avLst/>
              <a:gdLst/>
              <a:ahLst/>
              <a:cxnLst>
                <a:cxn ang="0">
                  <a:pos x="46" y="66"/>
                </a:cxn>
                <a:cxn ang="0">
                  <a:pos x="24" y="6"/>
                </a:cxn>
                <a:cxn ang="0">
                  <a:pos x="46" y="66"/>
                </a:cxn>
              </a:cxnLst>
              <a:rect l="0" t="0" r="r" b="b"/>
              <a:pathLst>
                <a:path w="73" h="66">
                  <a:moveTo>
                    <a:pt x="46" y="66"/>
                  </a:moveTo>
                  <a:cubicBezTo>
                    <a:pt x="73" y="64"/>
                    <a:pt x="47" y="0"/>
                    <a:pt x="24" y="6"/>
                  </a:cubicBezTo>
                  <a:cubicBezTo>
                    <a:pt x="0" y="12"/>
                    <a:pt x="15" y="65"/>
                    <a:pt x="46" y="66"/>
                  </a:cubicBezTo>
                  <a:close/>
                </a:path>
              </a:pathLst>
            </a:custGeom>
            <a:solidFill>
              <a:srgbClr val="74668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91" name="Freeform 519"/>
            <p:cNvSpPr>
              <a:spLocks/>
            </p:cNvSpPr>
            <p:nvPr/>
          </p:nvSpPr>
          <p:spPr bwMode="auto">
            <a:xfrm>
              <a:off x="3244" y="1732"/>
              <a:ext cx="152" cy="219"/>
            </a:xfrm>
            <a:custGeom>
              <a:avLst/>
              <a:gdLst/>
              <a:ahLst/>
              <a:cxnLst>
                <a:cxn ang="0">
                  <a:pos x="27" y="70"/>
                </a:cxn>
                <a:cxn ang="0">
                  <a:pos x="37" y="7"/>
                </a:cxn>
                <a:cxn ang="0">
                  <a:pos x="27" y="70"/>
                </a:cxn>
              </a:cxnLst>
              <a:rect l="0" t="0" r="r" b="b"/>
              <a:pathLst>
                <a:path w="61" h="82">
                  <a:moveTo>
                    <a:pt x="27" y="70"/>
                  </a:moveTo>
                  <a:cubicBezTo>
                    <a:pt x="51" y="82"/>
                    <a:pt x="61" y="13"/>
                    <a:pt x="37" y="7"/>
                  </a:cubicBezTo>
                  <a:cubicBezTo>
                    <a:pt x="14" y="0"/>
                    <a:pt x="0" y="54"/>
                    <a:pt x="27" y="70"/>
                  </a:cubicBezTo>
                  <a:close/>
                </a:path>
              </a:pathLst>
            </a:custGeom>
            <a:solidFill>
              <a:srgbClr val="74668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92" name="Freeform 520"/>
            <p:cNvSpPr>
              <a:spLocks/>
            </p:cNvSpPr>
            <p:nvPr/>
          </p:nvSpPr>
          <p:spPr bwMode="auto">
            <a:xfrm>
              <a:off x="2384" y="1519"/>
              <a:ext cx="185" cy="256"/>
            </a:xfrm>
            <a:custGeom>
              <a:avLst/>
              <a:gdLst/>
              <a:ahLst/>
              <a:cxnLst>
                <a:cxn ang="0">
                  <a:pos x="55" y="17"/>
                </a:cxn>
                <a:cxn ang="0">
                  <a:pos x="21" y="75"/>
                </a:cxn>
                <a:cxn ang="0">
                  <a:pos x="55" y="17"/>
                </a:cxn>
              </a:cxnLst>
              <a:rect l="0" t="0" r="r" b="b"/>
              <a:pathLst>
                <a:path w="74" h="96">
                  <a:moveTo>
                    <a:pt x="55" y="17"/>
                  </a:moveTo>
                  <a:cubicBezTo>
                    <a:pt x="74" y="32"/>
                    <a:pt x="51" y="96"/>
                    <a:pt x="21" y="75"/>
                  </a:cubicBezTo>
                  <a:cubicBezTo>
                    <a:pt x="0" y="56"/>
                    <a:pt x="32" y="0"/>
                    <a:pt x="55" y="17"/>
                  </a:cubicBezTo>
                  <a:close/>
                </a:path>
              </a:pathLst>
            </a:custGeom>
            <a:solidFill>
              <a:srgbClr val="74668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93" name="Freeform 521"/>
            <p:cNvSpPr>
              <a:spLocks/>
            </p:cNvSpPr>
            <p:nvPr/>
          </p:nvSpPr>
          <p:spPr bwMode="auto">
            <a:xfrm>
              <a:off x="2139" y="2132"/>
              <a:ext cx="182" cy="253"/>
            </a:xfrm>
            <a:custGeom>
              <a:avLst/>
              <a:gdLst/>
              <a:ahLst/>
              <a:cxnLst>
                <a:cxn ang="0">
                  <a:pos x="55" y="17"/>
                </a:cxn>
                <a:cxn ang="0">
                  <a:pos x="21" y="73"/>
                </a:cxn>
                <a:cxn ang="0">
                  <a:pos x="55" y="17"/>
                </a:cxn>
              </a:cxnLst>
              <a:rect l="0" t="0" r="r" b="b"/>
              <a:pathLst>
                <a:path w="73" h="95">
                  <a:moveTo>
                    <a:pt x="55" y="17"/>
                  </a:moveTo>
                  <a:cubicBezTo>
                    <a:pt x="73" y="31"/>
                    <a:pt x="50" y="95"/>
                    <a:pt x="21" y="73"/>
                  </a:cubicBezTo>
                  <a:cubicBezTo>
                    <a:pt x="0" y="55"/>
                    <a:pt x="32" y="0"/>
                    <a:pt x="55" y="17"/>
                  </a:cubicBezTo>
                  <a:close/>
                </a:path>
              </a:pathLst>
            </a:custGeom>
            <a:solidFill>
              <a:srgbClr val="74668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94" name="Freeform 522"/>
            <p:cNvSpPr>
              <a:spLocks/>
            </p:cNvSpPr>
            <p:nvPr/>
          </p:nvSpPr>
          <p:spPr bwMode="auto">
            <a:xfrm>
              <a:off x="2544" y="2740"/>
              <a:ext cx="162" cy="208"/>
            </a:xfrm>
            <a:custGeom>
              <a:avLst/>
              <a:gdLst/>
              <a:ahLst/>
              <a:cxnLst>
                <a:cxn ang="0">
                  <a:pos x="59" y="24"/>
                </a:cxn>
                <a:cxn ang="0">
                  <a:pos x="6" y="48"/>
                </a:cxn>
                <a:cxn ang="0">
                  <a:pos x="59" y="24"/>
                </a:cxn>
              </a:cxnLst>
              <a:rect l="0" t="0" r="r" b="b"/>
              <a:pathLst>
                <a:path w="65" h="78">
                  <a:moveTo>
                    <a:pt x="59" y="24"/>
                  </a:moveTo>
                  <a:cubicBezTo>
                    <a:pt x="65" y="44"/>
                    <a:pt x="16" y="78"/>
                    <a:pt x="6" y="48"/>
                  </a:cubicBezTo>
                  <a:cubicBezTo>
                    <a:pt x="0" y="23"/>
                    <a:pt x="51" y="0"/>
                    <a:pt x="59" y="24"/>
                  </a:cubicBezTo>
                  <a:close/>
                </a:path>
              </a:pathLst>
            </a:custGeom>
            <a:solidFill>
              <a:srgbClr val="74668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95" name="Freeform 523"/>
            <p:cNvSpPr>
              <a:spLocks/>
            </p:cNvSpPr>
            <p:nvPr/>
          </p:nvSpPr>
          <p:spPr bwMode="auto">
            <a:xfrm>
              <a:off x="3021" y="2799"/>
              <a:ext cx="183" cy="144"/>
            </a:xfrm>
            <a:custGeom>
              <a:avLst/>
              <a:gdLst/>
              <a:ahLst/>
              <a:cxnLst>
                <a:cxn ang="0">
                  <a:pos x="66" y="34"/>
                </a:cxn>
                <a:cxn ang="0">
                  <a:pos x="9" y="23"/>
                </a:cxn>
                <a:cxn ang="0">
                  <a:pos x="66" y="34"/>
                </a:cxn>
              </a:cxnLst>
              <a:rect l="0" t="0" r="r" b="b"/>
              <a:pathLst>
                <a:path w="73" h="54">
                  <a:moveTo>
                    <a:pt x="66" y="34"/>
                  </a:moveTo>
                  <a:cubicBezTo>
                    <a:pt x="59" y="54"/>
                    <a:pt x="0" y="53"/>
                    <a:pt x="9" y="23"/>
                  </a:cubicBezTo>
                  <a:cubicBezTo>
                    <a:pt x="18" y="0"/>
                    <a:pt x="73" y="10"/>
                    <a:pt x="66" y="34"/>
                  </a:cubicBezTo>
                  <a:close/>
                </a:path>
              </a:pathLst>
            </a:custGeom>
            <a:solidFill>
              <a:srgbClr val="74668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96" name="Freeform 524"/>
            <p:cNvSpPr>
              <a:spLocks/>
            </p:cNvSpPr>
            <p:nvPr/>
          </p:nvSpPr>
          <p:spPr bwMode="auto">
            <a:xfrm>
              <a:off x="3379" y="2060"/>
              <a:ext cx="222" cy="253"/>
            </a:xfrm>
            <a:custGeom>
              <a:avLst/>
              <a:gdLst/>
              <a:ahLst/>
              <a:cxnLst>
                <a:cxn ang="0">
                  <a:pos x="33" y="12"/>
                </a:cxn>
                <a:cxn ang="0">
                  <a:pos x="58" y="85"/>
                </a:cxn>
                <a:cxn ang="0">
                  <a:pos x="33" y="12"/>
                </a:cxn>
              </a:cxnLst>
              <a:rect l="0" t="0" r="r" b="b"/>
              <a:pathLst>
                <a:path w="89" h="95">
                  <a:moveTo>
                    <a:pt x="33" y="12"/>
                  </a:moveTo>
                  <a:cubicBezTo>
                    <a:pt x="0" y="25"/>
                    <a:pt x="27" y="95"/>
                    <a:pt x="58" y="85"/>
                  </a:cubicBezTo>
                  <a:cubicBezTo>
                    <a:pt x="89" y="74"/>
                    <a:pt x="63" y="0"/>
                    <a:pt x="33" y="12"/>
                  </a:cubicBezTo>
                  <a:close/>
                </a:path>
              </a:pathLst>
            </a:custGeom>
            <a:solidFill>
              <a:srgbClr val="74668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97" name="Freeform 525"/>
            <p:cNvSpPr>
              <a:spLocks/>
            </p:cNvSpPr>
            <p:nvPr/>
          </p:nvSpPr>
          <p:spPr bwMode="auto">
            <a:xfrm>
              <a:off x="3469" y="2404"/>
              <a:ext cx="232" cy="261"/>
            </a:xfrm>
            <a:custGeom>
              <a:avLst/>
              <a:gdLst/>
              <a:ahLst/>
              <a:cxnLst>
                <a:cxn ang="0">
                  <a:pos x="63" y="14"/>
                </a:cxn>
                <a:cxn ang="0">
                  <a:pos x="29" y="83"/>
                </a:cxn>
                <a:cxn ang="0">
                  <a:pos x="63" y="14"/>
                </a:cxn>
              </a:cxnLst>
              <a:rect l="0" t="0" r="r" b="b"/>
              <a:pathLst>
                <a:path w="93" h="98">
                  <a:moveTo>
                    <a:pt x="63" y="14"/>
                  </a:moveTo>
                  <a:cubicBezTo>
                    <a:pt x="31" y="0"/>
                    <a:pt x="0" y="68"/>
                    <a:pt x="29" y="83"/>
                  </a:cubicBezTo>
                  <a:cubicBezTo>
                    <a:pt x="58" y="98"/>
                    <a:pt x="93" y="27"/>
                    <a:pt x="63" y="14"/>
                  </a:cubicBezTo>
                  <a:close/>
                </a:path>
              </a:pathLst>
            </a:custGeom>
            <a:solidFill>
              <a:srgbClr val="74668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98" name="Freeform 526"/>
            <p:cNvSpPr>
              <a:spLocks/>
            </p:cNvSpPr>
            <p:nvPr/>
          </p:nvSpPr>
          <p:spPr bwMode="auto">
            <a:xfrm>
              <a:off x="2789" y="2007"/>
              <a:ext cx="182" cy="232"/>
            </a:xfrm>
            <a:custGeom>
              <a:avLst/>
              <a:gdLst/>
              <a:ahLst/>
              <a:cxnLst>
                <a:cxn ang="0">
                  <a:pos x="66" y="55"/>
                </a:cxn>
                <a:cxn ang="0">
                  <a:pos x="9" y="30"/>
                </a:cxn>
                <a:cxn ang="0">
                  <a:pos x="66" y="55"/>
                </a:cxn>
              </a:cxnLst>
              <a:rect l="0" t="0" r="r" b="b"/>
              <a:pathLst>
                <a:path w="73" h="87">
                  <a:moveTo>
                    <a:pt x="66" y="55"/>
                  </a:moveTo>
                  <a:cubicBezTo>
                    <a:pt x="73" y="22"/>
                    <a:pt x="17" y="0"/>
                    <a:pt x="9" y="30"/>
                  </a:cubicBezTo>
                  <a:cubicBezTo>
                    <a:pt x="0" y="61"/>
                    <a:pt x="58" y="87"/>
                    <a:pt x="66" y="55"/>
                  </a:cubicBezTo>
                  <a:close/>
                </a:path>
              </a:pathLst>
            </a:custGeom>
            <a:solidFill>
              <a:srgbClr val="74668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199" name="Freeform 527"/>
            <p:cNvSpPr>
              <a:spLocks/>
            </p:cNvSpPr>
            <p:nvPr/>
          </p:nvSpPr>
          <p:spPr bwMode="auto">
            <a:xfrm>
              <a:off x="2284" y="1815"/>
              <a:ext cx="167" cy="152"/>
            </a:xfrm>
            <a:custGeom>
              <a:avLst/>
              <a:gdLst/>
              <a:ahLst/>
              <a:cxnLst>
                <a:cxn ang="0">
                  <a:pos x="46" y="10"/>
                </a:cxn>
                <a:cxn ang="0">
                  <a:pos x="21" y="48"/>
                </a:cxn>
                <a:cxn ang="0">
                  <a:pos x="46" y="10"/>
                </a:cxn>
              </a:cxnLst>
              <a:rect l="0" t="0" r="r" b="b"/>
              <a:pathLst>
                <a:path w="67" h="57">
                  <a:moveTo>
                    <a:pt x="46" y="10"/>
                  </a:moveTo>
                  <a:cubicBezTo>
                    <a:pt x="23" y="0"/>
                    <a:pt x="0" y="38"/>
                    <a:pt x="21" y="48"/>
                  </a:cubicBezTo>
                  <a:cubicBezTo>
                    <a:pt x="42" y="57"/>
                    <a:pt x="67" y="19"/>
                    <a:pt x="46" y="10"/>
                  </a:cubicBezTo>
                  <a:close/>
                </a:path>
              </a:pathLst>
            </a:custGeom>
            <a:solidFill>
              <a:srgbClr val="74668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00" name="Freeform 528"/>
            <p:cNvSpPr>
              <a:spLocks noEditPoints="1"/>
            </p:cNvSpPr>
            <p:nvPr/>
          </p:nvSpPr>
          <p:spPr bwMode="auto">
            <a:xfrm>
              <a:off x="2689" y="2375"/>
              <a:ext cx="417" cy="440"/>
            </a:xfrm>
            <a:custGeom>
              <a:avLst/>
              <a:gdLst/>
              <a:ahLst/>
              <a:cxnLst>
                <a:cxn ang="0">
                  <a:pos x="88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88" y="1"/>
                </a:cxn>
                <a:cxn ang="0">
                  <a:pos x="149" y="89"/>
                </a:cxn>
                <a:cxn ang="0">
                  <a:pos x="129" y="135"/>
                </a:cxn>
                <a:cxn ang="0">
                  <a:pos x="137" y="151"/>
                </a:cxn>
                <a:cxn ang="0">
                  <a:pos x="166" y="91"/>
                </a:cxn>
                <a:cxn ang="0">
                  <a:pos x="149" y="89"/>
                </a:cxn>
                <a:cxn ang="0">
                  <a:pos x="73" y="18"/>
                </a:cxn>
                <a:cxn ang="0">
                  <a:pos x="73" y="18"/>
                </a:cxn>
                <a:cxn ang="0">
                  <a:pos x="87" y="18"/>
                </a:cxn>
                <a:cxn ang="0">
                  <a:pos x="87" y="18"/>
                </a:cxn>
                <a:cxn ang="0">
                  <a:pos x="134" y="38"/>
                </a:cxn>
                <a:cxn ang="0">
                  <a:pos x="145" y="61"/>
                </a:cxn>
                <a:cxn ang="0">
                  <a:pos x="162" y="57"/>
                </a:cxn>
                <a:cxn ang="0">
                  <a:pos x="147" y="27"/>
                </a:cxn>
                <a:cxn ang="0">
                  <a:pos x="88" y="1"/>
                </a:cxn>
                <a:cxn ang="0">
                  <a:pos x="71" y="1"/>
                </a:cxn>
                <a:cxn ang="0">
                  <a:pos x="73" y="18"/>
                </a:cxn>
                <a:cxn ang="0">
                  <a:pos x="29" y="18"/>
                </a:cxn>
                <a:cxn ang="0">
                  <a:pos x="29" y="18"/>
                </a:cxn>
                <a:cxn ang="0">
                  <a:pos x="24" y="22"/>
                </a:cxn>
                <a:cxn ang="0">
                  <a:pos x="0" y="75"/>
                </a:cxn>
                <a:cxn ang="0">
                  <a:pos x="19" y="135"/>
                </a:cxn>
                <a:cxn ang="0">
                  <a:pos x="20" y="135"/>
                </a:cxn>
                <a:cxn ang="0">
                  <a:pos x="33" y="125"/>
                </a:cxn>
                <a:cxn ang="0">
                  <a:pos x="17" y="75"/>
                </a:cxn>
                <a:cxn ang="0">
                  <a:pos x="36" y="35"/>
                </a:cxn>
                <a:cxn ang="0">
                  <a:pos x="41" y="31"/>
                </a:cxn>
                <a:cxn ang="0">
                  <a:pos x="29" y="18"/>
                </a:cxn>
                <a:cxn ang="0">
                  <a:pos x="115" y="144"/>
                </a:cxn>
                <a:cxn ang="0">
                  <a:pos x="82" y="147"/>
                </a:cxn>
                <a:cxn ang="0">
                  <a:pos x="54" y="140"/>
                </a:cxn>
                <a:cxn ang="0">
                  <a:pos x="44" y="155"/>
                </a:cxn>
                <a:cxn ang="0">
                  <a:pos x="44" y="155"/>
                </a:cxn>
                <a:cxn ang="0">
                  <a:pos x="81" y="164"/>
                </a:cxn>
                <a:cxn ang="0">
                  <a:pos x="120" y="160"/>
                </a:cxn>
                <a:cxn ang="0">
                  <a:pos x="115" y="144"/>
                </a:cxn>
              </a:cxnLst>
              <a:rect l="0" t="0" r="r" b="b"/>
              <a:pathLst>
                <a:path w="167" h="165">
                  <a:moveTo>
                    <a:pt x="88" y="1"/>
                  </a:moveTo>
                  <a:cubicBezTo>
                    <a:pt x="88" y="1"/>
                    <a:pt x="88" y="1"/>
                    <a:pt x="88" y="1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8" y="1"/>
                    <a:pt x="88" y="1"/>
                    <a:pt x="88" y="1"/>
                  </a:cubicBezTo>
                  <a:close/>
                  <a:moveTo>
                    <a:pt x="149" y="89"/>
                  </a:moveTo>
                  <a:cubicBezTo>
                    <a:pt x="146" y="111"/>
                    <a:pt x="140" y="126"/>
                    <a:pt x="129" y="135"/>
                  </a:cubicBezTo>
                  <a:cubicBezTo>
                    <a:pt x="122" y="140"/>
                    <a:pt x="129" y="156"/>
                    <a:pt x="137" y="151"/>
                  </a:cubicBezTo>
                  <a:cubicBezTo>
                    <a:pt x="153" y="138"/>
                    <a:pt x="163" y="118"/>
                    <a:pt x="166" y="91"/>
                  </a:cubicBezTo>
                  <a:cubicBezTo>
                    <a:pt x="167" y="75"/>
                    <a:pt x="149" y="75"/>
                    <a:pt x="149" y="89"/>
                  </a:cubicBezTo>
                  <a:close/>
                  <a:moveTo>
                    <a:pt x="73" y="18"/>
                  </a:moveTo>
                  <a:cubicBezTo>
                    <a:pt x="73" y="18"/>
                    <a:pt x="73" y="18"/>
                    <a:pt x="73" y="18"/>
                  </a:cubicBezTo>
                  <a:cubicBezTo>
                    <a:pt x="78" y="18"/>
                    <a:pt x="82" y="18"/>
                    <a:pt x="87" y="18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107" y="19"/>
                    <a:pt x="123" y="26"/>
                    <a:pt x="134" y="38"/>
                  </a:cubicBezTo>
                  <a:cubicBezTo>
                    <a:pt x="141" y="49"/>
                    <a:pt x="143" y="52"/>
                    <a:pt x="145" y="61"/>
                  </a:cubicBezTo>
                  <a:cubicBezTo>
                    <a:pt x="147" y="74"/>
                    <a:pt x="165" y="70"/>
                    <a:pt x="162" y="57"/>
                  </a:cubicBezTo>
                  <a:cubicBezTo>
                    <a:pt x="159" y="46"/>
                    <a:pt x="153" y="34"/>
                    <a:pt x="147" y="27"/>
                  </a:cubicBezTo>
                  <a:cubicBezTo>
                    <a:pt x="133" y="11"/>
                    <a:pt x="112" y="2"/>
                    <a:pt x="88" y="1"/>
                  </a:cubicBezTo>
                  <a:cubicBezTo>
                    <a:pt x="82" y="0"/>
                    <a:pt x="77" y="0"/>
                    <a:pt x="71" y="1"/>
                  </a:cubicBezTo>
                  <a:cubicBezTo>
                    <a:pt x="60" y="2"/>
                    <a:pt x="63" y="20"/>
                    <a:pt x="73" y="18"/>
                  </a:cubicBezTo>
                  <a:close/>
                  <a:moveTo>
                    <a:pt x="29" y="18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27" y="20"/>
                    <a:pt x="25" y="21"/>
                    <a:pt x="24" y="22"/>
                  </a:cubicBezTo>
                  <a:cubicBezTo>
                    <a:pt x="8" y="37"/>
                    <a:pt x="0" y="55"/>
                    <a:pt x="0" y="75"/>
                  </a:cubicBezTo>
                  <a:cubicBezTo>
                    <a:pt x="0" y="96"/>
                    <a:pt x="5" y="118"/>
                    <a:pt x="19" y="135"/>
                  </a:cubicBezTo>
                  <a:cubicBezTo>
                    <a:pt x="19" y="135"/>
                    <a:pt x="20" y="135"/>
                    <a:pt x="20" y="135"/>
                  </a:cubicBezTo>
                  <a:cubicBezTo>
                    <a:pt x="27" y="143"/>
                    <a:pt x="40" y="133"/>
                    <a:pt x="33" y="125"/>
                  </a:cubicBezTo>
                  <a:cubicBezTo>
                    <a:pt x="19" y="108"/>
                    <a:pt x="17" y="87"/>
                    <a:pt x="17" y="75"/>
                  </a:cubicBezTo>
                  <a:cubicBezTo>
                    <a:pt x="17" y="60"/>
                    <a:pt x="24" y="46"/>
                    <a:pt x="36" y="35"/>
                  </a:cubicBezTo>
                  <a:cubicBezTo>
                    <a:pt x="37" y="34"/>
                    <a:pt x="39" y="32"/>
                    <a:pt x="41" y="31"/>
                  </a:cubicBezTo>
                  <a:cubicBezTo>
                    <a:pt x="49" y="25"/>
                    <a:pt x="42" y="7"/>
                    <a:pt x="29" y="18"/>
                  </a:cubicBezTo>
                  <a:close/>
                  <a:moveTo>
                    <a:pt x="115" y="144"/>
                  </a:moveTo>
                  <a:cubicBezTo>
                    <a:pt x="106" y="147"/>
                    <a:pt x="95" y="148"/>
                    <a:pt x="82" y="147"/>
                  </a:cubicBezTo>
                  <a:cubicBezTo>
                    <a:pt x="71" y="146"/>
                    <a:pt x="62" y="144"/>
                    <a:pt x="54" y="140"/>
                  </a:cubicBezTo>
                  <a:cubicBezTo>
                    <a:pt x="44" y="136"/>
                    <a:pt x="38" y="150"/>
                    <a:pt x="44" y="155"/>
                  </a:cubicBezTo>
                  <a:cubicBezTo>
                    <a:pt x="44" y="155"/>
                    <a:pt x="44" y="155"/>
                    <a:pt x="44" y="155"/>
                  </a:cubicBezTo>
                  <a:cubicBezTo>
                    <a:pt x="55" y="160"/>
                    <a:pt x="67" y="163"/>
                    <a:pt x="81" y="164"/>
                  </a:cubicBezTo>
                  <a:cubicBezTo>
                    <a:pt x="96" y="165"/>
                    <a:pt x="109" y="164"/>
                    <a:pt x="120" y="160"/>
                  </a:cubicBezTo>
                  <a:cubicBezTo>
                    <a:pt x="128" y="157"/>
                    <a:pt x="120" y="141"/>
                    <a:pt x="115" y="144"/>
                  </a:cubicBezTo>
                  <a:close/>
                </a:path>
              </a:pathLst>
            </a:custGeom>
            <a:solidFill>
              <a:srgbClr val="74668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01" name="Freeform 529"/>
            <p:cNvSpPr>
              <a:spLocks/>
            </p:cNvSpPr>
            <p:nvPr/>
          </p:nvSpPr>
          <p:spPr bwMode="auto">
            <a:xfrm>
              <a:off x="2731" y="2404"/>
              <a:ext cx="353" cy="381"/>
            </a:xfrm>
            <a:custGeom>
              <a:avLst/>
              <a:gdLst/>
              <a:ahLst/>
              <a:cxnLst>
                <a:cxn ang="0">
                  <a:pos x="112" y="124"/>
                </a:cxn>
                <a:cxn ang="0">
                  <a:pos x="132" y="78"/>
                </a:cxn>
                <a:cxn ang="0">
                  <a:pos x="141" y="68"/>
                </a:cxn>
                <a:cxn ang="0">
                  <a:pos x="140" y="57"/>
                </a:cxn>
                <a:cxn ang="0">
                  <a:pos x="140" y="57"/>
                </a:cxn>
                <a:cxn ang="0">
                  <a:pos x="128" y="50"/>
                </a:cxn>
                <a:cxn ang="0">
                  <a:pos x="117" y="27"/>
                </a:cxn>
                <a:cxn ang="0">
                  <a:pos x="70" y="7"/>
                </a:cxn>
                <a:cxn ang="0">
                  <a:pos x="70" y="7"/>
                </a:cxn>
                <a:cxn ang="0">
                  <a:pos x="56" y="7"/>
                </a:cxn>
                <a:cxn ang="0">
                  <a:pos x="56" y="7"/>
                </a:cxn>
                <a:cxn ang="0">
                  <a:pos x="47" y="0"/>
                </a:cxn>
                <a:cxn ang="0">
                  <a:pos x="26" y="8"/>
                </a:cxn>
                <a:cxn ang="0">
                  <a:pos x="24" y="20"/>
                </a:cxn>
                <a:cxn ang="0">
                  <a:pos x="19" y="24"/>
                </a:cxn>
                <a:cxn ang="0">
                  <a:pos x="0" y="64"/>
                </a:cxn>
                <a:cxn ang="0">
                  <a:pos x="16" y="114"/>
                </a:cxn>
                <a:cxn ang="0">
                  <a:pos x="13" y="126"/>
                </a:cxn>
                <a:cxn ang="0">
                  <a:pos x="25" y="136"/>
                </a:cxn>
                <a:cxn ang="0">
                  <a:pos x="37" y="129"/>
                </a:cxn>
                <a:cxn ang="0">
                  <a:pos x="65" y="136"/>
                </a:cxn>
                <a:cxn ang="0">
                  <a:pos x="98" y="133"/>
                </a:cxn>
                <a:cxn ang="0">
                  <a:pos x="106" y="143"/>
                </a:cxn>
                <a:cxn ang="0">
                  <a:pos x="107" y="143"/>
                </a:cxn>
                <a:cxn ang="0">
                  <a:pos x="114" y="139"/>
                </a:cxn>
                <a:cxn ang="0">
                  <a:pos x="112" y="124"/>
                </a:cxn>
              </a:cxnLst>
              <a:rect l="0" t="0" r="r" b="b"/>
              <a:pathLst>
                <a:path w="141" h="143">
                  <a:moveTo>
                    <a:pt x="112" y="124"/>
                  </a:moveTo>
                  <a:cubicBezTo>
                    <a:pt x="123" y="115"/>
                    <a:pt x="129" y="100"/>
                    <a:pt x="132" y="78"/>
                  </a:cubicBezTo>
                  <a:cubicBezTo>
                    <a:pt x="132" y="71"/>
                    <a:pt x="137" y="67"/>
                    <a:pt x="141" y="68"/>
                  </a:cubicBezTo>
                  <a:cubicBezTo>
                    <a:pt x="138" y="66"/>
                    <a:pt x="137" y="61"/>
                    <a:pt x="140" y="57"/>
                  </a:cubicBezTo>
                  <a:cubicBezTo>
                    <a:pt x="140" y="57"/>
                    <a:pt x="140" y="57"/>
                    <a:pt x="140" y="57"/>
                  </a:cubicBezTo>
                  <a:cubicBezTo>
                    <a:pt x="135" y="59"/>
                    <a:pt x="129" y="57"/>
                    <a:pt x="128" y="50"/>
                  </a:cubicBezTo>
                  <a:cubicBezTo>
                    <a:pt x="126" y="41"/>
                    <a:pt x="124" y="38"/>
                    <a:pt x="117" y="27"/>
                  </a:cubicBezTo>
                  <a:cubicBezTo>
                    <a:pt x="106" y="15"/>
                    <a:pt x="90" y="8"/>
                    <a:pt x="70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5" y="7"/>
                    <a:pt x="61" y="7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1" y="8"/>
                    <a:pt x="48" y="4"/>
                    <a:pt x="47" y="0"/>
                  </a:cubicBezTo>
                  <a:cubicBezTo>
                    <a:pt x="45" y="7"/>
                    <a:pt x="32" y="13"/>
                    <a:pt x="26" y="8"/>
                  </a:cubicBezTo>
                  <a:cubicBezTo>
                    <a:pt x="28" y="12"/>
                    <a:pt x="28" y="17"/>
                    <a:pt x="24" y="20"/>
                  </a:cubicBezTo>
                  <a:cubicBezTo>
                    <a:pt x="22" y="21"/>
                    <a:pt x="20" y="23"/>
                    <a:pt x="19" y="24"/>
                  </a:cubicBezTo>
                  <a:cubicBezTo>
                    <a:pt x="7" y="35"/>
                    <a:pt x="0" y="49"/>
                    <a:pt x="0" y="64"/>
                  </a:cubicBezTo>
                  <a:cubicBezTo>
                    <a:pt x="0" y="76"/>
                    <a:pt x="2" y="97"/>
                    <a:pt x="16" y="114"/>
                  </a:cubicBezTo>
                  <a:cubicBezTo>
                    <a:pt x="20" y="119"/>
                    <a:pt x="17" y="124"/>
                    <a:pt x="13" y="126"/>
                  </a:cubicBezTo>
                  <a:cubicBezTo>
                    <a:pt x="19" y="125"/>
                    <a:pt x="26" y="128"/>
                    <a:pt x="25" y="136"/>
                  </a:cubicBezTo>
                  <a:cubicBezTo>
                    <a:pt x="26" y="131"/>
                    <a:pt x="31" y="127"/>
                    <a:pt x="37" y="129"/>
                  </a:cubicBezTo>
                  <a:cubicBezTo>
                    <a:pt x="45" y="133"/>
                    <a:pt x="54" y="135"/>
                    <a:pt x="65" y="136"/>
                  </a:cubicBezTo>
                  <a:cubicBezTo>
                    <a:pt x="78" y="137"/>
                    <a:pt x="89" y="136"/>
                    <a:pt x="98" y="133"/>
                  </a:cubicBezTo>
                  <a:cubicBezTo>
                    <a:pt x="101" y="131"/>
                    <a:pt x="106" y="138"/>
                    <a:pt x="106" y="143"/>
                  </a:cubicBezTo>
                  <a:cubicBezTo>
                    <a:pt x="106" y="143"/>
                    <a:pt x="107" y="143"/>
                    <a:pt x="107" y="143"/>
                  </a:cubicBezTo>
                  <a:cubicBezTo>
                    <a:pt x="106" y="139"/>
                    <a:pt x="109" y="138"/>
                    <a:pt x="114" y="139"/>
                  </a:cubicBezTo>
                  <a:cubicBezTo>
                    <a:pt x="109" y="136"/>
                    <a:pt x="107" y="128"/>
                    <a:pt x="112" y="124"/>
                  </a:cubicBezTo>
                  <a:close/>
                </a:path>
              </a:pathLst>
            </a:custGeom>
            <a:solidFill>
              <a:srgbClr val="74668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02" name="Freeform 530"/>
            <p:cNvSpPr>
              <a:spLocks/>
            </p:cNvSpPr>
            <p:nvPr/>
          </p:nvSpPr>
          <p:spPr bwMode="auto">
            <a:xfrm>
              <a:off x="2026" y="1343"/>
              <a:ext cx="1693" cy="1634"/>
            </a:xfrm>
            <a:custGeom>
              <a:avLst/>
              <a:gdLst/>
              <a:ahLst/>
              <a:cxnLst>
                <a:cxn ang="0">
                  <a:pos x="466" y="274"/>
                </a:cxn>
                <a:cxn ang="0">
                  <a:pos x="471" y="323"/>
                </a:cxn>
                <a:cxn ang="0">
                  <a:pos x="489" y="354"/>
                </a:cxn>
                <a:cxn ang="0">
                  <a:pos x="508" y="392"/>
                </a:cxn>
                <a:cxn ang="0">
                  <a:pos x="528" y="422"/>
                </a:cxn>
                <a:cxn ang="0">
                  <a:pos x="522" y="456"/>
                </a:cxn>
                <a:cxn ang="0">
                  <a:pos x="522" y="489"/>
                </a:cxn>
                <a:cxn ang="0">
                  <a:pos x="520" y="517"/>
                </a:cxn>
                <a:cxn ang="0">
                  <a:pos x="495" y="528"/>
                </a:cxn>
                <a:cxn ang="0">
                  <a:pos x="487" y="515"/>
                </a:cxn>
                <a:cxn ang="0">
                  <a:pos x="504" y="486"/>
                </a:cxn>
                <a:cxn ang="0">
                  <a:pos x="491" y="449"/>
                </a:cxn>
                <a:cxn ang="0">
                  <a:pos x="479" y="414"/>
                </a:cxn>
                <a:cxn ang="0">
                  <a:pos x="464" y="381"/>
                </a:cxn>
                <a:cxn ang="0">
                  <a:pos x="452" y="332"/>
                </a:cxn>
                <a:cxn ang="0">
                  <a:pos x="444" y="286"/>
                </a:cxn>
                <a:cxn ang="0">
                  <a:pos x="417" y="251"/>
                </a:cxn>
                <a:cxn ang="0">
                  <a:pos x="382" y="224"/>
                </a:cxn>
                <a:cxn ang="0">
                  <a:pos x="349" y="198"/>
                </a:cxn>
                <a:cxn ang="0">
                  <a:pos x="297" y="185"/>
                </a:cxn>
                <a:cxn ang="0">
                  <a:pos x="252" y="224"/>
                </a:cxn>
                <a:cxn ang="0">
                  <a:pos x="225" y="268"/>
                </a:cxn>
                <a:cxn ang="0">
                  <a:pos x="209" y="313"/>
                </a:cxn>
                <a:cxn ang="0">
                  <a:pos x="211" y="361"/>
                </a:cxn>
                <a:cxn ang="0">
                  <a:pos x="192" y="408"/>
                </a:cxn>
                <a:cxn ang="0">
                  <a:pos x="180" y="449"/>
                </a:cxn>
                <a:cxn ang="0">
                  <a:pos x="184" y="491"/>
                </a:cxn>
                <a:cxn ang="0">
                  <a:pos x="159" y="491"/>
                </a:cxn>
                <a:cxn ang="0">
                  <a:pos x="132" y="472"/>
                </a:cxn>
                <a:cxn ang="0">
                  <a:pos x="124" y="445"/>
                </a:cxn>
                <a:cxn ang="0">
                  <a:pos x="145" y="408"/>
                </a:cxn>
                <a:cxn ang="0">
                  <a:pos x="165" y="377"/>
                </a:cxn>
                <a:cxn ang="0">
                  <a:pos x="196" y="344"/>
                </a:cxn>
                <a:cxn ang="0">
                  <a:pos x="186" y="307"/>
                </a:cxn>
                <a:cxn ang="0">
                  <a:pos x="186" y="274"/>
                </a:cxn>
                <a:cxn ang="0">
                  <a:pos x="209" y="245"/>
                </a:cxn>
                <a:cxn ang="0">
                  <a:pos x="233" y="218"/>
                </a:cxn>
                <a:cxn ang="0">
                  <a:pos x="237" y="185"/>
                </a:cxn>
                <a:cxn ang="0">
                  <a:pos x="235" y="156"/>
                </a:cxn>
                <a:cxn ang="0">
                  <a:pos x="248" y="130"/>
                </a:cxn>
                <a:cxn ang="0">
                  <a:pos x="260" y="99"/>
                </a:cxn>
                <a:cxn ang="0">
                  <a:pos x="256" y="68"/>
                </a:cxn>
                <a:cxn ang="0">
                  <a:pos x="273" y="45"/>
                </a:cxn>
                <a:cxn ang="0">
                  <a:pos x="268" y="20"/>
                </a:cxn>
                <a:cxn ang="0">
                  <a:pos x="153" y="59"/>
                </a:cxn>
                <a:cxn ang="0">
                  <a:pos x="126" y="595"/>
                </a:cxn>
                <a:cxn ang="0">
                  <a:pos x="491" y="610"/>
                </a:cxn>
                <a:cxn ang="0">
                  <a:pos x="668" y="381"/>
                </a:cxn>
                <a:cxn ang="0">
                  <a:pos x="376" y="6"/>
                </a:cxn>
                <a:cxn ang="0">
                  <a:pos x="372" y="39"/>
                </a:cxn>
                <a:cxn ang="0">
                  <a:pos x="407" y="55"/>
                </a:cxn>
                <a:cxn ang="0">
                  <a:pos x="429" y="82"/>
                </a:cxn>
                <a:cxn ang="0">
                  <a:pos x="448" y="111"/>
                </a:cxn>
                <a:cxn ang="0">
                  <a:pos x="469" y="136"/>
                </a:cxn>
                <a:cxn ang="0">
                  <a:pos x="475" y="175"/>
                </a:cxn>
                <a:cxn ang="0">
                  <a:pos x="469" y="208"/>
                </a:cxn>
                <a:cxn ang="0">
                  <a:pos x="504" y="243"/>
                </a:cxn>
              </a:cxnLst>
              <a:rect l="0" t="0" r="r" b="b"/>
              <a:pathLst>
                <a:path w="677" h="613">
                  <a:moveTo>
                    <a:pt x="504" y="243"/>
                  </a:moveTo>
                  <a:cubicBezTo>
                    <a:pt x="512" y="255"/>
                    <a:pt x="454" y="257"/>
                    <a:pt x="466" y="274"/>
                  </a:cubicBezTo>
                  <a:cubicBezTo>
                    <a:pt x="479" y="290"/>
                    <a:pt x="491" y="272"/>
                    <a:pt x="497" y="286"/>
                  </a:cubicBezTo>
                  <a:cubicBezTo>
                    <a:pt x="504" y="301"/>
                    <a:pt x="460" y="301"/>
                    <a:pt x="471" y="323"/>
                  </a:cubicBezTo>
                  <a:cubicBezTo>
                    <a:pt x="481" y="346"/>
                    <a:pt x="499" y="311"/>
                    <a:pt x="516" y="326"/>
                  </a:cubicBezTo>
                  <a:cubicBezTo>
                    <a:pt x="532" y="340"/>
                    <a:pt x="479" y="338"/>
                    <a:pt x="489" y="354"/>
                  </a:cubicBezTo>
                  <a:cubicBezTo>
                    <a:pt x="499" y="371"/>
                    <a:pt x="520" y="342"/>
                    <a:pt x="530" y="356"/>
                  </a:cubicBezTo>
                  <a:cubicBezTo>
                    <a:pt x="541" y="371"/>
                    <a:pt x="504" y="381"/>
                    <a:pt x="508" y="392"/>
                  </a:cubicBezTo>
                  <a:cubicBezTo>
                    <a:pt x="512" y="402"/>
                    <a:pt x="535" y="377"/>
                    <a:pt x="549" y="392"/>
                  </a:cubicBezTo>
                  <a:cubicBezTo>
                    <a:pt x="563" y="406"/>
                    <a:pt x="526" y="408"/>
                    <a:pt x="528" y="422"/>
                  </a:cubicBezTo>
                  <a:cubicBezTo>
                    <a:pt x="530" y="437"/>
                    <a:pt x="555" y="404"/>
                    <a:pt x="559" y="427"/>
                  </a:cubicBezTo>
                  <a:cubicBezTo>
                    <a:pt x="563" y="449"/>
                    <a:pt x="522" y="441"/>
                    <a:pt x="522" y="456"/>
                  </a:cubicBezTo>
                  <a:cubicBezTo>
                    <a:pt x="522" y="470"/>
                    <a:pt x="559" y="445"/>
                    <a:pt x="559" y="468"/>
                  </a:cubicBezTo>
                  <a:cubicBezTo>
                    <a:pt x="559" y="491"/>
                    <a:pt x="528" y="474"/>
                    <a:pt x="522" y="489"/>
                  </a:cubicBezTo>
                  <a:cubicBezTo>
                    <a:pt x="516" y="503"/>
                    <a:pt x="566" y="515"/>
                    <a:pt x="557" y="532"/>
                  </a:cubicBezTo>
                  <a:cubicBezTo>
                    <a:pt x="549" y="548"/>
                    <a:pt x="526" y="511"/>
                    <a:pt x="520" y="517"/>
                  </a:cubicBezTo>
                  <a:cubicBezTo>
                    <a:pt x="514" y="524"/>
                    <a:pt x="539" y="552"/>
                    <a:pt x="522" y="557"/>
                  </a:cubicBezTo>
                  <a:cubicBezTo>
                    <a:pt x="506" y="561"/>
                    <a:pt x="506" y="522"/>
                    <a:pt x="495" y="528"/>
                  </a:cubicBezTo>
                  <a:cubicBezTo>
                    <a:pt x="485" y="534"/>
                    <a:pt x="462" y="544"/>
                    <a:pt x="456" y="532"/>
                  </a:cubicBezTo>
                  <a:cubicBezTo>
                    <a:pt x="450" y="519"/>
                    <a:pt x="487" y="530"/>
                    <a:pt x="487" y="515"/>
                  </a:cubicBezTo>
                  <a:cubicBezTo>
                    <a:pt x="487" y="501"/>
                    <a:pt x="448" y="509"/>
                    <a:pt x="448" y="497"/>
                  </a:cubicBezTo>
                  <a:cubicBezTo>
                    <a:pt x="448" y="484"/>
                    <a:pt x="502" y="507"/>
                    <a:pt x="504" y="486"/>
                  </a:cubicBezTo>
                  <a:cubicBezTo>
                    <a:pt x="506" y="466"/>
                    <a:pt x="460" y="480"/>
                    <a:pt x="462" y="466"/>
                  </a:cubicBezTo>
                  <a:cubicBezTo>
                    <a:pt x="464" y="451"/>
                    <a:pt x="491" y="468"/>
                    <a:pt x="491" y="449"/>
                  </a:cubicBezTo>
                  <a:cubicBezTo>
                    <a:pt x="491" y="431"/>
                    <a:pt x="448" y="445"/>
                    <a:pt x="450" y="433"/>
                  </a:cubicBezTo>
                  <a:cubicBezTo>
                    <a:pt x="452" y="420"/>
                    <a:pt x="479" y="437"/>
                    <a:pt x="479" y="414"/>
                  </a:cubicBezTo>
                  <a:cubicBezTo>
                    <a:pt x="479" y="392"/>
                    <a:pt x="433" y="414"/>
                    <a:pt x="438" y="396"/>
                  </a:cubicBezTo>
                  <a:cubicBezTo>
                    <a:pt x="442" y="377"/>
                    <a:pt x="462" y="402"/>
                    <a:pt x="464" y="381"/>
                  </a:cubicBezTo>
                  <a:cubicBezTo>
                    <a:pt x="466" y="361"/>
                    <a:pt x="425" y="375"/>
                    <a:pt x="423" y="359"/>
                  </a:cubicBezTo>
                  <a:cubicBezTo>
                    <a:pt x="421" y="342"/>
                    <a:pt x="450" y="354"/>
                    <a:pt x="452" y="332"/>
                  </a:cubicBezTo>
                  <a:cubicBezTo>
                    <a:pt x="454" y="309"/>
                    <a:pt x="403" y="350"/>
                    <a:pt x="398" y="334"/>
                  </a:cubicBezTo>
                  <a:cubicBezTo>
                    <a:pt x="394" y="317"/>
                    <a:pt x="454" y="305"/>
                    <a:pt x="444" y="286"/>
                  </a:cubicBezTo>
                  <a:cubicBezTo>
                    <a:pt x="433" y="268"/>
                    <a:pt x="413" y="317"/>
                    <a:pt x="400" y="299"/>
                  </a:cubicBezTo>
                  <a:cubicBezTo>
                    <a:pt x="388" y="280"/>
                    <a:pt x="431" y="259"/>
                    <a:pt x="417" y="251"/>
                  </a:cubicBezTo>
                  <a:cubicBezTo>
                    <a:pt x="403" y="243"/>
                    <a:pt x="396" y="276"/>
                    <a:pt x="384" y="266"/>
                  </a:cubicBezTo>
                  <a:cubicBezTo>
                    <a:pt x="372" y="255"/>
                    <a:pt x="392" y="233"/>
                    <a:pt x="382" y="224"/>
                  </a:cubicBezTo>
                  <a:cubicBezTo>
                    <a:pt x="372" y="216"/>
                    <a:pt x="380" y="251"/>
                    <a:pt x="359" y="243"/>
                  </a:cubicBezTo>
                  <a:cubicBezTo>
                    <a:pt x="339" y="235"/>
                    <a:pt x="369" y="204"/>
                    <a:pt x="349" y="198"/>
                  </a:cubicBezTo>
                  <a:cubicBezTo>
                    <a:pt x="328" y="191"/>
                    <a:pt x="341" y="235"/>
                    <a:pt x="320" y="231"/>
                  </a:cubicBezTo>
                  <a:cubicBezTo>
                    <a:pt x="299" y="226"/>
                    <a:pt x="320" y="181"/>
                    <a:pt x="297" y="185"/>
                  </a:cubicBezTo>
                  <a:cubicBezTo>
                    <a:pt x="275" y="189"/>
                    <a:pt x="299" y="206"/>
                    <a:pt x="285" y="226"/>
                  </a:cubicBezTo>
                  <a:cubicBezTo>
                    <a:pt x="270" y="247"/>
                    <a:pt x="266" y="208"/>
                    <a:pt x="252" y="224"/>
                  </a:cubicBezTo>
                  <a:cubicBezTo>
                    <a:pt x="237" y="241"/>
                    <a:pt x="277" y="255"/>
                    <a:pt x="262" y="268"/>
                  </a:cubicBezTo>
                  <a:cubicBezTo>
                    <a:pt x="248" y="280"/>
                    <a:pt x="235" y="255"/>
                    <a:pt x="225" y="268"/>
                  </a:cubicBezTo>
                  <a:cubicBezTo>
                    <a:pt x="215" y="280"/>
                    <a:pt x="260" y="288"/>
                    <a:pt x="250" y="309"/>
                  </a:cubicBezTo>
                  <a:cubicBezTo>
                    <a:pt x="240" y="330"/>
                    <a:pt x="217" y="293"/>
                    <a:pt x="209" y="313"/>
                  </a:cubicBezTo>
                  <a:cubicBezTo>
                    <a:pt x="200" y="334"/>
                    <a:pt x="246" y="334"/>
                    <a:pt x="240" y="350"/>
                  </a:cubicBezTo>
                  <a:cubicBezTo>
                    <a:pt x="233" y="367"/>
                    <a:pt x="217" y="344"/>
                    <a:pt x="211" y="361"/>
                  </a:cubicBezTo>
                  <a:cubicBezTo>
                    <a:pt x="204" y="377"/>
                    <a:pt x="237" y="377"/>
                    <a:pt x="231" y="400"/>
                  </a:cubicBezTo>
                  <a:cubicBezTo>
                    <a:pt x="225" y="422"/>
                    <a:pt x="198" y="387"/>
                    <a:pt x="192" y="408"/>
                  </a:cubicBezTo>
                  <a:cubicBezTo>
                    <a:pt x="186" y="429"/>
                    <a:pt x="237" y="427"/>
                    <a:pt x="235" y="445"/>
                  </a:cubicBezTo>
                  <a:cubicBezTo>
                    <a:pt x="233" y="464"/>
                    <a:pt x="178" y="427"/>
                    <a:pt x="180" y="449"/>
                  </a:cubicBezTo>
                  <a:cubicBezTo>
                    <a:pt x="182" y="472"/>
                    <a:pt x="221" y="453"/>
                    <a:pt x="219" y="480"/>
                  </a:cubicBezTo>
                  <a:cubicBezTo>
                    <a:pt x="217" y="507"/>
                    <a:pt x="190" y="480"/>
                    <a:pt x="184" y="491"/>
                  </a:cubicBezTo>
                  <a:cubicBezTo>
                    <a:pt x="178" y="501"/>
                    <a:pt x="204" y="524"/>
                    <a:pt x="188" y="530"/>
                  </a:cubicBezTo>
                  <a:cubicBezTo>
                    <a:pt x="171" y="536"/>
                    <a:pt x="171" y="489"/>
                    <a:pt x="159" y="491"/>
                  </a:cubicBezTo>
                  <a:cubicBezTo>
                    <a:pt x="147" y="493"/>
                    <a:pt x="161" y="530"/>
                    <a:pt x="145" y="526"/>
                  </a:cubicBezTo>
                  <a:cubicBezTo>
                    <a:pt x="128" y="522"/>
                    <a:pt x="147" y="474"/>
                    <a:pt x="132" y="472"/>
                  </a:cubicBezTo>
                  <a:cubicBezTo>
                    <a:pt x="118" y="470"/>
                    <a:pt x="116" y="505"/>
                    <a:pt x="99" y="499"/>
                  </a:cubicBezTo>
                  <a:cubicBezTo>
                    <a:pt x="83" y="493"/>
                    <a:pt x="136" y="453"/>
                    <a:pt x="124" y="445"/>
                  </a:cubicBezTo>
                  <a:cubicBezTo>
                    <a:pt x="112" y="437"/>
                    <a:pt x="95" y="464"/>
                    <a:pt x="87" y="449"/>
                  </a:cubicBezTo>
                  <a:cubicBezTo>
                    <a:pt x="79" y="435"/>
                    <a:pt x="149" y="425"/>
                    <a:pt x="145" y="408"/>
                  </a:cubicBezTo>
                  <a:cubicBezTo>
                    <a:pt x="140" y="392"/>
                    <a:pt x="114" y="414"/>
                    <a:pt x="114" y="394"/>
                  </a:cubicBezTo>
                  <a:cubicBezTo>
                    <a:pt x="114" y="373"/>
                    <a:pt x="165" y="387"/>
                    <a:pt x="165" y="377"/>
                  </a:cubicBezTo>
                  <a:cubicBezTo>
                    <a:pt x="165" y="367"/>
                    <a:pt x="132" y="369"/>
                    <a:pt x="134" y="354"/>
                  </a:cubicBezTo>
                  <a:cubicBezTo>
                    <a:pt x="136" y="340"/>
                    <a:pt x="192" y="363"/>
                    <a:pt x="196" y="344"/>
                  </a:cubicBezTo>
                  <a:cubicBezTo>
                    <a:pt x="200" y="326"/>
                    <a:pt x="147" y="336"/>
                    <a:pt x="149" y="317"/>
                  </a:cubicBezTo>
                  <a:cubicBezTo>
                    <a:pt x="151" y="299"/>
                    <a:pt x="184" y="328"/>
                    <a:pt x="186" y="307"/>
                  </a:cubicBezTo>
                  <a:cubicBezTo>
                    <a:pt x="188" y="286"/>
                    <a:pt x="138" y="307"/>
                    <a:pt x="136" y="288"/>
                  </a:cubicBezTo>
                  <a:cubicBezTo>
                    <a:pt x="134" y="270"/>
                    <a:pt x="184" y="290"/>
                    <a:pt x="186" y="274"/>
                  </a:cubicBezTo>
                  <a:cubicBezTo>
                    <a:pt x="188" y="257"/>
                    <a:pt x="153" y="272"/>
                    <a:pt x="155" y="253"/>
                  </a:cubicBezTo>
                  <a:cubicBezTo>
                    <a:pt x="157" y="235"/>
                    <a:pt x="206" y="262"/>
                    <a:pt x="209" y="245"/>
                  </a:cubicBezTo>
                  <a:cubicBezTo>
                    <a:pt x="211" y="229"/>
                    <a:pt x="171" y="239"/>
                    <a:pt x="173" y="222"/>
                  </a:cubicBezTo>
                  <a:cubicBezTo>
                    <a:pt x="176" y="206"/>
                    <a:pt x="229" y="243"/>
                    <a:pt x="233" y="218"/>
                  </a:cubicBezTo>
                  <a:cubicBezTo>
                    <a:pt x="237" y="193"/>
                    <a:pt x="198" y="210"/>
                    <a:pt x="200" y="198"/>
                  </a:cubicBezTo>
                  <a:cubicBezTo>
                    <a:pt x="202" y="185"/>
                    <a:pt x="240" y="202"/>
                    <a:pt x="237" y="185"/>
                  </a:cubicBezTo>
                  <a:cubicBezTo>
                    <a:pt x="235" y="169"/>
                    <a:pt x="194" y="185"/>
                    <a:pt x="198" y="169"/>
                  </a:cubicBezTo>
                  <a:cubicBezTo>
                    <a:pt x="202" y="152"/>
                    <a:pt x="231" y="171"/>
                    <a:pt x="235" y="156"/>
                  </a:cubicBezTo>
                  <a:cubicBezTo>
                    <a:pt x="240" y="142"/>
                    <a:pt x="206" y="150"/>
                    <a:pt x="209" y="138"/>
                  </a:cubicBezTo>
                  <a:cubicBezTo>
                    <a:pt x="211" y="125"/>
                    <a:pt x="248" y="142"/>
                    <a:pt x="248" y="130"/>
                  </a:cubicBezTo>
                  <a:cubicBezTo>
                    <a:pt x="248" y="117"/>
                    <a:pt x="223" y="119"/>
                    <a:pt x="227" y="107"/>
                  </a:cubicBezTo>
                  <a:cubicBezTo>
                    <a:pt x="231" y="94"/>
                    <a:pt x="258" y="115"/>
                    <a:pt x="260" y="99"/>
                  </a:cubicBezTo>
                  <a:cubicBezTo>
                    <a:pt x="262" y="82"/>
                    <a:pt x="225" y="90"/>
                    <a:pt x="225" y="80"/>
                  </a:cubicBezTo>
                  <a:cubicBezTo>
                    <a:pt x="225" y="70"/>
                    <a:pt x="256" y="80"/>
                    <a:pt x="256" y="68"/>
                  </a:cubicBezTo>
                  <a:cubicBezTo>
                    <a:pt x="256" y="55"/>
                    <a:pt x="227" y="57"/>
                    <a:pt x="229" y="49"/>
                  </a:cubicBezTo>
                  <a:cubicBezTo>
                    <a:pt x="231" y="41"/>
                    <a:pt x="268" y="55"/>
                    <a:pt x="273" y="45"/>
                  </a:cubicBezTo>
                  <a:cubicBezTo>
                    <a:pt x="277" y="35"/>
                    <a:pt x="242" y="35"/>
                    <a:pt x="240" y="28"/>
                  </a:cubicBezTo>
                  <a:cubicBezTo>
                    <a:pt x="237" y="22"/>
                    <a:pt x="270" y="26"/>
                    <a:pt x="268" y="20"/>
                  </a:cubicBezTo>
                  <a:cubicBezTo>
                    <a:pt x="266" y="14"/>
                    <a:pt x="266" y="6"/>
                    <a:pt x="240" y="4"/>
                  </a:cubicBezTo>
                  <a:cubicBezTo>
                    <a:pt x="206" y="2"/>
                    <a:pt x="173" y="24"/>
                    <a:pt x="153" y="59"/>
                  </a:cubicBezTo>
                  <a:cubicBezTo>
                    <a:pt x="132" y="86"/>
                    <a:pt x="0" y="346"/>
                    <a:pt x="11" y="479"/>
                  </a:cubicBezTo>
                  <a:cubicBezTo>
                    <a:pt x="17" y="546"/>
                    <a:pt x="60" y="588"/>
                    <a:pt x="126" y="595"/>
                  </a:cubicBezTo>
                  <a:cubicBezTo>
                    <a:pt x="191" y="603"/>
                    <a:pt x="257" y="604"/>
                    <a:pt x="322" y="604"/>
                  </a:cubicBezTo>
                  <a:cubicBezTo>
                    <a:pt x="379" y="604"/>
                    <a:pt x="434" y="613"/>
                    <a:pt x="491" y="610"/>
                  </a:cubicBezTo>
                  <a:cubicBezTo>
                    <a:pt x="554" y="608"/>
                    <a:pt x="615" y="592"/>
                    <a:pt x="644" y="530"/>
                  </a:cubicBezTo>
                  <a:cubicBezTo>
                    <a:pt x="664" y="486"/>
                    <a:pt x="677" y="430"/>
                    <a:pt x="668" y="381"/>
                  </a:cubicBezTo>
                  <a:cubicBezTo>
                    <a:pt x="662" y="345"/>
                    <a:pt x="569" y="187"/>
                    <a:pt x="545" y="142"/>
                  </a:cubicBezTo>
                  <a:cubicBezTo>
                    <a:pt x="530" y="114"/>
                    <a:pt x="454" y="0"/>
                    <a:pt x="376" y="6"/>
                  </a:cubicBezTo>
                  <a:cubicBezTo>
                    <a:pt x="339" y="8"/>
                    <a:pt x="336" y="20"/>
                    <a:pt x="336" y="30"/>
                  </a:cubicBezTo>
                  <a:cubicBezTo>
                    <a:pt x="336" y="41"/>
                    <a:pt x="369" y="28"/>
                    <a:pt x="372" y="39"/>
                  </a:cubicBezTo>
                  <a:cubicBezTo>
                    <a:pt x="374" y="49"/>
                    <a:pt x="355" y="41"/>
                    <a:pt x="355" y="53"/>
                  </a:cubicBezTo>
                  <a:cubicBezTo>
                    <a:pt x="355" y="66"/>
                    <a:pt x="407" y="41"/>
                    <a:pt x="407" y="55"/>
                  </a:cubicBezTo>
                  <a:cubicBezTo>
                    <a:pt x="407" y="70"/>
                    <a:pt x="376" y="61"/>
                    <a:pt x="378" y="74"/>
                  </a:cubicBezTo>
                  <a:cubicBezTo>
                    <a:pt x="380" y="86"/>
                    <a:pt x="427" y="68"/>
                    <a:pt x="429" y="82"/>
                  </a:cubicBezTo>
                  <a:cubicBezTo>
                    <a:pt x="431" y="96"/>
                    <a:pt x="405" y="82"/>
                    <a:pt x="407" y="99"/>
                  </a:cubicBezTo>
                  <a:cubicBezTo>
                    <a:pt x="409" y="115"/>
                    <a:pt x="444" y="96"/>
                    <a:pt x="448" y="111"/>
                  </a:cubicBezTo>
                  <a:cubicBezTo>
                    <a:pt x="452" y="125"/>
                    <a:pt x="425" y="115"/>
                    <a:pt x="427" y="127"/>
                  </a:cubicBezTo>
                  <a:cubicBezTo>
                    <a:pt x="429" y="140"/>
                    <a:pt x="466" y="119"/>
                    <a:pt x="469" y="136"/>
                  </a:cubicBezTo>
                  <a:cubicBezTo>
                    <a:pt x="471" y="152"/>
                    <a:pt x="436" y="144"/>
                    <a:pt x="442" y="156"/>
                  </a:cubicBezTo>
                  <a:cubicBezTo>
                    <a:pt x="448" y="169"/>
                    <a:pt x="471" y="158"/>
                    <a:pt x="475" y="175"/>
                  </a:cubicBezTo>
                  <a:cubicBezTo>
                    <a:pt x="479" y="191"/>
                    <a:pt x="433" y="183"/>
                    <a:pt x="433" y="196"/>
                  </a:cubicBezTo>
                  <a:cubicBezTo>
                    <a:pt x="433" y="208"/>
                    <a:pt x="464" y="200"/>
                    <a:pt x="469" y="208"/>
                  </a:cubicBezTo>
                  <a:cubicBezTo>
                    <a:pt x="473" y="216"/>
                    <a:pt x="440" y="210"/>
                    <a:pt x="444" y="224"/>
                  </a:cubicBezTo>
                  <a:cubicBezTo>
                    <a:pt x="448" y="239"/>
                    <a:pt x="495" y="231"/>
                    <a:pt x="504" y="243"/>
                  </a:cubicBezTo>
                  <a:close/>
                </a:path>
              </a:pathLst>
            </a:custGeom>
            <a:noFill/>
            <a:ln w="12700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03" name="Freeform 531"/>
            <p:cNvSpPr>
              <a:spLocks noEditPoints="1"/>
            </p:cNvSpPr>
            <p:nvPr/>
          </p:nvSpPr>
          <p:spPr bwMode="auto">
            <a:xfrm>
              <a:off x="2661" y="2361"/>
              <a:ext cx="420" cy="44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149" y="88"/>
                </a:cxn>
                <a:cxn ang="0">
                  <a:pos x="129" y="135"/>
                </a:cxn>
                <a:cxn ang="0">
                  <a:pos x="138" y="150"/>
                </a:cxn>
                <a:cxn ang="0">
                  <a:pos x="167" y="90"/>
                </a:cxn>
                <a:cxn ang="0">
                  <a:pos x="149" y="88"/>
                </a:cxn>
                <a:cxn ang="0">
                  <a:pos x="74" y="18"/>
                </a:cxn>
                <a:cxn ang="0">
                  <a:pos x="74" y="18"/>
                </a:cxn>
                <a:cxn ang="0">
                  <a:pos x="87" y="17"/>
                </a:cxn>
                <a:cxn ang="0">
                  <a:pos x="88" y="17"/>
                </a:cxn>
                <a:cxn ang="0">
                  <a:pos x="134" y="38"/>
                </a:cxn>
                <a:cxn ang="0">
                  <a:pos x="146" y="60"/>
                </a:cxn>
                <a:cxn ang="0">
                  <a:pos x="162" y="57"/>
                </a:cxn>
                <a:cxn ang="0">
                  <a:pos x="147" y="26"/>
                </a:cxn>
                <a:cxn ang="0">
                  <a:pos x="89" y="0"/>
                </a:cxn>
                <a:cxn ang="0">
                  <a:pos x="72" y="0"/>
                </a:cxn>
                <a:cxn ang="0">
                  <a:pos x="74" y="18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25" y="22"/>
                </a:cxn>
                <a:cxn ang="0">
                  <a:pos x="0" y="74"/>
                </a:cxn>
                <a:cxn ang="0">
                  <a:pos x="20" y="134"/>
                </a:cxn>
                <a:cxn ang="0">
                  <a:pos x="20" y="135"/>
                </a:cxn>
                <a:cxn ang="0">
                  <a:pos x="34" y="124"/>
                </a:cxn>
                <a:cxn ang="0">
                  <a:pos x="18" y="74"/>
                </a:cxn>
                <a:cxn ang="0">
                  <a:pos x="36" y="35"/>
                </a:cxn>
                <a:cxn ang="0">
                  <a:pos x="42" y="30"/>
                </a:cxn>
                <a:cxn ang="0">
                  <a:pos x="30" y="18"/>
                </a:cxn>
                <a:cxn ang="0">
                  <a:pos x="115" y="143"/>
                </a:cxn>
                <a:cxn ang="0">
                  <a:pos x="83" y="147"/>
                </a:cxn>
                <a:cxn ang="0">
                  <a:pos x="55" y="140"/>
                </a:cxn>
                <a:cxn ang="0">
                  <a:pos x="45" y="154"/>
                </a:cxn>
                <a:cxn ang="0">
                  <a:pos x="45" y="154"/>
                </a:cxn>
                <a:cxn ang="0">
                  <a:pos x="82" y="164"/>
                </a:cxn>
                <a:cxn ang="0">
                  <a:pos x="120" y="159"/>
                </a:cxn>
                <a:cxn ang="0">
                  <a:pos x="115" y="143"/>
                </a:cxn>
              </a:cxnLst>
              <a:rect l="0" t="0" r="r" b="b"/>
              <a:pathLst>
                <a:path w="168" h="165">
                  <a:moveTo>
                    <a:pt x="89" y="0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lose/>
                  <a:moveTo>
                    <a:pt x="149" y="88"/>
                  </a:moveTo>
                  <a:cubicBezTo>
                    <a:pt x="147" y="110"/>
                    <a:pt x="140" y="125"/>
                    <a:pt x="129" y="135"/>
                  </a:cubicBezTo>
                  <a:cubicBezTo>
                    <a:pt x="123" y="140"/>
                    <a:pt x="130" y="155"/>
                    <a:pt x="138" y="150"/>
                  </a:cubicBezTo>
                  <a:cubicBezTo>
                    <a:pt x="154" y="138"/>
                    <a:pt x="164" y="118"/>
                    <a:pt x="167" y="90"/>
                  </a:cubicBezTo>
                  <a:cubicBezTo>
                    <a:pt x="168" y="75"/>
                    <a:pt x="150" y="74"/>
                    <a:pt x="149" y="88"/>
                  </a:cubicBezTo>
                  <a:close/>
                  <a:moveTo>
                    <a:pt x="74" y="18"/>
                  </a:moveTo>
                  <a:cubicBezTo>
                    <a:pt x="74" y="18"/>
                    <a:pt x="74" y="18"/>
                    <a:pt x="74" y="18"/>
                  </a:cubicBezTo>
                  <a:cubicBezTo>
                    <a:pt x="78" y="17"/>
                    <a:pt x="83" y="17"/>
                    <a:pt x="87" y="17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107" y="18"/>
                    <a:pt x="123" y="25"/>
                    <a:pt x="134" y="38"/>
                  </a:cubicBezTo>
                  <a:cubicBezTo>
                    <a:pt x="142" y="48"/>
                    <a:pt x="143" y="52"/>
                    <a:pt x="146" y="60"/>
                  </a:cubicBezTo>
                  <a:cubicBezTo>
                    <a:pt x="148" y="73"/>
                    <a:pt x="165" y="69"/>
                    <a:pt x="162" y="57"/>
                  </a:cubicBezTo>
                  <a:cubicBezTo>
                    <a:pt x="160" y="45"/>
                    <a:pt x="154" y="34"/>
                    <a:pt x="147" y="26"/>
                  </a:cubicBezTo>
                  <a:cubicBezTo>
                    <a:pt x="133" y="10"/>
                    <a:pt x="113" y="1"/>
                    <a:pt x="89" y="0"/>
                  </a:cubicBezTo>
                  <a:cubicBezTo>
                    <a:pt x="83" y="0"/>
                    <a:pt x="77" y="0"/>
                    <a:pt x="72" y="0"/>
                  </a:cubicBezTo>
                  <a:cubicBezTo>
                    <a:pt x="61" y="1"/>
                    <a:pt x="64" y="19"/>
                    <a:pt x="74" y="18"/>
                  </a:cubicBezTo>
                  <a:close/>
                  <a:moveTo>
                    <a:pt x="30" y="18"/>
                  </a:moveTo>
                  <a:cubicBezTo>
                    <a:pt x="30" y="18"/>
                    <a:pt x="30" y="18"/>
                    <a:pt x="30" y="18"/>
                  </a:cubicBezTo>
                  <a:cubicBezTo>
                    <a:pt x="28" y="19"/>
                    <a:pt x="26" y="20"/>
                    <a:pt x="25" y="22"/>
                  </a:cubicBezTo>
                  <a:cubicBezTo>
                    <a:pt x="9" y="36"/>
                    <a:pt x="0" y="55"/>
                    <a:pt x="0" y="74"/>
                  </a:cubicBezTo>
                  <a:cubicBezTo>
                    <a:pt x="0" y="95"/>
                    <a:pt x="6" y="117"/>
                    <a:pt x="20" y="134"/>
                  </a:cubicBezTo>
                  <a:cubicBezTo>
                    <a:pt x="20" y="135"/>
                    <a:pt x="20" y="135"/>
                    <a:pt x="20" y="135"/>
                  </a:cubicBezTo>
                  <a:cubicBezTo>
                    <a:pt x="28" y="142"/>
                    <a:pt x="41" y="133"/>
                    <a:pt x="34" y="124"/>
                  </a:cubicBezTo>
                  <a:cubicBezTo>
                    <a:pt x="20" y="108"/>
                    <a:pt x="18" y="86"/>
                    <a:pt x="18" y="74"/>
                  </a:cubicBezTo>
                  <a:cubicBezTo>
                    <a:pt x="18" y="60"/>
                    <a:pt x="24" y="46"/>
                    <a:pt x="36" y="35"/>
                  </a:cubicBezTo>
                  <a:cubicBezTo>
                    <a:pt x="38" y="33"/>
                    <a:pt x="40" y="32"/>
                    <a:pt x="42" y="30"/>
                  </a:cubicBezTo>
                  <a:cubicBezTo>
                    <a:pt x="50" y="24"/>
                    <a:pt x="42" y="7"/>
                    <a:pt x="30" y="18"/>
                  </a:cubicBezTo>
                  <a:close/>
                  <a:moveTo>
                    <a:pt x="115" y="143"/>
                  </a:moveTo>
                  <a:cubicBezTo>
                    <a:pt x="106" y="146"/>
                    <a:pt x="96" y="147"/>
                    <a:pt x="83" y="147"/>
                  </a:cubicBezTo>
                  <a:cubicBezTo>
                    <a:pt x="72" y="146"/>
                    <a:pt x="63" y="143"/>
                    <a:pt x="55" y="140"/>
                  </a:cubicBezTo>
                  <a:cubicBezTo>
                    <a:pt x="45" y="136"/>
                    <a:pt x="39" y="149"/>
                    <a:pt x="45" y="154"/>
                  </a:cubicBezTo>
                  <a:cubicBezTo>
                    <a:pt x="45" y="154"/>
                    <a:pt x="45" y="154"/>
                    <a:pt x="45" y="154"/>
                  </a:cubicBezTo>
                  <a:cubicBezTo>
                    <a:pt x="55" y="160"/>
                    <a:pt x="67" y="163"/>
                    <a:pt x="82" y="164"/>
                  </a:cubicBezTo>
                  <a:cubicBezTo>
                    <a:pt x="97" y="165"/>
                    <a:pt x="109" y="163"/>
                    <a:pt x="120" y="159"/>
                  </a:cubicBezTo>
                  <a:cubicBezTo>
                    <a:pt x="129" y="156"/>
                    <a:pt x="121" y="141"/>
                    <a:pt x="115" y="143"/>
                  </a:cubicBezTo>
                  <a:close/>
                </a:path>
              </a:pathLst>
            </a:custGeom>
            <a:solidFill>
              <a:srgbClr val="8BA91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04" name="Freeform 532"/>
            <p:cNvSpPr>
              <a:spLocks/>
            </p:cNvSpPr>
            <p:nvPr/>
          </p:nvSpPr>
          <p:spPr bwMode="auto">
            <a:xfrm>
              <a:off x="2706" y="2388"/>
              <a:ext cx="353" cy="384"/>
            </a:xfrm>
            <a:custGeom>
              <a:avLst/>
              <a:gdLst/>
              <a:ahLst/>
              <a:cxnLst>
                <a:cxn ang="0">
                  <a:pos x="111" y="125"/>
                </a:cxn>
                <a:cxn ang="0">
                  <a:pos x="131" y="78"/>
                </a:cxn>
                <a:cxn ang="0">
                  <a:pos x="141" y="68"/>
                </a:cxn>
                <a:cxn ang="0">
                  <a:pos x="140" y="58"/>
                </a:cxn>
                <a:cxn ang="0">
                  <a:pos x="139" y="58"/>
                </a:cxn>
                <a:cxn ang="0">
                  <a:pos x="128" y="50"/>
                </a:cxn>
                <a:cxn ang="0">
                  <a:pos x="116" y="28"/>
                </a:cxn>
                <a:cxn ang="0">
                  <a:pos x="70" y="7"/>
                </a:cxn>
                <a:cxn ang="0">
                  <a:pos x="69" y="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47" y="0"/>
                </a:cxn>
                <a:cxn ang="0">
                  <a:pos x="26" y="8"/>
                </a:cxn>
                <a:cxn ang="0">
                  <a:pos x="24" y="20"/>
                </a:cxn>
                <a:cxn ang="0">
                  <a:pos x="18" y="25"/>
                </a:cxn>
                <a:cxn ang="0">
                  <a:pos x="0" y="64"/>
                </a:cxn>
                <a:cxn ang="0">
                  <a:pos x="16" y="114"/>
                </a:cxn>
                <a:cxn ang="0">
                  <a:pos x="13" y="127"/>
                </a:cxn>
                <a:cxn ang="0">
                  <a:pos x="25" y="136"/>
                </a:cxn>
                <a:cxn ang="0">
                  <a:pos x="37" y="130"/>
                </a:cxn>
                <a:cxn ang="0">
                  <a:pos x="65" y="137"/>
                </a:cxn>
                <a:cxn ang="0">
                  <a:pos x="97" y="133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113" y="140"/>
                </a:cxn>
                <a:cxn ang="0">
                  <a:pos x="111" y="125"/>
                </a:cxn>
              </a:cxnLst>
              <a:rect l="0" t="0" r="r" b="b"/>
              <a:pathLst>
                <a:path w="141" h="144">
                  <a:moveTo>
                    <a:pt x="111" y="125"/>
                  </a:moveTo>
                  <a:cubicBezTo>
                    <a:pt x="122" y="115"/>
                    <a:pt x="129" y="100"/>
                    <a:pt x="131" y="78"/>
                  </a:cubicBezTo>
                  <a:cubicBezTo>
                    <a:pt x="132" y="71"/>
                    <a:pt x="137" y="68"/>
                    <a:pt x="141" y="68"/>
                  </a:cubicBezTo>
                  <a:cubicBezTo>
                    <a:pt x="137" y="66"/>
                    <a:pt x="136" y="61"/>
                    <a:pt x="140" y="58"/>
                  </a:cubicBezTo>
                  <a:cubicBezTo>
                    <a:pt x="139" y="58"/>
                    <a:pt x="139" y="58"/>
                    <a:pt x="139" y="58"/>
                  </a:cubicBezTo>
                  <a:cubicBezTo>
                    <a:pt x="135" y="59"/>
                    <a:pt x="129" y="58"/>
                    <a:pt x="128" y="50"/>
                  </a:cubicBezTo>
                  <a:cubicBezTo>
                    <a:pt x="125" y="42"/>
                    <a:pt x="124" y="38"/>
                    <a:pt x="116" y="28"/>
                  </a:cubicBezTo>
                  <a:cubicBezTo>
                    <a:pt x="105" y="15"/>
                    <a:pt x="89" y="8"/>
                    <a:pt x="70" y="7"/>
                  </a:cubicBezTo>
                  <a:cubicBezTo>
                    <a:pt x="70" y="7"/>
                    <a:pt x="70" y="7"/>
                    <a:pt x="69" y="7"/>
                  </a:cubicBezTo>
                  <a:cubicBezTo>
                    <a:pt x="65" y="7"/>
                    <a:pt x="60" y="7"/>
                    <a:pt x="56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1" y="8"/>
                    <a:pt x="48" y="5"/>
                    <a:pt x="47" y="0"/>
                  </a:cubicBezTo>
                  <a:cubicBezTo>
                    <a:pt x="45" y="8"/>
                    <a:pt x="32" y="14"/>
                    <a:pt x="26" y="8"/>
                  </a:cubicBezTo>
                  <a:cubicBezTo>
                    <a:pt x="28" y="12"/>
                    <a:pt x="27" y="18"/>
                    <a:pt x="24" y="20"/>
                  </a:cubicBezTo>
                  <a:cubicBezTo>
                    <a:pt x="22" y="22"/>
                    <a:pt x="20" y="23"/>
                    <a:pt x="18" y="25"/>
                  </a:cubicBezTo>
                  <a:cubicBezTo>
                    <a:pt x="6" y="36"/>
                    <a:pt x="0" y="50"/>
                    <a:pt x="0" y="64"/>
                  </a:cubicBezTo>
                  <a:cubicBezTo>
                    <a:pt x="0" y="76"/>
                    <a:pt x="2" y="98"/>
                    <a:pt x="16" y="114"/>
                  </a:cubicBezTo>
                  <a:cubicBezTo>
                    <a:pt x="20" y="119"/>
                    <a:pt x="17" y="124"/>
                    <a:pt x="13" y="127"/>
                  </a:cubicBezTo>
                  <a:cubicBezTo>
                    <a:pt x="19" y="125"/>
                    <a:pt x="25" y="129"/>
                    <a:pt x="25" y="136"/>
                  </a:cubicBezTo>
                  <a:cubicBezTo>
                    <a:pt x="26" y="132"/>
                    <a:pt x="31" y="127"/>
                    <a:pt x="37" y="130"/>
                  </a:cubicBezTo>
                  <a:cubicBezTo>
                    <a:pt x="45" y="133"/>
                    <a:pt x="54" y="136"/>
                    <a:pt x="65" y="137"/>
                  </a:cubicBezTo>
                  <a:cubicBezTo>
                    <a:pt x="78" y="137"/>
                    <a:pt x="88" y="136"/>
                    <a:pt x="97" y="133"/>
                  </a:cubicBezTo>
                  <a:cubicBezTo>
                    <a:pt x="101" y="131"/>
                    <a:pt x="106" y="138"/>
                    <a:pt x="106" y="144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6" y="140"/>
                    <a:pt x="109" y="138"/>
                    <a:pt x="113" y="140"/>
                  </a:cubicBezTo>
                  <a:cubicBezTo>
                    <a:pt x="109" y="137"/>
                    <a:pt x="107" y="128"/>
                    <a:pt x="111" y="125"/>
                  </a:cubicBezTo>
                  <a:close/>
                </a:path>
              </a:pathLst>
            </a:custGeom>
            <a:solidFill>
              <a:srgbClr val="EEEB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05" name="Freeform 533"/>
            <p:cNvSpPr>
              <a:spLocks/>
            </p:cNvSpPr>
            <p:nvPr/>
          </p:nvSpPr>
          <p:spPr bwMode="auto">
            <a:xfrm>
              <a:off x="2706" y="2388"/>
              <a:ext cx="223" cy="365"/>
            </a:xfrm>
            <a:custGeom>
              <a:avLst/>
              <a:gdLst/>
              <a:ahLst/>
              <a:cxnLst>
                <a:cxn ang="0">
                  <a:pos x="69" y="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47" y="0"/>
                </a:cxn>
                <a:cxn ang="0">
                  <a:pos x="26" y="8"/>
                </a:cxn>
                <a:cxn ang="0">
                  <a:pos x="24" y="20"/>
                </a:cxn>
                <a:cxn ang="0">
                  <a:pos x="18" y="25"/>
                </a:cxn>
                <a:cxn ang="0">
                  <a:pos x="0" y="64"/>
                </a:cxn>
                <a:cxn ang="0">
                  <a:pos x="16" y="114"/>
                </a:cxn>
                <a:cxn ang="0">
                  <a:pos x="13" y="127"/>
                </a:cxn>
                <a:cxn ang="0">
                  <a:pos x="25" y="136"/>
                </a:cxn>
                <a:cxn ang="0">
                  <a:pos x="37" y="130"/>
                </a:cxn>
                <a:cxn ang="0">
                  <a:pos x="65" y="137"/>
                </a:cxn>
                <a:cxn ang="0">
                  <a:pos x="56" y="135"/>
                </a:cxn>
                <a:cxn ang="0">
                  <a:pos x="29" y="76"/>
                </a:cxn>
                <a:cxn ang="0">
                  <a:pos x="89" y="11"/>
                </a:cxn>
                <a:cxn ang="0">
                  <a:pos x="70" y="7"/>
                </a:cxn>
                <a:cxn ang="0">
                  <a:pos x="69" y="7"/>
                </a:cxn>
              </a:cxnLst>
              <a:rect l="0" t="0" r="r" b="b"/>
              <a:pathLst>
                <a:path w="89" h="137">
                  <a:moveTo>
                    <a:pt x="69" y="7"/>
                  </a:moveTo>
                  <a:cubicBezTo>
                    <a:pt x="65" y="7"/>
                    <a:pt x="60" y="7"/>
                    <a:pt x="56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1" y="8"/>
                    <a:pt x="48" y="5"/>
                    <a:pt x="47" y="0"/>
                  </a:cubicBezTo>
                  <a:cubicBezTo>
                    <a:pt x="45" y="8"/>
                    <a:pt x="32" y="14"/>
                    <a:pt x="26" y="8"/>
                  </a:cubicBezTo>
                  <a:cubicBezTo>
                    <a:pt x="28" y="12"/>
                    <a:pt x="27" y="18"/>
                    <a:pt x="24" y="20"/>
                  </a:cubicBezTo>
                  <a:cubicBezTo>
                    <a:pt x="22" y="22"/>
                    <a:pt x="20" y="23"/>
                    <a:pt x="18" y="25"/>
                  </a:cubicBezTo>
                  <a:cubicBezTo>
                    <a:pt x="6" y="36"/>
                    <a:pt x="0" y="50"/>
                    <a:pt x="0" y="64"/>
                  </a:cubicBezTo>
                  <a:cubicBezTo>
                    <a:pt x="0" y="76"/>
                    <a:pt x="2" y="98"/>
                    <a:pt x="16" y="114"/>
                  </a:cubicBezTo>
                  <a:cubicBezTo>
                    <a:pt x="20" y="119"/>
                    <a:pt x="17" y="124"/>
                    <a:pt x="13" y="127"/>
                  </a:cubicBezTo>
                  <a:cubicBezTo>
                    <a:pt x="19" y="125"/>
                    <a:pt x="25" y="129"/>
                    <a:pt x="25" y="136"/>
                  </a:cubicBezTo>
                  <a:cubicBezTo>
                    <a:pt x="26" y="132"/>
                    <a:pt x="31" y="127"/>
                    <a:pt x="37" y="130"/>
                  </a:cubicBezTo>
                  <a:cubicBezTo>
                    <a:pt x="44" y="133"/>
                    <a:pt x="54" y="136"/>
                    <a:pt x="65" y="137"/>
                  </a:cubicBezTo>
                  <a:cubicBezTo>
                    <a:pt x="62" y="135"/>
                    <a:pt x="59" y="134"/>
                    <a:pt x="56" y="135"/>
                  </a:cubicBezTo>
                  <a:cubicBezTo>
                    <a:pt x="46" y="121"/>
                    <a:pt x="29" y="124"/>
                    <a:pt x="29" y="76"/>
                  </a:cubicBezTo>
                  <a:cubicBezTo>
                    <a:pt x="29" y="27"/>
                    <a:pt x="74" y="11"/>
                    <a:pt x="89" y="11"/>
                  </a:cubicBezTo>
                  <a:cubicBezTo>
                    <a:pt x="83" y="9"/>
                    <a:pt x="77" y="8"/>
                    <a:pt x="70" y="7"/>
                  </a:cubicBezTo>
                  <a:cubicBezTo>
                    <a:pt x="70" y="7"/>
                    <a:pt x="70" y="7"/>
                    <a:pt x="69" y="7"/>
                  </a:cubicBezTo>
                  <a:close/>
                </a:path>
              </a:pathLst>
            </a:custGeom>
            <a:solidFill>
              <a:srgbClr val="E0DB9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06" name="Freeform 534"/>
            <p:cNvSpPr>
              <a:spLocks/>
            </p:cNvSpPr>
            <p:nvPr/>
          </p:nvSpPr>
          <p:spPr bwMode="auto">
            <a:xfrm>
              <a:off x="2374" y="1508"/>
              <a:ext cx="185" cy="256"/>
            </a:xfrm>
            <a:custGeom>
              <a:avLst/>
              <a:gdLst/>
              <a:ahLst/>
              <a:cxnLst>
                <a:cxn ang="0">
                  <a:pos x="55" y="17"/>
                </a:cxn>
                <a:cxn ang="0">
                  <a:pos x="21" y="74"/>
                </a:cxn>
                <a:cxn ang="0">
                  <a:pos x="55" y="17"/>
                </a:cxn>
              </a:cxnLst>
              <a:rect l="0" t="0" r="r" b="b"/>
              <a:pathLst>
                <a:path w="74" h="96">
                  <a:moveTo>
                    <a:pt x="55" y="17"/>
                  </a:moveTo>
                  <a:cubicBezTo>
                    <a:pt x="74" y="32"/>
                    <a:pt x="51" y="96"/>
                    <a:pt x="21" y="74"/>
                  </a:cubicBezTo>
                  <a:cubicBezTo>
                    <a:pt x="0" y="56"/>
                    <a:pt x="32" y="0"/>
                    <a:pt x="55" y="17"/>
                  </a:cubicBezTo>
                  <a:close/>
                </a:path>
              </a:pathLst>
            </a:custGeom>
            <a:solidFill>
              <a:srgbClr val="F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07" name="Freeform 535"/>
            <p:cNvSpPr>
              <a:spLocks/>
            </p:cNvSpPr>
            <p:nvPr/>
          </p:nvSpPr>
          <p:spPr bwMode="auto">
            <a:xfrm>
              <a:off x="2391" y="1532"/>
              <a:ext cx="150" cy="205"/>
            </a:xfrm>
            <a:custGeom>
              <a:avLst/>
              <a:gdLst/>
              <a:ahLst/>
              <a:cxnLst>
                <a:cxn ang="0">
                  <a:pos x="45" y="14"/>
                </a:cxn>
                <a:cxn ang="0">
                  <a:pos x="18" y="60"/>
                </a:cxn>
                <a:cxn ang="0">
                  <a:pos x="45" y="14"/>
                </a:cxn>
              </a:cxnLst>
              <a:rect l="0" t="0" r="r" b="b"/>
              <a:pathLst>
                <a:path w="60" h="77">
                  <a:moveTo>
                    <a:pt x="45" y="14"/>
                  </a:moveTo>
                  <a:cubicBezTo>
                    <a:pt x="60" y="25"/>
                    <a:pt x="41" y="77"/>
                    <a:pt x="18" y="60"/>
                  </a:cubicBezTo>
                  <a:cubicBezTo>
                    <a:pt x="0" y="45"/>
                    <a:pt x="26" y="0"/>
                    <a:pt x="45" y="14"/>
                  </a:cubicBezTo>
                  <a:close/>
                </a:path>
              </a:pathLst>
            </a:custGeom>
            <a:solidFill>
              <a:srgbClr val="EB9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08" name="Freeform 536"/>
            <p:cNvSpPr>
              <a:spLocks/>
            </p:cNvSpPr>
            <p:nvPr/>
          </p:nvSpPr>
          <p:spPr bwMode="auto">
            <a:xfrm>
              <a:off x="2391" y="1532"/>
              <a:ext cx="123" cy="163"/>
            </a:xfrm>
            <a:custGeom>
              <a:avLst/>
              <a:gdLst/>
              <a:ahLst/>
              <a:cxnLst>
                <a:cxn ang="0">
                  <a:pos x="49" y="21"/>
                </a:cxn>
                <a:cxn ang="0">
                  <a:pos x="45" y="14"/>
                </a:cxn>
                <a:cxn ang="0">
                  <a:pos x="18" y="60"/>
                </a:cxn>
                <a:cxn ang="0">
                  <a:pos x="19" y="61"/>
                </a:cxn>
                <a:cxn ang="0">
                  <a:pos x="49" y="21"/>
                </a:cxn>
              </a:cxnLst>
              <a:rect l="0" t="0" r="r" b="b"/>
              <a:pathLst>
                <a:path w="49" h="61">
                  <a:moveTo>
                    <a:pt x="49" y="21"/>
                  </a:moveTo>
                  <a:cubicBezTo>
                    <a:pt x="49" y="18"/>
                    <a:pt x="47" y="15"/>
                    <a:pt x="45" y="14"/>
                  </a:cubicBezTo>
                  <a:cubicBezTo>
                    <a:pt x="26" y="0"/>
                    <a:pt x="0" y="45"/>
                    <a:pt x="18" y="60"/>
                  </a:cubicBezTo>
                  <a:cubicBezTo>
                    <a:pt x="18" y="60"/>
                    <a:pt x="19" y="60"/>
                    <a:pt x="19" y="61"/>
                  </a:cubicBezTo>
                  <a:cubicBezTo>
                    <a:pt x="14" y="43"/>
                    <a:pt x="34" y="14"/>
                    <a:pt x="49" y="21"/>
                  </a:cubicBezTo>
                  <a:close/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09" name="Freeform 537"/>
            <p:cNvSpPr>
              <a:spLocks/>
            </p:cNvSpPr>
            <p:nvPr/>
          </p:nvSpPr>
          <p:spPr bwMode="auto">
            <a:xfrm>
              <a:off x="2444" y="1607"/>
              <a:ext cx="20" cy="26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5" y="6"/>
                </a:cxn>
                <a:cxn ang="0">
                  <a:pos x="8" y="10"/>
                </a:cxn>
                <a:cxn ang="0">
                  <a:pos x="5" y="9"/>
                </a:cxn>
                <a:cxn ang="0">
                  <a:pos x="0" y="5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cubicBezTo>
                    <a:pt x="7" y="2"/>
                    <a:pt x="5" y="4"/>
                    <a:pt x="5" y="6"/>
                  </a:cubicBezTo>
                  <a:cubicBezTo>
                    <a:pt x="6" y="8"/>
                    <a:pt x="7" y="9"/>
                    <a:pt x="8" y="10"/>
                  </a:cubicBezTo>
                  <a:cubicBezTo>
                    <a:pt x="7" y="10"/>
                    <a:pt x="6" y="10"/>
                    <a:pt x="5" y="9"/>
                  </a:cubicBezTo>
                  <a:cubicBezTo>
                    <a:pt x="2" y="9"/>
                    <a:pt x="1" y="8"/>
                    <a:pt x="0" y="5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10" name="Freeform 538"/>
            <p:cNvSpPr>
              <a:spLocks/>
            </p:cNvSpPr>
            <p:nvPr/>
          </p:nvSpPr>
          <p:spPr bwMode="auto">
            <a:xfrm>
              <a:off x="2494" y="1585"/>
              <a:ext cx="22" cy="3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6" y="6"/>
                </a:cxn>
                <a:cxn ang="0">
                  <a:pos x="0" y="9"/>
                </a:cxn>
                <a:cxn ang="0">
                  <a:pos x="4" y="11"/>
                </a:cxn>
                <a:cxn ang="0">
                  <a:pos x="8" y="12"/>
                </a:cxn>
                <a:cxn ang="0">
                  <a:pos x="9" y="7"/>
                </a:cxn>
                <a:cxn ang="0">
                  <a:pos x="8" y="2"/>
                </a:cxn>
                <a:cxn ang="0">
                  <a:pos x="7" y="0"/>
                </a:cxn>
              </a:cxnLst>
              <a:rect l="0" t="0" r="r" b="b"/>
              <a:pathLst>
                <a:path w="9" h="13">
                  <a:moveTo>
                    <a:pt x="4" y="0"/>
                  </a:moveTo>
                  <a:cubicBezTo>
                    <a:pt x="6" y="1"/>
                    <a:pt x="7" y="4"/>
                    <a:pt x="6" y="6"/>
                  </a:cubicBezTo>
                  <a:cubicBezTo>
                    <a:pt x="5" y="9"/>
                    <a:pt x="3" y="9"/>
                    <a:pt x="0" y="9"/>
                  </a:cubicBezTo>
                  <a:cubicBezTo>
                    <a:pt x="1" y="9"/>
                    <a:pt x="3" y="10"/>
                    <a:pt x="4" y="11"/>
                  </a:cubicBezTo>
                  <a:cubicBezTo>
                    <a:pt x="5" y="11"/>
                    <a:pt x="7" y="13"/>
                    <a:pt x="8" y="12"/>
                  </a:cubicBezTo>
                  <a:cubicBezTo>
                    <a:pt x="9" y="12"/>
                    <a:pt x="9" y="8"/>
                    <a:pt x="9" y="7"/>
                  </a:cubicBezTo>
                  <a:cubicBezTo>
                    <a:pt x="9" y="5"/>
                    <a:pt x="8" y="4"/>
                    <a:pt x="8" y="2"/>
                  </a:cubicBezTo>
                  <a:cubicBezTo>
                    <a:pt x="8" y="1"/>
                    <a:pt x="8" y="0"/>
                    <a:pt x="7" y="0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11" name="Freeform 539"/>
            <p:cNvSpPr>
              <a:spLocks/>
            </p:cNvSpPr>
            <p:nvPr/>
          </p:nvSpPr>
          <p:spPr bwMode="auto">
            <a:xfrm>
              <a:off x="2434" y="1673"/>
              <a:ext cx="50" cy="27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5"/>
                </a:cxn>
                <a:cxn ang="0">
                  <a:pos x="8" y="6"/>
                </a:cxn>
                <a:cxn ang="0">
                  <a:pos x="2" y="2"/>
                </a:cxn>
                <a:cxn ang="0">
                  <a:pos x="1" y="0"/>
                </a:cxn>
                <a:cxn ang="0">
                  <a:pos x="2" y="7"/>
                </a:cxn>
                <a:cxn ang="0">
                  <a:pos x="8" y="9"/>
                </a:cxn>
                <a:cxn ang="0">
                  <a:pos x="20" y="4"/>
                </a:cxn>
                <a:cxn ang="0">
                  <a:pos x="17" y="4"/>
                </a:cxn>
              </a:cxnLst>
              <a:rect l="0" t="0" r="r" b="b"/>
              <a:pathLst>
                <a:path w="20" h="10">
                  <a:moveTo>
                    <a:pt x="12" y="2"/>
                  </a:moveTo>
                  <a:cubicBezTo>
                    <a:pt x="13" y="3"/>
                    <a:pt x="13" y="4"/>
                    <a:pt x="12" y="5"/>
                  </a:cubicBezTo>
                  <a:cubicBezTo>
                    <a:pt x="12" y="6"/>
                    <a:pt x="9" y="6"/>
                    <a:pt x="8" y="6"/>
                  </a:cubicBezTo>
                  <a:cubicBezTo>
                    <a:pt x="5" y="5"/>
                    <a:pt x="3" y="4"/>
                    <a:pt x="2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2"/>
                    <a:pt x="0" y="5"/>
                    <a:pt x="2" y="7"/>
                  </a:cubicBezTo>
                  <a:cubicBezTo>
                    <a:pt x="3" y="8"/>
                    <a:pt x="6" y="9"/>
                    <a:pt x="8" y="9"/>
                  </a:cubicBezTo>
                  <a:cubicBezTo>
                    <a:pt x="12" y="10"/>
                    <a:pt x="18" y="9"/>
                    <a:pt x="20" y="4"/>
                  </a:cubicBezTo>
                  <a:cubicBezTo>
                    <a:pt x="19" y="5"/>
                    <a:pt x="18" y="4"/>
                    <a:pt x="17" y="4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12" name="Freeform 540"/>
            <p:cNvSpPr>
              <a:spLocks/>
            </p:cNvSpPr>
            <p:nvPr/>
          </p:nvSpPr>
          <p:spPr bwMode="auto">
            <a:xfrm>
              <a:off x="2129" y="2119"/>
              <a:ext cx="182" cy="253"/>
            </a:xfrm>
            <a:custGeom>
              <a:avLst/>
              <a:gdLst/>
              <a:ahLst/>
              <a:cxnLst>
                <a:cxn ang="0">
                  <a:pos x="55" y="17"/>
                </a:cxn>
                <a:cxn ang="0">
                  <a:pos x="21" y="74"/>
                </a:cxn>
                <a:cxn ang="0">
                  <a:pos x="55" y="17"/>
                </a:cxn>
              </a:cxnLst>
              <a:rect l="0" t="0" r="r" b="b"/>
              <a:pathLst>
                <a:path w="73" h="95">
                  <a:moveTo>
                    <a:pt x="55" y="17"/>
                  </a:moveTo>
                  <a:cubicBezTo>
                    <a:pt x="73" y="32"/>
                    <a:pt x="50" y="95"/>
                    <a:pt x="21" y="74"/>
                  </a:cubicBezTo>
                  <a:cubicBezTo>
                    <a:pt x="0" y="56"/>
                    <a:pt x="32" y="0"/>
                    <a:pt x="55" y="17"/>
                  </a:cubicBezTo>
                  <a:close/>
                </a:path>
              </a:pathLst>
            </a:custGeom>
            <a:solidFill>
              <a:srgbClr val="F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13" name="Freeform 541"/>
            <p:cNvSpPr>
              <a:spLocks/>
            </p:cNvSpPr>
            <p:nvPr/>
          </p:nvSpPr>
          <p:spPr bwMode="auto">
            <a:xfrm>
              <a:off x="2146" y="2143"/>
              <a:ext cx="148" cy="202"/>
            </a:xfrm>
            <a:custGeom>
              <a:avLst/>
              <a:gdLst/>
              <a:ahLst/>
              <a:cxnLst>
                <a:cxn ang="0">
                  <a:pos x="44" y="14"/>
                </a:cxn>
                <a:cxn ang="0">
                  <a:pos x="17" y="59"/>
                </a:cxn>
                <a:cxn ang="0">
                  <a:pos x="44" y="14"/>
                </a:cxn>
              </a:cxnLst>
              <a:rect l="0" t="0" r="r" b="b"/>
              <a:pathLst>
                <a:path w="59" h="76">
                  <a:moveTo>
                    <a:pt x="44" y="14"/>
                  </a:moveTo>
                  <a:cubicBezTo>
                    <a:pt x="59" y="26"/>
                    <a:pt x="41" y="76"/>
                    <a:pt x="17" y="59"/>
                  </a:cubicBezTo>
                  <a:cubicBezTo>
                    <a:pt x="0" y="45"/>
                    <a:pt x="26" y="0"/>
                    <a:pt x="44" y="14"/>
                  </a:cubicBezTo>
                  <a:close/>
                </a:path>
              </a:pathLst>
            </a:custGeom>
            <a:solidFill>
              <a:srgbClr val="EB9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14" name="Freeform 542"/>
            <p:cNvSpPr>
              <a:spLocks/>
            </p:cNvSpPr>
            <p:nvPr/>
          </p:nvSpPr>
          <p:spPr bwMode="auto">
            <a:xfrm>
              <a:off x="2146" y="2143"/>
              <a:ext cx="123" cy="162"/>
            </a:xfrm>
            <a:custGeom>
              <a:avLst/>
              <a:gdLst/>
              <a:ahLst/>
              <a:cxnLst>
                <a:cxn ang="0">
                  <a:pos x="49" y="22"/>
                </a:cxn>
                <a:cxn ang="0">
                  <a:pos x="44" y="14"/>
                </a:cxn>
                <a:cxn ang="0">
                  <a:pos x="17" y="59"/>
                </a:cxn>
                <a:cxn ang="0">
                  <a:pos x="19" y="61"/>
                </a:cxn>
                <a:cxn ang="0">
                  <a:pos x="49" y="22"/>
                </a:cxn>
              </a:cxnLst>
              <a:rect l="0" t="0" r="r" b="b"/>
              <a:pathLst>
                <a:path w="49" h="61">
                  <a:moveTo>
                    <a:pt x="49" y="22"/>
                  </a:moveTo>
                  <a:cubicBezTo>
                    <a:pt x="48" y="18"/>
                    <a:pt x="47" y="16"/>
                    <a:pt x="44" y="14"/>
                  </a:cubicBezTo>
                  <a:cubicBezTo>
                    <a:pt x="26" y="0"/>
                    <a:pt x="0" y="45"/>
                    <a:pt x="17" y="59"/>
                  </a:cubicBezTo>
                  <a:cubicBezTo>
                    <a:pt x="18" y="60"/>
                    <a:pt x="19" y="60"/>
                    <a:pt x="19" y="61"/>
                  </a:cubicBezTo>
                  <a:cubicBezTo>
                    <a:pt x="14" y="43"/>
                    <a:pt x="33" y="14"/>
                    <a:pt x="49" y="22"/>
                  </a:cubicBezTo>
                  <a:close/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15" name="Freeform 543"/>
            <p:cNvSpPr>
              <a:spLocks/>
            </p:cNvSpPr>
            <p:nvPr/>
          </p:nvSpPr>
          <p:spPr bwMode="auto">
            <a:xfrm>
              <a:off x="2199" y="2220"/>
              <a:ext cx="20" cy="2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5" y="5"/>
                </a:cxn>
                <a:cxn ang="0">
                  <a:pos x="8" y="9"/>
                </a:cxn>
                <a:cxn ang="0">
                  <a:pos x="5" y="8"/>
                </a:cxn>
                <a:cxn ang="0">
                  <a:pos x="0" y="5"/>
                </a:cxn>
              </a:cxnLst>
              <a:rect l="0" t="0" r="r" b="b"/>
              <a:pathLst>
                <a:path w="8" h="9">
                  <a:moveTo>
                    <a:pt x="7" y="0"/>
                  </a:moveTo>
                  <a:cubicBezTo>
                    <a:pt x="6" y="1"/>
                    <a:pt x="5" y="3"/>
                    <a:pt x="5" y="5"/>
                  </a:cubicBezTo>
                  <a:cubicBezTo>
                    <a:pt x="5" y="7"/>
                    <a:pt x="6" y="8"/>
                    <a:pt x="8" y="9"/>
                  </a:cubicBezTo>
                  <a:cubicBezTo>
                    <a:pt x="7" y="9"/>
                    <a:pt x="6" y="9"/>
                    <a:pt x="5" y="8"/>
                  </a:cubicBezTo>
                  <a:cubicBezTo>
                    <a:pt x="2" y="8"/>
                    <a:pt x="1" y="7"/>
                    <a:pt x="0" y="5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16" name="Freeform 544"/>
            <p:cNvSpPr>
              <a:spLocks/>
            </p:cNvSpPr>
            <p:nvPr/>
          </p:nvSpPr>
          <p:spPr bwMode="auto">
            <a:xfrm>
              <a:off x="2246" y="2196"/>
              <a:ext cx="25" cy="3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6" y="6"/>
                </a:cxn>
                <a:cxn ang="0">
                  <a:pos x="0" y="9"/>
                </a:cxn>
                <a:cxn ang="0">
                  <a:pos x="4" y="11"/>
                </a:cxn>
                <a:cxn ang="0">
                  <a:pos x="8" y="13"/>
                </a:cxn>
                <a:cxn ang="0">
                  <a:pos x="9" y="7"/>
                </a:cxn>
                <a:cxn ang="0">
                  <a:pos x="8" y="2"/>
                </a:cxn>
                <a:cxn ang="0">
                  <a:pos x="8" y="0"/>
                </a:cxn>
              </a:cxnLst>
              <a:rect l="0" t="0" r="r" b="b"/>
              <a:pathLst>
                <a:path w="10" h="13">
                  <a:moveTo>
                    <a:pt x="5" y="0"/>
                  </a:moveTo>
                  <a:cubicBezTo>
                    <a:pt x="7" y="1"/>
                    <a:pt x="7" y="4"/>
                    <a:pt x="6" y="6"/>
                  </a:cubicBezTo>
                  <a:cubicBezTo>
                    <a:pt x="5" y="9"/>
                    <a:pt x="3" y="9"/>
                    <a:pt x="0" y="9"/>
                  </a:cubicBezTo>
                  <a:cubicBezTo>
                    <a:pt x="2" y="10"/>
                    <a:pt x="3" y="10"/>
                    <a:pt x="4" y="11"/>
                  </a:cubicBezTo>
                  <a:cubicBezTo>
                    <a:pt x="5" y="12"/>
                    <a:pt x="7" y="13"/>
                    <a:pt x="8" y="13"/>
                  </a:cubicBezTo>
                  <a:cubicBezTo>
                    <a:pt x="10" y="12"/>
                    <a:pt x="9" y="8"/>
                    <a:pt x="9" y="7"/>
                  </a:cubicBezTo>
                  <a:cubicBezTo>
                    <a:pt x="9" y="5"/>
                    <a:pt x="9" y="4"/>
                    <a:pt x="8" y="2"/>
                  </a:cubicBezTo>
                  <a:cubicBezTo>
                    <a:pt x="8" y="1"/>
                    <a:pt x="9" y="1"/>
                    <a:pt x="8" y="0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17" name="Freeform 545"/>
            <p:cNvSpPr>
              <a:spLocks/>
            </p:cNvSpPr>
            <p:nvPr/>
          </p:nvSpPr>
          <p:spPr bwMode="auto">
            <a:xfrm>
              <a:off x="2189" y="2284"/>
              <a:ext cx="50" cy="27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12" y="5"/>
                </a:cxn>
                <a:cxn ang="0">
                  <a:pos x="7" y="6"/>
                </a:cxn>
                <a:cxn ang="0">
                  <a:pos x="2" y="2"/>
                </a:cxn>
                <a:cxn ang="0">
                  <a:pos x="1" y="0"/>
                </a:cxn>
                <a:cxn ang="0">
                  <a:pos x="2" y="6"/>
                </a:cxn>
                <a:cxn ang="0">
                  <a:pos x="7" y="9"/>
                </a:cxn>
                <a:cxn ang="0">
                  <a:pos x="20" y="4"/>
                </a:cxn>
                <a:cxn ang="0">
                  <a:pos x="17" y="4"/>
                </a:cxn>
              </a:cxnLst>
              <a:rect l="0" t="0" r="r" b="b"/>
              <a:pathLst>
                <a:path w="20" h="10">
                  <a:moveTo>
                    <a:pt x="12" y="2"/>
                  </a:moveTo>
                  <a:cubicBezTo>
                    <a:pt x="13" y="3"/>
                    <a:pt x="13" y="4"/>
                    <a:pt x="12" y="5"/>
                  </a:cubicBezTo>
                  <a:cubicBezTo>
                    <a:pt x="11" y="6"/>
                    <a:pt x="9" y="6"/>
                    <a:pt x="7" y="6"/>
                  </a:cubicBezTo>
                  <a:cubicBezTo>
                    <a:pt x="5" y="5"/>
                    <a:pt x="3" y="4"/>
                    <a:pt x="2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2"/>
                    <a:pt x="0" y="5"/>
                    <a:pt x="2" y="6"/>
                  </a:cubicBezTo>
                  <a:cubicBezTo>
                    <a:pt x="3" y="8"/>
                    <a:pt x="6" y="9"/>
                    <a:pt x="7" y="9"/>
                  </a:cubicBezTo>
                  <a:cubicBezTo>
                    <a:pt x="12" y="10"/>
                    <a:pt x="17" y="9"/>
                    <a:pt x="20" y="4"/>
                  </a:cubicBezTo>
                  <a:cubicBezTo>
                    <a:pt x="19" y="5"/>
                    <a:pt x="18" y="4"/>
                    <a:pt x="17" y="4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18" name="Freeform 546"/>
            <p:cNvSpPr>
              <a:spLocks/>
            </p:cNvSpPr>
            <p:nvPr/>
          </p:nvSpPr>
          <p:spPr bwMode="auto">
            <a:xfrm>
              <a:off x="2541" y="2727"/>
              <a:ext cx="163" cy="208"/>
            </a:xfrm>
            <a:custGeom>
              <a:avLst/>
              <a:gdLst/>
              <a:ahLst/>
              <a:cxnLst>
                <a:cxn ang="0">
                  <a:pos x="59" y="24"/>
                </a:cxn>
                <a:cxn ang="0">
                  <a:pos x="6" y="47"/>
                </a:cxn>
                <a:cxn ang="0">
                  <a:pos x="59" y="24"/>
                </a:cxn>
              </a:cxnLst>
              <a:rect l="0" t="0" r="r" b="b"/>
              <a:pathLst>
                <a:path w="65" h="78">
                  <a:moveTo>
                    <a:pt x="59" y="24"/>
                  </a:moveTo>
                  <a:cubicBezTo>
                    <a:pt x="65" y="44"/>
                    <a:pt x="16" y="78"/>
                    <a:pt x="6" y="47"/>
                  </a:cubicBezTo>
                  <a:cubicBezTo>
                    <a:pt x="0" y="23"/>
                    <a:pt x="51" y="0"/>
                    <a:pt x="59" y="24"/>
                  </a:cubicBezTo>
                  <a:close/>
                </a:path>
              </a:pathLst>
            </a:custGeom>
            <a:solidFill>
              <a:srgbClr val="F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19" name="Freeform 547"/>
            <p:cNvSpPr>
              <a:spLocks/>
            </p:cNvSpPr>
            <p:nvPr/>
          </p:nvSpPr>
          <p:spPr bwMode="auto">
            <a:xfrm>
              <a:off x="2559" y="2745"/>
              <a:ext cx="127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4" y="38"/>
                </a:cxn>
                <a:cxn ang="0">
                  <a:pos x="47" y="19"/>
                </a:cxn>
              </a:cxnLst>
              <a:rect l="0" t="0" r="r" b="b"/>
              <a:pathLst>
                <a:path w="51" h="62">
                  <a:moveTo>
                    <a:pt x="47" y="19"/>
                  </a:moveTo>
                  <a:cubicBezTo>
                    <a:pt x="51" y="35"/>
                    <a:pt x="13" y="62"/>
                    <a:pt x="4" y="38"/>
                  </a:cubicBezTo>
                  <a:cubicBezTo>
                    <a:pt x="0" y="19"/>
                    <a:pt x="40" y="0"/>
                    <a:pt x="47" y="19"/>
                  </a:cubicBezTo>
                  <a:close/>
                </a:path>
              </a:pathLst>
            </a:custGeom>
            <a:solidFill>
              <a:srgbClr val="EB9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20" name="Freeform 548"/>
            <p:cNvSpPr>
              <a:spLocks/>
            </p:cNvSpPr>
            <p:nvPr/>
          </p:nvSpPr>
          <p:spPr bwMode="auto">
            <a:xfrm>
              <a:off x="2559" y="2745"/>
              <a:ext cx="120" cy="107"/>
            </a:xfrm>
            <a:custGeom>
              <a:avLst/>
              <a:gdLst/>
              <a:ahLst/>
              <a:cxnLst>
                <a:cxn ang="0">
                  <a:pos x="46" y="27"/>
                </a:cxn>
                <a:cxn ang="0">
                  <a:pos x="47" y="19"/>
                </a:cxn>
                <a:cxn ang="0">
                  <a:pos x="4" y="38"/>
                </a:cxn>
                <a:cxn ang="0">
                  <a:pos x="5" y="40"/>
                </a:cxn>
                <a:cxn ang="0">
                  <a:pos x="46" y="27"/>
                </a:cxn>
              </a:cxnLst>
              <a:rect l="0" t="0" r="r" b="b"/>
              <a:pathLst>
                <a:path w="48" h="40">
                  <a:moveTo>
                    <a:pt x="46" y="27"/>
                  </a:moveTo>
                  <a:cubicBezTo>
                    <a:pt x="47" y="24"/>
                    <a:pt x="48" y="22"/>
                    <a:pt x="47" y="19"/>
                  </a:cubicBezTo>
                  <a:cubicBezTo>
                    <a:pt x="40" y="0"/>
                    <a:pt x="0" y="19"/>
                    <a:pt x="4" y="38"/>
                  </a:cubicBezTo>
                  <a:cubicBezTo>
                    <a:pt x="5" y="39"/>
                    <a:pt x="5" y="39"/>
                    <a:pt x="5" y="40"/>
                  </a:cubicBezTo>
                  <a:cubicBezTo>
                    <a:pt x="10" y="25"/>
                    <a:pt x="39" y="14"/>
                    <a:pt x="46" y="27"/>
                  </a:cubicBezTo>
                  <a:close/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21" name="Freeform 549"/>
            <p:cNvSpPr>
              <a:spLocks/>
            </p:cNvSpPr>
            <p:nvPr/>
          </p:nvSpPr>
          <p:spPr bwMode="auto">
            <a:xfrm>
              <a:off x="2609" y="2804"/>
              <a:ext cx="20" cy="19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4" y="2"/>
                </a:cxn>
                <a:cxn ang="0">
                  <a:pos x="3" y="7"/>
                </a:cxn>
                <a:cxn ang="0">
                  <a:pos x="1" y="4"/>
                </a:cxn>
                <a:cxn ang="0">
                  <a:pos x="0" y="0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6" y="0"/>
                    <a:pt x="5" y="1"/>
                    <a:pt x="4" y="2"/>
                  </a:cubicBezTo>
                  <a:cubicBezTo>
                    <a:pt x="3" y="4"/>
                    <a:pt x="3" y="6"/>
                    <a:pt x="3" y="7"/>
                  </a:cubicBezTo>
                  <a:cubicBezTo>
                    <a:pt x="2" y="6"/>
                    <a:pt x="2" y="5"/>
                    <a:pt x="1" y="4"/>
                  </a:cubicBez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22" name="Freeform 550"/>
            <p:cNvSpPr>
              <a:spLocks/>
            </p:cNvSpPr>
            <p:nvPr/>
          </p:nvSpPr>
          <p:spPr bwMode="auto">
            <a:xfrm>
              <a:off x="2649" y="2809"/>
              <a:ext cx="25" cy="3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6" y="5"/>
                </a:cxn>
                <a:cxn ang="0">
                  <a:pos x="0" y="4"/>
                </a:cxn>
                <a:cxn ang="0">
                  <a:pos x="2" y="8"/>
                </a:cxn>
                <a:cxn ang="0">
                  <a:pos x="4" y="11"/>
                </a:cxn>
                <a:cxn ang="0">
                  <a:pos x="8" y="7"/>
                </a:cxn>
                <a:cxn ang="0">
                  <a:pos x="10" y="3"/>
                </a:cxn>
                <a:cxn ang="0">
                  <a:pos x="10" y="1"/>
                </a:cxn>
              </a:cxnLst>
              <a:rect l="0" t="0" r="r" b="b"/>
              <a:pathLst>
                <a:path w="10" h="11">
                  <a:moveTo>
                    <a:pt x="8" y="0"/>
                  </a:moveTo>
                  <a:cubicBezTo>
                    <a:pt x="9" y="2"/>
                    <a:pt x="8" y="4"/>
                    <a:pt x="6" y="5"/>
                  </a:cubicBezTo>
                  <a:cubicBezTo>
                    <a:pt x="4" y="6"/>
                    <a:pt x="2" y="6"/>
                    <a:pt x="0" y="4"/>
                  </a:cubicBezTo>
                  <a:cubicBezTo>
                    <a:pt x="1" y="5"/>
                    <a:pt x="2" y="6"/>
                    <a:pt x="2" y="8"/>
                  </a:cubicBezTo>
                  <a:cubicBezTo>
                    <a:pt x="3" y="8"/>
                    <a:pt x="3" y="10"/>
                    <a:pt x="4" y="11"/>
                  </a:cubicBezTo>
                  <a:cubicBezTo>
                    <a:pt x="6" y="11"/>
                    <a:pt x="7" y="8"/>
                    <a:pt x="8" y="7"/>
                  </a:cubicBezTo>
                  <a:cubicBezTo>
                    <a:pt x="9" y="6"/>
                    <a:pt x="9" y="4"/>
                    <a:pt x="10" y="3"/>
                  </a:cubicBezTo>
                  <a:cubicBezTo>
                    <a:pt x="10" y="3"/>
                    <a:pt x="10" y="2"/>
                    <a:pt x="10" y="1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23" name="Freeform 551"/>
            <p:cNvSpPr>
              <a:spLocks/>
            </p:cNvSpPr>
            <p:nvPr/>
          </p:nvSpPr>
          <p:spPr bwMode="auto">
            <a:xfrm>
              <a:off x="2571" y="2836"/>
              <a:ext cx="35" cy="37"/>
            </a:xfrm>
            <a:custGeom>
              <a:avLst/>
              <a:gdLst/>
              <a:ahLst/>
              <a:cxnLst>
                <a:cxn ang="0">
                  <a:pos x="10" y="7"/>
                </a:cxn>
                <a:cxn ang="0">
                  <a:pos x="9" y="9"/>
                </a:cxn>
                <a:cxn ang="0">
                  <a:pos x="5" y="7"/>
                </a:cxn>
                <a:cxn ang="0">
                  <a:pos x="2" y="2"/>
                </a:cxn>
                <a:cxn ang="0">
                  <a:pos x="3" y="0"/>
                </a:cxn>
                <a:cxn ang="0">
                  <a:pos x="0" y="5"/>
                </a:cxn>
                <a:cxn ang="0">
                  <a:pos x="3" y="10"/>
                </a:cxn>
                <a:cxn ang="0">
                  <a:pos x="14" y="13"/>
                </a:cxn>
                <a:cxn ang="0">
                  <a:pos x="12" y="11"/>
                </a:cxn>
              </a:cxnLst>
              <a:rect l="0" t="0" r="r" b="b"/>
              <a:pathLst>
                <a:path w="14" h="14">
                  <a:moveTo>
                    <a:pt x="10" y="7"/>
                  </a:moveTo>
                  <a:cubicBezTo>
                    <a:pt x="10" y="8"/>
                    <a:pt x="9" y="9"/>
                    <a:pt x="9" y="9"/>
                  </a:cubicBezTo>
                  <a:cubicBezTo>
                    <a:pt x="7" y="10"/>
                    <a:pt x="6" y="8"/>
                    <a:pt x="5" y="7"/>
                  </a:cubicBezTo>
                  <a:cubicBezTo>
                    <a:pt x="3" y="6"/>
                    <a:pt x="2" y="4"/>
                    <a:pt x="2" y="2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8"/>
                    <a:pt x="3" y="10"/>
                  </a:cubicBezTo>
                  <a:cubicBezTo>
                    <a:pt x="6" y="12"/>
                    <a:pt x="11" y="14"/>
                    <a:pt x="14" y="13"/>
                  </a:cubicBezTo>
                  <a:cubicBezTo>
                    <a:pt x="13" y="13"/>
                    <a:pt x="13" y="12"/>
                    <a:pt x="12" y="11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24" name="Freeform 552"/>
            <p:cNvSpPr>
              <a:spLocks/>
            </p:cNvSpPr>
            <p:nvPr/>
          </p:nvSpPr>
          <p:spPr bwMode="auto">
            <a:xfrm>
              <a:off x="3014" y="2788"/>
              <a:ext cx="182" cy="144"/>
            </a:xfrm>
            <a:custGeom>
              <a:avLst/>
              <a:gdLst/>
              <a:ahLst/>
              <a:cxnLst>
                <a:cxn ang="0">
                  <a:pos x="66" y="34"/>
                </a:cxn>
                <a:cxn ang="0">
                  <a:pos x="9" y="23"/>
                </a:cxn>
                <a:cxn ang="0">
                  <a:pos x="66" y="34"/>
                </a:cxn>
              </a:cxnLst>
              <a:rect l="0" t="0" r="r" b="b"/>
              <a:pathLst>
                <a:path w="73" h="54">
                  <a:moveTo>
                    <a:pt x="66" y="34"/>
                  </a:moveTo>
                  <a:cubicBezTo>
                    <a:pt x="59" y="54"/>
                    <a:pt x="0" y="54"/>
                    <a:pt x="9" y="23"/>
                  </a:cubicBezTo>
                  <a:cubicBezTo>
                    <a:pt x="18" y="0"/>
                    <a:pt x="73" y="10"/>
                    <a:pt x="66" y="34"/>
                  </a:cubicBezTo>
                  <a:close/>
                </a:path>
              </a:pathLst>
            </a:custGeom>
            <a:solidFill>
              <a:srgbClr val="F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25" name="Freeform 553"/>
            <p:cNvSpPr>
              <a:spLocks/>
            </p:cNvSpPr>
            <p:nvPr/>
          </p:nvSpPr>
          <p:spPr bwMode="auto">
            <a:xfrm>
              <a:off x="3034" y="2801"/>
              <a:ext cx="145" cy="118"/>
            </a:xfrm>
            <a:custGeom>
              <a:avLst/>
              <a:gdLst/>
              <a:ahLst/>
              <a:cxnLst>
                <a:cxn ang="0">
                  <a:pos x="52" y="28"/>
                </a:cxn>
                <a:cxn ang="0">
                  <a:pos x="7" y="19"/>
                </a:cxn>
                <a:cxn ang="0">
                  <a:pos x="52" y="28"/>
                </a:cxn>
              </a:cxnLst>
              <a:rect l="0" t="0" r="r" b="b"/>
              <a:pathLst>
                <a:path w="58" h="44">
                  <a:moveTo>
                    <a:pt x="52" y="28"/>
                  </a:moveTo>
                  <a:cubicBezTo>
                    <a:pt x="47" y="44"/>
                    <a:pt x="0" y="43"/>
                    <a:pt x="7" y="19"/>
                  </a:cubicBezTo>
                  <a:cubicBezTo>
                    <a:pt x="14" y="0"/>
                    <a:pt x="58" y="9"/>
                    <a:pt x="52" y="28"/>
                  </a:cubicBezTo>
                  <a:close/>
                </a:path>
              </a:pathLst>
            </a:custGeom>
            <a:solidFill>
              <a:srgbClr val="EB9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26" name="Freeform 554"/>
            <p:cNvSpPr>
              <a:spLocks/>
            </p:cNvSpPr>
            <p:nvPr/>
          </p:nvSpPr>
          <p:spPr bwMode="auto">
            <a:xfrm>
              <a:off x="3049" y="2801"/>
              <a:ext cx="130" cy="91"/>
            </a:xfrm>
            <a:custGeom>
              <a:avLst/>
              <a:gdLst/>
              <a:ahLst/>
              <a:cxnLst>
                <a:cxn ang="0">
                  <a:pos x="41" y="34"/>
                </a:cxn>
                <a:cxn ang="0">
                  <a:pos x="46" y="28"/>
                </a:cxn>
                <a:cxn ang="0">
                  <a:pos x="1" y="19"/>
                </a:cxn>
                <a:cxn ang="0">
                  <a:pos x="0" y="21"/>
                </a:cxn>
                <a:cxn ang="0">
                  <a:pos x="41" y="34"/>
                </a:cxn>
              </a:cxnLst>
              <a:rect l="0" t="0" r="r" b="b"/>
              <a:pathLst>
                <a:path w="52" h="34">
                  <a:moveTo>
                    <a:pt x="41" y="34"/>
                  </a:moveTo>
                  <a:cubicBezTo>
                    <a:pt x="44" y="32"/>
                    <a:pt x="46" y="30"/>
                    <a:pt x="46" y="28"/>
                  </a:cubicBezTo>
                  <a:cubicBezTo>
                    <a:pt x="52" y="9"/>
                    <a:pt x="8" y="0"/>
                    <a:pt x="1" y="19"/>
                  </a:cubicBezTo>
                  <a:cubicBezTo>
                    <a:pt x="1" y="20"/>
                    <a:pt x="1" y="20"/>
                    <a:pt x="0" y="21"/>
                  </a:cubicBezTo>
                  <a:cubicBezTo>
                    <a:pt x="13" y="12"/>
                    <a:pt x="43" y="19"/>
                    <a:pt x="41" y="34"/>
                  </a:cubicBezTo>
                  <a:close/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27" name="Freeform 555"/>
            <p:cNvSpPr>
              <a:spLocks/>
            </p:cNvSpPr>
            <p:nvPr/>
          </p:nvSpPr>
          <p:spPr bwMode="auto">
            <a:xfrm>
              <a:off x="3101" y="2841"/>
              <a:ext cx="23" cy="19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3" y="4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0"/>
                </a:cxn>
              </a:cxnLst>
              <a:rect l="0" t="0" r="r" b="b"/>
              <a:pathLst>
                <a:path w="9" h="7">
                  <a:moveTo>
                    <a:pt x="9" y="4"/>
                  </a:moveTo>
                  <a:cubicBezTo>
                    <a:pt x="7" y="4"/>
                    <a:pt x="5" y="3"/>
                    <a:pt x="3" y="4"/>
                  </a:cubicBezTo>
                  <a:cubicBezTo>
                    <a:pt x="2" y="4"/>
                    <a:pt x="1" y="6"/>
                    <a:pt x="1" y="7"/>
                  </a:cubicBezTo>
                  <a:cubicBezTo>
                    <a:pt x="0" y="6"/>
                    <a:pt x="1" y="5"/>
                    <a:pt x="1" y="4"/>
                  </a:cubicBez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28" name="Freeform 556"/>
            <p:cNvSpPr>
              <a:spLocks/>
            </p:cNvSpPr>
            <p:nvPr/>
          </p:nvSpPr>
          <p:spPr bwMode="auto">
            <a:xfrm>
              <a:off x="3126" y="2879"/>
              <a:ext cx="28" cy="24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6" y="4"/>
                </a:cxn>
                <a:cxn ang="0">
                  <a:pos x="2" y="0"/>
                </a:cxn>
                <a:cxn ang="0">
                  <a:pos x="1" y="4"/>
                </a:cxn>
                <a:cxn ang="0">
                  <a:pos x="1" y="8"/>
                </a:cxn>
                <a:cxn ang="0">
                  <a:pos x="6" y="7"/>
                </a:cxn>
                <a:cxn ang="0">
                  <a:pos x="10" y="5"/>
                </a:cxn>
                <a:cxn ang="0">
                  <a:pos x="11" y="4"/>
                </a:cxn>
              </a:cxnLst>
              <a:rect l="0" t="0" r="r" b="b"/>
              <a:pathLst>
                <a:path w="11" h="9">
                  <a:moveTo>
                    <a:pt x="10" y="1"/>
                  </a:moveTo>
                  <a:cubicBezTo>
                    <a:pt x="10" y="3"/>
                    <a:pt x="8" y="4"/>
                    <a:pt x="6" y="4"/>
                  </a:cubicBezTo>
                  <a:cubicBezTo>
                    <a:pt x="3" y="4"/>
                    <a:pt x="2" y="2"/>
                    <a:pt x="2" y="0"/>
                  </a:cubicBezTo>
                  <a:cubicBezTo>
                    <a:pt x="2" y="1"/>
                    <a:pt x="2" y="3"/>
                    <a:pt x="1" y="4"/>
                  </a:cubicBezTo>
                  <a:cubicBezTo>
                    <a:pt x="1" y="5"/>
                    <a:pt x="0" y="7"/>
                    <a:pt x="1" y="8"/>
                  </a:cubicBezTo>
                  <a:cubicBezTo>
                    <a:pt x="2" y="9"/>
                    <a:pt x="5" y="7"/>
                    <a:pt x="6" y="7"/>
                  </a:cubicBezTo>
                  <a:cubicBezTo>
                    <a:pt x="8" y="6"/>
                    <a:pt x="9" y="5"/>
                    <a:pt x="10" y="5"/>
                  </a:cubicBezTo>
                  <a:cubicBezTo>
                    <a:pt x="10" y="4"/>
                    <a:pt x="11" y="4"/>
                    <a:pt x="11" y="4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29" name="Freeform 557"/>
            <p:cNvSpPr>
              <a:spLocks/>
            </p:cNvSpPr>
            <p:nvPr/>
          </p:nvSpPr>
          <p:spPr bwMode="auto">
            <a:xfrm>
              <a:off x="3049" y="2847"/>
              <a:ext cx="20" cy="45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6" y="11"/>
                </a:cxn>
                <a:cxn ang="0">
                  <a:pos x="4" y="8"/>
                </a:cxn>
                <a:cxn ang="0">
                  <a:pos x="5" y="2"/>
                </a:cxn>
                <a:cxn ang="0">
                  <a:pos x="6" y="1"/>
                </a:cxn>
                <a:cxn ang="0">
                  <a:pos x="1" y="3"/>
                </a:cxn>
                <a:cxn ang="0">
                  <a:pos x="1" y="9"/>
                </a:cxn>
                <a:cxn ang="0">
                  <a:pos x="8" y="17"/>
                </a:cxn>
                <a:cxn ang="0">
                  <a:pos x="8" y="15"/>
                </a:cxn>
              </a:cxnLst>
              <a:rect l="0" t="0" r="r" b="b"/>
              <a:pathLst>
                <a:path w="8" h="17">
                  <a:moveTo>
                    <a:pt x="8" y="10"/>
                  </a:moveTo>
                  <a:cubicBezTo>
                    <a:pt x="7" y="11"/>
                    <a:pt x="6" y="11"/>
                    <a:pt x="6" y="11"/>
                  </a:cubicBezTo>
                  <a:cubicBezTo>
                    <a:pt x="4" y="11"/>
                    <a:pt x="4" y="9"/>
                    <a:pt x="4" y="8"/>
                  </a:cubicBezTo>
                  <a:cubicBezTo>
                    <a:pt x="3" y="6"/>
                    <a:pt x="3" y="3"/>
                    <a:pt x="5" y="2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4" y="0"/>
                    <a:pt x="2" y="1"/>
                    <a:pt x="1" y="3"/>
                  </a:cubicBezTo>
                  <a:cubicBezTo>
                    <a:pt x="0" y="5"/>
                    <a:pt x="0" y="7"/>
                    <a:pt x="1" y="9"/>
                  </a:cubicBezTo>
                  <a:cubicBezTo>
                    <a:pt x="1" y="12"/>
                    <a:pt x="4" y="17"/>
                    <a:pt x="8" y="17"/>
                  </a:cubicBezTo>
                  <a:cubicBezTo>
                    <a:pt x="7" y="17"/>
                    <a:pt x="8" y="16"/>
                    <a:pt x="8" y="15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30" name="Freeform 558"/>
            <p:cNvSpPr>
              <a:spLocks/>
            </p:cNvSpPr>
            <p:nvPr/>
          </p:nvSpPr>
          <p:spPr bwMode="auto">
            <a:xfrm>
              <a:off x="3366" y="2052"/>
              <a:ext cx="220" cy="253"/>
            </a:xfrm>
            <a:custGeom>
              <a:avLst/>
              <a:gdLst/>
              <a:ahLst/>
              <a:cxnLst>
                <a:cxn ang="0">
                  <a:pos x="32" y="12"/>
                </a:cxn>
                <a:cxn ang="0">
                  <a:pos x="57" y="85"/>
                </a:cxn>
                <a:cxn ang="0">
                  <a:pos x="32" y="12"/>
                </a:cxn>
              </a:cxnLst>
              <a:rect l="0" t="0" r="r" b="b"/>
              <a:pathLst>
                <a:path w="88" h="95">
                  <a:moveTo>
                    <a:pt x="32" y="12"/>
                  </a:moveTo>
                  <a:cubicBezTo>
                    <a:pt x="0" y="25"/>
                    <a:pt x="26" y="95"/>
                    <a:pt x="57" y="85"/>
                  </a:cubicBezTo>
                  <a:cubicBezTo>
                    <a:pt x="88" y="74"/>
                    <a:pt x="62" y="0"/>
                    <a:pt x="32" y="12"/>
                  </a:cubicBezTo>
                  <a:close/>
                </a:path>
              </a:pathLst>
            </a:custGeom>
            <a:solidFill>
              <a:srgbClr val="F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31" name="Freeform 559"/>
            <p:cNvSpPr>
              <a:spLocks/>
            </p:cNvSpPr>
            <p:nvPr/>
          </p:nvSpPr>
          <p:spPr bwMode="auto">
            <a:xfrm>
              <a:off x="3394" y="2076"/>
              <a:ext cx="172" cy="208"/>
            </a:xfrm>
            <a:custGeom>
              <a:avLst/>
              <a:gdLst/>
              <a:ahLst/>
              <a:cxnLst>
                <a:cxn ang="0">
                  <a:pos x="22" y="10"/>
                </a:cxn>
                <a:cxn ang="0">
                  <a:pos x="44" y="70"/>
                </a:cxn>
                <a:cxn ang="0">
                  <a:pos x="22" y="10"/>
                </a:cxn>
              </a:cxnLst>
              <a:rect l="0" t="0" r="r" b="b"/>
              <a:pathLst>
                <a:path w="69" h="78">
                  <a:moveTo>
                    <a:pt x="22" y="10"/>
                  </a:moveTo>
                  <a:cubicBezTo>
                    <a:pt x="0" y="18"/>
                    <a:pt x="20" y="78"/>
                    <a:pt x="44" y="70"/>
                  </a:cubicBezTo>
                  <a:cubicBezTo>
                    <a:pt x="69" y="61"/>
                    <a:pt x="46" y="0"/>
                    <a:pt x="22" y="10"/>
                  </a:cubicBezTo>
                  <a:close/>
                </a:path>
              </a:pathLst>
            </a:custGeom>
            <a:solidFill>
              <a:srgbClr val="EB9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32" name="Freeform 560"/>
            <p:cNvSpPr>
              <a:spLocks/>
            </p:cNvSpPr>
            <p:nvPr/>
          </p:nvSpPr>
          <p:spPr bwMode="auto">
            <a:xfrm>
              <a:off x="3394" y="2095"/>
              <a:ext cx="105" cy="178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37" y="5"/>
                </a:cxn>
                <a:cxn ang="0">
                  <a:pos x="22" y="3"/>
                </a:cxn>
                <a:cxn ang="0">
                  <a:pos x="42" y="63"/>
                </a:cxn>
                <a:cxn ang="0">
                  <a:pos x="34" y="6"/>
                </a:cxn>
              </a:cxnLst>
              <a:rect l="0" t="0" r="r" b="b"/>
              <a:pathLst>
                <a:path w="42" h="67">
                  <a:moveTo>
                    <a:pt x="34" y="6"/>
                  </a:moveTo>
                  <a:cubicBezTo>
                    <a:pt x="35" y="6"/>
                    <a:pt x="36" y="5"/>
                    <a:pt x="37" y="5"/>
                  </a:cubicBezTo>
                  <a:cubicBezTo>
                    <a:pt x="32" y="2"/>
                    <a:pt x="27" y="0"/>
                    <a:pt x="22" y="3"/>
                  </a:cubicBezTo>
                  <a:cubicBezTo>
                    <a:pt x="0" y="11"/>
                    <a:pt x="18" y="67"/>
                    <a:pt x="42" y="63"/>
                  </a:cubicBezTo>
                  <a:cubicBezTo>
                    <a:pt x="26" y="51"/>
                    <a:pt x="17" y="13"/>
                    <a:pt x="34" y="6"/>
                  </a:cubicBezTo>
                  <a:close/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33" name="Freeform 561"/>
            <p:cNvSpPr>
              <a:spLocks/>
            </p:cNvSpPr>
            <p:nvPr/>
          </p:nvSpPr>
          <p:spPr bwMode="auto">
            <a:xfrm>
              <a:off x="3456" y="2105"/>
              <a:ext cx="58" cy="4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8" y="7"/>
                </a:cxn>
                <a:cxn ang="0">
                  <a:pos x="11" y="16"/>
                </a:cxn>
                <a:cxn ang="0">
                  <a:pos x="12" y="6"/>
                </a:cxn>
                <a:cxn ang="0">
                  <a:pos x="0" y="5"/>
                </a:cxn>
              </a:cxnLst>
              <a:rect l="0" t="0" r="r" b="b"/>
              <a:pathLst>
                <a:path w="23" h="16">
                  <a:moveTo>
                    <a:pt x="10" y="0"/>
                  </a:moveTo>
                  <a:cubicBezTo>
                    <a:pt x="13" y="2"/>
                    <a:pt x="16" y="4"/>
                    <a:pt x="18" y="7"/>
                  </a:cubicBezTo>
                  <a:cubicBezTo>
                    <a:pt x="23" y="13"/>
                    <a:pt x="16" y="13"/>
                    <a:pt x="11" y="16"/>
                  </a:cubicBezTo>
                  <a:cubicBezTo>
                    <a:pt x="16" y="13"/>
                    <a:pt x="16" y="9"/>
                    <a:pt x="12" y="6"/>
                  </a:cubicBezTo>
                  <a:cubicBezTo>
                    <a:pt x="7" y="2"/>
                    <a:pt x="5" y="4"/>
                    <a:pt x="0" y="5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34" name="Freeform 562"/>
            <p:cNvSpPr>
              <a:spLocks/>
            </p:cNvSpPr>
            <p:nvPr/>
          </p:nvSpPr>
          <p:spPr bwMode="auto">
            <a:xfrm>
              <a:off x="3434" y="2153"/>
              <a:ext cx="57" cy="4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3" y="10"/>
                </a:cxn>
                <a:cxn ang="0">
                  <a:pos x="14" y="14"/>
                </a:cxn>
                <a:cxn ang="0">
                  <a:pos x="7" y="15"/>
                </a:cxn>
                <a:cxn ang="0">
                  <a:pos x="0" y="15"/>
                </a:cxn>
              </a:cxnLst>
              <a:rect l="0" t="0" r="r" b="b"/>
              <a:pathLst>
                <a:path w="23" h="16">
                  <a:moveTo>
                    <a:pt x="7" y="0"/>
                  </a:moveTo>
                  <a:cubicBezTo>
                    <a:pt x="7" y="10"/>
                    <a:pt x="15" y="10"/>
                    <a:pt x="23" y="10"/>
                  </a:cubicBezTo>
                  <a:cubicBezTo>
                    <a:pt x="20" y="11"/>
                    <a:pt x="17" y="13"/>
                    <a:pt x="14" y="14"/>
                  </a:cubicBezTo>
                  <a:cubicBezTo>
                    <a:pt x="11" y="15"/>
                    <a:pt x="9" y="15"/>
                    <a:pt x="7" y="15"/>
                  </a:cubicBezTo>
                  <a:cubicBezTo>
                    <a:pt x="4" y="16"/>
                    <a:pt x="2" y="14"/>
                    <a:pt x="0" y="15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35" name="Freeform 563"/>
            <p:cNvSpPr>
              <a:spLocks/>
            </p:cNvSpPr>
            <p:nvPr/>
          </p:nvSpPr>
          <p:spPr bwMode="auto">
            <a:xfrm>
              <a:off x="3451" y="2201"/>
              <a:ext cx="73" cy="6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8" y="5"/>
                </a:cxn>
                <a:cxn ang="0">
                  <a:pos x="19" y="10"/>
                </a:cxn>
                <a:cxn ang="0">
                  <a:pos x="19" y="15"/>
                </a:cxn>
                <a:cxn ang="0">
                  <a:pos x="29" y="14"/>
                </a:cxn>
                <a:cxn ang="0">
                  <a:pos x="22" y="21"/>
                </a:cxn>
                <a:cxn ang="0">
                  <a:pos x="14" y="22"/>
                </a:cxn>
                <a:cxn ang="0">
                  <a:pos x="7" y="16"/>
                </a:cxn>
                <a:cxn ang="0">
                  <a:pos x="0" y="4"/>
                </a:cxn>
              </a:cxnLst>
              <a:rect l="0" t="0" r="r" b="b"/>
              <a:pathLst>
                <a:path w="29" h="23">
                  <a:moveTo>
                    <a:pt x="3" y="0"/>
                  </a:moveTo>
                  <a:cubicBezTo>
                    <a:pt x="5" y="12"/>
                    <a:pt x="21" y="6"/>
                    <a:pt x="28" y="5"/>
                  </a:cubicBezTo>
                  <a:cubicBezTo>
                    <a:pt x="26" y="7"/>
                    <a:pt x="21" y="7"/>
                    <a:pt x="19" y="10"/>
                  </a:cubicBezTo>
                  <a:cubicBezTo>
                    <a:pt x="18" y="11"/>
                    <a:pt x="18" y="14"/>
                    <a:pt x="19" y="15"/>
                  </a:cubicBezTo>
                  <a:cubicBezTo>
                    <a:pt x="22" y="18"/>
                    <a:pt x="26" y="15"/>
                    <a:pt x="29" y="14"/>
                  </a:cubicBezTo>
                  <a:cubicBezTo>
                    <a:pt x="28" y="18"/>
                    <a:pt x="25" y="19"/>
                    <a:pt x="22" y="21"/>
                  </a:cubicBezTo>
                  <a:cubicBezTo>
                    <a:pt x="20" y="23"/>
                    <a:pt x="17" y="23"/>
                    <a:pt x="14" y="22"/>
                  </a:cubicBezTo>
                  <a:cubicBezTo>
                    <a:pt x="11" y="21"/>
                    <a:pt x="9" y="18"/>
                    <a:pt x="7" y="16"/>
                  </a:cubicBezTo>
                  <a:cubicBezTo>
                    <a:pt x="5" y="12"/>
                    <a:pt x="4" y="5"/>
                    <a:pt x="0" y="4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36" name="Freeform 564"/>
            <p:cNvSpPr>
              <a:spLocks/>
            </p:cNvSpPr>
            <p:nvPr/>
          </p:nvSpPr>
          <p:spPr bwMode="auto">
            <a:xfrm>
              <a:off x="3464" y="2388"/>
              <a:ext cx="232" cy="259"/>
            </a:xfrm>
            <a:custGeom>
              <a:avLst/>
              <a:gdLst/>
              <a:ahLst/>
              <a:cxnLst>
                <a:cxn ang="0">
                  <a:pos x="63" y="14"/>
                </a:cxn>
                <a:cxn ang="0">
                  <a:pos x="29" y="83"/>
                </a:cxn>
                <a:cxn ang="0">
                  <a:pos x="63" y="14"/>
                </a:cxn>
              </a:cxnLst>
              <a:rect l="0" t="0" r="r" b="b"/>
              <a:pathLst>
                <a:path w="93" h="97">
                  <a:moveTo>
                    <a:pt x="63" y="14"/>
                  </a:moveTo>
                  <a:cubicBezTo>
                    <a:pt x="31" y="0"/>
                    <a:pt x="0" y="68"/>
                    <a:pt x="29" y="83"/>
                  </a:cubicBezTo>
                  <a:cubicBezTo>
                    <a:pt x="58" y="97"/>
                    <a:pt x="93" y="27"/>
                    <a:pt x="63" y="14"/>
                  </a:cubicBezTo>
                  <a:close/>
                </a:path>
              </a:pathLst>
            </a:custGeom>
            <a:solidFill>
              <a:srgbClr val="F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37" name="Freeform 565"/>
            <p:cNvSpPr>
              <a:spLocks/>
            </p:cNvSpPr>
            <p:nvPr/>
          </p:nvSpPr>
          <p:spPr bwMode="auto">
            <a:xfrm>
              <a:off x="3486" y="2415"/>
              <a:ext cx="185" cy="210"/>
            </a:xfrm>
            <a:custGeom>
              <a:avLst/>
              <a:gdLst/>
              <a:ahLst/>
              <a:cxnLst>
                <a:cxn ang="0">
                  <a:pos x="50" y="9"/>
                </a:cxn>
                <a:cxn ang="0">
                  <a:pos x="23" y="67"/>
                </a:cxn>
                <a:cxn ang="0">
                  <a:pos x="50" y="9"/>
                </a:cxn>
              </a:cxnLst>
              <a:rect l="0" t="0" r="r" b="b"/>
              <a:pathLst>
                <a:path w="74" h="79">
                  <a:moveTo>
                    <a:pt x="50" y="9"/>
                  </a:moveTo>
                  <a:cubicBezTo>
                    <a:pt x="28" y="0"/>
                    <a:pt x="0" y="56"/>
                    <a:pt x="23" y="67"/>
                  </a:cubicBezTo>
                  <a:cubicBezTo>
                    <a:pt x="47" y="79"/>
                    <a:pt x="74" y="19"/>
                    <a:pt x="50" y="9"/>
                  </a:cubicBezTo>
                  <a:close/>
                </a:path>
              </a:pathLst>
            </a:custGeom>
            <a:solidFill>
              <a:srgbClr val="EB9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38" name="Freeform 566"/>
            <p:cNvSpPr>
              <a:spLocks/>
            </p:cNvSpPr>
            <p:nvPr/>
          </p:nvSpPr>
          <p:spPr bwMode="auto">
            <a:xfrm>
              <a:off x="3491" y="2415"/>
              <a:ext cx="143" cy="176"/>
            </a:xfrm>
            <a:custGeom>
              <a:avLst/>
              <a:gdLst/>
              <a:ahLst/>
              <a:cxnLst>
                <a:cxn ang="0">
                  <a:pos x="54" y="20"/>
                </a:cxn>
                <a:cxn ang="0">
                  <a:pos x="57" y="22"/>
                </a:cxn>
                <a:cxn ang="0">
                  <a:pos x="48" y="9"/>
                </a:cxn>
                <a:cxn ang="0">
                  <a:pos x="19" y="66"/>
                </a:cxn>
                <a:cxn ang="0">
                  <a:pos x="54" y="20"/>
                </a:cxn>
              </a:cxnLst>
              <a:rect l="0" t="0" r="r" b="b"/>
              <a:pathLst>
                <a:path w="57" h="66">
                  <a:moveTo>
                    <a:pt x="54" y="20"/>
                  </a:moveTo>
                  <a:cubicBezTo>
                    <a:pt x="55" y="21"/>
                    <a:pt x="56" y="21"/>
                    <a:pt x="57" y="22"/>
                  </a:cubicBezTo>
                  <a:cubicBezTo>
                    <a:pt x="56" y="16"/>
                    <a:pt x="53" y="11"/>
                    <a:pt x="48" y="9"/>
                  </a:cubicBezTo>
                  <a:cubicBezTo>
                    <a:pt x="27" y="0"/>
                    <a:pt x="0" y="52"/>
                    <a:pt x="19" y="66"/>
                  </a:cubicBezTo>
                  <a:cubicBezTo>
                    <a:pt x="16" y="46"/>
                    <a:pt x="37" y="13"/>
                    <a:pt x="54" y="20"/>
                  </a:cubicBezTo>
                  <a:close/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39" name="Freeform 567"/>
            <p:cNvSpPr>
              <a:spLocks/>
            </p:cNvSpPr>
            <p:nvPr/>
          </p:nvSpPr>
          <p:spPr bwMode="auto">
            <a:xfrm>
              <a:off x="3606" y="2457"/>
              <a:ext cx="28" cy="59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1" y="14"/>
                </a:cxn>
                <a:cxn ang="0">
                  <a:pos x="0" y="15"/>
                </a:cxn>
                <a:cxn ang="0">
                  <a:pos x="7" y="9"/>
                </a:cxn>
                <a:cxn ang="0">
                  <a:pos x="0" y="0"/>
                </a:cxn>
              </a:cxnLst>
              <a:rect l="0" t="0" r="r" b="b"/>
              <a:pathLst>
                <a:path w="11" h="22">
                  <a:moveTo>
                    <a:pt x="10" y="3"/>
                  </a:moveTo>
                  <a:cubicBezTo>
                    <a:pt x="11" y="7"/>
                    <a:pt x="11" y="11"/>
                    <a:pt x="11" y="14"/>
                  </a:cubicBezTo>
                  <a:cubicBezTo>
                    <a:pt x="10" y="22"/>
                    <a:pt x="5" y="17"/>
                    <a:pt x="0" y="15"/>
                  </a:cubicBezTo>
                  <a:cubicBezTo>
                    <a:pt x="5" y="17"/>
                    <a:pt x="8" y="14"/>
                    <a:pt x="7" y="9"/>
                  </a:cubicBezTo>
                  <a:cubicBezTo>
                    <a:pt x="7" y="3"/>
                    <a:pt x="3" y="3"/>
                    <a:pt x="0" y="0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40" name="Freeform 568"/>
            <p:cNvSpPr>
              <a:spLocks/>
            </p:cNvSpPr>
            <p:nvPr/>
          </p:nvSpPr>
          <p:spPr bwMode="auto">
            <a:xfrm>
              <a:off x="3541" y="2479"/>
              <a:ext cx="48" cy="4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9" y="17"/>
                </a:cxn>
                <a:cxn ang="0">
                  <a:pos x="10" y="14"/>
                </a:cxn>
                <a:cxn ang="0">
                  <a:pos x="4" y="10"/>
                </a:cxn>
                <a:cxn ang="0">
                  <a:pos x="0" y="5"/>
                </a:cxn>
              </a:cxnLst>
              <a:rect l="0" t="0" r="r" b="b"/>
              <a:pathLst>
                <a:path w="19" h="17">
                  <a:moveTo>
                    <a:pt x="15" y="0"/>
                  </a:moveTo>
                  <a:cubicBezTo>
                    <a:pt x="8" y="7"/>
                    <a:pt x="14" y="12"/>
                    <a:pt x="19" y="17"/>
                  </a:cubicBezTo>
                  <a:cubicBezTo>
                    <a:pt x="16" y="16"/>
                    <a:pt x="13" y="15"/>
                    <a:pt x="10" y="14"/>
                  </a:cubicBezTo>
                  <a:cubicBezTo>
                    <a:pt x="8" y="13"/>
                    <a:pt x="6" y="12"/>
                    <a:pt x="4" y="10"/>
                  </a:cubicBezTo>
                  <a:cubicBezTo>
                    <a:pt x="2" y="9"/>
                    <a:pt x="1" y="6"/>
                    <a:pt x="0" y="5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41" name="Freeform 569"/>
            <p:cNvSpPr>
              <a:spLocks/>
            </p:cNvSpPr>
            <p:nvPr/>
          </p:nvSpPr>
          <p:spPr bwMode="auto">
            <a:xfrm>
              <a:off x="3529" y="2519"/>
              <a:ext cx="60" cy="8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24" y="21"/>
                </a:cxn>
                <a:cxn ang="0">
                  <a:pos x="14" y="17"/>
                </a:cxn>
                <a:cxn ang="0">
                  <a:pos x="11" y="21"/>
                </a:cxn>
                <a:cxn ang="0">
                  <a:pos x="18" y="27"/>
                </a:cxn>
                <a:cxn ang="0">
                  <a:pos x="8" y="28"/>
                </a:cxn>
                <a:cxn ang="0">
                  <a:pos x="2" y="22"/>
                </a:cxn>
                <a:cxn ang="0">
                  <a:pos x="1" y="13"/>
                </a:cxn>
                <a:cxn ang="0">
                  <a:pos x="5" y="0"/>
                </a:cxn>
              </a:cxnLst>
              <a:rect l="0" t="0" r="r" b="b"/>
              <a:pathLst>
                <a:path w="24" h="30">
                  <a:moveTo>
                    <a:pt x="10" y="0"/>
                  </a:moveTo>
                  <a:cubicBezTo>
                    <a:pt x="2" y="10"/>
                    <a:pt x="18" y="16"/>
                    <a:pt x="24" y="21"/>
                  </a:cubicBezTo>
                  <a:cubicBezTo>
                    <a:pt x="21" y="21"/>
                    <a:pt x="17" y="17"/>
                    <a:pt x="14" y="17"/>
                  </a:cubicBezTo>
                  <a:cubicBezTo>
                    <a:pt x="12" y="18"/>
                    <a:pt x="11" y="20"/>
                    <a:pt x="11" y="21"/>
                  </a:cubicBezTo>
                  <a:cubicBezTo>
                    <a:pt x="10" y="25"/>
                    <a:pt x="15" y="26"/>
                    <a:pt x="18" y="27"/>
                  </a:cubicBezTo>
                  <a:cubicBezTo>
                    <a:pt x="14" y="30"/>
                    <a:pt x="12" y="29"/>
                    <a:pt x="8" y="28"/>
                  </a:cubicBezTo>
                  <a:cubicBezTo>
                    <a:pt x="5" y="27"/>
                    <a:pt x="3" y="26"/>
                    <a:pt x="2" y="22"/>
                  </a:cubicBezTo>
                  <a:cubicBezTo>
                    <a:pt x="0" y="20"/>
                    <a:pt x="1" y="16"/>
                    <a:pt x="1" y="13"/>
                  </a:cubicBezTo>
                  <a:cubicBezTo>
                    <a:pt x="2" y="10"/>
                    <a:pt x="7" y="4"/>
                    <a:pt x="5" y="0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42" name="Freeform 570"/>
            <p:cNvSpPr>
              <a:spLocks/>
            </p:cNvSpPr>
            <p:nvPr/>
          </p:nvSpPr>
          <p:spPr bwMode="auto">
            <a:xfrm>
              <a:off x="2784" y="1991"/>
              <a:ext cx="182" cy="234"/>
            </a:xfrm>
            <a:custGeom>
              <a:avLst/>
              <a:gdLst/>
              <a:ahLst/>
              <a:cxnLst>
                <a:cxn ang="0">
                  <a:pos x="65" y="56"/>
                </a:cxn>
                <a:cxn ang="0">
                  <a:pos x="8" y="31"/>
                </a:cxn>
                <a:cxn ang="0">
                  <a:pos x="65" y="56"/>
                </a:cxn>
              </a:cxnLst>
              <a:rect l="0" t="0" r="r" b="b"/>
              <a:pathLst>
                <a:path w="73" h="88">
                  <a:moveTo>
                    <a:pt x="65" y="56"/>
                  </a:moveTo>
                  <a:cubicBezTo>
                    <a:pt x="73" y="23"/>
                    <a:pt x="17" y="0"/>
                    <a:pt x="8" y="31"/>
                  </a:cubicBezTo>
                  <a:cubicBezTo>
                    <a:pt x="0" y="62"/>
                    <a:pt x="58" y="88"/>
                    <a:pt x="65" y="56"/>
                  </a:cubicBezTo>
                  <a:close/>
                </a:path>
              </a:pathLst>
            </a:custGeom>
            <a:solidFill>
              <a:srgbClr val="F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43" name="Freeform 571"/>
            <p:cNvSpPr>
              <a:spLocks/>
            </p:cNvSpPr>
            <p:nvPr/>
          </p:nvSpPr>
          <p:spPr bwMode="auto">
            <a:xfrm>
              <a:off x="2799" y="2015"/>
              <a:ext cx="150" cy="184"/>
            </a:xfrm>
            <a:custGeom>
              <a:avLst/>
              <a:gdLst/>
              <a:ahLst/>
              <a:cxnLst>
                <a:cxn ang="0">
                  <a:pos x="55" y="44"/>
                </a:cxn>
                <a:cxn ang="0">
                  <a:pos x="7" y="25"/>
                </a:cxn>
                <a:cxn ang="0">
                  <a:pos x="55" y="44"/>
                </a:cxn>
              </a:cxnLst>
              <a:rect l="0" t="0" r="r" b="b"/>
              <a:pathLst>
                <a:path w="60" h="69">
                  <a:moveTo>
                    <a:pt x="55" y="44"/>
                  </a:moveTo>
                  <a:cubicBezTo>
                    <a:pt x="60" y="21"/>
                    <a:pt x="14" y="0"/>
                    <a:pt x="7" y="25"/>
                  </a:cubicBezTo>
                  <a:cubicBezTo>
                    <a:pt x="0" y="49"/>
                    <a:pt x="49" y="69"/>
                    <a:pt x="55" y="44"/>
                  </a:cubicBezTo>
                  <a:close/>
                </a:path>
              </a:pathLst>
            </a:custGeom>
            <a:solidFill>
              <a:srgbClr val="EB9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44" name="Freeform 572"/>
            <p:cNvSpPr>
              <a:spLocks/>
            </p:cNvSpPr>
            <p:nvPr/>
          </p:nvSpPr>
          <p:spPr bwMode="auto">
            <a:xfrm>
              <a:off x="2819" y="2017"/>
              <a:ext cx="130" cy="144"/>
            </a:xfrm>
            <a:custGeom>
              <a:avLst/>
              <a:gdLst/>
              <a:ahLst/>
              <a:cxnLst>
                <a:cxn ang="0">
                  <a:pos x="39" y="51"/>
                </a:cxn>
                <a:cxn ang="0">
                  <a:pos x="38" y="54"/>
                </a:cxn>
                <a:cxn ang="0">
                  <a:pos x="47" y="43"/>
                </a:cxn>
                <a:cxn ang="0">
                  <a:pos x="0" y="22"/>
                </a:cxn>
                <a:cxn ang="0">
                  <a:pos x="39" y="51"/>
                </a:cxn>
              </a:cxnLst>
              <a:rect l="0" t="0" r="r" b="b"/>
              <a:pathLst>
                <a:path w="52" h="54">
                  <a:moveTo>
                    <a:pt x="39" y="51"/>
                  </a:moveTo>
                  <a:cubicBezTo>
                    <a:pt x="39" y="52"/>
                    <a:pt x="38" y="53"/>
                    <a:pt x="38" y="54"/>
                  </a:cubicBezTo>
                  <a:cubicBezTo>
                    <a:pt x="42" y="52"/>
                    <a:pt x="46" y="49"/>
                    <a:pt x="47" y="43"/>
                  </a:cubicBezTo>
                  <a:cubicBezTo>
                    <a:pt x="52" y="21"/>
                    <a:pt x="8" y="0"/>
                    <a:pt x="0" y="22"/>
                  </a:cubicBezTo>
                  <a:cubicBezTo>
                    <a:pt x="15" y="16"/>
                    <a:pt x="43" y="33"/>
                    <a:pt x="39" y="51"/>
                  </a:cubicBezTo>
                  <a:close/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45" name="Freeform 573"/>
            <p:cNvSpPr>
              <a:spLocks/>
            </p:cNvSpPr>
            <p:nvPr/>
          </p:nvSpPr>
          <p:spPr bwMode="auto">
            <a:xfrm>
              <a:off x="2881" y="2129"/>
              <a:ext cx="43" cy="35"/>
            </a:xfrm>
            <a:custGeom>
              <a:avLst/>
              <a:gdLst/>
              <a:ahLst/>
              <a:cxnLst>
                <a:cxn ang="0">
                  <a:pos x="15" y="10"/>
                </a:cxn>
                <a:cxn ang="0">
                  <a:pos x="6" y="13"/>
                </a:cxn>
                <a:cxn ang="0">
                  <a:pos x="4" y="2"/>
                </a:cxn>
                <a:cxn ang="0">
                  <a:pos x="10" y="8"/>
                </a:cxn>
                <a:cxn ang="0">
                  <a:pos x="17" y="0"/>
                </a:cxn>
              </a:cxnLst>
              <a:rect l="0" t="0" r="r" b="b"/>
              <a:pathLst>
                <a:path w="17" h="13">
                  <a:moveTo>
                    <a:pt x="15" y="10"/>
                  </a:moveTo>
                  <a:cubicBezTo>
                    <a:pt x="12" y="11"/>
                    <a:pt x="9" y="12"/>
                    <a:pt x="6" y="13"/>
                  </a:cubicBezTo>
                  <a:cubicBezTo>
                    <a:pt x="0" y="13"/>
                    <a:pt x="4" y="7"/>
                    <a:pt x="4" y="2"/>
                  </a:cubicBezTo>
                  <a:cubicBezTo>
                    <a:pt x="3" y="7"/>
                    <a:pt x="6" y="9"/>
                    <a:pt x="10" y="8"/>
                  </a:cubicBezTo>
                  <a:cubicBezTo>
                    <a:pt x="15" y="7"/>
                    <a:pt x="15" y="4"/>
                    <a:pt x="17" y="0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46" name="Freeform 574"/>
            <p:cNvSpPr>
              <a:spLocks/>
            </p:cNvSpPr>
            <p:nvPr/>
          </p:nvSpPr>
          <p:spPr bwMode="auto">
            <a:xfrm>
              <a:off x="2871" y="2063"/>
              <a:ext cx="33" cy="56"/>
            </a:xfrm>
            <a:custGeom>
              <a:avLst/>
              <a:gdLst/>
              <a:ahLst/>
              <a:cxnLst>
                <a:cxn ang="0">
                  <a:pos x="13" y="15"/>
                </a:cxn>
                <a:cxn ang="0">
                  <a:pos x="0" y="21"/>
                </a:cxn>
                <a:cxn ang="0">
                  <a:pos x="2" y="12"/>
                </a:cxn>
                <a:cxn ang="0">
                  <a:pos x="4" y="5"/>
                </a:cxn>
                <a:cxn ang="0">
                  <a:pos x="8" y="0"/>
                </a:cxn>
              </a:cxnLst>
              <a:rect l="0" t="0" r="r" b="b"/>
              <a:pathLst>
                <a:path w="13" h="21">
                  <a:moveTo>
                    <a:pt x="13" y="15"/>
                  </a:moveTo>
                  <a:cubicBezTo>
                    <a:pt x="7" y="9"/>
                    <a:pt x="3" y="16"/>
                    <a:pt x="0" y="21"/>
                  </a:cubicBezTo>
                  <a:cubicBezTo>
                    <a:pt x="0" y="18"/>
                    <a:pt x="1" y="15"/>
                    <a:pt x="2" y="12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5" y="3"/>
                    <a:pt x="7" y="2"/>
                    <a:pt x="8" y="0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47" name="Freeform 575"/>
            <p:cNvSpPr>
              <a:spLocks/>
            </p:cNvSpPr>
            <p:nvPr/>
          </p:nvSpPr>
          <p:spPr bwMode="auto">
            <a:xfrm>
              <a:off x="2816" y="2063"/>
              <a:ext cx="58" cy="61"/>
            </a:xfrm>
            <a:custGeom>
              <a:avLst/>
              <a:gdLst/>
              <a:ahLst/>
              <a:cxnLst>
                <a:cxn ang="0">
                  <a:pos x="23" y="6"/>
                </a:cxn>
                <a:cxn ang="0">
                  <a:pos x="7" y="23"/>
                </a:cxn>
                <a:cxn ang="0">
                  <a:pos x="9" y="13"/>
                </a:cxn>
                <a:cxn ang="0">
                  <a:pos x="6" y="10"/>
                </a:cxn>
                <a:cxn ang="0">
                  <a:pos x="2" y="18"/>
                </a:cxn>
                <a:cxn ang="0">
                  <a:pos x="0" y="8"/>
                </a:cxn>
                <a:cxn ang="0">
                  <a:pos x="4" y="1"/>
                </a:cxn>
                <a:cxn ang="0">
                  <a:pos x="11" y="0"/>
                </a:cxn>
                <a:cxn ang="0">
                  <a:pos x="22" y="2"/>
                </a:cxn>
              </a:cxnLst>
              <a:rect l="0" t="0" r="r" b="b"/>
              <a:pathLst>
                <a:path w="23" h="23">
                  <a:moveTo>
                    <a:pt x="23" y="6"/>
                  </a:moveTo>
                  <a:cubicBezTo>
                    <a:pt x="14" y="1"/>
                    <a:pt x="10" y="16"/>
                    <a:pt x="7" y="23"/>
                  </a:cubicBezTo>
                  <a:cubicBezTo>
                    <a:pt x="7" y="20"/>
                    <a:pt x="10" y="16"/>
                    <a:pt x="9" y="13"/>
                  </a:cubicBezTo>
                  <a:cubicBezTo>
                    <a:pt x="9" y="12"/>
                    <a:pt x="7" y="10"/>
                    <a:pt x="6" y="10"/>
                  </a:cubicBezTo>
                  <a:cubicBezTo>
                    <a:pt x="3" y="10"/>
                    <a:pt x="2" y="15"/>
                    <a:pt x="2" y="18"/>
                  </a:cubicBezTo>
                  <a:cubicBezTo>
                    <a:pt x="0" y="15"/>
                    <a:pt x="0" y="12"/>
                    <a:pt x="0" y="8"/>
                  </a:cubicBezTo>
                  <a:cubicBezTo>
                    <a:pt x="1" y="5"/>
                    <a:pt x="2" y="3"/>
                    <a:pt x="4" y="1"/>
                  </a:cubicBezTo>
                  <a:cubicBezTo>
                    <a:pt x="6" y="0"/>
                    <a:pt x="9" y="0"/>
                    <a:pt x="11" y="0"/>
                  </a:cubicBezTo>
                  <a:cubicBezTo>
                    <a:pt x="14" y="1"/>
                    <a:pt x="19" y="4"/>
                    <a:pt x="22" y="2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48" name="Freeform 576"/>
            <p:cNvSpPr>
              <a:spLocks/>
            </p:cNvSpPr>
            <p:nvPr/>
          </p:nvSpPr>
          <p:spPr bwMode="auto">
            <a:xfrm>
              <a:off x="2279" y="1804"/>
              <a:ext cx="170" cy="155"/>
            </a:xfrm>
            <a:custGeom>
              <a:avLst/>
              <a:gdLst/>
              <a:ahLst/>
              <a:cxnLst>
                <a:cxn ang="0">
                  <a:pos x="46" y="10"/>
                </a:cxn>
                <a:cxn ang="0">
                  <a:pos x="21" y="48"/>
                </a:cxn>
                <a:cxn ang="0">
                  <a:pos x="46" y="10"/>
                </a:cxn>
              </a:cxnLst>
              <a:rect l="0" t="0" r="r" b="b"/>
              <a:pathLst>
                <a:path w="68" h="58">
                  <a:moveTo>
                    <a:pt x="46" y="10"/>
                  </a:moveTo>
                  <a:cubicBezTo>
                    <a:pt x="23" y="0"/>
                    <a:pt x="0" y="38"/>
                    <a:pt x="21" y="48"/>
                  </a:cubicBezTo>
                  <a:cubicBezTo>
                    <a:pt x="42" y="58"/>
                    <a:pt x="68" y="19"/>
                    <a:pt x="46" y="10"/>
                  </a:cubicBezTo>
                  <a:close/>
                </a:path>
              </a:pathLst>
            </a:custGeom>
            <a:solidFill>
              <a:srgbClr val="F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49" name="Freeform 577"/>
            <p:cNvSpPr>
              <a:spLocks/>
            </p:cNvSpPr>
            <p:nvPr/>
          </p:nvSpPr>
          <p:spPr bwMode="auto">
            <a:xfrm>
              <a:off x="2296" y="1820"/>
              <a:ext cx="135" cy="125"/>
            </a:xfrm>
            <a:custGeom>
              <a:avLst/>
              <a:gdLst/>
              <a:ahLst/>
              <a:cxnLst>
                <a:cxn ang="0">
                  <a:pos x="36" y="7"/>
                </a:cxn>
                <a:cxn ang="0">
                  <a:pos x="17" y="39"/>
                </a:cxn>
                <a:cxn ang="0">
                  <a:pos x="36" y="7"/>
                </a:cxn>
              </a:cxnLst>
              <a:rect l="0" t="0" r="r" b="b"/>
              <a:pathLst>
                <a:path w="54" h="47">
                  <a:moveTo>
                    <a:pt x="36" y="7"/>
                  </a:moveTo>
                  <a:cubicBezTo>
                    <a:pt x="20" y="0"/>
                    <a:pt x="0" y="31"/>
                    <a:pt x="17" y="39"/>
                  </a:cubicBezTo>
                  <a:cubicBezTo>
                    <a:pt x="33" y="47"/>
                    <a:pt x="54" y="14"/>
                    <a:pt x="36" y="7"/>
                  </a:cubicBezTo>
                  <a:close/>
                </a:path>
              </a:pathLst>
            </a:custGeom>
            <a:solidFill>
              <a:srgbClr val="EB9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50" name="Freeform 578"/>
            <p:cNvSpPr>
              <a:spLocks/>
            </p:cNvSpPr>
            <p:nvPr/>
          </p:nvSpPr>
          <p:spPr bwMode="auto">
            <a:xfrm>
              <a:off x="2299" y="1823"/>
              <a:ext cx="105" cy="98"/>
            </a:xfrm>
            <a:custGeom>
              <a:avLst/>
              <a:gdLst/>
              <a:ahLst/>
              <a:cxnLst>
                <a:cxn ang="0">
                  <a:pos x="40" y="13"/>
                </a:cxn>
                <a:cxn ang="0">
                  <a:pos x="42" y="14"/>
                </a:cxn>
                <a:cxn ang="0">
                  <a:pos x="35" y="6"/>
                </a:cxn>
                <a:cxn ang="0">
                  <a:pos x="14" y="37"/>
                </a:cxn>
                <a:cxn ang="0">
                  <a:pos x="40" y="13"/>
                </a:cxn>
              </a:cxnLst>
              <a:rect l="0" t="0" r="r" b="b"/>
              <a:pathLst>
                <a:path w="42" h="37">
                  <a:moveTo>
                    <a:pt x="40" y="13"/>
                  </a:moveTo>
                  <a:cubicBezTo>
                    <a:pt x="41" y="13"/>
                    <a:pt x="41" y="13"/>
                    <a:pt x="42" y="14"/>
                  </a:cubicBezTo>
                  <a:cubicBezTo>
                    <a:pt x="41" y="10"/>
                    <a:pt x="39" y="7"/>
                    <a:pt x="35" y="6"/>
                  </a:cubicBezTo>
                  <a:cubicBezTo>
                    <a:pt x="20" y="0"/>
                    <a:pt x="0" y="28"/>
                    <a:pt x="14" y="37"/>
                  </a:cubicBezTo>
                  <a:cubicBezTo>
                    <a:pt x="12" y="26"/>
                    <a:pt x="27" y="7"/>
                    <a:pt x="40" y="13"/>
                  </a:cubicBezTo>
                  <a:close/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51" name="Freeform 579"/>
            <p:cNvSpPr>
              <a:spLocks/>
            </p:cNvSpPr>
            <p:nvPr/>
          </p:nvSpPr>
          <p:spPr bwMode="auto">
            <a:xfrm>
              <a:off x="2384" y="1847"/>
              <a:ext cx="20" cy="37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8" y="9"/>
                </a:cxn>
                <a:cxn ang="0">
                  <a:pos x="0" y="10"/>
                </a:cxn>
                <a:cxn ang="0">
                  <a:pos x="5" y="6"/>
                </a:cxn>
                <a:cxn ang="0">
                  <a:pos x="0" y="0"/>
                </a:cxn>
              </a:cxnLst>
              <a:rect l="0" t="0" r="r" b="b"/>
              <a:pathLst>
                <a:path w="8" h="14">
                  <a:moveTo>
                    <a:pt x="7" y="3"/>
                  </a:moveTo>
                  <a:cubicBezTo>
                    <a:pt x="8" y="5"/>
                    <a:pt x="8" y="7"/>
                    <a:pt x="8" y="9"/>
                  </a:cubicBezTo>
                  <a:cubicBezTo>
                    <a:pt x="7" y="14"/>
                    <a:pt x="3" y="11"/>
                    <a:pt x="0" y="10"/>
                  </a:cubicBezTo>
                  <a:cubicBezTo>
                    <a:pt x="4" y="11"/>
                    <a:pt x="5" y="9"/>
                    <a:pt x="5" y="6"/>
                  </a:cubicBezTo>
                  <a:cubicBezTo>
                    <a:pt x="5" y="3"/>
                    <a:pt x="2" y="2"/>
                    <a:pt x="0" y="0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52" name="Freeform 580"/>
            <p:cNvSpPr>
              <a:spLocks/>
            </p:cNvSpPr>
            <p:nvPr/>
          </p:nvSpPr>
          <p:spPr bwMode="auto">
            <a:xfrm>
              <a:off x="2336" y="1860"/>
              <a:ext cx="35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4" y="10"/>
                </a:cxn>
                <a:cxn ang="0">
                  <a:pos x="7" y="8"/>
                </a:cxn>
                <a:cxn ang="0">
                  <a:pos x="3" y="5"/>
                </a:cxn>
                <a:cxn ang="0">
                  <a:pos x="0" y="2"/>
                </a:cxn>
              </a:cxnLst>
              <a:rect l="0" t="0" r="r" b="b"/>
              <a:pathLst>
                <a:path w="14" h="10">
                  <a:moveTo>
                    <a:pt x="11" y="0"/>
                  </a:moveTo>
                  <a:cubicBezTo>
                    <a:pt x="6" y="3"/>
                    <a:pt x="10" y="7"/>
                    <a:pt x="14" y="10"/>
                  </a:cubicBezTo>
                  <a:cubicBezTo>
                    <a:pt x="11" y="9"/>
                    <a:pt x="9" y="8"/>
                    <a:pt x="7" y="8"/>
                  </a:cubicBezTo>
                  <a:cubicBezTo>
                    <a:pt x="5" y="7"/>
                    <a:pt x="4" y="6"/>
                    <a:pt x="3" y="5"/>
                  </a:cubicBezTo>
                  <a:cubicBezTo>
                    <a:pt x="1" y="4"/>
                    <a:pt x="1" y="3"/>
                    <a:pt x="0" y="2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53" name="Freeform 581"/>
            <p:cNvSpPr>
              <a:spLocks/>
            </p:cNvSpPr>
            <p:nvPr/>
          </p:nvSpPr>
          <p:spPr bwMode="auto">
            <a:xfrm>
              <a:off x="2326" y="1881"/>
              <a:ext cx="43" cy="46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7" y="13"/>
                </a:cxn>
                <a:cxn ang="0">
                  <a:pos x="10" y="10"/>
                </a:cxn>
                <a:cxn ang="0">
                  <a:pos x="8" y="12"/>
                </a:cxn>
                <a:cxn ang="0">
                  <a:pos x="13" y="16"/>
                </a:cxn>
                <a:cxn ang="0">
                  <a:pos x="6" y="16"/>
                </a:cxn>
                <a:cxn ang="0">
                  <a:pos x="1" y="12"/>
                </a:cxn>
                <a:cxn ang="0">
                  <a:pos x="1" y="7"/>
                </a:cxn>
                <a:cxn ang="0">
                  <a:pos x="4" y="0"/>
                </a:cxn>
              </a:cxnLst>
              <a:rect l="0" t="0" r="r" b="b"/>
              <a:pathLst>
                <a:path w="17" h="17">
                  <a:moveTo>
                    <a:pt x="7" y="0"/>
                  </a:moveTo>
                  <a:cubicBezTo>
                    <a:pt x="2" y="5"/>
                    <a:pt x="13" y="10"/>
                    <a:pt x="17" y="13"/>
                  </a:cubicBezTo>
                  <a:cubicBezTo>
                    <a:pt x="15" y="12"/>
                    <a:pt x="12" y="10"/>
                    <a:pt x="10" y="10"/>
                  </a:cubicBezTo>
                  <a:cubicBezTo>
                    <a:pt x="9" y="10"/>
                    <a:pt x="8" y="11"/>
                    <a:pt x="8" y="12"/>
                  </a:cubicBezTo>
                  <a:cubicBezTo>
                    <a:pt x="8" y="14"/>
                    <a:pt x="11" y="15"/>
                    <a:pt x="13" y="16"/>
                  </a:cubicBezTo>
                  <a:cubicBezTo>
                    <a:pt x="10" y="17"/>
                    <a:pt x="8" y="17"/>
                    <a:pt x="6" y="16"/>
                  </a:cubicBezTo>
                  <a:cubicBezTo>
                    <a:pt x="4" y="15"/>
                    <a:pt x="2" y="14"/>
                    <a:pt x="1" y="12"/>
                  </a:cubicBezTo>
                  <a:cubicBezTo>
                    <a:pt x="0" y="11"/>
                    <a:pt x="1" y="9"/>
                    <a:pt x="1" y="7"/>
                  </a:cubicBezTo>
                  <a:cubicBezTo>
                    <a:pt x="2" y="5"/>
                    <a:pt x="5" y="2"/>
                    <a:pt x="4" y="0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54" name="Freeform 582"/>
            <p:cNvSpPr>
              <a:spLocks/>
            </p:cNvSpPr>
            <p:nvPr/>
          </p:nvSpPr>
          <p:spPr bwMode="auto">
            <a:xfrm>
              <a:off x="2649" y="2183"/>
              <a:ext cx="175" cy="218"/>
            </a:xfrm>
            <a:custGeom>
              <a:avLst/>
              <a:gdLst/>
              <a:ahLst/>
              <a:cxnLst>
                <a:cxn ang="0">
                  <a:pos x="5" y="56"/>
                </a:cxn>
                <a:cxn ang="0">
                  <a:pos x="60" y="23"/>
                </a:cxn>
                <a:cxn ang="0">
                  <a:pos x="5" y="56"/>
                </a:cxn>
              </a:cxnLst>
              <a:rect l="0" t="0" r="r" b="b"/>
              <a:pathLst>
                <a:path w="70" h="82">
                  <a:moveTo>
                    <a:pt x="5" y="56"/>
                  </a:moveTo>
                  <a:cubicBezTo>
                    <a:pt x="12" y="82"/>
                    <a:pt x="70" y="45"/>
                    <a:pt x="60" y="23"/>
                  </a:cubicBezTo>
                  <a:cubicBezTo>
                    <a:pt x="50" y="0"/>
                    <a:pt x="0" y="25"/>
                    <a:pt x="5" y="56"/>
                  </a:cubicBezTo>
                  <a:close/>
                </a:path>
              </a:pathLst>
            </a:custGeom>
            <a:solidFill>
              <a:srgbClr val="F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55" name="Freeform 583"/>
            <p:cNvSpPr>
              <a:spLocks/>
            </p:cNvSpPr>
            <p:nvPr/>
          </p:nvSpPr>
          <p:spPr bwMode="auto">
            <a:xfrm>
              <a:off x="2664" y="2201"/>
              <a:ext cx="145" cy="182"/>
            </a:xfrm>
            <a:custGeom>
              <a:avLst/>
              <a:gdLst/>
              <a:ahLst/>
              <a:cxnLst>
                <a:cxn ang="0">
                  <a:pos x="3" y="47"/>
                </a:cxn>
                <a:cxn ang="0">
                  <a:pos x="50" y="18"/>
                </a:cxn>
                <a:cxn ang="0">
                  <a:pos x="3" y="47"/>
                </a:cxn>
              </a:cxnLst>
              <a:rect l="0" t="0" r="r" b="b"/>
              <a:pathLst>
                <a:path w="58" h="68">
                  <a:moveTo>
                    <a:pt x="3" y="47"/>
                  </a:moveTo>
                  <a:cubicBezTo>
                    <a:pt x="9" y="68"/>
                    <a:pt x="58" y="36"/>
                    <a:pt x="50" y="18"/>
                  </a:cubicBezTo>
                  <a:cubicBezTo>
                    <a:pt x="42" y="0"/>
                    <a:pt x="0" y="22"/>
                    <a:pt x="3" y="47"/>
                  </a:cubicBezTo>
                  <a:close/>
                </a:path>
              </a:pathLst>
            </a:custGeom>
            <a:solidFill>
              <a:srgbClr val="EB9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56" name="Freeform 584"/>
            <p:cNvSpPr>
              <a:spLocks/>
            </p:cNvSpPr>
            <p:nvPr/>
          </p:nvSpPr>
          <p:spPr bwMode="auto">
            <a:xfrm>
              <a:off x="2664" y="2204"/>
              <a:ext cx="125" cy="141"/>
            </a:xfrm>
            <a:custGeom>
              <a:avLst/>
              <a:gdLst/>
              <a:ahLst/>
              <a:cxnLst>
                <a:cxn ang="0">
                  <a:pos x="13" y="52"/>
                </a:cxn>
                <a:cxn ang="0">
                  <a:pos x="50" y="16"/>
                </a:cxn>
                <a:cxn ang="0">
                  <a:pos x="3" y="46"/>
                </a:cxn>
                <a:cxn ang="0">
                  <a:pos x="14" y="53"/>
                </a:cxn>
                <a:cxn ang="0">
                  <a:pos x="13" y="52"/>
                </a:cxn>
              </a:cxnLst>
              <a:rect l="0" t="0" r="r" b="b"/>
              <a:pathLst>
                <a:path w="50" h="53">
                  <a:moveTo>
                    <a:pt x="13" y="52"/>
                  </a:moveTo>
                  <a:cubicBezTo>
                    <a:pt x="11" y="33"/>
                    <a:pt x="35" y="16"/>
                    <a:pt x="50" y="16"/>
                  </a:cubicBezTo>
                  <a:cubicBezTo>
                    <a:pt x="41" y="0"/>
                    <a:pt x="0" y="21"/>
                    <a:pt x="3" y="46"/>
                  </a:cubicBezTo>
                  <a:cubicBezTo>
                    <a:pt x="4" y="51"/>
                    <a:pt x="9" y="53"/>
                    <a:pt x="14" y="53"/>
                  </a:cubicBezTo>
                  <a:cubicBezTo>
                    <a:pt x="14" y="52"/>
                    <a:pt x="13" y="52"/>
                    <a:pt x="13" y="52"/>
                  </a:cubicBezTo>
                  <a:close/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57" name="Freeform 585"/>
            <p:cNvSpPr>
              <a:spLocks/>
            </p:cNvSpPr>
            <p:nvPr/>
          </p:nvSpPr>
          <p:spPr bwMode="auto">
            <a:xfrm>
              <a:off x="2711" y="2271"/>
              <a:ext cx="25" cy="1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6"/>
                </a:cxn>
                <a:cxn ang="0">
                  <a:pos x="4" y="4"/>
                </a:cxn>
                <a:cxn ang="0">
                  <a:pos x="2" y="7"/>
                </a:cxn>
                <a:cxn ang="0">
                  <a:pos x="0" y="0"/>
                </a:cxn>
              </a:cxnLst>
              <a:rect l="0" t="0" r="r" b="b"/>
              <a:pathLst>
                <a:path w="10" h="7">
                  <a:moveTo>
                    <a:pt x="7" y="0"/>
                  </a:moveTo>
                  <a:cubicBezTo>
                    <a:pt x="8" y="2"/>
                    <a:pt x="9" y="3"/>
                    <a:pt x="10" y="6"/>
                  </a:cubicBezTo>
                  <a:cubicBezTo>
                    <a:pt x="8" y="3"/>
                    <a:pt x="6" y="2"/>
                    <a:pt x="4" y="4"/>
                  </a:cubicBezTo>
                  <a:cubicBezTo>
                    <a:pt x="3" y="4"/>
                    <a:pt x="2" y="5"/>
                    <a:pt x="2" y="7"/>
                  </a:cubicBezTo>
                  <a:cubicBezTo>
                    <a:pt x="2" y="4"/>
                    <a:pt x="0" y="3"/>
                    <a:pt x="0" y="0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58" name="Freeform 586"/>
            <p:cNvSpPr>
              <a:spLocks/>
            </p:cNvSpPr>
            <p:nvPr/>
          </p:nvSpPr>
          <p:spPr bwMode="auto">
            <a:xfrm>
              <a:off x="2759" y="2239"/>
              <a:ext cx="35" cy="5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9" y="8"/>
                </a:cxn>
                <a:cxn ang="0">
                  <a:pos x="8" y="19"/>
                </a:cxn>
                <a:cxn ang="0">
                  <a:pos x="13" y="8"/>
                </a:cxn>
                <a:cxn ang="0">
                  <a:pos x="12" y="3"/>
                </a:cxn>
                <a:cxn ang="0">
                  <a:pos x="5" y="0"/>
                </a:cxn>
              </a:cxnLst>
              <a:rect l="0" t="0" r="r" b="b"/>
              <a:pathLst>
                <a:path w="14" h="19">
                  <a:moveTo>
                    <a:pt x="0" y="5"/>
                  </a:moveTo>
                  <a:cubicBezTo>
                    <a:pt x="2" y="4"/>
                    <a:pt x="7" y="4"/>
                    <a:pt x="9" y="8"/>
                  </a:cubicBezTo>
                  <a:cubicBezTo>
                    <a:pt x="10" y="11"/>
                    <a:pt x="10" y="16"/>
                    <a:pt x="8" y="19"/>
                  </a:cubicBezTo>
                  <a:cubicBezTo>
                    <a:pt x="11" y="17"/>
                    <a:pt x="13" y="12"/>
                    <a:pt x="13" y="8"/>
                  </a:cubicBezTo>
                  <a:cubicBezTo>
                    <a:pt x="14" y="6"/>
                    <a:pt x="13" y="5"/>
                    <a:pt x="12" y="3"/>
                  </a:cubicBezTo>
                  <a:cubicBezTo>
                    <a:pt x="10" y="0"/>
                    <a:pt x="8" y="0"/>
                    <a:pt x="5" y="0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59" name="Freeform 587"/>
            <p:cNvSpPr>
              <a:spLocks/>
            </p:cNvSpPr>
            <p:nvPr/>
          </p:nvSpPr>
          <p:spPr bwMode="auto">
            <a:xfrm>
              <a:off x="2684" y="2305"/>
              <a:ext cx="55" cy="38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11" y="11"/>
                </a:cxn>
                <a:cxn ang="0">
                  <a:pos x="16" y="6"/>
                </a:cxn>
                <a:cxn ang="0">
                  <a:pos x="16" y="0"/>
                </a:cxn>
                <a:cxn ang="0">
                  <a:pos x="18" y="4"/>
                </a:cxn>
                <a:cxn ang="0">
                  <a:pos x="20" y="8"/>
                </a:cxn>
                <a:cxn ang="0">
                  <a:pos x="21" y="9"/>
                </a:cxn>
                <a:cxn ang="0">
                  <a:pos x="18" y="11"/>
                </a:cxn>
                <a:cxn ang="0">
                  <a:pos x="12" y="13"/>
                </a:cxn>
                <a:cxn ang="0">
                  <a:pos x="6" y="14"/>
                </a:cxn>
                <a:cxn ang="0">
                  <a:pos x="0" y="11"/>
                </a:cxn>
              </a:cxnLst>
              <a:rect l="0" t="0" r="r" b="b"/>
              <a:pathLst>
                <a:path w="22" h="14">
                  <a:moveTo>
                    <a:pt x="6" y="4"/>
                  </a:moveTo>
                  <a:cubicBezTo>
                    <a:pt x="5" y="8"/>
                    <a:pt x="7" y="12"/>
                    <a:pt x="11" y="11"/>
                  </a:cubicBezTo>
                  <a:cubicBezTo>
                    <a:pt x="13" y="10"/>
                    <a:pt x="16" y="8"/>
                    <a:pt x="16" y="6"/>
                  </a:cubicBezTo>
                  <a:cubicBezTo>
                    <a:pt x="17" y="4"/>
                    <a:pt x="16" y="2"/>
                    <a:pt x="16" y="0"/>
                  </a:cubicBezTo>
                  <a:cubicBezTo>
                    <a:pt x="17" y="2"/>
                    <a:pt x="17" y="3"/>
                    <a:pt x="18" y="4"/>
                  </a:cubicBezTo>
                  <a:cubicBezTo>
                    <a:pt x="18" y="6"/>
                    <a:pt x="20" y="6"/>
                    <a:pt x="20" y="8"/>
                  </a:cubicBezTo>
                  <a:cubicBezTo>
                    <a:pt x="20" y="8"/>
                    <a:pt x="22" y="8"/>
                    <a:pt x="21" y="9"/>
                  </a:cubicBezTo>
                  <a:cubicBezTo>
                    <a:pt x="20" y="10"/>
                    <a:pt x="19" y="11"/>
                    <a:pt x="18" y="11"/>
                  </a:cubicBezTo>
                  <a:cubicBezTo>
                    <a:pt x="16" y="12"/>
                    <a:pt x="14" y="12"/>
                    <a:pt x="12" y="13"/>
                  </a:cubicBezTo>
                  <a:cubicBezTo>
                    <a:pt x="10" y="14"/>
                    <a:pt x="7" y="14"/>
                    <a:pt x="6" y="14"/>
                  </a:cubicBezTo>
                  <a:cubicBezTo>
                    <a:pt x="3" y="14"/>
                    <a:pt x="2" y="13"/>
                    <a:pt x="0" y="11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60" name="Freeform 588"/>
            <p:cNvSpPr>
              <a:spLocks/>
            </p:cNvSpPr>
            <p:nvPr/>
          </p:nvSpPr>
          <p:spPr bwMode="auto">
            <a:xfrm>
              <a:off x="2094" y="2620"/>
              <a:ext cx="182" cy="176"/>
            </a:xfrm>
            <a:custGeom>
              <a:avLst/>
              <a:gdLst/>
              <a:ahLst/>
              <a:cxnLst>
                <a:cxn ang="0">
                  <a:pos x="47" y="66"/>
                </a:cxn>
                <a:cxn ang="0">
                  <a:pos x="24" y="6"/>
                </a:cxn>
                <a:cxn ang="0">
                  <a:pos x="47" y="66"/>
                </a:cxn>
              </a:cxnLst>
              <a:rect l="0" t="0" r="r" b="b"/>
              <a:pathLst>
                <a:path w="73" h="66">
                  <a:moveTo>
                    <a:pt x="47" y="66"/>
                  </a:moveTo>
                  <a:cubicBezTo>
                    <a:pt x="73" y="63"/>
                    <a:pt x="48" y="0"/>
                    <a:pt x="24" y="6"/>
                  </a:cubicBezTo>
                  <a:cubicBezTo>
                    <a:pt x="0" y="12"/>
                    <a:pt x="15" y="65"/>
                    <a:pt x="47" y="66"/>
                  </a:cubicBezTo>
                  <a:close/>
                </a:path>
              </a:pathLst>
            </a:custGeom>
            <a:solidFill>
              <a:srgbClr val="F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61" name="Freeform 589"/>
            <p:cNvSpPr>
              <a:spLocks/>
            </p:cNvSpPr>
            <p:nvPr/>
          </p:nvSpPr>
          <p:spPr bwMode="auto">
            <a:xfrm>
              <a:off x="2109" y="2633"/>
              <a:ext cx="152" cy="150"/>
            </a:xfrm>
            <a:custGeom>
              <a:avLst/>
              <a:gdLst/>
              <a:ahLst/>
              <a:cxnLst>
                <a:cxn ang="0">
                  <a:pos x="39" y="56"/>
                </a:cxn>
                <a:cxn ang="0">
                  <a:pos x="19" y="5"/>
                </a:cxn>
                <a:cxn ang="0">
                  <a:pos x="39" y="56"/>
                </a:cxn>
              </a:cxnLst>
              <a:rect l="0" t="0" r="r" b="b"/>
              <a:pathLst>
                <a:path w="61" h="56">
                  <a:moveTo>
                    <a:pt x="39" y="56"/>
                  </a:moveTo>
                  <a:cubicBezTo>
                    <a:pt x="61" y="54"/>
                    <a:pt x="38" y="0"/>
                    <a:pt x="19" y="5"/>
                  </a:cubicBezTo>
                  <a:cubicBezTo>
                    <a:pt x="0" y="10"/>
                    <a:pt x="14" y="56"/>
                    <a:pt x="39" y="56"/>
                  </a:cubicBezTo>
                  <a:close/>
                </a:path>
              </a:pathLst>
            </a:custGeom>
            <a:solidFill>
              <a:srgbClr val="EB9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62" name="Freeform 590"/>
            <p:cNvSpPr>
              <a:spLocks/>
            </p:cNvSpPr>
            <p:nvPr/>
          </p:nvSpPr>
          <p:spPr bwMode="auto">
            <a:xfrm>
              <a:off x="2111" y="2647"/>
              <a:ext cx="118" cy="136"/>
            </a:xfrm>
            <a:custGeom>
              <a:avLst/>
              <a:gdLst/>
              <a:ahLst/>
              <a:cxnLst>
                <a:cxn ang="0">
                  <a:pos x="46" y="42"/>
                </a:cxn>
                <a:cxn ang="0">
                  <a:pos x="17" y="0"/>
                </a:cxn>
                <a:cxn ang="0">
                  <a:pos x="38" y="51"/>
                </a:cxn>
                <a:cxn ang="0">
                  <a:pos x="47" y="42"/>
                </a:cxn>
                <a:cxn ang="0">
                  <a:pos x="46" y="42"/>
                </a:cxn>
              </a:cxnLst>
              <a:rect l="0" t="0" r="r" b="b"/>
              <a:pathLst>
                <a:path w="47" h="51">
                  <a:moveTo>
                    <a:pt x="46" y="42"/>
                  </a:moveTo>
                  <a:cubicBezTo>
                    <a:pt x="27" y="42"/>
                    <a:pt x="14" y="15"/>
                    <a:pt x="17" y="0"/>
                  </a:cubicBezTo>
                  <a:cubicBezTo>
                    <a:pt x="0" y="6"/>
                    <a:pt x="14" y="51"/>
                    <a:pt x="38" y="51"/>
                  </a:cubicBezTo>
                  <a:cubicBezTo>
                    <a:pt x="44" y="51"/>
                    <a:pt x="46" y="47"/>
                    <a:pt x="47" y="42"/>
                  </a:cubicBezTo>
                  <a:cubicBezTo>
                    <a:pt x="47" y="42"/>
                    <a:pt x="46" y="42"/>
                    <a:pt x="46" y="42"/>
                  </a:cubicBezTo>
                  <a:close/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63" name="Freeform 591"/>
            <p:cNvSpPr>
              <a:spLocks/>
            </p:cNvSpPr>
            <p:nvPr/>
          </p:nvSpPr>
          <p:spPr bwMode="auto">
            <a:xfrm>
              <a:off x="2164" y="2711"/>
              <a:ext cx="17" cy="21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7" y="0"/>
                </a:cxn>
                <a:cxn ang="0">
                  <a:pos x="4" y="5"/>
                </a:cxn>
                <a:cxn ang="0">
                  <a:pos x="6" y="7"/>
                </a:cxn>
                <a:cxn ang="0">
                  <a:pos x="0" y="8"/>
                </a:cxn>
              </a:cxnLst>
              <a:rect l="0" t="0" r="r" b="b"/>
              <a:pathLst>
                <a:path w="7" h="8">
                  <a:moveTo>
                    <a:pt x="1" y="1"/>
                  </a:moveTo>
                  <a:cubicBezTo>
                    <a:pt x="3" y="1"/>
                    <a:pt x="5" y="0"/>
                    <a:pt x="7" y="0"/>
                  </a:cubicBezTo>
                  <a:cubicBezTo>
                    <a:pt x="4" y="1"/>
                    <a:pt x="3" y="3"/>
                    <a:pt x="4" y="5"/>
                  </a:cubicBezTo>
                  <a:cubicBezTo>
                    <a:pt x="4" y="6"/>
                    <a:pt x="5" y="7"/>
                    <a:pt x="6" y="7"/>
                  </a:cubicBezTo>
                  <a:cubicBezTo>
                    <a:pt x="4" y="7"/>
                    <a:pt x="2" y="8"/>
                    <a:pt x="0" y="8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64" name="Freeform 592"/>
            <p:cNvSpPr>
              <a:spLocks/>
            </p:cNvSpPr>
            <p:nvPr/>
          </p:nvSpPr>
          <p:spPr bwMode="auto">
            <a:xfrm>
              <a:off x="2144" y="2644"/>
              <a:ext cx="47" cy="37"/>
            </a:xfrm>
            <a:custGeom>
              <a:avLst/>
              <a:gdLst/>
              <a:ahLst/>
              <a:cxnLst>
                <a:cxn ang="0">
                  <a:pos x="4" y="14"/>
                </a:cxn>
                <a:cxn ang="0">
                  <a:pos x="8" y="5"/>
                </a:cxn>
                <a:cxn ang="0">
                  <a:pos x="19" y="8"/>
                </a:cxn>
                <a:cxn ang="0">
                  <a:pos x="10" y="1"/>
                </a:cxn>
                <a:cxn ang="0">
                  <a:pos x="4" y="1"/>
                </a:cxn>
                <a:cxn ang="0">
                  <a:pos x="0" y="7"/>
                </a:cxn>
              </a:cxnLst>
              <a:rect l="0" t="0" r="r" b="b"/>
              <a:pathLst>
                <a:path w="19" h="14">
                  <a:moveTo>
                    <a:pt x="4" y="14"/>
                  </a:moveTo>
                  <a:cubicBezTo>
                    <a:pt x="3" y="11"/>
                    <a:pt x="4" y="6"/>
                    <a:pt x="8" y="5"/>
                  </a:cubicBezTo>
                  <a:cubicBezTo>
                    <a:pt x="12" y="4"/>
                    <a:pt x="16" y="6"/>
                    <a:pt x="19" y="8"/>
                  </a:cubicBezTo>
                  <a:cubicBezTo>
                    <a:pt x="18" y="4"/>
                    <a:pt x="13" y="2"/>
                    <a:pt x="10" y="1"/>
                  </a:cubicBezTo>
                  <a:cubicBezTo>
                    <a:pt x="8" y="0"/>
                    <a:pt x="6" y="0"/>
                    <a:pt x="4" y="1"/>
                  </a:cubicBezTo>
                  <a:cubicBezTo>
                    <a:pt x="1" y="2"/>
                    <a:pt x="1" y="5"/>
                    <a:pt x="0" y="7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65" name="Freeform 593"/>
            <p:cNvSpPr>
              <a:spLocks/>
            </p:cNvSpPr>
            <p:nvPr/>
          </p:nvSpPr>
          <p:spPr bwMode="auto">
            <a:xfrm>
              <a:off x="2199" y="2713"/>
              <a:ext cx="30" cy="59"/>
            </a:xfrm>
            <a:custGeom>
              <a:avLst/>
              <a:gdLst/>
              <a:ahLst/>
              <a:cxnLst>
                <a:cxn ang="0">
                  <a:pos x="1" y="15"/>
                </a:cxn>
                <a:cxn ang="0">
                  <a:pos x="9" y="11"/>
                </a:cxn>
                <a:cxn ang="0">
                  <a:pos x="5" y="5"/>
                </a:cxn>
                <a:cxn ang="0">
                  <a:pos x="0" y="4"/>
                </a:cxn>
                <a:cxn ang="0">
                  <a:pos x="4" y="3"/>
                </a:cxn>
                <a:cxn ang="0">
                  <a:pos x="7" y="2"/>
                </a:cxn>
                <a:cxn ang="0">
                  <a:pos x="9" y="1"/>
                </a:cxn>
                <a:cxn ang="0">
                  <a:pos x="11" y="4"/>
                </a:cxn>
                <a:cxn ang="0">
                  <a:pos x="12" y="11"/>
                </a:cxn>
                <a:cxn ang="0">
                  <a:pos x="11" y="17"/>
                </a:cxn>
                <a:cxn ang="0">
                  <a:pos x="7" y="22"/>
                </a:cxn>
              </a:cxnLst>
              <a:rect l="0" t="0" r="r" b="b"/>
              <a:pathLst>
                <a:path w="12" h="22">
                  <a:moveTo>
                    <a:pt x="1" y="15"/>
                  </a:moveTo>
                  <a:cubicBezTo>
                    <a:pt x="6" y="17"/>
                    <a:pt x="9" y="15"/>
                    <a:pt x="9" y="11"/>
                  </a:cubicBezTo>
                  <a:cubicBezTo>
                    <a:pt x="9" y="9"/>
                    <a:pt x="7" y="6"/>
                    <a:pt x="5" y="5"/>
                  </a:cubicBezTo>
                  <a:cubicBezTo>
                    <a:pt x="3" y="5"/>
                    <a:pt x="1" y="4"/>
                    <a:pt x="0" y="4"/>
                  </a:cubicBezTo>
                  <a:cubicBezTo>
                    <a:pt x="1" y="4"/>
                    <a:pt x="2" y="4"/>
                    <a:pt x="4" y="3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8" y="2"/>
                    <a:pt x="9" y="0"/>
                    <a:pt x="9" y="1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1" y="7"/>
                    <a:pt x="11" y="9"/>
                    <a:pt x="12" y="11"/>
                  </a:cubicBezTo>
                  <a:cubicBezTo>
                    <a:pt x="12" y="13"/>
                    <a:pt x="11" y="15"/>
                    <a:pt x="11" y="17"/>
                  </a:cubicBezTo>
                  <a:cubicBezTo>
                    <a:pt x="11" y="19"/>
                    <a:pt x="9" y="20"/>
                    <a:pt x="7" y="22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66" name="Freeform 594"/>
            <p:cNvSpPr>
              <a:spLocks/>
            </p:cNvSpPr>
            <p:nvPr/>
          </p:nvSpPr>
          <p:spPr bwMode="auto">
            <a:xfrm>
              <a:off x="3231" y="1724"/>
              <a:ext cx="153" cy="216"/>
            </a:xfrm>
            <a:custGeom>
              <a:avLst/>
              <a:gdLst/>
              <a:ahLst/>
              <a:cxnLst>
                <a:cxn ang="0">
                  <a:pos x="26" y="70"/>
                </a:cxn>
                <a:cxn ang="0">
                  <a:pos x="37" y="6"/>
                </a:cxn>
                <a:cxn ang="0">
                  <a:pos x="26" y="70"/>
                </a:cxn>
              </a:cxnLst>
              <a:rect l="0" t="0" r="r" b="b"/>
              <a:pathLst>
                <a:path w="61" h="81">
                  <a:moveTo>
                    <a:pt x="26" y="70"/>
                  </a:moveTo>
                  <a:cubicBezTo>
                    <a:pt x="51" y="81"/>
                    <a:pt x="61" y="13"/>
                    <a:pt x="37" y="6"/>
                  </a:cubicBezTo>
                  <a:cubicBezTo>
                    <a:pt x="13" y="0"/>
                    <a:pt x="0" y="53"/>
                    <a:pt x="26" y="70"/>
                  </a:cubicBezTo>
                  <a:close/>
                </a:path>
              </a:pathLst>
            </a:custGeom>
            <a:solidFill>
              <a:srgbClr val="F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67" name="Freeform 595"/>
            <p:cNvSpPr>
              <a:spLocks/>
            </p:cNvSpPr>
            <p:nvPr/>
          </p:nvSpPr>
          <p:spPr bwMode="auto">
            <a:xfrm>
              <a:off x="3246" y="1740"/>
              <a:ext cx="123" cy="184"/>
            </a:xfrm>
            <a:custGeom>
              <a:avLst/>
              <a:gdLst/>
              <a:ahLst/>
              <a:cxnLst>
                <a:cxn ang="0">
                  <a:pos x="22" y="60"/>
                </a:cxn>
                <a:cxn ang="0">
                  <a:pos x="30" y="5"/>
                </a:cxn>
                <a:cxn ang="0">
                  <a:pos x="22" y="60"/>
                </a:cxn>
              </a:cxnLst>
              <a:rect l="0" t="0" r="r" b="b"/>
              <a:pathLst>
                <a:path w="49" h="69">
                  <a:moveTo>
                    <a:pt x="22" y="60"/>
                  </a:moveTo>
                  <a:cubicBezTo>
                    <a:pt x="41" y="69"/>
                    <a:pt x="49" y="10"/>
                    <a:pt x="30" y="5"/>
                  </a:cubicBezTo>
                  <a:cubicBezTo>
                    <a:pt x="11" y="0"/>
                    <a:pt x="0" y="46"/>
                    <a:pt x="22" y="60"/>
                  </a:cubicBezTo>
                  <a:close/>
                </a:path>
              </a:pathLst>
            </a:custGeom>
            <a:solidFill>
              <a:srgbClr val="EB9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68" name="Freeform 596"/>
            <p:cNvSpPr>
              <a:spLocks/>
            </p:cNvSpPr>
            <p:nvPr/>
          </p:nvSpPr>
          <p:spPr bwMode="auto">
            <a:xfrm>
              <a:off x="3249" y="1743"/>
              <a:ext cx="82" cy="162"/>
            </a:xfrm>
            <a:custGeom>
              <a:avLst/>
              <a:gdLst/>
              <a:ahLst/>
              <a:cxnLst>
                <a:cxn ang="0">
                  <a:pos x="32" y="54"/>
                </a:cxn>
                <a:cxn ang="0">
                  <a:pos x="28" y="4"/>
                </a:cxn>
                <a:cxn ang="0">
                  <a:pos x="21" y="59"/>
                </a:cxn>
                <a:cxn ang="0">
                  <a:pos x="33" y="55"/>
                </a:cxn>
                <a:cxn ang="0">
                  <a:pos x="32" y="54"/>
                </a:cxn>
              </a:cxnLst>
              <a:rect l="0" t="0" r="r" b="b"/>
              <a:pathLst>
                <a:path w="33" h="61">
                  <a:moveTo>
                    <a:pt x="32" y="54"/>
                  </a:moveTo>
                  <a:cubicBezTo>
                    <a:pt x="16" y="44"/>
                    <a:pt x="18" y="15"/>
                    <a:pt x="28" y="4"/>
                  </a:cubicBezTo>
                  <a:cubicBezTo>
                    <a:pt x="10" y="0"/>
                    <a:pt x="0" y="45"/>
                    <a:pt x="21" y="59"/>
                  </a:cubicBezTo>
                  <a:cubicBezTo>
                    <a:pt x="26" y="61"/>
                    <a:pt x="30" y="59"/>
                    <a:pt x="33" y="55"/>
                  </a:cubicBezTo>
                  <a:cubicBezTo>
                    <a:pt x="32" y="55"/>
                    <a:pt x="32" y="55"/>
                    <a:pt x="32" y="54"/>
                  </a:cubicBezTo>
                  <a:close/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69" name="Freeform 597"/>
            <p:cNvSpPr>
              <a:spLocks/>
            </p:cNvSpPr>
            <p:nvPr/>
          </p:nvSpPr>
          <p:spPr bwMode="auto">
            <a:xfrm>
              <a:off x="3286" y="1815"/>
              <a:ext cx="25" cy="2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0" y="2"/>
                </a:cxn>
                <a:cxn ang="0">
                  <a:pos x="5" y="5"/>
                </a:cxn>
                <a:cxn ang="0">
                  <a:pos x="6" y="9"/>
                </a:cxn>
                <a:cxn ang="0">
                  <a:pos x="0" y="6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cubicBezTo>
                    <a:pt x="6" y="1"/>
                    <a:pt x="8" y="1"/>
                    <a:pt x="10" y="2"/>
                  </a:cubicBezTo>
                  <a:cubicBezTo>
                    <a:pt x="8" y="2"/>
                    <a:pt x="6" y="3"/>
                    <a:pt x="5" y="5"/>
                  </a:cubicBezTo>
                  <a:cubicBezTo>
                    <a:pt x="5" y="6"/>
                    <a:pt x="5" y="8"/>
                    <a:pt x="6" y="9"/>
                  </a:cubicBezTo>
                  <a:cubicBezTo>
                    <a:pt x="5" y="7"/>
                    <a:pt x="2" y="7"/>
                    <a:pt x="0" y="6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70" name="Freeform 598"/>
            <p:cNvSpPr>
              <a:spLocks/>
            </p:cNvSpPr>
            <p:nvPr/>
          </p:nvSpPr>
          <p:spPr bwMode="auto">
            <a:xfrm>
              <a:off x="3301" y="1751"/>
              <a:ext cx="43" cy="37"/>
            </a:xfrm>
            <a:custGeom>
              <a:avLst/>
              <a:gdLst/>
              <a:ahLst/>
              <a:cxnLst>
                <a:cxn ang="0">
                  <a:pos x="1" y="11"/>
                </a:cxn>
                <a:cxn ang="0">
                  <a:pos x="9" y="6"/>
                </a:cxn>
                <a:cxn ang="0">
                  <a:pos x="17" y="14"/>
                </a:cxn>
                <a:cxn ang="0">
                  <a:pos x="12" y="3"/>
                </a:cxn>
                <a:cxn ang="0">
                  <a:pos x="7" y="0"/>
                </a:cxn>
                <a:cxn ang="0">
                  <a:pos x="0" y="4"/>
                </a:cxn>
              </a:cxnLst>
              <a:rect l="0" t="0" r="r" b="b"/>
              <a:pathLst>
                <a:path w="17" h="14">
                  <a:moveTo>
                    <a:pt x="1" y="11"/>
                  </a:moveTo>
                  <a:cubicBezTo>
                    <a:pt x="1" y="8"/>
                    <a:pt x="5" y="5"/>
                    <a:pt x="9" y="6"/>
                  </a:cubicBezTo>
                  <a:cubicBezTo>
                    <a:pt x="12" y="7"/>
                    <a:pt x="15" y="11"/>
                    <a:pt x="17" y="14"/>
                  </a:cubicBezTo>
                  <a:cubicBezTo>
                    <a:pt x="17" y="10"/>
                    <a:pt x="15" y="6"/>
                    <a:pt x="12" y="3"/>
                  </a:cubicBezTo>
                  <a:cubicBezTo>
                    <a:pt x="11" y="1"/>
                    <a:pt x="9" y="0"/>
                    <a:pt x="7" y="0"/>
                  </a:cubicBezTo>
                  <a:cubicBezTo>
                    <a:pt x="4" y="0"/>
                    <a:pt x="2" y="2"/>
                    <a:pt x="0" y="4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71" name="Freeform 599"/>
            <p:cNvSpPr>
              <a:spLocks/>
            </p:cNvSpPr>
            <p:nvPr/>
          </p:nvSpPr>
          <p:spPr bwMode="auto">
            <a:xfrm>
              <a:off x="3311" y="1841"/>
              <a:ext cx="35" cy="54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8" y="11"/>
                </a:cxn>
                <a:cxn ang="0">
                  <a:pos x="8" y="4"/>
                </a:cxn>
                <a:cxn ang="0">
                  <a:pos x="3" y="0"/>
                </a:cxn>
                <a:cxn ang="0">
                  <a:pos x="8" y="2"/>
                </a:cxn>
                <a:cxn ang="0">
                  <a:pos x="12" y="2"/>
                </a:cxn>
                <a:cxn ang="0">
                  <a:pos x="13" y="3"/>
                </a:cxn>
                <a:cxn ang="0">
                  <a:pos x="13" y="6"/>
                </a:cxn>
                <a:cxn ang="0">
                  <a:pos x="10" y="13"/>
                </a:cxn>
                <a:cxn ang="0">
                  <a:pos x="7" y="17"/>
                </a:cxn>
                <a:cxn ang="0">
                  <a:pos x="1" y="20"/>
                </a:cxn>
              </a:cxnLst>
              <a:rect l="0" t="0" r="r" b="b"/>
              <a:pathLst>
                <a:path w="14" h="20">
                  <a:moveTo>
                    <a:pt x="0" y="11"/>
                  </a:moveTo>
                  <a:cubicBezTo>
                    <a:pt x="2" y="14"/>
                    <a:pt x="7" y="15"/>
                    <a:pt x="8" y="11"/>
                  </a:cubicBezTo>
                  <a:cubicBezTo>
                    <a:pt x="9" y="9"/>
                    <a:pt x="9" y="6"/>
                    <a:pt x="8" y="4"/>
                  </a:cubicBezTo>
                  <a:cubicBezTo>
                    <a:pt x="7" y="3"/>
                    <a:pt x="5" y="1"/>
                    <a:pt x="3" y="0"/>
                  </a:cubicBezTo>
                  <a:cubicBezTo>
                    <a:pt x="5" y="1"/>
                    <a:pt x="6" y="2"/>
                    <a:pt x="8" y="2"/>
                  </a:cubicBezTo>
                  <a:cubicBezTo>
                    <a:pt x="9" y="2"/>
                    <a:pt x="10" y="2"/>
                    <a:pt x="12" y="2"/>
                  </a:cubicBezTo>
                  <a:cubicBezTo>
                    <a:pt x="12" y="3"/>
                    <a:pt x="13" y="2"/>
                    <a:pt x="13" y="3"/>
                  </a:cubicBezTo>
                  <a:cubicBezTo>
                    <a:pt x="14" y="4"/>
                    <a:pt x="13" y="5"/>
                    <a:pt x="13" y="6"/>
                  </a:cubicBezTo>
                  <a:cubicBezTo>
                    <a:pt x="12" y="8"/>
                    <a:pt x="11" y="10"/>
                    <a:pt x="10" y="13"/>
                  </a:cubicBezTo>
                  <a:cubicBezTo>
                    <a:pt x="10" y="14"/>
                    <a:pt x="8" y="16"/>
                    <a:pt x="7" y="17"/>
                  </a:cubicBezTo>
                  <a:cubicBezTo>
                    <a:pt x="6" y="19"/>
                    <a:pt x="4" y="19"/>
                    <a:pt x="1" y="20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72" name="Freeform 600"/>
            <p:cNvSpPr>
              <a:spLocks/>
            </p:cNvSpPr>
            <p:nvPr/>
          </p:nvSpPr>
          <p:spPr bwMode="auto">
            <a:xfrm>
              <a:off x="2791" y="2385"/>
              <a:ext cx="235" cy="144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94" y="54"/>
                </a:cxn>
                <a:cxn ang="0">
                  <a:pos x="46" y="11"/>
                </a:cxn>
                <a:cxn ang="0">
                  <a:pos x="11" y="20"/>
                </a:cxn>
              </a:cxnLst>
              <a:rect l="0" t="0" r="r" b="b"/>
              <a:pathLst>
                <a:path w="94" h="54">
                  <a:moveTo>
                    <a:pt x="0" y="52"/>
                  </a:moveTo>
                  <a:cubicBezTo>
                    <a:pt x="10" y="19"/>
                    <a:pt x="73" y="18"/>
                    <a:pt x="94" y="54"/>
                  </a:cubicBezTo>
                  <a:cubicBezTo>
                    <a:pt x="87" y="37"/>
                    <a:pt x="91" y="22"/>
                    <a:pt x="46" y="11"/>
                  </a:cubicBezTo>
                  <a:cubicBezTo>
                    <a:pt x="2" y="0"/>
                    <a:pt x="11" y="20"/>
                    <a:pt x="11" y="20"/>
                  </a:cubicBezTo>
                </a:path>
              </a:pathLst>
            </a:custGeom>
            <a:solidFill>
              <a:srgbClr val="E0DB9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73" name="Freeform 601"/>
            <p:cNvSpPr>
              <a:spLocks/>
            </p:cNvSpPr>
            <p:nvPr/>
          </p:nvSpPr>
          <p:spPr bwMode="auto">
            <a:xfrm>
              <a:off x="2999" y="2585"/>
              <a:ext cx="62" cy="139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18" y="16"/>
                </a:cxn>
                <a:cxn ang="0">
                  <a:pos x="0" y="52"/>
                </a:cxn>
                <a:cxn ang="0">
                  <a:pos x="20" y="21"/>
                </a:cxn>
                <a:cxn ang="0">
                  <a:pos x="25" y="1"/>
                </a:cxn>
              </a:cxnLst>
              <a:rect l="0" t="0" r="r" b="b"/>
              <a:pathLst>
                <a:path w="25" h="52">
                  <a:moveTo>
                    <a:pt x="25" y="1"/>
                  </a:moveTo>
                  <a:cubicBezTo>
                    <a:pt x="21" y="0"/>
                    <a:pt x="21" y="3"/>
                    <a:pt x="18" y="16"/>
                  </a:cubicBezTo>
                  <a:cubicBezTo>
                    <a:pt x="15" y="29"/>
                    <a:pt x="5" y="48"/>
                    <a:pt x="0" y="52"/>
                  </a:cubicBezTo>
                  <a:cubicBezTo>
                    <a:pt x="11" y="46"/>
                    <a:pt x="16" y="33"/>
                    <a:pt x="20" y="21"/>
                  </a:cubicBezTo>
                  <a:cubicBezTo>
                    <a:pt x="24" y="9"/>
                    <a:pt x="22" y="2"/>
                    <a:pt x="25" y="1"/>
                  </a:cubicBezTo>
                  <a:close/>
                </a:path>
              </a:pathLst>
            </a:custGeom>
            <a:solidFill>
              <a:srgbClr val="F7F0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74" name="Freeform 602"/>
            <p:cNvSpPr>
              <a:spLocks/>
            </p:cNvSpPr>
            <p:nvPr/>
          </p:nvSpPr>
          <p:spPr bwMode="auto">
            <a:xfrm>
              <a:off x="2856" y="2372"/>
              <a:ext cx="193" cy="12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77" y="45"/>
                </a:cxn>
                <a:cxn ang="0">
                  <a:pos x="0" y="1"/>
                </a:cxn>
              </a:cxnLst>
              <a:rect l="0" t="0" r="r" b="b"/>
              <a:pathLst>
                <a:path w="77" h="45">
                  <a:moveTo>
                    <a:pt x="0" y="1"/>
                  </a:moveTo>
                  <a:cubicBezTo>
                    <a:pt x="14" y="0"/>
                    <a:pt x="62" y="2"/>
                    <a:pt x="77" y="45"/>
                  </a:cubicBezTo>
                  <a:cubicBezTo>
                    <a:pt x="71" y="35"/>
                    <a:pt x="55" y="9"/>
                    <a:pt x="0" y="1"/>
                  </a:cubicBezTo>
                  <a:close/>
                </a:path>
              </a:pathLst>
            </a:custGeom>
            <a:solidFill>
              <a:srgbClr val="F7F0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75" name="Freeform 603"/>
            <p:cNvSpPr>
              <a:spLocks/>
            </p:cNvSpPr>
            <p:nvPr/>
          </p:nvSpPr>
          <p:spPr bwMode="auto">
            <a:xfrm>
              <a:off x="2656" y="2423"/>
              <a:ext cx="85" cy="194"/>
            </a:xfrm>
            <a:custGeom>
              <a:avLst/>
              <a:gdLst/>
              <a:ahLst/>
              <a:cxnLst>
                <a:cxn ang="0">
                  <a:pos x="8" y="73"/>
                </a:cxn>
                <a:cxn ang="0">
                  <a:pos x="34" y="0"/>
                </a:cxn>
                <a:cxn ang="0">
                  <a:pos x="8" y="73"/>
                </a:cxn>
              </a:cxnLst>
              <a:rect l="0" t="0" r="r" b="b"/>
              <a:pathLst>
                <a:path w="34" h="73">
                  <a:moveTo>
                    <a:pt x="8" y="73"/>
                  </a:moveTo>
                  <a:cubicBezTo>
                    <a:pt x="0" y="38"/>
                    <a:pt x="14" y="13"/>
                    <a:pt x="34" y="0"/>
                  </a:cubicBezTo>
                  <a:cubicBezTo>
                    <a:pt x="27" y="7"/>
                    <a:pt x="5" y="27"/>
                    <a:pt x="8" y="73"/>
                  </a:cubicBezTo>
                  <a:close/>
                </a:path>
              </a:pathLst>
            </a:custGeom>
            <a:solidFill>
              <a:srgbClr val="F7F0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76" name="Freeform 604"/>
            <p:cNvSpPr>
              <a:spLocks noEditPoints="1"/>
            </p:cNvSpPr>
            <p:nvPr/>
          </p:nvSpPr>
          <p:spPr bwMode="auto">
            <a:xfrm>
              <a:off x="2661" y="2361"/>
              <a:ext cx="420" cy="440"/>
            </a:xfrm>
            <a:custGeom>
              <a:avLst/>
              <a:gdLst/>
              <a:ahLst/>
              <a:cxnLst>
                <a:cxn ang="0">
                  <a:pos x="89" y="0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89" y="0"/>
                </a:cxn>
                <a:cxn ang="0">
                  <a:pos x="149" y="88"/>
                </a:cxn>
                <a:cxn ang="0">
                  <a:pos x="129" y="135"/>
                </a:cxn>
                <a:cxn ang="0">
                  <a:pos x="138" y="150"/>
                </a:cxn>
                <a:cxn ang="0">
                  <a:pos x="167" y="90"/>
                </a:cxn>
                <a:cxn ang="0">
                  <a:pos x="149" y="88"/>
                </a:cxn>
                <a:cxn ang="0">
                  <a:pos x="74" y="18"/>
                </a:cxn>
                <a:cxn ang="0">
                  <a:pos x="74" y="18"/>
                </a:cxn>
                <a:cxn ang="0">
                  <a:pos x="87" y="17"/>
                </a:cxn>
                <a:cxn ang="0">
                  <a:pos x="88" y="17"/>
                </a:cxn>
                <a:cxn ang="0">
                  <a:pos x="134" y="38"/>
                </a:cxn>
                <a:cxn ang="0">
                  <a:pos x="146" y="60"/>
                </a:cxn>
                <a:cxn ang="0">
                  <a:pos x="162" y="57"/>
                </a:cxn>
                <a:cxn ang="0">
                  <a:pos x="147" y="26"/>
                </a:cxn>
                <a:cxn ang="0">
                  <a:pos x="89" y="0"/>
                </a:cxn>
                <a:cxn ang="0">
                  <a:pos x="72" y="0"/>
                </a:cxn>
                <a:cxn ang="0">
                  <a:pos x="74" y="18"/>
                </a:cxn>
                <a:cxn ang="0">
                  <a:pos x="30" y="18"/>
                </a:cxn>
                <a:cxn ang="0">
                  <a:pos x="30" y="18"/>
                </a:cxn>
                <a:cxn ang="0">
                  <a:pos x="25" y="22"/>
                </a:cxn>
                <a:cxn ang="0">
                  <a:pos x="0" y="74"/>
                </a:cxn>
                <a:cxn ang="0">
                  <a:pos x="20" y="134"/>
                </a:cxn>
                <a:cxn ang="0">
                  <a:pos x="20" y="135"/>
                </a:cxn>
                <a:cxn ang="0">
                  <a:pos x="34" y="124"/>
                </a:cxn>
                <a:cxn ang="0">
                  <a:pos x="18" y="74"/>
                </a:cxn>
                <a:cxn ang="0">
                  <a:pos x="36" y="35"/>
                </a:cxn>
                <a:cxn ang="0">
                  <a:pos x="42" y="30"/>
                </a:cxn>
                <a:cxn ang="0">
                  <a:pos x="30" y="18"/>
                </a:cxn>
                <a:cxn ang="0">
                  <a:pos x="115" y="143"/>
                </a:cxn>
                <a:cxn ang="0">
                  <a:pos x="83" y="147"/>
                </a:cxn>
                <a:cxn ang="0">
                  <a:pos x="55" y="140"/>
                </a:cxn>
                <a:cxn ang="0">
                  <a:pos x="45" y="154"/>
                </a:cxn>
                <a:cxn ang="0">
                  <a:pos x="45" y="154"/>
                </a:cxn>
                <a:cxn ang="0">
                  <a:pos x="82" y="164"/>
                </a:cxn>
                <a:cxn ang="0">
                  <a:pos x="120" y="159"/>
                </a:cxn>
                <a:cxn ang="0">
                  <a:pos x="115" y="143"/>
                </a:cxn>
              </a:cxnLst>
              <a:rect l="0" t="0" r="r" b="b"/>
              <a:pathLst>
                <a:path w="168" h="165">
                  <a:moveTo>
                    <a:pt x="89" y="0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lose/>
                  <a:moveTo>
                    <a:pt x="149" y="88"/>
                  </a:moveTo>
                  <a:cubicBezTo>
                    <a:pt x="147" y="110"/>
                    <a:pt x="140" y="125"/>
                    <a:pt x="129" y="135"/>
                  </a:cubicBezTo>
                  <a:cubicBezTo>
                    <a:pt x="123" y="140"/>
                    <a:pt x="130" y="155"/>
                    <a:pt x="138" y="150"/>
                  </a:cubicBezTo>
                  <a:cubicBezTo>
                    <a:pt x="154" y="138"/>
                    <a:pt x="164" y="118"/>
                    <a:pt x="167" y="90"/>
                  </a:cubicBezTo>
                  <a:cubicBezTo>
                    <a:pt x="168" y="75"/>
                    <a:pt x="150" y="74"/>
                    <a:pt x="149" y="88"/>
                  </a:cubicBezTo>
                  <a:close/>
                  <a:moveTo>
                    <a:pt x="74" y="18"/>
                  </a:moveTo>
                  <a:cubicBezTo>
                    <a:pt x="74" y="18"/>
                    <a:pt x="74" y="18"/>
                    <a:pt x="74" y="18"/>
                  </a:cubicBezTo>
                  <a:cubicBezTo>
                    <a:pt x="78" y="17"/>
                    <a:pt x="83" y="17"/>
                    <a:pt x="87" y="17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107" y="18"/>
                    <a:pt x="123" y="25"/>
                    <a:pt x="134" y="38"/>
                  </a:cubicBezTo>
                  <a:cubicBezTo>
                    <a:pt x="142" y="48"/>
                    <a:pt x="143" y="52"/>
                    <a:pt x="146" y="60"/>
                  </a:cubicBezTo>
                  <a:cubicBezTo>
                    <a:pt x="148" y="73"/>
                    <a:pt x="165" y="69"/>
                    <a:pt x="162" y="57"/>
                  </a:cubicBezTo>
                  <a:cubicBezTo>
                    <a:pt x="160" y="45"/>
                    <a:pt x="154" y="34"/>
                    <a:pt x="147" y="26"/>
                  </a:cubicBezTo>
                  <a:cubicBezTo>
                    <a:pt x="133" y="10"/>
                    <a:pt x="113" y="1"/>
                    <a:pt x="89" y="0"/>
                  </a:cubicBezTo>
                  <a:cubicBezTo>
                    <a:pt x="83" y="0"/>
                    <a:pt x="77" y="0"/>
                    <a:pt x="72" y="0"/>
                  </a:cubicBezTo>
                  <a:cubicBezTo>
                    <a:pt x="61" y="1"/>
                    <a:pt x="64" y="19"/>
                    <a:pt x="74" y="18"/>
                  </a:cubicBezTo>
                  <a:close/>
                  <a:moveTo>
                    <a:pt x="30" y="18"/>
                  </a:moveTo>
                  <a:cubicBezTo>
                    <a:pt x="30" y="18"/>
                    <a:pt x="30" y="18"/>
                    <a:pt x="30" y="18"/>
                  </a:cubicBezTo>
                  <a:cubicBezTo>
                    <a:pt x="28" y="19"/>
                    <a:pt x="26" y="20"/>
                    <a:pt x="25" y="22"/>
                  </a:cubicBezTo>
                  <a:cubicBezTo>
                    <a:pt x="9" y="36"/>
                    <a:pt x="0" y="55"/>
                    <a:pt x="0" y="74"/>
                  </a:cubicBezTo>
                  <a:cubicBezTo>
                    <a:pt x="0" y="95"/>
                    <a:pt x="6" y="117"/>
                    <a:pt x="20" y="134"/>
                  </a:cubicBezTo>
                  <a:cubicBezTo>
                    <a:pt x="20" y="135"/>
                    <a:pt x="20" y="135"/>
                    <a:pt x="20" y="135"/>
                  </a:cubicBezTo>
                  <a:cubicBezTo>
                    <a:pt x="28" y="142"/>
                    <a:pt x="41" y="133"/>
                    <a:pt x="34" y="124"/>
                  </a:cubicBezTo>
                  <a:cubicBezTo>
                    <a:pt x="20" y="108"/>
                    <a:pt x="18" y="86"/>
                    <a:pt x="18" y="74"/>
                  </a:cubicBezTo>
                  <a:cubicBezTo>
                    <a:pt x="18" y="60"/>
                    <a:pt x="24" y="46"/>
                    <a:pt x="36" y="35"/>
                  </a:cubicBezTo>
                  <a:cubicBezTo>
                    <a:pt x="38" y="33"/>
                    <a:pt x="40" y="32"/>
                    <a:pt x="42" y="30"/>
                  </a:cubicBezTo>
                  <a:cubicBezTo>
                    <a:pt x="50" y="24"/>
                    <a:pt x="42" y="7"/>
                    <a:pt x="30" y="18"/>
                  </a:cubicBezTo>
                  <a:close/>
                  <a:moveTo>
                    <a:pt x="115" y="143"/>
                  </a:moveTo>
                  <a:cubicBezTo>
                    <a:pt x="106" y="146"/>
                    <a:pt x="96" y="147"/>
                    <a:pt x="83" y="147"/>
                  </a:cubicBezTo>
                  <a:cubicBezTo>
                    <a:pt x="72" y="146"/>
                    <a:pt x="63" y="143"/>
                    <a:pt x="55" y="140"/>
                  </a:cubicBezTo>
                  <a:cubicBezTo>
                    <a:pt x="45" y="136"/>
                    <a:pt x="39" y="149"/>
                    <a:pt x="45" y="154"/>
                  </a:cubicBezTo>
                  <a:cubicBezTo>
                    <a:pt x="45" y="154"/>
                    <a:pt x="45" y="154"/>
                    <a:pt x="45" y="154"/>
                  </a:cubicBezTo>
                  <a:cubicBezTo>
                    <a:pt x="55" y="160"/>
                    <a:pt x="67" y="163"/>
                    <a:pt x="82" y="164"/>
                  </a:cubicBezTo>
                  <a:cubicBezTo>
                    <a:pt x="97" y="165"/>
                    <a:pt x="109" y="163"/>
                    <a:pt x="120" y="159"/>
                  </a:cubicBezTo>
                  <a:cubicBezTo>
                    <a:pt x="129" y="156"/>
                    <a:pt x="121" y="141"/>
                    <a:pt x="115" y="143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77" name="Freeform 605"/>
            <p:cNvSpPr>
              <a:spLocks/>
            </p:cNvSpPr>
            <p:nvPr/>
          </p:nvSpPr>
          <p:spPr bwMode="auto">
            <a:xfrm>
              <a:off x="2706" y="2388"/>
              <a:ext cx="353" cy="384"/>
            </a:xfrm>
            <a:custGeom>
              <a:avLst/>
              <a:gdLst/>
              <a:ahLst/>
              <a:cxnLst>
                <a:cxn ang="0">
                  <a:pos x="111" y="125"/>
                </a:cxn>
                <a:cxn ang="0">
                  <a:pos x="131" y="78"/>
                </a:cxn>
                <a:cxn ang="0">
                  <a:pos x="141" y="68"/>
                </a:cxn>
                <a:cxn ang="0">
                  <a:pos x="140" y="58"/>
                </a:cxn>
                <a:cxn ang="0">
                  <a:pos x="139" y="58"/>
                </a:cxn>
                <a:cxn ang="0">
                  <a:pos x="128" y="50"/>
                </a:cxn>
                <a:cxn ang="0">
                  <a:pos x="116" y="28"/>
                </a:cxn>
                <a:cxn ang="0">
                  <a:pos x="70" y="7"/>
                </a:cxn>
                <a:cxn ang="0">
                  <a:pos x="69" y="7"/>
                </a:cxn>
                <a:cxn ang="0">
                  <a:pos x="56" y="8"/>
                </a:cxn>
                <a:cxn ang="0">
                  <a:pos x="56" y="8"/>
                </a:cxn>
                <a:cxn ang="0">
                  <a:pos x="47" y="0"/>
                </a:cxn>
                <a:cxn ang="0">
                  <a:pos x="26" y="8"/>
                </a:cxn>
                <a:cxn ang="0">
                  <a:pos x="24" y="20"/>
                </a:cxn>
                <a:cxn ang="0">
                  <a:pos x="18" y="25"/>
                </a:cxn>
                <a:cxn ang="0">
                  <a:pos x="0" y="64"/>
                </a:cxn>
                <a:cxn ang="0">
                  <a:pos x="16" y="114"/>
                </a:cxn>
                <a:cxn ang="0">
                  <a:pos x="13" y="127"/>
                </a:cxn>
                <a:cxn ang="0">
                  <a:pos x="25" y="136"/>
                </a:cxn>
                <a:cxn ang="0">
                  <a:pos x="37" y="130"/>
                </a:cxn>
                <a:cxn ang="0">
                  <a:pos x="65" y="137"/>
                </a:cxn>
                <a:cxn ang="0">
                  <a:pos x="97" y="133"/>
                </a:cxn>
                <a:cxn ang="0">
                  <a:pos x="106" y="144"/>
                </a:cxn>
                <a:cxn ang="0">
                  <a:pos x="106" y="144"/>
                </a:cxn>
                <a:cxn ang="0">
                  <a:pos x="113" y="140"/>
                </a:cxn>
                <a:cxn ang="0">
                  <a:pos x="111" y="125"/>
                </a:cxn>
              </a:cxnLst>
              <a:rect l="0" t="0" r="r" b="b"/>
              <a:pathLst>
                <a:path w="141" h="144">
                  <a:moveTo>
                    <a:pt x="111" y="125"/>
                  </a:moveTo>
                  <a:cubicBezTo>
                    <a:pt x="122" y="115"/>
                    <a:pt x="129" y="100"/>
                    <a:pt x="131" y="78"/>
                  </a:cubicBezTo>
                  <a:cubicBezTo>
                    <a:pt x="132" y="71"/>
                    <a:pt x="137" y="68"/>
                    <a:pt x="141" y="68"/>
                  </a:cubicBezTo>
                  <a:cubicBezTo>
                    <a:pt x="137" y="66"/>
                    <a:pt x="136" y="61"/>
                    <a:pt x="140" y="58"/>
                  </a:cubicBezTo>
                  <a:cubicBezTo>
                    <a:pt x="139" y="58"/>
                    <a:pt x="139" y="58"/>
                    <a:pt x="139" y="58"/>
                  </a:cubicBezTo>
                  <a:cubicBezTo>
                    <a:pt x="135" y="59"/>
                    <a:pt x="129" y="58"/>
                    <a:pt x="128" y="50"/>
                  </a:cubicBezTo>
                  <a:cubicBezTo>
                    <a:pt x="125" y="42"/>
                    <a:pt x="124" y="38"/>
                    <a:pt x="116" y="28"/>
                  </a:cubicBezTo>
                  <a:cubicBezTo>
                    <a:pt x="105" y="15"/>
                    <a:pt x="89" y="8"/>
                    <a:pt x="70" y="7"/>
                  </a:cubicBezTo>
                  <a:cubicBezTo>
                    <a:pt x="70" y="7"/>
                    <a:pt x="70" y="7"/>
                    <a:pt x="69" y="7"/>
                  </a:cubicBezTo>
                  <a:cubicBezTo>
                    <a:pt x="65" y="7"/>
                    <a:pt x="60" y="7"/>
                    <a:pt x="56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1" y="8"/>
                    <a:pt x="48" y="5"/>
                    <a:pt x="47" y="0"/>
                  </a:cubicBezTo>
                  <a:cubicBezTo>
                    <a:pt x="45" y="8"/>
                    <a:pt x="32" y="14"/>
                    <a:pt x="26" y="8"/>
                  </a:cubicBezTo>
                  <a:cubicBezTo>
                    <a:pt x="28" y="12"/>
                    <a:pt x="27" y="18"/>
                    <a:pt x="24" y="20"/>
                  </a:cubicBezTo>
                  <a:cubicBezTo>
                    <a:pt x="22" y="22"/>
                    <a:pt x="20" y="23"/>
                    <a:pt x="18" y="25"/>
                  </a:cubicBezTo>
                  <a:cubicBezTo>
                    <a:pt x="6" y="36"/>
                    <a:pt x="0" y="50"/>
                    <a:pt x="0" y="64"/>
                  </a:cubicBezTo>
                  <a:cubicBezTo>
                    <a:pt x="0" y="76"/>
                    <a:pt x="2" y="98"/>
                    <a:pt x="16" y="114"/>
                  </a:cubicBezTo>
                  <a:cubicBezTo>
                    <a:pt x="20" y="119"/>
                    <a:pt x="17" y="124"/>
                    <a:pt x="13" y="127"/>
                  </a:cubicBezTo>
                  <a:cubicBezTo>
                    <a:pt x="19" y="125"/>
                    <a:pt x="25" y="129"/>
                    <a:pt x="25" y="136"/>
                  </a:cubicBezTo>
                  <a:cubicBezTo>
                    <a:pt x="26" y="132"/>
                    <a:pt x="31" y="127"/>
                    <a:pt x="37" y="130"/>
                  </a:cubicBezTo>
                  <a:cubicBezTo>
                    <a:pt x="45" y="133"/>
                    <a:pt x="54" y="136"/>
                    <a:pt x="65" y="137"/>
                  </a:cubicBezTo>
                  <a:cubicBezTo>
                    <a:pt x="78" y="137"/>
                    <a:pt x="88" y="136"/>
                    <a:pt x="97" y="133"/>
                  </a:cubicBezTo>
                  <a:cubicBezTo>
                    <a:pt x="101" y="131"/>
                    <a:pt x="106" y="138"/>
                    <a:pt x="106" y="144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6" y="140"/>
                    <a:pt x="109" y="138"/>
                    <a:pt x="113" y="140"/>
                  </a:cubicBezTo>
                  <a:cubicBezTo>
                    <a:pt x="109" y="137"/>
                    <a:pt x="107" y="128"/>
                    <a:pt x="111" y="125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78" name="Freeform 606"/>
            <p:cNvSpPr>
              <a:spLocks/>
            </p:cNvSpPr>
            <p:nvPr/>
          </p:nvSpPr>
          <p:spPr bwMode="auto">
            <a:xfrm>
              <a:off x="2649" y="2183"/>
              <a:ext cx="175" cy="218"/>
            </a:xfrm>
            <a:custGeom>
              <a:avLst/>
              <a:gdLst/>
              <a:ahLst/>
              <a:cxnLst>
                <a:cxn ang="0">
                  <a:pos x="5" y="56"/>
                </a:cxn>
                <a:cxn ang="0">
                  <a:pos x="60" y="23"/>
                </a:cxn>
                <a:cxn ang="0">
                  <a:pos x="5" y="56"/>
                </a:cxn>
              </a:cxnLst>
              <a:rect l="0" t="0" r="r" b="b"/>
              <a:pathLst>
                <a:path w="70" h="82">
                  <a:moveTo>
                    <a:pt x="5" y="56"/>
                  </a:moveTo>
                  <a:cubicBezTo>
                    <a:pt x="12" y="82"/>
                    <a:pt x="70" y="45"/>
                    <a:pt x="60" y="23"/>
                  </a:cubicBezTo>
                  <a:cubicBezTo>
                    <a:pt x="50" y="0"/>
                    <a:pt x="0" y="25"/>
                    <a:pt x="5" y="56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79" name="Freeform 607"/>
            <p:cNvSpPr>
              <a:spLocks/>
            </p:cNvSpPr>
            <p:nvPr/>
          </p:nvSpPr>
          <p:spPr bwMode="auto">
            <a:xfrm>
              <a:off x="2664" y="2201"/>
              <a:ext cx="145" cy="182"/>
            </a:xfrm>
            <a:custGeom>
              <a:avLst/>
              <a:gdLst/>
              <a:ahLst/>
              <a:cxnLst>
                <a:cxn ang="0">
                  <a:pos x="3" y="47"/>
                </a:cxn>
                <a:cxn ang="0">
                  <a:pos x="50" y="18"/>
                </a:cxn>
                <a:cxn ang="0">
                  <a:pos x="3" y="47"/>
                </a:cxn>
              </a:cxnLst>
              <a:rect l="0" t="0" r="r" b="b"/>
              <a:pathLst>
                <a:path w="58" h="68">
                  <a:moveTo>
                    <a:pt x="3" y="47"/>
                  </a:moveTo>
                  <a:cubicBezTo>
                    <a:pt x="9" y="68"/>
                    <a:pt x="58" y="36"/>
                    <a:pt x="50" y="18"/>
                  </a:cubicBezTo>
                  <a:cubicBezTo>
                    <a:pt x="42" y="0"/>
                    <a:pt x="0" y="22"/>
                    <a:pt x="3" y="47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80" name="Freeform 608"/>
            <p:cNvSpPr>
              <a:spLocks/>
            </p:cNvSpPr>
            <p:nvPr/>
          </p:nvSpPr>
          <p:spPr bwMode="auto">
            <a:xfrm>
              <a:off x="2094" y="2620"/>
              <a:ext cx="182" cy="176"/>
            </a:xfrm>
            <a:custGeom>
              <a:avLst/>
              <a:gdLst/>
              <a:ahLst/>
              <a:cxnLst>
                <a:cxn ang="0">
                  <a:pos x="47" y="66"/>
                </a:cxn>
                <a:cxn ang="0">
                  <a:pos x="24" y="6"/>
                </a:cxn>
                <a:cxn ang="0">
                  <a:pos x="47" y="66"/>
                </a:cxn>
              </a:cxnLst>
              <a:rect l="0" t="0" r="r" b="b"/>
              <a:pathLst>
                <a:path w="73" h="66">
                  <a:moveTo>
                    <a:pt x="47" y="66"/>
                  </a:moveTo>
                  <a:cubicBezTo>
                    <a:pt x="73" y="63"/>
                    <a:pt x="48" y="0"/>
                    <a:pt x="24" y="6"/>
                  </a:cubicBezTo>
                  <a:cubicBezTo>
                    <a:pt x="0" y="12"/>
                    <a:pt x="15" y="65"/>
                    <a:pt x="47" y="66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81" name="Freeform 609"/>
            <p:cNvSpPr>
              <a:spLocks/>
            </p:cNvSpPr>
            <p:nvPr/>
          </p:nvSpPr>
          <p:spPr bwMode="auto">
            <a:xfrm>
              <a:off x="2169" y="2751"/>
              <a:ext cx="35" cy="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4" y="0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2" y="1"/>
                    <a:pt x="10" y="1"/>
                    <a:pt x="14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82" name="Freeform 610"/>
            <p:cNvSpPr>
              <a:spLocks/>
            </p:cNvSpPr>
            <p:nvPr/>
          </p:nvSpPr>
          <p:spPr bwMode="auto">
            <a:xfrm>
              <a:off x="2144" y="2708"/>
              <a:ext cx="37" cy="11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4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0" y="1"/>
                    <a:pt x="4" y="3"/>
                    <a:pt x="0" y="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83" name="Freeform 611"/>
            <p:cNvSpPr>
              <a:spLocks/>
            </p:cNvSpPr>
            <p:nvPr/>
          </p:nvSpPr>
          <p:spPr bwMode="auto">
            <a:xfrm>
              <a:off x="2171" y="2716"/>
              <a:ext cx="48" cy="16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9" y="0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6" y="4"/>
                    <a:pt x="14" y="3"/>
                    <a:pt x="19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84" name="Freeform 612"/>
            <p:cNvSpPr>
              <a:spLocks/>
            </p:cNvSpPr>
            <p:nvPr/>
          </p:nvSpPr>
          <p:spPr bwMode="auto">
            <a:xfrm>
              <a:off x="2164" y="2665"/>
              <a:ext cx="30" cy="1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2" y="0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4" y="3"/>
                    <a:pt x="10" y="1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85" name="Freeform 613"/>
            <p:cNvSpPr>
              <a:spLocks/>
            </p:cNvSpPr>
            <p:nvPr/>
          </p:nvSpPr>
          <p:spPr bwMode="auto">
            <a:xfrm>
              <a:off x="2109" y="2633"/>
              <a:ext cx="152" cy="150"/>
            </a:xfrm>
            <a:custGeom>
              <a:avLst/>
              <a:gdLst/>
              <a:ahLst/>
              <a:cxnLst>
                <a:cxn ang="0">
                  <a:pos x="39" y="56"/>
                </a:cxn>
                <a:cxn ang="0">
                  <a:pos x="19" y="5"/>
                </a:cxn>
                <a:cxn ang="0">
                  <a:pos x="39" y="56"/>
                </a:cxn>
              </a:cxnLst>
              <a:rect l="0" t="0" r="r" b="b"/>
              <a:pathLst>
                <a:path w="61" h="56">
                  <a:moveTo>
                    <a:pt x="39" y="56"/>
                  </a:moveTo>
                  <a:cubicBezTo>
                    <a:pt x="61" y="54"/>
                    <a:pt x="38" y="0"/>
                    <a:pt x="19" y="5"/>
                  </a:cubicBezTo>
                  <a:cubicBezTo>
                    <a:pt x="0" y="10"/>
                    <a:pt x="14" y="56"/>
                    <a:pt x="39" y="56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86" name="Freeform 614"/>
            <p:cNvSpPr>
              <a:spLocks/>
            </p:cNvSpPr>
            <p:nvPr/>
          </p:nvSpPr>
          <p:spPr bwMode="auto">
            <a:xfrm>
              <a:off x="3231" y="1724"/>
              <a:ext cx="153" cy="216"/>
            </a:xfrm>
            <a:custGeom>
              <a:avLst/>
              <a:gdLst/>
              <a:ahLst/>
              <a:cxnLst>
                <a:cxn ang="0">
                  <a:pos x="26" y="70"/>
                </a:cxn>
                <a:cxn ang="0">
                  <a:pos x="37" y="6"/>
                </a:cxn>
                <a:cxn ang="0">
                  <a:pos x="26" y="70"/>
                </a:cxn>
              </a:cxnLst>
              <a:rect l="0" t="0" r="r" b="b"/>
              <a:pathLst>
                <a:path w="61" h="81">
                  <a:moveTo>
                    <a:pt x="26" y="70"/>
                  </a:moveTo>
                  <a:cubicBezTo>
                    <a:pt x="51" y="81"/>
                    <a:pt x="61" y="13"/>
                    <a:pt x="37" y="6"/>
                  </a:cubicBezTo>
                  <a:cubicBezTo>
                    <a:pt x="13" y="0"/>
                    <a:pt x="0" y="53"/>
                    <a:pt x="26" y="70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87" name="Freeform 615"/>
            <p:cNvSpPr>
              <a:spLocks/>
            </p:cNvSpPr>
            <p:nvPr/>
          </p:nvSpPr>
          <p:spPr bwMode="auto">
            <a:xfrm>
              <a:off x="3276" y="1855"/>
              <a:ext cx="35" cy="1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4" y="5"/>
                </a:cxn>
              </a:cxnLst>
              <a:rect l="0" t="0" r="r" b="b"/>
              <a:pathLst>
                <a:path w="14" h="5">
                  <a:moveTo>
                    <a:pt x="0" y="2"/>
                  </a:moveTo>
                  <a:cubicBezTo>
                    <a:pt x="4" y="0"/>
                    <a:pt x="10" y="4"/>
                    <a:pt x="14" y="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88" name="Freeform 616"/>
            <p:cNvSpPr>
              <a:spLocks/>
            </p:cNvSpPr>
            <p:nvPr/>
          </p:nvSpPr>
          <p:spPr bwMode="auto">
            <a:xfrm>
              <a:off x="3276" y="1807"/>
              <a:ext cx="38" cy="13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0" y="0"/>
                </a:cxn>
              </a:cxnLst>
              <a:rect l="0" t="0" r="r" b="b"/>
              <a:pathLst>
                <a:path w="15" h="5">
                  <a:moveTo>
                    <a:pt x="15" y="5"/>
                  </a:moveTo>
                  <a:cubicBezTo>
                    <a:pt x="10" y="3"/>
                    <a:pt x="4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89" name="Freeform 617"/>
            <p:cNvSpPr>
              <a:spLocks/>
            </p:cNvSpPr>
            <p:nvPr/>
          </p:nvSpPr>
          <p:spPr bwMode="auto">
            <a:xfrm>
              <a:off x="3294" y="1833"/>
              <a:ext cx="50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" y="5"/>
                </a:cxn>
              </a:cxnLst>
              <a:rect l="0" t="0" r="r" b="b"/>
              <a:pathLst>
                <a:path w="20" h="5">
                  <a:moveTo>
                    <a:pt x="0" y="0"/>
                  </a:moveTo>
                  <a:cubicBezTo>
                    <a:pt x="6" y="2"/>
                    <a:pt x="14" y="5"/>
                    <a:pt x="20" y="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90" name="Freeform 618"/>
            <p:cNvSpPr>
              <a:spLocks/>
            </p:cNvSpPr>
            <p:nvPr/>
          </p:nvSpPr>
          <p:spPr bwMode="auto">
            <a:xfrm>
              <a:off x="3316" y="1783"/>
              <a:ext cx="2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3"/>
                </a:cxn>
              </a:cxnLst>
              <a:rect l="0" t="0" r="r" b="b"/>
              <a:pathLst>
                <a:path w="11" h="3">
                  <a:moveTo>
                    <a:pt x="0" y="0"/>
                  </a:moveTo>
                  <a:cubicBezTo>
                    <a:pt x="3" y="1"/>
                    <a:pt x="9" y="3"/>
                    <a:pt x="11" y="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91" name="Freeform 619"/>
            <p:cNvSpPr>
              <a:spLocks/>
            </p:cNvSpPr>
            <p:nvPr/>
          </p:nvSpPr>
          <p:spPr bwMode="auto">
            <a:xfrm>
              <a:off x="3246" y="1740"/>
              <a:ext cx="123" cy="184"/>
            </a:xfrm>
            <a:custGeom>
              <a:avLst/>
              <a:gdLst/>
              <a:ahLst/>
              <a:cxnLst>
                <a:cxn ang="0">
                  <a:pos x="22" y="60"/>
                </a:cxn>
                <a:cxn ang="0">
                  <a:pos x="30" y="5"/>
                </a:cxn>
                <a:cxn ang="0">
                  <a:pos x="22" y="60"/>
                </a:cxn>
              </a:cxnLst>
              <a:rect l="0" t="0" r="r" b="b"/>
              <a:pathLst>
                <a:path w="49" h="69">
                  <a:moveTo>
                    <a:pt x="22" y="60"/>
                  </a:moveTo>
                  <a:cubicBezTo>
                    <a:pt x="41" y="69"/>
                    <a:pt x="49" y="10"/>
                    <a:pt x="30" y="5"/>
                  </a:cubicBezTo>
                  <a:cubicBezTo>
                    <a:pt x="11" y="0"/>
                    <a:pt x="0" y="46"/>
                    <a:pt x="22" y="60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92" name="Freeform 620"/>
            <p:cNvSpPr>
              <a:spLocks/>
            </p:cNvSpPr>
            <p:nvPr/>
          </p:nvSpPr>
          <p:spPr bwMode="auto">
            <a:xfrm>
              <a:off x="2374" y="1508"/>
              <a:ext cx="185" cy="256"/>
            </a:xfrm>
            <a:custGeom>
              <a:avLst/>
              <a:gdLst/>
              <a:ahLst/>
              <a:cxnLst>
                <a:cxn ang="0">
                  <a:pos x="55" y="17"/>
                </a:cxn>
                <a:cxn ang="0">
                  <a:pos x="21" y="74"/>
                </a:cxn>
                <a:cxn ang="0">
                  <a:pos x="55" y="17"/>
                </a:cxn>
              </a:cxnLst>
              <a:rect l="0" t="0" r="r" b="b"/>
              <a:pathLst>
                <a:path w="74" h="96">
                  <a:moveTo>
                    <a:pt x="55" y="17"/>
                  </a:moveTo>
                  <a:cubicBezTo>
                    <a:pt x="74" y="32"/>
                    <a:pt x="51" y="96"/>
                    <a:pt x="21" y="74"/>
                  </a:cubicBezTo>
                  <a:cubicBezTo>
                    <a:pt x="0" y="56"/>
                    <a:pt x="32" y="0"/>
                    <a:pt x="55" y="17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93" name="Freeform 621"/>
            <p:cNvSpPr>
              <a:spLocks/>
            </p:cNvSpPr>
            <p:nvPr/>
          </p:nvSpPr>
          <p:spPr bwMode="auto">
            <a:xfrm>
              <a:off x="2461" y="1569"/>
              <a:ext cx="25" cy="2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8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3" y="3"/>
                    <a:pt x="6" y="6"/>
                    <a:pt x="10" y="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94" name="Freeform 622"/>
            <p:cNvSpPr>
              <a:spLocks/>
            </p:cNvSpPr>
            <p:nvPr/>
          </p:nvSpPr>
          <p:spPr bwMode="auto">
            <a:xfrm>
              <a:off x="2431" y="1615"/>
              <a:ext cx="48" cy="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9" y="10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4" y="4"/>
                    <a:pt x="13" y="8"/>
                    <a:pt x="19" y="1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95" name="Freeform 623"/>
            <p:cNvSpPr>
              <a:spLocks/>
            </p:cNvSpPr>
            <p:nvPr/>
          </p:nvSpPr>
          <p:spPr bwMode="auto">
            <a:xfrm>
              <a:off x="2471" y="1601"/>
              <a:ext cx="43" cy="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7"/>
                </a:cxn>
              </a:cxnLst>
              <a:rect l="0" t="0" r="r" b="b"/>
              <a:pathLst>
                <a:path w="17" h="7">
                  <a:moveTo>
                    <a:pt x="0" y="0"/>
                  </a:moveTo>
                  <a:cubicBezTo>
                    <a:pt x="5" y="1"/>
                    <a:pt x="12" y="5"/>
                    <a:pt x="17" y="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96" name="Freeform 624"/>
            <p:cNvSpPr>
              <a:spLocks/>
            </p:cNvSpPr>
            <p:nvPr/>
          </p:nvSpPr>
          <p:spPr bwMode="auto">
            <a:xfrm>
              <a:off x="2441" y="1668"/>
              <a:ext cx="45" cy="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7"/>
                </a:cxn>
              </a:cxnLst>
              <a:rect l="0" t="0" r="r" b="b"/>
              <a:pathLst>
                <a:path w="18" h="7">
                  <a:moveTo>
                    <a:pt x="0" y="0"/>
                  </a:moveTo>
                  <a:cubicBezTo>
                    <a:pt x="5" y="3"/>
                    <a:pt x="12" y="7"/>
                    <a:pt x="18" y="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97" name="Freeform 625"/>
            <p:cNvSpPr>
              <a:spLocks/>
            </p:cNvSpPr>
            <p:nvPr/>
          </p:nvSpPr>
          <p:spPr bwMode="auto">
            <a:xfrm>
              <a:off x="2391" y="1532"/>
              <a:ext cx="150" cy="205"/>
            </a:xfrm>
            <a:custGeom>
              <a:avLst/>
              <a:gdLst/>
              <a:ahLst/>
              <a:cxnLst>
                <a:cxn ang="0">
                  <a:pos x="45" y="14"/>
                </a:cxn>
                <a:cxn ang="0">
                  <a:pos x="18" y="60"/>
                </a:cxn>
                <a:cxn ang="0">
                  <a:pos x="45" y="14"/>
                </a:cxn>
              </a:cxnLst>
              <a:rect l="0" t="0" r="r" b="b"/>
              <a:pathLst>
                <a:path w="60" h="77">
                  <a:moveTo>
                    <a:pt x="45" y="14"/>
                  </a:moveTo>
                  <a:cubicBezTo>
                    <a:pt x="60" y="25"/>
                    <a:pt x="41" y="77"/>
                    <a:pt x="18" y="60"/>
                  </a:cubicBezTo>
                  <a:cubicBezTo>
                    <a:pt x="0" y="45"/>
                    <a:pt x="26" y="0"/>
                    <a:pt x="45" y="14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98" name="Freeform 626"/>
            <p:cNvSpPr>
              <a:spLocks/>
            </p:cNvSpPr>
            <p:nvPr/>
          </p:nvSpPr>
          <p:spPr bwMode="auto">
            <a:xfrm>
              <a:off x="2129" y="2119"/>
              <a:ext cx="182" cy="253"/>
            </a:xfrm>
            <a:custGeom>
              <a:avLst/>
              <a:gdLst/>
              <a:ahLst/>
              <a:cxnLst>
                <a:cxn ang="0">
                  <a:pos x="55" y="17"/>
                </a:cxn>
                <a:cxn ang="0">
                  <a:pos x="21" y="74"/>
                </a:cxn>
                <a:cxn ang="0">
                  <a:pos x="55" y="17"/>
                </a:cxn>
              </a:cxnLst>
              <a:rect l="0" t="0" r="r" b="b"/>
              <a:pathLst>
                <a:path w="73" h="95">
                  <a:moveTo>
                    <a:pt x="55" y="17"/>
                  </a:moveTo>
                  <a:cubicBezTo>
                    <a:pt x="73" y="32"/>
                    <a:pt x="50" y="95"/>
                    <a:pt x="21" y="74"/>
                  </a:cubicBezTo>
                  <a:cubicBezTo>
                    <a:pt x="0" y="56"/>
                    <a:pt x="32" y="0"/>
                    <a:pt x="55" y="17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299" name="Freeform 627"/>
            <p:cNvSpPr>
              <a:spLocks/>
            </p:cNvSpPr>
            <p:nvPr/>
          </p:nvSpPr>
          <p:spPr bwMode="auto">
            <a:xfrm>
              <a:off x="2216" y="2183"/>
              <a:ext cx="25" cy="1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7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3" y="2"/>
                    <a:pt x="6" y="5"/>
                    <a:pt x="10" y="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00" name="Freeform 628"/>
            <p:cNvSpPr>
              <a:spLocks/>
            </p:cNvSpPr>
            <p:nvPr/>
          </p:nvSpPr>
          <p:spPr bwMode="auto">
            <a:xfrm>
              <a:off x="2186" y="2225"/>
              <a:ext cx="48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9" y="10"/>
                </a:cxn>
              </a:cxnLst>
              <a:rect l="0" t="0" r="r" b="b"/>
              <a:pathLst>
                <a:path w="19" h="10">
                  <a:moveTo>
                    <a:pt x="0" y="0"/>
                  </a:moveTo>
                  <a:cubicBezTo>
                    <a:pt x="4" y="5"/>
                    <a:pt x="13" y="8"/>
                    <a:pt x="19" y="1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01" name="Freeform 629"/>
            <p:cNvSpPr>
              <a:spLocks/>
            </p:cNvSpPr>
            <p:nvPr/>
          </p:nvSpPr>
          <p:spPr bwMode="auto">
            <a:xfrm>
              <a:off x="2146" y="2143"/>
              <a:ext cx="148" cy="202"/>
            </a:xfrm>
            <a:custGeom>
              <a:avLst/>
              <a:gdLst/>
              <a:ahLst/>
              <a:cxnLst>
                <a:cxn ang="0">
                  <a:pos x="44" y="14"/>
                </a:cxn>
                <a:cxn ang="0">
                  <a:pos x="17" y="59"/>
                </a:cxn>
                <a:cxn ang="0">
                  <a:pos x="44" y="14"/>
                </a:cxn>
              </a:cxnLst>
              <a:rect l="0" t="0" r="r" b="b"/>
              <a:pathLst>
                <a:path w="59" h="76">
                  <a:moveTo>
                    <a:pt x="44" y="14"/>
                  </a:moveTo>
                  <a:cubicBezTo>
                    <a:pt x="59" y="26"/>
                    <a:pt x="41" y="76"/>
                    <a:pt x="17" y="59"/>
                  </a:cubicBezTo>
                  <a:cubicBezTo>
                    <a:pt x="0" y="45"/>
                    <a:pt x="26" y="0"/>
                    <a:pt x="44" y="14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02" name="Freeform 630"/>
            <p:cNvSpPr>
              <a:spLocks/>
            </p:cNvSpPr>
            <p:nvPr/>
          </p:nvSpPr>
          <p:spPr bwMode="auto">
            <a:xfrm>
              <a:off x="2541" y="2727"/>
              <a:ext cx="163" cy="208"/>
            </a:xfrm>
            <a:custGeom>
              <a:avLst/>
              <a:gdLst/>
              <a:ahLst/>
              <a:cxnLst>
                <a:cxn ang="0">
                  <a:pos x="59" y="24"/>
                </a:cxn>
                <a:cxn ang="0">
                  <a:pos x="6" y="47"/>
                </a:cxn>
                <a:cxn ang="0">
                  <a:pos x="59" y="24"/>
                </a:cxn>
              </a:cxnLst>
              <a:rect l="0" t="0" r="r" b="b"/>
              <a:pathLst>
                <a:path w="65" h="78">
                  <a:moveTo>
                    <a:pt x="59" y="24"/>
                  </a:moveTo>
                  <a:cubicBezTo>
                    <a:pt x="65" y="44"/>
                    <a:pt x="16" y="78"/>
                    <a:pt x="6" y="47"/>
                  </a:cubicBezTo>
                  <a:cubicBezTo>
                    <a:pt x="0" y="23"/>
                    <a:pt x="51" y="0"/>
                    <a:pt x="59" y="24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03" name="Freeform 631"/>
            <p:cNvSpPr>
              <a:spLocks/>
            </p:cNvSpPr>
            <p:nvPr/>
          </p:nvSpPr>
          <p:spPr bwMode="auto">
            <a:xfrm>
              <a:off x="2646" y="2775"/>
              <a:ext cx="8" cy="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11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0" y="4"/>
                    <a:pt x="1" y="8"/>
                    <a:pt x="3" y="1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04" name="Freeform 632"/>
            <p:cNvSpPr>
              <a:spLocks/>
            </p:cNvSpPr>
            <p:nvPr/>
          </p:nvSpPr>
          <p:spPr bwMode="auto">
            <a:xfrm>
              <a:off x="2636" y="2801"/>
              <a:ext cx="23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" y="14"/>
                </a:cxn>
              </a:cxnLst>
              <a:rect l="0" t="0" r="r" b="b"/>
              <a:pathLst>
                <a:path w="9" h="14">
                  <a:moveTo>
                    <a:pt x="0" y="0"/>
                  </a:moveTo>
                  <a:cubicBezTo>
                    <a:pt x="4" y="4"/>
                    <a:pt x="6" y="10"/>
                    <a:pt x="9" y="1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05" name="Freeform 633"/>
            <p:cNvSpPr>
              <a:spLocks/>
            </p:cNvSpPr>
            <p:nvPr/>
          </p:nvSpPr>
          <p:spPr bwMode="auto">
            <a:xfrm>
              <a:off x="2586" y="2833"/>
              <a:ext cx="23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" y="14"/>
                </a:cxn>
              </a:cxnLst>
              <a:rect l="0" t="0" r="r" b="b"/>
              <a:pathLst>
                <a:path w="9" h="14">
                  <a:moveTo>
                    <a:pt x="0" y="0"/>
                  </a:moveTo>
                  <a:cubicBezTo>
                    <a:pt x="2" y="5"/>
                    <a:pt x="5" y="11"/>
                    <a:pt x="9" y="1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06" name="Freeform 634"/>
            <p:cNvSpPr>
              <a:spLocks/>
            </p:cNvSpPr>
            <p:nvPr/>
          </p:nvSpPr>
          <p:spPr bwMode="auto">
            <a:xfrm>
              <a:off x="2559" y="2745"/>
              <a:ext cx="127" cy="166"/>
            </a:xfrm>
            <a:custGeom>
              <a:avLst/>
              <a:gdLst/>
              <a:ahLst/>
              <a:cxnLst>
                <a:cxn ang="0">
                  <a:pos x="47" y="19"/>
                </a:cxn>
                <a:cxn ang="0">
                  <a:pos x="4" y="38"/>
                </a:cxn>
                <a:cxn ang="0">
                  <a:pos x="47" y="19"/>
                </a:cxn>
              </a:cxnLst>
              <a:rect l="0" t="0" r="r" b="b"/>
              <a:pathLst>
                <a:path w="51" h="62">
                  <a:moveTo>
                    <a:pt x="47" y="19"/>
                  </a:moveTo>
                  <a:cubicBezTo>
                    <a:pt x="51" y="35"/>
                    <a:pt x="13" y="62"/>
                    <a:pt x="4" y="38"/>
                  </a:cubicBezTo>
                  <a:cubicBezTo>
                    <a:pt x="0" y="19"/>
                    <a:pt x="40" y="0"/>
                    <a:pt x="47" y="19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07" name="Freeform 635"/>
            <p:cNvSpPr>
              <a:spLocks/>
            </p:cNvSpPr>
            <p:nvPr/>
          </p:nvSpPr>
          <p:spPr bwMode="auto">
            <a:xfrm>
              <a:off x="3014" y="2788"/>
              <a:ext cx="182" cy="144"/>
            </a:xfrm>
            <a:custGeom>
              <a:avLst/>
              <a:gdLst/>
              <a:ahLst/>
              <a:cxnLst>
                <a:cxn ang="0">
                  <a:pos x="66" y="34"/>
                </a:cxn>
                <a:cxn ang="0">
                  <a:pos x="9" y="23"/>
                </a:cxn>
                <a:cxn ang="0">
                  <a:pos x="66" y="34"/>
                </a:cxn>
              </a:cxnLst>
              <a:rect l="0" t="0" r="r" b="b"/>
              <a:pathLst>
                <a:path w="73" h="54">
                  <a:moveTo>
                    <a:pt x="66" y="34"/>
                  </a:moveTo>
                  <a:cubicBezTo>
                    <a:pt x="59" y="54"/>
                    <a:pt x="0" y="54"/>
                    <a:pt x="9" y="23"/>
                  </a:cubicBezTo>
                  <a:cubicBezTo>
                    <a:pt x="18" y="0"/>
                    <a:pt x="73" y="10"/>
                    <a:pt x="66" y="34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08" name="Freeform 636"/>
            <p:cNvSpPr>
              <a:spLocks/>
            </p:cNvSpPr>
            <p:nvPr/>
          </p:nvSpPr>
          <p:spPr bwMode="auto">
            <a:xfrm>
              <a:off x="3144" y="2841"/>
              <a:ext cx="7" cy="27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cubicBezTo>
                    <a:pt x="2" y="3"/>
                    <a:pt x="0" y="6"/>
                    <a:pt x="0" y="1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09" name="Freeform 637"/>
            <p:cNvSpPr>
              <a:spLocks/>
            </p:cNvSpPr>
            <p:nvPr/>
          </p:nvSpPr>
          <p:spPr bwMode="auto">
            <a:xfrm>
              <a:off x="3101" y="2825"/>
              <a:ext cx="8" cy="5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9"/>
                </a:cxn>
              </a:cxnLst>
              <a:rect l="0" t="0" r="r" b="b"/>
              <a:pathLst>
                <a:path w="3" h="19">
                  <a:moveTo>
                    <a:pt x="3" y="0"/>
                  </a:moveTo>
                  <a:cubicBezTo>
                    <a:pt x="0" y="5"/>
                    <a:pt x="0" y="13"/>
                    <a:pt x="0" y="19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10" name="Freeform 638"/>
            <p:cNvSpPr>
              <a:spLocks/>
            </p:cNvSpPr>
            <p:nvPr/>
          </p:nvSpPr>
          <p:spPr bwMode="auto">
            <a:xfrm>
              <a:off x="3129" y="2857"/>
              <a:ext cx="2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6"/>
                </a:cxn>
              </a:cxnLst>
              <a:rect l="0" t="0" r="r" b="b"/>
              <a:pathLst>
                <a:path w="1" h="16">
                  <a:moveTo>
                    <a:pt x="0" y="0"/>
                  </a:moveTo>
                  <a:cubicBezTo>
                    <a:pt x="1" y="5"/>
                    <a:pt x="0" y="11"/>
                    <a:pt x="0" y="1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11" name="Freeform 639"/>
            <p:cNvSpPr>
              <a:spLocks/>
            </p:cNvSpPr>
            <p:nvPr/>
          </p:nvSpPr>
          <p:spPr bwMode="auto">
            <a:xfrm>
              <a:off x="3066" y="2849"/>
              <a:ext cx="5" cy="46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17"/>
                </a:cxn>
              </a:cxnLst>
              <a:rect l="0" t="0" r="r" b="b"/>
              <a:pathLst>
                <a:path w="2" h="17">
                  <a:moveTo>
                    <a:pt x="2" y="0"/>
                  </a:moveTo>
                  <a:cubicBezTo>
                    <a:pt x="1" y="6"/>
                    <a:pt x="0" y="12"/>
                    <a:pt x="1" y="1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12" name="Freeform 640"/>
            <p:cNvSpPr>
              <a:spLocks/>
            </p:cNvSpPr>
            <p:nvPr/>
          </p:nvSpPr>
          <p:spPr bwMode="auto">
            <a:xfrm>
              <a:off x="3034" y="2801"/>
              <a:ext cx="145" cy="118"/>
            </a:xfrm>
            <a:custGeom>
              <a:avLst/>
              <a:gdLst/>
              <a:ahLst/>
              <a:cxnLst>
                <a:cxn ang="0">
                  <a:pos x="52" y="28"/>
                </a:cxn>
                <a:cxn ang="0">
                  <a:pos x="7" y="19"/>
                </a:cxn>
                <a:cxn ang="0">
                  <a:pos x="52" y="28"/>
                </a:cxn>
              </a:cxnLst>
              <a:rect l="0" t="0" r="r" b="b"/>
              <a:pathLst>
                <a:path w="58" h="44">
                  <a:moveTo>
                    <a:pt x="52" y="28"/>
                  </a:moveTo>
                  <a:cubicBezTo>
                    <a:pt x="47" y="44"/>
                    <a:pt x="0" y="43"/>
                    <a:pt x="7" y="19"/>
                  </a:cubicBezTo>
                  <a:cubicBezTo>
                    <a:pt x="14" y="0"/>
                    <a:pt x="58" y="9"/>
                    <a:pt x="52" y="28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13" name="Freeform 641"/>
            <p:cNvSpPr>
              <a:spLocks/>
            </p:cNvSpPr>
            <p:nvPr/>
          </p:nvSpPr>
          <p:spPr bwMode="auto">
            <a:xfrm>
              <a:off x="3366" y="2052"/>
              <a:ext cx="220" cy="253"/>
            </a:xfrm>
            <a:custGeom>
              <a:avLst/>
              <a:gdLst/>
              <a:ahLst/>
              <a:cxnLst>
                <a:cxn ang="0">
                  <a:pos x="32" y="12"/>
                </a:cxn>
                <a:cxn ang="0">
                  <a:pos x="57" y="85"/>
                </a:cxn>
                <a:cxn ang="0">
                  <a:pos x="32" y="12"/>
                </a:cxn>
              </a:cxnLst>
              <a:rect l="0" t="0" r="r" b="b"/>
              <a:pathLst>
                <a:path w="88" h="95">
                  <a:moveTo>
                    <a:pt x="32" y="12"/>
                  </a:moveTo>
                  <a:cubicBezTo>
                    <a:pt x="0" y="25"/>
                    <a:pt x="26" y="95"/>
                    <a:pt x="57" y="85"/>
                  </a:cubicBezTo>
                  <a:cubicBezTo>
                    <a:pt x="88" y="74"/>
                    <a:pt x="62" y="0"/>
                    <a:pt x="32" y="12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14" name="Freeform 642"/>
            <p:cNvSpPr>
              <a:spLocks/>
            </p:cNvSpPr>
            <p:nvPr/>
          </p:nvSpPr>
          <p:spPr bwMode="auto">
            <a:xfrm>
              <a:off x="3434" y="2180"/>
              <a:ext cx="62" cy="21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5" y="0"/>
                </a:cxn>
              </a:cxnLst>
              <a:rect l="0" t="0" r="r" b="b"/>
              <a:pathLst>
                <a:path w="25" h="8">
                  <a:moveTo>
                    <a:pt x="0" y="7"/>
                  </a:moveTo>
                  <a:cubicBezTo>
                    <a:pt x="9" y="8"/>
                    <a:pt x="17" y="1"/>
                    <a:pt x="25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15" name="Freeform 643"/>
            <p:cNvSpPr>
              <a:spLocks/>
            </p:cNvSpPr>
            <p:nvPr/>
          </p:nvSpPr>
          <p:spPr bwMode="auto">
            <a:xfrm>
              <a:off x="3429" y="2140"/>
              <a:ext cx="27" cy="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1" y="0"/>
                </a:cxn>
              </a:cxnLst>
              <a:rect l="0" t="0" r="r" b="b"/>
              <a:pathLst>
                <a:path w="11" h="3">
                  <a:moveTo>
                    <a:pt x="0" y="3"/>
                  </a:moveTo>
                  <a:cubicBezTo>
                    <a:pt x="3" y="3"/>
                    <a:pt x="8" y="2"/>
                    <a:pt x="11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16" name="Freeform 644"/>
            <p:cNvSpPr>
              <a:spLocks/>
            </p:cNvSpPr>
            <p:nvPr/>
          </p:nvSpPr>
          <p:spPr bwMode="auto">
            <a:xfrm>
              <a:off x="3461" y="2140"/>
              <a:ext cx="45" cy="1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8" y="0"/>
                </a:cxn>
              </a:cxnLst>
              <a:rect l="0" t="0" r="r" b="b"/>
              <a:pathLst>
                <a:path w="18" h="7">
                  <a:moveTo>
                    <a:pt x="0" y="5"/>
                  </a:moveTo>
                  <a:cubicBezTo>
                    <a:pt x="5" y="7"/>
                    <a:pt x="14" y="3"/>
                    <a:pt x="18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17" name="Freeform 645"/>
            <p:cNvSpPr>
              <a:spLocks/>
            </p:cNvSpPr>
            <p:nvPr/>
          </p:nvSpPr>
          <p:spPr bwMode="auto">
            <a:xfrm>
              <a:off x="3476" y="2212"/>
              <a:ext cx="50" cy="24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0" y="0"/>
                </a:cxn>
              </a:cxnLst>
              <a:rect l="0" t="0" r="r" b="b"/>
              <a:pathLst>
                <a:path w="20" h="9">
                  <a:moveTo>
                    <a:pt x="0" y="9"/>
                  </a:moveTo>
                  <a:cubicBezTo>
                    <a:pt x="7" y="7"/>
                    <a:pt x="13" y="3"/>
                    <a:pt x="2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18" name="Freeform 646"/>
            <p:cNvSpPr>
              <a:spLocks/>
            </p:cNvSpPr>
            <p:nvPr/>
          </p:nvSpPr>
          <p:spPr bwMode="auto">
            <a:xfrm>
              <a:off x="3394" y="2076"/>
              <a:ext cx="172" cy="208"/>
            </a:xfrm>
            <a:custGeom>
              <a:avLst/>
              <a:gdLst/>
              <a:ahLst/>
              <a:cxnLst>
                <a:cxn ang="0">
                  <a:pos x="22" y="10"/>
                </a:cxn>
                <a:cxn ang="0">
                  <a:pos x="44" y="70"/>
                </a:cxn>
                <a:cxn ang="0">
                  <a:pos x="22" y="10"/>
                </a:cxn>
              </a:cxnLst>
              <a:rect l="0" t="0" r="r" b="b"/>
              <a:pathLst>
                <a:path w="69" h="78">
                  <a:moveTo>
                    <a:pt x="22" y="10"/>
                  </a:moveTo>
                  <a:cubicBezTo>
                    <a:pt x="0" y="18"/>
                    <a:pt x="20" y="78"/>
                    <a:pt x="44" y="70"/>
                  </a:cubicBezTo>
                  <a:cubicBezTo>
                    <a:pt x="69" y="61"/>
                    <a:pt x="46" y="0"/>
                    <a:pt x="22" y="10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19" name="Freeform 647"/>
            <p:cNvSpPr>
              <a:spLocks/>
            </p:cNvSpPr>
            <p:nvPr/>
          </p:nvSpPr>
          <p:spPr bwMode="auto">
            <a:xfrm>
              <a:off x="3464" y="2388"/>
              <a:ext cx="232" cy="259"/>
            </a:xfrm>
            <a:custGeom>
              <a:avLst/>
              <a:gdLst/>
              <a:ahLst/>
              <a:cxnLst>
                <a:cxn ang="0">
                  <a:pos x="63" y="14"/>
                </a:cxn>
                <a:cxn ang="0">
                  <a:pos x="29" y="83"/>
                </a:cxn>
                <a:cxn ang="0">
                  <a:pos x="63" y="14"/>
                </a:cxn>
              </a:cxnLst>
              <a:rect l="0" t="0" r="r" b="b"/>
              <a:pathLst>
                <a:path w="93" h="97">
                  <a:moveTo>
                    <a:pt x="63" y="14"/>
                  </a:moveTo>
                  <a:cubicBezTo>
                    <a:pt x="31" y="0"/>
                    <a:pt x="0" y="68"/>
                    <a:pt x="29" y="83"/>
                  </a:cubicBezTo>
                  <a:cubicBezTo>
                    <a:pt x="58" y="97"/>
                    <a:pt x="93" y="27"/>
                    <a:pt x="63" y="14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20" name="Freeform 648"/>
            <p:cNvSpPr>
              <a:spLocks/>
            </p:cNvSpPr>
            <p:nvPr/>
          </p:nvSpPr>
          <p:spPr bwMode="auto">
            <a:xfrm>
              <a:off x="3536" y="2497"/>
              <a:ext cx="58" cy="3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" y="13"/>
                </a:cxn>
              </a:cxnLst>
              <a:rect l="0" t="0" r="r" b="b"/>
              <a:pathLst>
                <a:path w="23" h="13">
                  <a:moveTo>
                    <a:pt x="0" y="0"/>
                  </a:moveTo>
                  <a:cubicBezTo>
                    <a:pt x="6" y="6"/>
                    <a:pt x="16" y="8"/>
                    <a:pt x="23" y="1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21" name="Freeform 649"/>
            <p:cNvSpPr>
              <a:spLocks/>
            </p:cNvSpPr>
            <p:nvPr/>
          </p:nvSpPr>
          <p:spPr bwMode="auto">
            <a:xfrm>
              <a:off x="3566" y="2457"/>
              <a:ext cx="2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5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3" y="2"/>
                    <a:pt x="7" y="5"/>
                    <a:pt x="10" y="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22" name="Freeform 650"/>
            <p:cNvSpPr>
              <a:spLocks/>
            </p:cNvSpPr>
            <p:nvPr/>
          </p:nvSpPr>
          <p:spPr bwMode="auto">
            <a:xfrm>
              <a:off x="3584" y="2484"/>
              <a:ext cx="42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10"/>
                </a:cxn>
              </a:cxnLst>
              <a:rect l="0" t="0" r="r" b="b"/>
              <a:pathLst>
                <a:path w="17" h="10">
                  <a:moveTo>
                    <a:pt x="0" y="0"/>
                  </a:moveTo>
                  <a:cubicBezTo>
                    <a:pt x="3" y="5"/>
                    <a:pt x="12" y="9"/>
                    <a:pt x="17" y="1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23" name="Freeform 651"/>
            <p:cNvSpPr>
              <a:spLocks/>
            </p:cNvSpPr>
            <p:nvPr/>
          </p:nvSpPr>
          <p:spPr bwMode="auto">
            <a:xfrm>
              <a:off x="3541" y="2553"/>
              <a:ext cx="53" cy="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" y="9"/>
                </a:cxn>
              </a:cxnLst>
              <a:rect l="0" t="0" r="r" b="b"/>
              <a:pathLst>
                <a:path w="21" h="9">
                  <a:moveTo>
                    <a:pt x="0" y="0"/>
                  </a:moveTo>
                  <a:cubicBezTo>
                    <a:pt x="7" y="4"/>
                    <a:pt x="14" y="6"/>
                    <a:pt x="21" y="9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24" name="Freeform 652"/>
            <p:cNvSpPr>
              <a:spLocks/>
            </p:cNvSpPr>
            <p:nvPr/>
          </p:nvSpPr>
          <p:spPr bwMode="auto">
            <a:xfrm>
              <a:off x="3486" y="2415"/>
              <a:ext cx="185" cy="210"/>
            </a:xfrm>
            <a:custGeom>
              <a:avLst/>
              <a:gdLst/>
              <a:ahLst/>
              <a:cxnLst>
                <a:cxn ang="0">
                  <a:pos x="50" y="9"/>
                </a:cxn>
                <a:cxn ang="0">
                  <a:pos x="23" y="67"/>
                </a:cxn>
                <a:cxn ang="0">
                  <a:pos x="50" y="9"/>
                </a:cxn>
              </a:cxnLst>
              <a:rect l="0" t="0" r="r" b="b"/>
              <a:pathLst>
                <a:path w="74" h="79">
                  <a:moveTo>
                    <a:pt x="50" y="9"/>
                  </a:moveTo>
                  <a:cubicBezTo>
                    <a:pt x="28" y="0"/>
                    <a:pt x="0" y="56"/>
                    <a:pt x="23" y="67"/>
                  </a:cubicBezTo>
                  <a:cubicBezTo>
                    <a:pt x="47" y="79"/>
                    <a:pt x="74" y="19"/>
                    <a:pt x="50" y="9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25" name="Freeform 653"/>
            <p:cNvSpPr>
              <a:spLocks/>
            </p:cNvSpPr>
            <p:nvPr/>
          </p:nvSpPr>
          <p:spPr bwMode="auto">
            <a:xfrm>
              <a:off x="2784" y="1991"/>
              <a:ext cx="182" cy="234"/>
            </a:xfrm>
            <a:custGeom>
              <a:avLst/>
              <a:gdLst/>
              <a:ahLst/>
              <a:cxnLst>
                <a:cxn ang="0">
                  <a:pos x="65" y="56"/>
                </a:cxn>
                <a:cxn ang="0">
                  <a:pos x="8" y="31"/>
                </a:cxn>
                <a:cxn ang="0">
                  <a:pos x="65" y="56"/>
                </a:cxn>
              </a:cxnLst>
              <a:rect l="0" t="0" r="r" b="b"/>
              <a:pathLst>
                <a:path w="73" h="88">
                  <a:moveTo>
                    <a:pt x="65" y="56"/>
                  </a:moveTo>
                  <a:cubicBezTo>
                    <a:pt x="73" y="23"/>
                    <a:pt x="17" y="0"/>
                    <a:pt x="8" y="31"/>
                  </a:cubicBezTo>
                  <a:cubicBezTo>
                    <a:pt x="0" y="62"/>
                    <a:pt x="58" y="88"/>
                    <a:pt x="65" y="56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26" name="Freeform 654"/>
            <p:cNvSpPr>
              <a:spLocks/>
            </p:cNvSpPr>
            <p:nvPr/>
          </p:nvSpPr>
          <p:spPr bwMode="auto">
            <a:xfrm>
              <a:off x="2799" y="2015"/>
              <a:ext cx="150" cy="184"/>
            </a:xfrm>
            <a:custGeom>
              <a:avLst/>
              <a:gdLst/>
              <a:ahLst/>
              <a:cxnLst>
                <a:cxn ang="0">
                  <a:pos x="55" y="44"/>
                </a:cxn>
                <a:cxn ang="0">
                  <a:pos x="7" y="25"/>
                </a:cxn>
                <a:cxn ang="0">
                  <a:pos x="55" y="44"/>
                </a:cxn>
              </a:cxnLst>
              <a:rect l="0" t="0" r="r" b="b"/>
              <a:pathLst>
                <a:path w="60" h="69">
                  <a:moveTo>
                    <a:pt x="55" y="44"/>
                  </a:moveTo>
                  <a:cubicBezTo>
                    <a:pt x="60" y="21"/>
                    <a:pt x="14" y="0"/>
                    <a:pt x="7" y="25"/>
                  </a:cubicBezTo>
                  <a:cubicBezTo>
                    <a:pt x="0" y="49"/>
                    <a:pt x="49" y="69"/>
                    <a:pt x="55" y="44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27" name="Freeform 655"/>
            <p:cNvSpPr>
              <a:spLocks/>
            </p:cNvSpPr>
            <p:nvPr/>
          </p:nvSpPr>
          <p:spPr bwMode="auto">
            <a:xfrm>
              <a:off x="2279" y="1804"/>
              <a:ext cx="170" cy="155"/>
            </a:xfrm>
            <a:custGeom>
              <a:avLst/>
              <a:gdLst/>
              <a:ahLst/>
              <a:cxnLst>
                <a:cxn ang="0">
                  <a:pos x="46" y="10"/>
                </a:cxn>
                <a:cxn ang="0">
                  <a:pos x="21" y="48"/>
                </a:cxn>
                <a:cxn ang="0">
                  <a:pos x="46" y="10"/>
                </a:cxn>
              </a:cxnLst>
              <a:rect l="0" t="0" r="r" b="b"/>
              <a:pathLst>
                <a:path w="68" h="58">
                  <a:moveTo>
                    <a:pt x="46" y="10"/>
                  </a:moveTo>
                  <a:cubicBezTo>
                    <a:pt x="23" y="0"/>
                    <a:pt x="0" y="38"/>
                    <a:pt x="21" y="48"/>
                  </a:cubicBezTo>
                  <a:cubicBezTo>
                    <a:pt x="42" y="58"/>
                    <a:pt x="68" y="19"/>
                    <a:pt x="46" y="10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28" name="Freeform 656"/>
            <p:cNvSpPr>
              <a:spLocks/>
            </p:cNvSpPr>
            <p:nvPr/>
          </p:nvSpPr>
          <p:spPr bwMode="auto">
            <a:xfrm>
              <a:off x="2331" y="1868"/>
              <a:ext cx="43" cy="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8"/>
                </a:cxn>
              </a:cxnLst>
              <a:rect l="0" t="0" r="r" b="b"/>
              <a:pathLst>
                <a:path w="17" h="8">
                  <a:moveTo>
                    <a:pt x="0" y="0"/>
                  </a:moveTo>
                  <a:cubicBezTo>
                    <a:pt x="5" y="4"/>
                    <a:pt x="12" y="5"/>
                    <a:pt x="17" y="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29" name="Freeform 657"/>
            <p:cNvSpPr>
              <a:spLocks/>
            </p:cNvSpPr>
            <p:nvPr/>
          </p:nvSpPr>
          <p:spPr bwMode="auto">
            <a:xfrm>
              <a:off x="2354" y="1847"/>
              <a:ext cx="17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2" y="1"/>
                    <a:pt x="5" y="3"/>
                    <a:pt x="7" y="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30" name="Freeform 658"/>
            <p:cNvSpPr>
              <a:spLocks/>
            </p:cNvSpPr>
            <p:nvPr/>
          </p:nvSpPr>
          <p:spPr bwMode="auto">
            <a:xfrm>
              <a:off x="2336" y="1900"/>
              <a:ext cx="38" cy="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6"/>
                </a:cxn>
              </a:cxnLst>
              <a:rect l="0" t="0" r="r" b="b"/>
              <a:pathLst>
                <a:path w="15" h="6">
                  <a:moveTo>
                    <a:pt x="0" y="0"/>
                  </a:moveTo>
                  <a:cubicBezTo>
                    <a:pt x="5" y="3"/>
                    <a:pt x="10" y="4"/>
                    <a:pt x="15" y="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31" name="Freeform 659"/>
            <p:cNvSpPr>
              <a:spLocks/>
            </p:cNvSpPr>
            <p:nvPr/>
          </p:nvSpPr>
          <p:spPr bwMode="auto">
            <a:xfrm>
              <a:off x="2296" y="1820"/>
              <a:ext cx="135" cy="125"/>
            </a:xfrm>
            <a:custGeom>
              <a:avLst/>
              <a:gdLst/>
              <a:ahLst/>
              <a:cxnLst>
                <a:cxn ang="0">
                  <a:pos x="36" y="7"/>
                </a:cxn>
                <a:cxn ang="0">
                  <a:pos x="17" y="39"/>
                </a:cxn>
                <a:cxn ang="0">
                  <a:pos x="36" y="7"/>
                </a:cxn>
              </a:cxnLst>
              <a:rect l="0" t="0" r="r" b="b"/>
              <a:pathLst>
                <a:path w="54" h="47">
                  <a:moveTo>
                    <a:pt x="36" y="7"/>
                  </a:moveTo>
                  <a:cubicBezTo>
                    <a:pt x="20" y="0"/>
                    <a:pt x="0" y="31"/>
                    <a:pt x="17" y="39"/>
                  </a:cubicBezTo>
                  <a:cubicBezTo>
                    <a:pt x="33" y="47"/>
                    <a:pt x="54" y="14"/>
                    <a:pt x="36" y="7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32" name="Freeform 660"/>
            <p:cNvSpPr>
              <a:spLocks/>
            </p:cNvSpPr>
            <p:nvPr/>
          </p:nvSpPr>
          <p:spPr bwMode="auto">
            <a:xfrm>
              <a:off x="2479" y="1625"/>
              <a:ext cx="30" cy="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6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5" y="2"/>
                    <a:pt x="9" y="3"/>
                    <a:pt x="12" y="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33" name="Freeform 661"/>
            <p:cNvSpPr>
              <a:spLocks/>
            </p:cNvSpPr>
            <p:nvPr/>
          </p:nvSpPr>
          <p:spPr bwMode="auto">
            <a:xfrm>
              <a:off x="2356" y="1865"/>
              <a:ext cx="43" cy="2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" y="6"/>
                </a:cxn>
                <a:cxn ang="0">
                  <a:pos x="17" y="8"/>
                </a:cxn>
              </a:cxnLst>
              <a:rect l="0" t="0" r="r" b="b"/>
              <a:pathLst>
                <a:path w="17" h="8">
                  <a:moveTo>
                    <a:pt x="0" y="0"/>
                  </a:moveTo>
                  <a:cubicBezTo>
                    <a:pt x="4" y="2"/>
                    <a:pt x="8" y="4"/>
                    <a:pt x="13" y="6"/>
                  </a:cubicBezTo>
                  <a:cubicBezTo>
                    <a:pt x="14" y="6"/>
                    <a:pt x="17" y="8"/>
                    <a:pt x="17" y="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34" name="Freeform 662"/>
            <p:cNvSpPr>
              <a:spLocks/>
            </p:cNvSpPr>
            <p:nvPr/>
          </p:nvSpPr>
          <p:spPr bwMode="auto">
            <a:xfrm>
              <a:off x="2214" y="2223"/>
              <a:ext cx="50" cy="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7"/>
                </a:cxn>
                <a:cxn ang="0">
                  <a:pos x="20" y="10"/>
                </a:cxn>
              </a:cxnLst>
              <a:rect l="0" t="0" r="r" b="b"/>
              <a:pathLst>
                <a:path w="20" h="10">
                  <a:moveTo>
                    <a:pt x="0" y="0"/>
                  </a:moveTo>
                  <a:cubicBezTo>
                    <a:pt x="5" y="2"/>
                    <a:pt x="10" y="5"/>
                    <a:pt x="15" y="7"/>
                  </a:cubicBezTo>
                  <a:cubicBezTo>
                    <a:pt x="17" y="7"/>
                    <a:pt x="20" y="9"/>
                    <a:pt x="20" y="1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35" name="Freeform 663"/>
            <p:cNvSpPr>
              <a:spLocks/>
            </p:cNvSpPr>
            <p:nvPr/>
          </p:nvSpPr>
          <p:spPr bwMode="auto">
            <a:xfrm>
              <a:off x="2211" y="2271"/>
              <a:ext cx="35" cy="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7"/>
                </a:cxn>
              </a:cxnLst>
              <a:rect l="0" t="0" r="r" b="b"/>
              <a:pathLst>
                <a:path w="14" h="8">
                  <a:moveTo>
                    <a:pt x="0" y="0"/>
                  </a:moveTo>
                  <a:cubicBezTo>
                    <a:pt x="3" y="4"/>
                    <a:pt x="9" y="8"/>
                    <a:pt x="14" y="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36" name="Freeform 664"/>
            <p:cNvSpPr>
              <a:spLocks/>
            </p:cNvSpPr>
            <p:nvPr/>
          </p:nvSpPr>
          <p:spPr bwMode="auto">
            <a:xfrm>
              <a:off x="2176" y="2265"/>
              <a:ext cx="33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" y="9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3" y="4"/>
                    <a:pt x="7" y="10"/>
                    <a:pt x="13" y="9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37" name="Freeform 665"/>
            <p:cNvSpPr>
              <a:spLocks/>
            </p:cNvSpPr>
            <p:nvPr/>
          </p:nvSpPr>
          <p:spPr bwMode="auto">
            <a:xfrm>
              <a:off x="2719" y="2247"/>
              <a:ext cx="25" cy="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5"/>
                </a:cxn>
                <a:cxn ang="0">
                  <a:pos x="10" y="15"/>
                </a:cxn>
              </a:cxnLst>
              <a:rect l="0" t="0" r="r" b="b"/>
              <a:pathLst>
                <a:path w="10" h="16">
                  <a:moveTo>
                    <a:pt x="0" y="0"/>
                  </a:moveTo>
                  <a:cubicBezTo>
                    <a:pt x="4" y="4"/>
                    <a:pt x="7" y="10"/>
                    <a:pt x="10" y="15"/>
                  </a:cubicBezTo>
                  <a:cubicBezTo>
                    <a:pt x="10" y="16"/>
                    <a:pt x="10" y="15"/>
                    <a:pt x="10" y="1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38" name="Freeform 666"/>
            <p:cNvSpPr>
              <a:spLocks/>
            </p:cNvSpPr>
            <p:nvPr/>
          </p:nvSpPr>
          <p:spPr bwMode="auto">
            <a:xfrm>
              <a:off x="2754" y="2233"/>
              <a:ext cx="12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0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1" y="3"/>
                    <a:pt x="3" y="7"/>
                    <a:pt x="5" y="1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39" name="Freeform 667"/>
            <p:cNvSpPr>
              <a:spLocks/>
            </p:cNvSpPr>
            <p:nvPr/>
          </p:nvSpPr>
          <p:spPr bwMode="auto">
            <a:xfrm>
              <a:off x="2754" y="2268"/>
              <a:ext cx="15" cy="3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13"/>
                </a:cxn>
              </a:cxnLst>
              <a:rect l="0" t="0" r="r" b="b"/>
              <a:pathLst>
                <a:path w="6" h="13">
                  <a:moveTo>
                    <a:pt x="0" y="0"/>
                  </a:moveTo>
                  <a:cubicBezTo>
                    <a:pt x="2" y="4"/>
                    <a:pt x="5" y="10"/>
                    <a:pt x="6" y="1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40" name="Freeform 668"/>
            <p:cNvSpPr>
              <a:spLocks/>
            </p:cNvSpPr>
            <p:nvPr/>
          </p:nvSpPr>
          <p:spPr bwMode="auto">
            <a:xfrm>
              <a:off x="2719" y="2295"/>
              <a:ext cx="15" cy="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0"/>
                </a:cxn>
                <a:cxn ang="0">
                  <a:pos x="6" y="13"/>
                </a:cxn>
              </a:cxnLst>
              <a:rect l="0" t="0" r="r" b="b"/>
              <a:pathLst>
                <a:path w="6" h="13">
                  <a:moveTo>
                    <a:pt x="0" y="0"/>
                  </a:moveTo>
                  <a:cubicBezTo>
                    <a:pt x="2" y="3"/>
                    <a:pt x="3" y="7"/>
                    <a:pt x="5" y="10"/>
                  </a:cubicBezTo>
                  <a:cubicBezTo>
                    <a:pt x="5" y="11"/>
                    <a:pt x="6" y="12"/>
                    <a:pt x="6" y="1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41" name="Freeform 669"/>
            <p:cNvSpPr>
              <a:spLocks/>
            </p:cNvSpPr>
            <p:nvPr/>
          </p:nvSpPr>
          <p:spPr bwMode="auto">
            <a:xfrm>
              <a:off x="2684" y="2279"/>
              <a:ext cx="17" cy="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12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1" y="5"/>
                    <a:pt x="4" y="9"/>
                    <a:pt x="7" y="1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42" name="Freeform 670"/>
            <p:cNvSpPr>
              <a:spLocks/>
            </p:cNvSpPr>
            <p:nvPr/>
          </p:nvSpPr>
          <p:spPr bwMode="auto">
            <a:xfrm>
              <a:off x="2871" y="2060"/>
              <a:ext cx="18" cy="5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20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3" y="6"/>
                    <a:pt x="2" y="13"/>
                    <a:pt x="0" y="2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43" name="Freeform 671"/>
            <p:cNvSpPr>
              <a:spLocks/>
            </p:cNvSpPr>
            <p:nvPr/>
          </p:nvSpPr>
          <p:spPr bwMode="auto">
            <a:xfrm>
              <a:off x="2886" y="2124"/>
              <a:ext cx="8" cy="37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4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2" y="5"/>
                    <a:pt x="1" y="10"/>
                    <a:pt x="0" y="1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44" name="Freeform 672"/>
            <p:cNvSpPr>
              <a:spLocks/>
            </p:cNvSpPr>
            <p:nvPr/>
          </p:nvSpPr>
          <p:spPr bwMode="auto">
            <a:xfrm>
              <a:off x="2909" y="2092"/>
              <a:ext cx="17" cy="43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7" y="0"/>
                </a:cxn>
              </a:cxnLst>
              <a:rect l="0" t="0" r="r" b="b"/>
              <a:pathLst>
                <a:path w="7" h="16">
                  <a:moveTo>
                    <a:pt x="0" y="16"/>
                  </a:moveTo>
                  <a:cubicBezTo>
                    <a:pt x="5" y="13"/>
                    <a:pt x="6" y="4"/>
                    <a:pt x="7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45" name="Freeform 673"/>
            <p:cNvSpPr>
              <a:spLocks/>
            </p:cNvSpPr>
            <p:nvPr/>
          </p:nvSpPr>
          <p:spPr bwMode="auto">
            <a:xfrm>
              <a:off x="2836" y="2052"/>
              <a:ext cx="25" cy="69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10" y="0"/>
                </a:cxn>
              </a:cxnLst>
              <a:rect l="0" t="0" r="r" b="b"/>
              <a:pathLst>
                <a:path w="10" h="26">
                  <a:moveTo>
                    <a:pt x="0" y="26"/>
                  </a:moveTo>
                  <a:cubicBezTo>
                    <a:pt x="3" y="17"/>
                    <a:pt x="3" y="7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46" name="Freeform 674"/>
            <p:cNvSpPr>
              <a:spLocks/>
            </p:cNvSpPr>
            <p:nvPr/>
          </p:nvSpPr>
          <p:spPr bwMode="auto">
            <a:xfrm>
              <a:off x="2844" y="2103"/>
              <a:ext cx="15" cy="4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15"/>
                </a:cxn>
              </a:cxnLst>
              <a:rect l="0" t="0" r="r" b="b"/>
              <a:pathLst>
                <a:path w="6" h="15">
                  <a:moveTo>
                    <a:pt x="6" y="0"/>
                  </a:moveTo>
                  <a:cubicBezTo>
                    <a:pt x="3" y="5"/>
                    <a:pt x="2" y="11"/>
                    <a:pt x="0" y="1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47" name="Freeform 675"/>
            <p:cNvSpPr>
              <a:spLocks/>
            </p:cNvSpPr>
            <p:nvPr/>
          </p:nvSpPr>
          <p:spPr bwMode="auto">
            <a:xfrm>
              <a:off x="2816" y="2087"/>
              <a:ext cx="10" cy="26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10"/>
                </a:cxn>
              </a:cxnLst>
              <a:rect l="0" t="0" r="r" b="b"/>
              <a:pathLst>
                <a:path w="4" h="10">
                  <a:moveTo>
                    <a:pt x="4" y="0"/>
                  </a:moveTo>
                  <a:cubicBezTo>
                    <a:pt x="2" y="3"/>
                    <a:pt x="1" y="7"/>
                    <a:pt x="0" y="1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48" name="Freeform 676"/>
            <p:cNvSpPr>
              <a:spLocks/>
            </p:cNvSpPr>
            <p:nvPr/>
          </p:nvSpPr>
          <p:spPr bwMode="auto">
            <a:xfrm>
              <a:off x="3324" y="1809"/>
              <a:ext cx="22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" y="2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3" y="0"/>
                    <a:pt x="8" y="2"/>
                    <a:pt x="9" y="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49" name="Freeform 677"/>
            <p:cNvSpPr>
              <a:spLocks/>
            </p:cNvSpPr>
            <p:nvPr/>
          </p:nvSpPr>
          <p:spPr bwMode="auto">
            <a:xfrm>
              <a:off x="3501" y="2191"/>
              <a:ext cx="25" cy="1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0" y="0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3" y="3"/>
                    <a:pt x="9" y="0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50" name="Freeform 678"/>
            <p:cNvSpPr>
              <a:spLocks/>
            </p:cNvSpPr>
            <p:nvPr/>
          </p:nvSpPr>
          <p:spPr bwMode="auto">
            <a:xfrm>
              <a:off x="3581" y="2548"/>
              <a:ext cx="28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5"/>
                </a:cxn>
              </a:cxnLst>
              <a:rect l="0" t="0" r="r" b="b"/>
              <a:pathLst>
                <a:path w="11" h="5">
                  <a:moveTo>
                    <a:pt x="0" y="0"/>
                  </a:moveTo>
                  <a:cubicBezTo>
                    <a:pt x="3" y="2"/>
                    <a:pt x="8" y="3"/>
                    <a:pt x="11" y="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51" name="Freeform 679"/>
            <p:cNvSpPr>
              <a:spLocks/>
            </p:cNvSpPr>
            <p:nvPr/>
          </p:nvSpPr>
          <p:spPr bwMode="auto">
            <a:xfrm>
              <a:off x="3081" y="2868"/>
              <a:ext cx="5" cy="32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10"/>
                </a:cxn>
                <a:cxn ang="0">
                  <a:pos x="0" y="12"/>
                </a:cxn>
              </a:cxnLst>
              <a:rect l="0" t="0" r="r" b="b"/>
              <a:pathLst>
                <a:path w="2" h="12">
                  <a:moveTo>
                    <a:pt x="2" y="0"/>
                  </a:moveTo>
                  <a:cubicBezTo>
                    <a:pt x="1" y="3"/>
                    <a:pt x="1" y="7"/>
                    <a:pt x="0" y="10"/>
                  </a:cubicBezTo>
                  <a:cubicBezTo>
                    <a:pt x="0" y="11"/>
                    <a:pt x="1" y="12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52" name="Freeform 680"/>
            <p:cNvSpPr>
              <a:spLocks/>
            </p:cNvSpPr>
            <p:nvPr/>
          </p:nvSpPr>
          <p:spPr bwMode="auto">
            <a:xfrm>
              <a:off x="2599" y="2793"/>
              <a:ext cx="20" cy="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12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2" y="2"/>
                    <a:pt x="8" y="11"/>
                    <a:pt x="7" y="1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53" name="Freeform 681"/>
            <p:cNvSpPr>
              <a:spLocks/>
            </p:cNvSpPr>
            <p:nvPr/>
          </p:nvSpPr>
          <p:spPr bwMode="auto">
            <a:xfrm>
              <a:off x="2609" y="2841"/>
              <a:ext cx="10" cy="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9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0" y="3"/>
                    <a:pt x="3" y="6"/>
                    <a:pt x="4" y="9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354" name="Freeform 682"/>
            <p:cNvSpPr>
              <a:spLocks/>
            </p:cNvSpPr>
            <p:nvPr/>
          </p:nvSpPr>
          <p:spPr bwMode="auto">
            <a:xfrm>
              <a:off x="2136" y="2687"/>
              <a:ext cx="20" cy="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8" y="0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3" y="2"/>
                    <a:pt x="6" y="1"/>
                    <a:pt x="8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6" name="Group 683"/>
          <p:cNvGrpSpPr>
            <a:grpSpLocks/>
          </p:cNvGrpSpPr>
          <p:nvPr/>
        </p:nvGrpSpPr>
        <p:grpSpPr bwMode="auto">
          <a:xfrm>
            <a:off x="7112000" y="1125538"/>
            <a:ext cx="1449388" cy="2565400"/>
            <a:chOff x="2345" y="1219"/>
            <a:chExt cx="1062" cy="1880"/>
          </a:xfrm>
        </p:grpSpPr>
        <p:grpSp>
          <p:nvGrpSpPr>
            <p:cNvPr id="7" name="Group 684"/>
            <p:cNvGrpSpPr>
              <a:grpSpLocks/>
            </p:cNvGrpSpPr>
            <p:nvPr/>
          </p:nvGrpSpPr>
          <p:grpSpPr bwMode="auto">
            <a:xfrm>
              <a:off x="2345" y="1219"/>
              <a:ext cx="1062" cy="1880"/>
              <a:chOff x="2345" y="1219"/>
              <a:chExt cx="1062" cy="1880"/>
            </a:xfrm>
          </p:grpSpPr>
          <p:sp>
            <p:nvSpPr>
              <p:cNvPr id="29357" name="Freeform 685"/>
              <p:cNvSpPr>
                <a:spLocks/>
              </p:cNvSpPr>
              <p:nvPr/>
            </p:nvSpPr>
            <p:spPr bwMode="auto">
              <a:xfrm>
                <a:off x="2345" y="1219"/>
                <a:ext cx="1062" cy="1880"/>
              </a:xfrm>
              <a:custGeom>
                <a:avLst/>
                <a:gdLst/>
                <a:ahLst/>
                <a:cxnLst>
                  <a:cxn ang="0">
                    <a:pos x="144" y="48"/>
                  </a:cxn>
                  <a:cxn ang="0">
                    <a:pos x="66" y="5"/>
                  </a:cxn>
                  <a:cxn ang="0">
                    <a:pos x="36" y="77"/>
                  </a:cxn>
                  <a:cxn ang="0">
                    <a:pos x="44" y="121"/>
                  </a:cxn>
                  <a:cxn ang="0">
                    <a:pos x="21" y="172"/>
                  </a:cxn>
                  <a:cxn ang="0">
                    <a:pos x="42" y="252"/>
                  </a:cxn>
                  <a:cxn ang="0">
                    <a:pos x="17" y="302"/>
                  </a:cxn>
                  <a:cxn ang="0">
                    <a:pos x="23" y="357"/>
                  </a:cxn>
                  <a:cxn ang="0">
                    <a:pos x="13" y="403"/>
                  </a:cxn>
                  <a:cxn ang="0">
                    <a:pos x="39" y="476"/>
                  </a:cxn>
                  <a:cxn ang="0">
                    <a:pos x="25" y="513"/>
                  </a:cxn>
                  <a:cxn ang="0">
                    <a:pos x="20" y="554"/>
                  </a:cxn>
                  <a:cxn ang="0">
                    <a:pos x="25" y="592"/>
                  </a:cxn>
                  <a:cxn ang="0">
                    <a:pos x="18" y="625"/>
                  </a:cxn>
                  <a:cxn ang="0">
                    <a:pos x="90" y="700"/>
                  </a:cxn>
                  <a:cxn ang="0">
                    <a:pos x="132" y="693"/>
                  </a:cxn>
                  <a:cxn ang="0">
                    <a:pos x="202" y="693"/>
                  </a:cxn>
                  <a:cxn ang="0">
                    <a:pos x="215" y="667"/>
                  </a:cxn>
                  <a:cxn ang="0">
                    <a:pos x="255" y="695"/>
                  </a:cxn>
                  <a:cxn ang="0">
                    <a:pos x="293" y="670"/>
                  </a:cxn>
                  <a:cxn ang="0">
                    <a:pos x="327" y="689"/>
                  </a:cxn>
                  <a:cxn ang="0">
                    <a:pos x="400" y="685"/>
                  </a:cxn>
                  <a:cxn ang="0">
                    <a:pos x="398" y="643"/>
                  </a:cxn>
                  <a:cxn ang="0">
                    <a:pos x="404" y="608"/>
                  </a:cxn>
                  <a:cxn ang="0">
                    <a:pos x="400" y="523"/>
                  </a:cxn>
                  <a:cxn ang="0">
                    <a:pos x="393" y="499"/>
                  </a:cxn>
                  <a:cxn ang="0">
                    <a:pos x="395" y="441"/>
                  </a:cxn>
                  <a:cxn ang="0">
                    <a:pos x="402" y="387"/>
                  </a:cxn>
                  <a:cxn ang="0">
                    <a:pos x="398" y="344"/>
                  </a:cxn>
                  <a:cxn ang="0">
                    <a:pos x="415" y="266"/>
                  </a:cxn>
                  <a:cxn ang="0">
                    <a:pos x="416" y="228"/>
                  </a:cxn>
                  <a:cxn ang="0">
                    <a:pos x="404" y="166"/>
                  </a:cxn>
                  <a:cxn ang="0">
                    <a:pos x="403" y="95"/>
                  </a:cxn>
                  <a:cxn ang="0">
                    <a:pos x="406" y="60"/>
                  </a:cxn>
                  <a:cxn ang="0">
                    <a:pos x="367" y="16"/>
                  </a:cxn>
                  <a:cxn ang="0">
                    <a:pos x="315" y="20"/>
                  </a:cxn>
                  <a:cxn ang="0">
                    <a:pos x="265" y="33"/>
                  </a:cxn>
                  <a:cxn ang="0">
                    <a:pos x="239" y="49"/>
                  </a:cxn>
                  <a:cxn ang="0">
                    <a:pos x="211" y="34"/>
                  </a:cxn>
                </a:cxnLst>
                <a:rect l="0" t="0" r="r" b="b"/>
                <a:pathLst>
                  <a:path w="425" h="705">
                    <a:moveTo>
                      <a:pt x="211" y="34"/>
                    </a:moveTo>
                    <a:cubicBezTo>
                      <a:pt x="195" y="56"/>
                      <a:pt x="166" y="50"/>
                      <a:pt x="144" y="48"/>
                    </a:cubicBezTo>
                    <a:cubicBezTo>
                      <a:pt x="130" y="47"/>
                      <a:pt x="112" y="53"/>
                      <a:pt x="100" y="47"/>
                    </a:cubicBezTo>
                    <a:cubicBezTo>
                      <a:pt x="86" y="40"/>
                      <a:pt x="86" y="0"/>
                      <a:pt x="66" y="5"/>
                    </a:cubicBezTo>
                    <a:cubicBezTo>
                      <a:pt x="39" y="12"/>
                      <a:pt x="56" y="31"/>
                      <a:pt x="59" y="40"/>
                    </a:cubicBezTo>
                    <a:cubicBezTo>
                      <a:pt x="67" y="62"/>
                      <a:pt x="49" y="68"/>
                      <a:pt x="36" y="77"/>
                    </a:cubicBezTo>
                    <a:cubicBezTo>
                      <a:pt x="29" y="82"/>
                      <a:pt x="19" y="80"/>
                      <a:pt x="23" y="95"/>
                    </a:cubicBezTo>
                    <a:cubicBezTo>
                      <a:pt x="26" y="105"/>
                      <a:pt x="40" y="108"/>
                      <a:pt x="44" y="121"/>
                    </a:cubicBezTo>
                    <a:cubicBezTo>
                      <a:pt x="45" y="123"/>
                      <a:pt x="45" y="142"/>
                      <a:pt x="44" y="146"/>
                    </a:cubicBezTo>
                    <a:cubicBezTo>
                      <a:pt x="41" y="163"/>
                      <a:pt x="12" y="159"/>
                      <a:pt x="21" y="172"/>
                    </a:cubicBezTo>
                    <a:cubicBezTo>
                      <a:pt x="25" y="177"/>
                      <a:pt x="35" y="182"/>
                      <a:pt x="39" y="187"/>
                    </a:cubicBezTo>
                    <a:cubicBezTo>
                      <a:pt x="52" y="204"/>
                      <a:pt x="43" y="235"/>
                      <a:pt x="42" y="252"/>
                    </a:cubicBezTo>
                    <a:cubicBezTo>
                      <a:pt x="41" y="268"/>
                      <a:pt x="48" y="272"/>
                      <a:pt x="36" y="285"/>
                    </a:cubicBezTo>
                    <a:cubicBezTo>
                      <a:pt x="28" y="294"/>
                      <a:pt x="18" y="290"/>
                      <a:pt x="17" y="302"/>
                    </a:cubicBezTo>
                    <a:cubicBezTo>
                      <a:pt x="16" y="315"/>
                      <a:pt x="43" y="308"/>
                      <a:pt x="44" y="333"/>
                    </a:cubicBezTo>
                    <a:cubicBezTo>
                      <a:pt x="45" y="345"/>
                      <a:pt x="23" y="343"/>
                      <a:pt x="23" y="357"/>
                    </a:cubicBezTo>
                    <a:cubicBezTo>
                      <a:pt x="23" y="362"/>
                      <a:pt x="37" y="370"/>
                      <a:pt x="34" y="377"/>
                    </a:cubicBezTo>
                    <a:cubicBezTo>
                      <a:pt x="29" y="388"/>
                      <a:pt x="13" y="390"/>
                      <a:pt x="13" y="403"/>
                    </a:cubicBezTo>
                    <a:cubicBezTo>
                      <a:pt x="14" y="417"/>
                      <a:pt x="35" y="415"/>
                      <a:pt x="37" y="434"/>
                    </a:cubicBezTo>
                    <a:cubicBezTo>
                      <a:pt x="38" y="446"/>
                      <a:pt x="39" y="461"/>
                      <a:pt x="39" y="476"/>
                    </a:cubicBezTo>
                    <a:cubicBezTo>
                      <a:pt x="39" y="483"/>
                      <a:pt x="36" y="494"/>
                      <a:pt x="26" y="497"/>
                    </a:cubicBezTo>
                    <a:cubicBezTo>
                      <a:pt x="17" y="498"/>
                      <a:pt x="9" y="503"/>
                      <a:pt x="25" y="513"/>
                    </a:cubicBezTo>
                    <a:cubicBezTo>
                      <a:pt x="32" y="518"/>
                      <a:pt x="32" y="531"/>
                      <a:pt x="30" y="542"/>
                    </a:cubicBezTo>
                    <a:cubicBezTo>
                      <a:pt x="29" y="547"/>
                      <a:pt x="22" y="554"/>
                      <a:pt x="20" y="554"/>
                    </a:cubicBezTo>
                    <a:cubicBezTo>
                      <a:pt x="12" y="555"/>
                      <a:pt x="12" y="563"/>
                      <a:pt x="11" y="572"/>
                    </a:cubicBezTo>
                    <a:cubicBezTo>
                      <a:pt x="11" y="577"/>
                      <a:pt x="25" y="585"/>
                      <a:pt x="25" y="592"/>
                    </a:cubicBezTo>
                    <a:cubicBezTo>
                      <a:pt x="25" y="596"/>
                      <a:pt x="22" y="601"/>
                      <a:pt x="18" y="606"/>
                    </a:cubicBezTo>
                    <a:cubicBezTo>
                      <a:pt x="14" y="611"/>
                      <a:pt x="12" y="618"/>
                      <a:pt x="18" y="625"/>
                    </a:cubicBezTo>
                    <a:cubicBezTo>
                      <a:pt x="34" y="646"/>
                      <a:pt x="0" y="677"/>
                      <a:pt x="20" y="687"/>
                    </a:cubicBezTo>
                    <a:cubicBezTo>
                      <a:pt x="40" y="697"/>
                      <a:pt x="64" y="704"/>
                      <a:pt x="90" y="700"/>
                    </a:cubicBezTo>
                    <a:cubicBezTo>
                      <a:pt x="110" y="698"/>
                      <a:pt x="107" y="670"/>
                      <a:pt x="123" y="668"/>
                    </a:cubicBezTo>
                    <a:cubicBezTo>
                      <a:pt x="125" y="686"/>
                      <a:pt x="117" y="684"/>
                      <a:pt x="132" y="693"/>
                    </a:cubicBezTo>
                    <a:cubicBezTo>
                      <a:pt x="140" y="697"/>
                      <a:pt x="157" y="698"/>
                      <a:pt x="166" y="699"/>
                    </a:cubicBezTo>
                    <a:cubicBezTo>
                      <a:pt x="178" y="701"/>
                      <a:pt x="194" y="705"/>
                      <a:pt x="202" y="693"/>
                    </a:cubicBezTo>
                    <a:cubicBezTo>
                      <a:pt x="208" y="686"/>
                      <a:pt x="195" y="657"/>
                      <a:pt x="208" y="655"/>
                    </a:cubicBezTo>
                    <a:cubicBezTo>
                      <a:pt x="215" y="654"/>
                      <a:pt x="215" y="660"/>
                      <a:pt x="215" y="667"/>
                    </a:cubicBezTo>
                    <a:cubicBezTo>
                      <a:pt x="214" y="680"/>
                      <a:pt x="223" y="687"/>
                      <a:pt x="229" y="689"/>
                    </a:cubicBezTo>
                    <a:cubicBezTo>
                      <a:pt x="239" y="691"/>
                      <a:pt x="252" y="694"/>
                      <a:pt x="255" y="695"/>
                    </a:cubicBezTo>
                    <a:cubicBezTo>
                      <a:pt x="267" y="697"/>
                      <a:pt x="277" y="695"/>
                      <a:pt x="285" y="686"/>
                    </a:cubicBezTo>
                    <a:cubicBezTo>
                      <a:pt x="288" y="683"/>
                      <a:pt x="292" y="671"/>
                      <a:pt x="293" y="670"/>
                    </a:cubicBezTo>
                    <a:cubicBezTo>
                      <a:pt x="296" y="652"/>
                      <a:pt x="303" y="664"/>
                      <a:pt x="308" y="676"/>
                    </a:cubicBezTo>
                    <a:cubicBezTo>
                      <a:pt x="313" y="690"/>
                      <a:pt x="322" y="689"/>
                      <a:pt x="327" y="689"/>
                    </a:cubicBezTo>
                    <a:cubicBezTo>
                      <a:pt x="339" y="689"/>
                      <a:pt x="351" y="689"/>
                      <a:pt x="362" y="689"/>
                    </a:cubicBezTo>
                    <a:cubicBezTo>
                      <a:pt x="376" y="688"/>
                      <a:pt x="388" y="687"/>
                      <a:pt x="400" y="685"/>
                    </a:cubicBezTo>
                    <a:cubicBezTo>
                      <a:pt x="417" y="679"/>
                      <a:pt x="414" y="667"/>
                      <a:pt x="408" y="661"/>
                    </a:cubicBezTo>
                    <a:cubicBezTo>
                      <a:pt x="404" y="656"/>
                      <a:pt x="399" y="651"/>
                      <a:pt x="398" y="643"/>
                    </a:cubicBezTo>
                    <a:cubicBezTo>
                      <a:pt x="397" y="630"/>
                      <a:pt x="405" y="625"/>
                      <a:pt x="409" y="616"/>
                    </a:cubicBezTo>
                    <a:cubicBezTo>
                      <a:pt x="411" y="613"/>
                      <a:pt x="412" y="606"/>
                      <a:pt x="404" y="608"/>
                    </a:cubicBezTo>
                    <a:cubicBezTo>
                      <a:pt x="379" y="612"/>
                      <a:pt x="403" y="580"/>
                      <a:pt x="404" y="570"/>
                    </a:cubicBezTo>
                    <a:cubicBezTo>
                      <a:pt x="407" y="550"/>
                      <a:pt x="389" y="540"/>
                      <a:pt x="400" y="523"/>
                    </a:cubicBezTo>
                    <a:cubicBezTo>
                      <a:pt x="401" y="522"/>
                      <a:pt x="403" y="518"/>
                      <a:pt x="396" y="516"/>
                    </a:cubicBezTo>
                    <a:cubicBezTo>
                      <a:pt x="394" y="514"/>
                      <a:pt x="386" y="508"/>
                      <a:pt x="393" y="499"/>
                    </a:cubicBezTo>
                    <a:cubicBezTo>
                      <a:pt x="403" y="483"/>
                      <a:pt x="425" y="463"/>
                      <a:pt x="402" y="461"/>
                    </a:cubicBezTo>
                    <a:cubicBezTo>
                      <a:pt x="393" y="458"/>
                      <a:pt x="397" y="447"/>
                      <a:pt x="395" y="441"/>
                    </a:cubicBezTo>
                    <a:cubicBezTo>
                      <a:pt x="392" y="431"/>
                      <a:pt x="387" y="420"/>
                      <a:pt x="388" y="411"/>
                    </a:cubicBezTo>
                    <a:cubicBezTo>
                      <a:pt x="390" y="396"/>
                      <a:pt x="394" y="394"/>
                      <a:pt x="402" y="387"/>
                    </a:cubicBezTo>
                    <a:cubicBezTo>
                      <a:pt x="412" y="376"/>
                      <a:pt x="404" y="374"/>
                      <a:pt x="401" y="373"/>
                    </a:cubicBezTo>
                    <a:cubicBezTo>
                      <a:pt x="389" y="371"/>
                      <a:pt x="398" y="362"/>
                      <a:pt x="398" y="344"/>
                    </a:cubicBezTo>
                    <a:cubicBezTo>
                      <a:pt x="398" y="322"/>
                      <a:pt x="414" y="332"/>
                      <a:pt x="415" y="312"/>
                    </a:cubicBezTo>
                    <a:cubicBezTo>
                      <a:pt x="416" y="293"/>
                      <a:pt x="415" y="283"/>
                      <a:pt x="415" y="266"/>
                    </a:cubicBezTo>
                    <a:cubicBezTo>
                      <a:pt x="415" y="249"/>
                      <a:pt x="400" y="262"/>
                      <a:pt x="400" y="247"/>
                    </a:cubicBezTo>
                    <a:cubicBezTo>
                      <a:pt x="400" y="231"/>
                      <a:pt x="416" y="237"/>
                      <a:pt x="416" y="228"/>
                    </a:cubicBezTo>
                    <a:cubicBezTo>
                      <a:pt x="417" y="217"/>
                      <a:pt x="408" y="211"/>
                      <a:pt x="406" y="197"/>
                    </a:cubicBezTo>
                    <a:cubicBezTo>
                      <a:pt x="405" y="185"/>
                      <a:pt x="407" y="177"/>
                      <a:pt x="404" y="166"/>
                    </a:cubicBezTo>
                    <a:cubicBezTo>
                      <a:pt x="400" y="154"/>
                      <a:pt x="390" y="150"/>
                      <a:pt x="396" y="131"/>
                    </a:cubicBezTo>
                    <a:cubicBezTo>
                      <a:pt x="401" y="114"/>
                      <a:pt x="407" y="114"/>
                      <a:pt x="403" y="95"/>
                    </a:cubicBezTo>
                    <a:cubicBezTo>
                      <a:pt x="402" y="85"/>
                      <a:pt x="399" y="88"/>
                      <a:pt x="400" y="79"/>
                    </a:cubicBezTo>
                    <a:cubicBezTo>
                      <a:pt x="400" y="72"/>
                      <a:pt x="406" y="67"/>
                      <a:pt x="406" y="60"/>
                    </a:cubicBezTo>
                    <a:cubicBezTo>
                      <a:pt x="407" y="42"/>
                      <a:pt x="402" y="49"/>
                      <a:pt x="388" y="39"/>
                    </a:cubicBezTo>
                    <a:cubicBezTo>
                      <a:pt x="379" y="33"/>
                      <a:pt x="376" y="19"/>
                      <a:pt x="367" y="16"/>
                    </a:cubicBezTo>
                    <a:cubicBezTo>
                      <a:pt x="358" y="13"/>
                      <a:pt x="343" y="49"/>
                      <a:pt x="332" y="44"/>
                    </a:cubicBezTo>
                    <a:cubicBezTo>
                      <a:pt x="321" y="39"/>
                      <a:pt x="322" y="23"/>
                      <a:pt x="315" y="20"/>
                    </a:cubicBezTo>
                    <a:cubicBezTo>
                      <a:pt x="308" y="17"/>
                      <a:pt x="311" y="37"/>
                      <a:pt x="302" y="45"/>
                    </a:cubicBezTo>
                    <a:cubicBezTo>
                      <a:pt x="288" y="59"/>
                      <a:pt x="276" y="45"/>
                      <a:pt x="265" y="33"/>
                    </a:cubicBezTo>
                    <a:cubicBezTo>
                      <a:pt x="257" y="25"/>
                      <a:pt x="250" y="11"/>
                      <a:pt x="241" y="24"/>
                    </a:cubicBezTo>
                    <a:cubicBezTo>
                      <a:pt x="238" y="28"/>
                      <a:pt x="246" y="42"/>
                      <a:pt x="239" y="49"/>
                    </a:cubicBezTo>
                    <a:cubicBezTo>
                      <a:pt x="225" y="66"/>
                      <a:pt x="228" y="13"/>
                      <a:pt x="211" y="34"/>
                    </a:cubicBezTo>
                    <a:cubicBezTo>
                      <a:pt x="211" y="36"/>
                      <a:pt x="210" y="32"/>
                      <a:pt x="211" y="34"/>
                    </a:cubicBezTo>
                  </a:path>
                </a:pathLst>
              </a:cu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58" name="Freeform 686"/>
              <p:cNvSpPr>
                <a:spLocks/>
              </p:cNvSpPr>
              <p:nvPr/>
            </p:nvSpPr>
            <p:spPr bwMode="auto">
              <a:xfrm>
                <a:off x="2390" y="1245"/>
                <a:ext cx="980" cy="1830"/>
              </a:xfrm>
              <a:custGeom>
                <a:avLst/>
                <a:gdLst/>
                <a:ahLst/>
                <a:cxnLst>
                  <a:cxn ang="0">
                    <a:pos x="33" y="125"/>
                  </a:cxn>
                  <a:cxn ang="0">
                    <a:pos x="12" y="83"/>
                  </a:cxn>
                  <a:cxn ang="0">
                    <a:pos x="22" y="72"/>
                  </a:cxn>
                  <a:cxn ang="0">
                    <a:pos x="47" y="27"/>
                  </a:cxn>
                  <a:cxn ang="0">
                    <a:pos x="40" y="7"/>
                  </a:cxn>
                  <a:cxn ang="0">
                    <a:pos x="79" y="43"/>
                  </a:cxn>
                  <a:cxn ang="0">
                    <a:pos x="133" y="46"/>
                  </a:cxn>
                  <a:cxn ang="0">
                    <a:pos x="199" y="27"/>
                  </a:cxn>
                  <a:cxn ang="0">
                    <a:pos x="226" y="43"/>
                  </a:cxn>
                  <a:cxn ang="0">
                    <a:pos x="229" y="17"/>
                  </a:cxn>
                  <a:cxn ang="0">
                    <a:pos x="242" y="28"/>
                  </a:cxn>
                  <a:cxn ang="0">
                    <a:pos x="289" y="40"/>
                  </a:cxn>
                  <a:cxn ang="0">
                    <a:pos x="339" y="23"/>
                  </a:cxn>
                  <a:cxn ang="0">
                    <a:pos x="366" y="35"/>
                  </a:cxn>
                  <a:cxn ang="0">
                    <a:pos x="382" y="42"/>
                  </a:cxn>
                  <a:cxn ang="0">
                    <a:pos x="379" y="56"/>
                  </a:cxn>
                  <a:cxn ang="0">
                    <a:pos x="377" y="80"/>
                  </a:cxn>
                  <a:cxn ang="0">
                    <a:pos x="377" y="106"/>
                  </a:cxn>
                  <a:cxn ang="0">
                    <a:pos x="376" y="150"/>
                  </a:cxn>
                  <a:cxn ang="0">
                    <a:pos x="381" y="175"/>
                  </a:cxn>
                  <a:cxn ang="0">
                    <a:pos x="392" y="217"/>
                  </a:cxn>
                  <a:cxn ang="0">
                    <a:pos x="388" y="252"/>
                  </a:cxn>
                  <a:cxn ang="0">
                    <a:pos x="391" y="256"/>
                  </a:cxn>
                  <a:cxn ang="0">
                    <a:pos x="385" y="311"/>
                  </a:cxn>
                  <a:cxn ang="0">
                    <a:pos x="371" y="349"/>
                  </a:cxn>
                  <a:cxn ang="0">
                    <a:pos x="381" y="370"/>
                  </a:cxn>
                  <a:cxn ang="0">
                    <a:pos x="378" y="373"/>
                  </a:cxn>
                  <a:cxn ang="0">
                    <a:pos x="369" y="427"/>
                  </a:cxn>
                  <a:cxn ang="0">
                    <a:pos x="371" y="440"/>
                  </a:cxn>
                  <a:cxn ang="0">
                    <a:pos x="387" y="459"/>
                  </a:cxn>
                  <a:cxn ang="0">
                    <a:pos x="370" y="485"/>
                  </a:cxn>
                  <a:cxn ang="0">
                    <a:pos x="375" y="511"/>
                  </a:cxn>
                  <a:cxn ang="0">
                    <a:pos x="376" y="540"/>
                  </a:cxn>
                  <a:cxn ang="0">
                    <a:pos x="375" y="569"/>
                  </a:cxn>
                  <a:cxn ang="0">
                    <a:pos x="384" y="605"/>
                  </a:cxn>
                  <a:cxn ang="0">
                    <a:pos x="374" y="634"/>
                  </a:cxn>
                  <a:cxn ang="0">
                    <a:pos x="388" y="662"/>
                  </a:cxn>
                  <a:cxn ang="0">
                    <a:pos x="325" y="672"/>
                  </a:cxn>
                  <a:cxn ang="0">
                    <a:pos x="279" y="644"/>
                  </a:cxn>
                  <a:cxn ang="0">
                    <a:pos x="262" y="672"/>
                  </a:cxn>
                  <a:cxn ang="0">
                    <a:pos x="204" y="658"/>
                  </a:cxn>
                  <a:cxn ang="0">
                    <a:pos x="178" y="668"/>
                  </a:cxn>
                  <a:cxn ang="0">
                    <a:pos x="149" y="683"/>
                  </a:cxn>
                  <a:cxn ang="0">
                    <a:pos x="112" y="673"/>
                  </a:cxn>
                  <a:cxn ang="0">
                    <a:pos x="112" y="657"/>
                  </a:cxn>
                  <a:cxn ang="0">
                    <a:pos x="85" y="670"/>
                  </a:cxn>
                  <a:cxn ang="0">
                    <a:pos x="2" y="666"/>
                  </a:cxn>
                  <a:cxn ang="0">
                    <a:pos x="6" y="611"/>
                  </a:cxn>
                  <a:cxn ang="0">
                    <a:pos x="14" y="582"/>
                  </a:cxn>
                  <a:cxn ang="0">
                    <a:pos x="0" y="561"/>
                  </a:cxn>
                  <a:cxn ang="0">
                    <a:pos x="18" y="533"/>
                  </a:cxn>
                  <a:cxn ang="0">
                    <a:pos x="6" y="494"/>
                  </a:cxn>
                  <a:cxn ang="0">
                    <a:pos x="28" y="466"/>
                  </a:cxn>
                  <a:cxn ang="0">
                    <a:pos x="9" y="400"/>
                  </a:cxn>
                  <a:cxn ang="0">
                    <a:pos x="9" y="383"/>
                  </a:cxn>
                  <a:cxn ang="0">
                    <a:pos x="15" y="350"/>
                  </a:cxn>
                  <a:cxn ang="0">
                    <a:pos x="33" y="324"/>
                  </a:cxn>
                  <a:cxn ang="0">
                    <a:pos x="6" y="292"/>
                  </a:cxn>
                  <a:cxn ang="0">
                    <a:pos x="32" y="260"/>
                  </a:cxn>
                  <a:cxn ang="0">
                    <a:pos x="32" y="228"/>
                  </a:cxn>
                  <a:cxn ang="0">
                    <a:pos x="17" y="165"/>
                  </a:cxn>
                </a:cxnLst>
                <a:rect l="0" t="0" r="r" b="b"/>
                <a:pathLst>
                  <a:path w="392" h="686">
                    <a:moveTo>
                      <a:pt x="13" y="156"/>
                    </a:moveTo>
                    <a:cubicBezTo>
                      <a:pt x="20" y="153"/>
                      <a:pt x="31" y="149"/>
                      <a:pt x="33" y="137"/>
                    </a:cubicBezTo>
                    <a:cubicBezTo>
                      <a:pt x="33" y="135"/>
                      <a:pt x="33" y="130"/>
                      <a:pt x="33" y="125"/>
                    </a:cubicBezTo>
                    <a:cubicBezTo>
                      <a:pt x="33" y="118"/>
                      <a:pt x="33" y="111"/>
                      <a:pt x="32" y="108"/>
                    </a:cubicBezTo>
                    <a:cubicBezTo>
                      <a:pt x="29" y="100"/>
                      <a:pt x="24" y="95"/>
                      <a:pt x="19" y="91"/>
                    </a:cubicBezTo>
                    <a:cubicBezTo>
                      <a:pt x="15" y="89"/>
                      <a:pt x="13" y="86"/>
                      <a:pt x="12" y="83"/>
                    </a:cubicBezTo>
                    <a:cubicBezTo>
                      <a:pt x="11" y="81"/>
                      <a:pt x="11" y="80"/>
                      <a:pt x="11" y="79"/>
                    </a:cubicBezTo>
                    <a:cubicBezTo>
                      <a:pt x="11" y="78"/>
                      <a:pt x="12" y="77"/>
                      <a:pt x="15" y="76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38" y="62"/>
                      <a:pt x="50" y="54"/>
                      <a:pt x="50" y="40"/>
                    </a:cubicBezTo>
                    <a:cubicBezTo>
                      <a:pt x="50" y="36"/>
                      <a:pt x="49" y="32"/>
                      <a:pt x="47" y="27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3" y="17"/>
                      <a:pt x="40" y="12"/>
                      <a:pt x="40" y="9"/>
                    </a:cubicBezTo>
                    <a:cubicBezTo>
                      <a:pt x="40" y="8"/>
                      <a:pt x="40" y="7"/>
                      <a:pt x="40" y="7"/>
                    </a:cubicBezTo>
                    <a:cubicBezTo>
                      <a:pt x="41" y="5"/>
                      <a:pt x="44" y="3"/>
                      <a:pt x="49" y="1"/>
                    </a:cubicBezTo>
                    <a:cubicBezTo>
                      <a:pt x="55" y="0"/>
                      <a:pt x="58" y="5"/>
                      <a:pt x="63" y="19"/>
                    </a:cubicBezTo>
                    <a:cubicBezTo>
                      <a:pt x="67" y="29"/>
                      <a:pt x="71" y="39"/>
                      <a:pt x="79" y="43"/>
                    </a:cubicBezTo>
                    <a:cubicBezTo>
                      <a:pt x="88" y="48"/>
                      <a:pt x="100" y="47"/>
                      <a:pt x="110" y="46"/>
                    </a:cubicBezTo>
                    <a:cubicBezTo>
                      <a:pt x="116" y="45"/>
                      <a:pt x="121" y="45"/>
                      <a:pt x="126" y="45"/>
                    </a:cubicBezTo>
                    <a:cubicBezTo>
                      <a:pt x="133" y="46"/>
                      <a:pt x="133" y="46"/>
                      <a:pt x="133" y="46"/>
                    </a:cubicBezTo>
                    <a:cubicBezTo>
                      <a:pt x="155" y="48"/>
                      <a:pt x="181" y="50"/>
                      <a:pt x="198" y="28"/>
                    </a:cubicBezTo>
                    <a:cubicBezTo>
                      <a:pt x="198" y="28"/>
                      <a:pt x="198" y="28"/>
                      <a:pt x="198" y="28"/>
                    </a:cubicBezTo>
                    <a:cubicBezTo>
                      <a:pt x="198" y="28"/>
                      <a:pt x="199" y="27"/>
                      <a:pt x="199" y="27"/>
                    </a:cubicBezTo>
                    <a:cubicBezTo>
                      <a:pt x="200" y="29"/>
                      <a:pt x="201" y="32"/>
                      <a:pt x="202" y="34"/>
                    </a:cubicBezTo>
                    <a:cubicBezTo>
                      <a:pt x="205" y="41"/>
                      <a:pt x="208" y="48"/>
                      <a:pt x="214" y="49"/>
                    </a:cubicBezTo>
                    <a:cubicBezTo>
                      <a:pt x="219" y="50"/>
                      <a:pt x="223" y="48"/>
                      <a:pt x="226" y="43"/>
                    </a:cubicBezTo>
                    <a:cubicBezTo>
                      <a:pt x="230" y="39"/>
                      <a:pt x="231" y="35"/>
                      <a:pt x="231" y="31"/>
                    </a:cubicBezTo>
                    <a:cubicBezTo>
                      <a:pt x="231" y="28"/>
                      <a:pt x="230" y="25"/>
                      <a:pt x="230" y="22"/>
                    </a:cubicBezTo>
                    <a:cubicBezTo>
                      <a:pt x="230" y="22"/>
                      <a:pt x="229" y="18"/>
                      <a:pt x="229" y="17"/>
                    </a:cubicBezTo>
                    <a:cubicBezTo>
                      <a:pt x="230" y="16"/>
                      <a:pt x="231" y="15"/>
                      <a:pt x="231" y="15"/>
                    </a:cubicBezTo>
                    <a:cubicBezTo>
                      <a:pt x="232" y="16"/>
                      <a:pt x="236" y="20"/>
                      <a:pt x="238" y="23"/>
                    </a:cubicBezTo>
                    <a:cubicBezTo>
                      <a:pt x="242" y="28"/>
                      <a:pt x="242" y="28"/>
                      <a:pt x="242" y="28"/>
                    </a:cubicBezTo>
                    <a:cubicBezTo>
                      <a:pt x="243" y="29"/>
                      <a:pt x="243" y="29"/>
                      <a:pt x="243" y="29"/>
                    </a:cubicBezTo>
                    <a:cubicBezTo>
                      <a:pt x="251" y="38"/>
                      <a:pt x="260" y="47"/>
                      <a:pt x="272" y="47"/>
                    </a:cubicBezTo>
                    <a:cubicBezTo>
                      <a:pt x="278" y="48"/>
                      <a:pt x="284" y="45"/>
                      <a:pt x="289" y="40"/>
                    </a:cubicBezTo>
                    <a:cubicBezTo>
                      <a:pt x="294" y="35"/>
                      <a:pt x="296" y="28"/>
                      <a:pt x="297" y="22"/>
                    </a:cubicBezTo>
                    <a:cubicBezTo>
                      <a:pt x="300" y="28"/>
                      <a:pt x="303" y="36"/>
                      <a:pt x="312" y="40"/>
                    </a:cubicBezTo>
                    <a:cubicBezTo>
                      <a:pt x="322" y="45"/>
                      <a:pt x="331" y="33"/>
                      <a:pt x="339" y="23"/>
                    </a:cubicBezTo>
                    <a:cubicBezTo>
                      <a:pt x="342" y="20"/>
                      <a:pt x="345" y="15"/>
                      <a:pt x="348" y="13"/>
                    </a:cubicBezTo>
                    <a:cubicBezTo>
                      <a:pt x="350" y="14"/>
                      <a:pt x="352" y="18"/>
                      <a:pt x="355" y="21"/>
                    </a:cubicBezTo>
                    <a:cubicBezTo>
                      <a:pt x="358" y="26"/>
                      <a:pt x="361" y="31"/>
                      <a:pt x="366" y="35"/>
                    </a:cubicBezTo>
                    <a:cubicBezTo>
                      <a:pt x="371" y="38"/>
                      <a:pt x="376" y="40"/>
                      <a:pt x="379" y="41"/>
                    </a:cubicBezTo>
                    <a:cubicBezTo>
                      <a:pt x="382" y="42"/>
                      <a:pt x="382" y="42"/>
                      <a:pt x="382" y="42"/>
                    </a:cubicBezTo>
                    <a:cubicBezTo>
                      <a:pt x="382" y="42"/>
                      <a:pt x="382" y="42"/>
                      <a:pt x="382" y="42"/>
                    </a:cubicBezTo>
                    <a:cubicBezTo>
                      <a:pt x="382" y="42"/>
                      <a:pt x="382" y="43"/>
                      <a:pt x="382" y="47"/>
                    </a:cubicBezTo>
                    <a:cubicBezTo>
                      <a:pt x="382" y="48"/>
                      <a:pt x="382" y="49"/>
                      <a:pt x="382" y="50"/>
                    </a:cubicBezTo>
                    <a:cubicBezTo>
                      <a:pt x="382" y="52"/>
                      <a:pt x="381" y="54"/>
                      <a:pt x="379" y="56"/>
                    </a:cubicBezTo>
                    <a:cubicBezTo>
                      <a:pt x="377" y="60"/>
                      <a:pt x="375" y="64"/>
                      <a:pt x="375" y="68"/>
                    </a:cubicBezTo>
                    <a:cubicBezTo>
                      <a:pt x="375" y="69"/>
                      <a:pt x="375" y="70"/>
                      <a:pt x="375" y="71"/>
                    </a:cubicBezTo>
                    <a:cubicBezTo>
                      <a:pt x="375" y="75"/>
                      <a:pt x="376" y="78"/>
                      <a:pt x="377" y="80"/>
                    </a:cubicBezTo>
                    <a:cubicBezTo>
                      <a:pt x="379" y="86"/>
                      <a:pt x="379" y="86"/>
                      <a:pt x="379" y="86"/>
                    </a:cubicBezTo>
                    <a:cubicBezTo>
                      <a:pt x="379" y="89"/>
                      <a:pt x="380" y="92"/>
                      <a:pt x="380" y="94"/>
                    </a:cubicBezTo>
                    <a:cubicBezTo>
                      <a:pt x="380" y="99"/>
                      <a:pt x="378" y="102"/>
                      <a:pt x="377" y="106"/>
                    </a:cubicBezTo>
                    <a:cubicBezTo>
                      <a:pt x="372" y="119"/>
                      <a:pt x="372" y="119"/>
                      <a:pt x="372" y="119"/>
                    </a:cubicBezTo>
                    <a:cubicBezTo>
                      <a:pt x="370" y="124"/>
                      <a:pt x="370" y="128"/>
                      <a:pt x="370" y="131"/>
                    </a:cubicBezTo>
                    <a:cubicBezTo>
                      <a:pt x="370" y="140"/>
                      <a:pt x="373" y="145"/>
                      <a:pt x="376" y="150"/>
                    </a:cubicBezTo>
                    <a:cubicBezTo>
                      <a:pt x="380" y="159"/>
                      <a:pt x="380" y="159"/>
                      <a:pt x="380" y="159"/>
                    </a:cubicBezTo>
                    <a:cubicBezTo>
                      <a:pt x="381" y="163"/>
                      <a:pt x="381" y="167"/>
                      <a:pt x="381" y="172"/>
                    </a:cubicBezTo>
                    <a:cubicBezTo>
                      <a:pt x="381" y="173"/>
                      <a:pt x="381" y="174"/>
                      <a:pt x="381" y="175"/>
                    </a:cubicBezTo>
                    <a:cubicBezTo>
                      <a:pt x="382" y="188"/>
                      <a:pt x="382" y="188"/>
                      <a:pt x="382" y="188"/>
                    </a:cubicBezTo>
                    <a:cubicBezTo>
                      <a:pt x="383" y="195"/>
                      <a:pt x="385" y="201"/>
                      <a:pt x="388" y="206"/>
                    </a:cubicBezTo>
                    <a:cubicBezTo>
                      <a:pt x="390" y="210"/>
                      <a:pt x="392" y="213"/>
                      <a:pt x="392" y="217"/>
                    </a:cubicBezTo>
                    <a:cubicBezTo>
                      <a:pt x="391" y="217"/>
                      <a:pt x="390" y="218"/>
                      <a:pt x="390" y="218"/>
                    </a:cubicBezTo>
                    <a:cubicBezTo>
                      <a:pt x="385" y="219"/>
                      <a:pt x="376" y="223"/>
                      <a:pt x="376" y="237"/>
                    </a:cubicBezTo>
                    <a:cubicBezTo>
                      <a:pt x="376" y="250"/>
                      <a:pt x="384" y="251"/>
                      <a:pt x="388" y="252"/>
                    </a:cubicBezTo>
                    <a:cubicBezTo>
                      <a:pt x="388" y="252"/>
                      <a:pt x="390" y="253"/>
                      <a:pt x="390" y="253"/>
                    </a:cubicBezTo>
                    <a:cubicBezTo>
                      <a:pt x="390" y="253"/>
                      <a:pt x="390" y="253"/>
                      <a:pt x="390" y="253"/>
                    </a:cubicBezTo>
                    <a:cubicBezTo>
                      <a:pt x="390" y="253"/>
                      <a:pt x="391" y="254"/>
                      <a:pt x="391" y="256"/>
                    </a:cubicBezTo>
                    <a:cubicBezTo>
                      <a:pt x="391" y="269"/>
                      <a:pt x="391" y="269"/>
                      <a:pt x="391" y="269"/>
                    </a:cubicBezTo>
                    <a:cubicBezTo>
                      <a:pt x="390" y="302"/>
                      <a:pt x="390" y="302"/>
                      <a:pt x="390" y="302"/>
                    </a:cubicBezTo>
                    <a:cubicBezTo>
                      <a:pt x="390" y="308"/>
                      <a:pt x="389" y="309"/>
                      <a:pt x="385" y="311"/>
                    </a:cubicBezTo>
                    <a:cubicBezTo>
                      <a:pt x="380" y="314"/>
                      <a:pt x="373" y="319"/>
                      <a:pt x="373" y="334"/>
                    </a:cubicBezTo>
                    <a:cubicBezTo>
                      <a:pt x="373" y="334"/>
                      <a:pt x="373" y="335"/>
                      <a:pt x="373" y="335"/>
                    </a:cubicBezTo>
                    <a:cubicBezTo>
                      <a:pt x="373" y="340"/>
                      <a:pt x="372" y="345"/>
                      <a:pt x="371" y="349"/>
                    </a:cubicBezTo>
                    <a:cubicBezTo>
                      <a:pt x="370" y="352"/>
                      <a:pt x="370" y="355"/>
                      <a:pt x="370" y="357"/>
                    </a:cubicBezTo>
                    <a:cubicBezTo>
                      <a:pt x="370" y="360"/>
                      <a:pt x="370" y="362"/>
                      <a:pt x="372" y="364"/>
                    </a:cubicBezTo>
                    <a:cubicBezTo>
                      <a:pt x="374" y="367"/>
                      <a:pt x="377" y="369"/>
                      <a:pt x="381" y="370"/>
                    </a:cubicBezTo>
                    <a:cubicBezTo>
                      <a:pt x="381" y="370"/>
                      <a:pt x="382" y="370"/>
                      <a:pt x="382" y="370"/>
                    </a:cubicBezTo>
                    <a:cubicBezTo>
                      <a:pt x="381" y="371"/>
                      <a:pt x="381" y="371"/>
                      <a:pt x="380" y="373"/>
                    </a:cubicBezTo>
                    <a:cubicBezTo>
                      <a:pt x="379" y="373"/>
                      <a:pt x="378" y="373"/>
                      <a:pt x="378" y="373"/>
                    </a:cubicBezTo>
                    <a:cubicBezTo>
                      <a:pt x="370" y="380"/>
                      <a:pt x="365" y="384"/>
                      <a:pt x="363" y="400"/>
                    </a:cubicBezTo>
                    <a:cubicBezTo>
                      <a:pt x="363" y="401"/>
                      <a:pt x="363" y="403"/>
                      <a:pt x="363" y="404"/>
                    </a:cubicBezTo>
                    <a:cubicBezTo>
                      <a:pt x="363" y="412"/>
                      <a:pt x="366" y="420"/>
                      <a:pt x="369" y="427"/>
                    </a:cubicBezTo>
                    <a:cubicBezTo>
                      <a:pt x="371" y="433"/>
                      <a:pt x="371" y="433"/>
                      <a:pt x="371" y="433"/>
                    </a:cubicBezTo>
                    <a:cubicBezTo>
                      <a:pt x="371" y="433"/>
                      <a:pt x="371" y="438"/>
                      <a:pt x="371" y="438"/>
                    </a:cubicBezTo>
                    <a:cubicBezTo>
                      <a:pt x="371" y="439"/>
                      <a:pt x="371" y="439"/>
                      <a:pt x="371" y="440"/>
                    </a:cubicBezTo>
                    <a:cubicBezTo>
                      <a:pt x="371" y="445"/>
                      <a:pt x="372" y="454"/>
                      <a:pt x="382" y="457"/>
                    </a:cubicBezTo>
                    <a:cubicBezTo>
                      <a:pt x="382" y="458"/>
                      <a:pt x="383" y="458"/>
                      <a:pt x="384" y="458"/>
                    </a:cubicBezTo>
                    <a:cubicBezTo>
                      <a:pt x="386" y="458"/>
                      <a:pt x="387" y="458"/>
                      <a:pt x="387" y="459"/>
                    </a:cubicBezTo>
                    <a:cubicBezTo>
                      <a:pt x="387" y="462"/>
                      <a:pt x="381" y="469"/>
                      <a:pt x="378" y="474"/>
                    </a:cubicBezTo>
                    <a:cubicBezTo>
                      <a:pt x="369" y="486"/>
                      <a:pt x="369" y="486"/>
                      <a:pt x="369" y="486"/>
                    </a:cubicBezTo>
                    <a:cubicBezTo>
                      <a:pt x="369" y="486"/>
                      <a:pt x="370" y="485"/>
                      <a:pt x="370" y="485"/>
                    </a:cubicBezTo>
                    <a:cubicBezTo>
                      <a:pt x="367" y="489"/>
                      <a:pt x="366" y="493"/>
                      <a:pt x="366" y="496"/>
                    </a:cubicBezTo>
                    <a:cubicBezTo>
                      <a:pt x="366" y="497"/>
                      <a:pt x="366" y="498"/>
                      <a:pt x="366" y="499"/>
                    </a:cubicBezTo>
                    <a:cubicBezTo>
                      <a:pt x="367" y="506"/>
                      <a:pt x="374" y="511"/>
                      <a:pt x="375" y="511"/>
                    </a:cubicBezTo>
                    <a:cubicBezTo>
                      <a:pt x="375" y="511"/>
                      <a:pt x="375" y="511"/>
                      <a:pt x="375" y="512"/>
                    </a:cubicBezTo>
                    <a:cubicBezTo>
                      <a:pt x="373" y="516"/>
                      <a:pt x="372" y="520"/>
                      <a:pt x="372" y="524"/>
                    </a:cubicBezTo>
                    <a:cubicBezTo>
                      <a:pt x="372" y="530"/>
                      <a:pt x="374" y="535"/>
                      <a:pt x="376" y="540"/>
                    </a:cubicBezTo>
                    <a:cubicBezTo>
                      <a:pt x="378" y="545"/>
                      <a:pt x="380" y="550"/>
                      <a:pt x="380" y="555"/>
                    </a:cubicBezTo>
                    <a:cubicBezTo>
                      <a:pt x="380" y="556"/>
                      <a:pt x="380" y="558"/>
                      <a:pt x="379" y="559"/>
                    </a:cubicBezTo>
                    <a:cubicBezTo>
                      <a:pt x="379" y="561"/>
                      <a:pt x="377" y="565"/>
                      <a:pt x="375" y="569"/>
                    </a:cubicBezTo>
                    <a:cubicBezTo>
                      <a:pt x="372" y="577"/>
                      <a:pt x="368" y="585"/>
                      <a:pt x="368" y="592"/>
                    </a:cubicBezTo>
                    <a:cubicBezTo>
                      <a:pt x="368" y="595"/>
                      <a:pt x="369" y="598"/>
                      <a:pt x="371" y="600"/>
                    </a:cubicBezTo>
                    <a:cubicBezTo>
                      <a:pt x="374" y="604"/>
                      <a:pt x="378" y="605"/>
                      <a:pt x="384" y="605"/>
                    </a:cubicBezTo>
                    <a:cubicBezTo>
                      <a:pt x="383" y="606"/>
                      <a:pt x="382" y="609"/>
                      <a:pt x="382" y="609"/>
                    </a:cubicBezTo>
                    <a:cubicBezTo>
                      <a:pt x="378" y="614"/>
                      <a:pt x="373" y="621"/>
                      <a:pt x="373" y="630"/>
                    </a:cubicBezTo>
                    <a:cubicBezTo>
                      <a:pt x="373" y="631"/>
                      <a:pt x="373" y="633"/>
                      <a:pt x="374" y="634"/>
                    </a:cubicBezTo>
                    <a:cubicBezTo>
                      <a:pt x="375" y="644"/>
                      <a:pt x="380" y="650"/>
                      <a:pt x="386" y="656"/>
                    </a:cubicBezTo>
                    <a:cubicBezTo>
                      <a:pt x="387" y="657"/>
                      <a:pt x="388" y="659"/>
                      <a:pt x="388" y="661"/>
                    </a:cubicBezTo>
                    <a:cubicBezTo>
                      <a:pt x="388" y="661"/>
                      <a:pt x="388" y="662"/>
                      <a:pt x="388" y="662"/>
                    </a:cubicBezTo>
                    <a:cubicBezTo>
                      <a:pt x="387" y="665"/>
                      <a:pt x="383" y="667"/>
                      <a:pt x="380" y="668"/>
                    </a:cubicBezTo>
                    <a:cubicBezTo>
                      <a:pt x="369" y="670"/>
                      <a:pt x="358" y="671"/>
                      <a:pt x="344" y="672"/>
                    </a:cubicBezTo>
                    <a:cubicBezTo>
                      <a:pt x="344" y="672"/>
                      <a:pt x="325" y="672"/>
                      <a:pt x="325" y="672"/>
                    </a:cubicBezTo>
                    <a:cubicBezTo>
                      <a:pt x="309" y="672"/>
                      <a:pt x="309" y="672"/>
                      <a:pt x="309" y="672"/>
                    </a:cubicBezTo>
                    <a:cubicBezTo>
                      <a:pt x="304" y="673"/>
                      <a:pt x="300" y="673"/>
                      <a:pt x="297" y="664"/>
                    </a:cubicBezTo>
                    <a:cubicBezTo>
                      <a:pt x="291" y="649"/>
                      <a:pt x="285" y="643"/>
                      <a:pt x="279" y="644"/>
                    </a:cubicBezTo>
                    <a:cubicBezTo>
                      <a:pt x="271" y="645"/>
                      <a:pt x="269" y="655"/>
                      <a:pt x="269" y="658"/>
                    </a:cubicBezTo>
                    <a:cubicBezTo>
                      <a:pt x="268" y="660"/>
                      <a:pt x="267" y="662"/>
                      <a:pt x="267" y="662"/>
                    </a:cubicBezTo>
                    <a:cubicBezTo>
                      <a:pt x="266" y="665"/>
                      <a:pt x="264" y="671"/>
                      <a:pt x="262" y="672"/>
                    </a:cubicBezTo>
                    <a:cubicBezTo>
                      <a:pt x="256" y="678"/>
                      <a:pt x="249" y="680"/>
                      <a:pt x="238" y="678"/>
                    </a:cubicBezTo>
                    <a:cubicBezTo>
                      <a:pt x="238" y="678"/>
                      <a:pt x="213" y="672"/>
                      <a:pt x="213" y="672"/>
                    </a:cubicBezTo>
                    <a:cubicBezTo>
                      <a:pt x="212" y="672"/>
                      <a:pt x="203" y="670"/>
                      <a:pt x="204" y="658"/>
                    </a:cubicBezTo>
                    <a:cubicBezTo>
                      <a:pt x="204" y="651"/>
                      <a:pt x="204" y="645"/>
                      <a:pt x="199" y="641"/>
                    </a:cubicBezTo>
                    <a:cubicBezTo>
                      <a:pt x="198" y="639"/>
                      <a:pt x="194" y="638"/>
                      <a:pt x="190" y="638"/>
                    </a:cubicBezTo>
                    <a:cubicBezTo>
                      <a:pt x="175" y="640"/>
                      <a:pt x="177" y="657"/>
                      <a:pt x="178" y="668"/>
                    </a:cubicBezTo>
                    <a:cubicBezTo>
                      <a:pt x="179" y="671"/>
                      <a:pt x="180" y="678"/>
                      <a:pt x="179" y="679"/>
                    </a:cubicBezTo>
                    <a:cubicBezTo>
                      <a:pt x="174" y="686"/>
                      <a:pt x="165" y="685"/>
                      <a:pt x="153" y="683"/>
                    </a:cubicBezTo>
                    <a:cubicBezTo>
                      <a:pt x="149" y="683"/>
                      <a:pt x="149" y="683"/>
                      <a:pt x="149" y="683"/>
                    </a:cubicBezTo>
                    <a:cubicBezTo>
                      <a:pt x="142" y="682"/>
                      <a:pt x="142" y="682"/>
                      <a:pt x="142" y="682"/>
                    </a:cubicBezTo>
                    <a:cubicBezTo>
                      <a:pt x="134" y="681"/>
                      <a:pt x="122" y="680"/>
                      <a:pt x="117" y="677"/>
                    </a:cubicBezTo>
                    <a:cubicBezTo>
                      <a:pt x="113" y="675"/>
                      <a:pt x="112" y="674"/>
                      <a:pt x="112" y="673"/>
                    </a:cubicBezTo>
                    <a:cubicBezTo>
                      <a:pt x="112" y="673"/>
                      <a:pt x="112" y="672"/>
                      <a:pt x="112" y="672"/>
                    </a:cubicBezTo>
                    <a:cubicBezTo>
                      <a:pt x="112" y="670"/>
                      <a:pt x="112" y="668"/>
                      <a:pt x="112" y="665"/>
                    </a:cubicBezTo>
                    <a:cubicBezTo>
                      <a:pt x="112" y="663"/>
                      <a:pt x="112" y="660"/>
                      <a:pt x="112" y="657"/>
                    </a:cubicBezTo>
                    <a:cubicBezTo>
                      <a:pt x="111" y="655"/>
                      <a:pt x="110" y="653"/>
                      <a:pt x="109" y="652"/>
                    </a:cubicBezTo>
                    <a:cubicBezTo>
                      <a:pt x="108" y="651"/>
                      <a:pt x="106" y="651"/>
                      <a:pt x="104" y="651"/>
                    </a:cubicBezTo>
                    <a:cubicBezTo>
                      <a:pt x="93" y="653"/>
                      <a:pt x="88" y="662"/>
                      <a:pt x="85" y="670"/>
                    </a:cubicBezTo>
                    <a:cubicBezTo>
                      <a:pt x="81" y="678"/>
                      <a:pt x="78" y="683"/>
                      <a:pt x="71" y="684"/>
                    </a:cubicBezTo>
                    <a:cubicBezTo>
                      <a:pt x="50" y="686"/>
                      <a:pt x="28" y="682"/>
                      <a:pt x="5" y="671"/>
                    </a:cubicBezTo>
                    <a:cubicBezTo>
                      <a:pt x="3" y="670"/>
                      <a:pt x="2" y="669"/>
                      <a:pt x="2" y="666"/>
                    </a:cubicBezTo>
                    <a:cubicBezTo>
                      <a:pt x="2" y="664"/>
                      <a:pt x="3" y="659"/>
                      <a:pt x="6" y="652"/>
                    </a:cubicBezTo>
                    <a:cubicBezTo>
                      <a:pt x="8" y="645"/>
                      <a:pt x="11" y="636"/>
                      <a:pt x="11" y="628"/>
                    </a:cubicBezTo>
                    <a:cubicBezTo>
                      <a:pt x="11" y="622"/>
                      <a:pt x="10" y="617"/>
                      <a:pt x="6" y="611"/>
                    </a:cubicBezTo>
                    <a:cubicBezTo>
                      <a:pt x="4" y="609"/>
                      <a:pt x="3" y="608"/>
                      <a:pt x="3" y="606"/>
                    </a:cubicBezTo>
                    <a:cubicBezTo>
                      <a:pt x="3" y="604"/>
                      <a:pt x="4" y="602"/>
                      <a:pt x="5" y="600"/>
                    </a:cubicBezTo>
                    <a:cubicBezTo>
                      <a:pt x="10" y="594"/>
                      <a:pt x="14" y="588"/>
                      <a:pt x="14" y="582"/>
                    </a:cubicBezTo>
                    <a:cubicBezTo>
                      <a:pt x="14" y="582"/>
                      <a:pt x="14" y="582"/>
                      <a:pt x="14" y="582"/>
                    </a:cubicBezTo>
                    <a:cubicBezTo>
                      <a:pt x="14" y="576"/>
                      <a:pt x="9" y="570"/>
                      <a:pt x="4" y="566"/>
                    </a:cubicBezTo>
                    <a:cubicBezTo>
                      <a:pt x="4" y="566"/>
                      <a:pt x="1" y="562"/>
                      <a:pt x="0" y="561"/>
                    </a:cubicBezTo>
                    <a:cubicBezTo>
                      <a:pt x="0" y="561"/>
                      <a:pt x="0" y="561"/>
                      <a:pt x="0" y="561"/>
                    </a:cubicBezTo>
                    <a:cubicBezTo>
                      <a:pt x="1" y="551"/>
                      <a:pt x="2" y="551"/>
                      <a:pt x="3" y="551"/>
                    </a:cubicBezTo>
                    <a:cubicBezTo>
                      <a:pt x="9" y="550"/>
                      <a:pt x="17" y="540"/>
                      <a:pt x="18" y="533"/>
                    </a:cubicBezTo>
                    <a:cubicBezTo>
                      <a:pt x="19" y="529"/>
                      <a:pt x="20" y="524"/>
                      <a:pt x="20" y="519"/>
                    </a:cubicBezTo>
                    <a:cubicBezTo>
                      <a:pt x="20" y="510"/>
                      <a:pt x="18" y="503"/>
                      <a:pt x="11" y="498"/>
                    </a:cubicBezTo>
                    <a:cubicBezTo>
                      <a:pt x="9" y="496"/>
                      <a:pt x="7" y="495"/>
                      <a:pt x="6" y="494"/>
                    </a:cubicBezTo>
                    <a:cubicBezTo>
                      <a:pt x="7" y="494"/>
                      <a:pt x="8" y="494"/>
                      <a:pt x="9" y="494"/>
                    </a:cubicBezTo>
                    <a:cubicBezTo>
                      <a:pt x="9" y="494"/>
                      <a:pt x="9" y="494"/>
                      <a:pt x="9" y="493"/>
                    </a:cubicBezTo>
                    <a:cubicBezTo>
                      <a:pt x="23" y="489"/>
                      <a:pt x="28" y="476"/>
                      <a:pt x="28" y="466"/>
                    </a:cubicBezTo>
                    <a:cubicBezTo>
                      <a:pt x="28" y="466"/>
                      <a:pt x="28" y="465"/>
                      <a:pt x="28" y="464"/>
                    </a:cubicBezTo>
                    <a:cubicBezTo>
                      <a:pt x="28" y="449"/>
                      <a:pt x="26" y="434"/>
                      <a:pt x="25" y="423"/>
                    </a:cubicBezTo>
                    <a:cubicBezTo>
                      <a:pt x="24" y="410"/>
                      <a:pt x="15" y="404"/>
                      <a:pt x="9" y="400"/>
                    </a:cubicBezTo>
                    <a:cubicBezTo>
                      <a:pt x="4" y="397"/>
                      <a:pt x="2" y="395"/>
                      <a:pt x="2" y="393"/>
                    </a:cubicBezTo>
                    <a:cubicBezTo>
                      <a:pt x="2" y="393"/>
                      <a:pt x="2" y="393"/>
                      <a:pt x="2" y="393"/>
                    </a:cubicBezTo>
                    <a:cubicBezTo>
                      <a:pt x="2" y="389"/>
                      <a:pt x="4" y="387"/>
                      <a:pt x="9" y="383"/>
                    </a:cubicBezTo>
                    <a:cubicBezTo>
                      <a:pt x="14" y="380"/>
                      <a:pt x="19" y="376"/>
                      <a:pt x="22" y="370"/>
                    </a:cubicBezTo>
                    <a:cubicBezTo>
                      <a:pt x="22" y="368"/>
                      <a:pt x="23" y="366"/>
                      <a:pt x="23" y="365"/>
                    </a:cubicBezTo>
                    <a:cubicBezTo>
                      <a:pt x="23" y="359"/>
                      <a:pt x="18" y="354"/>
                      <a:pt x="15" y="350"/>
                    </a:cubicBezTo>
                    <a:cubicBezTo>
                      <a:pt x="15" y="350"/>
                      <a:pt x="12" y="347"/>
                      <a:pt x="12" y="346"/>
                    </a:cubicBezTo>
                    <a:cubicBezTo>
                      <a:pt x="12" y="344"/>
                      <a:pt x="13" y="343"/>
                      <a:pt x="19" y="340"/>
                    </a:cubicBezTo>
                    <a:cubicBezTo>
                      <a:pt x="25" y="337"/>
                      <a:pt x="33" y="333"/>
                      <a:pt x="33" y="324"/>
                    </a:cubicBezTo>
                    <a:cubicBezTo>
                      <a:pt x="33" y="323"/>
                      <a:pt x="33" y="323"/>
                      <a:pt x="33" y="322"/>
                    </a:cubicBezTo>
                    <a:cubicBezTo>
                      <a:pt x="32" y="304"/>
                      <a:pt x="19" y="299"/>
                      <a:pt x="11" y="295"/>
                    </a:cubicBezTo>
                    <a:cubicBezTo>
                      <a:pt x="9" y="295"/>
                      <a:pt x="6" y="293"/>
                      <a:pt x="6" y="292"/>
                    </a:cubicBezTo>
                    <a:cubicBezTo>
                      <a:pt x="6" y="289"/>
                      <a:pt x="6" y="289"/>
                      <a:pt x="10" y="288"/>
                    </a:cubicBezTo>
                    <a:cubicBezTo>
                      <a:pt x="14" y="286"/>
                      <a:pt x="19" y="284"/>
                      <a:pt x="23" y="280"/>
                    </a:cubicBezTo>
                    <a:cubicBezTo>
                      <a:pt x="30" y="272"/>
                      <a:pt x="32" y="266"/>
                      <a:pt x="32" y="260"/>
                    </a:cubicBezTo>
                    <a:cubicBezTo>
                      <a:pt x="32" y="258"/>
                      <a:pt x="32" y="256"/>
                      <a:pt x="31" y="253"/>
                    </a:cubicBezTo>
                    <a:cubicBezTo>
                      <a:pt x="31" y="242"/>
                      <a:pt x="31" y="242"/>
                      <a:pt x="31" y="242"/>
                    </a:cubicBezTo>
                    <a:cubicBezTo>
                      <a:pt x="31" y="242"/>
                      <a:pt x="32" y="228"/>
                      <a:pt x="32" y="228"/>
                    </a:cubicBezTo>
                    <a:cubicBezTo>
                      <a:pt x="34" y="221"/>
                      <a:pt x="35" y="212"/>
                      <a:pt x="35" y="203"/>
                    </a:cubicBezTo>
                    <a:cubicBezTo>
                      <a:pt x="35" y="192"/>
                      <a:pt x="33" y="181"/>
                      <a:pt x="26" y="172"/>
                    </a:cubicBezTo>
                    <a:cubicBezTo>
                      <a:pt x="26" y="172"/>
                      <a:pt x="17" y="165"/>
                      <a:pt x="17" y="165"/>
                    </a:cubicBezTo>
                    <a:cubicBezTo>
                      <a:pt x="14" y="163"/>
                      <a:pt x="10" y="160"/>
                      <a:pt x="9" y="158"/>
                    </a:cubicBezTo>
                    <a:cubicBezTo>
                      <a:pt x="10" y="158"/>
                      <a:pt x="12" y="157"/>
                      <a:pt x="13" y="156"/>
                    </a:cubicBezTo>
                    <a:close/>
                  </a:path>
                </a:pathLst>
              </a:custGeom>
              <a:solidFill>
                <a:srgbClr val="F5E7E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59" name="Freeform 687"/>
              <p:cNvSpPr>
                <a:spLocks/>
              </p:cNvSpPr>
              <p:nvPr/>
            </p:nvSpPr>
            <p:spPr bwMode="auto">
              <a:xfrm>
                <a:off x="2432" y="1776"/>
                <a:ext cx="55" cy="240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15" y="47"/>
                  </a:cxn>
                  <a:cxn ang="0">
                    <a:pos x="0" y="90"/>
                  </a:cxn>
                  <a:cxn ang="0">
                    <a:pos x="20" y="48"/>
                  </a:cxn>
                  <a:cxn ang="0">
                    <a:pos x="20" y="0"/>
                  </a:cxn>
                </a:cxnLst>
                <a:rect l="0" t="0" r="r" b="b"/>
                <a:pathLst>
                  <a:path w="22" h="90">
                    <a:moveTo>
                      <a:pt x="20" y="0"/>
                    </a:moveTo>
                    <a:cubicBezTo>
                      <a:pt x="21" y="16"/>
                      <a:pt x="15" y="35"/>
                      <a:pt x="15" y="47"/>
                    </a:cubicBezTo>
                    <a:cubicBezTo>
                      <a:pt x="16" y="59"/>
                      <a:pt x="18" y="80"/>
                      <a:pt x="0" y="90"/>
                    </a:cubicBezTo>
                    <a:cubicBezTo>
                      <a:pt x="21" y="86"/>
                      <a:pt x="21" y="76"/>
                      <a:pt x="20" y="48"/>
                    </a:cubicBezTo>
                    <a:cubicBezTo>
                      <a:pt x="18" y="23"/>
                      <a:pt x="22" y="9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60" name="Freeform 688"/>
              <p:cNvSpPr>
                <a:spLocks/>
              </p:cNvSpPr>
              <p:nvPr/>
            </p:nvSpPr>
            <p:spPr bwMode="auto">
              <a:xfrm>
                <a:off x="2417" y="2307"/>
                <a:ext cx="75" cy="25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" y="36"/>
                  </a:cxn>
                  <a:cxn ang="0">
                    <a:pos x="9" y="96"/>
                  </a:cxn>
                  <a:cxn ang="0">
                    <a:pos x="26" y="35"/>
                  </a:cxn>
                  <a:cxn ang="0">
                    <a:pos x="0" y="0"/>
                  </a:cxn>
                </a:cxnLst>
                <a:rect l="0" t="0" r="r" b="b"/>
                <a:pathLst>
                  <a:path w="30" h="96">
                    <a:moveTo>
                      <a:pt x="0" y="0"/>
                    </a:moveTo>
                    <a:cubicBezTo>
                      <a:pt x="15" y="6"/>
                      <a:pt x="16" y="10"/>
                      <a:pt x="19" y="36"/>
                    </a:cubicBezTo>
                    <a:cubicBezTo>
                      <a:pt x="22" y="62"/>
                      <a:pt x="20" y="92"/>
                      <a:pt x="9" y="96"/>
                    </a:cubicBezTo>
                    <a:cubicBezTo>
                      <a:pt x="24" y="86"/>
                      <a:pt x="30" y="60"/>
                      <a:pt x="26" y="35"/>
                    </a:cubicBezTo>
                    <a:cubicBezTo>
                      <a:pt x="22" y="10"/>
                      <a:pt x="14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61" name="Freeform 689"/>
              <p:cNvSpPr>
                <a:spLocks/>
              </p:cNvSpPr>
              <p:nvPr/>
            </p:nvSpPr>
            <p:spPr bwMode="auto">
              <a:xfrm>
                <a:off x="3085" y="2277"/>
                <a:ext cx="50" cy="25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6" y="95"/>
                  </a:cxn>
                  <a:cxn ang="0">
                    <a:pos x="4" y="47"/>
                  </a:cxn>
                  <a:cxn ang="0">
                    <a:pos x="15" y="0"/>
                  </a:cxn>
                </a:cxnLst>
                <a:rect l="0" t="0" r="r" b="b"/>
                <a:pathLst>
                  <a:path w="20" h="95">
                    <a:moveTo>
                      <a:pt x="15" y="0"/>
                    </a:moveTo>
                    <a:cubicBezTo>
                      <a:pt x="20" y="13"/>
                      <a:pt x="0" y="57"/>
                      <a:pt x="6" y="95"/>
                    </a:cubicBezTo>
                    <a:cubicBezTo>
                      <a:pt x="1" y="72"/>
                      <a:pt x="1" y="67"/>
                      <a:pt x="4" y="47"/>
                    </a:cubicBezTo>
                    <a:cubicBezTo>
                      <a:pt x="6" y="26"/>
                      <a:pt x="13" y="17"/>
                      <a:pt x="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62" name="Freeform 690"/>
              <p:cNvSpPr>
                <a:spLocks/>
              </p:cNvSpPr>
              <p:nvPr/>
            </p:nvSpPr>
            <p:spPr bwMode="auto">
              <a:xfrm>
                <a:off x="2630" y="1960"/>
                <a:ext cx="175" cy="80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70" y="17"/>
                  </a:cxn>
                  <a:cxn ang="0">
                    <a:pos x="0" y="30"/>
                  </a:cxn>
                </a:cxnLst>
                <a:rect l="0" t="0" r="r" b="b"/>
                <a:pathLst>
                  <a:path w="70" h="30">
                    <a:moveTo>
                      <a:pt x="0" y="30"/>
                    </a:moveTo>
                    <a:cubicBezTo>
                      <a:pt x="24" y="8"/>
                      <a:pt x="54" y="5"/>
                      <a:pt x="70" y="17"/>
                    </a:cubicBezTo>
                    <a:cubicBezTo>
                      <a:pt x="60" y="0"/>
                      <a:pt x="18" y="3"/>
                      <a:pt x="0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63" name="Freeform 691"/>
              <p:cNvSpPr>
                <a:spLocks/>
              </p:cNvSpPr>
              <p:nvPr/>
            </p:nvSpPr>
            <p:spPr bwMode="auto">
              <a:xfrm>
                <a:off x="2605" y="1968"/>
                <a:ext cx="255" cy="261"/>
              </a:xfrm>
              <a:custGeom>
                <a:avLst/>
                <a:gdLst/>
                <a:ahLst/>
                <a:cxnLst>
                  <a:cxn ang="0">
                    <a:pos x="6" y="67"/>
                  </a:cxn>
                  <a:cxn ang="0">
                    <a:pos x="87" y="27"/>
                  </a:cxn>
                  <a:cxn ang="0">
                    <a:pos x="6" y="67"/>
                  </a:cxn>
                </a:cxnLst>
                <a:rect l="0" t="0" r="r" b="b"/>
                <a:pathLst>
                  <a:path w="102" h="98">
                    <a:moveTo>
                      <a:pt x="6" y="67"/>
                    </a:moveTo>
                    <a:cubicBezTo>
                      <a:pt x="17" y="98"/>
                      <a:pt x="102" y="54"/>
                      <a:pt x="87" y="27"/>
                    </a:cubicBezTo>
                    <a:cubicBezTo>
                      <a:pt x="73" y="0"/>
                      <a:pt x="0" y="29"/>
                      <a:pt x="6" y="67"/>
                    </a:cubicBezTo>
                    <a:close/>
                  </a:path>
                </a:pathLst>
              </a:cu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64" name="Freeform 692"/>
              <p:cNvSpPr>
                <a:spLocks/>
              </p:cNvSpPr>
              <p:nvPr/>
            </p:nvSpPr>
            <p:spPr bwMode="auto">
              <a:xfrm>
                <a:off x="2465" y="2683"/>
                <a:ext cx="212" cy="301"/>
              </a:xfrm>
              <a:custGeom>
                <a:avLst/>
                <a:gdLst/>
                <a:ahLst/>
                <a:cxnLst>
                  <a:cxn ang="0">
                    <a:pos x="60" y="17"/>
                  </a:cxn>
                  <a:cxn ang="0">
                    <a:pos x="29" y="92"/>
                  </a:cxn>
                  <a:cxn ang="0">
                    <a:pos x="60" y="17"/>
                  </a:cxn>
                </a:cxnLst>
                <a:rect l="0" t="0" r="r" b="b"/>
                <a:pathLst>
                  <a:path w="85" h="113">
                    <a:moveTo>
                      <a:pt x="60" y="17"/>
                    </a:moveTo>
                    <a:cubicBezTo>
                      <a:pt x="85" y="32"/>
                      <a:pt x="68" y="113"/>
                      <a:pt x="29" y="92"/>
                    </a:cubicBezTo>
                    <a:cubicBezTo>
                      <a:pt x="0" y="73"/>
                      <a:pt x="29" y="0"/>
                      <a:pt x="60" y="17"/>
                    </a:cubicBezTo>
                    <a:close/>
                  </a:path>
                </a:pathLst>
              </a:cu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65" name="Freeform 693"/>
              <p:cNvSpPr>
                <a:spLocks/>
              </p:cNvSpPr>
              <p:nvPr/>
            </p:nvSpPr>
            <p:spPr bwMode="auto">
              <a:xfrm>
                <a:off x="3092" y="2677"/>
                <a:ext cx="210" cy="251"/>
              </a:xfrm>
              <a:custGeom>
                <a:avLst/>
                <a:gdLst/>
                <a:ahLst/>
                <a:cxnLst>
                  <a:cxn ang="0">
                    <a:pos x="38" y="7"/>
                  </a:cxn>
                  <a:cxn ang="0">
                    <a:pos x="48" y="90"/>
                  </a:cxn>
                  <a:cxn ang="0">
                    <a:pos x="38" y="7"/>
                  </a:cxn>
                </a:cxnLst>
                <a:rect l="0" t="0" r="r" b="b"/>
                <a:pathLst>
                  <a:path w="84" h="94">
                    <a:moveTo>
                      <a:pt x="38" y="7"/>
                    </a:moveTo>
                    <a:cubicBezTo>
                      <a:pt x="0" y="13"/>
                      <a:pt x="13" y="94"/>
                      <a:pt x="48" y="90"/>
                    </a:cubicBezTo>
                    <a:cubicBezTo>
                      <a:pt x="84" y="86"/>
                      <a:pt x="73" y="0"/>
                      <a:pt x="38" y="7"/>
                    </a:cubicBezTo>
                    <a:close/>
                  </a:path>
                </a:pathLst>
              </a:cu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66" name="Oval 694"/>
              <p:cNvSpPr>
                <a:spLocks noChangeArrowheads="1"/>
              </p:cNvSpPr>
              <p:nvPr/>
            </p:nvSpPr>
            <p:spPr bwMode="auto">
              <a:xfrm>
                <a:off x="2525" y="1411"/>
                <a:ext cx="87" cy="93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67" name="Oval 695"/>
              <p:cNvSpPr>
                <a:spLocks noChangeArrowheads="1"/>
              </p:cNvSpPr>
              <p:nvPr/>
            </p:nvSpPr>
            <p:spPr bwMode="auto">
              <a:xfrm>
                <a:off x="2655" y="1501"/>
                <a:ext cx="65" cy="70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68" name="Oval 696"/>
              <p:cNvSpPr>
                <a:spLocks noChangeArrowheads="1"/>
              </p:cNvSpPr>
              <p:nvPr/>
            </p:nvSpPr>
            <p:spPr bwMode="auto">
              <a:xfrm>
                <a:off x="2795" y="1672"/>
                <a:ext cx="67" cy="72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69" name="Oval 697"/>
              <p:cNvSpPr>
                <a:spLocks noChangeArrowheads="1"/>
              </p:cNvSpPr>
              <p:nvPr/>
            </p:nvSpPr>
            <p:spPr bwMode="auto">
              <a:xfrm>
                <a:off x="3257" y="1357"/>
                <a:ext cx="68" cy="70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70" name="Oval 698"/>
              <p:cNvSpPr>
                <a:spLocks noChangeArrowheads="1"/>
              </p:cNvSpPr>
              <p:nvPr/>
            </p:nvSpPr>
            <p:spPr bwMode="auto">
              <a:xfrm>
                <a:off x="3127" y="1379"/>
                <a:ext cx="68" cy="69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71" name="Oval 699"/>
              <p:cNvSpPr>
                <a:spLocks noChangeArrowheads="1"/>
              </p:cNvSpPr>
              <p:nvPr/>
            </p:nvSpPr>
            <p:spPr bwMode="auto">
              <a:xfrm>
                <a:off x="3142" y="1707"/>
                <a:ext cx="68" cy="69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72" name="Oval 700"/>
              <p:cNvSpPr>
                <a:spLocks noChangeArrowheads="1"/>
              </p:cNvSpPr>
              <p:nvPr/>
            </p:nvSpPr>
            <p:spPr bwMode="auto">
              <a:xfrm>
                <a:off x="2977" y="1867"/>
                <a:ext cx="65" cy="69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73" name="Oval 701"/>
              <p:cNvSpPr>
                <a:spLocks noChangeArrowheads="1"/>
              </p:cNvSpPr>
              <p:nvPr/>
            </p:nvSpPr>
            <p:spPr bwMode="auto">
              <a:xfrm>
                <a:off x="3102" y="1928"/>
                <a:ext cx="65" cy="69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74" name="Oval 702"/>
              <p:cNvSpPr>
                <a:spLocks noChangeArrowheads="1"/>
              </p:cNvSpPr>
              <p:nvPr/>
            </p:nvSpPr>
            <p:spPr bwMode="auto">
              <a:xfrm>
                <a:off x="3247" y="1845"/>
                <a:ext cx="68" cy="70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75" name="Oval 703"/>
              <p:cNvSpPr>
                <a:spLocks noChangeArrowheads="1"/>
              </p:cNvSpPr>
              <p:nvPr/>
            </p:nvSpPr>
            <p:spPr bwMode="auto">
              <a:xfrm>
                <a:off x="2737" y="1832"/>
                <a:ext cx="68" cy="72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76" name="Oval 704"/>
              <p:cNvSpPr>
                <a:spLocks noChangeArrowheads="1"/>
              </p:cNvSpPr>
              <p:nvPr/>
            </p:nvSpPr>
            <p:spPr bwMode="auto">
              <a:xfrm>
                <a:off x="2525" y="1699"/>
                <a:ext cx="65" cy="72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77" name="Oval 705"/>
              <p:cNvSpPr>
                <a:spLocks noChangeArrowheads="1"/>
              </p:cNvSpPr>
              <p:nvPr/>
            </p:nvSpPr>
            <p:spPr bwMode="auto">
              <a:xfrm>
                <a:off x="2910" y="1739"/>
                <a:ext cx="65" cy="72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78" name="Oval 706"/>
              <p:cNvSpPr>
                <a:spLocks noChangeArrowheads="1"/>
              </p:cNvSpPr>
              <p:nvPr/>
            </p:nvSpPr>
            <p:spPr bwMode="auto">
              <a:xfrm>
                <a:off x="2877" y="1597"/>
                <a:ext cx="98" cy="104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79" name="Oval 707"/>
              <p:cNvSpPr>
                <a:spLocks noChangeArrowheads="1"/>
              </p:cNvSpPr>
              <p:nvPr/>
            </p:nvSpPr>
            <p:spPr bwMode="auto">
              <a:xfrm>
                <a:off x="3027" y="1661"/>
                <a:ext cx="73" cy="80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80" name="Oval 708"/>
              <p:cNvSpPr>
                <a:spLocks noChangeArrowheads="1"/>
              </p:cNvSpPr>
              <p:nvPr/>
            </p:nvSpPr>
            <p:spPr bwMode="auto">
              <a:xfrm>
                <a:off x="2762" y="1411"/>
                <a:ext cx="90" cy="93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81" name="Oval 709"/>
              <p:cNvSpPr>
                <a:spLocks noChangeArrowheads="1"/>
              </p:cNvSpPr>
              <p:nvPr/>
            </p:nvSpPr>
            <p:spPr bwMode="auto">
              <a:xfrm>
                <a:off x="2775" y="1539"/>
                <a:ext cx="75" cy="82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82" name="Oval 710"/>
              <p:cNvSpPr>
                <a:spLocks noChangeArrowheads="1"/>
              </p:cNvSpPr>
              <p:nvPr/>
            </p:nvSpPr>
            <p:spPr bwMode="auto">
              <a:xfrm>
                <a:off x="2670" y="1605"/>
                <a:ext cx="87" cy="94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83" name="Oval 711"/>
              <p:cNvSpPr>
                <a:spLocks noChangeArrowheads="1"/>
              </p:cNvSpPr>
              <p:nvPr/>
            </p:nvSpPr>
            <p:spPr bwMode="auto">
              <a:xfrm>
                <a:off x="3107" y="1800"/>
                <a:ext cx="88" cy="93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84" name="Oval 712"/>
              <p:cNvSpPr>
                <a:spLocks noChangeArrowheads="1"/>
              </p:cNvSpPr>
              <p:nvPr/>
            </p:nvSpPr>
            <p:spPr bwMode="auto">
              <a:xfrm>
                <a:off x="2530" y="1549"/>
                <a:ext cx="87" cy="94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85" name="Oval 713"/>
              <p:cNvSpPr>
                <a:spLocks noChangeArrowheads="1"/>
              </p:cNvSpPr>
              <p:nvPr/>
            </p:nvSpPr>
            <p:spPr bwMode="auto">
              <a:xfrm>
                <a:off x="2540" y="1845"/>
                <a:ext cx="87" cy="91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86" name="Oval 714"/>
              <p:cNvSpPr>
                <a:spLocks noChangeArrowheads="1"/>
              </p:cNvSpPr>
              <p:nvPr/>
            </p:nvSpPr>
            <p:spPr bwMode="auto">
              <a:xfrm>
                <a:off x="3222" y="1629"/>
                <a:ext cx="85" cy="91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87" name="Oval 715"/>
              <p:cNvSpPr>
                <a:spLocks noChangeArrowheads="1"/>
              </p:cNvSpPr>
              <p:nvPr/>
            </p:nvSpPr>
            <p:spPr bwMode="auto">
              <a:xfrm>
                <a:off x="2905" y="1469"/>
                <a:ext cx="75" cy="78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88" name="Oval 716"/>
              <p:cNvSpPr>
                <a:spLocks noChangeArrowheads="1"/>
              </p:cNvSpPr>
              <p:nvPr/>
            </p:nvSpPr>
            <p:spPr bwMode="auto">
              <a:xfrm>
                <a:off x="3075" y="1536"/>
                <a:ext cx="97" cy="104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89" name="Oval 717"/>
              <p:cNvSpPr>
                <a:spLocks noChangeArrowheads="1"/>
              </p:cNvSpPr>
              <p:nvPr/>
            </p:nvSpPr>
            <p:spPr bwMode="auto">
              <a:xfrm>
                <a:off x="2627" y="1723"/>
                <a:ext cx="100" cy="106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90" name="Oval 718"/>
              <p:cNvSpPr>
                <a:spLocks noChangeArrowheads="1"/>
              </p:cNvSpPr>
              <p:nvPr/>
            </p:nvSpPr>
            <p:spPr bwMode="auto">
              <a:xfrm>
                <a:off x="3012" y="1408"/>
                <a:ext cx="98" cy="104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91" name="Oval 719"/>
              <p:cNvSpPr>
                <a:spLocks noChangeArrowheads="1"/>
              </p:cNvSpPr>
              <p:nvPr/>
            </p:nvSpPr>
            <p:spPr bwMode="auto">
              <a:xfrm>
                <a:off x="3197" y="1451"/>
                <a:ext cx="73" cy="80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92" name="Freeform 720"/>
              <p:cNvSpPr>
                <a:spLocks/>
              </p:cNvSpPr>
              <p:nvPr/>
            </p:nvSpPr>
            <p:spPr bwMode="auto">
              <a:xfrm>
                <a:off x="3087" y="2112"/>
                <a:ext cx="130" cy="469"/>
              </a:xfrm>
              <a:custGeom>
                <a:avLst/>
                <a:gdLst/>
                <a:ahLst/>
                <a:cxnLst>
                  <a:cxn ang="0">
                    <a:pos x="14" y="15"/>
                  </a:cxn>
                  <a:cxn ang="0">
                    <a:pos x="25" y="78"/>
                  </a:cxn>
                  <a:cxn ang="0">
                    <a:pos x="19" y="170"/>
                  </a:cxn>
                  <a:cxn ang="0">
                    <a:pos x="47" y="106"/>
                  </a:cxn>
                  <a:cxn ang="0">
                    <a:pos x="14" y="15"/>
                  </a:cxn>
                </a:cxnLst>
                <a:rect l="0" t="0" r="r" b="b"/>
                <a:pathLst>
                  <a:path w="52" h="176">
                    <a:moveTo>
                      <a:pt x="14" y="15"/>
                    </a:moveTo>
                    <a:cubicBezTo>
                      <a:pt x="0" y="28"/>
                      <a:pt x="28" y="42"/>
                      <a:pt x="25" y="78"/>
                    </a:cubicBezTo>
                    <a:cubicBezTo>
                      <a:pt x="22" y="114"/>
                      <a:pt x="11" y="163"/>
                      <a:pt x="19" y="170"/>
                    </a:cubicBezTo>
                    <a:cubicBezTo>
                      <a:pt x="27" y="176"/>
                      <a:pt x="42" y="157"/>
                      <a:pt x="47" y="106"/>
                    </a:cubicBezTo>
                    <a:cubicBezTo>
                      <a:pt x="52" y="54"/>
                      <a:pt x="33" y="0"/>
                      <a:pt x="14" y="15"/>
                    </a:cubicBezTo>
                    <a:close/>
                  </a:path>
                </a:pathLst>
              </a:cu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93" name="Freeform 721"/>
              <p:cNvSpPr>
                <a:spLocks/>
              </p:cNvSpPr>
              <p:nvPr/>
            </p:nvSpPr>
            <p:spPr bwMode="auto">
              <a:xfrm>
                <a:off x="3197" y="2216"/>
                <a:ext cx="110" cy="373"/>
              </a:xfrm>
              <a:custGeom>
                <a:avLst/>
                <a:gdLst/>
                <a:ahLst/>
                <a:cxnLst>
                  <a:cxn ang="0">
                    <a:pos x="25" y="1"/>
                  </a:cxn>
                  <a:cxn ang="0">
                    <a:pos x="14" y="106"/>
                  </a:cxn>
                  <a:cxn ang="0">
                    <a:pos x="33" y="103"/>
                  </a:cxn>
                  <a:cxn ang="0">
                    <a:pos x="25" y="1"/>
                  </a:cxn>
                </a:cxnLst>
                <a:rect l="0" t="0" r="r" b="b"/>
                <a:pathLst>
                  <a:path w="44" h="140">
                    <a:moveTo>
                      <a:pt x="25" y="1"/>
                    </a:moveTo>
                    <a:cubicBezTo>
                      <a:pt x="9" y="4"/>
                      <a:pt x="28" y="71"/>
                      <a:pt x="14" y="106"/>
                    </a:cubicBezTo>
                    <a:cubicBezTo>
                      <a:pt x="0" y="140"/>
                      <a:pt x="29" y="123"/>
                      <a:pt x="33" y="103"/>
                    </a:cubicBezTo>
                    <a:cubicBezTo>
                      <a:pt x="37" y="78"/>
                      <a:pt x="44" y="0"/>
                      <a:pt x="25" y="1"/>
                    </a:cubicBezTo>
                    <a:close/>
                  </a:path>
                </a:pathLst>
              </a:cu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94" name="Freeform 722"/>
              <p:cNvSpPr>
                <a:spLocks/>
              </p:cNvSpPr>
              <p:nvPr/>
            </p:nvSpPr>
            <p:spPr bwMode="auto">
              <a:xfrm>
                <a:off x="2620" y="2256"/>
                <a:ext cx="95" cy="379"/>
              </a:xfrm>
              <a:custGeom>
                <a:avLst/>
                <a:gdLst/>
                <a:ahLst/>
                <a:cxnLst>
                  <a:cxn ang="0">
                    <a:pos x="33" y="28"/>
                  </a:cxn>
                  <a:cxn ang="0">
                    <a:pos x="14" y="120"/>
                  </a:cxn>
                  <a:cxn ang="0">
                    <a:pos x="0" y="114"/>
                  </a:cxn>
                  <a:cxn ang="0">
                    <a:pos x="19" y="24"/>
                  </a:cxn>
                  <a:cxn ang="0">
                    <a:pos x="33" y="28"/>
                  </a:cxn>
                </a:cxnLst>
                <a:rect l="0" t="0" r="r" b="b"/>
                <a:pathLst>
                  <a:path w="38" h="142">
                    <a:moveTo>
                      <a:pt x="33" y="28"/>
                    </a:moveTo>
                    <a:cubicBezTo>
                      <a:pt x="16" y="64"/>
                      <a:pt x="13" y="99"/>
                      <a:pt x="14" y="120"/>
                    </a:cubicBezTo>
                    <a:cubicBezTo>
                      <a:pt x="16" y="142"/>
                      <a:pt x="0" y="141"/>
                      <a:pt x="0" y="114"/>
                    </a:cubicBezTo>
                    <a:cubicBezTo>
                      <a:pt x="0" y="88"/>
                      <a:pt x="3" y="47"/>
                      <a:pt x="19" y="24"/>
                    </a:cubicBezTo>
                    <a:cubicBezTo>
                      <a:pt x="34" y="0"/>
                      <a:pt x="38" y="16"/>
                      <a:pt x="33" y="28"/>
                    </a:cubicBezTo>
                    <a:close/>
                  </a:path>
                </a:pathLst>
              </a:cu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95" name="Freeform 723"/>
              <p:cNvSpPr>
                <a:spLocks/>
              </p:cNvSpPr>
              <p:nvPr/>
            </p:nvSpPr>
            <p:spPr bwMode="auto">
              <a:xfrm>
                <a:off x="2555" y="2285"/>
                <a:ext cx="77" cy="254"/>
              </a:xfrm>
              <a:custGeom>
                <a:avLst/>
                <a:gdLst/>
                <a:ahLst/>
                <a:cxnLst>
                  <a:cxn ang="0">
                    <a:pos x="23" y="30"/>
                  </a:cxn>
                  <a:cxn ang="0">
                    <a:pos x="12" y="80"/>
                  </a:cxn>
                  <a:cxn ang="0">
                    <a:pos x="1" y="63"/>
                  </a:cxn>
                  <a:cxn ang="0">
                    <a:pos x="23" y="30"/>
                  </a:cxn>
                </a:cxnLst>
                <a:rect l="0" t="0" r="r" b="b"/>
                <a:pathLst>
                  <a:path w="31" h="95">
                    <a:moveTo>
                      <a:pt x="23" y="30"/>
                    </a:moveTo>
                    <a:cubicBezTo>
                      <a:pt x="14" y="50"/>
                      <a:pt x="11" y="64"/>
                      <a:pt x="12" y="80"/>
                    </a:cubicBezTo>
                    <a:cubicBezTo>
                      <a:pt x="14" y="95"/>
                      <a:pt x="3" y="94"/>
                      <a:pt x="1" y="63"/>
                    </a:cubicBezTo>
                    <a:cubicBezTo>
                      <a:pt x="0" y="31"/>
                      <a:pt x="31" y="0"/>
                      <a:pt x="23" y="30"/>
                    </a:cubicBezTo>
                    <a:close/>
                  </a:path>
                </a:pathLst>
              </a:cu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96" name="Freeform 724"/>
              <p:cNvSpPr>
                <a:spLocks noEditPoints="1"/>
              </p:cNvSpPr>
              <p:nvPr/>
            </p:nvSpPr>
            <p:spPr bwMode="auto">
              <a:xfrm>
                <a:off x="2695" y="2243"/>
                <a:ext cx="377" cy="568"/>
              </a:xfrm>
              <a:custGeom>
                <a:avLst/>
                <a:gdLst/>
                <a:ahLst/>
                <a:cxnLst>
                  <a:cxn ang="0">
                    <a:pos x="146" y="122"/>
                  </a:cxn>
                  <a:cxn ang="0">
                    <a:pos x="143" y="47"/>
                  </a:cxn>
                  <a:cxn ang="0">
                    <a:pos x="95" y="2"/>
                  </a:cxn>
                  <a:cxn ang="0">
                    <a:pos x="91" y="1"/>
                  </a:cxn>
                  <a:cxn ang="0">
                    <a:pos x="92" y="17"/>
                  </a:cxn>
                  <a:cxn ang="0">
                    <a:pos x="127" y="52"/>
                  </a:cxn>
                  <a:cxn ang="0">
                    <a:pos x="130" y="119"/>
                  </a:cxn>
                  <a:cxn ang="0">
                    <a:pos x="146" y="122"/>
                  </a:cxn>
                  <a:cxn ang="0">
                    <a:pos x="27" y="78"/>
                  </a:cxn>
                  <a:cxn ang="0">
                    <a:pos x="71" y="19"/>
                  </a:cxn>
                  <a:cxn ang="0">
                    <a:pos x="61" y="6"/>
                  </a:cxn>
                  <a:cxn ang="0">
                    <a:pos x="61" y="6"/>
                  </a:cxn>
                  <a:cxn ang="0">
                    <a:pos x="15" y="62"/>
                  </a:cxn>
                  <a:cxn ang="0">
                    <a:pos x="12" y="74"/>
                  </a:cxn>
                  <a:cxn ang="0">
                    <a:pos x="27" y="78"/>
                  </a:cxn>
                  <a:cxn ang="0">
                    <a:pos x="22" y="104"/>
                  </a:cxn>
                  <a:cxn ang="0">
                    <a:pos x="6" y="100"/>
                  </a:cxn>
                  <a:cxn ang="0">
                    <a:pos x="43" y="207"/>
                  </a:cxn>
                  <a:cxn ang="0">
                    <a:pos x="50" y="192"/>
                  </a:cxn>
                  <a:cxn ang="0">
                    <a:pos x="22" y="104"/>
                  </a:cxn>
                  <a:cxn ang="0">
                    <a:pos x="123" y="148"/>
                  </a:cxn>
                  <a:cxn ang="0">
                    <a:pos x="122" y="148"/>
                  </a:cxn>
                  <a:cxn ang="0">
                    <a:pos x="102" y="182"/>
                  </a:cxn>
                  <a:cxn ang="0">
                    <a:pos x="73" y="197"/>
                  </a:cxn>
                  <a:cxn ang="0">
                    <a:pos x="72" y="213"/>
                  </a:cxn>
                  <a:cxn ang="0">
                    <a:pos x="114" y="193"/>
                  </a:cxn>
                  <a:cxn ang="0">
                    <a:pos x="139" y="150"/>
                  </a:cxn>
                  <a:cxn ang="0">
                    <a:pos x="123" y="148"/>
                  </a:cxn>
                </a:cxnLst>
                <a:rect l="0" t="0" r="r" b="b"/>
                <a:pathLst>
                  <a:path w="151" h="213">
                    <a:moveTo>
                      <a:pt x="146" y="122"/>
                    </a:moveTo>
                    <a:cubicBezTo>
                      <a:pt x="151" y="96"/>
                      <a:pt x="150" y="69"/>
                      <a:pt x="143" y="47"/>
                    </a:cubicBezTo>
                    <a:cubicBezTo>
                      <a:pt x="134" y="22"/>
                      <a:pt x="117" y="5"/>
                      <a:pt x="95" y="2"/>
                    </a:cubicBezTo>
                    <a:cubicBezTo>
                      <a:pt x="94" y="1"/>
                      <a:pt x="92" y="1"/>
                      <a:pt x="91" y="1"/>
                    </a:cubicBezTo>
                    <a:cubicBezTo>
                      <a:pt x="82" y="0"/>
                      <a:pt x="82" y="15"/>
                      <a:pt x="92" y="17"/>
                    </a:cubicBezTo>
                    <a:cubicBezTo>
                      <a:pt x="113" y="21"/>
                      <a:pt x="123" y="38"/>
                      <a:pt x="127" y="52"/>
                    </a:cubicBezTo>
                    <a:cubicBezTo>
                      <a:pt x="134" y="72"/>
                      <a:pt x="134" y="96"/>
                      <a:pt x="130" y="119"/>
                    </a:cubicBezTo>
                    <a:cubicBezTo>
                      <a:pt x="129" y="128"/>
                      <a:pt x="144" y="130"/>
                      <a:pt x="146" y="122"/>
                    </a:cubicBezTo>
                    <a:close/>
                    <a:moveTo>
                      <a:pt x="27" y="78"/>
                    </a:moveTo>
                    <a:cubicBezTo>
                      <a:pt x="35" y="51"/>
                      <a:pt x="50" y="27"/>
                      <a:pt x="71" y="19"/>
                    </a:cubicBezTo>
                    <a:cubicBezTo>
                      <a:pt x="76" y="16"/>
                      <a:pt x="71" y="1"/>
                      <a:pt x="61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41" y="16"/>
                      <a:pt x="25" y="37"/>
                      <a:pt x="15" y="62"/>
                    </a:cubicBezTo>
                    <a:cubicBezTo>
                      <a:pt x="13" y="68"/>
                      <a:pt x="12" y="74"/>
                      <a:pt x="12" y="74"/>
                    </a:cubicBezTo>
                    <a:cubicBezTo>
                      <a:pt x="10" y="82"/>
                      <a:pt x="21" y="87"/>
                      <a:pt x="27" y="78"/>
                    </a:cubicBezTo>
                    <a:close/>
                    <a:moveTo>
                      <a:pt x="22" y="104"/>
                    </a:moveTo>
                    <a:cubicBezTo>
                      <a:pt x="24" y="95"/>
                      <a:pt x="8" y="90"/>
                      <a:pt x="6" y="100"/>
                    </a:cubicBezTo>
                    <a:cubicBezTo>
                      <a:pt x="0" y="145"/>
                      <a:pt x="11" y="191"/>
                      <a:pt x="43" y="207"/>
                    </a:cubicBezTo>
                    <a:cubicBezTo>
                      <a:pt x="55" y="211"/>
                      <a:pt x="58" y="197"/>
                      <a:pt x="50" y="192"/>
                    </a:cubicBezTo>
                    <a:cubicBezTo>
                      <a:pt x="25" y="179"/>
                      <a:pt x="17" y="141"/>
                      <a:pt x="22" y="104"/>
                    </a:cubicBezTo>
                    <a:close/>
                    <a:moveTo>
                      <a:pt x="123" y="148"/>
                    </a:moveTo>
                    <a:cubicBezTo>
                      <a:pt x="122" y="148"/>
                      <a:pt x="122" y="148"/>
                      <a:pt x="122" y="148"/>
                    </a:cubicBezTo>
                    <a:cubicBezTo>
                      <a:pt x="117" y="161"/>
                      <a:pt x="110" y="173"/>
                      <a:pt x="102" y="182"/>
                    </a:cubicBezTo>
                    <a:cubicBezTo>
                      <a:pt x="93" y="191"/>
                      <a:pt x="84" y="196"/>
                      <a:pt x="73" y="197"/>
                    </a:cubicBezTo>
                    <a:cubicBezTo>
                      <a:pt x="63" y="198"/>
                      <a:pt x="62" y="213"/>
                      <a:pt x="72" y="213"/>
                    </a:cubicBezTo>
                    <a:cubicBezTo>
                      <a:pt x="87" y="213"/>
                      <a:pt x="101" y="206"/>
                      <a:pt x="114" y="193"/>
                    </a:cubicBezTo>
                    <a:cubicBezTo>
                      <a:pt x="124" y="182"/>
                      <a:pt x="133" y="167"/>
                      <a:pt x="139" y="150"/>
                    </a:cubicBezTo>
                    <a:cubicBezTo>
                      <a:pt x="142" y="139"/>
                      <a:pt x="127" y="134"/>
                      <a:pt x="123" y="148"/>
                    </a:cubicBezTo>
                    <a:close/>
                  </a:path>
                </a:pathLst>
              </a:cu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97" name="Freeform 725"/>
              <p:cNvSpPr>
                <a:spLocks/>
              </p:cNvSpPr>
              <p:nvPr/>
            </p:nvSpPr>
            <p:spPr bwMode="auto">
              <a:xfrm>
                <a:off x="2732" y="2272"/>
                <a:ext cx="315" cy="520"/>
              </a:xfrm>
              <a:custGeom>
                <a:avLst/>
                <a:gdLst/>
                <a:ahLst/>
                <a:cxnLst>
                  <a:cxn ang="0">
                    <a:pos x="115" y="108"/>
                  </a:cxn>
                  <a:cxn ang="0">
                    <a:pos x="112" y="41"/>
                  </a:cxn>
                  <a:cxn ang="0">
                    <a:pos x="77" y="6"/>
                  </a:cxn>
                  <a:cxn ang="0">
                    <a:pos x="70" y="0"/>
                  </a:cxn>
                  <a:cxn ang="0">
                    <a:pos x="58" y="3"/>
                  </a:cxn>
                  <a:cxn ang="0">
                    <a:pos x="56" y="8"/>
                  </a:cxn>
                  <a:cxn ang="0">
                    <a:pos x="12" y="67"/>
                  </a:cxn>
                  <a:cxn ang="0">
                    <a:pos x="4" y="72"/>
                  </a:cxn>
                  <a:cxn ang="0">
                    <a:pos x="0" y="84"/>
                  </a:cxn>
                  <a:cxn ang="0">
                    <a:pos x="7" y="93"/>
                  </a:cxn>
                  <a:cxn ang="0">
                    <a:pos x="35" y="181"/>
                  </a:cxn>
                  <a:cxn ang="0">
                    <a:pos x="39" y="192"/>
                  </a:cxn>
                  <a:cxn ang="0">
                    <a:pos x="50" y="195"/>
                  </a:cxn>
                  <a:cxn ang="0">
                    <a:pos x="58" y="186"/>
                  </a:cxn>
                  <a:cxn ang="0">
                    <a:pos x="87" y="171"/>
                  </a:cxn>
                  <a:cxn ang="0">
                    <a:pos x="107" y="137"/>
                  </a:cxn>
                  <a:cxn ang="0">
                    <a:pos x="108" y="137"/>
                  </a:cxn>
                  <a:cxn ang="0">
                    <a:pos x="122" y="131"/>
                  </a:cxn>
                  <a:cxn ang="0">
                    <a:pos x="121" y="130"/>
                  </a:cxn>
                  <a:cxn ang="0">
                    <a:pos x="126" y="116"/>
                  </a:cxn>
                  <a:cxn ang="0">
                    <a:pos x="126" y="115"/>
                  </a:cxn>
                  <a:cxn ang="0">
                    <a:pos x="115" y="108"/>
                  </a:cxn>
                </a:cxnLst>
                <a:rect l="0" t="0" r="r" b="b"/>
                <a:pathLst>
                  <a:path w="126" h="195">
                    <a:moveTo>
                      <a:pt x="115" y="108"/>
                    </a:moveTo>
                    <a:cubicBezTo>
                      <a:pt x="119" y="85"/>
                      <a:pt x="119" y="61"/>
                      <a:pt x="112" y="41"/>
                    </a:cubicBezTo>
                    <a:cubicBezTo>
                      <a:pt x="108" y="27"/>
                      <a:pt x="98" y="10"/>
                      <a:pt x="77" y="6"/>
                    </a:cubicBezTo>
                    <a:cubicBezTo>
                      <a:pt x="74" y="6"/>
                      <a:pt x="71" y="3"/>
                      <a:pt x="70" y="0"/>
                    </a:cubicBezTo>
                    <a:cubicBezTo>
                      <a:pt x="67" y="5"/>
                      <a:pt x="62" y="6"/>
                      <a:pt x="58" y="3"/>
                    </a:cubicBezTo>
                    <a:cubicBezTo>
                      <a:pt x="58" y="5"/>
                      <a:pt x="57" y="7"/>
                      <a:pt x="56" y="8"/>
                    </a:cubicBezTo>
                    <a:cubicBezTo>
                      <a:pt x="35" y="16"/>
                      <a:pt x="20" y="40"/>
                      <a:pt x="12" y="67"/>
                    </a:cubicBezTo>
                    <a:cubicBezTo>
                      <a:pt x="10" y="70"/>
                      <a:pt x="7" y="72"/>
                      <a:pt x="4" y="72"/>
                    </a:cubicBezTo>
                    <a:cubicBezTo>
                      <a:pt x="6" y="76"/>
                      <a:pt x="5" y="82"/>
                      <a:pt x="0" y="84"/>
                    </a:cubicBezTo>
                    <a:cubicBezTo>
                      <a:pt x="4" y="85"/>
                      <a:pt x="8" y="88"/>
                      <a:pt x="7" y="93"/>
                    </a:cubicBezTo>
                    <a:cubicBezTo>
                      <a:pt x="2" y="130"/>
                      <a:pt x="10" y="168"/>
                      <a:pt x="35" y="181"/>
                    </a:cubicBezTo>
                    <a:cubicBezTo>
                      <a:pt x="39" y="184"/>
                      <a:pt x="40" y="188"/>
                      <a:pt x="39" y="192"/>
                    </a:cubicBezTo>
                    <a:cubicBezTo>
                      <a:pt x="42" y="191"/>
                      <a:pt x="48" y="192"/>
                      <a:pt x="50" y="195"/>
                    </a:cubicBezTo>
                    <a:cubicBezTo>
                      <a:pt x="50" y="191"/>
                      <a:pt x="53" y="187"/>
                      <a:pt x="58" y="186"/>
                    </a:cubicBezTo>
                    <a:cubicBezTo>
                      <a:pt x="69" y="185"/>
                      <a:pt x="78" y="180"/>
                      <a:pt x="87" y="171"/>
                    </a:cubicBezTo>
                    <a:cubicBezTo>
                      <a:pt x="95" y="162"/>
                      <a:pt x="102" y="150"/>
                      <a:pt x="107" y="137"/>
                    </a:cubicBezTo>
                    <a:cubicBezTo>
                      <a:pt x="108" y="137"/>
                      <a:pt x="108" y="137"/>
                      <a:pt x="108" y="137"/>
                    </a:cubicBezTo>
                    <a:cubicBezTo>
                      <a:pt x="110" y="127"/>
                      <a:pt x="118" y="127"/>
                      <a:pt x="122" y="131"/>
                    </a:cubicBezTo>
                    <a:cubicBezTo>
                      <a:pt x="122" y="130"/>
                      <a:pt x="122" y="130"/>
                      <a:pt x="121" y="130"/>
                    </a:cubicBezTo>
                    <a:cubicBezTo>
                      <a:pt x="118" y="125"/>
                      <a:pt x="121" y="118"/>
                      <a:pt x="126" y="116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1" y="117"/>
                      <a:pt x="114" y="114"/>
                      <a:pt x="115" y="108"/>
                    </a:cubicBezTo>
                    <a:close/>
                  </a:path>
                </a:pathLst>
              </a:cu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98" name="Oval 726"/>
              <p:cNvSpPr>
                <a:spLocks noChangeArrowheads="1"/>
              </p:cNvSpPr>
              <p:nvPr/>
            </p:nvSpPr>
            <p:spPr bwMode="auto">
              <a:xfrm>
                <a:off x="2767" y="2965"/>
                <a:ext cx="30" cy="32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399" name="Oval 727"/>
              <p:cNvSpPr>
                <a:spLocks noChangeArrowheads="1"/>
              </p:cNvSpPr>
              <p:nvPr/>
            </p:nvSpPr>
            <p:spPr bwMode="auto">
              <a:xfrm>
                <a:off x="2927" y="2899"/>
                <a:ext cx="30" cy="32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00" name="Oval 728"/>
              <p:cNvSpPr>
                <a:spLocks noChangeArrowheads="1"/>
              </p:cNvSpPr>
              <p:nvPr/>
            </p:nvSpPr>
            <p:spPr bwMode="auto">
              <a:xfrm>
                <a:off x="2960" y="2955"/>
                <a:ext cx="30" cy="29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01" name="Oval 729"/>
              <p:cNvSpPr>
                <a:spLocks noChangeArrowheads="1"/>
              </p:cNvSpPr>
              <p:nvPr/>
            </p:nvSpPr>
            <p:spPr bwMode="auto">
              <a:xfrm>
                <a:off x="3022" y="2869"/>
                <a:ext cx="28" cy="30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02" name="Oval 730"/>
              <p:cNvSpPr>
                <a:spLocks noChangeArrowheads="1"/>
              </p:cNvSpPr>
              <p:nvPr/>
            </p:nvSpPr>
            <p:spPr bwMode="auto">
              <a:xfrm>
                <a:off x="2750" y="2856"/>
                <a:ext cx="30" cy="32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03" name="Oval 731"/>
              <p:cNvSpPr>
                <a:spLocks noChangeArrowheads="1"/>
              </p:cNvSpPr>
              <p:nvPr/>
            </p:nvSpPr>
            <p:spPr bwMode="auto">
              <a:xfrm>
                <a:off x="2815" y="2888"/>
                <a:ext cx="30" cy="32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04" name="Oval 732"/>
              <p:cNvSpPr>
                <a:spLocks noChangeArrowheads="1"/>
              </p:cNvSpPr>
              <p:nvPr/>
            </p:nvSpPr>
            <p:spPr bwMode="auto">
              <a:xfrm>
                <a:off x="3232" y="2611"/>
                <a:ext cx="30" cy="29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05" name="Oval 733"/>
              <p:cNvSpPr>
                <a:spLocks noChangeArrowheads="1"/>
              </p:cNvSpPr>
              <p:nvPr/>
            </p:nvSpPr>
            <p:spPr bwMode="auto">
              <a:xfrm>
                <a:off x="3267" y="2656"/>
                <a:ext cx="30" cy="32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06" name="Oval 734"/>
              <p:cNvSpPr>
                <a:spLocks noChangeArrowheads="1"/>
              </p:cNvSpPr>
              <p:nvPr/>
            </p:nvSpPr>
            <p:spPr bwMode="auto">
              <a:xfrm>
                <a:off x="3280" y="2949"/>
                <a:ext cx="27" cy="32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07" name="Oval 735"/>
              <p:cNvSpPr>
                <a:spLocks noChangeArrowheads="1"/>
              </p:cNvSpPr>
              <p:nvPr/>
            </p:nvSpPr>
            <p:spPr bwMode="auto">
              <a:xfrm>
                <a:off x="3230" y="2976"/>
                <a:ext cx="27" cy="32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08" name="Oval 736"/>
              <p:cNvSpPr>
                <a:spLocks noChangeArrowheads="1"/>
              </p:cNvSpPr>
              <p:nvPr/>
            </p:nvSpPr>
            <p:spPr bwMode="auto">
              <a:xfrm>
                <a:off x="3157" y="2984"/>
                <a:ext cx="28" cy="32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09" name="Oval 737"/>
              <p:cNvSpPr>
                <a:spLocks noChangeArrowheads="1"/>
              </p:cNvSpPr>
              <p:nvPr/>
            </p:nvSpPr>
            <p:spPr bwMode="auto">
              <a:xfrm>
                <a:off x="3095" y="2904"/>
                <a:ext cx="27" cy="29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10" name="Oval 738"/>
              <p:cNvSpPr>
                <a:spLocks noChangeArrowheads="1"/>
              </p:cNvSpPr>
              <p:nvPr/>
            </p:nvSpPr>
            <p:spPr bwMode="auto">
              <a:xfrm>
                <a:off x="2460" y="2971"/>
                <a:ext cx="30" cy="29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11" name="Oval 739"/>
              <p:cNvSpPr>
                <a:spLocks noChangeArrowheads="1"/>
              </p:cNvSpPr>
              <p:nvPr/>
            </p:nvSpPr>
            <p:spPr bwMode="auto">
              <a:xfrm>
                <a:off x="2507" y="3019"/>
                <a:ext cx="28" cy="32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12" name="Oval 740"/>
              <p:cNvSpPr>
                <a:spLocks noChangeArrowheads="1"/>
              </p:cNvSpPr>
              <p:nvPr/>
            </p:nvSpPr>
            <p:spPr bwMode="auto">
              <a:xfrm>
                <a:off x="2565" y="2973"/>
                <a:ext cx="30" cy="32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13" name="Oval 741"/>
              <p:cNvSpPr>
                <a:spLocks noChangeArrowheads="1"/>
              </p:cNvSpPr>
              <p:nvPr/>
            </p:nvSpPr>
            <p:spPr bwMode="auto">
              <a:xfrm>
                <a:off x="2627" y="2941"/>
                <a:ext cx="28" cy="32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14" name="Oval 742"/>
              <p:cNvSpPr>
                <a:spLocks noChangeArrowheads="1"/>
              </p:cNvSpPr>
              <p:nvPr/>
            </p:nvSpPr>
            <p:spPr bwMode="auto">
              <a:xfrm>
                <a:off x="2460" y="2707"/>
                <a:ext cx="30" cy="29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15" name="Oval 743"/>
              <p:cNvSpPr>
                <a:spLocks noChangeArrowheads="1"/>
              </p:cNvSpPr>
              <p:nvPr/>
            </p:nvSpPr>
            <p:spPr bwMode="auto">
              <a:xfrm>
                <a:off x="2522" y="2624"/>
                <a:ext cx="28" cy="32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16" name="Oval 744"/>
              <p:cNvSpPr>
                <a:spLocks noChangeArrowheads="1"/>
              </p:cNvSpPr>
              <p:nvPr/>
            </p:nvSpPr>
            <p:spPr bwMode="auto">
              <a:xfrm>
                <a:off x="2597" y="2624"/>
                <a:ext cx="30" cy="32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17" name="Oval 745"/>
              <p:cNvSpPr>
                <a:spLocks noChangeArrowheads="1"/>
              </p:cNvSpPr>
              <p:nvPr/>
            </p:nvSpPr>
            <p:spPr bwMode="auto">
              <a:xfrm>
                <a:off x="2660" y="2691"/>
                <a:ext cx="27" cy="32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18" name="Oval 746"/>
              <p:cNvSpPr>
                <a:spLocks noChangeArrowheads="1"/>
              </p:cNvSpPr>
              <p:nvPr/>
            </p:nvSpPr>
            <p:spPr bwMode="auto">
              <a:xfrm>
                <a:off x="2685" y="2784"/>
                <a:ext cx="30" cy="29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19" name="Oval 747"/>
              <p:cNvSpPr>
                <a:spLocks noChangeArrowheads="1"/>
              </p:cNvSpPr>
              <p:nvPr/>
            </p:nvSpPr>
            <p:spPr bwMode="auto">
              <a:xfrm>
                <a:off x="2740" y="2211"/>
                <a:ext cx="27" cy="32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20" name="Oval 748"/>
              <p:cNvSpPr>
                <a:spLocks noChangeArrowheads="1"/>
              </p:cNvSpPr>
              <p:nvPr/>
            </p:nvSpPr>
            <p:spPr bwMode="auto">
              <a:xfrm>
                <a:off x="2832" y="2173"/>
                <a:ext cx="30" cy="30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21" name="Oval 749"/>
              <p:cNvSpPr>
                <a:spLocks noChangeArrowheads="1"/>
              </p:cNvSpPr>
              <p:nvPr/>
            </p:nvSpPr>
            <p:spPr bwMode="auto">
              <a:xfrm>
                <a:off x="2895" y="2099"/>
                <a:ext cx="30" cy="32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22" name="Oval 750"/>
              <p:cNvSpPr>
                <a:spLocks noChangeArrowheads="1"/>
              </p:cNvSpPr>
              <p:nvPr/>
            </p:nvSpPr>
            <p:spPr bwMode="auto">
              <a:xfrm>
                <a:off x="3057" y="2208"/>
                <a:ext cx="30" cy="29"/>
              </a:xfrm>
              <a:prstGeom prst="ellipse">
                <a:avLst/>
              </a:pr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23" name="Freeform 751"/>
              <p:cNvSpPr>
                <a:spLocks/>
              </p:cNvSpPr>
              <p:nvPr/>
            </p:nvSpPr>
            <p:spPr bwMode="auto">
              <a:xfrm>
                <a:off x="2345" y="1219"/>
                <a:ext cx="1062" cy="1880"/>
              </a:xfrm>
              <a:custGeom>
                <a:avLst/>
                <a:gdLst/>
                <a:ahLst/>
                <a:cxnLst>
                  <a:cxn ang="0">
                    <a:pos x="144" y="48"/>
                  </a:cxn>
                  <a:cxn ang="0">
                    <a:pos x="66" y="5"/>
                  </a:cxn>
                  <a:cxn ang="0">
                    <a:pos x="36" y="77"/>
                  </a:cxn>
                  <a:cxn ang="0">
                    <a:pos x="44" y="121"/>
                  </a:cxn>
                  <a:cxn ang="0">
                    <a:pos x="21" y="172"/>
                  </a:cxn>
                  <a:cxn ang="0">
                    <a:pos x="42" y="252"/>
                  </a:cxn>
                  <a:cxn ang="0">
                    <a:pos x="17" y="302"/>
                  </a:cxn>
                  <a:cxn ang="0">
                    <a:pos x="23" y="357"/>
                  </a:cxn>
                  <a:cxn ang="0">
                    <a:pos x="13" y="403"/>
                  </a:cxn>
                  <a:cxn ang="0">
                    <a:pos x="39" y="476"/>
                  </a:cxn>
                  <a:cxn ang="0">
                    <a:pos x="25" y="513"/>
                  </a:cxn>
                  <a:cxn ang="0">
                    <a:pos x="20" y="554"/>
                  </a:cxn>
                  <a:cxn ang="0">
                    <a:pos x="25" y="592"/>
                  </a:cxn>
                  <a:cxn ang="0">
                    <a:pos x="18" y="625"/>
                  </a:cxn>
                  <a:cxn ang="0">
                    <a:pos x="90" y="700"/>
                  </a:cxn>
                  <a:cxn ang="0">
                    <a:pos x="132" y="693"/>
                  </a:cxn>
                  <a:cxn ang="0">
                    <a:pos x="202" y="693"/>
                  </a:cxn>
                  <a:cxn ang="0">
                    <a:pos x="215" y="667"/>
                  </a:cxn>
                  <a:cxn ang="0">
                    <a:pos x="255" y="695"/>
                  </a:cxn>
                  <a:cxn ang="0">
                    <a:pos x="293" y="670"/>
                  </a:cxn>
                  <a:cxn ang="0">
                    <a:pos x="327" y="689"/>
                  </a:cxn>
                  <a:cxn ang="0">
                    <a:pos x="400" y="685"/>
                  </a:cxn>
                  <a:cxn ang="0">
                    <a:pos x="398" y="643"/>
                  </a:cxn>
                  <a:cxn ang="0">
                    <a:pos x="404" y="608"/>
                  </a:cxn>
                  <a:cxn ang="0">
                    <a:pos x="400" y="523"/>
                  </a:cxn>
                  <a:cxn ang="0">
                    <a:pos x="393" y="499"/>
                  </a:cxn>
                  <a:cxn ang="0">
                    <a:pos x="395" y="441"/>
                  </a:cxn>
                  <a:cxn ang="0">
                    <a:pos x="402" y="387"/>
                  </a:cxn>
                  <a:cxn ang="0">
                    <a:pos x="398" y="344"/>
                  </a:cxn>
                  <a:cxn ang="0">
                    <a:pos x="415" y="266"/>
                  </a:cxn>
                  <a:cxn ang="0">
                    <a:pos x="416" y="228"/>
                  </a:cxn>
                  <a:cxn ang="0">
                    <a:pos x="404" y="166"/>
                  </a:cxn>
                  <a:cxn ang="0">
                    <a:pos x="403" y="95"/>
                  </a:cxn>
                  <a:cxn ang="0">
                    <a:pos x="406" y="60"/>
                  </a:cxn>
                  <a:cxn ang="0">
                    <a:pos x="367" y="16"/>
                  </a:cxn>
                  <a:cxn ang="0">
                    <a:pos x="315" y="20"/>
                  </a:cxn>
                  <a:cxn ang="0">
                    <a:pos x="265" y="33"/>
                  </a:cxn>
                  <a:cxn ang="0">
                    <a:pos x="239" y="49"/>
                  </a:cxn>
                  <a:cxn ang="0">
                    <a:pos x="211" y="34"/>
                  </a:cxn>
                </a:cxnLst>
                <a:rect l="0" t="0" r="r" b="b"/>
                <a:pathLst>
                  <a:path w="425" h="705">
                    <a:moveTo>
                      <a:pt x="211" y="34"/>
                    </a:moveTo>
                    <a:cubicBezTo>
                      <a:pt x="195" y="56"/>
                      <a:pt x="166" y="50"/>
                      <a:pt x="144" y="48"/>
                    </a:cubicBezTo>
                    <a:cubicBezTo>
                      <a:pt x="130" y="47"/>
                      <a:pt x="112" y="53"/>
                      <a:pt x="100" y="47"/>
                    </a:cubicBezTo>
                    <a:cubicBezTo>
                      <a:pt x="86" y="40"/>
                      <a:pt x="86" y="0"/>
                      <a:pt x="66" y="5"/>
                    </a:cubicBezTo>
                    <a:cubicBezTo>
                      <a:pt x="39" y="12"/>
                      <a:pt x="56" y="31"/>
                      <a:pt x="59" y="40"/>
                    </a:cubicBezTo>
                    <a:cubicBezTo>
                      <a:pt x="67" y="62"/>
                      <a:pt x="49" y="68"/>
                      <a:pt x="36" y="77"/>
                    </a:cubicBezTo>
                    <a:cubicBezTo>
                      <a:pt x="29" y="82"/>
                      <a:pt x="19" y="80"/>
                      <a:pt x="23" y="95"/>
                    </a:cubicBezTo>
                    <a:cubicBezTo>
                      <a:pt x="26" y="105"/>
                      <a:pt x="40" y="108"/>
                      <a:pt x="44" y="121"/>
                    </a:cubicBezTo>
                    <a:cubicBezTo>
                      <a:pt x="45" y="123"/>
                      <a:pt x="45" y="142"/>
                      <a:pt x="44" y="146"/>
                    </a:cubicBezTo>
                    <a:cubicBezTo>
                      <a:pt x="41" y="163"/>
                      <a:pt x="12" y="159"/>
                      <a:pt x="21" y="172"/>
                    </a:cubicBezTo>
                    <a:cubicBezTo>
                      <a:pt x="25" y="177"/>
                      <a:pt x="35" y="182"/>
                      <a:pt x="39" y="187"/>
                    </a:cubicBezTo>
                    <a:cubicBezTo>
                      <a:pt x="52" y="204"/>
                      <a:pt x="43" y="235"/>
                      <a:pt x="42" y="252"/>
                    </a:cubicBezTo>
                    <a:cubicBezTo>
                      <a:pt x="41" y="268"/>
                      <a:pt x="48" y="272"/>
                      <a:pt x="36" y="285"/>
                    </a:cubicBezTo>
                    <a:cubicBezTo>
                      <a:pt x="28" y="294"/>
                      <a:pt x="18" y="290"/>
                      <a:pt x="17" y="302"/>
                    </a:cubicBezTo>
                    <a:cubicBezTo>
                      <a:pt x="16" y="315"/>
                      <a:pt x="43" y="308"/>
                      <a:pt x="44" y="333"/>
                    </a:cubicBezTo>
                    <a:cubicBezTo>
                      <a:pt x="45" y="345"/>
                      <a:pt x="23" y="343"/>
                      <a:pt x="23" y="357"/>
                    </a:cubicBezTo>
                    <a:cubicBezTo>
                      <a:pt x="23" y="362"/>
                      <a:pt x="37" y="370"/>
                      <a:pt x="34" y="377"/>
                    </a:cubicBezTo>
                    <a:cubicBezTo>
                      <a:pt x="29" y="388"/>
                      <a:pt x="13" y="390"/>
                      <a:pt x="13" y="403"/>
                    </a:cubicBezTo>
                    <a:cubicBezTo>
                      <a:pt x="14" y="417"/>
                      <a:pt x="35" y="415"/>
                      <a:pt x="37" y="434"/>
                    </a:cubicBezTo>
                    <a:cubicBezTo>
                      <a:pt x="38" y="446"/>
                      <a:pt x="39" y="461"/>
                      <a:pt x="39" y="476"/>
                    </a:cubicBezTo>
                    <a:cubicBezTo>
                      <a:pt x="39" y="483"/>
                      <a:pt x="36" y="494"/>
                      <a:pt x="26" y="497"/>
                    </a:cubicBezTo>
                    <a:cubicBezTo>
                      <a:pt x="17" y="498"/>
                      <a:pt x="9" y="503"/>
                      <a:pt x="25" y="513"/>
                    </a:cubicBezTo>
                    <a:cubicBezTo>
                      <a:pt x="32" y="518"/>
                      <a:pt x="32" y="531"/>
                      <a:pt x="30" y="542"/>
                    </a:cubicBezTo>
                    <a:cubicBezTo>
                      <a:pt x="29" y="547"/>
                      <a:pt x="22" y="554"/>
                      <a:pt x="20" y="554"/>
                    </a:cubicBezTo>
                    <a:cubicBezTo>
                      <a:pt x="12" y="555"/>
                      <a:pt x="12" y="563"/>
                      <a:pt x="11" y="572"/>
                    </a:cubicBezTo>
                    <a:cubicBezTo>
                      <a:pt x="11" y="577"/>
                      <a:pt x="25" y="585"/>
                      <a:pt x="25" y="592"/>
                    </a:cubicBezTo>
                    <a:cubicBezTo>
                      <a:pt x="25" y="596"/>
                      <a:pt x="22" y="601"/>
                      <a:pt x="18" y="606"/>
                    </a:cubicBezTo>
                    <a:cubicBezTo>
                      <a:pt x="14" y="611"/>
                      <a:pt x="12" y="618"/>
                      <a:pt x="18" y="625"/>
                    </a:cubicBezTo>
                    <a:cubicBezTo>
                      <a:pt x="34" y="646"/>
                      <a:pt x="0" y="677"/>
                      <a:pt x="20" y="687"/>
                    </a:cubicBezTo>
                    <a:cubicBezTo>
                      <a:pt x="40" y="697"/>
                      <a:pt x="64" y="704"/>
                      <a:pt x="90" y="700"/>
                    </a:cubicBezTo>
                    <a:cubicBezTo>
                      <a:pt x="110" y="698"/>
                      <a:pt x="107" y="670"/>
                      <a:pt x="123" y="668"/>
                    </a:cubicBezTo>
                    <a:cubicBezTo>
                      <a:pt x="125" y="686"/>
                      <a:pt x="117" y="684"/>
                      <a:pt x="132" y="693"/>
                    </a:cubicBezTo>
                    <a:cubicBezTo>
                      <a:pt x="140" y="697"/>
                      <a:pt x="157" y="698"/>
                      <a:pt x="166" y="699"/>
                    </a:cubicBezTo>
                    <a:cubicBezTo>
                      <a:pt x="178" y="701"/>
                      <a:pt x="194" y="705"/>
                      <a:pt x="202" y="693"/>
                    </a:cubicBezTo>
                    <a:cubicBezTo>
                      <a:pt x="208" y="686"/>
                      <a:pt x="195" y="657"/>
                      <a:pt x="208" y="655"/>
                    </a:cubicBezTo>
                    <a:cubicBezTo>
                      <a:pt x="215" y="654"/>
                      <a:pt x="215" y="660"/>
                      <a:pt x="215" y="667"/>
                    </a:cubicBezTo>
                    <a:cubicBezTo>
                      <a:pt x="214" y="680"/>
                      <a:pt x="223" y="687"/>
                      <a:pt x="229" y="689"/>
                    </a:cubicBezTo>
                    <a:cubicBezTo>
                      <a:pt x="239" y="691"/>
                      <a:pt x="252" y="694"/>
                      <a:pt x="255" y="695"/>
                    </a:cubicBezTo>
                    <a:cubicBezTo>
                      <a:pt x="267" y="697"/>
                      <a:pt x="277" y="695"/>
                      <a:pt x="285" y="686"/>
                    </a:cubicBezTo>
                    <a:cubicBezTo>
                      <a:pt x="288" y="683"/>
                      <a:pt x="292" y="671"/>
                      <a:pt x="293" y="670"/>
                    </a:cubicBezTo>
                    <a:cubicBezTo>
                      <a:pt x="296" y="652"/>
                      <a:pt x="303" y="664"/>
                      <a:pt x="308" y="676"/>
                    </a:cubicBezTo>
                    <a:cubicBezTo>
                      <a:pt x="313" y="690"/>
                      <a:pt x="322" y="689"/>
                      <a:pt x="327" y="689"/>
                    </a:cubicBezTo>
                    <a:cubicBezTo>
                      <a:pt x="339" y="689"/>
                      <a:pt x="351" y="689"/>
                      <a:pt x="362" y="689"/>
                    </a:cubicBezTo>
                    <a:cubicBezTo>
                      <a:pt x="376" y="688"/>
                      <a:pt x="388" y="687"/>
                      <a:pt x="400" y="685"/>
                    </a:cubicBezTo>
                    <a:cubicBezTo>
                      <a:pt x="417" y="679"/>
                      <a:pt x="414" y="667"/>
                      <a:pt x="408" y="661"/>
                    </a:cubicBezTo>
                    <a:cubicBezTo>
                      <a:pt x="404" y="656"/>
                      <a:pt x="399" y="651"/>
                      <a:pt x="398" y="643"/>
                    </a:cubicBezTo>
                    <a:cubicBezTo>
                      <a:pt x="397" y="630"/>
                      <a:pt x="405" y="625"/>
                      <a:pt x="409" y="616"/>
                    </a:cubicBezTo>
                    <a:cubicBezTo>
                      <a:pt x="411" y="613"/>
                      <a:pt x="412" y="606"/>
                      <a:pt x="404" y="608"/>
                    </a:cubicBezTo>
                    <a:cubicBezTo>
                      <a:pt x="379" y="612"/>
                      <a:pt x="403" y="580"/>
                      <a:pt x="404" y="570"/>
                    </a:cubicBezTo>
                    <a:cubicBezTo>
                      <a:pt x="407" y="550"/>
                      <a:pt x="389" y="540"/>
                      <a:pt x="400" y="523"/>
                    </a:cubicBezTo>
                    <a:cubicBezTo>
                      <a:pt x="401" y="522"/>
                      <a:pt x="403" y="518"/>
                      <a:pt x="396" y="516"/>
                    </a:cubicBezTo>
                    <a:cubicBezTo>
                      <a:pt x="394" y="514"/>
                      <a:pt x="386" y="508"/>
                      <a:pt x="393" y="499"/>
                    </a:cubicBezTo>
                    <a:cubicBezTo>
                      <a:pt x="403" y="483"/>
                      <a:pt x="425" y="463"/>
                      <a:pt x="402" y="461"/>
                    </a:cubicBezTo>
                    <a:cubicBezTo>
                      <a:pt x="393" y="458"/>
                      <a:pt x="397" y="447"/>
                      <a:pt x="395" y="441"/>
                    </a:cubicBezTo>
                    <a:cubicBezTo>
                      <a:pt x="392" y="431"/>
                      <a:pt x="387" y="420"/>
                      <a:pt x="388" y="411"/>
                    </a:cubicBezTo>
                    <a:cubicBezTo>
                      <a:pt x="390" y="396"/>
                      <a:pt x="394" y="394"/>
                      <a:pt x="402" y="387"/>
                    </a:cubicBezTo>
                    <a:cubicBezTo>
                      <a:pt x="412" y="376"/>
                      <a:pt x="404" y="374"/>
                      <a:pt x="401" y="373"/>
                    </a:cubicBezTo>
                    <a:cubicBezTo>
                      <a:pt x="389" y="371"/>
                      <a:pt x="398" y="362"/>
                      <a:pt x="398" y="344"/>
                    </a:cubicBezTo>
                    <a:cubicBezTo>
                      <a:pt x="398" y="322"/>
                      <a:pt x="414" y="332"/>
                      <a:pt x="415" y="312"/>
                    </a:cubicBezTo>
                    <a:cubicBezTo>
                      <a:pt x="416" y="293"/>
                      <a:pt x="415" y="283"/>
                      <a:pt x="415" y="266"/>
                    </a:cubicBezTo>
                    <a:cubicBezTo>
                      <a:pt x="415" y="249"/>
                      <a:pt x="400" y="262"/>
                      <a:pt x="400" y="247"/>
                    </a:cubicBezTo>
                    <a:cubicBezTo>
                      <a:pt x="400" y="231"/>
                      <a:pt x="416" y="237"/>
                      <a:pt x="416" y="228"/>
                    </a:cubicBezTo>
                    <a:cubicBezTo>
                      <a:pt x="417" y="217"/>
                      <a:pt x="408" y="211"/>
                      <a:pt x="406" y="197"/>
                    </a:cubicBezTo>
                    <a:cubicBezTo>
                      <a:pt x="405" y="185"/>
                      <a:pt x="407" y="177"/>
                      <a:pt x="404" y="166"/>
                    </a:cubicBezTo>
                    <a:cubicBezTo>
                      <a:pt x="400" y="154"/>
                      <a:pt x="390" y="150"/>
                      <a:pt x="396" y="131"/>
                    </a:cubicBezTo>
                    <a:cubicBezTo>
                      <a:pt x="401" y="114"/>
                      <a:pt x="407" y="114"/>
                      <a:pt x="403" y="95"/>
                    </a:cubicBezTo>
                    <a:cubicBezTo>
                      <a:pt x="402" y="85"/>
                      <a:pt x="399" y="88"/>
                      <a:pt x="400" y="79"/>
                    </a:cubicBezTo>
                    <a:cubicBezTo>
                      <a:pt x="400" y="72"/>
                      <a:pt x="406" y="67"/>
                      <a:pt x="406" y="60"/>
                    </a:cubicBezTo>
                    <a:cubicBezTo>
                      <a:pt x="407" y="42"/>
                      <a:pt x="402" y="49"/>
                      <a:pt x="388" y="39"/>
                    </a:cubicBezTo>
                    <a:cubicBezTo>
                      <a:pt x="379" y="33"/>
                      <a:pt x="376" y="19"/>
                      <a:pt x="367" y="16"/>
                    </a:cubicBezTo>
                    <a:cubicBezTo>
                      <a:pt x="358" y="13"/>
                      <a:pt x="343" y="49"/>
                      <a:pt x="332" y="44"/>
                    </a:cubicBezTo>
                    <a:cubicBezTo>
                      <a:pt x="321" y="39"/>
                      <a:pt x="322" y="23"/>
                      <a:pt x="315" y="20"/>
                    </a:cubicBezTo>
                    <a:cubicBezTo>
                      <a:pt x="308" y="17"/>
                      <a:pt x="311" y="37"/>
                      <a:pt x="302" y="45"/>
                    </a:cubicBezTo>
                    <a:cubicBezTo>
                      <a:pt x="288" y="59"/>
                      <a:pt x="276" y="45"/>
                      <a:pt x="265" y="33"/>
                    </a:cubicBezTo>
                    <a:cubicBezTo>
                      <a:pt x="257" y="25"/>
                      <a:pt x="250" y="11"/>
                      <a:pt x="241" y="24"/>
                    </a:cubicBezTo>
                    <a:cubicBezTo>
                      <a:pt x="238" y="28"/>
                      <a:pt x="246" y="42"/>
                      <a:pt x="239" y="49"/>
                    </a:cubicBezTo>
                    <a:cubicBezTo>
                      <a:pt x="225" y="66"/>
                      <a:pt x="228" y="13"/>
                      <a:pt x="211" y="34"/>
                    </a:cubicBezTo>
                    <a:cubicBezTo>
                      <a:pt x="211" y="36"/>
                      <a:pt x="210" y="32"/>
                      <a:pt x="211" y="34"/>
                    </a:cubicBezTo>
                  </a:path>
                </a:pathLst>
              </a:custGeom>
              <a:noFill/>
              <a:ln w="1270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24" name="Freeform 752"/>
              <p:cNvSpPr>
                <a:spLocks/>
              </p:cNvSpPr>
              <p:nvPr/>
            </p:nvSpPr>
            <p:spPr bwMode="auto">
              <a:xfrm>
                <a:off x="2590" y="1957"/>
                <a:ext cx="255" cy="259"/>
              </a:xfrm>
              <a:custGeom>
                <a:avLst/>
                <a:gdLst/>
                <a:ahLst/>
                <a:cxnLst>
                  <a:cxn ang="0">
                    <a:pos x="7" y="66"/>
                  </a:cxn>
                  <a:cxn ang="0">
                    <a:pos x="88" y="27"/>
                  </a:cxn>
                  <a:cxn ang="0">
                    <a:pos x="7" y="66"/>
                  </a:cxn>
                </a:cxnLst>
                <a:rect l="0" t="0" r="r" b="b"/>
                <a:pathLst>
                  <a:path w="102" h="97">
                    <a:moveTo>
                      <a:pt x="7" y="66"/>
                    </a:moveTo>
                    <a:cubicBezTo>
                      <a:pt x="17" y="97"/>
                      <a:pt x="102" y="54"/>
                      <a:pt x="88" y="27"/>
                    </a:cubicBezTo>
                    <a:cubicBezTo>
                      <a:pt x="73" y="0"/>
                      <a:pt x="0" y="29"/>
                      <a:pt x="7" y="66"/>
                    </a:cubicBezTo>
                    <a:close/>
                  </a:path>
                </a:pathLst>
              </a:custGeom>
              <a:solidFill>
                <a:srgbClr val="FDF5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25" name="Freeform 753"/>
              <p:cNvSpPr>
                <a:spLocks/>
              </p:cNvSpPr>
              <p:nvPr/>
            </p:nvSpPr>
            <p:spPr bwMode="auto">
              <a:xfrm>
                <a:off x="2610" y="1979"/>
                <a:ext cx="212" cy="216"/>
              </a:xfrm>
              <a:custGeom>
                <a:avLst/>
                <a:gdLst/>
                <a:ahLst/>
                <a:cxnLst>
                  <a:cxn ang="0">
                    <a:pos x="5" y="56"/>
                  </a:cxn>
                  <a:cxn ang="0">
                    <a:pos x="74" y="22"/>
                  </a:cxn>
                  <a:cxn ang="0">
                    <a:pos x="5" y="56"/>
                  </a:cxn>
                </a:cxnLst>
                <a:rect l="0" t="0" r="r" b="b"/>
                <a:pathLst>
                  <a:path w="85" h="81">
                    <a:moveTo>
                      <a:pt x="5" y="56"/>
                    </a:moveTo>
                    <a:cubicBezTo>
                      <a:pt x="13" y="81"/>
                      <a:pt x="85" y="43"/>
                      <a:pt x="74" y="22"/>
                    </a:cubicBezTo>
                    <a:cubicBezTo>
                      <a:pt x="62" y="0"/>
                      <a:pt x="0" y="26"/>
                      <a:pt x="5" y="56"/>
                    </a:cubicBezTo>
                    <a:close/>
                  </a:path>
                </a:pathLst>
              </a:custGeom>
              <a:solidFill>
                <a:srgbClr val="EB9B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26" name="Freeform 754"/>
              <p:cNvSpPr>
                <a:spLocks/>
              </p:cNvSpPr>
              <p:nvPr/>
            </p:nvSpPr>
            <p:spPr bwMode="auto">
              <a:xfrm>
                <a:off x="2610" y="1981"/>
                <a:ext cx="182" cy="168"/>
              </a:xfrm>
              <a:custGeom>
                <a:avLst/>
                <a:gdLst/>
                <a:ahLst/>
                <a:cxnLst>
                  <a:cxn ang="0">
                    <a:pos x="20" y="62"/>
                  </a:cxn>
                  <a:cxn ang="0">
                    <a:pos x="73" y="20"/>
                  </a:cxn>
                  <a:cxn ang="0">
                    <a:pos x="5" y="55"/>
                  </a:cxn>
                  <a:cxn ang="0">
                    <a:pos x="20" y="63"/>
                  </a:cxn>
                  <a:cxn ang="0">
                    <a:pos x="20" y="62"/>
                  </a:cxn>
                </a:cxnLst>
                <a:rect l="0" t="0" r="r" b="b"/>
                <a:pathLst>
                  <a:path w="73" h="63">
                    <a:moveTo>
                      <a:pt x="20" y="62"/>
                    </a:moveTo>
                    <a:cubicBezTo>
                      <a:pt x="16" y="39"/>
                      <a:pt x="51" y="19"/>
                      <a:pt x="73" y="20"/>
                    </a:cubicBezTo>
                    <a:cubicBezTo>
                      <a:pt x="60" y="0"/>
                      <a:pt x="0" y="26"/>
                      <a:pt x="5" y="55"/>
                    </a:cubicBezTo>
                    <a:cubicBezTo>
                      <a:pt x="7" y="61"/>
                      <a:pt x="13" y="63"/>
                      <a:pt x="20" y="63"/>
                    </a:cubicBezTo>
                    <a:cubicBezTo>
                      <a:pt x="20" y="63"/>
                      <a:pt x="20" y="62"/>
                      <a:pt x="20" y="62"/>
                    </a:cubicBezTo>
                    <a:close/>
                  </a:path>
                </a:pathLst>
              </a:custGeom>
              <a:solidFill>
                <a:srgbClr val="DD7A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27" name="Freeform 755"/>
              <p:cNvSpPr>
                <a:spLocks/>
              </p:cNvSpPr>
              <p:nvPr/>
            </p:nvSpPr>
            <p:spPr bwMode="auto">
              <a:xfrm>
                <a:off x="2450" y="2672"/>
                <a:ext cx="212" cy="299"/>
              </a:xfrm>
              <a:custGeom>
                <a:avLst/>
                <a:gdLst/>
                <a:ahLst/>
                <a:cxnLst>
                  <a:cxn ang="0">
                    <a:pos x="60" y="17"/>
                  </a:cxn>
                  <a:cxn ang="0">
                    <a:pos x="29" y="91"/>
                  </a:cxn>
                  <a:cxn ang="0">
                    <a:pos x="60" y="17"/>
                  </a:cxn>
                </a:cxnLst>
                <a:rect l="0" t="0" r="r" b="b"/>
                <a:pathLst>
                  <a:path w="85" h="112">
                    <a:moveTo>
                      <a:pt x="60" y="17"/>
                    </a:moveTo>
                    <a:cubicBezTo>
                      <a:pt x="85" y="31"/>
                      <a:pt x="69" y="112"/>
                      <a:pt x="29" y="91"/>
                    </a:cubicBezTo>
                    <a:cubicBezTo>
                      <a:pt x="0" y="73"/>
                      <a:pt x="29" y="0"/>
                      <a:pt x="60" y="17"/>
                    </a:cubicBezTo>
                    <a:close/>
                  </a:path>
                </a:pathLst>
              </a:custGeom>
              <a:solidFill>
                <a:srgbClr val="FDF5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28" name="Freeform 756"/>
              <p:cNvSpPr>
                <a:spLocks/>
              </p:cNvSpPr>
              <p:nvPr/>
            </p:nvSpPr>
            <p:spPr bwMode="auto">
              <a:xfrm>
                <a:off x="2472" y="2701"/>
                <a:ext cx="170" cy="240"/>
              </a:xfrm>
              <a:custGeom>
                <a:avLst/>
                <a:gdLst/>
                <a:ahLst/>
                <a:cxnLst>
                  <a:cxn ang="0">
                    <a:pos x="48" y="13"/>
                  </a:cxn>
                  <a:cxn ang="0">
                    <a:pos x="23" y="73"/>
                  </a:cxn>
                  <a:cxn ang="0">
                    <a:pos x="48" y="13"/>
                  </a:cxn>
                </a:cxnLst>
                <a:rect l="0" t="0" r="r" b="b"/>
                <a:pathLst>
                  <a:path w="68" h="90">
                    <a:moveTo>
                      <a:pt x="48" y="13"/>
                    </a:moveTo>
                    <a:cubicBezTo>
                      <a:pt x="68" y="25"/>
                      <a:pt x="55" y="90"/>
                      <a:pt x="23" y="73"/>
                    </a:cubicBezTo>
                    <a:cubicBezTo>
                      <a:pt x="0" y="58"/>
                      <a:pt x="23" y="0"/>
                      <a:pt x="48" y="13"/>
                    </a:cubicBezTo>
                    <a:close/>
                  </a:path>
                </a:pathLst>
              </a:custGeom>
              <a:solidFill>
                <a:srgbClr val="EB9B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29" name="Freeform 757"/>
              <p:cNvSpPr>
                <a:spLocks/>
              </p:cNvSpPr>
              <p:nvPr/>
            </p:nvSpPr>
            <p:spPr bwMode="auto">
              <a:xfrm>
                <a:off x="2472" y="2701"/>
                <a:ext cx="138" cy="198"/>
              </a:xfrm>
              <a:custGeom>
                <a:avLst/>
                <a:gdLst/>
                <a:ahLst/>
                <a:cxnLst>
                  <a:cxn ang="0">
                    <a:pos x="55" y="22"/>
                  </a:cxn>
                  <a:cxn ang="0">
                    <a:pos x="48" y="13"/>
                  </a:cxn>
                  <a:cxn ang="0">
                    <a:pos x="23" y="73"/>
                  </a:cxn>
                  <a:cxn ang="0">
                    <a:pos x="26" y="74"/>
                  </a:cxn>
                  <a:cxn ang="0">
                    <a:pos x="55" y="22"/>
                  </a:cxn>
                </a:cxnLst>
                <a:rect l="0" t="0" r="r" b="b"/>
                <a:pathLst>
                  <a:path w="55" h="74">
                    <a:moveTo>
                      <a:pt x="55" y="22"/>
                    </a:moveTo>
                    <a:cubicBezTo>
                      <a:pt x="54" y="18"/>
                      <a:pt x="51" y="15"/>
                      <a:pt x="48" y="13"/>
                    </a:cubicBezTo>
                    <a:cubicBezTo>
                      <a:pt x="23" y="0"/>
                      <a:pt x="0" y="58"/>
                      <a:pt x="23" y="73"/>
                    </a:cubicBezTo>
                    <a:cubicBezTo>
                      <a:pt x="24" y="73"/>
                      <a:pt x="25" y="74"/>
                      <a:pt x="26" y="74"/>
                    </a:cubicBezTo>
                    <a:cubicBezTo>
                      <a:pt x="17" y="54"/>
                      <a:pt x="35" y="15"/>
                      <a:pt x="55" y="22"/>
                    </a:cubicBezTo>
                    <a:close/>
                  </a:path>
                </a:pathLst>
              </a:custGeom>
              <a:solidFill>
                <a:srgbClr val="DD7A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30" name="Freeform 758"/>
              <p:cNvSpPr>
                <a:spLocks/>
              </p:cNvSpPr>
              <p:nvPr/>
            </p:nvSpPr>
            <p:spPr bwMode="auto">
              <a:xfrm>
                <a:off x="3080" y="2667"/>
                <a:ext cx="207" cy="248"/>
              </a:xfrm>
              <a:custGeom>
                <a:avLst/>
                <a:gdLst/>
                <a:ahLst/>
                <a:cxnLst>
                  <a:cxn ang="0">
                    <a:pos x="37" y="6"/>
                  </a:cxn>
                  <a:cxn ang="0">
                    <a:pos x="48" y="89"/>
                  </a:cxn>
                  <a:cxn ang="0">
                    <a:pos x="37" y="6"/>
                  </a:cxn>
                </a:cxnLst>
                <a:rect l="0" t="0" r="r" b="b"/>
                <a:pathLst>
                  <a:path w="83" h="93">
                    <a:moveTo>
                      <a:pt x="37" y="6"/>
                    </a:moveTo>
                    <a:cubicBezTo>
                      <a:pt x="0" y="12"/>
                      <a:pt x="12" y="93"/>
                      <a:pt x="48" y="89"/>
                    </a:cubicBezTo>
                    <a:cubicBezTo>
                      <a:pt x="83" y="85"/>
                      <a:pt x="73" y="0"/>
                      <a:pt x="37" y="6"/>
                    </a:cubicBezTo>
                    <a:close/>
                  </a:path>
                </a:pathLst>
              </a:custGeom>
              <a:solidFill>
                <a:srgbClr val="FDF5F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31" name="Freeform 759"/>
              <p:cNvSpPr>
                <a:spLocks/>
              </p:cNvSpPr>
              <p:nvPr/>
            </p:nvSpPr>
            <p:spPr bwMode="auto">
              <a:xfrm>
                <a:off x="3107" y="2688"/>
                <a:ext cx="163" cy="208"/>
              </a:xfrm>
              <a:custGeom>
                <a:avLst/>
                <a:gdLst/>
                <a:ahLst/>
                <a:cxnLst>
                  <a:cxn ang="0">
                    <a:pos x="26" y="5"/>
                  </a:cxn>
                  <a:cxn ang="0">
                    <a:pos x="36" y="74"/>
                  </a:cxn>
                  <a:cxn ang="0">
                    <a:pos x="26" y="5"/>
                  </a:cxn>
                </a:cxnLst>
                <a:rect l="0" t="0" r="r" b="b"/>
                <a:pathLst>
                  <a:path w="65" h="78">
                    <a:moveTo>
                      <a:pt x="26" y="5"/>
                    </a:moveTo>
                    <a:cubicBezTo>
                      <a:pt x="0" y="10"/>
                      <a:pt x="8" y="78"/>
                      <a:pt x="36" y="74"/>
                    </a:cubicBezTo>
                    <a:cubicBezTo>
                      <a:pt x="65" y="71"/>
                      <a:pt x="54" y="0"/>
                      <a:pt x="26" y="5"/>
                    </a:cubicBezTo>
                    <a:close/>
                  </a:path>
                </a:pathLst>
              </a:custGeom>
              <a:solidFill>
                <a:srgbClr val="EB9BA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32" name="Freeform 760"/>
              <p:cNvSpPr>
                <a:spLocks/>
              </p:cNvSpPr>
              <p:nvPr/>
            </p:nvSpPr>
            <p:spPr bwMode="auto">
              <a:xfrm>
                <a:off x="3110" y="2699"/>
                <a:ext cx="102" cy="189"/>
              </a:xfrm>
              <a:custGeom>
                <a:avLst/>
                <a:gdLst/>
                <a:ahLst/>
                <a:cxnLst>
                  <a:cxn ang="0">
                    <a:pos x="37" y="7"/>
                  </a:cxn>
                  <a:cxn ang="0">
                    <a:pos x="41" y="7"/>
                  </a:cxn>
                  <a:cxn ang="0">
                    <a:pos x="25" y="1"/>
                  </a:cxn>
                  <a:cxn ang="0">
                    <a:pos x="33" y="71"/>
                  </a:cxn>
                  <a:cxn ang="0">
                    <a:pos x="37" y="7"/>
                  </a:cxn>
                </a:cxnLst>
                <a:rect l="0" t="0" r="r" b="b"/>
                <a:pathLst>
                  <a:path w="41" h="71">
                    <a:moveTo>
                      <a:pt x="37" y="7"/>
                    </a:moveTo>
                    <a:cubicBezTo>
                      <a:pt x="38" y="7"/>
                      <a:pt x="39" y="7"/>
                      <a:pt x="41" y="7"/>
                    </a:cubicBezTo>
                    <a:cubicBezTo>
                      <a:pt x="36" y="3"/>
                      <a:pt x="31" y="0"/>
                      <a:pt x="25" y="1"/>
                    </a:cubicBezTo>
                    <a:cubicBezTo>
                      <a:pt x="0" y="6"/>
                      <a:pt x="7" y="70"/>
                      <a:pt x="33" y="71"/>
                    </a:cubicBezTo>
                    <a:cubicBezTo>
                      <a:pt x="18" y="54"/>
                      <a:pt x="17" y="11"/>
                      <a:pt x="37" y="7"/>
                    </a:cubicBezTo>
                    <a:close/>
                  </a:path>
                </a:pathLst>
              </a:custGeom>
              <a:solidFill>
                <a:srgbClr val="DD7A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33" name="Oval 761"/>
              <p:cNvSpPr>
                <a:spLocks noChangeArrowheads="1"/>
              </p:cNvSpPr>
              <p:nvPr/>
            </p:nvSpPr>
            <p:spPr bwMode="auto">
              <a:xfrm>
                <a:off x="2510" y="1400"/>
                <a:ext cx="87" cy="93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34" name="Oval 762"/>
              <p:cNvSpPr>
                <a:spLocks noChangeArrowheads="1"/>
              </p:cNvSpPr>
              <p:nvPr/>
            </p:nvSpPr>
            <p:spPr bwMode="auto">
              <a:xfrm>
                <a:off x="2640" y="1488"/>
                <a:ext cx="67" cy="72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35" name="Oval 763"/>
              <p:cNvSpPr>
                <a:spLocks noChangeArrowheads="1"/>
              </p:cNvSpPr>
              <p:nvPr/>
            </p:nvSpPr>
            <p:spPr bwMode="auto">
              <a:xfrm>
                <a:off x="2780" y="1661"/>
                <a:ext cx="67" cy="70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36" name="Oval 764"/>
              <p:cNvSpPr>
                <a:spLocks noChangeArrowheads="1"/>
              </p:cNvSpPr>
              <p:nvPr/>
            </p:nvSpPr>
            <p:spPr bwMode="auto">
              <a:xfrm>
                <a:off x="3245" y="1344"/>
                <a:ext cx="65" cy="72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37" name="Oval 765"/>
              <p:cNvSpPr>
                <a:spLocks noChangeArrowheads="1"/>
              </p:cNvSpPr>
              <p:nvPr/>
            </p:nvSpPr>
            <p:spPr bwMode="auto">
              <a:xfrm>
                <a:off x="3115" y="1365"/>
                <a:ext cx="65" cy="72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38" name="Oval 766"/>
              <p:cNvSpPr>
                <a:spLocks noChangeArrowheads="1"/>
              </p:cNvSpPr>
              <p:nvPr/>
            </p:nvSpPr>
            <p:spPr bwMode="auto">
              <a:xfrm>
                <a:off x="3130" y="1693"/>
                <a:ext cx="65" cy="72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39" name="Oval 767"/>
              <p:cNvSpPr>
                <a:spLocks noChangeArrowheads="1"/>
              </p:cNvSpPr>
              <p:nvPr/>
            </p:nvSpPr>
            <p:spPr bwMode="auto">
              <a:xfrm>
                <a:off x="2962" y="1853"/>
                <a:ext cx="68" cy="72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40" name="Oval 768"/>
              <p:cNvSpPr>
                <a:spLocks noChangeArrowheads="1"/>
              </p:cNvSpPr>
              <p:nvPr/>
            </p:nvSpPr>
            <p:spPr bwMode="auto">
              <a:xfrm>
                <a:off x="3087" y="1915"/>
                <a:ext cx="68" cy="72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41" name="Oval 769"/>
              <p:cNvSpPr>
                <a:spLocks noChangeArrowheads="1"/>
              </p:cNvSpPr>
              <p:nvPr/>
            </p:nvSpPr>
            <p:spPr bwMode="auto">
              <a:xfrm>
                <a:off x="3232" y="1832"/>
                <a:ext cx="68" cy="72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42" name="Oval 770"/>
              <p:cNvSpPr>
                <a:spLocks noChangeArrowheads="1"/>
              </p:cNvSpPr>
              <p:nvPr/>
            </p:nvSpPr>
            <p:spPr bwMode="auto">
              <a:xfrm>
                <a:off x="2725" y="1821"/>
                <a:ext cx="65" cy="70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43" name="Oval 771"/>
              <p:cNvSpPr>
                <a:spLocks noChangeArrowheads="1"/>
              </p:cNvSpPr>
              <p:nvPr/>
            </p:nvSpPr>
            <p:spPr bwMode="auto">
              <a:xfrm>
                <a:off x="2510" y="1688"/>
                <a:ext cx="67" cy="72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44" name="Oval 772"/>
              <p:cNvSpPr>
                <a:spLocks noChangeArrowheads="1"/>
              </p:cNvSpPr>
              <p:nvPr/>
            </p:nvSpPr>
            <p:spPr bwMode="auto">
              <a:xfrm>
                <a:off x="2895" y="1728"/>
                <a:ext cx="67" cy="69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45" name="Oval 773"/>
              <p:cNvSpPr>
                <a:spLocks noChangeArrowheads="1"/>
              </p:cNvSpPr>
              <p:nvPr/>
            </p:nvSpPr>
            <p:spPr bwMode="auto">
              <a:xfrm>
                <a:off x="2862" y="1584"/>
                <a:ext cx="100" cy="107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46" name="Oval 774"/>
              <p:cNvSpPr>
                <a:spLocks noChangeArrowheads="1"/>
              </p:cNvSpPr>
              <p:nvPr/>
            </p:nvSpPr>
            <p:spPr bwMode="auto">
              <a:xfrm>
                <a:off x="3012" y="1651"/>
                <a:ext cx="75" cy="77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47" name="Oval 775"/>
              <p:cNvSpPr>
                <a:spLocks noChangeArrowheads="1"/>
              </p:cNvSpPr>
              <p:nvPr/>
            </p:nvSpPr>
            <p:spPr bwMode="auto">
              <a:xfrm>
                <a:off x="2750" y="1400"/>
                <a:ext cx="87" cy="93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48" name="Oval 776"/>
              <p:cNvSpPr>
                <a:spLocks noChangeArrowheads="1"/>
              </p:cNvSpPr>
              <p:nvPr/>
            </p:nvSpPr>
            <p:spPr bwMode="auto">
              <a:xfrm>
                <a:off x="2760" y="1528"/>
                <a:ext cx="77" cy="80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49" name="Oval 777"/>
              <p:cNvSpPr>
                <a:spLocks noChangeArrowheads="1"/>
              </p:cNvSpPr>
              <p:nvPr/>
            </p:nvSpPr>
            <p:spPr bwMode="auto">
              <a:xfrm>
                <a:off x="2657" y="1595"/>
                <a:ext cx="85" cy="90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50" name="Oval 778"/>
              <p:cNvSpPr>
                <a:spLocks noChangeArrowheads="1"/>
              </p:cNvSpPr>
              <p:nvPr/>
            </p:nvSpPr>
            <p:spPr bwMode="auto">
              <a:xfrm>
                <a:off x="3092" y="1789"/>
                <a:ext cx="88" cy="91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51" name="Oval 779"/>
              <p:cNvSpPr>
                <a:spLocks noChangeArrowheads="1"/>
              </p:cNvSpPr>
              <p:nvPr/>
            </p:nvSpPr>
            <p:spPr bwMode="auto">
              <a:xfrm>
                <a:off x="2517" y="1539"/>
                <a:ext cx="85" cy="93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52" name="Oval 780"/>
              <p:cNvSpPr>
                <a:spLocks noChangeArrowheads="1"/>
              </p:cNvSpPr>
              <p:nvPr/>
            </p:nvSpPr>
            <p:spPr bwMode="auto">
              <a:xfrm>
                <a:off x="2527" y="1832"/>
                <a:ext cx="85" cy="93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53" name="Oval 781"/>
              <p:cNvSpPr>
                <a:spLocks noChangeArrowheads="1"/>
              </p:cNvSpPr>
              <p:nvPr/>
            </p:nvSpPr>
            <p:spPr bwMode="auto">
              <a:xfrm>
                <a:off x="3207" y="1616"/>
                <a:ext cx="88" cy="93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54" name="Oval 782"/>
              <p:cNvSpPr>
                <a:spLocks noChangeArrowheads="1"/>
              </p:cNvSpPr>
              <p:nvPr/>
            </p:nvSpPr>
            <p:spPr bwMode="auto">
              <a:xfrm>
                <a:off x="2892" y="1456"/>
                <a:ext cx="73" cy="80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55" name="Oval 783"/>
              <p:cNvSpPr>
                <a:spLocks noChangeArrowheads="1"/>
              </p:cNvSpPr>
              <p:nvPr/>
            </p:nvSpPr>
            <p:spPr bwMode="auto">
              <a:xfrm>
                <a:off x="3060" y="1523"/>
                <a:ext cx="100" cy="106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56" name="Oval 784"/>
              <p:cNvSpPr>
                <a:spLocks noChangeArrowheads="1"/>
              </p:cNvSpPr>
              <p:nvPr/>
            </p:nvSpPr>
            <p:spPr bwMode="auto">
              <a:xfrm>
                <a:off x="2615" y="1712"/>
                <a:ext cx="97" cy="104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57" name="Oval 785"/>
              <p:cNvSpPr>
                <a:spLocks noChangeArrowheads="1"/>
              </p:cNvSpPr>
              <p:nvPr/>
            </p:nvSpPr>
            <p:spPr bwMode="auto">
              <a:xfrm>
                <a:off x="2997" y="1395"/>
                <a:ext cx="100" cy="106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58" name="Oval 786"/>
              <p:cNvSpPr>
                <a:spLocks noChangeArrowheads="1"/>
              </p:cNvSpPr>
              <p:nvPr/>
            </p:nvSpPr>
            <p:spPr bwMode="auto">
              <a:xfrm>
                <a:off x="3182" y="1440"/>
                <a:ext cx="75" cy="80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59" name="Freeform 787"/>
              <p:cNvSpPr>
                <a:spLocks/>
              </p:cNvSpPr>
              <p:nvPr/>
            </p:nvSpPr>
            <p:spPr bwMode="auto">
              <a:xfrm>
                <a:off x="3075" y="2099"/>
                <a:ext cx="127" cy="469"/>
              </a:xfrm>
              <a:custGeom>
                <a:avLst/>
                <a:gdLst/>
                <a:ahLst/>
                <a:cxnLst>
                  <a:cxn ang="0">
                    <a:pos x="14" y="16"/>
                  </a:cxn>
                  <a:cxn ang="0">
                    <a:pos x="25" y="78"/>
                  </a:cxn>
                  <a:cxn ang="0">
                    <a:pos x="18" y="170"/>
                  </a:cxn>
                  <a:cxn ang="0">
                    <a:pos x="47" y="106"/>
                  </a:cxn>
                  <a:cxn ang="0">
                    <a:pos x="14" y="16"/>
                  </a:cxn>
                </a:cxnLst>
                <a:rect l="0" t="0" r="r" b="b"/>
                <a:pathLst>
                  <a:path w="51" h="176">
                    <a:moveTo>
                      <a:pt x="14" y="16"/>
                    </a:moveTo>
                    <a:cubicBezTo>
                      <a:pt x="0" y="28"/>
                      <a:pt x="28" y="42"/>
                      <a:pt x="25" y="78"/>
                    </a:cubicBezTo>
                    <a:cubicBezTo>
                      <a:pt x="22" y="114"/>
                      <a:pt x="11" y="164"/>
                      <a:pt x="18" y="170"/>
                    </a:cubicBezTo>
                    <a:cubicBezTo>
                      <a:pt x="26" y="176"/>
                      <a:pt x="42" y="158"/>
                      <a:pt x="47" y="106"/>
                    </a:cubicBezTo>
                    <a:cubicBezTo>
                      <a:pt x="51" y="55"/>
                      <a:pt x="32" y="0"/>
                      <a:pt x="14" y="16"/>
                    </a:cubicBezTo>
                    <a:close/>
                  </a:path>
                </a:pathLst>
              </a:custGeom>
              <a:solidFill>
                <a:srgbClr val="BED2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60" name="Freeform 788"/>
              <p:cNvSpPr>
                <a:spLocks/>
              </p:cNvSpPr>
              <p:nvPr/>
            </p:nvSpPr>
            <p:spPr bwMode="auto">
              <a:xfrm>
                <a:off x="3182" y="2203"/>
                <a:ext cx="110" cy="376"/>
              </a:xfrm>
              <a:custGeom>
                <a:avLst/>
                <a:gdLst/>
                <a:ahLst/>
                <a:cxnLst>
                  <a:cxn ang="0">
                    <a:pos x="25" y="2"/>
                  </a:cxn>
                  <a:cxn ang="0">
                    <a:pos x="14" y="106"/>
                  </a:cxn>
                  <a:cxn ang="0">
                    <a:pos x="33" y="103"/>
                  </a:cxn>
                  <a:cxn ang="0">
                    <a:pos x="25" y="2"/>
                  </a:cxn>
                </a:cxnLst>
                <a:rect l="0" t="0" r="r" b="b"/>
                <a:pathLst>
                  <a:path w="44" h="141">
                    <a:moveTo>
                      <a:pt x="25" y="2"/>
                    </a:moveTo>
                    <a:cubicBezTo>
                      <a:pt x="10" y="5"/>
                      <a:pt x="28" y="72"/>
                      <a:pt x="14" y="106"/>
                    </a:cubicBezTo>
                    <a:cubicBezTo>
                      <a:pt x="0" y="141"/>
                      <a:pt x="29" y="123"/>
                      <a:pt x="33" y="103"/>
                    </a:cubicBezTo>
                    <a:cubicBezTo>
                      <a:pt x="38" y="78"/>
                      <a:pt x="44" y="0"/>
                      <a:pt x="25" y="2"/>
                    </a:cubicBezTo>
                    <a:close/>
                  </a:path>
                </a:pathLst>
              </a:custGeom>
              <a:solidFill>
                <a:srgbClr val="BED2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61" name="Freeform 789"/>
              <p:cNvSpPr>
                <a:spLocks/>
              </p:cNvSpPr>
              <p:nvPr/>
            </p:nvSpPr>
            <p:spPr bwMode="auto">
              <a:xfrm>
                <a:off x="2607" y="2245"/>
                <a:ext cx="93" cy="379"/>
              </a:xfrm>
              <a:custGeom>
                <a:avLst/>
                <a:gdLst/>
                <a:ahLst/>
                <a:cxnLst>
                  <a:cxn ang="0">
                    <a:pos x="32" y="28"/>
                  </a:cxn>
                  <a:cxn ang="0">
                    <a:pos x="14" y="120"/>
                  </a:cxn>
                  <a:cxn ang="0">
                    <a:pos x="0" y="114"/>
                  </a:cxn>
                  <a:cxn ang="0">
                    <a:pos x="18" y="23"/>
                  </a:cxn>
                  <a:cxn ang="0">
                    <a:pos x="32" y="28"/>
                  </a:cxn>
                </a:cxnLst>
                <a:rect l="0" t="0" r="r" b="b"/>
                <a:pathLst>
                  <a:path w="37" h="142">
                    <a:moveTo>
                      <a:pt x="32" y="28"/>
                    </a:moveTo>
                    <a:cubicBezTo>
                      <a:pt x="15" y="64"/>
                      <a:pt x="12" y="98"/>
                      <a:pt x="14" y="120"/>
                    </a:cubicBezTo>
                    <a:cubicBezTo>
                      <a:pt x="15" y="142"/>
                      <a:pt x="0" y="140"/>
                      <a:pt x="0" y="114"/>
                    </a:cubicBezTo>
                    <a:cubicBezTo>
                      <a:pt x="0" y="87"/>
                      <a:pt x="3" y="47"/>
                      <a:pt x="18" y="23"/>
                    </a:cubicBezTo>
                    <a:cubicBezTo>
                      <a:pt x="34" y="0"/>
                      <a:pt x="37" y="15"/>
                      <a:pt x="32" y="28"/>
                    </a:cubicBezTo>
                    <a:close/>
                  </a:path>
                </a:pathLst>
              </a:custGeom>
              <a:solidFill>
                <a:srgbClr val="BED2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62" name="Freeform 790"/>
              <p:cNvSpPr>
                <a:spLocks/>
              </p:cNvSpPr>
              <p:nvPr/>
            </p:nvSpPr>
            <p:spPr bwMode="auto">
              <a:xfrm>
                <a:off x="2540" y="2275"/>
                <a:ext cx="77" cy="253"/>
              </a:xfrm>
              <a:custGeom>
                <a:avLst/>
                <a:gdLst/>
                <a:ahLst/>
                <a:cxnLst>
                  <a:cxn ang="0">
                    <a:pos x="23" y="29"/>
                  </a:cxn>
                  <a:cxn ang="0">
                    <a:pos x="13" y="79"/>
                  </a:cxn>
                  <a:cxn ang="0">
                    <a:pos x="2" y="62"/>
                  </a:cxn>
                  <a:cxn ang="0">
                    <a:pos x="23" y="29"/>
                  </a:cxn>
                </a:cxnLst>
                <a:rect l="0" t="0" r="r" b="b"/>
                <a:pathLst>
                  <a:path w="31" h="95">
                    <a:moveTo>
                      <a:pt x="23" y="29"/>
                    </a:moveTo>
                    <a:cubicBezTo>
                      <a:pt x="14" y="50"/>
                      <a:pt x="11" y="64"/>
                      <a:pt x="13" y="79"/>
                    </a:cubicBezTo>
                    <a:cubicBezTo>
                      <a:pt x="14" y="95"/>
                      <a:pt x="3" y="93"/>
                      <a:pt x="2" y="62"/>
                    </a:cubicBezTo>
                    <a:cubicBezTo>
                      <a:pt x="0" y="31"/>
                      <a:pt x="31" y="0"/>
                      <a:pt x="23" y="29"/>
                    </a:cubicBezTo>
                    <a:close/>
                  </a:path>
                </a:pathLst>
              </a:custGeom>
              <a:solidFill>
                <a:srgbClr val="BED2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63" name="Freeform 791"/>
              <p:cNvSpPr>
                <a:spLocks/>
              </p:cNvSpPr>
              <p:nvPr/>
            </p:nvSpPr>
            <p:spPr bwMode="auto">
              <a:xfrm>
                <a:off x="2557" y="2344"/>
                <a:ext cx="30" cy="1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34"/>
                  </a:cxn>
                  <a:cxn ang="0">
                    <a:pos x="12" y="0"/>
                  </a:cxn>
                  <a:cxn ang="0">
                    <a:pos x="12" y="2"/>
                  </a:cxn>
                  <a:cxn ang="0">
                    <a:pos x="0" y="42"/>
                  </a:cxn>
                  <a:cxn ang="0">
                    <a:pos x="0" y="36"/>
                  </a:cxn>
                </a:cxnLst>
                <a:rect l="0" t="0" r="r" b="b"/>
                <a:pathLst>
                  <a:path w="12" h="42">
                    <a:moveTo>
                      <a:pt x="0" y="36"/>
                    </a:moveTo>
                    <a:cubicBezTo>
                      <a:pt x="0" y="35"/>
                      <a:pt x="0" y="34"/>
                      <a:pt x="0" y="34"/>
                    </a:cubicBezTo>
                    <a:cubicBezTo>
                      <a:pt x="0" y="19"/>
                      <a:pt x="7" y="6"/>
                      <a:pt x="12" y="0"/>
                    </a:cubicBezTo>
                    <a:cubicBezTo>
                      <a:pt x="12" y="1"/>
                      <a:pt x="12" y="1"/>
                      <a:pt x="12" y="2"/>
                    </a:cubicBezTo>
                    <a:cubicBezTo>
                      <a:pt x="4" y="17"/>
                      <a:pt x="1" y="30"/>
                      <a:pt x="0" y="42"/>
                    </a:cubicBezTo>
                    <a:cubicBezTo>
                      <a:pt x="0" y="40"/>
                      <a:pt x="0" y="38"/>
                      <a:pt x="0" y="36"/>
                    </a:cubicBezTo>
                    <a:close/>
                  </a:path>
                </a:pathLst>
              </a:custGeom>
              <a:solidFill>
                <a:srgbClr val="72A8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64" name="Freeform 792"/>
              <p:cNvSpPr>
                <a:spLocks/>
              </p:cNvSpPr>
              <p:nvPr/>
            </p:nvSpPr>
            <p:spPr bwMode="auto">
              <a:xfrm>
                <a:off x="3117" y="2149"/>
                <a:ext cx="60" cy="379"/>
              </a:xfrm>
              <a:custGeom>
                <a:avLst/>
                <a:gdLst/>
                <a:ahLst/>
                <a:cxnLst>
                  <a:cxn ang="0">
                    <a:pos x="5" y="1"/>
                  </a:cxn>
                  <a:cxn ang="0">
                    <a:pos x="24" y="71"/>
                  </a:cxn>
                  <a:cxn ang="0">
                    <a:pos x="23" y="87"/>
                  </a:cxn>
                  <a:cxn ang="0">
                    <a:pos x="10" y="139"/>
                  </a:cxn>
                  <a:cxn ang="0">
                    <a:pos x="5" y="140"/>
                  </a:cxn>
                  <a:cxn ang="0">
                    <a:pos x="10" y="97"/>
                  </a:cxn>
                  <a:cxn ang="0">
                    <a:pos x="14" y="60"/>
                  </a:cxn>
                  <a:cxn ang="0">
                    <a:pos x="15" y="54"/>
                  </a:cxn>
                  <a:cxn ang="0">
                    <a:pos x="4" y="16"/>
                  </a:cxn>
                  <a:cxn ang="0">
                    <a:pos x="0" y="5"/>
                  </a:cxn>
                  <a:cxn ang="0">
                    <a:pos x="1" y="2"/>
                  </a:cxn>
                  <a:cxn ang="0">
                    <a:pos x="5" y="1"/>
                  </a:cxn>
                </a:cxnLst>
                <a:rect l="0" t="0" r="r" b="b"/>
                <a:pathLst>
                  <a:path w="24" h="142">
                    <a:moveTo>
                      <a:pt x="5" y="1"/>
                    </a:moveTo>
                    <a:cubicBezTo>
                      <a:pt x="13" y="6"/>
                      <a:pt x="24" y="35"/>
                      <a:pt x="24" y="71"/>
                    </a:cubicBezTo>
                    <a:cubicBezTo>
                      <a:pt x="24" y="76"/>
                      <a:pt x="23" y="81"/>
                      <a:pt x="23" y="87"/>
                    </a:cubicBezTo>
                    <a:cubicBezTo>
                      <a:pt x="20" y="115"/>
                      <a:pt x="14" y="131"/>
                      <a:pt x="10" y="139"/>
                    </a:cubicBezTo>
                    <a:cubicBezTo>
                      <a:pt x="8" y="142"/>
                      <a:pt x="5" y="142"/>
                      <a:pt x="5" y="140"/>
                    </a:cubicBezTo>
                    <a:cubicBezTo>
                      <a:pt x="5" y="129"/>
                      <a:pt x="8" y="110"/>
                      <a:pt x="10" y="97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5" y="58"/>
                      <a:pt x="15" y="56"/>
                      <a:pt x="15" y="54"/>
                    </a:cubicBezTo>
                    <a:cubicBezTo>
                      <a:pt x="15" y="37"/>
                      <a:pt x="9" y="25"/>
                      <a:pt x="4" y="16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3" y="0"/>
                      <a:pt x="4" y="1"/>
                      <a:pt x="5" y="1"/>
                    </a:cubicBezTo>
                    <a:close/>
                  </a:path>
                </a:pathLst>
              </a:custGeom>
              <a:solidFill>
                <a:srgbClr val="72A8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65" name="Freeform 793"/>
              <p:cNvSpPr>
                <a:spLocks/>
              </p:cNvSpPr>
              <p:nvPr/>
            </p:nvSpPr>
            <p:spPr bwMode="auto">
              <a:xfrm>
                <a:off x="3230" y="2237"/>
                <a:ext cx="30" cy="272"/>
              </a:xfrm>
              <a:custGeom>
                <a:avLst/>
                <a:gdLst/>
                <a:ahLst/>
                <a:cxnLst>
                  <a:cxn ang="0">
                    <a:pos x="2" y="96"/>
                  </a:cxn>
                  <a:cxn ang="0">
                    <a:pos x="8" y="54"/>
                  </a:cxn>
                  <a:cxn ang="0">
                    <a:pos x="7" y="29"/>
                  </a:cxn>
                  <a:cxn ang="0">
                    <a:pos x="6" y="10"/>
                  </a:cxn>
                  <a:cxn ang="0">
                    <a:pos x="7" y="3"/>
                  </a:cxn>
                  <a:cxn ang="0">
                    <a:pos x="10" y="2"/>
                  </a:cxn>
                  <a:cxn ang="0">
                    <a:pos x="12" y="33"/>
                  </a:cxn>
                  <a:cxn ang="0">
                    <a:pos x="8" y="89"/>
                  </a:cxn>
                  <a:cxn ang="0">
                    <a:pos x="2" y="101"/>
                  </a:cxn>
                  <a:cxn ang="0">
                    <a:pos x="2" y="96"/>
                  </a:cxn>
                </a:cxnLst>
                <a:rect l="0" t="0" r="r" b="b"/>
                <a:pathLst>
                  <a:path w="12" h="102">
                    <a:moveTo>
                      <a:pt x="2" y="96"/>
                    </a:moveTo>
                    <a:cubicBezTo>
                      <a:pt x="7" y="84"/>
                      <a:pt x="8" y="69"/>
                      <a:pt x="8" y="54"/>
                    </a:cubicBezTo>
                    <a:cubicBezTo>
                      <a:pt x="8" y="46"/>
                      <a:pt x="7" y="37"/>
                      <a:pt x="7" y="29"/>
                    </a:cubicBezTo>
                    <a:cubicBezTo>
                      <a:pt x="7" y="23"/>
                      <a:pt x="6" y="16"/>
                      <a:pt x="6" y="10"/>
                    </a:cubicBezTo>
                    <a:cubicBezTo>
                      <a:pt x="6" y="8"/>
                      <a:pt x="6" y="5"/>
                      <a:pt x="7" y="3"/>
                    </a:cubicBezTo>
                    <a:cubicBezTo>
                      <a:pt x="7" y="0"/>
                      <a:pt x="9" y="0"/>
                      <a:pt x="10" y="2"/>
                    </a:cubicBezTo>
                    <a:cubicBezTo>
                      <a:pt x="11" y="8"/>
                      <a:pt x="12" y="20"/>
                      <a:pt x="12" y="33"/>
                    </a:cubicBezTo>
                    <a:cubicBezTo>
                      <a:pt x="12" y="51"/>
                      <a:pt x="11" y="73"/>
                      <a:pt x="8" y="89"/>
                    </a:cubicBezTo>
                    <a:cubicBezTo>
                      <a:pt x="7" y="94"/>
                      <a:pt x="4" y="98"/>
                      <a:pt x="2" y="101"/>
                    </a:cubicBezTo>
                    <a:cubicBezTo>
                      <a:pt x="1" y="102"/>
                      <a:pt x="0" y="99"/>
                      <a:pt x="2" y="96"/>
                    </a:cubicBezTo>
                    <a:close/>
                  </a:path>
                </a:pathLst>
              </a:custGeom>
              <a:solidFill>
                <a:srgbClr val="72A8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66" name="Freeform 794"/>
              <p:cNvSpPr>
                <a:spLocks/>
              </p:cNvSpPr>
              <p:nvPr/>
            </p:nvSpPr>
            <p:spPr bwMode="auto">
              <a:xfrm>
                <a:off x="2620" y="2304"/>
                <a:ext cx="57" cy="264"/>
              </a:xfrm>
              <a:custGeom>
                <a:avLst/>
                <a:gdLst/>
                <a:ahLst/>
                <a:cxnLst>
                  <a:cxn ang="0">
                    <a:pos x="0" y="92"/>
                  </a:cxn>
                  <a:cxn ang="0">
                    <a:pos x="18" y="4"/>
                  </a:cxn>
                  <a:cxn ang="0">
                    <a:pos x="21" y="5"/>
                  </a:cxn>
                  <a:cxn ang="0">
                    <a:pos x="3" y="88"/>
                  </a:cxn>
                  <a:cxn ang="0">
                    <a:pos x="2" y="98"/>
                  </a:cxn>
                  <a:cxn ang="0">
                    <a:pos x="0" y="92"/>
                  </a:cxn>
                </a:cxnLst>
                <a:rect l="0" t="0" r="r" b="b"/>
                <a:pathLst>
                  <a:path w="23" h="99">
                    <a:moveTo>
                      <a:pt x="0" y="92"/>
                    </a:moveTo>
                    <a:cubicBezTo>
                      <a:pt x="0" y="69"/>
                      <a:pt x="3" y="27"/>
                      <a:pt x="18" y="4"/>
                    </a:cubicBezTo>
                    <a:cubicBezTo>
                      <a:pt x="20" y="0"/>
                      <a:pt x="23" y="1"/>
                      <a:pt x="21" y="5"/>
                    </a:cubicBezTo>
                    <a:cubicBezTo>
                      <a:pt x="5" y="40"/>
                      <a:pt x="3" y="70"/>
                      <a:pt x="3" y="88"/>
                    </a:cubicBezTo>
                    <a:cubicBezTo>
                      <a:pt x="3" y="93"/>
                      <a:pt x="3" y="98"/>
                      <a:pt x="2" y="98"/>
                    </a:cubicBezTo>
                    <a:cubicBezTo>
                      <a:pt x="1" y="99"/>
                      <a:pt x="0" y="95"/>
                      <a:pt x="0" y="92"/>
                    </a:cubicBezTo>
                    <a:close/>
                  </a:path>
                </a:pathLst>
              </a:custGeom>
              <a:solidFill>
                <a:srgbClr val="72A82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67" name="Freeform 795"/>
              <p:cNvSpPr>
                <a:spLocks noEditPoints="1"/>
              </p:cNvSpPr>
              <p:nvPr/>
            </p:nvSpPr>
            <p:spPr bwMode="auto">
              <a:xfrm>
                <a:off x="2680" y="2229"/>
                <a:ext cx="377" cy="571"/>
              </a:xfrm>
              <a:custGeom>
                <a:avLst/>
                <a:gdLst/>
                <a:ahLst/>
                <a:cxnLst>
                  <a:cxn ang="0">
                    <a:pos x="147" y="122"/>
                  </a:cxn>
                  <a:cxn ang="0">
                    <a:pos x="143" y="48"/>
                  </a:cxn>
                  <a:cxn ang="0">
                    <a:pos x="96" y="2"/>
                  </a:cxn>
                  <a:cxn ang="0">
                    <a:pos x="91" y="2"/>
                  </a:cxn>
                  <a:cxn ang="0">
                    <a:pos x="93" y="18"/>
                  </a:cxn>
                  <a:cxn ang="0">
                    <a:pos x="128" y="53"/>
                  </a:cxn>
                  <a:cxn ang="0">
                    <a:pos x="131" y="119"/>
                  </a:cxn>
                  <a:cxn ang="0">
                    <a:pos x="147" y="122"/>
                  </a:cxn>
                  <a:cxn ang="0">
                    <a:pos x="28" y="78"/>
                  </a:cxn>
                  <a:cxn ang="0">
                    <a:pos x="71" y="20"/>
                  </a:cxn>
                  <a:cxn ang="0">
                    <a:pos x="61" y="7"/>
                  </a:cxn>
                  <a:cxn ang="0">
                    <a:pos x="61" y="7"/>
                  </a:cxn>
                  <a:cxn ang="0">
                    <a:pos x="16" y="63"/>
                  </a:cxn>
                  <a:cxn ang="0">
                    <a:pos x="12" y="75"/>
                  </a:cxn>
                  <a:cxn ang="0">
                    <a:pos x="28" y="78"/>
                  </a:cxn>
                  <a:cxn ang="0">
                    <a:pos x="22" y="104"/>
                  </a:cxn>
                  <a:cxn ang="0">
                    <a:pos x="6" y="101"/>
                  </a:cxn>
                  <a:cxn ang="0">
                    <a:pos x="44" y="207"/>
                  </a:cxn>
                  <a:cxn ang="0">
                    <a:pos x="51" y="193"/>
                  </a:cxn>
                  <a:cxn ang="0">
                    <a:pos x="22" y="104"/>
                  </a:cxn>
                  <a:cxn ang="0">
                    <a:pos x="123" y="148"/>
                  </a:cxn>
                  <a:cxn ang="0">
                    <a:pos x="123" y="148"/>
                  </a:cxn>
                  <a:cxn ang="0">
                    <a:pos x="103" y="182"/>
                  </a:cxn>
                  <a:cxn ang="0">
                    <a:pos x="74" y="197"/>
                  </a:cxn>
                  <a:cxn ang="0">
                    <a:pos x="72" y="214"/>
                  </a:cxn>
                  <a:cxn ang="0">
                    <a:pos x="114" y="193"/>
                  </a:cxn>
                  <a:cxn ang="0">
                    <a:pos x="139" y="151"/>
                  </a:cxn>
                  <a:cxn ang="0">
                    <a:pos x="123" y="148"/>
                  </a:cxn>
                </a:cxnLst>
                <a:rect l="0" t="0" r="r" b="b"/>
                <a:pathLst>
                  <a:path w="151" h="214">
                    <a:moveTo>
                      <a:pt x="147" y="122"/>
                    </a:moveTo>
                    <a:cubicBezTo>
                      <a:pt x="151" y="97"/>
                      <a:pt x="150" y="70"/>
                      <a:pt x="143" y="48"/>
                    </a:cubicBezTo>
                    <a:cubicBezTo>
                      <a:pt x="134" y="22"/>
                      <a:pt x="118" y="6"/>
                      <a:pt x="96" y="2"/>
                    </a:cubicBezTo>
                    <a:cubicBezTo>
                      <a:pt x="94" y="2"/>
                      <a:pt x="93" y="2"/>
                      <a:pt x="91" y="2"/>
                    </a:cubicBezTo>
                    <a:cubicBezTo>
                      <a:pt x="82" y="0"/>
                      <a:pt x="82" y="16"/>
                      <a:pt x="93" y="18"/>
                    </a:cubicBezTo>
                    <a:cubicBezTo>
                      <a:pt x="113" y="21"/>
                      <a:pt x="123" y="39"/>
                      <a:pt x="128" y="53"/>
                    </a:cubicBezTo>
                    <a:cubicBezTo>
                      <a:pt x="134" y="72"/>
                      <a:pt x="135" y="96"/>
                      <a:pt x="131" y="119"/>
                    </a:cubicBezTo>
                    <a:cubicBezTo>
                      <a:pt x="129" y="128"/>
                      <a:pt x="145" y="131"/>
                      <a:pt x="147" y="122"/>
                    </a:cubicBezTo>
                    <a:close/>
                    <a:moveTo>
                      <a:pt x="28" y="78"/>
                    </a:moveTo>
                    <a:cubicBezTo>
                      <a:pt x="36" y="51"/>
                      <a:pt x="51" y="28"/>
                      <a:pt x="71" y="20"/>
                    </a:cubicBezTo>
                    <a:cubicBezTo>
                      <a:pt x="77" y="17"/>
                      <a:pt x="71" y="2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41" y="16"/>
                      <a:pt x="25" y="38"/>
                      <a:pt x="16" y="63"/>
                    </a:cubicBezTo>
                    <a:cubicBezTo>
                      <a:pt x="13" y="69"/>
                      <a:pt x="12" y="75"/>
                      <a:pt x="12" y="75"/>
                    </a:cubicBezTo>
                    <a:cubicBezTo>
                      <a:pt x="10" y="82"/>
                      <a:pt x="22" y="88"/>
                      <a:pt x="28" y="78"/>
                    </a:cubicBezTo>
                    <a:close/>
                    <a:moveTo>
                      <a:pt x="22" y="104"/>
                    </a:moveTo>
                    <a:cubicBezTo>
                      <a:pt x="24" y="95"/>
                      <a:pt x="8" y="90"/>
                      <a:pt x="6" y="101"/>
                    </a:cubicBezTo>
                    <a:cubicBezTo>
                      <a:pt x="0" y="145"/>
                      <a:pt x="11" y="191"/>
                      <a:pt x="44" y="207"/>
                    </a:cubicBezTo>
                    <a:cubicBezTo>
                      <a:pt x="55" y="212"/>
                      <a:pt x="59" y="198"/>
                      <a:pt x="51" y="193"/>
                    </a:cubicBezTo>
                    <a:cubicBezTo>
                      <a:pt x="25" y="180"/>
                      <a:pt x="17" y="142"/>
                      <a:pt x="22" y="104"/>
                    </a:cubicBezTo>
                    <a:close/>
                    <a:moveTo>
                      <a:pt x="123" y="148"/>
                    </a:moveTo>
                    <a:cubicBezTo>
                      <a:pt x="123" y="148"/>
                      <a:pt x="123" y="148"/>
                      <a:pt x="123" y="148"/>
                    </a:cubicBezTo>
                    <a:cubicBezTo>
                      <a:pt x="118" y="162"/>
                      <a:pt x="111" y="174"/>
                      <a:pt x="103" y="182"/>
                    </a:cubicBezTo>
                    <a:cubicBezTo>
                      <a:pt x="94" y="192"/>
                      <a:pt x="84" y="197"/>
                      <a:pt x="74" y="197"/>
                    </a:cubicBezTo>
                    <a:cubicBezTo>
                      <a:pt x="63" y="199"/>
                      <a:pt x="62" y="213"/>
                      <a:pt x="72" y="214"/>
                    </a:cubicBezTo>
                    <a:cubicBezTo>
                      <a:pt x="87" y="213"/>
                      <a:pt x="102" y="207"/>
                      <a:pt x="114" y="193"/>
                    </a:cubicBezTo>
                    <a:cubicBezTo>
                      <a:pt x="125" y="182"/>
                      <a:pt x="133" y="167"/>
                      <a:pt x="139" y="151"/>
                    </a:cubicBezTo>
                    <a:cubicBezTo>
                      <a:pt x="142" y="140"/>
                      <a:pt x="127" y="134"/>
                      <a:pt x="123" y="148"/>
                    </a:cubicBezTo>
                    <a:close/>
                  </a:path>
                </a:pathLst>
              </a:custGeom>
              <a:solidFill>
                <a:srgbClr val="00609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68" name="Freeform 796"/>
              <p:cNvSpPr>
                <a:spLocks/>
              </p:cNvSpPr>
              <p:nvPr/>
            </p:nvSpPr>
            <p:spPr bwMode="auto">
              <a:xfrm>
                <a:off x="2720" y="2261"/>
                <a:ext cx="315" cy="518"/>
              </a:xfrm>
              <a:custGeom>
                <a:avLst/>
                <a:gdLst/>
                <a:ahLst/>
                <a:cxnLst>
                  <a:cxn ang="0">
                    <a:pos x="115" y="107"/>
                  </a:cxn>
                  <a:cxn ang="0">
                    <a:pos x="112" y="41"/>
                  </a:cxn>
                  <a:cxn ang="0">
                    <a:pos x="77" y="6"/>
                  </a:cxn>
                  <a:cxn ang="0">
                    <a:pos x="69" y="0"/>
                  </a:cxn>
                  <a:cxn ang="0">
                    <a:pos x="57" y="3"/>
                  </a:cxn>
                  <a:cxn ang="0">
                    <a:pos x="55" y="8"/>
                  </a:cxn>
                  <a:cxn ang="0">
                    <a:pos x="12" y="66"/>
                  </a:cxn>
                  <a:cxn ang="0">
                    <a:pos x="4" y="71"/>
                  </a:cxn>
                  <a:cxn ang="0">
                    <a:pos x="0" y="83"/>
                  </a:cxn>
                  <a:cxn ang="0">
                    <a:pos x="6" y="92"/>
                  </a:cxn>
                  <a:cxn ang="0">
                    <a:pos x="35" y="181"/>
                  </a:cxn>
                  <a:cxn ang="0">
                    <a:pos x="39" y="191"/>
                  </a:cxn>
                  <a:cxn ang="0">
                    <a:pos x="49" y="194"/>
                  </a:cxn>
                  <a:cxn ang="0">
                    <a:pos x="58" y="185"/>
                  </a:cxn>
                  <a:cxn ang="0">
                    <a:pos x="87" y="170"/>
                  </a:cxn>
                  <a:cxn ang="0">
                    <a:pos x="107" y="136"/>
                  </a:cxn>
                  <a:cxn ang="0">
                    <a:pos x="107" y="136"/>
                  </a:cxn>
                  <a:cxn ang="0">
                    <a:pos x="121" y="130"/>
                  </a:cxn>
                  <a:cxn ang="0">
                    <a:pos x="121" y="129"/>
                  </a:cxn>
                  <a:cxn ang="0">
                    <a:pos x="126" y="116"/>
                  </a:cxn>
                  <a:cxn ang="0">
                    <a:pos x="125" y="115"/>
                  </a:cxn>
                  <a:cxn ang="0">
                    <a:pos x="115" y="107"/>
                  </a:cxn>
                </a:cxnLst>
                <a:rect l="0" t="0" r="r" b="b"/>
                <a:pathLst>
                  <a:path w="126" h="194">
                    <a:moveTo>
                      <a:pt x="115" y="107"/>
                    </a:moveTo>
                    <a:cubicBezTo>
                      <a:pt x="119" y="84"/>
                      <a:pt x="118" y="60"/>
                      <a:pt x="112" y="41"/>
                    </a:cubicBezTo>
                    <a:cubicBezTo>
                      <a:pt x="107" y="27"/>
                      <a:pt x="97" y="9"/>
                      <a:pt x="77" y="6"/>
                    </a:cubicBezTo>
                    <a:cubicBezTo>
                      <a:pt x="73" y="5"/>
                      <a:pt x="71" y="3"/>
                      <a:pt x="69" y="0"/>
                    </a:cubicBezTo>
                    <a:cubicBezTo>
                      <a:pt x="67" y="4"/>
                      <a:pt x="61" y="6"/>
                      <a:pt x="57" y="3"/>
                    </a:cubicBezTo>
                    <a:cubicBezTo>
                      <a:pt x="57" y="5"/>
                      <a:pt x="57" y="7"/>
                      <a:pt x="55" y="8"/>
                    </a:cubicBezTo>
                    <a:cubicBezTo>
                      <a:pt x="35" y="16"/>
                      <a:pt x="20" y="39"/>
                      <a:pt x="12" y="66"/>
                    </a:cubicBezTo>
                    <a:cubicBezTo>
                      <a:pt x="10" y="70"/>
                      <a:pt x="7" y="71"/>
                      <a:pt x="4" y="71"/>
                    </a:cubicBezTo>
                    <a:cubicBezTo>
                      <a:pt x="6" y="75"/>
                      <a:pt x="5" y="81"/>
                      <a:pt x="0" y="83"/>
                    </a:cubicBezTo>
                    <a:cubicBezTo>
                      <a:pt x="4" y="84"/>
                      <a:pt x="7" y="88"/>
                      <a:pt x="6" y="92"/>
                    </a:cubicBezTo>
                    <a:cubicBezTo>
                      <a:pt x="1" y="130"/>
                      <a:pt x="9" y="168"/>
                      <a:pt x="35" y="181"/>
                    </a:cubicBezTo>
                    <a:cubicBezTo>
                      <a:pt x="39" y="183"/>
                      <a:pt x="40" y="188"/>
                      <a:pt x="39" y="191"/>
                    </a:cubicBezTo>
                    <a:cubicBezTo>
                      <a:pt x="42" y="190"/>
                      <a:pt x="48" y="191"/>
                      <a:pt x="49" y="194"/>
                    </a:cubicBezTo>
                    <a:cubicBezTo>
                      <a:pt x="49" y="190"/>
                      <a:pt x="52" y="186"/>
                      <a:pt x="58" y="185"/>
                    </a:cubicBezTo>
                    <a:cubicBezTo>
                      <a:pt x="68" y="185"/>
                      <a:pt x="78" y="180"/>
                      <a:pt x="87" y="170"/>
                    </a:cubicBezTo>
                    <a:cubicBezTo>
                      <a:pt x="95" y="162"/>
                      <a:pt x="102" y="150"/>
                      <a:pt x="107" y="136"/>
                    </a:cubicBezTo>
                    <a:cubicBezTo>
                      <a:pt x="107" y="136"/>
                      <a:pt x="107" y="136"/>
                      <a:pt x="107" y="136"/>
                    </a:cubicBezTo>
                    <a:cubicBezTo>
                      <a:pt x="110" y="127"/>
                      <a:pt x="117" y="126"/>
                      <a:pt x="121" y="130"/>
                    </a:cubicBezTo>
                    <a:cubicBezTo>
                      <a:pt x="121" y="130"/>
                      <a:pt x="121" y="130"/>
                      <a:pt x="121" y="129"/>
                    </a:cubicBezTo>
                    <a:cubicBezTo>
                      <a:pt x="117" y="125"/>
                      <a:pt x="120" y="118"/>
                      <a:pt x="126" y="116"/>
                    </a:cubicBezTo>
                    <a:cubicBezTo>
                      <a:pt x="125" y="115"/>
                      <a:pt x="125" y="115"/>
                      <a:pt x="125" y="115"/>
                    </a:cubicBezTo>
                    <a:cubicBezTo>
                      <a:pt x="120" y="116"/>
                      <a:pt x="114" y="113"/>
                      <a:pt x="115" y="107"/>
                    </a:cubicBezTo>
                    <a:close/>
                  </a:path>
                </a:pathLst>
              </a:custGeom>
              <a:solidFill>
                <a:srgbClr val="85AA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69" name="Oval 797"/>
              <p:cNvSpPr>
                <a:spLocks noChangeArrowheads="1"/>
              </p:cNvSpPr>
              <p:nvPr/>
            </p:nvSpPr>
            <p:spPr bwMode="auto">
              <a:xfrm>
                <a:off x="2755" y="2955"/>
                <a:ext cx="27" cy="29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70" name="Oval 798"/>
              <p:cNvSpPr>
                <a:spLocks noChangeArrowheads="1"/>
              </p:cNvSpPr>
              <p:nvPr/>
            </p:nvSpPr>
            <p:spPr bwMode="auto">
              <a:xfrm>
                <a:off x="2915" y="2888"/>
                <a:ext cx="27" cy="29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71" name="Oval 799"/>
              <p:cNvSpPr>
                <a:spLocks noChangeArrowheads="1"/>
              </p:cNvSpPr>
              <p:nvPr/>
            </p:nvSpPr>
            <p:spPr bwMode="auto">
              <a:xfrm>
                <a:off x="2947" y="2941"/>
                <a:ext cx="28" cy="32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72" name="Oval 800"/>
              <p:cNvSpPr>
                <a:spLocks noChangeArrowheads="1"/>
              </p:cNvSpPr>
              <p:nvPr/>
            </p:nvSpPr>
            <p:spPr bwMode="auto">
              <a:xfrm>
                <a:off x="3007" y="2856"/>
                <a:ext cx="30" cy="32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73" name="Oval 801"/>
              <p:cNvSpPr>
                <a:spLocks noChangeArrowheads="1"/>
              </p:cNvSpPr>
              <p:nvPr/>
            </p:nvSpPr>
            <p:spPr bwMode="auto">
              <a:xfrm>
                <a:off x="2737" y="2845"/>
                <a:ext cx="28" cy="32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74" name="Oval 802"/>
              <p:cNvSpPr>
                <a:spLocks noChangeArrowheads="1"/>
              </p:cNvSpPr>
              <p:nvPr/>
            </p:nvSpPr>
            <p:spPr bwMode="auto">
              <a:xfrm>
                <a:off x="2802" y="2877"/>
                <a:ext cx="28" cy="30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75" name="Oval 803"/>
              <p:cNvSpPr>
                <a:spLocks noChangeArrowheads="1"/>
              </p:cNvSpPr>
              <p:nvPr/>
            </p:nvSpPr>
            <p:spPr bwMode="auto">
              <a:xfrm>
                <a:off x="3217" y="2597"/>
                <a:ext cx="30" cy="32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76" name="Oval 804"/>
              <p:cNvSpPr>
                <a:spLocks noChangeArrowheads="1"/>
              </p:cNvSpPr>
              <p:nvPr/>
            </p:nvSpPr>
            <p:spPr bwMode="auto">
              <a:xfrm>
                <a:off x="3255" y="2645"/>
                <a:ext cx="27" cy="30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77" name="Oval 805"/>
              <p:cNvSpPr>
                <a:spLocks noChangeArrowheads="1"/>
              </p:cNvSpPr>
              <p:nvPr/>
            </p:nvSpPr>
            <p:spPr bwMode="auto">
              <a:xfrm>
                <a:off x="3265" y="2939"/>
                <a:ext cx="30" cy="29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78" name="Oval 806"/>
              <p:cNvSpPr>
                <a:spLocks noChangeArrowheads="1"/>
              </p:cNvSpPr>
              <p:nvPr/>
            </p:nvSpPr>
            <p:spPr bwMode="auto">
              <a:xfrm>
                <a:off x="3215" y="2965"/>
                <a:ext cx="27" cy="30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79" name="Oval 807"/>
              <p:cNvSpPr>
                <a:spLocks noChangeArrowheads="1"/>
              </p:cNvSpPr>
              <p:nvPr/>
            </p:nvSpPr>
            <p:spPr bwMode="auto">
              <a:xfrm>
                <a:off x="3142" y="2973"/>
                <a:ext cx="28" cy="30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80" name="Oval 808"/>
              <p:cNvSpPr>
                <a:spLocks noChangeArrowheads="1"/>
              </p:cNvSpPr>
              <p:nvPr/>
            </p:nvSpPr>
            <p:spPr bwMode="auto">
              <a:xfrm>
                <a:off x="3080" y="2891"/>
                <a:ext cx="30" cy="32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81" name="Oval 809"/>
              <p:cNvSpPr>
                <a:spLocks noChangeArrowheads="1"/>
              </p:cNvSpPr>
              <p:nvPr/>
            </p:nvSpPr>
            <p:spPr bwMode="auto">
              <a:xfrm>
                <a:off x="2447" y="2957"/>
                <a:ext cx="28" cy="32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82" name="Oval 810"/>
              <p:cNvSpPr>
                <a:spLocks noChangeArrowheads="1"/>
              </p:cNvSpPr>
              <p:nvPr/>
            </p:nvSpPr>
            <p:spPr bwMode="auto">
              <a:xfrm>
                <a:off x="2492" y="3008"/>
                <a:ext cx="30" cy="29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83" name="Oval 811"/>
              <p:cNvSpPr>
                <a:spLocks noChangeArrowheads="1"/>
              </p:cNvSpPr>
              <p:nvPr/>
            </p:nvSpPr>
            <p:spPr bwMode="auto">
              <a:xfrm>
                <a:off x="2552" y="2963"/>
                <a:ext cx="28" cy="29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84" name="Oval 812"/>
              <p:cNvSpPr>
                <a:spLocks noChangeArrowheads="1"/>
              </p:cNvSpPr>
              <p:nvPr/>
            </p:nvSpPr>
            <p:spPr bwMode="auto">
              <a:xfrm>
                <a:off x="2612" y="2931"/>
                <a:ext cx="30" cy="29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85" name="Oval 813"/>
              <p:cNvSpPr>
                <a:spLocks noChangeArrowheads="1"/>
              </p:cNvSpPr>
              <p:nvPr/>
            </p:nvSpPr>
            <p:spPr bwMode="auto">
              <a:xfrm>
                <a:off x="2447" y="2693"/>
                <a:ext cx="28" cy="32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86" name="Oval 814"/>
              <p:cNvSpPr>
                <a:spLocks noChangeArrowheads="1"/>
              </p:cNvSpPr>
              <p:nvPr/>
            </p:nvSpPr>
            <p:spPr bwMode="auto">
              <a:xfrm>
                <a:off x="2507" y="2613"/>
                <a:ext cx="30" cy="32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87" name="Oval 815"/>
              <p:cNvSpPr>
                <a:spLocks noChangeArrowheads="1"/>
              </p:cNvSpPr>
              <p:nvPr/>
            </p:nvSpPr>
            <p:spPr bwMode="auto">
              <a:xfrm>
                <a:off x="2585" y="2613"/>
                <a:ext cx="27" cy="32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88" name="Oval 816"/>
              <p:cNvSpPr>
                <a:spLocks noChangeArrowheads="1"/>
              </p:cNvSpPr>
              <p:nvPr/>
            </p:nvSpPr>
            <p:spPr bwMode="auto">
              <a:xfrm>
                <a:off x="2645" y="2680"/>
                <a:ext cx="30" cy="29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89" name="Oval 817"/>
              <p:cNvSpPr>
                <a:spLocks noChangeArrowheads="1"/>
              </p:cNvSpPr>
              <p:nvPr/>
            </p:nvSpPr>
            <p:spPr bwMode="auto">
              <a:xfrm>
                <a:off x="2670" y="2771"/>
                <a:ext cx="30" cy="32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90" name="Oval 818"/>
              <p:cNvSpPr>
                <a:spLocks noChangeArrowheads="1"/>
              </p:cNvSpPr>
              <p:nvPr/>
            </p:nvSpPr>
            <p:spPr bwMode="auto">
              <a:xfrm>
                <a:off x="2725" y="2200"/>
                <a:ext cx="30" cy="29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91" name="Oval 819"/>
              <p:cNvSpPr>
                <a:spLocks noChangeArrowheads="1"/>
              </p:cNvSpPr>
              <p:nvPr/>
            </p:nvSpPr>
            <p:spPr bwMode="auto">
              <a:xfrm>
                <a:off x="2820" y="2160"/>
                <a:ext cx="27" cy="32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92" name="Oval 820"/>
              <p:cNvSpPr>
                <a:spLocks noChangeArrowheads="1"/>
              </p:cNvSpPr>
              <p:nvPr/>
            </p:nvSpPr>
            <p:spPr bwMode="auto">
              <a:xfrm>
                <a:off x="2882" y="2088"/>
                <a:ext cx="28" cy="29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93" name="Oval 821"/>
              <p:cNvSpPr>
                <a:spLocks noChangeArrowheads="1"/>
              </p:cNvSpPr>
              <p:nvPr/>
            </p:nvSpPr>
            <p:spPr bwMode="auto">
              <a:xfrm>
                <a:off x="3045" y="2195"/>
                <a:ext cx="27" cy="32"/>
              </a:xfrm>
              <a:prstGeom prst="ellipse">
                <a:avLst/>
              </a:prstGeom>
              <a:solidFill>
                <a:srgbClr val="A5D8F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94" name="Oval 822"/>
              <p:cNvSpPr>
                <a:spLocks noChangeArrowheads="1"/>
              </p:cNvSpPr>
              <p:nvPr/>
            </p:nvSpPr>
            <p:spPr bwMode="auto">
              <a:xfrm>
                <a:off x="3122" y="1379"/>
                <a:ext cx="30" cy="29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95" name="Oval 823"/>
              <p:cNvSpPr>
                <a:spLocks noChangeArrowheads="1"/>
              </p:cNvSpPr>
              <p:nvPr/>
            </p:nvSpPr>
            <p:spPr bwMode="auto">
              <a:xfrm>
                <a:off x="3255" y="1357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96" name="Oval 824"/>
              <p:cNvSpPr>
                <a:spLocks noChangeArrowheads="1"/>
              </p:cNvSpPr>
              <p:nvPr/>
            </p:nvSpPr>
            <p:spPr bwMode="auto">
              <a:xfrm>
                <a:off x="3140" y="1704"/>
                <a:ext cx="30" cy="29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97" name="Oval 825"/>
              <p:cNvSpPr>
                <a:spLocks noChangeArrowheads="1"/>
              </p:cNvSpPr>
              <p:nvPr/>
            </p:nvSpPr>
            <p:spPr bwMode="auto">
              <a:xfrm>
                <a:off x="2977" y="1869"/>
                <a:ext cx="30" cy="30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98" name="Oval 826"/>
              <p:cNvSpPr>
                <a:spLocks noChangeArrowheads="1"/>
              </p:cNvSpPr>
              <p:nvPr/>
            </p:nvSpPr>
            <p:spPr bwMode="auto">
              <a:xfrm>
                <a:off x="2740" y="1835"/>
                <a:ext cx="27" cy="29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499" name="Oval 827"/>
              <p:cNvSpPr>
                <a:spLocks noChangeArrowheads="1"/>
              </p:cNvSpPr>
              <p:nvPr/>
            </p:nvSpPr>
            <p:spPr bwMode="auto">
              <a:xfrm>
                <a:off x="2525" y="1701"/>
                <a:ext cx="30" cy="30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00" name="Oval 828"/>
              <p:cNvSpPr>
                <a:spLocks noChangeArrowheads="1"/>
              </p:cNvSpPr>
              <p:nvPr/>
            </p:nvSpPr>
            <p:spPr bwMode="auto">
              <a:xfrm>
                <a:off x="2655" y="1501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01" name="Oval 829"/>
              <p:cNvSpPr>
                <a:spLocks noChangeArrowheads="1"/>
              </p:cNvSpPr>
              <p:nvPr/>
            </p:nvSpPr>
            <p:spPr bwMode="auto">
              <a:xfrm>
                <a:off x="2795" y="1672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02" name="Oval 830"/>
              <p:cNvSpPr>
                <a:spLocks noChangeArrowheads="1"/>
              </p:cNvSpPr>
              <p:nvPr/>
            </p:nvSpPr>
            <p:spPr bwMode="auto">
              <a:xfrm>
                <a:off x="2912" y="1741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03" name="Oval 831"/>
              <p:cNvSpPr>
                <a:spLocks noChangeArrowheads="1"/>
              </p:cNvSpPr>
              <p:nvPr/>
            </p:nvSpPr>
            <p:spPr bwMode="auto">
              <a:xfrm>
                <a:off x="3247" y="1843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04" name="Oval 832"/>
              <p:cNvSpPr>
                <a:spLocks noChangeArrowheads="1"/>
              </p:cNvSpPr>
              <p:nvPr/>
            </p:nvSpPr>
            <p:spPr bwMode="auto">
              <a:xfrm>
                <a:off x="3200" y="1456"/>
                <a:ext cx="27" cy="29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05" name="Oval 833"/>
              <p:cNvSpPr>
                <a:spLocks noChangeArrowheads="1"/>
              </p:cNvSpPr>
              <p:nvPr/>
            </p:nvSpPr>
            <p:spPr bwMode="auto">
              <a:xfrm>
                <a:off x="2910" y="1475"/>
                <a:ext cx="30" cy="29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06" name="Oval 834"/>
              <p:cNvSpPr>
                <a:spLocks noChangeArrowheads="1"/>
              </p:cNvSpPr>
              <p:nvPr/>
            </p:nvSpPr>
            <p:spPr bwMode="auto">
              <a:xfrm>
                <a:off x="2777" y="1541"/>
                <a:ext cx="30" cy="30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07" name="Oval 835"/>
              <p:cNvSpPr>
                <a:spLocks noChangeArrowheads="1"/>
              </p:cNvSpPr>
              <p:nvPr/>
            </p:nvSpPr>
            <p:spPr bwMode="auto">
              <a:xfrm>
                <a:off x="3030" y="1664"/>
                <a:ext cx="27" cy="29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08" name="Oval 836"/>
              <p:cNvSpPr>
                <a:spLocks noChangeArrowheads="1"/>
              </p:cNvSpPr>
              <p:nvPr/>
            </p:nvSpPr>
            <p:spPr bwMode="auto">
              <a:xfrm>
                <a:off x="3102" y="1931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09" name="Oval 837"/>
              <p:cNvSpPr>
                <a:spLocks noChangeArrowheads="1"/>
              </p:cNvSpPr>
              <p:nvPr/>
            </p:nvSpPr>
            <p:spPr bwMode="auto">
              <a:xfrm>
                <a:off x="2880" y="1605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10" name="Oval 838"/>
              <p:cNvSpPr>
                <a:spLocks noChangeArrowheads="1"/>
              </p:cNvSpPr>
              <p:nvPr/>
            </p:nvSpPr>
            <p:spPr bwMode="auto">
              <a:xfrm>
                <a:off x="3075" y="1547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11" name="Oval 839"/>
              <p:cNvSpPr>
                <a:spLocks noChangeArrowheads="1"/>
              </p:cNvSpPr>
              <p:nvPr/>
            </p:nvSpPr>
            <p:spPr bwMode="auto">
              <a:xfrm>
                <a:off x="3110" y="1808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12" name="Oval 840"/>
              <p:cNvSpPr>
                <a:spLocks noChangeArrowheads="1"/>
              </p:cNvSpPr>
              <p:nvPr/>
            </p:nvSpPr>
            <p:spPr bwMode="auto">
              <a:xfrm>
                <a:off x="3017" y="1419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13" name="Oval 841"/>
              <p:cNvSpPr>
                <a:spLocks noChangeArrowheads="1"/>
              </p:cNvSpPr>
              <p:nvPr/>
            </p:nvSpPr>
            <p:spPr bwMode="auto">
              <a:xfrm>
                <a:off x="3225" y="1632"/>
                <a:ext cx="35" cy="40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14" name="Oval 842"/>
              <p:cNvSpPr>
                <a:spLocks noChangeArrowheads="1"/>
              </p:cNvSpPr>
              <p:nvPr/>
            </p:nvSpPr>
            <p:spPr bwMode="auto">
              <a:xfrm>
                <a:off x="2767" y="1416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15" name="Oval 843"/>
              <p:cNvSpPr>
                <a:spLocks noChangeArrowheads="1"/>
              </p:cNvSpPr>
              <p:nvPr/>
            </p:nvSpPr>
            <p:spPr bwMode="auto">
              <a:xfrm>
                <a:off x="2530" y="1419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16" name="Oval 844"/>
              <p:cNvSpPr>
                <a:spLocks noChangeArrowheads="1"/>
              </p:cNvSpPr>
              <p:nvPr/>
            </p:nvSpPr>
            <p:spPr bwMode="auto">
              <a:xfrm>
                <a:off x="2630" y="1739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17" name="Oval 845"/>
              <p:cNvSpPr>
                <a:spLocks noChangeArrowheads="1"/>
              </p:cNvSpPr>
              <p:nvPr/>
            </p:nvSpPr>
            <p:spPr bwMode="auto">
              <a:xfrm>
                <a:off x="2670" y="1616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18" name="Oval 846"/>
              <p:cNvSpPr>
                <a:spLocks noChangeArrowheads="1"/>
              </p:cNvSpPr>
              <p:nvPr/>
            </p:nvSpPr>
            <p:spPr bwMode="auto">
              <a:xfrm>
                <a:off x="2530" y="1555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19" name="Oval 847"/>
              <p:cNvSpPr>
                <a:spLocks noChangeArrowheads="1"/>
              </p:cNvSpPr>
              <p:nvPr/>
            </p:nvSpPr>
            <p:spPr bwMode="auto">
              <a:xfrm>
                <a:off x="2545" y="1851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20" name="Freeform 848"/>
              <p:cNvSpPr>
                <a:spLocks/>
              </p:cNvSpPr>
              <p:nvPr/>
            </p:nvSpPr>
            <p:spPr bwMode="auto">
              <a:xfrm>
                <a:off x="2720" y="2261"/>
                <a:ext cx="290" cy="518"/>
              </a:xfrm>
              <a:custGeom>
                <a:avLst/>
                <a:gdLst/>
                <a:ahLst/>
                <a:cxnLst>
                  <a:cxn ang="0">
                    <a:pos x="116" y="57"/>
                  </a:cxn>
                  <a:cxn ang="0">
                    <a:pos x="112" y="41"/>
                  </a:cxn>
                  <a:cxn ang="0">
                    <a:pos x="77" y="6"/>
                  </a:cxn>
                  <a:cxn ang="0">
                    <a:pos x="69" y="0"/>
                  </a:cxn>
                  <a:cxn ang="0">
                    <a:pos x="57" y="3"/>
                  </a:cxn>
                  <a:cxn ang="0">
                    <a:pos x="55" y="8"/>
                  </a:cxn>
                  <a:cxn ang="0">
                    <a:pos x="12" y="66"/>
                  </a:cxn>
                  <a:cxn ang="0">
                    <a:pos x="4" y="71"/>
                  </a:cxn>
                  <a:cxn ang="0">
                    <a:pos x="0" y="83"/>
                  </a:cxn>
                  <a:cxn ang="0">
                    <a:pos x="6" y="92"/>
                  </a:cxn>
                  <a:cxn ang="0">
                    <a:pos x="35" y="181"/>
                  </a:cxn>
                  <a:cxn ang="0">
                    <a:pos x="39" y="191"/>
                  </a:cxn>
                  <a:cxn ang="0">
                    <a:pos x="49" y="194"/>
                  </a:cxn>
                  <a:cxn ang="0">
                    <a:pos x="49" y="194"/>
                  </a:cxn>
                  <a:cxn ang="0">
                    <a:pos x="58" y="185"/>
                  </a:cxn>
                  <a:cxn ang="0">
                    <a:pos x="85" y="172"/>
                  </a:cxn>
                  <a:cxn ang="0">
                    <a:pos x="43" y="142"/>
                  </a:cxn>
                  <a:cxn ang="0">
                    <a:pos x="66" y="46"/>
                  </a:cxn>
                  <a:cxn ang="0">
                    <a:pos x="116" y="57"/>
                  </a:cxn>
                </a:cxnLst>
                <a:rect l="0" t="0" r="r" b="b"/>
                <a:pathLst>
                  <a:path w="116" h="194">
                    <a:moveTo>
                      <a:pt x="116" y="57"/>
                    </a:moveTo>
                    <a:cubicBezTo>
                      <a:pt x="115" y="51"/>
                      <a:pt x="113" y="46"/>
                      <a:pt x="112" y="41"/>
                    </a:cubicBezTo>
                    <a:cubicBezTo>
                      <a:pt x="107" y="27"/>
                      <a:pt x="97" y="9"/>
                      <a:pt x="77" y="6"/>
                    </a:cubicBezTo>
                    <a:cubicBezTo>
                      <a:pt x="73" y="5"/>
                      <a:pt x="71" y="3"/>
                      <a:pt x="69" y="0"/>
                    </a:cubicBezTo>
                    <a:cubicBezTo>
                      <a:pt x="67" y="4"/>
                      <a:pt x="61" y="6"/>
                      <a:pt x="57" y="3"/>
                    </a:cubicBezTo>
                    <a:cubicBezTo>
                      <a:pt x="57" y="5"/>
                      <a:pt x="57" y="7"/>
                      <a:pt x="55" y="8"/>
                    </a:cubicBezTo>
                    <a:cubicBezTo>
                      <a:pt x="35" y="16"/>
                      <a:pt x="20" y="39"/>
                      <a:pt x="12" y="66"/>
                    </a:cubicBezTo>
                    <a:cubicBezTo>
                      <a:pt x="10" y="70"/>
                      <a:pt x="7" y="71"/>
                      <a:pt x="4" y="71"/>
                    </a:cubicBezTo>
                    <a:cubicBezTo>
                      <a:pt x="6" y="75"/>
                      <a:pt x="5" y="81"/>
                      <a:pt x="0" y="83"/>
                    </a:cubicBezTo>
                    <a:cubicBezTo>
                      <a:pt x="4" y="84"/>
                      <a:pt x="7" y="88"/>
                      <a:pt x="6" y="92"/>
                    </a:cubicBezTo>
                    <a:cubicBezTo>
                      <a:pt x="1" y="130"/>
                      <a:pt x="9" y="168"/>
                      <a:pt x="35" y="181"/>
                    </a:cubicBezTo>
                    <a:cubicBezTo>
                      <a:pt x="39" y="183"/>
                      <a:pt x="40" y="188"/>
                      <a:pt x="39" y="191"/>
                    </a:cubicBezTo>
                    <a:cubicBezTo>
                      <a:pt x="42" y="190"/>
                      <a:pt x="47" y="191"/>
                      <a:pt x="49" y="194"/>
                    </a:cubicBezTo>
                    <a:cubicBezTo>
                      <a:pt x="49" y="194"/>
                      <a:pt x="49" y="194"/>
                      <a:pt x="49" y="194"/>
                    </a:cubicBezTo>
                    <a:cubicBezTo>
                      <a:pt x="50" y="190"/>
                      <a:pt x="52" y="186"/>
                      <a:pt x="58" y="185"/>
                    </a:cubicBezTo>
                    <a:cubicBezTo>
                      <a:pt x="68" y="185"/>
                      <a:pt x="77" y="180"/>
                      <a:pt x="85" y="172"/>
                    </a:cubicBezTo>
                    <a:cubicBezTo>
                      <a:pt x="74" y="172"/>
                      <a:pt x="57" y="173"/>
                      <a:pt x="43" y="142"/>
                    </a:cubicBezTo>
                    <a:cubicBezTo>
                      <a:pt x="29" y="112"/>
                      <a:pt x="46" y="60"/>
                      <a:pt x="66" y="46"/>
                    </a:cubicBezTo>
                    <a:cubicBezTo>
                      <a:pt x="86" y="31"/>
                      <a:pt x="108" y="45"/>
                      <a:pt x="116" y="57"/>
                    </a:cubicBezTo>
                    <a:close/>
                  </a:path>
                </a:pathLst>
              </a:custGeom>
              <a:solidFill>
                <a:srgbClr val="6396B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21" name="Freeform 849"/>
              <p:cNvSpPr>
                <a:spLocks/>
              </p:cNvSpPr>
              <p:nvPr/>
            </p:nvSpPr>
            <p:spPr bwMode="auto">
              <a:xfrm>
                <a:off x="2530" y="2792"/>
                <a:ext cx="27" cy="32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7" y="7"/>
                  </a:cxn>
                  <a:cxn ang="0">
                    <a:pos x="11" y="11"/>
                  </a:cxn>
                  <a:cxn ang="0">
                    <a:pos x="6" y="11"/>
                  </a:cxn>
                  <a:cxn ang="0">
                    <a:pos x="0" y="7"/>
                  </a:cxn>
                </a:cxnLst>
                <a:rect l="0" t="0" r="r" b="b"/>
                <a:pathLst>
                  <a:path w="11" h="12">
                    <a:moveTo>
                      <a:pt x="8" y="0"/>
                    </a:moveTo>
                    <a:cubicBezTo>
                      <a:pt x="8" y="2"/>
                      <a:pt x="6" y="4"/>
                      <a:pt x="7" y="7"/>
                    </a:cubicBezTo>
                    <a:cubicBezTo>
                      <a:pt x="7" y="9"/>
                      <a:pt x="9" y="11"/>
                      <a:pt x="11" y="11"/>
                    </a:cubicBezTo>
                    <a:cubicBezTo>
                      <a:pt x="9" y="12"/>
                      <a:pt x="8" y="11"/>
                      <a:pt x="6" y="11"/>
                    </a:cubicBezTo>
                    <a:cubicBezTo>
                      <a:pt x="4" y="10"/>
                      <a:pt x="2" y="10"/>
                      <a:pt x="0" y="7"/>
                    </a:cubicBezTo>
                  </a:path>
                </a:pathLst>
              </a:custGeom>
              <a:solidFill>
                <a:srgbClr val="DD7A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22" name="Freeform 850"/>
              <p:cNvSpPr>
                <a:spLocks/>
              </p:cNvSpPr>
              <p:nvPr/>
            </p:nvSpPr>
            <p:spPr bwMode="auto">
              <a:xfrm>
                <a:off x="2587" y="2755"/>
                <a:ext cx="30" cy="42"/>
              </a:xfrm>
              <a:custGeom>
                <a:avLst/>
                <a:gdLst/>
                <a:ahLst/>
                <a:cxnLst>
                  <a:cxn ang="0">
                    <a:pos x="4" y="1"/>
                  </a:cxn>
                  <a:cxn ang="0">
                    <a:pos x="7" y="7"/>
                  </a:cxn>
                  <a:cxn ang="0">
                    <a:pos x="0" y="12"/>
                  </a:cxn>
                  <a:cxn ang="0">
                    <a:pos x="5" y="14"/>
                  </a:cxn>
                  <a:cxn ang="0">
                    <a:pos x="10" y="15"/>
                  </a:cxn>
                  <a:cxn ang="0">
                    <a:pos x="10" y="8"/>
                  </a:cxn>
                  <a:cxn ang="0">
                    <a:pos x="8" y="2"/>
                  </a:cxn>
                  <a:cxn ang="0">
                    <a:pos x="8" y="0"/>
                  </a:cxn>
                </a:cxnLst>
                <a:rect l="0" t="0" r="r" b="b"/>
                <a:pathLst>
                  <a:path w="12" h="16">
                    <a:moveTo>
                      <a:pt x="4" y="1"/>
                    </a:moveTo>
                    <a:cubicBezTo>
                      <a:pt x="6" y="1"/>
                      <a:pt x="8" y="5"/>
                      <a:pt x="7" y="7"/>
                    </a:cubicBezTo>
                    <a:cubicBezTo>
                      <a:pt x="6" y="11"/>
                      <a:pt x="3" y="12"/>
                      <a:pt x="0" y="12"/>
                    </a:cubicBezTo>
                    <a:cubicBezTo>
                      <a:pt x="2" y="12"/>
                      <a:pt x="4" y="13"/>
                      <a:pt x="5" y="14"/>
                    </a:cubicBezTo>
                    <a:cubicBezTo>
                      <a:pt x="6" y="14"/>
                      <a:pt x="9" y="16"/>
                      <a:pt x="10" y="15"/>
                    </a:cubicBezTo>
                    <a:cubicBezTo>
                      <a:pt x="12" y="14"/>
                      <a:pt x="11" y="9"/>
                      <a:pt x="10" y="8"/>
                    </a:cubicBezTo>
                    <a:cubicBezTo>
                      <a:pt x="10" y="6"/>
                      <a:pt x="9" y="4"/>
                      <a:pt x="8" y="2"/>
                    </a:cubicBezTo>
                    <a:cubicBezTo>
                      <a:pt x="8" y="1"/>
                      <a:pt x="8" y="0"/>
                      <a:pt x="8" y="0"/>
                    </a:cubicBezTo>
                  </a:path>
                </a:pathLst>
              </a:custGeom>
              <a:solidFill>
                <a:srgbClr val="DD7A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23" name="Freeform 851"/>
              <p:cNvSpPr>
                <a:spLocks/>
              </p:cNvSpPr>
              <p:nvPr/>
            </p:nvSpPr>
            <p:spPr bwMode="auto">
              <a:xfrm>
                <a:off x="2527" y="2875"/>
                <a:ext cx="63" cy="26"/>
              </a:xfrm>
              <a:custGeom>
                <a:avLst/>
                <a:gdLst/>
                <a:ahLst/>
                <a:cxnLst>
                  <a:cxn ang="0">
                    <a:pos x="15" y="1"/>
                  </a:cxn>
                  <a:cxn ang="0">
                    <a:pos x="15" y="4"/>
                  </a:cxn>
                  <a:cxn ang="0">
                    <a:pos x="10" y="6"/>
                  </a:cxn>
                  <a:cxn ang="0">
                    <a:pos x="2" y="3"/>
                  </a:cxn>
                  <a:cxn ang="0">
                    <a:pos x="1" y="0"/>
                  </a:cxn>
                  <a:cxn ang="0">
                    <a:pos x="3" y="8"/>
                  </a:cxn>
                  <a:cxn ang="0">
                    <a:pos x="10" y="10"/>
                  </a:cxn>
                  <a:cxn ang="0">
                    <a:pos x="25" y="2"/>
                  </a:cxn>
                  <a:cxn ang="0">
                    <a:pos x="21" y="2"/>
                  </a:cxn>
                </a:cxnLst>
                <a:rect l="0" t="0" r="r" b="b"/>
                <a:pathLst>
                  <a:path w="25" h="10">
                    <a:moveTo>
                      <a:pt x="15" y="1"/>
                    </a:moveTo>
                    <a:cubicBezTo>
                      <a:pt x="16" y="1"/>
                      <a:pt x="16" y="3"/>
                      <a:pt x="15" y="4"/>
                    </a:cubicBezTo>
                    <a:cubicBezTo>
                      <a:pt x="15" y="6"/>
                      <a:pt x="11" y="6"/>
                      <a:pt x="10" y="6"/>
                    </a:cubicBezTo>
                    <a:cubicBezTo>
                      <a:pt x="7" y="6"/>
                      <a:pt x="4" y="5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0" y="3"/>
                      <a:pt x="1" y="6"/>
                      <a:pt x="3" y="8"/>
                    </a:cubicBezTo>
                    <a:cubicBezTo>
                      <a:pt x="5" y="9"/>
                      <a:pt x="8" y="10"/>
                      <a:pt x="10" y="10"/>
                    </a:cubicBezTo>
                    <a:cubicBezTo>
                      <a:pt x="16" y="10"/>
                      <a:pt x="23" y="8"/>
                      <a:pt x="25" y="2"/>
                    </a:cubicBezTo>
                    <a:cubicBezTo>
                      <a:pt x="24" y="3"/>
                      <a:pt x="22" y="2"/>
                      <a:pt x="21" y="2"/>
                    </a:cubicBezTo>
                  </a:path>
                </a:pathLst>
              </a:custGeom>
              <a:solidFill>
                <a:srgbClr val="DD7A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24" name="Freeform 852"/>
              <p:cNvSpPr>
                <a:spLocks/>
              </p:cNvSpPr>
              <p:nvPr/>
            </p:nvSpPr>
            <p:spPr bwMode="auto">
              <a:xfrm>
                <a:off x="3177" y="2715"/>
                <a:ext cx="58" cy="45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19" y="9"/>
                  </a:cxn>
                  <a:cxn ang="0">
                    <a:pos x="9" y="17"/>
                  </a:cxn>
                  <a:cxn ang="0">
                    <a:pos x="12" y="6"/>
                  </a:cxn>
                  <a:cxn ang="0">
                    <a:pos x="0" y="2"/>
                  </a:cxn>
                </a:cxnLst>
                <a:rect l="0" t="0" r="r" b="b"/>
                <a:pathLst>
                  <a:path w="23" h="17">
                    <a:moveTo>
                      <a:pt x="11" y="0"/>
                    </a:moveTo>
                    <a:cubicBezTo>
                      <a:pt x="14" y="3"/>
                      <a:pt x="17" y="6"/>
                      <a:pt x="19" y="9"/>
                    </a:cubicBezTo>
                    <a:cubicBezTo>
                      <a:pt x="23" y="17"/>
                      <a:pt x="15" y="15"/>
                      <a:pt x="9" y="17"/>
                    </a:cubicBezTo>
                    <a:cubicBezTo>
                      <a:pt x="15" y="15"/>
                      <a:pt x="15" y="11"/>
                      <a:pt x="12" y="6"/>
                    </a:cubicBezTo>
                    <a:cubicBezTo>
                      <a:pt x="8" y="1"/>
                      <a:pt x="5" y="3"/>
                      <a:pt x="0" y="2"/>
                    </a:cubicBezTo>
                  </a:path>
                </a:pathLst>
              </a:custGeom>
              <a:solidFill>
                <a:srgbClr val="DD7A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25" name="Freeform 853"/>
              <p:cNvSpPr>
                <a:spLocks/>
              </p:cNvSpPr>
              <p:nvPr/>
            </p:nvSpPr>
            <p:spPr bwMode="auto">
              <a:xfrm>
                <a:off x="3137" y="2757"/>
                <a:ext cx="63" cy="46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25" y="14"/>
                  </a:cxn>
                  <a:cxn ang="0">
                    <a:pos x="15" y="17"/>
                  </a:cxn>
                  <a:cxn ang="0">
                    <a:pos x="7" y="17"/>
                  </a:cxn>
                  <a:cxn ang="0">
                    <a:pos x="0" y="14"/>
                  </a:cxn>
                </a:cxnLst>
                <a:rect l="0" t="0" r="r" b="b"/>
                <a:pathLst>
                  <a:path w="25" h="17">
                    <a:moveTo>
                      <a:pt x="11" y="0"/>
                    </a:moveTo>
                    <a:cubicBezTo>
                      <a:pt x="9" y="11"/>
                      <a:pt x="17" y="12"/>
                      <a:pt x="25" y="14"/>
                    </a:cubicBezTo>
                    <a:cubicBezTo>
                      <a:pt x="22" y="15"/>
                      <a:pt x="18" y="16"/>
                      <a:pt x="15" y="17"/>
                    </a:cubicBezTo>
                    <a:cubicBezTo>
                      <a:pt x="12" y="17"/>
                      <a:pt x="10" y="17"/>
                      <a:pt x="7" y="17"/>
                    </a:cubicBezTo>
                    <a:cubicBezTo>
                      <a:pt x="4" y="16"/>
                      <a:pt x="2" y="14"/>
                      <a:pt x="0" y="14"/>
                    </a:cubicBezTo>
                  </a:path>
                </a:pathLst>
              </a:custGeom>
              <a:solidFill>
                <a:srgbClr val="DD7A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26" name="Freeform 854"/>
              <p:cNvSpPr>
                <a:spLocks/>
              </p:cNvSpPr>
              <p:nvPr/>
            </p:nvSpPr>
            <p:spPr bwMode="auto">
              <a:xfrm>
                <a:off x="3152" y="2811"/>
                <a:ext cx="75" cy="74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30" y="11"/>
                  </a:cxn>
                  <a:cxn ang="0">
                    <a:pos x="19" y="14"/>
                  </a:cxn>
                  <a:cxn ang="0">
                    <a:pos x="18" y="19"/>
                  </a:cxn>
                  <a:cxn ang="0">
                    <a:pos x="28" y="21"/>
                  </a:cxn>
                  <a:cxn ang="0">
                    <a:pos x="20" y="27"/>
                  </a:cxn>
                  <a:cxn ang="0">
                    <a:pos x="11" y="26"/>
                  </a:cxn>
                  <a:cxn ang="0">
                    <a:pos x="5" y="18"/>
                  </a:cxn>
                  <a:cxn ang="0">
                    <a:pos x="0" y="4"/>
                  </a:cxn>
                </a:cxnLst>
                <a:rect l="0" t="0" r="r" b="b"/>
                <a:pathLst>
                  <a:path w="30" h="28">
                    <a:moveTo>
                      <a:pt x="4" y="0"/>
                    </a:moveTo>
                    <a:cubicBezTo>
                      <a:pt x="4" y="14"/>
                      <a:pt x="21" y="11"/>
                      <a:pt x="30" y="11"/>
                    </a:cubicBezTo>
                    <a:cubicBezTo>
                      <a:pt x="27" y="13"/>
                      <a:pt x="21" y="12"/>
                      <a:pt x="19" y="14"/>
                    </a:cubicBezTo>
                    <a:cubicBezTo>
                      <a:pt x="18" y="15"/>
                      <a:pt x="17" y="18"/>
                      <a:pt x="18" y="19"/>
                    </a:cubicBezTo>
                    <a:cubicBezTo>
                      <a:pt x="20" y="23"/>
                      <a:pt x="25" y="21"/>
                      <a:pt x="28" y="21"/>
                    </a:cubicBezTo>
                    <a:cubicBezTo>
                      <a:pt x="26" y="25"/>
                      <a:pt x="24" y="26"/>
                      <a:pt x="20" y="27"/>
                    </a:cubicBezTo>
                    <a:cubicBezTo>
                      <a:pt x="16" y="28"/>
                      <a:pt x="13" y="28"/>
                      <a:pt x="11" y="26"/>
                    </a:cubicBezTo>
                    <a:cubicBezTo>
                      <a:pt x="8" y="24"/>
                      <a:pt x="6" y="21"/>
                      <a:pt x="5" y="18"/>
                    </a:cubicBezTo>
                    <a:cubicBezTo>
                      <a:pt x="4" y="14"/>
                      <a:pt x="4" y="6"/>
                      <a:pt x="0" y="4"/>
                    </a:cubicBezTo>
                  </a:path>
                </a:pathLst>
              </a:custGeom>
              <a:solidFill>
                <a:srgbClr val="DD7A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27" name="Freeform 855"/>
              <p:cNvSpPr>
                <a:spLocks/>
              </p:cNvSpPr>
              <p:nvPr/>
            </p:nvSpPr>
            <p:spPr bwMode="auto">
              <a:xfrm>
                <a:off x="2682" y="2059"/>
                <a:ext cx="33" cy="24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13" y="8"/>
                  </a:cxn>
                  <a:cxn ang="0">
                    <a:pos x="5" y="5"/>
                  </a:cxn>
                  <a:cxn ang="0">
                    <a:pos x="2" y="9"/>
                  </a:cxn>
                  <a:cxn ang="0">
                    <a:pos x="0" y="1"/>
                  </a:cxn>
                </a:cxnLst>
                <a:rect l="0" t="0" r="r" b="b"/>
                <a:pathLst>
                  <a:path w="13" h="9">
                    <a:moveTo>
                      <a:pt x="10" y="0"/>
                    </a:moveTo>
                    <a:cubicBezTo>
                      <a:pt x="11" y="3"/>
                      <a:pt x="13" y="5"/>
                      <a:pt x="13" y="8"/>
                    </a:cubicBezTo>
                    <a:cubicBezTo>
                      <a:pt x="11" y="5"/>
                      <a:pt x="8" y="4"/>
                      <a:pt x="5" y="5"/>
                    </a:cubicBezTo>
                    <a:cubicBezTo>
                      <a:pt x="4" y="6"/>
                      <a:pt x="2" y="7"/>
                      <a:pt x="2" y="9"/>
                    </a:cubicBezTo>
                    <a:cubicBezTo>
                      <a:pt x="2" y="6"/>
                      <a:pt x="0" y="4"/>
                      <a:pt x="0" y="1"/>
                    </a:cubicBezTo>
                  </a:path>
                </a:pathLst>
              </a:custGeom>
              <a:solidFill>
                <a:srgbClr val="DD7A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28" name="Freeform 856"/>
              <p:cNvSpPr>
                <a:spLocks/>
              </p:cNvSpPr>
              <p:nvPr/>
            </p:nvSpPr>
            <p:spPr bwMode="auto">
              <a:xfrm>
                <a:off x="2747" y="2024"/>
                <a:ext cx="53" cy="59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4" y="9"/>
                  </a:cxn>
                  <a:cxn ang="0">
                    <a:pos x="12" y="22"/>
                  </a:cxn>
                  <a:cxn ang="0">
                    <a:pos x="20" y="10"/>
                  </a:cxn>
                  <a:cxn ang="0">
                    <a:pos x="19" y="3"/>
                  </a:cxn>
                  <a:cxn ang="0">
                    <a:pos x="8" y="0"/>
                  </a:cxn>
                </a:cxnLst>
                <a:rect l="0" t="0" r="r" b="b"/>
                <a:pathLst>
                  <a:path w="21" h="22">
                    <a:moveTo>
                      <a:pt x="0" y="6"/>
                    </a:moveTo>
                    <a:cubicBezTo>
                      <a:pt x="4" y="4"/>
                      <a:pt x="12" y="4"/>
                      <a:pt x="14" y="9"/>
                    </a:cubicBezTo>
                    <a:cubicBezTo>
                      <a:pt x="16" y="13"/>
                      <a:pt x="15" y="18"/>
                      <a:pt x="12" y="22"/>
                    </a:cubicBezTo>
                    <a:cubicBezTo>
                      <a:pt x="17" y="20"/>
                      <a:pt x="19" y="14"/>
                      <a:pt x="20" y="10"/>
                    </a:cubicBezTo>
                    <a:cubicBezTo>
                      <a:pt x="21" y="7"/>
                      <a:pt x="20" y="5"/>
                      <a:pt x="19" y="3"/>
                    </a:cubicBezTo>
                    <a:cubicBezTo>
                      <a:pt x="16" y="0"/>
                      <a:pt x="12" y="0"/>
                      <a:pt x="8" y="0"/>
                    </a:cubicBezTo>
                  </a:path>
                </a:pathLst>
              </a:custGeom>
              <a:solidFill>
                <a:srgbClr val="DD7A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29" name="Freeform 857"/>
              <p:cNvSpPr>
                <a:spLocks/>
              </p:cNvSpPr>
              <p:nvPr/>
            </p:nvSpPr>
            <p:spPr bwMode="auto">
              <a:xfrm>
                <a:off x="2640" y="2104"/>
                <a:ext cx="80" cy="45"/>
              </a:xfrm>
              <a:custGeom>
                <a:avLst/>
                <a:gdLst/>
                <a:ahLst/>
                <a:cxnLst>
                  <a:cxn ang="0">
                    <a:pos x="8" y="4"/>
                  </a:cxn>
                  <a:cxn ang="0">
                    <a:pos x="17" y="12"/>
                  </a:cxn>
                  <a:cxn ang="0">
                    <a:pos x="24" y="6"/>
                  </a:cxn>
                  <a:cxn ang="0">
                    <a:pos x="24" y="0"/>
                  </a:cxn>
                  <a:cxn ang="0">
                    <a:pos x="26" y="5"/>
                  </a:cxn>
                  <a:cxn ang="0">
                    <a:pos x="29" y="9"/>
                  </a:cxn>
                  <a:cxn ang="0">
                    <a:pos x="31" y="11"/>
                  </a:cxn>
                  <a:cxn ang="0">
                    <a:pos x="27" y="13"/>
                  </a:cxn>
                  <a:cxn ang="0">
                    <a:pos x="17" y="16"/>
                  </a:cxn>
                  <a:cxn ang="0">
                    <a:pos x="9" y="16"/>
                  </a:cxn>
                  <a:cxn ang="0">
                    <a:pos x="0" y="13"/>
                  </a:cxn>
                </a:cxnLst>
                <a:rect l="0" t="0" r="r" b="b"/>
                <a:pathLst>
                  <a:path w="32" h="17">
                    <a:moveTo>
                      <a:pt x="8" y="4"/>
                    </a:moveTo>
                    <a:cubicBezTo>
                      <a:pt x="7" y="9"/>
                      <a:pt x="11" y="14"/>
                      <a:pt x="17" y="12"/>
                    </a:cubicBezTo>
                    <a:cubicBezTo>
                      <a:pt x="20" y="12"/>
                      <a:pt x="23" y="9"/>
                      <a:pt x="24" y="6"/>
                    </a:cubicBezTo>
                    <a:cubicBezTo>
                      <a:pt x="24" y="4"/>
                      <a:pt x="24" y="2"/>
                      <a:pt x="24" y="0"/>
                    </a:cubicBezTo>
                    <a:cubicBezTo>
                      <a:pt x="24" y="1"/>
                      <a:pt x="25" y="3"/>
                      <a:pt x="26" y="5"/>
                    </a:cubicBezTo>
                    <a:cubicBezTo>
                      <a:pt x="27" y="6"/>
                      <a:pt x="29" y="7"/>
                      <a:pt x="29" y="9"/>
                    </a:cubicBezTo>
                    <a:cubicBezTo>
                      <a:pt x="30" y="10"/>
                      <a:pt x="32" y="10"/>
                      <a:pt x="31" y="11"/>
                    </a:cubicBezTo>
                    <a:cubicBezTo>
                      <a:pt x="30" y="11"/>
                      <a:pt x="28" y="12"/>
                      <a:pt x="27" y="13"/>
                    </a:cubicBezTo>
                    <a:cubicBezTo>
                      <a:pt x="23" y="14"/>
                      <a:pt x="20" y="14"/>
                      <a:pt x="17" y="16"/>
                    </a:cubicBezTo>
                    <a:cubicBezTo>
                      <a:pt x="15" y="16"/>
                      <a:pt x="11" y="16"/>
                      <a:pt x="9" y="16"/>
                    </a:cubicBezTo>
                    <a:cubicBezTo>
                      <a:pt x="5" y="17"/>
                      <a:pt x="4" y="15"/>
                      <a:pt x="0" y="13"/>
                    </a:cubicBezTo>
                  </a:path>
                </a:pathLst>
              </a:custGeom>
              <a:solidFill>
                <a:srgbClr val="DD7A9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30" name="Freeform 858"/>
              <p:cNvSpPr>
                <a:spLocks/>
              </p:cNvSpPr>
              <p:nvPr/>
            </p:nvSpPr>
            <p:spPr bwMode="auto">
              <a:xfrm>
                <a:off x="2932" y="2269"/>
                <a:ext cx="113" cy="26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4" y="99"/>
                  </a:cxn>
                  <a:cxn ang="0">
                    <a:pos x="0" y="0"/>
                  </a:cxn>
                </a:cxnLst>
                <a:rect l="0" t="0" r="r" b="b"/>
                <a:pathLst>
                  <a:path w="45" h="99">
                    <a:moveTo>
                      <a:pt x="0" y="0"/>
                    </a:moveTo>
                    <a:cubicBezTo>
                      <a:pt x="14" y="3"/>
                      <a:pt x="44" y="27"/>
                      <a:pt x="34" y="99"/>
                    </a:cubicBezTo>
                    <a:cubicBezTo>
                      <a:pt x="41" y="72"/>
                      <a:pt x="45" y="5"/>
                      <a:pt x="0" y="0"/>
                    </a:cubicBezTo>
                    <a:close/>
                  </a:path>
                </a:pathLst>
              </a:custGeom>
              <a:solidFill>
                <a:srgbClr val="DEE6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31" name="Freeform 859"/>
              <p:cNvSpPr>
                <a:spLocks/>
              </p:cNvSpPr>
              <p:nvPr/>
            </p:nvSpPr>
            <p:spPr bwMode="auto">
              <a:xfrm>
                <a:off x="2865" y="2643"/>
                <a:ext cx="132" cy="130"/>
              </a:xfrm>
              <a:custGeom>
                <a:avLst/>
                <a:gdLst/>
                <a:ahLst/>
                <a:cxnLst>
                  <a:cxn ang="0">
                    <a:pos x="53" y="0"/>
                  </a:cxn>
                  <a:cxn ang="0">
                    <a:pos x="0" y="49"/>
                  </a:cxn>
                  <a:cxn ang="0">
                    <a:pos x="53" y="0"/>
                  </a:cxn>
                </a:cxnLst>
                <a:rect l="0" t="0" r="r" b="b"/>
                <a:pathLst>
                  <a:path w="53" h="49">
                    <a:moveTo>
                      <a:pt x="53" y="0"/>
                    </a:moveTo>
                    <a:cubicBezTo>
                      <a:pt x="50" y="14"/>
                      <a:pt x="35" y="46"/>
                      <a:pt x="0" y="49"/>
                    </a:cubicBezTo>
                    <a:cubicBezTo>
                      <a:pt x="8" y="48"/>
                      <a:pt x="33" y="44"/>
                      <a:pt x="53" y="0"/>
                    </a:cubicBezTo>
                    <a:close/>
                  </a:path>
                </a:pathLst>
              </a:custGeom>
              <a:solidFill>
                <a:srgbClr val="DEE6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32" name="Freeform 860"/>
              <p:cNvSpPr>
                <a:spLocks/>
              </p:cNvSpPr>
              <p:nvPr/>
            </p:nvSpPr>
            <p:spPr bwMode="auto">
              <a:xfrm>
                <a:off x="2720" y="2253"/>
                <a:ext cx="115" cy="168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0" y="63"/>
                  </a:cxn>
                  <a:cxn ang="0">
                    <a:pos x="46" y="0"/>
                  </a:cxn>
                </a:cxnLst>
                <a:rect l="0" t="0" r="r" b="b"/>
                <a:pathLst>
                  <a:path w="46" h="63">
                    <a:moveTo>
                      <a:pt x="46" y="0"/>
                    </a:moveTo>
                    <a:cubicBezTo>
                      <a:pt x="32" y="6"/>
                      <a:pt x="11" y="28"/>
                      <a:pt x="0" y="63"/>
                    </a:cubicBezTo>
                    <a:cubicBezTo>
                      <a:pt x="5" y="50"/>
                      <a:pt x="28" y="16"/>
                      <a:pt x="46" y="0"/>
                    </a:cubicBezTo>
                    <a:close/>
                  </a:path>
                </a:pathLst>
              </a:custGeom>
              <a:solidFill>
                <a:srgbClr val="DEE6F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33" name="Freeform 861"/>
              <p:cNvSpPr>
                <a:spLocks/>
              </p:cNvSpPr>
              <p:nvPr/>
            </p:nvSpPr>
            <p:spPr bwMode="auto">
              <a:xfrm>
                <a:off x="2590" y="1957"/>
                <a:ext cx="255" cy="259"/>
              </a:xfrm>
              <a:custGeom>
                <a:avLst/>
                <a:gdLst/>
                <a:ahLst/>
                <a:cxnLst>
                  <a:cxn ang="0">
                    <a:pos x="7" y="66"/>
                  </a:cxn>
                  <a:cxn ang="0">
                    <a:pos x="88" y="27"/>
                  </a:cxn>
                  <a:cxn ang="0">
                    <a:pos x="7" y="66"/>
                  </a:cxn>
                </a:cxnLst>
                <a:rect l="0" t="0" r="r" b="b"/>
                <a:pathLst>
                  <a:path w="102" h="97">
                    <a:moveTo>
                      <a:pt x="7" y="66"/>
                    </a:moveTo>
                    <a:cubicBezTo>
                      <a:pt x="17" y="97"/>
                      <a:pt x="102" y="54"/>
                      <a:pt x="88" y="27"/>
                    </a:cubicBezTo>
                    <a:cubicBezTo>
                      <a:pt x="73" y="0"/>
                      <a:pt x="0" y="29"/>
                      <a:pt x="7" y="6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34" name="Freeform 862"/>
              <p:cNvSpPr>
                <a:spLocks/>
              </p:cNvSpPr>
              <p:nvPr/>
            </p:nvSpPr>
            <p:spPr bwMode="auto">
              <a:xfrm>
                <a:off x="2450" y="2672"/>
                <a:ext cx="212" cy="299"/>
              </a:xfrm>
              <a:custGeom>
                <a:avLst/>
                <a:gdLst/>
                <a:ahLst/>
                <a:cxnLst>
                  <a:cxn ang="0">
                    <a:pos x="60" y="17"/>
                  </a:cxn>
                  <a:cxn ang="0">
                    <a:pos x="29" y="91"/>
                  </a:cxn>
                  <a:cxn ang="0">
                    <a:pos x="60" y="17"/>
                  </a:cxn>
                </a:cxnLst>
                <a:rect l="0" t="0" r="r" b="b"/>
                <a:pathLst>
                  <a:path w="85" h="112">
                    <a:moveTo>
                      <a:pt x="60" y="17"/>
                    </a:moveTo>
                    <a:cubicBezTo>
                      <a:pt x="85" y="31"/>
                      <a:pt x="69" y="112"/>
                      <a:pt x="29" y="91"/>
                    </a:cubicBezTo>
                    <a:cubicBezTo>
                      <a:pt x="0" y="73"/>
                      <a:pt x="29" y="0"/>
                      <a:pt x="60" y="1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35" name="Freeform 863"/>
              <p:cNvSpPr>
                <a:spLocks/>
              </p:cNvSpPr>
              <p:nvPr/>
            </p:nvSpPr>
            <p:spPr bwMode="auto">
              <a:xfrm>
                <a:off x="3080" y="2667"/>
                <a:ext cx="207" cy="248"/>
              </a:xfrm>
              <a:custGeom>
                <a:avLst/>
                <a:gdLst/>
                <a:ahLst/>
                <a:cxnLst>
                  <a:cxn ang="0">
                    <a:pos x="37" y="6"/>
                  </a:cxn>
                  <a:cxn ang="0">
                    <a:pos x="48" y="89"/>
                  </a:cxn>
                  <a:cxn ang="0">
                    <a:pos x="37" y="6"/>
                  </a:cxn>
                </a:cxnLst>
                <a:rect l="0" t="0" r="r" b="b"/>
                <a:pathLst>
                  <a:path w="83" h="93">
                    <a:moveTo>
                      <a:pt x="37" y="6"/>
                    </a:moveTo>
                    <a:cubicBezTo>
                      <a:pt x="0" y="12"/>
                      <a:pt x="12" y="93"/>
                      <a:pt x="48" y="89"/>
                    </a:cubicBezTo>
                    <a:cubicBezTo>
                      <a:pt x="83" y="85"/>
                      <a:pt x="73" y="0"/>
                      <a:pt x="37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36" name="Oval 864"/>
              <p:cNvSpPr>
                <a:spLocks noChangeArrowheads="1"/>
              </p:cNvSpPr>
              <p:nvPr/>
            </p:nvSpPr>
            <p:spPr bwMode="auto">
              <a:xfrm>
                <a:off x="2510" y="1400"/>
                <a:ext cx="87" cy="93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37" name="Oval 865"/>
              <p:cNvSpPr>
                <a:spLocks noChangeArrowheads="1"/>
              </p:cNvSpPr>
              <p:nvPr/>
            </p:nvSpPr>
            <p:spPr bwMode="auto">
              <a:xfrm>
                <a:off x="2640" y="1488"/>
                <a:ext cx="67" cy="72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38" name="Oval 866"/>
              <p:cNvSpPr>
                <a:spLocks noChangeArrowheads="1"/>
              </p:cNvSpPr>
              <p:nvPr/>
            </p:nvSpPr>
            <p:spPr bwMode="auto">
              <a:xfrm>
                <a:off x="2780" y="1661"/>
                <a:ext cx="67" cy="70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39" name="Oval 867"/>
              <p:cNvSpPr>
                <a:spLocks noChangeArrowheads="1"/>
              </p:cNvSpPr>
              <p:nvPr/>
            </p:nvSpPr>
            <p:spPr bwMode="auto">
              <a:xfrm>
                <a:off x="3245" y="1344"/>
                <a:ext cx="65" cy="72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40" name="Oval 868"/>
              <p:cNvSpPr>
                <a:spLocks noChangeArrowheads="1"/>
              </p:cNvSpPr>
              <p:nvPr/>
            </p:nvSpPr>
            <p:spPr bwMode="auto">
              <a:xfrm>
                <a:off x="3115" y="1365"/>
                <a:ext cx="65" cy="72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41" name="Oval 869"/>
              <p:cNvSpPr>
                <a:spLocks noChangeArrowheads="1"/>
              </p:cNvSpPr>
              <p:nvPr/>
            </p:nvSpPr>
            <p:spPr bwMode="auto">
              <a:xfrm>
                <a:off x="3130" y="1693"/>
                <a:ext cx="65" cy="72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42" name="Oval 870"/>
              <p:cNvSpPr>
                <a:spLocks noChangeArrowheads="1"/>
              </p:cNvSpPr>
              <p:nvPr/>
            </p:nvSpPr>
            <p:spPr bwMode="auto">
              <a:xfrm>
                <a:off x="2962" y="1853"/>
                <a:ext cx="68" cy="72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43" name="Oval 871"/>
              <p:cNvSpPr>
                <a:spLocks noChangeArrowheads="1"/>
              </p:cNvSpPr>
              <p:nvPr/>
            </p:nvSpPr>
            <p:spPr bwMode="auto">
              <a:xfrm>
                <a:off x="3087" y="1915"/>
                <a:ext cx="68" cy="72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44" name="Oval 872"/>
              <p:cNvSpPr>
                <a:spLocks noChangeArrowheads="1"/>
              </p:cNvSpPr>
              <p:nvPr/>
            </p:nvSpPr>
            <p:spPr bwMode="auto">
              <a:xfrm>
                <a:off x="3232" y="1832"/>
                <a:ext cx="68" cy="72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45" name="Oval 873"/>
              <p:cNvSpPr>
                <a:spLocks noChangeArrowheads="1"/>
              </p:cNvSpPr>
              <p:nvPr/>
            </p:nvSpPr>
            <p:spPr bwMode="auto">
              <a:xfrm>
                <a:off x="2725" y="1821"/>
                <a:ext cx="65" cy="70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46" name="Oval 874"/>
              <p:cNvSpPr>
                <a:spLocks noChangeArrowheads="1"/>
              </p:cNvSpPr>
              <p:nvPr/>
            </p:nvSpPr>
            <p:spPr bwMode="auto">
              <a:xfrm>
                <a:off x="2510" y="1688"/>
                <a:ext cx="67" cy="72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47" name="Oval 875"/>
              <p:cNvSpPr>
                <a:spLocks noChangeArrowheads="1"/>
              </p:cNvSpPr>
              <p:nvPr/>
            </p:nvSpPr>
            <p:spPr bwMode="auto">
              <a:xfrm>
                <a:off x="2895" y="1728"/>
                <a:ext cx="67" cy="69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48" name="Oval 876"/>
              <p:cNvSpPr>
                <a:spLocks noChangeArrowheads="1"/>
              </p:cNvSpPr>
              <p:nvPr/>
            </p:nvSpPr>
            <p:spPr bwMode="auto">
              <a:xfrm>
                <a:off x="2862" y="1584"/>
                <a:ext cx="100" cy="107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49" name="Oval 877"/>
              <p:cNvSpPr>
                <a:spLocks noChangeArrowheads="1"/>
              </p:cNvSpPr>
              <p:nvPr/>
            </p:nvSpPr>
            <p:spPr bwMode="auto">
              <a:xfrm>
                <a:off x="3012" y="1651"/>
                <a:ext cx="75" cy="77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50" name="Oval 878"/>
              <p:cNvSpPr>
                <a:spLocks noChangeArrowheads="1"/>
              </p:cNvSpPr>
              <p:nvPr/>
            </p:nvSpPr>
            <p:spPr bwMode="auto">
              <a:xfrm>
                <a:off x="2750" y="1400"/>
                <a:ext cx="87" cy="93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51" name="Oval 879"/>
              <p:cNvSpPr>
                <a:spLocks noChangeArrowheads="1"/>
              </p:cNvSpPr>
              <p:nvPr/>
            </p:nvSpPr>
            <p:spPr bwMode="auto">
              <a:xfrm>
                <a:off x="2760" y="1528"/>
                <a:ext cx="77" cy="80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52" name="Oval 880"/>
              <p:cNvSpPr>
                <a:spLocks noChangeArrowheads="1"/>
              </p:cNvSpPr>
              <p:nvPr/>
            </p:nvSpPr>
            <p:spPr bwMode="auto">
              <a:xfrm>
                <a:off x="2657" y="1595"/>
                <a:ext cx="85" cy="90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53" name="Oval 881"/>
              <p:cNvSpPr>
                <a:spLocks noChangeArrowheads="1"/>
              </p:cNvSpPr>
              <p:nvPr/>
            </p:nvSpPr>
            <p:spPr bwMode="auto">
              <a:xfrm>
                <a:off x="3092" y="1789"/>
                <a:ext cx="88" cy="91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54" name="Oval 882"/>
              <p:cNvSpPr>
                <a:spLocks noChangeArrowheads="1"/>
              </p:cNvSpPr>
              <p:nvPr/>
            </p:nvSpPr>
            <p:spPr bwMode="auto">
              <a:xfrm>
                <a:off x="2517" y="1539"/>
                <a:ext cx="85" cy="93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55" name="Oval 883"/>
              <p:cNvSpPr>
                <a:spLocks noChangeArrowheads="1"/>
              </p:cNvSpPr>
              <p:nvPr/>
            </p:nvSpPr>
            <p:spPr bwMode="auto">
              <a:xfrm>
                <a:off x="2527" y="1832"/>
                <a:ext cx="85" cy="93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556" name="Oval 884"/>
              <p:cNvSpPr>
                <a:spLocks noChangeArrowheads="1"/>
              </p:cNvSpPr>
              <p:nvPr/>
            </p:nvSpPr>
            <p:spPr bwMode="auto">
              <a:xfrm>
                <a:off x="3207" y="1616"/>
                <a:ext cx="88" cy="93"/>
              </a:xfrm>
              <a:prstGeom prst="ellipse">
                <a:avLst/>
              </a:prstGeom>
              <a:noFill/>
              <a:ln w="7938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9557" name="Oval 885"/>
            <p:cNvSpPr>
              <a:spLocks noChangeArrowheads="1"/>
            </p:cNvSpPr>
            <p:nvPr/>
          </p:nvSpPr>
          <p:spPr bwMode="auto">
            <a:xfrm>
              <a:off x="2892" y="1456"/>
              <a:ext cx="73" cy="8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58" name="Oval 886"/>
            <p:cNvSpPr>
              <a:spLocks noChangeArrowheads="1"/>
            </p:cNvSpPr>
            <p:nvPr/>
          </p:nvSpPr>
          <p:spPr bwMode="auto">
            <a:xfrm>
              <a:off x="3060" y="1523"/>
              <a:ext cx="100" cy="106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59" name="Oval 887"/>
            <p:cNvSpPr>
              <a:spLocks noChangeArrowheads="1"/>
            </p:cNvSpPr>
            <p:nvPr/>
          </p:nvSpPr>
          <p:spPr bwMode="auto">
            <a:xfrm>
              <a:off x="2615" y="1712"/>
              <a:ext cx="97" cy="104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60" name="Oval 888"/>
            <p:cNvSpPr>
              <a:spLocks noChangeArrowheads="1"/>
            </p:cNvSpPr>
            <p:nvPr/>
          </p:nvSpPr>
          <p:spPr bwMode="auto">
            <a:xfrm>
              <a:off x="2997" y="1395"/>
              <a:ext cx="100" cy="106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61" name="Oval 889"/>
            <p:cNvSpPr>
              <a:spLocks noChangeArrowheads="1"/>
            </p:cNvSpPr>
            <p:nvPr/>
          </p:nvSpPr>
          <p:spPr bwMode="auto">
            <a:xfrm>
              <a:off x="3182" y="1440"/>
              <a:ext cx="75" cy="8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62" name="Freeform 890"/>
            <p:cNvSpPr>
              <a:spLocks/>
            </p:cNvSpPr>
            <p:nvPr/>
          </p:nvSpPr>
          <p:spPr bwMode="auto">
            <a:xfrm>
              <a:off x="3075" y="2099"/>
              <a:ext cx="127" cy="469"/>
            </a:xfrm>
            <a:custGeom>
              <a:avLst/>
              <a:gdLst/>
              <a:ahLst/>
              <a:cxnLst>
                <a:cxn ang="0">
                  <a:pos x="14" y="16"/>
                </a:cxn>
                <a:cxn ang="0">
                  <a:pos x="25" y="78"/>
                </a:cxn>
                <a:cxn ang="0">
                  <a:pos x="18" y="170"/>
                </a:cxn>
                <a:cxn ang="0">
                  <a:pos x="47" y="106"/>
                </a:cxn>
                <a:cxn ang="0">
                  <a:pos x="14" y="16"/>
                </a:cxn>
              </a:cxnLst>
              <a:rect l="0" t="0" r="r" b="b"/>
              <a:pathLst>
                <a:path w="51" h="176">
                  <a:moveTo>
                    <a:pt x="14" y="16"/>
                  </a:moveTo>
                  <a:cubicBezTo>
                    <a:pt x="0" y="28"/>
                    <a:pt x="28" y="42"/>
                    <a:pt x="25" y="78"/>
                  </a:cubicBezTo>
                  <a:cubicBezTo>
                    <a:pt x="22" y="114"/>
                    <a:pt x="11" y="164"/>
                    <a:pt x="18" y="170"/>
                  </a:cubicBezTo>
                  <a:cubicBezTo>
                    <a:pt x="26" y="176"/>
                    <a:pt x="42" y="158"/>
                    <a:pt x="47" y="106"/>
                  </a:cubicBezTo>
                  <a:cubicBezTo>
                    <a:pt x="51" y="55"/>
                    <a:pt x="32" y="0"/>
                    <a:pt x="14" y="16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63" name="Freeform 891"/>
            <p:cNvSpPr>
              <a:spLocks/>
            </p:cNvSpPr>
            <p:nvPr/>
          </p:nvSpPr>
          <p:spPr bwMode="auto">
            <a:xfrm>
              <a:off x="3182" y="2203"/>
              <a:ext cx="110" cy="376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14" y="106"/>
                </a:cxn>
                <a:cxn ang="0">
                  <a:pos x="33" y="103"/>
                </a:cxn>
                <a:cxn ang="0">
                  <a:pos x="25" y="2"/>
                </a:cxn>
              </a:cxnLst>
              <a:rect l="0" t="0" r="r" b="b"/>
              <a:pathLst>
                <a:path w="44" h="141">
                  <a:moveTo>
                    <a:pt x="25" y="2"/>
                  </a:moveTo>
                  <a:cubicBezTo>
                    <a:pt x="10" y="5"/>
                    <a:pt x="28" y="72"/>
                    <a:pt x="14" y="106"/>
                  </a:cubicBezTo>
                  <a:cubicBezTo>
                    <a:pt x="0" y="141"/>
                    <a:pt x="29" y="123"/>
                    <a:pt x="33" y="103"/>
                  </a:cubicBezTo>
                  <a:cubicBezTo>
                    <a:pt x="38" y="78"/>
                    <a:pt x="44" y="0"/>
                    <a:pt x="25" y="2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64" name="Freeform 892"/>
            <p:cNvSpPr>
              <a:spLocks/>
            </p:cNvSpPr>
            <p:nvPr/>
          </p:nvSpPr>
          <p:spPr bwMode="auto">
            <a:xfrm>
              <a:off x="2607" y="2245"/>
              <a:ext cx="93" cy="379"/>
            </a:xfrm>
            <a:custGeom>
              <a:avLst/>
              <a:gdLst/>
              <a:ahLst/>
              <a:cxnLst>
                <a:cxn ang="0">
                  <a:pos x="32" y="28"/>
                </a:cxn>
                <a:cxn ang="0">
                  <a:pos x="14" y="120"/>
                </a:cxn>
                <a:cxn ang="0">
                  <a:pos x="0" y="114"/>
                </a:cxn>
                <a:cxn ang="0">
                  <a:pos x="18" y="23"/>
                </a:cxn>
                <a:cxn ang="0">
                  <a:pos x="32" y="28"/>
                </a:cxn>
              </a:cxnLst>
              <a:rect l="0" t="0" r="r" b="b"/>
              <a:pathLst>
                <a:path w="37" h="142">
                  <a:moveTo>
                    <a:pt x="32" y="28"/>
                  </a:moveTo>
                  <a:cubicBezTo>
                    <a:pt x="15" y="64"/>
                    <a:pt x="12" y="98"/>
                    <a:pt x="14" y="120"/>
                  </a:cubicBezTo>
                  <a:cubicBezTo>
                    <a:pt x="15" y="142"/>
                    <a:pt x="0" y="140"/>
                    <a:pt x="0" y="114"/>
                  </a:cubicBezTo>
                  <a:cubicBezTo>
                    <a:pt x="0" y="87"/>
                    <a:pt x="3" y="47"/>
                    <a:pt x="18" y="23"/>
                  </a:cubicBezTo>
                  <a:cubicBezTo>
                    <a:pt x="34" y="0"/>
                    <a:pt x="37" y="15"/>
                    <a:pt x="32" y="28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65" name="Freeform 893"/>
            <p:cNvSpPr>
              <a:spLocks/>
            </p:cNvSpPr>
            <p:nvPr/>
          </p:nvSpPr>
          <p:spPr bwMode="auto">
            <a:xfrm>
              <a:off x="2540" y="2275"/>
              <a:ext cx="77" cy="253"/>
            </a:xfrm>
            <a:custGeom>
              <a:avLst/>
              <a:gdLst/>
              <a:ahLst/>
              <a:cxnLst>
                <a:cxn ang="0">
                  <a:pos x="23" y="29"/>
                </a:cxn>
                <a:cxn ang="0">
                  <a:pos x="13" y="79"/>
                </a:cxn>
                <a:cxn ang="0">
                  <a:pos x="2" y="62"/>
                </a:cxn>
                <a:cxn ang="0">
                  <a:pos x="23" y="29"/>
                </a:cxn>
              </a:cxnLst>
              <a:rect l="0" t="0" r="r" b="b"/>
              <a:pathLst>
                <a:path w="31" h="95">
                  <a:moveTo>
                    <a:pt x="23" y="29"/>
                  </a:moveTo>
                  <a:cubicBezTo>
                    <a:pt x="14" y="50"/>
                    <a:pt x="11" y="64"/>
                    <a:pt x="13" y="79"/>
                  </a:cubicBezTo>
                  <a:cubicBezTo>
                    <a:pt x="14" y="95"/>
                    <a:pt x="3" y="93"/>
                    <a:pt x="2" y="62"/>
                  </a:cubicBezTo>
                  <a:cubicBezTo>
                    <a:pt x="0" y="31"/>
                    <a:pt x="31" y="0"/>
                    <a:pt x="23" y="29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66" name="Freeform 894"/>
            <p:cNvSpPr>
              <a:spLocks noEditPoints="1"/>
            </p:cNvSpPr>
            <p:nvPr/>
          </p:nvSpPr>
          <p:spPr bwMode="auto">
            <a:xfrm>
              <a:off x="2680" y="2229"/>
              <a:ext cx="377" cy="571"/>
            </a:xfrm>
            <a:custGeom>
              <a:avLst/>
              <a:gdLst/>
              <a:ahLst/>
              <a:cxnLst>
                <a:cxn ang="0">
                  <a:pos x="147" y="122"/>
                </a:cxn>
                <a:cxn ang="0">
                  <a:pos x="143" y="48"/>
                </a:cxn>
                <a:cxn ang="0">
                  <a:pos x="96" y="2"/>
                </a:cxn>
                <a:cxn ang="0">
                  <a:pos x="91" y="2"/>
                </a:cxn>
                <a:cxn ang="0">
                  <a:pos x="93" y="18"/>
                </a:cxn>
                <a:cxn ang="0">
                  <a:pos x="128" y="53"/>
                </a:cxn>
                <a:cxn ang="0">
                  <a:pos x="131" y="119"/>
                </a:cxn>
                <a:cxn ang="0">
                  <a:pos x="147" y="122"/>
                </a:cxn>
                <a:cxn ang="0">
                  <a:pos x="28" y="78"/>
                </a:cxn>
                <a:cxn ang="0">
                  <a:pos x="71" y="20"/>
                </a:cxn>
                <a:cxn ang="0">
                  <a:pos x="61" y="7"/>
                </a:cxn>
                <a:cxn ang="0">
                  <a:pos x="61" y="7"/>
                </a:cxn>
                <a:cxn ang="0">
                  <a:pos x="16" y="63"/>
                </a:cxn>
                <a:cxn ang="0">
                  <a:pos x="12" y="75"/>
                </a:cxn>
                <a:cxn ang="0">
                  <a:pos x="28" y="78"/>
                </a:cxn>
                <a:cxn ang="0">
                  <a:pos x="22" y="104"/>
                </a:cxn>
                <a:cxn ang="0">
                  <a:pos x="6" y="101"/>
                </a:cxn>
                <a:cxn ang="0">
                  <a:pos x="44" y="207"/>
                </a:cxn>
                <a:cxn ang="0">
                  <a:pos x="51" y="193"/>
                </a:cxn>
                <a:cxn ang="0">
                  <a:pos x="22" y="104"/>
                </a:cxn>
                <a:cxn ang="0">
                  <a:pos x="123" y="148"/>
                </a:cxn>
                <a:cxn ang="0">
                  <a:pos x="123" y="148"/>
                </a:cxn>
                <a:cxn ang="0">
                  <a:pos x="103" y="182"/>
                </a:cxn>
                <a:cxn ang="0">
                  <a:pos x="74" y="197"/>
                </a:cxn>
                <a:cxn ang="0">
                  <a:pos x="72" y="214"/>
                </a:cxn>
                <a:cxn ang="0">
                  <a:pos x="114" y="193"/>
                </a:cxn>
                <a:cxn ang="0">
                  <a:pos x="139" y="151"/>
                </a:cxn>
                <a:cxn ang="0">
                  <a:pos x="123" y="148"/>
                </a:cxn>
              </a:cxnLst>
              <a:rect l="0" t="0" r="r" b="b"/>
              <a:pathLst>
                <a:path w="151" h="214">
                  <a:moveTo>
                    <a:pt x="147" y="122"/>
                  </a:moveTo>
                  <a:cubicBezTo>
                    <a:pt x="151" y="97"/>
                    <a:pt x="150" y="70"/>
                    <a:pt x="143" y="48"/>
                  </a:cubicBezTo>
                  <a:cubicBezTo>
                    <a:pt x="134" y="22"/>
                    <a:pt x="118" y="6"/>
                    <a:pt x="96" y="2"/>
                  </a:cubicBezTo>
                  <a:cubicBezTo>
                    <a:pt x="94" y="2"/>
                    <a:pt x="93" y="2"/>
                    <a:pt x="91" y="2"/>
                  </a:cubicBezTo>
                  <a:cubicBezTo>
                    <a:pt x="82" y="0"/>
                    <a:pt x="82" y="16"/>
                    <a:pt x="93" y="18"/>
                  </a:cubicBezTo>
                  <a:cubicBezTo>
                    <a:pt x="113" y="21"/>
                    <a:pt x="123" y="39"/>
                    <a:pt x="128" y="53"/>
                  </a:cubicBezTo>
                  <a:cubicBezTo>
                    <a:pt x="134" y="72"/>
                    <a:pt x="135" y="96"/>
                    <a:pt x="131" y="119"/>
                  </a:cubicBezTo>
                  <a:cubicBezTo>
                    <a:pt x="129" y="128"/>
                    <a:pt x="145" y="131"/>
                    <a:pt x="147" y="122"/>
                  </a:cubicBezTo>
                  <a:close/>
                  <a:moveTo>
                    <a:pt x="28" y="78"/>
                  </a:moveTo>
                  <a:cubicBezTo>
                    <a:pt x="36" y="51"/>
                    <a:pt x="51" y="28"/>
                    <a:pt x="71" y="20"/>
                  </a:cubicBezTo>
                  <a:cubicBezTo>
                    <a:pt x="77" y="17"/>
                    <a:pt x="71" y="2"/>
                    <a:pt x="61" y="7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41" y="16"/>
                    <a:pt x="25" y="38"/>
                    <a:pt x="16" y="63"/>
                  </a:cubicBezTo>
                  <a:cubicBezTo>
                    <a:pt x="13" y="69"/>
                    <a:pt x="12" y="75"/>
                    <a:pt x="12" y="75"/>
                  </a:cubicBezTo>
                  <a:cubicBezTo>
                    <a:pt x="10" y="82"/>
                    <a:pt x="22" y="88"/>
                    <a:pt x="28" y="78"/>
                  </a:cubicBezTo>
                  <a:close/>
                  <a:moveTo>
                    <a:pt x="22" y="104"/>
                  </a:moveTo>
                  <a:cubicBezTo>
                    <a:pt x="24" y="95"/>
                    <a:pt x="8" y="90"/>
                    <a:pt x="6" y="101"/>
                  </a:cubicBezTo>
                  <a:cubicBezTo>
                    <a:pt x="0" y="145"/>
                    <a:pt x="11" y="191"/>
                    <a:pt x="44" y="207"/>
                  </a:cubicBezTo>
                  <a:cubicBezTo>
                    <a:pt x="55" y="212"/>
                    <a:pt x="59" y="198"/>
                    <a:pt x="51" y="193"/>
                  </a:cubicBezTo>
                  <a:cubicBezTo>
                    <a:pt x="25" y="180"/>
                    <a:pt x="17" y="142"/>
                    <a:pt x="22" y="104"/>
                  </a:cubicBezTo>
                  <a:close/>
                  <a:moveTo>
                    <a:pt x="123" y="148"/>
                  </a:moveTo>
                  <a:cubicBezTo>
                    <a:pt x="123" y="148"/>
                    <a:pt x="123" y="148"/>
                    <a:pt x="123" y="148"/>
                  </a:cubicBezTo>
                  <a:cubicBezTo>
                    <a:pt x="118" y="162"/>
                    <a:pt x="111" y="174"/>
                    <a:pt x="103" y="182"/>
                  </a:cubicBezTo>
                  <a:cubicBezTo>
                    <a:pt x="94" y="192"/>
                    <a:pt x="84" y="197"/>
                    <a:pt x="74" y="197"/>
                  </a:cubicBezTo>
                  <a:cubicBezTo>
                    <a:pt x="63" y="199"/>
                    <a:pt x="62" y="213"/>
                    <a:pt x="72" y="214"/>
                  </a:cubicBezTo>
                  <a:cubicBezTo>
                    <a:pt x="87" y="213"/>
                    <a:pt x="102" y="207"/>
                    <a:pt x="114" y="193"/>
                  </a:cubicBezTo>
                  <a:cubicBezTo>
                    <a:pt x="125" y="182"/>
                    <a:pt x="133" y="167"/>
                    <a:pt x="139" y="151"/>
                  </a:cubicBezTo>
                  <a:cubicBezTo>
                    <a:pt x="142" y="140"/>
                    <a:pt x="127" y="134"/>
                    <a:pt x="123" y="148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67" name="Freeform 895"/>
            <p:cNvSpPr>
              <a:spLocks/>
            </p:cNvSpPr>
            <p:nvPr/>
          </p:nvSpPr>
          <p:spPr bwMode="auto">
            <a:xfrm>
              <a:off x="2720" y="2261"/>
              <a:ext cx="315" cy="518"/>
            </a:xfrm>
            <a:custGeom>
              <a:avLst/>
              <a:gdLst/>
              <a:ahLst/>
              <a:cxnLst>
                <a:cxn ang="0">
                  <a:pos x="115" y="107"/>
                </a:cxn>
                <a:cxn ang="0">
                  <a:pos x="112" y="41"/>
                </a:cxn>
                <a:cxn ang="0">
                  <a:pos x="77" y="6"/>
                </a:cxn>
                <a:cxn ang="0">
                  <a:pos x="69" y="0"/>
                </a:cxn>
                <a:cxn ang="0">
                  <a:pos x="57" y="3"/>
                </a:cxn>
                <a:cxn ang="0">
                  <a:pos x="55" y="8"/>
                </a:cxn>
                <a:cxn ang="0">
                  <a:pos x="12" y="66"/>
                </a:cxn>
                <a:cxn ang="0">
                  <a:pos x="4" y="71"/>
                </a:cxn>
                <a:cxn ang="0">
                  <a:pos x="0" y="83"/>
                </a:cxn>
                <a:cxn ang="0">
                  <a:pos x="6" y="92"/>
                </a:cxn>
                <a:cxn ang="0">
                  <a:pos x="35" y="181"/>
                </a:cxn>
                <a:cxn ang="0">
                  <a:pos x="39" y="191"/>
                </a:cxn>
                <a:cxn ang="0">
                  <a:pos x="49" y="194"/>
                </a:cxn>
                <a:cxn ang="0">
                  <a:pos x="58" y="185"/>
                </a:cxn>
                <a:cxn ang="0">
                  <a:pos x="87" y="170"/>
                </a:cxn>
                <a:cxn ang="0">
                  <a:pos x="107" y="136"/>
                </a:cxn>
                <a:cxn ang="0">
                  <a:pos x="107" y="136"/>
                </a:cxn>
                <a:cxn ang="0">
                  <a:pos x="121" y="130"/>
                </a:cxn>
                <a:cxn ang="0">
                  <a:pos x="121" y="129"/>
                </a:cxn>
                <a:cxn ang="0">
                  <a:pos x="126" y="116"/>
                </a:cxn>
                <a:cxn ang="0">
                  <a:pos x="125" y="115"/>
                </a:cxn>
                <a:cxn ang="0">
                  <a:pos x="115" y="107"/>
                </a:cxn>
              </a:cxnLst>
              <a:rect l="0" t="0" r="r" b="b"/>
              <a:pathLst>
                <a:path w="126" h="194">
                  <a:moveTo>
                    <a:pt x="115" y="107"/>
                  </a:moveTo>
                  <a:cubicBezTo>
                    <a:pt x="119" y="84"/>
                    <a:pt x="118" y="60"/>
                    <a:pt x="112" y="41"/>
                  </a:cubicBezTo>
                  <a:cubicBezTo>
                    <a:pt x="107" y="27"/>
                    <a:pt x="97" y="9"/>
                    <a:pt x="77" y="6"/>
                  </a:cubicBezTo>
                  <a:cubicBezTo>
                    <a:pt x="73" y="5"/>
                    <a:pt x="71" y="3"/>
                    <a:pt x="69" y="0"/>
                  </a:cubicBezTo>
                  <a:cubicBezTo>
                    <a:pt x="67" y="4"/>
                    <a:pt x="61" y="6"/>
                    <a:pt x="57" y="3"/>
                  </a:cubicBezTo>
                  <a:cubicBezTo>
                    <a:pt x="57" y="5"/>
                    <a:pt x="57" y="7"/>
                    <a:pt x="55" y="8"/>
                  </a:cubicBezTo>
                  <a:cubicBezTo>
                    <a:pt x="35" y="16"/>
                    <a:pt x="20" y="39"/>
                    <a:pt x="12" y="66"/>
                  </a:cubicBezTo>
                  <a:cubicBezTo>
                    <a:pt x="10" y="70"/>
                    <a:pt x="7" y="71"/>
                    <a:pt x="4" y="71"/>
                  </a:cubicBezTo>
                  <a:cubicBezTo>
                    <a:pt x="6" y="75"/>
                    <a:pt x="5" y="81"/>
                    <a:pt x="0" y="83"/>
                  </a:cubicBezTo>
                  <a:cubicBezTo>
                    <a:pt x="4" y="84"/>
                    <a:pt x="7" y="88"/>
                    <a:pt x="6" y="92"/>
                  </a:cubicBezTo>
                  <a:cubicBezTo>
                    <a:pt x="1" y="130"/>
                    <a:pt x="9" y="168"/>
                    <a:pt x="35" y="181"/>
                  </a:cubicBezTo>
                  <a:cubicBezTo>
                    <a:pt x="39" y="183"/>
                    <a:pt x="40" y="188"/>
                    <a:pt x="39" y="191"/>
                  </a:cubicBezTo>
                  <a:cubicBezTo>
                    <a:pt x="42" y="190"/>
                    <a:pt x="48" y="191"/>
                    <a:pt x="49" y="194"/>
                  </a:cubicBezTo>
                  <a:cubicBezTo>
                    <a:pt x="49" y="190"/>
                    <a:pt x="52" y="186"/>
                    <a:pt x="58" y="185"/>
                  </a:cubicBezTo>
                  <a:cubicBezTo>
                    <a:pt x="68" y="185"/>
                    <a:pt x="78" y="180"/>
                    <a:pt x="87" y="170"/>
                  </a:cubicBezTo>
                  <a:cubicBezTo>
                    <a:pt x="95" y="162"/>
                    <a:pt x="102" y="150"/>
                    <a:pt x="107" y="136"/>
                  </a:cubicBezTo>
                  <a:cubicBezTo>
                    <a:pt x="107" y="136"/>
                    <a:pt x="107" y="136"/>
                    <a:pt x="107" y="136"/>
                  </a:cubicBezTo>
                  <a:cubicBezTo>
                    <a:pt x="110" y="127"/>
                    <a:pt x="117" y="126"/>
                    <a:pt x="121" y="130"/>
                  </a:cubicBezTo>
                  <a:cubicBezTo>
                    <a:pt x="121" y="130"/>
                    <a:pt x="121" y="130"/>
                    <a:pt x="121" y="129"/>
                  </a:cubicBezTo>
                  <a:cubicBezTo>
                    <a:pt x="117" y="125"/>
                    <a:pt x="120" y="118"/>
                    <a:pt x="126" y="116"/>
                  </a:cubicBezTo>
                  <a:cubicBezTo>
                    <a:pt x="125" y="115"/>
                    <a:pt x="125" y="115"/>
                    <a:pt x="125" y="115"/>
                  </a:cubicBezTo>
                  <a:cubicBezTo>
                    <a:pt x="120" y="116"/>
                    <a:pt x="114" y="113"/>
                    <a:pt x="115" y="107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68" name="Oval 896"/>
            <p:cNvSpPr>
              <a:spLocks noChangeArrowheads="1"/>
            </p:cNvSpPr>
            <p:nvPr/>
          </p:nvSpPr>
          <p:spPr bwMode="auto">
            <a:xfrm>
              <a:off x="2755" y="2955"/>
              <a:ext cx="27" cy="29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69" name="Oval 897"/>
            <p:cNvSpPr>
              <a:spLocks noChangeArrowheads="1"/>
            </p:cNvSpPr>
            <p:nvPr/>
          </p:nvSpPr>
          <p:spPr bwMode="auto">
            <a:xfrm>
              <a:off x="2915" y="2888"/>
              <a:ext cx="27" cy="29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70" name="Oval 898"/>
            <p:cNvSpPr>
              <a:spLocks noChangeArrowheads="1"/>
            </p:cNvSpPr>
            <p:nvPr/>
          </p:nvSpPr>
          <p:spPr bwMode="auto">
            <a:xfrm>
              <a:off x="2947" y="2941"/>
              <a:ext cx="28" cy="32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71" name="Oval 899"/>
            <p:cNvSpPr>
              <a:spLocks noChangeArrowheads="1"/>
            </p:cNvSpPr>
            <p:nvPr/>
          </p:nvSpPr>
          <p:spPr bwMode="auto">
            <a:xfrm>
              <a:off x="3007" y="2856"/>
              <a:ext cx="30" cy="32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72" name="Oval 900"/>
            <p:cNvSpPr>
              <a:spLocks noChangeArrowheads="1"/>
            </p:cNvSpPr>
            <p:nvPr/>
          </p:nvSpPr>
          <p:spPr bwMode="auto">
            <a:xfrm>
              <a:off x="2737" y="2845"/>
              <a:ext cx="28" cy="32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73" name="Oval 901"/>
            <p:cNvSpPr>
              <a:spLocks noChangeArrowheads="1"/>
            </p:cNvSpPr>
            <p:nvPr/>
          </p:nvSpPr>
          <p:spPr bwMode="auto">
            <a:xfrm>
              <a:off x="2802" y="2877"/>
              <a:ext cx="28" cy="3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74" name="Oval 902"/>
            <p:cNvSpPr>
              <a:spLocks noChangeArrowheads="1"/>
            </p:cNvSpPr>
            <p:nvPr/>
          </p:nvSpPr>
          <p:spPr bwMode="auto">
            <a:xfrm>
              <a:off x="3217" y="2597"/>
              <a:ext cx="30" cy="32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75" name="Oval 903"/>
            <p:cNvSpPr>
              <a:spLocks noChangeArrowheads="1"/>
            </p:cNvSpPr>
            <p:nvPr/>
          </p:nvSpPr>
          <p:spPr bwMode="auto">
            <a:xfrm>
              <a:off x="3255" y="2645"/>
              <a:ext cx="27" cy="3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76" name="Oval 904"/>
            <p:cNvSpPr>
              <a:spLocks noChangeArrowheads="1"/>
            </p:cNvSpPr>
            <p:nvPr/>
          </p:nvSpPr>
          <p:spPr bwMode="auto">
            <a:xfrm>
              <a:off x="3265" y="2939"/>
              <a:ext cx="30" cy="29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77" name="Oval 905"/>
            <p:cNvSpPr>
              <a:spLocks noChangeArrowheads="1"/>
            </p:cNvSpPr>
            <p:nvPr/>
          </p:nvSpPr>
          <p:spPr bwMode="auto">
            <a:xfrm>
              <a:off x="3215" y="2965"/>
              <a:ext cx="27" cy="3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78" name="Oval 906"/>
            <p:cNvSpPr>
              <a:spLocks noChangeArrowheads="1"/>
            </p:cNvSpPr>
            <p:nvPr/>
          </p:nvSpPr>
          <p:spPr bwMode="auto">
            <a:xfrm>
              <a:off x="3142" y="2973"/>
              <a:ext cx="28" cy="3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79" name="Oval 907"/>
            <p:cNvSpPr>
              <a:spLocks noChangeArrowheads="1"/>
            </p:cNvSpPr>
            <p:nvPr/>
          </p:nvSpPr>
          <p:spPr bwMode="auto">
            <a:xfrm>
              <a:off x="3080" y="2891"/>
              <a:ext cx="30" cy="32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80" name="Oval 908"/>
            <p:cNvSpPr>
              <a:spLocks noChangeArrowheads="1"/>
            </p:cNvSpPr>
            <p:nvPr/>
          </p:nvSpPr>
          <p:spPr bwMode="auto">
            <a:xfrm>
              <a:off x="2447" y="2957"/>
              <a:ext cx="28" cy="32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81" name="Oval 909"/>
            <p:cNvSpPr>
              <a:spLocks noChangeArrowheads="1"/>
            </p:cNvSpPr>
            <p:nvPr/>
          </p:nvSpPr>
          <p:spPr bwMode="auto">
            <a:xfrm>
              <a:off x="2492" y="3008"/>
              <a:ext cx="30" cy="29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82" name="Oval 910"/>
            <p:cNvSpPr>
              <a:spLocks noChangeArrowheads="1"/>
            </p:cNvSpPr>
            <p:nvPr/>
          </p:nvSpPr>
          <p:spPr bwMode="auto">
            <a:xfrm>
              <a:off x="2552" y="2963"/>
              <a:ext cx="28" cy="29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83" name="Oval 911"/>
            <p:cNvSpPr>
              <a:spLocks noChangeArrowheads="1"/>
            </p:cNvSpPr>
            <p:nvPr/>
          </p:nvSpPr>
          <p:spPr bwMode="auto">
            <a:xfrm>
              <a:off x="2612" y="2931"/>
              <a:ext cx="30" cy="29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84" name="Oval 912"/>
            <p:cNvSpPr>
              <a:spLocks noChangeArrowheads="1"/>
            </p:cNvSpPr>
            <p:nvPr/>
          </p:nvSpPr>
          <p:spPr bwMode="auto">
            <a:xfrm>
              <a:off x="2447" y="2693"/>
              <a:ext cx="28" cy="32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85" name="Oval 913"/>
            <p:cNvSpPr>
              <a:spLocks noChangeArrowheads="1"/>
            </p:cNvSpPr>
            <p:nvPr/>
          </p:nvSpPr>
          <p:spPr bwMode="auto">
            <a:xfrm>
              <a:off x="2507" y="2613"/>
              <a:ext cx="30" cy="32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86" name="Oval 914"/>
            <p:cNvSpPr>
              <a:spLocks noChangeArrowheads="1"/>
            </p:cNvSpPr>
            <p:nvPr/>
          </p:nvSpPr>
          <p:spPr bwMode="auto">
            <a:xfrm>
              <a:off x="2585" y="2613"/>
              <a:ext cx="27" cy="32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87" name="Oval 915"/>
            <p:cNvSpPr>
              <a:spLocks noChangeArrowheads="1"/>
            </p:cNvSpPr>
            <p:nvPr/>
          </p:nvSpPr>
          <p:spPr bwMode="auto">
            <a:xfrm>
              <a:off x="2645" y="2680"/>
              <a:ext cx="30" cy="29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88" name="Oval 916"/>
            <p:cNvSpPr>
              <a:spLocks noChangeArrowheads="1"/>
            </p:cNvSpPr>
            <p:nvPr/>
          </p:nvSpPr>
          <p:spPr bwMode="auto">
            <a:xfrm>
              <a:off x="2670" y="2771"/>
              <a:ext cx="30" cy="32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89" name="Oval 917"/>
            <p:cNvSpPr>
              <a:spLocks noChangeArrowheads="1"/>
            </p:cNvSpPr>
            <p:nvPr/>
          </p:nvSpPr>
          <p:spPr bwMode="auto">
            <a:xfrm>
              <a:off x="2725" y="2200"/>
              <a:ext cx="30" cy="29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90" name="Oval 918"/>
            <p:cNvSpPr>
              <a:spLocks noChangeArrowheads="1"/>
            </p:cNvSpPr>
            <p:nvPr/>
          </p:nvSpPr>
          <p:spPr bwMode="auto">
            <a:xfrm>
              <a:off x="2820" y="2160"/>
              <a:ext cx="27" cy="32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91" name="Oval 919"/>
            <p:cNvSpPr>
              <a:spLocks noChangeArrowheads="1"/>
            </p:cNvSpPr>
            <p:nvPr/>
          </p:nvSpPr>
          <p:spPr bwMode="auto">
            <a:xfrm>
              <a:off x="2882" y="2088"/>
              <a:ext cx="28" cy="29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92" name="Oval 920"/>
            <p:cNvSpPr>
              <a:spLocks noChangeArrowheads="1"/>
            </p:cNvSpPr>
            <p:nvPr/>
          </p:nvSpPr>
          <p:spPr bwMode="auto">
            <a:xfrm>
              <a:off x="3045" y="2195"/>
              <a:ext cx="27" cy="32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93" name="Freeform 921"/>
            <p:cNvSpPr>
              <a:spLocks/>
            </p:cNvSpPr>
            <p:nvPr/>
          </p:nvSpPr>
          <p:spPr bwMode="auto">
            <a:xfrm>
              <a:off x="2640" y="2075"/>
              <a:ext cx="25" cy="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5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6" y="2"/>
                    <a:pt x="7" y="11"/>
                    <a:pt x="10" y="1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94" name="Freeform 922"/>
            <p:cNvSpPr>
              <a:spLocks/>
            </p:cNvSpPr>
            <p:nvPr/>
          </p:nvSpPr>
          <p:spPr bwMode="auto">
            <a:xfrm>
              <a:off x="2695" y="2032"/>
              <a:ext cx="22" cy="45"/>
            </a:xfrm>
            <a:custGeom>
              <a:avLst/>
              <a:gdLst/>
              <a:ahLst/>
              <a:cxnLst>
                <a:cxn ang="0">
                  <a:pos x="9" y="17"/>
                </a:cxn>
                <a:cxn ang="0">
                  <a:pos x="0" y="0"/>
                </a:cxn>
              </a:cxnLst>
              <a:rect l="0" t="0" r="r" b="b"/>
              <a:pathLst>
                <a:path w="9" h="17">
                  <a:moveTo>
                    <a:pt x="9" y="17"/>
                  </a:moveTo>
                  <a:cubicBezTo>
                    <a:pt x="6" y="12"/>
                    <a:pt x="3" y="6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95" name="Freeform 923"/>
            <p:cNvSpPr>
              <a:spLocks/>
            </p:cNvSpPr>
            <p:nvPr/>
          </p:nvSpPr>
          <p:spPr bwMode="auto">
            <a:xfrm>
              <a:off x="2682" y="2069"/>
              <a:ext cx="35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23"/>
                </a:cxn>
              </a:cxnLst>
              <a:rect l="0" t="0" r="r" b="b"/>
              <a:pathLst>
                <a:path w="14" h="23">
                  <a:moveTo>
                    <a:pt x="0" y="0"/>
                  </a:moveTo>
                  <a:cubicBezTo>
                    <a:pt x="4" y="7"/>
                    <a:pt x="8" y="17"/>
                    <a:pt x="14" y="2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96" name="Freeform 924"/>
            <p:cNvSpPr>
              <a:spLocks/>
            </p:cNvSpPr>
            <p:nvPr/>
          </p:nvSpPr>
          <p:spPr bwMode="auto">
            <a:xfrm>
              <a:off x="2757" y="2051"/>
              <a:ext cx="20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" y="14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3" y="4"/>
                    <a:pt x="6" y="11"/>
                    <a:pt x="8" y="1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97" name="Freeform 925"/>
            <p:cNvSpPr>
              <a:spLocks/>
            </p:cNvSpPr>
            <p:nvPr/>
          </p:nvSpPr>
          <p:spPr bwMode="auto">
            <a:xfrm>
              <a:off x="2610" y="1979"/>
              <a:ext cx="212" cy="216"/>
            </a:xfrm>
            <a:custGeom>
              <a:avLst/>
              <a:gdLst/>
              <a:ahLst/>
              <a:cxnLst>
                <a:cxn ang="0">
                  <a:pos x="5" y="56"/>
                </a:cxn>
                <a:cxn ang="0">
                  <a:pos x="74" y="22"/>
                </a:cxn>
                <a:cxn ang="0">
                  <a:pos x="5" y="56"/>
                </a:cxn>
              </a:cxnLst>
              <a:rect l="0" t="0" r="r" b="b"/>
              <a:pathLst>
                <a:path w="85" h="81">
                  <a:moveTo>
                    <a:pt x="5" y="56"/>
                  </a:moveTo>
                  <a:cubicBezTo>
                    <a:pt x="13" y="81"/>
                    <a:pt x="85" y="43"/>
                    <a:pt x="74" y="22"/>
                  </a:cubicBezTo>
                  <a:cubicBezTo>
                    <a:pt x="62" y="0"/>
                    <a:pt x="0" y="26"/>
                    <a:pt x="5" y="56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98" name="Freeform 926"/>
            <p:cNvSpPr>
              <a:spLocks/>
            </p:cNvSpPr>
            <p:nvPr/>
          </p:nvSpPr>
          <p:spPr bwMode="auto">
            <a:xfrm>
              <a:off x="2542" y="2747"/>
              <a:ext cx="35" cy="1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7"/>
                </a:cxn>
              </a:cxnLst>
              <a:rect l="0" t="0" r="r" b="b"/>
              <a:pathLst>
                <a:path w="14" h="7">
                  <a:moveTo>
                    <a:pt x="0" y="0"/>
                  </a:moveTo>
                  <a:cubicBezTo>
                    <a:pt x="4" y="3"/>
                    <a:pt x="9" y="6"/>
                    <a:pt x="14" y="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599" name="Freeform 927"/>
            <p:cNvSpPr>
              <a:spLocks/>
            </p:cNvSpPr>
            <p:nvPr/>
          </p:nvSpPr>
          <p:spPr bwMode="auto">
            <a:xfrm>
              <a:off x="2512" y="2803"/>
              <a:ext cx="65" cy="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9"/>
                </a:cxn>
              </a:cxnLst>
              <a:rect l="0" t="0" r="r" b="b"/>
              <a:pathLst>
                <a:path w="26" h="9">
                  <a:moveTo>
                    <a:pt x="0" y="0"/>
                  </a:moveTo>
                  <a:cubicBezTo>
                    <a:pt x="6" y="5"/>
                    <a:pt x="18" y="8"/>
                    <a:pt x="26" y="9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00" name="Freeform 928"/>
            <p:cNvSpPr>
              <a:spLocks/>
            </p:cNvSpPr>
            <p:nvPr/>
          </p:nvSpPr>
          <p:spPr bwMode="auto">
            <a:xfrm>
              <a:off x="2560" y="2781"/>
              <a:ext cx="5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5"/>
                </a:cxn>
              </a:cxnLst>
              <a:rect l="0" t="0" r="r" b="b"/>
              <a:pathLst>
                <a:path w="22" h="5">
                  <a:moveTo>
                    <a:pt x="0" y="0"/>
                  </a:moveTo>
                  <a:cubicBezTo>
                    <a:pt x="6" y="1"/>
                    <a:pt x="15" y="4"/>
                    <a:pt x="22" y="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01" name="Freeform 929"/>
            <p:cNvSpPr>
              <a:spLocks/>
            </p:cNvSpPr>
            <p:nvPr/>
          </p:nvSpPr>
          <p:spPr bwMode="auto">
            <a:xfrm>
              <a:off x="2535" y="2867"/>
              <a:ext cx="57" cy="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" y="6"/>
                </a:cxn>
              </a:cxnLst>
              <a:rect l="0" t="0" r="r" b="b"/>
              <a:pathLst>
                <a:path w="23" h="6">
                  <a:moveTo>
                    <a:pt x="0" y="0"/>
                  </a:moveTo>
                  <a:cubicBezTo>
                    <a:pt x="7" y="3"/>
                    <a:pt x="15" y="6"/>
                    <a:pt x="23" y="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02" name="Freeform 930"/>
            <p:cNvSpPr>
              <a:spLocks/>
            </p:cNvSpPr>
            <p:nvPr/>
          </p:nvSpPr>
          <p:spPr bwMode="auto">
            <a:xfrm>
              <a:off x="3135" y="2797"/>
              <a:ext cx="72" cy="1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9" y="0"/>
                </a:cxn>
              </a:cxnLst>
              <a:rect l="0" t="0" r="r" b="b"/>
              <a:pathLst>
                <a:path w="29" h="5">
                  <a:moveTo>
                    <a:pt x="0" y="2"/>
                  </a:moveTo>
                  <a:cubicBezTo>
                    <a:pt x="10" y="5"/>
                    <a:pt x="20" y="0"/>
                    <a:pt x="29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03" name="Freeform 931"/>
            <p:cNvSpPr>
              <a:spLocks/>
            </p:cNvSpPr>
            <p:nvPr/>
          </p:nvSpPr>
          <p:spPr bwMode="auto">
            <a:xfrm>
              <a:off x="3140" y="2744"/>
              <a:ext cx="30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2" y="0"/>
                </a:cxn>
              </a:cxnLst>
              <a:rect l="0" t="0" r="r" b="b"/>
              <a:pathLst>
                <a:path w="12" h="2">
                  <a:moveTo>
                    <a:pt x="0" y="1"/>
                  </a:moveTo>
                  <a:cubicBezTo>
                    <a:pt x="4" y="1"/>
                    <a:pt x="9" y="2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04" name="Freeform 932"/>
            <p:cNvSpPr>
              <a:spLocks/>
            </p:cNvSpPr>
            <p:nvPr/>
          </p:nvSpPr>
          <p:spPr bwMode="auto">
            <a:xfrm>
              <a:off x="3172" y="2757"/>
              <a:ext cx="55" cy="11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2" y="0"/>
                </a:cxn>
              </a:cxnLst>
              <a:rect l="0" t="0" r="r" b="b"/>
              <a:pathLst>
                <a:path w="22" h="4">
                  <a:moveTo>
                    <a:pt x="0" y="2"/>
                  </a:moveTo>
                  <a:cubicBezTo>
                    <a:pt x="6" y="4"/>
                    <a:pt x="16" y="2"/>
                    <a:pt x="22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05" name="Freeform 933"/>
            <p:cNvSpPr>
              <a:spLocks/>
            </p:cNvSpPr>
            <p:nvPr/>
          </p:nvSpPr>
          <p:spPr bwMode="auto">
            <a:xfrm>
              <a:off x="3172" y="2840"/>
              <a:ext cx="60" cy="1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4" y="0"/>
                </a:cxn>
              </a:cxnLst>
              <a:rect l="0" t="0" r="r" b="b"/>
              <a:pathLst>
                <a:path w="24" h="4">
                  <a:moveTo>
                    <a:pt x="0" y="4"/>
                  </a:moveTo>
                  <a:cubicBezTo>
                    <a:pt x="9" y="4"/>
                    <a:pt x="16" y="1"/>
                    <a:pt x="24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06" name="Freeform 934"/>
            <p:cNvSpPr>
              <a:spLocks/>
            </p:cNvSpPr>
            <p:nvPr/>
          </p:nvSpPr>
          <p:spPr bwMode="auto">
            <a:xfrm>
              <a:off x="2472" y="2701"/>
              <a:ext cx="170" cy="240"/>
            </a:xfrm>
            <a:custGeom>
              <a:avLst/>
              <a:gdLst/>
              <a:ahLst/>
              <a:cxnLst>
                <a:cxn ang="0">
                  <a:pos x="48" y="13"/>
                </a:cxn>
                <a:cxn ang="0">
                  <a:pos x="23" y="73"/>
                </a:cxn>
                <a:cxn ang="0">
                  <a:pos x="48" y="13"/>
                </a:cxn>
              </a:cxnLst>
              <a:rect l="0" t="0" r="r" b="b"/>
              <a:pathLst>
                <a:path w="68" h="90">
                  <a:moveTo>
                    <a:pt x="48" y="13"/>
                  </a:moveTo>
                  <a:cubicBezTo>
                    <a:pt x="68" y="25"/>
                    <a:pt x="55" y="90"/>
                    <a:pt x="23" y="73"/>
                  </a:cubicBezTo>
                  <a:cubicBezTo>
                    <a:pt x="0" y="58"/>
                    <a:pt x="23" y="0"/>
                    <a:pt x="48" y="13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07" name="Freeform 935"/>
            <p:cNvSpPr>
              <a:spLocks/>
            </p:cNvSpPr>
            <p:nvPr/>
          </p:nvSpPr>
          <p:spPr bwMode="auto">
            <a:xfrm>
              <a:off x="3107" y="2688"/>
              <a:ext cx="163" cy="208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36" y="74"/>
                </a:cxn>
                <a:cxn ang="0">
                  <a:pos x="26" y="5"/>
                </a:cxn>
              </a:cxnLst>
              <a:rect l="0" t="0" r="r" b="b"/>
              <a:pathLst>
                <a:path w="65" h="78">
                  <a:moveTo>
                    <a:pt x="26" y="5"/>
                  </a:moveTo>
                  <a:cubicBezTo>
                    <a:pt x="0" y="10"/>
                    <a:pt x="8" y="78"/>
                    <a:pt x="36" y="74"/>
                  </a:cubicBezTo>
                  <a:cubicBezTo>
                    <a:pt x="65" y="71"/>
                    <a:pt x="54" y="0"/>
                    <a:pt x="26" y="5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8" name="Group 936"/>
          <p:cNvGrpSpPr>
            <a:grpSpLocks/>
          </p:cNvGrpSpPr>
          <p:nvPr/>
        </p:nvGrpSpPr>
        <p:grpSpPr bwMode="auto">
          <a:xfrm>
            <a:off x="2776538" y="3319463"/>
            <a:ext cx="1649412" cy="1984375"/>
            <a:chOff x="2493" y="2348"/>
            <a:chExt cx="1219" cy="1467"/>
          </a:xfrm>
        </p:grpSpPr>
        <p:sp>
          <p:nvSpPr>
            <p:cNvPr id="29609" name="Freeform 937"/>
            <p:cNvSpPr>
              <a:spLocks/>
            </p:cNvSpPr>
            <p:nvPr/>
          </p:nvSpPr>
          <p:spPr bwMode="auto">
            <a:xfrm>
              <a:off x="2493" y="2348"/>
              <a:ext cx="1219" cy="1467"/>
            </a:xfrm>
            <a:custGeom>
              <a:avLst/>
              <a:gdLst/>
              <a:ahLst/>
              <a:cxnLst>
                <a:cxn ang="0">
                  <a:pos x="68" y="50"/>
                </a:cxn>
                <a:cxn ang="0">
                  <a:pos x="30" y="368"/>
                </a:cxn>
                <a:cxn ang="0">
                  <a:pos x="77" y="538"/>
                </a:cxn>
                <a:cxn ang="0">
                  <a:pos x="167" y="537"/>
                </a:cxn>
                <a:cxn ang="0">
                  <a:pos x="263" y="536"/>
                </a:cxn>
                <a:cxn ang="0">
                  <a:pos x="375" y="544"/>
                </a:cxn>
                <a:cxn ang="0">
                  <a:pos x="466" y="500"/>
                </a:cxn>
                <a:cxn ang="0">
                  <a:pos x="473" y="385"/>
                </a:cxn>
                <a:cxn ang="0">
                  <a:pos x="465" y="258"/>
                </a:cxn>
                <a:cxn ang="0">
                  <a:pos x="456" y="76"/>
                </a:cxn>
                <a:cxn ang="0">
                  <a:pos x="450" y="0"/>
                </a:cxn>
                <a:cxn ang="0">
                  <a:pos x="428" y="71"/>
                </a:cxn>
                <a:cxn ang="0">
                  <a:pos x="401" y="18"/>
                </a:cxn>
                <a:cxn ang="0">
                  <a:pos x="379" y="65"/>
                </a:cxn>
                <a:cxn ang="0">
                  <a:pos x="355" y="21"/>
                </a:cxn>
                <a:cxn ang="0">
                  <a:pos x="333" y="63"/>
                </a:cxn>
                <a:cxn ang="0">
                  <a:pos x="312" y="35"/>
                </a:cxn>
                <a:cxn ang="0">
                  <a:pos x="293" y="57"/>
                </a:cxn>
                <a:cxn ang="0">
                  <a:pos x="268" y="15"/>
                </a:cxn>
                <a:cxn ang="0">
                  <a:pos x="247" y="61"/>
                </a:cxn>
                <a:cxn ang="0">
                  <a:pos x="222" y="32"/>
                </a:cxn>
                <a:cxn ang="0">
                  <a:pos x="188" y="66"/>
                </a:cxn>
                <a:cxn ang="0">
                  <a:pos x="151" y="8"/>
                </a:cxn>
                <a:cxn ang="0">
                  <a:pos x="115" y="66"/>
                </a:cxn>
                <a:cxn ang="0">
                  <a:pos x="95" y="16"/>
                </a:cxn>
                <a:cxn ang="0">
                  <a:pos x="68" y="50"/>
                </a:cxn>
              </a:cxnLst>
              <a:rect l="0" t="0" r="r" b="b"/>
              <a:pathLst>
                <a:path w="487" h="550">
                  <a:moveTo>
                    <a:pt x="68" y="50"/>
                  </a:moveTo>
                  <a:cubicBezTo>
                    <a:pt x="41" y="152"/>
                    <a:pt x="39" y="264"/>
                    <a:pt x="30" y="368"/>
                  </a:cubicBezTo>
                  <a:cubicBezTo>
                    <a:pt x="25" y="428"/>
                    <a:pt x="0" y="514"/>
                    <a:pt x="77" y="538"/>
                  </a:cubicBezTo>
                  <a:cubicBezTo>
                    <a:pt x="107" y="548"/>
                    <a:pt x="136" y="541"/>
                    <a:pt x="167" y="537"/>
                  </a:cubicBezTo>
                  <a:cubicBezTo>
                    <a:pt x="202" y="532"/>
                    <a:pt x="229" y="531"/>
                    <a:pt x="263" y="536"/>
                  </a:cubicBezTo>
                  <a:cubicBezTo>
                    <a:pt x="297" y="540"/>
                    <a:pt x="342" y="550"/>
                    <a:pt x="375" y="544"/>
                  </a:cubicBezTo>
                  <a:cubicBezTo>
                    <a:pt x="402" y="538"/>
                    <a:pt x="451" y="521"/>
                    <a:pt x="466" y="500"/>
                  </a:cubicBezTo>
                  <a:cubicBezTo>
                    <a:pt x="487" y="471"/>
                    <a:pt x="477" y="417"/>
                    <a:pt x="473" y="385"/>
                  </a:cubicBezTo>
                  <a:cubicBezTo>
                    <a:pt x="466" y="343"/>
                    <a:pt x="468" y="301"/>
                    <a:pt x="465" y="258"/>
                  </a:cubicBezTo>
                  <a:cubicBezTo>
                    <a:pt x="460" y="197"/>
                    <a:pt x="456" y="137"/>
                    <a:pt x="456" y="76"/>
                  </a:cubicBezTo>
                  <a:cubicBezTo>
                    <a:pt x="456" y="60"/>
                    <a:pt x="466" y="0"/>
                    <a:pt x="450" y="0"/>
                  </a:cubicBezTo>
                  <a:cubicBezTo>
                    <a:pt x="434" y="0"/>
                    <a:pt x="444" y="71"/>
                    <a:pt x="428" y="71"/>
                  </a:cubicBezTo>
                  <a:cubicBezTo>
                    <a:pt x="411" y="71"/>
                    <a:pt x="417" y="18"/>
                    <a:pt x="401" y="18"/>
                  </a:cubicBezTo>
                  <a:cubicBezTo>
                    <a:pt x="385" y="19"/>
                    <a:pt x="394" y="65"/>
                    <a:pt x="379" y="65"/>
                  </a:cubicBezTo>
                  <a:cubicBezTo>
                    <a:pt x="365" y="65"/>
                    <a:pt x="370" y="22"/>
                    <a:pt x="355" y="21"/>
                  </a:cubicBezTo>
                  <a:cubicBezTo>
                    <a:pt x="341" y="20"/>
                    <a:pt x="349" y="63"/>
                    <a:pt x="333" y="63"/>
                  </a:cubicBezTo>
                  <a:cubicBezTo>
                    <a:pt x="317" y="63"/>
                    <a:pt x="323" y="37"/>
                    <a:pt x="312" y="35"/>
                  </a:cubicBezTo>
                  <a:cubicBezTo>
                    <a:pt x="301" y="33"/>
                    <a:pt x="305" y="56"/>
                    <a:pt x="293" y="57"/>
                  </a:cubicBezTo>
                  <a:cubicBezTo>
                    <a:pt x="281" y="59"/>
                    <a:pt x="286" y="16"/>
                    <a:pt x="268" y="15"/>
                  </a:cubicBezTo>
                  <a:cubicBezTo>
                    <a:pt x="251" y="14"/>
                    <a:pt x="261" y="61"/>
                    <a:pt x="247" y="61"/>
                  </a:cubicBezTo>
                  <a:cubicBezTo>
                    <a:pt x="234" y="61"/>
                    <a:pt x="240" y="32"/>
                    <a:pt x="222" y="32"/>
                  </a:cubicBezTo>
                  <a:cubicBezTo>
                    <a:pt x="204" y="31"/>
                    <a:pt x="211" y="65"/>
                    <a:pt x="188" y="66"/>
                  </a:cubicBezTo>
                  <a:cubicBezTo>
                    <a:pt x="165" y="67"/>
                    <a:pt x="171" y="9"/>
                    <a:pt x="151" y="8"/>
                  </a:cubicBezTo>
                  <a:cubicBezTo>
                    <a:pt x="130" y="6"/>
                    <a:pt x="132" y="67"/>
                    <a:pt x="115" y="66"/>
                  </a:cubicBezTo>
                  <a:cubicBezTo>
                    <a:pt x="97" y="65"/>
                    <a:pt x="111" y="24"/>
                    <a:pt x="95" y="16"/>
                  </a:cubicBezTo>
                  <a:cubicBezTo>
                    <a:pt x="77" y="8"/>
                    <a:pt x="71" y="31"/>
                    <a:pt x="68" y="50"/>
                  </a:cubicBezTo>
                  <a:close/>
                </a:path>
              </a:pathLst>
            </a:custGeom>
            <a:solidFill>
              <a:srgbClr val="F5E7E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10" name="Freeform 938"/>
            <p:cNvSpPr>
              <a:spLocks noEditPoints="1"/>
            </p:cNvSpPr>
            <p:nvPr/>
          </p:nvSpPr>
          <p:spPr bwMode="auto">
            <a:xfrm>
              <a:off x="2493" y="2348"/>
              <a:ext cx="1219" cy="1467"/>
            </a:xfrm>
            <a:custGeom>
              <a:avLst/>
              <a:gdLst/>
              <a:ahLst/>
              <a:cxnLst>
                <a:cxn ang="0">
                  <a:pos x="465" y="258"/>
                </a:cxn>
                <a:cxn ang="0">
                  <a:pos x="450" y="0"/>
                </a:cxn>
                <a:cxn ang="0">
                  <a:pos x="401" y="18"/>
                </a:cxn>
                <a:cxn ang="0">
                  <a:pos x="355" y="21"/>
                </a:cxn>
                <a:cxn ang="0">
                  <a:pos x="312" y="35"/>
                </a:cxn>
                <a:cxn ang="0">
                  <a:pos x="268" y="15"/>
                </a:cxn>
                <a:cxn ang="0">
                  <a:pos x="222" y="32"/>
                </a:cxn>
                <a:cxn ang="0">
                  <a:pos x="151" y="8"/>
                </a:cxn>
                <a:cxn ang="0">
                  <a:pos x="95" y="16"/>
                </a:cxn>
                <a:cxn ang="0">
                  <a:pos x="30" y="368"/>
                </a:cxn>
                <a:cxn ang="0">
                  <a:pos x="167" y="537"/>
                </a:cxn>
                <a:cxn ang="0">
                  <a:pos x="375" y="544"/>
                </a:cxn>
                <a:cxn ang="0">
                  <a:pos x="473" y="385"/>
                </a:cxn>
                <a:cxn ang="0">
                  <a:pos x="374" y="538"/>
                </a:cxn>
                <a:cxn ang="0">
                  <a:pos x="264" y="529"/>
                </a:cxn>
                <a:cxn ang="0">
                  <a:pos x="153" y="532"/>
                </a:cxn>
                <a:cxn ang="0">
                  <a:pos x="33" y="397"/>
                </a:cxn>
                <a:cxn ang="0">
                  <a:pos x="41" y="299"/>
                </a:cxn>
                <a:cxn ang="0">
                  <a:pos x="74" y="51"/>
                </a:cxn>
                <a:cxn ang="0">
                  <a:pos x="92" y="22"/>
                </a:cxn>
                <a:cxn ang="0">
                  <a:pos x="115" y="72"/>
                </a:cxn>
                <a:cxn ang="0">
                  <a:pos x="150" y="14"/>
                </a:cxn>
                <a:cxn ang="0">
                  <a:pos x="188" y="72"/>
                </a:cxn>
                <a:cxn ang="0">
                  <a:pos x="222" y="38"/>
                </a:cxn>
                <a:cxn ang="0">
                  <a:pos x="247" y="67"/>
                </a:cxn>
                <a:cxn ang="0">
                  <a:pos x="268" y="21"/>
                </a:cxn>
                <a:cxn ang="0">
                  <a:pos x="294" y="63"/>
                </a:cxn>
                <a:cxn ang="0">
                  <a:pos x="311" y="42"/>
                </a:cxn>
                <a:cxn ang="0">
                  <a:pos x="332" y="69"/>
                </a:cxn>
                <a:cxn ang="0">
                  <a:pos x="355" y="27"/>
                </a:cxn>
                <a:cxn ang="0">
                  <a:pos x="379" y="71"/>
                </a:cxn>
                <a:cxn ang="0">
                  <a:pos x="401" y="24"/>
                </a:cxn>
                <a:cxn ang="0">
                  <a:pos x="428" y="78"/>
                </a:cxn>
                <a:cxn ang="0">
                  <a:pos x="451" y="6"/>
                </a:cxn>
                <a:cxn ang="0">
                  <a:pos x="451" y="58"/>
                </a:cxn>
                <a:cxn ang="0">
                  <a:pos x="459" y="259"/>
                </a:cxn>
                <a:cxn ang="0">
                  <a:pos x="466" y="386"/>
                </a:cxn>
                <a:cxn ang="0">
                  <a:pos x="473" y="448"/>
                </a:cxn>
              </a:cxnLst>
              <a:rect l="0" t="0" r="r" b="b"/>
              <a:pathLst>
                <a:path w="487" h="550">
                  <a:moveTo>
                    <a:pt x="473" y="385"/>
                  </a:moveTo>
                  <a:cubicBezTo>
                    <a:pt x="466" y="343"/>
                    <a:pt x="468" y="301"/>
                    <a:pt x="465" y="258"/>
                  </a:cubicBezTo>
                  <a:cubicBezTo>
                    <a:pt x="460" y="197"/>
                    <a:pt x="456" y="137"/>
                    <a:pt x="456" y="76"/>
                  </a:cubicBezTo>
                  <a:cubicBezTo>
                    <a:pt x="456" y="60"/>
                    <a:pt x="466" y="0"/>
                    <a:pt x="450" y="0"/>
                  </a:cubicBezTo>
                  <a:cubicBezTo>
                    <a:pt x="434" y="0"/>
                    <a:pt x="444" y="71"/>
                    <a:pt x="428" y="71"/>
                  </a:cubicBezTo>
                  <a:cubicBezTo>
                    <a:pt x="411" y="71"/>
                    <a:pt x="417" y="18"/>
                    <a:pt x="401" y="18"/>
                  </a:cubicBezTo>
                  <a:cubicBezTo>
                    <a:pt x="385" y="19"/>
                    <a:pt x="394" y="65"/>
                    <a:pt x="379" y="65"/>
                  </a:cubicBezTo>
                  <a:cubicBezTo>
                    <a:pt x="365" y="65"/>
                    <a:pt x="370" y="22"/>
                    <a:pt x="355" y="21"/>
                  </a:cubicBezTo>
                  <a:cubicBezTo>
                    <a:pt x="341" y="20"/>
                    <a:pt x="349" y="63"/>
                    <a:pt x="333" y="63"/>
                  </a:cubicBezTo>
                  <a:cubicBezTo>
                    <a:pt x="317" y="63"/>
                    <a:pt x="323" y="37"/>
                    <a:pt x="312" y="35"/>
                  </a:cubicBezTo>
                  <a:cubicBezTo>
                    <a:pt x="301" y="33"/>
                    <a:pt x="305" y="56"/>
                    <a:pt x="293" y="57"/>
                  </a:cubicBezTo>
                  <a:cubicBezTo>
                    <a:pt x="281" y="59"/>
                    <a:pt x="286" y="16"/>
                    <a:pt x="268" y="15"/>
                  </a:cubicBezTo>
                  <a:cubicBezTo>
                    <a:pt x="251" y="14"/>
                    <a:pt x="261" y="61"/>
                    <a:pt x="247" y="61"/>
                  </a:cubicBezTo>
                  <a:cubicBezTo>
                    <a:pt x="234" y="61"/>
                    <a:pt x="240" y="32"/>
                    <a:pt x="222" y="32"/>
                  </a:cubicBezTo>
                  <a:cubicBezTo>
                    <a:pt x="204" y="31"/>
                    <a:pt x="211" y="65"/>
                    <a:pt x="188" y="66"/>
                  </a:cubicBezTo>
                  <a:cubicBezTo>
                    <a:pt x="165" y="67"/>
                    <a:pt x="171" y="9"/>
                    <a:pt x="151" y="8"/>
                  </a:cubicBezTo>
                  <a:cubicBezTo>
                    <a:pt x="130" y="6"/>
                    <a:pt x="132" y="67"/>
                    <a:pt x="115" y="66"/>
                  </a:cubicBezTo>
                  <a:cubicBezTo>
                    <a:pt x="97" y="65"/>
                    <a:pt x="111" y="24"/>
                    <a:pt x="95" y="16"/>
                  </a:cubicBezTo>
                  <a:cubicBezTo>
                    <a:pt x="77" y="8"/>
                    <a:pt x="71" y="31"/>
                    <a:pt x="68" y="50"/>
                  </a:cubicBezTo>
                  <a:cubicBezTo>
                    <a:pt x="41" y="152"/>
                    <a:pt x="39" y="264"/>
                    <a:pt x="30" y="368"/>
                  </a:cubicBezTo>
                  <a:cubicBezTo>
                    <a:pt x="25" y="428"/>
                    <a:pt x="0" y="514"/>
                    <a:pt x="77" y="538"/>
                  </a:cubicBezTo>
                  <a:cubicBezTo>
                    <a:pt x="107" y="548"/>
                    <a:pt x="136" y="541"/>
                    <a:pt x="167" y="537"/>
                  </a:cubicBezTo>
                  <a:cubicBezTo>
                    <a:pt x="202" y="532"/>
                    <a:pt x="229" y="531"/>
                    <a:pt x="263" y="536"/>
                  </a:cubicBezTo>
                  <a:cubicBezTo>
                    <a:pt x="297" y="540"/>
                    <a:pt x="342" y="550"/>
                    <a:pt x="375" y="544"/>
                  </a:cubicBezTo>
                  <a:cubicBezTo>
                    <a:pt x="402" y="538"/>
                    <a:pt x="451" y="521"/>
                    <a:pt x="466" y="500"/>
                  </a:cubicBezTo>
                  <a:cubicBezTo>
                    <a:pt x="487" y="471"/>
                    <a:pt x="477" y="417"/>
                    <a:pt x="473" y="385"/>
                  </a:cubicBezTo>
                  <a:close/>
                  <a:moveTo>
                    <a:pt x="461" y="496"/>
                  </a:moveTo>
                  <a:cubicBezTo>
                    <a:pt x="448" y="514"/>
                    <a:pt x="402" y="532"/>
                    <a:pt x="374" y="538"/>
                  </a:cubicBezTo>
                  <a:cubicBezTo>
                    <a:pt x="348" y="543"/>
                    <a:pt x="315" y="537"/>
                    <a:pt x="285" y="533"/>
                  </a:cubicBezTo>
                  <a:cubicBezTo>
                    <a:pt x="264" y="529"/>
                    <a:pt x="264" y="529"/>
                    <a:pt x="264" y="529"/>
                  </a:cubicBezTo>
                  <a:cubicBezTo>
                    <a:pt x="231" y="525"/>
                    <a:pt x="204" y="525"/>
                    <a:pt x="166" y="531"/>
                  </a:cubicBezTo>
                  <a:cubicBezTo>
                    <a:pt x="153" y="532"/>
                    <a:pt x="153" y="532"/>
                    <a:pt x="153" y="532"/>
                  </a:cubicBezTo>
                  <a:cubicBezTo>
                    <a:pt x="127" y="536"/>
                    <a:pt x="103" y="540"/>
                    <a:pt x="78" y="532"/>
                  </a:cubicBezTo>
                  <a:cubicBezTo>
                    <a:pt x="18" y="513"/>
                    <a:pt x="26" y="452"/>
                    <a:pt x="33" y="397"/>
                  </a:cubicBezTo>
                  <a:cubicBezTo>
                    <a:pt x="36" y="369"/>
                    <a:pt x="36" y="369"/>
                    <a:pt x="36" y="369"/>
                  </a:cubicBezTo>
                  <a:cubicBezTo>
                    <a:pt x="41" y="299"/>
                    <a:pt x="41" y="299"/>
                    <a:pt x="41" y="299"/>
                  </a:cubicBezTo>
                  <a:cubicBezTo>
                    <a:pt x="47" y="216"/>
                    <a:pt x="53" y="131"/>
                    <a:pt x="74" y="51"/>
                  </a:cubicBezTo>
                  <a:cubicBezTo>
                    <a:pt x="74" y="51"/>
                    <a:pt x="74" y="51"/>
                    <a:pt x="74" y="51"/>
                  </a:cubicBezTo>
                  <a:cubicBezTo>
                    <a:pt x="77" y="34"/>
                    <a:pt x="81" y="24"/>
                    <a:pt x="85" y="21"/>
                  </a:cubicBezTo>
                  <a:cubicBezTo>
                    <a:pt x="86" y="21"/>
                    <a:pt x="88" y="20"/>
                    <a:pt x="92" y="22"/>
                  </a:cubicBezTo>
                  <a:cubicBezTo>
                    <a:pt x="97" y="24"/>
                    <a:pt x="97" y="34"/>
                    <a:pt x="98" y="42"/>
                  </a:cubicBezTo>
                  <a:cubicBezTo>
                    <a:pt x="99" y="55"/>
                    <a:pt x="100" y="71"/>
                    <a:pt x="115" y="72"/>
                  </a:cubicBezTo>
                  <a:cubicBezTo>
                    <a:pt x="128" y="73"/>
                    <a:pt x="133" y="57"/>
                    <a:pt x="137" y="41"/>
                  </a:cubicBezTo>
                  <a:cubicBezTo>
                    <a:pt x="140" y="29"/>
                    <a:pt x="145" y="13"/>
                    <a:pt x="150" y="14"/>
                  </a:cubicBezTo>
                  <a:cubicBezTo>
                    <a:pt x="156" y="14"/>
                    <a:pt x="160" y="27"/>
                    <a:pt x="162" y="38"/>
                  </a:cubicBezTo>
                  <a:cubicBezTo>
                    <a:pt x="167" y="54"/>
                    <a:pt x="172" y="73"/>
                    <a:pt x="188" y="72"/>
                  </a:cubicBezTo>
                  <a:cubicBezTo>
                    <a:pt x="204" y="72"/>
                    <a:pt x="209" y="59"/>
                    <a:pt x="213" y="49"/>
                  </a:cubicBezTo>
                  <a:cubicBezTo>
                    <a:pt x="217" y="40"/>
                    <a:pt x="218" y="38"/>
                    <a:pt x="222" y="38"/>
                  </a:cubicBezTo>
                  <a:cubicBezTo>
                    <a:pt x="226" y="38"/>
                    <a:pt x="228" y="41"/>
                    <a:pt x="231" y="50"/>
                  </a:cubicBezTo>
                  <a:cubicBezTo>
                    <a:pt x="233" y="57"/>
                    <a:pt x="237" y="67"/>
                    <a:pt x="247" y="67"/>
                  </a:cubicBezTo>
                  <a:cubicBezTo>
                    <a:pt x="259" y="67"/>
                    <a:pt x="261" y="53"/>
                    <a:pt x="262" y="41"/>
                  </a:cubicBezTo>
                  <a:cubicBezTo>
                    <a:pt x="263" y="33"/>
                    <a:pt x="264" y="21"/>
                    <a:pt x="268" y="21"/>
                  </a:cubicBezTo>
                  <a:cubicBezTo>
                    <a:pt x="273" y="22"/>
                    <a:pt x="275" y="33"/>
                    <a:pt x="277" y="41"/>
                  </a:cubicBezTo>
                  <a:cubicBezTo>
                    <a:pt x="280" y="52"/>
                    <a:pt x="282" y="65"/>
                    <a:pt x="294" y="63"/>
                  </a:cubicBezTo>
                  <a:cubicBezTo>
                    <a:pt x="304" y="62"/>
                    <a:pt x="307" y="53"/>
                    <a:pt x="309" y="47"/>
                  </a:cubicBezTo>
                  <a:cubicBezTo>
                    <a:pt x="309" y="45"/>
                    <a:pt x="310" y="43"/>
                    <a:pt x="311" y="42"/>
                  </a:cubicBezTo>
                  <a:cubicBezTo>
                    <a:pt x="312" y="43"/>
                    <a:pt x="313" y="47"/>
                    <a:pt x="314" y="49"/>
                  </a:cubicBezTo>
                  <a:cubicBezTo>
                    <a:pt x="316" y="57"/>
                    <a:pt x="319" y="69"/>
                    <a:pt x="332" y="69"/>
                  </a:cubicBezTo>
                  <a:cubicBezTo>
                    <a:pt x="346" y="69"/>
                    <a:pt x="348" y="54"/>
                    <a:pt x="351" y="42"/>
                  </a:cubicBezTo>
                  <a:cubicBezTo>
                    <a:pt x="351" y="37"/>
                    <a:pt x="353" y="28"/>
                    <a:pt x="355" y="27"/>
                  </a:cubicBezTo>
                  <a:cubicBezTo>
                    <a:pt x="358" y="27"/>
                    <a:pt x="360" y="39"/>
                    <a:pt x="361" y="44"/>
                  </a:cubicBezTo>
                  <a:cubicBezTo>
                    <a:pt x="364" y="57"/>
                    <a:pt x="367" y="71"/>
                    <a:pt x="379" y="71"/>
                  </a:cubicBezTo>
                  <a:cubicBezTo>
                    <a:pt x="392" y="71"/>
                    <a:pt x="394" y="56"/>
                    <a:pt x="396" y="43"/>
                  </a:cubicBezTo>
                  <a:cubicBezTo>
                    <a:pt x="397" y="38"/>
                    <a:pt x="399" y="24"/>
                    <a:pt x="401" y="24"/>
                  </a:cubicBezTo>
                  <a:cubicBezTo>
                    <a:pt x="404" y="26"/>
                    <a:pt x="407" y="39"/>
                    <a:pt x="408" y="45"/>
                  </a:cubicBezTo>
                  <a:cubicBezTo>
                    <a:pt x="411" y="60"/>
                    <a:pt x="414" y="78"/>
                    <a:pt x="428" y="78"/>
                  </a:cubicBezTo>
                  <a:cubicBezTo>
                    <a:pt x="442" y="77"/>
                    <a:pt x="444" y="57"/>
                    <a:pt x="446" y="35"/>
                  </a:cubicBezTo>
                  <a:cubicBezTo>
                    <a:pt x="446" y="26"/>
                    <a:pt x="448" y="10"/>
                    <a:pt x="451" y="6"/>
                  </a:cubicBezTo>
                  <a:cubicBezTo>
                    <a:pt x="452" y="9"/>
                    <a:pt x="453" y="15"/>
                    <a:pt x="453" y="23"/>
                  </a:cubicBezTo>
                  <a:cubicBezTo>
                    <a:pt x="453" y="35"/>
                    <a:pt x="452" y="51"/>
                    <a:pt x="451" y="58"/>
                  </a:cubicBezTo>
                  <a:cubicBezTo>
                    <a:pt x="450" y="76"/>
                    <a:pt x="450" y="76"/>
                    <a:pt x="450" y="76"/>
                  </a:cubicBezTo>
                  <a:cubicBezTo>
                    <a:pt x="450" y="135"/>
                    <a:pt x="454" y="191"/>
                    <a:pt x="459" y="259"/>
                  </a:cubicBezTo>
                  <a:cubicBezTo>
                    <a:pt x="461" y="307"/>
                    <a:pt x="461" y="307"/>
                    <a:pt x="461" y="307"/>
                  </a:cubicBezTo>
                  <a:cubicBezTo>
                    <a:pt x="462" y="333"/>
                    <a:pt x="462" y="360"/>
                    <a:pt x="466" y="386"/>
                  </a:cubicBezTo>
                  <a:cubicBezTo>
                    <a:pt x="467" y="391"/>
                    <a:pt x="467" y="391"/>
                    <a:pt x="467" y="391"/>
                  </a:cubicBezTo>
                  <a:cubicBezTo>
                    <a:pt x="470" y="408"/>
                    <a:pt x="473" y="428"/>
                    <a:pt x="473" y="448"/>
                  </a:cubicBezTo>
                  <a:cubicBezTo>
                    <a:pt x="473" y="466"/>
                    <a:pt x="470" y="484"/>
                    <a:pt x="461" y="496"/>
                  </a:cubicBezTo>
                  <a:close/>
                </a:path>
              </a:pathLst>
            </a:cu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11" name="Freeform 939"/>
            <p:cNvSpPr>
              <a:spLocks/>
            </p:cNvSpPr>
            <p:nvPr/>
          </p:nvSpPr>
          <p:spPr bwMode="auto">
            <a:xfrm>
              <a:off x="2629" y="3084"/>
              <a:ext cx="55" cy="128"/>
            </a:xfrm>
            <a:custGeom>
              <a:avLst/>
              <a:gdLst/>
              <a:ahLst/>
              <a:cxnLst>
                <a:cxn ang="0">
                  <a:pos x="22" y="48"/>
                </a:cxn>
                <a:cxn ang="0">
                  <a:pos x="15" y="0"/>
                </a:cxn>
                <a:cxn ang="0">
                  <a:pos x="22" y="48"/>
                </a:cxn>
              </a:cxnLst>
              <a:rect l="0" t="0" r="r" b="b"/>
              <a:pathLst>
                <a:path w="22" h="48">
                  <a:moveTo>
                    <a:pt x="22" y="48"/>
                  </a:moveTo>
                  <a:cubicBezTo>
                    <a:pt x="7" y="33"/>
                    <a:pt x="9" y="9"/>
                    <a:pt x="15" y="0"/>
                  </a:cubicBezTo>
                  <a:cubicBezTo>
                    <a:pt x="8" y="9"/>
                    <a:pt x="0" y="31"/>
                    <a:pt x="22" y="4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12" name="Freeform 940"/>
            <p:cNvSpPr>
              <a:spLocks/>
            </p:cNvSpPr>
            <p:nvPr/>
          </p:nvSpPr>
          <p:spPr bwMode="auto">
            <a:xfrm>
              <a:off x="3071" y="3087"/>
              <a:ext cx="113" cy="66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45" y="8"/>
                </a:cxn>
                <a:cxn ang="0">
                  <a:pos x="0" y="25"/>
                </a:cxn>
              </a:cxnLst>
              <a:rect l="0" t="0" r="r" b="b"/>
              <a:pathLst>
                <a:path w="45" h="25">
                  <a:moveTo>
                    <a:pt x="0" y="25"/>
                  </a:moveTo>
                  <a:cubicBezTo>
                    <a:pt x="11" y="7"/>
                    <a:pt x="35" y="5"/>
                    <a:pt x="45" y="8"/>
                  </a:cubicBezTo>
                  <a:cubicBezTo>
                    <a:pt x="34" y="3"/>
                    <a:pt x="11" y="0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13" name="Freeform 941"/>
            <p:cNvSpPr>
              <a:spLocks/>
            </p:cNvSpPr>
            <p:nvPr/>
          </p:nvSpPr>
          <p:spPr bwMode="auto">
            <a:xfrm>
              <a:off x="2699" y="3407"/>
              <a:ext cx="55" cy="112"/>
            </a:xfrm>
            <a:custGeom>
              <a:avLst/>
              <a:gdLst/>
              <a:ahLst/>
              <a:cxnLst>
                <a:cxn ang="0">
                  <a:pos x="13" y="42"/>
                </a:cxn>
                <a:cxn ang="0">
                  <a:pos x="22" y="0"/>
                </a:cxn>
                <a:cxn ang="0">
                  <a:pos x="13" y="42"/>
                </a:cxn>
              </a:cxnLst>
              <a:rect l="0" t="0" r="r" b="b"/>
              <a:pathLst>
                <a:path w="22" h="42">
                  <a:moveTo>
                    <a:pt x="13" y="42"/>
                  </a:moveTo>
                  <a:cubicBezTo>
                    <a:pt x="6" y="22"/>
                    <a:pt x="13" y="7"/>
                    <a:pt x="22" y="0"/>
                  </a:cubicBezTo>
                  <a:cubicBezTo>
                    <a:pt x="12" y="6"/>
                    <a:pt x="0" y="18"/>
                    <a:pt x="13" y="4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14" name="Freeform 942"/>
            <p:cNvSpPr>
              <a:spLocks/>
            </p:cNvSpPr>
            <p:nvPr/>
          </p:nvSpPr>
          <p:spPr bwMode="auto">
            <a:xfrm>
              <a:off x="2564" y="2484"/>
              <a:ext cx="115" cy="1045"/>
            </a:xfrm>
            <a:custGeom>
              <a:avLst/>
              <a:gdLst/>
              <a:ahLst/>
              <a:cxnLst>
                <a:cxn ang="0">
                  <a:pos x="34" y="81"/>
                </a:cxn>
                <a:cxn ang="0">
                  <a:pos x="17" y="300"/>
                </a:cxn>
                <a:cxn ang="0">
                  <a:pos x="0" y="392"/>
                </a:cxn>
                <a:cxn ang="0">
                  <a:pos x="5" y="346"/>
                </a:cxn>
                <a:cxn ang="0">
                  <a:pos x="8" y="318"/>
                </a:cxn>
                <a:cxn ang="0">
                  <a:pos x="13" y="248"/>
                </a:cxn>
                <a:cxn ang="0">
                  <a:pos x="46" y="0"/>
                </a:cxn>
                <a:cxn ang="0">
                  <a:pos x="46" y="0"/>
                </a:cxn>
              </a:cxnLst>
              <a:rect l="0" t="0" r="r" b="b"/>
              <a:pathLst>
                <a:path w="46" h="392">
                  <a:moveTo>
                    <a:pt x="34" y="81"/>
                  </a:moveTo>
                  <a:cubicBezTo>
                    <a:pt x="31" y="103"/>
                    <a:pt x="19" y="276"/>
                    <a:pt x="17" y="300"/>
                  </a:cubicBezTo>
                  <a:cubicBezTo>
                    <a:pt x="15" y="325"/>
                    <a:pt x="7" y="365"/>
                    <a:pt x="0" y="392"/>
                  </a:cubicBezTo>
                  <a:cubicBezTo>
                    <a:pt x="1" y="377"/>
                    <a:pt x="3" y="361"/>
                    <a:pt x="5" y="346"/>
                  </a:cubicBezTo>
                  <a:cubicBezTo>
                    <a:pt x="8" y="318"/>
                    <a:pt x="8" y="318"/>
                    <a:pt x="8" y="318"/>
                  </a:cubicBezTo>
                  <a:cubicBezTo>
                    <a:pt x="13" y="248"/>
                    <a:pt x="13" y="248"/>
                    <a:pt x="13" y="248"/>
                  </a:cubicBezTo>
                  <a:cubicBezTo>
                    <a:pt x="19" y="165"/>
                    <a:pt x="25" y="8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15" name="Freeform 943"/>
            <p:cNvSpPr>
              <a:spLocks/>
            </p:cNvSpPr>
            <p:nvPr/>
          </p:nvSpPr>
          <p:spPr bwMode="auto">
            <a:xfrm>
              <a:off x="2726" y="2873"/>
              <a:ext cx="103" cy="96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41" y="9"/>
                </a:cxn>
                <a:cxn ang="0">
                  <a:pos x="7" y="36"/>
                </a:cxn>
              </a:cxnLst>
              <a:rect l="0" t="0" r="r" b="b"/>
              <a:pathLst>
                <a:path w="41" h="36">
                  <a:moveTo>
                    <a:pt x="7" y="36"/>
                  </a:moveTo>
                  <a:cubicBezTo>
                    <a:pt x="7" y="15"/>
                    <a:pt x="26" y="4"/>
                    <a:pt x="41" y="9"/>
                  </a:cubicBezTo>
                  <a:cubicBezTo>
                    <a:pt x="31" y="0"/>
                    <a:pt x="0" y="10"/>
                    <a:pt x="7" y="3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16" name="Freeform 944"/>
            <p:cNvSpPr>
              <a:spLocks/>
            </p:cNvSpPr>
            <p:nvPr/>
          </p:nvSpPr>
          <p:spPr bwMode="auto">
            <a:xfrm>
              <a:off x="3064" y="2572"/>
              <a:ext cx="100" cy="96"/>
            </a:xfrm>
            <a:custGeom>
              <a:avLst/>
              <a:gdLst/>
              <a:ahLst/>
              <a:cxnLst>
                <a:cxn ang="0">
                  <a:pos x="6" y="36"/>
                </a:cxn>
                <a:cxn ang="0">
                  <a:pos x="40" y="10"/>
                </a:cxn>
                <a:cxn ang="0">
                  <a:pos x="6" y="36"/>
                </a:cxn>
              </a:cxnLst>
              <a:rect l="0" t="0" r="r" b="b"/>
              <a:pathLst>
                <a:path w="40" h="36">
                  <a:moveTo>
                    <a:pt x="6" y="36"/>
                  </a:moveTo>
                  <a:cubicBezTo>
                    <a:pt x="7" y="16"/>
                    <a:pt x="25" y="5"/>
                    <a:pt x="40" y="10"/>
                  </a:cubicBezTo>
                  <a:cubicBezTo>
                    <a:pt x="30" y="0"/>
                    <a:pt x="0" y="10"/>
                    <a:pt x="6" y="3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17" name="Freeform 945"/>
            <p:cNvSpPr>
              <a:spLocks/>
            </p:cNvSpPr>
            <p:nvPr/>
          </p:nvSpPr>
          <p:spPr bwMode="auto">
            <a:xfrm>
              <a:off x="2709" y="2641"/>
              <a:ext cx="90" cy="86"/>
            </a:xfrm>
            <a:custGeom>
              <a:avLst/>
              <a:gdLst/>
              <a:ahLst/>
              <a:cxnLst>
                <a:cxn ang="0">
                  <a:pos x="6" y="32"/>
                </a:cxn>
                <a:cxn ang="0">
                  <a:pos x="36" y="8"/>
                </a:cxn>
                <a:cxn ang="0">
                  <a:pos x="6" y="32"/>
                </a:cxn>
              </a:cxnLst>
              <a:rect l="0" t="0" r="r" b="b"/>
              <a:pathLst>
                <a:path w="36" h="32">
                  <a:moveTo>
                    <a:pt x="6" y="32"/>
                  </a:moveTo>
                  <a:cubicBezTo>
                    <a:pt x="7" y="14"/>
                    <a:pt x="23" y="4"/>
                    <a:pt x="36" y="8"/>
                  </a:cubicBezTo>
                  <a:cubicBezTo>
                    <a:pt x="27" y="0"/>
                    <a:pt x="0" y="9"/>
                    <a:pt x="6" y="3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18" name="Freeform 946"/>
            <p:cNvSpPr>
              <a:spLocks/>
            </p:cNvSpPr>
            <p:nvPr/>
          </p:nvSpPr>
          <p:spPr bwMode="auto">
            <a:xfrm>
              <a:off x="3351" y="2593"/>
              <a:ext cx="70" cy="67"/>
            </a:xfrm>
            <a:custGeom>
              <a:avLst/>
              <a:gdLst/>
              <a:ahLst/>
              <a:cxnLst>
                <a:cxn ang="0">
                  <a:pos x="5" y="25"/>
                </a:cxn>
                <a:cxn ang="0">
                  <a:pos x="28" y="6"/>
                </a:cxn>
                <a:cxn ang="0">
                  <a:pos x="5" y="25"/>
                </a:cxn>
              </a:cxnLst>
              <a:rect l="0" t="0" r="r" b="b"/>
              <a:pathLst>
                <a:path w="28" h="25">
                  <a:moveTo>
                    <a:pt x="5" y="25"/>
                  </a:moveTo>
                  <a:cubicBezTo>
                    <a:pt x="5" y="10"/>
                    <a:pt x="18" y="3"/>
                    <a:pt x="28" y="6"/>
                  </a:cubicBezTo>
                  <a:cubicBezTo>
                    <a:pt x="22" y="0"/>
                    <a:pt x="0" y="6"/>
                    <a:pt x="5" y="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19" name="Freeform 947"/>
            <p:cNvSpPr>
              <a:spLocks/>
            </p:cNvSpPr>
            <p:nvPr/>
          </p:nvSpPr>
          <p:spPr bwMode="auto">
            <a:xfrm>
              <a:off x="3501" y="2673"/>
              <a:ext cx="71" cy="67"/>
            </a:xfrm>
            <a:custGeom>
              <a:avLst/>
              <a:gdLst/>
              <a:ahLst/>
              <a:cxnLst>
                <a:cxn ang="0">
                  <a:pos x="5" y="25"/>
                </a:cxn>
                <a:cxn ang="0">
                  <a:pos x="28" y="7"/>
                </a:cxn>
                <a:cxn ang="0">
                  <a:pos x="5" y="25"/>
                </a:cxn>
              </a:cxnLst>
              <a:rect l="0" t="0" r="r" b="b"/>
              <a:pathLst>
                <a:path w="28" h="25">
                  <a:moveTo>
                    <a:pt x="5" y="25"/>
                  </a:moveTo>
                  <a:cubicBezTo>
                    <a:pt x="5" y="11"/>
                    <a:pt x="18" y="4"/>
                    <a:pt x="28" y="7"/>
                  </a:cubicBezTo>
                  <a:cubicBezTo>
                    <a:pt x="21" y="0"/>
                    <a:pt x="0" y="7"/>
                    <a:pt x="5" y="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20" name="Freeform 948"/>
            <p:cNvSpPr>
              <a:spLocks/>
            </p:cNvSpPr>
            <p:nvPr/>
          </p:nvSpPr>
          <p:spPr bwMode="auto">
            <a:xfrm>
              <a:off x="2986" y="2780"/>
              <a:ext cx="63" cy="59"/>
            </a:xfrm>
            <a:custGeom>
              <a:avLst/>
              <a:gdLst/>
              <a:ahLst/>
              <a:cxnLst>
                <a:cxn ang="0">
                  <a:pos x="4" y="22"/>
                </a:cxn>
                <a:cxn ang="0">
                  <a:pos x="25" y="6"/>
                </a:cxn>
                <a:cxn ang="0">
                  <a:pos x="4" y="22"/>
                </a:cxn>
              </a:cxnLst>
              <a:rect l="0" t="0" r="r" b="b"/>
              <a:pathLst>
                <a:path w="25" h="22">
                  <a:moveTo>
                    <a:pt x="4" y="22"/>
                  </a:moveTo>
                  <a:cubicBezTo>
                    <a:pt x="4" y="9"/>
                    <a:pt x="16" y="3"/>
                    <a:pt x="25" y="6"/>
                  </a:cubicBezTo>
                  <a:cubicBezTo>
                    <a:pt x="19" y="0"/>
                    <a:pt x="0" y="6"/>
                    <a:pt x="4" y="2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21" name="Freeform 949"/>
            <p:cNvSpPr>
              <a:spLocks/>
            </p:cNvSpPr>
            <p:nvPr/>
          </p:nvSpPr>
          <p:spPr bwMode="auto">
            <a:xfrm>
              <a:off x="3164" y="2785"/>
              <a:ext cx="85" cy="62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34" y="4"/>
                </a:cxn>
                <a:cxn ang="0">
                  <a:pos x="0" y="23"/>
                </a:cxn>
              </a:cxnLst>
              <a:rect l="0" t="0" r="r" b="b"/>
              <a:pathLst>
                <a:path w="34" h="23">
                  <a:moveTo>
                    <a:pt x="0" y="23"/>
                  </a:moveTo>
                  <a:cubicBezTo>
                    <a:pt x="4" y="10"/>
                    <a:pt x="20" y="3"/>
                    <a:pt x="34" y="4"/>
                  </a:cubicBezTo>
                  <a:cubicBezTo>
                    <a:pt x="16" y="0"/>
                    <a:pt x="3" y="8"/>
                    <a:pt x="0" y="2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22" name="Freeform 950"/>
            <p:cNvSpPr>
              <a:spLocks/>
            </p:cNvSpPr>
            <p:nvPr/>
          </p:nvSpPr>
          <p:spPr bwMode="auto">
            <a:xfrm>
              <a:off x="3389" y="2783"/>
              <a:ext cx="32" cy="93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8" y="35"/>
                </a:cxn>
                <a:cxn ang="0">
                  <a:pos x="13" y="0"/>
                </a:cxn>
              </a:cxnLst>
              <a:rect l="0" t="0" r="r" b="b"/>
              <a:pathLst>
                <a:path w="13" h="35">
                  <a:moveTo>
                    <a:pt x="13" y="0"/>
                  </a:moveTo>
                  <a:cubicBezTo>
                    <a:pt x="5" y="9"/>
                    <a:pt x="5" y="26"/>
                    <a:pt x="8" y="35"/>
                  </a:cubicBezTo>
                  <a:cubicBezTo>
                    <a:pt x="0" y="27"/>
                    <a:pt x="3" y="3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23" name="Freeform 951"/>
            <p:cNvSpPr>
              <a:spLocks/>
            </p:cNvSpPr>
            <p:nvPr/>
          </p:nvSpPr>
          <p:spPr bwMode="auto">
            <a:xfrm>
              <a:off x="2641" y="3052"/>
              <a:ext cx="190" cy="219"/>
            </a:xfrm>
            <a:custGeom>
              <a:avLst/>
              <a:gdLst/>
              <a:ahLst/>
              <a:cxnLst>
                <a:cxn ang="0">
                  <a:pos x="28" y="10"/>
                </a:cxn>
                <a:cxn ang="0">
                  <a:pos x="49" y="73"/>
                </a:cxn>
                <a:cxn ang="0">
                  <a:pos x="28" y="10"/>
                </a:cxn>
              </a:cxnLst>
              <a:rect l="0" t="0" r="r" b="b"/>
              <a:pathLst>
                <a:path w="76" h="82">
                  <a:moveTo>
                    <a:pt x="28" y="10"/>
                  </a:moveTo>
                  <a:cubicBezTo>
                    <a:pt x="0" y="21"/>
                    <a:pt x="23" y="82"/>
                    <a:pt x="49" y="73"/>
                  </a:cubicBezTo>
                  <a:cubicBezTo>
                    <a:pt x="76" y="64"/>
                    <a:pt x="54" y="0"/>
                    <a:pt x="28" y="10"/>
                  </a:cubicBezTo>
                  <a:close/>
                </a:path>
              </a:pathLst>
            </a:cu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24" name="Freeform 952"/>
            <p:cNvSpPr>
              <a:spLocks/>
            </p:cNvSpPr>
            <p:nvPr/>
          </p:nvSpPr>
          <p:spPr bwMode="auto">
            <a:xfrm>
              <a:off x="2864" y="3175"/>
              <a:ext cx="162" cy="346"/>
            </a:xfrm>
            <a:custGeom>
              <a:avLst/>
              <a:gdLst/>
              <a:ahLst/>
              <a:cxnLst>
                <a:cxn ang="0">
                  <a:pos x="55" y="11"/>
                </a:cxn>
                <a:cxn ang="0">
                  <a:pos x="20" y="92"/>
                </a:cxn>
                <a:cxn ang="0">
                  <a:pos x="3" y="88"/>
                </a:cxn>
                <a:cxn ang="0">
                  <a:pos x="55" y="11"/>
                </a:cxn>
              </a:cxnLst>
              <a:rect l="0" t="0" r="r" b="b"/>
              <a:pathLst>
                <a:path w="65" h="130">
                  <a:moveTo>
                    <a:pt x="55" y="11"/>
                  </a:moveTo>
                  <a:cubicBezTo>
                    <a:pt x="65" y="20"/>
                    <a:pt x="19" y="53"/>
                    <a:pt x="20" y="92"/>
                  </a:cubicBezTo>
                  <a:cubicBezTo>
                    <a:pt x="21" y="130"/>
                    <a:pt x="0" y="118"/>
                    <a:pt x="3" y="88"/>
                  </a:cubicBezTo>
                  <a:cubicBezTo>
                    <a:pt x="5" y="57"/>
                    <a:pt x="42" y="0"/>
                    <a:pt x="55" y="11"/>
                  </a:cubicBezTo>
                  <a:close/>
                </a:path>
              </a:pathLst>
            </a:cu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25" name="Freeform 953"/>
            <p:cNvSpPr>
              <a:spLocks/>
            </p:cNvSpPr>
            <p:nvPr/>
          </p:nvSpPr>
          <p:spPr bwMode="auto">
            <a:xfrm>
              <a:off x="2836" y="3108"/>
              <a:ext cx="250" cy="187"/>
            </a:xfrm>
            <a:custGeom>
              <a:avLst/>
              <a:gdLst/>
              <a:ahLst/>
              <a:cxnLst>
                <a:cxn ang="0">
                  <a:pos x="20" y="56"/>
                </a:cxn>
                <a:cxn ang="0">
                  <a:pos x="81" y="17"/>
                </a:cxn>
                <a:cxn ang="0">
                  <a:pos x="71" y="3"/>
                </a:cxn>
                <a:cxn ang="0">
                  <a:pos x="11" y="39"/>
                </a:cxn>
                <a:cxn ang="0">
                  <a:pos x="20" y="56"/>
                </a:cxn>
              </a:cxnLst>
              <a:rect l="0" t="0" r="r" b="b"/>
              <a:pathLst>
                <a:path w="100" h="70">
                  <a:moveTo>
                    <a:pt x="20" y="56"/>
                  </a:moveTo>
                  <a:cubicBezTo>
                    <a:pt x="36" y="24"/>
                    <a:pt x="63" y="19"/>
                    <a:pt x="81" y="17"/>
                  </a:cubicBezTo>
                  <a:cubicBezTo>
                    <a:pt x="99" y="14"/>
                    <a:pt x="100" y="0"/>
                    <a:pt x="71" y="3"/>
                  </a:cubicBezTo>
                  <a:cubicBezTo>
                    <a:pt x="55" y="6"/>
                    <a:pt x="22" y="18"/>
                    <a:pt x="11" y="39"/>
                  </a:cubicBezTo>
                  <a:cubicBezTo>
                    <a:pt x="0" y="59"/>
                    <a:pt x="11" y="70"/>
                    <a:pt x="20" y="56"/>
                  </a:cubicBezTo>
                  <a:close/>
                </a:path>
              </a:pathLst>
            </a:cu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26" name="Freeform 954"/>
            <p:cNvSpPr>
              <a:spLocks/>
            </p:cNvSpPr>
            <p:nvPr/>
          </p:nvSpPr>
          <p:spPr bwMode="auto">
            <a:xfrm>
              <a:off x="3381" y="3281"/>
              <a:ext cx="113" cy="339"/>
            </a:xfrm>
            <a:custGeom>
              <a:avLst/>
              <a:gdLst/>
              <a:ahLst/>
              <a:cxnLst>
                <a:cxn ang="0">
                  <a:pos x="9" y="19"/>
                </a:cxn>
                <a:cxn ang="0">
                  <a:pos x="6" y="107"/>
                </a:cxn>
                <a:cxn ang="0">
                  <a:pos x="21" y="110"/>
                </a:cxn>
                <a:cxn ang="0">
                  <a:pos x="20" y="11"/>
                </a:cxn>
                <a:cxn ang="0">
                  <a:pos x="9" y="19"/>
                </a:cxn>
              </a:cxnLst>
              <a:rect l="0" t="0" r="r" b="b"/>
              <a:pathLst>
                <a:path w="45" h="127">
                  <a:moveTo>
                    <a:pt x="9" y="19"/>
                  </a:moveTo>
                  <a:cubicBezTo>
                    <a:pt x="27" y="43"/>
                    <a:pt x="16" y="92"/>
                    <a:pt x="6" y="107"/>
                  </a:cubicBezTo>
                  <a:cubicBezTo>
                    <a:pt x="0" y="118"/>
                    <a:pt x="9" y="127"/>
                    <a:pt x="21" y="110"/>
                  </a:cubicBezTo>
                  <a:cubicBezTo>
                    <a:pt x="33" y="93"/>
                    <a:pt x="45" y="35"/>
                    <a:pt x="20" y="11"/>
                  </a:cubicBezTo>
                  <a:cubicBezTo>
                    <a:pt x="10" y="0"/>
                    <a:pt x="1" y="10"/>
                    <a:pt x="9" y="19"/>
                  </a:cubicBezTo>
                  <a:close/>
                </a:path>
              </a:pathLst>
            </a:cu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27" name="Freeform 955"/>
            <p:cNvSpPr>
              <a:spLocks/>
            </p:cNvSpPr>
            <p:nvPr/>
          </p:nvSpPr>
          <p:spPr bwMode="auto">
            <a:xfrm>
              <a:off x="3461" y="3249"/>
              <a:ext cx="88" cy="331"/>
            </a:xfrm>
            <a:custGeom>
              <a:avLst/>
              <a:gdLst/>
              <a:ahLst/>
              <a:cxnLst>
                <a:cxn ang="0">
                  <a:pos x="10" y="32"/>
                </a:cxn>
                <a:cxn ang="0">
                  <a:pos x="10" y="101"/>
                </a:cxn>
                <a:cxn ang="0">
                  <a:pos x="22" y="102"/>
                </a:cxn>
                <a:cxn ang="0">
                  <a:pos x="21" y="28"/>
                </a:cxn>
                <a:cxn ang="0">
                  <a:pos x="10" y="32"/>
                </a:cxn>
              </a:cxnLst>
              <a:rect l="0" t="0" r="r" b="b"/>
              <a:pathLst>
                <a:path w="35" h="124">
                  <a:moveTo>
                    <a:pt x="10" y="32"/>
                  </a:moveTo>
                  <a:cubicBezTo>
                    <a:pt x="17" y="50"/>
                    <a:pt x="17" y="78"/>
                    <a:pt x="10" y="101"/>
                  </a:cubicBezTo>
                  <a:cubicBezTo>
                    <a:pt x="2" y="124"/>
                    <a:pt x="18" y="116"/>
                    <a:pt x="22" y="102"/>
                  </a:cubicBezTo>
                  <a:cubicBezTo>
                    <a:pt x="25" y="89"/>
                    <a:pt x="35" y="56"/>
                    <a:pt x="21" y="28"/>
                  </a:cubicBezTo>
                  <a:cubicBezTo>
                    <a:pt x="6" y="0"/>
                    <a:pt x="0" y="12"/>
                    <a:pt x="10" y="32"/>
                  </a:cubicBezTo>
                  <a:close/>
                </a:path>
              </a:pathLst>
            </a:cu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28" name="Freeform 956"/>
            <p:cNvSpPr>
              <a:spLocks/>
            </p:cNvSpPr>
            <p:nvPr/>
          </p:nvSpPr>
          <p:spPr bwMode="auto">
            <a:xfrm>
              <a:off x="3494" y="3217"/>
              <a:ext cx="100" cy="168"/>
            </a:xfrm>
            <a:custGeom>
              <a:avLst/>
              <a:gdLst/>
              <a:ahLst/>
              <a:cxnLst>
                <a:cxn ang="0">
                  <a:pos x="6" y="11"/>
                </a:cxn>
                <a:cxn ang="0">
                  <a:pos x="26" y="55"/>
                </a:cxn>
                <a:cxn ang="0">
                  <a:pos x="37" y="46"/>
                </a:cxn>
                <a:cxn ang="0">
                  <a:pos x="18" y="7"/>
                </a:cxn>
                <a:cxn ang="0">
                  <a:pos x="6" y="11"/>
                </a:cxn>
              </a:cxnLst>
              <a:rect l="0" t="0" r="r" b="b"/>
              <a:pathLst>
                <a:path w="40" h="63">
                  <a:moveTo>
                    <a:pt x="6" y="11"/>
                  </a:moveTo>
                  <a:cubicBezTo>
                    <a:pt x="20" y="28"/>
                    <a:pt x="25" y="48"/>
                    <a:pt x="26" y="55"/>
                  </a:cubicBezTo>
                  <a:cubicBezTo>
                    <a:pt x="27" y="62"/>
                    <a:pt x="40" y="63"/>
                    <a:pt x="37" y="46"/>
                  </a:cubicBezTo>
                  <a:cubicBezTo>
                    <a:pt x="33" y="29"/>
                    <a:pt x="26" y="15"/>
                    <a:pt x="18" y="7"/>
                  </a:cubicBezTo>
                  <a:cubicBezTo>
                    <a:pt x="11" y="0"/>
                    <a:pt x="0" y="1"/>
                    <a:pt x="6" y="11"/>
                  </a:cubicBezTo>
                  <a:close/>
                </a:path>
              </a:pathLst>
            </a:cu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29" name="Freeform 957"/>
            <p:cNvSpPr>
              <a:spLocks noEditPoints="1"/>
            </p:cNvSpPr>
            <p:nvPr/>
          </p:nvSpPr>
          <p:spPr bwMode="auto">
            <a:xfrm>
              <a:off x="2966" y="3255"/>
              <a:ext cx="420" cy="413"/>
            </a:xfrm>
            <a:custGeom>
              <a:avLst/>
              <a:gdLst/>
              <a:ahLst/>
              <a:cxnLst>
                <a:cxn ang="0">
                  <a:pos x="16" y="65"/>
                </a:cxn>
                <a:cxn ang="0">
                  <a:pos x="82" y="14"/>
                </a:cxn>
                <a:cxn ang="0">
                  <a:pos x="90" y="14"/>
                </a:cxn>
                <a:cxn ang="0">
                  <a:pos x="88" y="0"/>
                </a:cxn>
                <a:cxn ang="0">
                  <a:pos x="82" y="0"/>
                </a:cxn>
                <a:cxn ang="0">
                  <a:pos x="2" y="63"/>
                </a:cxn>
                <a:cxn ang="0">
                  <a:pos x="3" y="63"/>
                </a:cxn>
                <a:cxn ang="0">
                  <a:pos x="16" y="65"/>
                </a:cxn>
                <a:cxn ang="0">
                  <a:pos x="115" y="4"/>
                </a:cxn>
                <a:cxn ang="0">
                  <a:pos x="114" y="4"/>
                </a:cxn>
                <a:cxn ang="0">
                  <a:pos x="111" y="17"/>
                </a:cxn>
                <a:cxn ang="0">
                  <a:pos x="111" y="17"/>
                </a:cxn>
                <a:cxn ang="0">
                  <a:pos x="154" y="77"/>
                </a:cxn>
                <a:cxn ang="0">
                  <a:pos x="151" y="95"/>
                </a:cxn>
                <a:cxn ang="0">
                  <a:pos x="151" y="95"/>
                </a:cxn>
                <a:cxn ang="0">
                  <a:pos x="156" y="103"/>
                </a:cxn>
                <a:cxn ang="0">
                  <a:pos x="165" y="100"/>
                </a:cxn>
                <a:cxn ang="0">
                  <a:pos x="168" y="77"/>
                </a:cxn>
                <a:cxn ang="0">
                  <a:pos x="115" y="4"/>
                </a:cxn>
                <a:cxn ang="0">
                  <a:pos x="15" y="83"/>
                </a:cxn>
                <a:cxn ang="0">
                  <a:pos x="1" y="81"/>
                </a:cxn>
                <a:cxn ang="0">
                  <a:pos x="26" y="132"/>
                </a:cxn>
                <a:cxn ang="0">
                  <a:pos x="35" y="131"/>
                </a:cxn>
                <a:cxn ang="0">
                  <a:pos x="36" y="122"/>
                </a:cxn>
                <a:cxn ang="0">
                  <a:pos x="15" y="83"/>
                </a:cxn>
                <a:cxn ang="0">
                  <a:pos x="155" y="105"/>
                </a:cxn>
                <a:cxn ang="0">
                  <a:pos x="146" y="107"/>
                </a:cxn>
                <a:cxn ang="0">
                  <a:pos x="83" y="142"/>
                </a:cxn>
                <a:cxn ang="0">
                  <a:pos x="51" y="133"/>
                </a:cxn>
                <a:cxn ang="0">
                  <a:pos x="42" y="135"/>
                </a:cxn>
                <a:cxn ang="0">
                  <a:pos x="45" y="145"/>
                </a:cxn>
                <a:cxn ang="0">
                  <a:pos x="83" y="155"/>
                </a:cxn>
                <a:cxn ang="0">
                  <a:pos x="158" y="115"/>
                </a:cxn>
                <a:cxn ang="0">
                  <a:pos x="155" y="105"/>
                </a:cxn>
              </a:cxnLst>
              <a:rect l="0" t="0" r="r" b="b"/>
              <a:pathLst>
                <a:path w="168" h="155">
                  <a:moveTo>
                    <a:pt x="16" y="65"/>
                  </a:moveTo>
                  <a:cubicBezTo>
                    <a:pt x="22" y="38"/>
                    <a:pt x="45" y="14"/>
                    <a:pt x="82" y="14"/>
                  </a:cubicBezTo>
                  <a:cubicBezTo>
                    <a:pt x="85" y="14"/>
                    <a:pt x="87" y="14"/>
                    <a:pt x="90" y="14"/>
                  </a:cubicBezTo>
                  <a:cubicBezTo>
                    <a:pt x="98" y="13"/>
                    <a:pt x="100" y="1"/>
                    <a:pt x="88" y="0"/>
                  </a:cubicBezTo>
                  <a:cubicBezTo>
                    <a:pt x="86" y="0"/>
                    <a:pt x="84" y="0"/>
                    <a:pt x="82" y="0"/>
                  </a:cubicBezTo>
                  <a:cubicBezTo>
                    <a:pt x="38" y="0"/>
                    <a:pt x="10" y="30"/>
                    <a:pt x="2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1" y="70"/>
                    <a:pt x="14" y="74"/>
                    <a:pt x="16" y="65"/>
                  </a:cubicBezTo>
                  <a:close/>
                  <a:moveTo>
                    <a:pt x="115" y="4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05" y="3"/>
                    <a:pt x="103" y="15"/>
                    <a:pt x="111" y="17"/>
                  </a:cubicBezTo>
                  <a:cubicBezTo>
                    <a:pt x="111" y="17"/>
                    <a:pt x="111" y="17"/>
                    <a:pt x="111" y="17"/>
                  </a:cubicBezTo>
                  <a:cubicBezTo>
                    <a:pt x="138" y="25"/>
                    <a:pt x="154" y="46"/>
                    <a:pt x="154" y="77"/>
                  </a:cubicBezTo>
                  <a:cubicBezTo>
                    <a:pt x="154" y="84"/>
                    <a:pt x="153" y="90"/>
                    <a:pt x="151" y="95"/>
                  </a:cubicBezTo>
                  <a:cubicBezTo>
                    <a:pt x="151" y="95"/>
                    <a:pt x="151" y="95"/>
                    <a:pt x="151" y="95"/>
                  </a:cubicBezTo>
                  <a:cubicBezTo>
                    <a:pt x="150" y="100"/>
                    <a:pt x="154" y="102"/>
                    <a:pt x="156" y="103"/>
                  </a:cubicBezTo>
                  <a:cubicBezTo>
                    <a:pt x="158" y="103"/>
                    <a:pt x="163" y="104"/>
                    <a:pt x="165" y="100"/>
                  </a:cubicBezTo>
                  <a:cubicBezTo>
                    <a:pt x="167" y="93"/>
                    <a:pt x="168" y="85"/>
                    <a:pt x="168" y="77"/>
                  </a:cubicBezTo>
                  <a:cubicBezTo>
                    <a:pt x="168" y="40"/>
                    <a:pt x="148" y="14"/>
                    <a:pt x="115" y="4"/>
                  </a:cubicBezTo>
                  <a:close/>
                  <a:moveTo>
                    <a:pt x="15" y="83"/>
                  </a:moveTo>
                  <a:cubicBezTo>
                    <a:pt x="14" y="75"/>
                    <a:pt x="0" y="72"/>
                    <a:pt x="1" y="81"/>
                  </a:cubicBezTo>
                  <a:cubicBezTo>
                    <a:pt x="1" y="100"/>
                    <a:pt x="11" y="118"/>
                    <a:pt x="26" y="132"/>
                  </a:cubicBezTo>
                  <a:cubicBezTo>
                    <a:pt x="30" y="135"/>
                    <a:pt x="34" y="132"/>
                    <a:pt x="35" y="131"/>
                  </a:cubicBezTo>
                  <a:cubicBezTo>
                    <a:pt x="37" y="129"/>
                    <a:pt x="38" y="125"/>
                    <a:pt x="36" y="122"/>
                  </a:cubicBezTo>
                  <a:cubicBezTo>
                    <a:pt x="24" y="111"/>
                    <a:pt x="16" y="97"/>
                    <a:pt x="15" y="83"/>
                  </a:cubicBezTo>
                  <a:close/>
                  <a:moveTo>
                    <a:pt x="155" y="105"/>
                  </a:moveTo>
                  <a:cubicBezTo>
                    <a:pt x="152" y="104"/>
                    <a:pt x="148" y="104"/>
                    <a:pt x="146" y="107"/>
                  </a:cubicBezTo>
                  <a:cubicBezTo>
                    <a:pt x="134" y="130"/>
                    <a:pt x="108" y="142"/>
                    <a:pt x="83" y="142"/>
                  </a:cubicBezTo>
                  <a:cubicBezTo>
                    <a:pt x="72" y="142"/>
                    <a:pt x="61" y="138"/>
                    <a:pt x="51" y="133"/>
                  </a:cubicBezTo>
                  <a:cubicBezTo>
                    <a:pt x="49" y="132"/>
                    <a:pt x="45" y="131"/>
                    <a:pt x="42" y="135"/>
                  </a:cubicBezTo>
                  <a:cubicBezTo>
                    <a:pt x="40" y="139"/>
                    <a:pt x="42" y="144"/>
                    <a:pt x="45" y="145"/>
                  </a:cubicBezTo>
                  <a:cubicBezTo>
                    <a:pt x="57" y="152"/>
                    <a:pt x="70" y="155"/>
                    <a:pt x="83" y="155"/>
                  </a:cubicBezTo>
                  <a:cubicBezTo>
                    <a:pt x="113" y="155"/>
                    <a:pt x="143" y="141"/>
                    <a:pt x="158" y="115"/>
                  </a:cubicBezTo>
                  <a:cubicBezTo>
                    <a:pt x="160" y="110"/>
                    <a:pt x="158" y="107"/>
                    <a:pt x="155" y="105"/>
                  </a:cubicBezTo>
                  <a:close/>
                </a:path>
              </a:pathLst>
            </a:cu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30" name="Freeform 958"/>
            <p:cNvSpPr>
              <a:spLocks/>
            </p:cNvSpPr>
            <p:nvPr/>
          </p:nvSpPr>
          <p:spPr bwMode="auto">
            <a:xfrm>
              <a:off x="2986" y="3276"/>
              <a:ext cx="375" cy="357"/>
            </a:xfrm>
            <a:custGeom>
              <a:avLst/>
              <a:gdLst/>
              <a:ahLst/>
              <a:cxnLst>
                <a:cxn ang="0">
                  <a:pos x="148" y="95"/>
                </a:cxn>
                <a:cxn ang="0">
                  <a:pos x="143" y="87"/>
                </a:cxn>
                <a:cxn ang="0">
                  <a:pos x="146" y="69"/>
                </a:cxn>
                <a:cxn ang="0">
                  <a:pos x="103" y="9"/>
                </a:cxn>
                <a:cxn ang="0">
                  <a:pos x="103" y="9"/>
                </a:cxn>
                <a:cxn ang="0">
                  <a:pos x="98" y="4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82" y="6"/>
                </a:cxn>
                <a:cxn ang="0">
                  <a:pos x="74" y="6"/>
                </a:cxn>
                <a:cxn ang="0">
                  <a:pos x="8" y="57"/>
                </a:cxn>
                <a:cxn ang="0">
                  <a:pos x="3" y="62"/>
                </a:cxn>
                <a:cxn ang="0">
                  <a:pos x="0" y="68"/>
                </a:cxn>
                <a:cxn ang="0">
                  <a:pos x="0" y="68"/>
                </a:cxn>
                <a:cxn ang="0">
                  <a:pos x="7" y="75"/>
                </a:cxn>
                <a:cxn ang="0">
                  <a:pos x="28" y="114"/>
                </a:cxn>
                <a:cxn ang="0">
                  <a:pos x="27" y="123"/>
                </a:cxn>
                <a:cxn ang="0">
                  <a:pos x="25" y="124"/>
                </a:cxn>
                <a:cxn ang="0">
                  <a:pos x="25" y="125"/>
                </a:cxn>
                <a:cxn ang="0">
                  <a:pos x="34" y="128"/>
                </a:cxn>
                <a:cxn ang="0">
                  <a:pos x="34" y="127"/>
                </a:cxn>
                <a:cxn ang="0">
                  <a:pos x="43" y="125"/>
                </a:cxn>
                <a:cxn ang="0">
                  <a:pos x="75" y="134"/>
                </a:cxn>
                <a:cxn ang="0">
                  <a:pos x="138" y="99"/>
                </a:cxn>
                <a:cxn ang="0">
                  <a:pos x="147" y="97"/>
                </a:cxn>
                <a:cxn ang="0">
                  <a:pos x="147" y="97"/>
                </a:cxn>
                <a:cxn ang="0">
                  <a:pos x="150" y="95"/>
                </a:cxn>
                <a:cxn ang="0">
                  <a:pos x="148" y="95"/>
                </a:cxn>
              </a:cxnLst>
              <a:rect l="0" t="0" r="r" b="b"/>
              <a:pathLst>
                <a:path w="150" h="134">
                  <a:moveTo>
                    <a:pt x="148" y="95"/>
                  </a:moveTo>
                  <a:cubicBezTo>
                    <a:pt x="146" y="94"/>
                    <a:pt x="142" y="92"/>
                    <a:pt x="143" y="87"/>
                  </a:cubicBezTo>
                  <a:cubicBezTo>
                    <a:pt x="145" y="82"/>
                    <a:pt x="146" y="76"/>
                    <a:pt x="146" y="69"/>
                  </a:cubicBezTo>
                  <a:cubicBezTo>
                    <a:pt x="146" y="38"/>
                    <a:pt x="130" y="17"/>
                    <a:pt x="103" y="9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0" y="9"/>
                    <a:pt x="98" y="6"/>
                    <a:pt x="98" y="4"/>
                  </a:cubicBezTo>
                  <a:cubicBezTo>
                    <a:pt x="96" y="5"/>
                    <a:pt x="89" y="8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3"/>
                    <a:pt x="85" y="6"/>
                    <a:pt x="82" y="6"/>
                  </a:cubicBezTo>
                  <a:cubicBezTo>
                    <a:pt x="79" y="6"/>
                    <a:pt x="77" y="6"/>
                    <a:pt x="74" y="6"/>
                  </a:cubicBezTo>
                  <a:cubicBezTo>
                    <a:pt x="37" y="6"/>
                    <a:pt x="14" y="30"/>
                    <a:pt x="8" y="57"/>
                  </a:cubicBezTo>
                  <a:cubicBezTo>
                    <a:pt x="7" y="60"/>
                    <a:pt x="5" y="62"/>
                    <a:pt x="3" y="62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3" y="68"/>
                    <a:pt x="7" y="71"/>
                    <a:pt x="7" y="75"/>
                  </a:cubicBezTo>
                  <a:cubicBezTo>
                    <a:pt x="8" y="89"/>
                    <a:pt x="16" y="103"/>
                    <a:pt x="28" y="114"/>
                  </a:cubicBezTo>
                  <a:cubicBezTo>
                    <a:pt x="30" y="117"/>
                    <a:pt x="29" y="121"/>
                    <a:pt x="27" y="123"/>
                  </a:cubicBezTo>
                  <a:cubicBezTo>
                    <a:pt x="27" y="123"/>
                    <a:pt x="26" y="124"/>
                    <a:pt x="25" y="124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5" y="125"/>
                    <a:pt x="33" y="125"/>
                    <a:pt x="34" y="128"/>
                  </a:cubicBezTo>
                  <a:cubicBezTo>
                    <a:pt x="34" y="128"/>
                    <a:pt x="34" y="128"/>
                    <a:pt x="34" y="127"/>
                  </a:cubicBezTo>
                  <a:cubicBezTo>
                    <a:pt x="37" y="123"/>
                    <a:pt x="41" y="124"/>
                    <a:pt x="43" y="125"/>
                  </a:cubicBezTo>
                  <a:cubicBezTo>
                    <a:pt x="53" y="130"/>
                    <a:pt x="64" y="134"/>
                    <a:pt x="75" y="134"/>
                  </a:cubicBezTo>
                  <a:cubicBezTo>
                    <a:pt x="100" y="134"/>
                    <a:pt x="126" y="122"/>
                    <a:pt x="138" y="99"/>
                  </a:cubicBezTo>
                  <a:cubicBezTo>
                    <a:pt x="140" y="96"/>
                    <a:pt x="144" y="96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8" y="96"/>
                    <a:pt x="149" y="96"/>
                    <a:pt x="150" y="95"/>
                  </a:cubicBezTo>
                  <a:cubicBezTo>
                    <a:pt x="149" y="95"/>
                    <a:pt x="149" y="95"/>
                    <a:pt x="148" y="95"/>
                  </a:cubicBezTo>
                  <a:close/>
                </a:path>
              </a:pathLst>
            </a:cu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31" name="Freeform 959"/>
            <p:cNvSpPr>
              <a:spLocks/>
            </p:cNvSpPr>
            <p:nvPr/>
          </p:nvSpPr>
          <p:spPr bwMode="auto">
            <a:xfrm>
              <a:off x="3084" y="3105"/>
              <a:ext cx="152" cy="166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57" y="22"/>
                </a:cxn>
                <a:cxn ang="0">
                  <a:pos x="0" y="37"/>
                </a:cxn>
              </a:cxnLst>
              <a:rect l="0" t="0" r="r" b="b"/>
              <a:pathLst>
                <a:path w="61" h="62">
                  <a:moveTo>
                    <a:pt x="0" y="37"/>
                  </a:moveTo>
                  <a:cubicBezTo>
                    <a:pt x="1" y="62"/>
                    <a:pt x="61" y="44"/>
                    <a:pt x="57" y="22"/>
                  </a:cubicBezTo>
                  <a:cubicBezTo>
                    <a:pt x="53" y="0"/>
                    <a:pt x="3" y="9"/>
                    <a:pt x="0" y="37"/>
                  </a:cubicBezTo>
                  <a:close/>
                </a:path>
              </a:pathLst>
            </a:cu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32" name="Freeform 960"/>
            <p:cNvSpPr>
              <a:spLocks/>
            </p:cNvSpPr>
            <p:nvPr/>
          </p:nvSpPr>
          <p:spPr bwMode="auto">
            <a:xfrm>
              <a:off x="3519" y="3396"/>
              <a:ext cx="160" cy="224"/>
            </a:xfrm>
            <a:custGeom>
              <a:avLst/>
              <a:gdLst/>
              <a:ahLst/>
              <a:cxnLst>
                <a:cxn ang="0">
                  <a:pos x="46" y="12"/>
                </a:cxn>
                <a:cxn ang="0">
                  <a:pos x="22" y="68"/>
                </a:cxn>
                <a:cxn ang="0">
                  <a:pos x="46" y="12"/>
                </a:cxn>
              </a:cxnLst>
              <a:rect l="0" t="0" r="r" b="b"/>
              <a:pathLst>
                <a:path w="64" h="84">
                  <a:moveTo>
                    <a:pt x="46" y="12"/>
                  </a:moveTo>
                  <a:cubicBezTo>
                    <a:pt x="64" y="23"/>
                    <a:pt x="52" y="84"/>
                    <a:pt x="22" y="68"/>
                  </a:cubicBezTo>
                  <a:cubicBezTo>
                    <a:pt x="0" y="54"/>
                    <a:pt x="22" y="0"/>
                    <a:pt x="46" y="12"/>
                  </a:cubicBezTo>
                  <a:close/>
                </a:path>
              </a:pathLst>
            </a:cu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33" name="Freeform 961"/>
            <p:cNvSpPr>
              <a:spLocks/>
            </p:cNvSpPr>
            <p:nvPr/>
          </p:nvSpPr>
          <p:spPr bwMode="auto">
            <a:xfrm>
              <a:off x="2726" y="3417"/>
              <a:ext cx="140" cy="171"/>
            </a:xfrm>
            <a:custGeom>
              <a:avLst/>
              <a:gdLst/>
              <a:ahLst/>
              <a:cxnLst>
                <a:cxn ang="0">
                  <a:pos x="25" y="5"/>
                </a:cxn>
                <a:cxn ang="0">
                  <a:pos x="32" y="61"/>
                </a:cxn>
                <a:cxn ang="0">
                  <a:pos x="25" y="5"/>
                </a:cxn>
              </a:cxnLst>
              <a:rect l="0" t="0" r="r" b="b"/>
              <a:pathLst>
                <a:path w="56" h="64">
                  <a:moveTo>
                    <a:pt x="25" y="5"/>
                  </a:moveTo>
                  <a:cubicBezTo>
                    <a:pt x="0" y="9"/>
                    <a:pt x="8" y="64"/>
                    <a:pt x="32" y="61"/>
                  </a:cubicBezTo>
                  <a:cubicBezTo>
                    <a:pt x="56" y="58"/>
                    <a:pt x="49" y="0"/>
                    <a:pt x="25" y="5"/>
                  </a:cubicBezTo>
                  <a:close/>
                </a:path>
              </a:pathLst>
            </a:cu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34" name="Oval 962"/>
            <p:cNvSpPr>
              <a:spLocks noChangeArrowheads="1"/>
            </p:cNvSpPr>
            <p:nvPr/>
          </p:nvSpPr>
          <p:spPr bwMode="auto">
            <a:xfrm>
              <a:off x="3106" y="2620"/>
              <a:ext cx="123" cy="131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35" name="Oval 963"/>
            <p:cNvSpPr>
              <a:spLocks noChangeArrowheads="1"/>
            </p:cNvSpPr>
            <p:nvPr/>
          </p:nvSpPr>
          <p:spPr bwMode="auto">
            <a:xfrm>
              <a:off x="2771" y="2921"/>
              <a:ext cx="120" cy="131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36" name="Oval 964"/>
            <p:cNvSpPr>
              <a:spLocks noChangeArrowheads="1"/>
            </p:cNvSpPr>
            <p:nvPr/>
          </p:nvSpPr>
          <p:spPr bwMode="auto">
            <a:xfrm>
              <a:off x="3426" y="2796"/>
              <a:ext cx="63" cy="115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37" name="Freeform 965"/>
            <p:cNvSpPr>
              <a:spLocks/>
            </p:cNvSpPr>
            <p:nvPr/>
          </p:nvSpPr>
          <p:spPr bwMode="auto">
            <a:xfrm>
              <a:off x="3184" y="2815"/>
              <a:ext cx="115" cy="82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44" y="9"/>
                </a:cxn>
                <a:cxn ang="0">
                  <a:pos x="26" y="27"/>
                </a:cxn>
                <a:cxn ang="0">
                  <a:pos x="2" y="22"/>
                </a:cxn>
                <a:cxn ang="0">
                  <a:pos x="20" y="4"/>
                </a:cxn>
              </a:cxnLst>
              <a:rect l="0" t="0" r="r" b="b"/>
              <a:pathLst>
                <a:path w="46" h="31">
                  <a:moveTo>
                    <a:pt x="20" y="4"/>
                  </a:moveTo>
                  <a:cubicBezTo>
                    <a:pt x="31" y="0"/>
                    <a:pt x="42" y="3"/>
                    <a:pt x="44" y="9"/>
                  </a:cubicBezTo>
                  <a:cubicBezTo>
                    <a:pt x="46" y="16"/>
                    <a:pt x="38" y="24"/>
                    <a:pt x="26" y="27"/>
                  </a:cubicBezTo>
                  <a:cubicBezTo>
                    <a:pt x="15" y="31"/>
                    <a:pt x="4" y="28"/>
                    <a:pt x="2" y="22"/>
                  </a:cubicBezTo>
                  <a:cubicBezTo>
                    <a:pt x="0" y="15"/>
                    <a:pt x="8" y="7"/>
                    <a:pt x="20" y="4"/>
                  </a:cubicBezTo>
                  <a:close/>
                </a:path>
              </a:pathLst>
            </a:cu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38" name="Oval 966"/>
            <p:cNvSpPr>
              <a:spLocks noChangeArrowheads="1"/>
            </p:cNvSpPr>
            <p:nvPr/>
          </p:nvSpPr>
          <p:spPr bwMode="auto">
            <a:xfrm>
              <a:off x="3024" y="2820"/>
              <a:ext cx="65" cy="72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39" name="Oval 967"/>
            <p:cNvSpPr>
              <a:spLocks noChangeArrowheads="1"/>
            </p:cNvSpPr>
            <p:nvPr/>
          </p:nvSpPr>
          <p:spPr bwMode="auto">
            <a:xfrm>
              <a:off x="3536" y="2711"/>
              <a:ext cx="68" cy="72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40" name="Oval 968"/>
            <p:cNvSpPr>
              <a:spLocks noChangeArrowheads="1"/>
            </p:cNvSpPr>
            <p:nvPr/>
          </p:nvSpPr>
          <p:spPr bwMode="auto">
            <a:xfrm>
              <a:off x="2779" y="3663"/>
              <a:ext cx="15" cy="16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41" name="Oval 969"/>
            <p:cNvSpPr>
              <a:spLocks noChangeArrowheads="1"/>
            </p:cNvSpPr>
            <p:nvPr/>
          </p:nvSpPr>
          <p:spPr bwMode="auto">
            <a:xfrm>
              <a:off x="2696" y="3705"/>
              <a:ext cx="15" cy="19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42" name="Oval 970"/>
            <p:cNvSpPr>
              <a:spLocks noChangeArrowheads="1"/>
            </p:cNvSpPr>
            <p:nvPr/>
          </p:nvSpPr>
          <p:spPr bwMode="auto">
            <a:xfrm>
              <a:off x="2714" y="3607"/>
              <a:ext cx="17" cy="16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43" name="Oval 971"/>
            <p:cNvSpPr>
              <a:spLocks noChangeArrowheads="1"/>
            </p:cNvSpPr>
            <p:nvPr/>
          </p:nvSpPr>
          <p:spPr bwMode="auto">
            <a:xfrm>
              <a:off x="2806" y="3271"/>
              <a:ext cx="15" cy="16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44" name="Oval 972"/>
            <p:cNvSpPr>
              <a:spLocks noChangeArrowheads="1"/>
            </p:cNvSpPr>
            <p:nvPr/>
          </p:nvSpPr>
          <p:spPr bwMode="auto">
            <a:xfrm>
              <a:off x="2691" y="3377"/>
              <a:ext cx="15" cy="19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45" name="Oval 973"/>
            <p:cNvSpPr>
              <a:spLocks noChangeArrowheads="1"/>
            </p:cNvSpPr>
            <p:nvPr/>
          </p:nvSpPr>
          <p:spPr bwMode="auto">
            <a:xfrm>
              <a:off x="2731" y="3295"/>
              <a:ext cx="18" cy="18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46" name="Oval 974"/>
            <p:cNvSpPr>
              <a:spLocks noChangeArrowheads="1"/>
            </p:cNvSpPr>
            <p:nvPr/>
          </p:nvSpPr>
          <p:spPr bwMode="auto">
            <a:xfrm>
              <a:off x="2636" y="3364"/>
              <a:ext cx="18" cy="16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47" name="Oval 975"/>
            <p:cNvSpPr>
              <a:spLocks noChangeArrowheads="1"/>
            </p:cNvSpPr>
            <p:nvPr/>
          </p:nvSpPr>
          <p:spPr bwMode="auto">
            <a:xfrm>
              <a:off x="2624" y="3489"/>
              <a:ext cx="15" cy="19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48" name="Oval 976"/>
            <p:cNvSpPr>
              <a:spLocks noChangeArrowheads="1"/>
            </p:cNvSpPr>
            <p:nvPr/>
          </p:nvSpPr>
          <p:spPr bwMode="auto">
            <a:xfrm>
              <a:off x="2599" y="3601"/>
              <a:ext cx="17" cy="19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49" name="Oval 977"/>
            <p:cNvSpPr>
              <a:spLocks noChangeArrowheads="1"/>
            </p:cNvSpPr>
            <p:nvPr/>
          </p:nvSpPr>
          <p:spPr bwMode="auto">
            <a:xfrm>
              <a:off x="3256" y="3047"/>
              <a:ext cx="18" cy="18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50" name="Oval 978"/>
            <p:cNvSpPr>
              <a:spLocks noChangeArrowheads="1"/>
            </p:cNvSpPr>
            <p:nvPr/>
          </p:nvSpPr>
          <p:spPr bwMode="auto">
            <a:xfrm>
              <a:off x="3274" y="3135"/>
              <a:ext cx="17" cy="16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51" name="Oval 979"/>
            <p:cNvSpPr>
              <a:spLocks noChangeArrowheads="1"/>
            </p:cNvSpPr>
            <p:nvPr/>
          </p:nvSpPr>
          <p:spPr bwMode="auto">
            <a:xfrm>
              <a:off x="3411" y="3140"/>
              <a:ext cx="18" cy="16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52" name="Oval 980"/>
            <p:cNvSpPr>
              <a:spLocks noChangeArrowheads="1"/>
            </p:cNvSpPr>
            <p:nvPr/>
          </p:nvSpPr>
          <p:spPr bwMode="auto">
            <a:xfrm>
              <a:off x="3511" y="3140"/>
              <a:ext cx="18" cy="16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53" name="Oval 981"/>
            <p:cNvSpPr>
              <a:spLocks noChangeArrowheads="1"/>
            </p:cNvSpPr>
            <p:nvPr/>
          </p:nvSpPr>
          <p:spPr bwMode="auto">
            <a:xfrm>
              <a:off x="2874" y="3615"/>
              <a:ext cx="15" cy="16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54" name="Oval 982"/>
            <p:cNvSpPr>
              <a:spLocks noChangeArrowheads="1"/>
            </p:cNvSpPr>
            <p:nvPr/>
          </p:nvSpPr>
          <p:spPr bwMode="auto">
            <a:xfrm>
              <a:off x="2931" y="3692"/>
              <a:ext cx="15" cy="16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55" name="Oval 983"/>
            <p:cNvSpPr>
              <a:spLocks noChangeArrowheads="1"/>
            </p:cNvSpPr>
            <p:nvPr/>
          </p:nvSpPr>
          <p:spPr bwMode="auto">
            <a:xfrm>
              <a:off x="3034" y="3724"/>
              <a:ext cx="15" cy="16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56" name="Oval 984"/>
            <p:cNvSpPr>
              <a:spLocks noChangeArrowheads="1"/>
            </p:cNvSpPr>
            <p:nvPr/>
          </p:nvSpPr>
          <p:spPr bwMode="auto">
            <a:xfrm>
              <a:off x="3021" y="3665"/>
              <a:ext cx="18" cy="16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57" name="Oval 985"/>
            <p:cNvSpPr>
              <a:spLocks noChangeArrowheads="1"/>
            </p:cNvSpPr>
            <p:nvPr/>
          </p:nvSpPr>
          <p:spPr bwMode="auto">
            <a:xfrm>
              <a:off x="2956" y="3649"/>
              <a:ext cx="15" cy="19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58" name="Oval 986"/>
            <p:cNvSpPr>
              <a:spLocks noChangeArrowheads="1"/>
            </p:cNvSpPr>
            <p:nvPr/>
          </p:nvSpPr>
          <p:spPr bwMode="auto">
            <a:xfrm>
              <a:off x="3216" y="3713"/>
              <a:ext cx="15" cy="19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59" name="Oval 987"/>
            <p:cNvSpPr>
              <a:spLocks noChangeArrowheads="1"/>
            </p:cNvSpPr>
            <p:nvPr/>
          </p:nvSpPr>
          <p:spPr bwMode="auto">
            <a:xfrm>
              <a:off x="3371" y="3617"/>
              <a:ext cx="15" cy="19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60" name="Oval 988"/>
            <p:cNvSpPr>
              <a:spLocks noChangeArrowheads="1"/>
            </p:cNvSpPr>
            <p:nvPr/>
          </p:nvSpPr>
          <p:spPr bwMode="auto">
            <a:xfrm>
              <a:off x="3356" y="3700"/>
              <a:ext cx="18" cy="19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61" name="Oval 989"/>
            <p:cNvSpPr>
              <a:spLocks noChangeArrowheads="1"/>
            </p:cNvSpPr>
            <p:nvPr/>
          </p:nvSpPr>
          <p:spPr bwMode="auto">
            <a:xfrm>
              <a:off x="3421" y="3663"/>
              <a:ext cx="15" cy="16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62" name="Oval 990"/>
            <p:cNvSpPr>
              <a:spLocks noChangeArrowheads="1"/>
            </p:cNvSpPr>
            <p:nvPr/>
          </p:nvSpPr>
          <p:spPr bwMode="auto">
            <a:xfrm>
              <a:off x="3484" y="3711"/>
              <a:ext cx="17" cy="18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63" name="Oval 991"/>
            <p:cNvSpPr>
              <a:spLocks noChangeArrowheads="1"/>
            </p:cNvSpPr>
            <p:nvPr/>
          </p:nvSpPr>
          <p:spPr bwMode="auto">
            <a:xfrm>
              <a:off x="3577" y="3657"/>
              <a:ext cx="15" cy="19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64" name="Oval 992"/>
            <p:cNvSpPr>
              <a:spLocks noChangeArrowheads="1"/>
            </p:cNvSpPr>
            <p:nvPr/>
          </p:nvSpPr>
          <p:spPr bwMode="auto">
            <a:xfrm>
              <a:off x="3629" y="3623"/>
              <a:ext cx="18" cy="16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65" name="Oval 993"/>
            <p:cNvSpPr>
              <a:spLocks noChangeArrowheads="1"/>
            </p:cNvSpPr>
            <p:nvPr/>
          </p:nvSpPr>
          <p:spPr bwMode="auto">
            <a:xfrm>
              <a:off x="3509" y="3631"/>
              <a:ext cx="17" cy="18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66" name="Oval 994"/>
            <p:cNvSpPr>
              <a:spLocks noChangeArrowheads="1"/>
            </p:cNvSpPr>
            <p:nvPr/>
          </p:nvSpPr>
          <p:spPr bwMode="auto">
            <a:xfrm>
              <a:off x="2831" y="3671"/>
              <a:ext cx="15" cy="18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67" name="Oval 995"/>
            <p:cNvSpPr>
              <a:spLocks noChangeArrowheads="1"/>
            </p:cNvSpPr>
            <p:nvPr/>
          </p:nvSpPr>
          <p:spPr bwMode="auto">
            <a:xfrm>
              <a:off x="2804" y="3695"/>
              <a:ext cx="15" cy="16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68" name="Oval 996"/>
            <p:cNvSpPr>
              <a:spLocks noChangeArrowheads="1"/>
            </p:cNvSpPr>
            <p:nvPr/>
          </p:nvSpPr>
          <p:spPr bwMode="auto">
            <a:xfrm>
              <a:off x="3384" y="2628"/>
              <a:ext cx="67" cy="72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69" name="Oval 997"/>
            <p:cNvSpPr>
              <a:spLocks noChangeArrowheads="1"/>
            </p:cNvSpPr>
            <p:nvPr/>
          </p:nvSpPr>
          <p:spPr bwMode="auto">
            <a:xfrm>
              <a:off x="2751" y="2684"/>
              <a:ext cx="98" cy="104"/>
            </a:xfrm>
            <a:prstGeom prst="ellipse">
              <a:avLst/>
            </a:prstGeom>
            <a:solidFill>
              <a:srgbClr val="E6C1C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70" name="Freeform 998"/>
            <p:cNvSpPr>
              <a:spLocks/>
            </p:cNvSpPr>
            <p:nvPr/>
          </p:nvSpPr>
          <p:spPr bwMode="auto">
            <a:xfrm>
              <a:off x="2493" y="2348"/>
              <a:ext cx="1219" cy="1467"/>
            </a:xfrm>
            <a:custGeom>
              <a:avLst/>
              <a:gdLst/>
              <a:ahLst/>
              <a:cxnLst>
                <a:cxn ang="0">
                  <a:pos x="68" y="50"/>
                </a:cxn>
                <a:cxn ang="0">
                  <a:pos x="30" y="368"/>
                </a:cxn>
                <a:cxn ang="0">
                  <a:pos x="77" y="538"/>
                </a:cxn>
                <a:cxn ang="0">
                  <a:pos x="167" y="537"/>
                </a:cxn>
                <a:cxn ang="0">
                  <a:pos x="263" y="536"/>
                </a:cxn>
                <a:cxn ang="0">
                  <a:pos x="375" y="544"/>
                </a:cxn>
                <a:cxn ang="0">
                  <a:pos x="466" y="500"/>
                </a:cxn>
                <a:cxn ang="0">
                  <a:pos x="473" y="385"/>
                </a:cxn>
                <a:cxn ang="0">
                  <a:pos x="465" y="258"/>
                </a:cxn>
                <a:cxn ang="0">
                  <a:pos x="456" y="76"/>
                </a:cxn>
                <a:cxn ang="0">
                  <a:pos x="450" y="0"/>
                </a:cxn>
                <a:cxn ang="0">
                  <a:pos x="428" y="71"/>
                </a:cxn>
                <a:cxn ang="0">
                  <a:pos x="401" y="18"/>
                </a:cxn>
                <a:cxn ang="0">
                  <a:pos x="379" y="65"/>
                </a:cxn>
                <a:cxn ang="0">
                  <a:pos x="355" y="21"/>
                </a:cxn>
                <a:cxn ang="0">
                  <a:pos x="333" y="63"/>
                </a:cxn>
                <a:cxn ang="0">
                  <a:pos x="312" y="35"/>
                </a:cxn>
                <a:cxn ang="0">
                  <a:pos x="293" y="57"/>
                </a:cxn>
                <a:cxn ang="0">
                  <a:pos x="268" y="15"/>
                </a:cxn>
                <a:cxn ang="0">
                  <a:pos x="247" y="61"/>
                </a:cxn>
                <a:cxn ang="0">
                  <a:pos x="222" y="32"/>
                </a:cxn>
                <a:cxn ang="0">
                  <a:pos x="188" y="66"/>
                </a:cxn>
                <a:cxn ang="0">
                  <a:pos x="151" y="8"/>
                </a:cxn>
                <a:cxn ang="0">
                  <a:pos x="115" y="66"/>
                </a:cxn>
                <a:cxn ang="0">
                  <a:pos x="95" y="16"/>
                </a:cxn>
                <a:cxn ang="0">
                  <a:pos x="68" y="50"/>
                </a:cxn>
              </a:cxnLst>
              <a:rect l="0" t="0" r="r" b="b"/>
              <a:pathLst>
                <a:path w="487" h="550">
                  <a:moveTo>
                    <a:pt x="68" y="50"/>
                  </a:moveTo>
                  <a:cubicBezTo>
                    <a:pt x="41" y="152"/>
                    <a:pt x="39" y="264"/>
                    <a:pt x="30" y="368"/>
                  </a:cubicBezTo>
                  <a:cubicBezTo>
                    <a:pt x="25" y="428"/>
                    <a:pt x="0" y="514"/>
                    <a:pt x="77" y="538"/>
                  </a:cubicBezTo>
                  <a:cubicBezTo>
                    <a:pt x="107" y="548"/>
                    <a:pt x="136" y="541"/>
                    <a:pt x="167" y="537"/>
                  </a:cubicBezTo>
                  <a:cubicBezTo>
                    <a:pt x="202" y="532"/>
                    <a:pt x="229" y="531"/>
                    <a:pt x="263" y="536"/>
                  </a:cubicBezTo>
                  <a:cubicBezTo>
                    <a:pt x="297" y="540"/>
                    <a:pt x="342" y="550"/>
                    <a:pt x="375" y="544"/>
                  </a:cubicBezTo>
                  <a:cubicBezTo>
                    <a:pt x="402" y="538"/>
                    <a:pt x="451" y="521"/>
                    <a:pt x="466" y="500"/>
                  </a:cubicBezTo>
                  <a:cubicBezTo>
                    <a:pt x="487" y="471"/>
                    <a:pt x="477" y="417"/>
                    <a:pt x="473" y="385"/>
                  </a:cubicBezTo>
                  <a:cubicBezTo>
                    <a:pt x="466" y="343"/>
                    <a:pt x="468" y="301"/>
                    <a:pt x="465" y="258"/>
                  </a:cubicBezTo>
                  <a:cubicBezTo>
                    <a:pt x="460" y="197"/>
                    <a:pt x="456" y="137"/>
                    <a:pt x="456" y="76"/>
                  </a:cubicBezTo>
                  <a:cubicBezTo>
                    <a:pt x="456" y="60"/>
                    <a:pt x="466" y="0"/>
                    <a:pt x="450" y="0"/>
                  </a:cubicBezTo>
                  <a:cubicBezTo>
                    <a:pt x="434" y="0"/>
                    <a:pt x="444" y="71"/>
                    <a:pt x="428" y="71"/>
                  </a:cubicBezTo>
                  <a:cubicBezTo>
                    <a:pt x="411" y="71"/>
                    <a:pt x="417" y="18"/>
                    <a:pt x="401" y="18"/>
                  </a:cubicBezTo>
                  <a:cubicBezTo>
                    <a:pt x="385" y="19"/>
                    <a:pt x="394" y="65"/>
                    <a:pt x="379" y="65"/>
                  </a:cubicBezTo>
                  <a:cubicBezTo>
                    <a:pt x="365" y="65"/>
                    <a:pt x="370" y="22"/>
                    <a:pt x="355" y="21"/>
                  </a:cubicBezTo>
                  <a:cubicBezTo>
                    <a:pt x="341" y="20"/>
                    <a:pt x="349" y="63"/>
                    <a:pt x="333" y="63"/>
                  </a:cubicBezTo>
                  <a:cubicBezTo>
                    <a:pt x="317" y="63"/>
                    <a:pt x="323" y="37"/>
                    <a:pt x="312" y="35"/>
                  </a:cubicBezTo>
                  <a:cubicBezTo>
                    <a:pt x="301" y="33"/>
                    <a:pt x="305" y="56"/>
                    <a:pt x="293" y="57"/>
                  </a:cubicBezTo>
                  <a:cubicBezTo>
                    <a:pt x="281" y="59"/>
                    <a:pt x="286" y="16"/>
                    <a:pt x="268" y="15"/>
                  </a:cubicBezTo>
                  <a:cubicBezTo>
                    <a:pt x="251" y="14"/>
                    <a:pt x="261" y="61"/>
                    <a:pt x="247" y="61"/>
                  </a:cubicBezTo>
                  <a:cubicBezTo>
                    <a:pt x="234" y="61"/>
                    <a:pt x="240" y="32"/>
                    <a:pt x="222" y="32"/>
                  </a:cubicBezTo>
                  <a:cubicBezTo>
                    <a:pt x="204" y="31"/>
                    <a:pt x="211" y="65"/>
                    <a:pt x="188" y="66"/>
                  </a:cubicBezTo>
                  <a:cubicBezTo>
                    <a:pt x="165" y="67"/>
                    <a:pt x="171" y="9"/>
                    <a:pt x="151" y="8"/>
                  </a:cubicBezTo>
                  <a:cubicBezTo>
                    <a:pt x="130" y="6"/>
                    <a:pt x="132" y="67"/>
                    <a:pt x="115" y="66"/>
                  </a:cubicBezTo>
                  <a:cubicBezTo>
                    <a:pt x="97" y="65"/>
                    <a:pt x="111" y="24"/>
                    <a:pt x="95" y="16"/>
                  </a:cubicBezTo>
                  <a:cubicBezTo>
                    <a:pt x="77" y="8"/>
                    <a:pt x="71" y="31"/>
                    <a:pt x="68" y="50"/>
                  </a:cubicBezTo>
                  <a:close/>
                </a:path>
              </a:pathLst>
            </a:custGeom>
            <a:noFill/>
            <a:ln w="11113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71" name="Oval 999"/>
            <p:cNvSpPr>
              <a:spLocks noChangeArrowheads="1"/>
            </p:cNvSpPr>
            <p:nvPr/>
          </p:nvSpPr>
          <p:spPr bwMode="auto">
            <a:xfrm>
              <a:off x="3091" y="2607"/>
              <a:ext cx="123" cy="130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72" name="Oval 1000"/>
            <p:cNvSpPr>
              <a:spLocks noChangeArrowheads="1"/>
            </p:cNvSpPr>
            <p:nvPr/>
          </p:nvSpPr>
          <p:spPr bwMode="auto">
            <a:xfrm>
              <a:off x="2754" y="2908"/>
              <a:ext cx="122" cy="128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73" name="Oval 1001"/>
            <p:cNvSpPr>
              <a:spLocks noChangeArrowheads="1"/>
            </p:cNvSpPr>
            <p:nvPr/>
          </p:nvSpPr>
          <p:spPr bwMode="auto">
            <a:xfrm>
              <a:off x="2774" y="2927"/>
              <a:ext cx="82" cy="90"/>
            </a:xfrm>
            <a:prstGeom prst="ellipse">
              <a:avLst/>
            </a:prstGeom>
            <a:solidFill>
              <a:srgbClr val="A6BED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74" name="Oval 1002"/>
            <p:cNvSpPr>
              <a:spLocks noChangeArrowheads="1"/>
            </p:cNvSpPr>
            <p:nvPr/>
          </p:nvSpPr>
          <p:spPr bwMode="auto">
            <a:xfrm>
              <a:off x="3414" y="2785"/>
              <a:ext cx="60" cy="118"/>
            </a:xfrm>
            <a:prstGeom prst="ellipse">
              <a:avLst/>
            </a:prstGeom>
            <a:solidFill>
              <a:srgbClr val="A8CA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75" name="Freeform 1003"/>
            <p:cNvSpPr>
              <a:spLocks/>
            </p:cNvSpPr>
            <p:nvPr/>
          </p:nvSpPr>
          <p:spPr bwMode="auto">
            <a:xfrm>
              <a:off x="3169" y="2801"/>
              <a:ext cx="115" cy="8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44" y="9"/>
                </a:cxn>
                <a:cxn ang="0">
                  <a:pos x="27" y="27"/>
                </a:cxn>
                <a:cxn ang="0">
                  <a:pos x="2" y="22"/>
                </a:cxn>
                <a:cxn ang="0">
                  <a:pos x="20" y="4"/>
                </a:cxn>
              </a:cxnLst>
              <a:rect l="0" t="0" r="r" b="b"/>
              <a:pathLst>
                <a:path w="46" h="30">
                  <a:moveTo>
                    <a:pt x="20" y="4"/>
                  </a:moveTo>
                  <a:cubicBezTo>
                    <a:pt x="31" y="0"/>
                    <a:pt x="42" y="3"/>
                    <a:pt x="44" y="9"/>
                  </a:cubicBezTo>
                  <a:cubicBezTo>
                    <a:pt x="46" y="16"/>
                    <a:pt x="38" y="24"/>
                    <a:pt x="27" y="27"/>
                  </a:cubicBezTo>
                  <a:cubicBezTo>
                    <a:pt x="15" y="30"/>
                    <a:pt x="4" y="28"/>
                    <a:pt x="2" y="22"/>
                  </a:cubicBezTo>
                  <a:cubicBezTo>
                    <a:pt x="0" y="15"/>
                    <a:pt x="8" y="7"/>
                    <a:pt x="20" y="4"/>
                  </a:cubicBezTo>
                  <a:close/>
                </a:path>
              </a:pathLst>
            </a:custGeom>
            <a:solidFill>
              <a:srgbClr val="A8CA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76" name="Oval 1004"/>
            <p:cNvSpPr>
              <a:spLocks noChangeArrowheads="1"/>
            </p:cNvSpPr>
            <p:nvPr/>
          </p:nvSpPr>
          <p:spPr bwMode="auto">
            <a:xfrm>
              <a:off x="3006" y="2804"/>
              <a:ext cx="68" cy="72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77" name="Oval 1005"/>
            <p:cNvSpPr>
              <a:spLocks noChangeArrowheads="1"/>
            </p:cNvSpPr>
            <p:nvPr/>
          </p:nvSpPr>
          <p:spPr bwMode="auto">
            <a:xfrm>
              <a:off x="3526" y="2700"/>
              <a:ext cx="68" cy="72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78" name="Oval 1006"/>
            <p:cNvSpPr>
              <a:spLocks noChangeArrowheads="1"/>
            </p:cNvSpPr>
            <p:nvPr/>
          </p:nvSpPr>
          <p:spPr bwMode="auto">
            <a:xfrm>
              <a:off x="2769" y="3657"/>
              <a:ext cx="17" cy="16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79" name="Oval 1007"/>
            <p:cNvSpPr>
              <a:spLocks noChangeArrowheads="1"/>
            </p:cNvSpPr>
            <p:nvPr/>
          </p:nvSpPr>
          <p:spPr bwMode="auto">
            <a:xfrm>
              <a:off x="2689" y="3700"/>
              <a:ext cx="15" cy="19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80" name="Oval 1008"/>
            <p:cNvSpPr>
              <a:spLocks noChangeArrowheads="1"/>
            </p:cNvSpPr>
            <p:nvPr/>
          </p:nvSpPr>
          <p:spPr bwMode="auto">
            <a:xfrm>
              <a:off x="2706" y="3601"/>
              <a:ext cx="15" cy="16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81" name="Oval 1009"/>
            <p:cNvSpPr>
              <a:spLocks noChangeArrowheads="1"/>
            </p:cNvSpPr>
            <p:nvPr/>
          </p:nvSpPr>
          <p:spPr bwMode="auto">
            <a:xfrm>
              <a:off x="2796" y="3265"/>
              <a:ext cx="18" cy="16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82" name="Oval 1010"/>
            <p:cNvSpPr>
              <a:spLocks noChangeArrowheads="1"/>
            </p:cNvSpPr>
            <p:nvPr/>
          </p:nvSpPr>
          <p:spPr bwMode="auto">
            <a:xfrm>
              <a:off x="2684" y="3372"/>
              <a:ext cx="15" cy="16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83" name="Oval 1011"/>
            <p:cNvSpPr>
              <a:spLocks noChangeArrowheads="1"/>
            </p:cNvSpPr>
            <p:nvPr/>
          </p:nvSpPr>
          <p:spPr bwMode="auto">
            <a:xfrm>
              <a:off x="2724" y="3289"/>
              <a:ext cx="17" cy="16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84" name="Oval 1012"/>
            <p:cNvSpPr>
              <a:spLocks noChangeArrowheads="1"/>
            </p:cNvSpPr>
            <p:nvPr/>
          </p:nvSpPr>
          <p:spPr bwMode="auto">
            <a:xfrm>
              <a:off x="2629" y="3356"/>
              <a:ext cx="15" cy="19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85" name="Oval 1013"/>
            <p:cNvSpPr>
              <a:spLocks noChangeArrowheads="1"/>
            </p:cNvSpPr>
            <p:nvPr/>
          </p:nvSpPr>
          <p:spPr bwMode="auto">
            <a:xfrm>
              <a:off x="2614" y="3484"/>
              <a:ext cx="17" cy="16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86" name="Oval 1014"/>
            <p:cNvSpPr>
              <a:spLocks noChangeArrowheads="1"/>
            </p:cNvSpPr>
            <p:nvPr/>
          </p:nvSpPr>
          <p:spPr bwMode="auto">
            <a:xfrm>
              <a:off x="2591" y="3596"/>
              <a:ext cx="18" cy="16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87" name="Oval 1015"/>
            <p:cNvSpPr>
              <a:spLocks noChangeArrowheads="1"/>
            </p:cNvSpPr>
            <p:nvPr/>
          </p:nvSpPr>
          <p:spPr bwMode="auto">
            <a:xfrm>
              <a:off x="3249" y="3041"/>
              <a:ext cx="15" cy="16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88" name="Oval 1016"/>
            <p:cNvSpPr>
              <a:spLocks noChangeArrowheads="1"/>
            </p:cNvSpPr>
            <p:nvPr/>
          </p:nvSpPr>
          <p:spPr bwMode="auto">
            <a:xfrm>
              <a:off x="3266" y="3129"/>
              <a:ext cx="18" cy="16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89" name="Oval 1017"/>
            <p:cNvSpPr>
              <a:spLocks noChangeArrowheads="1"/>
            </p:cNvSpPr>
            <p:nvPr/>
          </p:nvSpPr>
          <p:spPr bwMode="auto">
            <a:xfrm>
              <a:off x="3404" y="3135"/>
              <a:ext cx="15" cy="16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90" name="Oval 1018"/>
            <p:cNvSpPr>
              <a:spLocks noChangeArrowheads="1"/>
            </p:cNvSpPr>
            <p:nvPr/>
          </p:nvSpPr>
          <p:spPr bwMode="auto">
            <a:xfrm>
              <a:off x="3504" y="3135"/>
              <a:ext cx="17" cy="16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91" name="Oval 1019"/>
            <p:cNvSpPr>
              <a:spLocks noChangeArrowheads="1"/>
            </p:cNvSpPr>
            <p:nvPr/>
          </p:nvSpPr>
          <p:spPr bwMode="auto">
            <a:xfrm>
              <a:off x="2866" y="3607"/>
              <a:ext cx="15" cy="18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92" name="Oval 1020"/>
            <p:cNvSpPr>
              <a:spLocks noChangeArrowheads="1"/>
            </p:cNvSpPr>
            <p:nvPr/>
          </p:nvSpPr>
          <p:spPr bwMode="auto">
            <a:xfrm>
              <a:off x="2921" y="3687"/>
              <a:ext cx="18" cy="16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93" name="Oval 1021"/>
            <p:cNvSpPr>
              <a:spLocks noChangeArrowheads="1"/>
            </p:cNvSpPr>
            <p:nvPr/>
          </p:nvSpPr>
          <p:spPr bwMode="auto">
            <a:xfrm>
              <a:off x="3026" y="3716"/>
              <a:ext cx="15" cy="19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94" name="Oval 1022"/>
            <p:cNvSpPr>
              <a:spLocks noChangeArrowheads="1"/>
            </p:cNvSpPr>
            <p:nvPr/>
          </p:nvSpPr>
          <p:spPr bwMode="auto">
            <a:xfrm>
              <a:off x="3014" y="3660"/>
              <a:ext cx="15" cy="16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95" name="Oval 1023"/>
            <p:cNvSpPr>
              <a:spLocks noChangeArrowheads="1"/>
            </p:cNvSpPr>
            <p:nvPr/>
          </p:nvSpPr>
          <p:spPr bwMode="auto">
            <a:xfrm>
              <a:off x="2949" y="3644"/>
              <a:ext cx="15" cy="19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96" name="Oval 1024"/>
            <p:cNvSpPr>
              <a:spLocks noChangeArrowheads="1"/>
            </p:cNvSpPr>
            <p:nvPr/>
          </p:nvSpPr>
          <p:spPr bwMode="auto">
            <a:xfrm>
              <a:off x="3209" y="3708"/>
              <a:ext cx="15" cy="16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97" name="Oval 1025"/>
            <p:cNvSpPr>
              <a:spLocks noChangeArrowheads="1"/>
            </p:cNvSpPr>
            <p:nvPr/>
          </p:nvSpPr>
          <p:spPr bwMode="auto">
            <a:xfrm>
              <a:off x="3364" y="3612"/>
              <a:ext cx="15" cy="19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98" name="Oval 1026"/>
            <p:cNvSpPr>
              <a:spLocks noChangeArrowheads="1"/>
            </p:cNvSpPr>
            <p:nvPr/>
          </p:nvSpPr>
          <p:spPr bwMode="auto">
            <a:xfrm>
              <a:off x="3349" y="3695"/>
              <a:ext cx="17" cy="18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699" name="Oval 1027"/>
            <p:cNvSpPr>
              <a:spLocks noChangeArrowheads="1"/>
            </p:cNvSpPr>
            <p:nvPr/>
          </p:nvSpPr>
          <p:spPr bwMode="auto">
            <a:xfrm>
              <a:off x="3414" y="3657"/>
              <a:ext cx="15" cy="16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00" name="Oval 1028"/>
            <p:cNvSpPr>
              <a:spLocks noChangeArrowheads="1"/>
            </p:cNvSpPr>
            <p:nvPr/>
          </p:nvSpPr>
          <p:spPr bwMode="auto">
            <a:xfrm>
              <a:off x="3476" y="3705"/>
              <a:ext cx="18" cy="16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01" name="Oval 1029"/>
            <p:cNvSpPr>
              <a:spLocks noChangeArrowheads="1"/>
            </p:cNvSpPr>
            <p:nvPr/>
          </p:nvSpPr>
          <p:spPr bwMode="auto">
            <a:xfrm>
              <a:off x="3569" y="3652"/>
              <a:ext cx="15" cy="16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02" name="Oval 1030"/>
            <p:cNvSpPr>
              <a:spLocks noChangeArrowheads="1"/>
            </p:cNvSpPr>
            <p:nvPr/>
          </p:nvSpPr>
          <p:spPr bwMode="auto">
            <a:xfrm>
              <a:off x="3622" y="3617"/>
              <a:ext cx="15" cy="16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03" name="Oval 1031"/>
            <p:cNvSpPr>
              <a:spLocks noChangeArrowheads="1"/>
            </p:cNvSpPr>
            <p:nvPr/>
          </p:nvSpPr>
          <p:spPr bwMode="auto">
            <a:xfrm>
              <a:off x="3501" y="3625"/>
              <a:ext cx="15" cy="16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04" name="Oval 1032"/>
            <p:cNvSpPr>
              <a:spLocks noChangeArrowheads="1"/>
            </p:cNvSpPr>
            <p:nvPr/>
          </p:nvSpPr>
          <p:spPr bwMode="auto">
            <a:xfrm>
              <a:off x="2824" y="3665"/>
              <a:ext cx="15" cy="16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05" name="Oval 1033"/>
            <p:cNvSpPr>
              <a:spLocks noChangeArrowheads="1"/>
            </p:cNvSpPr>
            <p:nvPr/>
          </p:nvSpPr>
          <p:spPr bwMode="auto">
            <a:xfrm>
              <a:off x="2796" y="3687"/>
              <a:ext cx="15" cy="18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06" name="Oval 1034"/>
            <p:cNvSpPr>
              <a:spLocks noChangeArrowheads="1"/>
            </p:cNvSpPr>
            <p:nvPr/>
          </p:nvSpPr>
          <p:spPr bwMode="auto">
            <a:xfrm>
              <a:off x="3376" y="2620"/>
              <a:ext cx="65" cy="69"/>
            </a:xfrm>
            <a:prstGeom prst="ellipse">
              <a:avLst/>
            </a:prstGeom>
            <a:solidFill>
              <a:srgbClr val="A5D8F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07" name="Oval 1035"/>
            <p:cNvSpPr>
              <a:spLocks noChangeArrowheads="1"/>
            </p:cNvSpPr>
            <p:nvPr/>
          </p:nvSpPr>
          <p:spPr bwMode="auto">
            <a:xfrm>
              <a:off x="2736" y="2671"/>
              <a:ext cx="98" cy="104"/>
            </a:xfrm>
            <a:prstGeom prst="ellipse">
              <a:avLst/>
            </a:prstGeom>
            <a:solidFill>
              <a:srgbClr val="CCB7D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08" name="Freeform 1036"/>
            <p:cNvSpPr>
              <a:spLocks/>
            </p:cNvSpPr>
            <p:nvPr/>
          </p:nvSpPr>
          <p:spPr bwMode="auto">
            <a:xfrm>
              <a:off x="2851" y="3161"/>
              <a:ext cx="163" cy="347"/>
            </a:xfrm>
            <a:custGeom>
              <a:avLst/>
              <a:gdLst/>
              <a:ahLst/>
              <a:cxnLst>
                <a:cxn ang="0">
                  <a:pos x="55" y="11"/>
                </a:cxn>
                <a:cxn ang="0">
                  <a:pos x="20" y="91"/>
                </a:cxn>
                <a:cxn ang="0">
                  <a:pos x="2" y="88"/>
                </a:cxn>
                <a:cxn ang="0">
                  <a:pos x="55" y="11"/>
                </a:cxn>
              </a:cxnLst>
              <a:rect l="0" t="0" r="r" b="b"/>
              <a:pathLst>
                <a:path w="65" h="130">
                  <a:moveTo>
                    <a:pt x="55" y="11"/>
                  </a:moveTo>
                  <a:cubicBezTo>
                    <a:pt x="65" y="19"/>
                    <a:pt x="18" y="52"/>
                    <a:pt x="20" y="91"/>
                  </a:cubicBezTo>
                  <a:cubicBezTo>
                    <a:pt x="21" y="130"/>
                    <a:pt x="0" y="118"/>
                    <a:pt x="2" y="88"/>
                  </a:cubicBezTo>
                  <a:cubicBezTo>
                    <a:pt x="5" y="57"/>
                    <a:pt x="41" y="0"/>
                    <a:pt x="55" y="11"/>
                  </a:cubicBezTo>
                  <a:close/>
                </a:path>
              </a:pathLst>
            </a:custGeom>
            <a:solidFill>
              <a:srgbClr val="BED29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09" name="Freeform 1037"/>
            <p:cNvSpPr>
              <a:spLocks/>
            </p:cNvSpPr>
            <p:nvPr/>
          </p:nvSpPr>
          <p:spPr bwMode="auto">
            <a:xfrm>
              <a:off x="2824" y="3092"/>
              <a:ext cx="250" cy="189"/>
            </a:xfrm>
            <a:custGeom>
              <a:avLst/>
              <a:gdLst/>
              <a:ahLst/>
              <a:cxnLst>
                <a:cxn ang="0">
                  <a:pos x="20" y="56"/>
                </a:cxn>
                <a:cxn ang="0">
                  <a:pos x="80" y="17"/>
                </a:cxn>
                <a:cxn ang="0">
                  <a:pos x="71" y="4"/>
                </a:cxn>
                <a:cxn ang="0">
                  <a:pos x="11" y="39"/>
                </a:cxn>
                <a:cxn ang="0">
                  <a:pos x="20" y="56"/>
                </a:cxn>
              </a:cxnLst>
              <a:rect l="0" t="0" r="r" b="b"/>
              <a:pathLst>
                <a:path w="100" h="71">
                  <a:moveTo>
                    <a:pt x="20" y="56"/>
                  </a:moveTo>
                  <a:cubicBezTo>
                    <a:pt x="35" y="25"/>
                    <a:pt x="62" y="20"/>
                    <a:pt x="80" y="17"/>
                  </a:cubicBezTo>
                  <a:cubicBezTo>
                    <a:pt x="99" y="15"/>
                    <a:pt x="100" y="0"/>
                    <a:pt x="71" y="4"/>
                  </a:cubicBezTo>
                  <a:cubicBezTo>
                    <a:pt x="55" y="6"/>
                    <a:pt x="22" y="19"/>
                    <a:pt x="11" y="39"/>
                  </a:cubicBezTo>
                  <a:cubicBezTo>
                    <a:pt x="0" y="60"/>
                    <a:pt x="11" y="71"/>
                    <a:pt x="20" y="56"/>
                  </a:cubicBezTo>
                  <a:close/>
                </a:path>
              </a:pathLst>
            </a:custGeom>
            <a:solidFill>
              <a:srgbClr val="BED29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10" name="Freeform 1038"/>
            <p:cNvSpPr>
              <a:spLocks/>
            </p:cNvSpPr>
            <p:nvPr/>
          </p:nvSpPr>
          <p:spPr bwMode="auto">
            <a:xfrm>
              <a:off x="3369" y="3268"/>
              <a:ext cx="112" cy="339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6" y="107"/>
                </a:cxn>
                <a:cxn ang="0">
                  <a:pos x="21" y="110"/>
                </a:cxn>
                <a:cxn ang="0">
                  <a:pos x="19" y="11"/>
                </a:cxn>
                <a:cxn ang="0">
                  <a:pos x="8" y="18"/>
                </a:cxn>
              </a:cxnLst>
              <a:rect l="0" t="0" r="r" b="b"/>
              <a:pathLst>
                <a:path w="45" h="127">
                  <a:moveTo>
                    <a:pt x="8" y="18"/>
                  </a:moveTo>
                  <a:cubicBezTo>
                    <a:pt x="27" y="43"/>
                    <a:pt x="16" y="91"/>
                    <a:pt x="6" y="107"/>
                  </a:cubicBezTo>
                  <a:cubicBezTo>
                    <a:pt x="0" y="118"/>
                    <a:pt x="8" y="127"/>
                    <a:pt x="21" y="110"/>
                  </a:cubicBezTo>
                  <a:cubicBezTo>
                    <a:pt x="33" y="93"/>
                    <a:pt x="45" y="34"/>
                    <a:pt x="19" y="11"/>
                  </a:cubicBezTo>
                  <a:cubicBezTo>
                    <a:pt x="10" y="0"/>
                    <a:pt x="1" y="10"/>
                    <a:pt x="8" y="18"/>
                  </a:cubicBezTo>
                  <a:close/>
                </a:path>
              </a:pathLst>
            </a:custGeom>
            <a:solidFill>
              <a:srgbClr val="BED29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11" name="Freeform 1039"/>
            <p:cNvSpPr>
              <a:spLocks/>
            </p:cNvSpPr>
            <p:nvPr/>
          </p:nvSpPr>
          <p:spPr bwMode="auto">
            <a:xfrm>
              <a:off x="3449" y="3236"/>
              <a:ext cx="87" cy="331"/>
            </a:xfrm>
            <a:custGeom>
              <a:avLst/>
              <a:gdLst/>
              <a:ahLst/>
              <a:cxnLst>
                <a:cxn ang="0">
                  <a:pos x="10" y="31"/>
                </a:cxn>
                <a:cxn ang="0">
                  <a:pos x="9" y="101"/>
                </a:cxn>
                <a:cxn ang="0">
                  <a:pos x="21" y="102"/>
                </a:cxn>
                <a:cxn ang="0">
                  <a:pos x="20" y="28"/>
                </a:cxn>
                <a:cxn ang="0">
                  <a:pos x="10" y="31"/>
                </a:cxn>
              </a:cxnLst>
              <a:rect l="0" t="0" r="r" b="b"/>
              <a:pathLst>
                <a:path w="35" h="124">
                  <a:moveTo>
                    <a:pt x="10" y="31"/>
                  </a:moveTo>
                  <a:cubicBezTo>
                    <a:pt x="17" y="49"/>
                    <a:pt x="16" y="78"/>
                    <a:pt x="9" y="101"/>
                  </a:cubicBezTo>
                  <a:cubicBezTo>
                    <a:pt x="2" y="124"/>
                    <a:pt x="18" y="115"/>
                    <a:pt x="21" y="102"/>
                  </a:cubicBezTo>
                  <a:cubicBezTo>
                    <a:pt x="25" y="89"/>
                    <a:pt x="35" y="56"/>
                    <a:pt x="20" y="28"/>
                  </a:cubicBezTo>
                  <a:cubicBezTo>
                    <a:pt x="6" y="0"/>
                    <a:pt x="0" y="11"/>
                    <a:pt x="10" y="31"/>
                  </a:cubicBezTo>
                  <a:close/>
                </a:path>
              </a:pathLst>
            </a:custGeom>
            <a:solidFill>
              <a:srgbClr val="BED29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12" name="Freeform 1040"/>
            <p:cNvSpPr>
              <a:spLocks/>
            </p:cNvSpPr>
            <p:nvPr/>
          </p:nvSpPr>
          <p:spPr bwMode="auto">
            <a:xfrm>
              <a:off x="3481" y="3204"/>
              <a:ext cx="101" cy="168"/>
            </a:xfrm>
            <a:custGeom>
              <a:avLst/>
              <a:gdLst/>
              <a:ahLst/>
              <a:cxnLst>
                <a:cxn ang="0">
                  <a:pos x="6" y="11"/>
                </a:cxn>
                <a:cxn ang="0">
                  <a:pos x="25" y="54"/>
                </a:cxn>
                <a:cxn ang="0">
                  <a:pos x="36" y="46"/>
                </a:cxn>
                <a:cxn ang="0">
                  <a:pos x="18" y="7"/>
                </a:cxn>
                <a:cxn ang="0">
                  <a:pos x="6" y="11"/>
                </a:cxn>
              </a:cxnLst>
              <a:rect l="0" t="0" r="r" b="b"/>
              <a:pathLst>
                <a:path w="40" h="63">
                  <a:moveTo>
                    <a:pt x="6" y="11"/>
                  </a:moveTo>
                  <a:cubicBezTo>
                    <a:pt x="19" y="28"/>
                    <a:pt x="24" y="47"/>
                    <a:pt x="25" y="54"/>
                  </a:cubicBezTo>
                  <a:cubicBezTo>
                    <a:pt x="27" y="62"/>
                    <a:pt x="40" y="63"/>
                    <a:pt x="36" y="46"/>
                  </a:cubicBezTo>
                  <a:cubicBezTo>
                    <a:pt x="33" y="29"/>
                    <a:pt x="25" y="14"/>
                    <a:pt x="18" y="7"/>
                  </a:cubicBezTo>
                  <a:cubicBezTo>
                    <a:pt x="11" y="0"/>
                    <a:pt x="0" y="1"/>
                    <a:pt x="6" y="11"/>
                  </a:cubicBezTo>
                  <a:close/>
                </a:path>
              </a:pathLst>
            </a:custGeom>
            <a:solidFill>
              <a:srgbClr val="BED29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13" name="Freeform 1041"/>
            <p:cNvSpPr>
              <a:spLocks/>
            </p:cNvSpPr>
            <p:nvPr/>
          </p:nvSpPr>
          <p:spPr bwMode="auto">
            <a:xfrm>
              <a:off x="2871" y="3207"/>
              <a:ext cx="100" cy="240"/>
            </a:xfrm>
            <a:custGeom>
              <a:avLst/>
              <a:gdLst/>
              <a:ahLst/>
              <a:cxnLst>
                <a:cxn ang="0">
                  <a:pos x="3" y="89"/>
                </a:cxn>
                <a:cxn ang="0">
                  <a:pos x="0" y="75"/>
                </a:cxn>
                <a:cxn ang="0">
                  <a:pos x="1" y="71"/>
                </a:cxn>
                <a:cxn ang="0">
                  <a:pos x="38" y="1"/>
                </a:cxn>
                <a:cxn ang="0">
                  <a:pos x="39" y="1"/>
                </a:cxn>
                <a:cxn ang="0">
                  <a:pos x="40" y="2"/>
                </a:cxn>
                <a:cxn ang="0">
                  <a:pos x="32" y="13"/>
                </a:cxn>
                <a:cxn ang="0">
                  <a:pos x="5" y="73"/>
                </a:cxn>
                <a:cxn ang="0">
                  <a:pos x="5" y="74"/>
                </a:cxn>
                <a:cxn ang="0">
                  <a:pos x="5" y="77"/>
                </a:cxn>
                <a:cxn ang="0">
                  <a:pos x="5" y="88"/>
                </a:cxn>
                <a:cxn ang="0">
                  <a:pos x="3" y="89"/>
                </a:cxn>
              </a:cxnLst>
              <a:rect l="0" t="0" r="r" b="b"/>
              <a:pathLst>
                <a:path w="40" h="90">
                  <a:moveTo>
                    <a:pt x="3" y="89"/>
                  </a:moveTo>
                  <a:cubicBezTo>
                    <a:pt x="2" y="86"/>
                    <a:pt x="0" y="81"/>
                    <a:pt x="0" y="75"/>
                  </a:cubicBezTo>
                  <a:cubicBezTo>
                    <a:pt x="0" y="74"/>
                    <a:pt x="0" y="73"/>
                    <a:pt x="1" y="71"/>
                  </a:cubicBezTo>
                  <a:cubicBezTo>
                    <a:pt x="2" y="49"/>
                    <a:pt x="23" y="12"/>
                    <a:pt x="38" y="1"/>
                  </a:cubicBezTo>
                  <a:cubicBezTo>
                    <a:pt x="38" y="1"/>
                    <a:pt x="38" y="1"/>
                    <a:pt x="39" y="1"/>
                  </a:cubicBezTo>
                  <a:cubicBezTo>
                    <a:pt x="40" y="0"/>
                    <a:pt x="40" y="1"/>
                    <a:pt x="40" y="2"/>
                  </a:cubicBezTo>
                  <a:cubicBezTo>
                    <a:pt x="38" y="5"/>
                    <a:pt x="35" y="9"/>
                    <a:pt x="32" y="13"/>
                  </a:cubicBezTo>
                  <a:cubicBezTo>
                    <a:pt x="21" y="28"/>
                    <a:pt x="5" y="49"/>
                    <a:pt x="5" y="73"/>
                  </a:cubicBezTo>
                  <a:cubicBezTo>
                    <a:pt x="5" y="73"/>
                    <a:pt x="5" y="74"/>
                    <a:pt x="5" y="74"/>
                  </a:cubicBezTo>
                  <a:cubicBezTo>
                    <a:pt x="5" y="75"/>
                    <a:pt x="5" y="76"/>
                    <a:pt x="5" y="77"/>
                  </a:cubicBezTo>
                  <a:cubicBezTo>
                    <a:pt x="5" y="82"/>
                    <a:pt x="5" y="86"/>
                    <a:pt x="5" y="88"/>
                  </a:cubicBezTo>
                  <a:cubicBezTo>
                    <a:pt x="4" y="89"/>
                    <a:pt x="3" y="90"/>
                    <a:pt x="3" y="89"/>
                  </a:cubicBezTo>
                  <a:close/>
                </a:path>
              </a:pathLst>
            </a:custGeom>
            <a:solidFill>
              <a:srgbClr val="90B7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14" name="Freeform 1042"/>
            <p:cNvSpPr>
              <a:spLocks/>
            </p:cNvSpPr>
            <p:nvPr/>
          </p:nvSpPr>
          <p:spPr bwMode="auto">
            <a:xfrm>
              <a:off x="2856" y="3113"/>
              <a:ext cx="183" cy="123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3" y="34"/>
                </a:cxn>
                <a:cxn ang="0">
                  <a:pos x="59" y="1"/>
                </a:cxn>
                <a:cxn ang="0">
                  <a:pos x="73" y="2"/>
                </a:cxn>
                <a:cxn ang="0">
                  <a:pos x="66" y="4"/>
                </a:cxn>
                <a:cxn ang="0">
                  <a:pos x="1" y="46"/>
                </a:cxn>
                <a:cxn ang="0">
                  <a:pos x="1" y="45"/>
                </a:cxn>
                <a:cxn ang="0">
                  <a:pos x="0" y="45"/>
                </a:cxn>
              </a:cxnLst>
              <a:rect l="0" t="0" r="r" b="b"/>
              <a:pathLst>
                <a:path w="73" h="46">
                  <a:moveTo>
                    <a:pt x="0" y="45"/>
                  </a:moveTo>
                  <a:cubicBezTo>
                    <a:pt x="0" y="42"/>
                    <a:pt x="1" y="38"/>
                    <a:pt x="3" y="34"/>
                  </a:cubicBezTo>
                  <a:cubicBezTo>
                    <a:pt x="12" y="16"/>
                    <a:pt x="42" y="4"/>
                    <a:pt x="59" y="1"/>
                  </a:cubicBezTo>
                  <a:cubicBezTo>
                    <a:pt x="66" y="0"/>
                    <a:pt x="72" y="0"/>
                    <a:pt x="73" y="2"/>
                  </a:cubicBezTo>
                  <a:cubicBezTo>
                    <a:pt x="73" y="3"/>
                    <a:pt x="68" y="4"/>
                    <a:pt x="66" y="4"/>
                  </a:cubicBezTo>
                  <a:cubicBezTo>
                    <a:pt x="51" y="6"/>
                    <a:pt x="19" y="10"/>
                    <a:pt x="1" y="46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6"/>
                    <a:pt x="0" y="45"/>
                    <a:pt x="0" y="45"/>
                  </a:cubicBezTo>
                  <a:close/>
                </a:path>
              </a:pathLst>
            </a:custGeom>
            <a:solidFill>
              <a:srgbClr val="90B7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15" name="Freeform 1043"/>
            <p:cNvSpPr>
              <a:spLocks/>
            </p:cNvSpPr>
            <p:nvPr/>
          </p:nvSpPr>
          <p:spPr bwMode="auto">
            <a:xfrm>
              <a:off x="3399" y="3305"/>
              <a:ext cx="40" cy="256"/>
            </a:xfrm>
            <a:custGeom>
              <a:avLst/>
              <a:gdLst/>
              <a:ahLst/>
              <a:cxnLst>
                <a:cxn ang="0">
                  <a:pos x="0" y="94"/>
                </a:cxn>
                <a:cxn ang="0">
                  <a:pos x="12" y="41"/>
                </a:cxn>
                <a:cxn ang="0">
                  <a:pos x="2" y="3"/>
                </a:cxn>
                <a:cxn ang="0">
                  <a:pos x="5" y="2"/>
                </a:cxn>
                <a:cxn ang="0">
                  <a:pos x="16" y="41"/>
                </a:cxn>
                <a:cxn ang="0">
                  <a:pos x="4" y="93"/>
                </a:cxn>
                <a:cxn ang="0">
                  <a:pos x="2" y="95"/>
                </a:cxn>
                <a:cxn ang="0">
                  <a:pos x="0" y="94"/>
                </a:cxn>
              </a:cxnLst>
              <a:rect l="0" t="0" r="r" b="b"/>
              <a:pathLst>
                <a:path w="16" h="96">
                  <a:moveTo>
                    <a:pt x="0" y="94"/>
                  </a:moveTo>
                  <a:cubicBezTo>
                    <a:pt x="6" y="83"/>
                    <a:pt x="12" y="62"/>
                    <a:pt x="12" y="41"/>
                  </a:cubicBezTo>
                  <a:cubicBezTo>
                    <a:pt x="12" y="27"/>
                    <a:pt x="9" y="14"/>
                    <a:pt x="2" y="3"/>
                  </a:cubicBezTo>
                  <a:cubicBezTo>
                    <a:pt x="1" y="1"/>
                    <a:pt x="2" y="0"/>
                    <a:pt x="5" y="2"/>
                  </a:cubicBezTo>
                  <a:cubicBezTo>
                    <a:pt x="14" y="11"/>
                    <a:pt x="16" y="26"/>
                    <a:pt x="16" y="41"/>
                  </a:cubicBezTo>
                  <a:cubicBezTo>
                    <a:pt x="16" y="62"/>
                    <a:pt x="10" y="84"/>
                    <a:pt x="4" y="93"/>
                  </a:cubicBezTo>
                  <a:cubicBezTo>
                    <a:pt x="3" y="94"/>
                    <a:pt x="3" y="94"/>
                    <a:pt x="2" y="95"/>
                  </a:cubicBezTo>
                  <a:cubicBezTo>
                    <a:pt x="1" y="96"/>
                    <a:pt x="0" y="95"/>
                    <a:pt x="0" y="94"/>
                  </a:cubicBezTo>
                  <a:close/>
                </a:path>
              </a:pathLst>
            </a:custGeom>
            <a:solidFill>
              <a:srgbClr val="90B7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16" name="Freeform 1044"/>
            <p:cNvSpPr>
              <a:spLocks/>
            </p:cNvSpPr>
            <p:nvPr/>
          </p:nvSpPr>
          <p:spPr bwMode="auto">
            <a:xfrm>
              <a:off x="3486" y="3319"/>
              <a:ext cx="20" cy="192"/>
            </a:xfrm>
            <a:custGeom>
              <a:avLst/>
              <a:gdLst/>
              <a:ahLst/>
              <a:cxnLst>
                <a:cxn ang="0">
                  <a:pos x="1" y="64"/>
                </a:cxn>
                <a:cxn ang="0">
                  <a:pos x="4" y="51"/>
                </a:cxn>
                <a:cxn ang="0">
                  <a:pos x="5" y="32"/>
                </a:cxn>
                <a:cxn ang="0">
                  <a:pos x="4" y="16"/>
                </a:cxn>
                <a:cxn ang="0">
                  <a:pos x="1" y="4"/>
                </a:cxn>
                <a:cxn ang="0">
                  <a:pos x="6" y="16"/>
                </a:cxn>
                <a:cxn ang="0">
                  <a:pos x="8" y="31"/>
                </a:cxn>
                <a:cxn ang="0">
                  <a:pos x="3" y="64"/>
                </a:cxn>
                <a:cxn ang="0">
                  <a:pos x="1" y="64"/>
                </a:cxn>
              </a:cxnLst>
              <a:rect l="0" t="0" r="r" b="b"/>
              <a:pathLst>
                <a:path w="8" h="72">
                  <a:moveTo>
                    <a:pt x="1" y="64"/>
                  </a:moveTo>
                  <a:cubicBezTo>
                    <a:pt x="2" y="61"/>
                    <a:pt x="3" y="57"/>
                    <a:pt x="4" y="51"/>
                  </a:cubicBezTo>
                  <a:cubicBezTo>
                    <a:pt x="5" y="44"/>
                    <a:pt x="5" y="36"/>
                    <a:pt x="5" y="32"/>
                  </a:cubicBezTo>
                  <a:cubicBezTo>
                    <a:pt x="5" y="27"/>
                    <a:pt x="4" y="21"/>
                    <a:pt x="4" y="16"/>
                  </a:cubicBezTo>
                  <a:cubicBezTo>
                    <a:pt x="3" y="11"/>
                    <a:pt x="1" y="5"/>
                    <a:pt x="1" y="4"/>
                  </a:cubicBezTo>
                  <a:cubicBezTo>
                    <a:pt x="2" y="0"/>
                    <a:pt x="5" y="10"/>
                    <a:pt x="6" y="16"/>
                  </a:cubicBezTo>
                  <a:cubicBezTo>
                    <a:pt x="7" y="21"/>
                    <a:pt x="8" y="27"/>
                    <a:pt x="8" y="31"/>
                  </a:cubicBezTo>
                  <a:cubicBezTo>
                    <a:pt x="8" y="40"/>
                    <a:pt x="5" y="56"/>
                    <a:pt x="3" y="64"/>
                  </a:cubicBezTo>
                  <a:cubicBezTo>
                    <a:pt x="1" y="72"/>
                    <a:pt x="0" y="68"/>
                    <a:pt x="1" y="64"/>
                  </a:cubicBezTo>
                  <a:close/>
                </a:path>
              </a:pathLst>
            </a:custGeom>
            <a:solidFill>
              <a:srgbClr val="90B7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17" name="Freeform 1045"/>
            <p:cNvSpPr>
              <a:spLocks/>
            </p:cNvSpPr>
            <p:nvPr/>
          </p:nvSpPr>
          <p:spPr bwMode="auto">
            <a:xfrm>
              <a:off x="3506" y="3225"/>
              <a:ext cx="58" cy="12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" y="2"/>
                </a:cxn>
                <a:cxn ang="0">
                  <a:pos x="22" y="39"/>
                </a:cxn>
                <a:cxn ang="0">
                  <a:pos x="22" y="43"/>
                </a:cxn>
                <a:cxn ang="0">
                  <a:pos x="20" y="44"/>
                </a:cxn>
                <a:cxn ang="0">
                  <a:pos x="1" y="1"/>
                </a:cxn>
                <a:cxn ang="0">
                  <a:pos x="2" y="0"/>
                </a:cxn>
              </a:cxnLst>
              <a:rect l="0" t="0" r="r" b="b"/>
              <a:pathLst>
                <a:path w="23" h="48">
                  <a:moveTo>
                    <a:pt x="2" y="0"/>
                  </a:moveTo>
                  <a:cubicBezTo>
                    <a:pt x="3" y="1"/>
                    <a:pt x="4" y="1"/>
                    <a:pt x="5" y="2"/>
                  </a:cubicBezTo>
                  <a:cubicBezTo>
                    <a:pt x="12" y="9"/>
                    <a:pt x="19" y="24"/>
                    <a:pt x="22" y="39"/>
                  </a:cubicBezTo>
                  <a:cubicBezTo>
                    <a:pt x="22" y="41"/>
                    <a:pt x="22" y="42"/>
                    <a:pt x="22" y="43"/>
                  </a:cubicBezTo>
                  <a:cubicBezTo>
                    <a:pt x="23" y="47"/>
                    <a:pt x="20" y="48"/>
                    <a:pt x="20" y="44"/>
                  </a:cubicBezTo>
                  <a:cubicBezTo>
                    <a:pt x="18" y="38"/>
                    <a:pt x="14" y="19"/>
                    <a:pt x="1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90B75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18" name="Freeform 1046"/>
            <p:cNvSpPr>
              <a:spLocks noEditPoints="1"/>
            </p:cNvSpPr>
            <p:nvPr/>
          </p:nvSpPr>
          <p:spPr bwMode="auto">
            <a:xfrm>
              <a:off x="2954" y="3239"/>
              <a:ext cx="417" cy="416"/>
            </a:xfrm>
            <a:custGeom>
              <a:avLst/>
              <a:gdLst/>
              <a:ahLst/>
              <a:cxnLst>
                <a:cxn ang="0">
                  <a:pos x="16" y="66"/>
                </a:cxn>
                <a:cxn ang="0">
                  <a:pos x="82" y="14"/>
                </a:cxn>
                <a:cxn ang="0">
                  <a:pos x="89" y="15"/>
                </a:cxn>
                <a:cxn ang="0">
                  <a:pos x="87" y="1"/>
                </a:cxn>
                <a:cxn ang="0">
                  <a:pos x="82" y="0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6" y="66"/>
                </a:cxn>
                <a:cxn ang="0">
                  <a:pos x="114" y="5"/>
                </a:cxn>
                <a:cxn ang="0">
                  <a:pos x="113" y="5"/>
                </a:cxn>
                <a:cxn ang="0">
                  <a:pos x="110" y="18"/>
                </a:cxn>
                <a:cxn ang="0">
                  <a:pos x="110" y="18"/>
                </a:cxn>
                <a:cxn ang="0">
                  <a:pos x="154" y="78"/>
                </a:cxn>
                <a:cxn ang="0">
                  <a:pos x="151" y="96"/>
                </a:cxn>
                <a:cxn ang="0">
                  <a:pos x="151" y="96"/>
                </a:cxn>
                <a:cxn ang="0">
                  <a:pos x="156" y="103"/>
                </a:cxn>
                <a:cxn ang="0">
                  <a:pos x="164" y="100"/>
                </a:cxn>
                <a:cxn ang="0">
                  <a:pos x="167" y="78"/>
                </a:cxn>
                <a:cxn ang="0">
                  <a:pos x="114" y="5"/>
                </a:cxn>
                <a:cxn ang="0">
                  <a:pos x="14" y="83"/>
                </a:cxn>
                <a:cxn ang="0">
                  <a:pos x="0" y="82"/>
                </a:cxn>
                <a:cxn ang="0">
                  <a:pos x="26" y="132"/>
                </a:cxn>
                <a:cxn ang="0">
                  <a:pos x="35" y="131"/>
                </a:cxn>
                <a:cxn ang="0">
                  <a:pos x="35" y="122"/>
                </a:cxn>
                <a:cxn ang="0">
                  <a:pos x="14" y="83"/>
                </a:cxn>
                <a:cxn ang="0">
                  <a:pos x="155" y="106"/>
                </a:cxn>
                <a:cxn ang="0">
                  <a:pos x="146" y="108"/>
                </a:cxn>
                <a:cxn ang="0">
                  <a:pos x="83" y="142"/>
                </a:cxn>
                <a:cxn ang="0">
                  <a:pos x="51" y="134"/>
                </a:cxn>
                <a:cxn ang="0">
                  <a:pos x="42" y="136"/>
                </a:cxn>
                <a:cxn ang="0">
                  <a:pos x="44" y="146"/>
                </a:cxn>
                <a:cxn ang="0">
                  <a:pos x="83" y="156"/>
                </a:cxn>
                <a:cxn ang="0">
                  <a:pos x="158" y="115"/>
                </a:cxn>
                <a:cxn ang="0">
                  <a:pos x="155" y="106"/>
                </a:cxn>
              </a:cxnLst>
              <a:rect l="0" t="0" r="r" b="b"/>
              <a:pathLst>
                <a:path w="167" h="156">
                  <a:moveTo>
                    <a:pt x="16" y="66"/>
                  </a:moveTo>
                  <a:cubicBezTo>
                    <a:pt x="22" y="39"/>
                    <a:pt x="44" y="14"/>
                    <a:pt x="82" y="14"/>
                  </a:cubicBezTo>
                  <a:cubicBezTo>
                    <a:pt x="84" y="14"/>
                    <a:pt x="87" y="14"/>
                    <a:pt x="89" y="15"/>
                  </a:cubicBezTo>
                  <a:cubicBezTo>
                    <a:pt x="98" y="14"/>
                    <a:pt x="99" y="1"/>
                    <a:pt x="87" y="1"/>
                  </a:cubicBezTo>
                  <a:cubicBezTo>
                    <a:pt x="85" y="1"/>
                    <a:pt x="84" y="0"/>
                    <a:pt x="82" y="0"/>
                  </a:cubicBezTo>
                  <a:cubicBezTo>
                    <a:pt x="38" y="0"/>
                    <a:pt x="9" y="30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1" y="71"/>
                    <a:pt x="14" y="75"/>
                    <a:pt x="16" y="66"/>
                  </a:cubicBezTo>
                  <a:close/>
                  <a:moveTo>
                    <a:pt x="114" y="5"/>
                  </a:moveTo>
                  <a:cubicBezTo>
                    <a:pt x="114" y="5"/>
                    <a:pt x="114" y="5"/>
                    <a:pt x="113" y="5"/>
                  </a:cubicBezTo>
                  <a:cubicBezTo>
                    <a:pt x="105" y="3"/>
                    <a:pt x="103" y="16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38" y="26"/>
                    <a:pt x="154" y="47"/>
                    <a:pt x="154" y="78"/>
                  </a:cubicBezTo>
                  <a:cubicBezTo>
                    <a:pt x="154" y="84"/>
                    <a:pt x="153" y="90"/>
                    <a:pt x="151" y="96"/>
                  </a:cubicBezTo>
                  <a:cubicBezTo>
                    <a:pt x="151" y="96"/>
                    <a:pt x="151" y="96"/>
                    <a:pt x="151" y="96"/>
                  </a:cubicBezTo>
                  <a:cubicBezTo>
                    <a:pt x="150" y="100"/>
                    <a:pt x="153" y="103"/>
                    <a:pt x="156" y="103"/>
                  </a:cubicBezTo>
                  <a:cubicBezTo>
                    <a:pt x="158" y="104"/>
                    <a:pt x="163" y="104"/>
                    <a:pt x="164" y="100"/>
                  </a:cubicBezTo>
                  <a:cubicBezTo>
                    <a:pt x="166" y="93"/>
                    <a:pt x="167" y="86"/>
                    <a:pt x="167" y="78"/>
                  </a:cubicBezTo>
                  <a:cubicBezTo>
                    <a:pt x="167" y="40"/>
                    <a:pt x="148" y="14"/>
                    <a:pt x="114" y="5"/>
                  </a:cubicBezTo>
                  <a:close/>
                  <a:moveTo>
                    <a:pt x="14" y="83"/>
                  </a:moveTo>
                  <a:cubicBezTo>
                    <a:pt x="14" y="75"/>
                    <a:pt x="0" y="73"/>
                    <a:pt x="0" y="82"/>
                  </a:cubicBezTo>
                  <a:cubicBezTo>
                    <a:pt x="1" y="101"/>
                    <a:pt x="11" y="119"/>
                    <a:pt x="26" y="132"/>
                  </a:cubicBezTo>
                  <a:cubicBezTo>
                    <a:pt x="29" y="136"/>
                    <a:pt x="34" y="132"/>
                    <a:pt x="35" y="131"/>
                  </a:cubicBezTo>
                  <a:cubicBezTo>
                    <a:pt x="36" y="130"/>
                    <a:pt x="38" y="126"/>
                    <a:pt x="35" y="122"/>
                  </a:cubicBezTo>
                  <a:cubicBezTo>
                    <a:pt x="23" y="112"/>
                    <a:pt x="15" y="98"/>
                    <a:pt x="14" y="83"/>
                  </a:cubicBezTo>
                  <a:close/>
                  <a:moveTo>
                    <a:pt x="155" y="106"/>
                  </a:moveTo>
                  <a:cubicBezTo>
                    <a:pt x="152" y="104"/>
                    <a:pt x="148" y="105"/>
                    <a:pt x="146" y="108"/>
                  </a:cubicBezTo>
                  <a:cubicBezTo>
                    <a:pt x="133" y="130"/>
                    <a:pt x="108" y="142"/>
                    <a:pt x="83" y="142"/>
                  </a:cubicBezTo>
                  <a:cubicBezTo>
                    <a:pt x="72" y="142"/>
                    <a:pt x="61" y="139"/>
                    <a:pt x="51" y="134"/>
                  </a:cubicBezTo>
                  <a:cubicBezTo>
                    <a:pt x="49" y="133"/>
                    <a:pt x="45" y="132"/>
                    <a:pt x="42" y="136"/>
                  </a:cubicBezTo>
                  <a:cubicBezTo>
                    <a:pt x="39" y="140"/>
                    <a:pt x="42" y="144"/>
                    <a:pt x="44" y="146"/>
                  </a:cubicBezTo>
                  <a:cubicBezTo>
                    <a:pt x="56" y="152"/>
                    <a:pt x="69" y="156"/>
                    <a:pt x="83" y="156"/>
                  </a:cubicBezTo>
                  <a:cubicBezTo>
                    <a:pt x="112" y="156"/>
                    <a:pt x="143" y="142"/>
                    <a:pt x="158" y="115"/>
                  </a:cubicBezTo>
                  <a:cubicBezTo>
                    <a:pt x="160" y="111"/>
                    <a:pt x="158" y="107"/>
                    <a:pt x="155" y="106"/>
                  </a:cubicBezTo>
                  <a:close/>
                </a:path>
              </a:pathLst>
            </a:custGeom>
            <a:solidFill>
              <a:srgbClr val="00609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19" name="Freeform 1047"/>
            <p:cNvSpPr>
              <a:spLocks/>
            </p:cNvSpPr>
            <p:nvPr/>
          </p:nvSpPr>
          <p:spPr bwMode="auto">
            <a:xfrm>
              <a:off x="2974" y="3263"/>
              <a:ext cx="372" cy="354"/>
            </a:xfrm>
            <a:custGeom>
              <a:avLst/>
              <a:gdLst/>
              <a:ahLst/>
              <a:cxnLst>
                <a:cxn ang="0">
                  <a:pos x="148" y="94"/>
                </a:cxn>
                <a:cxn ang="0">
                  <a:pos x="143" y="87"/>
                </a:cxn>
                <a:cxn ang="0">
                  <a:pos x="146" y="69"/>
                </a:cxn>
                <a:cxn ang="0">
                  <a:pos x="102" y="9"/>
                </a:cxn>
                <a:cxn ang="0">
                  <a:pos x="102" y="9"/>
                </a:cxn>
                <a:cxn ang="0">
                  <a:pos x="98" y="3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81" y="6"/>
                </a:cxn>
                <a:cxn ang="0">
                  <a:pos x="74" y="5"/>
                </a:cxn>
                <a:cxn ang="0">
                  <a:pos x="8" y="57"/>
                </a:cxn>
                <a:cxn ang="0">
                  <a:pos x="2" y="62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6" y="74"/>
                </a:cxn>
                <a:cxn ang="0">
                  <a:pos x="27" y="113"/>
                </a:cxn>
                <a:cxn ang="0">
                  <a:pos x="27" y="122"/>
                </a:cxn>
                <a:cxn ang="0">
                  <a:pos x="24" y="124"/>
                </a:cxn>
                <a:cxn ang="0">
                  <a:pos x="25" y="125"/>
                </a:cxn>
                <a:cxn ang="0">
                  <a:pos x="34" y="128"/>
                </a:cxn>
                <a:cxn ang="0">
                  <a:pos x="34" y="127"/>
                </a:cxn>
                <a:cxn ang="0">
                  <a:pos x="43" y="125"/>
                </a:cxn>
                <a:cxn ang="0">
                  <a:pos x="75" y="133"/>
                </a:cxn>
                <a:cxn ang="0">
                  <a:pos x="138" y="99"/>
                </a:cxn>
                <a:cxn ang="0">
                  <a:pos x="147" y="97"/>
                </a:cxn>
                <a:cxn ang="0">
                  <a:pos x="147" y="97"/>
                </a:cxn>
                <a:cxn ang="0">
                  <a:pos x="149" y="94"/>
                </a:cxn>
                <a:cxn ang="0">
                  <a:pos x="148" y="94"/>
                </a:cxn>
              </a:cxnLst>
              <a:rect l="0" t="0" r="r" b="b"/>
              <a:pathLst>
                <a:path w="149" h="133">
                  <a:moveTo>
                    <a:pt x="148" y="94"/>
                  </a:moveTo>
                  <a:cubicBezTo>
                    <a:pt x="145" y="94"/>
                    <a:pt x="142" y="91"/>
                    <a:pt x="143" y="87"/>
                  </a:cubicBezTo>
                  <a:cubicBezTo>
                    <a:pt x="145" y="81"/>
                    <a:pt x="146" y="75"/>
                    <a:pt x="146" y="69"/>
                  </a:cubicBezTo>
                  <a:cubicBezTo>
                    <a:pt x="146" y="38"/>
                    <a:pt x="130" y="17"/>
                    <a:pt x="102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99" y="8"/>
                    <a:pt x="98" y="6"/>
                    <a:pt x="98" y="3"/>
                  </a:cubicBezTo>
                  <a:cubicBezTo>
                    <a:pt x="95" y="5"/>
                    <a:pt x="89" y="8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7" y="3"/>
                    <a:pt x="85" y="5"/>
                    <a:pt x="81" y="6"/>
                  </a:cubicBezTo>
                  <a:cubicBezTo>
                    <a:pt x="79" y="5"/>
                    <a:pt x="76" y="5"/>
                    <a:pt x="74" y="5"/>
                  </a:cubicBezTo>
                  <a:cubicBezTo>
                    <a:pt x="36" y="5"/>
                    <a:pt x="14" y="30"/>
                    <a:pt x="8" y="57"/>
                  </a:cubicBezTo>
                  <a:cubicBezTo>
                    <a:pt x="7" y="60"/>
                    <a:pt x="5" y="62"/>
                    <a:pt x="2" y="62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3" y="68"/>
                    <a:pt x="6" y="71"/>
                    <a:pt x="6" y="74"/>
                  </a:cubicBezTo>
                  <a:cubicBezTo>
                    <a:pt x="7" y="89"/>
                    <a:pt x="15" y="103"/>
                    <a:pt x="27" y="113"/>
                  </a:cubicBezTo>
                  <a:cubicBezTo>
                    <a:pt x="30" y="117"/>
                    <a:pt x="28" y="121"/>
                    <a:pt x="27" y="122"/>
                  </a:cubicBezTo>
                  <a:cubicBezTo>
                    <a:pt x="26" y="123"/>
                    <a:pt x="26" y="123"/>
                    <a:pt x="24" y="124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5" y="125"/>
                    <a:pt x="33" y="125"/>
                    <a:pt x="34" y="128"/>
                  </a:cubicBezTo>
                  <a:cubicBezTo>
                    <a:pt x="34" y="127"/>
                    <a:pt x="34" y="127"/>
                    <a:pt x="34" y="127"/>
                  </a:cubicBezTo>
                  <a:cubicBezTo>
                    <a:pt x="37" y="123"/>
                    <a:pt x="41" y="124"/>
                    <a:pt x="43" y="125"/>
                  </a:cubicBezTo>
                  <a:cubicBezTo>
                    <a:pt x="53" y="130"/>
                    <a:pt x="64" y="133"/>
                    <a:pt x="75" y="133"/>
                  </a:cubicBezTo>
                  <a:cubicBezTo>
                    <a:pt x="100" y="133"/>
                    <a:pt x="125" y="121"/>
                    <a:pt x="138" y="99"/>
                  </a:cubicBezTo>
                  <a:cubicBezTo>
                    <a:pt x="140" y="96"/>
                    <a:pt x="144" y="95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8" y="96"/>
                    <a:pt x="149" y="95"/>
                    <a:pt x="149" y="94"/>
                  </a:cubicBezTo>
                  <a:cubicBezTo>
                    <a:pt x="149" y="94"/>
                    <a:pt x="148" y="94"/>
                    <a:pt x="148" y="94"/>
                  </a:cubicBezTo>
                  <a:close/>
                </a:path>
              </a:pathLst>
            </a:custGeom>
            <a:solidFill>
              <a:srgbClr val="85AAC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20" name="Freeform 1048"/>
            <p:cNvSpPr>
              <a:spLocks/>
            </p:cNvSpPr>
            <p:nvPr/>
          </p:nvSpPr>
          <p:spPr bwMode="auto">
            <a:xfrm>
              <a:off x="2974" y="3263"/>
              <a:ext cx="352" cy="341"/>
            </a:xfrm>
            <a:custGeom>
              <a:avLst/>
              <a:gdLst/>
              <a:ahLst/>
              <a:cxnLst>
                <a:cxn ang="0">
                  <a:pos x="44" y="79"/>
                </a:cxn>
                <a:cxn ang="0">
                  <a:pos x="104" y="30"/>
                </a:cxn>
                <a:cxn ang="0">
                  <a:pos x="140" y="42"/>
                </a:cxn>
                <a:cxn ang="0">
                  <a:pos x="140" y="42"/>
                </a:cxn>
                <a:cxn ang="0">
                  <a:pos x="141" y="43"/>
                </a:cxn>
                <a:cxn ang="0">
                  <a:pos x="102" y="9"/>
                </a:cxn>
                <a:cxn ang="0">
                  <a:pos x="102" y="9"/>
                </a:cxn>
                <a:cxn ang="0">
                  <a:pos x="98" y="3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81" y="6"/>
                </a:cxn>
                <a:cxn ang="0">
                  <a:pos x="74" y="5"/>
                </a:cxn>
                <a:cxn ang="0">
                  <a:pos x="8" y="57"/>
                </a:cxn>
                <a:cxn ang="0">
                  <a:pos x="2" y="62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6" y="74"/>
                </a:cxn>
                <a:cxn ang="0">
                  <a:pos x="27" y="113"/>
                </a:cxn>
                <a:cxn ang="0">
                  <a:pos x="27" y="122"/>
                </a:cxn>
                <a:cxn ang="0">
                  <a:pos x="24" y="124"/>
                </a:cxn>
                <a:cxn ang="0">
                  <a:pos x="25" y="125"/>
                </a:cxn>
                <a:cxn ang="0">
                  <a:pos x="34" y="128"/>
                </a:cxn>
                <a:cxn ang="0">
                  <a:pos x="34" y="127"/>
                </a:cxn>
                <a:cxn ang="0">
                  <a:pos x="43" y="125"/>
                </a:cxn>
                <a:cxn ang="0">
                  <a:pos x="50" y="128"/>
                </a:cxn>
                <a:cxn ang="0">
                  <a:pos x="44" y="79"/>
                </a:cxn>
              </a:cxnLst>
              <a:rect l="0" t="0" r="r" b="b"/>
              <a:pathLst>
                <a:path w="141" h="128">
                  <a:moveTo>
                    <a:pt x="44" y="79"/>
                  </a:moveTo>
                  <a:cubicBezTo>
                    <a:pt x="50" y="52"/>
                    <a:pt x="66" y="30"/>
                    <a:pt x="104" y="30"/>
                  </a:cubicBezTo>
                  <a:cubicBezTo>
                    <a:pt x="132" y="30"/>
                    <a:pt x="137" y="41"/>
                    <a:pt x="140" y="42"/>
                  </a:cubicBezTo>
                  <a:cubicBezTo>
                    <a:pt x="140" y="42"/>
                    <a:pt x="140" y="42"/>
                    <a:pt x="140" y="42"/>
                  </a:cubicBezTo>
                  <a:cubicBezTo>
                    <a:pt x="140" y="42"/>
                    <a:pt x="141" y="43"/>
                    <a:pt x="141" y="43"/>
                  </a:cubicBezTo>
                  <a:cubicBezTo>
                    <a:pt x="135" y="26"/>
                    <a:pt x="121" y="15"/>
                    <a:pt x="102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99" y="8"/>
                    <a:pt x="98" y="6"/>
                    <a:pt x="98" y="3"/>
                  </a:cubicBezTo>
                  <a:cubicBezTo>
                    <a:pt x="95" y="5"/>
                    <a:pt x="89" y="8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7" y="3"/>
                    <a:pt x="85" y="5"/>
                    <a:pt x="81" y="6"/>
                  </a:cubicBezTo>
                  <a:cubicBezTo>
                    <a:pt x="79" y="5"/>
                    <a:pt x="76" y="5"/>
                    <a:pt x="74" y="5"/>
                  </a:cubicBezTo>
                  <a:cubicBezTo>
                    <a:pt x="36" y="5"/>
                    <a:pt x="14" y="30"/>
                    <a:pt x="8" y="57"/>
                  </a:cubicBezTo>
                  <a:cubicBezTo>
                    <a:pt x="7" y="60"/>
                    <a:pt x="5" y="62"/>
                    <a:pt x="2" y="62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3" y="68"/>
                    <a:pt x="6" y="71"/>
                    <a:pt x="6" y="74"/>
                  </a:cubicBezTo>
                  <a:cubicBezTo>
                    <a:pt x="7" y="89"/>
                    <a:pt x="15" y="103"/>
                    <a:pt x="27" y="113"/>
                  </a:cubicBezTo>
                  <a:cubicBezTo>
                    <a:pt x="30" y="117"/>
                    <a:pt x="28" y="121"/>
                    <a:pt x="27" y="122"/>
                  </a:cubicBezTo>
                  <a:cubicBezTo>
                    <a:pt x="26" y="123"/>
                    <a:pt x="26" y="123"/>
                    <a:pt x="24" y="124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5" y="125"/>
                    <a:pt x="33" y="125"/>
                    <a:pt x="34" y="128"/>
                  </a:cubicBezTo>
                  <a:cubicBezTo>
                    <a:pt x="34" y="127"/>
                    <a:pt x="34" y="127"/>
                    <a:pt x="34" y="127"/>
                  </a:cubicBezTo>
                  <a:cubicBezTo>
                    <a:pt x="37" y="123"/>
                    <a:pt x="41" y="124"/>
                    <a:pt x="43" y="125"/>
                  </a:cubicBezTo>
                  <a:cubicBezTo>
                    <a:pt x="45" y="126"/>
                    <a:pt x="48" y="127"/>
                    <a:pt x="50" y="128"/>
                  </a:cubicBezTo>
                  <a:cubicBezTo>
                    <a:pt x="47" y="122"/>
                    <a:pt x="42" y="98"/>
                    <a:pt x="44" y="79"/>
                  </a:cubicBezTo>
                  <a:close/>
                </a:path>
              </a:pathLst>
            </a:custGeom>
            <a:solidFill>
              <a:srgbClr val="6396B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21" name="Freeform 1049"/>
            <p:cNvSpPr>
              <a:spLocks/>
            </p:cNvSpPr>
            <p:nvPr/>
          </p:nvSpPr>
          <p:spPr bwMode="auto">
            <a:xfrm>
              <a:off x="2629" y="3044"/>
              <a:ext cx="190" cy="219"/>
            </a:xfrm>
            <a:custGeom>
              <a:avLst/>
              <a:gdLst/>
              <a:ahLst/>
              <a:cxnLst>
                <a:cxn ang="0">
                  <a:pos x="28" y="11"/>
                </a:cxn>
                <a:cxn ang="0">
                  <a:pos x="49" y="73"/>
                </a:cxn>
                <a:cxn ang="0">
                  <a:pos x="28" y="11"/>
                </a:cxn>
              </a:cxnLst>
              <a:rect l="0" t="0" r="r" b="b"/>
              <a:pathLst>
                <a:path w="76" h="82">
                  <a:moveTo>
                    <a:pt x="28" y="11"/>
                  </a:moveTo>
                  <a:cubicBezTo>
                    <a:pt x="0" y="22"/>
                    <a:pt x="23" y="82"/>
                    <a:pt x="49" y="73"/>
                  </a:cubicBezTo>
                  <a:cubicBezTo>
                    <a:pt x="76" y="64"/>
                    <a:pt x="54" y="0"/>
                    <a:pt x="28" y="11"/>
                  </a:cubicBezTo>
                  <a:close/>
                </a:path>
              </a:pathLst>
            </a:custGeom>
            <a:solidFill>
              <a:srgbClr val="F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22" name="Freeform 1050"/>
            <p:cNvSpPr>
              <a:spLocks/>
            </p:cNvSpPr>
            <p:nvPr/>
          </p:nvSpPr>
          <p:spPr bwMode="auto">
            <a:xfrm>
              <a:off x="2654" y="3065"/>
              <a:ext cx="147" cy="179"/>
            </a:xfrm>
            <a:custGeom>
              <a:avLst/>
              <a:gdLst/>
              <a:ahLst/>
              <a:cxnLst>
                <a:cxn ang="0">
                  <a:pos x="19" y="8"/>
                </a:cxn>
                <a:cxn ang="0">
                  <a:pos x="38" y="60"/>
                </a:cxn>
                <a:cxn ang="0">
                  <a:pos x="19" y="8"/>
                </a:cxn>
              </a:cxnLst>
              <a:rect l="0" t="0" r="r" b="b"/>
              <a:pathLst>
                <a:path w="59" h="67">
                  <a:moveTo>
                    <a:pt x="19" y="8"/>
                  </a:moveTo>
                  <a:cubicBezTo>
                    <a:pt x="0" y="16"/>
                    <a:pt x="17" y="67"/>
                    <a:pt x="38" y="60"/>
                  </a:cubicBezTo>
                  <a:cubicBezTo>
                    <a:pt x="59" y="53"/>
                    <a:pt x="40" y="0"/>
                    <a:pt x="19" y="8"/>
                  </a:cubicBezTo>
                  <a:close/>
                </a:path>
              </a:pathLst>
            </a:custGeom>
            <a:solidFill>
              <a:srgbClr val="EB9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23" name="Freeform 1051"/>
            <p:cNvSpPr>
              <a:spLocks/>
            </p:cNvSpPr>
            <p:nvPr/>
          </p:nvSpPr>
          <p:spPr bwMode="auto">
            <a:xfrm>
              <a:off x="2654" y="3084"/>
              <a:ext cx="90" cy="152"/>
            </a:xfrm>
            <a:custGeom>
              <a:avLst/>
              <a:gdLst/>
              <a:ahLst/>
              <a:cxnLst>
                <a:cxn ang="0">
                  <a:pos x="29" y="4"/>
                </a:cxn>
                <a:cxn ang="0">
                  <a:pos x="32" y="4"/>
                </a:cxn>
                <a:cxn ang="0">
                  <a:pos x="19" y="1"/>
                </a:cxn>
                <a:cxn ang="0">
                  <a:pos x="36" y="54"/>
                </a:cxn>
                <a:cxn ang="0">
                  <a:pos x="29" y="4"/>
                </a:cxn>
              </a:cxnLst>
              <a:rect l="0" t="0" r="r" b="b"/>
              <a:pathLst>
                <a:path w="36" h="57">
                  <a:moveTo>
                    <a:pt x="29" y="4"/>
                  </a:moveTo>
                  <a:cubicBezTo>
                    <a:pt x="30" y="4"/>
                    <a:pt x="31" y="4"/>
                    <a:pt x="32" y="4"/>
                  </a:cubicBezTo>
                  <a:cubicBezTo>
                    <a:pt x="28" y="1"/>
                    <a:pt x="23" y="0"/>
                    <a:pt x="19" y="1"/>
                  </a:cubicBezTo>
                  <a:cubicBezTo>
                    <a:pt x="0" y="9"/>
                    <a:pt x="16" y="57"/>
                    <a:pt x="36" y="54"/>
                  </a:cubicBezTo>
                  <a:cubicBezTo>
                    <a:pt x="22" y="43"/>
                    <a:pt x="14" y="10"/>
                    <a:pt x="29" y="4"/>
                  </a:cubicBezTo>
                  <a:close/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24" name="Freeform 1052"/>
            <p:cNvSpPr>
              <a:spLocks/>
            </p:cNvSpPr>
            <p:nvPr/>
          </p:nvSpPr>
          <p:spPr bwMode="auto">
            <a:xfrm>
              <a:off x="2706" y="3092"/>
              <a:ext cx="50" cy="3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6" y="6"/>
                </a:cxn>
                <a:cxn ang="0">
                  <a:pos x="10" y="13"/>
                </a:cxn>
                <a:cxn ang="0">
                  <a:pos x="10" y="5"/>
                </a:cxn>
                <a:cxn ang="0">
                  <a:pos x="0" y="4"/>
                </a:cxn>
              </a:cxnLst>
              <a:rect l="0" t="0" r="r" b="b"/>
              <a:pathLst>
                <a:path w="20" h="13">
                  <a:moveTo>
                    <a:pt x="9" y="0"/>
                  </a:moveTo>
                  <a:cubicBezTo>
                    <a:pt x="11" y="2"/>
                    <a:pt x="14" y="4"/>
                    <a:pt x="16" y="6"/>
                  </a:cubicBezTo>
                  <a:cubicBezTo>
                    <a:pt x="20" y="11"/>
                    <a:pt x="14" y="11"/>
                    <a:pt x="10" y="13"/>
                  </a:cubicBezTo>
                  <a:cubicBezTo>
                    <a:pt x="14" y="11"/>
                    <a:pt x="14" y="8"/>
                    <a:pt x="10" y="5"/>
                  </a:cubicBezTo>
                  <a:cubicBezTo>
                    <a:pt x="7" y="1"/>
                    <a:pt x="4" y="3"/>
                    <a:pt x="0" y="4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25" name="Freeform 1053"/>
            <p:cNvSpPr>
              <a:spLocks/>
            </p:cNvSpPr>
            <p:nvPr/>
          </p:nvSpPr>
          <p:spPr bwMode="auto">
            <a:xfrm>
              <a:off x="2686" y="3132"/>
              <a:ext cx="50" cy="3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0" y="8"/>
                </a:cxn>
                <a:cxn ang="0">
                  <a:pos x="12" y="12"/>
                </a:cxn>
                <a:cxn ang="0">
                  <a:pos x="6" y="13"/>
                </a:cxn>
                <a:cxn ang="0">
                  <a:pos x="0" y="13"/>
                </a:cxn>
              </a:cxnLst>
              <a:rect l="0" t="0" r="r" b="b"/>
              <a:pathLst>
                <a:path w="20" h="13">
                  <a:moveTo>
                    <a:pt x="7" y="0"/>
                  </a:moveTo>
                  <a:cubicBezTo>
                    <a:pt x="7" y="8"/>
                    <a:pt x="14" y="8"/>
                    <a:pt x="20" y="8"/>
                  </a:cubicBezTo>
                  <a:cubicBezTo>
                    <a:pt x="17" y="10"/>
                    <a:pt x="15" y="11"/>
                    <a:pt x="12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2"/>
                    <a:pt x="0" y="13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26" name="Freeform 1054"/>
            <p:cNvSpPr>
              <a:spLocks/>
            </p:cNvSpPr>
            <p:nvPr/>
          </p:nvSpPr>
          <p:spPr bwMode="auto">
            <a:xfrm>
              <a:off x="2704" y="3175"/>
              <a:ext cx="60" cy="5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4" y="4"/>
                </a:cxn>
                <a:cxn ang="0">
                  <a:pos x="16" y="8"/>
                </a:cxn>
                <a:cxn ang="0">
                  <a:pos x="16" y="12"/>
                </a:cxn>
                <a:cxn ang="0">
                  <a:pos x="24" y="12"/>
                </a:cxn>
                <a:cxn ang="0">
                  <a:pos x="19" y="18"/>
                </a:cxn>
                <a:cxn ang="0">
                  <a:pos x="11" y="18"/>
                </a:cxn>
                <a:cxn ang="0">
                  <a:pos x="6" y="13"/>
                </a:cxn>
                <a:cxn ang="0">
                  <a:pos x="0" y="3"/>
                </a:cxn>
              </a:cxnLst>
              <a:rect l="0" t="0" r="r" b="b"/>
              <a:pathLst>
                <a:path w="24" h="19">
                  <a:moveTo>
                    <a:pt x="2" y="0"/>
                  </a:moveTo>
                  <a:cubicBezTo>
                    <a:pt x="4" y="10"/>
                    <a:pt x="17" y="5"/>
                    <a:pt x="24" y="4"/>
                  </a:cubicBezTo>
                  <a:cubicBezTo>
                    <a:pt x="22" y="6"/>
                    <a:pt x="17" y="6"/>
                    <a:pt x="16" y="8"/>
                  </a:cubicBezTo>
                  <a:cubicBezTo>
                    <a:pt x="15" y="9"/>
                    <a:pt x="15" y="11"/>
                    <a:pt x="16" y="12"/>
                  </a:cubicBezTo>
                  <a:cubicBezTo>
                    <a:pt x="18" y="15"/>
                    <a:pt x="22" y="13"/>
                    <a:pt x="24" y="12"/>
                  </a:cubicBezTo>
                  <a:cubicBezTo>
                    <a:pt x="24" y="15"/>
                    <a:pt x="21" y="16"/>
                    <a:pt x="19" y="18"/>
                  </a:cubicBezTo>
                  <a:cubicBezTo>
                    <a:pt x="16" y="19"/>
                    <a:pt x="14" y="19"/>
                    <a:pt x="11" y="18"/>
                  </a:cubicBezTo>
                  <a:cubicBezTo>
                    <a:pt x="9" y="17"/>
                    <a:pt x="7" y="15"/>
                    <a:pt x="6" y="13"/>
                  </a:cubicBezTo>
                  <a:cubicBezTo>
                    <a:pt x="4" y="10"/>
                    <a:pt x="3" y="4"/>
                    <a:pt x="0" y="3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27" name="Oval 1055"/>
            <p:cNvSpPr>
              <a:spLocks noChangeArrowheads="1"/>
            </p:cNvSpPr>
            <p:nvPr/>
          </p:nvSpPr>
          <p:spPr bwMode="auto">
            <a:xfrm>
              <a:off x="3386" y="2633"/>
              <a:ext cx="28" cy="30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28" name="Oval 1056"/>
            <p:cNvSpPr>
              <a:spLocks noChangeArrowheads="1"/>
            </p:cNvSpPr>
            <p:nvPr/>
          </p:nvSpPr>
          <p:spPr bwMode="auto">
            <a:xfrm>
              <a:off x="3539" y="2716"/>
              <a:ext cx="25" cy="27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29" name="Oval 1057"/>
            <p:cNvSpPr>
              <a:spLocks noChangeArrowheads="1"/>
            </p:cNvSpPr>
            <p:nvPr/>
          </p:nvSpPr>
          <p:spPr bwMode="auto">
            <a:xfrm>
              <a:off x="3019" y="2820"/>
              <a:ext cx="27" cy="27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30" name="Oval 1058"/>
            <p:cNvSpPr>
              <a:spLocks noChangeArrowheads="1"/>
            </p:cNvSpPr>
            <p:nvPr/>
          </p:nvSpPr>
          <p:spPr bwMode="auto">
            <a:xfrm>
              <a:off x="3189" y="2831"/>
              <a:ext cx="25" cy="29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31" name="Oval 1059"/>
            <p:cNvSpPr>
              <a:spLocks noChangeArrowheads="1"/>
            </p:cNvSpPr>
            <p:nvPr/>
          </p:nvSpPr>
          <p:spPr bwMode="auto">
            <a:xfrm>
              <a:off x="3429" y="2807"/>
              <a:ext cx="27" cy="29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32" name="Oval 1060"/>
            <p:cNvSpPr>
              <a:spLocks noChangeArrowheads="1"/>
            </p:cNvSpPr>
            <p:nvPr/>
          </p:nvSpPr>
          <p:spPr bwMode="auto">
            <a:xfrm>
              <a:off x="2754" y="2695"/>
              <a:ext cx="32" cy="34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33" name="Oval 1061"/>
            <p:cNvSpPr>
              <a:spLocks noChangeArrowheads="1"/>
            </p:cNvSpPr>
            <p:nvPr/>
          </p:nvSpPr>
          <p:spPr bwMode="auto">
            <a:xfrm>
              <a:off x="3121" y="2633"/>
              <a:ext cx="40" cy="43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34" name="Freeform 1062"/>
            <p:cNvSpPr>
              <a:spLocks/>
            </p:cNvSpPr>
            <p:nvPr/>
          </p:nvSpPr>
          <p:spPr bwMode="auto">
            <a:xfrm>
              <a:off x="3506" y="3380"/>
              <a:ext cx="161" cy="224"/>
            </a:xfrm>
            <a:custGeom>
              <a:avLst/>
              <a:gdLst/>
              <a:ahLst/>
              <a:cxnLst>
                <a:cxn ang="0">
                  <a:pos x="45" y="13"/>
                </a:cxn>
                <a:cxn ang="0">
                  <a:pos x="22" y="69"/>
                </a:cxn>
                <a:cxn ang="0">
                  <a:pos x="45" y="13"/>
                </a:cxn>
              </a:cxnLst>
              <a:rect l="0" t="0" r="r" b="b"/>
              <a:pathLst>
                <a:path w="64" h="84">
                  <a:moveTo>
                    <a:pt x="45" y="13"/>
                  </a:moveTo>
                  <a:cubicBezTo>
                    <a:pt x="64" y="24"/>
                    <a:pt x="52" y="84"/>
                    <a:pt x="22" y="69"/>
                  </a:cubicBezTo>
                  <a:cubicBezTo>
                    <a:pt x="0" y="55"/>
                    <a:pt x="22" y="0"/>
                    <a:pt x="45" y="13"/>
                  </a:cubicBezTo>
                  <a:close/>
                </a:path>
              </a:pathLst>
            </a:custGeom>
            <a:solidFill>
              <a:srgbClr val="F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35" name="Freeform 1063"/>
            <p:cNvSpPr>
              <a:spLocks/>
            </p:cNvSpPr>
            <p:nvPr/>
          </p:nvSpPr>
          <p:spPr bwMode="auto">
            <a:xfrm>
              <a:off x="3524" y="3401"/>
              <a:ext cx="128" cy="182"/>
            </a:xfrm>
            <a:custGeom>
              <a:avLst/>
              <a:gdLst/>
              <a:ahLst/>
              <a:cxnLst>
                <a:cxn ang="0">
                  <a:pos x="36" y="10"/>
                </a:cxn>
                <a:cxn ang="0">
                  <a:pos x="17" y="55"/>
                </a:cxn>
                <a:cxn ang="0">
                  <a:pos x="36" y="10"/>
                </a:cxn>
              </a:cxnLst>
              <a:rect l="0" t="0" r="r" b="b"/>
              <a:pathLst>
                <a:path w="51" h="68">
                  <a:moveTo>
                    <a:pt x="36" y="10"/>
                  </a:moveTo>
                  <a:cubicBezTo>
                    <a:pt x="51" y="19"/>
                    <a:pt x="41" y="68"/>
                    <a:pt x="17" y="55"/>
                  </a:cubicBezTo>
                  <a:cubicBezTo>
                    <a:pt x="0" y="44"/>
                    <a:pt x="17" y="0"/>
                    <a:pt x="36" y="10"/>
                  </a:cubicBezTo>
                  <a:close/>
                </a:path>
              </a:pathLst>
            </a:custGeom>
            <a:solidFill>
              <a:srgbClr val="EB9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36" name="Freeform 1064"/>
            <p:cNvSpPr>
              <a:spLocks/>
            </p:cNvSpPr>
            <p:nvPr/>
          </p:nvSpPr>
          <p:spPr bwMode="auto">
            <a:xfrm>
              <a:off x="3524" y="3401"/>
              <a:ext cx="103" cy="150"/>
            </a:xfrm>
            <a:custGeom>
              <a:avLst/>
              <a:gdLst/>
              <a:ahLst/>
              <a:cxnLst>
                <a:cxn ang="0">
                  <a:pos x="41" y="17"/>
                </a:cxn>
                <a:cxn ang="0">
                  <a:pos x="36" y="10"/>
                </a:cxn>
                <a:cxn ang="0">
                  <a:pos x="17" y="55"/>
                </a:cxn>
                <a:cxn ang="0">
                  <a:pos x="19" y="56"/>
                </a:cxn>
                <a:cxn ang="0">
                  <a:pos x="41" y="17"/>
                </a:cxn>
              </a:cxnLst>
              <a:rect l="0" t="0" r="r" b="b"/>
              <a:pathLst>
                <a:path w="41" h="56">
                  <a:moveTo>
                    <a:pt x="41" y="17"/>
                  </a:moveTo>
                  <a:cubicBezTo>
                    <a:pt x="40" y="14"/>
                    <a:pt x="38" y="12"/>
                    <a:pt x="36" y="10"/>
                  </a:cubicBezTo>
                  <a:cubicBezTo>
                    <a:pt x="17" y="0"/>
                    <a:pt x="0" y="44"/>
                    <a:pt x="17" y="55"/>
                  </a:cubicBezTo>
                  <a:cubicBezTo>
                    <a:pt x="18" y="56"/>
                    <a:pt x="18" y="56"/>
                    <a:pt x="19" y="56"/>
                  </a:cubicBezTo>
                  <a:cubicBezTo>
                    <a:pt x="12" y="41"/>
                    <a:pt x="26" y="12"/>
                    <a:pt x="41" y="17"/>
                  </a:cubicBezTo>
                  <a:close/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37" name="Freeform 1065"/>
            <p:cNvSpPr>
              <a:spLocks/>
            </p:cNvSpPr>
            <p:nvPr/>
          </p:nvSpPr>
          <p:spPr bwMode="auto">
            <a:xfrm>
              <a:off x="3566" y="3471"/>
              <a:ext cx="21" cy="24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5" y="5"/>
                </a:cxn>
                <a:cxn ang="0">
                  <a:pos x="8" y="9"/>
                </a:cxn>
                <a:cxn ang="0">
                  <a:pos x="5" y="8"/>
                </a:cxn>
                <a:cxn ang="0">
                  <a:pos x="0" y="5"/>
                </a:cxn>
              </a:cxnLst>
              <a:rect l="0" t="0" r="r" b="b"/>
              <a:pathLst>
                <a:path w="8" h="9">
                  <a:moveTo>
                    <a:pt x="6" y="0"/>
                  </a:moveTo>
                  <a:cubicBezTo>
                    <a:pt x="6" y="1"/>
                    <a:pt x="5" y="3"/>
                    <a:pt x="5" y="5"/>
                  </a:cubicBezTo>
                  <a:cubicBezTo>
                    <a:pt x="5" y="7"/>
                    <a:pt x="7" y="8"/>
                    <a:pt x="8" y="9"/>
                  </a:cubicBezTo>
                  <a:cubicBezTo>
                    <a:pt x="7" y="9"/>
                    <a:pt x="6" y="8"/>
                    <a:pt x="5" y="8"/>
                  </a:cubicBezTo>
                  <a:cubicBezTo>
                    <a:pt x="3" y="8"/>
                    <a:pt x="1" y="7"/>
                    <a:pt x="0" y="5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38" name="Freeform 1066"/>
            <p:cNvSpPr>
              <a:spLocks/>
            </p:cNvSpPr>
            <p:nvPr/>
          </p:nvSpPr>
          <p:spPr bwMode="auto">
            <a:xfrm>
              <a:off x="3609" y="3441"/>
              <a:ext cx="23" cy="32"/>
            </a:xfrm>
            <a:custGeom>
              <a:avLst/>
              <a:gdLst/>
              <a:ahLst/>
              <a:cxnLst>
                <a:cxn ang="0">
                  <a:pos x="3" y="1"/>
                </a:cxn>
                <a:cxn ang="0">
                  <a:pos x="5" y="6"/>
                </a:cxn>
                <a:cxn ang="0">
                  <a:pos x="0" y="10"/>
                </a:cxn>
                <a:cxn ang="0">
                  <a:pos x="4" y="11"/>
                </a:cxn>
                <a:cxn ang="0">
                  <a:pos x="8" y="12"/>
                </a:cxn>
                <a:cxn ang="0">
                  <a:pos x="8" y="6"/>
                </a:cxn>
                <a:cxn ang="0">
                  <a:pos x="6" y="2"/>
                </a:cxn>
                <a:cxn ang="0">
                  <a:pos x="6" y="0"/>
                </a:cxn>
              </a:cxnLst>
              <a:rect l="0" t="0" r="r" b="b"/>
              <a:pathLst>
                <a:path w="9" h="12">
                  <a:moveTo>
                    <a:pt x="3" y="1"/>
                  </a:moveTo>
                  <a:cubicBezTo>
                    <a:pt x="5" y="2"/>
                    <a:pt x="6" y="4"/>
                    <a:pt x="5" y="6"/>
                  </a:cubicBezTo>
                  <a:cubicBezTo>
                    <a:pt x="5" y="9"/>
                    <a:pt x="3" y="10"/>
                    <a:pt x="0" y="10"/>
                  </a:cubicBezTo>
                  <a:cubicBezTo>
                    <a:pt x="1" y="10"/>
                    <a:pt x="3" y="10"/>
                    <a:pt x="4" y="11"/>
                  </a:cubicBezTo>
                  <a:cubicBezTo>
                    <a:pt x="5" y="11"/>
                    <a:pt x="7" y="12"/>
                    <a:pt x="8" y="12"/>
                  </a:cubicBezTo>
                  <a:cubicBezTo>
                    <a:pt x="9" y="11"/>
                    <a:pt x="8" y="7"/>
                    <a:pt x="8" y="6"/>
                  </a:cubicBezTo>
                  <a:cubicBezTo>
                    <a:pt x="8" y="5"/>
                    <a:pt x="7" y="4"/>
                    <a:pt x="6" y="2"/>
                  </a:cubicBezTo>
                  <a:cubicBezTo>
                    <a:pt x="6" y="2"/>
                    <a:pt x="6" y="1"/>
                    <a:pt x="6" y="0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39" name="Freeform 1067"/>
            <p:cNvSpPr>
              <a:spLocks/>
            </p:cNvSpPr>
            <p:nvPr/>
          </p:nvSpPr>
          <p:spPr bwMode="auto">
            <a:xfrm>
              <a:off x="3564" y="3535"/>
              <a:ext cx="48" cy="1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2" y="2"/>
                </a:cxn>
                <a:cxn ang="0">
                  <a:pos x="8" y="4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2" y="5"/>
                </a:cxn>
                <a:cxn ang="0">
                  <a:pos x="8" y="7"/>
                </a:cxn>
                <a:cxn ang="0">
                  <a:pos x="19" y="1"/>
                </a:cxn>
                <a:cxn ang="0">
                  <a:pos x="16" y="1"/>
                </a:cxn>
              </a:cxnLst>
              <a:rect l="0" t="0" r="r" b="b"/>
              <a:pathLst>
                <a:path w="19" h="7">
                  <a:moveTo>
                    <a:pt x="11" y="0"/>
                  </a:moveTo>
                  <a:cubicBezTo>
                    <a:pt x="12" y="0"/>
                    <a:pt x="12" y="2"/>
                    <a:pt x="12" y="2"/>
                  </a:cubicBezTo>
                  <a:cubicBezTo>
                    <a:pt x="11" y="4"/>
                    <a:pt x="9" y="4"/>
                    <a:pt x="8" y="4"/>
                  </a:cubicBezTo>
                  <a:cubicBezTo>
                    <a:pt x="6" y="4"/>
                    <a:pt x="3" y="3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1" y="4"/>
                    <a:pt x="2" y="5"/>
                  </a:cubicBezTo>
                  <a:cubicBezTo>
                    <a:pt x="4" y="6"/>
                    <a:pt x="6" y="7"/>
                    <a:pt x="8" y="7"/>
                  </a:cubicBezTo>
                  <a:cubicBezTo>
                    <a:pt x="12" y="7"/>
                    <a:pt x="17" y="5"/>
                    <a:pt x="19" y="1"/>
                  </a:cubicBezTo>
                  <a:cubicBezTo>
                    <a:pt x="18" y="2"/>
                    <a:pt x="17" y="1"/>
                    <a:pt x="16" y="1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40" name="Freeform 1068"/>
            <p:cNvSpPr>
              <a:spLocks/>
            </p:cNvSpPr>
            <p:nvPr/>
          </p:nvSpPr>
          <p:spPr bwMode="auto">
            <a:xfrm>
              <a:off x="2714" y="3404"/>
              <a:ext cx="140" cy="171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32" y="61"/>
                </a:cxn>
                <a:cxn ang="0">
                  <a:pos x="25" y="4"/>
                </a:cxn>
              </a:cxnLst>
              <a:rect l="0" t="0" r="r" b="b"/>
              <a:pathLst>
                <a:path w="56" h="64">
                  <a:moveTo>
                    <a:pt x="25" y="4"/>
                  </a:moveTo>
                  <a:cubicBezTo>
                    <a:pt x="0" y="9"/>
                    <a:pt x="8" y="64"/>
                    <a:pt x="32" y="61"/>
                  </a:cubicBezTo>
                  <a:cubicBezTo>
                    <a:pt x="56" y="58"/>
                    <a:pt x="49" y="0"/>
                    <a:pt x="25" y="4"/>
                  </a:cubicBezTo>
                  <a:close/>
                </a:path>
              </a:pathLst>
            </a:custGeom>
            <a:solidFill>
              <a:srgbClr val="F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41" name="Freeform 1069"/>
            <p:cNvSpPr>
              <a:spLocks/>
            </p:cNvSpPr>
            <p:nvPr/>
          </p:nvSpPr>
          <p:spPr bwMode="auto">
            <a:xfrm>
              <a:off x="2731" y="3420"/>
              <a:ext cx="110" cy="139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25" y="50"/>
                </a:cxn>
                <a:cxn ang="0">
                  <a:pos x="18" y="3"/>
                </a:cxn>
              </a:cxnLst>
              <a:rect l="0" t="0" r="r" b="b"/>
              <a:pathLst>
                <a:path w="44" h="52">
                  <a:moveTo>
                    <a:pt x="18" y="3"/>
                  </a:moveTo>
                  <a:cubicBezTo>
                    <a:pt x="0" y="6"/>
                    <a:pt x="6" y="52"/>
                    <a:pt x="25" y="50"/>
                  </a:cubicBezTo>
                  <a:cubicBezTo>
                    <a:pt x="44" y="48"/>
                    <a:pt x="37" y="0"/>
                    <a:pt x="18" y="3"/>
                  </a:cubicBezTo>
                  <a:close/>
                </a:path>
              </a:pathLst>
            </a:custGeom>
            <a:solidFill>
              <a:srgbClr val="EB9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42" name="Freeform 1070"/>
            <p:cNvSpPr>
              <a:spLocks/>
            </p:cNvSpPr>
            <p:nvPr/>
          </p:nvSpPr>
          <p:spPr bwMode="auto">
            <a:xfrm>
              <a:off x="2734" y="3425"/>
              <a:ext cx="67" cy="128"/>
            </a:xfrm>
            <a:custGeom>
              <a:avLst/>
              <a:gdLst/>
              <a:ahLst/>
              <a:cxnLst>
                <a:cxn ang="0">
                  <a:pos x="25" y="5"/>
                </a:cxn>
                <a:cxn ang="0">
                  <a:pos x="27" y="5"/>
                </a:cxn>
                <a:cxn ang="0">
                  <a:pos x="17" y="1"/>
                </a:cxn>
                <a:cxn ang="0">
                  <a:pos x="22" y="48"/>
                </a:cxn>
                <a:cxn ang="0">
                  <a:pos x="25" y="5"/>
                </a:cxn>
              </a:cxnLst>
              <a:rect l="0" t="0" r="r" b="b"/>
              <a:pathLst>
                <a:path w="27" h="48">
                  <a:moveTo>
                    <a:pt x="25" y="5"/>
                  </a:moveTo>
                  <a:cubicBezTo>
                    <a:pt x="26" y="5"/>
                    <a:pt x="27" y="5"/>
                    <a:pt x="27" y="5"/>
                  </a:cubicBezTo>
                  <a:cubicBezTo>
                    <a:pt x="24" y="2"/>
                    <a:pt x="21" y="0"/>
                    <a:pt x="17" y="1"/>
                  </a:cubicBezTo>
                  <a:cubicBezTo>
                    <a:pt x="0" y="4"/>
                    <a:pt x="4" y="48"/>
                    <a:pt x="22" y="48"/>
                  </a:cubicBezTo>
                  <a:cubicBezTo>
                    <a:pt x="12" y="37"/>
                    <a:pt x="11" y="8"/>
                    <a:pt x="25" y="5"/>
                  </a:cubicBezTo>
                  <a:close/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43" name="Freeform 1071"/>
            <p:cNvSpPr>
              <a:spLocks/>
            </p:cNvSpPr>
            <p:nvPr/>
          </p:nvSpPr>
          <p:spPr bwMode="auto">
            <a:xfrm>
              <a:off x="2779" y="3436"/>
              <a:ext cx="37" cy="32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3" y="7"/>
                </a:cxn>
                <a:cxn ang="0">
                  <a:pos x="6" y="12"/>
                </a:cxn>
                <a:cxn ang="0">
                  <a:pos x="8" y="4"/>
                </a:cxn>
                <a:cxn ang="0">
                  <a:pos x="0" y="2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10" y="2"/>
                    <a:pt x="12" y="4"/>
                    <a:pt x="13" y="7"/>
                  </a:cubicBezTo>
                  <a:cubicBezTo>
                    <a:pt x="15" y="12"/>
                    <a:pt x="10" y="11"/>
                    <a:pt x="6" y="12"/>
                  </a:cubicBezTo>
                  <a:cubicBezTo>
                    <a:pt x="10" y="11"/>
                    <a:pt x="11" y="8"/>
                    <a:pt x="8" y="4"/>
                  </a:cubicBezTo>
                  <a:cubicBezTo>
                    <a:pt x="6" y="1"/>
                    <a:pt x="3" y="3"/>
                    <a:pt x="0" y="2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44" name="Freeform 1072"/>
            <p:cNvSpPr>
              <a:spLocks/>
            </p:cNvSpPr>
            <p:nvPr/>
          </p:nvSpPr>
          <p:spPr bwMode="auto">
            <a:xfrm>
              <a:off x="2751" y="3468"/>
              <a:ext cx="43" cy="29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7" y="9"/>
                </a:cxn>
                <a:cxn ang="0">
                  <a:pos x="10" y="10"/>
                </a:cxn>
                <a:cxn ang="0">
                  <a:pos x="5" y="10"/>
                </a:cxn>
                <a:cxn ang="0">
                  <a:pos x="0" y="9"/>
                </a:cxn>
              </a:cxnLst>
              <a:rect l="0" t="0" r="r" b="b"/>
              <a:pathLst>
                <a:path w="17" h="11">
                  <a:moveTo>
                    <a:pt x="8" y="0"/>
                  </a:moveTo>
                  <a:cubicBezTo>
                    <a:pt x="6" y="6"/>
                    <a:pt x="12" y="8"/>
                    <a:pt x="17" y="9"/>
                  </a:cubicBezTo>
                  <a:cubicBezTo>
                    <a:pt x="15" y="9"/>
                    <a:pt x="13" y="10"/>
                    <a:pt x="10" y="10"/>
                  </a:cubicBezTo>
                  <a:cubicBezTo>
                    <a:pt x="8" y="11"/>
                    <a:pt x="7" y="11"/>
                    <a:pt x="5" y="10"/>
                  </a:cubicBezTo>
                  <a:cubicBezTo>
                    <a:pt x="3" y="10"/>
                    <a:pt x="2" y="9"/>
                    <a:pt x="0" y="9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45" name="Freeform 1073"/>
            <p:cNvSpPr>
              <a:spLocks/>
            </p:cNvSpPr>
            <p:nvPr/>
          </p:nvSpPr>
          <p:spPr bwMode="auto">
            <a:xfrm>
              <a:off x="2761" y="3503"/>
              <a:ext cx="53" cy="5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1" y="8"/>
                </a:cxn>
                <a:cxn ang="0">
                  <a:pos x="13" y="9"/>
                </a:cxn>
                <a:cxn ang="0">
                  <a:pos x="13" y="13"/>
                </a:cxn>
                <a:cxn ang="0">
                  <a:pos x="19" y="14"/>
                </a:cxn>
                <a:cxn ang="0">
                  <a:pos x="14" y="18"/>
                </a:cxn>
                <a:cxn ang="0">
                  <a:pos x="7" y="17"/>
                </a:cxn>
                <a:cxn ang="0">
                  <a:pos x="4" y="12"/>
                </a:cxn>
                <a:cxn ang="0">
                  <a:pos x="0" y="2"/>
                </a:cxn>
              </a:cxnLst>
              <a:rect l="0" t="0" r="r" b="b"/>
              <a:pathLst>
                <a:path w="21" h="19">
                  <a:moveTo>
                    <a:pt x="3" y="0"/>
                  </a:moveTo>
                  <a:cubicBezTo>
                    <a:pt x="3" y="9"/>
                    <a:pt x="15" y="7"/>
                    <a:pt x="21" y="8"/>
                  </a:cubicBezTo>
                  <a:cubicBezTo>
                    <a:pt x="19" y="8"/>
                    <a:pt x="15" y="8"/>
                    <a:pt x="13" y="9"/>
                  </a:cubicBezTo>
                  <a:cubicBezTo>
                    <a:pt x="12" y="10"/>
                    <a:pt x="12" y="12"/>
                    <a:pt x="13" y="13"/>
                  </a:cubicBezTo>
                  <a:cubicBezTo>
                    <a:pt x="14" y="15"/>
                    <a:pt x="17" y="14"/>
                    <a:pt x="19" y="14"/>
                  </a:cubicBezTo>
                  <a:cubicBezTo>
                    <a:pt x="18" y="17"/>
                    <a:pt x="16" y="17"/>
                    <a:pt x="14" y="18"/>
                  </a:cubicBezTo>
                  <a:cubicBezTo>
                    <a:pt x="12" y="19"/>
                    <a:pt x="9" y="19"/>
                    <a:pt x="7" y="17"/>
                  </a:cubicBezTo>
                  <a:cubicBezTo>
                    <a:pt x="6" y="16"/>
                    <a:pt x="4" y="14"/>
                    <a:pt x="4" y="12"/>
                  </a:cubicBezTo>
                  <a:cubicBezTo>
                    <a:pt x="3" y="9"/>
                    <a:pt x="3" y="4"/>
                    <a:pt x="0" y="2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46" name="Freeform 1074"/>
            <p:cNvSpPr>
              <a:spLocks/>
            </p:cNvSpPr>
            <p:nvPr/>
          </p:nvSpPr>
          <p:spPr bwMode="auto">
            <a:xfrm>
              <a:off x="3071" y="3092"/>
              <a:ext cx="150" cy="163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57" y="21"/>
                </a:cxn>
                <a:cxn ang="0">
                  <a:pos x="0" y="37"/>
                </a:cxn>
              </a:cxnLst>
              <a:rect l="0" t="0" r="r" b="b"/>
              <a:pathLst>
                <a:path w="60" h="61">
                  <a:moveTo>
                    <a:pt x="0" y="37"/>
                  </a:moveTo>
                  <a:cubicBezTo>
                    <a:pt x="0" y="61"/>
                    <a:pt x="60" y="43"/>
                    <a:pt x="57" y="21"/>
                  </a:cubicBezTo>
                  <a:cubicBezTo>
                    <a:pt x="53" y="0"/>
                    <a:pt x="3" y="9"/>
                    <a:pt x="0" y="37"/>
                  </a:cubicBezTo>
                  <a:close/>
                </a:path>
              </a:pathLst>
            </a:custGeom>
            <a:solidFill>
              <a:srgbClr val="FDF5F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47" name="Freeform 1075"/>
            <p:cNvSpPr>
              <a:spLocks/>
            </p:cNvSpPr>
            <p:nvPr/>
          </p:nvSpPr>
          <p:spPr bwMode="auto">
            <a:xfrm>
              <a:off x="3081" y="3105"/>
              <a:ext cx="130" cy="136"/>
            </a:xfrm>
            <a:custGeom>
              <a:avLst/>
              <a:gdLst/>
              <a:ahLst/>
              <a:cxnLst>
                <a:cxn ang="0">
                  <a:pos x="0" y="31"/>
                </a:cxn>
                <a:cxn ang="0">
                  <a:pos x="48" y="17"/>
                </a:cxn>
                <a:cxn ang="0">
                  <a:pos x="0" y="31"/>
                </a:cxn>
              </a:cxnLst>
              <a:rect l="0" t="0" r="r" b="b"/>
              <a:pathLst>
                <a:path w="52" h="51">
                  <a:moveTo>
                    <a:pt x="0" y="31"/>
                  </a:moveTo>
                  <a:cubicBezTo>
                    <a:pt x="0" y="51"/>
                    <a:pt x="52" y="35"/>
                    <a:pt x="48" y="17"/>
                  </a:cubicBezTo>
                  <a:cubicBezTo>
                    <a:pt x="45" y="0"/>
                    <a:pt x="2" y="9"/>
                    <a:pt x="0" y="31"/>
                  </a:cubicBezTo>
                  <a:close/>
                </a:path>
              </a:pathLst>
            </a:custGeom>
            <a:solidFill>
              <a:srgbClr val="EB9BAB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48" name="Freeform 1076"/>
            <p:cNvSpPr>
              <a:spLocks/>
            </p:cNvSpPr>
            <p:nvPr/>
          </p:nvSpPr>
          <p:spPr bwMode="auto">
            <a:xfrm>
              <a:off x="3081" y="3105"/>
              <a:ext cx="120" cy="107"/>
            </a:xfrm>
            <a:custGeom>
              <a:avLst/>
              <a:gdLst/>
              <a:ahLst/>
              <a:cxnLst>
                <a:cxn ang="0">
                  <a:pos x="8" y="39"/>
                </a:cxn>
                <a:cxn ang="0">
                  <a:pos x="48" y="17"/>
                </a:cxn>
                <a:cxn ang="0">
                  <a:pos x="0" y="31"/>
                </a:cxn>
                <a:cxn ang="0">
                  <a:pos x="8" y="40"/>
                </a:cxn>
                <a:cxn ang="0">
                  <a:pos x="8" y="39"/>
                </a:cxn>
              </a:cxnLst>
              <a:rect l="0" t="0" r="r" b="b"/>
              <a:pathLst>
                <a:path w="48" h="40">
                  <a:moveTo>
                    <a:pt x="8" y="39"/>
                  </a:moveTo>
                  <a:cubicBezTo>
                    <a:pt x="10" y="22"/>
                    <a:pt x="35" y="13"/>
                    <a:pt x="48" y="17"/>
                  </a:cubicBezTo>
                  <a:cubicBezTo>
                    <a:pt x="44" y="0"/>
                    <a:pt x="2" y="9"/>
                    <a:pt x="0" y="31"/>
                  </a:cubicBezTo>
                  <a:cubicBezTo>
                    <a:pt x="0" y="36"/>
                    <a:pt x="3" y="39"/>
                    <a:pt x="8" y="40"/>
                  </a:cubicBezTo>
                  <a:cubicBezTo>
                    <a:pt x="8" y="40"/>
                    <a:pt x="8" y="39"/>
                    <a:pt x="8" y="39"/>
                  </a:cubicBezTo>
                  <a:close/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49" name="Freeform 1077"/>
            <p:cNvSpPr>
              <a:spLocks/>
            </p:cNvSpPr>
            <p:nvPr/>
          </p:nvSpPr>
          <p:spPr bwMode="auto">
            <a:xfrm>
              <a:off x="3129" y="3151"/>
              <a:ext cx="17" cy="18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7" y="7"/>
                </a:cxn>
                <a:cxn ang="0">
                  <a:pos x="2" y="4"/>
                </a:cxn>
                <a:cxn ang="0">
                  <a:pos x="0" y="6"/>
                </a:cxn>
                <a:cxn ang="0">
                  <a:pos x="0" y="0"/>
                </a:cxn>
              </a:cxnLst>
              <a:rect l="0" t="0" r="r" b="b"/>
              <a:pathLst>
                <a:path w="7" h="7">
                  <a:moveTo>
                    <a:pt x="6" y="1"/>
                  </a:moveTo>
                  <a:cubicBezTo>
                    <a:pt x="7" y="3"/>
                    <a:pt x="7" y="5"/>
                    <a:pt x="7" y="7"/>
                  </a:cubicBezTo>
                  <a:cubicBezTo>
                    <a:pt x="6" y="5"/>
                    <a:pt x="5" y="3"/>
                    <a:pt x="2" y="4"/>
                  </a:cubicBezTo>
                  <a:cubicBezTo>
                    <a:pt x="2" y="4"/>
                    <a:pt x="0" y="5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50" name="Freeform 1078"/>
            <p:cNvSpPr>
              <a:spLocks/>
            </p:cNvSpPr>
            <p:nvPr/>
          </p:nvSpPr>
          <p:spPr bwMode="auto">
            <a:xfrm>
              <a:off x="3174" y="3137"/>
              <a:ext cx="30" cy="46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8" y="8"/>
                </a:cxn>
                <a:cxn ang="0">
                  <a:pos x="4" y="17"/>
                </a:cxn>
                <a:cxn ang="0">
                  <a:pos x="11" y="9"/>
                </a:cxn>
                <a:cxn ang="0">
                  <a:pos x="12" y="5"/>
                </a:cxn>
                <a:cxn ang="0">
                  <a:pos x="6" y="0"/>
                </a:cxn>
              </a:cxnLst>
              <a:rect l="0" t="0" r="r" b="b"/>
              <a:pathLst>
                <a:path w="12" h="17">
                  <a:moveTo>
                    <a:pt x="0" y="4"/>
                  </a:moveTo>
                  <a:cubicBezTo>
                    <a:pt x="3" y="3"/>
                    <a:pt x="7" y="4"/>
                    <a:pt x="8" y="8"/>
                  </a:cubicBezTo>
                  <a:cubicBezTo>
                    <a:pt x="8" y="11"/>
                    <a:pt x="6" y="15"/>
                    <a:pt x="4" y="17"/>
                  </a:cubicBezTo>
                  <a:cubicBezTo>
                    <a:pt x="7" y="17"/>
                    <a:pt x="10" y="13"/>
                    <a:pt x="11" y="9"/>
                  </a:cubicBezTo>
                  <a:cubicBezTo>
                    <a:pt x="12" y="8"/>
                    <a:pt x="12" y="6"/>
                    <a:pt x="12" y="5"/>
                  </a:cubicBezTo>
                  <a:cubicBezTo>
                    <a:pt x="10" y="2"/>
                    <a:pt x="8" y="1"/>
                    <a:pt x="6" y="0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51" name="Freeform 1079"/>
            <p:cNvSpPr>
              <a:spLocks/>
            </p:cNvSpPr>
            <p:nvPr/>
          </p:nvSpPr>
          <p:spPr bwMode="auto">
            <a:xfrm>
              <a:off x="3091" y="3185"/>
              <a:ext cx="48" cy="2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0" y="8"/>
                </a:cxn>
                <a:cxn ang="0">
                  <a:pos x="15" y="4"/>
                </a:cxn>
                <a:cxn ang="0">
                  <a:pos x="16" y="0"/>
                </a:cxn>
                <a:cxn ang="0">
                  <a:pos x="17" y="4"/>
                </a:cxn>
                <a:cxn ang="0">
                  <a:pos x="18" y="7"/>
                </a:cxn>
                <a:cxn ang="0">
                  <a:pos x="19" y="9"/>
                </a:cxn>
                <a:cxn ang="0">
                  <a:pos x="16" y="10"/>
                </a:cxn>
                <a:cxn ang="0">
                  <a:pos x="9" y="10"/>
                </a:cxn>
                <a:cxn ang="0">
                  <a:pos x="4" y="9"/>
                </a:cxn>
                <a:cxn ang="0">
                  <a:pos x="0" y="5"/>
                </a:cxn>
              </a:cxnLst>
              <a:rect l="0" t="0" r="r" b="b"/>
              <a:pathLst>
                <a:path w="19" h="10">
                  <a:moveTo>
                    <a:pt x="6" y="0"/>
                  </a:moveTo>
                  <a:cubicBezTo>
                    <a:pt x="5" y="4"/>
                    <a:pt x="6" y="8"/>
                    <a:pt x="10" y="8"/>
                  </a:cubicBezTo>
                  <a:cubicBezTo>
                    <a:pt x="12" y="8"/>
                    <a:pt x="14" y="7"/>
                    <a:pt x="15" y="4"/>
                  </a:cubicBezTo>
                  <a:cubicBezTo>
                    <a:pt x="16" y="3"/>
                    <a:pt x="16" y="1"/>
                    <a:pt x="16" y="0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5"/>
                    <a:pt x="18" y="6"/>
                    <a:pt x="18" y="7"/>
                  </a:cubicBezTo>
                  <a:cubicBezTo>
                    <a:pt x="18" y="8"/>
                    <a:pt x="19" y="8"/>
                    <a:pt x="19" y="9"/>
                  </a:cubicBezTo>
                  <a:cubicBezTo>
                    <a:pt x="18" y="9"/>
                    <a:pt x="17" y="10"/>
                    <a:pt x="16" y="10"/>
                  </a:cubicBezTo>
                  <a:cubicBezTo>
                    <a:pt x="14" y="10"/>
                    <a:pt x="12" y="10"/>
                    <a:pt x="9" y="10"/>
                  </a:cubicBezTo>
                  <a:cubicBezTo>
                    <a:pt x="8" y="10"/>
                    <a:pt x="6" y="9"/>
                    <a:pt x="4" y="9"/>
                  </a:cubicBezTo>
                  <a:cubicBezTo>
                    <a:pt x="2" y="9"/>
                    <a:pt x="1" y="7"/>
                    <a:pt x="0" y="5"/>
                  </a:cubicBezTo>
                </a:path>
              </a:pathLst>
            </a:custGeom>
            <a:solidFill>
              <a:srgbClr val="DD7A9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52" name="Freeform 1080"/>
            <p:cNvSpPr>
              <a:spLocks/>
            </p:cNvSpPr>
            <p:nvPr/>
          </p:nvSpPr>
          <p:spPr bwMode="auto">
            <a:xfrm>
              <a:off x="2974" y="3247"/>
              <a:ext cx="192" cy="138"/>
            </a:xfrm>
            <a:custGeom>
              <a:avLst/>
              <a:gdLst/>
              <a:ahLst/>
              <a:cxnLst>
                <a:cxn ang="0">
                  <a:pos x="0" y="52"/>
                </a:cxn>
                <a:cxn ang="0">
                  <a:pos x="77" y="0"/>
                </a:cxn>
                <a:cxn ang="0">
                  <a:pos x="0" y="52"/>
                </a:cxn>
              </a:cxnLst>
              <a:rect l="0" t="0" r="r" b="b"/>
              <a:pathLst>
                <a:path w="77" h="52">
                  <a:moveTo>
                    <a:pt x="0" y="52"/>
                  </a:moveTo>
                  <a:cubicBezTo>
                    <a:pt x="6" y="31"/>
                    <a:pt x="29" y="0"/>
                    <a:pt x="77" y="0"/>
                  </a:cubicBezTo>
                  <a:cubicBezTo>
                    <a:pt x="55" y="4"/>
                    <a:pt x="22" y="11"/>
                    <a:pt x="0" y="52"/>
                  </a:cubicBezTo>
                  <a:close/>
                </a:path>
              </a:pathLst>
            </a:custGeom>
            <a:solidFill>
              <a:srgbClr val="DEE6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53" name="Freeform 1081"/>
            <p:cNvSpPr>
              <a:spLocks/>
            </p:cNvSpPr>
            <p:nvPr/>
          </p:nvSpPr>
          <p:spPr bwMode="auto">
            <a:xfrm>
              <a:off x="3264" y="3289"/>
              <a:ext cx="115" cy="2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" y="81"/>
                </a:cxn>
                <a:cxn ang="0">
                  <a:pos x="0" y="0"/>
                </a:cxn>
              </a:cxnLst>
              <a:rect l="0" t="0" r="r" b="b"/>
              <a:pathLst>
                <a:path w="46" h="81">
                  <a:moveTo>
                    <a:pt x="0" y="0"/>
                  </a:moveTo>
                  <a:cubicBezTo>
                    <a:pt x="16" y="7"/>
                    <a:pt x="42" y="28"/>
                    <a:pt x="31" y="81"/>
                  </a:cubicBezTo>
                  <a:cubicBezTo>
                    <a:pt x="38" y="63"/>
                    <a:pt x="46" y="16"/>
                    <a:pt x="0" y="0"/>
                  </a:cubicBezTo>
                  <a:close/>
                </a:path>
              </a:pathLst>
            </a:custGeom>
            <a:solidFill>
              <a:srgbClr val="DEE6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54" name="Freeform 1082"/>
            <p:cNvSpPr>
              <a:spLocks/>
            </p:cNvSpPr>
            <p:nvPr/>
          </p:nvSpPr>
          <p:spPr bwMode="auto">
            <a:xfrm>
              <a:off x="3116" y="3545"/>
              <a:ext cx="203" cy="120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81" y="0"/>
                </a:cxn>
                <a:cxn ang="0">
                  <a:pos x="0" y="29"/>
                </a:cxn>
              </a:cxnLst>
              <a:rect l="0" t="0" r="r" b="b"/>
              <a:pathLst>
                <a:path w="81" h="45">
                  <a:moveTo>
                    <a:pt x="0" y="29"/>
                  </a:moveTo>
                  <a:cubicBezTo>
                    <a:pt x="21" y="36"/>
                    <a:pt x="65" y="29"/>
                    <a:pt x="81" y="0"/>
                  </a:cubicBezTo>
                  <a:cubicBezTo>
                    <a:pt x="73" y="21"/>
                    <a:pt x="38" y="45"/>
                    <a:pt x="0" y="29"/>
                  </a:cubicBezTo>
                  <a:close/>
                </a:path>
              </a:pathLst>
            </a:custGeom>
            <a:solidFill>
              <a:srgbClr val="DEE6F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55" name="Oval 1083"/>
            <p:cNvSpPr>
              <a:spLocks noChangeArrowheads="1"/>
            </p:cNvSpPr>
            <p:nvPr/>
          </p:nvSpPr>
          <p:spPr bwMode="auto">
            <a:xfrm>
              <a:off x="3091" y="2607"/>
              <a:ext cx="123" cy="130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56" name="Oval 1084"/>
            <p:cNvSpPr>
              <a:spLocks noChangeArrowheads="1"/>
            </p:cNvSpPr>
            <p:nvPr/>
          </p:nvSpPr>
          <p:spPr bwMode="auto">
            <a:xfrm>
              <a:off x="2754" y="2908"/>
              <a:ext cx="122" cy="128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57" name="Oval 1085"/>
            <p:cNvSpPr>
              <a:spLocks noChangeArrowheads="1"/>
            </p:cNvSpPr>
            <p:nvPr/>
          </p:nvSpPr>
          <p:spPr bwMode="auto">
            <a:xfrm>
              <a:off x="2779" y="2929"/>
              <a:ext cx="40" cy="43"/>
            </a:xfrm>
            <a:prstGeom prst="ellipse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58" name="Oval 1086"/>
            <p:cNvSpPr>
              <a:spLocks noChangeArrowheads="1"/>
            </p:cNvSpPr>
            <p:nvPr/>
          </p:nvSpPr>
          <p:spPr bwMode="auto">
            <a:xfrm>
              <a:off x="3414" y="2785"/>
              <a:ext cx="60" cy="118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59" name="Freeform 1087"/>
            <p:cNvSpPr>
              <a:spLocks/>
            </p:cNvSpPr>
            <p:nvPr/>
          </p:nvSpPr>
          <p:spPr bwMode="auto">
            <a:xfrm>
              <a:off x="3169" y="2801"/>
              <a:ext cx="115" cy="80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44" y="9"/>
                </a:cxn>
                <a:cxn ang="0">
                  <a:pos x="27" y="27"/>
                </a:cxn>
                <a:cxn ang="0">
                  <a:pos x="2" y="22"/>
                </a:cxn>
                <a:cxn ang="0">
                  <a:pos x="20" y="4"/>
                </a:cxn>
              </a:cxnLst>
              <a:rect l="0" t="0" r="r" b="b"/>
              <a:pathLst>
                <a:path w="46" h="30">
                  <a:moveTo>
                    <a:pt x="20" y="4"/>
                  </a:moveTo>
                  <a:cubicBezTo>
                    <a:pt x="31" y="0"/>
                    <a:pt x="42" y="3"/>
                    <a:pt x="44" y="9"/>
                  </a:cubicBezTo>
                  <a:cubicBezTo>
                    <a:pt x="46" y="16"/>
                    <a:pt x="38" y="24"/>
                    <a:pt x="27" y="27"/>
                  </a:cubicBezTo>
                  <a:cubicBezTo>
                    <a:pt x="15" y="30"/>
                    <a:pt x="4" y="28"/>
                    <a:pt x="2" y="22"/>
                  </a:cubicBezTo>
                  <a:cubicBezTo>
                    <a:pt x="0" y="15"/>
                    <a:pt x="8" y="7"/>
                    <a:pt x="20" y="4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60" name="Oval 1088"/>
            <p:cNvSpPr>
              <a:spLocks noChangeArrowheads="1"/>
            </p:cNvSpPr>
            <p:nvPr/>
          </p:nvSpPr>
          <p:spPr bwMode="auto">
            <a:xfrm>
              <a:off x="3006" y="2804"/>
              <a:ext cx="68" cy="72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61" name="Oval 1089"/>
            <p:cNvSpPr>
              <a:spLocks noChangeArrowheads="1"/>
            </p:cNvSpPr>
            <p:nvPr/>
          </p:nvSpPr>
          <p:spPr bwMode="auto">
            <a:xfrm>
              <a:off x="3526" y="2700"/>
              <a:ext cx="68" cy="72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62" name="Oval 1090"/>
            <p:cNvSpPr>
              <a:spLocks noChangeArrowheads="1"/>
            </p:cNvSpPr>
            <p:nvPr/>
          </p:nvSpPr>
          <p:spPr bwMode="auto">
            <a:xfrm>
              <a:off x="2769" y="3657"/>
              <a:ext cx="17" cy="16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63" name="Oval 1091"/>
            <p:cNvSpPr>
              <a:spLocks noChangeArrowheads="1"/>
            </p:cNvSpPr>
            <p:nvPr/>
          </p:nvSpPr>
          <p:spPr bwMode="auto">
            <a:xfrm>
              <a:off x="2689" y="3700"/>
              <a:ext cx="15" cy="19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64" name="Oval 1092"/>
            <p:cNvSpPr>
              <a:spLocks noChangeArrowheads="1"/>
            </p:cNvSpPr>
            <p:nvPr/>
          </p:nvSpPr>
          <p:spPr bwMode="auto">
            <a:xfrm>
              <a:off x="2706" y="3601"/>
              <a:ext cx="15" cy="16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65" name="Oval 1093"/>
            <p:cNvSpPr>
              <a:spLocks noChangeArrowheads="1"/>
            </p:cNvSpPr>
            <p:nvPr/>
          </p:nvSpPr>
          <p:spPr bwMode="auto">
            <a:xfrm>
              <a:off x="2796" y="3265"/>
              <a:ext cx="18" cy="16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66" name="Oval 1094"/>
            <p:cNvSpPr>
              <a:spLocks noChangeArrowheads="1"/>
            </p:cNvSpPr>
            <p:nvPr/>
          </p:nvSpPr>
          <p:spPr bwMode="auto">
            <a:xfrm>
              <a:off x="2684" y="3372"/>
              <a:ext cx="15" cy="16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67" name="Oval 1095"/>
            <p:cNvSpPr>
              <a:spLocks noChangeArrowheads="1"/>
            </p:cNvSpPr>
            <p:nvPr/>
          </p:nvSpPr>
          <p:spPr bwMode="auto">
            <a:xfrm>
              <a:off x="2724" y="3289"/>
              <a:ext cx="17" cy="16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68" name="Oval 1096"/>
            <p:cNvSpPr>
              <a:spLocks noChangeArrowheads="1"/>
            </p:cNvSpPr>
            <p:nvPr/>
          </p:nvSpPr>
          <p:spPr bwMode="auto">
            <a:xfrm>
              <a:off x="2629" y="3356"/>
              <a:ext cx="15" cy="19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69" name="Oval 1097"/>
            <p:cNvSpPr>
              <a:spLocks noChangeArrowheads="1"/>
            </p:cNvSpPr>
            <p:nvPr/>
          </p:nvSpPr>
          <p:spPr bwMode="auto">
            <a:xfrm>
              <a:off x="2614" y="3484"/>
              <a:ext cx="17" cy="16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70" name="Oval 1098"/>
            <p:cNvSpPr>
              <a:spLocks noChangeArrowheads="1"/>
            </p:cNvSpPr>
            <p:nvPr/>
          </p:nvSpPr>
          <p:spPr bwMode="auto">
            <a:xfrm>
              <a:off x="2591" y="3596"/>
              <a:ext cx="18" cy="16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71" name="Oval 1099"/>
            <p:cNvSpPr>
              <a:spLocks noChangeArrowheads="1"/>
            </p:cNvSpPr>
            <p:nvPr/>
          </p:nvSpPr>
          <p:spPr bwMode="auto">
            <a:xfrm>
              <a:off x="3249" y="3041"/>
              <a:ext cx="15" cy="16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72" name="Oval 1100"/>
            <p:cNvSpPr>
              <a:spLocks noChangeArrowheads="1"/>
            </p:cNvSpPr>
            <p:nvPr/>
          </p:nvSpPr>
          <p:spPr bwMode="auto">
            <a:xfrm>
              <a:off x="3266" y="3129"/>
              <a:ext cx="18" cy="16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73" name="Oval 1101"/>
            <p:cNvSpPr>
              <a:spLocks noChangeArrowheads="1"/>
            </p:cNvSpPr>
            <p:nvPr/>
          </p:nvSpPr>
          <p:spPr bwMode="auto">
            <a:xfrm>
              <a:off x="3404" y="3135"/>
              <a:ext cx="15" cy="16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74" name="Oval 1102"/>
            <p:cNvSpPr>
              <a:spLocks noChangeArrowheads="1"/>
            </p:cNvSpPr>
            <p:nvPr/>
          </p:nvSpPr>
          <p:spPr bwMode="auto">
            <a:xfrm>
              <a:off x="3504" y="3135"/>
              <a:ext cx="17" cy="16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75" name="Oval 1103"/>
            <p:cNvSpPr>
              <a:spLocks noChangeArrowheads="1"/>
            </p:cNvSpPr>
            <p:nvPr/>
          </p:nvSpPr>
          <p:spPr bwMode="auto">
            <a:xfrm>
              <a:off x="2866" y="3607"/>
              <a:ext cx="15" cy="18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76" name="Oval 1104"/>
            <p:cNvSpPr>
              <a:spLocks noChangeArrowheads="1"/>
            </p:cNvSpPr>
            <p:nvPr/>
          </p:nvSpPr>
          <p:spPr bwMode="auto">
            <a:xfrm>
              <a:off x="2921" y="3687"/>
              <a:ext cx="18" cy="16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77" name="Oval 1105"/>
            <p:cNvSpPr>
              <a:spLocks noChangeArrowheads="1"/>
            </p:cNvSpPr>
            <p:nvPr/>
          </p:nvSpPr>
          <p:spPr bwMode="auto">
            <a:xfrm>
              <a:off x="3026" y="3716"/>
              <a:ext cx="15" cy="19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78" name="Oval 1106"/>
            <p:cNvSpPr>
              <a:spLocks noChangeArrowheads="1"/>
            </p:cNvSpPr>
            <p:nvPr/>
          </p:nvSpPr>
          <p:spPr bwMode="auto">
            <a:xfrm>
              <a:off x="3014" y="3660"/>
              <a:ext cx="15" cy="16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79" name="Oval 1107"/>
            <p:cNvSpPr>
              <a:spLocks noChangeArrowheads="1"/>
            </p:cNvSpPr>
            <p:nvPr/>
          </p:nvSpPr>
          <p:spPr bwMode="auto">
            <a:xfrm>
              <a:off x="2949" y="3644"/>
              <a:ext cx="15" cy="19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80" name="Oval 1108"/>
            <p:cNvSpPr>
              <a:spLocks noChangeArrowheads="1"/>
            </p:cNvSpPr>
            <p:nvPr/>
          </p:nvSpPr>
          <p:spPr bwMode="auto">
            <a:xfrm>
              <a:off x="3209" y="3708"/>
              <a:ext cx="15" cy="16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81" name="Oval 1109"/>
            <p:cNvSpPr>
              <a:spLocks noChangeArrowheads="1"/>
            </p:cNvSpPr>
            <p:nvPr/>
          </p:nvSpPr>
          <p:spPr bwMode="auto">
            <a:xfrm>
              <a:off x="3364" y="3612"/>
              <a:ext cx="15" cy="19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82" name="Oval 1110"/>
            <p:cNvSpPr>
              <a:spLocks noChangeArrowheads="1"/>
            </p:cNvSpPr>
            <p:nvPr/>
          </p:nvSpPr>
          <p:spPr bwMode="auto">
            <a:xfrm>
              <a:off x="3349" y="3695"/>
              <a:ext cx="17" cy="18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83" name="Oval 1111"/>
            <p:cNvSpPr>
              <a:spLocks noChangeArrowheads="1"/>
            </p:cNvSpPr>
            <p:nvPr/>
          </p:nvSpPr>
          <p:spPr bwMode="auto">
            <a:xfrm>
              <a:off x="3414" y="3657"/>
              <a:ext cx="15" cy="16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84" name="Oval 1112"/>
            <p:cNvSpPr>
              <a:spLocks noChangeArrowheads="1"/>
            </p:cNvSpPr>
            <p:nvPr/>
          </p:nvSpPr>
          <p:spPr bwMode="auto">
            <a:xfrm>
              <a:off x="3476" y="3705"/>
              <a:ext cx="18" cy="16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85" name="Oval 1113"/>
            <p:cNvSpPr>
              <a:spLocks noChangeArrowheads="1"/>
            </p:cNvSpPr>
            <p:nvPr/>
          </p:nvSpPr>
          <p:spPr bwMode="auto">
            <a:xfrm>
              <a:off x="3569" y="3652"/>
              <a:ext cx="15" cy="16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86" name="Oval 1114"/>
            <p:cNvSpPr>
              <a:spLocks noChangeArrowheads="1"/>
            </p:cNvSpPr>
            <p:nvPr/>
          </p:nvSpPr>
          <p:spPr bwMode="auto">
            <a:xfrm>
              <a:off x="3622" y="3617"/>
              <a:ext cx="15" cy="16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87" name="Oval 1115"/>
            <p:cNvSpPr>
              <a:spLocks noChangeArrowheads="1"/>
            </p:cNvSpPr>
            <p:nvPr/>
          </p:nvSpPr>
          <p:spPr bwMode="auto">
            <a:xfrm>
              <a:off x="3501" y="3625"/>
              <a:ext cx="15" cy="16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88" name="Oval 1116"/>
            <p:cNvSpPr>
              <a:spLocks noChangeArrowheads="1"/>
            </p:cNvSpPr>
            <p:nvPr/>
          </p:nvSpPr>
          <p:spPr bwMode="auto">
            <a:xfrm>
              <a:off x="2824" y="3665"/>
              <a:ext cx="15" cy="16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89" name="Oval 1117"/>
            <p:cNvSpPr>
              <a:spLocks noChangeArrowheads="1"/>
            </p:cNvSpPr>
            <p:nvPr/>
          </p:nvSpPr>
          <p:spPr bwMode="auto">
            <a:xfrm>
              <a:off x="2796" y="3687"/>
              <a:ext cx="15" cy="18"/>
            </a:xfrm>
            <a:prstGeom prst="ellipse">
              <a:avLst/>
            </a:prstGeom>
            <a:noFill/>
            <a:ln w="3175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90" name="Oval 1118"/>
            <p:cNvSpPr>
              <a:spLocks noChangeArrowheads="1"/>
            </p:cNvSpPr>
            <p:nvPr/>
          </p:nvSpPr>
          <p:spPr bwMode="auto">
            <a:xfrm>
              <a:off x="3376" y="2620"/>
              <a:ext cx="65" cy="69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91" name="Oval 1119"/>
            <p:cNvSpPr>
              <a:spLocks noChangeArrowheads="1"/>
            </p:cNvSpPr>
            <p:nvPr/>
          </p:nvSpPr>
          <p:spPr bwMode="auto">
            <a:xfrm>
              <a:off x="2736" y="2671"/>
              <a:ext cx="98" cy="104"/>
            </a:xfrm>
            <a:prstGeom prst="ellipse">
              <a:avLst/>
            </a:prstGeom>
            <a:noFill/>
            <a:ln w="7938" cap="rnd">
              <a:solidFill>
                <a:srgbClr val="1A171B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92" name="Freeform 1120"/>
            <p:cNvSpPr>
              <a:spLocks/>
            </p:cNvSpPr>
            <p:nvPr/>
          </p:nvSpPr>
          <p:spPr bwMode="auto">
            <a:xfrm>
              <a:off x="2851" y="3161"/>
              <a:ext cx="163" cy="347"/>
            </a:xfrm>
            <a:custGeom>
              <a:avLst/>
              <a:gdLst/>
              <a:ahLst/>
              <a:cxnLst>
                <a:cxn ang="0">
                  <a:pos x="55" y="11"/>
                </a:cxn>
                <a:cxn ang="0">
                  <a:pos x="20" y="91"/>
                </a:cxn>
                <a:cxn ang="0">
                  <a:pos x="2" y="88"/>
                </a:cxn>
                <a:cxn ang="0">
                  <a:pos x="55" y="11"/>
                </a:cxn>
              </a:cxnLst>
              <a:rect l="0" t="0" r="r" b="b"/>
              <a:pathLst>
                <a:path w="65" h="130">
                  <a:moveTo>
                    <a:pt x="55" y="11"/>
                  </a:moveTo>
                  <a:cubicBezTo>
                    <a:pt x="65" y="19"/>
                    <a:pt x="18" y="52"/>
                    <a:pt x="20" y="91"/>
                  </a:cubicBezTo>
                  <a:cubicBezTo>
                    <a:pt x="21" y="130"/>
                    <a:pt x="0" y="118"/>
                    <a:pt x="2" y="88"/>
                  </a:cubicBezTo>
                  <a:cubicBezTo>
                    <a:pt x="5" y="57"/>
                    <a:pt x="41" y="0"/>
                    <a:pt x="55" y="11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93" name="Freeform 1121"/>
            <p:cNvSpPr>
              <a:spLocks/>
            </p:cNvSpPr>
            <p:nvPr/>
          </p:nvSpPr>
          <p:spPr bwMode="auto">
            <a:xfrm>
              <a:off x="2824" y="3092"/>
              <a:ext cx="250" cy="189"/>
            </a:xfrm>
            <a:custGeom>
              <a:avLst/>
              <a:gdLst/>
              <a:ahLst/>
              <a:cxnLst>
                <a:cxn ang="0">
                  <a:pos x="20" y="56"/>
                </a:cxn>
                <a:cxn ang="0">
                  <a:pos x="80" y="17"/>
                </a:cxn>
                <a:cxn ang="0">
                  <a:pos x="71" y="4"/>
                </a:cxn>
                <a:cxn ang="0">
                  <a:pos x="11" y="39"/>
                </a:cxn>
                <a:cxn ang="0">
                  <a:pos x="20" y="56"/>
                </a:cxn>
              </a:cxnLst>
              <a:rect l="0" t="0" r="r" b="b"/>
              <a:pathLst>
                <a:path w="100" h="71">
                  <a:moveTo>
                    <a:pt x="20" y="56"/>
                  </a:moveTo>
                  <a:cubicBezTo>
                    <a:pt x="35" y="25"/>
                    <a:pt x="62" y="20"/>
                    <a:pt x="80" y="17"/>
                  </a:cubicBezTo>
                  <a:cubicBezTo>
                    <a:pt x="99" y="15"/>
                    <a:pt x="100" y="0"/>
                    <a:pt x="71" y="4"/>
                  </a:cubicBezTo>
                  <a:cubicBezTo>
                    <a:pt x="55" y="6"/>
                    <a:pt x="22" y="19"/>
                    <a:pt x="11" y="39"/>
                  </a:cubicBezTo>
                  <a:cubicBezTo>
                    <a:pt x="0" y="60"/>
                    <a:pt x="11" y="71"/>
                    <a:pt x="20" y="56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94" name="Freeform 1122"/>
            <p:cNvSpPr>
              <a:spLocks/>
            </p:cNvSpPr>
            <p:nvPr/>
          </p:nvSpPr>
          <p:spPr bwMode="auto">
            <a:xfrm>
              <a:off x="3369" y="3268"/>
              <a:ext cx="112" cy="339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6" y="107"/>
                </a:cxn>
                <a:cxn ang="0">
                  <a:pos x="21" y="110"/>
                </a:cxn>
                <a:cxn ang="0">
                  <a:pos x="19" y="11"/>
                </a:cxn>
                <a:cxn ang="0">
                  <a:pos x="8" y="18"/>
                </a:cxn>
              </a:cxnLst>
              <a:rect l="0" t="0" r="r" b="b"/>
              <a:pathLst>
                <a:path w="45" h="127">
                  <a:moveTo>
                    <a:pt x="8" y="18"/>
                  </a:moveTo>
                  <a:cubicBezTo>
                    <a:pt x="27" y="43"/>
                    <a:pt x="16" y="91"/>
                    <a:pt x="6" y="107"/>
                  </a:cubicBezTo>
                  <a:cubicBezTo>
                    <a:pt x="0" y="118"/>
                    <a:pt x="8" y="127"/>
                    <a:pt x="21" y="110"/>
                  </a:cubicBezTo>
                  <a:cubicBezTo>
                    <a:pt x="33" y="93"/>
                    <a:pt x="45" y="34"/>
                    <a:pt x="19" y="11"/>
                  </a:cubicBezTo>
                  <a:cubicBezTo>
                    <a:pt x="10" y="0"/>
                    <a:pt x="1" y="10"/>
                    <a:pt x="8" y="18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95" name="Freeform 1123"/>
            <p:cNvSpPr>
              <a:spLocks/>
            </p:cNvSpPr>
            <p:nvPr/>
          </p:nvSpPr>
          <p:spPr bwMode="auto">
            <a:xfrm>
              <a:off x="3449" y="3236"/>
              <a:ext cx="87" cy="331"/>
            </a:xfrm>
            <a:custGeom>
              <a:avLst/>
              <a:gdLst/>
              <a:ahLst/>
              <a:cxnLst>
                <a:cxn ang="0">
                  <a:pos x="10" y="31"/>
                </a:cxn>
                <a:cxn ang="0">
                  <a:pos x="9" y="101"/>
                </a:cxn>
                <a:cxn ang="0">
                  <a:pos x="21" y="102"/>
                </a:cxn>
                <a:cxn ang="0">
                  <a:pos x="20" y="28"/>
                </a:cxn>
                <a:cxn ang="0">
                  <a:pos x="10" y="31"/>
                </a:cxn>
              </a:cxnLst>
              <a:rect l="0" t="0" r="r" b="b"/>
              <a:pathLst>
                <a:path w="35" h="124">
                  <a:moveTo>
                    <a:pt x="10" y="31"/>
                  </a:moveTo>
                  <a:cubicBezTo>
                    <a:pt x="17" y="49"/>
                    <a:pt x="16" y="78"/>
                    <a:pt x="9" y="101"/>
                  </a:cubicBezTo>
                  <a:cubicBezTo>
                    <a:pt x="2" y="124"/>
                    <a:pt x="18" y="115"/>
                    <a:pt x="21" y="102"/>
                  </a:cubicBezTo>
                  <a:cubicBezTo>
                    <a:pt x="25" y="89"/>
                    <a:pt x="35" y="56"/>
                    <a:pt x="20" y="28"/>
                  </a:cubicBezTo>
                  <a:cubicBezTo>
                    <a:pt x="6" y="0"/>
                    <a:pt x="0" y="11"/>
                    <a:pt x="10" y="31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96" name="Freeform 1124"/>
            <p:cNvSpPr>
              <a:spLocks/>
            </p:cNvSpPr>
            <p:nvPr/>
          </p:nvSpPr>
          <p:spPr bwMode="auto">
            <a:xfrm>
              <a:off x="3481" y="3204"/>
              <a:ext cx="101" cy="168"/>
            </a:xfrm>
            <a:custGeom>
              <a:avLst/>
              <a:gdLst/>
              <a:ahLst/>
              <a:cxnLst>
                <a:cxn ang="0">
                  <a:pos x="6" y="11"/>
                </a:cxn>
                <a:cxn ang="0">
                  <a:pos x="25" y="54"/>
                </a:cxn>
                <a:cxn ang="0">
                  <a:pos x="36" y="46"/>
                </a:cxn>
                <a:cxn ang="0">
                  <a:pos x="18" y="7"/>
                </a:cxn>
                <a:cxn ang="0">
                  <a:pos x="6" y="11"/>
                </a:cxn>
              </a:cxnLst>
              <a:rect l="0" t="0" r="r" b="b"/>
              <a:pathLst>
                <a:path w="40" h="63">
                  <a:moveTo>
                    <a:pt x="6" y="11"/>
                  </a:moveTo>
                  <a:cubicBezTo>
                    <a:pt x="19" y="28"/>
                    <a:pt x="24" y="47"/>
                    <a:pt x="25" y="54"/>
                  </a:cubicBezTo>
                  <a:cubicBezTo>
                    <a:pt x="27" y="62"/>
                    <a:pt x="40" y="63"/>
                    <a:pt x="36" y="46"/>
                  </a:cubicBezTo>
                  <a:cubicBezTo>
                    <a:pt x="33" y="29"/>
                    <a:pt x="25" y="14"/>
                    <a:pt x="18" y="7"/>
                  </a:cubicBezTo>
                  <a:cubicBezTo>
                    <a:pt x="11" y="0"/>
                    <a:pt x="0" y="1"/>
                    <a:pt x="6" y="11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97" name="Freeform 1125"/>
            <p:cNvSpPr>
              <a:spLocks noEditPoints="1"/>
            </p:cNvSpPr>
            <p:nvPr/>
          </p:nvSpPr>
          <p:spPr bwMode="auto">
            <a:xfrm>
              <a:off x="2954" y="3239"/>
              <a:ext cx="417" cy="416"/>
            </a:xfrm>
            <a:custGeom>
              <a:avLst/>
              <a:gdLst/>
              <a:ahLst/>
              <a:cxnLst>
                <a:cxn ang="0">
                  <a:pos x="16" y="66"/>
                </a:cxn>
                <a:cxn ang="0">
                  <a:pos x="82" y="14"/>
                </a:cxn>
                <a:cxn ang="0">
                  <a:pos x="89" y="15"/>
                </a:cxn>
                <a:cxn ang="0">
                  <a:pos x="87" y="1"/>
                </a:cxn>
                <a:cxn ang="0">
                  <a:pos x="82" y="0"/>
                </a:cxn>
                <a:cxn ang="0">
                  <a:pos x="2" y="63"/>
                </a:cxn>
                <a:cxn ang="0">
                  <a:pos x="2" y="63"/>
                </a:cxn>
                <a:cxn ang="0">
                  <a:pos x="16" y="66"/>
                </a:cxn>
                <a:cxn ang="0">
                  <a:pos x="114" y="5"/>
                </a:cxn>
                <a:cxn ang="0">
                  <a:pos x="113" y="5"/>
                </a:cxn>
                <a:cxn ang="0">
                  <a:pos x="110" y="18"/>
                </a:cxn>
                <a:cxn ang="0">
                  <a:pos x="110" y="18"/>
                </a:cxn>
                <a:cxn ang="0">
                  <a:pos x="154" y="78"/>
                </a:cxn>
                <a:cxn ang="0">
                  <a:pos x="151" y="96"/>
                </a:cxn>
                <a:cxn ang="0">
                  <a:pos x="151" y="96"/>
                </a:cxn>
                <a:cxn ang="0">
                  <a:pos x="156" y="103"/>
                </a:cxn>
                <a:cxn ang="0">
                  <a:pos x="164" y="100"/>
                </a:cxn>
                <a:cxn ang="0">
                  <a:pos x="167" y="78"/>
                </a:cxn>
                <a:cxn ang="0">
                  <a:pos x="114" y="5"/>
                </a:cxn>
                <a:cxn ang="0">
                  <a:pos x="14" y="83"/>
                </a:cxn>
                <a:cxn ang="0">
                  <a:pos x="0" y="82"/>
                </a:cxn>
                <a:cxn ang="0">
                  <a:pos x="26" y="132"/>
                </a:cxn>
                <a:cxn ang="0">
                  <a:pos x="35" y="131"/>
                </a:cxn>
                <a:cxn ang="0">
                  <a:pos x="35" y="122"/>
                </a:cxn>
                <a:cxn ang="0">
                  <a:pos x="14" y="83"/>
                </a:cxn>
                <a:cxn ang="0">
                  <a:pos x="155" y="106"/>
                </a:cxn>
                <a:cxn ang="0">
                  <a:pos x="146" y="108"/>
                </a:cxn>
                <a:cxn ang="0">
                  <a:pos x="83" y="142"/>
                </a:cxn>
                <a:cxn ang="0">
                  <a:pos x="51" y="134"/>
                </a:cxn>
                <a:cxn ang="0">
                  <a:pos x="42" y="136"/>
                </a:cxn>
                <a:cxn ang="0">
                  <a:pos x="44" y="146"/>
                </a:cxn>
                <a:cxn ang="0">
                  <a:pos x="83" y="156"/>
                </a:cxn>
                <a:cxn ang="0">
                  <a:pos x="158" y="115"/>
                </a:cxn>
                <a:cxn ang="0">
                  <a:pos x="155" y="106"/>
                </a:cxn>
              </a:cxnLst>
              <a:rect l="0" t="0" r="r" b="b"/>
              <a:pathLst>
                <a:path w="167" h="156">
                  <a:moveTo>
                    <a:pt x="16" y="66"/>
                  </a:moveTo>
                  <a:cubicBezTo>
                    <a:pt x="22" y="39"/>
                    <a:pt x="44" y="14"/>
                    <a:pt x="82" y="14"/>
                  </a:cubicBezTo>
                  <a:cubicBezTo>
                    <a:pt x="84" y="14"/>
                    <a:pt x="87" y="14"/>
                    <a:pt x="89" y="15"/>
                  </a:cubicBezTo>
                  <a:cubicBezTo>
                    <a:pt x="98" y="14"/>
                    <a:pt x="99" y="1"/>
                    <a:pt x="87" y="1"/>
                  </a:cubicBezTo>
                  <a:cubicBezTo>
                    <a:pt x="85" y="1"/>
                    <a:pt x="84" y="0"/>
                    <a:pt x="82" y="0"/>
                  </a:cubicBezTo>
                  <a:cubicBezTo>
                    <a:pt x="38" y="0"/>
                    <a:pt x="9" y="30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1" y="71"/>
                    <a:pt x="14" y="75"/>
                    <a:pt x="16" y="66"/>
                  </a:cubicBezTo>
                  <a:close/>
                  <a:moveTo>
                    <a:pt x="114" y="5"/>
                  </a:moveTo>
                  <a:cubicBezTo>
                    <a:pt x="114" y="5"/>
                    <a:pt x="114" y="5"/>
                    <a:pt x="113" y="5"/>
                  </a:cubicBezTo>
                  <a:cubicBezTo>
                    <a:pt x="105" y="3"/>
                    <a:pt x="103" y="16"/>
                    <a:pt x="110" y="18"/>
                  </a:cubicBezTo>
                  <a:cubicBezTo>
                    <a:pt x="110" y="18"/>
                    <a:pt x="110" y="18"/>
                    <a:pt x="110" y="18"/>
                  </a:cubicBezTo>
                  <a:cubicBezTo>
                    <a:pt x="138" y="26"/>
                    <a:pt x="154" y="47"/>
                    <a:pt x="154" y="78"/>
                  </a:cubicBezTo>
                  <a:cubicBezTo>
                    <a:pt x="154" y="84"/>
                    <a:pt x="153" y="90"/>
                    <a:pt x="151" y="96"/>
                  </a:cubicBezTo>
                  <a:cubicBezTo>
                    <a:pt x="151" y="96"/>
                    <a:pt x="151" y="96"/>
                    <a:pt x="151" y="96"/>
                  </a:cubicBezTo>
                  <a:cubicBezTo>
                    <a:pt x="150" y="100"/>
                    <a:pt x="153" y="103"/>
                    <a:pt x="156" y="103"/>
                  </a:cubicBezTo>
                  <a:cubicBezTo>
                    <a:pt x="158" y="104"/>
                    <a:pt x="163" y="104"/>
                    <a:pt x="164" y="100"/>
                  </a:cubicBezTo>
                  <a:cubicBezTo>
                    <a:pt x="166" y="93"/>
                    <a:pt x="167" y="86"/>
                    <a:pt x="167" y="78"/>
                  </a:cubicBezTo>
                  <a:cubicBezTo>
                    <a:pt x="167" y="40"/>
                    <a:pt x="148" y="14"/>
                    <a:pt x="114" y="5"/>
                  </a:cubicBezTo>
                  <a:close/>
                  <a:moveTo>
                    <a:pt x="14" y="83"/>
                  </a:moveTo>
                  <a:cubicBezTo>
                    <a:pt x="14" y="75"/>
                    <a:pt x="0" y="73"/>
                    <a:pt x="0" y="82"/>
                  </a:cubicBezTo>
                  <a:cubicBezTo>
                    <a:pt x="1" y="101"/>
                    <a:pt x="11" y="119"/>
                    <a:pt x="26" y="132"/>
                  </a:cubicBezTo>
                  <a:cubicBezTo>
                    <a:pt x="29" y="136"/>
                    <a:pt x="34" y="132"/>
                    <a:pt x="35" y="131"/>
                  </a:cubicBezTo>
                  <a:cubicBezTo>
                    <a:pt x="36" y="130"/>
                    <a:pt x="38" y="126"/>
                    <a:pt x="35" y="122"/>
                  </a:cubicBezTo>
                  <a:cubicBezTo>
                    <a:pt x="23" y="112"/>
                    <a:pt x="15" y="98"/>
                    <a:pt x="14" y="83"/>
                  </a:cubicBezTo>
                  <a:close/>
                  <a:moveTo>
                    <a:pt x="155" y="106"/>
                  </a:moveTo>
                  <a:cubicBezTo>
                    <a:pt x="152" y="104"/>
                    <a:pt x="148" y="105"/>
                    <a:pt x="146" y="108"/>
                  </a:cubicBezTo>
                  <a:cubicBezTo>
                    <a:pt x="133" y="130"/>
                    <a:pt x="108" y="142"/>
                    <a:pt x="83" y="142"/>
                  </a:cubicBezTo>
                  <a:cubicBezTo>
                    <a:pt x="72" y="142"/>
                    <a:pt x="61" y="139"/>
                    <a:pt x="51" y="134"/>
                  </a:cubicBezTo>
                  <a:cubicBezTo>
                    <a:pt x="49" y="133"/>
                    <a:pt x="45" y="132"/>
                    <a:pt x="42" y="136"/>
                  </a:cubicBezTo>
                  <a:cubicBezTo>
                    <a:pt x="39" y="140"/>
                    <a:pt x="42" y="144"/>
                    <a:pt x="44" y="146"/>
                  </a:cubicBezTo>
                  <a:cubicBezTo>
                    <a:pt x="56" y="152"/>
                    <a:pt x="69" y="156"/>
                    <a:pt x="83" y="156"/>
                  </a:cubicBezTo>
                  <a:cubicBezTo>
                    <a:pt x="112" y="156"/>
                    <a:pt x="143" y="142"/>
                    <a:pt x="158" y="115"/>
                  </a:cubicBezTo>
                  <a:cubicBezTo>
                    <a:pt x="160" y="111"/>
                    <a:pt x="158" y="107"/>
                    <a:pt x="155" y="106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98" name="Freeform 1126"/>
            <p:cNvSpPr>
              <a:spLocks/>
            </p:cNvSpPr>
            <p:nvPr/>
          </p:nvSpPr>
          <p:spPr bwMode="auto">
            <a:xfrm>
              <a:off x="2974" y="3263"/>
              <a:ext cx="372" cy="354"/>
            </a:xfrm>
            <a:custGeom>
              <a:avLst/>
              <a:gdLst/>
              <a:ahLst/>
              <a:cxnLst>
                <a:cxn ang="0">
                  <a:pos x="148" y="94"/>
                </a:cxn>
                <a:cxn ang="0">
                  <a:pos x="143" y="87"/>
                </a:cxn>
                <a:cxn ang="0">
                  <a:pos x="146" y="69"/>
                </a:cxn>
                <a:cxn ang="0">
                  <a:pos x="102" y="9"/>
                </a:cxn>
                <a:cxn ang="0">
                  <a:pos x="102" y="9"/>
                </a:cxn>
                <a:cxn ang="0">
                  <a:pos x="98" y="3"/>
                </a:cxn>
                <a:cxn ang="0">
                  <a:pos x="88" y="0"/>
                </a:cxn>
                <a:cxn ang="0">
                  <a:pos x="88" y="0"/>
                </a:cxn>
                <a:cxn ang="0">
                  <a:pos x="81" y="6"/>
                </a:cxn>
                <a:cxn ang="0">
                  <a:pos x="74" y="5"/>
                </a:cxn>
                <a:cxn ang="0">
                  <a:pos x="8" y="57"/>
                </a:cxn>
                <a:cxn ang="0">
                  <a:pos x="2" y="62"/>
                </a:cxn>
                <a:cxn ang="0">
                  <a:pos x="0" y="67"/>
                </a:cxn>
                <a:cxn ang="0">
                  <a:pos x="0" y="67"/>
                </a:cxn>
                <a:cxn ang="0">
                  <a:pos x="6" y="74"/>
                </a:cxn>
                <a:cxn ang="0">
                  <a:pos x="27" y="113"/>
                </a:cxn>
                <a:cxn ang="0">
                  <a:pos x="27" y="122"/>
                </a:cxn>
                <a:cxn ang="0">
                  <a:pos x="24" y="124"/>
                </a:cxn>
                <a:cxn ang="0">
                  <a:pos x="25" y="125"/>
                </a:cxn>
                <a:cxn ang="0">
                  <a:pos x="34" y="128"/>
                </a:cxn>
                <a:cxn ang="0">
                  <a:pos x="34" y="127"/>
                </a:cxn>
                <a:cxn ang="0">
                  <a:pos x="43" y="125"/>
                </a:cxn>
                <a:cxn ang="0">
                  <a:pos x="75" y="133"/>
                </a:cxn>
                <a:cxn ang="0">
                  <a:pos x="138" y="99"/>
                </a:cxn>
                <a:cxn ang="0">
                  <a:pos x="147" y="97"/>
                </a:cxn>
                <a:cxn ang="0">
                  <a:pos x="147" y="97"/>
                </a:cxn>
                <a:cxn ang="0">
                  <a:pos x="149" y="94"/>
                </a:cxn>
                <a:cxn ang="0">
                  <a:pos x="148" y="94"/>
                </a:cxn>
              </a:cxnLst>
              <a:rect l="0" t="0" r="r" b="b"/>
              <a:pathLst>
                <a:path w="149" h="133">
                  <a:moveTo>
                    <a:pt x="148" y="94"/>
                  </a:moveTo>
                  <a:cubicBezTo>
                    <a:pt x="145" y="94"/>
                    <a:pt x="142" y="91"/>
                    <a:pt x="143" y="87"/>
                  </a:cubicBezTo>
                  <a:cubicBezTo>
                    <a:pt x="145" y="81"/>
                    <a:pt x="146" y="75"/>
                    <a:pt x="146" y="69"/>
                  </a:cubicBezTo>
                  <a:cubicBezTo>
                    <a:pt x="146" y="38"/>
                    <a:pt x="130" y="17"/>
                    <a:pt x="102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99" y="8"/>
                    <a:pt x="98" y="6"/>
                    <a:pt x="98" y="3"/>
                  </a:cubicBezTo>
                  <a:cubicBezTo>
                    <a:pt x="95" y="5"/>
                    <a:pt x="89" y="8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7" y="3"/>
                    <a:pt x="85" y="5"/>
                    <a:pt x="81" y="6"/>
                  </a:cubicBezTo>
                  <a:cubicBezTo>
                    <a:pt x="79" y="5"/>
                    <a:pt x="76" y="5"/>
                    <a:pt x="74" y="5"/>
                  </a:cubicBezTo>
                  <a:cubicBezTo>
                    <a:pt x="36" y="5"/>
                    <a:pt x="14" y="30"/>
                    <a:pt x="8" y="57"/>
                  </a:cubicBezTo>
                  <a:cubicBezTo>
                    <a:pt x="7" y="60"/>
                    <a:pt x="5" y="62"/>
                    <a:pt x="2" y="62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3" y="68"/>
                    <a:pt x="6" y="71"/>
                    <a:pt x="6" y="74"/>
                  </a:cubicBezTo>
                  <a:cubicBezTo>
                    <a:pt x="7" y="89"/>
                    <a:pt x="15" y="103"/>
                    <a:pt x="27" y="113"/>
                  </a:cubicBezTo>
                  <a:cubicBezTo>
                    <a:pt x="30" y="117"/>
                    <a:pt x="28" y="121"/>
                    <a:pt x="27" y="122"/>
                  </a:cubicBezTo>
                  <a:cubicBezTo>
                    <a:pt x="26" y="123"/>
                    <a:pt x="26" y="123"/>
                    <a:pt x="24" y="124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5" y="125"/>
                    <a:pt x="33" y="125"/>
                    <a:pt x="34" y="128"/>
                  </a:cubicBezTo>
                  <a:cubicBezTo>
                    <a:pt x="34" y="127"/>
                    <a:pt x="34" y="127"/>
                    <a:pt x="34" y="127"/>
                  </a:cubicBezTo>
                  <a:cubicBezTo>
                    <a:pt x="37" y="123"/>
                    <a:pt x="41" y="124"/>
                    <a:pt x="43" y="125"/>
                  </a:cubicBezTo>
                  <a:cubicBezTo>
                    <a:pt x="53" y="130"/>
                    <a:pt x="64" y="133"/>
                    <a:pt x="75" y="133"/>
                  </a:cubicBezTo>
                  <a:cubicBezTo>
                    <a:pt x="100" y="133"/>
                    <a:pt x="125" y="121"/>
                    <a:pt x="138" y="99"/>
                  </a:cubicBezTo>
                  <a:cubicBezTo>
                    <a:pt x="140" y="96"/>
                    <a:pt x="144" y="95"/>
                    <a:pt x="147" y="97"/>
                  </a:cubicBezTo>
                  <a:cubicBezTo>
                    <a:pt x="147" y="97"/>
                    <a:pt x="147" y="97"/>
                    <a:pt x="147" y="97"/>
                  </a:cubicBezTo>
                  <a:cubicBezTo>
                    <a:pt x="148" y="96"/>
                    <a:pt x="149" y="95"/>
                    <a:pt x="149" y="94"/>
                  </a:cubicBezTo>
                  <a:cubicBezTo>
                    <a:pt x="149" y="94"/>
                    <a:pt x="148" y="94"/>
                    <a:pt x="148" y="94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799" name="Freeform 1127"/>
            <p:cNvSpPr>
              <a:spLocks/>
            </p:cNvSpPr>
            <p:nvPr/>
          </p:nvSpPr>
          <p:spPr bwMode="auto">
            <a:xfrm>
              <a:off x="3071" y="3092"/>
              <a:ext cx="150" cy="163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57" y="21"/>
                </a:cxn>
                <a:cxn ang="0">
                  <a:pos x="0" y="37"/>
                </a:cxn>
              </a:cxnLst>
              <a:rect l="0" t="0" r="r" b="b"/>
              <a:pathLst>
                <a:path w="60" h="61">
                  <a:moveTo>
                    <a:pt x="0" y="37"/>
                  </a:moveTo>
                  <a:cubicBezTo>
                    <a:pt x="0" y="61"/>
                    <a:pt x="60" y="43"/>
                    <a:pt x="57" y="21"/>
                  </a:cubicBezTo>
                  <a:cubicBezTo>
                    <a:pt x="53" y="0"/>
                    <a:pt x="3" y="9"/>
                    <a:pt x="0" y="37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00" name="Freeform 1128"/>
            <p:cNvSpPr>
              <a:spLocks/>
            </p:cNvSpPr>
            <p:nvPr/>
          </p:nvSpPr>
          <p:spPr bwMode="auto">
            <a:xfrm>
              <a:off x="3101" y="3153"/>
              <a:ext cx="8" cy="3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13"/>
                </a:cxn>
              </a:cxnLst>
              <a:rect l="0" t="0" r="r" b="b"/>
              <a:pathLst>
                <a:path w="3" h="13">
                  <a:moveTo>
                    <a:pt x="0" y="0"/>
                  </a:moveTo>
                  <a:cubicBezTo>
                    <a:pt x="3" y="2"/>
                    <a:pt x="3" y="9"/>
                    <a:pt x="3" y="13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01" name="Freeform 1129"/>
            <p:cNvSpPr>
              <a:spLocks/>
            </p:cNvSpPr>
            <p:nvPr/>
          </p:nvSpPr>
          <p:spPr bwMode="auto">
            <a:xfrm>
              <a:off x="3141" y="3132"/>
              <a:ext cx="5" cy="37"/>
            </a:xfrm>
            <a:custGeom>
              <a:avLst/>
              <a:gdLst/>
              <a:ahLst/>
              <a:cxnLst>
                <a:cxn ang="0">
                  <a:pos x="2" y="14"/>
                </a:cxn>
                <a:cxn ang="0">
                  <a:pos x="0" y="0"/>
                </a:cxn>
              </a:cxnLst>
              <a:rect l="0" t="0" r="r" b="b"/>
              <a:pathLst>
                <a:path w="2" h="14">
                  <a:moveTo>
                    <a:pt x="2" y="14"/>
                  </a:moveTo>
                  <a:cubicBezTo>
                    <a:pt x="2" y="9"/>
                    <a:pt x="1" y="5"/>
                    <a:pt x="0" y="0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02" name="Freeform 1130"/>
            <p:cNvSpPr>
              <a:spLocks/>
            </p:cNvSpPr>
            <p:nvPr/>
          </p:nvSpPr>
          <p:spPr bwMode="auto">
            <a:xfrm>
              <a:off x="3129" y="3159"/>
              <a:ext cx="10" cy="4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8"/>
                </a:cxn>
              </a:cxnLst>
              <a:rect l="0" t="0" r="r" b="b"/>
              <a:pathLst>
                <a:path w="4" h="18">
                  <a:moveTo>
                    <a:pt x="0" y="0"/>
                  </a:moveTo>
                  <a:cubicBezTo>
                    <a:pt x="1" y="5"/>
                    <a:pt x="2" y="13"/>
                    <a:pt x="4" y="18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03" name="Freeform 1131"/>
            <p:cNvSpPr>
              <a:spLocks/>
            </p:cNvSpPr>
            <p:nvPr/>
          </p:nvSpPr>
          <p:spPr bwMode="auto">
            <a:xfrm>
              <a:off x="3179" y="3156"/>
              <a:ext cx="5" cy="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11"/>
                </a:cxn>
              </a:cxnLst>
              <a:rect l="0" t="0" r="r" b="b"/>
              <a:pathLst>
                <a:path w="2" h="11">
                  <a:moveTo>
                    <a:pt x="0" y="0"/>
                  </a:moveTo>
                  <a:cubicBezTo>
                    <a:pt x="0" y="4"/>
                    <a:pt x="1" y="9"/>
                    <a:pt x="2" y="11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04" name="Freeform 1132"/>
            <p:cNvSpPr>
              <a:spLocks/>
            </p:cNvSpPr>
            <p:nvPr/>
          </p:nvSpPr>
          <p:spPr bwMode="auto">
            <a:xfrm>
              <a:off x="3081" y="3105"/>
              <a:ext cx="130" cy="136"/>
            </a:xfrm>
            <a:custGeom>
              <a:avLst/>
              <a:gdLst/>
              <a:ahLst/>
              <a:cxnLst>
                <a:cxn ang="0">
                  <a:pos x="0" y="31"/>
                </a:cxn>
                <a:cxn ang="0">
                  <a:pos x="48" y="17"/>
                </a:cxn>
                <a:cxn ang="0">
                  <a:pos x="0" y="31"/>
                </a:cxn>
              </a:cxnLst>
              <a:rect l="0" t="0" r="r" b="b"/>
              <a:pathLst>
                <a:path w="52" h="51">
                  <a:moveTo>
                    <a:pt x="0" y="31"/>
                  </a:moveTo>
                  <a:cubicBezTo>
                    <a:pt x="0" y="51"/>
                    <a:pt x="52" y="35"/>
                    <a:pt x="48" y="17"/>
                  </a:cubicBezTo>
                  <a:cubicBezTo>
                    <a:pt x="45" y="0"/>
                    <a:pt x="2" y="9"/>
                    <a:pt x="0" y="31"/>
                  </a:cubicBezTo>
                  <a:close/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05" name="Freeform 1133"/>
            <p:cNvSpPr>
              <a:spLocks/>
            </p:cNvSpPr>
            <p:nvPr/>
          </p:nvSpPr>
          <p:spPr bwMode="auto">
            <a:xfrm>
              <a:off x="3506" y="3380"/>
              <a:ext cx="161" cy="224"/>
            </a:xfrm>
            <a:custGeom>
              <a:avLst/>
              <a:gdLst/>
              <a:ahLst/>
              <a:cxnLst>
                <a:cxn ang="0">
                  <a:pos x="45" y="13"/>
                </a:cxn>
                <a:cxn ang="0">
                  <a:pos x="22" y="69"/>
                </a:cxn>
                <a:cxn ang="0">
                  <a:pos x="45" y="13"/>
                </a:cxn>
              </a:cxnLst>
              <a:rect l="0" t="0" r="r" b="b"/>
              <a:pathLst>
                <a:path w="64" h="84">
                  <a:moveTo>
                    <a:pt x="45" y="13"/>
                  </a:moveTo>
                  <a:cubicBezTo>
                    <a:pt x="64" y="24"/>
                    <a:pt x="52" y="84"/>
                    <a:pt x="22" y="69"/>
                  </a:cubicBezTo>
                  <a:cubicBezTo>
                    <a:pt x="0" y="55"/>
                    <a:pt x="22" y="0"/>
                    <a:pt x="45" y="13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06" name="Freeform 1134"/>
            <p:cNvSpPr>
              <a:spLocks/>
            </p:cNvSpPr>
            <p:nvPr/>
          </p:nvSpPr>
          <p:spPr bwMode="auto">
            <a:xfrm>
              <a:off x="3577" y="3436"/>
              <a:ext cx="25" cy="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6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3" y="2"/>
                    <a:pt x="6" y="4"/>
                    <a:pt x="10" y="6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07" name="Freeform 1135"/>
            <p:cNvSpPr>
              <a:spLocks/>
            </p:cNvSpPr>
            <p:nvPr/>
          </p:nvSpPr>
          <p:spPr bwMode="auto">
            <a:xfrm>
              <a:off x="3554" y="3479"/>
              <a:ext cx="48" cy="1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9" y="7"/>
                </a:cxn>
              </a:cxnLst>
              <a:rect l="0" t="0" r="r" b="b"/>
              <a:pathLst>
                <a:path w="19" h="7">
                  <a:moveTo>
                    <a:pt x="0" y="0"/>
                  </a:moveTo>
                  <a:cubicBezTo>
                    <a:pt x="4" y="4"/>
                    <a:pt x="13" y="6"/>
                    <a:pt x="19" y="7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08" name="Freeform 1136"/>
            <p:cNvSpPr>
              <a:spLocks/>
            </p:cNvSpPr>
            <p:nvPr/>
          </p:nvSpPr>
          <p:spPr bwMode="auto">
            <a:xfrm>
              <a:off x="3589" y="3463"/>
              <a:ext cx="40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4"/>
                </a:cxn>
              </a:cxnLst>
              <a:rect l="0" t="0" r="r" b="b"/>
              <a:pathLst>
                <a:path w="16" h="4">
                  <a:moveTo>
                    <a:pt x="0" y="0"/>
                  </a:moveTo>
                  <a:cubicBezTo>
                    <a:pt x="5" y="1"/>
                    <a:pt x="11" y="3"/>
                    <a:pt x="16" y="4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09" name="Freeform 1137"/>
            <p:cNvSpPr>
              <a:spLocks/>
            </p:cNvSpPr>
            <p:nvPr/>
          </p:nvSpPr>
          <p:spPr bwMode="auto">
            <a:xfrm>
              <a:off x="3569" y="3527"/>
              <a:ext cx="45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4"/>
                </a:cxn>
              </a:cxnLst>
              <a:rect l="0" t="0" r="r" b="b"/>
              <a:pathLst>
                <a:path w="18" h="5">
                  <a:moveTo>
                    <a:pt x="0" y="0"/>
                  </a:moveTo>
                  <a:cubicBezTo>
                    <a:pt x="5" y="2"/>
                    <a:pt x="12" y="5"/>
                    <a:pt x="18" y="4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10" name="Freeform 1138"/>
            <p:cNvSpPr>
              <a:spLocks/>
            </p:cNvSpPr>
            <p:nvPr/>
          </p:nvSpPr>
          <p:spPr bwMode="auto">
            <a:xfrm>
              <a:off x="3524" y="3401"/>
              <a:ext cx="128" cy="182"/>
            </a:xfrm>
            <a:custGeom>
              <a:avLst/>
              <a:gdLst/>
              <a:ahLst/>
              <a:cxnLst>
                <a:cxn ang="0">
                  <a:pos x="36" y="10"/>
                </a:cxn>
                <a:cxn ang="0">
                  <a:pos x="17" y="55"/>
                </a:cxn>
                <a:cxn ang="0">
                  <a:pos x="36" y="10"/>
                </a:cxn>
              </a:cxnLst>
              <a:rect l="0" t="0" r="r" b="b"/>
              <a:pathLst>
                <a:path w="51" h="68">
                  <a:moveTo>
                    <a:pt x="36" y="10"/>
                  </a:moveTo>
                  <a:cubicBezTo>
                    <a:pt x="51" y="19"/>
                    <a:pt x="41" y="68"/>
                    <a:pt x="17" y="55"/>
                  </a:cubicBezTo>
                  <a:cubicBezTo>
                    <a:pt x="0" y="44"/>
                    <a:pt x="17" y="0"/>
                    <a:pt x="36" y="10"/>
                  </a:cubicBezTo>
                  <a:close/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11" name="Freeform 1139"/>
            <p:cNvSpPr>
              <a:spLocks/>
            </p:cNvSpPr>
            <p:nvPr/>
          </p:nvSpPr>
          <p:spPr bwMode="auto">
            <a:xfrm>
              <a:off x="2714" y="3404"/>
              <a:ext cx="140" cy="171"/>
            </a:xfrm>
            <a:custGeom>
              <a:avLst/>
              <a:gdLst/>
              <a:ahLst/>
              <a:cxnLst>
                <a:cxn ang="0">
                  <a:pos x="25" y="4"/>
                </a:cxn>
                <a:cxn ang="0">
                  <a:pos x="32" y="61"/>
                </a:cxn>
                <a:cxn ang="0">
                  <a:pos x="25" y="4"/>
                </a:cxn>
              </a:cxnLst>
              <a:rect l="0" t="0" r="r" b="b"/>
              <a:pathLst>
                <a:path w="56" h="64">
                  <a:moveTo>
                    <a:pt x="25" y="4"/>
                  </a:moveTo>
                  <a:cubicBezTo>
                    <a:pt x="0" y="9"/>
                    <a:pt x="8" y="64"/>
                    <a:pt x="32" y="61"/>
                  </a:cubicBezTo>
                  <a:cubicBezTo>
                    <a:pt x="56" y="58"/>
                    <a:pt x="49" y="0"/>
                    <a:pt x="25" y="4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12" name="Freeform 1140"/>
            <p:cNvSpPr>
              <a:spLocks/>
            </p:cNvSpPr>
            <p:nvPr/>
          </p:nvSpPr>
          <p:spPr bwMode="auto">
            <a:xfrm>
              <a:off x="2751" y="3492"/>
              <a:ext cx="48" cy="11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9" y="1"/>
                </a:cxn>
              </a:cxnLst>
              <a:rect l="0" t="0" r="r" b="b"/>
              <a:pathLst>
                <a:path w="19" h="4">
                  <a:moveTo>
                    <a:pt x="0" y="2"/>
                  </a:moveTo>
                  <a:cubicBezTo>
                    <a:pt x="6" y="4"/>
                    <a:pt x="13" y="0"/>
                    <a:pt x="19" y="1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13" name="Freeform 1141"/>
            <p:cNvSpPr>
              <a:spLocks/>
            </p:cNvSpPr>
            <p:nvPr/>
          </p:nvSpPr>
          <p:spPr bwMode="auto">
            <a:xfrm>
              <a:off x="2754" y="3457"/>
              <a:ext cx="20" cy="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8" y="0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3" y="1"/>
                    <a:pt x="6" y="1"/>
                    <a:pt x="8" y="0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14" name="Freeform 1142"/>
            <p:cNvSpPr>
              <a:spLocks/>
            </p:cNvSpPr>
            <p:nvPr/>
          </p:nvSpPr>
          <p:spPr bwMode="auto">
            <a:xfrm>
              <a:off x="2776" y="3465"/>
              <a:ext cx="38" cy="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5" y="0"/>
                </a:cxn>
              </a:cxnLst>
              <a:rect l="0" t="0" r="r" b="b"/>
              <a:pathLst>
                <a:path w="15" h="3">
                  <a:moveTo>
                    <a:pt x="0" y="1"/>
                  </a:moveTo>
                  <a:cubicBezTo>
                    <a:pt x="4" y="3"/>
                    <a:pt x="11" y="1"/>
                    <a:pt x="15" y="0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15" name="Freeform 1143"/>
            <p:cNvSpPr>
              <a:spLocks/>
            </p:cNvSpPr>
            <p:nvPr/>
          </p:nvSpPr>
          <p:spPr bwMode="auto">
            <a:xfrm>
              <a:off x="2776" y="3521"/>
              <a:ext cx="40" cy="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6" y="0"/>
                </a:cxn>
              </a:cxnLst>
              <a:rect l="0" t="0" r="r" b="b"/>
              <a:pathLst>
                <a:path w="16" h="3">
                  <a:moveTo>
                    <a:pt x="0" y="3"/>
                  </a:moveTo>
                  <a:cubicBezTo>
                    <a:pt x="6" y="3"/>
                    <a:pt x="11" y="1"/>
                    <a:pt x="16" y="0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16" name="Freeform 1144"/>
            <p:cNvSpPr>
              <a:spLocks/>
            </p:cNvSpPr>
            <p:nvPr/>
          </p:nvSpPr>
          <p:spPr bwMode="auto">
            <a:xfrm>
              <a:off x="2731" y="3420"/>
              <a:ext cx="110" cy="139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25" y="50"/>
                </a:cxn>
                <a:cxn ang="0">
                  <a:pos x="18" y="3"/>
                </a:cxn>
              </a:cxnLst>
              <a:rect l="0" t="0" r="r" b="b"/>
              <a:pathLst>
                <a:path w="44" h="52">
                  <a:moveTo>
                    <a:pt x="18" y="3"/>
                  </a:moveTo>
                  <a:cubicBezTo>
                    <a:pt x="0" y="6"/>
                    <a:pt x="6" y="52"/>
                    <a:pt x="25" y="50"/>
                  </a:cubicBezTo>
                  <a:cubicBezTo>
                    <a:pt x="44" y="48"/>
                    <a:pt x="37" y="0"/>
                    <a:pt x="18" y="3"/>
                  </a:cubicBezTo>
                  <a:close/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17" name="Freeform 1145"/>
            <p:cNvSpPr>
              <a:spLocks/>
            </p:cNvSpPr>
            <p:nvPr/>
          </p:nvSpPr>
          <p:spPr bwMode="auto">
            <a:xfrm>
              <a:off x="2629" y="3044"/>
              <a:ext cx="190" cy="219"/>
            </a:xfrm>
            <a:custGeom>
              <a:avLst/>
              <a:gdLst/>
              <a:ahLst/>
              <a:cxnLst>
                <a:cxn ang="0">
                  <a:pos x="28" y="11"/>
                </a:cxn>
                <a:cxn ang="0">
                  <a:pos x="49" y="73"/>
                </a:cxn>
                <a:cxn ang="0">
                  <a:pos x="28" y="11"/>
                </a:cxn>
              </a:cxnLst>
              <a:rect l="0" t="0" r="r" b="b"/>
              <a:pathLst>
                <a:path w="76" h="82">
                  <a:moveTo>
                    <a:pt x="28" y="11"/>
                  </a:moveTo>
                  <a:cubicBezTo>
                    <a:pt x="0" y="22"/>
                    <a:pt x="23" y="82"/>
                    <a:pt x="49" y="73"/>
                  </a:cubicBezTo>
                  <a:cubicBezTo>
                    <a:pt x="76" y="64"/>
                    <a:pt x="54" y="0"/>
                    <a:pt x="28" y="11"/>
                  </a:cubicBezTo>
                  <a:close/>
                </a:path>
              </a:pathLst>
            </a:custGeom>
            <a:noFill/>
            <a:ln w="79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18" name="Freeform 1146"/>
            <p:cNvSpPr>
              <a:spLocks/>
            </p:cNvSpPr>
            <p:nvPr/>
          </p:nvSpPr>
          <p:spPr bwMode="auto">
            <a:xfrm>
              <a:off x="2689" y="3156"/>
              <a:ext cx="52" cy="16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21" y="0"/>
                </a:cxn>
              </a:cxnLst>
              <a:rect l="0" t="0" r="r" b="b"/>
              <a:pathLst>
                <a:path w="21" h="6">
                  <a:moveTo>
                    <a:pt x="0" y="6"/>
                  </a:moveTo>
                  <a:cubicBezTo>
                    <a:pt x="7" y="6"/>
                    <a:pt x="14" y="1"/>
                    <a:pt x="21" y="0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19" name="Freeform 1147"/>
            <p:cNvSpPr>
              <a:spLocks/>
            </p:cNvSpPr>
            <p:nvPr/>
          </p:nvSpPr>
          <p:spPr bwMode="auto">
            <a:xfrm>
              <a:off x="2684" y="3121"/>
              <a:ext cx="22" cy="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9" y="0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3" y="2"/>
                    <a:pt x="7" y="2"/>
                    <a:pt x="9" y="0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20" name="Freeform 1148"/>
            <p:cNvSpPr>
              <a:spLocks/>
            </p:cNvSpPr>
            <p:nvPr/>
          </p:nvSpPr>
          <p:spPr bwMode="auto">
            <a:xfrm>
              <a:off x="2711" y="3121"/>
              <a:ext cx="40" cy="14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6" y="0"/>
                </a:cxn>
              </a:cxnLst>
              <a:rect l="0" t="0" r="r" b="b"/>
              <a:pathLst>
                <a:path w="16" h="5">
                  <a:moveTo>
                    <a:pt x="0" y="5"/>
                  </a:moveTo>
                  <a:cubicBezTo>
                    <a:pt x="4" y="5"/>
                    <a:pt x="12" y="2"/>
                    <a:pt x="16" y="0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21" name="Freeform 1149"/>
            <p:cNvSpPr>
              <a:spLocks/>
            </p:cNvSpPr>
            <p:nvPr/>
          </p:nvSpPr>
          <p:spPr bwMode="auto">
            <a:xfrm>
              <a:off x="2724" y="3183"/>
              <a:ext cx="45" cy="1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8" y="0"/>
                </a:cxn>
              </a:cxnLst>
              <a:rect l="0" t="0" r="r" b="b"/>
              <a:pathLst>
                <a:path w="18" h="7">
                  <a:moveTo>
                    <a:pt x="0" y="7"/>
                  </a:moveTo>
                  <a:cubicBezTo>
                    <a:pt x="6" y="6"/>
                    <a:pt x="12" y="2"/>
                    <a:pt x="18" y="0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22" name="Freeform 1150"/>
            <p:cNvSpPr>
              <a:spLocks/>
            </p:cNvSpPr>
            <p:nvPr/>
          </p:nvSpPr>
          <p:spPr bwMode="auto">
            <a:xfrm>
              <a:off x="2654" y="3065"/>
              <a:ext cx="147" cy="179"/>
            </a:xfrm>
            <a:custGeom>
              <a:avLst/>
              <a:gdLst/>
              <a:ahLst/>
              <a:cxnLst>
                <a:cxn ang="0">
                  <a:pos x="19" y="8"/>
                </a:cxn>
                <a:cxn ang="0">
                  <a:pos x="38" y="60"/>
                </a:cxn>
                <a:cxn ang="0">
                  <a:pos x="19" y="8"/>
                </a:cxn>
              </a:cxnLst>
              <a:rect l="0" t="0" r="r" b="b"/>
              <a:pathLst>
                <a:path w="59" h="67">
                  <a:moveTo>
                    <a:pt x="19" y="8"/>
                  </a:moveTo>
                  <a:cubicBezTo>
                    <a:pt x="0" y="16"/>
                    <a:pt x="17" y="67"/>
                    <a:pt x="38" y="60"/>
                  </a:cubicBezTo>
                  <a:cubicBezTo>
                    <a:pt x="59" y="53"/>
                    <a:pt x="40" y="0"/>
                    <a:pt x="19" y="8"/>
                  </a:cubicBezTo>
                  <a:close/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23" name="Freeform 1151"/>
            <p:cNvSpPr>
              <a:spLocks/>
            </p:cNvSpPr>
            <p:nvPr/>
          </p:nvSpPr>
          <p:spPr bwMode="auto">
            <a:xfrm>
              <a:off x="2744" y="3164"/>
              <a:ext cx="25" cy="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0" y="0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3" y="3"/>
                    <a:pt x="8" y="0"/>
                    <a:pt x="10" y="0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24" name="Freeform 1152"/>
            <p:cNvSpPr>
              <a:spLocks/>
            </p:cNvSpPr>
            <p:nvPr/>
          </p:nvSpPr>
          <p:spPr bwMode="auto">
            <a:xfrm>
              <a:off x="2706" y="3097"/>
              <a:ext cx="30" cy="11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2" y="0"/>
                </a:cxn>
              </a:cxnLst>
              <a:rect l="0" t="0" r="r" b="b"/>
              <a:pathLst>
                <a:path w="12" h="4">
                  <a:moveTo>
                    <a:pt x="0" y="3"/>
                  </a:moveTo>
                  <a:cubicBezTo>
                    <a:pt x="4" y="4"/>
                    <a:pt x="9" y="1"/>
                    <a:pt x="12" y="0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25" name="Freeform 1153"/>
            <p:cNvSpPr>
              <a:spLocks/>
            </p:cNvSpPr>
            <p:nvPr/>
          </p:nvSpPr>
          <p:spPr bwMode="auto">
            <a:xfrm>
              <a:off x="2701" y="3185"/>
              <a:ext cx="15" cy="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6" y="0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3"/>
                    <a:pt x="4" y="1"/>
                    <a:pt x="6" y="0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26" name="Freeform 1154"/>
            <p:cNvSpPr>
              <a:spLocks/>
            </p:cNvSpPr>
            <p:nvPr/>
          </p:nvSpPr>
          <p:spPr bwMode="auto">
            <a:xfrm>
              <a:off x="2756" y="3513"/>
              <a:ext cx="25" cy="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0" y="0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cubicBezTo>
                    <a:pt x="4" y="2"/>
                    <a:pt x="7" y="1"/>
                    <a:pt x="10" y="0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27" name="Freeform 1155"/>
            <p:cNvSpPr>
              <a:spLocks/>
            </p:cNvSpPr>
            <p:nvPr/>
          </p:nvSpPr>
          <p:spPr bwMode="auto">
            <a:xfrm>
              <a:off x="3159" y="3177"/>
              <a:ext cx="5" cy="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7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2" y="2"/>
                    <a:pt x="1" y="5"/>
                    <a:pt x="2" y="7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28" name="Freeform 1156"/>
            <p:cNvSpPr>
              <a:spLocks/>
            </p:cNvSpPr>
            <p:nvPr/>
          </p:nvSpPr>
          <p:spPr bwMode="auto">
            <a:xfrm>
              <a:off x="3587" y="3511"/>
              <a:ext cx="3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4"/>
                </a:cxn>
              </a:cxnLst>
              <a:rect l="0" t="0" r="r" b="b"/>
              <a:pathLst>
                <a:path w="14" h="4">
                  <a:moveTo>
                    <a:pt x="0" y="0"/>
                  </a:moveTo>
                  <a:cubicBezTo>
                    <a:pt x="4" y="1"/>
                    <a:pt x="9" y="4"/>
                    <a:pt x="14" y="4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9829" name="Freeform 1157"/>
            <p:cNvSpPr>
              <a:spLocks/>
            </p:cNvSpPr>
            <p:nvPr/>
          </p:nvSpPr>
          <p:spPr bwMode="auto">
            <a:xfrm>
              <a:off x="3614" y="3487"/>
              <a:ext cx="15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1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1" y="0"/>
                    <a:pt x="6" y="1"/>
                    <a:pt x="6" y="1"/>
                  </a:cubicBezTo>
                </a:path>
              </a:pathLst>
            </a:custGeom>
            <a:noFill/>
            <a:ln w="3175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9830" name="Text Box 1158"/>
          <p:cNvSpPr txBox="1">
            <a:spLocks noChangeArrowheads="1"/>
          </p:cNvSpPr>
          <p:nvPr/>
        </p:nvSpPr>
        <p:spPr bwMode="auto">
          <a:xfrm>
            <a:off x="3108325" y="5308600"/>
            <a:ext cx="1532856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ru-RU" sz="1600" dirty="0" smtClean="0"/>
              <a:t>Главные клетки</a:t>
            </a:r>
            <a:endParaRPr lang="fr-FR" sz="1600" dirty="0"/>
          </a:p>
        </p:txBody>
      </p:sp>
      <p:sp>
        <p:nvSpPr>
          <p:cNvPr id="29831" name="Text Box 1159"/>
          <p:cNvSpPr txBox="1">
            <a:spLocks noChangeArrowheads="1"/>
          </p:cNvSpPr>
          <p:nvPr/>
        </p:nvSpPr>
        <p:spPr bwMode="auto">
          <a:xfrm>
            <a:off x="5000628" y="4357694"/>
            <a:ext cx="2023696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ru-RU" sz="1600" dirty="0" smtClean="0"/>
              <a:t>Обкладочные клетки</a:t>
            </a:r>
            <a:endParaRPr lang="fr-FR" sz="1600" dirty="0"/>
          </a:p>
        </p:txBody>
      </p:sp>
      <p:sp>
        <p:nvSpPr>
          <p:cNvPr id="29832" name="Text Box 1160"/>
          <p:cNvSpPr txBox="1">
            <a:spLocks noChangeArrowheads="1"/>
          </p:cNvSpPr>
          <p:nvPr/>
        </p:nvSpPr>
        <p:spPr bwMode="auto">
          <a:xfrm>
            <a:off x="6989763" y="3660775"/>
            <a:ext cx="2196692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ru-RU" sz="1600" dirty="0" err="1" smtClean="0"/>
              <a:t>Аргентафинные</a:t>
            </a:r>
            <a:r>
              <a:rPr lang="ru-RU" sz="1600" dirty="0" smtClean="0"/>
              <a:t> клетки</a:t>
            </a:r>
            <a:endParaRPr lang="fr-FR" sz="1600" dirty="0"/>
          </a:p>
        </p:txBody>
      </p:sp>
      <p:sp>
        <p:nvSpPr>
          <p:cNvPr id="29833" name="Line 1161"/>
          <p:cNvSpPr>
            <a:spLocks noChangeShapeType="1"/>
          </p:cNvSpPr>
          <p:nvPr/>
        </p:nvSpPr>
        <p:spPr bwMode="auto">
          <a:xfrm flipH="1">
            <a:off x="2200275" y="2990850"/>
            <a:ext cx="2762250" cy="447675"/>
          </a:xfrm>
          <a:prstGeom prst="line">
            <a:avLst/>
          </a:prstGeom>
          <a:noFill/>
          <a:ln w="19050">
            <a:solidFill>
              <a:srgbClr val="B2B2B2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29834" name="Line 1162"/>
          <p:cNvSpPr>
            <a:spLocks noChangeShapeType="1"/>
          </p:cNvSpPr>
          <p:nvPr/>
        </p:nvSpPr>
        <p:spPr bwMode="auto">
          <a:xfrm flipH="1">
            <a:off x="1990725" y="4467225"/>
            <a:ext cx="885825" cy="133350"/>
          </a:xfrm>
          <a:prstGeom prst="line">
            <a:avLst/>
          </a:prstGeom>
          <a:noFill/>
          <a:ln w="19050">
            <a:solidFill>
              <a:srgbClr val="B2B2B2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29835" name="Line 1163"/>
          <p:cNvSpPr>
            <a:spLocks noChangeShapeType="1"/>
          </p:cNvSpPr>
          <p:nvPr/>
        </p:nvSpPr>
        <p:spPr bwMode="auto">
          <a:xfrm flipH="1">
            <a:off x="1885950" y="1495425"/>
            <a:ext cx="5334000" cy="857250"/>
          </a:xfrm>
          <a:prstGeom prst="line">
            <a:avLst/>
          </a:prstGeom>
          <a:noFill/>
          <a:ln w="19050">
            <a:solidFill>
              <a:srgbClr val="B2B2B2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29836" name="Text Box 1164"/>
          <p:cNvSpPr txBox="1">
            <a:spLocks noChangeArrowheads="1"/>
          </p:cNvSpPr>
          <p:nvPr/>
        </p:nvSpPr>
        <p:spPr bwMode="auto">
          <a:xfrm>
            <a:off x="2317750" y="1222375"/>
            <a:ext cx="174817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fr-FR" sz="1600"/>
              <a:t>Fundus membrane</a:t>
            </a: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296974"/>
          </a:xfrm>
        </p:spPr>
        <p:txBody>
          <a:bodyPr>
            <a:normAutofit fontScale="90000"/>
          </a:bodyPr>
          <a:lstStyle/>
          <a:p>
            <a:r>
              <a:rPr lang="ru-RU" b="1" dirty="0" smtClean="0"/>
              <a:t>Функциональная анатомия слизистой желудка.</a:t>
            </a:r>
            <a:r>
              <a:rPr lang="ru-RU" dirty="0" smtClean="0"/>
              <a:t/>
            </a:r>
            <a:br>
              <a:rPr lang="ru-RU" dirty="0" smtClean="0"/>
            </a:b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70000" lnSpcReduction="20000"/>
          </a:bodyPr>
          <a:lstStyle/>
          <a:p>
            <a:r>
              <a:rPr lang="ru-RU" dirty="0" smtClean="0"/>
              <a:t>Слизистая </a:t>
            </a:r>
            <a:r>
              <a:rPr lang="ru-RU" dirty="0"/>
              <a:t>оболочка образует желудочные ямки, на дне которых открываются </a:t>
            </a:r>
            <a:r>
              <a:rPr lang="ru-RU" i="1" dirty="0"/>
              <a:t>желудочные железы.</a:t>
            </a:r>
            <a:r>
              <a:rPr lang="ru-RU" dirty="0"/>
              <a:t> В каждом отделе желудка имеются железы определенного типа. Различают три отдела.</a:t>
            </a:r>
          </a:p>
          <a:p>
            <a:r>
              <a:rPr lang="ru-RU" b="1" dirty="0"/>
              <a:t>1. Кардиальный отдел</a:t>
            </a:r>
            <a:r>
              <a:rPr lang="ru-RU" b="1" dirty="0" smtClean="0"/>
              <a:t>,</a:t>
            </a:r>
            <a:r>
              <a:rPr lang="ru-RU" dirty="0" smtClean="0"/>
              <a:t> </a:t>
            </a:r>
            <a:r>
              <a:rPr lang="ru-RU" dirty="0"/>
              <a:t>содержит трубчатые железы с многочисленными извитыми ответвлениями.</a:t>
            </a:r>
          </a:p>
          <a:p>
            <a:r>
              <a:rPr lang="ru-RU" b="1" dirty="0"/>
              <a:t>2. Дно и тело желудка</a:t>
            </a:r>
            <a:r>
              <a:rPr lang="ru-RU" b="1" dirty="0" smtClean="0"/>
              <a:t>,</a:t>
            </a:r>
            <a:r>
              <a:rPr lang="ru-RU" dirty="0" smtClean="0"/>
              <a:t> </a:t>
            </a:r>
            <a:r>
              <a:rPr lang="ru-RU" dirty="0"/>
              <a:t>содержат прямые или слегка изогнутые железы, в стенках которых помимо </a:t>
            </a:r>
            <a:r>
              <a:rPr lang="ru-RU" i="1" dirty="0" err="1"/>
              <a:t>аргентаффинных</a:t>
            </a:r>
            <a:r>
              <a:rPr lang="ru-RU" dirty="0"/>
              <a:t> и выделяющих слизь </a:t>
            </a:r>
            <a:r>
              <a:rPr lang="ru-RU" i="1" dirty="0"/>
              <a:t>клеток</a:t>
            </a:r>
            <a:r>
              <a:rPr lang="ru-RU" dirty="0"/>
              <a:t> присутствуют </a:t>
            </a:r>
            <a:r>
              <a:rPr lang="ru-RU" i="1" dirty="0"/>
              <a:t>париетальные</a:t>
            </a:r>
            <a:r>
              <a:rPr lang="ru-RU" dirty="0"/>
              <a:t> (обкладочные) </a:t>
            </a:r>
            <a:r>
              <a:rPr lang="ru-RU" i="1" dirty="0"/>
              <a:t>клетки, </a:t>
            </a:r>
            <a:r>
              <a:rPr lang="ru-RU" dirty="0"/>
              <a:t>секретирующие кислоту, и </a:t>
            </a:r>
            <a:r>
              <a:rPr lang="ru-RU" i="1" dirty="0"/>
              <a:t>главные</a:t>
            </a:r>
            <a:r>
              <a:rPr lang="ru-RU" dirty="0"/>
              <a:t> (</a:t>
            </a:r>
            <a:r>
              <a:rPr lang="ru-RU" dirty="0" err="1"/>
              <a:t>зимогенные</a:t>
            </a:r>
            <a:r>
              <a:rPr lang="ru-RU" dirty="0"/>
              <a:t>) </a:t>
            </a:r>
            <a:r>
              <a:rPr lang="ru-RU" i="1" dirty="0"/>
              <a:t>клетки,</a:t>
            </a:r>
            <a:r>
              <a:rPr lang="ru-RU" dirty="0"/>
              <a:t> секретирующие </a:t>
            </a:r>
            <a:r>
              <a:rPr lang="ru-RU" dirty="0" err="1"/>
              <a:t>пепсиноген</a:t>
            </a:r>
            <a:r>
              <a:rPr lang="ru-RU" dirty="0"/>
              <a:t> I и II.</a:t>
            </a:r>
          </a:p>
          <a:p>
            <a:r>
              <a:rPr lang="ru-RU" b="1" dirty="0"/>
              <a:t>3. </a:t>
            </a:r>
            <a:r>
              <a:rPr lang="ru-RU" b="1" dirty="0" err="1"/>
              <a:t>Пилорический</a:t>
            </a:r>
            <a:r>
              <a:rPr lang="ru-RU" b="1" dirty="0"/>
              <a:t> отдел,</a:t>
            </a:r>
            <a:r>
              <a:rPr lang="ru-RU" dirty="0"/>
              <a:t> составляющий 15–20% желудка, содержит просто разветвленные трубчатые железы, секретирующие в основном слизь. Особенность этого отдела состоит в наличии </a:t>
            </a:r>
            <a:r>
              <a:rPr lang="ru-RU" i="1" dirty="0"/>
              <a:t>G–клеток, </a:t>
            </a:r>
            <a:r>
              <a:rPr lang="ru-RU" dirty="0"/>
              <a:t>вырабатывающих </a:t>
            </a:r>
            <a:r>
              <a:rPr lang="ru-RU" dirty="0" err="1"/>
              <a:t>гастрин</a:t>
            </a:r>
            <a:r>
              <a:rPr lang="ru-RU" dirty="0"/>
              <a:t>.</a:t>
            </a:r>
          </a:p>
          <a:p>
            <a:endParaRPr lang="ru-RU" dirty="0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Зубы</a:t>
            </a:r>
            <a:endParaRPr lang="fr-FR" dirty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425450" y="1335088"/>
            <a:ext cx="2354263" cy="4240212"/>
            <a:chOff x="268" y="841"/>
            <a:chExt cx="1483" cy="2671"/>
          </a:xfrm>
        </p:grpSpPr>
        <p:sp>
          <p:nvSpPr>
            <p:cNvPr id="51204" name="Freeform 4"/>
            <p:cNvSpPr>
              <a:spLocks/>
            </p:cNvSpPr>
            <p:nvPr/>
          </p:nvSpPr>
          <p:spPr bwMode="auto">
            <a:xfrm>
              <a:off x="291" y="872"/>
              <a:ext cx="1436" cy="1254"/>
            </a:xfrm>
            <a:custGeom>
              <a:avLst/>
              <a:gdLst/>
              <a:ahLst/>
              <a:cxnLst>
                <a:cxn ang="0">
                  <a:pos x="367" y="0"/>
                </a:cxn>
                <a:cxn ang="0">
                  <a:pos x="706" y="319"/>
                </a:cxn>
                <a:cxn ang="0">
                  <a:pos x="718" y="532"/>
                </a:cxn>
                <a:cxn ang="0">
                  <a:pos x="642" y="598"/>
                </a:cxn>
                <a:cxn ang="0">
                  <a:pos x="367" y="549"/>
                </a:cxn>
                <a:cxn ang="0">
                  <a:pos x="367" y="549"/>
                </a:cxn>
                <a:cxn ang="0">
                  <a:pos x="91" y="598"/>
                </a:cxn>
                <a:cxn ang="0">
                  <a:pos x="15" y="532"/>
                </a:cxn>
                <a:cxn ang="0">
                  <a:pos x="28" y="319"/>
                </a:cxn>
                <a:cxn ang="0">
                  <a:pos x="367" y="0"/>
                </a:cxn>
              </a:cxnLst>
              <a:rect l="0" t="0" r="r" b="b"/>
              <a:pathLst>
                <a:path w="733" h="600">
                  <a:moveTo>
                    <a:pt x="367" y="0"/>
                  </a:moveTo>
                  <a:cubicBezTo>
                    <a:pt x="509" y="0"/>
                    <a:pt x="671" y="171"/>
                    <a:pt x="706" y="319"/>
                  </a:cubicBezTo>
                  <a:cubicBezTo>
                    <a:pt x="722" y="385"/>
                    <a:pt x="733" y="465"/>
                    <a:pt x="718" y="532"/>
                  </a:cubicBezTo>
                  <a:cubicBezTo>
                    <a:pt x="713" y="557"/>
                    <a:pt x="699" y="600"/>
                    <a:pt x="642" y="598"/>
                  </a:cubicBezTo>
                  <a:cubicBezTo>
                    <a:pt x="585" y="597"/>
                    <a:pt x="498" y="549"/>
                    <a:pt x="367" y="549"/>
                  </a:cubicBezTo>
                  <a:cubicBezTo>
                    <a:pt x="367" y="549"/>
                    <a:pt x="367" y="549"/>
                    <a:pt x="367" y="549"/>
                  </a:cubicBezTo>
                  <a:cubicBezTo>
                    <a:pt x="236" y="549"/>
                    <a:pt x="148" y="597"/>
                    <a:pt x="91" y="598"/>
                  </a:cubicBezTo>
                  <a:cubicBezTo>
                    <a:pt x="34" y="600"/>
                    <a:pt x="21" y="557"/>
                    <a:pt x="15" y="532"/>
                  </a:cubicBezTo>
                  <a:cubicBezTo>
                    <a:pt x="0" y="465"/>
                    <a:pt x="11" y="385"/>
                    <a:pt x="28" y="319"/>
                  </a:cubicBezTo>
                  <a:cubicBezTo>
                    <a:pt x="63" y="171"/>
                    <a:pt x="224" y="0"/>
                    <a:pt x="367" y="0"/>
                  </a:cubicBezTo>
                </a:path>
              </a:pathLst>
            </a:custGeom>
            <a:solidFill>
              <a:srgbClr val="ECA5A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05" name="Freeform 5"/>
            <p:cNvSpPr>
              <a:spLocks/>
            </p:cNvSpPr>
            <p:nvPr/>
          </p:nvSpPr>
          <p:spPr bwMode="auto">
            <a:xfrm>
              <a:off x="268" y="2227"/>
              <a:ext cx="1483" cy="1285"/>
            </a:xfrm>
            <a:custGeom>
              <a:avLst/>
              <a:gdLst/>
              <a:ahLst/>
              <a:cxnLst>
                <a:cxn ang="0">
                  <a:pos x="379" y="615"/>
                </a:cxn>
                <a:cxn ang="0">
                  <a:pos x="569" y="537"/>
                </a:cxn>
                <a:cxn ang="0">
                  <a:pos x="685" y="354"/>
                </a:cxn>
                <a:cxn ang="0">
                  <a:pos x="734" y="45"/>
                </a:cxn>
                <a:cxn ang="0">
                  <a:pos x="647" y="0"/>
                </a:cxn>
                <a:cxn ang="0">
                  <a:pos x="549" y="94"/>
                </a:cxn>
                <a:cxn ang="0">
                  <a:pos x="519" y="319"/>
                </a:cxn>
                <a:cxn ang="0">
                  <a:pos x="456" y="476"/>
                </a:cxn>
                <a:cxn ang="0">
                  <a:pos x="379" y="508"/>
                </a:cxn>
                <a:cxn ang="0">
                  <a:pos x="379" y="508"/>
                </a:cxn>
                <a:cxn ang="0">
                  <a:pos x="301" y="476"/>
                </a:cxn>
                <a:cxn ang="0">
                  <a:pos x="238" y="319"/>
                </a:cxn>
                <a:cxn ang="0">
                  <a:pos x="209" y="94"/>
                </a:cxn>
                <a:cxn ang="0">
                  <a:pos x="110" y="0"/>
                </a:cxn>
                <a:cxn ang="0">
                  <a:pos x="24" y="45"/>
                </a:cxn>
                <a:cxn ang="0">
                  <a:pos x="73" y="354"/>
                </a:cxn>
                <a:cxn ang="0">
                  <a:pos x="189" y="537"/>
                </a:cxn>
                <a:cxn ang="0">
                  <a:pos x="379" y="615"/>
                </a:cxn>
              </a:cxnLst>
              <a:rect l="0" t="0" r="r" b="b"/>
              <a:pathLst>
                <a:path w="757" h="615">
                  <a:moveTo>
                    <a:pt x="379" y="615"/>
                  </a:moveTo>
                  <a:cubicBezTo>
                    <a:pt x="464" y="615"/>
                    <a:pt x="515" y="589"/>
                    <a:pt x="569" y="537"/>
                  </a:cubicBezTo>
                  <a:cubicBezTo>
                    <a:pt x="622" y="485"/>
                    <a:pt x="660" y="422"/>
                    <a:pt x="685" y="354"/>
                  </a:cubicBezTo>
                  <a:cubicBezTo>
                    <a:pt x="709" y="285"/>
                    <a:pt x="757" y="149"/>
                    <a:pt x="734" y="45"/>
                  </a:cubicBezTo>
                  <a:cubicBezTo>
                    <a:pt x="728" y="19"/>
                    <a:pt x="700" y="0"/>
                    <a:pt x="647" y="0"/>
                  </a:cubicBezTo>
                  <a:cubicBezTo>
                    <a:pt x="594" y="0"/>
                    <a:pt x="547" y="21"/>
                    <a:pt x="549" y="94"/>
                  </a:cubicBezTo>
                  <a:cubicBezTo>
                    <a:pt x="551" y="163"/>
                    <a:pt x="533" y="250"/>
                    <a:pt x="519" y="319"/>
                  </a:cubicBezTo>
                  <a:cubicBezTo>
                    <a:pt x="509" y="372"/>
                    <a:pt x="492" y="440"/>
                    <a:pt x="456" y="476"/>
                  </a:cubicBezTo>
                  <a:cubicBezTo>
                    <a:pt x="433" y="496"/>
                    <a:pt x="405" y="507"/>
                    <a:pt x="379" y="508"/>
                  </a:cubicBezTo>
                  <a:cubicBezTo>
                    <a:pt x="379" y="508"/>
                    <a:pt x="379" y="508"/>
                    <a:pt x="379" y="508"/>
                  </a:cubicBezTo>
                  <a:cubicBezTo>
                    <a:pt x="352" y="507"/>
                    <a:pt x="325" y="496"/>
                    <a:pt x="301" y="476"/>
                  </a:cubicBezTo>
                  <a:cubicBezTo>
                    <a:pt x="266" y="440"/>
                    <a:pt x="248" y="372"/>
                    <a:pt x="238" y="319"/>
                  </a:cubicBezTo>
                  <a:cubicBezTo>
                    <a:pt x="224" y="250"/>
                    <a:pt x="207" y="163"/>
                    <a:pt x="209" y="94"/>
                  </a:cubicBezTo>
                  <a:cubicBezTo>
                    <a:pt x="211" y="21"/>
                    <a:pt x="163" y="0"/>
                    <a:pt x="110" y="0"/>
                  </a:cubicBezTo>
                  <a:cubicBezTo>
                    <a:pt x="57" y="0"/>
                    <a:pt x="29" y="19"/>
                    <a:pt x="24" y="45"/>
                  </a:cubicBezTo>
                  <a:cubicBezTo>
                    <a:pt x="0" y="149"/>
                    <a:pt x="48" y="285"/>
                    <a:pt x="73" y="354"/>
                  </a:cubicBezTo>
                  <a:cubicBezTo>
                    <a:pt x="98" y="422"/>
                    <a:pt x="135" y="485"/>
                    <a:pt x="189" y="537"/>
                  </a:cubicBezTo>
                  <a:cubicBezTo>
                    <a:pt x="243" y="589"/>
                    <a:pt x="293" y="615"/>
                    <a:pt x="379" y="615"/>
                  </a:cubicBezTo>
                </a:path>
              </a:pathLst>
            </a:custGeom>
            <a:solidFill>
              <a:srgbClr val="ECA5A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06" name="Freeform 6"/>
            <p:cNvSpPr>
              <a:spLocks/>
            </p:cNvSpPr>
            <p:nvPr/>
          </p:nvSpPr>
          <p:spPr bwMode="auto">
            <a:xfrm>
              <a:off x="585" y="2260"/>
              <a:ext cx="133" cy="59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69"/>
                </a:cxn>
                <a:cxn ang="0">
                  <a:pos x="68" y="284"/>
                </a:cxn>
                <a:cxn ang="0">
                  <a:pos x="34" y="86"/>
                </a:cxn>
                <a:cxn ang="0">
                  <a:pos x="0" y="0"/>
                </a:cxn>
              </a:cxnLst>
              <a:rect l="0" t="0" r="r" b="b"/>
              <a:pathLst>
                <a:path w="68" h="284">
                  <a:moveTo>
                    <a:pt x="0" y="0"/>
                  </a:moveTo>
                  <a:cubicBezTo>
                    <a:pt x="15" y="4"/>
                    <a:pt x="40" y="27"/>
                    <a:pt x="42" y="69"/>
                  </a:cubicBezTo>
                  <a:cubicBezTo>
                    <a:pt x="44" y="111"/>
                    <a:pt x="42" y="166"/>
                    <a:pt x="68" y="284"/>
                  </a:cubicBezTo>
                  <a:cubicBezTo>
                    <a:pt x="50" y="252"/>
                    <a:pt x="38" y="123"/>
                    <a:pt x="34" y="86"/>
                  </a:cubicBezTo>
                  <a:cubicBezTo>
                    <a:pt x="30" y="48"/>
                    <a:pt x="24" y="18"/>
                    <a:pt x="0" y="0"/>
                  </a:cubicBezTo>
                  <a:close/>
                </a:path>
              </a:pathLst>
            </a:custGeom>
            <a:solidFill>
              <a:srgbClr val="D57C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07" name="Freeform 7"/>
            <p:cNvSpPr>
              <a:spLocks/>
            </p:cNvSpPr>
            <p:nvPr/>
          </p:nvSpPr>
          <p:spPr bwMode="auto">
            <a:xfrm>
              <a:off x="638" y="1984"/>
              <a:ext cx="742" cy="88"/>
            </a:xfrm>
            <a:custGeom>
              <a:avLst/>
              <a:gdLst/>
              <a:ahLst/>
              <a:cxnLst>
                <a:cxn ang="0">
                  <a:pos x="188" y="12"/>
                </a:cxn>
                <a:cxn ang="0">
                  <a:pos x="379" y="42"/>
                </a:cxn>
                <a:cxn ang="0">
                  <a:pos x="191" y="0"/>
                </a:cxn>
                <a:cxn ang="0">
                  <a:pos x="188" y="0"/>
                </a:cxn>
                <a:cxn ang="0">
                  <a:pos x="0" y="42"/>
                </a:cxn>
                <a:cxn ang="0">
                  <a:pos x="191" y="12"/>
                </a:cxn>
              </a:cxnLst>
              <a:rect l="0" t="0" r="r" b="b"/>
              <a:pathLst>
                <a:path w="379" h="42">
                  <a:moveTo>
                    <a:pt x="188" y="12"/>
                  </a:moveTo>
                  <a:cubicBezTo>
                    <a:pt x="244" y="10"/>
                    <a:pt x="331" y="26"/>
                    <a:pt x="379" y="42"/>
                  </a:cubicBezTo>
                  <a:cubicBezTo>
                    <a:pt x="351" y="27"/>
                    <a:pt x="239" y="0"/>
                    <a:pt x="191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41" y="0"/>
                    <a:pt x="28" y="27"/>
                    <a:pt x="0" y="42"/>
                  </a:cubicBezTo>
                  <a:cubicBezTo>
                    <a:pt x="49" y="26"/>
                    <a:pt x="135" y="10"/>
                    <a:pt x="191" y="12"/>
                  </a:cubicBezTo>
                </a:path>
              </a:pathLst>
            </a:custGeom>
            <a:solidFill>
              <a:srgbClr val="D57C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08" name="Freeform 8"/>
            <p:cNvSpPr>
              <a:spLocks/>
            </p:cNvSpPr>
            <p:nvPr/>
          </p:nvSpPr>
          <p:spPr bwMode="auto">
            <a:xfrm>
              <a:off x="859" y="1282"/>
              <a:ext cx="347" cy="46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5" y="20"/>
                </a:cxn>
                <a:cxn ang="0">
                  <a:pos x="59" y="21"/>
                </a:cxn>
                <a:cxn ang="0">
                  <a:pos x="65" y="21"/>
                </a:cxn>
                <a:cxn ang="0">
                  <a:pos x="77" y="21"/>
                </a:cxn>
                <a:cxn ang="0">
                  <a:pos x="131" y="18"/>
                </a:cxn>
                <a:cxn ang="0">
                  <a:pos x="158" y="7"/>
                </a:cxn>
                <a:cxn ang="0">
                  <a:pos x="177" y="2"/>
                </a:cxn>
                <a:cxn ang="0">
                  <a:pos x="177" y="2"/>
                </a:cxn>
                <a:cxn ang="0">
                  <a:pos x="155" y="4"/>
                </a:cxn>
                <a:cxn ang="0">
                  <a:pos x="127" y="14"/>
                </a:cxn>
                <a:cxn ang="0">
                  <a:pos x="79" y="16"/>
                </a:cxn>
                <a:cxn ang="0">
                  <a:pos x="67" y="16"/>
                </a:cxn>
                <a:cxn ang="0">
                  <a:pos x="61" y="16"/>
                </a:cxn>
                <a:cxn ang="0">
                  <a:pos x="49" y="14"/>
                </a:cxn>
                <a:cxn ang="0">
                  <a:pos x="1" y="5"/>
                </a:cxn>
                <a:cxn ang="0">
                  <a:pos x="0" y="5"/>
                </a:cxn>
              </a:cxnLst>
              <a:rect l="0" t="0" r="r" b="b"/>
              <a:pathLst>
                <a:path w="177" h="22">
                  <a:moveTo>
                    <a:pt x="0" y="5"/>
                  </a:moveTo>
                  <a:cubicBezTo>
                    <a:pt x="12" y="10"/>
                    <a:pt x="27" y="17"/>
                    <a:pt x="45" y="20"/>
                  </a:cubicBezTo>
                  <a:cubicBezTo>
                    <a:pt x="51" y="21"/>
                    <a:pt x="58" y="21"/>
                    <a:pt x="59" y="21"/>
                  </a:cubicBezTo>
                  <a:cubicBezTo>
                    <a:pt x="59" y="21"/>
                    <a:pt x="65" y="21"/>
                    <a:pt x="65" y="21"/>
                  </a:cubicBezTo>
                  <a:cubicBezTo>
                    <a:pt x="65" y="21"/>
                    <a:pt x="77" y="21"/>
                    <a:pt x="77" y="21"/>
                  </a:cubicBezTo>
                  <a:cubicBezTo>
                    <a:pt x="92" y="21"/>
                    <a:pt x="110" y="22"/>
                    <a:pt x="131" y="18"/>
                  </a:cubicBezTo>
                  <a:cubicBezTo>
                    <a:pt x="143" y="15"/>
                    <a:pt x="151" y="11"/>
                    <a:pt x="158" y="7"/>
                  </a:cubicBezTo>
                  <a:cubicBezTo>
                    <a:pt x="166" y="4"/>
                    <a:pt x="171" y="1"/>
                    <a:pt x="177" y="2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68" y="0"/>
                    <a:pt x="163" y="0"/>
                    <a:pt x="155" y="4"/>
                  </a:cubicBezTo>
                  <a:cubicBezTo>
                    <a:pt x="148" y="8"/>
                    <a:pt x="138" y="12"/>
                    <a:pt x="127" y="14"/>
                  </a:cubicBezTo>
                  <a:cubicBezTo>
                    <a:pt x="107" y="17"/>
                    <a:pt x="95" y="16"/>
                    <a:pt x="79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8" y="16"/>
                    <a:pt x="61" y="16"/>
                    <a:pt x="61" y="16"/>
                  </a:cubicBezTo>
                  <a:cubicBezTo>
                    <a:pt x="61" y="16"/>
                    <a:pt x="55" y="16"/>
                    <a:pt x="49" y="14"/>
                  </a:cubicBezTo>
                  <a:cubicBezTo>
                    <a:pt x="32" y="11"/>
                    <a:pt x="13" y="10"/>
                    <a:pt x="1" y="5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DD83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09" name="Freeform 9"/>
            <p:cNvSpPr>
              <a:spLocks/>
            </p:cNvSpPr>
            <p:nvPr/>
          </p:nvSpPr>
          <p:spPr bwMode="auto">
            <a:xfrm>
              <a:off x="781" y="1372"/>
              <a:ext cx="482" cy="48"/>
            </a:xfrm>
            <a:custGeom>
              <a:avLst/>
              <a:gdLst/>
              <a:ahLst/>
              <a:cxnLst>
                <a:cxn ang="0">
                  <a:pos x="2" y="5"/>
                </a:cxn>
                <a:cxn ang="0">
                  <a:pos x="3" y="5"/>
                </a:cxn>
                <a:cxn ang="0">
                  <a:pos x="3" y="6"/>
                </a:cxn>
                <a:cxn ang="0">
                  <a:pos x="33" y="12"/>
                </a:cxn>
                <a:cxn ang="0">
                  <a:pos x="111" y="23"/>
                </a:cxn>
                <a:cxn ang="0">
                  <a:pos x="175" y="14"/>
                </a:cxn>
                <a:cxn ang="0">
                  <a:pos x="206" y="8"/>
                </a:cxn>
                <a:cxn ang="0">
                  <a:pos x="246" y="10"/>
                </a:cxn>
                <a:cxn ang="0">
                  <a:pos x="246" y="9"/>
                </a:cxn>
                <a:cxn ang="0">
                  <a:pos x="204" y="4"/>
                </a:cxn>
                <a:cxn ang="0">
                  <a:pos x="172" y="10"/>
                </a:cxn>
                <a:cxn ang="0">
                  <a:pos x="112" y="18"/>
                </a:cxn>
                <a:cxn ang="0">
                  <a:pos x="39" y="10"/>
                </a:cxn>
                <a:cxn ang="0">
                  <a:pos x="1" y="5"/>
                </a:cxn>
                <a:cxn ang="0">
                  <a:pos x="2" y="5"/>
                </a:cxn>
              </a:cxnLst>
              <a:rect l="0" t="0" r="r" b="b"/>
              <a:pathLst>
                <a:path w="246" h="23">
                  <a:moveTo>
                    <a:pt x="2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4" y="7"/>
                    <a:pt x="23" y="10"/>
                    <a:pt x="33" y="12"/>
                  </a:cubicBezTo>
                  <a:cubicBezTo>
                    <a:pt x="53" y="18"/>
                    <a:pt x="75" y="23"/>
                    <a:pt x="111" y="23"/>
                  </a:cubicBezTo>
                  <a:cubicBezTo>
                    <a:pt x="133" y="23"/>
                    <a:pt x="155" y="19"/>
                    <a:pt x="175" y="14"/>
                  </a:cubicBezTo>
                  <a:cubicBezTo>
                    <a:pt x="186" y="12"/>
                    <a:pt x="197" y="9"/>
                    <a:pt x="206" y="8"/>
                  </a:cubicBezTo>
                  <a:cubicBezTo>
                    <a:pt x="232" y="5"/>
                    <a:pt x="237" y="5"/>
                    <a:pt x="246" y="10"/>
                  </a:cubicBezTo>
                  <a:cubicBezTo>
                    <a:pt x="246" y="9"/>
                    <a:pt x="246" y="9"/>
                    <a:pt x="246" y="9"/>
                  </a:cubicBezTo>
                  <a:cubicBezTo>
                    <a:pt x="235" y="4"/>
                    <a:pt x="231" y="0"/>
                    <a:pt x="204" y="4"/>
                  </a:cubicBezTo>
                  <a:cubicBezTo>
                    <a:pt x="194" y="5"/>
                    <a:pt x="183" y="8"/>
                    <a:pt x="172" y="10"/>
                  </a:cubicBezTo>
                  <a:cubicBezTo>
                    <a:pt x="153" y="15"/>
                    <a:pt x="133" y="18"/>
                    <a:pt x="112" y="18"/>
                  </a:cubicBezTo>
                  <a:cubicBezTo>
                    <a:pt x="76" y="18"/>
                    <a:pt x="59" y="15"/>
                    <a:pt x="39" y="10"/>
                  </a:cubicBezTo>
                  <a:cubicBezTo>
                    <a:pt x="29" y="7"/>
                    <a:pt x="12" y="7"/>
                    <a:pt x="1" y="5"/>
                  </a:cubicBezTo>
                  <a:cubicBezTo>
                    <a:pt x="0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DD83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10" name="Freeform 10"/>
            <p:cNvSpPr>
              <a:spLocks/>
            </p:cNvSpPr>
            <p:nvPr/>
          </p:nvSpPr>
          <p:spPr bwMode="auto">
            <a:xfrm>
              <a:off x="708" y="1552"/>
              <a:ext cx="553" cy="25"/>
            </a:xfrm>
            <a:custGeom>
              <a:avLst/>
              <a:gdLst/>
              <a:ahLst/>
              <a:cxnLst>
                <a:cxn ang="0">
                  <a:pos x="249" y="1"/>
                </a:cxn>
                <a:cxn ang="0">
                  <a:pos x="214" y="3"/>
                </a:cxn>
                <a:cxn ang="0">
                  <a:pos x="148" y="7"/>
                </a:cxn>
                <a:cxn ang="0">
                  <a:pos x="123" y="7"/>
                </a:cxn>
                <a:cxn ang="0">
                  <a:pos x="44" y="6"/>
                </a:cxn>
                <a:cxn ang="0">
                  <a:pos x="0" y="10"/>
                </a:cxn>
                <a:cxn ang="0">
                  <a:pos x="1" y="10"/>
                </a:cxn>
                <a:cxn ang="0">
                  <a:pos x="18" y="10"/>
                </a:cxn>
                <a:cxn ang="0">
                  <a:pos x="42" y="11"/>
                </a:cxn>
                <a:cxn ang="0">
                  <a:pos x="123" y="12"/>
                </a:cxn>
                <a:cxn ang="0">
                  <a:pos x="147" y="12"/>
                </a:cxn>
                <a:cxn ang="0">
                  <a:pos x="219" y="8"/>
                </a:cxn>
                <a:cxn ang="0">
                  <a:pos x="252" y="5"/>
                </a:cxn>
                <a:cxn ang="0">
                  <a:pos x="282" y="9"/>
                </a:cxn>
                <a:cxn ang="0">
                  <a:pos x="282" y="8"/>
                </a:cxn>
                <a:cxn ang="0">
                  <a:pos x="249" y="1"/>
                </a:cxn>
              </a:cxnLst>
              <a:rect l="0" t="0" r="r" b="b"/>
              <a:pathLst>
                <a:path w="282" h="12">
                  <a:moveTo>
                    <a:pt x="249" y="1"/>
                  </a:moveTo>
                  <a:cubicBezTo>
                    <a:pt x="214" y="3"/>
                    <a:pt x="214" y="3"/>
                    <a:pt x="214" y="3"/>
                  </a:cubicBezTo>
                  <a:cubicBezTo>
                    <a:pt x="191" y="5"/>
                    <a:pt x="170" y="7"/>
                    <a:pt x="148" y="7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90" y="7"/>
                    <a:pt x="62" y="7"/>
                    <a:pt x="44" y="6"/>
                  </a:cubicBezTo>
                  <a:cubicBezTo>
                    <a:pt x="43" y="6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8" y="10"/>
                    <a:pt x="18" y="10"/>
                  </a:cubicBezTo>
                  <a:cubicBezTo>
                    <a:pt x="26" y="11"/>
                    <a:pt x="41" y="11"/>
                    <a:pt x="42" y="11"/>
                  </a:cubicBezTo>
                  <a:cubicBezTo>
                    <a:pt x="60" y="12"/>
                    <a:pt x="89" y="12"/>
                    <a:pt x="123" y="12"/>
                  </a:cubicBezTo>
                  <a:cubicBezTo>
                    <a:pt x="147" y="12"/>
                    <a:pt x="147" y="12"/>
                    <a:pt x="147" y="12"/>
                  </a:cubicBezTo>
                  <a:cubicBezTo>
                    <a:pt x="170" y="12"/>
                    <a:pt x="196" y="10"/>
                    <a:pt x="219" y="8"/>
                  </a:cubicBezTo>
                  <a:cubicBezTo>
                    <a:pt x="252" y="5"/>
                    <a:pt x="252" y="5"/>
                    <a:pt x="252" y="5"/>
                  </a:cubicBezTo>
                  <a:cubicBezTo>
                    <a:pt x="270" y="4"/>
                    <a:pt x="278" y="7"/>
                    <a:pt x="282" y="9"/>
                  </a:cubicBezTo>
                  <a:cubicBezTo>
                    <a:pt x="282" y="8"/>
                    <a:pt x="282" y="8"/>
                    <a:pt x="282" y="8"/>
                  </a:cubicBezTo>
                  <a:cubicBezTo>
                    <a:pt x="278" y="6"/>
                    <a:pt x="269" y="0"/>
                    <a:pt x="249" y="1"/>
                  </a:cubicBezTo>
                  <a:close/>
                </a:path>
              </a:pathLst>
            </a:custGeom>
            <a:solidFill>
              <a:srgbClr val="DD83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11" name="Freeform 11"/>
            <p:cNvSpPr>
              <a:spLocks/>
            </p:cNvSpPr>
            <p:nvPr/>
          </p:nvSpPr>
          <p:spPr bwMode="auto">
            <a:xfrm>
              <a:off x="763" y="1683"/>
              <a:ext cx="445" cy="30"/>
            </a:xfrm>
            <a:custGeom>
              <a:avLst/>
              <a:gdLst/>
              <a:ahLst/>
              <a:cxnLst>
                <a:cxn ang="0">
                  <a:pos x="168" y="2"/>
                </a:cxn>
                <a:cxn ang="0">
                  <a:pos x="120" y="3"/>
                </a:cxn>
                <a:cxn ang="0">
                  <a:pos x="111" y="2"/>
                </a:cxn>
                <a:cxn ang="0">
                  <a:pos x="63" y="2"/>
                </a:cxn>
                <a:cxn ang="0">
                  <a:pos x="28" y="6"/>
                </a:cxn>
                <a:cxn ang="0">
                  <a:pos x="0" y="11"/>
                </a:cxn>
                <a:cxn ang="0">
                  <a:pos x="1" y="13"/>
                </a:cxn>
                <a:cxn ang="0">
                  <a:pos x="18" y="11"/>
                </a:cxn>
                <a:cxn ang="0">
                  <a:pos x="27" y="10"/>
                </a:cxn>
                <a:cxn ang="0">
                  <a:pos x="63" y="7"/>
                </a:cxn>
                <a:cxn ang="0">
                  <a:pos x="110" y="7"/>
                </a:cxn>
                <a:cxn ang="0">
                  <a:pos x="119" y="8"/>
                </a:cxn>
                <a:cxn ang="0">
                  <a:pos x="170" y="6"/>
                </a:cxn>
                <a:cxn ang="0">
                  <a:pos x="199" y="4"/>
                </a:cxn>
                <a:cxn ang="0">
                  <a:pos x="219" y="6"/>
                </a:cxn>
                <a:cxn ang="0">
                  <a:pos x="227" y="8"/>
                </a:cxn>
                <a:cxn ang="0">
                  <a:pos x="200" y="1"/>
                </a:cxn>
                <a:cxn ang="0">
                  <a:pos x="168" y="2"/>
                </a:cxn>
              </a:cxnLst>
              <a:rect l="0" t="0" r="r" b="b"/>
              <a:pathLst>
                <a:path w="227" h="14">
                  <a:moveTo>
                    <a:pt x="168" y="2"/>
                  </a:moveTo>
                  <a:cubicBezTo>
                    <a:pt x="152" y="4"/>
                    <a:pt x="137" y="4"/>
                    <a:pt x="120" y="3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91" y="1"/>
                    <a:pt x="88" y="0"/>
                    <a:pt x="63" y="2"/>
                  </a:cubicBezTo>
                  <a:cubicBezTo>
                    <a:pt x="63" y="2"/>
                    <a:pt x="28" y="6"/>
                    <a:pt x="28" y="6"/>
                  </a:cubicBezTo>
                  <a:cubicBezTo>
                    <a:pt x="28" y="6"/>
                    <a:pt x="5" y="12"/>
                    <a:pt x="0" y="11"/>
                  </a:cubicBezTo>
                  <a:cubicBezTo>
                    <a:pt x="0" y="11"/>
                    <a:pt x="0" y="13"/>
                    <a:pt x="1" y="13"/>
                  </a:cubicBezTo>
                  <a:cubicBezTo>
                    <a:pt x="7" y="14"/>
                    <a:pt x="16" y="11"/>
                    <a:pt x="18" y="11"/>
                  </a:cubicBezTo>
                  <a:cubicBezTo>
                    <a:pt x="18" y="11"/>
                    <a:pt x="27" y="10"/>
                    <a:pt x="27" y="10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87" y="5"/>
                    <a:pt x="91" y="6"/>
                    <a:pt x="110" y="7"/>
                  </a:cubicBezTo>
                  <a:cubicBezTo>
                    <a:pt x="119" y="8"/>
                    <a:pt x="119" y="8"/>
                    <a:pt x="119" y="8"/>
                  </a:cubicBezTo>
                  <a:cubicBezTo>
                    <a:pt x="136" y="9"/>
                    <a:pt x="154" y="7"/>
                    <a:pt x="170" y="6"/>
                  </a:cubicBezTo>
                  <a:cubicBezTo>
                    <a:pt x="180" y="5"/>
                    <a:pt x="190" y="4"/>
                    <a:pt x="199" y="4"/>
                  </a:cubicBezTo>
                  <a:cubicBezTo>
                    <a:pt x="214" y="4"/>
                    <a:pt x="215" y="5"/>
                    <a:pt x="219" y="6"/>
                  </a:cubicBezTo>
                  <a:cubicBezTo>
                    <a:pt x="227" y="8"/>
                    <a:pt x="227" y="8"/>
                    <a:pt x="227" y="8"/>
                  </a:cubicBezTo>
                  <a:cubicBezTo>
                    <a:pt x="227" y="8"/>
                    <a:pt x="216" y="1"/>
                    <a:pt x="200" y="1"/>
                  </a:cubicBezTo>
                  <a:cubicBezTo>
                    <a:pt x="191" y="1"/>
                    <a:pt x="178" y="1"/>
                    <a:pt x="168" y="2"/>
                  </a:cubicBezTo>
                  <a:close/>
                </a:path>
              </a:pathLst>
            </a:custGeom>
            <a:solidFill>
              <a:srgbClr val="DD83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12" name="Freeform 12"/>
            <p:cNvSpPr>
              <a:spLocks/>
            </p:cNvSpPr>
            <p:nvPr/>
          </p:nvSpPr>
          <p:spPr bwMode="auto">
            <a:xfrm>
              <a:off x="291" y="872"/>
              <a:ext cx="1436" cy="1254"/>
            </a:xfrm>
            <a:custGeom>
              <a:avLst/>
              <a:gdLst/>
              <a:ahLst/>
              <a:cxnLst>
                <a:cxn ang="0">
                  <a:pos x="367" y="0"/>
                </a:cxn>
                <a:cxn ang="0">
                  <a:pos x="706" y="319"/>
                </a:cxn>
                <a:cxn ang="0">
                  <a:pos x="718" y="532"/>
                </a:cxn>
                <a:cxn ang="0">
                  <a:pos x="642" y="598"/>
                </a:cxn>
                <a:cxn ang="0">
                  <a:pos x="367" y="549"/>
                </a:cxn>
                <a:cxn ang="0">
                  <a:pos x="367" y="549"/>
                </a:cxn>
                <a:cxn ang="0">
                  <a:pos x="91" y="598"/>
                </a:cxn>
                <a:cxn ang="0">
                  <a:pos x="15" y="532"/>
                </a:cxn>
                <a:cxn ang="0">
                  <a:pos x="28" y="319"/>
                </a:cxn>
                <a:cxn ang="0">
                  <a:pos x="367" y="0"/>
                </a:cxn>
              </a:cxnLst>
              <a:rect l="0" t="0" r="r" b="b"/>
              <a:pathLst>
                <a:path w="733" h="600">
                  <a:moveTo>
                    <a:pt x="367" y="0"/>
                  </a:moveTo>
                  <a:cubicBezTo>
                    <a:pt x="509" y="0"/>
                    <a:pt x="671" y="171"/>
                    <a:pt x="706" y="319"/>
                  </a:cubicBezTo>
                  <a:cubicBezTo>
                    <a:pt x="722" y="385"/>
                    <a:pt x="733" y="465"/>
                    <a:pt x="718" y="532"/>
                  </a:cubicBezTo>
                  <a:cubicBezTo>
                    <a:pt x="713" y="557"/>
                    <a:pt x="699" y="600"/>
                    <a:pt x="642" y="598"/>
                  </a:cubicBezTo>
                  <a:cubicBezTo>
                    <a:pt x="585" y="597"/>
                    <a:pt x="498" y="549"/>
                    <a:pt x="367" y="549"/>
                  </a:cubicBezTo>
                  <a:cubicBezTo>
                    <a:pt x="367" y="549"/>
                    <a:pt x="367" y="549"/>
                    <a:pt x="367" y="549"/>
                  </a:cubicBezTo>
                  <a:cubicBezTo>
                    <a:pt x="236" y="549"/>
                    <a:pt x="148" y="597"/>
                    <a:pt x="91" y="598"/>
                  </a:cubicBezTo>
                  <a:cubicBezTo>
                    <a:pt x="34" y="600"/>
                    <a:pt x="21" y="557"/>
                    <a:pt x="15" y="532"/>
                  </a:cubicBezTo>
                  <a:cubicBezTo>
                    <a:pt x="0" y="465"/>
                    <a:pt x="11" y="385"/>
                    <a:pt x="28" y="319"/>
                  </a:cubicBezTo>
                  <a:cubicBezTo>
                    <a:pt x="63" y="171"/>
                    <a:pt x="224" y="0"/>
                    <a:pt x="367" y="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13" name="Freeform 13"/>
            <p:cNvSpPr>
              <a:spLocks/>
            </p:cNvSpPr>
            <p:nvPr/>
          </p:nvSpPr>
          <p:spPr bwMode="auto">
            <a:xfrm>
              <a:off x="844" y="1286"/>
              <a:ext cx="364" cy="5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3" y="21"/>
                </a:cxn>
                <a:cxn ang="0">
                  <a:pos x="67" y="22"/>
                </a:cxn>
                <a:cxn ang="0">
                  <a:pos x="73" y="23"/>
                </a:cxn>
                <a:cxn ang="0">
                  <a:pos x="138" y="19"/>
                </a:cxn>
                <a:cxn ang="0">
                  <a:pos x="186" y="4"/>
                </a:cxn>
              </a:cxnLst>
              <a:rect l="0" t="0" r="r" b="b"/>
              <a:pathLst>
                <a:path w="186" h="24">
                  <a:moveTo>
                    <a:pt x="0" y="2"/>
                  </a:moveTo>
                  <a:cubicBezTo>
                    <a:pt x="14" y="8"/>
                    <a:pt x="31" y="17"/>
                    <a:pt x="53" y="21"/>
                  </a:cubicBezTo>
                  <a:cubicBezTo>
                    <a:pt x="60" y="22"/>
                    <a:pt x="67" y="22"/>
                    <a:pt x="67" y="22"/>
                  </a:cubicBezTo>
                  <a:cubicBezTo>
                    <a:pt x="69" y="23"/>
                    <a:pt x="71" y="23"/>
                    <a:pt x="73" y="23"/>
                  </a:cubicBezTo>
                  <a:cubicBezTo>
                    <a:pt x="92" y="22"/>
                    <a:pt x="113" y="24"/>
                    <a:pt x="138" y="19"/>
                  </a:cubicBezTo>
                  <a:cubicBezTo>
                    <a:pt x="162" y="14"/>
                    <a:pt x="172" y="0"/>
                    <a:pt x="186" y="4"/>
                  </a:cubicBezTo>
                </a:path>
              </a:pathLst>
            </a:custGeom>
            <a:noFill/>
            <a:ln w="6350" cap="flat">
              <a:solidFill>
                <a:srgbClr val="FAE6E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14" name="Freeform 14"/>
            <p:cNvSpPr>
              <a:spLocks/>
            </p:cNvSpPr>
            <p:nvPr/>
          </p:nvSpPr>
          <p:spPr bwMode="auto">
            <a:xfrm>
              <a:off x="804" y="1282"/>
              <a:ext cx="20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</a:cxnLst>
              <a:rect l="0" t="0" r="r" b="b"/>
              <a:pathLst>
                <a:path w="10" h="1">
                  <a:moveTo>
                    <a:pt x="0" y="0"/>
                  </a:moveTo>
                  <a:cubicBezTo>
                    <a:pt x="3" y="0"/>
                    <a:pt x="6" y="0"/>
                    <a:pt x="10" y="1"/>
                  </a:cubicBezTo>
                </a:path>
              </a:pathLst>
            </a:custGeom>
            <a:noFill/>
            <a:ln w="6350" cap="flat">
              <a:solidFill>
                <a:srgbClr val="FAE6E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15" name="Freeform 15"/>
            <p:cNvSpPr>
              <a:spLocks/>
            </p:cNvSpPr>
            <p:nvPr/>
          </p:nvSpPr>
          <p:spPr bwMode="auto">
            <a:xfrm>
              <a:off x="748" y="1387"/>
              <a:ext cx="519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1"/>
                </a:cxn>
                <a:cxn ang="0">
                  <a:pos x="20" y="2"/>
                </a:cxn>
                <a:cxn ang="0">
                  <a:pos x="128" y="20"/>
                </a:cxn>
                <a:cxn ang="0">
                  <a:pos x="223" y="4"/>
                </a:cxn>
                <a:cxn ang="0">
                  <a:pos x="265" y="6"/>
                </a:cxn>
              </a:cxnLst>
              <a:rect l="0" t="0" r="r" b="b"/>
              <a:pathLst>
                <a:path w="265" h="20">
                  <a:moveTo>
                    <a:pt x="0" y="0"/>
                  </a:moveTo>
                  <a:cubicBezTo>
                    <a:pt x="2" y="0"/>
                    <a:pt x="5" y="0"/>
                    <a:pt x="7" y="1"/>
                  </a:cubicBezTo>
                  <a:cubicBezTo>
                    <a:pt x="13" y="0"/>
                    <a:pt x="20" y="2"/>
                    <a:pt x="20" y="2"/>
                  </a:cubicBezTo>
                  <a:cubicBezTo>
                    <a:pt x="53" y="7"/>
                    <a:pt x="73" y="20"/>
                    <a:pt x="128" y="20"/>
                  </a:cubicBezTo>
                  <a:cubicBezTo>
                    <a:pt x="163" y="20"/>
                    <a:pt x="196" y="8"/>
                    <a:pt x="223" y="4"/>
                  </a:cubicBezTo>
                  <a:cubicBezTo>
                    <a:pt x="249" y="1"/>
                    <a:pt x="255" y="2"/>
                    <a:pt x="265" y="6"/>
                  </a:cubicBezTo>
                </a:path>
              </a:pathLst>
            </a:custGeom>
            <a:noFill/>
            <a:ln w="6350" cap="flat">
              <a:solidFill>
                <a:srgbClr val="FAE6E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16" name="Freeform 16"/>
            <p:cNvSpPr>
              <a:spLocks/>
            </p:cNvSpPr>
            <p:nvPr/>
          </p:nvSpPr>
          <p:spPr bwMode="auto">
            <a:xfrm>
              <a:off x="710" y="1566"/>
              <a:ext cx="561" cy="1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7" y="6"/>
                </a:cxn>
                <a:cxn ang="0">
                  <a:pos x="41" y="7"/>
                </a:cxn>
                <a:cxn ang="0">
                  <a:pos x="146" y="8"/>
                </a:cxn>
                <a:cxn ang="0">
                  <a:pos x="250" y="2"/>
                </a:cxn>
                <a:cxn ang="0">
                  <a:pos x="286" y="6"/>
                </a:cxn>
              </a:cxnLst>
              <a:rect l="0" t="0" r="r" b="b"/>
              <a:pathLst>
                <a:path w="286" h="9">
                  <a:moveTo>
                    <a:pt x="0" y="7"/>
                  </a:moveTo>
                  <a:cubicBezTo>
                    <a:pt x="6" y="6"/>
                    <a:pt x="12" y="6"/>
                    <a:pt x="17" y="6"/>
                  </a:cubicBezTo>
                  <a:cubicBezTo>
                    <a:pt x="25" y="7"/>
                    <a:pt x="41" y="7"/>
                    <a:pt x="41" y="7"/>
                  </a:cubicBezTo>
                  <a:cubicBezTo>
                    <a:pt x="63" y="9"/>
                    <a:pt x="103" y="8"/>
                    <a:pt x="146" y="8"/>
                  </a:cubicBezTo>
                  <a:cubicBezTo>
                    <a:pt x="180" y="8"/>
                    <a:pt x="224" y="3"/>
                    <a:pt x="250" y="2"/>
                  </a:cubicBezTo>
                  <a:cubicBezTo>
                    <a:pt x="276" y="0"/>
                    <a:pt x="282" y="6"/>
                    <a:pt x="286" y="6"/>
                  </a:cubicBezTo>
                </a:path>
              </a:pathLst>
            </a:custGeom>
            <a:noFill/>
            <a:ln w="6350" cap="flat">
              <a:solidFill>
                <a:srgbClr val="FAE6E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17" name="Freeform 17"/>
            <p:cNvSpPr>
              <a:spLocks/>
            </p:cNvSpPr>
            <p:nvPr/>
          </p:nvSpPr>
          <p:spPr bwMode="auto">
            <a:xfrm>
              <a:off x="748" y="1700"/>
              <a:ext cx="460" cy="19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8" y="8"/>
                </a:cxn>
                <a:cxn ang="0">
                  <a:pos x="25" y="6"/>
                </a:cxn>
                <a:cxn ang="0">
                  <a:pos x="70" y="2"/>
                </a:cxn>
                <a:cxn ang="0">
                  <a:pos x="127" y="3"/>
                </a:cxn>
                <a:cxn ang="0">
                  <a:pos x="207" y="0"/>
                </a:cxn>
                <a:cxn ang="0">
                  <a:pos x="235" y="3"/>
                </a:cxn>
              </a:cxnLst>
              <a:rect l="0" t="0" r="r" b="b"/>
              <a:pathLst>
                <a:path w="235" h="9">
                  <a:moveTo>
                    <a:pt x="0" y="9"/>
                  </a:moveTo>
                  <a:cubicBezTo>
                    <a:pt x="3" y="9"/>
                    <a:pt x="5" y="8"/>
                    <a:pt x="8" y="8"/>
                  </a:cubicBezTo>
                  <a:cubicBezTo>
                    <a:pt x="15" y="9"/>
                    <a:pt x="25" y="6"/>
                    <a:pt x="25" y="6"/>
                  </a:cubicBezTo>
                  <a:cubicBezTo>
                    <a:pt x="40" y="5"/>
                    <a:pt x="55" y="4"/>
                    <a:pt x="70" y="2"/>
                  </a:cubicBezTo>
                  <a:cubicBezTo>
                    <a:pt x="98" y="0"/>
                    <a:pt x="99" y="1"/>
                    <a:pt x="127" y="3"/>
                  </a:cubicBezTo>
                  <a:cubicBezTo>
                    <a:pt x="155" y="5"/>
                    <a:pt x="184" y="0"/>
                    <a:pt x="207" y="0"/>
                  </a:cubicBezTo>
                  <a:cubicBezTo>
                    <a:pt x="229" y="0"/>
                    <a:pt x="222" y="0"/>
                    <a:pt x="235" y="3"/>
                  </a:cubicBezTo>
                </a:path>
              </a:pathLst>
            </a:custGeom>
            <a:noFill/>
            <a:ln w="6350" cap="flat">
              <a:solidFill>
                <a:srgbClr val="FAE6E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18" name="Freeform 18"/>
            <p:cNvSpPr>
              <a:spLocks/>
            </p:cNvSpPr>
            <p:nvPr/>
          </p:nvSpPr>
          <p:spPr bwMode="auto">
            <a:xfrm>
              <a:off x="268" y="2227"/>
              <a:ext cx="1483" cy="1285"/>
            </a:xfrm>
            <a:custGeom>
              <a:avLst/>
              <a:gdLst/>
              <a:ahLst/>
              <a:cxnLst>
                <a:cxn ang="0">
                  <a:pos x="379" y="615"/>
                </a:cxn>
                <a:cxn ang="0">
                  <a:pos x="569" y="537"/>
                </a:cxn>
                <a:cxn ang="0">
                  <a:pos x="685" y="354"/>
                </a:cxn>
                <a:cxn ang="0">
                  <a:pos x="734" y="45"/>
                </a:cxn>
                <a:cxn ang="0">
                  <a:pos x="647" y="0"/>
                </a:cxn>
                <a:cxn ang="0">
                  <a:pos x="549" y="94"/>
                </a:cxn>
                <a:cxn ang="0">
                  <a:pos x="519" y="319"/>
                </a:cxn>
                <a:cxn ang="0">
                  <a:pos x="456" y="476"/>
                </a:cxn>
                <a:cxn ang="0">
                  <a:pos x="379" y="508"/>
                </a:cxn>
                <a:cxn ang="0">
                  <a:pos x="379" y="508"/>
                </a:cxn>
                <a:cxn ang="0">
                  <a:pos x="301" y="476"/>
                </a:cxn>
                <a:cxn ang="0">
                  <a:pos x="238" y="319"/>
                </a:cxn>
                <a:cxn ang="0">
                  <a:pos x="209" y="94"/>
                </a:cxn>
                <a:cxn ang="0">
                  <a:pos x="110" y="0"/>
                </a:cxn>
                <a:cxn ang="0">
                  <a:pos x="24" y="45"/>
                </a:cxn>
                <a:cxn ang="0">
                  <a:pos x="73" y="354"/>
                </a:cxn>
                <a:cxn ang="0">
                  <a:pos x="189" y="537"/>
                </a:cxn>
                <a:cxn ang="0">
                  <a:pos x="379" y="615"/>
                </a:cxn>
              </a:cxnLst>
              <a:rect l="0" t="0" r="r" b="b"/>
              <a:pathLst>
                <a:path w="757" h="615">
                  <a:moveTo>
                    <a:pt x="379" y="615"/>
                  </a:moveTo>
                  <a:cubicBezTo>
                    <a:pt x="464" y="615"/>
                    <a:pt x="515" y="589"/>
                    <a:pt x="569" y="537"/>
                  </a:cubicBezTo>
                  <a:cubicBezTo>
                    <a:pt x="622" y="485"/>
                    <a:pt x="660" y="422"/>
                    <a:pt x="685" y="354"/>
                  </a:cubicBezTo>
                  <a:cubicBezTo>
                    <a:pt x="709" y="285"/>
                    <a:pt x="757" y="149"/>
                    <a:pt x="734" y="45"/>
                  </a:cubicBezTo>
                  <a:cubicBezTo>
                    <a:pt x="728" y="19"/>
                    <a:pt x="700" y="0"/>
                    <a:pt x="647" y="0"/>
                  </a:cubicBezTo>
                  <a:cubicBezTo>
                    <a:pt x="594" y="0"/>
                    <a:pt x="547" y="21"/>
                    <a:pt x="549" y="94"/>
                  </a:cubicBezTo>
                  <a:cubicBezTo>
                    <a:pt x="551" y="163"/>
                    <a:pt x="533" y="250"/>
                    <a:pt x="519" y="319"/>
                  </a:cubicBezTo>
                  <a:cubicBezTo>
                    <a:pt x="509" y="372"/>
                    <a:pt x="492" y="440"/>
                    <a:pt x="456" y="476"/>
                  </a:cubicBezTo>
                  <a:cubicBezTo>
                    <a:pt x="433" y="496"/>
                    <a:pt x="405" y="507"/>
                    <a:pt x="379" y="508"/>
                  </a:cubicBezTo>
                  <a:cubicBezTo>
                    <a:pt x="379" y="508"/>
                    <a:pt x="379" y="508"/>
                    <a:pt x="379" y="508"/>
                  </a:cubicBezTo>
                  <a:cubicBezTo>
                    <a:pt x="352" y="507"/>
                    <a:pt x="325" y="496"/>
                    <a:pt x="301" y="476"/>
                  </a:cubicBezTo>
                  <a:cubicBezTo>
                    <a:pt x="266" y="440"/>
                    <a:pt x="248" y="372"/>
                    <a:pt x="238" y="319"/>
                  </a:cubicBezTo>
                  <a:cubicBezTo>
                    <a:pt x="224" y="250"/>
                    <a:pt x="207" y="163"/>
                    <a:pt x="209" y="94"/>
                  </a:cubicBezTo>
                  <a:cubicBezTo>
                    <a:pt x="211" y="21"/>
                    <a:pt x="163" y="0"/>
                    <a:pt x="110" y="0"/>
                  </a:cubicBezTo>
                  <a:cubicBezTo>
                    <a:pt x="57" y="0"/>
                    <a:pt x="29" y="19"/>
                    <a:pt x="24" y="45"/>
                  </a:cubicBezTo>
                  <a:cubicBezTo>
                    <a:pt x="0" y="149"/>
                    <a:pt x="48" y="285"/>
                    <a:pt x="73" y="354"/>
                  </a:cubicBezTo>
                  <a:cubicBezTo>
                    <a:pt x="98" y="422"/>
                    <a:pt x="135" y="485"/>
                    <a:pt x="189" y="537"/>
                  </a:cubicBezTo>
                  <a:cubicBezTo>
                    <a:pt x="243" y="589"/>
                    <a:pt x="293" y="615"/>
                    <a:pt x="379" y="61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19" name="Freeform 19"/>
            <p:cNvSpPr>
              <a:spLocks/>
            </p:cNvSpPr>
            <p:nvPr/>
          </p:nvSpPr>
          <p:spPr bwMode="auto">
            <a:xfrm>
              <a:off x="757" y="1357"/>
              <a:ext cx="53" cy="55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4" y="20"/>
                </a:cxn>
                <a:cxn ang="0">
                  <a:pos x="17" y="13"/>
                </a:cxn>
                <a:cxn ang="0">
                  <a:pos x="23" y="25"/>
                </a:cxn>
                <a:cxn ang="0">
                  <a:pos x="27" y="17"/>
                </a:cxn>
              </a:cxnLst>
              <a:rect l="0" t="0" r="r" b="b"/>
              <a:pathLst>
                <a:path w="27" h="26">
                  <a:moveTo>
                    <a:pt x="3" y="7"/>
                  </a:moveTo>
                  <a:cubicBezTo>
                    <a:pt x="1" y="11"/>
                    <a:pt x="0" y="17"/>
                    <a:pt x="4" y="20"/>
                  </a:cubicBezTo>
                  <a:cubicBezTo>
                    <a:pt x="9" y="17"/>
                    <a:pt x="14" y="0"/>
                    <a:pt x="17" y="13"/>
                  </a:cubicBezTo>
                  <a:cubicBezTo>
                    <a:pt x="18" y="16"/>
                    <a:pt x="17" y="26"/>
                    <a:pt x="23" y="25"/>
                  </a:cubicBezTo>
                  <a:cubicBezTo>
                    <a:pt x="26" y="25"/>
                    <a:pt x="27" y="19"/>
                    <a:pt x="27" y="17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20" name="Freeform 20"/>
            <p:cNvSpPr>
              <a:spLocks/>
            </p:cNvSpPr>
            <p:nvPr/>
          </p:nvSpPr>
          <p:spPr bwMode="auto">
            <a:xfrm>
              <a:off x="1147" y="1568"/>
              <a:ext cx="30" cy="1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5" y="1"/>
                </a:cxn>
              </a:cxnLst>
              <a:rect l="0" t="0" r="r" b="b"/>
              <a:pathLst>
                <a:path w="15" h="5">
                  <a:moveTo>
                    <a:pt x="0" y="5"/>
                  </a:moveTo>
                  <a:cubicBezTo>
                    <a:pt x="5" y="2"/>
                    <a:pt x="10" y="0"/>
                    <a:pt x="15" y="1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21" name="Freeform 21"/>
            <p:cNvSpPr>
              <a:spLocks/>
            </p:cNvSpPr>
            <p:nvPr/>
          </p:nvSpPr>
          <p:spPr bwMode="auto">
            <a:xfrm>
              <a:off x="1135" y="1575"/>
              <a:ext cx="4" cy="1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8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0" y="2"/>
                    <a:pt x="1" y="5"/>
                    <a:pt x="2" y="8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22" name="Freeform 22"/>
            <p:cNvSpPr>
              <a:spLocks/>
            </p:cNvSpPr>
            <p:nvPr/>
          </p:nvSpPr>
          <p:spPr bwMode="auto">
            <a:xfrm>
              <a:off x="1161" y="1694"/>
              <a:ext cx="49" cy="19"/>
            </a:xfrm>
            <a:custGeom>
              <a:avLst/>
              <a:gdLst/>
              <a:ahLst/>
              <a:cxnLst>
                <a:cxn ang="0">
                  <a:pos x="2" y="3"/>
                </a:cxn>
                <a:cxn ang="0">
                  <a:pos x="23" y="9"/>
                </a:cxn>
                <a:cxn ang="0">
                  <a:pos x="0" y="3"/>
                </a:cxn>
                <a:cxn ang="0">
                  <a:pos x="25" y="6"/>
                </a:cxn>
              </a:cxnLst>
              <a:rect l="0" t="0" r="r" b="b"/>
              <a:pathLst>
                <a:path w="25" h="9">
                  <a:moveTo>
                    <a:pt x="2" y="3"/>
                  </a:moveTo>
                  <a:cubicBezTo>
                    <a:pt x="10" y="3"/>
                    <a:pt x="17" y="6"/>
                    <a:pt x="23" y="9"/>
                  </a:cubicBezTo>
                  <a:cubicBezTo>
                    <a:pt x="17" y="6"/>
                    <a:pt x="7" y="0"/>
                    <a:pt x="0" y="3"/>
                  </a:cubicBezTo>
                  <a:cubicBezTo>
                    <a:pt x="8" y="3"/>
                    <a:pt x="17" y="3"/>
                    <a:pt x="25" y="6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23" name="Freeform 23"/>
            <p:cNvSpPr>
              <a:spLocks/>
            </p:cNvSpPr>
            <p:nvPr/>
          </p:nvSpPr>
          <p:spPr bwMode="auto">
            <a:xfrm>
              <a:off x="1135" y="1696"/>
              <a:ext cx="24" cy="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2"/>
                </a:cxn>
              </a:cxnLst>
              <a:rect l="0" t="0" r="r" b="b"/>
              <a:pathLst>
                <a:path w="12" h="12">
                  <a:moveTo>
                    <a:pt x="8" y="0"/>
                  </a:moveTo>
                  <a:cubicBezTo>
                    <a:pt x="12" y="12"/>
                    <a:pt x="0" y="10"/>
                    <a:pt x="0" y="2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24" name="Freeform 24"/>
            <p:cNvSpPr>
              <a:spLocks/>
            </p:cNvSpPr>
            <p:nvPr/>
          </p:nvSpPr>
          <p:spPr bwMode="auto">
            <a:xfrm>
              <a:off x="744" y="1711"/>
              <a:ext cx="84" cy="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0" y="3"/>
                </a:cxn>
                <a:cxn ang="0">
                  <a:pos x="43" y="0"/>
                </a:cxn>
              </a:cxnLst>
              <a:rect l="0" t="0" r="r" b="b"/>
              <a:pathLst>
                <a:path w="43" h="4">
                  <a:moveTo>
                    <a:pt x="0" y="3"/>
                  </a:moveTo>
                  <a:cubicBezTo>
                    <a:pt x="10" y="2"/>
                    <a:pt x="20" y="4"/>
                    <a:pt x="30" y="3"/>
                  </a:cubicBezTo>
                  <a:cubicBezTo>
                    <a:pt x="34" y="2"/>
                    <a:pt x="39" y="0"/>
                    <a:pt x="43" y="0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25" name="Freeform 25"/>
            <p:cNvSpPr>
              <a:spLocks/>
            </p:cNvSpPr>
            <p:nvPr/>
          </p:nvSpPr>
          <p:spPr bwMode="auto">
            <a:xfrm>
              <a:off x="789" y="1711"/>
              <a:ext cx="25" cy="6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2"/>
                </a:cxn>
                <a:cxn ang="0">
                  <a:pos x="13" y="1"/>
                </a:cxn>
              </a:cxnLst>
              <a:rect l="0" t="0" r="r" b="b"/>
              <a:pathLst>
                <a:path w="13" h="3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4" y="3"/>
                    <a:pt x="9" y="1"/>
                    <a:pt x="13" y="1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26" name="Freeform 26"/>
            <p:cNvSpPr>
              <a:spLocks/>
            </p:cNvSpPr>
            <p:nvPr/>
          </p:nvSpPr>
          <p:spPr bwMode="auto">
            <a:xfrm>
              <a:off x="844" y="1704"/>
              <a:ext cx="7" cy="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9"/>
                </a:cxn>
              </a:cxnLst>
              <a:rect l="0" t="0" r="r" b="b"/>
              <a:pathLst>
                <a:path w="4" h="9">
                  <a:moveTo>
                    <a:pt x="0" y="0"/>
                  </a:moveTo>
                  <a:cubicBezTo>
                    <a:pt x="0" y="3"/>
                    <a:pt x="0" y="8"/>
                    <a:pt x="4" y="9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27" name="Freeform 27"/>
            <p:cNvSpPr>
              <a:spLocks/>
            </p:cNvSpPr>
            <p:nvPr/>
          </p:nvSpPr>
          <p:spPr bwMode="auto">
            <a:xfrm>
              <a:off x="863" y="1702"/>
              <a:ext cx="32" cy="3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2" y="0"/>
                </a:cxn>
              </a:cxnLst>
              <a:rect l="0" t="0" r="r" b="b"/>
              <a:pathLst>
                <a:path w="16" h="16">
                  <a:moveTo>
                    <a:pt x="0" y="1"/>
                  </a:moveTo>
                  <a:cubicBezTo>
                    <a:pt x="1" y="16"/>
                    <a:pt x="16" y="8"/>
                    <a:pt x="12" y="0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28" name="Freeform 28"/>
            <p:cNvSpPr>
              <a:spLocks/>
            </p:cNvSpPr>
            <p:nvPr/>
          </p:nvSpPr>
          <p:spPr bwMode="auto">
            <a:xfrm>
              <a:off x="942" y="1583"/>
              <a:ext cx="25" cy="1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3" y="0"/>
                </a:cxn>
              </a:cxnLst>
              <a:rect l="0" t="0" r="r" b="b"/>
              <a:pathLst>
                <a:path w="13" h="7">
                  <a:moveTo>
                    <a:pt x="2" y="0"/>
                  </a:moveTo>
                  <a:cubicBezTo>
                    <a:pt x="0" y="7"/>
                    <a:pt x="12" y="7"/>
                    <a:pt x="13" y="0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29" name="Freeform 29"/>
            <p:cNvSpPr>
              <a:spLocks/>
            </p:cNvSpPr>
            <p:nvPr/>
          </p:nvSpPr>
          <p:spPr bwMode="auto">
            <a:xfrm>
              <a:off x="979" y="1583"/>
              <a:ext cx="27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1"/>
                </a:cxn>
              </a:cxnLst>
              <a:rect l="0" t="0" r="r" b="b"/>
              <a:pathLst>
                <a:path w="14" h="2">
                  <a:moveTo>
                    <a:pt x="0" y="0"/>
                  </a:moveTo>
                  <a:cubicBezTo>
                    <a:pt x="3" y="1"/>
                    <a:pt x="11" y="2"/>
                    <a:pt x="14" y="1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30" name="Freeform 30"/>
            <p:cNvSpPr>
              <a:spLocks/>
            </p:cNvSpPr>
            <p:nvPr/>
          </p:nvSpPr>
          <p:spPr bwMode="auto">
            <a:xfrm>
              <a:off x="1016" y="1579"/>
              <a:ext cx="22" cy="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8"/>
                </a:cxn>
                <a:cxn ang="0">
                  <a:pos x="10" y="0"/>
                </a:cxn>
              </a:cxnLst>
              <a:rect l="0" t="0" r="r" b="b"/>
              <a:pathLst>
                <a:path w="11" h="8">
                  <a:moveTo>
                    <a:pt x="0" y="0"/>
                  </a:moveTo>
                  <a:cubicBezTo>
                    <a:pt x="0" y="6"/>
                    <a:pt x="0" y="8"/>
                    <a:pt x="5" y="8"/>
                  </a:cubicBezTo>
                  <a:cubicBezTo>
                    <a:pt x="10" y="7"/>
                    <a:pt x="11" y="5"/>
                    <a:pt x="10" y="0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31" name="Freeform 31"/>
            <p:cNvSpPr>
              <a:spLocks/>
            </p:cNvSpPr>
            <p:nvPr/>
          </p:nvSpPr>
          <p:spPr bwMode="auto">
            <a:xfrm>
              <a:off x="973" y="1704"/>
              <a:ext cx="25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" y="1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5" y="0"/>
                    <a:pt x="9" y="3"/>
                    <a:pt x="13" y="1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32" name="Freeform 32"/>
            <p:cNvSpPr>
              <a:spLocks/>
            </p:cNvSpPr>
            <p:nvPr/>
          </p:nvSpPr>
          <p:spPr bwMode="auto">
            <a:xfrm>
              <a:off x="1004" y="1704"/>
              <a:ext cx="18" cy="2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8" y="1"/>
                </a:cxn>
              </a:cxnLst>
              <a:rect l="0" t="0" r="r" b="b"/>
              <a:pathLst>
                <a:path w="9" h="11">
                  <a:moveTo>
                    <a:pt x="1" y="0"/>
                  </a:moveTo>
                  <a:cubicBezTo>
                    <a:pt x="0" y="11"/>
                    <a:pt x="9" y="8"/>
                    <a:pt x="8" y="1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33" name="Freeform 33"/>
            <p:cNvSpPr>
              <a:spLocks/>
            </p:cNvSpPr>
            <p:nvPr/>
          </p:nvSpPr>
          <p:spPr bwMode="auto">
            <a:xfrm>
              <a:off x="959" y="1700"/>
              <a:ext cx="2" cy="1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8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0" y="3"/>
                    <a:pt x="1" y="5"/>
                    <a:pt x="1" y="8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34" name="Freeform 34"/>
            <p:cNvSpPr>
              <a:spLocks/>
            </p:cNvSpPr>
            <p:nvPr/>
          </p:nvSpPr>
          <p:spPr bwMode="auto">
            <a:xfrm>
              <a:off x="926" y="1422"/>
              <a:ext cx="76" cy="2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8" y="0"/>
                </a:cxn>
                <a:cxn ang="0">
                  <a:pos x="18" y="2"/>
                </a:cxn>
                <a:cxn ang="0">
                  <a:pos x="27" y="2"/>
                </a:cxn>
                <a:cxn ang="0">
                  <a:pos x="37" y="3"/>
                </a:cxn>
              </a:cxnLst>
              <a:rect l="0" t="0" r="r" b="b"/>
              <a:pathLst>
                <a:path w="39" h="11">
                  <a:moveTo>
                    <a:pt x="0" y="1"/>
                  </a:moveTo>
                  <a:cubicBezTo>
                    <a:pt x="2" y="7"/>
                    <a:pt x="8" y="7"/>
                    <a:pt x="8" y="0"/>
                  </a:cubicBezTo>
                  <a:cubicBezTo>
                    <a:pt x="7" y="7"/>
                    <a:pt x="16" y="8"/>
                    <a:pt x="18" y="2"/>
                  </a:cubicBezTo>
                  <a:cubicBezTo>
                    <a:pt x="19" y="8"/>
                    <a:pt x="26" y="9"/>
                    <a:pt x="27" y="2"/>
                  </a:cubicBezTo>
                  <a:cubicBezTo>
                    <a:pt x="28" y="11"/>
                    <a:pt x="39" y="7"/>
                    <a:pt x="37" y="3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35" name="Freeform 35"/>
            <p:cNvSpPr>
              <a:spLocks/>
            </p:cNvSpPr>
            <p:nvPr/>
          </p:nvSpPr>
          <p:spPr bwMode="auto">
            <a:xfrm>
              <a:off x="961" y="1428"/>
              <a:ext cx="18" cy="2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0"/>
                </a:cxn>
              </a:cxnLst>
              <a:rect l="0" t="0" r="r" b="b"/>
              <a:pathLst>
                <a:path w="9" h="1">
                  <a:moveTo>
                    <a:pt x="9" y="0"/>
                  </a:move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36" name="Freeform 36"/>
            <p:cNvSpPr>
              <a:spLocks/>
            </p:cNvSpPr>
            <p:nvPr/>
          </p:nvSpPr>
          <p:spPr bwMode="auto">
            <a:xfrm>
              <a:off x="1175" y="1393"/>
              <a:ext cx="19" cy="1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5" y="8"/>
                </a:cxn>
                <a:cxn ang="0">
                  <a:pos x="0" y="2"/>
                </a:cxn>
              </a:cxnLst>
              <a:rect l="0" t="0" r="r" b="b"/>
              <a:pathLst>
                <a:path w="10" h="8">
                  <a:moveTo>
                    <a:pt x="8" y="0"/>
                  </a:moveTo>
                  <a:cubicBezTo>
                    <a:pt x="7" y="3"/>
                    <a:pt x="10" y="8"/>
                    <a:pt x="5" y="8"/>
                  </a:cubicBezTo>
                  <a:cubicBezTo>
                    <a:pt x="3" y="7"/>
                    <a:pt x="1" y="4"/>
                    <a:pt x="0" y="2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37" name="Freeform 37"/>
            <p:cNvSpPr>
              <a:spLocks/>
            </p:cNvSpPr>
            <p:nvPr/>
          </p:nvSpPr>
          <p:spPr bwMode="auto">
            <a:xfrm>
              <a:off x="810" y="1274"/>
              <a:ext cx="8" cy="2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" y="11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0" y="2"/>
                    <a:pt x="1" y="7"/>
                    <a:pt x="1" y="11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38" name="Freeform 38"/>
            <p:cNvSpPr>
              <a:spLocks/>
            </p:cNvSpPr>
            <p:nvPr/>
          </p:nvSpPr>
          <p:spPr bwMode="auto">
            <a:xfrm>
              <a:off x="842" y="1290"/>
              <a:ext cx="43" cy="44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22" y="9"/>
                </a:cxn>
              </a:cxnLst>
              <a:rect l="0" t="0" r="r" b="b"/>
              <a:pathLst>
                <a:path w="22" h="21">
                  <a:moveTo>
                    <a:pt x="10" y="0"/>
                  </a:moveTo>
                  <a:cubicBezTo>
                    <a:pt x="0" y="10"/>
                    <a:pt x="16" y="21"/>
                    <a:pt x="22" y="9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39" name="Freeform 39"/>
            <p:cNvSpPr>
              <a:spLocks/>
            </p:cNvSpPr>
            <p:nvPr/>
          </p:nvSpPr>
          <p:spPr bwMode="auto">
            <a:xfrm>
              <a:off x="1014" y="1330"/>
              <a:ext cx="55" cy="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8" y="1"/>
                </a:cxn>
              </a:cxnLst>
              <a:rect l="0" t="0" r="r" b="b"/>
              <a:pathLst>
                <a:path w="28" h="2">
                  <a:moveTo>
                    <a:pt x="0" y="2"/>
                  </a:moveTo>
                  <a:cubicBezTo>
                    <a:pt x="8" y="0"/>
                    <a:pt x="19" y="1"/>
                    <a:pt x="28" y="1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40" name="Freeform 40"/>
            <p:cNvSpPr>
              <a:spLocks/>
            </p:cNvSpPr>
            <p:nvPr/>
          </p:nvSpPr>
          <p:spPr bwMode="auto">
            <a:xfrm>
              <a:off x="1079" y="1324"/>
              <a:ext cx="41" cy="25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14" y="0"/>
                </a:cxn>
              </a:cxnLst>
              <a:rect l="0" t="0" r="r" b="b"/>
              <a:pathLst>
                <a:path w="21" h="12">
                  <a:moveTo>
                    <a:pt x="1" y="1"/>
                  </a:moveTo>
                  <a:cubicBezTo>
                    <a:pt x="0" y="12"/>
                    <a:pt x="21" y="8"/>
                    <a:pt x="14" y="0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41" name="Freeform 41"/>
            <p:cNvSpPr>
              <a:spLocks/>
            </p:cNvSpPr>
            <p:nvPr/>
          </p:nvSpPr>
          <p:spPr bwMode="auto">
            <a:xfrm>
              <a:off x="996" y="1330"/>
              <a:ext cx="4" cy="1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8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0" y="3"/>
                    <a:pt x="1" y="6"/>
                    <a:pt x="2" y="8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42" name="Freeform 42"/>
            <p:cNvSpPr>
              <a:spLocks noEditPoints="1"/>
            </p:cNvSpPr>
            <p:nvPr/>
          </p:nvSpPr>
          <p:spPr bwMode="auto">
            <a:xfrm>
              <a:off x="325" y="847"/>
              <a:ext cx="693" cy="1256"/>
            </a:xfrm>
            <a:custGeom>
              <a:avLst/>
              <a:gdLst/>
              <a:ahLst/>
              <a:cxnLst>
                <a:cxn ang="0">
                  <a:pos x="203" y="210"/>
                </a:cxn>
                <a:cxn ang="0">
                  <a:pos x="346" y="11"/>
                </a:cxn>
                <a:cxn ang="0">
                  <a:pos x="347" y="12"/>
                </a:cxn>
                <a:cxn ang="0">
                  <a:pos x="354" y="29"/>
                </a:cxn>
                <a:cxn ang="0">
                  <a:pos x="336" y="22"/>
                </a:cxn>
                <a:cxn ang="0">
                  <a:pos x="265" y="42"/>
                </a:cxn>
                <a:cxn ang="0">
                  <a:pos x="248" y="43"/>
                </a:cxn>
                <a:cxn ang="0">
                  <a:pos x="205" y="57"/>
                </a:cxn>
                <a:cxn ang="0">
                  <a:pos x="159" y="99"/>
                </a:cxn>
                <a:cxn ang="0">
                  <a:pos x="142" y="143"/>
                </a:cxn>
                <a:cxn ang="0">
                  <a:pos x="105" y="198"/>
                </a:cxn>
                <a:cxn ang="0">
                  <a:pos x="67" y="221"/>
                </a:cxn>
                <a:cxn ang="0">
                  <a:pos x="63" y="272"/>
                </a:cxn>
                <a:cxn ang="0">
                  <a:pos x="44" y="375"/>
                </a:cxn>
                <a:cxn ang="0">
                  <a:pos x="31" y="387"/>
                </a:cxn>
                <a:cxn ang="0">
                  <a:pos x="24" y="467"/>
                </a:cxn>
                <a:cxn ang="0">
                  <a:pos x="37" y="480"/>
                </a:cxn>
                <a:cxn ang="0">
                  <a:pos x="29" y="485"/>
                </a:cxn>
                <a:cxn ang="0">
                  <a:pos x="0" y="521"/>
                </a:cxn>
                <a:cxn ang="0">
                  <a:pos x="116" y="590"/>
                </a:cxn>
                <a:cxn ang="0">
                  <a:pos x="147" y="542"/>
                </a:cxn>
                <a:cxn ang="0">
                  <a:pos x="111" y="499"/>
                </a:cxn>
                <a:cxn ang="0">
                  <a:pos x="104" y="496"/>
                </a:cxn>
                <a:cxn ang="0">
                  <a:pos x="124" y="483"/>
                </a:cxn>
                <a:cxn ang="0">
                  <a:pos x="117" y="404"/>
                </a:cxn>
                <a:cxn ang="0">
                  <a:pos x="117" y="404"/>
                </a:cxn>
                <a:cxn ang="0">
                  <a:pos x="116" y="400"/>
                </a:cxn>
                <a:cxn ang="0">
                  <a:pos x="154" y="357"/>
                </a:cxn>
                <a:cxn ang="0">
                  <a:pos x="137" y="293"/>
                </a:cxn>
                <a:cxn ang="0">
                  <a:pos x="146" y="289"/>
                </a:cxn>
                <a:cxn ang="0">
                  <a:pos x="156" y="231"/>
                </a:cxn>
                <a:cxn ang="0">
                  <a:pos x="163" y="228"/>
                </a:cxn>
                <a:cxn ang="0">
                  <a:pos x="203" y="205"/>
                </a:cxn>
                <a:cxn ang="0">
                  <a:pos x="188" y="162"/>
                </a:cxn>
                <a:cxn ang="0">
                  <a:pos x="228" y="154"/>
                </a:cxn>
                <a:cxn ang="0">
                  <a:pos x="216" y="110"/>
                </a:cxn>
                <a:cxn ang="0">
                  <a:pos x="218" y="105"/>
                </a:cxn>
                <a:cxn ang="0">
                  <a:pos x="228" y="110"/>
                </a:cxn>
                <a:cxn ang="0">
                  <a:pos x="270" y="93"/>
                </a:cxn>
                <a:cxn ang="0">
                  <a:pos x="267" y="68"/>
                </a:cxn>
                <a:cxn ang="0">
                  <a:pos x="283" y="79"/>
                </a:cxn>
                <a:cxn ang="0">
                  <a:pos x="331" y="74"/>
                </a:cxn>
                <a:cxn ang="0">
                  <a:pos x="331" y="73"/>
                </a:cxn>
                <a:cxn ang="0">
                  <a:pos x="351" y="41"/>
                </a:cxn>
                <a:cxn ang="0">
                  <a:pos x="354" y="29"/>
                </a:cxn>
              </a:cxnLst>
              <a:rect l="0" t="0" r="r" b="b"/>
              <a:pathLst>
                <a:path w="354" h="601">
                  <a:moveTo>
                    <a:pt x="203" y="210"/>
                  </a:moveTo>
                  <a:cubicBezTo>
                    <a:pt x="203" y="210"/>
                    <a:pt x="203" y="210"/>
                    <a:pt x="203" y="210"/>
                  </a:cubicBezTo>
                  <a:cubicBezTo>
                    <a:pt x="203" y="210"/>
                    <a:pt x="203" y="210"/>
                    <a:pt x="203" y="210"/>
                  </a:cubicBezTo>
                  <a:close/>
                  <a:moveTo>
                    <a:pt x="346" y="11"/>
                  </a:moveTo>
                  <a:cubicBezTo>
                    <a:pt x="346" y="11"/>
                    <a:pt x="346" y="11"/>
                    <a:pt x="346" y="11"/>
                  </a:cubicBezTo>
                  <a:cubicBezTo>
                    <a:pt x="346" y="11"/>
                    <a:pt x="347" y="11"/>
                    <a:pt x="347" y="12"/>
                  </a:cubicBezTo>
                  <a:lnTo>
                    <a:pt x="346" y="11"/>
                  </a:lnTo>
                  <a:close/>
                  <a:moveTo>
                    <a:pt x="354" y="29"/>
                  </a:moveTo>
                  <a:cubicBezTo>
                    <a:pt x="354" y="28"/>
                    <a:pt x="354" y="26"/>
                    <a:pt x="354" y="25"/>
                  </a:cubicBezTo>
                  <a:cubicBezTo>
                    <a:pt x="353" y="18"/>
                    <a:pt x="340" y="24"/>
                    <a:pt x="336" y="22"/>
                  </a:cubicBezTo>
                  <a:cubicBezTo>
                    <a:pt x="310" y="0"/>
                    <a:pt x="274" y="25"/>
                    <a:pt x="268" y="30"/>
                  </a:cubicBezTo>
                  <a:cubicBezTo>
                    <a:pt x="264" y="33"/>
                    <a:pt x="266" y="37"/>
                    <a:pt x="265" y="42"/>
                  </a:cubicBezTo>
                  <a:cubicBezTo>
                    <a:pt x="263" y="42"/>
                    <a:pt x="251" y="44"/>
                    <a:pt x="249" y="43"/>
                  </a:cubicBezTo>
                  <a:cubicBezTo>
                    <a:pt x="248" y="43"/>
                    <a:pt x="248" y="43"/>
                    <a:pt x="248" y="43"/>
                  </a:cubicBezTo>
                  <a:cubicBezTo>
                    <a:pt x="248" y="43"/>
                    <a:pt x="248" y="43"/>
                    <a:pt x="248" y="43"/>
                  </a:cubicBezTo>
                  <a:cubicBezTo>
                    <a:pt x="236" y="42"/>
                    <a:pt x="218" y="43"/>
                    <a:pt x="205" y="57"/>
                  </a:cubicBezTo>
                  <a:cubicBezTo>
                    <a:pt x="200" y="63"/>
                    <a:pt x="200" y="74"/>
                    <a:pt x="202" y="89"/>
                  </a:cubicBezTo>
                  <a:cubicBezTo>
                    <a:pt x="186" y="87"/>
                    <a:pt x="165" y="92"/>
                    <a:pt x="159" y="99"/>
                  </a:cubicBezTo>
                  <a:cubicBezTo>
                    <a:pt x="146" y="114"/>
                    <a:pt x="145" y="123"/>
                    <a:pt x="148" y="136"/>
                  </a:cubicBezTo>
                  <a:cubicBezTo>
                    <a:pt x="150" y="144"/>
                    <a:pt x="145" y="143"/>
                    <a:pt x="142" y="143"/>
                  </a:cubicBezTo>
                  <a:cubicBezTo>
                    <a:pt x="127" y="145"/>
                    <a:pt x="108" y="152"/>
                    <a:pt x="103" y="160"/>
                  </a:cubicBezTo>
                  <a:cubicBezTo>
                    <a:pt x="97" y="169"/>
                    <a:pt x="100" y="185"/>
                    <a:pt x="105" y="198"/>
                  </a:cubicBezTo>
                  <a:cubicBezTo>
                    <a:pt x="106" y="200"/>
                    <a:pt x="103" y="204"/>
                    <a:pt x="101" y="204"/>
                  </a:cubicBezTo>
                  <a:cubicBezTo>
                    <a:pt x="85" y="207"/>
                    <a:pt x="72" y="217"/>
                    <a:pt x="67" y="221"/>
                  </a:cubicBezTo>
                  <a:cubicBezTo>
                    <a:pt x="58" y="229"/>
                    <a:pt x="63" y="250"/>
                    <a:pt x="67" y="260"/>
                  </a:cubicBezTo>
                  <a:cubicBezTo>
                    <a:pt x="71" y="268"/>
                    <a:pt x="66" y="272"/>
                    <a:pt x="63" y="272"/>
                  </a:cubicBezTo>
                  <a:cubicBezTo>
                    <a:pt x="45" y="277"/>
                    <a:pt x="36" y="288"/>
                    <a:pt x="32" y="308"/>
                  </a:cubicBezTo>
                  <a:cubicBezTo>
                    <a:pt x="29" y="326"/>
                    <a:pt x="28" y="356"/>
                    <a:pt x="44" y="375"/>
                  </a:cubicBezTo>
                  <a:cubicBezTo>
                    <a:pt x="46" y="377"/>
                    <a:pt x="45" y="382"/>
                    <a:pt x="43" y="382"/>
                  </a:cubicBezTo>
                  <a:cubicBezTo>
                    <a:pt x="39" y="384"/>
                    <a:pt x="35" y="385"/>
                    <a:pt x="31" y="387"/>
                  </a:cubicBezTo>
                  <a:cubicBezTo>
                    <a:pt x="24" y="391"/>
                    <a:pt x="16" y="397"/>
                    <a:pt x="13" y="405"/>
                  </a:cubicBezTo>
                  <a:cubicBezTo>
                    <a:pt x="8" y="420"/>
                    <a:pt x="11" y="455"/>
                    <a:pt x="24" y="467"/>
                  </a:cubicBezTo>
                  <a:cubicBezTo>
                    <a:pt x="26" y="469"/>
                    <a:pt x="26" y="469"/>
                    <a:pt x="26" y="469"/>
                  </a:cubicBezTo>
                  <a:cubicBezTo>
                    <a:pt x="29" y="473"/>
                    <a:pt x="33" y="476"/>
                    <a:pt x="37" y="480"/>
                  </a:cubicBezTo>
                  <a:cubicBezTo>
                    <a:pt x="38" y="481"/>
                    <a:pt x="38" y="483"/>
                    <a:pt x="37" y="483"/>
                  </a:cubicBezTo>
                  <a:cubicBezTo>
                    <a:pt x="33" y="483"/>
                    <a:pt x="31" y="484"/>
                    <a:pt x="29" y="485"/>
                  </a:cubicBezTo>
                  <a:cubicBezTo>
                    <a:pt x="15" y="491"/>
                    <a:pt x="2" y="499"/>
                    <a:pt x="0" y="519"/>
                  </a:cubicBezTo>
                  <a:cubicBezTo>
                    <a:pt x="0" y="520"/>
                    <a:pt x="0" y="520"/>
                    <a:pt x="0" y="521"/>
                  </a:cubicBezTo>
                  <a:cubicBezTo>
                    <a:pt x="0" y="540"/>
                    <a:pt x="22" y="594"/>
                    <a:pt x="52" y="599"/>
                  </a:cubicBezTo>
                  <a:cubicBezTo>
                    <a:pt x="73" y="601"/>
                    <a:pt x="99" y="598"/>
                    <a:pt x="116" y="590"/>
                  </a:cubicBezTo>
                  <a:cubicBezTo>
                    <a:pt x="136" y="580"/>
                    <a:pt x="146" y="565"/>
                    <a:pt x="147" y="543"/>
                  </a:cubicBezTo>
                  <a:cubicBezTo>
                    <a:pt x="147" y="542"/>
                    <a:pt x="147" y="542"/>
                    <a:pt x="147" y="542"/>
                  </a:cubicBezTo>
                  <a:cubicBezTo>
                    <a:pt x="147" y="521"/>
                    <a:pt x="127" y="508"/>
                    <a:pt x="112" y="500"/>
                  </a:cubicBezTo>
                  <a:cubicBezTo>
                    <a:pt x="111" y="499"/>
                    <a:pt x="111" y="499"/>
                    <a:pt x="111" y="499"/>
                  </a:cubicBezTo>
                  <a:cubicBezTo>
                    <a:pt x="111" y="499"/>
                    <a:pt x="110" y="499"/>
                    <a:pt x="110" y="499"/>
                  </a:cubicBezTo>
                  <a:cubicBezTo>
                    <a:pt x="110" y="499"/>
                    <a:pt x="104" y="496"/>
                    <a:pt x="104" y="496"/>
                  </a:cubicBezTo>
                  <a:cubicBezTo>
                    <a:pt x="103" y="496"/>
                    <a:pt x="103" y="494"/>
                    <a:pt x="104" y="494"/>
                  </a:cubicBezTo>
                  <a:cubicBezTo>
                    <a:pt x="111" y="492"/>
                    <a:pt x="118" y="488"/>
                    <a:pt x="124" y="483"/>
                  </a:cubicBezTo>
                  <a:cubicBezTo>
                    <a:pt x="135" y="475"/>
                    <a:pt x="141" y="465"/>
                    <a:pt x="142" y="457"/>
                  </a:cubicBezTo>
                  <a:cubicBezTo>
                    <a:pt x="143" y="436"/>
                    <a:pt x="134" y="417"/>
                    <a:pt x="117" y="404"/>
                  </a:cubicBezTo>
                  <a:cubicBezTo>
                    <a:pt x="117" y="404"/>
                    <a:pt x="117" y="404"/>
                    <a:pt x="117" y="404"/>
                  </a:cubicBezTo>
                  <a:cubicBezTo>
                    <a:pt x="117" y="404"/>
                    <a:pt x="117" y="404"/>
                    <a:pt x="117" y="404"/>
                  </a:cubicBezTo>
                  <a:cubicBezTo>
                    <a:pt x="116" y="404"/>
                    <a:pt x="115" y="403"/>
                    <a:pt x="115" y="403"/>
                  </a:cubicBezTo>
                  <a:cubicBezTo>
                    <a:pt x="114" y="402"/>
                    <a:pt x="115" y="400"/>
                    <a:pt x="116" y="400"/>
                  </a:cubicBezTo>
                  <a:cubicBezTo>
                    <a:pt x="140" y="399"/>
                    <a:pt x="148" y="374"/>
                    <a:pt x="153" y="361"/>
                  </a:cubicBezTo>
                  <a:cubicBezTo>
                    <a:pt x="154" y="357"/>
                    <a:pt x="154" y="357"/>
                    <a:pt x="154" y="357"/>
                  </a:cubicBezTo>
                  <a:cubicBezTo>
                    <a:pt x="159" y="345"/>
                    <a:pt x="160" y="333"/>
                    <a:pt x="158" y="320"/>
                  </a:cubicBezTo>
                  <a:cubicBezTo>
                    <a:pt x="156" y="308"/>
                    <a:pt x="147" y="299"/>
                    <a:pt x="137" y="293"/>
                  </a:cubicBezTo>
                  <a:cubicBezTo>
                    <a:pt x="135" y="292"/>
                    <a:pt x="136" y="290"/>
                    <a:pt x="137" y="290"/>
                  </a:cubicBezTo>
                  <a:cubicBezTo>
                    <a:pt x="146" y="289"/>
                    <a:pt x="146" y="289"/>
                    <a:pt x="146" y="289"/>
                  </a:cubicBezTo>
                  <a:cubicBezTo>
                    <a:pt x="165" y="288"/>
                    <a:pt x="169" y="283"/>
                    <a:pt x="173" y="266"/>
                  </a:cubicBezTo>
                  <a:cubicBezTo>
                    <a:pt x="176" y="254"/>
                    <a:pt x="166" y="240"/>
                    <a:pt x="156" y="231"/>
                  </a:cubicBezTo>
                  <a:cubicBezTo>
                    <a:pt x="155" y="230"/>
                    <a:pt x="156" y="228"/>
                    <a:pt x="157" y="228"/>
                  </a:cubicBezTo>
                  <a:cubicBezTo>
                    <a:pt x="159" y="228"/>
                    <a:pt x="161" y="228"/>
                    <a:pt x="163" y="228"/>
                  </a:cubicBezTo>
                  <a:cubicBezTo>
                    <a:pt x="178" y="228"/>
                    <a:pt x="200" y="228"/>
                    <a:pt x="203" y="210"/>
                  </a:cubicBezTo>
                  <a:cubicBezTo>
                    <a:pt x="203" y="208"/>
                    <a:pt x="203" y="207"/>
                    <a:pt x="203" y="205"/>
                  </a:cubicBezTo>
                  <a:cubicBezTo>
                    <a:pt x="203" y="191"/>
                    <a:pt x="193" y="177"/>
                    <a:pt x="184" y="165"/>
                  </a:cubicBezTo>
                  <a:cubicBezTo>
                    <a:pt x="184" y="165"/>
                    <a:pt x="182" y="160"/>
                    <a:pt x="188" y="162"/>
                  </a:cubicBezTo>
                  <a:cubicBezTo>
                    <a:pt x="193" y="163"/>
                    <a:pt x="199" y="164"/>
                    <a:pt x="202" y="164"/>
                  </a:cubicBezTo>
                  <a:cubicBezTo>
                    <a:pt x="213" y="165"/>
                    <a:pt x="219" y="165"/>
                    <a:pt x="228" y="154"/>
                  </a:cubicBezTo>
                  <a:cubicBezTo>
                    <a:pt x="236" y="144"/>
                    <a:pt x="225" y="127"/>
                    <a:pt x="218" y="114"/>
                  </a:cubicBezTo>
                  <a:cubicBezTo>
                    <a:pt x="216" y="110"/>
                    <a:pt x="216" y="110"/>
                    <a:pt x="216" y="110"/>
                  </a:cubicBezTo>
                  <a:cubicBezTo>
                    <a:pt x="216" y="110"/>
                    <a:pt x="213" y="107"/>
                    <a:pt x="214" y="105"/>
                  </a:cubicBezTo>
                  <a:cubicBezTo>
                    <a:pt x="215" y="103"/>
                    <a:pt x="218" y="105"/>
                    <a:pt x="218" y="105"/>
                  </a:cubicBezTo>
                  <a:cubicBezTo>
                    <a:pt x="220" y="106"/>
                    <a:pt x="220" y="106"/>
                    <a:pt x="220" y="106"/>
                  </a:cubicBezTo>
                  <a:cubicBezTo>
                    <a:pt x="228" y="110"/>
                    <a:pt x="228" y="110"/>
                    <a:pt x="228" y="110"/>
                  </a:cubicBezTo>
                  <a:cubicBezTo>
                    <a:pt x="234" y="114"/>
                    <a:pt x="239" y="117"/>
                    <a:pt x="249" y="117"/>
                  </a:cubicBezTo>
                  <a:cubicBezTo>
                    <a:pt x="263" y="117"/>
                    <a:pt x="270" y="105"/>
                    <a:pt x="270" y="93"/>
                  </a:cubicBezTo>
                  <a:cubicBezTo>
                    <a:pt x="270" y="90"/>
                    <a:pt x="269" y="84"/>
                    <a:pt x="268" y="78"/>
                  </a:cubicBezTo>
                  <a:cubicBezTo>
                    <a:pt x="268" y="74"/>
                    <a:pt x="268" y="71"/>
                    <a:pt x="267" y="68"/>
                  </a:cubicBezTo>
                  <a:cubicBezTo>
                    <a:pt x="267" y="66"/>
                    <a:pt x="269" y="65"/>
                    <a:pt x="270" y="67"/>
                  </a:cubicBezTo>
                  <a:cubicBezTo>
                    <a:pt x="275" y="71"/>
                    <a:pt x="280" y="75"/>
                    <a:pt x="283" y="79"/>
                  </a:cubicBezTo>
                  <a:cubicBezTo>
                    <a:pt x="291" y="88"/>
                    <a:pt x="300" y="92"/>
                    <a:pt x="310" y="91"/>
                  </a:cubicBezTo>
                  <a:cubicBezTo>
                    <a:pt x="322" y="89"/>
                    <a:pt x="328" y="80"/>
                    <a:pt x="331" y="74"/>
                  </a:cubicBezTo>
                  <a:cubicBezTo>
                    <a:pt x="331" y="73"/>
                    <a:pt x="331" y="73"/>
                    <a:pt x="331" y="73"/>
                  </a:cubicBezTo>
                  <a:cubicBezTo>
                    <a:pt x="331" y="73"/>
                    <a:pt x="331" y="73"/>
                    <a:pt x="331" y="73"/>
                  </a:cubicBezTo>
                  <a:cubicBezTo>
                    <a:pt x="334" y="66"/>
                    <a:pt x="340" y="58"/>
                    <a:pt x="345" y="49"/>
                  </a:cubicBezTo>
                  <a:cubicBezTo>
                    <a:pt x="351" y="41"/>
                    <a:pt x="351" y="41"/>
                    <a:pt x="351" y="41"/>
                  </a:cubicBezTo>
                  <a:cubicBezTo>
                    <a:pt x="350" y="42"/>
                    <a:pt x="350" y="42"/>
                    <a:pt x="350" y="42"/>
                  </a:cubicBezTo>
                  <a:cubicBezTo>
                    <a:pt x="353" y="39"/>
                    <a:pt x="354" y="34"/>
                    <a:pt x="354" y="29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43" name="Freeform 43"/>
            <p:cNvSpPr>
              <a:spLocks/>
            </p:cNvSpPr>
            <p:nvPr/>
          </p:nvSpPr>
          <p:spPr bwMode="auto">
            <a:xfrm>
              <a:off x="338" y="2233"/>
              <a:ext cx="204" cy="247"/>
            </a:xfrm>
            <a:custGeom>
              <a:avLst/>
              <a:gdLst/>
              <a:ahLst/>
              <a:cxnLst>
                <a:cxn ang="0">
                  <a:pos x="50" y="112"/>
                </a:cxn>
                <a:cxn ang="0">
                  <a:pos x="2" y="73"/>
                </a:cxn>
                <a:cxn ang="0">
                  <a:pos x="10" y="34"/>
                </a:cxn>
                <a:cxn ang="0">
                  <a:pos x="43" y="6"/>
                </a:cxn>
                <a:cxn ang="0">
                  <a:pos x="70" y="4"/>
                </a:cxn>
                <a:cxn ang="0">
                  <a:pos x="94" y="27"/>
                </a:cxn>
                <a:cxn ang="0">
                  <a:pos x="103" y="50"/>
                </a:cxn>
                <a:cxn ang="0">
                  <a:pos x="100" y="89"/>
                </a:cxn>
                <a:cxn ang="0">
                  <a:pos x="50" y="112"/>
                </a:cxn>
              </a:cxnLst>
              <a:rect l="0" t="0" r="r" b="b"/>
              <a:pathLst>
                <a:path w="104" h="118">
                  <a:moveTo>
                    <a:pt x="50" y="112"/>
                  </a:moveTo>
                  <a:cubicBezTo>
                    <a:pt x="30" y="107"/>
                    <a:pt x="6" y="92"/>
                    <a:pt x="2" y="73"/>
                  </a:cubicBezTo>
                  <a:cubicBezTo>
                    <a:pt x="0" y="63"/>
                    <a:pt x="6" y="44"/>
                    <a:pt x="10" y="34"/>
                  </a:cubicBezTo>
                  <a:cubicBezTo>
                    <a:pt x="14" y="24"/>
                    <a:pt x="34" y="7"/>
                    <a:pt x="43" y="6"/>
                  </a:cubicBezTo>
                  <a:cubicBezTo>
                    <a:pt x="52" y="5"/>
                    <a:pt x="62" y="0"/>
                    <a:pt x="70" y="4"/>
                  </a:cubicBezTo>
                  <a:cubicBezTo>
                    <a:pt x="78" y="8"/>
                    <a:pt x="91" y="22"/>
                    <a:pt x="94" y="27"/>
                  </a:cubicBezTo>
                  <a:cubicBezTo>
                    <a:pt x="97" y="32"/>
                    <a:pt x="101" y="36"/>
                    <a:pt x="103" y="50"/>
                  </a:cubicBezTo>
                  <a:cubicBezTo>
                    <a:pt x="104" y="57"/>
                    <a:pt x="102" y="80"/>
                    <a:pt x="100" y="89"/>
                  </a:cubicBezTo>
                  <a:cubicBezTo>
                    <a:pt x="96" y="107"/>
                    <a:pt x="67" y="118"/>
                    <a:pt x="50" y="112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44" name="Freeform 44"/>
            <p:cNvSpPr>
              <a:spLocks/>
            </p:cNvSpPr>
            <p:nvPr/>
          </p:nvSpPr>
          <p:spPr bwMode="auto">
            <a:xfrm>
              <a:off x="372" y="2467"/>
              <a:ext cx="217" cy="247"/>
            </a:xfrm>
            <a:custGeom>
              <a:avLst/>
              <a:gdLst/>
              <a:ahLst/>
              <a:cxnLst>
                <a:cxn ang="0">
                  <a:pos x="58" y="118"/>
                </a:cxn>
                <a:cxn ang="0">
                  <a:pos x="2" y="75"/>
                </a:cxn>
                <a:cxn ang="0">
                  <a:pos x="9" y="28"/>
                </a:cxn>
                <a:cxn ang="0">
                  <a:pos x="50" y="2"/>
                </a:cxn>
                <a:cxn ang="0">
                  <a:pos x="93" y="19"/>
                </a:cxn>
                <a:cxn ang="0">
                  <a:pos x="105" y="55"/>
                </a:cxn>
                <a:cxn ang="0">
                  <a:pos x="103" y="89"/>
                </a:cxn>
                <a:cxn ang="0">
                  <a:pos x="58" y="118"/>
                </a:cxn>
              </a:cxnLst>
              <a:rect l="0" t="0" r="r" b="b"/>
              <a:pathLst>
                <a:path w="111" h="118">
                  <a:moveTo>
                    <a:pt x="58" y="118"/>
                  </a:moveTo>
                  <a:cubicBezTo>
                    <a:pt x="31" y="117"/>
                    <a:pt x="4" y="102"/>
                    <a:pt x="2" y="75"/>
                  </a:cubicBezTo>
                  <a:cubicBezTo>
                    <a:pt x="0" y="59"/>
                    <a:pt x="5" y="36"/>
                    <a:pt x="9" y="28"/>
                  </a:cubicBezTo>
                  <a:cubicBezTo>
                    <a:pt x="15" y="15"/>
                    <a:pt x="27" y="2"/>
                    <a:pt x="50" y="2"/>
                  </a:cubicBezTo>
                  <a:cubicBezTo>
                    <a:pt x="84" y="0"/>
                    <a:pt x="89" y="11"/>
                    <a:pt x="93" y="19"/>
                  </a:cubicBezTo>
                  <a:cubicBezTo>
                    <a:pt x="97" y="27"/>
                    <a:pt x="104" y="42"/>
                    <a:pt x="105" y="55"/>
                  </a:cubicBezTo>
                  <a:cubicBezTo>
                    <a:pt x="105" y="69"/>
                    <a:pt x="111" y="77"/>
                    <a:pt x="103" y="89"/>
                  </a:cubicBezTo>
                  <a:cubicBezTo>
                    <a:pt x="98" y="99"/>
                    <a:pt x="90" y="115"/>
                    <a:pt x="58" y="118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45" name="Freeform 45"/>
            <p:cNvSpPr>
              <a:spLocks/>
            </p:cNvSpPr>
            <p:nvPr/>
          </p:nvSpPr>
          <p:spPr bwMode="auto">
            <a:xfrm>
              <a:off x="489" y="2939"/>
              <a:ext cx="180" cy="172"/>
            </a:xfrm>
            <a:custGeom>
              <a:avLst/>
              <a:gdLst/>
              <a:ahLst/>
              <a:cxnLst>
                <a:cxn ang="0">
                  <a:pos x="53" y="82"/>
                </a:cxn>
                <a:cxn ang="0">
                  <a:pos x="7" y="60"/>
                </a:cxn>
                <a:cxn ang="0">
                  <a:pos x="26" y="8"/>
                </a:cxn>
                <a:cxn ang="0">
                  <a:pos x="77" y="9"/>
                </a:cxn>
                <a:cxn ang="0">
                  <a:pos x="89" y="39"/>
                </a:cxn>
                <a:cxn ang="0">
                  <a:pos x="53" y="82"/>
                </a:cxn>
              </a:cxnLst>
              <a:rect l="0" t="0" r="r" b="b"/>
              <a:pathLst>
                <a:path w="92" h="82">
                  <a:moveTo>
                    <a:pt x="53" y="82"/>
                  </a:moveTo>
                  <a:cubicBezTo>
                    <a:pt x="37" y="82"/>
                    <a:pt x="10" y="70"/>
                    <a:pt x="7" y="60"/>
                  </a:cubicBezTo>
                  <a:cubicBezTo>
                    <a:pt x="0" y="41"/>
                    <a:pt x="12" y="19"/>
                    <a:pt x="26" y="8"/>
                  </a:cubicBezTo>
                  <a:cubicBezTo>
                    <a:pt x="33" y="0"/>
                    <a:pt x="70" y="4"/>
                    <a:pt x="77" y="9"/>
                  </a:cubicBezTo>
                  <a:cubicBezTo>
                    <a:pt x="84" y="14"/>
                    <a:pt x="92" y="28"/>
                    <a:pt x="89" y="39"/>
                  </a:cubicBezTo>
                  <a:cubicBezTo>
                    <a:pt x="86" y="50"/>
                    <a:pt x="68" y="81"/>
                    <a:pt x="53" y="82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46" name="Freeform 46"/>
            <p:cNvSpPr>
              <a:spLocks/>
            </p:cNvSpPr>
            <p:nvPr/>
          </p:nvSpPr>
          <p:spPr bwMode="auto">
            <a:xfrm>
              <a:off x="656" y="3198"/>
              <a:ext cx="152" cy="176"/>
            </a:xfrm>
            <a:custGeom>
              <a:avLst/>
              <a:gdLst/>
              <a:ahLst/>
              <a:cxnLst>
                <a:cxn ang="0">
                  <a:pos x="2" y="62"/>
                </a:cxn>
                <a:cxn ang="0">
                  <a:pos x="17" y="13"/>
                </a:cxn>
                <a:cxn ang="0">
                  <a:pos x="62" y="7"/>
                </a:cxn>
                <a:cxn ang="0">
                  <a:pos x="69" y="61"/>
                </a:cxn>
                <a:cxn ang="0">
                  <a:pos x="26" y="83"/>
                </a:cxn>
                <a:cxn ang="0">
                  <a:pos x="2" y="62"/>
                </a:cxn>
              </a:cxnLst>
              <a:rect l="0" t="0" r="r" b="b"/>
              <a:pathLst>
                <a:path w="78" h="84">
                  <a:moveTo>
                    <a:pt x="2" y="62"/>
                  </a:moveTo>
                  <a:cubicBezTo>
                    <a:pt x="0" y="49"/>
                    <a:pt x="9" y="17"/>
                    <a:pt x="17" y="13"/>
                  </a:cubicBezTo>
                  <a:cubicBezTo>
                    <a:pt x="25" y="9"/>
                    <a:pt x="54" y="0"/>
                    <a:pt x="62" y="7"/>
                  </a:cubicBezTo>
                  <a:cubicBezTo>
                    <a:pt x="73" y="16"/>
                    <a:pt x="78" y="43"/>
                    <a:pt x="69" y="61"/>
                  </a:cubicBezTo>
                  <a:cubicBezTo>
                    <a:pt x="58" y="83"/>
                    <a:pt x="34" y="83"/>
                    <a:pt x="26" y="83"/>
                  </a:cubicBezTo>
                  <a:cubicBezTo>
                    <a:pt x="13" y="84"/>
                    <a:pt x="3" y="69"/>
                    <a:pt x="2" y="62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47" name="Freeform 47"/>
            <p:cNvSpPr>
              <a:spLocks/>
            </p:cNvSpPr>
            <p:nvPr/>
          </p:nvSpPr>
          <p:spPr bwMode="auto">
            <a:xfrm>
              <a:off x="779" y="3278"/>
              <a:ext cx="119" cy="142"/>
            </a:xfrm>
            <a:custGeom>
              <a:avLst/>
              <a:gdLst/>
              <a:ahLst/>
              <a:cxnLst>
                <a:cxn ang="0">
                  <a:pos x="58" y="12"/>
                </a:cxn>
                <a:cxn ang="0">
                  <a:pos x="59" y="52"/>
                </a:cxn>
                <a:cxn ang="0">
                  <a:pos x="23" y="62"/>
                </a:cxn>
                <a:cxn ang="0">
                  <a:pos x="5" y="26"/>
                </a:cxn>
                <a:cxn ang="0">
                  <a:pos x="38" y="0"/>
                </a:cxn>
                <a:cxn ang="0">
                  <a:pos x="58" y="12"/>
                </a:cxn>
              </a:cxnLst>
              <a:rect l="0" t="0" r="r" b="b"/>
              <a:pathLst>
                <a:path w="61" h="68">
                  <a:moveTo>
                    <a:pt x="58" y="12"/>
                  </a:moveTo>
                  <a:cubicBezTo>
                    <a:pt x="61" y="24"/>
                    <a:pt x="61" y="44"/>
                    <a:pt x="59" y="52"/>
                  </a:cubicBezTo>
                  <a:cubicBezTo>
                    <a:pt x="50" y="64"/>
                    <a:pt x="34" y="68"/>
                    <a:pt x="23" y="62"/>
                  </a:cubicBezTo>
                  <a:cubicBezTo>
                    <a:pt x="12" y="56"/>
                    <a:pt x="0" y="44"/>
                    <a:pt x="5" y="26"/>
                  </a:cubicBezTo>
                  <a:cubicBezTo>
                    <a:pt x="6" y="20"/>
                    <a:pt x="31" y="1"/>
                    <a:pt x="38" y="0"/>
                  </a:cubicBezTo>
                  <a:cubicBezTo>
                    <a:pt x="47" y="0"/>
                    <a:pt x="57" y="4"/>
                    <a:pt x="58" y="12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48" name="Freeform 48"/>
            <p:cNvSpPr>
              <a:spLocks/>
            </p:cNvSpPr>
            <p:nvPr/>
          </p:nvSpPr>
          <p:spPr bwMode="auto">
            <a:xfrm>
              <a:off x="893" y="3307"/>
              <a:ext cx="113" cy="146"/>
            </a:xfrm>
            <a:custGeom>
              <a:avLst/>
              <a:gdLst/>
              <a:ahLst/>
              <a:cxnLst>
                <a:cxn ang="0">
                  <a:pos x="23" y="66"/>
                </a:cxn>
                <a:cxn ang="0">
                  <a:pos x="4" y="34"/>
                </a:cxn>
                <a:cxn ang="0">
                  <a:pos x="39" y="3"/>
                </a:cxn>
                <a:cxn ang="0">
                  <a:pos x="58" y="41"/>
                </a:cxn>
                <a:cxn ang="0">
                  <a:pos x="23" y="66"/>
                </a:cxn>
              </a:cxnLst>
              <a:rect l="0" t="0" r="r" b="b"/>
              <a:pathLst>
                <a:path w="58" h="70">
                  <a:moveTo>
                    <a:pt x="23" y="66"/>
                  </a:moveTo>
                  <a:cubicBezTo>
                    <a:pt x="13" y="64"/>
                    <a:pt x="0" y="43"/>
                    <a:pt x="4" y="34"/>
                  </a:cubicBezTo>
                  <a:cubicBezTo>
                    <a:pt x="9" y="25"/>
                    <a:pt x="21" y="0"/>
                    <a:pt x="39" y="3"/>
                  </a:cubicBezTo>
                  <a:cubicBezTo>
                    <a:pt x="53" y="5"/>
                    <a:pt x="58" y="33"/>
                    <a:pt x="58" y="41"/>
                  </a:cubicBezTo>
                  <a:cubicBezTo>
                    <a:pt x="58" y="48"/>
                    <a:pt x="34" y="70"/>
                    <a:pt x="23" y="66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49" name="Freeform 49"/>
            <p:cNvSpPr>
              <a:spLocks/>
            </p:cNvSpPr>
            <p:nvPr/>
          </p:nvSpPr>
          <p:spPr bwMode="auto">
            <a:xfrm>
              <a:off x="567" y="3084"/>
              <a:ext cx="155" cy="163"/>
            </a:xfrm>
            <a:custGeom>
              <a:avLst/>
              <a:gdLst/>
              <a:ahLst/>
              <a:cxnLst>
                <a:cxn ang="0">
                  <a:pos x="9" y="67"/>
                </a:cxn>
                <a:cxn ang="0">
                  <a:pos x="17" y="11"/>
                </a:cxn>
                <a:cxn ang="0">
                  <a:pos x="66" y="4"/>
                </a:cxn>
                <a:cxn ang="0">
                  <a:pos x="77" y="27"/>
                </a:cxn>
                <a:cxn ang="0">
                  <a:pos x="59" y="69"/>
                </a:cxn>
                <a:cxn ang="0">
                  <a:pos x="9" y="67"/>
                </a:cxn>
              </a:cxnLst>
              <a:rect l="0" t="0" r="r" b="b"/>
              <a:pathLst>
                <a:path w="79" h="78">
                  <a:moveTo>
                    <a:pt x="9" y="67"/>
                  </a:moveTo>
                  <a:cubicBezTo>
                    <a:pt x="0" y="57"/>
                    <a:pt x="7" y="19"/>
                    <a:pt x="17" y="11"/>
                  </a:cubicBezTo>
                  <a:cubicBezTo>
                    <a:pt x="27" y="4"/>
                    <a:pt x="61" y="0"/>
                    <a:pt x="66" y="4"/>
                  </a:cubicBezTo>
                  <a:cubicBezTo>
                    <a:pt x="71" y="8"/>
                    <a:pt x="79" y="15"/>
                    <a:pt x="77" y="27"/>
                  </a:cubicBezTo>
                  <a:cubicBezTo>
                    <a:pt x="75" y="39"/>
                    <a:pt x="66" y="64"/>
                    <a:pt x="59" y="69"/>
                  </a:cubicBezTo>
                  <a:cubicBezTo>
                    <a:pt x="49" y="76"/>
                    <a:pt x="17" y="78"/>
                    <a:pt x="9" y="67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50" name="Freeform 50"/>
            <p:cNvSpPr>
              <a:spLocks/>
            </p:cNvSpPr>
            <p:nvPr/>
          </p:nvSpPr>
          <p:spPr bwMode="auto">
            <a:xfrm>
              <a:off x="420" y="2707"/>
              <a:ext cx="226" cy="243"/>
            </a:xfrm>
            <a:custGeom>
              <a:avLst/>
              <a:gdLst/>
              <a:ahLst/>
              <a:cxnLst>
                <a:cxn ang="0">
                  <a:pos x="60" y="114"/>
                </a:cxn>
                <a:cxn ang="0">
                  <a:pos x="12" y="95"/>
                </a:cxn>
                <a:cxn ang="0">
                  <a:pos x="2" y="69"/>
                </a:cxn>
                <a:cxn ang="0">
                  <a:pos x="13" y="24"/>
                </a:cxn>
                <a:cxn ang="0">
                  <a:pos x="49" y="2"/>
                </a:cxn>
                <a:cxn ang="0">
                  <a:pos x="83" y="10"/>
                </a:cxn>
                <a:cxn ang="0">
                  <a:pos x="105" y="39"/>
                </a:cxn>
                <a:cxn ang="0">
                  <a:pos x="97" y="95"/>
                </a:cxn>
                <a:cxn ang="0">
                  <a:pos x="60" y="114"/>
                </a:cxn>
              </a:cxnLst>
              <a:rect l="0" t="0" r="r" b="b"/>
              <a:pathLst>
                <a:path w="115" h="116">
                  <a:moveTo>
                    <a:pt x="60" y="114"/>
                  </a:moveTo>
                  <a:cubicBezTo>
                    <a:pt x="41" y="114"/>
                    <a:pt x="19" y="104"/>
                    <a:pt x="12" y="95"/>
                  </a:cubicBezTo>
                  <a:cubicBezTo>
                    <a:pt x="4" y="84"/>
                    <a:pt x="2" y="75"/>
                    <a:pt x="2" y="69"/>
                  </a:cubicBezTo>
                  <a:cubicBezTo>
                    <a:pt x="0" y="57"/>
                    <a:pt x="5" y="36"/>
                    <a:pt x="13" y="24"/>
                  </a:cubicBezTo>
                  <a:cubicBezTo>
                    <a:pt x="21" y="11"/>
                    <a:pt x="36" y="5"/>
                    <a:pt x="49" y="2"/>
                  </a:cubicBezTo>
                  <a:cubicBezTo>
                    <a:pt x="61" y="0"/>
                    <a:pt x="75" y="5"/>
                    <a:pt x="83" y="10"/>
                  </a:cubicBezTo>
                  <a:cubicBezTo>
                    <a:pt x="92" y="15"/>
                    <a:pt x="102" y="34"/>
                    <a:pt x="105" y="39"/>
                  </a:cubicBezTo>
                  <a:cubicBezTo>
                    <a:pt x="113" y="50"/>
                    <a:pt x="115" y="75"/>
                    <a:pt x="97" y="95"/>
                  </a:cubicBezTo>
                  <a:cubicBezTo>
                    <a:pt x="91" y="102"/>
                    <a:pt x="74" y="116"/>
                    <a:pt x="60" y="114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51" name="Freeform 51"/>
            <p:cNvSpPr>
              <a:spLocks/>
            </p:cNvSpPr>
            <p:nvPr/>
          </p:nvSpPr>
          <p:spPr bwMode="auto">
            <a:xfrm>
              <a:off x="328" y="2223"/>
              <a:ext cx="690" cy="1239"/>
            </a:xfrm>
            <a:custGeom>
              <a:avLst/>
              <a:gdLst/>
              <a:ahLst/>
              <a:cxnLst>
                <a:cxn ang="0">
                  <a:pos x="299" y="530"/>
                </a:cxn>
                <a:cxn ang="0">
                  <a:pos x="294" y="516"/>
                </a:cxn>
                <a:cxn ang="0">
                  <a:pos x="267" y="499"/>
                </a:cxn>
                <a:cxn ang="0">
                  <a:pos x="250" y="508"/>
                </a:cxn>
                <a:cxn ang="0">
                  <a:pos x="233" y="470"/>
                </a:cxn>
                <a:cxn ang="0">
                  <a:pos x="197" y="466"/>
                </a:cxn>
                <a:cxn ang="0">
                  <a:pos x="192" y="411"/>
                </a:cxn>
                <a:cxn ang="0">
                  <a:pos x="165" y="407"/>
                </a:cxn>
                <a:cxn ang="0">
                  <a:pos x="163" y="348"/>
                </a:cxn>
                <a:cxn ang="0">
                  <a:pos x="141" y="339"/>
                </a:cxn>
                <a:cxn ang="0">
                  <a:pos x="157" y="267"/>
                </a:cxn>
                <a:cxn ang="0">
                  <a:pos x="134" y="237"/>
                </a:cxn>
                <a:cxn ang="0">
                  <a:pos x="118" y="227"/>
                </a:cxn>
                <a:cxn ang="0">
                  <a:pos x="130" y="210"/>
                </a:cxn>
                <a:cxn ang="0">
                  <a:pos x="133" y="171"/>
                </a:cxn>
                <a:cxn ang="0">
                  <a:pos x="102" y="116"/>
                </a:cxn>
                <a:cxn ang="0">
                  <a:pos x="111" y="95"/>
                </a:cxn>
                <a:cxn ang="0">
                  <a:pos x="105" y="31"/>
                </a:cxn>
                <a:cxn ang="0">
                  <a:pos x="78" y="4"/>
                </a:cxn>
                <a:cxn ang="0">
                  <a:pos x="47" y="5"/>
                </a:cxn>
                <a:cxn ang="0">
                  <a:pos x="0" y="73"/>
                </a:cxn>
                <a:cxn ang="0">
                  <a:pos x="40" y="118"/>
                </a:cxn>
                <a:cxn ang="0">
                  <a:pos x="25" y="143"/>
                </a:cxn>
                <a:cxn ang="0">
                  <a:pos x="61" y="238"/>
                </a:cxn>
                <a:cxn ang="0">
                  <a:pos x="55" y="252"/>
                </a:cxn>
                <a:cxn ang="0">
                  <a:pos x="54" y="330"/>
                </a:cxn>
                <a:cxn ang="0">
                  <a:pos x="94" y="356"/>
                </a:cxn>
                <a:cxn ang="0">
                  <a:pos x="83" y="405"/>
                </a:cxn>
                <a:cxn ang="0">
                  <a:pos x="125" y="435"/>
                </a:cxn>
                <a:cxn ang="0">
                  <a:pos x="126" y="483"/>
                </a:cxn>
                <a:cxn ang="0">
                  <a:pos x="168" y="496"/>
                </a:cxn>
                <a:cxn ang="0">
                  <a:pos x="163" y="530"/>
                </a:cxn>
                <a:cxn ang="0">
                  <a:pos x="195" y="556"/>
                </a:cxn>
                <a:cxn ang="0">
                  <a:pos x="229" y="549"/>
                </a:cxn>
                <a:cxn ang="0">
                  <a:pos x="285" y="569"/>
                </a:cxn>
                <a:cxn ang="0">
                  <a:pos x="290" y="573"/>
                </a:cxn>
                <a:cxn ang="0">
                  <a:pos x="332" y="585"/>
                </a:cxn>
                <a:cxn ang="0">
                  <a:pos x="328" y="516"/>
                </a:cxn>
              </a:cxnLst>
              <a:rect l="0" t="0" r="r" b="b"/>
              <a:pathLst>
                <a:path w="352" h="593">
                  <a:moveTo>
                    <a:pt x="328" y="516"/>
                  </a:moveTo>
                  <a:cubicBezTo>
                    <a:pt x="317" y="514"/>
                    <a:pt x="307" y="519"/>
                    <a:pt x="299" y="530"/>
                  </a:cubicBezTo>
                  <a:cubicBezTo>
                    <a:pt x="298" y="531"/>
                    <a:pt x="296" y="531"/>
                    <a:pt x="296" y="530"/>
                  </a:cubicBezTo>
                  <a:cubicBezTo>
                    <a:pt x="296" y="525"/>
                    <a:pt x="295" y="520"/>
                    <a:pt x="294" y="516"/>
                  </a:cubicBezTo>
                  <a:cubicBezTo>
                    <a:pt x="292" y="504"/>
                    <a:pt x="279" y="499"/>
                    <a:pt x="268" y="499"/>
                  </a:cubicBezTo>
                  <a:cubicBezTo>
                    <a:pt x="267" y="499"/>
                    <a:pt x="267" y="499"/>
                    <a:pt x="267" y="499"/>
                  </a:cubicBezTo>
                  <a:cubicBezTo>
                    <a:pt x="267" y="499"/>
                    <a:pt x="267" y="499"/>
                    <a:pt x="267" y="499"/>
                  </a:cubicBezTo>
                  <a:cubicBezTo>
                    <a:pt x="263" y="499"/>
                    <a:pt x="257" y="503"/>
                    <a:pt x="250" y="508"/>
                  </a:cubicBezTo>
                  <a:cubicBezTo>
                    <a:pt x="249" y="509"/>
                    <a:pt x="247" y="508"/>
                    <a:pt x="247" y="506"/>
                  </a:cubicBezTo>
                  <a:cubicBezTo>
                    <a:pt x="246" y="491"/>
                    <a:pt x="241" y="476"/>
                    <a:pt x="233" y="470"/>
                  </a:cubicBezTo>
                  <a:cubicBezTo>
                    <a:pt x="226" y="463"/>
                    <a:pt x="211" y="465"/>
                    <a:pt x="199" y="469"/>
                  </a:cubicBezTo>
                  <a:cubicBezTo>
                    <a:pt x="197" y="469"/>
                    <a:pt x="196" y="467"/>
                    <a:pt x="197" y="466"/>
                  </a:cubicBezTo>
                  <a:cubicBezTo>
                    <a:pt x="201" y="456"/>
                    <a:pt x="204" y="445"/>
                    <a:pt x="205" y="440"/>
                  </a:cubicBezTo>
                  <a:cubicBezTo>
                    <a:pt x="208" y="424"/>
                    <a:pt x="197" y="415"/>
                    <a:pt x="192" y="411"/>
                  </a:cubicBezTo>
                  <a:cubicBezTo>
                    <a:pt x="188" y="408"/>
                    <a:pt x="178" y="408"/>
                    <a:pt x="167" y="409"/>
                  </a:cubicBezTo>
                  <a:cubicBezTo>
                    <a:pt x="166" y="409"/>
                    <a:pt x="165" y="408"/>
                    <a:pt x="165" y="407"/>
                  </a:cubicBezTo>
                  <a:cubicBezTo>
                    <a:pt x="171" y="398"/>
                    <a:pt x="176" y="388"/>
                    <a:pt x="177" y="383"/>
                  </a:cubicBezTo>
                  <a:cubicBezTo>
                    <a:pt x="181" y="369"/>
                    <a:pt x="171" y="354"/>
                    <a:pt x="163" y="348"/>
                  </a:cubicBezTo>
                  <a:cubicBezTo>
                    <a:pt x="159" y="345"/>
                    <a:pt x="152" y="343"/>
                    <a:pt x="143" y="342"/>
                  </a:cubicBezTo>
                  <a:cubicBezTo>
                    <a:pt x="141" y="342"/>
                    <a:pt x="140" y="339"/>
                    <a:pt x="141" y="339"/>
                  </a:cubicBezTo>
                  <a:cubicBezTo>
                    <a:pt x="144" y="336"/>
                    <a:pt x="147" y="333"/>
                    <a:pt x="148" y="331"/>
                  </a:cubicBezTo>
                  <a:cubicBezTo>
                    <a:pt x="167" y="310"/>
                    <a:pt x="167" y="282"/>
                    <a:pt x="157" y="267"/>
                  </a:cubicBezTo>
                  <a:cubicBezTo>
                    <a:pt x="155" y="264"/>
                    <a:pt x="155" y="264"/>
                    <a:pt x="155" y="264"/>
                  </a:cubicBezTo>
                  <a:cubicBezTo>
                    <a:pt x="148" y="253"/>
                    <a:pt x="141" y="242"/>
                    <a:pt x="134" y="237"/>
                  </a:cubicBezTo>
                  <a:cubicBezTo>
                    <a:pt x="130" y="234"/>
                    <a:pt x="124" y="232"/>
                    <a:pt x="119" y="230"/>
                  </a:cubicBezTo>
                  <a:cubicBezTo>
                    <a:pt x="116" y="230"/>
                    <a:pt x="117" y="228"/>
                    <a:pt x="118" y="227"/>
                  </a:cubicBezTo>
                  <a:cubicBezTo>
                    <a:pt x="123" y="221"/>
                    <a:pt x="127" y="216"/>
                    <a:pt x="129" y="211"/>
                  </a:cubicBezTo>
                  <a:cubicBezTo>
                    <a:pt x="130" y="210"/>
                    <a:pt x="130" y="210"/>
                    <a:pt x="130" y="210"/>
                  </a:cubicBezTo>
                  <a:cubicBezTo>
                    <a:pt x="137" y="199"/>
                    <a:pt x="135" y="190"/>
                    <a:pt x="134" y="182"/>
                  </a:cubicBezTo>
                  <a:cubicBezTo>
                    <a:pt x="133" y="171"/>
                    <a:pt x="133" y="171"/>
                    <a:pt x="133" y="171"/>
                  </a:cubicBezTo>
                  <a:cubicBezTo>
                    <a:pt x="132" y="161"/>
                    <a:pt x="128" y="148"/>
                    <a:pt x="121" y="133"/>
                  </a:cubicBezTo>
                  <a:cubicBezTo>
                    <a:pt x="117" y="126"/>
                    <a:pt x="113" y="120"/>
                    <a:pt x="102" y="116"/>
                  </a:cubicBezTo>
                  <a:cubicBezTo>
                    <a:pt x="100" y="115"/>
                    <a:pt x="100" y="113"/>
                    <a:pt x="101" y="112"/>
                  </a:cubicBezTo>
                  <a:cubicBezTo>
                    <a:pt x="106" y="107"/>
                    <a:pt x="110" y="101"/>
                    <a:pt x="111" y="95"/>
                  </a:cubicBezTo>
                  <a:cubicBezTo>
                    <a:pt x="113" y="86"/>
                    <a:pt x="115" y="62"/>
                    <a:pt x="114" y="54"/>
                  </a:cubicBezTo>
                  <a:cubicBezTo>
                    <a:pt x="112" y="41"/>
                    <a:pt x="108" y="36"/>
                    <a:pt x="105" y="31"/>
                  </a:cubicBezTo>
                  <a:cubicBezTo>
                    <a:pt x="104" y="29"/>
                    <a:pt x="104" y="29"/>
                    <a:pt x="104" y="29"/>
                  </a:cubicBezTo>
                  <a:cubicBezTo>
                    <a:pt x="100" y="23"/>
                    <a:pt x="87" y="8"/>
                    <a:pt x="78" y="4"/>
                  </a:cubicBezTo>
                  <a:cubicBezTo>
                    <a:pt x="70" y="0"/>
                    <a:pt x="62" y="2"/>
                    <a:pt x="55" y="3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35" y="6"/>
                    <a:pt x="14" y="26"/>
                    <a:pt x="9" y="37"/>
                  </a:cubicBezTo>
                  <a:cubicBezTo>
                    <a:pt x="7" y="43"/>
                    <a:pt x="0" y="60"/>
                    <a:pt x="0" y="73"/>
                  </a:cubicBezTo>
                  <a:cubicBezTo>
                    <a:pt x="0" y="75"/>
                    <a:pt x="1" y="77"/>
                    <a:pt x="1" y="79"/>
                  </a:cubicBezTo>
                  <a:cubicBezTo>
                    <a:pt x="5" y="96"/>
                    <a:pt x="22" y="111"/>
                    <a:pt x="40" y="118"/>
                  </a:cubicBezTo>
                  <a:cubicBezTo>
                    <a:pt x="41" y="119"/>
                    <a:pt x="42" y="122"/>
                    <a:pt x="40" y="124"/>
                  </a:cubicBezTo>
                  <a:cubicBezTo>
                    <a:pt x="32" y="130"/>
                    <a:pt x="28" y="137"/>
                    <a:pt x="25" y="143"/>
                  </a:cubicBezTo>
                  <a:cubicBezTo>
                    <a:pt x="21" y="151"/>
                    <a:pt x="16" y="176"/>
                    <a:pt x="18" y="193"/>
                  </a:cubicBezTo>
                  <a:cubicBezTo>
                    <a:pt x="20" y="218"/>
                    <a:pt x="40" y="233"/>
                    <a:pt x="61" y="238"/>
                  </a:cubicBezTo>
                  <a:cubicBezTo>
                    <a:pt x="65" y="239"/>
                    <a:pt x="64" y="242"/>
                    <a:pt x="63" y="243"/>
                  </a:cubicBezTo>
                  <a:cubicBezTo>
                    <a:pt x="60" y="246"/>
                    <a:pt x="57" y="249"/>
                    <a:pt x="55" y="252"/>
                  </a:cubicBezTo>
                  <a:cubicBezTo>
                    <a:pt x="46" y="265"/>
                    <a:pt x="41" y="287"/>
                    <a:pt x="43" y="302"/>
                  </a:cubicBezTo>
                  <a:cubicBezTo>
                    <a:pt x="44" y="309"/>
                    <a:pt x="46" y="318"/>
                    <a:pt x="54" y="330"/>
                  </a:cubicBezTo>
                  <a:cubicBezTo>
                    <a:pt x="61" y="339"/>
                    <a:pt x="77" y="347"/>
                    <a:pt x="92" y="351"/>
                  </a:cubicBezTo>
                  <a:cubicBezTo>
                    <a:pt x="94" y="351"/>
                    <a:pt x="97" y="353"/>
                    <a:pt x="94" y="356"/>
                  </a:cubicBezTo>
                  <a:cubicBezTo>
                    <a:pt x="86" y="365"/>
                    <a:pt x="81" y="378"/>
                    <a:pt x="81" y="391"/>
                  </a:cubicBezTo>
                  <a:cubicBezTo>
                    <a:pt x="81" y="396"/>
                    <a:pt x="82" y="400"/>
                    <a:pt x="83" y="405"/>
                  </a:cubicBezTo>
                  <a:cubicBezTo>
                    <a:pt x="87" y="416"/>
                    <a:pt x="106" y="426"/>
                    <a:pt x="122" y="429"/>
                  </a:cubicBezTo>
                  <a:cubicBezTo>
                    <a:pt x="124" y="430"/>
                    <a:pt x="127" y="431"/>
                    <a:pt x="125" y="435"/>
                  </a:cubicBezTo>
                  <a:cubicBezTo>
                    <a:pt x="123" y="440"/>
                    <a:pt x="122" y="446"/>
                    <a:pt x="121" y="452"/>
                  </a:cubicBezTo>
                  <a:cubicBezTo>
                    <a:pt x="120" y="460"/>
                    <a:pt x="119" y="475"/>
                    <a:pt x="126" y="483"/>
                  </a:cubicBezTo>
                  <a:cubicBezTo>
                    <a:pt x="133" y="492"/>
                    <a:pt x="151" y="494"/>
                    <a:pt x="165" y="492"/>
                  </a:cubicBezTo>
                  <a:cubicBezTo>
                    <a:pt x="167" y="492"/>
                    <a:pt x="170" y="492"/>
                    <a:pt x="168" y="496"/>
                  </a:cubicBezTo>
                  <a:cubicBezTo>
                    <a:pt x="165" y="506"/>
                    <a:pt x="163" y="517"/>
                    <a:pt x="163" y="525"/>
                  </a:cubicBezTo>
                  <a:cubicBezTo>
                    <a:pt x="163" y="527"/>
                    <a:pt x="163" y="529"/>
                    <a:pt x="163" y="530"/>
                  </a:cubicBezTo>
                  <a:cubicBezTo>
                    <a:pt x="165" y="539"/>
                    <a:pt x="177" y="557"/>
                    <a:pt x="193" y="556"/>
                  </a:cubicBezTo>
                  <a:cubicBezTo>
                    <a:pt x="195" y="556"/>
                    <a:pt x="195" y="556"/>
                    <a:pt x="195" y="556"/>
                  </a:cubicBezTo>
                  <a:cubicBezTo>
                    <a:pt x="201" y="556"/>
                    <a:pt x="214" y="555"/>
                    <a:pt x="226" y="548"/>
                  </a:cubicBezTo>
                  <a:cubicBezTo>
                    <a:pt x="228" y="546"/>
                    <a:pt x="229" y="548"/>
                    <a:pt x="229" y="549"/>
                  </a:cubicBezTo>
                  <a:cubicBezTo>
                    <a:pt x="232" y="558"/>
                    <a:pt x="239" y="566"/>
                    <a:pt x="250" y="572"/>
                  </a:cubicBezTo>
                  <a:cubicBezTo>
                    <a:pt x="261" y="578"/>
                    <a:pt x="275" y="576"/>
                    <a:pt x="285" y="569"/>
                  </a:cubicBezTo>
                  <a:cubicBezTo>
                    <a:pt x="286" y="568"/>
                    <a:pt x="289" y="570"/>
                    <a:pt x="289" y="571"/>
                  </a:cubicBezTo>
                  <a:cubicBezTo>
                    <a:pt x="290" y="571"/>
                    <a:pt x="290" y="572"/>
                    <a:pt x="290" y="573"/>
                  </a:cubicBezTo>
                  <a:cubicBezTo>
                    <a:pt x="294" y="580"/>
                    <a:pt x="301" y="589"/>
                    <a:pt x="309" y="591"/>
                  </a:cubicBezTo>
                  <a:cubicBezTo>
                    <a:pt x="317" y="593"/>
                    <a:pt x="326" y="589"/>
                    <a:pt x="332" y="585"/>
                  </a:cubicBezTo>
                  <a:cubicBezTo>
                    <a:pt x="340" y="579"/>
                    <a:pt x="352" y="568"/>
                    <a:pt x="352" y="560"/>
                  </a:cubicBezTo>
                  <a:cubicBezTo>
                    <a:pt x="352" y="553"/>
                    <a:pt x="348" y="519"/>
                    <a:pt x="328" y="516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52" name="Freeform 52"/>
            <p:cNvSpPr>
              <a:spLocks noEditPoints="1"/>
            </p:cNvSpPr>
            <p:nvPr/>
          </p:nvSpPr>
          <p:spPr bwMode="auto">
            <a:xfrm>
              <a:off x="1000" y="847"/>
              <a:ext cx="694" cy="1256"/>
            </a:xfrm>
            <a:custGeom>
              <a:avLst/>
              <a:gdLst/>
              <a:ahLst/>
              <a:cxnLst>
                <a:cxn ang="0">
                  <a:pos x="152" y="210"/>
                </a:cxn>
                <a:cxn ang="0">
                  <a:pos x="7" y="12"/>
                </a:cxn>
                <a:cxn ang="0">
                  <a:pos x="9" y="11"/>
                </a:cxn>
                <a:cxn ang="0">
                  <a:pos x="4" y="42"/>
                </a:cxn>
                <a:cxn ang="0">
                  <a:pos x="9" y="49"/>
                </a:cxn>
                <a:cxn ang="0">
                  <a:pos x="23" y="73"/>
                </a:cxn>
                <a:cxn ang="0">
                  <a:pos x="44" y="91"/>
                </a:cxn>
                <a:cxn ang="0">
                  <a:pos x="84" y="67"/>
                </a:cxn>
                <a:cxn ang="0">
                  <a:pos x="86" y="78"/>
                </a:cxn>
                <a:cxn ang="0">
                  <a:pos x="106" y="117"/>
                </a:cxn>
                <a:cxn ang="0">
                  <a:pos x="134" y="106"/>
                </a:cxn>
                <a:cxn ang="0">
                  <a:pos x="140" y="105"/>
                </a:cxn>
                <a:cxn ang="0">
                  <a:pos x="136" y="114"/>
                </a:cxn>
                <a:cxn ang="0">
                  <a:pos x="152" y="164"/>
                </a:cxn>
                <a:cxn ang="0">
                  <a:pos x="170" y="165"/>
                </a:cxn>
                <a:cxn ang="0">
                  <a:pos x="152" y="210"/>
                </a:cxn>
                <a:cxn ang="0">
                  <a:pos x="197" y="228"/>
                </a:cxn>
                <a:cxn ang="0">
                  <a:pos x="182" y="266"/>
                </a:cxn>
                <a:cxn ang="0">
                  <a:pos x="217" y="290"/>
                </a:cxn>
                <a:cxn ang="0">
                  <a:pos x="197" y="320"/>
                </a:cxn>
                <a:cxn ang="0">
                  <a:pos x="202" y="361"/>
                </a:cxn>
                <a:cxn ang="0">
                  <a:pos x="239" y="403"/>
                </a:cxn>
                <a:cxn ang="0">
                  <a:pos x="238" y="404"/>
                </a:cxn>
                <a:cxn ang="0">
                  <a:pos x="212" y="457"/>
                </a:cxn>
                <a:cxn ang="0">
                  <a:pos x="251" y="494"/>
                </a:cxn>
                <a:cxn ang="0">
                  <a:pos x="245" y="499"/>
                </a:cxn>
                <a:cxn ang="0">
                  <a:pos x="243" y="500"/>
                </a:cxn>
                <a:cxn ang="0">
                  <a:pos x="207" y="543"/>
                </a:cxn>
                <a:cxn ang="0">
                  <a:pos x="302" y="599"/>
                </a:cxn>
                <a:cxn ang="0">
                  <a:pos x="354" y="519"/>
                </a:cxn>
                <a:cxn ang="0">
                  <a:pos x="318" y="483"/>
                </a:cxn>
                <a:cxn ang="0">
                  <a:pos x="328" y="469"/>
                </a:cxn>
                <a:cxn ang="0">
                  <a:pos x="341" y="405"/>
                </a:cxn>
                <a:cxn ang="0">
                  <a:pos x="312" y="382"/>
                </a:cxn>
                <a:cxn ang="0">
                  <a:pos x="322" y="308"/>
                </a:cxn>
                <a:cxn ang="0">
                  <a:pos x="288" y="260"/>
                </a:cxn>
                <a:cxn ang="0">
                  <a:pos x="253" y="204"/>
                </a:cxn>
                <a:cxn ang="0">
                  <a:pos x="251" y="160"/>
                </a:cxn>
                <a:cxn ang="0">
                  <a:pos x="206" y="136"/>
                </a:cxn>
                <a:cxn ang="0">
                  <a:pos x="153" y="89"/>
                </a:cxn>
                <a:cxn ang="0">
                  <a:pos x="107" y="43"/>
                </a:cxn>
                <a:cxn ang="0">
                  <a:pos x="106" y="43"/>
                </a:cxn>
                <a:cxn ang="0">
                  <a:pos x="86" y="30"/>
                </a:cxn>
                <a:cxn ang="0">
                  <a:pos x="0" y="25"/>
                </a:cxn>
                <a:cxn ang="0">
                  <a:pos x="4" y="42"/>
                </a:cxn>
              </a:cxnLst>
              <a:rect l="0" t="0" r="r" b="b"/>
              <a:pathLst>
                <a:path w="354" h="601">
                  <a:moveTo>
                    <a:pt x="152" y="210"/>
                  </a:moveTo>
                  <a:cubicBezTo>
                    <a:pt x="152" y="210"/>
                    <a:pt x="152" y="210"/>
                    <a:pt x="152" y="210"/>
                  </a:cubicBezTo>
                  <a:cubicBezTo>
                    <a:pt x="152" y="210"/>
                    <a:pt x="152" y="210"/>
                    <a:pt x="152" y="210"/>
                  </a:cubicBezTo>
                  <a:close/>
                  <a:moveTo>
                    <a:pt x="7" y="12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lnTo>
                    <a:pt x="7" y="12"/>
                  </a:lnTo>
                  <a:close/>
                  <a:moveTo>
                    <a:pt x="4" y="42"/>
                  </a:moveTo>
                  <a:cubicBezTo>
                    <a:pt x="3" y="41"/>
                    <a:pt x="3" y="41"/>
                    <a:pt x="3" y="41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15" y="58"/>
                    <a:pt x="20" y="66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7" y="80"/>
                    <a:pt x="33" y="89"/>
                    <a:pt x="44" y="91"/>
                  </a:cubicBezTo>
                  <a:cubicBezTo>
                    <a:pt x="55" y="92"/>
                    <a:pt x="63" y="88"/>
                    <a:pt x="71" y="79"/>
                  </a:cubicBezTo>
                  <a:cubicBezTo>
                    <a:pt x="75" y="75"/>
                    <a:pt x="79" y="71"/>
                    <a:pt x="84" y="67"/>
                  </a:cubicBezTo>
                  <a:cubicBezTo>
                    <a:pt x="85" y="65"/>
                    <a:pt x="87" y="66"/>
                    <a:pt x="87" y="68"/>
                  </a:cubicBezTo>
                  <a:cubicBezTo>
                    <a:pt x="87" y="71"/>
                    <a:pt x="86" y="74"/>
                    <a:pt x="86" y="78"/>
                  </a:cubicBezTo>
                  <a:cubicBezTo>
                    <a:pt x="85" y="84"/>
                    <a:pt x="85" y="90"/>
                    <a:pt x="85" y="93"/>
                  </a:cubicBezTo>
                  <a:cubicBezTo>
                    <a:pt x="85" y="105"/>
                    <a:pt x="91" y="117"/>
                    <a:pt x="106" y="117"/>
                  </a:cubicBezTo>
                  <a:cubicBezTo>
                    <a:pt x="115" y="117"/>
                    <a:pt x="121" y="114"/>
                    <a:pt x="126" y="110"/>
                  </a:cubicBezTo>
                  <a:cubicBezTo>
                    <a:pt x="134" y="106"/>
                    <a:pt x="134" y="106"/>
                    <a:pt x="134" y="106"/>
                  </a:cubicBezTo>
                  <a:cubicBezTo>
                    <a:pt x="137" y="105"/>
                    <a:pt x="137" y="105"/>
                    <a:pt x="137" y="105"/>
                  </a:cubicBezTo>
                  <a:cubicBezTo>
                    <a:pt x="137" y="105"/>
                    <a:pt x="139" y="103"/>
                    <a:pt x="140" y="105"/>
                  </a:cubicBezTo>
                  <a:cubicBezTo>
                    <a:pt x="141" y="107"/>
                    <a:pt x="139" y="110"/>
                    <a:pt x="139" y="110"/>
                  </a:cubicBezTo>
                  <a:cubicBezTo>
                    <a:pt x="136" y="114"/>
                    <a:pt x="136" y="114"/>
                    <a:pt x="136" y="114"/>
                  </a:cubicBezTo>
                  <a:cubicBezTo>
                    <a:pt x="129" y="127"/>
                    <a:pt x="119" y="144"/>
                    <a:pt x="127" y="154"/>
                  </a:cubicBezTo>
                  <a:cubicBezTo>
                    <a:pt x="135" y="165"/>
                    <a:pt x="141" y="165"/>
                    <a:pt x="152" y="164"/>
                  </a:cubicBezTo>
                  <a:cubicBezTo>
                    <a:pt x="156" y="164"/>
                    <a:pt x="161" y="163"/>
                    <a:pt x="167" y="162"/>
                  </a:cubicBezTo>
                  <a:cubicBezTo>
                    <a:pt x="172" y="160"/>
                    <a:pt x="170" y="165"/>
                    <a:pt x="170" y="165"/>
                  </a:cubicBezTo>
                  <a:cubicBezTo>
                    <a:pt x="161" y="177"/>
                    <a:pt x="151" y="191"/>
                    <a:pt x="151" y="205"/>
                  </a:cubicBezTo>
                  <a:cubicBezTo>
                    <a:pt x="151" y="207"/>
                    <a:pt x="151" y="208"/>
                    <a:pt x="152" y="210"/>
                  </a:cubicBezTo>
                  <a:cubicBezTo>
                    <a:pt x="155" y="228"/>
                    <a:pt x="177" y="228"/>
                    <a:pt x="191" y="228"/>
                  </a:cubicBezTo>
                  <a:cubicBezTo>
                    <a:pt x="193" y="228"/>
                    <a:pt x="195" y="228"/>
                    <a:pt x="197" y="228"/>
                  </a:cubicBezTo>
                  <a:cubicBezTo>
                    <a:pt x="198" y="228"/>
                    <a:pt x="199" y="230"/>
                    <a:pt x="198" y="231"/>
                  </a:cubicBezTo>
                  <a:cubicBezTo>
                    <a:pt x="189" y="240"/>
                    <a:pt x="179" y="254"/>
                    <a:pt x="182" y="266"/>
                  </a:cubicBezTo>
                  <a:cubicBezTo>
                    <a:pt x="186" y="283"/>
                    <a:pt x="189" y="288"/>
                    <a:pt x="209" y="289"/>
                  </a:cubicBezTo>
                  <a:cubicBezTo>
                    <a:pt x="217" y="290"/>
                    <a:pt x="217" y="290"/>
                    <a:pt x="217" y="290"/>
                  </a:cubicBezTo>
                  <a:cubicBezTo>
                    <a:pt x="219" y="290"/>
                    <a:pt x="219" y="292"/>
                    <a:pt x="218" y="293"/>
                  </a:cubicBezTo>
                  <a:cubicBezTo>
                    <a:pt x="207" y="299"/>
                    <a:pt x="199" y="308"/>
                    <a:pt x="197" y="320"/>
                  </a:cubicBezTo>
                  <a:cubicBezTo>
                    <a:pt x="195" y="333"/>
                    <a:pt x="196" y="345"/>
                    <a:pt x="200" y="357"/>
                  </a:cubicBezTo>
                  <a:cubicBezTo>
                    <a:pt x="202" y="361"/>
                    <a:pt x="202" y="361"/>
                    <a:pt x="202" y="361"/>
                  </a:cubicBezTo>
                  <a:cubicBezTo>
                    <a:pt x="206" y="374"/>
                    <a:pt x="214" y="399"/>
                    <a:pt x="238" y="400"/>
                  </a:cubicBezTo>
                  <a:cubicBezTo>
                    <a:pt x="240" y="400"/>
                    <a:pt x="241" y="402"/>
                    <a:pt x="239" y="403"/>
                  </a:cubicBezTo>
                  <a:cubicBezTo>
                    <a:pt x="239" y="403"/>
                    <a:pt x="238" y="404"/>
                    <a:pt x="238" y="404"/>
                  </a:cubicBezTo>
                  <a:cubicBezTo>
                    <a:pt x="238" y="404"/>
                    <a:pt x="238" y="404"/>
                    <a:pt x="238" y="404"/>
                  </a:cubicBezTo>
                  <a:cubicBezTo>
                    <a:pt x="237" y="404"/>
                    <a:pt x="237" y="404"/>
                    <a:pt x="237" y="404"/>
                  </a:cubicBezTo>
                  <a:cubicBezTo>
                    <a:pt x="220" y="417"/>
                    <a:pt x="211" y="436"/>
                    <a:pt x="212" y="457"/>
                  </a:cubicBezTo>
                  <a:cubicBezTo>
                    <a:pt x="213" y="465"/>
                    <a:pt x="220" y="475"/>
                    <a:pt x="230" y="483"/>
                  </a:cubicBezTo>
                  <a:cubicBezTo>
                    <a:pt x="237" y="488"/>
                    <a:pt x="243" y="492"/>
                    <a:pt x="251" y="494"/>
                  </a:cubicBezTo>
                  <a:cubicBezTo>
                    <a:pt x="252" y="494"/>
                    <a:pt x="252" y="496"/>
                    <a:pt x="251" y="496"/>
                  </a:cubicBezTo>
                  <a:cubicBezTo>
                    <a:pt x="251" y="496"/>
                    <a:pt x="245" y="499"/>
                    <a:pt x="245" y="499"/>
                  </a:cubicBezTo>
                  <a:cubicBezTo>
                    <a:pt x="244" y="499"/>
                    <a:pt x="244" y="499"/>
                    <a:pt x="244" y="499"/>
                  </a:cubicBezTo>
                  <a:cubicBezTo>
                    <a:pt x="243" y="500"/>
                    <a:pt x="243" y="500"/>
                    <a:pt x="243" y="500"/>
                  </a:cubicBezTo>
                  <a:cubicBezTo>
                    <a:pt x="227" y="508"/>
                    <a:pt x="207" y="521"/>
                    <a:pt x="207" y="542"/>
                  </a:cubicBezTo>
                  <a:cubicBezTo>
                    <a:pt x="207" y="542"/>
                    <a:pt x="207" y="542"/>
                    <a:pt x="207" y="543"/>
                  </a:cubicBezTo>
                  <a:cubicBezTo>
                    <a:pt x="208" y="565"/>
                    <a:pt x="218" y="580"/>
                    <a:pt x="238" y="590"/>
                  </a:cubicBezTo>
                  <a:cubicBezTo>
                    <a:pt x="256" y="598"/>
                    <a:pt x="281" y="601"/>
                    <a:pt x="302" y="599"/>
                  </a:cubicBezTo>
                  <a:cubicBezTo>
                    <a:pt x="333" y="594"/>
                    <a:pt x="354" y="540"/>
                    <a:pt x="354" y="521"/>
                  </a:cubicBezTo>
                  <a:cubicBezTo>
                    <a:pt x="354" y="520"/>
                    <a:pt x="354" y="520"/>
                    <a:pt x="354" y="519"/>
                  </a:cubicBezTo>
                  <a:cubicBezTo>
                    <a:pt x="353" y="499"/>
                    <a:pt x="340" y="491"/>
                    <a:pt x="326" y="485"/>
                  </a:cubicBezTo>
                  <a:cubicBezTo>
                    <a:pt x="324" y="484"/>
                    <a:pt x="321" y="483"/>
                    <a:pt x="318" y="483"/>
                  </a:cubicBezTo>
                  <a:cubicBezTo>
                    <a:pt x="316" y="483"/>
                    <a:pt x="316" y="481"/>
                    <a:pt x="317" y="480"/>
                  </a:cubicBezTo>
                  <a:cubicBezTo>
                    <a:pt x="322" y="476"/>
                    <a:pt x="325" y="473"/>
                    <a:pt x="328" y="469"/>
                  </a:cubicBezTo>
                  <a:cubicBezTo>
                    <a:pt x="331" y="467"/>
                    <a:pt x="331" y="467"/>
                    <a:pt x="331" y="467"/>
                  </a:cubicBezTo>
                  <a:cubicBezTo>
                    <a:pt x="343" y="455"/>
                    <a:pt x="346" y="420"/>
                    <a:pt x="341" y="405"/>
                  </a:cubicBezTo>
                  <a:cubicBezTo>
                    <a:pt x="339" y="397"/>
                    <a:pt x="330" y="391"/>
                    <a:pt x="323" y="387"/>
                  </a:cubicBezTo>
                  <a:cubicBezTo>
                    <a:pt x="319" y="385"/>
                    <a:pt x="316" y="384"/>
                    <a:pt x="312" y="382"/>
                  </a:cubicBezTo>
                  <a:cubicBezTo>
                    <a:pt x="309" y="382"/>
                    <a:pt x="309" y="377"/>
                    <a:pt x="310" y="375"/>
                  </a:cubicBezTo>
                  <a:cubicBezTo>
                    <a:pt x="326" y="356"/>
                    <a:pt x="326" y="326"/>
                    <a:pt x="322" y="308"/>
                  </a:cubicBezTo>
                  <a:cubicBezTo>
                    <a:pt x="318" y="288"/>
                    <a:pt x="309" y="277"/>
                    <a:pt x="292" y="272"/>
                  </a:cubicBezTo>
                  <a:cubicBezTo>
                    <a:pt x="289" y="272"/>
                    <a:pt x="283" y="268"/>
                    <a:pt x="288" y="260"/>
                  </a:cubicBezTo>
                  <a:cubicBezTo>
                    <a:pt x="291" y="250"/>
                    <a:pt x="297" y="229"/>
                    <a:pt x="287" y="221"/>
                  </a:cubicBezTo>
                  <a:cubicBezTo>
                    <a:pt x="283" y="217"/>
                    <a:pt x="269" y="207"/>
                    <a:pt x="253" y="204"/>
                  </a:cubicBezTo>
                  <a:cubicBezTo>
                    <a:pt x="251" y="204"/>
                    <a:pt x="249" y="200"/>
                    <a:pt x="250" y="198"/>
                  </a:cubicBezTo>
                  <a:cubicBezTo>
                    <a:pt x="255" y="185"/>
                    <a:pt x="257" y="169"/>
                    <a:pt x="251" y="160"/>
                  </a:cubicBezTo>
                  <a:cubicBezTo>
                    <a:pt x="247" y="152"/>
                    <a:pt x="227" y="145"/>
                    <a:pt x="212" y="143"/>
                  </a:cubicBezTo>
                  <a:cubicBezTo>
                    <a:pt x="210" y="143"/>
                    <a:pt x="204" y="144"/>
                    <a:pt x="206" y="136"/>
                  </a:cubicBezTo>
                  <a:cubicBezTo>
                    <a:pt x="209" y="123"/>
                    <a:pt x="209" y="114"/>
                    <a:pt x="196" y="99"/>
                  </a:cubicBezTo>
                  <a:cubicBezTo>
                    <a:pt x="190" y="92"/>
                    <a:pt x="169" y="87"/>
                    <a:pt x="153" y="89"/>
                  </a:cubicBezTo>
                  <a:cubicBezTo>
                    <a:pt x="155" y="74"/>
                    <a:pt x="154" y="63"/>
                    <a:pt x="149" y="57"/>
                  </a:cubicBezTo>
                  <a:cubicBezTo>
                    <a:pt x="137" y="43"/>
                    <a:pt x="119" y="42"/>
                    <a:pt x="107" y="43"/>
                  </a:cubicBezTo>
                  <a:cubicBezTo>
                    <a:pt x="106" y="43"/>
                    <a:pt x="106" y="43"/>
                    <a:pt x="106" y="43"/>
                  </a:cubicBezTo>
                  <a:cubicBezTo>
                    <a:pt x="106" y="43"/>
                    <a:pt x="106" y="43"/>
                    <a:pt x="106" y="43"/>
                  </a:cubicBezTo>
                  <a:cubicBezTo>
                    <a:pt x="104" y="44"/>
                    <a:pt x="91" y="42"/>
                    <a:pt x="90" y="42"/>
                  </a:cubicBezTo>
                  <a:cubicBezTo>
                    <a:pt x="88" y="37"/>
                    <a:pt x="90" y="33"/>
                    <a:pt x="86" y="30"/>
                  </a:cubicBezTo>
                  <a:cubicBezTo>
                    <a:pt x="80" y="25"/>
                    <a:pt x="44" y="0"/>
                    <a:pt x="19" y="22"/>
                  </a:cubicBezTo>
                  <a:cubicBezTo>
                    <a:pt x="15" y="24"/>
                    <a:pt x="1" y="18"/>
                    <a:pt x="0" y="25"/>
                  </a:cubicBezTo>
                  <a:cubicBezTo>
                    <a:pt x="0" y="26"/>
                    <a:pt x="0" y="28"/>
                    <a:pt x="0" y="29"/>
                  </a:cubicBezTo>
                  <a:cubicBezTo>
                    <a:pt x="0" y="34"/>
                    <a:pt x="1" y="39"/>
                    <a:pt x="4" y="42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53" name="Freeform 53"/>
            <p:cNvSpPr>
              <a:spLocks/>
            </p:cNvSpPr>
            <p:nvPr/>
          </p:nvSpPr>
          <p:spPr bwMode="auto">
            <a:xfrm>
              <a:off x="1478" y="2233"/>
              <a:ext cx="204" cy="247"/>
            </a:xfrm>
            <a:custGeom>
              <a:avLst/>
              <a:gdLst/>
              <a:ahLst/>
              <a:cxnLst>
                <a:cxn ang="0">
                  <a:pos x="3" y="89"/>
                </a:cxn>
                <a:cxn ang="0">
                  <a:pos x="1" y="50"/>
                </a:cxn>
                <a:cxn ang="0">
                  <a:pos x="10" y="27"/>
                </a:cxn>
                <a:cxn ang="0">
                  <a:pos x="33" y="4"/>
                </a:cxn>
                <a:cxn ang="0">
                  <a:pos x="60" y="6"/>
                </a:cxn>
                <a:cxn ang="0">
                  <a:pos x="94" y="34"/>
                </a:cxn>
                <a:cxn ang="0">
                  <a:pos x="101" y="73"/>
                </a:cxn>
                <a:cxn ang="0">
                  <a:pos x="54" y="112"/>
                </a:cxn>
                <a:cxn ang="0">
                  <a:pos x="3" y="89"/>
                </a:cxn>
              </a:cxnLst>
              <a:rect l="0" t="0" r="r" b="b"/>
              <a:pathLst>
                <a:path w="104" h="118">
                  <a:moveTo>
                    <a:pt x="3" y="89"/>
                  </a:moveTo>
                  <a:cubicBezTo>
                    <a:pt x="1" y="80"/>
                    <a:pt x="0" y="57"/>
                    <a:pt x="1" y="50"/>
                  </a:cubicBezTo>
                  <a:cubicBezTo>
                    <a:pt x="2" y="36"/>
                    <a:pt x="7" y="32"/>
                    <a:pt x="10" y="27"/>
                  </a:cubicBezTo>
                  <a:cubicBezTo>
                    <a:pt x="13" y="22"/>
                    <a:pt x="25" y="8"/>
                    <a:pt x="33" y="4"/>
                  </a:cubicBezTo>
                  <a:cubicBezTo>
                    <a:pt x="41" y="0"/>
                    <a:pt x="51" y="5"/>
                    <a:pt x="60" y="6"/>
                  </a:cubicBezTo>
                  <a:cubicBezTo>
                    <a:pt x="70" y="7"/>
                    <a:pt x="90" y="24"/>
                    <a:pt x="94" y="34"/>
                  </a:cubicBezTo>
                  <a:cubicBezTo>
                    <a:pt x="98" y="44"/>
                    <a:pt x="104" y="63"/>
                    <a:pt x="101" y="73"/>
                  </a:cubicBezTo>
                  <a:cubicBezTo>
                    <a:pt x="98" y="92"/>
                    <a:pt x="74" y="107"/>
                    <a:pt x="54" y="112"/>
                  </a:cubicBezTo>
                  <a:cubicBezTo>
                    <a:pt x="37" y="118"/>
                    <a:pt x="7" y="107"/>
                    <a:pt x="3" y="89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54" name="Freeform 54"/>
            <p:cNvSpPr>
              <a:spLocks/>
            </p:cNvSpPr>
            <p:nvPr/>
          </p:nvSpPr>
          <p:spPr bwMode="auto">
            <a:xfrm>
              <a:off x="1431" y="2467"/>
              <a:ext cx="216" cy="247"/>
            </a:xfrm>
            <a:custGeom>
              <a:avLst/>
              <a:gdLst/>
              <a:ahLst/>
              <a:cxnLst>
                <a:cxn ang="0">
                  <a:pos x="7" y="89"/>
                </a:cxn>
                <a:cxn ang="0">
                  <a:pos x="6" y="55"/>
                </a:cxn>
                <a:cxn ang="0">
                  <a:pos x="17" y="19"/>
                </a:cxn>
                <a:cxn ang="0">
                  <a:pos x="61" y="2"/>
                </a:cxn>
                <a:cxn ang="0">
                  <a:pos x="102" y="28"/>
                </a:cxn>
                <a:cxn ang="0">
                  <a:pos x="109" y="75"/>
                </a:cxn>
                <a:cxn ang="0">
                  <a:pos x="52" y="118"/>
                </a:cxn>
                <a:cxn ang="0">
                  <a:pos x="7" y="89"/>
                </a:cxn>
              </a:cxnLst>
              <a:rect l="0" t="0" r="r" b="b"/>
              <a:pathLst>
                <a:path w="110" h="118">
                  <a:moveTo>
                    <a:pt x="7" y="89"/>
                  </a:moveTo>
                  <a:cubicBezTo>
                    <a:pt x="0" y="77"/>
                    <a:pt x="5" y="69"/>
                    <a:pt x="6" y="55"/>
                  </a:cubicBezTo>
                  <a:cubicBezTo>
                    <a:pt x="7" y="42"/>
                    <a:pt x="13" y="27"/>
                    <a:pt x="17" y="19"/>
                  </a:cubicBezTo>
                  <a:cubicBezTo>
                    <a:pt x="21" y="11"/>
                    <a:pt x="26" y="0"/>
                    <a:pt x="61" y="2"/>
                  </a:cubicBezTo>
                  <a:cubicBezTo>
                    <a:pt x="83" y="2"/>
                    <a:pt x="96" y="15"/>
                    <a:pt x="102" y="28"/>
                  </a:cubicBezTo>
                  <a:cubicBezTo>
                    <a:pt x="105" y="36"/>
                    <a:pt x="110" y="59"/>
                    <a:pt x="109" y="75"/>
                  </a:cubicBezTo>
                  <a:cubicBezTo>
                    <a:pt x="106" y="102"/>
                    <a:pt x="79" y="117"/>
                    <a:pt x="52" y="118"/>
                  </a:cubicBezTo>
                  <a:cubicBezTo>
                    <a:pt x="20" y="115"/>
                    <a:pt x="13" y="99"/>
                    <a:pt x="7" y="89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55" name="Freeform 55"/>
            <p:cNvSpPr>
              <a:spLocks/>
            </p:cNvSpPr>
            <p:nvPr/>
          </p:nvSpPr>
          <p:spPr bwMode="auto">
            <a:xfrm>
              <a:off x="1349" y="2939"/>
              <a:ext cx="180" cy="172"/>
            </a:xfrm>
            <a:custGeom>
              <a:avLst/>
              <a:gdLst/>
              <a:ahLst/>
              <a:cxnLst>
                <a:cxn ang="0">
                  <a:pos x="3" y="39"/>
                </a:cxn>
                <a:cxn ang="0">
                  <a:pos x="15" y="9"/>
                </a:cxn>
                <a:cxn ang="0">
                  <a:pos x="67" y="8"/>
                </a:cxn>
                <a:cxn ang="0">
                  <a:pos x="86" y="60"/>
                </a:cxn>
                <a:cxn ang="0">
                  <a:pos x="40" y="82"/>
                </a:cxn>
                <a:cxn ang="0">
                  <a:pos x="3" y="39"/>
                </a:cxn>
              </a:cxnLst>
              <a:rect l="0" t="0" r="r" b="b"/>
              <a:pathLst>
                <a:path w="92" h="82">
                  <a:moveTo>
                    <a:pt x="3" y="39"/>
                  </a:moveTo>
                  <a:cubicBezTo>
                    <a:pt x="0" y="28"/>
                    <a:pt x="8" y="14"/>
                    <a:pt x="15" y="9"/>
                  </a:cubicBezTo>
                  <a:cubicBezTo>
                    <a:pt x="22" y="4"/>
                    <a:pt x="59" y="0"/>
                    <a:pt x="67" y="8"/>
                  </a:cubicBezTo>
                  <a:cubicBezTo>
                    <a:pt x="81" y="19"/>
                    <a:pt x="92" y="41"/>
                    <a:pt x="86" y="60"/>
                  </a:cubicBezTo>
                  <a:cubicBezTo>
                    <a:pt x="82" y="70"/>
                    <a:pt x="56" y="82"/>
                    <a:pt x="40" y="82"/>
                  </a:cubicBezTo>
                  <a:cubicBezTo>
                    <a:pt x="24" y="81"/>
                    <a:pt x="6" y="50"/>
                    <a:pt x="3" y="39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56" name="Freeform 56"/>
            <p:cNvSpPr>
              <a:spLocks/>
            </p:cNvSpPr>
            <p:nvPr/>
          </p:nvSpPr>
          <p:spPr bwMode="auto">
            <a:xfrm>
              <a:off x="1210" y="3198"/>
              <a:ext cx="155" cy="176"/>
            </a:xfrm>
            <a:custGeom>
              <a:avLst/>
              <a:gdLst/>
              <a:ahLst/>
              <a:cxnLst>
                <a:cxn ang="0">
                  <a:pos x="52" y="83"/>
                </a:cxn>
                <a:cxn ang="0">
                  <a:pos x="10" y="61"/>
                </a:cxn>
                <a:cxn ang="0">
                  <a:pos x="16" y="7"/>
                </a:cxn>
                <a:cxn ang="0">
                  <a:pos x="61" y="13"/>
                </a:cxn>
                <a:cxn ang="0">
                  <a:pos x="76" y="62"/>
                </a:cxn>
                <a:cxn ang="0">
                  <a:pos x="52" y="83"/>
                </a:cxn>
              </a:cxnLst>
              <a:rect l="0" t="0" r="r" b="b"/>
              <a:pathLst>
                <a:path w="79" h="84">
                  <a:moveTo>
                    <a:pt x="52" y="83"/>
                  </a:moveTo>
                  <a:cubicBezTo>
                    <a:pt x="44" y="83"/>
                    <a:pt x="21" y="83"/>
                    <a:pt x="10" y="61"/>
                  </a:cubicBezTo>
                  <a:cubicBezTo>
                    <a:pt x="0" y="43"/>
                    <a:pt x="6" y="16"/>
                    <a:pt x="16" y="7"/>
                  </a:cubicBezTo>
                  <a:cubicBezTo>
                    <a:pt x="24" y="0"/>
                    <a:pt x="53" y="9"/>
                    <a:pt x="61" y="13"/>
                  </a:cubicBezTo>
                  <a:cubicBezTo>
                    <a:pt x="69" y="17"/>
                    <a:pt x="79" y="49"/>
                    <a:pt x="76" y="62"/>
                  </a:cubicBezTo>
                  <a:cubicBezTo>
                    <a:pt x="75" y="69"/>
                    <a:pt x="65" y="84"/>
                    <a:pt x="52" y="83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57" name="Freeform 57"/>
            <p:cNvSpPr>
              <a:spLocks/>
            </p:cNvSpPr>
            <p:nvPr/>
          </p:nvSpPr>
          <p:spPr bwMode="auto">
            <a:xfrm>
              <a:off x="1120" y="3278"/>
              <a:ext cx="121" cy="142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56" y="26"/>
                </a:cxn>
                <a:cxn ang="0">
                  <a:pos x="38" y="62"/>
                </a:cxn>
                <a:cxn ang="0">
                  <a:pos x="2" y="52"/>
                </a:cxn>
                <a:cxn ang="0">
                  <a:pos x="3" y="12"/>
                </a:cxn>
                <a:cxn ang="0">
                  <a:pos x="24" y="0"/>
                </a:cxn>
              </a:cxnLst>
              <a:rect l="0" t="0" r="r" b="b"/>
              <a:pathLst>
                <a:path w="62" h="68">
                  <a:moveTo>
                    <a:pt x="24" y="0"/>
                  </a:moveTo>
                  <a:cubicBezTo>
                    <a:pt x="31" y="1"/>
                    <a:pt x="55" y="20"/>
                    <a:pt x="56" y="26"/>
                  </a:cubicBezTo>
                  <a:cubicBezTo>
                    <a:pt x="62" y="44"/>
                    <a:pt x="49" y="56"/>
                    <a:pt x="38" y="62"/>
                  </a:cubicBezTo>
                  <a:cubicBezTo>
                    <a:pt x="27" y="68"/>
                    <a:pt x="12" y="64"/>
                    <a:pt x="2" y="52"/>
                  </a:cubicBezTo>
                  <a:cubicBezTo>
                    <a:pt x="0" y="44"/>
                    <a:pt x="1" y="24"/>
                    <a:pt x="3" y="12"/>
                  </a:cubicBezTo>
                  <a:cubicBezTo>
                    <a:pt x="4" y="4"/>
                    <a:pt x="15" y="0"/>
                    <a:pt x="24" y="0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58" name="Freeform 58"/>
            <p:cNvSpPr>
              <a:spLocks/>
            </p:cNvSpPr>
            <p:nvPr/>
          </p:nvSpPr>
          <p:spPr bwMode="auto">
            <a:xfrm>
              <a:off x="1014" y="3307"/>
              <a:ext cx="112" cy="146"/>
            </a:xfrm>
            <a:custGeom>
              <a:avLst/>
              <a:gdLst/>
              <a:ahLst/>
              <a:cxnLst>
                <a:cxn ang="0">
                  <a:pos x="0" y="41"/>
                </a:cxn>
                <a:cxn ang="0">
                  <a:pos x="18" y="3"/>
                </a:cxn>
                <a:cxn ang="0">
                  <a:pos x="53" y="34"/>
                </a:cxn>
                <a:cxn ang="0">
                  <a:pos x="34" y="66"/>
                </a:cxn>
                <a:cxn ang="0">
                  <a:pos x="0" y="41"/>
                </a:cxn>
              </a:cxnLst>
              <a:rect l="0" t="0" r="r" b="b"/>
              <a:pathLst>
                <a:path w="57" h="70">
                  <a:moveTo>
                    <a:pt x="0" y="41"/>
                  </a:moveTo>
                  <a:cubicBezTo>
                    <a:pt x="0" y="33"/>
                    <a:pt x="4" y="5"/>
                    <a:pt x="18" y="3"/>
                  </a:cubicBezTo>
                  <a:cubicBezTo>
                    <a:pt x="37" y="0"/>
                    <a:pt x="49" y="25"/>
                    <a:pt x="53" y="34"/>
                  </a:cubicBezTo>
                  <a:cubicBezTo>
                    <a:pt x="57" y="43"/>
                    <a:pt x="44" y="64"/>
                    <a:pt x="34" y="66"/>
                  </a:cubicBezTo>
                  <a:cubicBezTo>
                    <a:pt x="23" y="70"/>
                    <a:pt x="0" y="48"/>
                    <a:pt x="0" y="41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59" name="Freeform 59"/>
            <p:cNvSpPr>
              <a:spLocks/>
            </p:cNvSpPr>
            <p:nvPr/>
          </p:nvSpPr>
          <p:spPr bwMode="auto">
            <a:xfrm>
              <a:off x="1296" y="3084"/>
              <a:ext cx="157" cy="163"/>
            </a:xfrm>
            <a:custGeom>
              <a:avLst/>
              <a:gdLst/>
              <a:ahLst/>
              <a:cxnLst>
                <a:cxn ang="0">
                  <a:pos x="20" y="69"/>
                </a:cxn>
                <a:cxn ang="0">
                  <a:pos x="2" y="27"/>
                </a:cxn>
                <a:cxn ang="0">
                  <a:pos x="14" y="4"/>
                </a:cxn>
                <a:cxn ang="0">
                  <a:pos x="63" y="11"/>
                </a:cxn>
                <a:cxn ang="0">
                  <a:pos x="71" y="67"/>
                </a:cxn>
                <a:cxn ang="0">
                  <a:pos x="20" y="69"/>
                </a:cxn>
              </a:cxnLst>
              <a:rect l="0" t="0" r="r" b="b"/>
              <a:pathLst>
                <a:path w="80" h="78">
                  <a:moveTo>
                    <a:pt x="20" y="69"/>
                  </a:moveTo>
                  <a:cubicBezTo>
                    <a:pt x="14" y="64"/>
                    <a:pt x="4" y="39"/>
                    <a:pt x="2" y="27"/>
                  </a:cubicBezTo>
                  <a:cubicBezTo>
                    <a:pt x="0" y="15"/>
                    <a:pt x="9" y="8"/>
                    <a:pt x="14" y="4"/>
                  </a:cubicBezTo>
                  <a:cubicBezTo>
                    <a:pt x="19" y="0"/>
                    <a:pt x="53" y="4"/>
                    <a:pt x="63" y="11"/>
                  </a:cubicBezTo>
                  <a:cubicBezTo>
                    <a:pt x="73" y="19"/>
                    <a:pt x="80" y="57"/>
                    <a:pt x="71" y="67"/>
                  </a:cubicBezTo>
                  <a:cubicBezTo>
                    <a:pt x="62" y="78"/>
                    <a:pt x="30" y="76"/>
                    <a:pt x="20" y="69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60" name="Freeform 60"/>
            <p:cNvSpPr>
              <a:spLocks/>
            </p:cNvSpPr>
            <p:nvPr/>
          </p:nvSpPr>
          <p:spPr bwMode="auto">
            <a:xfrm>
              <a:off x="1372" y="2707"/>
              <a:ext cx="226" cy="243"/>
            </a:xfrm>
            <a:custGeom>
              <a:avLst/>
              <a:gdLst/>
              <a:ahLst/>
              <a:cxnLst>
                <a:cxn ang="0">
                  <a:pos x="18" y="95"/>
                </a:cxn>
                <a:cxn ang="0">
                  <a:pos x="10" y="39"/>
                </a:cxn>
                <a:cxn ang="0">
                  <a:pos x="32" y="10"/>
                </a:cxn>
                <a:cxn ang="0">
                  <a:pos x="67" y="2"/>
                </a:cxn>
                <a:cxn ang="0">
                  <a:pos x="102" y="24"/>
                </a:cxn>
                <a:cxn ang="0">
                  <a:pos x="114" y="69"/>
                </a:cxn>
                <a:cxn ang="0">
                  <a:pos x="103" y="95"/>
                </a:cxn>
                <a:cxn ang="0">
                  <a:pos x="55" y="114"/>
                </a:cxn>
                <a:cxn ang="0">
                  <a:pos x="18" y="95"/>
                </a:cxn>
              </a:cxnLst>
              <a:rect l="0" t="0" r="r" b="b"/>
              <a:pathLst>
                <a:path w="115" h="116">
                  <a:moveTo>
                    <a:pt x="18" y="95"/>
                  </a:moveTo>
                  <a:cubicBezTo>
                    <a:pt x="0" y="75"/>
                    <a:pt x="3" y="50"/>
                    <a:pt x="10" y="39"/>
                  </a:cubicBezTo>
                  <a:cubicBezTo>
                    <a:pt x="13" y="34"/>
                    <a:pt x="24" y="15"/>
                    <a:pt x="32" y="10"/>
                  </a:cubicBezTo>
                  <a:cubicBezTo>
                    <a:pt x="40" y="5"/>
                    <a:pt x="54" y="0"/>
                    <a:pt x="67" y="2"/>
                  </a:cubicBezTo>
                  <a:cubicBezTo>
                    <a:pt x="79" y="5"/>
                    <a:pt x="94" y="11"/>
                    <a:pt x="102" y="24"/>
                  </a:cubicBezTo>
                  <a:cubicBezTo>
                    <a:pt x="111" y="36"/>
                    <a:pt x="115" y="57"/>
                    <a:pt x="114" y="69"/>
                  </a:cubicBezTo>
                  <a:cubicBezTo>
                    <a:pt x="113" y="75"/>
                    <a:pt x="111" y="84"/>
                    <a:pt x="103" y="95"/>
                  </a:cubicBezTo>
                  <a:cubicBezTo>
                    <a:pt x="96" y="104"/>
                    <a:pt x="74" y="114"/>
                    <a:pt x="55" y="114"/>
                  </a:cubicBezTo>
                  <a:cubicBezTo>
                    <a:pt x="41" y="116"/>
                    <a:pt x="24" y="102"/>
                    <a:pt x="18" y="95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61" name="Freeform 61"/>
            <p:cNvSpPr>
              <a:spLocks/>
            </p:cNvSpPr>
            <p:nvPr/>
          </p:nvSpPr>
          <p:spPr bwMode="auto">
            <a:xfrm>
              <a:off x="1002" y="2223"/>
              <a:ext cx="688" cy="1239"/>
            </a:xfrm>
            <a:custGeom>
              <a:avLst/>
              <a:gdLst/>
              <a:ahLst/>
              <a:cxnLst>
                <a:cxn ang="0">
                  <a:pos x="19" y="585"/>
                </a:cxn>
                <a:cxn ang="0">
                  <a:pos x="61" y="573"/>
                </a:cxn>
                <a:cxn ang="0">
                  <a:pos x="66" y="569"/>
                </a:cxn>
                <a:cxn ang="0">
                  <a:pos x="122" y="549"/>
                </a:cxn>
                <a:cxn ang="0">
                  <a:pos x="157" y="556"/>
                </a:cxn>
                <a:cxn ang="0">
                  <a:pos x="188" y="530"/>
                </a:cxn>
                <a:cxn ang="0">
                  <a:pos x="183" y="496"/>
                </a:cxn>
                <a:cxn ang="0">
                  <a:pos x="225" y="483"/>
                </a:cxn>
                <a:cxn ang="0">
                  <a:pos x="226" y="435"/>
                </a:cxn>
                <a:cxn ang="0">
                  <a:pos x="268" y="405"/>
                </a:cxn>
                <a:cxn ang="0">
                  <a:pos x="257" y="356"/>
                </a:cxn>
                <a:cxn ang="0">
                  <a:pos x="297" y="330"/>
                </a:cxn>
                <a:cxn ang="0">
                  <a:pos x="296" y="252"/>
                </a:cxn>
                <a:cxn ang="0">
                  <a:pos x="290" y="238"/>
                </a:cxn>
                <a:cxn ang="0">
                  <a:pos x="326" y="143"/>
                </a:cxn>
                <a:cxn ang="0">
                  <a:pos x="312" y="118"/>
                </a:cxn>
                <a:cxn ang="0">
                  <a:pos x="351" y="73"/>
                </a:cxn>
                <a:cxn ang="0">
                  <a:pos x="304" y="5"/>
                </a:cxn>
                <a:cxn ang="0">
                  <a:pos x="274" y="4"/>
                </a:cxn>
                <a:cxn ang="0">
                  <a:pos x="246" y="31"/>
                </a:cxn>
                <a:cxn ang="0">
                  <a:pos x="240" y="95"/>
                </a:cxn>
                <a:cxn ang="0">
                  <a:pos x="250" y="116"/>
                </a:cxn>
                <a:cxn ang="0">
                  <a:pos x="219" y="171"/>
                </a:cxn>
                <a:cxn ang="0">
                  <a:pos x="221" y="210"/>
                </a:cxn>
                <a:cxn ang="0">
                  <a:pos x="234" y="227"/>
                </a:cxn>
                <a:cxn ang="0">
                  <a:pos x="218" y="237"/>
                </a:cxn>
                <a:cxn ang="0">
                  <a:pos x="194" y="267"/>
                </a:cxn>
                <a:cxn ang="0">
                  <a:pos x="210" y="339"/>
                </a:cxn>
                <a:cxn ang="0">
                  <a:pos x="189" y="348"/>
                </a:cxn>
                <a:cxn ang="0">
                  <a:pos x="186" y="407"/>
                </a:cxn>
                <a:cxn ang="0">
                  <a:pos x="160" y="411"/>
                </a:cxn>
                <a:cxn ang="0">
                  <a:pos x="155" y="466"/>
                </a:cxn>
                <a:cxn ang="0">
                  <a:pos x="118" y="470"/>
                </a:cxn>
                <a:cxn ang="0">
                  <a:pos x="102" y="508"/>
                </a:cxn>
                <a:cxn ang="0">
                  <a:pos x="84" y="499"/>
                </a:cxn>
                <a:cxn ang="0">
                  <a:pos x="57" y="516"/>
                </a:cxn>
                <a:cxn ang="0">
                  <a:pos x="53" y="530"/>
                </a:cxn>
                <a:cxn ang="0">
                  <a:pos x="0" y="560"/>
                </a:cxn>
              </a:cxnLst>
              <a:rect l="0" t="0" r="r" b="b"/>
              <a:pathLst>
                <a:path w="351" h="593">
                  <a:moveTo>
                    <a:pt x="0" y="560"/>
                  </a:moveTo>
                  <a:cubicBezTo>
                    <a:pt x="0" y="568"/>
                    <a:pt x="12" y="579"/>
                    <a:pt x="19" y="585"/>
                  </a:cubicBezTo>
                  <a:cubicBezTo>
                    <a:pt x="26" y="589"/>
                    <a:pt x="34" y="593"/>
                    <a:pt x="42" y="591"/>
                  </a:cubicBezTo>
                  <a:cubicBezTo>
                    <a:pt x="50" y="589"/>
                    <a:pt x="57" y="580"/>
                    <a:pt x="61" y="573"/>
                  </a:cubicBezTo>
                  <a:cubicBezTo>
                    <a:pt x="62" y="572"/>
                    <a:pt x="62" y="571"/>
                    <a:pt x="62" y="571"/>
                  </a:cubicBezTo>
                  <a:cubicBezTo>
                    <a:pt x="63" y="570"/>
                    <a:pt x="65" y="568"/>
                    <a:pt x="66" y="569"/>
                  </a:cubicBezTo>
                  <a:cubicBezTo>
                    <a:pt x="77" y="576"/>
                    <a:pt x="90" y="578"/>
                    <a:pt x="101" y="572"/>
                  </a:cubicBezTo>
                  <a:cubicBezTo>
                    <a:pt x="112" y="566"/>
                    <a:pt x="119" y="558"/>
                    <a:pt x="122" y="549"/>
                  </a:cubicBezTo>
                  <a:cubicBezTo>
                    <a:pt x="122" y="548"/>
                    <a:pt x="123" y="546"/>
                    <a:pt x="125" y="548"/>
                  </a:cubicBezTo>
                  <a:cubicBezTo>
                    <a:pt x="137" y="555"/>
                    <a:pt x="150" y="556"/>
                    <a:pt x="157" y="556"/>
                  </a:cubicBezTo>
                  <a:cubicBezTo>
                    <a:pt x="158" y="556"/>
                    <a:pt x="158" y="556"/>
                    <a:pt x="158" y="556"/>
                  </a:cubicBezTo>
                  <a:cubicBezTo>
                    <a:pt x="175" y="557"/>
                    <a:pt x="187" y="539"/>
                    <a:pt x="188" y="530"/>
                  </a:cubicBezTo>
                  <a:cubicBezTo>
                    <a:pt x="188" y="529"/>
                    <a:pt x="188" y="527"/>
                    <a:pt x="188" y="525"/>
                  </a:cubicBezTo>
                  <a:cubicBezTo>
                    <a:pt x="188" y="517"/>
                    <a:pt x="186" y="506"/>
                    <a:pt x="183" y="496"/>
                  </a:cubicBezTo>
                  <a:cubicBezTo>
                    <a:pt x="181" y="492"/>
                    <a:pt x="185" y="492"/>
                    <a:pt x="186" y="492"/>
                  </a:cubicBezTo>
                  <a:cubicBezTo>
                    <a:pt x="201" y="494"/>
                    <a:pt x="218" y="492"/>
                    <a:pt x="225" y="483"/>
                  </a:cubicBezTo>
                  <a:cubicBezTo>
                    <a:pt x="232" y="475"/>
                    <a:pt x="231" y="460"/>
                    <a:pt x="230" y="452"/>
                  </a:cubicBezTo>
                  <a:cubicBezTo>
                    <a:pt x="229" y="446"/>
                    <a:pt x="228" y="440"/>
                    <a:pt x="226" y="435"/>
                  </a:cubicBezTo>
                  <a:cubicBezTo>
                    <a:pt x="225" y="431"/>
                    <a:pt x="228" y="430"/>
                    <a:pt x="229" y="429"/>
                  </a:cubicBezTo>
                  <a:cubicBezTo>
                    <a:pt x="245" y="426"/>
                    <a:pt x="264" y="416"/>
                    <a:pt x="268" y="405"/>
                  </a:cubicBezTo>
                  <a:cubicBezTo>
                    <a:pt x="270" y="400"/>
                    <a:pt x="271" y="396"/>
                    <a:pt x="271" y="391"/>
                  </a:cubicBezTo>
                  <a:cubicBezTo>
                    <a:pt x="271" y="378"/>
                    <a:pt x="265" y="365"/>
                    <a:pt x="257" y="356"/>
                  </a:cubicBezTo>
                  <a:cubicBezTo>
                    <a:pt x="255" y="353"/>
                    <a:pt x="257" y="351"/>
                    <a:pt x="259" y="351"/>
                  </a:cubicBezTo>
                  <a:cubicBezTo>
                    <a:pt x="275" y="347"/>
                    <a:pt x="291" y="339"/>
                    <a:pt x="297" y="330"/>
                  </a:cubicBezTo>
                  <a:cubicBezTo>
                    <a:pt x="306" y="318"/>
                    <a:pt x="308" y="309"/>
                    <a:pt x="309" y="302"/>
                  </a:cubicBezTo>
                  <a:cubicBezTo>
                    <a:pt x="310" y="287"/>
                    <a:pt x="305" y="265"/>
                    <a:pt x="296" y="252"/>
                  </a:cubicBezTo>
                  <a:cubicBezTo>
                    <a:pt x="294" y="249"/>
                    <a:pt x="292" y="246"/>
                    <a:pt x="289" y="243"/>
                  </a:cubicBezTo>
                  <a:cubicBezTo>
                    <a:pt x="287" y="242"/>
                    <a:pt x="287" y="239"/>
                    <a:pt x="290" y="238"/>
                  </a:cubicBezTo>
                  <a:cubicBezTo>
                    <a:pt x="312" y="233"/>
                    <a:pt x="332" y="218"/>
                    <a:pt x="334" y="193"/>
                  </a:cubicBezTo>
                  <a:cubicBezTo>
                    <a:pt x="335" y="176"/>
                    <a:pt x="330" y="151"/>
                    <a:pt x="326" y="143"/>
                  </a:cubicBezTo>
                  <a:cubicBezTo>
                    <a:pt x="324" y="137"/>
                    <a:pt x="319" y="130"/>
                    <a:pt x="311" y="124"/>
                  </a:cubicBezTo>
                  <a:cubicBezTo>
                    <a:pt x="310" y="122"/>
                    <a:pt x="310" y="119"/>
                    <a:pt x="312" y="118"/>
                  </a:cubicBezTo>
                  <a:cubicBezTo>
                    <a:pt x="330" y="111"/>
                    <a:pt x="347" y="96"/>
                    <a:pt x="350" y="79"/>
                  </a:cubicBezTo>
                  <a:cubicBezTo>
                    <a:pt x="351" y="77"/>
                    <a:pt x="351" y="75"/>
                    <a:pt x="351" y="73"/>
                  </a:cubicBezTo>
                  <a:cubicBezTo>
                    <a:pt x="351" y="60"/>
                    <a:pt x="345" y="43"/>
                    <a:pt x="342" y="37"/>
                  </a:cubicBezTo>
                  <a:cubicBezTo>
                    <a:pt x="338" y="26"/>
                    <a:pt x="316" y="6"/>
                    <a:pt x="304" y="5"/>
                  </a:cubicBezTo>
                  <a:cubicBezTo>
                    <a:pt x="297" y="3"/>
                    <a:pt x="297" y="3"/>
                    <a:pt x="297" y="3"/>
                  </a:cubicBezTo>
                  <a:cubicBezTo>
                    <a:pt x="289" y="2"/>
                    <a:pt x="281" y="0"/>
                    <a:pt x="274" y="4"/>
                  </a:cubicBezTo>
                  <a:cubicBezTo>
                    <a:pt x="264" y="8"/>
                    <a:pt x="251" y="23"/>
                    <a:pt x="248" y="29"/>
                  </a:cubicBezTo>
                  <a:cubicBezTo>
                    <a:pt x="246" y="31"/>
                    <a:pt x="246" y="31"/>
                    <a:pt x="246" y="31"/>
                  </a:cubicBezTo>
                  <a:cubicBezTo>
                    <a:pt x="243" y="36"/>
                    <a:pt x="239" y="41"/>
                    <a:pt x="238" y="54"/>
                  </a:cubicBezTo>
                  <a:cubicBezTo>
                    <a:pt x="237" y="62"/>
                    <a:pt x="238" y="86"/>
                    <a:pt x="240" y="95"/>
                  </a:cubicBezTo>
                  <a:cubicBezTo>
                    <a:pt x="242" y="101"/>
                    <a:pt x="245" y="107"/>
                    <a:pt x="251" y="112"/>
                  </a:cubicBezTo>
                  <a:cubicBezTo>
                    <a:pt x="252" y="113"/>
                    <a:pt x="251" y="115"/>
                    <a:pt x="250" y="116"/>
                  </a:cubicBezTo>
                  <a:cubicBezTo>
                    <a:pt x="239" y="120"/>
                    <a:pt x="234" y="126"/>
                    <a:pt x="231" y="133"/>
                  </a:cubicBezTo>
                  <a:cubicBezTo>
                    <a:pt x="223" y="148"/>
                    <a:pt x="219" y="161"/>
                    <a:pt x="219" y="171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6" y="190"/>
                    <a:pt x="215" y="199"/>
                    <a:pt x="221" y="210"/>
                  </a:cubicBezTo>
                  <a:cubicBezTo>
                    <a:pt x="222" y="211"/>
                    <a:pt x="222" y="211"/>
                    <a:pt x="222" y="211"/>
                  </a:cubicBezTo>
                  <a:cubicBezTo>
                    <a:pt x="225" y="216"/>
                    <a:pt x="228" y="221"/>
                    <a:pt x="234" y="227"/>
                  </a:cubicBezTo>
                  <a:cubicBezTo>
                    <a:pt x="235" y="228"/>
                    <a:pt x="235" y="230"/>
                    <a:pt x="233" y="230"/>
                  </a:cubicBezTo>
                  <a:cubicBezTo>
                    <a:pt x="227" y="232"/>
                    <a:pt x="222" y="234"/>
                    <a:pt x="218" y="237"/>
                  </a:cubicBezTo>
                  <a:cubicBezTo>
                    <a:pt x="211" y="242"/>
                    <a:pt x="203" y="253"/>
                    <a:pt x="196" y="264"/>
                  </a:cubicBezTo>
                  <a:cubicBezTo>
                    <a:pt x="194" y="267"/>
                    <a:pt x="194" y="267"/>
                    <a:pt x="194" y="267"/>
                  </a:cubicBezTo>
                  <a:cubicBezTo>
                    <a:pt x="184" y="282"/>
                    <a:pt x="184" y="310"/>
                    <a:pt x="203" y="331"/>
                  </a:cubicBezTo>
                  <a:cubicBezTo>
                    <a:pt x="205" y="333"/>
                    <a:pt x="207" y="336"/>
                    <a:pt x="210" y="339"/>
                  </a:cubicBezTo>
                  <a:cubicBezTo>
                    <a:pt x="212" y="339"/>
                    <a:pt x="211" y="342"/>
                    <a:pt x="209" y="342"/>
                  </a:cubicBezTo>
                  <a:cubicBezTo>
                    <a:pt x="200" y="343"/>
                    <a:pt x="192" y="345"/>
                    <a:pt x="189" y="348"/>
                  </a:cubicBezTo>
                  <a:cubicBezTo>
                    <a:pt x="180" y="354"/>
                    <a:pt x="171" y="369"/>
                    <a:pt x="174" y="383"/>
                  </a:cubicBezTo>
                  <a:cubicBezTo>
                    <a:pt x="176" y="388"/>
                    <a:pt x="180" y="398"/>
                    <a:pt x="186" y="407"/>
                  </a:cubicBezTo>
                  <a:cubicBezTo>
                    <a:pt x="187" y="408"/>
                    <a:pt x="185" y="409"/>
                    <a:pt x="184" y="409"/>
                  </a:cubicBezTo>
                  <a:cubicBezTo>
                    <a:pt x="174" y="408"/>
                    <a:pt x="164" y="408"/>
                    <a:pt x="160" y="411"/>
                  </a:cubicBezTo>
                  <a:cubicBezTo>
                    <a:pt x="155" y="415"/>
                    <a:pt x="144" y="424"/>
                    <a:pt x="146" y="440"/>
                  </a:cubicBezTo>
                  <a:cubicBezTo>
                    <a:pt x="147" y="445"/>
                    <a:pt x="150" y="456"/>
                    <a:pt x="155" y="466"/>
                  </a:cubicBezTo>
                  <a:cubicBezTo>
                    <a:pt x="155" y="467"/>
                    <a:pt x="154" y="469"/>
                    <a:pt x="152" y="469"/>
                  </a:cubicBezTo>
                  <a:cubicBezTo>
                    <a:pt x="140" y="465"/>
                    <a:pt x="125" y="463"/>
                    <a:pt x="118" y="470"/>
                  </a:cubicBezTo>
                  <a:cubicBezTo>
                    <a:pt x="110" y="476"/>
                    <a:pt x="105" y="491"/>
                    <a:pt x="105" y="506"/>
                  </a:cubicBezTo>
                  <a:cubicBezTo>
                    <a:pt x="105" y="508"/>
                    <a:pt x="103" y="509"/>
                    <a:pt x="102" y="508"/>
                  </a:cubicBezTo>
                  <a:cubicBezTo>
                    <a:pt x="95" y="503"/>
                    <a:pt x="88" y="499"/>
                    <a:pt x="85" y="499"/>
                  </a:cubicBezTo>
                  <a:cubicBezTo>
                    <a:pt x="84" y="499"/>
                    <a:pt x="84" y="499"/>
                    <a:pt x="84" y="499"/>
                  </a:cubicBezTo>
                  <a:cubicBezTo>
                    <a:pt x="84" y="499"/>
                    <a:pt x="84" y="499"/>
                    <a:pt x="84" y="499"/>
                  </a:cubicBezTo>
                  <a:cubicBezTo>
                    <a:pt x="72" y="499"/>
                    <a:pt x="59" y="504"/>
                    <a:pt x="57" y="516"/>
                  </a:cubicBezTo>
                  <a:cubicBezTo>
                    <a:pt x="56" y="520"/>
                    <a:pt x="56" y="525"/>
                    <a:pt x="55" y="530"/>
                  </a:cubicBezTo>
                  <a:cubicBezTo>
                    <a:pt x="55" y="531"/>
                    <a:pt x="54" y="531"/>
                    <a:pt x="53" y="530"/>
                  </a:cubicBezTo>
                  <a:cubicBezTo>
                    <a:pt x="44" y="519"/>
                    <a:pt x="34" y="514"/>
                    <a:pt x="24" y="516"/>
                  </a:cubicBezTo>
                  <a:cubicBezTo>
                    <a:pt x="4" y="519"/>
                    <a:pt x="0" y="553"/>
                    <a:pt x="0" y="560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62" name="Freeform 62"/>
            <p:cNvSpPr>
              <a:spLocks/>
            </p:cNvSpPr>
            <p:nvPr/>
          </p:nvSpPr>
          <p:spPr bwMode="auto">
            <a:xfrm>
              <a:off x="536" y="2331"/>
              <a:ext cx="37" cy="119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57"/>
                </a:cxn>
                <a:cxn ang="0">
                  <a:pos x="9" y="0"/>
                </a:cxn>
              </a:cxnLst>
              <a:rect l="0" t="0" r="r" b="b"/>
              <a:pathLst>
                <a:path w="19" h="57">
                  <a:moveTo>
                    <a:pt x="9" y="0"/>
                  </a:moveTo>
                  <a:cubicBezTo>
                    <a:pt x="11" y="15"/>
                    <a:pt x="12" y="47"/>
                    <a:pt x="0" y="57"/>
                  </a:cubicBezTo>
                  <a:cubicBezTo>
                    <a:pt x="19" y="41"/>
                    <a:pt x="15" y="2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63" name="Freeform 63"/>
            <p:cNvSpPr>
              <a:spLocks/>
            </p:cNvSpPr>
            <p:nvPr/>
          </p:nvSpPr>
          <p:spPr bwMode="auto">
            <a:xfrm>
              <a:off x="571" y="2582"/>
              <a:ext cx="47" cy="14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33"/>
                </a:cxn>
                <a:cxn ang="0">
                  <a:pos x="0" y="55"/>
                </a:cxn>
                <a:cxn ang="0">
                  <a:pos x="20" y="71"/>
                </a:cxn>
                <a:cxn ang="0">
                  <a:pos x="9" y="56"/>
                </a:cxn>
                <a:cxn ang="0">
                  <a:pos x="11" y="0"/>
                </a:cxn>
              </a:cxnLst>
              <a:rect l="0" t="0" r="r" b="b"/>
              <a:pathLst>
                <a:path w="24" h="71">
                  <a:moveTo>
                    <a:pt x="11" y="0"/>
                  </a:moveTo>
                  <a:cubicBezTo>
                    <a:pt x="12" y="12"/>
                    <a:pt x="16" y="17"/>
                    <a:pt x="11" y="33"/>
                  </a:cubicBezTo>
                  <a:cubicBezTo>
                    <a:pt x="6" y="48"/>
                    <a:pt x="0" y="49"/>
                    <a:pt x="0" y="55"/>
                  </a:cubicBezTo>
                  <a:cubicBezTo>
                    <a:pt x="0" y="60"/>
                    <a:pt x="10" y="57"/>
                    <a:pt x="20" y="71"/>
                  </a:cubicBezTo>
                  <a:cubicBezTo>
                    <a:pt x="16" y="66"/>
                    <a:pt x="12" y="60"/>
                    <a:pt x="9" y="56"/>
                  </a:cubicBezTo>
                  <a:cubicBezTo>
                    <a:pt x="6" y="49"/>
                    <a:pt x="24" y="31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64" name="Freeform 64"/>
            <p:cNvSpPr>
              <a:spLocks/>
            </p:cNvSpPr>
            <p:nvPr/>
          </p:nvSpPr>
          <p:spPr bwMode="auto">
            <a:xfrm>
              <a:off x="614" y="2868"/>
              <a:ext cx="57" cy="10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5" y="24"/>
                </a:cxn>
                <a:cxn ang="0">
                  <a:pos x="7" y="32"/>
                </a:cxn>
                <a:cxn ang="0">
                  <a:pos x="29" y="49"/>
                </a:cxn>
                <a:cxn ang="0">
                  <a:pos x="15" y="28"/>
                </a:cxn>
                <a:cxn ang="0">
                  <a:pos x="18" y="0"/>
                </a:cxn>
              </a:cxnLst>
              <a:rect l="0" t="0" r="r" b="b"/>
              <a:pathLst>
                <a:path w="29" h="49">
                  <a:moveTo>
                    <a:pt x="18" y="0"/>
                  </a:moveTo>
                  <a:cubicBezTo>
                    <a:pt x="16" y="12"/>
                    <a:pt x="9" y="20"/>
                    <a:pt x="5" y="24"/>
                  </a:cubicBezTo>
                  <a:cubicBezTo>
                    <a:pt x="1" y="28"/>
                    <a:pt x="0" y="31"/>
                    <a:pt x="7" y="32"/>
                  </a:cubicBezTo>
                  <a:cubicBezTo>
                    <a:pt x="15" y="34"/>
                    <a:pt x="26" y="40"/>
                    <a:pt x="29" y="49"/>
                  </a:cubicBezTo>
                  <a:cubicBezTo>
                    <a:pt x="27" y="39"/>
                    <a:pt x="20" y="32"/>
                    <a:pt x="15" y="28"/>
                  </a:cubicBezTo>
                  <a:cubicBezTo>
                    <a:pt x="10" y="23"/>
                    <a:pt x="21" y="14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65" name="Freeform 65"/>
            <p:cNvSpPr>
              <a:spLocks/>
            </p:cNvSpPr>
            <p:nvPr/>
          </p:nvSpPr>
          <p:spPr bwMode="auto">
            <a:xfrm>
              <a:off x="718" y="3094"/>
              <a:ext cx="39" cy="100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6" y="33"/>
                </a:cxn>
                <a:cxn ang="0">
                  <a:pos x="2" y="0"/>
                </a:cxn>
                <a:cxn ang="0">
                  <a:pos x="0" y="48"/>
                </a:cxn>
              </a:cxnLst>
              <a:rect l="0" t="0" r="r" b="b"/>
              <a:pathLst>
                <a:path w="20" h="48">
                  <a:moveTo>
                    <a:pt x="0" y="48"/>
                  </a:moveTo>
                  <a:cubicBezTo>
                    <a:pt x="0" y="48"/>
                    <a:pt x="0" y="48"/>
                    <a:pt x="6" y="33"/>
                  </a:cubicBezTo>
                  <a:cubicBezTo>
                    <a:pt x="11" y="17"/>
                    <a:pt x="8" y="8"/>
                    <a:pt x="2" y="0"/>
                  </a:cubicBezTo>
                  <a:cubicBezTo>
                    <a:pt x="12" y="12"/>
                    <a:pt x="20" y="16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66" name="Freeform 66"/>
            <p:cNvSpPr>
              <a:spLocks/>
            </p:cNvSpPr>
            <p:nvPr/>
          </p:nvSpPr>
          <p:spPr bwMode="auto">
            <a:xfrm>
              <a:off x="810" y="3251"/>
              <a:ext cx="63" cy="3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5" y="12"/>
                </a:cxn>
                <a:cxn ang="0">
                  <a:pos x="32" y="7"/>
                </a:cxn>
                <a:cxn ang="0">
                  <a:pos x="9" y="6"/>
                </a:cxn>
                <a:cxn ang="0">
                  <a:pos x="1" y="0"/>
                </a:cxn>
              </a:cxnLst>
              <a:rect l="0" t="0" r="r" b="b"/>
              <a:pathLst>
                <a:path w="32" h="15">
                  <a:moveTo>
                    <a:pt x="1" y="0"/>
                  </a:moveTo>
                  <a:cubicBezTo>
                    <a:pt x="2" y="7"/>
                    <a:pt x="0" y="15"/>
                    <a:pt x="5" y="12"/>
                  </a:cubicBezTo>
                  <a:cubicBezTo>
                    <a:pt x="10" y="9"/>
                    <a:pt x="18" y="2"/>
                    <a:pt x="32" y="7"/>
                  </a:cubicBezTo>
                  <a:cubicBezTo>
                    <a:pt x="26" y="2"/>
                    <a:pt x="14" y="2"/>
                    <a:pt x="9" y="6"/>
                  </a:cubicBezTo>
                  <a:cubicBezTo>
                    <a:pt x="5" y="9"/>
                    <a:pt x="0" y="2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67" name="Freeform 67"/>
            <p:cNvSpPr>
              <a:spLocks/>
            </p:cNvSpPr>
            <p:nvPr/>
          </p:nvSpPr>
          <p:spPr bwMode="auto">
            <a:xfrm>
              <a:off x="932" y="3430"/>
              <a:ext cx="66" cy="5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34" y="0"/>
                </a:cxn>
                <a:cxn ang="0">
                  <a:pos x="0" y="15"/>
                </a:cxn>
              </a:cxnLst>
              <a:rect l="0" t="0" r="r" b="b"/>
              <a:pathLst>
                <a:path w="34" h="24">
                  <a:moveTo>
                    <a:pt x="0" y="15"/>
                  </a:moveTo>
                  <a:cubicBezTo>
                    <a:pt x="9" y="18"/>
                    <a:pt x="23" y="14"/>
                    <a:pt x="34" y="0"/>
                  </a:cubicBezTo>
                  <a:cubicBezTo>
                    <a:pt x="29" y="12"/>
                    <a:pt x="14" y="24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68" name="Freeform 68"/>
            <p:cNvSpPr>
              <a:spLocks/>
            </p:cNvSpPr>
            <p:nvPr/>
          </p:nvSpPr>
          <p:spPr bwMode="auto">
            <a:xfrm>
              <a:off x="703" y="3372"/>
              <a:ext cx="66" cy="25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34" y="0"/>
                </a:cxn>
                <a:cxn ang="0">
                  <a:pos x="0" y="8"/>
                </a:cxn>
              </a:cxnLst>
              <a:rect l="0" t="0" r="r" b="b"/>
              <a:pathLst>
                <a:path w="34" h="12">
                  <a:moveTo>
                    <a:pt x="0" y="8"/>
                  </a:moveTo>
                  <a:cubicBezTo>
                    <a:pt x="9" y="10"/>
                    <a:pt x="28" y="5"/>
                    <a:pt x="34" y="0"/>
                  </a:cubicBezTo>
                  <a:cubicBezTo>
                    <a:pt x="28" y="10"/>
                    <a:pt x="10" y="12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69" name="Freeform 69"/>
            <p:cNvSpPr>
              <a:spLocks/>
            </p:cNvSpPr>
            <p:nvPr/>
          </p:nvSpPr>
          <p:spPr bwMode="auto">
            <a:xfrm>
              <a:off x="581" y="3242"/>
              <a:ext cx="71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8" y="7"/>
                </a:cxn>
                <a:cxn ang="0">
                  <a:pos x="35" y="16"/>
                </a:cxn>
                <a:cxn ang="0">
                  <a:pos x="32" y="36"/>
                </a:cxn>
                <a:cxn ang="0">
                  <a:pos x="30" y="14"/>
                </a:cxn>
                <a:cxn ang="0">
                  <a:pos x="0" y="0"/>
                </a:cxn>
              </a:cxnLst>
              <a:rect l="0" t="0" r="r" b="b"/>
              <a:pathLst>
                <a:path w="36" h="36">
                  <a:moveTo>
                    <a:pt x="0" y="0"/>
                  </a:moveTo>
                  <a:cubicBezTo>
                    <a:pt x="6" y="7"/>
                    <a:pt x="21" y="8"/>
                    <a:pt x="28" y="7"/>
                  </a:cubicBezTo>
                  <a:cubicBezTo>
                    <a:pt x="36" y="7"/>
                    <a:pt x="36" y="8"/>
                    <a:pt x="35" y="16"/>
                  </a:cubicBezTo>
                  <a:cubicBezTo>
                    <a:pt x="33" y="24"/>
                    <a:pt x="32" y="29"/>
                    <a:pt x="32" y="36"/>
                  </a:cubicBezTo>
                  <a:cubicBezTo>
                    <a:pt x="30" y="28"/>
                    <a:pt x="32" y="18"/>
                    <a:pt x="30" y="14"/>
                  </a:cubicBezTo>
                  <a:cubicBezTo>
                    <a:pt x="29" y="10"/>
                    <a:pt x="5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70" name="Freeform 70"/>
            <p:cNvSpPr>
              <a:spLocks/>
            </p:cNvSpPr>
            <p:nvPr/>
          </p:nvSpPr>
          <p:spPr bwMode="auto">
            <a:xfrm>
              <a:off x="505" y="3094"/>
              <a:ext cx="64" cy="1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14"/>
                </a:cxn>
                <a:cxn ang="0">
                  <a:pos x="29" y="30"/>
                </a:cxn>
                <a:cxn ang="0">
                  <a:pos x="29" y="55"/>
                </a:cxn>
                <a:cxn ang="0">
                  <a:pos x="26" y="23"/>
                </a:cxn>
                <a:cxn ang="0">
                  <a:pos x="0" y="0"/>
                </a:cxn>
              </a:cxnLst>
              <a:rect l="0" t="0" r="r" b="b"/>
              <a:pathLst>
                <a:path w="33" h="55">
                  <a:moveTo>
                    <a:pt x="0" y="0"/>
                  </a:moveTo>
                  <a:cubicBezTo>
                    <a:pt x="8" y="7"/>
                    <a:pt x="26" y="12"/>
                    <a:pt x="29" y="14"/>
                  </a:cubicBezTo>
                  <a:cubicBezTo>
                    <a:pt x="33" y="16"/>
                    <a:pt x="30" y="16"/>
                    <a:pt x="29" y="30"/>
                  </a:cubicBezTo>
                  <a:cubicBezTo>
                    <a:pt x="27" y="43"/>
                    <a:pt x="28" y="49"/>
                    <a:pt x="29" y="55"/>
                  </a:cubicBezTo>
                  <a:cubicBezTo>
                    <a:pt x="24" y="46"/>
                    <a:pt x="26" y="29"/>
                    <a:pt x="26" y="23"/>
                  </a:cubicBezTo>
                  <a:cubicBezTo>
                    <a:pt x="25" y="16"/>
                    <a:pt x="5" y="1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71" name="Freeform 71"/>
            <p:cNvSpPr>
              <a:spLocks/>
            </p:cNvSpPr>
            <p:nvPr/>
          </p:nvSpPr>
          <p:spPr bwMode="auto">
            <a:xfrm>
              <a:off x="452" y="2935"/>
              <a:ext cx="57" cy="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11"/>
                </a:cxn>
                <a:cxn ang="0">
                  <a:pos x="25" y="20"/>
                </a:cxn>
                <a:cxn ang="0">
                  <a:pos x="17" y="42"/>
                </a:cxn>
                <a:cxn ang="0">
                  <a:pos x="19" y="18"/>
                </a:cxn>
                <a:cxn ang="0">
                  <a:pos x="0" y="0"/>
                </a:cxn>
              </a:cxnLst>
              <a:rect l="0" t="0" r="r" b="b"/>
              <a:pathLst>
                <a:path w="29" h="42">
                  <a:moveTo>
                    <a:pt x="0" y="0"/>
                  </a:moveTo>
                  <a:cubicBezTo>
                    <a:pt x="11" y="8"/>
                    <a:pt x="21" y="10"/>
                    <a:pt x="24" y="11"/>
                  </a:cubicBezTo>
                  <a:cubicBezTo>
                    <a:pt x="28" y="12"/>
                    <a:pt x="29" y="15"/>
                    <a:pt x="25" y="20"/>
                  </a:cubicBezTo>
                  <a:cubicBezTo>
                    <a:pt x="21" y="25"/>
                    <a:pt x="17" y="35"/>
                    <a:pt x="17" y="42"/>
                  </a:cubicBezTo>
                  <a:cubicBezTo>
                    <a:pt x="16" y="30"/>
                    <a:pt x="19" y="23"/>
                    <a:pt x="19" y="18"/>
                  </a:cubicBezTo>
                  <a:cubicBezTo>
                    <a:pt x="19" y="13"/>
                    <a:pt x="3" y="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72" name="Freeform 72"/>
            <p:cNvSpPr>
              <a:spLocks/>
            </p:cNvSpPr>
            <p:nvPr/>
          </p:nvSpPr>
          <p:spPr bwMode="auto">
            <a:xfrm>
              <a:off x="377" y="2680"/>
              <a:ext cx="77" cy="1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" y="21"/>
                </a:cxn>
                <a:cxn ang="0">
                  <a:pos x="24" y="38"/>
                </a:cxn>
                <a:cxn ang="0">
                  <a:pos x="17" y="56"/>
                </a:cxn>
                <a:cxn ang="0">
                  <a:pos x="24" y="30"/>
                </a:cxn>
                <a:cxn ang="0">
                  <a:pos x="17" y="19"/>
                </a:cxn>
                <a:cxn ang="0">
                  <a:pos x="0" y="0"/>
                </a:cxn>
              </a:cxnLst>
              <a:rect l="0" t="0" r="r" b="b"/>
              <a:pathLst>
                <a:path w="39" h="56">
                  <a:moveTo>
                    <a:pt x="0" y="0"/>
                  </a:moveTo>
                  <a:cubicBezTo>
                    <a:pt x="6" y="9"/>
                    <a:pt x="24" y="19"/>
                    <a:pt x="31" y="21"/>
                  </a:cubicBezTo>
                  <a:cubicBezTo>
                    <a:pt x="39" y="22"/>
                    <a:pt x="29" y="29"/>
                    <a:pt x="24" y="38"/>
                  </a:cubicBezTo>
                  <a:cubicBezTo>
                    <a:pt x="19" y="46"/>
                    <a:pt x="17" y="56"/>
                    <a:pt x="17" y="56"/>
                  </a:cubicBezTo>
                  <a:cubicBezTo>
                    <a:pt x="17" y="45"/>
                    <a:pt x="21" y="37"/>
                    <a:pt x="24" y="30"/>
                  </a:cubicBezTo>
                  <a:cubicBezTo>
                    <a:pt x="26" y="24"/>
                    <a:pt x="24" y="24"/>
                    <a:pt x="17" y="19"/>
                  </a:cubicBezTo>
                  <a:cubicBezTo>
                    <a:pt x="10" y="14"/>
                    <a:pt x="1" y="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73" name="Freeform 73"/>
            <p:cNvSpPr>
              <a:spLocks/>
            </p:cNvSpPr>
            <p:nvPr/>
          </p:nvSpPr>
          <p:spPr bwMode="auto">
            <a:xfrm>
              <a:off x="338" y="2419"/>
              <a:ext cx="65" cy="113"/>
            </a:xfrm>
            <a:custGeom>
              <a:avLst/>
              <a:gdLst/>
              <a:ahLst/>
              <a:cxnLst>
                <a:cxn ang="0">
                  <a:pos x="23" y="32"/>
                </a:cxn>
                <a:cxn ang="0">
                  <a:pos x="17" y="54"/>
                </a:cxn>
                <a:cxn ang="0">
                  <a:pos x="28" y="33"/>
                </a:cxn>
                <a:cxn ang="0">
                  <a:pos x="24" y="22"/>
                </a:cxn>
                <a:cxn ang="0">
                  <a:pos x="0" y="0"/>
                </a:cxn>
                <a:cxn ang="0">
                  <a:pos x="20" y="25"/>
                </a:cxn>
                <a:cxn ang="0">
                  <a:pos x="23" y="32"/>
                </a:cxn>
              </a:cxnLst>
              <a:rect l="0" t="0" r="r" b="b"/>
              <a:pathLst>
                <a:path w="33" h="54">
                  <a:moveTo>
                    <a:pt x="23" y="32"/>
                  </a:moveTo>
                  <a:cubicBezTo>
                    <a:pt x="23" y="37"/>
                    <a:pt x="17" y="44"/>
                    <a:pt x="17" y="54"/>
                  </a:cubicBezTo>
                  <a:cubicBezTo>
                    <a:pt x="18" y="47"/>
                    <a:pt x="23" y="38"/>
                    <a:pt x="28" y="33"/>
                  </a:cubicBezTo>
                  <a:cubicBezTo>
                    <a:pt x="33" y="28"/>
                    <a:pt x="30" y="24"/>
                    <a:pt x="24" y="22"/>
                  </a:cubicBezTo>
                  <a:cubicBezTo>
                    <a:pt x="18" y="19"/>
                    <a:pt x="4" y="9"/>
                    <a:pt x="0" y="0"/>
                  </a:cubicBezTo>
                  <a:cubicBezTo>
                    <a:pt x="2" y="10"/>
                    <a:pt x="16" y="21"/>
                    <a:pt x="20" y="25"/>
                  </a:cubicBezTo>
                  <a:cubicBezTo>
                    <a:pt x="24" y="28"/>
                    <a:pt x="24" y="29"/>
                    <a:pt x="23" y="3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74" name="Freeform 74"/>
            <p:cNvSpPr>
              <a:spLocks/>
            </p:cNvSpPr>
            <p:nvPr/>
          </p:nvSpPr>
          <p:spPr bwMode="auto">
            <a:xfrm>
              <a:off x="307" y="2471"/>
              <a:ext cx="145" cy="575"/>
            </a:xfrm>
            <a:custGeom>
              <a:avLst/>
              <a:gdLst/>
              <a:ahLst/>
              <a:cxnLst>
                <a:cxn ang="0">
                  <a:pos x="74" y="275"/>
                </a:cxn>
                <a:cxn ang="0">
                  <a:pos x="3" y="0"/>
                </a:cxn>
                <a:cxn ang="0">
                  <a:pos x="74" y="275"/>
                </a:cxn>
              </a:cxnLst>
              <a:rect l="0" t="0" r="r" b="b"/>
              <a:pathLst>
                <a:path w="74" h="275">
                  <a:moveTo>
                    <a:pt x="74" y="275"/>
                  </a:moveTo>
                  <a:cubicBezTo>
                    <a:pt x="30" y="188"/>
                    <a:pt x="0" y="33"/>
                    <a:pt x="3" y="0"/>
                  </a:cubicBezTo>
                  <a:cubicBezTo>
                    <a:pt x="9" y="38"/>
                    <a:pt x="44" y="210"/>
                    <a:pt x="74" y="27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75" name="Freeform 75"/>
            <p:cNvSpPr>
              <a:spLocks/>
            </p:cNvSpPr>
            <p:nvPr/>
          </p:nvSpPr>
          <p:spPr bwMode="auto">
            <a:xfrm>
              <a:off x="1447" y="2331"/>
              <a:ext cx="37" cy="119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9" y="57"/>
                </a:cxn>
                <a:cxn ang="0">
                  <a:pos x="9" y="0"/>
                </a:cxn>
              </a:cxnLst>
              <a:rect l="0" t="0" r="r" b="b"/>
              <a:pathLst>
                <a:path w="19" h="57">
                  <a:moveTo>
                    <a:pt x="9" y="0"/>
                  </a:moveTo>
                  <a:cubicBezTo>
                    <a:pt x="7" y="15"/>
                    <a:pt x="7" y="47"/>
                    <a:pt x="19" y="57"/>
                  </a:cubicBezTo>
                  <a:cubicBezTo>
                    <a:pt x="0" y="41"/>
                    <a:pt x="4" y="2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76" name="Freeform 76"/>
            <p:cNvSpPr>
              <a:spLocks/>
            </p:cNvSpPr>
            <p:nvPr/>
          </p:nvSpPr>
          <p:spPr bwMode="auto">
            <a:xfrm>
              <a:off x="1400" y="2582"/>
              <a:ext cx="49" cy="14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3" y="33"/>
                </a:cxn>
                <a:cxn ang="0">
                  <a:pos x="24" y="55"/>
                </a:cxn>
                <a:cxn ang="0">
                  <a:pos x="5" y="71"/>
                </a:cxn>
                <a:cxn ang="0">
                  <a:pos x="15" y="56"/>
                </a:cxn>
                <a:cxn ang="0">
                  <a:pos x="14" y="0"/>
                </a:cxn>
              </a:cxnLst>
              <a:rect l="0" t="0" r="r" b="b"/>
              <a:pathLst>
                <a:path w="25" h="71">
                  <a:moveTo>
                    <a:pt x="14" y="0"/>
                  </a:moveTo>
                  <a:cubicBezTo>
                    <a:pt x="12" y="12"/>
                    <a:pt x="9" y="17"/>
                    <a:pt x="13" y="33"/>
                  </a:cubicBezTo>
                  <a:cubicBezTo>
                    <a:pt x="18" y="48"/>
                    <a:pt x="24" y="49"/>
                    <a:pt x="24" y="55"/>
                  </a:cubicBezTo>
                  <a:cubicBezTo>
                    <a:pt x="25" y="60"/>
                    <a:pt x="14" y="57"/>
                    <a:pt x="5" y="71"/>
                  </a:cubicBezTo>
                  <a:cubicBezTo>
                    <a:pt x="8" y="66"/>
                    <a:pt x="13" y="60"/>
                    <a:pt x="15" y="56"/>
                  </a:cubicBezTo>
                  <a:cubicBezTo>
                    <a:pt x="19" y="49"/>
                    <a:pt x="0" y="31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77" name="Freeform 77"/>
            <p:cNvSpPr>
              <a:spLocks/>
            </p:cNvSpPr>
            <p:nvPr/>
          </p:nvSpPr>
          <p:spPr bwMode="auto">
            <a:xfrm>
              <a:off x="1347" y="2868"/>
              <a:ext cx="57" cy="103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24" y="24"/>
                </a:cxn>
                <a:cxn ang="0">
                  <a:pos x="22" y="32"/>
                </a:cxn>
                <a:cxn ang="0">
                  <a:pos x="0" y="49"/>
                </a:cxn>
                <a:cxn ang="0">
                  <a:pos x="14" y="28"/>
                </a:cxn>
                <a:cxn ang="0">
                  <a:pos x="12" y="0"/>
                </a:cxn>
              </a:cxnLst>
              <a:rect l="0" t="0" r="r" b="b"/>
              <a:pathLst>
                <a:path w="29" h="49">
                  <a:moveTo>
                    <a:pt x="12" y="0"/>
                  </a:moveTo>
                  <a:cubicBezTo>
                    <a:pt x="13" y="12"/>
                    <a:pt x="21" y="20"/>
                    <a:pt x="24" y="24"/>
                  </a:cubicBezTo>
                  <a:cubicBezTo>
                    <a:pt x="28" y="28"/>
                    <a:pt x="29" y="31"/>
                    <a:pt x="22" y="32"/>
                  </a:cubicBezTo>
                  <a:cubicBezTo>
                    <a:pt x="15" y="34"/>
                    <a:pt x="4" y="40"/>
                    <a:pt x="0" y="49"/>
                  </a:cubicBezTo>
                  <a:cubicBezTo>
                    <a:pt x="3" y="39"/>
                    <a:pt x="10" y="32"/>
                    <a:pt x="14" y="28"/>
                  </a:cubicBezTo>
                  <a:cubicBezTo>
                    <a:pt x="20" y="23"/>
                    <a:pt x="8" y="14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78" name="Freeform 78"/>
            <p:cNvSpPr>
              <a:spLocks/>
            </p:cNvSpPr>
            <p:nvPr/>
          </p:nvSpPr>
          <p:spPr bwMode="auto">
            <a:xfrm>
              <a:off x="1263" y="3094"/>
              <a:ext cx="37" cy="100"/>
            </a:xfrm>
            <a:custGeom>
              <a:avLst/>
              <a:gdLst/>
              <a:ahLst/>
              <a:cxnLst>
                <a:cxn ang="0">
                  <a:pos x="19" y="48"/>
                </a:cxn>
                <a:cxn ang="0">
                  <a:pos x="14" y="33"/>
                </a:cxn>
                <a:cxn ang="0">
                  <a:pos x="18" y="0"/>
                </a:cxn>
                <a:cxn ang="0">
                  <a:pos x="19" y="48"/>
                </a:cxn>
              </a:cxnLst>
              <a:rect l="0" t="0" r="r" b="b"/>
              <a:pathLst>
                <a:path w="19" h="48">
                  <a:moveTo>
                    <a:pt x="19" y="48"/>
                  </a:moveTo>
                  <a:cubicBezTo>
                    <a:pt x="19" y="48"/>
                    <a:pt x="19" y="48"/>
                    <a:pt x="14" y="33"/>
                  </a:cubicBezTo>
                  <a:cubicBezTo>
                    <a:pt x="8" y="17"/>
                    <a:pt x="11" y="8"/>
                    <a:pt x="18" y="0"/>
                  </a:cubicBezTo>
                  <a:cubicBezTo>
                    <a:pt x="8" y="12"/>
                    <a:pt x="0" y="16"/>
                    <a:pt x="19" y="4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79" name="Freeform 79"/>
            <p:cNvSpPr>
              <a:spLocks/>
            </p:cNvSpPr>
            <p:nvPr/>
          </p:nvSpPr>
          <p:spPr bwMode="auto">
            <a:xfrm>
              <a:off x="1145" y="3251"/>
              <a:ext cx="63" cy="31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27" y="12"/>
                </a:cxn>
                <a:cxn ang="0">
                  <a:pos x="0" y="7"/>
                </a:cxn>
                <a:cxn ang="0">
                  <a:pos x="23" y="6"/>
                </a:cxn>
                <a:cxn ang="0">
                  <a:pos x="32" y="0"/>
                </a:cxn>
              </a:cxnLst>
              <a:rect l="0" t="0" r="r" b="b"/>
              <a:pathLst>
                <a:path w="32" h="15">
                  <a:moveTo>
                    <a:pt x="32" y="0"/>
                  </a:moveTo>
                  <a:cubicBezTo>
                    <a:pt x="30" y="7"/>
                    <a:pt x="32" y="15"/>
                    <a:pt x="27" y="12"/>
                  </a:cubicBezTo>
                  <a:cubicBezTo>
                    <a:pt x="23" y="9"/>
                    <a:pt x="15" y="2"/>
                    <a:pt x="0" y="7"/>
                  </a:cubicBezTo>
                  <a:cubicBezTo>
                    <a:pt x="7" y="2"/>
                    <a:pt x="19" y="2"/>
                    <a:pt x="23" y="6"/>
                  </a:cubicBezTo>
                  <a:cubicBezTo>
                    <a:pt x="27" y="9"/>
                    <a:pt x="32" y="2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80" name="Freeform 80"/>
            <p:cNvSpPr>
              <a:spLocks/>
            </p:cNvSpPr>
            <p:nvPr/>
          </p:nvSpPr>
          <p:spPr bwMode="auto">
            <a:xfrm>
              <a:off x="1020" y="3430"/>
              <a:ext cx="66" cy="51"/>
            </a:xfrm>
            <a:custGeom>
              <a:avLst/>
              <a:gdLst/>
              <a:ahLst/>
              <a:cxnLst>
                <a:cxn ang="0">
                  <a:pos x="34" y="15"/>
                </a:cxn>
                <a:cxn ang="0">
                  <a:pos x="0" y="0"/>
                </a:cxn>
                <a:cxn ang="0">
                  <a:pos x="34" y="15"/>
                </a:cxn>
              </a:cxnLst>
              <a:rect l="0" t="0" r="r" b="b"/>
              <a:pathLst>
                <a:path w="34" h="24">
                  <a:moveTo>
                    <a:pt x="34" y="15"/>
                  </a:moveTo>
                  <a:cubicBezTo>
                    <a:pt x="26" y="18"/>
                    <a:pt x="12" y="14"/>
                    <a:pt x="0" y="0"/>
                  </a:cubicBezTo>
                  <a:cubicBezTo>
                    <a:pt x="5" y="12"/>
                    <a:pt x="21" y="24"/>
                    <a:pt x="34" y="1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81" name="Freeform 81"/>
            <p:cNvSpPr>
              <a:spLocks/>
            </p:cNvSpPr>
            <p:nvPr/>
          </p:nvSpPr>
          <p:spPr bwMode="auto">
            <a:xfrm>
              <a:off x="1249" y="3372"/>
              <a:ext cx="67" cy="25"/>
            </a:xfrm>
            <a:custGeom>
              <a:avLst/>
              <a:gdLst/>
              <a:ahLst/>
              <a:cxnLst>
                <a:cxn ang="0">
                  <a:pos x="34" y="8"/>
                </a:cxn>
                <a:cxn ang="0">
                  <a:pos x="0" y="0"/>
                </a:cxn>
                <a:cxn ang="0">
                  <a:pos x="34" y="8"/>
                </a:cxn>
              </a:cxnLst>
              <a:rect l="0" t="0" r="r" b="b"/>
              <a:pathLst>
                <a:path w="34" h="12">
                  <a:moveTo>
                    <a:pt x="34" y="8"/>
                  </a:moveTo>
                  <a:cubicBezTo>
                    <a:pt x="25" y="10"/>
                    <a:pt x="6" y="5"/>
                    <a:pt x="0" y="0"/>
                  </a:cubicBezTo>
                  <a:cubicBezTo>
                    <a:pt x="6" y="10"/>
                    <a:pt x="24" y="12"/>
                    <a:pt x="34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82" name="Freeform 82"/>
            <p:cNvSpPr>
              <a:spLocks/>
            </p:cNvSpPr>
            <p:nvPr/>
          </p:nvSpPr>
          <p:spPr bwMode="auto">
            <a:xfrm>
              <a:off x="1367" y="3242"/>
              <a:ext cx="72" cy="7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8" y="7"/>
                </a:cxn>
                <a:cxn ang="0">
                  <a:pos x="2" y="16"/>
                </a:cxn>
                <a:cxn ang="0">
                  <a:pos x="4" y="36"/>
                </a:cxn>
                <a:cxn ang="0">
                  <a:pos x="6" y="14"/>
                </a:cxn>
                <a:cxn ang="0">
                  <a:pos x="37" y="0"/>
                </a:cxn>
              </a:cxnLst>
              <a:rect l="0" t="0" r="r" b="b"/>
              <a:pathLst>
                <a:path w="37" h="36">
                  <a:moveTo>
                    <a:pt x="37" y="0"/>
                  </a:moveTo>
                  <a:cubicBezTo>
                    <a:pt x="30" y="7"/>
                    <a:pt x="15" y="8"/>
                    <a:pt x="8" y="7"/>
                  </a:cubicBezTo>
                  <a:cubicBezTo>
                    <a:pt x="1" y="7"/>
                    <a:pt x="0" y="8"/>
                    <a:pt x="2" y="16"/>
                  </a:cubicBezTo>
                  <a:cubicBezTo>
                    <a:pt x="3" y="24"/>
                    <a:pt x="5" y="29"/>
                    <a:pt x="4" y="36"/>
                  </a:cubicBezTo>
                  <a:cubicBezTo>
                    <a:pt x="7" y="28"/>
                    <a:pt x="5" y="18"/>
                    <a:pt x="6" y="14"/>
                  </a:cubicBezTo>
                  <a:cubicBezTo>
                    <a:pt x="7" y="10"/>
                    <a:pt x="31" y="13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83" name="Freeform 83"/>
            <p:cNvSpPr>
              <a:spLocks/>
            </p:cNvSpPr>
            <p:nvPr/>
          </p:nvSpPr>
          <p:spPr bwMode="auto">
            <a:xfrm>
              <a:off x="1449" y="3094"/>
              <a:ext cx="66" cy="115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4" y="14"/>
                </a:cxn>
                <a:cxn ang="0">
                  <a:pos x="5" y="30"/>
                </a:cxn>
                <a:cxn ang="0">
                  <a:pos x="5" y="55"/>
                </a:cxn>
                <a:cxn ang="0">
                  <a:pos x="8" y="23"/>
                </a:cxn>
                <a:cxn ang="0">
                  <a:pos x="34" y="0"/>
                </a:cxn>
              </a:cxnLst>
              <a:rect l="0" t="0" r="r" b="b"/>
              <a:pathLst>
                <a:path w="34" h="55">
                  <a:moveTo>
                    <a:pt x="34" y="0"/>
                  </a:moveTo>
                  <a:cubicBezTo>
                    <a:pt x="26" y="7"/>
                    <a:pt x="8" y="12"/>
                    <a:pt x="4" y="14"/>
                  </a:cubicBezTo>
                  <a:cubicBezTo>
                    <a:pt x="0" y="16"/>
                    <a:pt x="3" y="16"/>
                    <a:pt x="5" y="30"/>
                  </a:cubicBezTo>
                  <a:cubicBezTo>
                    <a:pt x="6" y="43"/>
                    <a:pt x="6" y="49"/>
                    <a:pt x="5" y="55"/>
                  </a:cubicBezTo>
                  <a:cubicBezTo>
                    <a:pt x="9" y="46"/>
                    <a:pt x="7" y="29"/>
                    <a:pt x="8" y="23"/>
                  </a:cubicBezTo>
                  <a:cubicBezTo>
                    <a:pt x="8" y="16"/>
                    <a:pt x="29" y="11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84" name="Freeform 84"/>
            <p:cNvSpPr>
              <a:spLocks/>
            </p:cNvSpPr>
            <p:nvPr/>
          </p:nvSpPr>
          <p:spPr bwMode="auto">
            <a:xfrm>
              <a:off x="1512" y="2935"/>
              <a:ext cx="54" cy="88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4" y="11"/>
                </a:cxn>
                <a:cxn ang="0">
                  <a:pos x="4" y="20"/>
                </a:cxn>
                <a:cxn ang="0">
                  <a:pos x="12" y="42"/>
                </a:cxn>
                <a:cxn ang="0">
                  <a:pos x="9" y="18"/>
                </a:cxn>
                <a:cxn ang="0">
                  <a:pos x="28" y="0"/>
                </a:cxn>
              </a:cxnLst>
              <a:rect l="0" t="0" r="r" b="b"/>
              <a:pathLst>
                <a:path w="28" h="42">
                  <a:moveTo>
                    <a:pt x="28" y="0"/>
                  </a:moveTo>
                  <a:cubicBezTo>
                    <a:pt x="18" y="8"/>
                    <a:pt x="8" y="10"/>
                    <a:pt x="4" y="11"/>
                  </a:cubicBezTo>
                  <a:cubicBezTo>
                    <a:pt x="0" y="12"/>
                    <a:pt x="0" y="15"/>
                    <a:pt x="4" y="20"/>
                  </a:cubicBezTo>
                  <a:cubicBezTo>
                    <a:pt x="8" y="25"/>
                    <a:pt x="12" y="35"/>
                    <a:pt x="12" y="42"/>
                  </a:cubicBezTo>
                  <a:cubicBezTo>
                    <a:pt x="13" y="30"/>
                    <a:pt x="10" y="23"/>
                    <a:pt x="9" y="18"/>
                  </a:cubicBezTo>
                  <a:cubicBezTo>
                    <a:pt x="9" y="13"/>
                    <a:pt x="25" y="8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85" name="Freeform 85"/>
            <p:cNvSpPr>
              <a:spLocks/>
            </p:cNvSpPr>
            <p:nvPr/>
          </p:nvSpPr>
          <p:spPr bwMode="auto">
            <a:xfrm>
              <a:off x="1566" y="2680"/>
              <a:ext cx="75" cy="117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7" y="21"/>
                </a:cxn>
                <a:cxn ang="0">
                  <a:pos x="14" y="38"/>
                </a:cxn>
                <a:cxn ang="0">
                  <a:pos x="21" y="56"/>
                </a:cxn>
                <a:cxn ang="0">
                  <a:pos x="15" y="30"/>
                </a:cxn>
                <a:cxn ang="0">
                  <a:pos x="21" y="19"/>
                </a:cxn>
                <a:cxn ang="0">
                  <a:pos x="38" y="0"/>
                </a:cxn>
              </a:cxnLst>
              <a:rect l="0" t="0" r="r" b="b"/>
              <a:pathLst>
                <a:path w="38" h="56">
                  <a:moveTo>
                    <a:pt x="38" y="0"/>
                  </a:moveTo>
                  <a:cubicBezTo>
                    <a:pt x="32" y="9"/>
                    <a:pt x="14" y="19"/>
                    <a:pt x="7" y="21"/>
                  </a:cubicBezTo>
                  <a:cubicBezTo>
                    <a:pt x="0" y="22"/>
                    <a:pt x="9" y="29"/>
                    <a:pt x="14" y="38"/>
                  </a:cubicBezTo>
                  <a:cubicBezTo>
                    <a:pt x="19" y="46"/>
                    <a:pt x="21" y="56"/>
                    <a:pt x="21" y="56"/>
                  </a:cubicBezTo>
                  <a:cubicBezTo>
                    <a:pt x="21" y="45"/>
                    <a:pt x="17" y="37"/>
                    <a:pt x="15" y="30"/>
                  </a:cubicBezTo>
                  <a:cubicBezTo>
                    <a:pt x="12" y="24"/>
                    <a:pt x="14" y="24"/>
                    <a:pt x="21" y="19"/>
                  </a:cubicBezTo>
                  <a:cubicBezTo>
                    <a:pt x="28" y="14"/>
                    <a:pt x="37" y="5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86" name="Freeform 86"/>
            <p:cNvSpPr>
              <a:spLocks/>
            </p:cNvSpPr>
            <p:nvPr/>
          </p:nvSpPr>
          <p:spPr bwMode="auto">
            <a:xfrm>
              <a:off x="1615" y="2419"/>
              <a:ext cx="67" cy="113"/>
            </a:xfrm>
            <a:custGeom>
              <a:avLst/>
              <a:gdLst/>
              <a:ahLst/>
              <a:cxnLst>
                <a:cxn ang="0">
                  <a:pos x="10" y="32"/>
                </a:cxn>
                <a:cxn ang="0">
                  <a:pos x="17" y="54"/>
                </a:cxn>
                <a:cxn ang="0">
                  <a:pos x="5" y="33"/>
                </a:cxn>
                <a:cxn ang="0">
                  <a:pos x="9" y="22"/>
                </a:cxn>
                <a:cxn ang="0">
                  <a:pos x="34" y="0"/>
                </a:cxn>
                <a:cxn ang="0">
                  <a:pos x="14" y="25"/>
                </a:cxn>
                <a:cxn ang="0">
                  <a:pos x="10" y="32"/>
                </a:cxn>
              </a:cxnLst>
              <a:rect l="0" t="0" r="r" b="b"/>
              <a:pathLst>
                <a:path w="34" h="54">
                  <a:moveTo>
                    <a:pt x="10" y="32"/>
                  </a:moveTo>
                  <a:cubicBezTo>
                    <a:pt x="10" y="37"/>
                    <a:pt x="16" y="44"/>
                    <a:pt x="17" y="54"/>
                  </a:cubicBezTo>
                  <a:cubicBezTo>
                    <a:pt x="15" y="47"/>
                    <a:pt x="10" y="38"/>
                    <a:pt x="5" y="33"/>
                  </a:cubicBezTo>
                  <a:cubicBezTo>
                    <a:pt x="0" y="28"/>
                    <a:pt x="3" y="24"/>
                    <a:pt x="9" y="22"/>
                  </a:cubicBezTo>
                  <a:cubicBezTo>
                    <a:pt x="16" y="19"/>
                    <a:pt x="29" y="9"/>
                    <a:pt x="34" y="0"/>
                  </a:cubicBezTo>
                  <a:cubicBezTo>
                    <a:pt x="32" y="10"/>
                    <a:pt x="18" y="21"/>
                    <a:pt x="14" y="25"/>
                  </a:cubicBezTo>
                  <a:cubicBezTo>
                    <a:pt x="10" y="28"/>
                    <a:pt x="10" y="29"/>
                    <a:pt x="10" y="3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87" name="Freeform 87"/>
            <p:cNvSpPr>
              <a:spLocks/>
            </p:cNvSpPr>
            <p:nvPr/>
          </p:nvSpPr>
          <p:spPr bwMode="auto">
            <a:xfrm>
              <a:off x="1566" y="2471"/>
              <a:ext cx="147" cy="575"/>
            </a:xfrm>
            <a:custGeom>
              <a:avLst/>
              <a:gdLst/>
              <a:ahLst/>
              <a:cxnLst>
                <a:cxn ang="0">
                  <a:pos x="0" y="275"/>
                </a:cxn>
                <a:cxn ang="0">
                  <a:pos x="71" y="0"/>
                </a:cxn>
                <a:cxn ang="0">
                  <a:pos x="0" y="275"/>
                </a:cxn>
              </a:cxnLst>
              <a:rect l="0" t="0" r="r" b="b"/>
              <a:pathLst>
                <a:path w="75" h="275">
                  <a:moveTo>
                    <a:pt x="0" y="275"/>
                  </a:moveTo>
                  <a:cubicBezTo>
                    <a:pt x="44" y="188"/>
                    <a:pt x="75" y="33"/>
                    <a:pt x="71" y="0"/>
                  </a:cubicBezTo>
                  <a:cubicBezTo>
                    <a:pt x="65" y="38"/>
                    <a:pt x="30" y="210"/>
                    <a:pt x="0" y="27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88" name="Freeform 88"/>
            <p:cNvSpPr>
              <a:spLocks/>
            </p:cNvSpPr>
            <p:nvPr/>
          </p:nvSpPr>
          <p:spPr bwMode="auto">
            <a:xfrm>
              <a:off x="1302" y="2260"/>
              <a:ext cx="131" cy="594"/>
            </a:xfrm>
            <a:custGeom>
              <a:avLst/>
              <a:gdLst/>
              <a:ahLst/>
              <a:cxnLst>
                <a:cxn ang="0">
                  <a:pos x="67" y="0"/>
                </a:cxn>
                <a:cxn ang="0">
                  <a:pos x="26" y="69"/>
                </a:cxn>
                <a:cxn ang="0">
                  <a:pos x="0" y="284"/>
                </a:cxn>
                <a:cxn ang="0">
                  <a:pos x="34" y="86"/>
                </a:cxn>
                <a:cxn ang="0">
                  <a:pos x="67" y="0"/>
                </a:cxn>
              </a:cxnLst>
              <a:rect l="0" t="0" r="r" b="b"/>
              <a:pathLst>
                <a:path w="67" h="284">
                  <a:moveTo>
                    <a:pt x="67" y="0"/>
                  </a:moveTo>
                  <a:cubicBezTo>
                    <a:pt x="52" y="4"/>
                    <a:pt x="28" y="27"/>
                    <a:pt x="26" y="69"/>
                  </a:cubicBezTo>
                  <a:cubicBezTo>
                    <a:pt x="24" y="111"/>
                    <a:pt x="26" y="166"/>
                    <a:pt x="0" y="284"/>
                  </a:cubicBezTo>
                  <a:cubicBezTo>
                    <a:pt x="18" y="252"/>
                    <a:pt x="30" y="123"/>
                    <a:pt x="34" y="86"/>
                  </a:cubicBezTo>
                  <a:cubicBezTo>
                    <a:pt x="38" y="48"/>
                    <a:pt x="43" y="18"/>
                    <a:pt x="67" y="0"/>
                  </a:cubicBezTo>
                  <a:close/>
                </a:path>
              </a:pathLst>
            </a:custGeom>
            <a:solidFill>
              <a:srgbClr val="D57C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89" name="Freeform 89"/>
            <p:cNvSpPr>
              <a:spLocks/>
            </p:cNvSpPr>
            <p:nvPr/>
          </p:nvSpPr>
          <p:spPr bwMode="auto">
            <a:xfrm>
              <a:off x="916" y="958"/>
              <a:ext cx="82" cy="103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26" y="28"/>
                </a:cxn>
                <a:cxn ang="0">
                  <a:pos x="42" y="0"/>
                </a:cxn>
                <a:cxn ang="0">
                  <a:pos x="26" y="40"/>
                </a:cxn>
                <a:cxn ang="0">
                  <a:pos x="0" y="37"/>
                </a:cxn>
              </a:cxnLst>
              <a:rect l="0" t="0" r="r" b="b"/>
              <a:pathLst>
                <a:path w="42" h="49">
                  <a:moveTo>
                    <a:pt x="0" y="37"/>
                  </a:moveTo>
                  <a:cubicBezTo>
                    <a:pt x="16" y="43"/>
                    <a:pt x="20" y="37"/>
                    <a:pt x="26" y="28"/>
                  </a:cubicBezTo>
                  <a:cubicBezTo>
                    <a:pt x="32" y="19"/>
                    <a:pt x="39" y="3"/>
                    <a:pt x="42" y="0"/>
                  </a:cubicBezTo>
                  <a:cubicBezTo>
                    <a:pt x="37" y="13"/>
                    <a:pt x="36" y="31"/>
                    <a:pt x="26" y="40"/>
                  </a:cubicBezTo>
                  <a:cubicBezTo>
                    <a:pt x="17" y="49"/>
                    <a:pt x="7" y="44"/>
                    <a:pt x="0" y="3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90" name="Freeform 90"/>
            <p:cNvSpPr>
              <a:spLocks/>
            </p:cNvSpPr>
            <p:nvPr/>
          </p:nvSpPr>
          <p:spPr bwMode="auto">
            <a:xfrm>
              <a:off x="830" y="1023"/>
              <a:ext cx="39" cy="63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30"/>
                </a:cxn>
                <a:cxn ang="0">
                  <a:pos x="12" y="0"/>
                </a:cxn>
              </a:cxnLst>
              <a:rect l="0" t="0" r="r" b="b"/>
              <a:pathLst>
                <a:path w="20" h="30">
                  <a:moveTo>
                    <a:pt x="12" y="0"/>
                  </a:moveTo>
                  <a:cubicBezTo>
                    <a:pt x="15" y="14"/>
                    <a:pt x="9" y="27"/>
                    <a:pt x="0" y="30"/>
                  </a:cubicBezTo>
                  <a:cubicBezTo>
                    <a:pt x="15" y="29"/>
                    <a:pt x="20" y="18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91" name="Freeform 91"/>
            <p:cNvSpPr>
              <a:spLocks/>
            </p:cNvSpPr>
            <p:nvPr/>
          </p:nvSpPr>
          <p:spPr bwMode="auto">
            <a:xfrm>
              <a:off x="722" y="1079"/>
              <a:ext cx="75" cy="136"/>
            </a:xfrm>
            <a:custGeom>
              <a:avLst/>
              <a:gdLst/>
              <a:ahLst/>
              <a:cxnLst>
                <a:cxn ang="0">
                  <a:pos x="0" y="53"/>
                </a:cxn>
                <a:cxn ang="0">
                  <a:pos x="26" y="42"/>
                </a:cxn>
                <a:cxn ang="0">
                  <a:pos x="23" y="17"/>
                </a:cxn>
                <a:cxn ang="0">
                  <a:pos x="14" y="0"/>
                </a:cxn>
                <a:cxn ang="0">
                  <a:pos x="31" y="23"/>
                </a:cxn>
                <a:cxn ang="0">
                  <a:pos x="0" y="53"/>
                </a:cxn>
              </a:cxnLst>
              <a:rect l="0" t="0" r="r" b="b"/>
              <a:pathLst>
                <a:path w="38" h="65">
                  <a:moveTo>
                    <a:pt x="0" y="53"/>
                  </a:moveTo>
                  <a:cubicBezTo>
                    <a:pt x="14" y="54"/>
                    <a:pt x="21" y="51"/>
                    <a:pt x="26" y="42"/>
                  </a:cubicBezTo>
                  <a:cubicBezTo>
                    <a:pt x="30" y="33"/>
                    <a:pt x="29" y="28"/>
                    <a:pt x="23" y="17"/>
                  </a:cubicBezTo>
                  <a:cubicBezTo>
                    <a:pt x="18" y="8"/>
                    <a:pt x="14" y="0"/>
                    <a:pt x="14" y="0"/>
                  </a:cubicBezTo>
                  <a:cubicBezTo>
                    <a:pt x="23" y="9"/>
                    <a:pt x="24" y="12"/>
                    <a:pt x="31" y="23"/>
                  </a:cubicBezTo>
                  <a:cubicBezTo>
                    <a:pt x="38" y="35"/>
                    <a:pt x="28" y="65"/>
                    <a:pt x="0" y="5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92" name="Freeform 92"/>
            <p:cNvSpPr>
              <a:spLocks/>
            </p:cNvSpPr>
            <p:nvPr/>
          </p:nvSpPr>
          <p:spPr bwMode="auto">
            <a:xfrm>
              <a:off x="671" y="1236"/>
              <a:ext cx="65" cy="92"/>
            </a:xfrm>
            <a:custGeom>
              <a:avLst/>
              <a:gdLst/>
              <a:ahLst/>
              <a:cxnLst>
                <a:cxn ang="0">
                  <a:pos x="30" y="30"/>
                </a:cxn>
                <a:cxn ang="0">
                  <a:pos x="0" y="40"/>
                </a:cxn>
                <a:cxn ang="0">
                  <a:pos x="21" y="34"/>
                </a:cxn>
                <a:cxn ang="0">
                  <a:pos x="21" y="0"/>
                </a:cxn>
                <a:cxn ang="0">
                  <a:pos x="30" y="30"/>
                </a:cxn>
              </a:cxnLst>
              <a:rect l="0" t="0" r="r" b="b"/>
              <a:pathLst>
                <a:path w="33" h="44">
                  <a:moveTo>
                    <a:pt x="30" y="30"/>
                  </a:moveTo>
                  <a:cubicBezTo>
                    <a:pt x="26" y="42"/>
                    <a:pt x="20" y="44"/>
                    <a:pt x="0" y="40"/>
                  </a:cubicBezTo>
                  <a:cubicBezTo>
                    <a:pt x="0" y="40"/>
                    <a:pt x="14" y="41"/>
                    <a:pt x="21" y="34"/>
                  </a:cubicBezTo>
                  <a:cubicBezTo>
                    <a:pt x="28" y="27"/>
                    <a:pt x="29" y="13"/>
                    <a:pt x="21" y="0"/>
                  </a:cubicBezTo>
                  <a:cubicBezTo>
                    <a:pt x="30" y="9"/>
                    <a:pt x="33" y="20"/>
                    <a:pt x="30" y="3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93" name="Freeform 93"/>
            <p:cNvSpPr>
              <a:spLocks/>
            </p:cNvSpPr>
            <p:nvPr/>
          </p:nvSpPr>
          <p:spPr bwMode="auto">
            <a:xfrm>
              <a:off x="560" y="1489"/>
              <a:ext cx="92" cy="209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32" y="63"/>
                </a:cxn>
                <a:cxn ang="0">
                  <a:pos x="0" y="94"/>
                </a:cxn>
                <a:cxn ang="0">
                  <a:pos x="39" y="67"/>
                </a:cxn>
                <a:cxn ang="0">
                  <a:pos x="37" y="0"/>
                </a:cxn>
              </a:cxnLst>
              <a:rect l="0" t="0" r="r" b="b"/>
              <a:pathLst>
                <a:path w="47" h="100">
                  <a:moveTo>
                    <a:pt x="37" y="0"/>
                  </a:moveTo>
                  <a:cubicBezTo>
                    <a:pt x="44" y="14"/>
                    <a:pt x="41" y="34"/>
                    <a:pt x="32" y="63"/>
                  </a:cubicBezTo>
                  <a:cubicBezTo>
                    <a:pt x="22" y="92"/>
                    <a:pt x="12" y="96"/>
                    <a:pt x="0" y="94"/>
                  </a:cubicBezTo>
                  <a:cubicBezTo>
                    <a:pt x="18" y="100"/>
                    <a:pt x="30" y="94"/>
                    <a:pt x="39" y="67"/>
                  </a:cubicBezTo>
                  <a:cubicBezTo>
                    <a:pt x="47" y="39"/>
                    <a:pt x="45" y="8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94" name="Freeform 94"/>
            <p:cNvSpPr>
              <a:spLocks/>
            </p:cNvSpPr>
            <p:nvPr/>
          </p:nvSpPr>
          <p:spPr bwMode="auto">
            <a:xfrm>
              <a:off x="622" y="1368"/>
              <a:ext cx="49" cy="88"/>
            </a:xfrm>
            <a:custGeom>
              <a:avLst/>
              <a:gdLst/>
              <a:ahLst/>
              <a:cxnLst>
                <a:cxn ang="0">
                  <a:pos x="24" y="23"/>
                </a:cxn>
                <a:cxn ang="0">
                  <a:pos x="0" y="40"/>
                </a:cxn>
                <a:cxn ang="0">
                  <a:pos x="17" y="29"/>
                </a:cxn>
                <a:cxn ang="0">
                  <a:pos x="19" y="0"/>
                </a:cxn>
                <a:cxn ang="0">
                  <a:pos x="24" y="23"/>
                </a:cxn>
              </a:cxnLst>
              <a:rect l="0" t="0" r="r" b="b"/>
              <a:pathLst>
                <a:path w="25" h="42">
                  <a:moveTo>
                    <a:pt x="24" y="23"/>
                  </a:moveTo>
                  <a:cubicBezTo>
                    <a:pt x="22" y="33"/>
                    <a:pt x="21" y="42"/>
                    <a:pt x="0" y="40"/>
                  </a:cubicBezTo>
                  <a:cubicBezTo>
                    <a:pt x="8" y="38"/>
                    <a:pt x="15" y="38"/>
                    <a:pt x="17" y="29"/>
                  </a:cubicBezTo>
                  <a:cubicBezTo>
                    <a:pt x="19" y="20"/>
                    <a:pt x="23" y="13"/>
                    <a:pt x="19" y="0"/>
                  </a:cubicBezTo>
                  <a:cubicBezTo>
                    <a:pt x="23" y="7"/>
                    <a:pt x="25" y="16"/>
                    <a:pt x="24" y="2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95" name="Freeform 95"/>
            <p:cNvSpPr>
              <a:spLocks/>
            </p:cNvSpPr>
            <p:nvPr/>
          </p:nvSpPr>
          <p:spPr bwMode="auto">
            <a:xfrm>
              <a:off x="542" y="1752"/>
              <a:ext cx="80" cy="122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6" y="38"/>
                </a:cxn>
                <a:cxn ang="0">
                  <a:pos x="0" y="58"/>
                </a:cxn>
                <a:cxn ang="0">
                  <a:pos x="37" y="32"/>
                </a:cxn>
                <a:cxn ang="0">
                  <a:pos x="29" y="0"/>
                </a:cxn>
              </a:cxnLst>
              <a:rect l="0" t="0" r="r" b="b"/>
              <a:pathLst>
                <a:path w="41" h="58">
                  <a:moveTo>
                    <a:pt x="29" y="0"/>
                  </a:moveTo>
                  <a:cubicBezTo>
                    <a:pt x="33" y="18"/>
                    <a:pt x="33" y="30"/>
                    <a:pt x="26" y="38"/>
                  </a:cubicBezTo>
                  <a:cubicBezTo>
                    <a:pt x="20" y="46"/>
                    <a:pt x="8" y="56"/>
                    <a:pt x="0" y="58"/>
                  </a:cubicBezTo>
                  <a:cubicBezTo>
                    <a:pt x="20" y="56"/>
                    <a:pt x="33" y="45"/>
                    <a:pt x="37" y="32"/>
                  </a:cubicBezTo>
                  <a:cubicBezTo>
                    <a:pt x="41" y="19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96" name="Freeform 96"/>
            <p:cNvSpPr>
              <a:spLocks/>
            </p:cNvSpPr>
            <p:nvPr/>
          </p:nvSpPr>
          <p:spPr bwMode="auto">
            <a:xfrm>
              <a:off x="552" y="1961"/>
              <a:ext cx="84" cy="121"/>
            </a:xfrm>
            <a:custGeom>
              <a:avLst/>
              <a:gdLst/>
              <a:ahLst/>
              <a:cxnLst>
                <a:cxn ang="0">
                  <a:pos x="0" y="58"/>
                </a:cxn>
                <a:cxn ang="0">
                  <a:pos x="30" y="0"/>
                </a:cxn>
                <a:cxn ang="0">
                  <a:pos x="0" y="58"/>
                </a:cxn>
              </a:cxnLst>
              <a:rect l="0" t="0" r="r" b="b"/>
              <a:pathLst>
                <a:path w="43" h="58">
                  <a:moveTo>
                    <a:pt x="0" y="58"/>
                  </a:moveTo>
                  <a:cubicBezTo>
                    <a:pt x="34" y="46"/>
                    <a:pt x="34" y="14"/>
                    <a:pt x="30" y="0"/>
                  </a:cubicBezTo>
                  <a:cubicBezTo>
                    <a:pt x="37" y="18"/>
                    <a:pt x="43" y="52"/>
                    <a:pt x="0" y="5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97" name="Freeform 97"/>
            <p:cNvSpPr>
              <a:spLocks/>
            </p:cNvSpPr>
            <p:nvPr/>
          </p:nvSpPr>
          <p:spPr bwMode="auto">
            <a:xfrm>
              <a:off x="342" y="1541"/>
              <a:ext cx="59" cy="186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5" y="34"/>
                </a:cxn>
                <a:cxn ang="0">
                  <a:pos x="20" y="52"/>
                </a:cxn>
                <a:cxn ang="0">
                  <a:pos x="0" y="89"/>
                </a:cxn>
                <a:cxn ang="0">
                  <a:pos x="13" y="50"/>
                </a:cxn>
                <a:cxn ang="0">
                  <a:pos x="18" y="27"/>
                </a:cxn>
                <a:cxn ang="0">
                  <a:pos x="18" y="0"/>
                </a:cxn>
              </a:cxnLst>
              <a:rect l="0" t="0" r="r" b="b"/>
              <a:pathLst>
                <a:path w="30" h="89">
                  <a:moveTo>
                    <a:pt x="18" y="0"/>
                  </a:moveTo>
                  <a:cubicBezTo>
                    <a:pt x="16" y="16"/>
                    <a:pt x="20" y="23"/>
                    <a:pt x="25" y="34"/>
                  </a:cubicBezTo>
                  <a:cubicBezTo>
                    <a:pt x="30" y="44"/>
                    <a:pt x="30" y="45"/>
                    <a:pt x="20" y="52"/>
                  </a:cubicBezTo>
                  <a:cubicBezTo>
                    <a:pt x="11" y="58"/>
                    <a:pt x="0" y="60"/>
                    <a:pt x="0" y="89"/>
                  </a:cubicBezTo>
                  <a:cubicBezTo>
                    <a:pt x="0" y="58"/>
                    <a:pt x="7" y="57"/>
                    <a:pt x="13" y="50"/>
                  </a:cubicBezTo>
                  <a:cubicBezTo>
                    <a:pt x="20" y="42"/>
                    <a:pt x="21" y="41"/>
                    <a:pt x="18" y="27"/>
                  </a:cubicBezTo>
                  <a:cubicBezTo>
                    <a:pt x="15" y="12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98" name="Freeform 98"/>
            <p:cNvSpPr>
              <a:spLocks/>
            </p:cNvSpPr>
            <p:nvPr/>
          </p:nvSpPr>
          <p:spPr bwMode="auto">
            <a:xfrm>
              <a:off x="383" y="1309"/>
              <a:ext cx="73" cy="184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33" y="35"/>
                </a:cxn>
                <a:cxn ang="0">
                  <a:pos x="27" y="51"/>
                </a:cxn>
                <a:cxn ang="0">
                  <a:pos x="0" y="88"/>
                </a:cxn>
                <a:cxn ang="0">
                  <a:pos x="21" y="48"/>
                </a:cxn>
                <a:cxn ang="0">
                  <a:pos x="27" y="26"/>
                </a:cxn>
                <a:cxn ang="0">
                  <a:pos x="32" y="0"/>
                </a:cxn>
              </a:cxnLst>
              <a:rect l="0" t="0" r="r" b="b"/>
              <a:pathLst>
                <a:path w="37" h="88">
                  <a:moveTo>
                    <a:pt x="32" y="0"/>
                  </a:moveTo>
                  <a:cubicBezTo>
                    <a:pt x="28" y="16"/>
                    <a:pt x="30" y="23"/>
                    <a:pt x="33" y="35"/>
                  </a:cubicBezTo>
                  <a:cubicBezTo>
                    <a:pt x="37" y="46"/>
                    <a:pt x="37" y="46"/>
                    <a:pt x="27" y="51"/>
                  </a:cubicBezTo>
                  <a:cubicBezTo>
                    <a:pt x="19" y="54"/>
                    <a:pt x="5" y="59"/>
                    <a:pt x="0" y="88"/>
                  </a:cubicBezTo>
                  <a:cubicBezTo>
                    <a:pt x="5" y="57"/>
                    <a:pt x="13" y="54"/>
                    <a:pt x="21" y="48"/>
                  </a:cubicBezTo>
                  <a:cubicBezTo>
                    <a:pt x="29" y="42"/>
                    <a:pt x="28" y="41"/>
                    <a:pt x="27" y="26"/>
                  </a:cubicBezTo>
                  <a:cubicBezTo>
                    <a:pt x="26" y="1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299" name="Freeform 99"/>
            <p:cNvSpPr>
              <a:spLocks/>
            </p:cNvSpPr>
            <p:nvPr/>
          </p:nvSpPr>
          <p:spPr bwMode="auto">
            <a:xfrm>
              <a:off x="479" y="1213"/>
              <a:ext cx="47" cy="71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20" y="27"/>
                </a:cxn>
                <a:cxn ang="0">
                  <a:pos x="22" y="17"/>
                </a:cxn>
                <a:cxn ang="0">
                  <a:pos x="19" y="0"/>
                </a:cxn>
                <a:cxn ang="0">
                  <a:pos x="18" y="19"/>
                </a:cxn>
                <a:cxn ang="0">
                  <a:pos x="10" y="28"/>
                </a:cxn>
                <a:cxn ang="0">
                  <a:pos x="0" y="34"/>
                </a:cxn>
              </a:cxnLst>
              <a:rect l="0" t="0" r="r" b="b"/>
              <a:pathLst>
                <a:path w="24" h="34">
                  <a:moveTo>
                    <a:pt x="0" y="34"/>
                  </a:moveTo>
                  <a:cubicBezTo>
                    <a:pt x="10" y="29"/>
                    <a:pt x="16" y="29"/>
                    <a:pt x="20" y="27"/>
                  </a:cubicBezTo>
                  <a:cubicBezTo>
                    <a:pt x="23" y="26"/>
                    <a:pt x="24" y="24"/>
                    <a:pt x="22" y="17"/>
                  </a:cubicBezTo>
                  <a:cubicBezTo>
                    <a:pt x="20" y="11"/>
                    <a:pt x="19" y="2"/>
                    <a:pt x="19" y="0"/>
                  </a:cubicBezTo>
                  <a:cubicBezTo>
                    <a:pt x="17" y="10"/>
                    <a:pt x="18" y="15"/>
                    <a:pt x="18" y="19"/>
                  </a:cubicBezTo>
                  <a:cubicBezTo>
                    <a:pt x="19" y="24"/>
                    <a:pt x="19" y="24"/>
                    <a:pt x="10" y="28"/>
                  </a:cubicBezTo>
                  <a:cubicBezTo>
                    <a:pt x="3" y="31"/>
                    <a:pt x="0" y="34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00" name="Freeform 100"/>
            <p:cNvSpPr>
              <a:spLocks/>
            </p:cNvSpPr>
            <p:nvPr/>
          </p:nvSpPr>
          <p:spPr bwMode="auto">
            <a:xfrm>
              <a:off x="330" y="1786"/>
              <a:ext cx="59" cy="115"/>
            </a:xfrm>
            <a:custGeom>
              <a:avLst/>
              <a:gdLst/>
              <a:ahLst/>
              <a:cxnLst>
                <a:cxn ang="0">
                  <a:pos x="18" y="25"/>
                </a:cxn>
                <a:cxn ang="0">
                  <a:pos x="14" y="35"/>
                </a:cxn>
                <a:cxn ang="0">
                  <a:pos x="0" y="55"/>
                </a:cxn>
                <a:cxn ang="0">
                  <a:pos x="22" y="35"/>
                </a:cxn>
                <a:cxn ang="0">
                  <a:pos x="21" y="23"/>
                </a:cxn>
                <a:cxn ang="0">
                  <a:pos x="9" y="0"/>
                </a:cxn>
                <a:cxn ang="0">
                  <a:pos x="18" y="25"/>
                </a:cxn>
              </a:cxnLst>
              <a:rect l="0" t="0" r="r" b="b"/>
              <a:pathLst>
                <a:path w="30" h="55">
                  <a:moveTo>
                    <a:pt x="18" y="25"/>
                  </a:moveTo>
                  <a:cubicBezTo>
                    <a:pt x="22" y="30"/>
                    <a:pt x="19" y="31"/>
                    <a:pt x="14" y="35"/>
                  </a:cubicBezTo>
                  <a:cubicBezTo>
                    <a:pt x="8" y="40"/>
                    <a:pt x="2" y="43"/>
                    <a:pt x="0" y="55"/>
                  </a:cubicBezTo>
                  <a:cubicBezTo>
                    <a:pt x="4" y="46"/>
                    <a:pt x="14" y="39"/>
                    <a:pt x="22" y="35"/>
                  </a:cubicBezTo>
                  <a:cubicBezTo>
                    <a:pt x="30" y="32"/>
                    <a:pt x="28" y="27"/>
                    <a:pt x="21" y="23"/>
                  </a:cubicBezTo>
                  <a:cubicBezTo>
                    <a:pt x="14" y="18"/>
                    <a:pt x="10" y="10"/>
                    <a:pt x="9" y="0"/>
                  </a:cubicBezTo>
                  <a:cubicBezTo>
                    <a:pt x="9" y="5"/>
                    <a:pt x="11" y="17"/>
                    <a:pt x="18" y="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01" name="Freeform 101"/>
            <p:cNvSpPr>
              <a:spLocks/>
            </p:cNvSpPr>
            <p:nvPr/>
          </p:nvSpPr>
          <p:spPr bwMode="auto">
            <a:xfrm>
              <a:off x="1020" y="958"/>
              <a:ext cx="82" cy="103"/>
            </a:xfrm>
            <a:custGeom>
              <a:avLst/>
              <a:gdLst/>
              <a:ahLst/>
              <a:cxnLst>
                <a:cxn ang="0">
                  <a:pos x="42" y="37"/>
                </a:cxn>
                <a:cxn ang="0">
                  <a:pos x="16" y="28"/>
                </a:cxn>
                <a:cxn ang="0">
                  <a:pos x="0" y="0"/>
                </a:cxn>
                <a:cxn ang="0">
                  <a:pos x="16" y="40"/>
                </a:cxn>
                <a:cxn ang="0">
                  <a:pos x="42" y="37"/>
                </a:cxn>
              </a:cxnLst>
              <a:rect l="0" t="0" r="r" b="b"/>
              <a:pathLst>
                <a:path w="42" h="49">
                  <a:moveTo>
                    <a:pt x="42" y="37"/>
                  </a:moveTo>
                  <a:cubicBezTo>
                    <a:pt x="27" y="43"/>
                    <a:pt x="22" y="37"/>
                    <a:pt x="16" y="28"/>
                  </a:cubicBezTo>
                  <a:cubicBezTo>
                    <a:pt x="10" y="19"/>
                    <a:pt x="4" y="3"/>
                    <a:pt x="0" y="0"/>
                  </a:cubicBezTo>
                  <a:cubicBezTo>
                    <a:pt x="5" y="13"/>
                    <a:pt x="7" y="31"/>
                    <a:pt x="16" y="40"/>
                  </a:cubicBezTo>
                  <a:cubicBezTo>
                    <a:pt x="26" y="49"/>
                    <a:pt x="35" y="44"/>
                    <a:pt x="42" y="3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02" name="Freeform 102"/>
            <p:cNvSpPr>
              <a:spLocks/>
            </p:cNvSpPr>
            <p:nvPr/>
          </p:nvSpPr>
          <p:spPr bwMode="auto">
            <a:xfrm>
              <a:off x="1151" y="1023"/>
              <a:ext cx="37" cy="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9" y="30"/>
                </a:cxn>
                <a:cxn ang="0">
                  <a:pos x="7" y="0"/>
                </a:cxn>
              </a:cxnLst>
              <a:rect l="0" t="0" r="r" b="b"/>
              <a:pathLst>
                <a:path w="19" h="30">
                  <a:moveTo>
                    <a:pt x="7" y="0"/>
                  </a:moveTo>
                  <a:cubicBezTo>
                    <a:pt x="5" y="14"/>
                    <a:pt x="11" y="27"/>
                    <a:pt x="19" y="30"/>
                  </a:cubicBezTo>
                  <a:cubicBezTo>
                    <a:pt x="5" y="29"/>
                    <a:pt x="0" y="18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03" name="Freeform 103"/>
            <p:cNvSpPr>
              <a:spLocks/>
            </p:cNvSpPr>
            <p:nvPr/>
          </p:nvSpPr>
          <p:spPr bwMode="auto">
            <a:xfrm>
              <a:off x="1222" y="1079"/>
              <a:ext cx="76" cy="136"/>
            </a:xfrm>
            <a:custGeom>
              <a:avLst/>
              <a:gdLst/>
              <a:ahLst/>
              <a:cxnLst>
                <a:cxn ang="0">
                  <a:pos x="39" y="53"/>
                </a:cxn>
                <a:cxn ang="0">
                  <a:pos x="13" y="42"/>
                </a:cxn>
                <a:cxn ang="0">
                  <a:pos x="16" y="17"/>
                </a:cxn>
                <a:cxn ang="0">
                  <a:pos x="25" y="0"/>
                </a:cxn>
                <a:cxn ang="0">
                  <a:pos x="7" y="23"/>
                </a:cxn>
                <a:cxn ang="0">
                  <a:pos x="39" y="53"/>
                </a:cxn>
              </a:cxnLst>
              <a:rect l="0" t="0" r="r" b="b"/>
              <a:pathLst>
                <a:path w="39" h="65">
                  <a:moveTo>
                    <a:pt x="39" y="53"/>
                  </a:moveTo>
                  <a:cubicBezTo>
                    <a:pt x="24" y="54"/>
                    <a:pt x="17" y="51"/>
                    <a:pt x="13" y="42"/>
                  </a:cubicBezTo>
                  <a:cubicBezTo>
                    <a:pt x="8" y="33"/>
                    <a:pt x="10" y="28"/>
                    <a:pt x="16" y="17"/>
                  </a:cubicBezTo>
                  <a:cubicBezTo>
                    <a:pt x="21" y="8"/>
                    <a:pt x="25" y="0"/>
                    <a:pt x="25" y="0"/>
                  </a:cubicBezTo>
                  <a:cubicBezTo>
                    <a:pt x="15" y="9"/>
                    <a:pt x="14" y="12"/>
                    <a:pt x="7" y="23"/>
                  </a:cubicBezTo>
                  <a:cubicBezTo>
                    <a:pt x="0" y="35"/>
                    <a:pt x="10" y="65"/>
                    <a:pt x="39" y="5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04" name="Freeform 104"/>
            <p:cNvSpPr>
              <a:spLocks/>
            </p:cNvSpPr>
            <p:nvPr/>
          </p:nvSpPr>
          <p:spPr bwMode="auto">
            <a:xfrm>
              <a:off x="1282" y="1236"/>
              <a:ext cx="65" cy="92"/>
            </a:xfrm>
            <a:custGeom>
              <a:avLst/>
              <a:gdLst/>
              <a:ahLst/>
              <a:cxnLst>
                <a:cxn ang="0">
                  <a:pos x="3" y="30"/>
                </a:cxn>
                <a:cxn ang="0">
                  <a:pos x="33" y="40"/>
                </a:cxn>
                <a:cxn ang="0">
                  <a:pos x="12" y="34"/>
                </a:cxn>
                <a:cxn ang="0">
                  <a:pos x="13" y="0"/>
                </a:cxn>
                <a:cxn ang="0">
                  <a:pos x="3" y="30"/>
                </a:cxn>
              </a:cxnLst>
              <a:rect l="0" t="0" r="r" b="b"/>
              <a:pathLst>
                <a:path w="33" h="44">
                  <a:moveTo>
                    <a:pt x="3" y="30"/>
                  </a:moveTo>
                  <a:cubicBezTo>
                    <a:pt x="8" y="42"/>
                    <a:pt x="13" y="44"/>
                    <a:pt x="33" y="40"/>
                  </a:cubicBezTo>
                  <a:cubicBezTo>
                    <a:pt x="33" y="40"/>
                    <a:pt x="19" y="41"/>
                    <a:pt x="12" y="34"/>
                  </a:cubicBezTo>
                  <a:cubicBezTo>
                    <a:pt x="5" y="27"/>
                    <a:pt x="4" y="13"/>
                    <a:pt x="13" y="0"/>
                  </a:cubicBezTo>
                  <a:cubicBezTo>
                    <a:pt x="4" y="9"/>
                    <a:pt x="0" y="20"/>
                    <a:pt x="3" y="3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05" name="Freeform 105"/>
            <p:cNvSpPr>
              <a:spLocks/>
            </p:cNvSpPr>
            <p:nvPr/>
          </p:nvSpPr>
          <p:spPr bwMode="auto">
            <a:xfrm>
              <a:off x="1367" y="1489"/>
              <a:ext cx="92" cy="209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6" y="63"/>
                </a:cxn>
                <a:cxn ang="0">
                  <a:pos x="47" y="94"/>
                </a:cxn>
                <a:cxn ang="0">
                  <a:pos x="9" y="67"/>
                </a:cxn>
                <a:cxn ang="0">
                  <a:pos x="11" y="0"/>
                </a:cxn>
              </a:cxnLst>
              <a:rect l="0" t="0" r="r" b="b"/>
              <a:pathLst>
                <a:path w="47" h="100">
                  <a:moveTo>
                    <a:pt x="11" y="0"/>
                  </a:moveTo>
                  <a:cubicBezTo>
                    <a:pt x="4" y="14"/>
                    <a:pt x="6" y="34"/>
                    <a:pt x="16" y="63"/>
                  </a:cubicBezTo>
                  <a:cubicBezTo>
                    <a:pt x="25" y="92"/>
                    <a:pt x="36" y="96"/>
                    <a:pt x="47" y="94"/>
                  </a:cubicBezTo>
                  <a:cubicBezTo>
                    <a:pt x="29" y="100"/>
                    <a:pt x="17" y="94"/>
                    <a:pt x="9" y="67"/>
                  </a:cubicBezTo>
                  <a:cubicBezTo>
                    <a:pt x="0" y="39"/>
                    <a:pt x="3" y="8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06" name="Freeform 106"/>
            <p:cNvSpPr>
              <a:spLocks/>
            </p:cNvSpPr>
            <p:nvPr/>
          </p:nvSpPr>
          <p:spPr bwMode="auto">
            <a:xfrm>
              <a:off x="1347" y="1368"/>
              <a:ext cx="51" cy="88"/>
            </a:xfrm>
            <a:custGeom>
              <a:avLst/>
              <a:gdLst/>
              <a:ahLst/>
              <a:cxnLst>
                <a:cxn ang="0">
                  <a:pos x="1" y="23"/>
                </a:cxn>
                <a:cxn ang="0">
                  <a:pos x="26" y="40"/>
                </a:cxn>
                <a:cxn ang="0">
                  <a:pos x="8" y="29"/>
                </a:cxn>
                <a:cxn ang="0">
                  <a:pos x="6" y="0"/>
                </a:cxn>
                <a:cxn ang="0">
                  <a:pos x="1" y="23"/>
                </a:cxn>
              </a:cxnLst>
              <a:rect l="0" t="0" r="r" b="b"/>
              <a:pathLst>
                <a:path w="26" h="42">
                  <a:moveTo>
                    <a:pt x="1" y="23"/>
                  </a:moveTo>
                  <a:cubicBezTo>
                    <a:pt x="3" y="33"/>
                    <a:pt x="5" y="42"/>
                    <a:pt x="26" y="40"/>
                  </a:cubicBezTo>
                  <a:cubicBezTo>
                    <a:pt x="18" y="38"/>
                    <a:pt x="11" y="38"/>
                    <a:pt x="8" y="29"/>
                  </a:cubicBezTo>
                  <a:cubicBezTo>
                    <a:pt x="6" y="20"/>
                    <a:pt x="3" y="13"/>
                    <a:pt x="6" y="0"/>
                  </a:cubicBezTo>
                  <a:cubicBezTo>
                    <a:pt x="2" y="7"/>
                    <a:pt x="0" y="16"/>
                    <a:pt x="1" y="2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07" name="Freeform 107"/>
            <p:cNvSpPr>
              <a:spLocks/>
            </p:cNvSpPr>
            <p:nvPr/>
          </p:nvSpPr>
          <p:spPr bwMode="auto">
            <a:xfrm>
              <a:off x="1398" y="1752"/>
              <a:ext cx="80" cy="122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4" y="38"/>
                </a:cxn>
                <a:cxn ang="0">
                  <a:pos x="41" y="58"/>
                </a:cxn>
                <a:cxn ang="0">
                  <a:pos x="3" y="32"/>
                </a:cxn>
                <a:cxn ang="0">
                  <a:pos x="12" y="0"/>
                </a:cxn>
              </a:cxnLst>
              <a:rect l="0" t="0" r="r" b="b"/>
              <a:pathLst>
                <a:path w="41" h="58">
                  <a:moveTo>
                    <a:pt x="12" y="0"/>
                  </a:moveTo>
                  <a:cubicBezTo>
                    <a:pt x="8" y="18"/>
                    <a:pt x="8" y="30"/>
                    <a:pt x="14" y="38"/>
                  </a:cubicBezTo>
                  <a:cubicBezTo>
                    <a:pt x="20" y="46"/>
                    <a:pt x="33" y="56"/>
                    <a:pt x="41" y="58"/>
                  </a:cubicBezTo>
                  <a:cubicBezTo>
                    <a:pt x="20" y="56"/>
                    <a:pt x="7" y="45"/>
                    <a:pt x="3" y="32"/>
                  </a:cubicBezTo>
                  <a:cubicBezTo>
                    <a:pt x="0" y="19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08" name="Freeform 108"/>
            <p:cNvSpPr>
              <a:spLocks/>
            </p:cNvSpPr>
            <p:nvPr/>
          </p:nvSpPr>
          <p:spPr bwMode="auto">
            <a:xfrm>
              <a:off x="1384" y="1961"/>
              <a:ext cx="84" cy="121"/>
            </a:xfrm>
            <a:custGeom>
              <a:avLst/>
              <a:gdLst/>
              <a:ahLst/>
              <a:cxnLst>
                <a:cxn ang="0">
                  <a:pos x="43" y="58"/>
                </a:cxn>
                <a:cxn ang="0">
                  <a:pos x="12" y="0"/>
                </a:cxn>
                <a:cxn ang="0">
                  <a:pos x="43" y="58"/>
                </a:cxn>
              </a:cxnLst>
              <a:rect l="0" t="0" r="r" b="b"/>
              <a:pathLst>
                <a:path w="43" h="58">
                  <a:moveTo>
                    <a:pt x="43" y="58"/>
                  </a:moveTo>
                  <a:cubicBezTo>
                    <a:pt x="9" y="46"/>
                    <a:pt x="9" y="14"/>
                    <a:pt x="12" y="0"/>
                  </a:cubicBezTo>
                  <a:cubicBezTo>
                    <a:pt x="5" y="18"/>
                    <a:pt x="0" y="52"/>
                    <a:pt x="43" y="5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09" name="Freeform 109"/>
            <p:cNvSpPr>
              <a:spLocks/>
            </p:cNvSpPr>
            <p:nvPr/>
          </p:nvSpPr>
          <p:spPr bwMode="auto">
            <a:xfrm>
              <a:off x="1617" y="1541"/>
              <a:ext cx="61" cy="18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5" y="34"/>
                </a:cxn>
                <a:cxn ang="0">
                  <a:pos x="10" y="52"/>
                </a:cxn>
                <a:cxn ang="0">
                  <a:pos x="31" y="89"/>
                </a:cxn>
                <a:cxn ang="0">
                  <a:pos x="17" y="50"/>
                </a:cxn>
                <a:cxn ang="0">
                  <a:pos x="13" y="27"/>
                </a:cxn>
                <a:cxn ang="0">
                  <a:pos x="13" y="0"/>
                </a:cxn>
              </a:cxnLst>
              <a:rect l="0" t="0" r="r" b="b"/>
              <a:pathLst>
                <a:path w="31" h="89">
                  <a:moveTo>
                    <a:pt x="13" y="0"/>
                  </a:moveTo>
                  <a:cubicBezTo>
                    <a:pt x="14" y="16"/>
                    <a:pt x="11" y="23"/>
                    <a:pt x="5" y="34"/>
                  </a:cubicBezTo>
                  <a:cubicBezTo>
                    <a:pt x="0" y="44"/>
                    <a:pt x="1" y="45"/>
                    <a:pt x="10" y="52"/>
                  </a:cubicBezTo>
                  <a:cubicBezTo>
                    <a:pt x="19" y="58"/>
                    <a:pt x="30" y="60"/>
                    <a:pt x="31" y="89"/>
                  </a:cubicBezTo>
                  <a:cubicBezTo>
                    <a:pt x="31" y="58"/>
                    <a:pt x="24" y="57"/>
                    <a:pt x="17" y="50"/>
                  </a:cubicBezTo>
                  <a:cubicBezTo>
                    <a:pt x="10" y="42"/>
                    <a:pt x="9" y="41"/>
                    <a:pt x="13" y="27"/>
                  </a:cubicBezTo>
                  <a:cubicBezTo>
                    <a:pt x="16" y="12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10" name="Freeform 110"/>
            <p:cNvSpPr>
              <a:spLocks/>
            </p:cNvSpPr>
            <p:nvPr/>
          </p:nvSpPr>
          <p:spPr bwMode="auto">
            <a:xfrm>
              <a:off x="1562" y="1309"/>
              <a:ext cx="75" cy="184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35"/>
                </a:cxn>
                <a:cxn ang="0">
                  <a:pos x="11" y="51"/>
                </a:cxn>
                <a:cxn ang="0">
                  <a:pos x="38" y="88"/>
                </a:cxn>
                <a:cxn ang="0">
                  <a:pos x="16" y="48"/>
                </a:cxn>
                <a:cxn ang="0">
                  <a:pos x="10" y="26"/>
                </a:cxn>
                <a:cxn ang="0">
                  <a:pos x="6" y="0"/>
                </a:cxn>
              </a:cxnLst>
              <a:rect l="0" t="0" r="r" b="b"/>
              <a:pathLst>
                <a:path w="38" h="88">
                  <a:moveTo>
                    <a:pt x="6" y="0"/>
                  </a:moveTo>
                  <a:cubicBezTo>
                    <a:pt x="10" y="16"/>
                    <a:pt x="8" y="23"/>
                    <a:pt x="4" y="35"/>
                  </a:cubicBezTo>
                  <a:cubicBezTo>
                    <a:pt x="1" y="46"/>
                    <a:pt x="0" y="46"/>
                    <a:pt x="11" y="51"/>
                  </a:cubicBezTo>
                  <a:cubicBezTo>
                    <a:pt x="18" y="54"/>
                    <a:pt x="32" y="59"/>
                    <a:pt x="38" y="88"/>
                  </a:cubicBezTo>
                  <a:cubicBezTo>
                    <a:pt x="32" y="57"/>
                    <a:pt x="24" y="54"/>
                    <a:pt x="16" y="48"/>
                  </a:cubicBezTo>
                  <a:cubicBezTo>
                    <a:pt x="9" y="42"/>
                    <a:pt x="9" y="41"/>
                    <a:pt x="10" y="26"/>
                  </a:cubicBezTo>
                  <a:cubicBezTo>
                    <a:pt x="11" y="12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11" name="Freeform 111"/>
            <p:cNvSpPr>
              <a:spLocks/>
            </p:cNvSpPr>
            <p:nvPr/>
          </p:nvSpPr>
          <p:spPr bwMode="auto">
            <a:xfrm>
              <a:off x="1494" y="1213"/>
              <a:ext cx="45" cy="71"/>
            </a:xfrm>
            <a:custGeom>
              <a:avLst/>
              <a:gdLst/>
              <a:ahLst/>
              <a:cxnLst>
                <a:cxn ang="0">
                  <a:pos x="23" y="34"/>
                </a:cxn>
                <a:cxn ang="0">
                  <a:pos x="4" y="27"/>
                </a:cxn>
                <a:cxn ang="0">
                  <a:pos x="2" y="17"/>
                </a:cxn>
                <a:cxn ang="0">
                  <a:pos x="4" y="0"/>
                </a:cxn>
                <a:cxn ang="0">
                  <a:pos x="5" y="19"/>
                </a:cxn>
                <a:cxn ang="0">
                  <a:pos x="14" y="28"/>
                </a:cxn>
                <a:cxn ang="0">
                  <a:pos x="23" y="34"/>
                </a:cxn>
              </a:cxnLst>
              <a:rect l="0" t="0" r="r" b="b"/>
              <a:pathLst>
                <a:path w="23" h="34">
                  <a:moveTo>
                    <a:pt x="23" y="34"/>
                  </a:moveTo>
                  <a:cubicBezTo>
                    <a:pt x="14" y="29"/>
                    <a:pt x="7" y="29"/>
                    <a:pt x="4" y="27"/>
                  </a:cubicBezTo>
                  <a:cubicBezTo>
                    <a:pt x="0" y="26"/>
                    <a:pt x="0" y="24"/>
                    <a:pt x="2" y="17"/>
                  </a:cubicBezTo>
                  <a:cubicBezTo>
                    <a:pt x="3" y="11"/>
                    <a:pt x="4" y="2"/>
                    <a:pt x="4" y="0"/>
                  </a:cubicBezTo>
                  <a:cubicBezTo>
                    <a:pt x="6" y="10"/>
                    <a:pt x="6" y="15"/>
                    <a:pt x="5" y="19"/>
                  </a:cubicBezTo>
                  <a:cubicBezTo>
                    <a:pt x="5" y="24"/>
                    <a:pt x="5" y="24"/>
                    <a:pt x="14" y="28"/>
                  </a:cubicBezTo>
                  <a:cubicBezTo>
                    <a:pt x="21" y="31"/>
                    <a:pt x="23" y="34"/>
                    <a:pt x="23" y="3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12" name="Freeform 112"/>
            <p:cNvSpPr>
              <a:spLocks/>
            </p:cNvSpPr>
            <p:nvPr/>
          </p:nvSpPr>
          <p:spPr bwMode="auto">
            <a:xfrm>
              <a:off x="1631" y="1786"/>
              <a:ext cx="59" cy="115"/>
            </a:xfrm>
            <a:custGeom>
              <a:avLst/>
              <a:gdLst/>
              <a:ahLst/>
              <a:cxnLst>
                <a:cxn ang="0">
                  <a:pos x="11" y="25"/>
                </a:cxn>
                <a:cxn ang="0">
                  <a:pos x="16" y="35"/>
                </a:cxn>
                <a:cxn ang="0">
                  <a:pos x="30" y="55"/>
                </a:cxn>
                <a:cxn ang="0">
                  <a:pos x="8" y="35"/>
                </a:cxn>
                <a:cxn ang="0">
                  <a:pos x="8" y="23"/>
                </a:cxn>
                <a:cxn ang="0">
                  <a:pos x="20" y="0"/>
                </a:cxn>
                <a:cxn ang="0">
                  <a:pos x="11" y="25"/>
                </a:cxn>
              </a:cxnLst>
              <a:rect l="0" t="0" r="r" b="b"/>
              <a:pathLst>
                <a:path w="30" h="55">
                  <a:moveTo>
                    <a:pt x="11" y="25"/>
                  </a:moveTo>
                  <a:cubicBezTo>
                    <a:pt x="7" y="30"/>
                    <a:pt x="11" y="31"/>
                    <a:pt x="16" y="35"/>
                  </a:cubicBezTo>
                  <a:cubicBezTo>
                    <a:pt x="21" y="40"/>
                    <a:pt x="27" y="43"/>
                    <a:pt x="30" y="55"/>
                  </a:cubicBezTo>
                  <a:cubicBezTo>
                    <a:pt x="26" y="46"/>
                    <a:pt x="15" y="39"/>
                    <a:pt x="8" y="35"/>
                  </a:cubicBezTo>
                  <a:cubicBezTo>
                    <a:pt x="0" y="32"/>
                    <a:pt x="1" y="27"/>
                    <a:pt x="8" y="23"/>
                  </a:cubicBezTo>
                  <a:cubicBezTo>
                    <a:pt x="16" y="18"/>
                    <a:pt x="19" y="10"/>
                    <a:pt x="20" y="0"/>
                  </a:cubicBezTo>
                  <a:cubicBezTo>
                    <a:pt x="20" y="5"/>
                    <a:pt x="18" y="17"/>
                    <a:pt x="11" y="2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13" name="Freeform 113"/>
            <p:cNvSpPr>
              <a:spLocks/>
            </p:cNvSpPr>
            <p:nvPr/>
          </p:nvSpPr>
          <p:spPr bwMode="auto">
            <a:xfrm>
              <a:off x="708" y="1575"/>
              <a:ext cx="40" cy="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0" y="2"/>
                </a:cxn>
              </a:cxnLst>
              <a:rect l="0" t="0" r="r" b="b"/>
              <a:pathLst>
                <a:path w="20" h="2">
                  <a:moveTo>
                    <a:pt x="0" y="2"/>
                  </a:moveTo>
                  <a:cubicBezTo>
                    <a:pt x="6" y="0"/>
                    <a:pt x="14" y="0"/>
                    <a:pt x="20" y="2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14" name="Freeform 114"/>
            <p:cNvSpPr>
              <a:spLocks/>
            </p:cNvSpPr>
            <p:nvPr/>
          </p:nvSpPr>
          <p:spPr bwMode="auto">
            <a:xfrm>
              <a:off x="753" y="1577"/>
              <a:ext cx="36" cy="2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6" y="2"/>
                </a:cxn>
              </a:cxnLst>
              <a:rect l="0" t="0" r="r" b="b"/>
              <a:pathLst>
                <a:path w="18" h="11">
                  <a:moveTo>
                    <a:pt x="5" y="0"/>
                  </a:moveTo>
                  <a:cubicBezTo>
                    <a:pt x="0" y="10"/>
                    <a:pt x="18" y="11"/>
                    <a:pt x="16" y="2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15" name="Freeform 115"/>
            <p:cNvSpPr>
              <a:spLocks/>
            </p:cNvSpPr>
            <p:nvPr/>
          </p:nvSpPr>
          <p:spPr bwMode="auto">
            <a:xfrm>
              <a:off x="1247" y="1575"/>
              <a:ext cx="31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5"/>
                </a:cxn>
              </a:cxnLst>
              <a:rect l="0" t="0" r="r" b="b"/>
              <a:pathLst>
                <a:path w="16" h="5">
                  <a:moveTo>
                    <a:pt x="0" y="0"/>
                  </a:moveTo>
                  <a:cubicBezTo>
                    <a:pt x="5" y="1"/>
                    <a:pt x="12" y="3"/>
                    <a:pt x="16" y="5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16" name="Freeform 116"/>
            <p:cNvSpPr>
              <a:spLocks/>
            </p:cNvSpPr>
            <p:nvPr/>
          </p:nvSpPr>
          <p:spPr bwMode="auto">
            <a:xfrm>
              <a:off x="1204" y="1564"/>
              <a:ext cx="22" cy="19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6" y="9"/>
                </a:cxn>
                <a:cxn ang="0">
                  <a:pos x="0" y="2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10" y="5"/>
                    <a:pt x="11" y="9"/>
                    <a:pt x="6" y="9"/>
                  </a:cubicBezTo>
                  <a:cubicBezTo>
                    <a:pt x="2" y="8"/>
                    <a:pt x="0" y="5"/>
                    <a:pt x="0" y="2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17" name="Freeform 117"/>
            <p:cNvSpPr>
              <a:spLocks/>
            </p:cNvSpPr>
            <p:nvPr/>
          </p:nvSpPr>
          <p:spPr bwMode="auto">
            <a:xfrm>
              <a:off x="1204" y="1389"/>
              <a:ext cx="65" cy="1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33" y="6"/>
                </a:cxn>
              </a:cxnLst>
              <a:rect l="0" t="0" r="r" b="b"/>
              <a:pathLst>
                <a:path w="33" h="6">
                  <a:moveTo>
                    <a:pt x="0" y="2"/>
                  </a:moveTo>
                  <a:cubicBezTo>
                    <a:pt x="12" y="2"/>
                    <a:pt x="24" y="0"/>
                    <a:pt x="33" y="6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18" name="Freeform 118"/>
            <p:cNvSpPr>
              <a:spLocks/>
            </p:cNvSpPr>
            <p:nvPr/>
          </p:nvSpPr>
          <p:spPr bwMode="auto">
            <a:xfrm>
              <a:off x="1179" y="1288"/>
              <a:ext cx="19" cy="19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0" y="9"/>
                </a:cxn>
                <a:cxn ang="0">
                  <a:pos x="0" y="5"/>
                </a:cxn>
              </a:cxnLst>
              <a:rect l="0" t="0" r="r" b="b"/>
              <a:pathLst>
                <a:path w="10" h="9">
                  <a:moveTo>
                    <a:pt x="8" y="0"/>
                  </a:moveTo>
                  <a:cubicBezTo>
                    <a:pt x="8" y="3"/>
                    <a:pt x="10" y="6"/>
                    <a:pt x="10" y="9"/>
                  </a:cubicBezTo>
                  <a:cubicBezTo>
                    <a:pt x="6" y="9"/>
                    <a:pt x="3" y="7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19" name="Freeform 119"/>
            <p:cNvSpPr>
              <a:spLocks/>
            </p:cNvSpPr>
            <p:nvPr/>
          </p:nvSpPr>
          <p:spPr bwMode="auto">
            <a:xfrm>
              <a:off x="450" y="1282"/>
              <a:ext cx="207" cy="16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81" y="20"/>
                </a:cxn>
                <a:cxn ang="0">
                  <a:pos x="103" y="57"/>
                </a:cxn>
                <a:cxn ang="0">
                  <a:pos x="81" y="75"/>
                </a:cxn>
                <a:cxn ang="0">
                  <a:pos x="41" y="75"/>
                </a:cxn>
                <a:cxn ang="0">
                  <a:pos x="10" y="55"/>
                </a:cxn>
                <a:cxn ang="0">
                  <a:pos x="7" y="17"/>
                </a:cxn>
                <a:cxn ang="0">
                  <a:pos x="49" y="2"/>
                </a:cxn>
              </a:cxnLst>
              <a:rect l="0" t="0" r="r" b="b"/>
              <a:pathLst>
                <a:path w="106" h="78">
                  <a:moveTo>
                    <a:pt x="49" y="2"/>
                  </a:moveTo>
                  <a:cubicBezTo>
                    <a:pt x="64" y="8"/>
                    <a:pt x="74" y="14"/>
                    <a:pt x="81" y="20"/>
                  </a:cubicBezTo>
                  <a:cubicBezTo>
                    <a:pt x="85" y="24"/>
                    <a:pt x="106" y="43"/>
                    <a:pt x="103" y="57"/>
                  </a:cubicBezTo>
                  <a:cubicBezTo>
                    <a:pt x="100" y="71"/>
                    <a:pt x="98" y="74"/>
                    <a:pt x="81" y="75"/>
                  </a:cubicBezTo>
                  <a:cubicBezTo>
                    <a:pt x="65" y="76"/>
                    <a:pt x="54" y="78"/>
                    <a:pt x="41" y="75"/>
                  </a:cubicBezTo>
                  <a:cubicBezTo>
                    <a:pt x="28" y="71"/>
                    <a:pt x="15" y="65"/>
                    <a:pt x="10" y="55"/>
                  </a:cubicBezTo>
                  <a:cubicBezTo>
                    <a:pt x="6" y="45"/>
                    <a:pt x="0" y="23"/>
                    <a:pt x="7" y="17"/>
                  </a:cubicBezTo>
                  <a:cubicBezTo>
                    <a:pt x="14" y="12"/>
                    <a:pt x="31" y="0"/>
                    <a:pt x="49" y="2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20" name="Freeform 120"/>
            <p:cNvSpPr>
              <a:spLocks/>
            </p:cNvSpPr>
            <p:nvPr/>
          </p:nvSpPr>
          <p:spPr bwMode="auto">
            <a:xfrm>
              <a:off x="387" y="1424"/>
              <a:ext cx="239" cy="251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73" y="9"/>
                </a:cxn>
                <a:cxn ang="0">
                  <a:pos x="120" y="45"/>
                </a:cxn>
                <a:cxn ang="0">
                  <a:pos x="117" y="78"/>
                </a:cxn>
                <a:cxn ang="0">
                  <a:pos x="80" y="117"/>
                </a:cxn>
                <a:cxn ang="0">
                  <a:pos x="28" y="104"/>
                </a:cxn>
                <a:cxn ang="0">
                  <a:pos x="6" y="33"/>
                </a:cxn>
                <a:cxn ang="0">
                  <a:pos x="42" y="1"/>
                </a:cxn>
              </a:cxnLst>
              <a:rect l="0" t="0" r="r" b="b"/>
              <a:pathLst>
                <a:path w="122" h="120">
                  <a:moveTo>
                    <a:pt x="42" y="1"/>
                  </a:moveTo>
                  <a:cubicBezTo>
                    <a:pt x="57" y="0"/>
                    <a:pt x="57" y="3"/>
                    <a:pt x="73" y="9"/>
                  </a:cubicBezTo>
                  <a:cubicBezTo>
                    <a:pt x="89" y="16"/>
                    <a:pt x="117" y="24"/>
                    <a:pt x="120" y="45"/>
                  </a:cubicBezTo>
                  <a:cubicBezTo>
                    <a:pt x="122" y="57"/>
                    <a:pt x="121" y="67"/>
                    <a:pt x="117" y="78"/>
                  </a:cubicBezTo>
                  <a:cubicBezTo>
                    <a:pt x="112" y="90"/>
                    <a:pt x="106" y="120"/>
                    <a:pt x="80" y="117"/>
                  </a:cubicBezTo>
                  <a:cubicBezTo>
                    <a:pt x="54" y="115"/>
                    <a:pt x="39" y="109"/>
                    <a:pt x="28" y="104"/>
                  </a:cubicBezTo>
                  <a:cubicBezTo>
                    <a:pt x="0" y="90"/>
                    <a:pt x="3" y="48"/>
                    <a:pt x="6" y="33"/>
                  </a:cubicBezTo>
                  <a:cubicBezTo>
                    <a:pt x="11" y="9"/>
                    <a:pt x="22" y="2"/>
                    <a:pt x="42" y="1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21" name="Freeform 121"/>
            <p:cNvSpPr>
              <a:spLocks/>
            </p:cNvSpPr>
            <p:nvPr/>
          </p:nvSpPr>
          <p:spPr bwMode="auto">
            <a:xfrm>
              <a:off x="352" y="1642"/>
              <a:ext cx="241" cy="242"/>
            </a:xfrm>
            <a:custGeom>
              <a:avLst/>
              <a:gdLst/>
              <a:ahLst/>
              <a:cxnLst>
                <a:cxn ang="0">
                  <a:pos x="99" y="29"/>
                </a:cxn>
                <a:cxn ang="0">
                  <a:pos x="122" y="76"/>
                </a:cxn>
                <a:cxn ang="0">
                  <a:pos x="62" y="110"/>
                </a:cxn>
                <a:cxn ang="0">
                  <a:pos x="14" y="83"/>
                </a:cxn>
                <a:cxn ang="0">
                  <a:pos x="5" y="26"/>
                </a:cxn>
                <a:cxn ang="0">
                  <a:pos x="57" y="4"/>
                </a:cxn>
                <a:cxn ang="0">
                  <a:pos x="99" y="29"/>
                </a:cxn>
              </a:cxnLst>
              <a:rect l="0" t="0" r="r" b="b"/>
              <a:pathLst>
                <a:path w="123" h="116">
                  <a:moveTo>
                    <a:pt x="99" y="29"/>
                  </a:moveTo>
                  <a:cubicBezTo>
                    <a:pt x="118" y="42"/>
                    <a:pt x="123" y="61"/>
                    <a:pt x="122" y="76"/>
                  </a:cubicBezTo>
                  <a:cubicBezTo>
                    <a:pt x="121" y="91"/>
                    <a:pt x="92" y="116"/>
                    <a:pt x="62" y="110"/>
                  </a:cubicBezTo>
                  <a:cubicBezTo>
                    <a:pt x="33" y="104"/>
                    <a:pt x="24" y="93"/>
                    <a:pt x="14" y="83"/>
                  </a:cubicBezTo>
                  <a:cubicBezTo>
                    <a:pt x="4" y="73"/>
                    <a:pt x="0" y="41"/>
                    <a:pt x="5" y="26"/>
                  </a:cubicBezTo>
                  <a:cubicBezTo>
                    <a:pt x="9" y="13"/>
                    <a:pt x="45" y="0"/>
                    <a:pt x="57" y="4"/>
                  </a:cubicBezTo>
                  <a:cubicBezTo>
                    <a:pt x="89" y="15"/>
                    <a:pt x="89" y="23"/>
                    <a:pt x="99" y="29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22" name="Freeform 122"/>
            <p:cNvSpPr>
              <a:spLocks/>
            </p:cNvSpPr>
            <p:nvPr/>
          </p:nvSpPr>
          <p:spPr bwMode="auto">
            <a:xfrm>
              <a:off x="334" y="1865"/>
              <a:ext cx="267" cy="226"/>
            </a:xfrm>
            <a:custGeom>
              <a:avLst/>
              <a:gdLst/>
              <a:ahLst/>
              <a:cxnLst>
                <a:cxn ang="0">
                  <a:pos x="1" y="33"/>
                </a:cxn>
                <a:cxn ang="0">
                  <a:pos x="26" y="3"/>
                </a:cxn>
                <a:cxn ang="0">
                  <a:pos x="63" y="3"/>
                </a:cxn>
                <a:cxn ang="0">
                  <a:pos x="104" y="18"/>
                </a:cxn>
                <a:cxn ang="0">
                  <a:pos x="136" y="55"/>
                </a:cxn>
                <a:cxn ang="0">
                  <a:pos x="109" y="97"/>
                </a:cxn>
                <a:cxn ang="0">
                  <a:pos x="48" y="106"/>
                </a:cxn>
                <a:cxn ang="0">
                  <a:pos x="1" y="33"/>
                </a:cxn>
              </a:cxnLst>
              <a:rect l="0" t="0" r="r" b="b"/>
              <a:pathLst>
                <a:path w="136" h="108">
                  <a:moveTo>
                    <a:pt x="1" y="33"/>
                  </a:moveTo>
                  <a:cubicBezTo>
                    <a:pt x="3" y="17"/>
                    <a:pt x="12" y="9"/>
                    <a:pt x="26" y="3"/>
                  </a:cubicBezTo>
                  <a:cubicBezTo>
                    <a:pt x="31" y="1"/>
                    <a:pt x="45" y="0"/>
                    <a:pt x="63" y="3"/>
                  </a:cubicBezTo>
                  <a:cubicBezTo>
                    <a:pt x="80" y="4"/>
                    <a:pt x="101" y="18"/>
                    <a:pt x="104" y="18"/>
                  </a:cubicBezTo>
                  <a:cubicBezTo>
                    <a:pt x="121" y="27"/>
                    <a:pt x="136" y="39"/>
                    <a:pt x="136" y="55"/>
                  </a:cubicBezTo>
                  <a:cubicBezTo>
                    <a:pt x="135" y="73"/>
                    <a:pt x="129" y="88"/>
                    <a:pt x="109" y="97"/>
                  </a:cubicBezTo>
                  <a:cubicBezTo>
                    <a:pt x="92" y="105"/>
                    <a:pt x="68" y="108"/>
                    <a:pt x="48" y="106"/>
                  </a:cubicBezTo>
                  <a:cubicBezTo>
                    <a:pt x="21" y="102"/>
                    <a:pt x="0" y="49"/>
                    <a:pt x="1" y="33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23" name="Freeform 123"/>
            <p:cNvSpPr>
              <a:spLocks/>
            </p:cNvSpPr>
            <p:nvPr/>
          </p:nvSpPr>
          <p:spPr bwMode="auto">
            <a:xfrm>
              <a:off x="520" y="1155"/>
              <a:ext cx="196" cy="156"/>
            </a:xfrm>
            <a:custGeom>
              <a:avLst/>
              <a:gdLst/>
              <a:ahLst/>
              <a:cxnLst>
                <a:cxn ang="0">
                  <a:pos x="97" y="62"/>
                </a:cxn>
                <a:cxn ang="0">
                  <a:pos x="63" y="75"/>
                </a:cxn>
                <a:cxn ang="0">
                  <a:pos x="21" y="66"/>
                </a:cxn>
                <a:cxn ang="0">
                  <a:pos x="8" y="16"/>
                </a:cxn>
                <a:cxn ang="0">
                  <a:pos x="53" y="3"/>
                </a:cxn>
                <a:cxn ang="0">
                  <a:pos x="76" y="16"/>
                </a:cxn>
                <a:cxn ang="0">
                  <a:pos x="97" y="62"/>
                </a:cxn>
              </a:cxnLst>
              <a:rect l="0" t="0" r="r" b="b"/>
              <a:pathLst>
                <a:path w="100" h="75">
                  <a:moveTo>
                    <a:pt x="97" y="62"/>
                  </a:moveTo>
                  <a:cubicBezTo>
                    <a:pt x="95" y="74"/>
                    <a:pt x="81" y="75"/>
                    <a:pt x="63" y="75"/>
                  </a:cubicBezTo>
                  <a:cubicBezTo>
                    <a:pt x="46" y="75"/>
                    <a:pt x="29" y="71"/>
                    <a:pt x="21" y="66"/>
                  </a:cubicBezTo>
                  <a:cubicBezTo>
                    <a:pt x="13" y="61"/>
                    <a:pt x="0" y="29"/>
                    <a:pt x="8" y="16"/>
                  </a:cubicBezTo>
                  <a:cubicBezTo>
                    <a:pt x="12" y="9"/>
                    <a:pt x="42" y="0"/>
                    <a:pt x="53" y="3"/>
                  </a:cubicBezTo>
                  <a:cubicBezTo>
                    <a:pt x="65" y="6"/>
                    <a:pt x="69" y="7"/>
                    <a:pt x="76" y="16"/>
                  </a:cubicBezTo>
                  <a:cubicBezTo>
                    <a:pt x="85" y="29"/>
                    <a:pt x="100" y="47"/>
                    <a:pt x="97" y="62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24" name="Freeform 124"/>
            <p:cNvSpPr>
              <a:spLocks/>
            </p:cNvSpPr>
            <p:nvPr/>
          </p:nvSpPr>
          <p:spPr bwMode="auto">
            <a:xfrm>
              <a:off x="571" y="1192"/>
              <a:ext cx="53" cy="8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" y="21"/>
                </a:cxn>
                <a:cxn ang="0">
                  <a:pos x="4" y="40"/>
                </a:cxn>
                <a:cxn ang="0">
                  <a:pos x="24" y="30"/>
                </a:cxn>
                <a:cxn ang="0">
                  <a:pos x="16" y="6"/>
                </a:cxn>
              </a:cxnLst>
              <a:rect l="0" t="0" r="r" b="b"/>
              <a:pathLst>
                <a:path w="27" h="40">
                  <a:moveTo>
                    <a:pt x="17" y="0"/>
                  </a:moveTo>
                  <a:cubicBezTo>
                    <a:pt x="9" y="5"/>
                    <a:pt x="2" y="11"/>
                    <a:pt x="1" y="21"/>
                  </a:cubicBezTo>
                  <a:cubicBezTo>
                    <a:pt x="1" y="26"/>
                    <a:pt x="0" y="37"/>
                    <a:pt x="4" y="40"/>
                  </a:cubicBezTo>
                  <a:cubicBezTo>
                    <a:pt x="11" y="35"/>
                    <a:pt x="20" y="40"/>
                    <a:pt x="24" y="30"/>
                  </a:cubicBezTo>
                  <a:cubicBezTo>
                    <a:pt x="27" y="21"/>
                    <a:pt x="18" y="14"/>
                    <a:pt x="16" y="6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25" name="Freeform 125"/>
            <p:cNvSpPr>
              <a:spLocks/>
            </p:cNvSpPr>
            <p:nvPr/>
          </p:nvSpPr>
          <p:spPr bwMode="auto">
            <a:xfrm>
              <a:off x="659" y="1215"/>
              <a:ext cx="49" cy="92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12" y="27"/>
                </a:cxn>
                <a:cxn ang="0">
                  <a:pos x="0" y="42"/>
                </a:cxn>
                <a:cxn ang="0">
                  <a:pos x="24" y="32"/>
                </a:cxn>
                <a:cxn ang="0">
                  <a:pos x="9" y="0"/>
                </a:cxn>
              </a:cxnLst>
              <a:rect l="0" t="0" r="r" b="b"/>
              <a:pathLst>
                <a:path w="25" h="44">
                  <a:moveTo>
                    <a:pt x="7" y="3"/>
                  </a:moveTo>
                  <a:cubicBezTo>
                    <a:pt x="11" y="11"/>
                    <a:pt x="15" y="17"/>
                    <a:pt x="12" y="27"/>
                  </a:cubicBezTo>
                  <a:cubicBezTo>
                    <a:pt x="11" y="34"/>
                    <a:pt x="7" y="39"/>
                    <a:pt x="0" y="42"/>
                  </a:cubicBezTo>
                  <a:cubicBezTo>
                    <a:pt x="9" y="44"/>
                    <a:pt x="24" y="43"/>
                    <a:pt x="24" y="32"/>
                  </a:cubicBezTo>
                  <a:cubicBezTo>
                    <a:pt x="25" y="19"/>
                    <a:pt x="15" y="10"/>
                    <a:pt x="9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26" name="Freeform 126"/>
            <p:cNvSpPr>
              <a:spLocks/>
            </p:cNvSpPr>
            <p:nvPr/>
          </p:nvSpPr>
          <p:spPr bwMode="auto">
            <a:xfrm>
              <a:off x="589" y="1347"/>
              <a:ext cx="63" cy="9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5" y="26"/>
                </a:cxn>
                <a:cxn ang="0">
                  <a:pos x="0" y="40"/>
                </a:cxn>
                <a:cxn ang="0">
                  <a:pos x="28" y="31"/>
                </a:cxn>
                <a:cxn ang="0">
                  <a:pos x="16" y="0"/>
                </a:cxn>
              </a:cxnLst>
              <a:rect l="0" t="0" r="r" b="b"/>
              <a:pathLst>
                <a:path w="32" h="43">
                  <a:moveTo>
                    <a:pt x="10" y="1"/>
                  </a:moveTo>
                  <a:cubicBezTo>
                    <a:pt x="16" y="6"/>
                    <a:pt x="18" y="19"/>
                    <a:pt x="15" y="26"/>
                  </a:cubicBezTo>
                  <a:cubicBezTo>
                    <a:pt x="12" y="34"/>
                    <a:pt x="6" y="36"/>
                    <a:pt x="0" y="40"/>
                  </a:cubicBezTo>
                  <a:cubicBezTo>
                    <a:pt x="7" y="43"/>
                    <a:pt x="24" y="39"/>
                    <a:pt x="28" y="31"/>
                  </a:cubicBezTo>
                  <a:cubicBezTo>
                    <a:pt x="32" y="22"/>
                    <a:pt x="23" y="6"/>
                    <a:pt x="16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27" name="Freeform 127"/>
            <p:cNvSpPr>
              <a:spLocks/>
            </p:cNvSpPr>
            <p:nvPr/>
          </p:nvSpPr>
          <p:spPr bwMode="auto">
            <a:xfrm>
              <a:off x="495" y="1318"/>
              <a:ext cx="55" cy="102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" y="21"/>
                </a:cxn>
                <a:cxn ang="0">
                  <a:pos x="9" y="47"/>
                </a:cxn>
                <a:cxn ang="0">
                  <a:pos x="19" y="38"/>
                </a:cxn>
                <a:cxn ang="0">
                  <a:pos x="28" y="27"/>
                </a:cxn>
                <a:cxn ang="0">
                  <a:pos x="22" y="13"/>
                </a:cxn>
                <a:cxn ang="0">
                  <a:pos x="16" y="2"/>
                </a:cxn>
              </a:cxnLst>
              <a:rect l="0" t="0" r="r" b="b"/>
              <a:pathLst>
                <a:path w="28" h="49">
                  <a:moveTo>
                    <a:pt x="18" y="0"/>
                  </a:moveTo>
                  <a:cubicBezTo>
                    <a:pt x="9" y="4"/>
                    <a:pt x="2" y="11"/>
                    <a:pt x="1" y="21"/>
                  </a:cubicBezTo>
                  <a:cubicBezTo>
                    <a:pt x="0" y="27"/>
                    <a:pt x="2" y="49"/>
                    <a:pt x="9" y="47"/>
                  </a:cubicBezTo>
                  <a:cubicBezTo>
                    <a:pt x="11" y="46"/>
                    <a:pt x="17" y="39"/>
                    <a:pt x="19" y="38"/>
                  </a:cubicBezTo>
                  <a:cubicBezTo>
                    <a:pt x="22" y="35"/>
                    <a:pt x="27" y="31"/>
                    <a:pt x="28" y="27"/>
                  </a:cubicBezTo>
                  <a:cubicBezTo>
                    <a:pt x="28" y="23"/>
                    <a:pt x="24" y="17"/>
                    <a:pt x="22" y="13"/>
                  </a:cubicBezTo>
                  <a:cubicBezTo>
                    <a:pt x="21" y="9"/>
                    <a:pt x="20" y="4"/>
                    <a:pt x="16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28" name="Freeform 128"/>
            <p:cNvSpPr>
              <a:spLocks/>
            </p:cNvSpPr>
            <p:nvPr/>
          </p:nvSpPr>
          <p:spPr bwMode="auto">
            <a:xfrm>
              <a:off x="430" y="1460"/>
              <a:ext cx="79" cy="81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8" y="39"/>
                </a:cxn>
                <a:cxn ang="0">
                  <a:pos x="29" y="33"/>
                </a:cxn>
                <a:cxn ang="0">
                  <a:pos x="38" y="29"/>
                </a:cxn>
                <a:cxn ang="0">
                  <a:pos x="28" y="7"/>
                </a:cxn>
              </a:cxnLst>
              <a:rect l="0" t="0" r="r" b="b"/>
              <a:pathLst>
                <a:path w="40" h="39">
                  <a:moveTo>
                    <a:pt x="19" y="5"/>
                  </a:moveTo>
                  <a:cubicBezTo>
                    <a:pt x="5" y="0"/>
                    <a:pt x="0" y="39"/>
                    <a:pt x="18" y="39"/>
                  </a:cubicBezTo>
                  <a:cubicBezTo>
                    <a:pt x="22" y="39"/>
                    <a:pt x="25" y="35"/>
                    <a:pt x="29" y="33"/>
                  </a:cubicBezTo>
                  <a:cubicBezTo>
                    <a:pt x="31" y="32"/>
                    <a:pt x="37" y="32"/>
                    <a:pt x="38" y="29"/>
                  </a:cubicBezTo>
                  <a:cubicBezTo>
                    <a:pt x="40" y="24"/>
                    <a:pt x="30" y="12"/>
                    <a:pt x="28" y="7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29" name="Freeform 129"/>
            <p:cNvSpPr>
              <a:spLocks/>
            </p:cNvSpPr>
            <p:nvPr/>
          </p:nvSpPr>
          <p:spPr bwMode="auto">
            <a:xfrm>
              <a:off x="458" y="1564"/>
              <a:ext cx="51" cy="46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" y="22"/>
                </a:cxn>
                <a:cxn ang="0">
                  <a:pos x="17" y="12"/>
                </a:cxn>
                <a:cxn ang="0">
                  <a:pos x="6" y="0"/>
                </a:cxn>
              </a:cxnLst>
              <a:rect l="0" t="0" r="r" b="b"/>
              <a:pathLst>
                <a:path w="26" h="22">
                  <a:moveTo>
                    <a:pt x="0" y="6"/>
                  </a:moveTo>
                  <a:cubicBezTo>
                    <a:pt x="0" y="10"/>
                    <a:pt x="0" y="21"/>
                    <a:pt x="5" y="22"/>
                  </a:cubicBezTo>
                  <a:cubicBezTo>
                    <a:pt x="9" y="22"/>
                    <a:pt x="15" y="14"/>
                    <a:pt x="17" y="12"/>
                  </a:cubicBezTo>
                  <a:cubicBezTo>
                    <a:pt x="26" y="2"/>
                    <a:pt x="15" y="0"/>
                    <a:pt x="6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30" name="Freeform 130"/>
            <p:cNvSpPr>
              <a:spLocks/>
            </p:cNvSpPr>
            <p:nvPr/>
          </p:nvSpPr>
          <p:spPr bwMode="auto">
            <a:xfrm>
              <a:off x="401" y="1698"/>
              <a:ext cx="74" cy="69"/>
            </a:xfrm>
            <a:custGeom>
              <a:avLst/>
              <a:gdLst/>
              <a:ahLst/>
              <a:cxnLst>
                <a:cxn ang="0">
                  <a:pos x="11" y="8"/>
                </a:cxn>
                <a:cxn ang="0">
                  <a:pos x="9" y="27"/>
                </a:cxn>
                <a:cxn ang="0">
                  <a:pos x="31" y="31"/>
                </a:cxn>
                <a:cxn ang="0">
                  <a:pos x="38" y="14"/>
                </a:cxn>
                <a:cxn ang="0">
                  <a:pos x="26" y="0"/>
                </a:cxn>
              </a:cxnLst>
              <a:rect l="0" t="0" r="r" b="b"/>
              <a:pathLst>
                <a:path w="38" h="33">
                  <a:moveTo>
                    <a:pt x="11" y="8"/>
                  </a:moveTo>
                  <a:cubicBezTo>
                    <a:pt x="5" y="13"/>
                    <a:pt x="0" y="23"/>
                    <a:pt x="9" y="27"/>
                  </a:cubicBezTo>
                  <a:cubicBezTo>
                    <a:pt x="14" y="29"/>
                    <a:pt x="25" y="33"/>
                    <a:pt x="31" y="31"/>
                  </a:cubicBezTo>
                  <a:cubicBezTo>
                    <a:pt x="35" y="29"/>
                    <a:pt x="38" y="20"/>
                    <a:pt x="38" y="14"/>
                  </a:cubicBezTo>
                  <a:cubicBezTo>
                    <a:pt x="37" y="8"/>
                    <a:pt x="30" y="4"/>
                    <a:pt x="26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31" name="Freeform 131"/>
            <p:cNvSpPr>
              <a:spLocks/>
            </p:cNvSpPr>
            <p:nvPr/>
          </p:nvSpPr>
          <p:spPr bwMode="auto">
            <a:xfrm>
              <a:off x="403" y="1777"/>
              <a:ext cx="55" cy="4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2" y="18"/>
                </a:cxn>
                <a:cxn ang="0">
                  <a:pos x="20" y="19"/>
                </a:cxn>
                <a:cxn ang="0">
                  <a:pos x="28" y="7"/>
                </a:cxn>
                <a:cxn ang="0">
                  <a:pos x="11" y="1"/>
                </a:cxn>
              </a:cxnLst>
              <a:rect l="0" t="0" r="r" b="b"/>
              <a:pathLst>
                <a:path w="28" h="23">
                  <a:moveTo>
                    <a:pt x="3" y="0"/>
                  </a:moveTo>
                  <a:cubicBezTo>
                    <a:pt x="0" y="9"/>
                    <a:pt x="5" y="13"/>
                    <a:pt x="12" y="18"/>
                  </a:cubicBezTo>
                  <a:cubicBezTo>
                    <a:pt x="16" y="20"/>
                    <a:pt x="17" y="23"/>
                    <a:pt x="20" y="19"/>
                  </a:cubicBezTo>
                  <a:cubicBezTo>
                    <a:pt x="22" y="18"/>
                    <a:pt x="28" y="9"/>
                    <a:pt x="28" y="7"/>
                  </a:cubicBezTo>
                  <a:cubicBezTo>
                    <a:pt x="27" y="2"/>
                    <a:pt x="15" y="3"/>
                    <a:pt x="11" y="1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32" name="Freeform 132"/>
            <p:cNvSpPr>
              <a:spLocks/>
            </p:cNvSpPr>
            <p:nvPr/>
          </p:nvSpPr>
          <p:spPr bwMode="auto">
            <a:xfrm>
              <a:off x="522" y="1731"/>
              <a:ext cx="67" cy="11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9" y="31"/>
                </a:cxn>
                <a:cxn ang="0">
                  <a:pos x="0" y="53"/>
                </a:cxn>
                <a:cxn ang="0">
                  <a:pos x="24" y="38"/>
                </a:cxn>
                <a:cxn ang="0">
                  <a:pos x="15" y="0"/>
                </a:cxn>
              </a:cxnLst>
              <a:rect l="0" t="0" r="r" b="b"/>
              <a:pathLst>
                <a:path w="34" h="54">
                  <a:moveTo>
                    <a:pt x="5" y="0"/>
                  </a:moveTo>
                  <a:cubicBezTo>
                    <a:pt x="9" y="9"/>
                    <a:pt x="11" y="21"/>
                    <a:pt x="9" y="31"/>
                  </a:cubicBezTo>
                  <a:cubicBezTo>
                    <a:pt x="7" y="39"/>
                    <a:pt x="1" y="46"/>
                    <a:pt x="0" y="53"/>
                  </a:cubicBezTo>
                  <a:cubicBezTo>
                    <a:pt x="5" y="54"/>
                    <a:pt x="20" y="42"/>
                    <a:pt x="24" y="38"/>
                  </a:cubicBezTo>
                  <a:cubicBezTo>
                    <a:pt x="34" y="26"/>
                    <a:pt x="24" y="9"/>
                    <a:pt x="15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33" name="Freeform 133"/>
            <p:cNvSpPr>
              <a:spLocks/>
            </p:cNvSpPr>
            <p:nvPr/>
          </p:nvSpPr>
          <p:spPr bwMode="auto">
            <a:xfrm>
              <a:off x="338" y="2233"/>
              <a:ext cx="204" cy="247"/>
            </a:xfrm>
            <a:custGeom>
              <a:avLst/>
              <a:gdLst/>
              <a:ahLst/>
              <a:cxnLst>
                <a:cxn ang="0">
                  <a:pos x="50" y="112"/>
                </a:cxn>
                <a:cxn ang="0">
                  <a:pos x="2" y="73"/>
                </a:cxn>
                <a:cxn ang="0">
                  <a:pos x="10" y="34"/>
                </a:cxn>
                <a:cxn ang="0">
                  <a:pos x="43" y="6"/>
                </a:cxn>
                <a:cxn ang="0">
                  <a:pos x="70" y="4"/>
                </a:cxn>
                <a:cxn ang="0">
                  <a:pos x="94" y="27"/>
                </a:cxn>
                <a:cxn ang="0">
                  <a:pos x="103" y="50"/>
                </a:cxn>
                <a:cxn ang="0">
                  <a:pos x="100" y="89"/>
                </a:cxn>
                <a:cxn ang="0">
                  <a:pos x="50" y="112"/>
                </a:cxn>
              </a:cxnLst>
              <a:rect l="0" t="0" r="r" b="b"/>
              <a:pathLst>
                <a:path w="104" h="118">
                  <a:moveTo>
                    <a:pt x="50" y="112"/>
                  </a:moveTo>
                  <a:cubicBezTo>
                    <a:pt x="30" y="107"/>
                    <a:pt x="6" y="92"/>
                    <a:pt x="2" y="73"/>
                  </a:cubicBezTo>
                  <a:cubicBezTo>
                    <a:pt x="0" y="63"/>
                    <a:pt x="6" y="44"/>
                    <a:pt x="10" y="34"/>
                  </a:cubicBezTo>
                  <a:cubicBezTo>
                    <a:pt x="14" y="24"/>
                    <a:pt x="34" y="7"/>
                    <a:pt x="43" y="6"/>
                  </a:cubicBezTo>
                  <a:cubicBezTo>
                    <a:pt x="52" y="5"/>
                    <a:pt x="62" y="0"/>
                    <a:pt x="70" y="4"/>
                  </a:cubicBezTo>
                  <a:cubicBezTo>
                    <a:pt x="78" y="8"/>
                    <a:pt x="91" y="22"/>
                    <a:pt x="94" y="27"/>
                  </a:cubicBezTo>
                  <a:cubicBezTo>
                    <a:pt x="97" y="32"/>
                    <a:pt x="101" y="36"/>
                    <a:pt x="103" y="50"/>
                  </a:cubicBezTo>
                  <a:cubicBezTo>
                    <a:pt x="104" y="57"/>
                    <a:pt x="102" y="80"/>
                    <a:pt x="100" y="89"/>
                  </a:cubicBezTo>
                  <a:cubicBezTo>
                    <a:pt x="96" y="107"/>
                    <a:pt x="67" y="118"/>
                    <a:pt x="50" y="112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34" name="Freeform 134"/>
            <p:cNvSpPr>
              <a:spLocks/>
            </p:cNvSpPr>
            <p:nvPr/>
          </p:nvSpPr>
          <p:spPr bwMode="auto">
            <a:xfrm>
              <a:off x="372" y="2467"/>
              <a:ext cx="217" cy="247"/>
            </a:xfrm>
            <a:custGeom>
              <a:avLst/>
              <a:gdLst/>
              <a:ahLst/>
              <a:cxnLst>
                <a:cxn ang="0">
                  <a:pos x="58" y="118"/>
                </a:cxn>
                <a:cxn ang="0">
                  <a:pos x="2" y="75"/>
                </a:cxn>
                <a:cxn ang="0">
                  <a:pos x="9" y="28"/>
                </a:cxn>
                <a:cxn ang="0">
                  <a:pos x="50" y="2"/>
                </a:cxn>
                <a:cxn ang="0">
                  <a:pos x="93" y="19"/>
                </a:cxn>
                <a:cxn ang="0">
                  <a:pos x="105" y="55"/>
                </a:cxn>
                <a:cxn ang="0">
                  <a:pos x="103" y="89"/>
                </a:cxn>
                <a:cxn ang="0">
                  <a:pos x="58" y="118"/>
                </a:cxn>
              </a:cxnLst>
              <a:rect l="0" t="0" r="r" b="b"/>
              <a:pathLst>
                <a:path w="111" h="118">
                  <a:moveTo>
                    <a:pt x="58" y="118"/>
                  </a:moveTo>
                  <a:cubicBezTo>
                    <a:pt x="31" y="117"/>
                    <a:pt x="4" y="102"/>
                    <a:pt x="2" y="75"/>
                  </a:cubicBezTo>
                  <a:cubicBezTo>
                    <a:pt x="0" y="59"/>
                    <a:pt x="5" y="36"/>
                    <a:pt x="9" y="28"/>
                  </a:cubicBezTo>
                  <a:cubicBezTo>
                    <a:pt x="15" y="15"/>
                    <a:pt x="27" y="2"/>
                    <a:pt x="50" y="2"/>
                  </a:cubicBezTo>
                  <a:cubicBezTo>
                    <a:pt x="84" y="0"/>
                    <a:pt x="89" y="11"/>
                    <a:pt x="93" y="19"/>
                  </a:cubicBezTo>
                  <a:cubicBezTo>
                    <a:pt x="97" y="27"/>
                    <a:pt x="104" y="42"/>
                    <a:pt x="105" y="55"/>
                  </a:cubicBezTo>
                  <a:cubicBezTo>
                    <a:pt x="105" y="69"/>
                    <a:pt x="111" y="77"/>
                    <a:pt x="103" y="89"/>
                  </a:cubicBezTo>
                  <a:cubicBezTo>
                    <a:pt x="98" y="99"/>
                    <a:pt x="90" y="115"/>
                    <a:pt x="58" y="118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35" name="Freeform 135"/>
            <p:cNvSpPr>
              <a:spLocks/>
            </p:cNvSpPr>
            <p:nvPr/>
          </p:nvSpPr>
          <p:spPr bwMode="auto">
            <a:xfrm>
              <a:off x="420" y="2707"/>
              <a:ext cx="226" cy="243"/>
            </a:xfrm>
            <a:custGeom>
              <a:avLst/>
              <a:gdLst/>
              <a:ahLst/>
              <a:cxnLst>
                <a:cxn ang="0">
                  <a:pos x="60" y="114"/>
                </a:cxn>
                <a:cxn ang="0">
                  <a:pos x="12" y="95"/>
                </a:cxn>
                <a:cxn ang="0">
                  <a:pos x="2" y="69"/>
                </a:cxn>
                <a:cxn ang="0">
                  <a:pos x="13" y="24"/>
                </a:cxn>
                <a:cxn ang="0">
                  <a:pos x="49" y="2"/>
                </a:cxn>
                <a:cxn ang="0">
                  <a:pos x="83" y="10"/>
                </a:cxn>
                <a:cxn ang="0">
                  <a:pos x="105" y="39"/>
                </a:cxn>
                <a:cxn ang="0">
                  <a:pos x="97" y="95"/>
                </a:cxn>
                <a:cxn ang="0">
                  <a:pos x="60" y="114"/>
                </a:cxn>
              </a:cxnLst>
              <a:rect l="0" t="0" r="r" b="b"/>
              <a:pathLst>
                <a:path w="115" h="116">
                  <a:moveTo>
                    <a:pt x="60" y="114"/>
                  </a:moveTo>
                  <a:cubicBezTo>
                    <a:pt x="41" y="114"/>
                    <a:pt x="19" y="104"/>
                    <a:pt x="12" y="95"/>
                  </a:cubicBezTo>
                  <a:cubicBezTo>
                    <a:pt x="4" y="84"/>
                    <a:pt x="2" y="75"/>
                    <a:pt x="2" y="69"/>
                  </a:cubicBezTo>
                  <a:cubicBezTo>
                    <a:pt x="0" y="57"/>
                    <a:pt x="5" y="36"/>
                    <a:pt x="13" y="24"/>
                  </a:cubicBezTo>
                  <a:cubicBezTo>
                    <a:pt x="21" y="11"/>
                    <a:pt x="36" y="5"/>
                    <a:pt x="49" y="2"/>
                  </a:cubicBezTo>
                  <a:cubicBezTo>
                    <a:pt x="61" y="0"/>
                    <a:pt x="75" y="5"/>
                    <a:pt x="83" y="10"/>
                  </a:cubicBezTo>
                  <a:cubicBezTo>
                    <a:pt x="92" y="15"/>
                    <a:pt x="102" y="34"/>
                    <a:pt x="105" y="39"/>
                  </a:cubicBezTo>
                  <a:cubicBezTo>
                    <a:pt x="113" y="50"/>
                    <a:pt x="115" y="75"/>
                    <a:pt x="97" y="95"/>
                  </a:cubicBezTo>
                  <a:cubicBezTo>
                    <a:pt x="91" y="102"/>
                    <a:pt x="74" y="116"/>
                    <a:pt x="60" y="114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36" name="Freeform 136"/>
            <p:cNvSpPr>
              <a:spLocks/>
            </p:cNvSpPr>
            <p:nvPr/>
          </p:nvSpPr>
          <p:spPr bwMode="auto">
            <a:xfrm>
              <a:off x="489" y="2939"/>
              <a:ext cx="180" cy="170"/>
            </a:xfrm>
            <a:custGeom>
              <a:avLst/>
              <a:gdLst/>
              <a:ahLst/>
              <a:cxnLst>
                <a:cxn ang="0">
                  <a:pos x="53" y="81"/>
                </a:cxn>
                <a:cxn ang="0">
                  <a:pos x="7" y="60"/>
                </a:cxn>
                <a:cxn ang="0">
                  <a:pos x="26" y="8"/>
                </a:cxn>
                <a:cxn ang="0">
                  <a:pos x="77" y="9"/>
                </a:cxn>
                <a:cxn ang="0">
                  <a:pos x="89" y="39"/>
                </a:cxn>
                <a:cxn ang="0">
                  <a:pos x="53" y="81"/>
                </a:cxn>
              </a:cxnLst>
              <a:rect l="0" t="0" r="r" b="b"/>
              <a:pathLst>
                <a:path w="92" h="81">
                  <a:moveTo>
                    <a:pt x="53" y="81"/>
                  </a:moveTo>
                  <a:cubicBezTo>
                    <a:pt x="37" y="81"/>
                    <a:pt x="10" y="70"/>
                    <a:pt x="7" y="60"/>
                  </a:cubicBezTo>
                  <a:cubicBezTo>
                    <a:pt x="0" y="41"/>
                    <a:pt x="12" y="19"/>
                    <a:pt x="26" y="8"/>
                  </a:cubicBezTo>
                  <a:cubicBezTo>
                    <a:pt x="33" y="0"/>
                    <a:pt x="70" y="4"/>
                    <a:pt x="77" y="9"/>
                  </a:cubicBezTo>
                  <a:cubicBezTo>
                    <a:pt x="84" y="14"/>
                    <a:pt x="92" y="28"/>
                    <a:pt x="89" y="39"/>
                  </a:cubicBezTo>
                  <a:cubicBezTo>
                    <a:pt x="86" y="50"/>
                    <a:pt x="68" y="80"/>
                    <a:pt x="53" y="81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37" name="Freeform 137"/>
            <p:cNvSpPr>
              <a:spLocks/>
            </p:cNvSpPr>
            <p:nvPr/>
          </p:nvSpPr>
          <p:spPr bwMode="auto">
            <a:xfrm>
              <a:off x="656" y="3198"/>
              <a:ext cx="152" cy="176"/>
            </a:xfrm>
            <a:custGeom>
              <a:avLst/>
              <a:gdLst/>
              <a:ahLst/>
              <a:cxnLst>
                <a:cxn ang="0">
                  <a:pos x="2" y="62"/>
                </a:cxn>
                <a:cxn ang="0">
                  <a:pos x="17" y="13"/>
                </a:cxn>
                <a:cxn ang="0">
                  <a:pos x="62" y="7"/>
                </a:cxn>
                <a:cxn ang="0">
                  <a:pos x="69" y="61"/>
                </a:cxn>
                <a:cxn ang="0">
                  <a:pos x="26" y="83"/>
                </a:cxn>
                <a:cxn ang="0">
                  <a:pos x="2" y="62"/>
                </a:cxn>
              </a:cxnLst>
              <a:rect l="0" t="0" r="r" b="b"/>
              <a:pathLst>
                <a:path w="78" h="84">
                  <a:moveTo>
                    <a:pt x="2" y="62"/>
                  </a:moveTo>
                  <a:cubicBezTo>
                    <a:pt x="0" y="49"/>
                    <a:pt x="9" y="17"/>
                    <a:pt x="17" y="13"/>
                  </a:cubicBezTo>
                  <a:cubicBezTo>
                    <a:pt x="25" y="9"/>
                    <a:pt x="54" y="0"/>
                    <a:pt x="62" y="7"/>
                  </a:cubicBezTo>
                  <a:cubicBezTo>
                    <a:pt x="73" y="16"/>
                    <a:pt x="78" y="43"/>
                    <a:pt x="69" y="61"/>
                  </a:cubicBezTo>
                  <a:cubicBezTo>
                    <a:pt x="58" y="83"/>
                    <a:pt x="34" y="83"/>
                    <a:pt x="26" y="83"/>
                  </a:cubicBezTo>
                  <a:cubicBezTo>
                    <a:pt x="13" y="84"/>
                    <a:pt x="3" y="69"/>
                    <a:pt x="2" y="62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38" name="Freeform 138"/>
            <p:cNvSpPr>
              <a:spLocks/>
            </p:cNvSpPr>
            <p:nvPr/>
          </p:nvSpPr>
          <p:spPr bwMode="auto">
            <a:xfrm>
              <a:off x="779" y="3278"/>
              <a:ext cx="119" cy="142"/>
            </a:xfrm>
            <a:custGeom>
              <a:avLst/>
              <a:gdLst/>
              <a:ahLst/>
              <a:cxnLst>
                <a:cxn ang="0">
                  <a:pos x="58" y="12"/>
                </a:cxn>
                <a:cxn ang="0">
                  <a:pos x="59" y="52"/>
                </a:cxn>
                <a:cxn ang="0">
                  <a:pos x="23" y="62"/>
                </a:cxn>
                <a:cxn ang="0">
                  <a:pos x="5" y="26"/>
                </a:cxn>
                <a:cxn ang="0">
                  <a:pos x="38" y="0"/>
                </a:cxn>
                <a:cxn ang="0">
                  <a:pos x="58" y="12"/>
                </a:cxn>
              </a:cxnLst>
              <a:rect l="0" t="0" r="r" b="b"/>
              <a:pathLst>
                <a:path w="61" h="68">
                  <a:moveTo>
                    <a:pt x="58" y="12"/>
                  </a:moveTo>
                  <a:cubicBezTo>
                    <a:pt x="61" y="24"/>
                    <a:pt x="61" y="44"/>
                    <a:pt x="59" y="52"/>
                  </a:cubicBezTo>
                  <a:cubicBezTo>
                    <a:pt x="50" y="64"/>
                    <a:pt x="34" y="68"/>
                    <a:pt x="23" y="62"/>
                  </a:cubicBezTo>
                  <a:cubicBezTo>
                    <a:pt x="12" y="56"/>
                    <a:pt x="0" y="44"/>
                    <a:pt x="5" y="26"/>
                  </a:cubicBezTo>
                  <a:cubicBezTo>
                    <a:pt x="6" y="20"/>
                    <a:pt x="31" y="1"/>
                    <a:pt x="38" y="0"/>
                  </a:cubicBezTo>
                  <a:cubicBezTo>
                    <a:pt x="47" y="0"/>
                    <a:pt x="57" y="4"/>
                    <a:pt x="58" y="12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39" name="Freeform 139"/>
            <p:cNvSpPr>
              <a:spLocks/>
            </p:cNvSpPr>
            <p:nvPr/>
          </p:nvSpPr>
          <p:spPr bwMode="auto">
            <a:xfrm>
              <a:off x="893" y="3307"/>
              <a:ext cx="113" cy="146"/>
            </a:xfrm>
            <a:custGeom>
              <a:avLst/>
              <a:gdLst/>
              <a:ahLst/>
              <a:cxnLst>
                <a:cxn ang="0">
                  <a:pos x="23" y="66"/>
                </a:cxn>
                <a:cxn ang="0">
                  <a:pos x="4" y="34"/>
                </a:cxn>
                <a:cxn ang="0">
                  <a:pos x="39" y="3"/>
                </a:cxn>
                <a:cxn ang="0">
                  <a:pos x="58" y="41"/>
                </a:cxn>
                <a:cxn ang="0">
                  <a:pos x="23" y="66"/>
                </a:cxn>
              </a:cxnLst>
              <a:rect l="0" t="0" r="r" b="b"/>
              <a:pathLst>
                <a:path w="58" h="70">
                  <a:moveTo>
                    <a:pt x="23" y="66"/>
                  </a:moveTo>
                  <a:cubicBezTo>
                    <a:pt x="13" y="64"/>
                    <a:pt x="0" y="43"/>
                    <a:pt x="4" y="34"/>
                  </a:cubicBezTo>
                  <a:cubicBezTo>
                    <a:pt x="9" y="25"/>
                    <a:pt x="21" y="0"/>
                    <a:pt x="39" y="3"/>
                  </a:cubicBezTo>
                  <a:cubicBezTo>
                    <a:pt x="53" y="5"/>
                    <a:pt x="58" y="33"/>
                    <a:pt x="58" y="41"/>
                  </a:cubicBezTo>
                  <a:cubicBezTo>
                    <a:pt x="58" y="48"/>
                    <a:pt x="34" y="70"/>
                    <a:pt x="23" y="66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40" name="Freeform 140"/>
            <p:cNvSpPr>
              <a:spLocks/>
            </p:cNvSpPr>
            <p:nvPr/>
          </p:nvSpPr>
          <p:spPr bwMode="auto">
            <a:xfrm>
              <a:off x="567" y="3084"/>
              <a:ext cx="155" cy="163"/>
            </a:xfrm>
            <a:custGeom>
              <a:avLst/>
              <a:gdLst/>
              <a:ahLst/>
              <a:cxnLst>
                <a:cxn ang="0">
                  <a:pos x="9" y="67"/>
                </a:cxn>
                <a:cxn ang="0">
                  <a:pos x="17" y="11"/>
                </a:cxn>
                <a:cxn ang="0">
                  <a:pos x="66" y="4"/>
                </a:cxn>
                <a:cxn ang="0">
                  <a:pos x="77" y="27"/>
                </a:cxn>
                <a:cxn ang="0">
                  <a:pos x="59" y="69"/>
                </a:cxn>
                <a:cxn ang="0">
                  <a:pos x="9" y="67"/>
                </a:cxn>
              </a:cxnLst>
              <a:rect l="0" t="0" r="r" b="b"/>
              <a:pathLst>
                <a:path w="79" h="78">
                  <a:moveTo>
                    <a:pt x="9" y="67"/>
                  </a:moveTo>
                  <a:cubicBezTo>
                    <a:pt x="0" y="57"/>
                    <a:pt x="7" y="19"/>
                    <a:pt x="17" y="11"/>
                  </a:cubicBezTo>
                  <a:cubicBezTo>
                    <a:pt x="27" y="4"/>
                    <a:pt x="61" y="0"/>
                    <a:pt x="66" y="4"/>
                  </a:cubicBezTo>
                  <a:cubicBezTo>
                    <a:pt x="71" y="8"/>
                    <a:pt x="79" y="15"/>
                    <a:pt x="77" y="27"/>
                  </a:cubicBezTo>
                  <a:cubicBezTo>
                    <a:pt x="75" y="39"/>
                    <a:pt x="66" y="64"/>
                    <a:pt x="59" y="69"/>
                  </a:cubicBezTo>
                  <a:cubicBezTo>
                    <a:pt x="49" y="76"/>
                    <a:pt x="17" y="78"/>
                    <a:pt x="9" y="67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41" name="Freeform 141"/>
            <p:cNvSpPr>
              <a:spLocks/>
            </p:cNvSpPr>
            <p:nvPr/>
          </p:nvSpPr>
          <p:spPr bwMode="auto">
            <a:xfrm>
              <a:off x="391" y="1894"/>
              <a:ext cx="61" cy="7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2" y="16"/>
                </a:cxn>
                <a:cxn ang="0">
                  <a:pos x="12" y="34"/>
                </a:cxn>
                <a:cxn ang="0">
                  <a:pos x="29" y="29"/>
                </a:cxn>
                <a:cxn ang="0">
                  <a:pos x="30" y="17"/>
                </a:cxn>
                <a:cxn ang="0">
                  <a:pos x="24" y="7"/>
                </a:cxn>
              </a:cxnLst>
              <a:rect l="0" t="0" r="r" b="b"/>
              <a:pathLst>
                <a:path w="31" h="35">
                  <a:moveTo>
                    <a:pt x="16" y="0"/>
                  </a:moveTo>
                  <a:cubicBezTo>
                    <a:pt x="11" y="5"/>
                    <a:pt x="0" y="8"/>
                    <a:pt x="2" y="16"/>
                  </a:cubicBezTo>
                  <a:cubicBezTo>
                    <a:pt x="2" y="20"/>
                    <a:pt x="10" y="34"/>
                    <a:pt x="12" y="34"/>
                  </a:cubicBezTo>
                  <a:cubicBezTo>
                    <a:pt x="14" y="35"/>
                    <a:pt x="28" y="30"/>
                    <a:pt x="29" y="29"/>
                  </a:cubicBezTo>
                  <a:cubicBezTo>
                    <a:pt x="29" y="28"/>
                    <a:pt x="31" y="18"/>
                    <a:pt x="30" y="17"/>
                  </a:cubicBezTo>
                  <a:cubicBezTo>
                    <a:pt x="30" y="13"/>
                    <a:pt x="25" y="11"/>
                    <a:pt x="24" y="7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42" name="Freeform 142"/>
            <p:cNvSpPr>
              <a:spLocks/>
            </p:cNvSpPr>
            <p:nvPr/>
          </p:nvSpPr>
          <p:spPr bwMode="auto">
            <a:xfrm>
              <a:off x="411" y="1982"/>
              <a:ext cx="55" cy="46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7" y="22"/>
                </a:cxn>
                <a:cxn ang="0">
                  <a:pos x="28" y="13"/>
                </a:cxn>
                <a:cxn ang="0">
                  <a:pos x="23" y="0"/>
                </a:cxn>
              </a:cxnLst>
              <a:rect l="0" t="0" r="r" b="b"/>
              <a:pathLst>
                <a:path w="28" h="22">
                  <a:moveTo>
                    <a:pt x="10" y="4"/>
                  </a:moveTo>
                  <a:cubicBezTo>
                    <a:pt x="0" y="2"/>
                    <a:pt x="0" y="20"/>
                    <a:pt x="7" y="22"/>
                  </a:cubicBezTo>
                  <a:cubicBezTo>
                    <a:pt x="9" y="16"/>
                    <a:pt x="22" y="15"/>
                    <a:pt x="28" y="13"/>
                  </a:cubicBezTo>
                  <a:cubicBezTo>
                    <a:pt x="26" y="9"/>
                    <a:pt x="23" y="5"/>
                    <a:pt x="23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43" name="Freeform 143"/>
            <p:cNvSpPr>
              <a:spLocks/>
            </p:cNvSpPr>
            <p:nvPr/>
          </p:nvSpPr>
          <p:spPr bwMode="auto">
            <a:xfrm>
              <a:off x="491" y="1911"/>
              <a:ext cx="98" cy="161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31" y="41"/>
                </a:cxn>
                <a:cxn ang="0">
                  <a:pos x="21" y="63"/>
                </a:cxn>
                <a:cxn ang="0">
                  <a:pos x="0" y="77"/>
                </a:cxn>
                <a:cxn ang="0">
                  <a:pos x="46" y="48"/>
                </a:cxn>
                <a:cxn ang="0">
                  <a:pos x="50" y="34"/>
                </a:cxn>
                <a:cxn ang="0">
                  <a:pos x="45" y="21"/>
                </a:cxn>
                <a:cxn ang="0">
                  <a:pos x="38" y="11"/>
                </a:cxn>
                <a:cxn ang="0">
                  <a:pos x="24" y="1"/>
                </a:cxn>
              </a:cxnLst>
              <a:rect l="0" t="0" r="r" b="b"/>
              <a:pathLst>
                <a:path w="50" h="77">
                  <a:moveTo>
                    <a:pt x="17" y="0"/>
                  </a:moveTo>
                  <a:cubicBezTo>
                    <a:pt x="29" y="12"/>
                    <a:pt x="36" y="24"/>
                    <a:pt x="31" y="41"/>
                  </a:cubicBezTo>
                  <a:cubicBezTo>
                    <a:pt x="29" y="48"/>
                    <a:pt x="27" y="58"/>
                    <a:pt x="21" y="63"/>
                  </a:cubicBezTo>
                  <a:cubicBezTo>
                    <a:pt x="15" y="69"/>
                    <a:pt x="5" y="70"/>
                    <a:pt x="0" y="77"/>
                  </a:cubicBezTo>
                  <a:cubicBezTo>
                    <a:pt x="18" y="70"/>
                    <a:pt x="37" y="69"/>
                    <a:pt x="46" y="48"/>
                  </a:cubicBezTo>
                  <a:cubicBezTo>
                    <a:pt x="48" y="44"/>
                    <a:pt x="49" y="39"/>
                    <a:pt x="50" y="34"/>
                  </a:cubicBezTo>
                  <a:cubicBezTo>
                    <a:pt x="50" y="28"/>
                    <a:pt x="49" y="26"/>
                    <a:pt x="45" y="21"/>
                  </a:cubicBezTo>
                  <a:cubicBezTo>
                    <a:pt x="43" y="18"/>
                    <a:pt x="41" y="14"/>
                    <a:pt x="38" y="11"/>
                  </a:cubicBezTo>
                  <a:cubicBezTo>
                    <a:pt x="34" y="7"/>
                    <a:pt x="28" y="6"/>
                    <a:pt x="24" y="1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44" name="Freeform 144"/>
            <p:cNvSpPr>
              <a:spLocks/>
            </p:cNvSpPr>
            <p:nvPr/>
          </p:nvSpPr>
          <p:spPr bwMode="auto">
            <a:xfrm>
              <a:off x="542" y="1462"/>
              <a:ext cx="74" cy="194"/>
            </a:xfrm>
            <a:custGeom>
              <a:avLst/>
              <a:gdLst/>
              <a:ahLst/>
              <a:cxnLst>
                <a:cxn ang="0">
                  <a:pos x="9" y="64"/>
                </a:cxn>
                <a:cxn ang="0">
                  <a:pos x="3" y="89"/>
                </a:cxn>
                <a:cxn ang="0">
                  <a:pos x="16" y="90"/>
                </a:cxn>
                <a:cxn ang="0">
                  <a:pos x="25" y="75"/>
                </a:cxn>
                <a:cxn ang="0">
                  <a:pos x="33" y="62"/>
                </a:cxn>
                <a:cxn ang="0">
                  <a:pos x="36" y="47"/>
                </a:cxn>
                <a:cxn ang="0">
                  <a:pos x="0" y="0"/>
                </a:cxn>
                <a:cxn ang="0">
                  <a:pos x="11" y="17"/>
                </a:cxn>
                <a:cxn ang="0">
                  <a:pos x="14" y="41"/>
                </a:cxn>
                <a:cxn ang="0">
                  <a:pos x="11" y="54"/>
                </a:cxn>
                <a:cxn ang="0">
                  <a:pos x="13" y="58"/>
                </a:cxn>
                <a:cxn ang="0">
                  <a:pos x="10" y="63"/>
                </a:cxn>
              </a:cxnLst>
              <a:rect l="0" t="0" r="r" b="b"/>
              <a:pathLst>
                <a:path w="38" h="93">
                  <a:moveTo>
                    <a:pt x="9" y="64"/>
                  </a:moveTo>
                  <a:cubicBezTo>
                    <a:pt x="14" y="72"/>
                    <a:pt x="10" y="84"/>
                    <a:pt x="3" y="89"/>
                  </a:cubicBezTo>
                  <a:cubicBezTo>
                    <a:pt x="8" y="91"/>
                    <a:pt x="12" y="93"/>
                    <a:pt x="16" y="90"/>
                  </a:cubicBezTo>
                  <a:cubicBezTo>
                    <a:pt x="20" y="87"/>
                    <a:pt x="22" y="80"/>
                    <a:pt x="25" y="75"/>
                  </a:cubicBezTo>
                  <a:cubicBezTo>
                    <a:pt x="27" y="71"/>
                    <a:pt x="31" y="67"/>
                    <a:pt x="33" y="62"/>
                  </a:cubicBezTo>
                  <a:cubicBezTo>
                    <a:pt x="34" y="58"/>
                    <a:pt x="36" y="51"/>
                    <a:pt x="36" y="47"/>
                  </a:cubicBezTo>
                  <a:cubicBezTo>
                    <a:pt x="38" y="25"/>
                    <a:pt x="24" y="1"/>
                    <a:pt x="0" y="0"/>
                  </a:cubicBezTo>
                  <a:cubicBezTo>
                    <a:pt x="4" y="6"/>
                    <a:pt x="8" y="11"/>
                    <a:pt x="11" y="17"/>
                  </a:cubicBezTo>
                  <a:cubicBezTo>
                    <a:pt x="13" y="24"/>
                    <a:pt x="14" y="33"/>
                    <a:pt x="14" y="41"/>
                  </a:cubicBezTo>
                  <a:cubicBezTo>
                    <a:pt x="13" y="45"/>
                    <a:pt x="11" y="51"/>
                    <a:pt x="11" y="54"/>
                  </a:cubicBezTo>
                  <a:cubicBezTo>
                    <a:pt x="11" y="56"/>
                    <a:pt x="12" y="56"/>
                    <a:pt x="13" y="58"/>
                  </a:cubicBezTo>
                  <a:cubicBezTo>
                    <a:pt x="13" y="60"/>
                    <a:pt x="11" y="61"/>
                    <a:pt x="10" y="6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45" name="Freeform 145"/>
            <p:cNvSpPr>
              <a:spLocks/>
            </p:cNvSpPr>
            <p:nvPr/>
          </p:nvSpPr>
          <p:spPr bwMode="auto">
            <a:xfrm>
              <a:off x="522" y="1351"/>
              <a:ext cx="30" cy="4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6" y="14"/>
                </a:cxn>
                <a:cxn ang="0">
                  <a:pos x="3" y="22"/>
                </a:cxn>
                <a:cxn ang="0">
                  <a:pos x="12" y="15"/>
                </a:cxn>
                <a:cxn ang="0">
                  <a:pos x="11" y="2"/>
                </a:cxn>
              </a:cxnLst>
              <a:rect l="0" t="0" r="r" b="b"/>
              <a:pathLst>
                <a:path w="15" h="23">
                  <a:moveTo>
                    <a:pt x="8" y="0"/>
                  </a:moveTo>
                  <a:cubicBezTo>
                    <a:pt x="7" y="5"/>
                    <a:pt x="8" y="10"/>
                    <a:pt x="6" y="14"/>
                  </a:cubicBezTo>
                  <a:cubicBezTo>
                    <a:pt x="5" y="16"/>
                    <a:pt x="0" y="20"/>
                    <a:pt x="3" y="22"/>
                  </a:cubicBezTo>
                  <a:cubicBezTo>
                    <a:pt x="6" y="23"/>
                    <a:pt x="11" y="17"/>
                    <a:pt x="12" y="15"/>
                  </a:cubicBezTo>
                  <a:cubicBezTo>
                    <a:pt x="15" y="10"/>
                    <a:pt x="12" y="7"/>
                    <a:pt x="11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46" name="Freeform 146"/>
            <p:cNvSpPr>
              <a:spLocks/>
            </p:cNvSpPr>
            <p:nvPr/>
          </p:nvSpPr>
          <p:spPr bwMode="auto">
            <a:xfrm>
              <a:off x="601" y="1226"/>
              <a:ext cx="23" cy="3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7" y="2"/>
                </a:cxn>
              </a:cxnLst>
              <a:rect l="0" t="0" r="r" b="b"/>
              <a:pathLst>
                <a:path w="12" h="19">
                  <a:moveTo>
                    <a:pt x="6" y="0"/>
                  </a:moveTo>
                  <a:cubicBezTo>
                    <a:pt x="12" y="11"/>
                    <a:pt x="9" y="12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3"/>
                    <a:pt x="6" y="8"/>
                    <a:pt x="7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47" name="Freeform 147"/>
            <p:cNvSpPr>
              <a:spLocks/>
            </p:cNvSpPr>
            <p:nvPr/>
          </p:nvSpPr>
          <p:spPr bwMode="auto">
            <a:xfrm>
              <a:off x="475" y="1495"/>
              <a:ext cx="32" cy="48"/>
            </a:xfrm>
            <a:custGeom>
              <a:avLst/>
              <a:gdLst/>
              <a:ahLst/>
              <a:cxnLst>
                <a:cxn ang="0">
                  <a:pos x="1" y="23"/>
                </a:cxn>
                <a:cxn ang="0">
                  <a:pos x="14" y="16"/>
                </a:cxn>
                <a:cxn ang="0">
                  <a:pos x="14" y="0"/>
                </a:cxn>
                <a:cxn ang="0">
                  <a:pos x="0" y="22"/>
                </a:cxn>
              </a:cxnLst>
              <a:rect l="0" t="0" r="r" b="b"/>
              <a:pathLst>
                <a:path w="16" h="23">
                  <a:moveTo>
                    <a:pt x="1" y="23"/>
                  </a:moveTo>
                  <a:cubicBezTo>
                    <a:pt x="6" y="23"/>
                    <a:pt x="11" y="21"/>
                    <a:pt x="14" y="16"/>
                  </a:cubicBezTo>
                  <a:cubicBezTo>
                    <a:pt x="15" y="13"/>
                    <a:pt x="16" y="3"/>
                    <a:pt x="14" y="0"/>
                  </a:cubicBezTo>
                  <a:cubicBezTo>
                    <a:pt x="14" y="12"/>
                    <a:pt x="6" y="15"/>
                    <a:pt x="0" y="2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48" name="Freeform 148"/>
            <p:cNvSpPr>
              <a:spLocks/>
            </p:cNvSpPr>
            <p:nvPr/>
          </p:nvSpPr>
          <p:spPr bwMode="auto">
            <a:xfrm>
              <a:off x="477" y="1556"/>
              <a:ext cx="24" cy="4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9" y="0"/>
                </a:cxn>
                <a:cxn ang="0">
                  <a:pos x="12" y="19"/>
                </a:cxn>
                <a:cxn ang="0">
                  <a:pos x="1" y="5"/>
                </a:cxn>
              </a:cxnLst>
              <a:rect l="0" t="0" r="r" b="b"/>
              <a:pathLst>
                <a:path w="12" h="19">
                  <a:moveTo>
                    <a:pt x="0" y="3"/>
                  </a:moveTo>
                  <a:cubicBezTo>
                    <a:pt x="4" y="3"/>
                    <a:pt x="6" y="0"/>
                    <a:pt x="9" y="0"/>
                  </a:cubicBezTo>
                  <a:cubicBezTo>
                    <a:pt x="9" y="6"/>
                    <a:pt x="10" y="14"/>
                    <a:pt x="12" y="19"/>
                  </a:cubicBezTo>
                  <a:cubicBezTo>
                    <a:pt x="10" y="13"/>
                    <a:pt x="6" y="8"/>
                    <a:pt x="1" y="5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49" name="Freeform 149"/>
            <p:cNvSpPr>
              <a:spLocks/>
            </p:cNvSpPr>
            <p:nvPr/>
          </p:nvSpPr>
          <p:spPr bwMode="auto">
            <a:xfrm>
              <a:off x="444" y="1723"/>
              <a:ext cx="35" cy="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2" y="17"/>
                </a:cxn>
                <a:cxn ang="0">
                  <a:pos x="0" y="19"/>
                </a:cxn>
                <a:cxn ang="0">
                  <a:pos x="16" y="0"/>
                </a:cxn>
              </a:cxnLst>
              <a:rect l="0" t="0" r="r" b="b"/>
              <a:pathLst>
                <a:path w="18" h="24">
                  <a:moveTo>
                    <a:pt x="17" y="1"/>
                  </a:moveTo>
                  <a:cubicBezTo>
                    <a:pt x="18" y="4"/>
                    <a:pt x="14" y="14"/>
                    <a:pt x="12" y="17"/>
                  </a:cubicBezTo>
                  <a:cubicBezTo>
                    <a:pt x="8" y="24"/>
                    <a:pt x="5" y="14"/>
                    <a:pt x="0" y="19"/>
                  </a:cubicBezTo>
                  <a:cubicBezTo>
                    <a:pt x="7" y="17"/>
                    <a:pt x="14" y="8"/>
                    <a:pt x="16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50" name="Freeform 150"/>
            <p:cNvSpPr>
              <a:spLocks/>
            </p:cNvSpPr>
            <p:nvPr/>
          </p:nvSpPr>
          <p:spPr bwMode="auto">
            <a:xfrm>
              <a:off x="442" y="1777"/>
              <a:ext cx="16" cy="40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7" y="7"/>
                </a:cxn>
                <a:cxn ang="0">
                  <a:pos x="3" y="19"/>
                </a:cxn>
                <a:cxn ang="0">
                  <a:pos x="2" y="13"/>
                </a:cxn>
                <a:cxn ang="0">
                  <a:pos x="0" y="2"/>
                </a:cxn>
              </a:cxnLst>
              <a:rect l="0" t="0" r="r" b="b"/>
              <a:pathLst>
                <a:path w="8" h="19">
                  <a:moveTo>
                    <a:pt x="2" y="2"/>
                  </a:moveTo>
                  <a:cubicBezTo>
                    <a:pt x="7" y="0"/>
                    <a:pt x="8" y="3"/>
                    <a:pt x="7" y="7"/>
                  </a:cubicBezTo>
                  <a:cubicBezTo>
                    <a:pt x="6" y="12"/>
                    <a:pt x="3" y="14"/>
                    <a:pt x="3" y="19"/>
                  </a:cubicBezTo>
                  <a:cubicBezTo>
                    <a:pt x="0" y="17"/>
                    <a:pt x="2" y="15"/>
                    <a:pt x="2" y="13"/>
                  </a:cubicBezTo>
                  <a:cubicBezTo>
                    <a:pt x="2" y="8"/>
                    <a:pt x="0" y="6"/>
                    <a:pt x="0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51" name="Freeform 151"/>
            <p:cNvSpPr>
              <a:spLocks/>
            </p:cNvSpPr>
            <p:nvPr/>
          </p:nvSpPr>
          <p:spPr bwMode="auto">
            <a:xfrm>
              <a:off x="422" y="1909"/>
              <a:ext cx="32" cy="56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5" y="11"/>
                </a:cxn>
                <a:cxn ang="0">
                  <a:pos x="14" y="23"/>
                </a:cxn>
                <a:cxn ang="0">
                  <a:pos x="0" y="27"/>
                </a:cxn>
                <a:cxn ang="0">
                  <a:pos x="9" y="3"/>
                </a:cxn>
              </a:cxnLst>
              <a:rect l="0" t="0" r="r" b="b"/>
              <a:pathLst>
                <a:path w="16" h="27">
                  <a:moveTo>
                    <a:pt x="7" y="0"/>
                  </a:moveTo>
                  <a:cubicBezTo>
                    <a:pt x="10" y="4"/>
                    <a:pt x="15" y="6"/>
                    <a:pt x="15" y="11"/>
                  </a:cubicBezTo>
                  <a:cubicBezTo>
                    <a:pt x="16" y="14"/>
                    <a:pt x="15" y="21"/>
                    <a:pt x="14" y="23"/>
                  </a:cubicBezTo>
                  <a:cubicBezTo>
                    <a:pt x="12" y="27"/>
                    <a:pt x="5" y="25"/>
                    <a:pt x="0" y="27"/>
                  </a:cubicBezTo>
                  <a:cubicBezTo>
                    <a:pt x="10" y="20"/>
                    <a:pt x="11" y="14"/>
                    <a:pt x="9" y="3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52" name="Freeform 152"/>
            <p:cNvSpPr>
              <a:spLocks/>
            </p:cNvSpPr>
            <p:nvPr/>
          </p:nvSpPr>
          <p:spPr bwMode="auto">
            <a:xfrm>
              <a:off x="434" y="1978"/>
              <a:ext cx="28" cy="36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4" y="17"/>
                </a:cxn>
                <a:cxn ang="0">
                  <a:pos x="2" y="6"/>
                </a:cxn>
              </a:cxnLst>
              <a:rect l="0" t="0" r="r" b="b"/>
              <a:pathLst>
                <a:path w="14" h="17">
                  <a:moveTo>
                    <a:pt x="0" y="6"/>
                  </a:moveTo>
                  <a:cubicBezTo>
                    <a:pt x="9" y="0"/>
                    <a:pt x="14" y="8"/>
                    <a:pt x="14" y="17"/>
                  </a:cubicBezTo>
                  <a:cubicBezTo>
                    <a:pt x="14" y="10"/>
                    <a:pt x="5" y="8"/>
                    <a:pt x="2" y="6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53" name="Freeform 153"/>
            <p:cNvSpPr>
              <a:spLocks/>
            </p:cNvSpPr>
            <p:nvPr/>
          </p:nvSpPr>
          <p:spPr bwMode="auto">
            <a:xfrm>
              <a:off x="542" y="1491"/>
              <a:ext cx="37" cy="151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10" y="26"/>
                </a:cxn>
                <a:cxn ang="0">
                  <a:pos x="5" y="43"/>
                </a:cxn>
                <a:cxn ang="0">
                  <a:pos x="6" y="56"/>
                </a:cxn>
                <a:cxn ang="0">
                  <a:pos x="0" y="72"/>
                </a:cxn>
                <a:cxn ang="0">
                  <a:pos x="12" y="61"/>
                </a:cxn>
                <a:cxn ang="0">
                  <a:pos x="17" y="44"/>
                </a:cxn>
                <a:cxn ang="0">
                  <a:pos x="18" y="24"/>
                </a:cxn>
                <a:cxn ang="0">
                  <a:pos x="3" y="0"/>
                </a:cxn>
              </a:cxnLst>
              <a:rect l="0" t="0" r="r" b="b"/>
              <a:pathLst>
                <a:path w="19" h="72">
                  <a:moveTo>
                    <a:pt x="4" y="2"/>
                  </a:moveTo>
                  <a:cubicBezTo>
                    <a:pt x="9" y="10"/>
                    <a:pt x="11" y="17"/>
                    <a:pt x="10" y="26"/>
                  </a:cubicBezTo>
                  <a:cubicBezTo>
                    <a:pt x="9" y="32"/>
                    <a:pt x="5" y="38"/>
                    <a:pt x="5" y="43"/>
                  </a:cubicBezTo>
                  <a:cubicBezTo>
                    <a:pt x="4" y="48"/>
                    <a:pt x="6" y="51"/>
                    <a:pt x="6" y="56"/>
                  </a:cubicBezTo>
                  <a:cubicBezTo>
                    <a:pt x="6" y="62"/>
                    <a:pt x="2" y="67"/>
                    <a:pt x="0" y="72"/>
                  </a:cubicBezTo>
                  <a:cubicBezTo>
                    <a:pt x="5" y="69"/>
                    <a:pt x="10" y="66"/>
                    <a:pt x="12" y="61"/>
                  </a:cubicBezTo>
                  <a:cubicBezTo>
                    <a:pt x="15" y="56"/>
                    <a:pt x="15" y="50"/>
                    <a:pt x="17" y="44"/>
                  </a:cubicBezTo>
                  <a:cubicBezTo>
                    <a:pt x="18" y="38"/>
                    <a:pt x="19" y="32"/>
                    <a:pt x="18" y="24"/>
                  </a:cubicBezTo>
                  <a:cubicBezTo>
                    <a:pt x="17" y="17"/>
                    <a:pt x="11" y="4"/>
                    <a:pt x="3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54" name="Freeform 154"/>
            <p:cNvSpPr>
              <a:spLocks/>
            </p:cNvSpPr>
            <p:nvPr/>
          </p:nvSpPr>
          <p:spPr bwMode="auto">
            <a:xfrm>
              <a:off x="585" y="1362"/>
              <a:ext cx="49" cy="66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0" y="32"/>
                </a:cxn>
                <a:cxn ang="0">
                  <a:pos x="24" y="18"/>
                </a:cxn>
                <a:cxn ang="0">
                  <a:pos x="13" y="0"/>
                </a:cxn>
              </a:cxnLst>
              <a:rect l="0" t="0" r="r" b="b"/>
              <a:pathLst>
                <a:path w="25" h="32">
                  <a:moveTo>
                    <a:pt x="16" y="6"/>
                  </a:moveTo>
                  <a:cubicBezTo>
                    <a:pt x="19" y="18"/>
                    <a:pt x="12" y="29"/>
                    <a:pt x="0" y="32"/>
                  </a:cubicBezTo>
                  <a:cubicBezTo>
                    <a:pt x="9" y="32"/>
                    <a:pt x="21" y="30"/>
                    <a:pt x="24" y="18"/>
                  </a:cubicBezTo>
                  <a:cubicBezTo>
                    <a:pt x="25" y="12"/>
                    <a:pt x="21" y="1"/>
                    <a:pt x="13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55" name="Freeform 155"/>
            <p:cNvSpPr>
              <a:spLocks/>
            </p:cNvSpPr>
            <p:nvPr/>
          </p:nvSpPr>
          <p:spPr bwMode="auto">
            <a:xfrm>
              <a:off x="505" y="1702"/>
              <a:ext cx="43" cy="155"/>
            </a:xfrm>
            <a:custGeom>
              <a:avLst/>
              <a:gdLst/>
              <a:ahLst/>
              <a:cxnLst>
                <a:cxn ang="0">
                  <a:pos x="5" y="8"/>
                </a:cxn>
                <a:cxn ang="0">
                  <a:pos x="10" y="45"/>
                </a:cxn>
                <a:cxn ang="0">
                  <a:pos x="3" y="55"/>
                </a:cxn>
                <a:cxn ang="0">
                  <a:pos x="3" y="74"/>
                </a:cxn>
                <a:cxn ang="0">
                  <a:pos x="8" y="63"/>
                </a:cxn>
                <a:cxn ang="0">
                  <a:pos x="19" y="45"/>
                </a:cxn>
                <a:cxn ang="0">
                  <a:pos x="16" y="18"/>
                </a:cxn>
                <a:cxn ang="0">
                  <a:pos x="4" y="0"/>
                </a:cxn>
              </a:cxnLst>
              <a:rect l="0" t="0" r="r" b="b"/>
              <a:pathLst>
                <a:path w="22" h="74">
                  <a:moveTo>
                    <a:pt x="5" y="8"/>
                  </a:moveTo>
                  <a:cubicBezTo>
                    <a:pt x="8" y="20"/>
                    <a:pt x="16" y="33"/>
                    <a:pt x="10" y="45"/>
                  </a:cubicBezTo>
                  <a:cubicBezTo>
                    <a:pt x="8" y="49"/>
                    <a:pt x="4" y="51"/>
                    <a:pt x="3" y="55"/>
                  </a:cubicBezTo>
                  <a:cubicBezTo>
                    <a:pt x="1" y="60"/>
                    <a:pt x="0" y="70"/>
                    <a:pt x="3" y="74"/>
                  </a:cubicBezTo>
                  <a:cubicBezTo>
                    <a:pt x="1" y="69"/>
                    <a:pt x="5" y="66"/>
                    <a:pt x="8" y="63"/>
                  </a:cubicBezTo>
                  <a:cubicBezTo>
                    <a:pt x="13" y="57"/>
                    <a:pt x="16" y="52"/>
                    <a:pt x="19" y="45"/>
                  </a:cubicBezTo>
                  <a:cubicBezTo>
                    <a:pt x="22" y="34"/>
                    <a:pt x="22" y="27"/>
                    <a:pt x="16" y="18"/>
                  </a:cubicBezTo>
                  <a:cubicBezTo>
                    <a:pt x="13" y="12"/>
                    <a:pt x="5" y="7"/>
                    <a:pt x="4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56" name="Freeform 156"/>
            <p:cNvSpPr>
              <a:spLocks/>
            </p:cNvSpPr>
            <p:nvPr/>
          </p:nvSpPr>
          <p:spPr bwMode="auto">
            <a:xfrm>
              <a:off x="497" y="1913"/>
              <a:ext cx="70" cy="147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25" y="27"/>
                </a:cxn>
                <a:cxn ang="0">
                  <a:pos x="23" y="45"/>
                </a:cxn>
                <a:cxn ang="0">
                  <a:pos x="0" y="68"/>
                </a:cxn>
                <a:cxn ang="0">
                  <a:pos x="35" y="38"/>
                </a:cxn>
                <a:cxn ang="0">
                  <a:pos x="26" y="13"/>
                </a:cxn>
                <a:cxn ang="0">
                  <a:pos x="10" y="0"/>
                </a:cxn>
              </a:cxnLst>
              <a:rect l="0" t="0" r="r" b="b"/>
              <a:pathLst>
                <a:path w="36" h="70">
                  <a:moveTo>
                    <a:pt x="12" y="5"/>
                  </a:moveTo>
                  <a:cubicBezTo>
                    <a:pt x="18" y="11"/>
                    <a:pt x="24" y="18"/>
                    <a:pt x="25" y="27"/>
                  </a:cubicBezTo>
                  <a:cubicBezTo>
                    <a:pt x="26" y="33"/>
                    <a:pt x="24" y="40"/>
                    <a:pt x="23" y="45"/>
                  </a:cubicBezTo>
                  <a:cubicBezTo>
                    <a:pt x="20" y="56"/>
                    <a:pt x="12" y="66"/>
                    <a:pt x="0" y="68"/>
                  </a:cubicBezTo>
                  <a:cubicBezTo>
                    <a:pt x="15" y="70"/>
                    <a:pt x="34" y="52"/>
                    <a:pt x="35" y="38"/>
                  </a:cubicBezTo>
                  <a:cubicBezTo>
                    <a:pt x="36" y="29"/>
                    <a:pt x="32" y="19"/>
                    <a:pt x="26" y="13"/>
                  </a:cubicBezTo>
                  <a:cubicBezTo>
                    <a:pt x="22" y="8"/>
                    <a:pt x="13" y="4"/>
                    <a:pt x="10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57" name="Freeform 157"/>
            <p:cNvSpPr>
              <a:spLocks/>
            </p:cNvSpPr>
            <p:nvPr/>
          </p:nvSpPr>
          <p:spPr bwMode="auto">
            <a:xfrm>
              <a:off x="652" y="1224"/>
              <a:ext cx="43" cy="77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14" y="22"/>
                </a:cxn>
                <a:cxn ang="0">
                  <a:pos x="11" y="10"/>
                </a:cxn>
                <a:cxn ang="0">
                  <a:pos x="8" y="0"/>
                </a:cxn>
                <a:cxn ang="0">
                  <a:pos x="21" y="25"/>
                </a:cxn>
                <a:cxn ang="0">
                  <a:pos x="14" y="35"/>
                </a:cxn>
                <a:cxn ang="0">
                  <a:pos x="2" y="36"/>
                </a:cxn>
              </a:cxnLst>
              <a:rect l="0" t="0" r="r" b="b"/>
              <a:pathLst>
                <a:path w="22" h="37">
                  <a:moveTo>
                    <a:pt x="0" y="35"/>
                  </a:moveTo>
                  <a:cubicBezTo>
                    <a:pt x="7" y="33"/>
                    <a:pt x="12" y="30"/>
                    <a:pt x="14" y="22"/>
                  </a:cubicBezTo>
                  <a:cubicBezTo>
                    <a:pt x="14" y="17"/>
                    <a:pt x="13" y="14"/>
                    <a:pt x="11" y="10"/>
                  </a:cubicBezTo>
                  <a:cubicBezTo>
                    <a:pt x="10" y="7"/>
                    <a:pt x="10" y="2"/>
                    <a:pt x="8" y="0"/>
                  </a:cubicBezTo>
                  <a:cubicBezTo>
                    <a:pt x="13" y="7"/>
                    <a:pt x="22" y="15"/>
                    <a:pt x="21" y="25"/>
                  </a:cubicBezTo>
                  <a:cubicBezTo>
                    <a:pt x="20" y="29"/>
                    <a:pt x="18" y="33"/>
                    <a:pt x="14" y="35"/>
                  </a:cubicBezTo>
                  <a:cubicBezTo>
                    <a:pt x="10" y="37"/>
                    <a:pt x="6" y="35"/>
                    <a:pt x="2" y="36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58" name="Freeform 158"/>
            <p:cNvSpPr>
              <a:spLocks/>
            </p:cNvSpPr>
            <p:nvPr/>
          </p:nvSpPr>
          <p:spPr bwMode="auto">
            <a:xfrm>
              <a:off x="536" y="1178"/>
              <a:ext cx="45" cy="73"/>
            </a:xfrm>
            <a:custGeom>
              <a:avLst/>
              <a:gdLst/>
              <a:ahLst/>
              <a:cxnLst>
                <a:cxn ang="0">
                  <a:pos x="11" y="35"/>
                </a:cxn>
                <a:cxn ang="0">
                  <a:pos x="23" y="3"/>
                </a:cxn>
                <a:cxn ang="0">
                  <a:pos x="4" y="9"/>
                </a:cxn>
                <a:cxn ang="0">
                  <a:pos x="9" y="33"/>
                </a:cxn>
              </a:cxnLst>
              <a:rect l="0" t="0" r="r" b="b"/>
              <a:pathLst>
                <a:path w="23" h="35">
                  <a:moveTo>
                    <a:pt x="11" y="35"/>
                  </a:moveTo>
                  <a:cubicBezTo>
                    <a:pt x="10" y="21"/>
                    <a:pt x="13" y="13"/>
                    <a:pt x="23" y="3"/>
                  </a:cubicBezTo>
                  <a:cubicBezTo>
                    <a:pt x="16" y="0"/>
                    <a:pt x="8" y="3"/>
                    <a:pt x="4" y="9"/>
                  </a:cubicBezTo>
                  <a:cubicBezTo>
                    <a:pt x="0" y="16"/>
                    <a:pt x="4" y="27"/>
                    <a:pt x="9" y="3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59" name="Freeform 159"/>
            <p:cNvSpPr>
              <a:spLocks/>
            </p:cNvSpPr>
            <p:nvPr/>
          </p:nvSpPr>
          <p:spPr bwMode="auto">
            <a:xfrm>
              <a:off x="624" y="1257"/>
              <a:ext cx="33" cy="44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12" y="13"/>
                </a:cxn>
                <a:cxn ang="0">
                  <a:pos x="15" y="0"/>
                </a:cxn>
              </a:cxnLst>
              <a:rect l="0" t="0" r="r" b="b"/>
              <a:pathLst>
                <a:path w="17" h="21">
                  <a:moveTo>
                    <a:pt x="7" y="1"/>
                  </a:moveTo>
                  <a:cubicBezTo>
                    <a:pt x="0" y="7"/>
                    <a:pt x="2" y="21"/>
                    <a:pt x="12" y="13"/>
                  </a:cubicBezTo>
                  <a:cubicBezTo>
                    <a:pt x="15" y="11"/>
                    <a:pt x="17" y="3"/>
                    <a:pt x="15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60" name="Freeform 160"/>
            <p:cNvSpPr>
              <a:spLocks/>
            </p:cNvSpPr>
            <p:nvPr/>
          </p:nvSpPr>
          <p:spPr bwMode="auto">
            <a:xfrm>
              <a:off x="554" y="1382"/>
              <a:ext cx="29" cy="2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11"/>
                </a:cxn>
                <a:cxn ang="0">
                  <a:pos x="14" y="2"/>
                </a:cxn>
              </a:cxnLst>
              <a:rect l="0" t="0" r="r" b="b"/>
              <a:pathLst>
                <a:path w="15" h="11">
                  <a:moveTo>
                    <a:pt x="8" y="0"/>
                  </a:moveTo>
                  <a:cubicBezTo>
                    <a:pt x="4" y="4"/>
                    <a:pt x="0" y="11"/>
                    <a:pt x="8" y="11"/>
                  </a:cubicBezTo>
                  <a:cubicBezTo>
                    <a:pt x="15" y="11"/>
                    <a:pt x="15" y="7"/>
                    <a:pt x="14" y="2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61" name="Freeform 161"/>
            <p:cNvSpPr>
              <a:spLocks/>
            </p:cNvSpPr>
            <p:nvPr/>
          </p:nvSpPr>
          <p:spPr bwMode="auto">
            <a:xfrm>
              <a:off x="471" y="1311"/>
              <a:ext cx="38" cy="65"/>
            </a:xfrm>
            <a:custGeom>
              <a:avLst/>
              <a:gdLst/>
              <a:ahLst/>
              <a:cxnLst>
                <a:cxn ang="0">
                  <a:pos x="19" y="1"/>
                </a:cxn>
                <a:cxn ang="0">
                  <a:pos x="5" y="31"/>
                </a:cxn>
                <a:cxn ang="0">
                  <a:pos x="2" y="9"/>
                </a:cxn>
                <a:cxn ang="0">
                  <a:pos x="14" y="0"/>
                </a:cxn>
              </a:cxnLst>
              <a:rect l="0" t="0" r="r" b="b"/>
              <a:pathLst>
                <a:path w="19" h="31">
                  <a:moveTo>
                    <a:pt x="19" y="1"/>
                  </a:moveTo>
                  <a:cubicBezTo>
                    <a:pt x="7" y="3"/>
                    <a:pt x="4" y="21"/>
                    <a:pt x="5" y="31"/>
                  </a:cubicBezTo>
                  <a:cubicBezTo>
                    <a:pt x="4" y="23"/>
                    <a:pt x="0" y="17"/>
                    <a:pt x="2" y="9"/>
                  </a:cubicBezTo>
                  <a:cubicBezTo>
                    <a:pt x="4" y="3"/>
                    <a:pt x="8" y="2"/>
                    <a:pt x="14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62" name="Freeform 162"/>
            <p:cNvSpPr>
              <a:spLocks/>
            </p:cNvSpPr>
            <p:nvPr/>
          </p:nvSpPr>
          <p:spPr bwMode="auto">
            <a:xfrm>
              <a:off x="409" y="1466"/>
              <a:ext cx="25" cy="13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" y="31"/>
                </a:cxn>
                <a:cxn ang="0">
                  <a:pos x="11" y="39"/>
                </a:cxn>
                <a:cxn ang="0">
                  <a:pos x="9" y="43"/>
                </a:cxn>
                <a:cxn ang="0">
                  <a:pos x="11" y="65"/>
                </a:cxn>
                <a:cxn ang="0">
                  <a:pos x="0" y="33"/>
                </a:cxn>
                <a:cxn ang="0">
                  <a:pos x="7" y="3"/>
                </a:cxn>
              </a:cxnLst>
              <a:rect l="0" t="0" r="r" b="b"/>
              <a:pathLst>
                <a:path w="13" h="65">
                  <a:moveTo>
                    <a:pt x="13" y="0"/>
                  </a:moveTo>
                  <a:cubicBezTo>
                    <a:pt x="7" y="10"/>
                    <a:pt x="3" y="20"/>
                    <a:pt x="7" y="31"/>
                  </a:cubicBezTo>
                  <a:cubicBezTo>
                    <a:pt x="8" y="34"/>
                    <a:pt x="11" y="36"/>
                    <a:pt x="11" y="39"/>
                  </a:cubicBezTo>
                  <a:cubicBezTo>
                    <a:pt x="11" y="41"/>
                    <a:pt x="10" y="41"/>
                    <a:pt x="9" y="43"/>
                  </a:cubicBezTo>
                  <a:cubicBezTo>
                    <a:pt x="8" y="51"/>
                    <a:pt x="9" y="57"/>
                    <a:pt x="11" y="65"/>
                  </a:cubicBezTo>
                  <a:cubicBezTo>
                    <a:pt x="4" y="54"/>
                    <a:pt x="1" y="45"/>
                    <a:pt x="0" y="33"/>
                  </a:cubicBezTo>
                  <a:cubicBezTo>
                    <a:pt x="0" y="24"/>
                    <a:pt x="0" y="9"/>
                    <a:pt x="7" y="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63" name="Freeform 163"/>
            <p:cNvSpPr>
              <a:spLocks/>
            </p:cNvSpPr>
            <p:nvPr/>
          </p:nvSpPr>
          <p:spPr bwMode="auto">
            <a:xfrm>
              <a:off x="513" y="1506"/>
              <a:ext cx="23" cy="71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0" y="19"/>
                </a:cxn>
                <a:cxn ang="0">
                  <a:pos x="5" y="34"/>
                </a:cxn>
                <a:cxn ang="0">
                  <a:pos x="8" y="18"/>
                </a:cxn>
                <a:cxn ang="0">
                  <a:pos x="7" y="0"/>
                </a:cxn>
              </a:cxnLst>
              <a:rect l="0" t="0" r="r" b="b"/>
              <a:pathLst>
                <a:path w="12" h="34">
                  <a:moveTo>
                    <a:pt x="5" y="2"/>
                  </a:moveTo>
                  <a:cubicBezTo>
                    <a:pt x="6" y="9"/>
                    <a:pt x="1" y="13"/>
                    <a:pt x="0" y="19"/>
                  </a:cubicBezTo>
                  <a:cubicBezTo>
                    <a:pt x="0" y="24"/>
                    <a:pt x="5" y="28"/>
                    <a:pt x="5" y="34"/>
                  </a:cubicBezTo>
                  <a:cubicBezTo>
                    <a:pt x="8" y="29"/>
                    <a:pt x="7" y="23"/>
                    <a:pt x="8" y="18"/>
                  </a:cubicBezTo>
                  <a:cubicBezTo>
                    <a:pt x="11" y="10"/>
                    <a:pt x="12" y="7"/>
                    <a:pt x="7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64" name="Freeform 164"/>
            <p:cNvSpPr>
              <a:spLocks/>
            </p:cNvSpPr>
            <p:nvPr/>
          </p:nvSpPr>
          <p:spPr bwMode="auto">
            <a:xfrm>
              <a:off x="370" y="1683"/>
              <a:ext cx="52" cy="10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10" y="31"/>
                </a:cxn>
                <a:cxn ang="0">
                  <a:pos x="8" y="50"/>
                </a:cxn>
                <a:cxn ang="0">
                  <a:pos x="0" y="20"/>
                </a:cxn>
                <a:cxn ang="0">
                  <a:pos x="27" y="0"/>
                </a:cxn>
              </a:cxnLst>
              <a:rect l="0" t="0" r="r" b="b"/>
              <a:pathLst>
                <a:path w="27" h="50">
                  <a:moveTo>
                    <a:pt x="26" y="2"/>
                  </a:moveTo>
                  <a:cubicBezTo>
                    <a:pt x="15" y="10"/>
                    <a:pt x="11" y="18"/>
                    <a:pt x="10" y="31"/>
                  </a:cubicBezTo>
                  <a:cubicBezTo>
                    <a:pt x="10" y="37"/>
                    <a:pt x="7" y="43"/>
                    <a:pt x="8" y="50"/>
                  </a:cubicBezTo>
                  <a:cubicBezTo>
                    <a:pt x="2" y="40"/>
                    <a:pt x="0" y="31"/>
                    <a:pt x="0" y="20"/>
                  </a:cubicBezTo>
                  <a:cubicBezTo>
                    <a:pt x="1" y="4"/>
                    <a:pt x="14" y="3"/>
                    <a:pt x="27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65" name="Freeform 165"/>
            <p:cNvSpPr>
              <a:spLocks/>
            </p:cNvSpPr>
            <p:nvPr/>
          </p:nvSpPr>
          <p:spPr bwMode="auto">
            <a:xfrm>
              <a:off x="483" y="1742"/>
              <a:ext cx="33" cy="52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5" y="16"/>
                </a:cxn>
                <a:cxn ang="0">
                  <a:pos x="0" y="25"/>
                </a:cxn>
                <a:cxn ang="0">
                  <a:pos x="5" y="16"/>
                </a:cxn>
                <a:cxn ang="0">
                  <a:pos x="9" y="3"/>
                </a:cxn>
              </a:cxnLst>
              <a:rect l="0" t="0" r="r" b="b"/>
              <a:pathLst>
                <a:path w="17" h="25">
                  <a:moveTo>
                    <a:pt x="12" y="0"/>
                  </a:moveTo>
                  <a:cubicBezTo>
                    <a:pt x="12" y="5"/>
                    <a:pt x="17" y="10"/>
                    <a:pt x="15" y="16"/>
                  </a:cubicBezTo>
                  <a:cubicBezTo>
                    <a:pt x="13" y="21"/>
                    <a:pt x="5" y="25"/>
                    <a:pt x="0" y="25"/>
                  </a:cubicBezTo>
                  <a:cubicBezTo>
                    <a:pt x="2" y="22"/>
                    <a:pt x="4" y="19"/>
                    <a:pt x="5" y="16"/>
                  </a:cubicBezTo>
                  <a:cubicBezTo>
                    <a:pt x="6" y="12"/>
                    <a:pt x="5" y="6"/>
                    <a:pt x="9" y="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66" name="Freeform 166"/>
            <p:cNvSpPr>
              <a:spLocks/>
            </p:cNvSpPr>
            <p:nvPr/>
          </p:nvSpPr>
          <p:spPr bwMode="auto">
            <a:xfrm>
              <a:off x="471" y="1938"/>
              <a:ext cx="36" cy="61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6" y="19"/>
                </a:cxn>
                <a:cxn ang="0">
                  <a:pos x="9" y="24"/>
                </a:cxn>
                <a:cxn ang="0">
                  <a:pos x="10" y="28"/>
                </a:cxn>
                <a:cxn ang="0">
                  <a:pos x="18" y="22"/>
                </a:cxn>
                <a:cxn ang="0">
                  <a:pos x="13" y="5"/>
                </a:cxn>
              </a:cxnLst>
              <a:rect l="0" t="0" r="r" b="b"/>
              <a:pathLst>
                <a:path w="18" h="29">
                  <a:moveTo>
                    <a:pt x="12" y="1"/>
                  </a:moveTo>
                  <a:cubicBezTo>
                    <a:pt x="0" y="0"/>
                    <a:pt x="2" y="12"/>
                    <a:pt x="6" y="19"/>
                  </a:cubicBezTo>
                  <a:cubicBezTo>
                    <a:pt x="7" y="21"/>
                    <a:pt x="8" y="23"/>
                    <a:pt x="9" y="24"/>
                  </a:cubicBezTo>
                  <a:cubicBezTo>
                    <a:pt x="9" y="25"/>
                    <a:pt x="9" y="28"/>
                    <a:pt x="10" y="28"/>
                  </a:cubicBezTo>
                  <a:cubicBezTo>
                    <a:pt x="13" y="29"/>
                    <a:pt x="15" y="24"/>
                    <a:pt x="18" y="22"/>
                  </a:cubicBezTo>
                  <a:cubicBezTo>
                    <a:pt x="15" y="17"/>
                    <a:pt x="13" y="11"/>
                    <a:pt x="13" y="5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67" name="Freeform 167"/>
            <p:cNvSpPr>
              <a:spLocks/>
            </p:cNvSpPr>
            <p:nvPr/>
          </p:nvSpPr>
          <p:spPr bwMode="auto">
            <a:xfrm>
              <a:off x="342" y="1892"/>
              <a:ext cx="43" cy="8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12" y="18"/>
                </a:cxn>
                <a:cxn ang="0">
                  <a:pos x="18" y="40"/>
                </a:cxn>
                <a:cxn ang="0">
                  <a:pos x="14" y="33"/>
                </a:cxn>
                <a:cxn ang="0">
                  <a:pos x="5" y="25"/>
                </a:cxn>
                <a:cxn ang="0">
                  <a:pos x="16" y="4"/>
                </a:cxn>
              </a:cxnLst>
              <a:rect l="0" t="0" r="r" b="b"/>
              <a:pathLst>
                <a:path w="22" h="40">
                  <a:moveTo>
                    <a:pt x="22" y="0"/>
                  </a:moveTo>
                  <a:cubicBezTo>
                    <a:pt x="14" y="2"/>
                    <a:pt x="11" y="11"/>
                    <a:pt x="12" y="18"/>
                  </a:cubicBezTo>
                  <a:cubicBezTo>
                    <a:pt x="13" y="26"/>
                    <a:pt x="21" y="31"/>
                    <a:pt x="18" y="40"/>
                  </a:cubicBezTo>
                  <a:cubicBezTo>
                    <a:pt x="16" y="38"/>
                    <a:pt x="15" y="35"/>
                    <a:pt x="14" y="33"/>
                  </a:cubicBezTo>
                  <a:cubicBezTo>
                    <a:pt x="11" y="30"/>
                    <a:pt x="7" y="28"/>
                    <a:pt x="5" y="25"/>
                  </a:cubicBezTo>
                  <a:cubicBezTo>
                    <a:pt x="0" y="18"/>
                    <a:pt x="10" y="7"/>
                    <a:pt x="16" y="4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68" name="Freeform 168"/>
            <p:cNvSpPr>
              <a:spLocks/>
            </p:cNvSpPr>
            <p:nvPr/>
          </p:nvSpPr>
          <p:spPr bwMode="auto">
            <a:xfrm>
              <a:off x="379" y="2264"/>
              <a:ext cx="45" cy="71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14" y="34"/>
                </a:cxn>
                <a:cxn ang="0">
                  <a:pos x="2" y="28"/>
                </a:cxn>
                <a:cxn ang="0">
                  <a:pos x="10" y="10"/>
                </a:cxn>
                <a:cxn ang="0">
                  <a:pos x="23" y="0"/>
                </a:cxn>
              </a:cxnLst>
              <a:rect l="0" t="0" r="r" b="b"/>
              <a:pathLst>
                <a:path w="23" h="34">
                  <a:moveTo>
                    <a:pt x="21" y="4"/>
                  </a:moveTo>
                  <a:cubicBezTo>
                    <a:pt x="12" y="10"/>
                    <a:pt x="14" y="25"/>
                    <a:pt x="14" y="34"/>
                  </a:cubicBezTo>
                  <a:cubicBezTo>
                    <a:pt x="10" y="32"/>
                    <a:pt x="4" y="31"/>
                    <a:pt x="2" y="28"/>
                  </a:cubicBezTo>
                  <a:cubicBezTo>
                    <a:pt x="0" y="23"/>
                    <a:pt x="7" y="13"/>
                    <a:pt x="10" y="10"/>
                  </a:cubicBezTo>
                  <a:cubicBezTo>
                    <a:pt x="13" y="6"/>
                    <a:pt x="18" y="1"/>
                    <a:pt x="23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69" name="Freeform 169"/>
            <p:cNvSpPr>
              <a:spLocks/>
            </p:cNvSpPr>
            <p:nvPr/>
          </p:nvSpPr>
          <p:spPr bwMode="auto">
            <a:xfrm>
              <a:off x="379" y="2373"/>
              <a:ext cx="43" cy="5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3" y="28"/>
                </a:cxn>
                <a:cxn ang="0">
                  <a:pos x="3" y="6"/>
                </a:cxn>
              </a:cxnLst>
              <a:rect l="0" t="0" r="r" b="b"/>
              <a:pathLst>
                <a:path w="22" h="28">
                  <a:moveTo>
                    <a:pt x="0" y="3"/>
                  </a:moveTo>
                  <a:cubicBezTo>
                    <a:pt x="22" y="0"/>
                    <a:pt x="2" y="19"/>
                    <a:pt x="13" y="28"/>
                  </a:cubicBezTo>
                  <a:cubicBezTo>
                    <a:pt x="10" y="22"/>
                    <a:pt x="0" y="14"/>
                    <a:pt x="3" y="6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70" name="Freeform 170"/>
            <p:cNvSpPr>
              <a:spLocks/>
            </p:cNvSpPr>
            <p:nvPr/>
          </p:nvSpPr>
          <p:spPr bwMode="auto">
            <a:xfrm>
              <a:off x="405" y="2509"/>
              <a:ext cx="19" cy="48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2"/>
                </a:cxn>
                <a:cxn ang="0">
                  <a:pos x="0" y="23"/>
                </a:cxn>
                <a:cxn ang="0">
                  <a:pos x="8" y="0"/>
                </a:cxn>
              </a:cxnLst>
              <a:rect l="0" t="0" r="r" b="b"/>
              <a:pathLst>
                <a:path w="10" h="23">
                  <a:moveTo>
                    <a:pt x="10" y="2"/>
                  </a:moveTo>
                  <a:cubicBezTo>
                    <a:pt x="6" y="7"/>
                    <a:pt x="8" y="16"/>
                    <a:pt x="10" y="22"/>
                  </a:cubicBezTo>
                  <a:cubicBezTo>
                    <a:pt x="7" y="18"/>
                    <a:pt x="3" y="20"/>
                    <a:pt x="0" y="23"/>
                  </a:cubicBezTo>
                  <a:cubicBezTo>
                    <a:pt x="0" y="15"/>
                    <a:pt x="2" y="5"/>
                    <a:pt x="8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71" name="Freeform 171"/>
            <p:cNvSpPr>
              <a:spLocks/>
            </p:cNvSpPr>
            <p:nvPr/>
          </p:nvSpPr>
          <p:spPr bwMode="auto">
            <a:xfrm>
              <a:off x="505" y="2523"/>
              <a:ext cx="21" cy="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20"/>
                </a:cxn>
                <a:cxn ang="0">
                  <a:pos x="11" y="13"/>
                </a:cxn>
                <a:cxn ang="0">
                  <a:pos x="6" y="1"/>
                </a:cxn>
              </a:cxnLst>
              <a:rect l="0" t="0" r="r" b="b"/>
              <a:pathLst>
                <a:path w="11" h="20">
                  <a:moveTo>
                    <a:pt x="0" y="0"/>
                  </a:moveTo>
                  <a:cubicBezTo>
                    <a:pt x="1" y="7"/>
                    <a:pt x="0" y="14"/>
                    <a:pt x="1" y="20"/>
                  </a:cubicBezTo>
                  <a:cubicBezTo>
                    <a:pt x="4" y="18"/>
                    <a:pt x="8" y="15"/>
                    <a:pt x="11" y="13"/>
                  </a:cubicBezTo>
                  <a:cubicBezTo>
                    <a:pt x="9" y="9"/>
                    <a:pt x="6" y="5"/>
                    <a:pt x="6" y="1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72" name="Freeform 172"/>
            <p:cNvSpPr>
              <a:spLocks/>
            </p:cNvSpPr>
            <p:nvPr/>
          </p:nvSpPr>
          <p:spPr bwMode="auto">
            <a:xfrm>
              <a:off x="513" y="2592"/>
              <a:ext cx="37" cy="6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" y="29"/>
                </a:cxn>
                <a:cxn ang="0">
                  <a:pos x="10" y="0"/>
                </a:cxn>
              </a:cxnLst>
              <a:rect l="0" t="0" r="r" b="b"/>
              <a:pathLst>
                <a:path w="19" h="29">
                  <a:moveTo>
                    <a:pt x="0" y="5"/>
                  </a:moveTo>
                  <a:cubicBezTo>
                    <a:pt x="4" y="13"/>
                    <a:pt x="1" y="21"/>
                    <a:pt x="3" y="29"/>
                  </a:cubicBezTo>
                  <a:cubicBezTo>
                    <a:pt x="19" y="27"/>
                    <a:pt x="16" y="10"/>
                    <a:pt x="10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73" name="Freeform 173"/>
            <p:cNvSpPr>
              <a:spLocks/>
            </p:cNvSpPr>
            <p:nvPr/>
          </p:nvSpPr>
          <p:spPr bwMode="auto">
            <a:xfrm>
              <a:off x="493" y="2356"/>
              <a:ext cx="23" cy="4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4" y="22"/>
                </a:cxn>
                <a:cxn ang="0">
                  <a:pos x="6" y="0"/>
                </a:cxn>
              </a:cxnLst>
              <a:rect l="0" t="0" r="r" b="b"/>
              <a:pathLst>
                <a:path w="12" h="22">
                  <a:moveTo>
                    <a:pt x="0" y="2"/>
                  </a:moveTo>
                  <a:cubicBezTo>
                    <a:pt x="2" y="9"/>
                    <a:pt x="1" y="16"/>
                    <a:pt x="4" y="22"/>
                  </a:cubicBezTo>
                  <a:cubicBezTo>
                    <a:pt x="12" y="19"/>
                    <a:pt x="10" y="6"/>
                    <a:pt x="6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74" name="Freeform 174"/>
            <p:cNvSpPr>
              <a:spLocks/>
            </p:cNvSpPr>
            <p:nvPr/>
          </p:nvSpPr>
          <p:spPr bwMode="auto">
            <a:xfrm>
              <a:off x="475" y="2289"/>
              <a:ext cx="24" cy="4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" y="8"/>
                </a:cxn>
                <a:cxn ang="0">
                  <a:pos x="11" y="20"/>
                </a:cxn>
                <a:cxn ang="0">
                  <a:pos x="12" y="19"/>
                </a:cxn>
              </a:cxnLst>
              <a:rect l="0" t="0" r="r" b="b"/>
              <a:pathLst>
                <a:path w="12" h="20">
                  <a:moveTo>
                    <a:pt x="4" y="0"/>
                  </a:moveTo>
                  <a:cubicBezTo>
                    <a:pt x="1" y="4"/>
                    <a:pt x="0" y="4"/>
                    <a:pt x="1" y="8"/>
                  </a:cubicBezTo>
                  <a:cubicBezTo>
                    <a:pt x="2" y="10"/>
                    <a:pt x="9" y="20"/>
                    <a:pt x="11" y="20"/>
                  </a:cubicBezTo>
                  <a:cubicBezTo>
                    <a:pt x="12" y="20"/>
                    <a:pt x="12" y="19"/>
                    <a:pt x="12" y="19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75" name="Freeform 175"/>
            <p:cNvSpPr>
              <a:spLocks/>
            </p:cNvSpPr>
            <p:nvPr/>
          </p:nvSpPr>
          <p:spPr bwMode="auto">
            <a:xfrm>
              <a:off x="436" y="2793"/>
              <a:ext cx="35" cy="38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3" y="18"/>
                </a:cxn>
                <a:cxn ang="0">
                  <a:pos x="18" y="14"/>
                </a:cxn>
                <a:cxn ang="0">
                  <a:pos x="11" y="0"/>
                </a:cxn>
              </a:cxnLst>
              <a:rect l="0" t="0" r="r" b="b"/>
              <a:pathLst>
                <a:path w="18" h="18">
                  <a:moveTo>
                    <a:pt x="6" y="1"/>
                  </a:moveTo>
                  <a:cubicBezTo>
                    <a:pt x="4" y="5"/>
                    <a:pt x="0" y="15"/>
                    <a:pt x="3" y="18"/>
                  </a:cubicBezTo>
                  <a:cubicBezTo>
                    <a:pt x="7" y="13"/>
                    <a:pt x="12" y="14"/>
                    <a:pt x="18" y="14"/>
                  </a:cubicBezTo>
                  <a:cubicBezTo>
                    <a:pt x="15" y="10"/>
                    <a:pt x="10" y="5"/>
                    <a:pt x="11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76" name="Freeform 176"/>
            <p:cNvSpPr>
              <a:spLocks/>
            </p:cNvSpPr>
            <p:nvPr/>
          </p:nvSpPr>
          <p:spPr bwMode="auto">
            <a:xfrm>
              <a:off x="458" y="2872"/>
              <a:ext cx="47" cy="46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4" y="12"/>
                </a:cxn>
                <a:cxn ang="0">
                  <a:pos x="13" y="19"/>
                </a:cxn>
                <a:cxn ang="0">
                  <a:pos x="24" y="21"/>
                </a:cxn>
                <a:cxn ang="0">
                  <a:pos x="14" y="0"/>
                </a:cxn>
              </a:cxnLst>
              <a:rect l="0" t="0" r="r" b="b"/>
              <a:pathLst>
                <a:path w="24" h="22">
                  <a:moveTo>
                    <a:pt x="11" y="0"/>
                  </a:moveTo>
                  <a:cubicBezTo>
                    <a:pt x="9" y="5"/>
                    <a:pt x="0" y="5"/>
                    <a:pt x="4" y="12"/>
                  </a:cubicBezTo>
                  <a:cubicBezTo>
                    <a:pt x="5" y="14"/>
                    <a:pt x="11" y="17"/>
                    <a:pt x="13" y="19"/>
                  </a:cubicBezTo>
                  <a:cubicBezTo>
                    <a:pt x="17" y="21"/>
                    <a:pt x="20" y="22"/>
                    <a:pt x="24" y="21"/>
                  </a:cubicBezTo>
                  <a:cubicBezTo>
                    <a:pt x="19" y="18"/>
                    <a:pt x="7" y="7"/>
                    <a:pt x="14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77" name="Freeform 177"/>
            <p:cNvSpPr>
              <a:spLocks/>
            </p:cNvSpPr>
            <p:nvPr/>
          </p:nvSpPr>
          <p:spPr bwMode="auto">
            <a:xfrm>
              <a:off x="550" y="2810"/>
              <a:ext cx="29" cy="67"/>
            </a:xfrm>
            <a:custGeom>
              <a:avLst/>
              <a:gdLst/>
              <a:ahLst/>
              <a:cxnLst>
                <a:cxn ang="0">
                  <a:pos x="3" y="1"/>
                </a:cxn>
                <a:cxn ang="0">
                  <a:pos x="2" y="15"/>
                </a:cxn>
                <a:cxn ang="0">
                  <a:pos x="10" y="22"/>
                </a:cxn>
                <a:cxn ang="0">
                  <a:pos x="15" y="32"/>
                </a:cxn>
                <a:cxn ang="0">
                  <a:pos x="12" y="21"/>
                </a:cxn>
                <a:cxn ang="0">
                  <a:pos x="14" y="10"/>
                </a:cxn>
                <a:cxn ang="0">
                  <a:pos x="7" y="0"/>
                </a:cxn>
              </a:cxnLst>
              <a:rect l="0" t="0" r="r" b="b"/>
              <a:pathLst>
                <a:path w="15" h="32">
                  <a:moveTo>
                    <a:pt x="3" y="1"/>
                  </a:moveTo>
                  <a:cubicBezTo>
                    <a:pt x="2" y="6"/>
                    <a:pt x="0" y="10"/>
                    <a:pt x="2" y="15"/>
                  </a:cubicBezTo>
                  <a:cubicBezTo>
                    <a:pt x="4" y="18"/>
                    <a:pt x="8" y="19"/>
                    <a:pt x="10" y="22"/>
                  </a:cubicBezTo>
                  <a:cubicBezTo>
                    <a:pt x="12" y="25"/>
                    <a:pt x="13" y="29"/>
                    <a:pt x="15" y="32"/>
                  </a:cubicBezTo>
                  <a:cubicBezTo>
                    <a:pt x="15" y="28"/>
                    <a:pt x="12" y="25"/>
                    <a:pt x="12" y="21"/>
                  </a:cubicBezTo>
                  <a:cubicBezTo>
                    <a:pt x="12" y="17"/>
                    <a:pt x="14" y="13"/>
                    <a:pt x="14" y="10"/>
                  </a:cubicBezTo>
                  <a:cubicBezTo>
                    <a:pt x="15" y="5"/>
                    <a:pt x="13" y="1"/>
                    <a:pt x="7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78" name="Freeform 178"/>
            <p:cNvSpPr>
              <a:spLocks/>
            </p:cNvSpPr>
            <p:nvPr/>
          </p:nvSpPr>
          <p:spPr bwMode="auto">
            <a:xfrm>
              <a:off x="550" y="2747"/>
              <a:ext cx="27" cy="3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13"/>
                </a:cxn>
                <a:cxn ang="0">
                  <a:pos x="11" y="14"/>
                </a:cxn>
                <a:cxn ang="0">
                  <a:pos x="9" y="0"/>
                </a:cxn>
              </a:cxnLst>
              <a:rect l="0" t="0" r="r" b="b"/>
              <a:pathLst>
                <a:path w="14" h="15">
                  <a:moveTo>
                    <a:pt x="2" y="0"/>
                  </a:moveTo>
                  <a:cubicBezTo>
                    <a:pt x="1" y="4"/>
                    <a:pt x="0" y="9"/>
                    <a:pt x="1" y="13"/>
                  </a:cubicBezTo>
                  <a:cubicBezTo>
                    <a:pt x="3" y="13"/>
                    <a:pt x="9" y="15"/>
                    <a:pt x="11" y="14"/>
                  </a:cubicBezTo>
                  <a:cubicBezTo>
                    <a:pt x="14" y="11"/>
                    <a:pt x="10" y="3"/>
                    <a:pt x="9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79" name="Freeform 179"/>
            <p:cNvSpPr>
              <a:spLocks/>
            </p:cNvSpPr>
            <p:nvPr/>
          </p:nvSpPr>
          <p:spPr bwMode="auto">
            <a:xfrm>
              <a:off x="610" y="2996"/>
              <a:ext cx="28" cy="3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9" y="18"/>
                </a:cxn>
                <a:cxn ang="0">
                  <a:pos x="5" y="0"/>
                </a:cxn>
              </a:cxnLst>
              <a:rect l="0" t="0" r="r" b="b"/>
              <a:pathLst>
                <a:path w="14" h="18">
                  <a:moveTo>
                    <a:pt x="0" y="4"/>
                  </a:moveTo>
                  <a:cubicBezTo>
                    <a:pt x="3" y="8"/>
                    <a:pt x="6" y="14"/>
                    <a:pt x="9" y="18"/>
                  </a:cubicBezTo>
                  <a:cubicBezTo>
                    <a:pt x="14" y="10"/>
                    <a:pt x="9" y="5"/>
                    <a:pt x="5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80" name="Freeform 180"/>
            <p:cNvSpPr>
              <a:spLocks/>
            </p:cNvSpPr>
            <p:nvPr/>
          </p:nvSpPr>
          <p:spPr bwMode="auto">
            <a:xfrm>
              <a:off x="501" y="2992"/>
              <a:ext cx="41" cy="79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21" y="36"/>
                </a:cxn>
                <a:cxn ang="0">
                  <a:pos x="15" y="6"/>
                </a:cxn>
              </a:cxnLst>
              <a:rect l="0" t="0" r="r" b="b"/>
              <a:pathLst>
                <a:path w="21" h="38">
                  <a:moveTo>
                    <a:pt x="16" y="0"/>
                  </a:moveTo>
                  <a:cubicBezTo>
                    <a:pt x="7" y="10"/>
                    <a:pt x="0" y="38"/>
                    <a:pt x="21" y="36"/>
                  </a:cubicBezTo>
                  <a:cubicBezTo>
                    <a:pt x="14" y="28"/>
                    <a:pt x="13" y="15"/>
                    <a:pt x="15" y="6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81" name="Freeform 181"/>
            <p:cNvSpPr>
              <a:spLocks/>
            </p:cNvSpPr>
            <p:nvPr/>
          </p:nvSpPr>
          <p:spPr bwMode="auto">
            <a:xfrm>
              <a:off x="587" y="3142"/>
              <a:ext cx="27" cy="7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30"/>
                </a:cxn>
                <a:cxn ang="0">
                  <a:pos x="14" y="29"/>
                </a:cxn>
                <a:cxn ang="0">
                  <a:pos x="7" y="3"/>
                </a:cxn>
              </a:cxnLst>
              <a:rect l="0" t="0" r="r" b="b"/>
              <a:pathLst>
                <a:path w="14" h="35">
                  <a:moveTo>
                    <a:pt x="5" y="0"/>
                  </a:moveTo>
                  <a:cubicBezTo>
                    <a:pt x="4" y="8"/>
                    <a:pt x="0" y="23"/>
                    <a:pt x="4" y="30"/>
                  </a:cubicBezTo>
                  <a:cubicBezTo>
                    <a:pt x="7" y="35"/>
                    <a:pt x="10" y="31"/>
                    <a:pt x="14" y="29"/>
                  </a:cubicBezTo>
                  <a:cubicBezTo>
                    <a:pt x="10" y="21"/>
                    <a:pt x="3" y="12"/>
                    <a:pt x="7" y="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82" name="Freeform 182"/>
            <p:cNvSpPr>
              <a:spLocks/>
            </p:cNvSpPr>
            <p:nvPr/>
          </p:nvSpPr>
          <p:spPr bwMode="auto">
            <a:xfrm>
              <a:off x="657" y="3109"/>
              <a:ext cx="40" cy="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8"/>
                </a:cxn>
                <a:cxn ang="0">
                  <a:pos x="13" y="24"/>
                </a:cxn>
                <a:cxn ang="0">
                  <a:pos x="20" y="11"/>
                </a:cxn>
                <a:cxn ang="0">
                  <a:pos x="14" y="0"/>
                </a:cxn>
              </a:cxnLst>
              <a:rect l="0" t="0" r="r" b="b"/>
              <a:pathLst>
                <a:path w="20" h="24">
                  <a:moveTo>
                    <a:pt x="7" y="0"/>
                  </a:moveTo>
                  <a:cubicBezTo>
                    <a:pt x="0" y="2"/>
                    <a:pt x="1" y="4"/>
                    <a:pt x="4" y="8"/>
                  </a:cubicBezTo>
                  <a:cubicBezTo>
                    <a:pt x="9" y="13"/>
                    <a:pt x="9" y="18"/>
                    <a:pt x="13" y="24"/>
                  </a:cubicBezTo>
                  <a:cubicBezTo>
                    <a:pt x="15" y="22"/>
                    <a:pt x="19" y="14"/>
                    <a:pt x="20" y="11"/>
                  </a:cubicBezTo>
                  <a:cubicBezTo>
                    <a:pt x="20" y="7"/>
                    <a:pt x="16" y="3"/>
                    <a:pt x="14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83" name="Freeform 183"/>
            <p:cNvSpPr>
              <a:spLocks/>
            </p:cNvSpPr>
            <p:nvPr/>
          </p:nvSpPr>
          <p:spPr bwMode="auto">
            <a:xfrm>
              <a:off x="661" y="3267"/>
              <a:ext cx="47" cy="8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3" y="35"/>
                </a:cxn>
                <a:cxn ang="0">
                  <a:pos x="19" y="34"/>
                </a:cxn>
                <a:cxn ang="0">
                  <a:pos x="19" y="23"/>
                </a:cxn>
                <a:cxn ang="0">
                  <a:pos x="24" y="18"/>
                </a:cxn>
                <a:cxn ang="0">
                  <a:pos x="15" y="1"/>
                </a:cxn>
              </a:cxnLst>
              <a:rect l="0" t="0" r="r" b="b"/>
              <a:pathLst>
                <a:path w="24" h="38">
                  <a:moveTo>
                    <a:pt x="12" y="0"/>
                  </a:moveTo>
                  <a:cubicBezTo>
                    <a:pt x="10" y="11"/>
                    <a:pt x="0" y="26"/>
                    <a:pt x="13" y="35"/>
                  </a:cubicBezTo>
                  <a:cubicBezTo>
                    <a:pt x="17" y="38"/>
                    <a:pt x="18" y="38"/>
                    <a:pt x="19" y="34"/>
                  </a:cubicBezTo>
                  <a:cubicBezTo>
                    <a:pt x="20" y="31"/>
                    <a:pt x="17" y="27"/>
                    <a:pt x="19" y="23"/>
                  </a:cubicBezTo>
                  <a:cubicBezTo>
                    <a:pt x="20" y="21"/>
                    <a:pt x="22" y="19"/>
                    <a:pt x="24" y="18"/>
                  </a:cubicBezTo>
                  <a:cubicBezTo>
                    <a:pt x="21" y="14"/>
                    <a:pt x="12" y="8"/>
                    <a:pt x="15" y="1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84" name="Freeform 184"/>
            <p:cNvSpPr>
              <a:spLocks/>
            </p:cNvSpPr>
            <p:nvPr/>
          </p:nvSpPr>
          <p:spPr bwMode="auto">
            <a:xfrm>
              <a:off x="799" y="3351"/>
              <a:ext cx="58" cy="4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5" y="17"/>
                </a:cxn>
                <a:cxn ang="0">
                  <a:pos x="30" y="13"/>
                </a:cxn>
                <a:cxn ang="0">
                  <a:pos x="7" y="0"/>
                </a:cxn>
              </a:cxnLst>
              <a:rect l="0" t="0" r="r" b="b"/>
              <a:pathLst>
                <a:path w="30" h="20">
                  <a:moveTo>
                    <a:pt x="4" y="0"/>
                  </a:moveTo>
                  <a:cubicBezTo>
                    <a:pt x="0" y="6"/>
                    <a:pt x="11" y="15"/>
                    <a:pt x="15" y="17"/>
                  </a:cubicBezTo>
                  <a:cubicBezTo>
                    <a:pt x="21" y="20"/>
                    <a:pt x="24" y="14"/>
                    <a:pt x="30" y="13"/>
                  </a:cubicBezTo>
                  <a:cubicBezTo>
                    <a:pt x="23" y="11"/>
                    <a:pt x="14" y="4"/>
                    <a:pt x="7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85" name="Freeform 185"/>
            <p:cNvSpPr>
              <a:spLocks/>
            </p:cNvSpPr>
            <p:nvPr/>
          </p:nvSpPr>
          <p:spPr bwMode="auto">
            <a:xfrm>
              <a:off x="912" y="3391"/>
              <a:ext cx="37" cy="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9" y="5"/>
                </a:cxn>
                <a:cxn ang="0">
                  <a:pos x="13" y="16"/>
                </a:cxn>
                <a:cxn ang="0">
                  <a:pos x="2" y="3"/>
                </a:cxn>
              </a:cxnLst>
              <a:rect l="0" t="0" r="r" b="b"/>
              <a:pathLst>
                <a:path w="19" h="16">
                  <a:moveTo>
                    <a:pt x="0" y="0"/>
                  </a:moveTo>
                  <a:cubicBezTo>
                    <a:pt x="6" y="2"/>
                    <a:pt x="13" y="3"/>
                    <a:pt x="19" y="5"/>
                  </a:cubicBezTo>
                  <a:cubicBezTo>
                    <a:pt x="16" y="8"/>
                    <a:pt x="14" y="12"/>
                    <a:pt x="13" y="16"/>
                  </a:cubicBezTo>
                  <a:cubicBezTo>
                    <a:pt x="9" y="13"/>
                    <a:pt x="4" y="8"/>
                    <a:pt x="2" y="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86" name="Freeform 186"/>
            <p:cNvSpPr>
              <a:spLocks/>
            </p:cNvSpPr>
            <p:nvPr/>
          </p:nvSpPr>
          <p:spPr bwMode="auto">
            <a:xfrm>
              <a:off x="434" y="2302"/>
              <a:ext cx="41" cy="5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6" y="14"/>
                </a:cxn>
                <a:cxn ang="0">
                  <a:pos x="20" y="21"/>
                </a:cxn>
                <a:cxn ang="0">
                  <a:pos x="2" y="25"/>
                </a:cxn>
                <a:cxn ang="0">
                  <a:pos x="3" y="13"/>
                </a:cxn>
                <a:cxn ang="0">
                  <a:pos x="4" y="0"/>
                </a:cxn>
              </a:cxnLst>
              <a:rect l="0" t="0" r="r" b="b"/>
              <a:pathLst>
                <a:path w="21" h="25">
                  <a:moveTo>
                    <a:pt x="10" y="3"/>
                  </a:moveTo>
                  <a:cubicBezTo>
                    <a:pt x="12" y="7"/>
                    <a:pt x="13" y="11"/>
                    <a:pt x="16" y="14"/>
                  </a:cubicBezTo>
                  <a:cubicBezTo>
                    <a:pt x="17" y="16"/>
                    <a:pt x="21" y="19"/>
                    <a:pt x="20" y="21"/>
                  </a:cubicBezTo>
                  <a:cubicBezTo>
                    <a:pt x="19" y="24"/>
                    <a:pt x="5" y="25"/>
                    <a:pt x="2" y="25"/>
                  </a:cubicBezTo>
                  <a:cubicBezTo>
                    <a:pt x="0" y="19"/>
                    <a:pt x="1" y="19"/>
                    <a:pt x="3" y="13"/>
                  </a:cubicBezTo>
                  <a:cubicBezTo>
                    <a:pt x="5" y="9"/>
                    <a:pt x="1" y="3"/>
                    <a:pt x="4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87" name="Freeform 187"/>
            <p:cNvSpPr>
              <a:spLocks/>
            </p:cNvSpPr>
            <p:nvPr/>
          </p:nvSpPr>
          <p:spPr bwMode="auto">
            <a:xfrm>
              <a:off x="434" y="2367"/>
              <a:ext cx="47" cy="64"/>
            </a:xfrm>
            <a:custGeom>
              <a:avLst/>
              <a:gdLst/>
              <a:ahLst/>
              <a:cxnLst>
                <a:cxn ang="0">
                  <a:pos x="1" y="7"/>
                </a:cxn>
                <a:cxn ang="0">
                  <a:pos x="20" y="0"/>
                </a:cxn>
                <a:cxn ang="0">
                  <a:pos x="11" y="31"/>
                </a:cxn>
                <a:cxn ang="0">
                  <a:pos x="7" y="18"/>
                </a:cxn>
                <a:cxn ang="0">
                  <a:pos x="0" y="7"/>
                </a:cxn>
              </a:cxnLst>
              <a:rect l="0" t="0" r="r" b="b"/>
              <a:pathLst>
                <a:path w="24" h="31">
                  <a:moveTo>
                    <a:pt x="1" y="7"/>
                  </a:moveTo>
                  <a:cubicBezTo>
                    <a:pt x="8" y="4"/>
                    <a:pt x="14" y="3"/>
                    <a:pt x="20" y="0"/>
                  </a:cubicBezTo>
                  <a:cubicBezTo>
                    <a:pt x="24" y="6"/>
                    <a:pt x="20" y="29"/>
                    <a:pt x="11" y="31"/>
                  </a:cubicBezTo>
                  <a:cubicBezTo>
                    <a:pt x="10" y="25"/>
                    <a:pt x="11" y="23"/>
                    <a:pt x="7" y="18"/>
                  </a:cubicBezTo>
                  <a:cubicBezTo>
                    <a:pt x="3" y="15"/>
                    <a:pt x="0" y="12"/>
                    <a:pt x="0" y="7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88" name="Freeform 188"/>
            <p:cNvSpPr>
              <a:spLocks/>
            </p:cNvSpPr>
            <p:nvPr/>
          </p:nvSpPr>
          <p:spPr bwMode="auto">
            <a:xfrm>
              <a:off x="501" y="2277"/>
              <a:ext cx="33" cy="1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22"/>
                </a:cxn>
                <a:cxn ang="0">
                  <a:pos x="16" y="48"/>
                </a:cxn>
                <a:cxn ang="0">
                  <a:pos x="14" y="18"/>
                </a:cxn>
                <a:cxn ang="0">
                  <a:pos x="3" y="2"/>
                </a:cxn>
              </a:cxnLst>
              <a:rect l="0" t="0" r="r" b="b"/>
              <a:pathLst>
                <a:path w="17" h="48">
                  <a:moveTo>
                    <a:pt x="0" y="0"/>
                  </a:moveTo>
                  <a:cubicBezTo>
                    <a:pt x="2" y="8"/>
                    <a:pt x="7" y="15"/>
                    <a:pt x="11" y="22"/>
                  </a:cubicBezTo>
                  <a:cubicBezTo>
                    <a:pt x="14" y="30"/>
                    <a:pt x="13" y="40"/>
                    <a:pt x="16" y="48"/>
                  </a:cubicBezTo>
                  <a:cubicBezTo>
                    <a:pt x="16" y="38"/>
                    <a:pt x="17" y="28"/>
                    <a:pt x="14" y="18"/>
                  </a:cubicBezTo>
                  <a:cubicBezTo>
                    <a:pt x="13" y="15"/>
                    <a:pt x="8" y="3"/>
                    <a:pt x="3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89" name="Freeform 189"/>
            <p:cNvSpPr>
              <a:spLocks/>
            </p:cNvSpPr>
            <p:nvPr/>
          </p:nvSpPr>
          <p:spPr bwMode="auto">
            <a:xfrm>
              <a:off x="540" y="2500"/>
              <a:ext cx="35" cy="1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" y="16"/>
                </a:cxn>
                <a:cxn ang="0">
                  <a:pos x="10" y="31"/>
                </a:cxn>
                <a:cxn ang="0">
                  <a:pos x="17" y="68"/>
                </a:cxn>
                <a:cxn ang="0">
                  <a:pos x="17" y="38"/>
                </a:cxn>
                <a:cxn ang="0">
                  <a:pos x="7" y="3"/>
                </a:cxn>
              </a:cxnLst>
              <a:rect l="0" t="0" r="r" b="b"/>
              <a:pathLst>
                <a:path w="18" h="68">
                  <a:moveTo>
                    <a:pt x="0" y="0"/>
                  </a:moveTo>
                  <a:cubicBezTo>
                    <a:pt x="4" y="6"/>
                    <a:pt x="7" y="9"/>
                    <a:pt x="9" y="16"/>
                  </a:cubicBezTo>
                  <a:cubicBezTo>
                    <a:pt x="10" y="21"/>
                    <a:pt x="10" y="26"/>
                    <a:pt x="10" y="31"/>
                  </a:cubicBezTo>
                  <a:cubicBezTo>
                    <a:pt x="11" y="44"/>
                    <a:pt x="13" y="56"/>
                    <a:pt x="17" y="68"/>
                  </a:cubicBezTo>
                  <a:cubicBezTo>
                    <a:pt x="17" y="58"/>
                    <a:pt x="18" y="48"/>
                    <a:pt x="17" y="38"/>
                  </a:cubicBezTo>
                  <a:cubicBezTo>
                    <a:pt x="16" y="26"/>
                    <a:pt x="12" y="15"/>
                    <a:pt x="7" y="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90" name="Freeform 190"/>
            <p:cNvSpPr>
              <a:spLocks/>
            </p:cNvSpPr>
            <p:nvPr/>
          </p:nvSpPr>
          <p:spPr bwMode="auto">
            <a:xfrm>
              <a:off x="444" y="2498"/>
              <a:ext cx="43" cy="71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" y="11"/>
                </a:cxn>
                <a:cxn ang="0">
                  <a:pos x="6" y="32"/>
                </a:cxn>
                <a:cxn ang="0">
                  <a:pos x="18" y="31"/>
                </a:cxn>
                <a:cxn ang="0">
                  <a:pos x="21" y="7"/>
                </a:cxn>
              </a:cxnLst>
              <a:rect l="0" t="0" r="r" b="b"/>
              <a:pathLst>
                <a:path w="22" h="34">
                  <a:moveTo>
                    <a:pt x="13" y="3"/>
                  </a:moveTo>
                  <a:cubicBezTo>
                    <a:pt x="7" y="0"/>
                    <a:pt x="2" y="4"/>
                    <a:pt x="1" y="11"/>
                  </a:cubicBezTo>
                  <a:cubicBezTo>
                    <a:pt x="0" y="15"/>
                    <a:pt x="2" y="30"/>
                    <a:pt x="6" y="32"/>
                  </a:cubicBezTo>
                  <a:cubicBezTo>
                    <a:pt x="9" y="34"/>
                    <a:pt x="15" y="33"/>
                    <a:pt x="18" y="31"/>
                  </a:cubicBezTo>
                  <a:cubicBezTo>
                    <a:pt x="22" y="27"/>
                    <a:pt x="22" y="13"/>
                    <a:pt x="21" y="7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91" name="Freeform 191"/>
            <p:cNvSpPr>
              <a:spLocks/>
            </p:cNvSpPr>
            <p:nvPr/>
          </p:nvSpPr>
          <p:spPr bwMode="auto">
            <a:xfrm>
              <a:off x="444" y="2580"/>
              <a:ext cx="51" cy="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5" y="42"/>
                </a:cxn>
                <a:cxn ang="0">
                  <a:pos x="26" y="25"/>
                </a:cxn>
                <a:cxn ang="0">
                  <a:pos x="21" y="5"/>
                </a:cxn>
              </a:cxnLst>
              <a:rect l="0" t="0" r="r" b="b"/>
              <a:pathLst>
                <a:path w="26" h="42">
                  <a:moveTo>
                    <a:pt x="14" y="5"/>
                  </a:moveTo>
                  <a:cubicBezTo>
                    <a:pt x="0" y="0"/>
                    <a:pt x="10" y="38"/>
                    <a:pt x="15" y="42"/>
                  </a:cubicBezTo>
                  <a:cubicBezTo>
                    <a:pt x="21" y="39"/>
                    <a:pt x="26" y="31"/>
                    <a:pt x="26" y="25"/>
                  </a:cubicBezTo>
                  <a:cubicBezTo>
                    <a:pt x="25" y="19"/>
                    <a:pt x="25" y="10"/>
                    <a:pt x="21" y="5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92" name="Freeform 192"/>
            <p:cNvSpPr>
              <a:spLocks/>
            </p:cNvSpPr>
            <p:nvPr/>
          </p:nvSpPr>
          <p:spPr bwMode="auto">
            <a:xfrm>
              <a:off x="403" y="2576"/>
              <a:ext cx="23" cy="3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16"/>
                </a:cxn>
                <a:cxn ang="0">
                  <a:pos x="1" y="4"/>
                </a:cxn>
              </a:cxnLst>
              <a:rect l="0" t="0" r="r" b="b"/>
              <a:pathLst>
                <a:path w="12" h="16">
                  <a:moveTo>
                    <a:pt x="2" y="0"/>
                  </a:moveTo>
                  <a:cubicBezTo>
                    <a:pt x="12" y="4"/>
                    <a:pt x="4" y="10"/>
                    <a:pt x="1" y="16"/>
                  </a:cubicBezTo>
                  <a:cubicBezTo>
                    <a:pt x="1" y="12"/>
                    <a:pt x="0" y="8"/>
                    <a:pt x="1" y="4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93" name="Freeform 193"/>
            <p:cNvSpPr>
              <a:spLocks/>
            </p:cNvSpPr>
            <p:nvPr/>
          </p:nvSpPr>
          <p:spPr bwMode="auto">
            <a:xfrm>
              <a:off x="358" y="2342"/>
              <a:ext cx="17" cy="2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" y="11"/>
                </a:cxn>
                <a:cxn ang="0">
                  <a:pos x="2" y="3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cubicBezTo>
                    <a:pt x="5" y="6"/>
                    <a:pt x="9" y="9"/>
                    <a:pt x="1" y="11"/>
                  </a:cubicBezTo>
                  <a:cubicBezTo>
                    <a:pt x="0" y="9"/>
                    <a:pt x="1" y="5"/>
                    <a:pt x="2" y="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94" name="Freeform 194"/>
            <p:cNvSpPr>
              <a:spLocks/>
            </p:cNvSpPr>
            <p:nvPr/>
          </p:nvSpPr>
          <p:spPr bwMode="auto">
            <a:xfrm>
              <a:off x="487" y="2776"/>
              <a:ext cx="51" cy="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" y="7"/>
                </a:cxn>
                <a:cxn ang="0">
                  <a:pos x="8" y="27"/>
                </a:cxn>
                <a:cxn ang="0">
                  <a:pos x="2" y="3"/>
                </a:cxn>
              </a:cxnLst>
              <a:rect l="0" t="0" r="r" b="b"/>
              <a:pathLst>
                <a:path w="26" h="27">
                  <a:moveTo>
                    <a:pt x="0" y="0"/>
                  </a:moveTo>
                  <a:cubicBezTo>
                    <a:pt x="6" y="4"/>
                    <a:pt x="16" y="0"/>
                    <a:pt x="21" y="7"/>
                  </a:cubicBezTo>
                  <a:cubicBezTo>
                    <a:pt x="26" y="14"/>
                    <a:pt x="22" y="23"/>
                    <a:pt x="8" y="27"/>
                  </a:cubicBezTo>
                  <a:cubicBezTo>
                    <a:pt x="3" y="23"/>
                    <a:pt x="0" y="11"/>
                    <a:pt x="2" y="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95" name="Freeform 195"/>
            <p:cNvSpPr>
              <a:spLocks/>
            </p:cNvSpPr>
            <p:nvPr/>
          </p:nvSpPr>
          <p:spPr bwMode="auto">
            <a:xfrm>
              <a:off x="495" y="2845"/>
              <a:ext cx="61" cy="67"/>
            </a:xfrm>
            <a:custGeom>
              <a:avLst/>
              <a:gdLst/>
              <a:ahLst/>
              <a:cxnLst>
                <a:cxn ang="0">
                  <a:pos x="21" y="3"/>
                </a:cxn>
                <a:cxn ang="0">
                  <a:pos x="25" y="32"/>
                </a:cxn>
                <a:cxn ang="0">
                  <a:pos x="30" y="22"/>
                </a:cxn>
                <a:cxn ang="0">
                  <a:pos x="22" y="5"/>
                </a:cxn>
              </a:cxnLst>
              <a:rect l="0" t="0" r="r" b="b"/>
              <a:pathLst>
                <a:path w="31" h="32">
                  <a:moveTo>
                    <a:pt x="21" y="3"/>
                  </a:moveTo>
                  <a:cubicBezTo>
                    <a:pt x="0" y="0"/>
                    <a:pt x="15" y="29"/>
                    <a:pt x="25" y="32"/>
                  </a:cubicBezTo>
                  <a:cubicBezTo>
                    <a:pt x="26" y="28"/>
                    <a:pt x="31" y="25"/>
                    <a:pt x="30" y="22"/>
                  </a:cubicBezTo>
                  <a:cubicBezTo>
                    <a:pt x="30" y="17"/>
                    <a:pt x="24" y="9"/>
                    <a:pt x="22" y="5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96" name="Freeform 196"/>
            <p:cNvSpPr>
              <a:spLocks/>
            </p:cNvSpPr>
            <p:nvPr/>
          </p:nvSpPr>
          <p:spPr bwMode="auto">
            <a:xfrm>
              <a:off x="597" y="2755"/>
              <a:ext cx="33" cy="9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19"/>
                </a:cxn>
                <a:cxn ang="0">
                  <a:pos x="10" y="31"/>
                </a:cxn>
                <a:cxn ang="0">
                  <a:pos x="13" y="47"/>
                </a:cxn>
                <a:cxn ang="0">
                  <a:pos x="12" y="26"/>
                </a:cxn>
                <a:cxn ang="0">
                  <a:pos x="4" y="4"/>
                </a:cxn>
              </a:cxnLst>
              <a:rect l="0" t="0" r="r" b="b"/>
              <a:pathLst>
                <a:path w="17" h="47">
                  <a:moveTo>
                    <a:pt x="0" y="0"/>
                  </a:moveTo>
                  <a:cubicBezTo>
                    <a:pt x="2" y="6"/>
                    <a:pt x="1" y="13"/>
                    <a:pt x="3" y="19"/>
                  </a:cubicBezTo>
                  <a:cubicBezTo>
                    <a:pt x="5" y="23"/>
                    <a:pt x="8" y="27"/>
                    <a:pt x="10" y="31"/>
                  </a:cubicBezTo>
                  <a:cubicBezTo>
                    <a:pt x="13" y="36"/>
                    <a:pt x="11" y="42"/>
                    <a:pt x="13" y="47"/>
                  </a:cubicBezTo>
                  <a:cubicBezTo>
                    <a:pt x="17" y="41"/>
                    <a:pt x="13" y="32"/>
                    <a:pt x="12" y="26"/>
                  </a:cubicBezTo>
                  <a:cubicBezTo>
                    <a:pt x="10" y="19"/>
                    <a:pt x="9" y="10"/>
                    <a:pt x="4" y="4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97" name="Freeform 197"/>
            <p:cNvSpPr>
              <a:spLocks/>
            </p:cNvSpPr>
            <p:nvPr/>
          </p:nvSpPr>
          <p:spPr bwMode="auto">
            <a:xfrm>
              <a:off x="624" y="2960"/>
              <a:ext cx="33" cy="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5" y="28"/>
                </a:cxn>
                <a:cxn ang="0">
                  <a:pos x="15" y="13"/>
                </a:cxn>
                <a:cxn ang="0">
                  <a:pos x="9" y="2"/>
                </a:cxn>
                <a:cxn ang="0">
                  <a:pos x="5" y="0"/>
                </a:cxn>
              </a:cxnLst>
              <a:rect l="0" t="0" r="r" b="b"/>
              <a:pathLst>
                <a:path w="17" h="28">
                  <a:moveTo>
                    <a:pt x="0" y="1"/>
                  </a:moveTo>
                  <a:cubicBezTo>
                    <a:pt x="8" y="8"/>
                    <a:pt x="12" y="19"/>
                    <a:pt x="15" y="28"/>
                  </a:cubicBezTo>
                  <a:cubicBezTo>
                    <a:pt x="17" y="23"/>
                    <a:pt x="17" y="18"/>
                    <a:pt x="15" y="13"/>
                  </a:cubicBezTo>
                  <a:cubicBezTo>
                    <a:pt x="14" y="9"/>
                    <a:pt x="12" y="5"/>
                    <a:pt x="9" y="2"/>
                  </a:cubicBezTo>
                  <a:cubicBezTo>
                    <a:pt x="8" y="1"/>
                    <a:pt x="6" y="2"/>
                    <a:pt x="5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98" name="Freeform 198"/>
            <p:cNvSpPr>
              <a:spLocks/>
            </p:cNvSpPr>
            <p:nvPr/>
          </p:nvSpPr>
          <p:spPr bwMode="auto">
            <a:xfrm>
              <a:off x="550" y="2973"/>
              <a:ext cx="23" cy="2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" y="14"/>
                </a:cxn>
                <a:cxn ang="0">
                  <a:pos x="12" y="3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cubicBezTo>
                    <a:pt x="1" y="2"/>
                    <a:pt x="0" y="10"/>
                    <a:pt x="2" y="14"/>
                  </a:cubicBezTo>
                  <a:cubicBezTo>
                    <a:pt x="4" y="12"/>
                    <a:pt x="12" y="5"/>
                    <a:pt x="12" y="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399" name="Freeform 199"/>
            <p:cNvSpPr>
              <a:spLocks/>
            </p:cNvSpPr>
            <p:nvPr/>
          </p:nvSpPr>
          <p:spPr bwMode="auto">
            <a:xfrm>
              <a:off x="550" y="3002"/>
              <a:ext cx="51" cy="6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23" y="29"/>
                </a:cxn>
                <a:cxn ang="0">
                  <a:pos x="26" y="17"/>
                </a:cxn>
                <a:cxn ang="0">
                  <a:pos x="18" y="0"/>
                </a:cxn>
              </a:cxnLst>
              <a:rect l="0" t="0" r="r" b="b"/>
              <a:pathLst>
                <a:path w="26" h="29">
                  <a:moveTo>
                    <a:pt x="16" y="0"/>
                  </a:moveTo>
                  <a:cubicBezTo>
                    <a:pt x="0" y="2"/>
                    <a:pt x="14" y="27"/>
                    <a:pt x="23" y="29"/>
                  </a:cubicBezTo>
                  <a:cubicBezTo>
                    <a:pt x="24" y="24"/>
                    <a:pt x="26" y="22"/>
                    <a:pt x="26" y="17"/>
                  </a:cubicBezTo>
                  <a:cubicBezTo>
                    <a:pt x="26" y="12"/>
                    <a:pt x="24" y="2"/>
                    <a:pt x="18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00" name="Freeform 200"/>
            <p:cNvSpPr>
              <a:spLocks/>
            </p:cNvSpPr>
            <p:nvPr/>
          </p:nvSpPr>
          <p:spPr bwMode="auto">
            <a:xfrm>
              <a:off x="612" y="3119"/>
              <a:ext cx="28" cy="21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4" y="8"/>
                </a:cxn>
                <a:cxn ang="0">
                  <a:pos x="14" y="8"/>
                </a:cxn>
              </a:cxnLst>
              <a:rect l="0" t="0" r="r" b="b"/>
              <a:pathLst>
                <a:path w="14" h="10">
                  <a:moveTo>
                    <a:pt x="12" y="4"/>
                  </a:moveTo>
                  <a:cubicBezTo>
                    <a:pt x="8" y="0"/>
                    <a:pt x="0" y="3"/>
                    <a:pt x="4" y="8"/>
                  </a:cubicBezTo>
                  <a:cubicBezTo>
                    <a:pt x="6" y="10"/>
                    <a:pt x="12" y="8"/>
                    <a:pt x="14" y="8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01" name="Freeform 201"/>
            <p:cNvSpPr>
              <a:spLocks/>
            </p:cNvSpPr>
            <p:nvPr/>
          </p:nvSpPr>
          <p:spPr bwMode="auto">
            <a:xfrm>
              <a:off x="620" y="3152"/>
              <a:ext cx="55" cy="53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4" y="4"/>
                </a:cxn>
                <a:cxn ang="0">
                  <a:pos x="14" y="19"/>
                </a:cxn>
                <a:cxn ang="0">
                  <a:pos x="22" y="2"/>
                </a:cxn>
              </a:cxnLst>
              <a:rect l="0" t="0" r="r" b="b"/>
              <a:pathLst>
                <a:path w="28" h="25">
                  <a:moveTo>
                    <a:pt x="17" y="0"/>
                  </a:moveTo>
                  <a:cubicBezTo>
                    <a:pt x="13" y="3"/>
                    <a:pt x="6" y="0"/>
                    <a:pt x="4" y="4"/>
                  </a:cubicBezTo>
                  <a:cubicBezTo>
                    <a:pt x="0" y="10"/>
                    <a:pt x="10" y="17"/>
                    <a:pt x="14" y="19"/>
                  </a:cubicBezTo>
                  <a:cubicBezTo>
                    <a:pt x="28" y="25"/>
                    <a:pt x="20" y="8"/>
                    <a:pt x="22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02" name="Freeform 202"/>
            <p:cNvSpPr>
              <a:spLocks/>
            </p:cNvSpPr>
            <p:nvPr/>
          </p:nvSpPr>
          <p:spPr bwMode="auto">
            <a:xfrm>
              <a:off x="705" y="3236"/>
              <a:ext cx="56" cy="61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1" y="24"/>
                </a:cxn>
                <a:cxn ang="0">
                  <a:pos x="29" y="26"/>
                </a:cxn>
                <a:cxn ang="0">
                  <a:pos x="12" y="13"/>
                </a:cxn>
                <a:cxn ang="0">
                  <a:pos x="2" y="0"/>
                </a:cxn>
              </a:cxnLst>
              <a:rect l="0" t="0" r="r" b="b"/>
              <a:pathLst>
                <a:path w="29" h="29">
                  <a:moveTo>
                    <a:pt x="0" y="3"/>
                  </a:moveTo>
                  <a:cubicBezTo>
                    <a:pt x="3" y="10"/>
                    <a:pt x="5" y="18"/>
                    <a:pt x="11" y="24"/>
                  </a:cubicBezTo>
                  <a:cubicBezTo>
                    <a:pt x="16" y="29"/>
                    <a:pt x="23" y="27"/>
                    <a:pt x="29" y="26"/>
                  </a:cubicBezTo>
                  <a:cubicBezTo>
                    <a:pt x="24" y="22"/>
                    <a:pt x="17" y="19"/>
                    <a:pt x="12" y="13"/>
                  </a:cubicBezTo>
                  <a:cubicBezTo>
                    <a:pt x="8" y="9"/>
                    <a:pt x="5" y="4"/>
                    <a:pt x="2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03" name="Freeform 203"/>
            <p:cNvSpPr>
              <a:spLocks/>
            </p:cNvSpPr>
            <p:nvPr/>
          </p:nvSpPr>
          <p:spPr bwMode="auto">
            <a:xfrm>
              <a:off x="814" y="3320"/>
              <a:ext cx="71" cy="46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0" y="15"/>
                </a:cxn>
                <a:cxn ang="0">
                  <a:pos x="22" y="20"/>
                </a:cxn>
                <a:cxn ang="0">
                  <a:pos x="36" y="22"/>
                </a:cxn>
                <a:cxn ang="0">
                  <a:pos x="21" y="12"/>
                </a:cxn>
                <a:cxn ang="0">
                  <a:pos x="1" y="0"/>
                </a:cxn>
              </a:cxnLst>
              <a:rect l="0" t="0" r="r" b="b"/>
              <a:pathLst>
                <a:path w="36" h="22">
                  <a:moveTo>
                    <a:pt x="0" y="7"/>
                  </a:moveTo>
                  <a:cubicBezTo>
                    <a:pt x="4" y="9"/>
                    <a:pt x="6" y="13"/>
                    <a:pt x="10" y="15"/>
                  </a:cubicBezTo>
                  <a:cubicBezTo>
                    <a:pt x="14" y="17"/>
                    <a:pt x="18" y="18"/>
                    <a:pt x="22" y="20"/>
                  </a:cubicBezTo>
                  <a:cubicBezTo>
                    <a:pt x="27" y="21"/>
                    <a:pt x="31" y="22"/>
                    <a:pt x="36" y="22"/>
                  </a:cubicBezTo>
                  <a:cubicBezTo>
                    <a:pt x="35" y="18"/>
                    <a:pt x="25" y="15"/>
                    <a:pt x="21" y="12"/>
                  </a:cubicBezTo>
                  <a:cubicBezTo>
                    <a:pt x="15" y="8"/>
                    <a:pt x="7" y="6"/>
                    <a:pt x="1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04" name="Freeform 204"/>
            <p:cNvSpPr>
              <a:spLocks/>
            </p:cNvSpPr>
            <p:nvPr/>
          </p:nvSpPr>
          <p:spPr bwMode="auto">
            <a:xfrm>
              <a:off x="922" y="3368"/>
              <a:ext cx="70" cy="2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32" y="7"/>
                </a:cxn>
                <a:cxn ang="0">
                  <a:pos x="30" y="1"/>
                </a:cxn>
                <a:cxn ang="0">
                  <a:pos x="16" y="3"/>
                </a:cxn>
                <a:cxn ang="0">
                  <a:pos x="2" y="2"/>
                </a:cxn>
              </a:cxnLst>
              <a:rect l="0" t="0" r="r" b="b"/>
              <a:pathLst>
                <a:path w="36" h="13">
                  <a:moveTo>
                    <a:pt x="0" y="2"/>
                  </a:moveTo>
                  <a:cubicBezTo>
                    <a:pt x="8" y="7"/>
                    <a:pt x="23" y="13"/>
                    <a:pt x="32" y="7"/>
                  </a:cubicBezTo>
                  <a:cubicBezTo>
                    <a:pt x="36" y="4"/>
                    <a:pt x="35" y="1"/>
                    <a:pt x="30" y="1"/>
                  </a:cubicBezTo>
                  <a:cubicBezTo>
                    <a:pt x="26" y="0"/>
                    <a:pt x="20" y="3"/>
                    <a:pt x="16" y="3"/>
                  </a:cubicBezTo>
                  <a:cubicBezTo>
                    <a:pt x="11" y="3"/>
                    <a:pt x="7" y="1"/>
                    <a:pt x="2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05" name="Freeform 205"/>
            <p:cNvSpPr>
              <a:spLocks/>
            </p:cNvSpPr>
            <p:nvPr/>
          </p:nvSpPr>
          <p:spPr bwMode="auto">
            <a:xfrm>
              <a:off x="942" y="3322"/>
              <a:ext cx="45" cy="3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2" y="1"/>
                </a:cxn>
                <a:cxn ang="0">
                  <a:pos x="23" y="16"/>
                </a:cxn>
                <a:cxn ang="0">
                  <a:pos x="11" y="16"/>
                </a:cxn>
                <a:cxn ang="0">
                  <a:pos x="7" y="4"/>
                </a:cxn>
              </a:cxnLst>
              <a:rect l="0" t="0" r="r" b="b"/>
              <a:pathLst>
                <a:path w="23" h="16">
                  <a:moveTo>
                    <a:pt x="0" y="7"/>
                  </a:moveTo>
                  <a:cubicBezTo>
                    <a:pt x="2" y="3"/>
                    <a:pt x="7" y="0"/>
                    <a:pt x="12" y="1"/>
                  </a:cubicBezTo>
                  <a:cubicBezTo>
                    <a:pt x="20" y="2"/>
                    <a:pt x="20" y="10"/>
                    <a:pt x="23" y="16"/>
                  </a:cubicBezTo>
                  <a:cubicBezTo>
                    <a:pt x="19" y="15"/>
                    <a:pt x="14" y="15"/>
                    <a:pt x="11" y="16"/>
                  </a:cubicBezTo>
                  <a:cubicBezTo>
                    <a:pt x="13" y="11"/>
                    <a:pt x="9" y="8"/>
                    <a:pt x="7" y="4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06" name="Freeform 206"/>
            <p:cNvSpPr>
              <a:spLocks/>
            </p:cNvSpPr>
            <p:nvPr/>
          </p:nvSpPr>
          <p:spPr bwMode="auto">
            <a:xfrm>
              <a:off x="851" y="3288"/>
              <a:ext cx="32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26"/>
                </a:cxn>
                <a:cxn ang="0">
                  <a:pos x="2" y="18"/>
                </a:cxn>
                <a:cxn ang="0">
                  <a:pos x="6" y="2"/>
                </a:cxn>
              </a:cxnLst>
              <a:rect l="0" t="0" r="r" b="b"/>
              <a:pathLst>
                <a:path w="16" h="26">
                  <a:moveTo>
                    <a:pt x="0" y="0"/>
                  </a:moveTo>
                  <a:cubicBezTo>
                    <a:pt x="16" y="2"/>
                    <a:pt x="16" y="11"/>
                    <a:pt x="16" y="26"/>
                  </a:cubicBezTo>
                  <a:cubicBezTo>
                    <a:pt x="11" y="23"/>
                    <a:pt x="7" y="22"/>
                    <a:pt x="2" y="18"/>
                  </a:cubicBezTo>
                  <a:cubicBezTo>
                    <a:pt x="13" y="20"/>
                    <a:pt x="10" y="8"/>
                    <a:pt x="6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07" name="Freeform 207"/>
            <p:cNvSpPr>
              <a:spLocks/>
            </p:cNvSpPr>
            <p:nvPr/>
          </p:nvSpPr>
          <p:spPr bwMode="auto">
            <a:xfrm>
              <a:off x="750" y="3219"/>
              <a:ext cx="41" cy="6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6" y="26"/>
                </a:cxn>
                <a:cxn ang="0">
                  <a:pos x="0" y="18"/>
                </a:cxn>
                <a:cxn ang="0">
                  <a:pos x="10" y="1"/>
                </a:cxn>
              </a:cxnLst>
              <a:rect l="0" t="0" r="r" b="b"/>
              <a:pathLst>
                <a:path w="21" h="30">
                  <a:moveTo>
                    <a:pt x="11" y="0"/>
                  </a:moveTo>
                  <a:cubicBezTo>
                    <a:pt x="14" y="6"/>
                    <a:pt x="21" y="19"/>
                    <a:pt x="16" y="26"/>
                  </a:cubicBezTo>
                  <a:cubicBezTo>
                    <a:pt x="12" y="30"/>
                    <a:pt x="3" y="22"/>
                    <a:pt x="0" y="18"/>
                  </a:cubicBezTo>
                  <a:cubicBezTo>
                    <a:pt x="12" y="22"/>
                    <a:pt x="11" y="9"/>
                    <a:pt x="10" y="1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08" name="Freeform 208"/>
            <p:cNvSpPr>
              <a:spLocks/>
            </p:cNvSpPr>
            <p:nvPr/>
          </p:nvSpPr>
          <p:spPr bwMode="auto">
            <a:xfrm>
              <a:off x="728" y="3318"/>
              <a:ext cx="41" cy="37"/>
            </a:xfrm>
            <a:custGeom>
              <a:avLst/>
              <a:gdLst/>
              <a:ahLst/>
              <a:cxnLst>
                <a:cxn ang="0">
                  <a:pos x="1" y="18"/>
                </a:cxn>
                <a:cxn ang="0">
                  <a:pos x="0" y="18"/>
                </a:cxn>
                <a:cxn ang="0">
                  <a:pos x="21" y="2"/>
                </a:cxn>
                <a:cxn ang="0">
                  <a:pos x="3" y="0"/>
                </a:cxn>
                <a:cxn ang="0">
                  <a:pos x="3" y="14"/>
                </a:cxn>
              </a:cxnLst>
              <a:rect l="0" t="0" r="r" b="b"/>
              <a:pathLst>
                <a:path w="21" h="18">
                  <a:moveTo>
                    <a:pt x="1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13"/>
                    <a:pt x="18" y="13"/>
                    <a:pt x="21" y="2"/>
                  </a:cubicBezTo>
                  <a:cubicBezTo>
                    <a:pt x="14" y="5"/>
                    <a:pt x="9" y="2"/>
                    <a:pt x="3" y="0"/>
                  </a:cubicBezTo>
                  <a:cubicBezTo>
                    <a:pt x="6" y="4"/>
                    <a:pt x="9" y="11"/>
                    <a:pt x="3" y="14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09" name="Freeform 209"/>
            <p:cNvSpPr>
              <a:spLocks/>
            </p:cNvSpPr>
            <p:nvPr/>
          </p:nvSpPr>
          <p:spPr bwMode="auto">
            <a:xfrm>
              <a:off x="456" y="2317"/>
              <a:ext cx="15" cy="3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7" y="10"/>
                </a:cxn>
                <a:cxn ang="0">
                  <a:pos x="8" y="16"/>
                </a:cxn>
                <a:cxn ang="0">
                  <a:pos x="0" y="17"/>
                </a:cxn>
                <a:cxn ang="0">
                  <a:pos x="1" y="4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3" y="3"/>
                    <a:pt x="5" y="6"/>
                    <a:pt x="7" y="10"/>
                  </a:cubicBezTo>
                  <a:cubicBezTo>
                    <a:pt x="8" y="12"/>
                    <a:pt x="7" y="14"/>
                    <a:pt x="8" y="16"/>
                  </a:cubicBezTo>
                  <a:cubicBezTo>
                    <a:pt x="5" y="17"/>
                    <a:pt x="3" y="15"/>
                    <a:pt x="0" y="17"/>
                  </a:cubicBezTo>
                  <a:cubicBezTo>
                    <a:pt x="1" y="13"/>
                    <a:pt x="2" y="7"/>
                    <a:pt x="1" y="4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10" name="Freeform 210"/>
            <p:cNvSpPr>
              <a:spLocks/>
            </p:cNvSpPr>
            <p:nvPr/>
          </p:nvSpPr>
          <p:spPr bwMode="auto">
            <a:xfrm>
              <a:off x="462" y="2363"/>
              <a:ext cx="19" cy="3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0"/>
                </a:cxn>
                <a:cxn ang="0">
                  <a:pos x="8" y="19"/>
                </a:cxn>
                <a:cxn ang="0">
                  <a:pos x="3" y="4"/>
                </a:cxn>
              </a:cxnLst>
              <a:rect l="0" t="0" r="r" b="b"/>
              <a:pathLst>
                <a:path w="10" h="19">
                  <a:moveTo>
                    <a:pt x="0" y="5"/>
                  </a:moveTo>
                  <a:cubicBezTo>
                    <a:pt x="3" y="4"/>
                    <a:pt x="5" y="2"/>
                    <a:pt x="6" y="0"/>
                  </a:cubicBezTo>
                  <a:cubicBezTo>
                    <a:pt x="10" y="4"/>
                    <a:pt x="8" y="14"/>
                    <a:pt x="8" y="19"/>
                  </a:cubicBezTo>
                  <a:cubicBezTo>
                    <a:pt x="6" y="15"/>
                    <a:pt x="4" y="9"/>
                    <a:pt x="3" y="4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11" name="Freeform 211"/>
            <p:cNvSpPr>
              <a:spLocks/>
            </p:cNvSpPr>
            <p:nvPr/>
          </p:nvSpPr>
          <p:spPr bwMode="auto">
            <a:xfrm>
              <a:off x="458" y="2530"/>
              <a:ext cx="29" cy="44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10" y="21"/>
                </a:cxn>
                <a:cxn ang="0">
                  <a:pos x="14" y="0"/>
                </a:cxn>
                <a:cxn ang="0">
                  <a:pos x="4" y="13"/>
                </a:cxn>
              </a:cxnLst>
              <a:rect l="0" t="0" r="r" b="b"/>
              <a:pathLst>
                <a:path w="15" h="21">
                  <a:moveTo>
                    <a:pt x="0" y="17"/>
                  </a:moveTo>
                  <a:cubicBezTo>
                    <a:pt x="4" y="17"/>
                    <a:pt x="8" y="18"/>
                    <a:pt x="10" y="21"/>
                  </a:cubicBezTo>
                  <a:cubicBezTo>
                    <a:pt x="14" y="18"/>
                    <a:pt x="15" y="5"/>
                    <a:pt x="14" y="0"/>
                  </a:cubicBezTo>
                  <a:cubicBezTo>
                    <a:pt x="14" y="5"/>
                    <a:pt x="10" y="13"/>
                    <a:pt x="4" y="13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12" name="Freeform 212"/>
            <p:cNvSpPr>
              <a:spLocks/>
            </p:cNvSpPr>
            <p:nvPr/>
          </p:nvSpPr>
          <p:spPr bwMode="auto">
            <a:xfrm>
              <a:off x="464" y="2582"/>
              <a:ext cx="33" cy="3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3"/>
                </a:cxn>
                <a:cxn ang="0">
                  <a:pos x="16" y="18"/>
                </a:cxn>
                <a:cxn ang="0">
                  <a:pos x="3" y="3"/>
                </a:cxn>
              </a:cxnLst>
              <a:rect l="0" t="0" r="r" b="b"/>
              <a:pathLst>
                <a:path w="17" h="18">
                  <a:moveTo>
                    <a:pt x="0" y="1"/>
                  </a:moveTo>
                  <a:cubicBezTo>
                    <a:pt x="4" y="1"/>
                    <a:pt x="7" y="0"/>
                    <a:pt x="10" y="3"/>
                  </a:cubicBezTo>
                  <a:cubicBezTo>
                    <a:pt x="13" y="5"/>
                    <a:pt x="17" y="15"/>
                    <a:pt x="16" y="18"/>
                  </a:cubicBezTo>
                  <a:cubicBezTo>
                    <a:pt x="12" y="13"/>
                    <a:pt x="10" y="6"/>
                    <a:pt x="3" y="3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13" name="Freeform 213"/>
            <p:cNvSpPr>
              <a:spLocks/>
            </p:cNvSpPr>
            <p:nvPr/>
          </p:nvSpPr>
          <p:spPr bwMode="auto">
            <a:xfrm>
              <a:off x="518" y="2785"/>
              <a:ext cx="20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5"/>
                </a:cxn>
                <a:cxn ang="0">
                  <a:pos x="8" y="13"/>
                </a:cxn>
                <a:cxn ang="0">
                  <a:pos x="8" y="18"/>
                </a:cxn>
                <a:cxn ang="0">
                  <a:pos x="1" y="1"/>
                </a:cxn>
              </a:cxnLst>
              <a:rect l="0" t="0" r="r" b="b"/>
              <a:pathLst>
                <a:path w="10" h="18">
                  <a:moveTo>
                    <a:pt x="0" y="0"/>
                  </a:moveTo>
                  <a:cubicBezTo>
                    <a:pt x="4" y="1"/>
                    <a:pt x="10" y="1"/>
                    <a:pt x="10" y="5"/>
                  </a:cubicBezTo>
                  <a:cubicBezTo>
                    <a:pt x="10" y="7"/>
                    <a:pt x="8" y="11"/>
                    <a:pt x="8" y="13"/>
                  </a:cubicBezTo>
                  <a:cubicBezTo>
                    <a:pt x="8" y="15"/>
                    <a:pt x="8" y="16"/>
                    <a:pt x="8" y="18"/>
                  </a:cubicBezTo>
                  <a:cubicBezTo>
                    <a:pt x="3" y="16"/>
                    <a:pt x="7" y="5"/>
                    <a:pt x="1" y="1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14" name="Freeform 214"/>
            <p:cNvSpPr>
              <a:spLocks/>
            </p:cNvSpPr>
            <p:nvPr/>
          </p:nvSpPr>
          <p:spPr bwMode="auto">
            <a:xfrm>
              <a:off x="536" y="2860"/>
              <a:ext cx="29" cy="44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7" y="21"/>
                </a:cxn>
                <a:cxn ang="0">
                  <a:pos x="0" y="2"/>
                </a:cxn>
              </a:cxnLst>
              <a:rect l="0" t="0" r="r" b="b"/>
              <a:pathLst>
                <a:path w="15" h="21">
                  <a:moveTo>
                    <a:pt x="3" y="0"/>
                  </a:moveTo>
                  <a:cubicBezTo>
                    <a:pt x="6" y="8"/>
                    <a:pt x="15" y="13"/>
                    <a:pt x="7" y="21"/>
                  </a:cubicBezTo>
                  <a:cubicBezTo>
                    <a:pt x="7" y="14"/>
                    <a:pt x="2" y="8"/>
                    <a:pt x="0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15" name="Freeform 215"/>
            <p:cNvSpPr>
              <a:spLocks/>
            </p:cNvSpPr>
            <p:nvPr/>
          </p:nvSpPr>
          <p:spPr bwMode="auto">
            <a:xfrm>
              <a:off x="567" y="2994"/>
              <a:ext cx="32" cy="25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0" y="10"/>
                </a:cxn>
                <a:cxn ang="0">
                  <a:pos x="16" y="12"/>
                </a:cxn>
                <a:cxn ang="0">
                  <a:pos x="10" y="0"/>
                </a:cxn>
              </a:cxnLst>
              <a:rect l="0" t="0" r="r" b="b"/>
              <a:pathLst>
                <a:path w="16" h="12">
                  <a:moveTo>
                    <a:pt x="7" y="1"/>
                  </a:moveTo>
                  <a:cubicBezTo>
                    <a:pt x="4" y="3"/>
                    <a:pt x="0" y="6"/>
                    <a:pt x="0" y="10"/>
                  </a:cubicBezTo>
                  <a:cubicBezTo>
                    <a:pt x="6" y="9"/>
                    <a:pt x="11" y="7"/>
                    <a:pt x="16" y="12"/>
                  </a:cubicBezTo>
                  <a:cubicBezTo>
                    <a:pt x="16" y="8"/>
                    <a:pt x="12" y="3"/>
                    <a:pt x="10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16" name="Freeform 216"/>
            <p:cNvSpPr>
              <a:spLocks/>
            </p:cNvSpPr>
            <p:nvPr/>
          </p:nvSpPr>
          <p:spPr bwMode="auto">
            <a:xfrm>
              <a:off x="644" y="3146"/>
              <a:ext cx="25" cy="2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0" y="13"/>
                </a:cxn>
                <a:cxn ang="0">
                  <a:pos x="11" y="2"/>
                </a:cxn>
                <a:cxn ang="0">
                  <a:pos x="4" y="3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6" y="5"/>
                    <a:pt x="9" y="8"/>
                    <a:pt x="10" y="13"/>
                  </a:cubicBezTo>
                  <a:cubicBezTo>
                    <a:pt x="12" y="12"/>
                    <a:pt x="13" y="4"/>
                    <a:pt x="11" y="2"/>
                  </a:cubicBezTo>
                  <a:cubicBezTo>
                    <a:pt x="8" y="0"/>
                    <a:pt x="6" y="2"/>
                    <a:pt x="4" y="3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17" name="Freeform 217"/>
            <p:cNvSpPr>
              <a:spLocks/>
            </p:cNvSpPr>
            <p:nvPr/>
          </p:nvSpPr>
          <p:spPr bwMode="auto">
            <a:xfrm>
              <a:off x="773" y="3236"/>
              <a:ext cx="14" cy="4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" y="19"/>
                </a:cxn>
                <a:cxn ang="0">
                  <a:pos x="0" y="17"/>
                </a:cxn>
                <a:cxn ang="0">
                  <a:pos x="3" y="2"/>
                </a:cxn>
              </a:cxnLst>
              <a:rect l="0" t="0" r="r" b="b"/>
              <a:pathLst>
                <a:path w="7" h="19">
                  <a:moveTo>
                    <a:pt x="3" y="0"/>
                  </a:moveTo>
                  <a:cubicBezTo>
                    <a:pt x="5" y="6"/>
                    <a:pt x="7" y="14"/>
                    <a:pt x="5" y="19"/>
                  </a:cubicBezTo>
                  <a:cubicBezTo>
                    <a:pt x="4" y="18"/>
                    <a:pt x="2" y="16"/>
                    <a:pt x="0" y="17"/>
                  </a:cubicBezTo>
                  <a:cubicBezTo>
                    <a:pt x="1" y="12"/>
                    <a:pt x="4" y="7"/>
                    <a:pt x="3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18" name="Freeform 218"/>
            <p:cNvSpPr>
              <a:spLocks/>
            </p:cNvSpPr>
            <p:nvPr/>
          </p:nvSpPr>
          <p:spPr bwMode="auto">
            <a:xfrm>
              <a:off x="871" y="3305"/>
              <a:ext cx="14" cy="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5" y="18"/>
                </a:cxn>
                <a:cxn ang="0">
                  <a:pos x="0" y="15"/>
                </a:cxn>
                <a:cxn ang="0">
                  <a:pos x="4" y="2"/>
                </a:cxn>
              </a:cxnLst>
              <a:rect l="0" t="0" r="r" b="b"/>
              <a:pathLst>
                <a:path w="7" h="18">
                  <a:moveTo>
                    <a:pt x="4" y="0"/>
                  </a:moveTo>
                  <a:cubicBezTo>
                    <a:pt x="6" y="5"/>
                    <a:pt x="7" y="12"/>
                    <a:pt x="5" y="18"/>
                  </a:cubicBezTo>
                  <a:cubicBezTo>
                    <a:pt x="5" y="15"/>
                    <a:pt x="3" y="14"/>
                    <a:pt x="0" y="15"/>
                  </a:cubicBezTo>
                  <a:cubicBezTo>
                    <a:pt x="1" y="11"/>
                    <a:pt x="5" y="7"/>
                    <a:pt x="4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19" name="Freeform 219"/>
            <p:cNvSpPr>
              <a:spLocks/>
            </p:cNvSpPr>
            <p:nvPr/>
          </p:nvSpPr>
          <p:spPr bwMode="auto">
            <a:xfrm>
              <a:off x="971" y="3328"/>
              <a:ext cx="14" cy="27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7" y="12"/>
                </a:cxn>
                <a:cxn ang="0">
                  <a:pos x="0" y="13"/>
                </a:cxn>
                <a:cxn ang="0">
                  <a:pos x="2" y="1"/>
                </a:cxn>
              </a:cxnLst>
              <a:rect l="0" t="0" r="r" b="b"/>
              <a:pathLst>
                <a:path w="7" h="13">
                  <a:moveTo>
                    <a:pt x="3" y="0"/>
                  </a:moveTo>
                  <a:cubicBezTo>
                    <a:pt x="5" y="4"/>
                    <a:pt x="6" y="7"/>
                    <a:pt x="7" y="12"/>
                  </a:cubicBezTo>
                  <a:cubicBezTo>
                    <a:pt x="5" y="12"/>
                    <a:pt x="2" y="12"/>
                    <a:pt x="0" y="13"/>
                  </a:cubicBezTo>
                  <a:cubicBezTo>
                    <a:pt x="2" y="9"/>
                    <a:pt x="4" y="5"/>
                    <a:pt x="2" y="1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20" name="Freeform 220"/>
            <p:cNvSpPr>
              <a:spLocks/>
            </p:cNvSpPr>
            <p:nvPr/>
          </p:nvSpPr>
          <p:spPr bwMode="auto">
            <a:xfrm>
              <a:off x="1361" y="1282"/>
              <a:ext cx="207" cy="1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25" y="20"/>
                </a:cxn>
                <a:cxn ang="0">
                  <a:pos x="4" y="57"/>
                </a:cxn>
                <a:cxn ang="0">
                  <a:pos x="25" y="75"/>
                </a:cxn>
                <a:cxn ang="0">
                  <a:pos x="65" y="75"/>
                </a:cxn>
                <a:cxn ang="0">
                  <a:pos x="96" y="55"/>
                </a:cxn>
                <a:cxn ang="0">
                  <a:pos x="99" y="17"/>
                </a:cxn>
                <a:cxn ang="0">
                  <a:pos x="58" y="2"/>
                </a:cxn>
              </a:cxnLst>
              <a:rect l="0" t="0" r="r" b="b"/>
              <a:pathLst>
                <a:path w="106" h="78">
                  <a:moveTo>
                    <a:pt x="58" y="2"/>
                  </a:moveTo>
                  <a:cubicBezTo>
                    <a:pt x="42" y="8"/>
                    <a:pt x="32" y="14"/>
                    <a:pt x="25" y="20"/>
                  </a:cubicBezTo>
                  <a:cubicBezTo>
                    <a:pt x="21" y="24"/>
                    <a:pt x="0" y="43"/>
                    <a:pt x="4" y="57"/>
                  </a:cubicBezTo>
                  <a:cubicBezTo>
                    <a:pt x="7" y="71"/>
                    <a:pt x="8" y="74"/>
                    <a:pt x="25" y="75"/>
                  </a:cubicBezTo>
                  <a:cubicBezTo>
                    <a:pt x="42" y="76"/>
                    <a:pt x="52" y="78"/>
                    <a:pt x="65" y="75"/>
                  </a:cubicBezTo>
                  <a:cubicBezTo>
                    <a:pt x="79" y="71"/>
                    <a:pt x="92" y="65"/>
                    <a:pt x="96" y="55"/>
                  </a:cubicBezTo>
                  <a:cubicBezTo>
                    <a:pt x="101" y="45"/>
                    <a:pt x="106" y="23"/>
                    <a:pt x="99" y="17"/>
                  </a:cubicBezTo>
                  <a:cubicBezTo>
                    <a:pt x="93" y="12"/>
                    <a:pt x="75" y="0"/>
                    <a:pt x="58" y="2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21" name="Freeform 221"/>
            <p:cNvSpPr>
              <a:spLocks/>
            </p:cNvSpPr>
            <p:nvPr/>
          </p:nvSpPr>
          <p:spPr bwMode="auto">
            <a:xfrm>
              <a:off x="1394" y="1424"/>
              <a:ext cx="237" cy="251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48" y="9"/>
                </a:cxn>
                <a:cxn ang="0">
                  <a:pos x="2" y="45"/>
                </a:cxn>
                <a:cxn ang="0">
                  <a:pos x="5" y="78"/>
                </a:cxn>
                <a:cxn ang="0">
                  <a:pos x="41" y="117"/>
                </a:cxn>
                <a:cxn ang="0">
                  <a:pos x="94" y="104"/>
                </a:cxn>
                <a:cxn ang="0">
                  <a:pos x="115" y="33"/>
                </a:cxn>
                <a:cxn ang="0">
                  <a:pos x="79" y="1"/>
                </a:cxn>
              </a:cxnLst>
              <a:rect l="0" t="0" r="r" b="b"/>
              <a:pathLst>
                <a:path w="121" h="120">
                  <a:moveTo>
                    <a:pt x="79" y="1"/>
                  </a:moveTo>
                  <a:cubicBezTo>
                    <a:pt x="65" y="0"/>
                    <a:pt x="65" y="3"/>
                    <a:pt x="48" y="9"/>
                  </a:cubicBezTo>
                  <a:cubicBezTo>
                    <a:pt x="32" y="16"/>
                    <a:pt x="5" y="24"/>
                    <a:pt x="2" y="45"/>
                  </a:cubicBezTo>
                  <a:cubicBezTo>
                    <a:pt x="0" y="57"/>
                    <a:pt x="0" y="67"/>
                    <a:pt x="5" y="78"/>
                  </a:cubicBezTo>
                  <a:cubicBezTo>
                    <a:pt x="9" y="90"/>
                    <a:pt x="16" y="120"/>
                    <a:pt x="41" y="117"/>
                  </a:cubicBezTo>
                  <a:cubicBezTo>
                    <a:pt x="67" y="115"/>
                    <a:pt x="83" y="109"/>
                    <a:pt x="94" y="104"/>
                  </a:cubicBezTo>
                  <a:cubicBezTo>
                    <a:pt x="121" y="90"/>
                    <a:pt x="118" y="48"/>
                    <a:pt x="115" y="33"/>
                  </a:cubicBezTo>
                  <a:cubicBezTo>
                    <a:pt x="110" y="9"/>
                    <a:pt x="99" y="2"/>
                    <a:pt x="79" y="1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22" name="Freeform 222"/>
            <p:cNvSpPr>
              <a:spLocks/>
            </p:cNvSpPr>
            <p:nvPr/>
          </p:nvSpPr>
          <p:spPr bwMode="auto">
            <a:xfrm>
              <a:off x="1425" y="1642"/>
              <a:ext cx="241" cy="242"/>
            </a:xfrm>
            <a:custGeom>
              <a:avLst/>
              <a:gdLst/>
              <a:ahLst/>
              <a:cxnLst>
                <a:cxn ang="0">
                  <a:pos x="24" y="29"/>
                </a:cxn>
                <a:cxn ang="0">
                  <a:pos x="1" y="76"/>
                </a:cxn>
                <a:cxn ang="0">
                  <a:pos x="61" y="110"/>
                </a:cxn>
                <a:cxn ang="0">
                  <a:pos x="109" y="83"/>
                </a:cxn>
                <a:cxn ang="0">
                  <a:pos x="118" y="26"/>
                </a:cxn>
                <a:cxn ang="0">
                  <a:pos x="66" y="4"/>
                </a:cxn>
                <a:cxn ang="0">
                  <a:pos x="24" y="29"/>
                </a:cxn>
              </a:cxnLst>
              <a:rect l="0" t="0" r="r" b="b"/>
              <a:pathLst>
                <a:path w="123" h="116">
                  <a:moveTo>
                    <a:pt x="24" y="29"/>
                  </a:moveTo>
                  <a:cubicBezTo>
                    <a:pt x="6" y="42"/>
                    <a:pt x="0" y="61"/>
                    <a:pt x="1" y="76"/>
                  </a:cubicBezTo>
                  <a:cubicBezTo>
                    <a:pt x="2" y="91"/>
                    <a:pt x="32" y="116"/>
                    <a:pt x="61" y="110"/>
                  </a:cubicBezTo>
                  <a:cubicBezTo>
                    <a:pt x="90" y="104"/>
                    <a:pt x="99" y="93"/>
                    <a:pt x="109" y="83"/>
                  </a:cubicBezTo>
                  <a:cubicBezTo>
                    <a:pt x="119" y="73"/>
                    <a:pt x="123" y="41"/>
                    <a:pt x="118" y="26"/>
                  </a:cubicBezTo>
                  <a:cubicBezTo>
                    <a:pt x="114" y="13"/>
                    <a:pt x="78" y="0"/>
                    <a:pt x="66" y="4"/>
                  </a:cubicBezTo>
                  <a:cubicBezTo>
                    <a:pt x="35" y="15"/>
                    <a:pt x="34" y="23"/>
                    <a:pt x="24" y="29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23" name="Freeform 223"/>
            <p:cNvSpPr>
              <a:spLocks/>
            </p:cNvSpPr>
            <p:nvPr/>
          </p:nvSpPr>
          <p:spPr bwMode="auto">
            <a:xfrm>
              <a:off x="1418" y="1865"/>
              <a:ext cx="266" cy="226"/>
            </a:xfrm>
            <a:custGeom>
              <a:avLst/>
              <a:gdLst/>
              <a:ahLst/>
              <a:cxnLst>
                <a:cxn ang="0">
                  <a:pos x="135" y="33"/>
                </a:cxn>
                <a:cxn ang="0">
                  <a:pos x="110" y="3"/>
                </a:cxn>
                <a:cxn ang="0">
                  <a:pos x="74" y="3"/>
                </a:cxn>
                <a:cxn ang="0">
                  <a:pos x="33" y="18"/>
                </a:cxn>
                <a:cxn ang="0">
                  <a:pos x="0" y="55"/>
                </a:cxn>
                <a:cxn ang="0">
                  <a:pos x="28" y="97"/>
                </a:cxn>
                <a:cxn ang="0">
                  <a:pos x="88" y="106"/>
                </a:cxn>
                <a:cxn ang="0">
                  <a:pos x="135" y="33"/>
                </a:cxn>
              </a:cxnLst>
              <a:rect l="0" t="0" r="r" b="b"/>
              <a:pathLst>
                <a:path w="136" h="108">
                  <a:moveTo>
                    <a:pt x="135" y="33"/>
                  </a:moveTo>
                  <a:cubicBezTo>
                    <a:pt x="134" y="17"/>
                    <a:pt x="124" y="9"/>
                    <a:pt x="110" y="3"/>
                  </a:cubicBezTo>
                  <a:cubicBezTo>
                    <a:pt x="105" y="1"/>
                    <a:pt x="91" y="0"/>
                    <a:pt x="74" y="3"/>
                  </a:cubicBezTo>
                  <a:cubicBezTo>
                    <a:pt x="57" y="4"/>
                    <a:pt x="36" y="18"/>
                    <a:pt x="33" y="18"/>
                  </a:cubicBezTo>
                  <a:cubicBezTo>
                    <a:pt x="15" y="27"/>
                    <a:pt x="0" y="39"/>
                    <a:pt x="0" y="55"/>
                  </a:cubicBezTo>
                  <a:cubicBezTo>
                    <a:pt x="1" y="73"/>
                    <a:pt x="8" y="88"/>
                    <a:pt x="28" y="97"/>
                  </a:cubicBezTo>
                  <a:cubicBezTo>
                    <a:pt x="44" y="105"/>
                    <a:pt x="69" y="108"/>
                    <a:pt x="88" y="106"/>
                  </a:cubicBezTo>
                  <a:cubicBezTo>
                    <a:pt x="115" y="102"/>
                    <a:pt x="136" y="49"/>
                    <a:pt x="135" y="33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24" name="Freeform 224"/>
            <p:cNvSpPr>
              <a:spLocks/>
            </p:cNvSpPr>
            <p:nvPr/>
          </p:nvSpPr>
          <p:spPr bwMode="auto">
            <a:xfrm>
              <a:off x="1304" y="1155"/>
              <a:ext cx="194" cy="156"/>
            </a:xfrm>
            <a:custGeom>
              <a:avLst/>
              <a:gdLst/>
              <a:ahLst/>
              <a:cxnLst>
                <a:cxn ang="0">
                  <a:pos x="3" y="62"/>
                </a:cxn>
                <a:cxn ang="0">
                  <a:pos x="36" y="75"/>
                </a:cxn>
                <a:cxn ang="0">
                  <a:pos x="78" y="66"/>
                </a:cxn>
                <a:cxn ang="0">
                  <a:pos x="91" y="16"/>
                </a:cxn>
                <a:cxn ang="0">
                  <a:pos x="46" y="3"/>
                </a:cxn>
                <a:cxn ang="0">
                  <a:pos x="24" y="16"/>
                </a:cxn>
                <a:cxn ang="0">
                  <a:pos x="3" y="62"/>
                </a:cxn>
              </a:cxnLst>
              <a:rect l="0" t="0" r="r" b="b"/>
              <a:pathLst>
                <a:path w="99" h="75">
                  <a:moveTo>
                    <a:pt x="3" y="62"/>
                  </a:moveTo>
                  <a:cubicBezTo>
                    <a:pt x="5" y="74"/>
                    <a:pt x="19" y="75"/>
                    <a:pt x="36" y="75"/>
                  </a:cubicBezTo>
                  <a:cubicBezTo>
                    <a:pt x="53" y="75"/>
                    <a:pt x="70" y="71"/>
                    <a:pt x="78" y="66"/>
                  </a:cubicBezTo>
                  <a:cubicBezTo>
                    <a:pt x="86" y="61"/>
                    <a:pt x="99" y="29"/>
                    <a:pt x="91" y="16"/>
                  </a:cubicBezTo>
                  <a:cubicBezTo>
                    <a:pt x="87" y="9"/>
                    <a:pt x="57" y="0"/>
                    <a:pt x="46" y="3"/>
                  </a:cubicBezTo>
                  <a:cubicBezTo>
                    <a:pt x="35" y="6"/>
                    <a:pt x="30" y="7"/>
                    <a:pt x="24" y="16"/>
                  </a:cubicBezTo>
                  <a:cubicBezTo>
                    <a:pt x="15" y="29"/>
                    <a:pt x="0" y="47"/>
                    <a:pt x="3" y="62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25" name="Freeform 225"/>
            <p:cNvSpPr>
              <a:spLocks/>
            </p:cNvSpPr>
            <p:nvPr/>
          </p:nvSpPr>
          <p:spPr bwMode="auto">
            <a:xfrm>
              <a:off x="1394" y="1192"/>
              <a:ext cx="53" cy="84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6" y="21"/>
                </a:cxn>
                <a:cxn ang="0">
                  <a:pos x="23" y="40"/>
                </a:cxn>
                <a:cxn ang="0">
                  <a:pos x="4" y="30"/>
                </a:cxn>
                <a:cxn ang="0">
                  <a:pos x="12" y="6"/>
                </a:cxn>
              </a:cxnLst>
              <a:rect l="0" t="0" r="r" b="b"/>
              <a:pathLst>
                <a:path w="27" h="40">
                  <a:moveTo>
                    <a:pt x="11" y="0"/>
                  </a:moveTo>
                  <a:cubicBezTo>
                    <a:pt x="19" y="5"/>
                    <a:pt x="26" y="11"/>
                    <a:pt x="26" y="21"/>
                  </a:cubicBezTo>
                  <a:cubicBezTo>
                    <a:pt x="26" y="26"/>
                    <a:pt x="27" y="37"/>
                    <a:pt x="23" y="40"/>
                  </a:cubicBezTo>
                  <a:cubicBezTo>
                    <a:pt x="17" y="35"/>
                    <a:pt x="7" y="40"/>
                    <a:pt x="4" y="30"/>
                  </a:cubicBezTo>
                  <a:cubicBezTo>
                    <a:pt x="0" y="21"/>
                    <a:pt x="9" y="14"/>
                    <a:pt x="12" y="6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26" name="Freeform 226"/>
            <p:cNvSpPr>
              <a:spLocks/>
            </p:cNvSpPr>
            <p:nvPr/>
          </p:nvSpPr>
          <p:spPr bwMode="auto">
            <a:xfrm>
              <a:off x="1312" y="1215"/>
              <a:ext cx="47" cy="92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2" y="27"/>
                </a:cxn>
                <a:cxn ang="0">
                  <a:pos x="24" y="42"/>
                </a:cxn>
                <a:cxn ang="0">
                  <a:pos x="0" y="32"/>
                </a:cxn>
                <a:cxn ang="0">
                  <a:pos x="15" y="0"/>
                </a:cxn>
              </a:cxnLst>
              <a:rect l="0" t="0" r="r" b="b"/>
              <a:pathLst>
                <a:path w="24" h="44">
                  <a:moveTo>
                    <a:pt x="17" y="3"/>
                  </a:moveTo>
                  <a:cubicBezTo>
                    <a:pt x="14" y="11"/>
                    <a:pt x="9" y="17"/>
                    <a:pt x="12" y="27"/>
                  </a:cubicBezTo>
                  <a:cubicBezTo>
                    <a:pt x="14" y="34"/>
                    <a:pt x="17" y="39"/>
                    <a:pt x="24" y="42"/>
                  </a:cubicBezTo>
                  <a:cubicBezTo>
                    <a:pt x="15" y="44"/>
                    <a:pt x="1" y="43"/>
                    <a:pt x="0" y="32"/>
                  </a:cubicBezTo>
                  <a:cubicBezTo>
                    <a:pt x="0" y="19"/>
                    <a:pt x="9" y="10"/>
                    <a:pt x="15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27" name="Freeform 227"/>
            <p:cNvSpPr>
              <a:spLocks/>
            </p:cNvSpPr>
            <p:nvPr/>
          </p:nvSpPr>
          <p:spPr bwMode="auto">
            <a:xfrm>
              <a:off x="1367" y="1347"/>
              <a:ext cx="62" cy="9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17" y="26"/>
                </a:cxn>
                <a:cxn ang="0">
                  <a:pos x="32" y="40"/>
                </a:cxn>
                <a:cxn ang="0">
                  <a:pos x="5" y="31"/>
                </a:cxn>
                <a:cxn ang="0">
                  <a:pos x="17" y="0"/>
                </a:cxn>
              </a:cxnLst>
              <a:rect l="0" t="0" r="r" b="b"/>
              <a:pathLst>
                <a:path w="32" h="43">
                  <a:moveTo>
                    <a:pt x="23" y="1"/>
                  </a:moveTo>
                  <a:cubicBezTo>
                    <a:pt x="16" y="6"/>
                    <a:pt x="14" y="19"/>
                    <a:pt x="17" y="26"/>
                  </a:cubicBezTo>
                  <a:cubicBezTo>
                    <a:pt x="20" y="34"/>
                    <a:pt x="26" y="36"/>
                    <a:pt x="32" y="40"/>
                  </a:cubicBezTo>
                  <a:cubicBezTo>
                    <a:pt x="25" y="43"/>
                    <a:pt x="8" y="39"/>
                    <a:pt x="5" y="31"/>
                  </a:cubicBezTo>
                  <a:cubicBezTo>
                    <a:pt x="0" y="22"/>
                    <a:pt x="9" y="6"/>
                    <a:pt x="17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28" name="Freeform 228"/>
            <p:cNvSpPr>
              <a:spLocks/>
            </p:cNvSpPr>
            <p:nvPr/>
          </p:nvSpPr>
          <p:spPr bwMode="auto">
            <a:xfrm>
              <a:off x="1470" y="1318"/>
              <a:ext cx="55" cy="102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27" y="21"/>
                </a:cxn>
                <a:cxn ang="0">
                  <a:pos x="18" y="47"/>
                </a:cxn>
                <a:cxn ang="0">
                  <a:pos x="8" y="38"/>
                </a:cxn>
                <a:cxn ang="0">
                  <a:pos x="0" y="27"/>
                </a:cxn>
                <a:cxn ang="0">
                  <a:pos x="5" y="13"/>
                </a:cxn>
                <a:cxn ang="0">
                  <a:pos x="11" y="2"/>
                </a:cxn>
              </a:cxnLst>
              <a:rect l="0" t="0" r="r" b="b"/>
              <a:pathLst>
                <a:path w="28" h="49">
                  <a:moveTo>
                    <a:pt x="9" y="0"/>
                  </a:moveTo>
                  <a:cubicBezTo>
                    <a:pt x="19" y="4"/>
                    <a:pt x="25" y="11"/>
                    <a:pt x="27" y="21"/>
                  </a:cubicBezTo>
                  <a:cubicBezTo>
                    <a:pt x="28" y="27"/>
                    <a:pt x="25" y="49"/>
                    <a:pt x="18" y="47"/>
                  </a:cubicBezTo>
                  <a:cubicBezTo>
                    <a:pt x="16" y="46"/>
                    <a:pt x="10" y="39"/>
                    <a:pt x="8" y="38"/>
                  </a:cubicBezTo>
                  <a:cubicBezTo>
                    <a:pt x="5" y="35"/>
                    <a:pt x="0" y="31"/>
                    <a:pt x="0" y="27"/>
                  </a:cubicBezTo>
                  <a:cubicBezTo>
                    <a:pt x="0" y="23"/>
                    <a:pt x="4" y="17"/>
                    <a:pt x="5" y="13"/>
                  </a:cubicBezTo>
                  <a:cubicBezTo>
                    <a:pt x="7" y="9"/>
                    <a:pt x="7" y="4"/>
                    <a:pt x="11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29" name="Freeform 229"/>
            <p:cNvSpPr>
              <a:spLocks/>
            </p:cNvSpPr>
            <p:nvPr/>
          </p:nvSpPr>
          <p:spPr bwMode="auto">
            <a:xfrm>
              <a:off x="1510" y="1460"/>
              <a:ext cx="78" cy="81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23" y="39"/>
                </a:cxn>
                <a:cxn ang="0">
                  <a:pos x="12" y="33"/>
                </a:cxn>
                <a:cxn ang="0">
                  <a:pos x="2" y="29"/>
                </a:cxn>
                <a:cxn ang="0">
                  <a:pos x="13" y="7"/>
                </a:cxn>
              </a:cxnLst>
              <a:rect l="0" t="0" r="r" b="b"/>
              <a:pathLst>
                <a:path w="40" h="39">
                  <a:moveTo>
                    <a:pt x="21" y="5"/>
                  </a:moveTo>
                  <a:cubicBezTo>
                    <a:pt x="35" y="0"/>
                    <a:pt x="40" y="39"/>
                    <a:pt x="23" y="39"/>
                  </a:cubicBezTo>
                  <a:cubicBezTo>
                    <a:pt x="18" y="39"/>
                    <a:pt x="15" y="35"/>
                    <a:pt x="12" y="33"/>
                  </a:cubicBezTo>
                  <a:cubicBezTo>
                    <a:pt x="9" y="32"/>
                    <a:pt x="3" y="32"/>
                    <a:pt x="2" y="29"/>
                  </a:cubicBezTo>
                  <a:cubicBezTo>
                    <a:pt x="0" y="24"/>
                    <a:pt x="10" y="12"/>
                    <a:pt x="13" y="7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30" name="Freeform 230"/>
            <p:cNvSpPr>
              <a:spLocks/>
            </p:cNvSpPr>
            <p:nvPr/>
          </p:nvSpPr>
          <p:spPr bwMode="auto">
            <a:xfrm>
              <a:off x="1512" y="1564"/>
              <a:ext cx="50" cy="46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20" y="22"/>
                </a:cxn>
                <a:cxn ang="0">
                  <a:pos x="8" y="12"/>
                </a:cxn>
                <a:cxn ang="0">
                  <a:pos x="19" y="0"/>
                </a:cxn>
              </a:cxnLst>
              <a:rect l="0" t="0" r="r" b="b"/>
              <a:pathLst>
                <a:path w="26" h="22">
                  <a:moveTo>
                    <a:pt x="26" y="6"/>
                  </a:moveTo>
                  <a:cubicBezTo>
                    <a:pt x="25" y="10"/>
                    <a:pt x="26" y="21"/>
                    <a:pt x="20" y="22"/>
                  </a:cubicBezTo>
                  <a:cubicBezTo>
                    <a:pt x="17" y="22"/>
                    <a:pt x="10" y="14"/>
                    <a:pt x="8" y="12"/>
                  </a:cubicBezTo>
                  <a:cubicBezTo>
                    <a:pt x="0" y="2"/>
                    <a:pt x="10" y="0"/>
                    <a:pt x="19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31" name="Freeform 231"/>
            <p:cNvSpPr>
              <a:spLocks/>
            </p:cNvSpPr>
            <p:nvPr/>
          </p:nvSpPr>
          <p:spPr bwMode="auto">
            <a:xfrm>
              <a:off x="1543" y="1698"/>
              <a:ext cx="76" cy="69"/>
            </a:xfrm>
            <a:custGeom>
              <a:avLst/>
              <a:gdLst/>
              <a:ahLst/>
              <a:cxnLst>
                <a:cxn ang="0">
                  <a:pos x="28" y="8"/>
                </a:cxn>
                <a:cxn ang="0">
                  <a:pos x="30" y="27"/>
                </a:cxn>
                <a:cxn ang="0">
                  <a:pos x="8" y="31"/>
                </a:cxn>
                <a:cxn ang="0">
                  <a:pos x="1" y="14"/>
                </a:cxn>
                <a:cxn ang="0">
                  <a:pos x="13" y="0"/>
                </a:cxn>
              </a:cxnLst>
              <a:rect l="0" t="0" r="r" b="b"/>
              <a:pathLst>
                <a:path w="39" h="33">
                  <a:moveTo>
                    <a:pt x="28" y="8"/>
                  </a:moveTo>
                  <a:cubicBezTo>
                    <a:pt x="33" y="13"/>
                    <a:pt x="39" y="23"/>
                    <a:pt x="30" y="27"/>
                  </a:cubicBezTo>
                  <a:cubicBezTo>
                    <a:pt x="24" y="29"/>
                    <a:pt x="13" y="33"/>
                    <a:pt x="8" y="31"/>
                  </a:cubicBezTo>
                  <a:cubicBezTo>
                    <a:pt x="3" y="29"/>
                    <a:pt x="0" y="20"/>
                    <a:pt x="1" y="14"/>
                  </a:cubicBezTo>
                  <a:cubicBezTo>
                    <a:pt x="1" y="8"/>
                    <a:pt x="9" y="4"/>
                    <a:pt x="13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32" name="Freeform 232"/>
            <p:cNvSpPr>
              <a:spLocks/>
            </p:cNvSpPr>
            <p:nvPr/>
          </p:nvSpPr>
          <p:spPr bwMode="auto">
            <a:xfrm>
              <a:off x="1561" y="1777"/>
              <a:ext cx="54" cy="4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17" y="18"/>
                </a:cxn>
                <a:cxn ang="0">
                  <a:pos x="8" y="19"/>
                </a:cxn>
                <a:cxn ang="0">
                  <a:pos x="0" y="7"/>
                </a:cxn>
                <a:cxn ang="0">
                  <a:pos x="18" y="1"/>
                </a:cxn>
              </a:cxnLst>
              <a:rect l="0" t="0" r="r" b="b"/>
              <a:pathLst>
                <a:path w="28" h="23">
                  <a:moveTo>
                    <a:pt x="25" y="0"/>
                  </a:moveTo>
                  <a:cubicBezTo>
                    <a:pt x="28" y="9"/>
                    <a:pt x="24" y="13"/>
                    <a:pt x="17" y="18"/>
                  </a:cubicBezTo>
                  <a:cubicBezTo>
                    <a:pt x="12" y="20"/>
                    <a:pt x="11" y="23"/>
                    <a:pt x="8" y="19"/>
                  </a:cubicBezTo>
                  <a:cubicBezTo>
                    <a:pt x="7" y="18"/>
                    <a:pt x="0" y="9"/>
                    <a:pt x="0" y="7"/>
                  </a:cubicBezTo>
                  <a:cubicBezTo>
                    <a:pt x="1" y="2"/>
                    <a:pt x="14" y="3"/>
                    <a:pt x="18" y="1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33" name="Freeform 233"/>
            <p:cNvSpPr>
              <a:spLocks/>
            </p:cNvSpPr>
            <p:nvPr/>
          </p:nvSpPr>
          <p:spPr bwMode="auto">
            <a:xfrm>
              <a:off x="1431" y="1731"/>
              <a:ext cx="65" cy="11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5" y="31"/>
                </a:cxn>
                <a:cxn ang="0">
                  <a:pos x="33" y="53"/>
                </a:cxn>
                <a:cxn ang="0">
                  <a:pos x="10" y="38"/>
                </a:cxn>
                <a:cxn ang="0">
                  <a:pos x="19" y="0"/>
                </a:cxn>
              </a:cxnLst>
              <a:rect l="0" t="0" r="r" b="b"/>
              <a:pathLst>
                <a:path w="33" h="54">
                  <a:moveTo>
                    <a:pt x="29" y="0"/>
                  </a:moveTo>
                  <a:cubicBezTo>
                    <a:pt x="24" y="9"/>
                    <a:pt x="22" y="21"/>
                    <a:pt x="25" y="31"/>
                  </a:cubicBezTo>
                  <a:cubicBezTo>
                    <a:pt x="26" y="39"/>
                    <a:pt x="33" y="46"/>
                    <a:pt x="33" y="53"/>
                  </a:cubicBezTo>
                  <a:cubicBezTo>
                    <a:pt x="28" y="54"/>
                    <a:pt x="13" y="42"/>
                    <a:pt x="10" y="38"/>
                  </a:cubicBezTo>
                  <a:cubicBezTo>
                    <a:pt x="0" y="26"/>
                    <a:pt x="9" y="9"/>
                    <a:pt x="19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34" name="Freeform 234"/>
            <p:cNvSpPr>
              <a:spLocks/>
            </p:cNvSpPr>
            <p:nvPr/>
          </p:nvSpPr>
          <p:spPr bwMode="auto">
            <a:xfrm>
              <a:off x="1478" y="2233"/>
              <a:ext cx="204" cy="247"/>
            </a:xfrm>
            <a:custGeom>
              <a:avLst/>
              <a:gdLst/>
              <a:ahLst/>
              <a:cxnLst>
                <a:cxn ang="0">
                  <a:pos x="54" y="112"/>
                </a:cxn>
                <a:cxn ang="0">
                  <a:pos x="101" y="73"/>
                </a:cxn>
                <a:cxn ang="0">
                  <a:pos x="94" y="34"/>
                </a:cxn>
                <a:cxn ang="0">
                  <a:pos x="60" y="6"/>
                </a:cxn>
                <a:cxn ang="0">
                  <a:pos x="33" y="4"/>
                </a:cxn>
                <a:cxn ang="0">
                  <a:pos x="10" y="27"/>
                </a:cxn>
                <a:cxn ang="0">
                  <a:pos x="1" y="50"/>
                </a:cxn>
                <a:cxn ang="0">
                  <a:pos x="3" y="89"/>
                </a:cxn>
                <a:cxn ang="0">
                  <a:pos x="54" y="112"/>
                </a:cxn>
              </a:cxnLst>
              <a:rect l="0" t="0" r="r" b="b"/>
              <a:pathLst>
                <a:path w="104" h="118">
                  <a:moveTo>
                    <a:pt x="54" y="112"/>
                  </a:moveTo>
                  <a:cubicBezTo>
                    <a:pt x="74" y="107"/>
                    <a:pt x="98" y="92"/>
                    <a:pt x="101" y="73"/>
                  </a:cubicBezTo>
                  <a:cubicBezTo>
                    <a:pt x="104" y="63"/>
                    <a:pt x="98" y="44"/>
                    <a:pt x="94" y="34"/>
                  </a:cubicBezTo>
                  <a:cubicBezTo>
                    <a:pt x="90" y="24"/>
                    <a:pt x="70" y="7"/>
                    <a:pt x="60" y="6"/>
                  </a:cubicBezTo>
                  <a:cubicBezTo>
                    <a:pt x="51" y="5"/>
                    <a:pt x="41" y="0"/>
                    <a:pt x="33" y="4"/>
                  </a:cubicBezTo>
                  <a:cubicBezTo>
                    <a:pt x="25" y="8"/>
                    <a:pt x="13" y="22"/>
                    <a:pt x="10" y="27"/>
                  </a:cubicBezTo>
                  <a:cubicBezTo>
                    <a:pt x="7" y="32"/>
                    <a:pt x="2" y="36"/>
                    <a:pt x="1" y="50"/>
                  </a:cubicBezTo>
                  <a:cubicBezTo>
                    <a:pt x="0" y="57"/>
                    <a:pt x="1" y="80"/>
                    <a:pt x="3" y="89"/>
                  </a:cubicBezTo>
                  <a:cubicBezTo>
                    <a:pt x="7" y="107"/>
                    <a:pt x="37" y="118"/>
                    <a:pt x="54" y="112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35" name="Freeform 235"/>
            <p:cNvSpPr>
              <a:spLocks/>
            </p:cNvSpPr>
            <p:nvPr/>
          </p:nvSpPr>
          <p:spPr bwMode="auto">
            <a:xfrm>
              <a:off x="1431" y="2467"/>
              <a:ext cx="216" cy="247"/>
            </a:xfrm>
            <a:custGeom>
              <a:avLst/>
              <a:gdLst/>
              <a:ahLst/>
              <a:cxnLst>
                <a:cxn ang="0">
                  <a:pos x="52" y="118"/>
                </a:cxn>
                <a:cxn ang="0">
                  <a:pos x="109" y="75"/>
                </a:cxn>
                <a:cxn ang="0">
                  <a:pos x="102" y="28"/>
                </a:cxn>
                <a:cxn ang="0">
                  <a:pos x="61" y="2"/>
                </a:cxn>
                <a:cxn ang="0">
                  <a:pos x="17" y="19"/>
                </a:cxn>
                <a:cxn ang="0">
                  <a:pos x="6" y="55"/>
                </a:cxn>
                <a:cxn ang="0">
                  <a:pos x="7" y="89"/>
                </a:cxn>
                <a:cxn ang="0">
                  <a:pos x="52" y="118"/>
                </a:cxn>
              </a:cxnLst>
              <a:rect l="0" t="0" r="r" b="b"/>
              <a:pathLst>
                <a:path w="110" h="118">
                  <a:moveTo>
                    <a:pt x="52" y="118"/>
                  </a:moveTo>
                  <a:cubicBezTo>
                    <a:pt x="79" y="117"/>
                    <a:pt x="106" y="102"/>
                    <a:pt x="109" y="75"/>
                  </a:cubicBezTo>
                  <a:cubicBezTo>
                    <a:pt x="110" y="59"/>
                    <a:pt x="105" y="36"/>
                    <a:pt x="102" y="28"/>
                  </a:cubicBezTo>
                  <a:cubicBezTo>
                    <a:pt x="96" y="15"/>
                    <a:pt x="83" y="2"/>
                    <a:pt x="61" y="2"/>
                  </a:cubicBezTo>
                  <a:cubicBezTo>
                    <a:pt x="26" y="0"/>
                    <a:pt x="21" y="11"/>
                    <a:pt x="17" y="19"/>
                  </a:cubicBezTo>
                  <a:cubicBezTo>
                    <a:pt x="13" y="27"/>
                    <a:pt x="7" y="42"/>
                    <a:pt x="6" y="55"/>
                  </a:cubicBezTo>
                  <a:cubicBezTo>
                    <a:pt x="5" y="69"/>
                    <a:pt x="0" y="77"/>
                    <a:pt x="7" y="89"/>
                  </a:cubicBezTo>
                  <a:cubicBezTo>
                    <a:pt x="13" y="99"/>
                    <a:pt x="20" y="115"/>
                    <a:pt x="52" y="118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36" name="Freeform 236"/>
            <p:cNvSpPr>
              <a:spLocks/>
            </p:cNvSpPr>
            <p:nvPr/>
          </p:nvSpPr>
          <p:spPr bwMode="auto">
            <a:xfrm>
              <a:off x="1372" y="2707"/>
              <a:ext cx="226" cy="243"/>
            </a:xfrm>
            <a:custGeom>
              <a:avLst/>
              <a:gdLst/>
              <a:ahLst/>
              <a:cxnLst>
                <a:cxn ang="0">
                  <a:pos x="55" y="114"/>
                </a:cxn>
                <a:cxn ang="0">
                  <a:pos x="103" y="95"/>
                </a:cxn>
                <a:cxn ang="0">
                  <a:pos x="114" y="69"/>
                </a:cxn>
                <a:cxn ang="0">
                  <a:pos x="102" y="24"/>
                </a:cxn>
                <a:cxn ang="0">
                  <a:pos x="67" y="2"/>
                </a:cxn>
                <a:cxn ang="0">
                  <a:pos x="32" y="10"/>
                </a:cxn>
                <a:cxn ang="0">
                  <a:pos x="10" y="39"/>
                </a:cxn>
                <a:cxn ang="0">
                  <a:pos x="18" y="95"/>
                </a:cxn>
                <a:cxn ang="0">
                  <a:pos x="55" y="114"/>
                </a:cxn>
              </a:cxnLst>
              <a:rect l="0" t="0" r="r" b="b"/>
              <a:pathLst>
                <a:path w="115" h="116">
                  <a:moveTo>
                    <a:pt x="55" y="114"/>
                  </a:moveTo>
                  <a:cubicBezTo>
                    <a:pt x="74" y="114"/>
                    <a:pt x="96" y="104"/>
                    <a:pt x="103" y="95"/>
                  </a:cubicBezTo>
                  <a:cubicBezTo>
                    <a:pt x="111" y="84"/>
                    <a:pt x="113" y="75"/>
                    <a:pt x="114" y="69"/>
                  </a:cubicBezTo>
                  <a:cubicBezTo>
                    <a:pt x="115" y="57"/>
                    <a:pt x="111" y="36"/>
                    <a:pt x="102" y="24"/>
                  </a:cubicBezTo>
                  <a:cubicBezTo>
                    <a:pt x="94" y="11"/>
                    <a:pt x="79" y="5"/>
                    <a:pt x="67" y="2"/>
                  </a:cubicBezTo>
                  <a:cubicBezTo>
                    <a:pt x="54" y="0"/>
                    <a:pt x="40" y="5"/>
                    <a:pt x="32" y="10"/>
                  </a:cubicBezTo>
                  <a:cubicBezTo>
                    <a:pt x="24" y="15"/>
                    <a:pt x="13" y="34"/>
                    <a:pt x="10" y="39"/>
                  </a:cubicBezTo>
                  <a:cubicBezTo>
                    <a:pt x="3" y="50"/>
                    <a:pt x="0" y="75"/>
                    <a:pt x="18" y="95"/>
                  </a:cubicBezTo>
                  <a:cubicBezTo>
                    <a:pt x="24" y="102"/>
                    <a:pt x="41" y="116"/>
                    <a:pt x="55" y="114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37" name="Freeform 237"/>
            <p:cNvSpPr>
              <a:spLocks/>
            </p:cNvSpPr>
            <p:nvPr/>
          </p:nvSpPr>
          <p:spPr bwMode="auto">
            <a:xfrm>
              <a:off x="1349" y="2939"/>
              <a:ext cx="180" cy="170"/>
            </a:xfrm>
            <a:custGeom>
              <a:avLst/>
              <a:gdLst/>
              <a:ahLst/>
              <a:cxnLst>
                <a:cxn ang="0">
                  <a:pos x="40" y="81"/>
                </a:cxn>
                <a:cxn ang="0">
                  <a:pos x="86" y="60"/>
                </a:cxn>
                <a:cxn ang="0">
                  <a:pos x="67" y="8"/>
                </a:cxn>
                <a:cxn ang="0">
                  <a:pos x="15" y="9"/>
                </a:cxn>
                <a:cxn ang="0">
                  <a:pos x="3" y="39"/>
                </a:cxn>
                <a:cxn ang="0">
                  <a:pos x="40" y="81"/>
                </a:cxn>
              </a:cxnLst>
              <a:rect l="0" t="0" r="r" b="b"/>
              <a:pathLst>
                <a:path w="92" h="81">
                  <a:moveTo>
                    <a:pt x="40" y="81"/>
                  </a:moveTo>
                  <a:cubicBezTo>
                    <a:pt x="56" y="81"/>
                    <a:pt x="82" y="70"/>
                    <a:pt x="86" y="60"/>
                  </a:cubicBezTo>
                  <a:cubicBezTo>
                    <a:pt x="92" y="41"/>
                    <a:pt x="81" y="19"/>
                    <a:pt x="67" y="8"/>
                  </a:cubicBezTo>
                  <a:cubicBezTo>
                    <a:pt x="59" y="0"/>
                    <a:pt x="22" y="4"/>
                    <a:pt x="15" y="9"/>
                  </a:cubicBezTo>
                  <a:cubicBezTo>
                    <a:pt x="8" y="14"/>
                    <a:pt x="0" y="28"/>
                    <a:pt x="3" y="39"/>
                  </a:cubicBezTo>
                  <a:cubicBezTo>
                    <a:pt x="6" y="50"/>
                    <a:pt x="25" y="80"/>
                    <a:pt x="40" y="81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38" name="Freeform 238"/>
            <p:cNvSpPr>
              <a:spLocks/>
            </p:cNvSpPr>
            <p:nvPr/>
          </p:nvSpPr>
          <p:spPr bwMode="auto">
            <a:xfrm>
              <a:off x="1210" y="3198"/>
              <a:ext cx="155" cy="176"/>
            </a:xfrm>
            <a:custGeom>
              <a:avLst/>
              <a:gdLst/>
              <a:ahLst/>
              <a:cxnLst>
                <a:cxn ang="0">
                  <a:pos x="76" y="62"/>
                </a:cxn>
                <a:cxn ang="0">
                  <a:pos x="61" y="13"/>
                </a:cxn>
                <a:cxn ang="0">
                  <a:pos x="16" y="7"/>
                </a:cxn>
                <a:cxn ang="0">
                  <a:pos x="10" y="61"/>
                </a:cxn>
                <a:cxn ang="0">
                  <a:pos x="52" y="83"/>
                </a:cxn>
                <a:cxn ang="0">
                  <a:pos x="76" y="62"/>
                </a:cxn>
              </a:cxnLst>
              <a:rect l="0" t="0" r="r" b="b"/>
              <a:pathLst>
                <a:path w="79" h="84">
                  <a:moveTo>
                    <a:pt x="76" y="62"/>
                  </a:moveTo>
                  <a:cubicBezTo>
                    <a:pt x="79" y="49"/>
                    <a:pt x="69" y="17"/>
                    <a:pt x="61" y="13"/>
                  </a:cubicBezTo>
                  <a:cubicBezTo>
                    <a:pt x="53" y="9"/>
                    <a:pt x="24" y="0"/>
                    <a:pt x="16" y="7"/>
                  </a:cubicBezTo>
                  <a:cubicBezTo>
                    <a:pt x="6" y="16"/>
                    <a:pt x="0" y="43"/>
                    <a:pt x="10" y="61"/>
                  </a:cubicBezTo>
                  <a:cubicBezTo>
                    <a:pt x="21" y="83"/>
                    <a:pt x="44" y="83"/>
                    <a:pt x="52" y="83"/>
                  </a:cubicBezTo>
                  <a:cubicBezTo>
                    <a:pt x="65" y="84"/>
                    <a:pt x="75" y="69"/>
                    <a:pt x="76" y="62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39" name="Freeform 239"/>
            <p:cNvSpPr>
              <a:spLocks/>
            </p:cNvSpPr>
            <p:nvPr/>
          </p:nvSpPr>
          <p:spPr bwMode="auto">
            <a:xfrm>
              <a:off x="1120" y="3278"/>
              <a:ext cx="121" cy="142"/>
            </a:xfrm>
            <a:custGeom>
              <a:avLst/>
              <a:gdLst/>
              <a:ahLst/>
              <a:cxnLst>
                <a:cxn ang="0">
                  <a:pos x="3" y="12"/>
                </a:cxn>
                <a:cxn ang="0">
                  <a:pos x="2" y="52"/>
                </a:cxn>
                <a:cxn ang="0">
                  <a:pos x="38" y="62"/>
                </a:cxn>
                <a:cxn ang="0">
                  <a:pos x="56" y="26"/>
                </a:cxn>
                <a:cxn ang="0">
                  <a:pos x="24" y="0"/>
                </a:cxn>
                <a:cxn ang="0">
                  <a:pos x="3" y="12"/>
                </a:cxn>
              </a:cxnLst>
              <a:rect l="0" t="0" r="r" b="b"/>
              <a:pathLst>
                <a:path w="62" h="68">
                  <a:moveTo>
                    <a:pt x="3" y="12"/>
                  </a:moveTo>
                  <a:cubicBezTo>
                    <a:pt x="1" y="24"/>
                    <a:pt x="0" y="44"/>
                    <a:pt x="2" y="52"/>
                  </a:cubicBezTo>
                  <a:cubicBezTo>
                    <a:pt x="12" y="64"/>
                    <a:pt x="27" y="68"/>
                    <a:pt x="38" y="62"/>
                  </a:cubicBezTo>
                  <a:cubicBezTo>
                    <a:pt x="49" y="56"/>
                    <a:pt x="62" y="44"/>
                    <a:pt x="56" y="26"/>
                  </a:cubicBezTo>
                  <a:cubicBezTo>
                    <a:pt x="55" y="20"/>
                    <a:pt x="31" y="1"/>
                    <a:pt x="24" y="0"/>
                  </a:cubicBezTo>
                  <a:cubicBezTo>
                    <a:pt x="15" y="0"/>
                    <a:pt x="4" y="4"/>
                    <a:pt x="3" y="12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40" name="Freeform 240"/>
            <p:cNvSpPr>
              <a:spLocks/>
            </p:cNvSpPr>
            <p:nvPr/>
          </p:nvSpPr>
          <p:spPr bwMode="auto">
            <a:xfrm>
              <a:off x="1014" y="3307"/>
              <a:ext cx="112" cy="146"/>
            </a:xfrm>
            <a:custGeom>
              <a:avLst/>
              <a:gdLst/>
              <a:ahLst/>
              <a:cxnLst>
                <a:cxn ang="0">
                  <a:pos x="34" y="66"/>
                </a:cxn>
                <a:cxn ang="0">
                  <a:pos x="53" y="34"/>
                </a:cxn>
                <a:cxn ang="0">
                  <a:pos x="18" y="3"/>
                </a:cxn>
                <a:cxn ang="0">
                  <a:pos x="0" y="41"/>
                </a:cxn>
                <a:cxn ang="0">
                  <a:pos x="34" y="66"/>
                </a:cxn>
              </a:cxnLst>
              <a:rect l="0" t="0" r="r" b="b"/>
              <a:pathLst>
                <a:path w="57" h="70">
                  <a:moveTo>
                    <a:pt x="34" y="66"/>
                  </a:moveTo>
                  <a:cubicBezTo>
                    <a:pt x="44" y="64"/>
                    <a:pt x="57" y="43"/>
                    <a:pt x="53" y="34"/>
                  </a:cubicBezTo>
                  <a:cubicBezTo>
                    <a:pt x="49" y="25"/>
                    <a:pt x="37" y="0"/>
                    <a:pt x="18" y="3"/>
                  </a:cubicBezTo>
                  <a:cubicBezTo>
                    <a:pt x="4" y="5"/>
                    <a:pt x="0" y="33"/>
                    <a:pt x="0" y="41"/>
                  </a:cubicBezTo>
                  <a:cubicBezTo>
                    <a:pt x="0" y="48"/>
                    <a:pt x="23" y="70"/>
                    <a:pt x="34" y="66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41" name="Freeform 241"/>
            <p:cNvSpPr>
              <a:spLocks/>
            </p:cNvSpPr>
            <p:nvPr/>
          </p:nvSpPr>
          <p:spPr bwMode="auto">
            <a:xfrm>
              <a:off x="1296" y="3084"/>
              <a:ext cx="157" cy="163"/>
            </a:xfrm>
            <a:custGeom>
              <a:avLst/>
              <a:gdLst/>
              <a:ahLst/>
              <a:cxnLst>
                <a:cxn ang="0">
                  <a:pos x="71" y="67"/>
                </a:cxn>
                <a:cxn ang="0">
                  <a:pos x="63" y="11"/>
                </a:cxn>
                <a:cxn ang="0">
                  <a:pos x="14" y="4"/>
                </a:cxn>
                <a:cxn ang="0">
                  <a:pos x="2" y="27"/>
                </a:cxn>
                <a:cxn ang="0">
                  <a:pos x="20" y="69"/>
                </a:cxn>
                <a:cxn ang="0">
                  <a:pos x="71" y="67"/>
                </a:cxn>
              </a:cxnLst>
              <a:rect l="0" t="0" r="r" b="b"/>
              <a:pathLst>
                <a:path w="80" h="78">
                  <a:moveTo>
                    <a:pt x="71" y="67"/>
                  </a:moveTo>
                  <a:cubicBezTo>
                    <a:pt x="80" y="57"/>
                    <a:pt x="73" y="19"/>
                    <a:pt x="63" y="11"/>
                  </a:cubicBezTo>
                  <a:cubicBezTo>
                    <a:pt x="53" y="4"/>
                    <a:pt x="19" y="0"/>
                    <a:pt x="14" y="4"/>
                  </a:cubicBezTo>
                  <a:cubicBezTo>
                    <a:pt x="9" y="8"/>
                    <a:pt x="0" y="15"/>
                    <a:pt x="2" y="27"/>
                  </a:cubicBezTo>
                  <a:cubicBezTo>
                    <a:pt x="4" y="39"/>
                    <a:pt x="14" y="64"/>
                    <a:pt x="20" y="69"/>
                  </a:cubicBezTo>
                  <a:cubicBezTo>
                    <a:pt x="30" y="76"/>
                    <a:pt x="62" y="78"/>
                    <a:pt x="71" y="67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42" name="Freeform 242"/>
            <p:cNvSpPr>
              <a:spLocks/>
            </p:cNvSpPr>
            <p:nvPr/>
          </p:nvSpPr>
          <p:spPr bwMode="auto">
            <a:xfrm>
              <a:off x="1568" y="1894"/>
              <a:ext cx="59" cy="74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9" y="16"/>
                </a:cxn>
                <a:cxn ang="0">
                  <a:pos x="18" y="34"/>
                </a:cxn>
                <a:cxn ang="0">
                  <a:pos x="2" y="29"/>
                </a:cxn>
                <a:cxn ang="0">
                  <a:pos x="0" y="17"/>
                </a:cxn>
                <a:cxn ang="0">
                  <a:pos x="6" y="7"/>
                </a:cxn>
              </a:cxnLst>
              <a:rect l="0" t="0" r="r" b="b"/>
              <a:pathLst>
                <a:path w="30" h="35">
                  <a:moveTo>
                    <a:pt x="15" y="0"/>
                  </a:moveTo>
                  <a:cubicBezTo>
                    <a:pt x="20" y="5"/>
                    <a:pt x="30" y="8"/>
                    <a:pt x="29" y="16"/>
                  </a:cubicBezTo>
                  <a:cubicBezTo>
                    <a:pt x="28" y="20"/>
                    <a:pt x="21" y="34"/>
                    <a:pt x="18" y="34"/>
                  </a:cubicBezTo>
                  <a:cubicBezTo>
                    <a:pt x="16" y="35"/>
                    <a:pt x="2" y="30"/>
                    <a:pt x="2" y="29"/>
                  </a:cubicBezTo>
                  <a:cubicBezTo>
                    <a:pt x="1" y="28"/>
                    <a:pt x="0" y="18"/>
                    <a:pt x="0" y="17"/>
                  </a:cubicBezTo>
                  <a:cubicBezTo>
                    <a:pt x="1" y="13"/>
                    <a:pt x="6" y="11"/>
                    <a:pt x="6" y="7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43" name="Freeform 243"/>
            <p:cNvSpPr>
              <a:spLocks/>
            </p:cNvSpPr>
            <p:nvPr/>
          </p:nvSpPr>
          <p:spPr bwMode="auto">
            <a:xfrm>
              <a:off x="1555" y="1982"/>
              <a:ext cx="54" cy="46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21" y="22"/>
                </a:cxn>
                <a:cxn ang="0">
                  <a:pos x="0" y="13"/>
                </a:cxn>
                <a:cxn ang="0">
                  <a:pos x="4" y="0"/>
                </a:cxn>
              </a:cxnLst>
              <a:rect l="0" t="0" r="r" b="b"/>
              <a:pathLst>
                <a:path w="28" h="22">
                  <a:moveTo>
                    <a:pt x="17" y="4"/>
                  </a:moveTo>
                  <a:cubicBezTo>
                    <a:pt x="27" y="2"/>
                    <a:pt x="28" y="20"/>
                    <a:pt x="21" y="22"/>
                  </a:cubicBezTo>
                  <a:cubicBezTo>
                    <a:pt x="18" y="16"/>
                    <a:pt x="5" y="15"/>
                    <a:pt x="0" y="13"/>
                  </a:cubicBezTo>
                  <a:cubicBezTo>
                    <a:pt x="2" y="9"/>
                    <a:pt x="5" y="5"/>
                    <a:pt x="4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44" name="Freeform 244"/>
            <p:cNvSpPr>
              <a:spLocks/>
            </p:cNvSpPr>
            <p:nvPr/>
          </p:nvSpPr>
          <p:spPr bwMode="auto">
            <a:xfrm>
              <a:off x="1429" y="1911"/>
              <a:ext cx="100" cy="161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19" y="41"/>
                </a:cxn>
                <a:cxn ang="0">
                  <a:pos x="29" y="63"/>
                </a:cxn>
                <a:cxn ang="0">
                  <a:pos x="51" y="77"/>
                </a:cxn>
                <a:cxn ang="0">
                  <a:pos x="5" y="48"/>
                </a:cxn>
                <a:cxn ang="0">
                  <a:pos x="1" y="34"/>
                </a:cxn>
                <a:cxn ang="0">
                  <a:pos x="5" y="21"/>
                </a:cxn>
                <a:cxn ang="0">
                  <a:pos x="12" y="11"/>
                </a:cxn>
                <a:cxn ang="0">
                  <a:pos x="26" y="1"/>
                </a:cxn>
              </a:cxnLst>
              <a:rect l="0" t="0" r="r" b="b"/>
              <a:pathLst>
                <a:path w="51" h="77">
                  <a:moveTo>
                    <a:pt x="34" y="0"/>
                  </a:moveTo>
                  <a:cubicBezTo>
                    <a:pt x="21" y="12"/>
                    <a:pt x="14" y="24"/>
                    <a:pt x="19" y="41"/>
                  </a:cubicBezTo>
                  <a:cubicBezTo>
                    <a:pt x="21" y="48"/>
                    <a:pt x="24" y="58"/>
                    <a:pt x="29" y="63"/>
                  </a:cubicBezTo>
                  <a:cubicBezTo>
                    <a:pt x="35" y="69"/>
                    <a:pt x="46" y="70"/>
                    <a:pt x="51" y="77"/>
                  </a:cubicBezTo>
                  <a:cubicBezTo>
                    <a:pt x="32" y="70"/>
                    <a:pt x="13" y="69"/>
                    <a:pt x="5" y="48"/>
                  </a:cubicBezTo>
                  <a:cubicBezTo>
                    <a:pt x="3" y="44"/>
                    <a:pt x="1" y="39"/>
                    <a:pt x="1" y="34"/>
                  </a:cubicBezTo>
                  <a:cubicBezTo>
                    <a:pt x="0" y="28"/>
                    <a:pt x="2" y="26"/>
                    <a:pt x="5" y="21"/>
                  </a:cubicBezTo>
                  <a:cubicBezTo>
                    <a:pt x="7" y="18"/>
                    <a:pt x="9" y="14"/>
                    <a:pt x="12" y="11"/>
                  </a:cubicBezTo>
                  <a:cubicBezTo>
                    <a:pt x="16" y="7"/>
                    <a:pt x="23" y="6"/>
                    <a:pt x="26" y="1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45" name="Freeform 245"/>
            <p:cNvSpPr>
              <a:spLocks/>
            </p:cNvSpPr>
            <p:nvPr/>
          </p:nvSpPr>
          <p:spPr bwMode="auto">
            <a:xfrm>
              <a:off x="1402" y="1462"/>
              <a:ext cx="76" cy="194"/>
            </a:xfrm>
            <a:custGeom>
              <a:avLst/>
              <a:gdLst/>
              <a:ahLst/>
              <a:cxnLst>
                <a:cxn ang="0">
                  <a:pos x="29" y="64"/>
                </a:cxn>
                <a:cxn ang="0">
                  <a:pos x="35" y="89"/>
                </a:cxn>
                <a:cxn ang="0">
                  <a:pos x="23" y="90"/>
                </a:cxn>
                <a:cxn ang="0">
                  <a:pos x="14" y="75"/>
                </a:cxn>
                <a:cxn ang="0">
                  <a:pos x="6" y="62"/>
                </a:cxn>
                <a:cxn ang="0">
                  <a:pos x="2" y="47"/>
                </a:cxn>
                <a:cxn ang="0">
                  <a:pos x="39" y="0"/>
                </a:cxn>
                <a:cxn ang="0">
                  <a:pos x="28" y="17"/>
                </a:cxn>
                <a:cxn ang="0">
                  <a:pos x="25" y="41"/>
                </a:cxn>
                <a:cxn ang="0">
                  <a:pos x="28" y="54"/>
                </a:cxn>
                <a:cxn ang="0">
                  <a:pos x="26" y="58"/>
                </a:cxn>
                <a:cxn ang="0">
                  <a:pos x="28" y="63"/>
                </a:cxn>
              </a:cxnLst>
              <a:rect l="0" t="0" r="r" b="b"/>
              <a:pathLst>
                <a:path w="39" h="93">
                  <a:moveTo>
                    <a:pt x="29" y="64"/>
                  </a:moveTo>
                  <a:cubicBezTo>
                    <a:pt x="24" y="72"/>
                    <a:pt x="29" y="84"/>
                    <a:pt x="35" y="89"/>
                  </a:cubicBezTo>
                  <a:cubicBezTo>
                    <a:pt x="31" y="91"/>
                    <a:pt x="27" y="93"/>
                    <a:pt x="23" y="90"/>
                  </a:cubicBezTo>
                  <a:cubicBezTo>
                    <a:pt x="18" y="87"/>
                    <a:pt x="16" y="80"/>
                    <a:pt x="14" y="75"/>
                  </a:cubicBezTo>
                  <a:cubicBezTo>
                    <a:pt x="11" y="71"/>
                    <a:pt x="7" y="67"/>
                    <a:pt x="6" y="62"/>
                  </a:cubicBezTo>
                  <a:cubicBezTo>
                    <a:pt x="4" y="58"/>
                    <a:pt x="2" y="51"/>
                    <a:pt x="2" y="47"/>
                  </a:cubicBezTo>
                  <a:cubicBezTo>
                    <a:pt x="0" y="25"/>
                    <a:pt x="15" y="1"/>
                    <a:pt x="39" y="0"/>
                  </a:cubicBezTo>
                  <a:cubicBezTo>
                    <a:pt x="35" y="6"/>
                    <a:pt x="30" y="11"/>
                    <a:pt x="28" y="17"/>
                  </a:cubicBezTo>
                  <a:cubicBezTo>
                    <a:pt x="25" y="24"/>
                    <a:pt x="24" y="33"/>
                    <a:pt x="25" y="41"/>
                  </a:cubicBezTo>
                  <a:cubicBezTo>
                    <a:pt x="25" y="45"/>
                    <a:pt x="28" y="51"/>
                    <a:pt x="28" y="54"/>
                  </a:cubicBezTo>
                  <a:cubicBezTo>
                    <a:pt x="27" y="56"/>
                    <a:pt x="26" y="56"/>
                    <a:pt x="26" y="58"/>
                  </a:cubicBezTo>
                  <a:cubicBezTo>
                    <a:pt x="25" y="60"/>
                    <a:pt x="28" y="61"/>
                    <a:pt x="28" y="6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46" name="Freeform 246"/>
            <p:cNvSpPr>
              <a:spLocks/>
            </p:cNvSpPr>
            <p:nvPr/>
          </p:nvSpPr>
          <p:spPr bwMode="auto">
            <a:xfrm>
              <a:off x="1466" y="1351"/>
              <a:ext cx="32" cy="4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14"/>
                </a:cxn>
                <a:cxn ang="0">
                  <a:pos x="13" y="22"/>
                </a:cxn>
                <a:cxn ang="0">
                  <a:pos x="3" y="15"/>
                </a:cxn>
                <a:cxn ang="0">
                  <a:pos x="5" y="2"/>
                </a:cxn>
              </a:cxnLst>
              <a:rect l="0" t="0" r="r" b="b"/>
              <a:pathLst>
                <a:path w="16" h="23">
                  <a:moveTo>
                    <a:pt x="7" y="0"/>
                  </a:moveTo>
                  <a:cubicBezTo>
                    <a:pt x="8" y="5"/>
                    <a:pt x="7" y="10"/>
                    <a:pt x="10" y="14"/>
                  </a:cubicBezTo>
                  <a:cubicBezTo>
                    <a:pt x="11" y="16"/>
                    <a:pt x="16" y="20"/>
                    <a:pt x="13" y="22"/>
                  </a:cubicBezTo>
                  <a:cubicBezTo>
                    <a:pt x="10" y="23"/>
                    <a:pt x="4" y="17"/>
                    <a:pt x="3" y="15"/>
                  </a:cubicBezTo>
                  <a:cubicBezTo>
                    <a:pt x="0" y="10"/>
                    <a:pt x="4" y="7"/>
                    <a:pt x="5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47" name="Freeform 247"/>
            <p:cNvSpPr>
              <a:spLocks/>
            </p:cNvSpPr>
            <p:nvPr/>
          </p:nvSpPr>
          <p:spPr bwMode="auto">
            <a:xfrm>
              <a:off x="1396" y="1226"/>
              <a:ext cx="23" cy="3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19"/>
                </a:cxn>
                <a:cxn ang="0">
                  <a:pos x="12" y="19"/>
                </a:cxn>
                <a:cxn ang="0">
                  <a:pos x="5" y="2"/>
                </a:cxn>
              </a:cxnLst>
              <a:rect l="0" t="0" r="r" b="b"/>
              <a:pathLst>
                <a:path w="12" h="19">
                  <a:moveTo>
                    <a:pt x="6" y="0"/>
                  </a:moveTo>
                  <a:cubicBezTo>
                    <a:pt x="0" y="11"/>
                    <a:pt x="3" y="12"/>
                    <a:pt x="11" y="19"/>
                  </a:cubicBezTo>
                  <a:cubicBezTo>
                    <a:pt x="11" y="19"/>
                    <a:pt x="11" y="19"/>
                    <a:pt x="12" y="19"/>
                  </a:cubicBezTo>
                  <a:cubicBezTo>
                    <a:pt x="11" y="13"/>
                    <a:pt x="6" y="8"/>
                    <a:pt x="5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48" name="Freeform 248"/>
            <p:cNvSpPr>
              <a:spLocks/>
            </p:cNvSpPr>
            <p:nvPr/>
          </p:nvSpPr>
          <p:spPr bwMode="auto">
            <a:xfrm>
              <a:off x="1513" y="1495"/>
              <a:ext cx="32" cy="48"/>
            </a:xfrm>
            <a:custGeom>
              <a:avLst/>
              <a:gdLst/>
              <a:ahLst/>
              <a:cxnLst>
                <a:cxn ang="0">
                  <a:pos x="15" y="23"/>
                </a:cxn>
                <a:cxn ang="0">
                  <a:pos x="2" y="16"/>
                </a:cxn>
                <a:cxn ang="0">
                  <a:pos x="2" y="0"/>
                </a:cxn>
                <a:cxn ang="0">
                  <a:pos x="16" y="22"/>
                </a:cxn>
              </a:cxnLst>
              <a:rect l="0" t="0" r="r" b="b"/>
              <a:pathLst>
                <a:path w="16" h="23">
                  <a:moveTo>
                    <a:pt x="15" y="23"/>
                  </a:moveTo>
                  <a:cubicBezTo>
                    <a:pt x="10" y="23"/>
                    <a:pt x="4" y="21"/>
                    <a:pt x="2" y="16"/>
                  </a:cubicBezTo>
                  <a:cubicBezTo>
                    <a:pt x="0" y="13"/>
                    <a:pt x="0" y="3"/>
                    <a:pt x="2" y="0"/>
                  </a:cubicBezTo>
                  <a:cubicBezTo>
                    <a:pt x="1" y="12"/>
                    <a:pt x="9" y="15"/>
                    <a:pt x="16" y="2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49" name="Freeform 249"/>
            <p:cNvSpPr>
              <a:spLocks/>
            </p:cNvSpPr>
            <p:nvPr/>
          </p:nvSpPr>
          <p:spPr bwMode="auto">
            <a:xfrm>
              <a:off x="1517" y="1556"/>
              <a:ext cx="26" cy="4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3" y="0"/>
                </a:cxn>
                <a:cxn ang="0">
                  <a:pos x="0" y="19"/>
                </a:cxn>
                <a:cxn ang="0">
                  <a:pos x="12" y="5"/>
                </a:cxn>
              </a:cxnLst>
              <a:rect l="0" t="0" r="r" b="b"/>
              <a:pathLst>
                <a:path w="13" h="19">
                  <a:moveTo>
                    <a:pt x="13" y="3"/>
                  </a:moveTo>
                  <a:cubicBezTo>
                    <a:pt x="9" y="3"/>
                    <a:pt x="7" y="0"/>
                    <a:pt x="3" y="0"/>
                  </a:cubicBezTo>
                  <a:cubicBezTo>
                    <a:pt x="4" y="6"/>
                    <a:pt x="3" y="14"/>
                    <a:pt x="0" y="19"/>
                  </a:cubicBezTo>
                  <a:cubicBezTo>
                    <a:pt x="3" y="13"/>
                    <a:pt x="7" y="8"/>
                    <a:pt x="12" y="5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50" name="Freeform 250"/>
            <p:cNvSpPr>
              <a:spLocks/>
            </p:cNvSpPr>
            <p:nvPr/>
          </p:nvSpPr>
          <p:spPr bwMode="auto">
            <a:xfrm>
              <a:off x="1539" y="1723"/>
              <a:ext cx="37" cy="5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6" y="17"/>
                </a:cxn>
                <a:cxn ang="0">
                  <a:pos x="19" y="19"/>
                </a:cxn>
                <a:cxn ang="0">
                  <a:pos x="3" y="0"/>
                </a:cxn>
              </a:cxnLst>
              <a:rect l="0" t="0" r="r" b="b"/>
              <a:pathLst>
                <a:path w="19" h="24">
                  <a:moveTo>
                    <a:pt x="1" y="1"/>
                  </a:moveTo>
                  <a:cubicBezTo>
                    <a:pt x="0" y="4"/>
                    <a:pt x="4" y="14"/>
                    <a:pt x="6" y="17"/>
                  </a:cubicBezTo>
                  <a:cubicBezTo>
                    <a:pt x="10" y="24"/>
                    <a:pt x="13" y="14"/>
                    <a:pt x="19" y="19"/>
                  </a:cubicBezTo>
                  <a:cubicBezTo>
                    <a:pt x="11" y="17"/>
                    <a:pt x="4" y="8"/>
                    <a:pt x="3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51" name="Freeform 251"/>
            <p:cNvSpPr>
              <a:spLocks/>
            </p:cNvSpPr>
            <p:nvPr/>
          </p:nvSpPr>
          <p:spPr bwMode="auto">
            <a:xfrm>
              <a:off x="1561" y="1777"/>
              <a:ext cx="17" cy="40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1" y="7"/>
                </a:cxn>
                <a:cxn ang="0">
                  <a:pos x="5" y="19"/>
                </a:cxn>
                <a:cxn ang="0">
                  <a:pos x="6" y="13"/>
                </a:cxn>
                <a:cxn ang="0">
                  <a:pos x="9" y="2"/>
                </a:cxn>
              </a:cxnLst>
              <a:rect l="0" t="0" r="r" b="b"/>
              <a:pathLst>
                <a:path w="9" h="19">
                  <a:moveTo>
                    <a:pt x="7" y="2"/>
                  </a:moveTo>
                  <a:cubicBezTo>
                    <a:pt x="1" y="0"/>
                    <a:pt x="0" y="3"/>
                    <a:pt x="1" y="7"/>
                  </a:cubicBezTo>
                  <a:cubicBezTo>
                    <a:pt x="3" y="12"/>
                    <a:pt x="5" y="14"/>
                    <a:pt x="5" y="19"/>
                  </a:cubicBezTo>
                  <a:cubicBezTo>
                    <a:pt x="8" y="17"/>
                    <a:pt x="6" y="15"/>
                    <a:pt x="6" y="13"/>
                  </a:cubicBezTo>
                  <a:cubicBezTo>
                    <a:pt x="6" y="8"/>
                    <a:pt x="8" y="6"/>
                    <a:pt x="9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52" name="Freeform 252"/>
            <p:cNvSpPr>
              <a:spLocks/>
            </p:cNvSpPr>
            <p:nvPr/>
          </p:nvSpPr>
          <p:spPr bwMode="auto">
            <a:xfrm>
              <a:off x="1566" y="1909"/>
              <a:ext cx="32" cy="5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11"/>
                </a:cxn>
                <a:cxn ang="0">
                  <a:pos x="2" y="23"/>
                </a:cxn>
                <a:cxn ang="0">
                  <a:pos x="16" y="27"/>
                </a:cxn>
                <a:cxn ang="0">
                  <a:pos x="7" y="3"/>
                </a:cxn>
              </a:cxnLst>
              <a:rect l="0" t="0" r="r" b="b"/>
              <a:pathLst>
                <a:path w="16" h="27">
                  <a:moveTo>
                    <a:pt x="9" y="0"/>
                  </a:moveTo>
                  <a:cubicBezTo>
                    <a:pt x="5" y="4"/>
                    <a:pt x="1" y="6"/>
                    <a:pt x="0" y="11"/>
                  </a:cubicBezTo>
                  <a:cubicBezTo>
                    <a:pt x="0" y="14"/>
                    <a:pt x="1" y="21"/>
                    <a:pt x="2" y="23"/>
                  </a:cubicBezTo>
                  <a:cubicBezTo>
                    <a:pt x="4" y="27"/>
                    <a:pt x="10" y="25"/>
                    <a:pt x="16" y="27"/>
                  </a:cubicBezTo>
                  <a:cubicBezTo>
                    <a:pt x="5" y="20"/>
                    <a:pt x="4" y="14"/>
                    <a:pt x="7" y="3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53" name="Freeform 253"/>
            <p:cNvSpPr>
              <a:spLocks/>
            </p:cNvSpPr>
            <p:nvPr/>
          </p:nvSpPr>
          <p:spPr bwMode="auto">
            <a:xfrm>
              <a:off x="1557" y="1978"/>
              <a:ext cx="27" cy="36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" y="17"/>
                </a:cxn>
                <a:cxn ang="0">
                  <a:pos x="13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5" y="0"/>
                    <a:pt x="0" y="8"/>
                    <a:pt x="1" y="17"/>
                  </a:cubicBezTo>
                  <a:cubicBezTo>
                    <a:pt x="1" y="10"/>
                    <a:pt x="9" y="8"/>
                    <a:pt x="13" y="6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54" name="Freeform 254"/>
            <p:cNvSpPr>
              <a:spLocks/>
            </p:cNvSpPr>
            <p:nvPr/>
          </p:nvSpPr>
          <p:spPr bwMode="auto">
            <a:xfrm>
              <a:off x="1439" y="1491"/>
              <a:ext cx="37" cy="151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0" y="26"/>
                </a:cxn>
                <a:cxn ang="0">
                  <a:pos x="15" y="43"/>
                </a:cxn>
                <a:cxn ang="0">
                  <a:pos x="13" y="56"/>
                </a:cxn>
                <a:cxn ang="0">
                  <a:pos x="19" y="72"/>
                </a:cxn>
                <a:cxn ang="0">
                  <a:pos x="7" y="61"/>
                </a:cxn>
                <a:cxn ang="0">
                  <a:pos x="3" y="44"/>
                </a:cxn>
                <a:cxn ang="0">
                  <a:pos x="1" y="24"/>
                </a:cxn>
                <a:cxn ang="0">
                  <a:pos x="17" y="0"/>
                </a:cxn>
              </a:cxnLst>
              <a:rect l="0" t="0" r="r" b="b"/>
              <a:pathLst>
                <a:path w="19" h="72">
                  <a:moveTo>
                    <a:pt x="16" y="2"/>
                  </a:moveTo>
                  <a:cubicBezTo>
                    <a:pt x="10" y="10"/>
                    <a:pt x="8" y="17"/>
                    <a:pt x="10" y="26"/>
                  </a:cubicBezTo>
                  <a:cubicBezTo>
                    <a:pt x="11" y="32"/>
                    <a:pt x="14" y="38"/>
                    <a:pt x="15" y="43"/>
                  </a:cubicBezTo>
                  <a:cubicBezTo>
                    <a:pt x="15" y="48"/>
                    <a:pt x="13" y="51"/>
                    <a:pt x="13" y="56"/>
                  </a:cubicBezTo>
                  <a:cubicBezTo>
                    <a:pt x="13" y="62"/>
                    <a:pt x="17" y="67"/>
                    <a:pt x="19" y="72"/>
                  </a:cubicBezTo>
                  <a:cubicBezTo>
                    <a:pt x="15" y="69"/>
                    <a:pt x="10" y="66"/>
                    <a:pt x="7" y="61"/>
                  </a:cubicBezTo>
                  <a:cubicBezTo>
                    <a:pt x="5" y="56"/>
                    <a:pt x="4" y="50"/>
                    <a:pt x="3" y="44"/>
                  </a:cubicBezTo>
                  <a:cubicBezTo>
                    <a:pt x="1" y="38"/>
                    <a:pt x="0" y="32"/>
                    <a:pt x="1" y="24"/>
                  </a:cubicBezTo>
                  <a:cubicBezTo>
                    <a:pt x="2" y="17"/>
                    <a:pt x="9" y="4"/>
                    <a:pt x="17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55" name="Freeform 255"/>
            <p:cNvSpPr>
              <a:spLocks/>
            </p:cNvSpPr>
            <p:nvPr/>
          </p:nvSpPr>
          <p:spPr bwMode="auto">
            <a:xfrm>
              <a:off x="1384" y="1362"/>
              <a:ext cx="49" cy="66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25" y="32"/>
                </a:cxn>
                <a:cxn ang="0">
                  <a:pos x="2" y="18"/>
                </a:cxn>
                <a:cxn ang="0">
                  <a:pos x="13" y="0"/>
                </a:cxn>
              </a:cxnLst>
              <a:rect l="0" t="0" r="r" b="b"/>
              <a:pathLst>
                <a:path w="25" h="32">
                  <a:moveTo>
                    <a:pt x="10" y="6"/>
                  </a:moveTo>
                  <a:cubicBezTo>
                    <a:pt x="6" y="18"/>
                    <a:pt x="14" y="29"/>
                    <a:pt x="25" y="32"/>
                  </a:cubicBezTo>
                  <a:cubicBezTo>
                    <a:pt x="16" y="32"/>
                    <a:pt x="4" y="30"/>
                    <a:pt x="2" y="18"/>
                  </a:cubicBezTo>
                  <a:cubicBezTo>
                    <a:pt x="0" y="12"/>
                    <a:pt x="5" y="1"/>
                    <a:pt x="13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56" name="Freeform 256"/>
            <p:cNvSpPr>
              <a:spLocks/>
            </p:cNvSpPr>
            <p:nvPr/>
          </p:nvSpPr>
          <p:spPr bwMode="auto">
            <a:xfrm>
              <a:off x="1470" y="1702"/>
              <a:ext cx="43" cy="155"/>
            </a:xfrm>
            <a:custGeom>
              <a:avLst/>
              <a:gdLst/>
              <a:ahLst/>
              <a:cxnLst>
                <a:cxn ang="0">
                  <a:pos x="17" y="8"/>
                </a:cxn>
                <a:cxn ang="0">
                  <a:pos x="13" y="45"/>
                </a:cxn>
                <a:cxn ang="0">
                  <a:pos x="20" y="55"/>
                </a:cxn>
                <a:cxn ang="0">
                  <a:pos x="20" y="74"/>
                </a:cxn>
                <a:cxn ang="0">
                  <a:pos x="14" y="63"/>
                </a:cxn>
                <a:cxn ang="0">
                  <a:pos x="4" y="45"/>
                </a:cxn>
                <a:cxn ang="0">
                  <a:pos x="6" y="18"/>
                </a:cxn>
                <a:cxn ang="0">
                  <a:pos x="18" y="0"/>
                </a:cxn>
              </a:cxnLst>
              <a:rect l="0" t="0" r="r" b="b"/>
              <a:pathLst>
                <a:path w="22" h="74">
                  <a:moveTo>
                    <a:pt x="17" y="8"/>
                  </a:moveTo>
                  <a:cubicBezTo>
                    <a:pt x="14" y="20"/>
                    <a:pt x="6" y="33"/>
                    <a:pt x="13" y="45"/>
                  </a:cubicBezTo>
                  <a:cubicBezTo>
                    <a:pt x="14" y="49"/>
                    <a:pt x="18" y="51"/>
                    <a:pt x="20" y="55"/>
                  </a:cubicBezTo>
                  <a:cubicBezTo>
                    <a:pt x="21" y="60"/>
                    <a:pt x="22" y="70"/>
                    <a:pt x="20" y="74"/>
                  </a:cubicBezTo>
                  <a:cubicBezTo>
                    <a:pt x="21" y="69"/>
                    <a:pt x="17" y="66"/>
                    <a:pt x="14" y="63"/>
                  </a:cubicBezTo>
                  <a:cubicBezTo>
                    <a:pt x="9" y="57"/>
                    <a:pt x="6" y="52"/>
                    <a:pt x="4" y="45"/>
                  </a:cubicBezTo>
                  <a:cubicBezTo>
                    <a:pt x="0" y="34"/>
                    <a:pt x="1" y="27"/>
                    <a:pt x="6" y="18"/>
                  </a:cubicBezTo>
                  <a:cubicBezTo>
                    <a:pt x="10" y="12"/>
                    <a:pt x="17" y="7"/>
                    <a:pt x="18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57" name="Freeform 257"/>
            <p:cNvSpPr>
              <a:spLocks/>
            </p:cNvSpPr>
            <p:nvPr/>
          </p:nvSpPr>
          <p:spPr bwMode="auto">
            <a:xfrm>
              <a:off x="1451" y="1913"/>
              <a:ext cx="70" cy="147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11" y="27"/>
                </a:cxn>
                <a:cxn ang="0">
                  <a:pos x="14" y="45"/>
                </a:cxn>
                <a:cxn ang="0">
                  <a:pos x="36" y="68"/>
                </a:cxn>
                <a:cxn ang="0">
                  <a:pos x="1" y="38"/>
                </a:cxn>
                <a:cxn ang="0">
                  <a:pos x="10" y="13"/>
                </a:cxn>
                <a:cxn ang="0">
                  <a:pos x="27" y="0"/>
                </a:cxn>
              </a:cxnLst>
              <a:rect l="0" t="0" r="r" b="b"/>
              <a:pathLst>
                <a:path w="36" h="70">
                  <a:moveTo>
                    <a:pt x="24" y="5"/>
                  </a:moveTo>
                  <a:cubicBezTo>
                    <a:pt x="18" y="11"/>
                    <a:pt x="12" y="18"/>
                    <a:pt x="11" y="27"/>
                  </a:cubicBezTo>
                  <a:cubicBezTo>
                    <a:pt x="10" y="33"/>
                    <a:pt x="12" y="40"/>
                    <a:pt x="14" y="45"/>
                  </a:cubicBezTo>
                  <a:cubicBezTo>
                    <a:pt x="16" y="56"/>
                    <a:pt x="25" y="66"/>
                    <a:pt x="36" y="68"/>
                  </a:cubicBezTo>
                  <a:cubicBezTo>
                    <a:pt x="21" y="70"/>
                    <a:pt x="3" y="52"/>
                    <a:pt x="1" y="38"/>
                  </a:cubicBezTo>
                  <a:cubicBezTo>
                    <a:pt x="0" y="29"/>
                    <a:pt x="4" y="19"/>
                    <a:pt x="10" y="13"/>
                  </a:cubicBezTo>
                  <a:cubicBezTo>
                    <a:pt x="15" y="8"/>
                    <a:pt x="23" y="4"/>
                    <a:pt x="27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58" name="Freeform 258"/>
            <p:cNvSpPr>
              <a:spLocks/>
            </p:cNvSpPr>
            <p:nvPr/>
          </p:nvSpPr>
          <p:spPr bwMode="auto">
            <a:xfrm>
              <a:off x="1325" y="1224"/>
              <a:ext cx="42" cy="77"/>
            </a:xfrm>
            <a:custGeom>
              <a:avLst/>
              <a:gdLst/>
              <a:ahLst/>
              <a:cxnLst>
                <a:cxn ang="0">
                  <a:pos x="21" y="35"/>
                </a:cxn>
                <a:cxn ang="0">
                  <a:pos x="8" y="22"/>
                </a:cxn>
                <a:cxn ang="0">
                  <a:pos x="10" y="10"/>
                </a:cxn>
                <a:cxn ang="0">
                  <a:pos x="14" y="0"/>
                </a:cxn>
                <a:cxn ang="0">
                  <a:pos x="1" y="25"/>
                </a:cxn>
                <a:cxn ang="0">
                  <a:pos x="7" y="35"/>
                </a:cxn>
                <a:cxn ang="0">
                  <a:pos x="19" y="36"/>
                </a:cxn>
              </a:cxnLst>
              <a:rect l="0" t="0" r="r" b="b"/>
              <a:pathLst>
                <a:path w="21" h="37">
                  <a:moveTo>
                    <a:pt x="21" y="35"/>
                  </a:moveTo>
                  <a:cubicBezTo>
                    <a:pt x="14" y="33"/>
                    <a:pt x="9" y="30"/>
                    <a:pt x="8" y="22"/>
                  </a:cubicBezTo>
                  <a:cubicBezTo>
                    <a:pt x="7" y="17"/>
                    <a:pt x="8" y="14"/>
                    <a:pt x="10" y="10"/>
                  </a:cubicBezTo>
                  <a:cubicBezTo>
                    <a:pt x="11" y="7"/>
                    <a:pt x="11" y="2"/>
                    <a:pt x="14" y="0"/>
                  </a:cubicBezTo>
                  <a:cubicBezTo>
                    <a:pt x="8" y="7"/>
                    <a:pt x="0" y="15"/>
                    <a:pt x="1" y="25"/>
                  </a:cubicBezTo>
                  <a:cubicBezTo>
                    <a:pt x="1" y="29"/>
                    <a:pt x="3" y="33"/>
                    <a:pt x="7" y="35"/>
                  </a:cubicBezTo>
                  <a:cubicBezTo>
                    <a:pt x="11" y="37"/>
                    <a:pt x="16" y="35"/>
                    <a:pt x="19" y="36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59" name="Freeform 259"/>
            <p:cNvSpPr>
              <a:spLocks/>
            </p:cNvSpPr>
            <p:nvPr/>
          </p:nvSpPr>
          <p:spPr bwMode="auto">
            <a:xfrm>
              <a:off x="1437" y="1178"/>
              <a:ext cx="45" cy="73"/>
            </a:xfrm>
            <a:custGeom>
              <a:avLst/>
              <a:gdLst/>
              <a:ahLst/>
              <a:cxnLst>
                <a:cxn ang="0">
                  <a:pos x="13" y="35"/>
                </a:cxn>
                <a:cxn ang="0">
                  <a:pos x="0" y="3"/>
                </a:cxn>
                <a:cxn ang="0">
                  <a:pos x="19" y="9"/>
                </a:cxn>
                <a:cxn ang="0">
                  <a:pos x="15" y="33"/>
                </a:cxn>
              </a:cxnLst>
              <a:rect l="0" t="0" r="r" b="b"/>
              <a:pathLst>
                <a:path w="23" h="35">
                  <a:moveTo>
                    <a:pt x="13" y="35"/>
                  </a:moveTo>
                  <a:cubicBezTo>
                    <a:pt x="13" y="21"/>
                    <a:pt x="10" y="13"/>
                    <a:pt x="0" y="3"/>
                  </a:cubicBezTo>
                  <a:cubicBezTo>
                    <a:pt x="7" y="0"/>
                    <a:pt x="15" y="3"/>
                    <a:pt x="19" y="9"/>
                  </a:cubicBezTo>
                  <a:cubicBezTo>
                    <a:pt x="23" y="16"/>
                    <a:pt x="19" y="27"/>
                    <a:pt x="15" y="3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60" name="Freeform 260"/>
            <p:cNvSpPr>
              <a:spLocks/>
            </p:cNvSpPr>
            <p:nvPr/>
          </p:nvSpPr>
          <p:spPr bwMode="auto">
            <a:xfrm>
              <a:off x="1363" y="1257"/>
              <a:ext cx="31" cy="44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4" y="13"/>
                </a:cxn>
                <a:cxn ang="0">
                  <a:pos x="2" y="0"/>
                </a:cxn>
              </a:cxnLst>
              <a:rect l="0" t="0" r="r" b="b"/>
              <a:pathLst>
                <a:path w="16" h="21">
                  <a:moveTo>
                    <a:pt x="10" y="1"/>
                  </a:moveTo>
                  <a:cubicBezTo>
                    <a:pt x="16" y="7"/>
                    <a:pt x="14" y="21"/>
                    <a:pt x="4" y="13"/>
                  </a:cubicBezTo>
                  <a:cubicBezTo>
                    <a:pt x="1" y="11"/>
                    <a:pt x="0" y="3"/>
                    <a:pt x="2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61" name="Freeform 261"/>
            <p:cNvSpPr>
              <a:spLocks/>
            </p:cNvSpPr>
            <p:nvPr/>
          </p:nvSpPr>
          <p:spPr bwMode="auto">
            <a:xfrm>
              <a:off x="1435" y="1382"/>
              <a:ext cx="30" cy="2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1"/>
                </a:cxn>
                <a:cxn ang="0">
                  <a:pos x="2" y="2"/>
                </a:cxn>
              </a:cxnLst>
              <a:rect l="0" t="0" r="r" b="b"/>
              <a:pathLst>
                <a:path w="15" h="11">
                  <a:moveTo>
                    <a:pt x="7" y="0"/>
                  </a:moveTo>
                  <a:cubicBezTo>
                    <a:pt x="11" y="4"/>
                    <a:pt x="15" y="11"/>
                    <a:pt x="7" y="11"/>
                  </a:cubicBezTo>
                  <a:cubicBezTo>
                    <a:pt x="0" y="11"/>
                    <a:pt x="0" y="7"/>
                    <a:pt x="2" y="2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62" name="Freeform 262"/>
            <p:cNvSpPr>
              <a:spLocks/>
            </p:cNvSpPr>
            <p:nvPr/>
          </p:nvSpPr>
          <p:spPr bwMode="auto">
            <a:xfrm>
              <a:off x="1512" y="1311"/>
              <a:ext cx="35" cy="6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4" y="31"/>
                </a:cxn>
                <a:cxn ang="0">
                  <a:pos x="16" y="9"/>
                </a:cxn>
                <a:cxn ang="0">
                  <a:pos x="5" y="0"/>
                </a:cxn>
              </a:cxnLst>
              <a:rect l="0" t="0" r="r" b="b"/>
              <a:pathLst>
                <a:path w="18" h="31">
                  <a:moveTo>
                    <a:pt x="0" y="1"/>
                  </a:moveTo>
                  <a:cubicBezTo>
                    <a:pt x="12" y="3"/>
                    <a:pt x="14" y="21"/>
                    <a:pt x="14" y="31"/>
                  </a:cubicBezTo>
                  <a:cubicBezTo>
                    <a:pt x="15" y="23"/>
                    <a:pt x="18" y="17"/>
                    <a:pt x="16" y="9"/>
                  </a:cubicBezTo>
                  <a:cubicBezTo>
                    <a:pt x="15" y="3"/>
                    <a:pt x="10" y="2"/>
                    <a:pt x="5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63" name="Freeform 263"/>
            <p:cNvSpPr>
              <a:spLocks/>
            </p:cNvSpPr>
            <p:nvPr/>
          </p:nvSpPr>
          <p:spPr bwMode="auto">
            <a:xfrm>
              <a:off x="1586" y="1466"/>
              <a:ext cx="25" cy="1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31"/>
                </a:cxn>
                <a:cxn ang="0">
                  <a:pos x="2" y="39"/>
                </a:cxn>
                <a:cxn ang="0">
                  <a:pos x="3" y="43"/>
                </a:cxn>
                <a:cxn ang="0">
                  <a:pos x="2" y="65"/>
                </a:cxn>
                <a:cxn ang="0">
                  <a:pos x="12" y="33"/>
                </a:cxn>
                <a:cxn ang="0">
                  <a:pos x="5" y="3"/>
                </a:cxn>
              </a:cxnLst>
              <a:rect l="0" t="0" r="r" b="b"/>
              <a:pathLst>
                <a:path w="13" h="65">
                  <a:moveTo>
                    <a:pt x="0" y="0"/>
                  </a:moveTo>
                  <a:cubicBezTo>
                    <a:pt x="5" y="10"/>
                    <a:pt x="9" y="20"/>
                    <a:pt x="5" y="31"/>
                  </a:cubicBezTo>
                  <a:cubicBezTo>
                    <a:pt x="4" y="34"/>
                    <a:pt x="2" y="36"/>
                    <a:pt x="2" y="39"/>
                  </a:cubicBezTo>
                  <a:cubicBezTo>
                    <a:pt x="2" y="41"/>
                    <a:pt x="3" y="41"/>
                    <a:pt x="3" y="43"/>
                  </a:cubicBezTo>
                  <a:cubicBezTo>
                    <a:pt x="5" y="51"/>
                    <a:pt x="4" y="57"/>
                    <a:pt x="2" y="65"/>
                  </a:cubicBezTo>
                  <a:cubicBezTo>
                    <a:pt x="8" y="54"/>
                    <a:pt x="11" y="45"/>
                    <a:pt x="12" y="33"/>
                  </a:cubicBezTo>
                  <a:cubicBezTo>
                    <a:pt x="13" y="24"/>
                    <a:pt x="13" y="9"/>
                    <a:pt x="5" y="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64" name="Freeform 264"/>
            <p:cNvSpPr>
              <a:spLocks/>
            </p:cNvSpPr>
            <p:nvPr/>
          </p:nvSpPr>
          <p:spPr bwMode="auto">
            <a:xfrm>
              <a:off x="1482" y="1506"/>
              <a:ext cx="26" cy="71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12" y="19"/>
                </a:cxn>
                <a:cxn ang="0">
                  <a:pos x="7" y="34"/>
                </a:cxn>
                <a:cxn ang="0">
                  <a:pos x="4" y="18"/>
                </a:cxn>
                <a:cxn ang="0">
                  <a:pos x="6" y="0"/>
                </a:cxn>
              </a:cxnLst>
              <a:rect l="0" t="0" r="r" b="b"/>
              <a:pathLst>
                <a:path w="13" h="34">
                  <a:moveTo>
                    <a:pt x="7" y="2"/>
                  </a:moveTo>
                  <a:cubicBezTo>
                    <a:pt x="7" y="9"/>
                    <a:pt x="11" y="13"/>
                    <a:pt x="12" y="19"/>
                  </a:cubicBezTo>
                  <a:cubicBezTo>
                    <a:pt x="13" y="24"/>
                    <a:pt x="7" y="28"/>
                    <a:pt x="7" y="34"/>
                  </a:cubicBezTo>
                  <a:cubicBezTo>
                    <a:pt x="4" y="29"/>
                    <a:pt x="6" y="23"/>
                    <a:pt x="4" y="18"/>
                  </a:cubicBezTo>
                  <a:cubicBezTo>
                    <a:pt x="2" y="10"/>
                    <a:pt x="0" y="7"/>
                    <a:pt x="6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65" name="Freeform 265"/>
            <p:cNvSpPr>
              <a:spLocks/>
            </p:cNvSpPr>
            <p:nvPr/>
          </p:nvSpPr>
          <p:spPr bwMode="auto">
            <a:xfrm>
              <a:off x="1596" y="1683"/>
              <a:ext cx="55" cy="10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17" y="31"/>
                </a:cxn>
                <a:cxn ang="0">
                  <a:pos x="20" y="50"/>
                </a:cxn>
                <a:cxn ang="0">
                  <a:pos x="27" y="20"/>
                </a:cxn>
                <a:cxn ang="0">
                  <a:pos x="0" y="0"/>
                </a:cxn>
              </a:cxnLst>
              <a:rect l="0" t="0" r="r" b="b"/>
              <a:pathLst>
                <a:path w="28" h="50">
                  <a:moveTo>
                    <a:pt x="2" y="2"/>
                  </a:moveTo>
                  <a:cubicBezTo>
                    <a:pt x="13" y="10"/>
                    <a:pt x="17" y="18"/>
                    <a:pt x="17" y="31"/>
                  </a:cubicBezTo>
                  <a:cubicBezTo>
                    <a:pt x="17" y="37"/>
                    <a:pt x="20" y="43"/>
                    <a:pt x="20" y="50"/>
                  </a:cubicBezTo>
                  <a:cubicBezTo>
                    <a:pt x="25" y="40"/>
                    <a:pt x="28" y="31"/>
                    <a:pt x="27" y="20"/>
                  </a:cubicBezTo>
                  <a:cubicBezTo>
                    <a:pt x="26" y="4"/>
                    <a:pt x="13" y="3"/>
                    <a:pt x="0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66" name="Freeform 266"/>
            <p:cNvSpPr>
              <a:spLocks/>
            </p:cNvSpPr>
            <p:nvPr/>
          </p:nvSpPr>
          <p:spPr bwMode="auto">
            <a:xfrm>
              <a:off x="1502" y="1742"/>
              <a:ext cx="33" cy="5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" y="16"/>
                </a:cxn>
                <a:cxn ang="0">
                  <a:pos x="17" y="25"/>
                </a:cxn>
                <a:cxn ang="0">
                  <a:pos x="13" y="16"/>
                </a:cxn>
                <a:cxn ang="0">
                  <a:pos x="9" y="3"/>
                </a:cxn>
              </a:cxnLst>
              <a:rect l="0" t="0" r="r" b="b"/>
              <a:pathLst>
                <a:path w="17" h="25">
                  <a:moveTo>
                    <a:pt x="6" y="0"/>
                  </a:moveTo>
                  <a:cubicBezTo>
                    <a:pt x="5" y="5"/>
                    <a:pt x="0" y="10"/>
                    <a:pt x="2" y="16"/>
                  </a:cubicBezTo>
                  <a:cubicBezTo>
                    <a:pt x="4" y="21"/>
                    <a:pt x="12" y="25"/>
                    <a:pt x="17" y="25"/>
                  </a:cubicBezTo>
                  <a:cubicBezTo>
                    <a:pt x="15" y="22"/>
                    <a:pt x="14" y="19"/>
                    <a:pt x="13" y="16"/>
                  </a:cubicBezTo>
                  <a:cubicBezTo>
                    <a:pt x="11" y="12"/>
                    <a:pt x="12" y="6"/>
                    <a:pt x="9" y="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67" name="Freeform 267"/>
            <p:cNvSpPr>
              <a:spLocks/>
            </p:cNvSpPr>
            <p:nvPr/>
          </p:nvSpPr>
          <p:spPr bwMode="auto">
            <a:xfrm>
              <a:off x="1513" y="1938"/>
              <a:ext cx="36" cy="61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12" y="19"/>
                </a:cxn>
                <a:cxn ang="0">
                  <a:pos x="9" y="24"/>
                </a:cxn>
                <a:cxn ang="0">
                  <a:pos x="7" y="28"/>
                </a:cxn>
                <a:cxn ang="0">
                  <a:pos x="0" y="22"/>
                </a:cxn>
                <a:cxn ang="0">
                  <a:pos x="4" y="5"/>
                </a:cxn>
              </a:cxnLst>
              <a:rect l="0" t="0" r="r" b="b"/>
              <a:pathLst>
                <a:path w="18" h="29">
                  <a:moveTo>
                    <a:pt x="6" y="1"/>
                  </a:moveTo>
                  <a:cubicBezTo>
                    <a:pt x="18" y="0"/>
                    <a:pt x="15" y="12"/>
                    <a:pt x="12" y="19"/>
                  </a:cubicBezTo>
                  <a:cubicBezTo>
                    <a:pt x="11" y="21"/>
                    <a:pt x="9" y="23"/>
                    <a:pt x="9" y="24"/>
                  </a:cubicBezTo>
                  <a:cubicBezTo>
                    <a:pt x="8" y="25"/>
                    <a:pt x="9" y="28"/>
                    <a:pt x="7" y="28"/>
                  </a:cubicBezTo>
                  <a:cubicBezTo>
                    <a:pt x="4" y="29"/>
                    <a:pt x="2" y="24"/>
                    <a:pt x="0" y="22"/>
                  </a:cubicBezTo>
                  <a:cubicBezTo>
                    <a:pt x="3" y="17"/>
                    <a:pt x="4" y="11"/>
                    <a:pt x="4" y="5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68" name="Freeform 268"/>
            <p:cNvSpPr>
              <a:spLocks/>
            </p:cNvSpPr>
            <p:nvPr/>
          </p:nvSpPr>
          <p:spPr bwMode="auto">
            <a:xfrm>
              <a:off x="1635" y="1892"/>
              <a:ext cx="41" cy="8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8"/>
                </a:cxn>
                <a:cxn ang="0">
                  <a:pos x="4" y="40"/>
                </a:cxn>
                <a:cxn ang="0">
                  <a:pos x="8" y="33"/>
                </a:cxn>
                <a:cxn ang="0">
                  <a:pos x="17" y="25"/>
                </a:cxn>
                <a:cxn ang="0">
                  <a:pos x="6" y="4"/>
                </a:cxn>
              </a:cxnLst>
              <a:rect l="0" t="0" r="r" b="b"/>
              <a:pathLst>
                <a:path w="21" h="40">
                  <a:moveTo>
                    <a:pt x="0" y="0"/>
                  </a:moveTo>
                  <a:cubicBezTo>
                    <a:pt x="7" y="2"/>
                    <a:pt x="10" y="11"/>
                    <a:pt x="10" y="18"/>
                  </a:cubicBezTo>
                  <a:cubicBezTo>
                    <a:pt x="8" y="26"/>
                    <a:pt x="0" y="31"/>
                    <a:pt x="4" y="40"/>
                  </a:cubicBezTo>
                  <a:cubicBezTo>
                    <a:pt x="5" y="38"/>
                    <a:pt x="6" y="35"/>
                    <a:pt x="8" y="33"/>
                  </a:cubicBezTo>
                  <a:cubicBezTo>
                    <a:pt x="10" y="30"/>
                    <a:pt x="15" y="28"/>
                    <a:pt x="17" y="25"/>
                  </a:cubicBezTo>
                  <a:cubicBezTo>
                    <a:pt x="21" y="18"/>
                    <a:pt x="11" y="7"/>
                    <a:pt x="6" y="4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69" name="Freeform 269"/>
            <p:cNvSpPr>
              <a:spLocks/>
            </p:cNvSpPr>
            <p:nvPr/>
          </p:nvSpPr>
          <p:spPr bwMode="auto">
            <a:xfrm>
              <a:off x="1594" y="2264"/>
              <a:ext cx="45" cy="71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10" y="34"/>
                </a:cxn>
                <a:cxn ang="0">
                  <a:pos x="21" y="28"/>
                </a:cxn>
                <a:cxn ang="0">
                  <a:pos x="14" y="10"/>
                </a:cxn>
                <a:cxn ang="0">
                  <a:pos x="0" y="0"/>
                </a:cxn>
              </a:cxnLst>
              <a:rect l="0" t="0" r="r" b="b"/>
              <a:pathLst>
                <a:path w="23" h="34">
                  <a:moveTo>
                    <a:pt x="2" y="4"/>
                  </a:moveTo>
                  <a:cubicBezTo>
                    <a:pt x="12" y="10"/>
                    <a:pt x="9" y="25"/>
                    <a:pt x="10" y="34"/>
                  </a:cubicBezTo>
                  <a:cubicBezTo>
                    <a:pt x="13" y="32"/>
                    <a:pt x="20" y="31"/>
                    <a:pt x="21" y="28"/>
                  </a:cubicBezTo>
                  <a:cubicBezTo>
                    <a:pt x="23" y="23"/>
                    <a:pt x="17" y="13"/>
                    <a:pt x="14" y="10"/>
                  </a:cubicBezTo>
                  <a:cubicBezTo>
                    <a:pt x="10" y="6"/>
                    <a:pt x="5" y="1"/>
                    <a:pt x="0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70" name="Freeform 270"/>
            <p:cNvSpPr>
              <a:spLocks/>
            </p:cNvSpPr>
            <p:nvPr/>
          </p:nvSpPr>
          <p:spPr bwMode="auto">
            <a:xfrm>
              <a:off x="1596" y="2373"/>
              <a:ext cx="43" cy="58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9" y="28"/>
                </a:cxn>
                <a:cxn ang="0">
                  <a:pos x="19" y="6"/>
                </a:cxn>
              </a:cxnLst>
              <a:rect l="0" t="0" r="r" b="b"/>
              <a:pathLst>
                <a:path w="22" h="28">
                  <a:moveTo>
                    <a:pt x="22" y="3"/>
                  </a:moveTo>
                  <a:cubicBezTo>
                    <a:pt x="0" y="0"/>
                    <a:pt x="20" y="19"/>
                    <a:pt x="9" y="28"/>
                  </a:cubicBezTo>
                  <a:cubicBezTo>
                    <a:pt x="12" y="22"/>
                    <a:pt x="22" y="14"/>
                    <a:pt x="19" y="6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71" name="Freeform 271"/>
            <p:cNvSpPr>
              <a:spLocks/>
            </p:cNvSpPr>
            <p:nvPr/>
          </p:nvSpPr>
          <p:spPr bwMode="auto">
            <a:xfrm>
              <a:off x="1594" y="2509"/>
              <a:ext cx="21" cy="48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0" y="22"/>
                </a:cxn>
                <a:cxn ang="0">
                  <a:pos x="11" y="23"/>
                </a:cxn>
                <a:cxn ang="0">
                  <a:pos x="2" y="0"/>
                </a:cxn>
              </a:cxnLst>
              <a:rect l="0" t="0" r="r" b="b"/>
              <a:pathLst>
                <a:path w="11" h="23">
                  <a:moveTo>
                    <a:pt x="1" y="2"/>
                  </a:moveTo>
                  <a:cubicBezTo>
                    <a:pt x="4" y="7"/>
                    <a:pt x="2" y="16"/>
                    <a:pt x="0" y="22"/>
                  </a:cubicBezTo>
                  <a:cubicBezTo>
                    <a:pt x="4" y="18"/>
                    <a:pt x="7" y="20"/>
                    <a:pt x="11" y="23"/>
                  </a:cubicBezTo>
                  <a:cubicBezTo>
                    <a:pt x="10" y="15"/>
                    <a:pt x="9" y="5"/>
                    <a:pt x="2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72" name="Freeform 272"/>
            <p:cNvSpPr>
              <a:spLocks/>
            </p:cNvSpPr>
            <p:nvPr/>
          </p:nvSpPr>
          <p:spPr bwMode="auto">
            <a:xfrm>
              <a:off x="1494" y="2523"/>
              <a:ext cx="21" cy="42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9" y="20"/>
                </a:cxn>
                <a:cxn ang="0">
                  <a:pos x="0" y="13"/>
                </a:cxn>
                <a:cxn ang="0">
                  <a:pos x="5" y="1"/>
                </a:cxn>
              </a:cxnLst>
              <a:rect l="0" t="0" r="r" b="b"/>
              <a:pathLst>
                <a:path w="11" h="20">
                  <a:moveTo>
                    <a:pt x="11" y="0"/>
                  </a:moveTo>
                  <a:cubicBezTo>
                    <a:pt x="10" y="7"/>
                    <a:pt x="11" y="14"/>
                    <a:pt x="9" y="20"/>
                  </a:cubicBezTo>
                  <a:cubicBezTo>
                    <a:pt x="6" y="18"/>
                    <a:pt x="2" y="15"/>
                    <a:pt x="0" y="13"/>
                  </a:cubicBezTo>
                  <a:cubicBezTo>
                    <a:pt x="2" y="9"/>
                    <a:pt x="5" y="5"/>
                    <a:pt x="5" y="1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73" name="Freeform 273"/>
            <p:cNvSpPr>
              <a:spLocks/>
            </p:cNvSpPr>
            <p:nvPr/>
          </p:nvSpPr>
          <p:spPr bwMode="auto">
            <a:xfrm>
              <a:off x="1470" y="2592"/>
              <a:ext cx="38" cy="61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5" y="29"/>
                </a:cxn>
                <a:cxn ang="0">
                  <a:pos x="9" y="0"/>
                </a:cxn>
              </a:cxnLst>
              <a:rect l="0" t="0" r="r" b="b"/>
              <a:pathLst>
                <a:path w="19" h="29">
                  <a:moveTo>
                    <a:pt x="19" y="5"/>
                  </a:moveTo>
                  <a:cubicBezTo>
                    <a:pt x="14" y="13"/>
                    <a:pt x="17" y="21"/>
                    <a:pt x="15" y="29"/>
                  </a:cubicBezTo>
                  <a:cubicBezTo>
                    <a:pt x="0" y="27"/>
                    <a:pt x="2" y="10"/>
                    <a:pt x="9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74" name="Freeform 274"/>
            <p:cNvSpPr>
              <a:spLocks/>
            </p:cNvSpPr>
            <p:nvPr/>
          </p:nvSpPr>
          <p:spPr bwMode="auto">
            <a:xfrm>
              <a:off x="1504" y="2356"/>
              <a:ext cx="21" cy="46"/>
            </a:xfrm>
            <a:custGeom>
              <a:avLst/>
              <a:gdLst/>
              <a:ahLst/>
              <a:cxnLst>
                <a:cxn ang="0">
                  <a:pos x="11" y="2"/>
                </a:cxn>
                <a:cxn ang="0">
                  <a:pos x="8" y="22"/>
                </a:cxn>
                <a:cxn ang="0">
                  <a:pos x="5" y="0"/>
                </a:cxn>
              </a:cxnLst>
              <a:rect l="0" t="0" r="r" b="b"/>
              <a:pathLst>
                <a:path w="11" h="22">
                  <a:moveTo>
                    <a:pt x="11" y="2"/>
                  </a:moveTo>
                  <a:cubicBezTo>
                    <a:pt x="9" y="9"/>
                    <a:pt x="10" y="16"/>
                    <a:pt x="8" y="22"/>
                  </a:cubicBezTo>
                  <a:cubicBezTo>
                    <a:pt x="0" y="19"/>
                    <a:pt x="2" y="6"/>
                    <a:pt x="5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75" name="Freeform 275"/>
            <p:cNvSpPr>
              <a:spLocks/>
            </p:cNvSpPr>
            <p:nvPr/>
          </p:nvSpPr>
          <p:spPr bwMode="auto">
            <a:xfrm>
              <a:off x="1519" y="2289"/>
              <a:ext cx="24" cy="42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1" y="8"/>
                </a:cxn>
                <a:cxn ang="0">
                  <a:pos x="1" y="20"/>
                </a:cxn>
                <a:cxn ang="0">
                  <a:pos x="1" y="19"/>
                </a:cxn>
              </a:cxnLst>
              <a:rect l="0" t="0" r="r" b="b"/>
              <a:pathLst>
                <a:path w="12" h="20">
                  <a:moveTo>
                    <a:pt x="9" y="0"/>
                  </a:moveTo>
                  <a:cubicBezTo>
                    <a:pt x="11" y="4"/>
                    <a:pt x="12" y="4"/>
                    <a:pt x="11" y="8"/>
                  </a:cubicBezTo>
                  <a:cubicBezTo>
                    <a:pt x="10" y="10"/>
                    <a:pt x="3" y="20"/>
                    <a:pt x="1" y="20"/>
                  </a:cubicBezTo>
                  <a:cubicBezTo>
                    <a:pt x="1" y="20"/>
                    <a:pt x="0" y="19"/>
                    <a:pt x="1" y="19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76" name="Freeform 276"/>
            <p:cNvSpPr>
              <a:spLocks/>
            </p:cNvSpPr>
            <p:nvPr/>
          </p:nvSpPr>
          <p:spPr bwMode="auto">
            <a:xfrm>
              <a:off x="1549" y="2793"/>
              <a:ext cx="35" cy="3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4" y="18"/>
                </a:cxn>
                <a:cxn ang="0">
                  <a:pos x="0" y="14"/>
                </a:cxn>
                <a:cxn ang="0">
                  <a:pos x="7" y="0"/>
                </a:cxn>
              </a:cxnLst>
              <a:rect l="0" t="0" r="r" b="b"/>
              <a:pathLst>
                <a:path w="18" h="18">
                  <a:moveTo>
                    <a:pt x="11" y="1"/>
                  </a:moveTo>
                  <a:cubicBezTo>
                    <a:pt x="13" y="5"/>
                    <a:pt x="18" y="15"/>
                    <a:pt x="14" y="18"/>
                  </a:cubicBezTo>
                  <a:cubicBezTo>
                    <a:pt x="10" y="13"/>
                    <a:pt x="6" y="14"/>
                    <a:pt x="0" y="14"/>
                  </a:cubicBezTo>
                  <a:cubicBezTo>
                    <a:pt x="2" y="10"/>
                    <a:pt x="8" y="5"/>
                    <a:pt x="7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77" name="Freeform 277"/>
            <p:cNvSpPr>
              <a:spLocks/>
            </p:cNvSpPr>
            <p:nvPr/>
          </p:nvSpPr>
          <p:spPr bwMode="auto">
            <a:xfrm>
              <a:off x="1513" y="2872"/>
              <a:ext cx="48" cy="4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20" y="12"/>
                </a:cxn>
                <a:cxn ang="0">
                  <a:pos x="11" y="19"/>
                </a:cxn>
                <a:cxn ang="0">
                  <a:pos x="0" y="21"/>
                </a:cxn>
                <a:cxn ang="0">
                  <a:pos x="11" y="0"/>
                </a:cxn>
              </a:cxnLst>
              <a:rect l="0" t="0" r="r" b="b"/>
              <a:pathLst>
                <a:path w="24" h="22">
                  <a:moveTo>
                    <a:pt x="13" y="0"/>
                  </a:moveTo>
                  <a:cubicBezTo>
                    <a:pt x="15" y="5"/>
                    <a:pt x="24" y="5"/>
                    <a:pt x="20" y="12"/>
                  </a:cubicBezTo>
                  <a:cubicBezTo>
                    <a:pt x="19" y="14"/>
                    <a:pt x="13" y="17"/>
                    <a:pt x="11" y="19"/>
                  </a:cubicBezTo>
                  <a:cubicBezTo>
                    <a:pt x="8" y="21"/>
                    <a:pt x="4" y="22"/>
                    <a:pt x="0" y="21"/>
                  </a:cubicBezTo>
                  <a:cubicBezTo>
                    <a:pt x="6" y="18"/>
                    <a:pt x="17" y="7"/>
                    <a:pt x="11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78" name="Freeform 278"/>
            <p:cNvSpPr>
              <a:spLocks/>
            </p:cNvSpPr>
            <p:nvPr/>
          </p:nvSpPr>
          <p:spPr bwMode="auto">
            <a:xfrm>
              <a:off x="1441" y="2810"/>
              <a:ext cx="27" cy="67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12" y="15"/>
                </a:cxn>
                <a:cxn ang="0">
                  <a:pos x="5" y="22"/>
                </a:cxn>
                <a:cxn ang="0">
                  <a:pos x="0" y="32"/>
                </a:cxn>
                <a:cxn ang="0">
                  <a:pos x="2" y="21"/>
                </a:cxn>
                <a:cxn ang="0">
                  <a:pos x="0" y="10"/>
                </a:cxn>
                <a:cxn ang="0">
                  <a:pos x="8" y="0"/>
                </a:cxn>
              </a:cxnLst>
              <a:rect l="0" t="0" r="r" b="b"/>
              <a:pathLst>
                <a:path w="14" h="32">
                  <a:moveTo>
                    <a:pt x="12" y="1"/>
                  </a:moveTo>
                  <a:cubicBezTo>
                    <a:pt x="12" y="6"/>
                    <a:pt x="14" y="10"/>
                    <a:pt x="12" y="15"/>
                  </a:cubicBezTo>
                  <a:cubicBezTo>
                    <a:pt x="11" y="18"/>
                    <a:pt x="7" y="19"/>
                    <a:pt x="5" y="22"/>
                  </a:cubicBezTo>
                  <a:cubicBezTo>
                    <a:pt x="2" y="25"/>
                    <a:pt x="1" y="29"/>
                    <a:pt x="0" y="32"/>
                  </a:cubicBezTo>
                  <a:cubicBezTo>
                    <a:pt x="0" y="28"/>
                    <a:pt x="2" y="25"/>
                    <a:pt x="2" y="21"/>
                  </a:cubicBezTo>
                  <a:cubicBezTo>
                    <a:pt x="2" y="17"/>
                    <a:pt x="0" y="13"/>
                    <a:pt x="0" y="10"/>
                  </a:cubicBezTo>
                  <a:cubicBezTo>
                    <a:pt x="0" y="5"/>
                    <a:pt x="2" y="1"/>
                    <a:pt x="8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79" name="Freeform 279"/>
            <p:cNvSpPr>
              <a:spLocks/>
            </p:cNvSpPr>
            <p:nvPr/>
          </p:nvSpPr>
          <p:spPr bwMode="auto">
            <a:xfrm>
              <a:off x="1441" y="2747"/>
              <a:ext cx="29" cy="31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3" y="13"/>
                </a:cxn>
                <a:cxn ang="0">
                  <a:pos x="4" y="14"/>
                </a:cxn>
                <a:cxn ang="0">
                  <a:pos x="5" y="0"/>
                </a:cxn>
              </a:cxnLst>
              <a:rect l="0" t="0" r="r" b="b"/>
              <a:pathLst>
                <a:path w="15" h="15">
                  <a:moveTo>
                    <a:pt x="12" y="0"/>
                  </a:moveTo>
                  <a:cubicBezTo>
                    <a:pt x="14" y="4"/>
                    <a:pt x="15" y="9"/>
                    <a:pt x="13" y="13"/>
                  </a:cubicBezTo>
                  <a:cubicBezTo>
                    <a:pt x="11" y="13"/>
                    <a:pt x="5" y="15"/>
                    <a:pt x="4" y="14"/>
                  </a:cubicBezTo>
                  <a:cubicBezTo>
                    <a:pt x="0" y="11"/>
                    <a:pt x="4" y="3"/>
                    <a:pt x="5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80" name="Freeform 280"/>
            <p:cNvSpPr>
              <a:spLocks/>
            </p:cNvSpPr>
            <p:nvPr/>
          </p:nvSpPr>
          <p:spPr bwMode="auto">
            <a:xfrm>
              <a:off x="1380" y="2996"/>
              <a:ext cx="28" cy="37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5" y="18"/>
                </a:cxn>
                <a:cxn ang="0">
                  <a:pos x="10" y="0"/>
                </a:cxn>
              </a:cxnLst>
              <a:rect l="0" t="0" r="r" b="b"/>
              <a:pathLst>
                <a:path w="14" h="18">
                  <a:moveTo>
                    <a:pt x="14" y="4"/>
                  </a:moveTo>
                  <a:cubicBezTo>
                    <a:pt x="11" y="8"/>
                    <a:pt x="8" y="14"/>
                    <a:pt x="5" y="18"/>
                  </a:cubicBezTo>
                  <a:cubicBezTo>
                    <a:pt x="0" y="10"/>
                    <a:pt x="6" y="5"/>
                    <a:pt x="10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81" name="Freeform 281"/>
            <p:cNvSpPr>
              <a:spLocks/>
            </p:cNvSpPr>
            <p:nvPr/>
          </p:nvSpPr>
          <p:spPr bwMode="auto">
            <a:xfrm>
              <a:off x="1476" y="2992"/>
              <a:ext cx="41" cy="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36"/>
                </a:cxn>
                <a:cxn ang="0">
                  <a:pos x="7" y="6"/>
                </a:cxn>
              </a:cxnLst>
              <a:rect l="0" t="0" r="r" b="b"/>
              <a:pathLst>
                <a:path w="21" h="38">
                  <a:moveTo>
                    <a:pt x="5" y="0"/>
                  </a:moveTo>
                  <a:cubicBezTo>
                    <a:pt x="15" y="10"/>
                    <a:pt x="21" y="38"/>
                    <a:pt x="0" y="36"/>
                  </a:cubicBezTo>
                  <a:cubicBezTo>
                    <a:pt x="7" y="28"/>
                    <a:pt x="9" y="15"/>
                    <a:pt x="7" y="6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82" name="Freeform 282"/>
            <p:cNvSpPr>
              <a:spLocks/>
            </p:cNvSpPr>
            <p:nvPr/>
          </p:nvSpPr>
          <p:spPr bwMode="auto">
            <a:xfrm>
              <a:off x="1404" y="3142"/>
              <a:ext cx="29" cy="7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0" y="30"/>
                </a:cxn>
                <a:cxn ang="0">
                  <a:pos x="0" y="29"/>
                </a:cxn>
                <a:cxn ang="0">
                  <a:pos x="8" y="3"/>
                </a:cxn>
              </a:cxnLst>
              <a:rect l="0" t="0" r="r" b="b"/>
              <a:pathLst>
                <a:path w="15" h="35">
                  <a:moveTo>
                    <a:pt x="9" y="0"/>
                  </a:moveTo>
                  <a:cubicBezTo>
                    <a:pt x="11" y="8"/>
                    <a:pt x="15" y="23"/>
                    <a:pt x="10" y="30"/>
                  </a:cubicBezTo>
                  <a:cubicBezTo>
                    <a:pt x="7" y="35"/>
                    <a:pt x="4" y="31"/>
                    <a:pt x="0" y="29"/>
                  </a:cubicBezTo>
                  <a:cubicBezTo>
                    <a:pt x="4" y="21"/>
                    <a:pt x="11" y="12"/>
                    <a:pt x="8" y="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83" name="Freeform 283"/>
            <p:cNvSpPr>
              <a:spLocks/>
            </p:cNvSpPr>
            <p:nvPr/>
          </p:nvSpPr>
          <p:spPr bwMode="auto">
            <a:xfrm>
              <a:off x="1322" y="3109"/>
              <a:ext cx="41" cy="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6" y="8"/>
                </a:cxn>
                <a:cxn ang="0">
                  <a:pos x="8" y="24"/>
                </a:cxn>
                <a:cxn ang="0">
                  <a:pos x="1" y="11"/>
                </a:cxn>
                <a:cxn ang="0">
                  <a:pos x="7" y="0"/>
                </a:cxn>
              </a:cxnLst>
              <a:rect l="0" t="0" r="r" b="b"/>
              <a:pathLst>
                <a:path w="21" h="24">
                  <a:moveTo>
                    <a:pt x="14" y="0"/>
                  </a:moveTo>
                  <a:cubicBezTo>
                    <a:pt x="21" y="2"/>
                    <a:pt x="20" y="4"/>
                    <a:pt x="16" y="8"/>
                  </a:cubicBezTo>
                  <a:cubicBezTo>
                    <a:pt x="12" y="13"/>
                    <a:pt x="11" y="18"/>
                    <a:pt x="8" y="24"/>
                  </a:cubicBezTo>
                  <a:cubicBezTo>
                    <a:pt x="5" y="22"/>
                    <a:pt x="1" y="14"/>
                    <a:pt x="1" y="11"/>
                  </a:cubicBezTo>
                  <a:cubicBezTo>
                    <a:pt x="0" y="7"/>
                    <a:pt x="4" y="3"/>
                    <a:pt x="7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84" name="Freeform 284"/>
            <p:cNvSpPr>
              <a:spLocks/>
            </p:cNvSpPr>
            <p:nvPr/>
          </p:nvSpPr>
          <p:spPr bwMode="auto">
            <a:xfrm>
              <a:off x="1312" y="3267"/>
              <a:ext cx="45" cy="8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35"/>
                </a:cxn>
                <a:cxn ang="0">
                  <a:pos x="5" y="34"/>
                </a:cxn>
                <a:cxn ang="0">
                  <a:pos x="4" y="23"/>
                </a:cxn>
                <a:cxn ang="0">
                  <a:pos x="0" y="18"/>
                </a:cxn>
                <a:cxn ang="0">
                  <a:pos x="8" y="1"/>
                </a:cxn>
              </a:cxnLst>
              <a:rect l="0" t="0" r="r" b="b"/>
              <a:pathLst>
                <a:path w="23" h="38">
                  <a:moveTo>
                    <a:pt x="11" y="0"/>
                  </a:moveTo>
                  <a:cubicBezTo>
                    <a:pt x="14" y="11"/>
                    <a:pt x="23" y="26"/>
                    <a:pt x="11" y="35"/>
                  </a:cubicBezTo>
                  <a:cubicBezTo>
                    <a:pt x="7" y="38"/>
                    <a:pt x="6" y="38"/>
                    <a:pt x="5" y="34"/>
                  </a:cubicBezTo>
                  <a:cubicBezTo>
                    <a:pt x="4" y="31"/>
                    <a:pt x="6" y="27"/>
                    <a:pt x="4" y="23"/>
                  </a:cubicBezTo>
                  <a:cubicBezTo>
                    <a:pt x="3" y="21"/>
                    <a:pt x="2" y="19"/>
                    <a:pt x="0" y="18"/>
                  </a:cubicBezTo>
                  <a:cubicBezTo>
                    <a:pt x="3" y="14"/>
                    <a:pt x="11" y="8"/>
                    <a:pt x="8" y="1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85" name="Freeform 285"/>
            <p:cNvSpPr>
              <a:spLocks/>
            </p:cNvSpPr>
            <p:nvPr/>
          </p:nvSpPr>
          <p:spPr bwMode="auto">
            <a:xfrm>
              <a:off x="1161" y="3351"/>
              <a:ext cx="61" cy="42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15" y="17"/>
                </a:cxn>
                <a:cxn ang="0">
                  <a:pos x="0" y="13"/>
                </a:cxn>
                <a:cxn ang="0">
                  <a:pos x="23" y="0"/>
                </a:cxn>
              </a:cxnLst>
              <a:rect l="0" t="0" r="r" b="b"/>
              <a:pathLst>
                <a:path w="31" h="20">
                  <a:moveTo>
                    <a:pt x="27" y="0"/>
                  </a:moveTo>
                  <a:cubicBezTo>
                    <a:pt x="31" y="6"/>
                    <a:pt x="19" y="15"/>
                    <a:pt x="15" y="17"/>
                  </a:cubicBezTo>
                  <a:cubicBezTo>
                    <a:pt x="9" y="20"/>
                    <a:pt x="6" y="14"/>
                    <a:pt x="0" y="13"/>
                  </a:cubicBezTo>
                  <a:cubicBezTo>
                    <a:pt x="7" y="11"/>
                    <a:pt x="17" y="4"/>
                    <a:pt x="23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86" name="Freeform 286"/>
            <p:cNvSpPr>
              <a:spLocks/>
            </p:cNvSpPr>
            <p:nvPr/>
          </p:nvSpPr>
          <p:spPr bwMode="auto">
            <a:xfrm>
              <a:off x="1071" y="3391"/>
              <a:ext cx="35" cy="3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5"/>
                </a:cxn>
                <a:cxn ang="0">
                  <a:pos x="5" y="16"/>
                </a:cxn>
                <a:cxn ang="0">
                  <a:pos x="17" y="3"/>
                </a:cxn>
              </a:cxnLst>
              <a:rect l="0" t="0" r="r" b="b"/>
              <a:pathLst>
                <a:path w="18" h="16">
                  <a:moveTo>
                    <a:pt x="18" y="0"/>
                  </a:moveTo>
                  <a:cubicBezTo>
                    <a:pt x="12" y="2"/>
                    <a:pt x="6" y="3"/>
                    <a:pt x="0" y="5"/>
                  </a:cubicBezTo>
                  <a:cubicBezTo>
                    <a:pt x="2" y="8"/>
                    <a:pt x="4" y="12"/>
                    <a:pt x="5" y="16"/>
                  </a:cubicBezTo>
                  <a:cubicBezTo>
                    <a:pt x="10" y="13"/>
                    <a:pt x="14" y="8"/>
                    <a:pt x="17" y="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87" name="Freeform 287"/>
            <p:cNvSpPr>
              <a:spLocks/>
            </p:cNvSpPr>
            <p:nvPr/>
          </p:nvSpPr>
          <p:spPr bwMode="auto">
            <a:xfrm>
              <a:off x="1545" y="2302"/>
              <a:ext cx="39" cy="5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5" y="14"/>
                </a:cxn>
                <a:cxn ang="0">
                  <a:pos x="1" y="21"/>
                </a:cxn>
                <a:cxn ang="0">
                  <a:pos x="18" y="25"/>
                </a:cxn>
                <a:cxn ang="0">
                  <a:pos x="17" y="13"/>
                </a:cxn>
                <a:cxn ang="0">
                  <a:pos x="17" y="0"/>
                </a:cxn>
              </a:cxnLst>
              <a:rect l="0" t="0" r="r" b="b"/>
              <a:pathLst>
                <a:path w="20" h="25">
                  <a:moveTo>
                    <a:pt x="10" y="3"/>
                  </a:moveTo>
                  <a:cubicBezTo>
                    <a:pt x="9" y="7"/>
                    <a:pt x="7" y="11"/>
                    <a:pt x="5" y="14"/>
                  </a:cubicBezTo>
                  <a:cubicBezTo>
                    <a:pt x="4" y="16"/>
                    <a:pt x="0" y="19"/>
                    <a:pt x="1" y="21"/>
                  </a:cubicBezTo>
                  <a:cubicBezTo>
                    <a:pt x="2" y="24"/>
                    <a:pt x="15" y="25"/>
                    <a:pt x="18" y="25"/>
                  </a:cubicBezTo>
                  <a:cubicBezTo>
                    <a:pt x="20" y="19"/>
                    <a:pt x="20" y="19"/>
                    <a:pt x="17" y="13"/>
                  </a:cubicBezTo>
                  <a:cubicBezTo>
                    <a:pt x="15" y="9"/>
                    <a:pt x="19" y="3"/>
                    <a:pt x="17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88" name="Freeform 288"/>
            <p:cNvSpPr>
              <a:spLocks/>
            </p:cNvSpPr>
            <p:nvPr/>
          </p:nvSpPr>
          <p:spPr bwMode="auto">
            <a:xfrm>
              <a:off x="1539" y="2367"/>
              <a:ext cx="47" cy="64"/>
            </a:xfrm>
            <a:custGeom>
              <a:avLst/>
              <a:gdLst/>
              <a:ahLst/>
              <a:cxnLst>
                <a:cxn ang="0">
                  <a:pos x="22" y="7"/>
                </a:cxn>
                <a:cxn ang="0">
                  <a:pos x="3" y="0"/>
                </a:cxn>
                <a:cxn ang="0">
                  <a:pos x="12" y="31"/>
                </a:cxn>
                <a:cxn ang="0">
                  <a:pos x="17" y="18"/>
                </a:cxn>
                <a:cxn ang="0">
                  <a:pos x="24" y="7"/>
                </a:cxn>
              </a:cxnLst>
              <a:rect l="0" t="0" r="r" b="b"/>
              <a:pathLst>
                <a:path w="24" h="31">
                  <a:moveTo>
                    <a:pt x="22" y="7"/>
                  </a:moveTo>
                  <a:cubicBezTo>
                    <a:pt x="16" y="4"/>
                    <a:pt x="9" y="3"/>
                    <a:pt x="3" y="0"/>
                  </a:cubicBezTo>
                  <a:cubicBezTo>
                    <a:pt x="0" y="6"/>
                    <a:pt x="4" y="29"/>
                    <a:pt x="12" y="31"/>
                  </a:cubicBezTo>
                  <a:cubicBezTo>
                    <a:pt x="14" y="25"/>
                    <a:pt x="12" y="23"/>
                    <a:pt x="17" y="18"/>
                  </a:cubicBezTo>
                  <a:cubicBezTo>
                    <a:pt x="20" y="15"/>
                    <a:pt x="23" y="12"/>
                    <a:pt x="24" y="7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89" name="Freeform 289"/>
            <p:cNvSpPr>
              <a:spLocks/>
            </p:cNvSpPr>
            <p:nvPr/>
          </p:nvSpPr>
          <p:spPr bwMode="auto">
            <a:xfrm>
              <a:off x="1484" y="2277"/>
              <a:ext cx="33" cy="100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7" y="22"/>
                </a:cxn>
                <a:cxn ang="0">
                  <a:pos x="2" y="48"/>
                </a:cxn>
                <a:cxn ang="0">
                  <a:pos x="3" y="18"/>
                </a:cxn>
                <a:cxn ang="0">
                  <a:pos x="14" y="2"/>
                </a:cxn>
              </a:cxnLst>
              <a:rect l="0" t="0" r="r" b="b"/>
              <a:pathLst>
                <a:path w="17" h="48">
                  <a:moveTo>
                    <a:pt x="17" y="0"/>
                  </a:moveTo>
                  <a:cubicBezTo>
                    <a:pt x="15" y="8"/>
                    <a:pt x="10" y="15"/>
                    <a:pt x="7" y="22"/>
                  </a:cubicBezTo>
                  <a:cubicBezTo>
                    <a:pt x="3" y="30"/>
                    <a:pt x="4" y="40"/>
                    <a:pt x="2" y="48"/>
                  </a:cubicBezTo>
                  <a:cubicBezTo>
                    <a:pt x="1" y="38"/>
                    <a:pt x="0" y="28"/>
                    <a:pt x="3" y="18"/>
                  </a:cubicBezTo>
                  <a:cubicBezTo>
                    <a:pt x="4" y="15"/>
                    <a:pt x="10" y="3"/>
                    <a:pt x="14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90" name="Freeform 290"/>
            <p:cNvSpPr>
              <a:spLocks/>
            </p:cNvSpPr>
            <p:nvPr/>
          </p:nvSpPr>
          <p:spPr bwMode="auto">
            <a:xfrm>
              <a:off x="1443" y="2500"/>
              <a:ext cx="35" cy="14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0" y="16"/>
                </a:cxn>
                <a:cxn ang="0">
                  <a:pos x="8" y="31"/>
                </a:cxn>
                <a:cxn ang="0">
                  <a:pos x="1" y="68"/>
                </a:cxn>
                <a:cxn ang="0">
                  <a:pos x="1" y="38"/>
                </a:cxn>
                <a:cxn ang="0">
                  <a:pos x="11" y="3"/>
                </a:cxn>
              </a:cxnLst>
              <a:rect l="0" t="0" r="r" b="b"/>
              <a:pathLst>
                <a:path w="18" h="68">
                  <a:moveTo>
                    <a:pt x="18" y="0"/>
                  </a:moveTo>
                  <a:cubicBezTo>
                    <a:pt x="14" y="6"/>
                    <a:pt x="11" y="9"/>
                    <a:pt x="10" y="16"/>
                  </a:cubicBezTo>
                  <a:cubicBezTo>
                    <a:pt x="9" y="21"/>
                    <a:pt x="8" y="26"/>
                    <a:pt x="8" y="31"/>
                  </a:cubicBezTo>
                  <a:cubicBezTo>
                    <a:pt x="8" y="44"/>
                    <a:pt x="5" y="56"/>
                    <a:pt x="1" y="68"/>
                  </a:cubicBezTo>
                  <a:cubicBezTo>
                    <a:pt x="2" y="58"/>
                    <a:pt x="0" y="48"/>
                    <a:pt x="1" y="38"/>
                  </a:cubicBezTo>
                  <a:cubicBezTo>
                    <a:pt x="2" y="26"/>
                    <a:pt x="6" y="15"/>
                    <a:pt x="11" y="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91" name="Freeform 291"/>
            <p:cNvSpPr>
              <a:spLocks/>
            </p:cNvSpPr>
            <p:nvPr/>
          </p:nvSpPr>
          <p:spPr bwMode="auto">
            <a:xfrm>
              <a:off x="1533" y="2498"/>
              <a:ext cx="43" cy="71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21" y="11"/>
                </a:cxn>
                <a:cxn ang="0">
                  <a:pos x="16" y="32"/>
                </a:cxn>
                <a:cxn ang="0">
                  <a:pos x="4" y="31"/>
                </a:cxn>
                <a:cxn ang="0">
                  <a:pos x="1" y="7"/>
                </a:cxn>
              </a:cxnLst>
              <a:rect l="0" t="0" r="r" b="b"/>
              <a:pathLst>
                <a:path w="22" h="34">
                  <a:moveTo>
                    <a:pt x="8" y="3"/>
                  </a:moveTo>
                  <a:cubicBezTo>
                    <a:pt x="15" y="0"/>
                    <a:pt x="19" y="4"/>
                    <a:pt x="21" y="11"/>
                  </a:cubicBezTo>
                  <a:cubicBezTo>
                    <a:pt x="22" y="15"/>
                    <a:pt x="20" y="30"/>
                    <a:pt x="16" y="32"/>
                  </a:cubicBezTo>
                  <a:cubicBezTo>
                    <a:pt x="13" y="34"/>
                    <a:pt x="6" y="33"/>
                    <a:pt x="4" y="31"/>
                  </a:cubicBezTo>
                  <a:cubicBezTo>
                    <a:pt x="0" y="27"/>
                    <a:pt x="0" y="13"/>
                    <a:pt x="1" y="7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92" name="Freeform 292"/>
            <p:cNvSpPr>
              <a:spLocks/>
            </p:cNvSpPr>
            <p:nvPr/>
          </p:nvSpPr>
          <p:spPr bwMode="auto">
            <a:xfrm>
              <a:off x="1523" y="2580"/>
              <a:ext cx="53" cy="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1" y="42"/>
                </a:cxn>
                <a:cxn ang="0">
                  <a:pos x="1" y="25"/>
                </a:cxn>
                <a:cxn ang="0">
                  <a:pos x="5" y="5"/>
                </a:cxn>
              </a:cxnLst>
              <a:rect l="0" t="0" r="r" b="b"/>
              <a:pathLst>
                <a:path w="27" h="42">
                  <a:moveTo>
                    <a:pt x="12" y="5"/>
                  </a:moveTo>
                  <a:cubicBezTo>
                    <a:pt x="27" y="0"/>
                    <a:pt x="16" y="38"/>
                    <a:pt x="11" y="42"/>
                  </a:cubicBezTo>
                  <a:cubicBezTo>
                    <a:pt x="5" y="39"/>
                    <a:pt x="0" y="31"/>
                    <a:pt x="1" y="25"/>
                  </a:cubicBezTo>
                  <a:cubicBezTo>
                    <a:pt x="1" y="19"/>
                    <a:pt x="2" y="10"/>
                    <a:pt x="5" y="5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93" name="Freeform 293"/>
            <p:cNvSpPr>
              <a:spLocks/>
            </p:cNvSpPr>
            <p:nvPr/>
          </p:nvSpPr>
          <p:spPr bwMode="auto">
            <a:xfrm>
              <a:off x="1592" y="2576"/>
              <a:ext cx="23" cy="3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16"/>
                </a:cxn>
                <a:cxn ang="0">
                  <a:pos x="11" y="4"/>
                </a:cxn>
              </a:cxnLst>
              <a:rect l="0" t="0" r="r" b="b"/>
              <a:pathLst>
                <a:path w="12" h="16">
                  <a:moveTo>
                    <a:pt x="11" y="0"/>
                  </a:moveTo>
                  <a:cubicBezTo>
                    <a:pt x="0" y="4"/>
                    <a:pt x="8" y="10"/>
                    <a:pt x="11" y="16"/>
                  </a:cubicBezTo>
                  <a:cubicBezTo>
                    <a:pt x="11" y="12"/>
                    <a:pt x="12" y="8"/>
                    <a:pt x="11" y="4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94" name="Freeform 294"/>
            <p:cNvSpPr>
              <a:spLocks/>
            </p:cNvSpPr>
            <p:nvPr/>
          </p:nvSpPr>
          <p:spPr bwMode="auto">
            <a:xfrm>
              <a:off x="1643" y="2342"/>
              <a:ext cx="17" cy="2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8" y="11"/>
                </a:cxn>
                <a:cxn ang="0">
                  <a:pos x="7" y="3"/>
                </a:cxn>
              </a:cxnLst>
              <a:rect l="0" t="0" r="r" b="b"/>
              <a:pathLst>
                <a:path w="9" h="11">
                  <a:moveTo>
                    <a:pt x="4" y="0"/>
                  </a:moveTo>
                  <a:cubicBezTo>
                    <a:pt x="4" y="6"/>
                    <a:pt x="0" y="9"/>
                    <a:pt x="8" y="11"/>
                  </a:cubicBezTo>
                  <a:cubicBezTo>
                    <a:pt x="9" y="9"/>
                    <a:pt x="9" y="5"/>
                    <a:pt x="7" y="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95" name="Freeform 295"/>
            <p:cNvSpPr>
              <a:spLocks/>
            </p:cNvSpPr>
            <p:nvPr/>
          </p:nvSpPr>
          <p:spPr bwMode="auto">
            <a:xfrm>
              <a:off x="1482" y="2776"/>
              <a:ext cx="51" cy="57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5" y="7"/>
                </a:cxn>
                <a:cxn ang="0">
                  <a:pos x="17" y="27"/>
                </a:cxn>
                <a:cxn ang="0">
                  <a:pos x="23" y="3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cubicBezTo>
                    <a:pt x="19" y="4"/>
                    <a:pt x="10" y="0"/>
                    <a:pt x="5" y="7"/>
                  </a:cubicBezTo>
                  <a:cubicBezTo>
                    <a:pt x="0" y="14"/>
                    <a:pt x="3" y="23"/>
                    <a:pt x="17" y="27"/>
                  </a:cubicBezTo>
                  <a:cubicBezTo>
                    <a:pt x="22" y="23"/>
                    <a:pt x="25" y="11"/>
                    <a:pt x="23" y="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96" name="Freeform 296"/>
            <p:cNvSpPr>
              <a:spLocks/>
            </p:cNvSpPr>
            <p:nvPr/>
          </p:nvSpPr>
          <p:spPr bwMode="auto">
            <a:xfrm>
              <a:off x="1465" y="2845"/>
              <a:ext cx="60" cy="6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5" y="32"/>
                </a:cxn>
                <a:cxn ang="0">
                  <a:pos x="0" y="22"/>
                </a:cxn>
                <a:cxn ang="0">
                  <a:pos x="9" y="5"/>
                </a:cxn>
              </a:cxnLst>
              <a:rect l="0" t="0" r="r" b="b"/>
              <a:pathLst>
                <a:path w="31" h="32">
                  <a:moveTo>
                    <a:pt x="10" y="3"/>
                  </a:moveTo>
                  <a:cubicBezTo>
                    <a:pt x="31" y="0"/>
                    <a:pt x="15" y="29"/>
                    <a:pt x="5" y="32"/>
                  </a:cubicBezTo>
                  <a:cubicBezTo>
                    <a:pt x="5" y="28"/>
                    <a:pt x="0" y="25"/>
                    <a:pt x="0" y="22"/>
                  </a:cubicBezTo>
                  <a:cubicBezTo>
                    <a:pt x="0" y="17"/>
                    <a:pt x="6" y="9"/>
                    <a:pt x="9" y="5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97" name="Freeform 297"/>
            <p:cNvSpPr>
              <a:spLocks/>
            </p:cNvSpPr>
            <p:nvPr/>
          </p:nvSpPr>
          <p:spPr bwMode="auto">
            <a:xfrm>
              <a:off x="1388" y="2755"/>
              <a:ext cx="33" cy="99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4" y="19"/>
                </a:cxn>
                <a:cxn ang="0">
                  <a:pos x="7" y="31"/>
                </a:cxn>
                <a:cxn ang="0">
                  <a:pos x="5" y="47"/>
                </a:cxn>
                <a:cxn ang="0">
                  <a:pos x="6" y="26"/>
                </a:cxn>
                <a:cxn ang="0">
                  <a:pos x="14" y="4"/>
                </a:cxn>
              </a:cxnLst>
              <a:rect l="0" t="0" r="r" b="b"/>
              <a:pathLst>
                <a:path w="17" h="47">
                  <a:moveTo>
                    <a:pt x="17" y="0"/>
                  </a:moveTo>
                  <a:cubicBezTo>
                    <a:pt x="15" y="6"/>
                    <a:pt x="16" y="13"/>
                    <a:pt x="14" y="19"/>
                  </a:cubicBezTo>
                  <a:cubicBezTo>
                    <a:pt x="13" y="23"/>
                    <a:pt x="9" y="27"/>
                    <a:pt x="7" y="31"/>
                  </a:cubicBezTo>
                  <a:cubicBezTo>
                    <a:pt x="5" y="36"/>
                    <a:pt x="7" y="42"/>
                    <a:pt x="5" y="47"/>
                  </a:cubicBezTo>
                  <a:cubicBezTo>
                    <a:pt x="0" y="41"/>
                    <a:pt x="4" y="32"/>
                    <a:pt x="6" y="26"/>
                  </a:cubicBezTo>
                  <a:cubicBezTo>
                    <a:pt x="7" y="19"/>
                    <a:pt x="9" y="10"/>
                    <a:pt x="14" y="4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98" name="Freeform 298"/>
            <p:cNvSpPr>
              <a:spLocks/>
            </p:cNvSpPr>
            <p:nvPr/>
          </p:nvSpPr>
          <p:spPr bwMode="auto">
            <a:xfrm>
              <a:off x="1361" y="2960"/>
              <a:ext cx="35" cy="59"/>
            </a:xfrm>
            <a:custGeom>
              <a:avLst/>
              <a:gdLst/>
              <a:ahLst/>
              <a:cxnLst>
                <a:cxn ang="0">
                  <a:pos x="18" y="1"/>
                </a:cxn>
                <a:cxn ang="0">
                  <a:pos x="2" y="28"/>
                </a:cxn>
                <a:cxn ang="0">
                  <a:pos x="2" y="13"/>
                </a:cxn>
                <a:cxn ang="0">
                  <a:pos x="8" y="2"/>
                </a:cxn>
                <a:cxn ang="0">
                  <a:pos x="13" y="0"/>
                </a:cxn>
              </a:cxnLst>
              <a:rect l="0" t="0" r="r" b="b"/>
              <a:pathLst>
                <a:path w="18" h="28">
                  <a:moveTo>
                    <a:pt x="18" y="1"/>
                  </a:moveTo>
                  <a:cubicBezTo>
                    <a:pt x="9" y="8"/>
                    <a:pt x="6" y="19"/>
                    <a:pt x="2" y="28"/>
                  </a:cubicBezTo>
                  <a:cubicBezTo>
                    <a:pt x="0" y="23"/>
                    <a:pt x="1" y="18"/>
                    <a:pt x="2" y="13"/>
                  </a:cubicBezTo>
                  <a:cubicBezTo>
                    <a:pt x="3" y="9"/>
                    <a:pt x="5" y="5"/>
                    <a:pt x="8" y="2"/>
                  </a:cubicBezTo>
                  <a:cubicBezTo>
                    <a:pt x="10" y="1"/>
                    <a:pt x="11" y="2"/>
                    <a:pt x="13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499" name="Freeform 299"/>
            <p:cNvSpPr>
              <a:spLocks/>
            </p:cNvSpPr>
            <p:nvPr/>
          </p:nvSpPr>
          <p:spPr bwMode="auto">
            <a:xfrm>
              <a:off x="1445" y="2973"/>
              <a:ext cx="23" cy="2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14"/>
                </a:cxn>
                <a:cxn ang="0">
                  <a:pos x="1" y="3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cubicBezTo>
                    <a:pt x="11" y="2"/>
                    <a:pt x="12" y="10"/>
                    <a:pt x="11" y="14"/>
                  </a:cubicBezTo>
                  <a:cubicBezTo>
                    <a:pt x="8" y="12"/>
                    <a:pt x="0" y="5"/>
                    <a:pt x="1" y="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0" name="Freeform 300"/>
            <p:cNvSpPr>
              <a:spLocks/>
            </p:cNvSpPr>
            <p:nvPr/>
          </p:nvSpPr>
          <p:spPr bwMode="auto">
            <a:xfrm>
              <a:off x="1418" y="3002"/>
              <a:ext cx="50" cy="6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4" y="29"/>
                </a:cxn>
                <a:cxn ang="0">
                  <a:pos x="1" y="17"/>
                </a:cxn>
                <a:cxn ang="0">
                  <a:pos x="8" y="0"/>
                </a:cxn>
              </a:cxnLst>
              <a:rect l="0" t="0" r="r" b="b"/>
              <a:pathLst>
                <a:path w="26" h="29">
                  <a:moveTo>
                    <a:pt x="10" y="0"/>
                  </a:moveTo>
                  <a:cubicBezTo>
                    <a:pt x="26" y="2"/>
                    <a:pt x="13" y="27"/>
                    <a:pt x="4" y="29"/>
                  </a:cubicBezTo>
                  <a:cubicBezTo>
                    <a:pt x="2" y="24"/>
                    <a:pt x="0" y="22"/>
                    <a:pt x="1" y="17"/>
                  </a:cubicBezTo>
                  <a:cubicBezTo>
                    <a:pt x="1" y="12"/>
                    <a:pt x="3" y="2"/>
                    <a:pt x="8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1" name="Freeform 301"/>
            <p:cNvSpPr>
              <a:spLocks/>
            </p:cNvSpPr>
            <p:nvPr/>
          </p:nvSpPr>
          <p:spPr bwMode="auto">
            <a:xfrm>
              <a:off x="1378" y="3119"/>
              <a:ext cx="30" cy="21"/>
            </a:xfrm>
            <a:custGeom>
              <a:avLst/>
              <a:gdLst/>
              <a:ahLst/>
              <a:cxnLst>
                <a:cxn ang="0">
                  <a:pos x="3" y="4"/>
                </a:cxn>
                <a:cxn ang="0">
                  <a:pos x="10" y="8"/>
                </a:cxn>
                <a:cxn ang="0">
                  <a:pos x="0" y="8"/>
                </a:cxn>
              </a:cxnLst>
              <a:rect l="0" t="0" r="r" b="b"/>
              <a:pathLst>
                <a:path w="15" h="10">
                  <a:moveTo>
                    <a:pt x="3" y="4"/>
                  </a:moveTo>
                  <a:cubicBezTo>
                    <a:pt x="6" y="0"/>
                    <a:pt x="15" y="3"/>
                    <a:pt x="10" y="8"/>
                  </a:cubicBezTo>
                  <a:cubicBezTo>
                    <a:pt x="9" y="10"/>
                    <a:pt x="2" y="8"/>
                    <a:pt x="0" y="8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2" name="Freeform 302"/>
            <p:cNvSpPr>
              <a:spLocks/>
            </p:cNvSpPr>
            <p:nvPr/>
          </p:nvSpPr>
          <p:spPr bwMode="auto">
            <a:xfrm>
              <a:off x="1345" y="3152"/>
              <a:ext cx="55" cy="5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4" y="4"/>
                </a:cxn>
                <a:cxn ang="0">
                  <a:pos x="14" y="19"/>
                </a:cxn>
                <a:cxn ang="0">
                  <a:pos x="6" y="2"/>
                </a:cxn>
              </a:cxnLst>
              <a:rect l="0" t="0" r="r" b="b"/>
              <a:pathLst>
                <a:path w="28" h="25">
                  <a:moveTo>
                    <a:pt x="11" y="0"/>
                  </a:moveTo>
                  <a:cubicBezTo>
                    <a:pt x="14" y="3"/>
                    <a:pt x="21" y="0"/>
                    <a:pt x="24" y="4"/>
                  </a:cubicBezTo>
                  <a:cubicBezTo>
                    <a:pt x="28" y="10"/>
                    <a:pt x="18" y="17"/>
                    <a:pt x="14" y="19"/>
                  </a:cubicBezTo>
                  <a:cubicBezTo>
                    <a:pt x="0" y="25"/>
                    <a:pt x="7" y="8"/>
                    <a:pt x="6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3" name="Freeform 303"/>
            <p:cNvSpPr>
              <a:spLocks/>
            </p:cNvSpPr>
            <p:nvPr/>
          </p:nvSpPr>
          <p:spPr bwMode="auto">
            <a:xfrm>
              <a:off x="1257" y="3236"/>
              <a:ext cx="59" cy="61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19" y="24"/>
                </a:cxn>
                <a:cxn ang="0">
                  <a:pos x="0" y="26"/>
                </a:cxn>
                <a:cxn ang="0">
                  <a:pos x="18" y="13"/>
                </a:cxn>
                <a:cxn ang="0">
                  <a:pos x="27" y="0"/>
                </a:cxn>
              </a:cxnLst>
              <a:rect l="0" t="0" r="r" b="b"/>
              <a:pathLst>
                <a:path w="30" h="29">
                  <a:moveTo>
                    <a:pt x="30" y="3"/>
                  </a:moveTo>
                  <a:cubicBezTo>
                    <a:pt x="26" y="10"/>
                    <a:pt x="24" y="18"/>
                    <a:pt x="19" y="24"/>
                  </a:cubicBezTo>
                  <a:cubicBezTo>
                    <a:pt x="13" y="29"/>
                    <a:pt x="7" y="27"/>
                    <a:pt x="0" y="26"/>
                  </a:cubicBezTo>
                  <a:cubicBezTo>
                    <a:pt x="6" y="22"/>
                    <a:pt x="12" y="19"/>
                    <a:pt x="18" y="13"/>
                  </a:cubicBezTo>
                  <a:cubicBezTo>
                    <a:pt x="21" y="9"/>
                    <a:pt x="24" y="4"/>
                    <a:pt x="27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4" name="Freeform 304"/>
            <p:cNvSpPr>
              <a:spLocks/>
            </p:cNvSpPr>
            <p:nvPr/>
          </p:nvSpPr>
          <p:spPr bwMode="auto">
            <a:xfrm>
              <a:off x="1133" y="3320"/>
              <a:ext cx="71" cy="46"/>
            </a:xfrm>
            <a:custGeom>
              <a:avLst/>
              <a:gdLst/>
              <a:ahLst/>
              <a:cxnLst>
                <a:cxn ang="0">
                  <a:pos x="36" y="7"/>
                </a:cxn>
                <a:cxn ang="0">
                  <a:pos x="27" y="15"/>
                </a:cxn>
                <a:cxn ang="0">
                  <a:pos x="14" y="20"/>
                </a:cxn>
                <a:cxn ang="0">
                  <a:pos x="0" y="22"/>
                </a:cxn>
                <a:cxn ang="0">
                  <a:pos x="15" y="12"/>
                </a:cxn>
                <a:cxn ang="0">
                  <a:pos x="35" y="0"/>
                </a:cxn>
              </a:cxnLst>
              <a:rect l="0" t="0" r="r" b="b"/>
              <a:pathLst>
                <a:path w="36" h="22">
                  <a:moveTo>
                    <a:pt x="36" y="7"/>
                  </a:moveTo>
                  <a:cubicBezTo>
                    <a:pt x="33" y="9"/>
                    <a:pt x="30" y="13"/>
                    <a:pt x="27" y="15"/>
                  </a:cubicBezTo>
                  <a:cubicBezTo>
                    <a:pt x="23" y="17"/>
                    <a:pt x="19" y="18"/>
                    <a:pt x="14" y="20"/>
                  </a:cubicBezTo>
                  <a:cubicBezTo>
                    <a:pt x="9" y="21"/>
                    <a:pt x="5" y="22"/>
                    <a:pt x="0" y="22"/>
                  </a:cubicBezTo>
                  <a:cubicBezTo>
                    <a:pt x="2" y="18"/>
                    <a:pt x="11" y="15"/>
                    <a:pt x="15" y="12"/>
                  </a:cubicBezTo>
                  <a:cubicBezTo>
                    <a:pt x="22" y="8"/>
                    <a:pt x="30" y="6"/>
                    <a:pt x="35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5" name="Freeform 305"/>
            <p:cNvSpPr>
              <a:spLocks/>
            </p:cNvSpPr>
            <p:nvPr/>
          </p:nvSpPr>
          <p:spPr bwMode="auto">
            <a:xfrm>
              <a:off x="1026" y="3368"/>
              <a:ext cx="72" cy="27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5" y="7"/>
                </a:cxn>
                <a:cxn ang="0">
                  <a:pos x="7" y="1"/>
                </a:cxn>
                <a:cxn ang="0">
                  <a:pos x="20" y="3"/>
                </a:cxn>
                <a:cxn ang="0">
                  <a:pos x="34" y="2"/>
                </a:cxn>
              </a:cxnLst>
              <a:rect l="0" t="0" r="r" b="b"/>
              <a:pathLst>
                <a:path w="37" h="13">
                  <a:moveTo>
                    <a:pt x="37" y="2"/>
                  </a:moveTo>
                  <a:cubicBezTo>
                    <a:pt x="29" y="7"/>
                    <a:pt x="13" y="13"/>
                    <a:pt x="5" y="7"/>
                  </a:cubicBezTo>
                  <a:cubicBezTo>
                    <a:pt x="0" y="4"/>
                    <a:pt x="1" y="1"/>
                    <a:pt x="7" y="1"/>
                  </a:cubicBezTo>
                  <a:cubicBezTo>
                    <a:pt x="11" y="0"/>
                    <a:pt x="16" y="3"/>
                    <a:pt x="20" y="3"/>
                  </a:cubicBezTo>
                  <a:cubicBezTo>
                    <a:pt x="25" y="3"/>
                    <a:pt x="29" y="1"/>
                    <a:pt x="34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6" name="Freeform 306"/>
            <p:cNvSpPr>
              <a:spLocks/>
            </p:cNvSpPr>
            <p:nvPr/>
          </p:nvSpPr>
          <p:spPr bwMode="auto">
            <a:xfrm>
              <a:off x="1034" y="3322"/>
              <a:ext cx="45" cy="33"/>
            </a:xfrm>
            <a:custGeom>
              <a:avLst/>
              <a:gdLst/>
              <a:ahLst/>
              <a:cxnLst>
                <a:cxn ang="0">
                  <a:pos x="23" y="7"/>
                </a:cxn>
                <a:cxn ang="0">
                  <a:pos x="10" y="1"/>
                </a:cxn>
                <a:cxn ang="0">
                  <a:pos x="0" y="16"/>
                </a:cxn>
                <a:cxn ang="0">
                  <a:pos x="12" y="16"/>
                </a:cxn>
                <a:cxn ang="0">
                  <a:pos x="15" y="4"/>
                </a:cxn>
              </a:cxnLst>
              <a:rect l="0" t="0" r="r" b="b"/>
              <a:pathLst>
                <a:path w="23" h="16">
                  <a:moveTo>
                    <a:pt x="23" y="7"/>
                  </a:moveTo>
                  <a:cubicBezTo>
                    <a:pt x="20" y="3"/>
                    <a:pt x="15" y="0"/>
                    <a:pt x="10" y="1"/>
                  </a:cubicBezTo>
                  <a:cubicBezTo>
                    <a:pt x="2" y="2"/>
                    <a:pt x="2" y="10"/>
                    <a:pt x="0" y="16"/>
                  </a:cubicBezTo>
                  <a:cubicBezTo>
                    <a:pt x="3" y="15"/>
                    <a:pt x="8" y="15"/>
                    <a:pt x="12" y="16"/>
                  </a:cubicBezTo>
                  <a:cubicBezTo>
                    <a:pt x="9" y="11"/>
                    <a:pt x="14" y="8"/>
                    <a:pt x="15" y="4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7" name="Freeform 307"/>
            <p:cNvSpPr>
              <a:spLocks/>
            </p:cNvSpPr>
            <p:nvPr/>
          </p:nvSpPr>
          <p:spPr bwMode="auto">
            <a:xfrm>
              <a:off x="1135" y="3288"/>
              <a:ext cx="32" cy="5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" y="26"/>
                </a:cxn>
                <a:cxn ang="0">
                  <a:pos x="14" y="18"/>
                </a:cxn>
                <a:cxn ang="0">
                  <a:pos x="10" y="2"/>
                </a:cxn>
              </a:cxnLst>
              <a:rect l="0" t="0" r="r" b="b"/>
              <a:pathLst>
                <a:path w="16" h="26">
                  <a:moveTo>
                    <a:pt x="16" y="0"/>
                  </a:moveTo>
                  <a:cubicBezTo>
                    <a:pt x="0" y="2"/>
                    <a:pt x="0" y="11"/>
                    <a:pt x="1" y="26"/>
                  </a:cubicBezTo>
                  <a:cubicBezTo>
                    <a:pt x="5" y="23"/>
                    <a:pt x="10" y="22"/>
                    <a:pt x="14" y="18"/>
                  </a:cubicBezTo>
                  <a:cubicBezTo>
                    <a:pt x="3" y="20"/>
                    <a:pt x="7" y="8"/>
                    <a:pt x="10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8" name="Freeform 308"/>
            <p:cNvSpPr>
              <a:spLocks/>
            </p:cNvSpPr>
            <p:nvPr/>
          </p:nvSpPr>
          <p:spPr bwMode="auto">
            <a:xfrm>
              <a:off x="1228" y="3219"/>
              <a:ext cx="41" cy="6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26"/>
                </a:cxn>
                <a:cxn ang="0">
                  <a:pos x="21" y="18"/>
                </a:cxn>
                <a:cxn ang="0">
                  <a:pos x="11" y="1"/>
                </a:cxn>
              </a:cxnLst>
              <a:rect l="0" t="0" r="r" b="b"/>
              <a:pathLst>
                <a:path w="21" h="30">
                  <a:moveTo>
                    <a:pt x="10" y="0"/>
                  </a:moveTo>
                  <a:cubicBezTo>
                    <a:pt x="7" y="6"/>
                    <a:pt x="0" y="19"/>
                    <a:pt x="6" y="26"/>
                  </a:cubicBezTo>
                  <a:cubicBezTo>
                    <a:pt x="10" y="30"/>
                    <a:pt x="18" y="22"/>
                    <a:pt x="21" y="18"/>
                  </a:cubicBezTo>
                  <a:cubicBezTo>
                    <a:pt x="10" y="22"/>
                    <a:pt x="11" y="9"/>
                    <a:pt x="11" y="1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09" name="Freeform 309"/>
            <p:cNvSpPr>
              <a:spLocks/>
            </p:cNvSpPr>
            <p:nvPr/>
          </p:nvSpPr>
          <p:spPr bwMode="auto">
            <a:xfrm>
              <a:off x="1251" y="3318"/>
              <a:ext cx="41" cy="37"/>
            </a:xfrm>
            <a:custGeom>
              <a:avLst/>
              <a:gdLst/>
              <a:ahLst/>
              <a:cxnLst>
                <a:cxn ang="0">
                  <a:pos x="20" y="18"/>
                </a:cxn>
                <a:cxn ang="0">
                  <a:pos x="21" y="18"/>
                </a:cxn>
                <a:cxn ang="0">
                  <a:pos x="0" y="2"/>
                </a:cxn>
                <a:cxn ang="0">
                  <a:pos x="17" y="0"/>
                </a:cxn>
                <a:cxn ang="0">
                  <a:pos x="18" y="14"/>
                </a:cxn>
              </a:cxnLst>
              <a:rect l="0" t="0" r="r" b="b"/>
              <a:pathLst>
                <a:path w="21" h="18">
                  <a:moveTo>
                    <a:pt x="20" y="18"/>
                  </a:moveTo>
                  <a:cubicBezTo>
                    <a:pt x="20" y="18"/>
                    <a:pt x="20" y="18"/>
                    <a:pt x="21" y="18"/>
                  </a:cubicBezTo>
                  <a:cubicBezTo>
                    <a:pt x="13" y="13"/>
                    <a:pt x="2" y="13"/>
                    <a:pt x="0" y="2"/>
                  </a:cubicBezTo>
                  <a:cubicBezTo>
                    <a:pt x="6" y="5"/>
                    <a:pt x="11" y="2"/>
                    <a:pt x="17" y="0"/>
                  </a:cubicBezTo>
                  <a:cubicBezTo>
                    <a:pt x="14" y="4"/>
                    <a:pt x="11" y="11"/>
                    <a:pt x="18" y="14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10" name="Freeform 310"/>
            <p:cNvSpPr>
              <a:spLocks/>
            </p:cNvSpPr>
            <p:nvPr/>
          </p:nvSpPr>
          <p:spPr bwMode="auto">
            <a:xfrm>
              <a:off x="1547" y="2317"/>
              <a:ext cx="17" cy="3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9" y="17"/>
                </a:cxn>
                <a:cxn ang="0">
                  <a:pos x="7" y="4"/>
                </a:cxn>
              </a:cxnLst>
              <a:rect l="0" t="0" r="r" b="b"/>
              <a:pathLst>
                <a:path w="9" h="17">
                  <a:moveTo>
                    <a:pt x="8" y="0"/>
                  </a:moveTo>
                  <a:cubicBezTo>
                    <a:pt x="6" y="3"/>
                    <a:pt x="3" y="6"/>
                    <a:pt x="2" y="10"/>
                  </a:cubicBezTo>
                  <a:cubicBezTo>
                    <a:pt x="1" y="12"/>
                    <a:pt x="2" y="14"/>
                    <a:pt x="0" y="16"/>
                  </a:cubicBezTo>
                  <a:cubicBezTo>
                    <a:pt x="3" y="17"/>
                    <a:pt x="6" y="15"/>
                    <a:pt x="9" y="17"/>
                  </a:cubicBezTo>
                  <a:cubicBezTo>
                    <a:pt x="7" y="13"/>
                    <a:pt x="7" y="7"/>
                    <a:pt x="7" y="4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11" name="Freeform 311"/>
            <p:cNvSpPr>
              <a:spLocks/>
            </p:cNvSpPr>
            <p:nvPr/>
          </p:nvSpPr>
          <p:spPr bwMode="auto">
            <a:xfrm>
              <a:off x="1537" y="2363"/>
              <a:ext cx="20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4" y="0"/>
                </a:cxn>
                <a:cxn ang="0">
                  <a:pos x="2" y="19"/>
                </a:cxn>
                <a:cxn ang="0">
                  <a:pos x="8" y="4"/>
                </a:cxn>
              </a:cxnLst>
              <a:rect l="0" t="0" r="r" b="b"/>
              <a:pathLst>
                <a:path w="10" h="19">
                  <a:moveTo>
                    <a:pt x="10" y="5"/>
                  </a:moveTo>
                  <a:cubicBezTo>
                    <a:pt x="8" y="4"/>
                    <a:pt x="5" y="2"/>
                    <a:pt x="4" y="0"/>
                  </a:cubicBezTo>
                  <a:cubicBezTo>
                    <a:pt x="0" y="4"/>
                    <a:pt x="2" y="14"/>
                    <a:pt x="2" y="19"/>
                  </a:cubicBezTo>
                  <a:cubicBezTo>
                    <a:pt x="5" y="15"/>
                    <a:pt x="7" y="9"/>
                    <a:pt x="8" y="4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12" name="Freeform 312"/>
            <p:cNvSpPr>
              <a:spLocks/>
            </p:cNvSpPr>
            <p:nvPr/>
          </p:nvSpPr>
          <p:spPr bwMode="auto">
            <a:xfrm>
              <a:off x="1531" y="2530"/>
              <a:ext cx="30" cy="44"/>
            </a:xfrm>
            <a:custGeom>
              <a:avLst/>
              <a:gdLst/>
              <a:ahLst/>
              <a:cxnLst>
                <a:cxn ang="0">
                  <a:pos x="15" y="17"/>
                </a:cxn>
                <a:cxn ang="0">
                  <a:pos x="5" y="21"/>
                </a:cxn>
                <a:cxn ang="0">
                  <a:pos x="1" y="0"/>
                </a:cxn>
                <a:cxn ang="0">
                  <a:pos x="11" y="13"/>
                </a:cxn>
              </a:cxnLst>
              <a:rect l="0" t="0" r="r" b="b"/>
              <a:pathLst>
                <a:path w="15" h="21">
                  <a:moveTo>
                    <a:pt x="15" y="17"/>
                  </a:moveTo>
                  <a:cubicBezTo>
                    <a:pt x="12" y="17"/>
                    <a:pt x="7" y="18"/>
                    <a:pt x="5" y="21"/>
                  </a:cubicBezTo>
                  <a:cubicBezTo>
                    <a:pt x="1" y="18"/>
                    <a:pt x="0" y="5"/>
                    <a:pt x="1" y="0"/>
                  </a:cubicBezTo>
                  <a:cubicBezTo>
                    <a:pt x="2" y="5"/>
                    <a:pt x="6" y="13"/>
                    <a:pt x="11" y="13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13" name="Freeform 313"/>
            <p:cNvSpPr>
              <a:spLocks/>
            </p:cNvSpPr>
            <p:nvPr/>
          </p:nvSpPr>
          <p:spPr bwMode="auto">
            <a:xfrm>
              <a:off x="1521" y="2582"/>
              <a:ext cx="34" cy="3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7" y="3"/>
                </a:cxn>
                <a:cxn ang="0">
                  <a:pos x="2" y="18"/>
                </a:cxn>
                <a:cxn ang="0">
                  <a:pos x="14" y="3"/>
                </a:cxn>
              </a:cxnLst>
              <a:rect l="0" t="0" r="r" b="b"/>
              <a:pathLst>
                <a:path w="17" h="18">
                  <a:moveTo>
                    <a:pt x="17" y="1"/>
                  </a:moveTo>
                  <a:cubicBezTo>
                    <a:pt x="13" y="1"/>
                    <a:pt x="10" y="0"/>
                    <a:pt x="7" y="3"/>
                  </a:cubicBezTo>
                  <a:cubicBezTo>
                    <a:pt x="4" y="5"/>
                    <a:pt x="0" y="15"/>
                    <a:pt x="2" y="18"/>
                  </a:cubicBezTo>
                  <a:cubicBezTo>
                    <a:pt x="6" y="13"/>
                    <a:pt x="7" y="6"/>
                    <a:pt x="14" y="3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14" name="Freeform 314"/>
            <p:cNvSpPr>
              <a:spLocks/>
            </p:cNvSpPr>
            <p:nvPr/>
          </p:nvSpPr>
          <p:spPr bwMode="auto">
            <a:xfrm>
              <a:off x="1480" y="2785"/>
              <a:ext cx="22" cy="3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5"/>
                </a:cxn>
                <a:cxn ang="0">
                  <a:pos x="3" y="13"/>
                </a:cxn>
                <a:cxn ang="0">
                  <a:pos x="2" y="18"/>
                </a:cxn>
                <a:cxn ang="0">
                  <a:pos x="9" y="1"/>
                </a:cxn>
              </a:cxnLst>
              <a:rect l="0" t="0" r="r" b="b"/>
              <a:pathLst>
                <a:path w="11" h="18">
                  <a:moveTo>
                    <a:pt x="11" y="0"/>
                  </a:moveTo>
                  <a:cubicBezTo>
                    <a:pt x="6" y="1"/>
                    <a:pt x="0" y="1"/>
                    <a:pt x="0" y="5"/>
                  </a:cubicBezTo>
                  <a:cubicBezTo>
                    <a:pt x="0" y="7"/>
                    <a:pt x="2" y="11"/>
                    <a:pt x="3" y="13"/>
                  </a:cubicBezTo>
                  <a:cubicBezTo>
                    <a:pt x="3" y="15"/>
                    <a:pt x="2" y="16"/>
                    <a:pt x="2" y="18"/>
                  </a:cubicBezTo>
                  <a:cubicBezTo>
                    <a:pt x="8" y="16"/>
                    <a:pt x="3" y="5"/>
                    <a:pt x="9" y="1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15" name="Freeform 315"/>
            <p:cNvSpPr>
              <a:spLocks/>
            </p:cNvSpPr>
            <p:nvPr/>
          </p:nvSpPr>
          <p:spPr bwMode="auto">
            <a:xfrm>
              <a:off x="1455" y="2860"/>
              <a:ext cx="29" cy="44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8" y="21"/>
                </a:cxn>
                <a:cxn ang="0">
                  <a:pos x="15" y="2"/>
                </a:cxn>
              </a:cxnLst>
              <a:rect l="0" t="0" r="r" b="b"/>
              <a:pathLst>
                <a:path w="15" h="21">
                  <a:moveTo>
                    <a:pt x="12" y="0"/>
                  </a:moveTo>
                  <a:cubicBezTo>
                    <a:pt x="9" y="8"/>
                    <a:pt x="0" y="13"/>
                    <a:pt x="8" y="21"/>
                  </a:cubicBezTo>
                  <a:cubicBezTo>
                    <a:pt x="7" y="14"/>
                    <a:pt x="12" y="8"/>
                    <a:pt x="15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16" name="Freeform 316"/>
            <p:cNvSpPr>
              <a:spLocks/>
            </p:cNvSpPr>
            <p:nvPr/>
          </p:nvSpPr>
          <p:spPr bwMode="auto">
            <a:xfrm>
              <a:off x="1419" y="2994"/>
              <a:ext cx="32" cy="25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6" y="10"/>
                </a:cxn>
                <a:cxn ang="0">
                  <a:pos x="1" y="12"/>
                </a:cxn>
                <a:cxn ang="0">
                  <a:pos x="7" y="0"/>
                </a:cxn>
              </a:cxnLst>
              <a:rect l="0" t="0" r="r" b="b"/>
              <a:pathLst>
                <a:path w="16" h="12">
                  <a:moveTo>
                    <a:pt x="10" y="1"/>
                  </a:moveTo>
                  <a:cubicBezTo>
                    <a:pt x="12" y="3"/>
                    <a:pt x="16" y="6"/>
                    <a:pt x="16" y="10"/>
                  </a:cubicBezTo>
                  <a:cubicBezTo>
                    <a:pt x="11" y="9"/>
                    <a:pt x="5" y="7"/>
                    <a:pt x="1" y="12"/>
                  </a:cubicBezTo>
                  <a:cubicBezTo>
                    <a:pt x="0" y="8"/>
                    <a:pt x="4" y="3"/>
                    <a:pt x="7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17" name="Freeform 317"/>
            <p:cNvSpPr>
              <a:spLocks/>
            </p:cNvSpPr>
            <p:nvPr/>
          </p:nvSpPr>
          <p:spPr bwMode="auto">
            <a:xfrm>
              <a:off x="1349" y="3146"/>
              <a:ext cx="25" cy="27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4" y="13"/>
                </a:cxn>
                <a:cxn ang="0">
                  <a:pos x="3" y="2"/>
                </a:cxn>
                <a:cxn ang="0">
                  <a:pos x="10" y="3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7" y="5"/>
                    <a:pt x="5" y="8"/>
                    <a:pt x="4" y="13"/>
                  </a:cubicBezTo>
                  <a:cubicBezTo>
                    <a:pt x="2" y="12"/>
                    <a:pt x="0" y="4"/>
                    <a:pt x="3" y="2"/>
                  </a:cubicBezTo>
                  <a:cubicBezTo>
                    <a:pt x="5" y="0"/>
                    <a:pt x="7" y="2"/>
                    <a:pt x="10" y="3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18" name="Freeform 318"/>
            <p:cNvSpPr>
              <a:spLocks/>
            </p:cNvSpPr>
            <p:nvPr/>
          </p:nvSpPr>
          <p:spPr bwMode="auto">
            <a:xfrm>
              <a:off x="1233" y="3236"/>
              <a:ext cx="12" cy="4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19"/>
                </a:cxn>
                <a:cxn ang="0">
                  <a:pos x="6" y="17"/>
                </a:cxn>
                <a:cxn ang="0">
                  <a:pos x="4" y="2"/>
                </a:cxn>
              </a:cxnLst>
              <a:rect l="0" t="0" r="r" b="b"/>
              <a:pathLst>
                <a:path w="6" h="19">
                  <a:moveTo>
                    <a:pt x="4" y="0"/>
                  </a:moveTo>
                  <a:cubicBezTo>
                    <a:pt x="1" y="6"/>
                    <a:pt x="0" y="14"/>
                    <a:pt x="2" y="19"/>
                  </a:cubicBezTo>
                  <a:cubicBezTo>
                    <a:pt x="3" y="18"/>
                    <a:pt x="4" y="16"/>
                    <a:pt x="6" y="17"/>
                  </a:cubicBezTo>
                  <a:cubicBezTo>
                    <a:pt x="6" y="12"/>
                    <a:pt x="2" y="7"/>
                    <a:pt x="4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19" name="Freeform 319"/>
            <p:cNvSpPr>
              <a:spLocks/>
            </p:cNvSpPr>
            <p:nvPr/>
          </p:nvSpPr>
          <p:spPr bwMode="auto">
            <a:xfrm>
              <a:off x="1135" y="3305"/>
              <a:ext cx="12" cy="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18"/>
                </a:cxn>
                <a:cxn ang="0">
                  <a:pos x="6" y="15"/>
                </a:cxn>
                <a:cxn ang="0">
                  <a:pos x="2" y="2"/>
                </a:cxn>
              </a:cxnLst>
              <a:rect l="0" t="0" r="r" b="b"/>
              <a:pathLst>
                <a:path w="6" h="18">
                  <a:moveTo>
                    <a:pt x="2" y="0"/>
                  </a:moveTo>
                  <a:cubicBezTo>
                    <a:pt x="1" y="5"/>
                    <a:pt x="0" y="12"/>
                    <a:pt x="1" y="18"/>
                  </a:cubicBezTo>
                  <a:cubicBezTo>
                    <a:pt x="2" y="15"/>
                    <a:pt x="4" y="14"/>
                    <a:pt x="6" y="15"/>
                  </a:cubicBezTo>
                  <a:cubicBezTo>
                    <a:pt x="5" y="11"/>
                    <a:pt x="2" y="7"/>
                    <a:pt x="2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20" name="Freeform 320"/>
            <p:cNvSpPr>
              <a:spLocks/>
            </p:cNvSpPr>
            <p:nvPr/>
          </p:nvSpPr>
          <p:spPr bwMode="auto">
            <a:xfrm>
              <a:off x="1036" y="3328"/>
              <a:ext cx="11" cy="2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12"/>
                </a:cxn>
                <a:cxn ang="0">
                  <a:pos x="6" y="13"/>
                </a:cxn>
                <a:cxn ang="0">
                  <a:pos x="4" y="1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1" y="4"/>
                    <a:pt x="0" y="7"/>
                    <a:pt x="0" y="12"/>
                  </a:cubicBezTo>
                  <a:cubicBezTo>
                    <a:pt x="2" y="12"/>
                    <a:pt x="4" y="12"/>
                    <a:pt x="6" y="13"/>
                  </a:cubicBezTo>
                  <a:cubicBezTo>
                    <a:pt x="5" y="9"/>
                    <a:pt x="2" y="5"/>
                    <a:pt x="4" y="1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21" name="Freeform 321"/>
            <p:cNvSpPr>
              <a:spLocks/>
            </p:cNvSpPr>
            <p:nvPr/>
          </p:nvSpPr>
          <p:spPr bwMode="auto">
            <a:xfrm>
              <a:off x="828" y="841"/>
              <a:ext cx="182" cy="184"/>
            </a:xfrm>
            <a:custGeom>
              <a:avLst/>
              <a:gdLst/>
              <a:ahLst/>
              <a:cxnLst>
                <a:cxn ang="0">
                  <a:pos x="53" y="88"/>
                </a:cxn>
                <a:cxn ang="0">
                  <a:pos x="30" y="78"/>
                </a:cxn>
                <a:cxn ang="0">
                  <a:pos x="3" y="50"/>
                </a:cxn>
                <a:cxn ang="0">
                  <a:pos x="8" y="27"/>
                </a:cxn>
                <a:cxn ang="0">
                  <a:pos x="86" y="19"/>
                </a:cxn>
                <a:cxn ang="0">
                  <a:pos x="89" y="41"/>
                </a:cxn>
                <a:cxn ang="0">
                  <a:pos x="69" y="74"/>
                </a:cxn>
                <a:cxn ang="0">
                  <a:pos x="53" y="88"/>
                </a:cxn>
              </a:cxnLst>
              <a:rect l="0" t="0" r="r" b="b"/>
              <a:pathLst>
                <a:path w="93" h="88">
                  <a:moveTo>
                    <a:pt x="53" y="88"/>
                  </a:moveTo>
                  <a:cubicBezTo>
                    <a:pt x="45" y="88"/>
                    <a:pt x="38" y="87"/>
                    <a:pt x="30" y="78"/>
                  </a:cubicBezTo>
                  <a:cubicBezTo>
                    <a:pt x="22" y="68"/>
                    <a:pt x="6" y="56"/>
                    <a:pt x="3" y="50"/>
                  </a:cubicBezTo>
                  <a:cubicBezTo>
                    <a:pt x="0" y="44"/>
                    <a:pt x="2" y="32"/>
                    <a:pt x="8" y="27"/>
                  </a:cubicBezTo>
                  <a:cubicBezTo>
                    <a:pt x="14" y="22"/>
                    <a:pt x="65" y="0"/>
                    <a:pt x="86" y="19"/>
                  </a:cubicBezTo>
                  <a:cubicBezTo>
                    <a:pt x="93" y="23"/>
                    <a:pt x="92" y="38"/>
                    <a:pt x="89" y="41"/>
                  </a:cubicBezTo>
                  <a:cubicBezTo>
                    <a:pt x="81" y="53"/>
                    <a:pt x="73" y="64"/>
                    <a:pt x="69" y="74"/>
                  </a:cubicBezTo>
                  <a:cubicBezTo>
                    <a:pt x="65" y="82"/>
                    <a:pt x="60" y="87"/>
                    <a:pt x="53" y="88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22" name="Freeform 322"/>
            <p:cNvSpPr>
              <a:spLocks/>
            </p:cNvSpPr>
            <p:nvPr/>
          </p:nvSpPr>
          <p:spPr bwMode="auto">
            <a:xfrm>
              <a:off x="848" y="893"/>
              <a:ext cx="133" cy="109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15" y="31"/>
                </a:cxn>
                <a:cxn ang="0">
                  <a:pos x="27" y="44"/>
                </a:cxn>
                <a:cxn ang="0">
                  <a:pos x="41" y="50"/>
                </a:cxn>
                <a:cxn ang="0">
                  <a:pos x="52" y="36"/>
                </a:cxn>
                <a:cxn ang="0">
                  <a:pos x="58" y="6"/>
                </a:cxn>
                <a:cxn ang="0">
                  <a:pos x="19" y="13"/>
                </a:cxn>
              </a:cxnLst>
              <a:rect l="0" t="0" r="r" b="b"/>
              <a:pathLst>
                <a:path w="68" h="52">
                  <a:moveTo>
                    <a:pt x="8" y="18"/>
                  </a:moveTo>
                  <a:cubicBezTo>
                    <a:pt x="0" y="25"/>
                    <a:pt x="10" y="27"/>
                    <a:pt x="15" y="31"/>
                  </a:cubicBezTo>
                  <a:cubicBezTo>
                    <a:pt x="21" y="35"/>
                    <a:pt x="23" y="39"/>
                    <a:pt x="27" y="44"/>
                  </a:cubicBezTo>
                  <a:cubicBezTo>
                    <a:pt x="31" y="47"/>
                    <a:pt x="36" y="52"/>
                    <a:pt x="41" y="50"/>
                  </a:cubicBezTo>
                  <a:cubicBezTo>
                    <a:pt x="47" y="48"/>
                    <a:pt x="49" y="40"/>
                    <a:pt x="52" y="36"/>
                  </a:cubicBezTo>
                  <a:cubicBezTo>
                    <a:pt x="55" y="29"/>
                    <a:pt x="68" y="12"/>
                    <a:pt x="58" y="6"/>
                  </a:cubicBezTo>
                  <a:cubicBezTo>
                    <a:pt x="47" y="0"/>
                    <a:pt x="30" y="11"/>
                    <a:pt x="19" y="1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23" name="Freeform 323"/>
            <p:cNvSpPr>
              <a:spLocks/>
            </p:cNvSpPr>
            <p:nvPr/>
          </p:nvSpPr>
          <p:spPr bwMode="auto">
            <a:xfrm>
              <a:off x="695" y="923"/>
              <a:ext cx="147" cy="156"/>
            </a:xfrm>
            <a:custGeom>
              <a:avLst/>
              <a:gdLst/>
              <a:ahLst/>
              <a:cxnLst>
                <a:cxn ang="0">
                  <a:pos x="10" y="50"/>
                </a:cxn>
                <a:cxn ang="0">
                  <a:pos x="34" y="64"/>
                </a:cxn>
                <a:cxn ang="0">
                  <a:pos x="60" y="75"/>
                </a:cxn>
                <a:cxn ang="0">
                  <a:pos x="75" y="57"/>
                </a:cxn>
                <a:cxn ang="0">
                  <a:pos x="72" y="20"/>
                </a:cxn>
                <a:cxn ang="0">
                  <a:pos x="57" y="1"/>
                </a:cxn>
                <a:cxn ang="0">
                  <a:pos x="10" y="50"/>
                </a:cxn>
              </a:cxnLst>
              <a:rect l="0" t="0" r="r" b="b"/>
              <a:pathLst>
                <a:path w="75" h="75">
                  <a:moveTo>
                    <a:pt x="10" y="50"/>
                  </a:moveTo>
                  <a:cubicBezTo>
                    <a:pt x="15" y="59"/>
                    <a:pt x="23" y="60"/>
                    <a:pt x="34" y="64"/>
                  </a:cubicBezTo>
                  <a:cubicBezTo>
                    <a:pt x="44" y="69"/>
                    <a:pt x="48" y="75"/>
                    <a:pt x="60" y="75"/>
                  </a:cubicBezTo>
                  <a:cubicBezTo>
                    <a:pt x="71" y="75"/>
                    <a:pt x="75" y="64"/>
                    <a:pt x="75" y="57"/>
                  </a:cubicBezTo>
                  <a:cubicBezTo>
                    <a:pt x="75" y="50"/>
                    <a:pt x="72" y="31"/>
                    <a:pt x="72" y="20"/>
                  </a:cubicBezTo>
                  <a:cubicBezTo>
                    <a:pt x="72" y="10"/>
                    <a:pt x="71" y="5"/>
                    <a:pt x="57" y="1"/>
                  </a:cubicBezTo>
                  <a:cubicBezTo>
                    <a:pt x="42" y="0"/>
                    <a:pt x="0" y="9"/>
                    <a:pt x="10" y="50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24" name="Freeform 324"/>
            <p:cNvSpPr>
              <a:spLocks/>
            </p:cNvSpPr>
            <p:nvPr/>
          </p:nvSpPr>
          <p:spPr bwMode="auto">
            <a:xfrm>
              <a:off x="736" y="960"/>
              <a:ext cx="86" cy="98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5" y="16"/>
                </a:cxn>
                <a:cxn ang="0">
                  <a:pos x="17" y="35"/>
                </a:cxn>
                <a:cxn ang="0">
                  <a:pos x="43" y="36"/>
                </a:cxn>
                <a:cxn ang="0">
                  <a:pos x="41" y="28"/>
                </a:cxn>
                <a:cxn ang="0">
                  <a:pos x="40" y="16"/>
                </a:cxn>
                <a:cxn ang="0">
                  <a:pos x="37" y="0"/>
                </a:cxn>
              </a:cxnLst>
              <a:rect l="0" t="0" r="r" b="b"/>
              <a:pathLst>
                <a:path w="44" h="47">
                  <a:moveTo>
                    <a:pt x="23" y="2"/>
                  </a:moveTo>
                  <a:cubicBezTo>
                    <a:pt x="18" y="3"/>
                    <a:pt x="8" y="11"/>
                    <a:pt x="5" y="16"/>
                  </a:cubicBezTo>
                  <a:cubicBezTo>
                    <a:pt x="0" y="26"/>
                    <a:pt x="8" y="31"/>
                    <a:pt x="17" y="35"/>
                  </a:cubicBezTo>
                  <a:cubicBezTo>
                    <a:pt x="22" y="37"/>
                    <a:pt x="42" y="47"/>
                    <a:pt x="43" y="36"/>
                  </a:cubicBezTo>
                  <a:cubicBezTo>
                    <a:pt x="44" y="34"/>
                    <a:pt x="42" y="30"/>
                    <a:pt x="41" y="28"/>
                  </a:cubicBezTo>
                  <a:cubicBezTo>
                    <a:pt x="40" y="24"/>
                    <a:pt x="40" y="20"/>
                    <a:pt x="40" y="16"/>
                  </a:cubicBezTo>
                  <a:cubicBezTo>
                    <a:pt x="40" y="11"/>
                    <a:pt x="43" y="2"/>
                    <a:pt x="37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25" name="Freeform 325"/>
            <p:cNvSpPr>
              <a:spLocks/>
            </p:cNvSpPr>
            <p:nvPr/>
          </p:nvSpPr>
          <p:spPr bwMode="auto">
            <a:xfrm>
              <a:off x="605" y="1013"/>
              <a:ext cx="170" cy="167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66" y="31"/>
                </a:cxn>
                <a:cxn ang="0">
                  <a:pos x="80" y="71"/>
                </a:cxn>
                <a:cxn ang="0">
                  <a:pos x="60" y="79"/>
                </a:cxn>
                <a:cxn ang="0">
                  <a:pos x="24" y="73"/>
                </a:cxn>
                <a:cxn ang="0">
                  <a:pos x="10" y="59"/>
                </a:cxn>
                <a:cxn ang="0">
                  <a:pos x="12" y="19"/>
                </a:cxn>
                <a:cxn ang="0">
                  <a:pos x="58" y="10"/>
                </a:cxn>
              </a:cxnLst>
              <a:rect l="0" t="0" r="r" b="b"/>
              <a:pathLst>
                <a:path w="87" h="80">
                  <a:moveTo>
                    <a:pt x="58" y="10"/>
                  </a:moveTo>
                  <a:cubicBezTo>
                    <a:pt x="67" y="19"/>
                    <a:pt x="63" y="24"/>
                    <a:pt x="66" y="31"/>
                  </a:cubicBezTo>
                  <a:cubicBezTo>
                    <a:pt x="69" y="38"/>
                    <a:pt x="87" y="62"/>
                    <a:pt x="80" y="71"/>
                  </a:cubicBezTo>
                  <a:cubicBezTo>
                    <a:pt x="73" y="80"/>
                    <a:pt x="69" y="80"/>
                    <a:pt x="60" y="79"/>
                  </a:cubicBezTo>
                  <a:cubicBezTo>
                    <a:pt x="51" y="78"/>
                    <a:pt x="31" y="75"/>
                    <a:pt x="24" y="73"/>
                  </a:cubicBezTo>
                  <a:cubicBezTo>
                    <a:pt x="17" y="71"/>
                    <a:pt x="15" y="70"/>
                    <a:pt x="10" y="59"/>
                  </a:cubicBezTo>
                  <a:cubicBezTo>
                    <a:pt x="5" y="47"/>
                    <a:pt x="0" y="32"/>
                    <a:pt x="12" y="19"/>
                  </a:cubicBezTo>
                  <a:cubicBezTo>
                    <a:pt x="18" y="11"/>
                    <a:pt x="46" y="0"/>
                    <a:pt x="58" y="10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26" name="Freeform 326"/>
            <p:cNvSpPr>
              <a:spLocks/>
            </p:cNvSpPr>
            <p:nvPr/>
          </p:nvSpPr>
          <p:spPr bwMode="auto">
            <a:xfrm>
              <a:off x="640" y="1046"/>
              <a:ext cx="123" cy="113"/>
            </a:xfrm>
            <a:custGeom>
              <a:avLst/>
              <a:gdLst/>
              <a:ahLst/>
              <a:cxnLst>
                <a:cxn ang="0">
                  <a:pos x="4" y="14"/>
                </a:cxn>
                <a:cxn ang="0">
                  <a:pos x="0" y="32"/>
                </a:cxn>
                <a:cxn ang="0">
                  <a:pos x="6" y="46"/>
                </a:cxn>
                <a:cxn ang="0">
                  <a:pos x="29" y="49"/>
                </a:cxn>
                <a:cxn ang="0">
                  <a:pos x="47" y="52"/>
                </a:cxn>
                <a:cxn ang="0">
                  <a:pos x="38" y="18"/>
                </a:cxn>
                <a:cxn ang="0">
                  <a:pos x="16" y="4"/>
                </a:cxn>
              </a:cxnLst>
              <a:rect l="0" t="0" r="r" b="b"/>
              <a:pathLst>
                <a:path w="63" h="54">
                  <a:moveTo>
                    <a:pt x="4" y="14"/>
                  </a:moveTo>
                  <a:cubicBezTo>
                    <a:pt x="5" y="19"/>
                    <a:pt x="0" y="26"/>
                    <a:pt x="0" y="32"/>
                  </a:cubicBezTo>
                  <a:cubicBezTo>
                    <a:pt x="1" y="38"/>
                    <a:pt x="1" y="43"/>
                    <a:pt x="6" y="46"/>
                  </a:cubicBezTo>
                  <a:cubicBezTo>
                    <a:pt x="13" y="49"/>
                    <a:pt x="22" y="48"/>
                    <a:pt x="29" y="49"/>
                  </a:cubicBezTo>
                  <a:cubicBezTo>
                    <a:pt x="35" y="50"/>
                    <a:pt x="41" y="54"/>
                    <a:pt x="47" y="52"/>
                  </a:cubicBezTo>
                  <a:cubicBezTo>
                    <a:pt x="63" y="47"/>
                    <a:pt x="41" y="26"/>
                    <a:pt x="38" y="18"/>
                  </a:cubicBezTo>
                  <a:cubicBezTo>
                    <a:pt x="33" y="8"/>
                    <a:pt x="29" y="0"/>
                    <a:pt x="16" y="4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27" name="Freeform 327"/>
            <p:cNvSpPr>
              <a:spLocks/>
            </p:cNvSpPr>
            <p:nvPr/>
          </p:nvSpPr>
          <p:spPr bwMode="auto">
            <a:xfrm>
              <a:off x="667" y="1090"/>
              <a:ext cx="18" cy="23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8" y="11"/>
                </a:cxn>
                <a:cxn ang="0">
                  <a:pos x="8" y="0"/>
                </a:cxn>
              </a:cxnLst>
              <a:rect l="0" t="0" r="r" b="b"/>
              <a:pathLst>
                <a:path w="9" h="11">
                  <a:moveTo>
                    <a:pt x="0" y="8"/>
                  </a:moveTo>
                  <a:cubicBezTo>
                    <a:pt x="2" y="9"/>
                    <a:pt x="5" y="9"/>
                    <a:pt x="8" y="11"/>
                  </a:cubicBezTo>
                  <a:cubicBezTo>
                    <a:pt x="8" y="9"/>
                    <a:pt x="9" y="1"/>
                    <a:pt x="8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28" name="Freeform 328"/>
            <p:cNvSpPr>
              <a:spLocks/>
            </p:cNvSpPr>
            <p:nvPr/>
          </p:nvSpPr>
          <p:spPr bwMode="auto">
            <a:xfrm>
              <a:off x="828" y="841"/>
              <a:ext cx="182" cy="184"/>
            </a:xfrm>
            <a:custGeom>
              <a:avLst/>
              <a:gdLst/>
              <a:ahLst/>
              <a:cxnLst>
                <a:cxn ang="0">
                  <a:pos x="53" y="88"/>
                </a:cxn>
                <a:cxn ang="0">
                  <a:pos x="30" y="78"/>
                </a:cxn>
                <a:cxn ang="0">
                  <a:pos x="3" y="50"/>
                </a:cxn>
                <a:cxn ang="0">
                  <a:pos x="8" y="27"/>
                </a:cxn>
                <a:cxn ang="0">
                  <a:pos x="86" y="19"/>
                </a:cxn>
                <a:cxn ang="0">
                  <a:pos x="89" y="41"/>
                </a:cxn>
                <a:cxn ang="0">
                  <a:pos x="69" y="74"/>
                </a:cxn>
                <a:cxn ang="0">
                  <a:pos x="53" y="88"/>
                </a:cxn>
              </a:cxnLst>
              <a:rect l="0" t="0" r="r" b="b"/>
              <a:pathLst>
                <a:path w="93" h="88">
                  <a:moveTo>
                    <a:pt x="53" y="88"/>
                  </a:moveTo>
                  <a:cubicBezTo>
                    <a:pt x="45" y="88"/>
                    <a:pt x="38" y="87"/>
                    <a:pt x="30" y="78"/>
                  </a:cubicBezTo>
                  <a:cubicBezTo>
                    <a:pt x="22" y="68"/>
                    <a:pt x="6" y="56"/>
                    <a:pt x="3" y="50"/>
                  </a:cubicBezTo>
                  <a:cubicBezTo>
                    <a:pt x="0" y="44"/>
                    <a:pt x="2" y="32"/>
                    <a:pt x="8" y="27"/>
                  </a:cubicBezTo>
                  <a:cubicBezTo>
                    <a:pt x="14" y="22"/>
                    <a:pt x="65" y="0"/>
                    <a:pt x="86" y="19"/>
                  </a:cubicBezTo>
                  <a:cubicBezTo>
                    <a:pt x="93" y="23"/>
                    <a:pt x="92" y="38"/>
                    <a:pt x="89" y="41"/>
                  </a:cubicBezTo>
                  <a:cubicBezTo>
                    <a:pt x="81" y="53"/>
                    <a:pt x="73" y="64"/>
                    <a:pt x="69" y="74"/>
                  </a:cubicBezTo>
                  <a:cubicBezTo>
                    <a:pt x="65" y="82"/>
                    <a:pt x="60" y="87"/>
                    <a:pt x="53" y="88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29" name="Freeform 329"/>
            <p:cNvSpPr>
              <a:spLocks/>
            </p:cNvSpPr>
            <p:nvPr/>
          </p:nvSpPr>
          <p:spPr bwMode="auto">
            <a:xfrm>
              <a:off x="695" y="923"/>
              <a:ext cx="147" cy="156"/>
            </a:xfrm>
            <a:custGeom>
              <a:avLst/>
              <a:gdLst/>
              <a:ahLst/>
              <a:cxnLst>
                <a:cxn ang="0">
                  <a:pos x="10" y="50"/>
                </a:cxn>
                <a:cxn ang="0">
                  <a:pos x="34" y="64"/>
                </a:cxn>
                <a:cxn ang="0">
                  <a:pos x="60" y="75"/>
                </a:cxn>
                <a:cxn ang="0">
                  <a:pos x="75" y="57"/>
                </a:cxn>
                <a:cxn ang="0">
                  <a:pos x="72" y="20"/>
                </a:cxn>
                <a:cxn ang="0">
                  <a:pos x="57" y="1"/>
                </a:cxn>
                <a:cxn ang="0">
                  <a:pos x="10" y="50"/>
                </a:cxn>
              </a:cxnLst>
              <a:rect l="0" t="0" r="r" b="b"/>
              <a:pathLst>
                <a:path w="75" h="75">
                  <a:moveTo>
                    <a:pt x="10" y="50"/>
                  </a:moveTo>
                  <a:cubicBezTo>
                    <a:pt x="15" y="59"/>
                    <a:pt x="23" y="60"/>
                    <a:pt x="34" y="64"/>
                  </a:cubicBezTo>
                  <a:cubicBezTo>
                    <a:pt x="44" y="69"/>
                    <a:pt x="48" y="75"/>
                    <a:pt x="60" y="75"/>
                  </a:cubicBezTo>
                  <a:cubicBezTo>
                    <a:pt x="71" y="75"/>
                    <a:pt x="75" y="64"/>
                    <a:pt x="75" y="57"/>
                  </a:cubicBezTo>
                  <a:cubicBezTo>
                    <a:pt x="75" y="50"/>
                    <a:pt x="72" y="31"/>
                    <a:pt x="72" y="20"/>
                  </a:cubicBezTo>
                  <a:cubicBezTo>
                    <a:pt x="72" y="10"/>
                    <a:pt x="71" y="5"/>
                    <a:pt x="57" y="1"/>
                  </a:cubicBezTo>
                  <a:cubicBezTo>
                    <a:pt x="42" y="0"/>
                    <a:pt x="0" y="9"/>
                    <a:pt x="10" y="5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30" name="Freeform 330"/>
            <p:cNvSpPr>
              <a:spLocks/>
            </p:cNvSpPr>
            <p:nvPr/>
          </p:nvSpPr>
          <p:spPr bwMode="auto">
            <a:xfrm>
              <a:off x="605" y="1013"/>
              <a:ext cx="170" cy="167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66" y="31"/>
                </a:cxn>
                <a:cxn ang="0">
                  <a:pos x="80" y="71"/>
                </a:cxn>
                <a:cxn ang="0">
                  <a:pos x="60" y="79"/>
                </a:cxn>
                <a:cxn ang="0">
                  <a:pos x="24" y="73"/>
                </a:cxn>
                <a:cxn ang="0">
                  <a:pos x="10" y="59"/>
                </a:cxn>
                <a:cxn ang="0">
                  <a:pos x="12" y="19"/>
                </a:cxn>
                <a:cxn ang="0">
                  <a:pos x="58" y="10"/>
                </a:cxn>
              </a:cxnLst>
              <a:rect l="0" t="0" r="r" b="b"/>
              <a:pathLst>
                <a:path w="87" h="80">
                  <a:moveTo>
                    <a:pt x="58" y="10"/>
                  </a:moveTo>
                  <a:cubicBezTo>
                    <a:pt x="67" y="19"/>
                    <a:pt x="63" y="24"/>
                    <a:pt x="66" y="31"/>
                  </a:cubicBezTo>
                  <a:cubicBezTo>
                    <a:pt x="69" y="38"/>
                    <a:pt x="87" y="62"/>
                    <a:pt x="80" y="71"/>
                  </a:cubicBezTo>
                  <a:cubicBezTo>
                    <a:pt x="73" y="80"/>
                    <a:pt x="69" y="80"/>
                    <a:pt x="60" y="79"/>
                  </a:cubicBezTo>
                  <a:cubicBezTo>
                    <a:pt x="51" y="78"/>
                    <a:pt x="31" y="75"/>
                    <a:pt x="24" y="73"/>
                  </a:cubicBezTo>
                  <a:cubicBezTo>
                    <a:pt x="17" y="71"/>
                    <a:pt x="15" y="70"/>
                    <a:pt x="10" y="59"/>
                  </a:cubicBezTo>
                  <a:cubicBezTo>
                    <a:pt x="5" y="47"/>
                    <a:pt x="0" y="32"/>
                    <a:pt x="12" y="19"/>
                  </a:cubicBezTo>
                  <a:cubicBezTo>
                    <a:pt x="18" y="11"/>
                    <a:pt x="46" y="0"/>
                    <a:pt x="58" y="1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31" name="Freeform 331"/>
            <p:cNvSpPr>
              <a:spLocks/>
            </p:cNvSpPr>
            <p:nvPr/>
          </p:nvSpPr>
          <p:spPr bwMode="auto">
            <a:xfrm>
              <a:off x="520" y="1155"/>
              <a:ext cx="196" cy="156"/>
            </a:xfrm>
            <a:custGeom>
              <a:avLst/>
              <a:gdLst/>
              <a:ahLst/>
              <a:cxnLst>
                <a:cxn ang="0">
                  <a:pos x="97" y="62"/>
                </a:cxn>
                <a:cxn ang="0">
                  <a:pos x="63" y="75"/>
                </a:cxn>
                <a:cxn ang="0">
                  <a:pos x="21" y="66"/>
                </a:cxn>
                <a:cxn ang="0">
                  <a:pos x="8" y="16"/>
                </a:cxn>
                <a:cxn ang="0">
                  <a:pos x="53" y="3"/>
                </a:cxn>
                <a:cxn ang="0">
                  <a:pos x="76" y="16"/>
                </a:cxn>
                <a:cxn ang="0">
                  <a:pos x="97" y="62"/>
                </a:cxn>
              </a:cxnLst>
              <a:rect l="0" t="0" r="r" b="b"/>
              <a:pathLst>
                <a:path w="100" h="75">
                  <a:moveTo>
                    <a:pt x="97" y="62"/>
                  </a:moveTo>
                  <a:cubicBezTo>
                    <a:pt x="95" y="74"/>
                    <a:pt x="81" y="75"/>
                    <a:pt x="63" y="75"/>
                  </a:cubicBezTo>
                  <a:cubicBezTo>
                    <a:pt x="46" y="75"/>
                    <a:pt x="29" y="71"/>
                    <a:pt x="21" y="66"/>
                  </a:cubicBezTo>
                  <a:cubicBezTo>
                    <a:pt x="13" y="61"/>
                    <a:pt x="0" y="29"/>
                    <a:pt x="8" y="16"/>
                  </a:cubicBezTo>
                  <a:cubicBezTo>
                    <a:pt x="12" y="9"/>
                    <a:pt x="42" y="0"/>
                    <a:pt x="53" y="3"/>
                  </a:cubicBezTo>
                  <a:cubicBezTo>
                    <a:pt x="65" y="6"/>
                    <a:pt x="69" y="7"/>
                    <a:pt x="76" y="16"/>
                  </a:cubicBezTo>
                  <a:cubicBezTo>
                    <a:pt x="85" y="29"/>
                    <a:pt x="100" y="47"/>
                    <a:pt x="97" y="6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32" name="Freeform 332"/>
            <p:cNvSpPr>
              <a:spLocks/>
            </p:cNvSpPr>
            <p:nvPr/>
          </p:nvSpPr>
          <p:spPr bwMode="auto">
            <a:xfrm>
              <a:off x="450" y="1282"/>
              <a:ext cx="207" cy="16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81" y="20"/>
                </a:cxn>
                <a:cxn ang="0">
                  <a:pos x="103" y="57"/>
                </a:cxn>
                <a:cxn ang="0">
                  <a:pos x="81" y="75"/>
                </a:cxn>
                <a:cxn ang="0">
                  <a:pos x="41" y="75"/>
                </a:cxn>
                <a:cxn ang="0">
                  <a:pos x="10" y="55"/>
                </a:cxn>
                <a:cxn ang="0">
                  <a:pos x="7" y="17"/>
                </a:cxn>
                <a:cxn ang="0">
                  <a:pos x="49" y="2"/>
                </a:cxn>
              </a:cxnLst>
              <a:rect l="0" t="0" r="r" b="b"/>
              <a:pathLst>
                <a:path w="106" h="78">
                  <a:moveTo>
                    <a:pt x="49" y="2"/>
                  </a:moveTo>
                  <a:cubicBezTo>
                    <a:pt x="64" y="8"/>
                    <a:pt x="74" y="14"/>
                    <a:pt x="81" y="20"/>
                  </a:cubicBezTo>
                  <a:cubicBezTo>
                    <a:pt x="85" y="24"/>
                    <a:pt x="106" y="43"/>
                    <a:pt x="103" y="57"/>
                  </a:cubicBezTo>
                  <a:cubicBezTo>
                    <a:pt x="100" y="71"/>
                    <a:pt x="98" y="74"/>
                    <a:pt x="81" y="75"/>
                  </a:cubicBezTo>
                  <a:cubicBezTo>
                    <a:pt x="65" y="76"/>
                    <a:pt x="54" y="78"/>
                    <a:pt x="41" y="75"/>
                  </a:cubicBezTo>
                  <a:cubicBezTo>
                    <a:pt x="28" y="71"/>
                    <a:pt x="15" y="65"/>
                    <a:pt x="10" y="55"/>
                  </a:cubicBezTo>
                  <a:cubicBezTo>
                    <a:pt x="6" y="45"/>
                    <a:pt x="0" y="23"/>
                    <a:pt x="7" y="17"/>
                  </a:cubicBezTo>
                  <a:cubicBezTo>
                    <a:pt x="14" y="12"/>
                    <a:pt x="31" y="0"/>
                    <a:pt x="49" y="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33" name="Freeform 333"/>
            <p:cNvSpPr>
              <a:spLocks/>
            </p:cNvSpPr>
            <p:nvPr/>
          </p:nvSpPr>
          <p:spPr bwMode="auto">
            <a:xfrm>
              <a:off x="387" y="1424"/>
              <a:ext cx="239" cy="251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73" y="9"/>
                </a:cxn>
                <a:cxn ang="0">
                  <a:pos x="120" y="45"/>
                </a:cxn>
                <a:cxn ang="0">
                  <a:pos x="117" y="78"/>
                </a:cxn>
                <a:cxn ang="0">
                  <a:pos x="80" y="117"/>
                </a:cxn>
                <a:cxn ang="0">
                  <a:pos x="28" y="104"/>
                </a:cxn>
                <a:cxn ang="0">
                  <a:pos x="6" y="33"/>
                </a:cxn>
                <a:cxn ang="0">
                  <a:pos x="42" y="1"/>
                </a:cxn>
              </a:cxnLst>
              <a:rect l="0" t="0" r="r" b="b"/>
              <a:pathLst>
                <a:path w="122" h="120">
                  <a:moveTo>
                    <a:pt x="42" y="1"/>
                  </a:moveTo>
                  <a:cubicBezTo>
                    <a:pt x="57" y="0"/>
                    <a:pt x="57" y="3"/>
                    <a:pt x="73" y="9"/>
                  </a:cubicBezTo>
                  <a:cubicBezTo>
                    <a:pt x="89" y="16"/>
                    <a:pt x="117" y="24"/>
                    <a:pt x="120" y="45"/>
                  </a:cubicBezTo>
                  <a:cubicBezTo>
                    <a:pt x="122" y="57"/>
                    <a:pt x="121" y="67"/>
                    <a:pt x="117" y="78"/>
                  </a:cubicBezTo>
                  <a:cubicBezTo>
                    <a:pt x="112" y="90"/>
                    <a:pt x="106" y="120"/>
                    <a:pt x="80" y="117"/>
                  </a:cubicBezTo>
                  <a:cubicBezTo>
                    <a:pt x="54" y="115"/>
                    <a:pt x="39" y="109"/>
                    <a:pt x="28" y="104"/>
                  </a:cubicBezTo>
                  <a:cubicBezTo>
                    <a:pt x="0" y="90"/>
                    <a:pt x="3" y="48"/>
                    <a:pt x="6" y="33"/>
                  </a:cubicBezTo>
                  <a:cubicBezTo>
                    <a:pt x="11" y="9"/>
                    <a:pt x="22" y="2"/>
                    <a:pt x="42" y="1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34" name="Freeform 334"/>
            <p:cNvSpPr>
              <a:spLocks/>
            </p:cNvSpPr>
            <p:nvPr/>
          </p:nvSpPr>
          <p:spPr bwMode="auto">
            <a:xfrm>
              <a:off x="352" y="1642"/>
              <a:ext cx="241" cy="242"/>
            </a:xfrm>
            <a:custGeom>
              <a:avLst/>
              <a:gdLst/>
              <a:ahLst/>
              <a:cxnLst>
                <a:cxn ang="0">
                  <a:pos x="99" y="29"/>
                </a:cxn>
                <a:cxn ang="0">
                  <a:pos x="122" y="76"/>
                </a:cxn>
                <a:cxn ang="0">
                  <a:pos x="62" y="110"/>
                </a:cxn>
                <a:cxn ang="0">
                  <a:pos x="14" y="83"/>
                </a:cxn>
                <a:cxn ang="0">
                  <a:pos x="5" y="26"/>
                </a:cxn>
                <a:cxn ang="0">
                  <a:pos x="57" y="4"/>
                </a:cxn>
                <a:cxn ang="0">
                  <a:pos x="99" y="29"/>
                </a:cxn>
              </a:cxnLst>
              <a:rect l="0" t="0" r="r" b="b"/>
              <a:pathLst>
                <a:path w="123" h="116">
                  <a:moveTo>
                    <a:pt x="99" y="29"/>
                  </a:moveTo>
                  <a:cubicBezTo>
                    <a:pt x="118" y="42"/>
                    <a:pt x="123" y="61"/>
                    <a:pt x="122" y="76"/>
                  </a:cubicBezTo>
                  <a:cubicBezTo>
                    <a:pt x="121" y="91"/>
                    <a:pt x="92" y="116"/>
                    <a:pt x="62" y="110"/>
                  </a:cubicBezTo>
                  <a:cubicBezTo>
                    <a:pt x="33" y="104"/>
                    <a:pt x="24" y="93"/>
                    <a:pt x="14" y="83"/>
                  </a:cubicBezTo>
                  <a:cubicBezTo>
                    <a:pt x="4" y="73"/>
                    <a:pt x="0" y="41"/>
                    <a:pt x="5" y="26"/>
                  </a:cubicBezTo>
                  <a:cubicBezTo>
                    <a:pt x="9" y="13"/>
                    <a:pt x="45" y="0"/>
                    <a:pt x="57" y="4"/>
                  </a:cubicBezTo>
                  <a:cubicBezTo>
                    <a:pt x="89" y="15"/>
                    <a:pt x="89" y="23"/>
                    <a:pt x="99" y="29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35" name="Freeform 335"/>
            <p:cNvSpPr>
              <a:spLocks/>
            </p:cNvSpPr>
            <p:nvPr/>
          </p:nvSpPr>
          <p:spPr bwMode="auto">
            <a:xfrm>
              <a:off x="334" y="1865"/>
              <a:ext cx="267" cy="226"/>
            </a:xfrm>
            <a:custGeom>
              <a:avLst/>
              <a:gdLst/>
              <a:ahLst/>
              <a:cxnLst>
                <a:cxn ang="0">
                  <a:pos x="1" y="33"/>
                </a:cxn>
                <a:cxn ang="0">
                  <a:pos x="26" y="3"/>
                </a:cxn>
                <a:cxn ang="0">
                  <a:pos x="63" y="3"/>
                </a:cxn>
                <a:cxn ang="0">
                  <a:pos x="104" y="18"/>
                </a:cxn>
                <a:cxn ang="0">
                  <a:pos x="136" y="55"/>
                </a:cxn>
                <a:cxn ang="0">
                  <a:pos x="109" y="97"/>
                </a:cxn>
                <a:cxn ang="0">
                  <a:pos x="48" y="106"/>
                </a:cxn>
                <a:cxn ang="0">
                  <a:pos x="1" y="33"/>
                </a:cxn>
              </a:cxnLst>
              <a:rect l="0" t="0" r="r" b="b"/>
              <a:pathLst>
                <a:path w="136" h="108">
                  <a:moveTo>
                    <a:pt x="1" y="33"/>
                  </a:moveTo>
                  <a:cubicBezTo>
                    <a:pt x="3" y="17"/>
                    <a:pt x="12" y="9"/>
                    <a:pt x="26" y="3"/>
                  </a:cubicBezTo>
                  <a:cubicBezTo>
                    <a:pt x="31" y="1"/>
                    <a:pt x="45" y="0"/>
                    <a:pt x="63" y="3"/>
                  </a:cubicBezTo>
                  <a:cubicBezTo>
                    <a:pt x="80" y="4"/>
                    <a:pt x="101" y="18"/>
                    <a:pt x="104" y="18"/>
                  </a:cubicBezTo>
                  <a:cubicBezTo>
                    <a:pt x="121" y="27"/>
                    <a:pt x="136" y="39"/>
                    <a:pt x="136" y="55"/>
                  </a:cubicBezTo>
                  <a:cubicBezTo>
                    <a:pt x="135" y="73"/>
                    <a:pt x="129" y="88"/>
                    <a:pt x="109" y="97"/>
                  </a:cubicBezTo>
                  <a:cubicBezTo>
                    <a:pt x="92" y="105"/>
                    <a:pt x="68" y="108"/>
                    <a:pt x="48" y="106"/>
                  </a:cubicBezTo>
                  <a:cubicBezTo>
                    <a:pt x="21" y="102"/>
                    <a:pt x="0" y="49"/>
                    <a:pt x="1" y="33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36" name="Freeform 336"/>
            <p:cNvSpPr>
              <a:spLocks/>
            </p:cNvSpPr>
            <p:nvPr/>
          </p:nvSpPr>
          <p:spPr bwMode="auto">
            <a:xfrm>
              <a:off x="338" y="2233"/>
              <a:ext cx="204" cy="247"/>
            </a:xfrm>
            <a:custGeom>
              <a:avLst/>
              <a:gdLst/>
              <a:ahLst/>
              <a:cxnLst>
                <a:cxn ang="0">
                  <a:pos x="50" y="112"/>
                </a:cxn>
                <a:cxn ang="0">
                  <a:pos x="2" y="73"/>
                </a:cxn>
                <a:cxn ang="0">
                  <a:pos x="10" y="34"/>
                </a:cxn>
                <a:cxn ang="0">
                  <a:pos x="43" y="6"/>
                </a:cxn>
                <a:cxn ang="0">
                  <a:pos x="70" y="4"/>
                </a:cxn>
                <a:cxn ang="0">
                  <a:pos x="94" y="27"/>
                </a:cxn>
                <a:cxn ang="0">
                  <a:pos x="103" y="50"/>
                </a:cxn>
                <a:cxn ang="0">
                  <a:pos x="100" y="89"/>
                </a:cxn>
                <a:cxn ang="0">
                  <a:pos x="50" y="112"/>
                </a:cxn>
              </a:cxnLst>
              <a:rect l="0" t="0" r="r" b="b"/>
              <a:pathLst>
                <a:path w="104" h="118">
                  <a:moveTo>
                    <a:pt x="50" y="112"/>
                  </a:moveTo>
                  <a:cubicBezTo>
                    <a:pt x="30" y="107"/>
                    <a:pt x="6" y="92"/>
                    <a:pt x="2" y="73"/>
                  </a:cubicBezTo>
                  <a:cubicBezTo>
                    <a:pt x="0" y="63"/>
                    <a:pt x="6" y="44"/>
                    <a:pt x="10" y="34"/>
                  </a:cubicBezTo>
                  <a:cubicBezTo>
                    <a:pt x="14" y="24"/>
                    <a:pt x="34" y="7"/>
                    <a:pt x="43" y="6"/>
                  </a:cubicBezTo>
                  <a:cubicBezTo>
                    <a:pt x="52" y="5"/>
                    <a:pt x="62" y="0"/>
                    <a:pt x="70" y="4"/>
                  </a:cubicBezTo>
                  <a:cubicBezTo>
                    <a:pt x="78" y="8"/>
                    <a:pt x="91" y="22"/>
                    <a:pt x="94" y="27"/>
                  </a:cubicBezTo>
                  <a:cubicBezTo>
                    <a:pt x="97" y="32"/>
                    <a:pt x="101" y="36"/>
                    <a:pt x="103" y="50"/>
                  </a:cubicBezTo>
                  <a:cubicBezTo>
                    <a:pt x="104" y="57"/>
                    <a:pt x="102" y="80"/>
                    <a:pt x="100" y="89"/>
                  </a:cubicBezTo>
                  <a:cubicBezTo>
                    <a:pt x="96" y="107"/>
                    <a:pt x="67" y="118"/>
                    <a:pt x="50" y="1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37" name="Freeform 337"/>
            <p:cNvSpPr>
              <a:spLocks/>
            </p:cNvSpPr>
            <p:nvPr/>
          </p:nvSpPr>
          <p:spPr bwMode="auto">
            <a:xfrm>
              <a:off x="372" y="2467"/>
              <a:ext cx="217" cy="247"/>
            </a:xfrm>
            <a:custGeom>
              <a:avLst/>
              <a:gdLst/>
              <a:ahLst/>
              <a:cxnLst>
                <a:cxn ang="0">
                  <a:pos x="58" y="118"/>
                </a:cxn>
                <a:cxn ang="0">
                  <a:pos x="2" y="75"/>
                </a:cxn>
                <a:cxn ang="0">
                  <a:pos x="9" y="28"/>
                </a:cxn>
                <a:cxn ang="0">
                  <a:pos x="50" y="2"/>
                </a:cxn>
                <a:cxn ang="0">
                  <a:pos x="93" y="19"/>
                </a:cxn>
                <a:cxn ang="0">
                  <a:pos x="105" y="55"/>
                </a:cxn>
                <a:cxn ang="0">
                  <a:pos x="103" y="89"/>
                </a:cxn>
                <a:cxn ang="0">
                  <a:pos x="58" y="118"/>
                </a:cxn>
              </a:cxnLst>
              <a:rect l="0" t="0" r="r" b="b"/>
              <a:pathLst>
                <a:path w="111" h="118">
                  <a:moveTo>
                    <a:pt x="58" y="118"/>
                  </a:moveTo>
                  <a:cubicBezTo>
                    <a:pt x="31" y="117"/>
                    <a:pt x="4" y="102"/>
                    <a:pt x="2" y="75"/>
                  </a:cubicBezTo>
                  <a:cubicBezTo>
                    <a:pt x="0" y="59"/>
                    <a:pt x="5" y="36"/>
                    <a:pt x="9" y="28"/>
                  </a:cubicBezTo>
                  <a:cubicBezTo>
                    <a:pt x="15" y="15"/>
                    <a:pt x="27" y="2"/>
                    <a:pt x="50" y="2"/>
                  </a:cubicBezTo>
                  <a:cubicBezTo>
                    <a:pt x="84" y="0"/>
                    <a:pt x="89" y="11"/>
                    <a:pt x="93" y="19"/>
                  </a:cubicBezTo>
                  <a:cubicBezTo>
                    <a:pt x="97" y="27"/>
                    <a:pt x="104" y="42"/>
                    <a:pt x="105" y="55"/>
                  </a:cubicBezTo>
                  <a:cubicBezTo>
                    <a:pt x="105" y="69"/>
                    <a:pt x="111" y="77"/>
                    <a:pt x="103" y="89"/>
                  </a:cubicBezTo>
                  <a:cubicBezTo>
                    <a:pt x="98" y="99"/>
                    <a:pt x="90" y="115"/>
                    <a:pt x="58" y="118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38" name="Freeform 338"/>
            <p:cNvSpPr>
              <a:spLocks/>
            </p:cNvSpPr>
            <p:nvPr/>
          </p:nvSpPr>
          <p:spPr bwMode="auto">
            <a:xfrm>
              <a:off x="420" y="2707"/>
              <a:ext cx="226" cy="243"/>
            </a:xfrm>
            <a:custGeom>
              <a:avLst/>
              <a:gdLst/>
              <a:ahLst/>
              <a:cxnLst>
                <a:cxn ang="0">
                  <a:pos x="60" y="114"/>
                </a:cxn>
                <a:cxn ang="0">
                  <a:pos x="12" y="95"/>
                </a:cxn>
                <a:cxn ang="0">
                  <a:pos x="2" y="69"/>
                </a:cxn>
                <a:cxn ang="0">
                  <a:pos x="13" y="24"/>
                </a:cxn>
                <a:cxn ang="0">
                  <a:pos x="49" y="2"/>
                </a:cxn>
                <a:cxn ang="0">
                  <a:pos x="83" y="10"/>
                </a:cxn>
                <a:cxn ang="0">
                  <a:pos x="105" y="39"/>
                </a:cxn>
                <a:cxn ang="0">
                  <a:pos x="97" y="95"/>
                </a:cxn>
                <a:cxn ang="0">
                  <a:pos x="60" y="114"/>
                </a:cxn>
              </a:cxnLst>
              <a:rect l="0" t="0" r="r" b="b"/>
              <a:pathLst>
                <a:path w="115" h="116">
                  <a:moveTo>
                    <a:pt x="60" y="114"/>
                  </a:moveTo>
                  <a:cubicBezTo>
                    <a:pt x="41" y="114"/>
                    <a:pt x="19" y="104"/>
                    <a:pt x="12" y="95"/>
                  </a:cubicBezTo>
                  <a:cubicBezTo>
                    <a:pt x="4" y="84"/>
                    <a:pt x="2" y="75"/>
                    <a:pt x="2" y="69"/>
                  </a:cubicBezTo>
                  <a:cubicBezTo>
                    <a:pt x="0" y="57"/>
                    <a:pt x="5" y="36"/>
                    <a:pt x="13" y="24"/>
                  </a:cubicBezTo>
                  <a:cubicBezTo>
                    <a:pt x="21" y="11"/>
                    <a:pt x="36" y="5"/>
                    <a:pt x="49" y="2"/>
                  </a:cubicBezTo>
                  <a:cubicBezTo>
                    <a:pt x="61" y="0"/>
                    <a:pt x="75" y="5"/>
                    <a:pt x="83" y="10"/>
                  </a:cubicBezTo>
                  <a:cubicBezTo>
                    <a:pt x="92" y="15"/>
                    <a:pt x="102" y="34"/>
                    <a:pt x="105" y="39"/>
                  </a:cubicBezTo>
                  <a:cubicBezTo>
                    <a:pt x="113" y="50"/>
                    <a:pt x="115" y="75"/>
                    <a:pt x="97" y="95"/>
                  </a:cubicBezTo>
                  <a:cubicBezTo>
                    <a:pt x="91" y="102"/>
                    <a:pt x="74" y="116"/>
                    <a:pt x="60" y="114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39" name="Freeform 339"/>
            <p:cNvSpPr>
              <a:spLocks/>
            </p:cNvSpPr>
            <p:nvPr/>
          </p:nvSpPr>
          <p:spPr bwMode="auto">
            <a:xfrm>
              <a:off x="489" y="2939"/>
              <a:ext cx="180" cy="170"/>
            </a:xfrm>
            <a:custGeom>
              <a:avLst/>
              <a:gdLst/>
              <a:ahLst/>
              <a:cxnLst>
                <a:cxn ang="0">
                  <a:pos x="53" y="81"/>
                </a:cxn>
                <a:cxn ang="0">
                  <a:pos x="7" y="60"/>
                </a:cxn>
                <a:cxn ang="0">
                  <a:pos x="26" y="8"/>
                </a:cxn>
                <a:cxn ang="0">
                  <a:pos x="77" y="9"/>
                </a:cxn>
                <a:cxn ang="0">
                  <a:pos x="89" y="39"/>
                </a:cxn>
                <a:cxn ang="0">
                  <a:pos x="53" y="81"/>
                </a:cxn>
              </a:cxnLst>
              <a:rect l="0" t="0" r="r" b="b"/>
              <a:pathLst>
                <a:path w="92" h="81">
                  <a:moveTo>
                    <a:pt x="53" y="81"/>
                  </a:moveTo>
                  <a:cubicBezTo>
                    <a:pt x="37" y="81"/>
                    <a:pt x="10" y="70"/>
                    <a:pt x="7" y="60"/>
                  </a:cubicBezTo>
                  <a:cubicBezTo>
                    <a:pt x="0" y="41"/>
                    <a:pt x="12" y="19"/>
                    <a:pt x="26" y="8"/>
                  </a:cubicBezTo>
                  <a:cubicBezTo>
                    <a:pt x="33" y="0"/>
                    <a:pt x="70" y="4"/>
                    <a:pt x="77" y="9"/>
                  </a:cubicBezTo>
                  <a:cubicBezTo>
                    <a:pt x="84" y="14"/>
                    <a:pt x="92" y="28"/>
                    <a:pt x="89" y="39"/>
                  </a:cubicBezTo>
                  <a:cubicBezTo>
                    <a:pt x="86" y="50"/>
                    <a:pt x="68" y="80"/>
                    <a:pt x="53" y="81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40" name="Freeform 340"/>
            <p:cNvSpPr>
              <a:spLocks/>
            </p:cNvSpPr>
            <p:nvPr/>
          </p:nvSpPr>
          <p:spPr bwMode="auto">
            <a:xfrm>
              <a:off x="656" y="3198"/>
              <a:ext cx="152" cy="176"/>
            </a:xfrm>
            <a:custGeom>
              <a:avLst/>
              <a:gdLst/>
              <a:ahLst/>
              <a:cxnLst>
                <a:cxn ang="0">
                  <a:pos x="2" y="62"/>
                </a:cxn>
                <a:cxn ang="0">
                  <a:pos x="17" y="13"/>
                </a:cxn>
                <a:cxn ang="0">
                  <a:pos x="62" y="7"/>
                </a:cxn>
                <a:cxn ang="0">
                  <a:pos x="69" y="61"/>
                </a:cxn>
                <a:cxn ang="0">
                  <a:pos x="26" y="83"/>
                </a:cxn>
                <a:cxn ang="0">
                  <a:pos x="2" y="62"/>
                </a:cxn>
              </a:cxnLst>
              <a:rect l="0" t="0" r="r" b="b"/>
              <a:pathLst>
                <a:path w="78" h="84">
                  <a:moveTo>
                    <a:pt x="2" y="62"/>
                  </a:moveTo>
                  <a:cubicBezTo>
                    <a:pt x="0" y="49"/>
                    <a:pt x="9" y="17"/>
                    <a:pt x="17" y="13"/>
                  </a:cubicBezTo>
                  <a:cubicBezTo>
                    <a:pt x="25" y="9"/>
                    <a:pt x="54" y="0"/>
                    <a:pt x="62" y="7"/>
                  </a:cubicBezTo>
                  <a:cubicBezTo>
                    <a:pt x="73" y="16"/>
                    <a:pt x="78" y="43"/>
                    <a:pt x="69" y="61"/>
                  </a:cubicBezTo>
                  <a:cubicBezTo>
                    <a:pt x="58" y="83"/>
                    <a:pt x="34" y="83"/>
                    <a:pt x="26" y="83"/>
                  </a:cubicBezTo>
                  <a:cubicBezTo>
                    <a:pt x="13" y="84"/>
                    <a:pt x="3" y="69"/>
                    <a:pt x="2" y="6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41" name="Freeform 341"/>
            <p:cNvSpPr>
              <a:spLocks/>
            </p:cNvSpPr>
            <p:nvPr/>
          </p:nvSpPr>
          <p:spPr bwMode="auto">
            <a:xfrm>
              <a:off x="779" y="3278"/>
              <a:ext cx="119" cy="142"/>
            </a:xfrm>
            <a:custGeom>
              <a:avLst/>
              <a:gdLst/>
              <a:ahLst/>
              <a:cxnLst>
                <a:cxn ang="0">
                  <a:pos x="58" y="12"/>
                </a:cxn>
                <a:cxn ang="0">
                  <a:pos x="59" y="52"/>
                </a:cxn>
                <a:cxn ang="0">
                  <a:pos x="23" y="62"/>
                </a:cxn>
                <a:cxn ang="0">
                  <a:pos x="5" y="26"/>
                </a:cxn>
                <a:cxn ang="0">
                  <a:pos x="38" y="0"/>
                </a:cxn>
                <a:cxn ang="0">
                  <a:pos x="58" y="12"/>
                </a:cxn>
              </a:cxnLst>
              <a:rect l="0" t="0" r="r" b="b"/>
              <a:pathLst>
                <a:path w="61" h="68">
                  <a:moveTo>
                    <a:pt x="58" y="12"/>
                  </a:moveTo>
                  <a:cubicBezTo>
                    <a:pt x="61" y="24"/>
                    <a:pt x="61" y="44"/>
                    <a:pt x="59" y="52"/>
                  </a:cubicBezTo>
                  <a:cubicBezTo>
                    <a:pt x="50" y="64"/>
                    <a:pt x="34" y="68"/>
                    <a:pt x="23" y="62"/>
                  </a:cubicBezTo>
                  <a:cubicBezTo>
                    <a:pt x="12" y="56"/>
                    <a:pt x="0" y="44"/>
                    <a:pt x="5" y="26"/>
                  </a:cubicBezTo>
                  <a:cubicBezTo>
                    <a:pt x="6" y="20"/>
                    <a:pt x="31" y="1"/>
                    <a:pt x="38" y="0"/>
                  </a:cubicBezTo>
                  <a:cubicBezTo>
                    <a:pt x="47" y="0"/>
                    <a:pt x="57" y="4"/>
                    <a:pt x="58" y="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42" name="Freeform 342"/>
            <p:cNvSpPr>
              <a:spLocks/>
            </p:cNvSpPr>
            <p:nvPr/>
          </p:nvSpPr>
          <p:spPr bwMode="auto">
            <a:xfrm>
              <a:off x="893" y="3307"/>
              <a:ext cx="113" cy="146"/>
            </a:xfrm>
            <a:custGeom>
              <a:avLst/>
              <a:gdLst/>
              <a:ahLst/>
              <a:cxnLst>
                <a:cxn ang="0">
                  <a:pos x="23" y="66"/>
                </a:cxn>
                <a:cxn ang="0">
                  <a:pos x="4" y="34"/>
                </a:cxn>
                <a:cxn ang="0">
                  <a:pos x="39" y="3"/>
                </a:cxn>
                <a:cxn ang="0">
                  <a:pos x="58" y="41"/>
                </a:cxn>
                <a:cxn ang="0">
                  <a:pos x="23" y="66"/>
                </a:cxn>
              </a:cxnLst>
              <a:rect l="0" t="0" r="r" b="b"/>
              <a:pathLst>
                <a:path w="58" h="70">
                  <a:moveTo>
                    <a:pt x="23" y="66"/>
                  </a:moveTo>
                  <a:cubicBezTo>
                    <a:pt x="13" y="64"/>
                    <a:pt x="0" y="43"/>
                    <a:pt x="4" y="34"/>
                  </a:cubicBezTo>
                  <a:cubicBezTo>
                    <a:pt x="9" y="25"/>
                    <a:pt x="21" y="0"/>
                    <a:pt x="39" y="3"/>
                  </a:cubicBezTo>
                  <a:cubicBezTo>
                    <a:pt x="53" y="5"/>
                    <a:pt x="58" y="33"/>
                    <a:pt x="58" y="41"/>
                  </a:cubicBezTo>
                  <a:cubicBezTo>
                    <a:pt x="58" y="48"/>
                    <a:pt x="34" y="70"/>
                    <a:pt x="23" y="66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43" name="Freeform 343"/>
            <p:cNvSpPr>
              <a:spLocks/>
            </p:cNvSpPr>
            <p:nvPr/>
          </p:nvSpPr>
          <p:spPr bwMode="auto">
            <a:xfrm>
              <a:off x="567" y="3084"/>
              <a:ext cx="155" cy="163"/>
            </a:xfrm>
            <a:custGeom>
              <a:avLst/>
              <a:gdLst/>
              <a:ahLst/>
              <a:cxnLst>
                <a:cxn ang="0">
                  <a:pos x="9" y="67"/>
                </a:cxn>
                <a:cxn ang="0">
                  <a:pos x="17" y="11"/>
                </a:cxn>
                <a:cxn ang="0">
                  <a:pos x="66" y="4"/>
                </a:cxn>
                <a:cxn ang="0">
                  <a:pos x="77" y="27"/>
                </a:cxn>
                <a:cxn ang="0">
                  <a:pos x="59" y="69"/>
                </a:cxn>
                <a:cxn ang="0">
                  <a:pos x="9" y="67"/>
                </a:cxn>
              </a:cxnLst>
              <a:rect l="0" t="0" r="r" b="b"/>
              <a:pathLst>
                <a:path w="79" h="78">
                  <a:moveTo>
                    <a:pt x="9" y="67"/>
                  </a:moveTo>
                  <a:cubicBezTo>
                    <a:pt x="0" y="57"/>
                    <a:pt x="7" y="19"/>
                    <a:pt x="17" y="11"/>
                  </a:cubicBezTo>
                  <a:cubicBezTo>
                    <a:pt x="27" y="4"/>
                    <a:pt x="61" y="0"/>
                    <a:pt x="66" y="4"/>
                  </a:cubicBezTo>
                  <a:cubicBezTo>
                    <a:pt x="71" y="8"/>
                    <a:pt x="79" y="15"/>
                    <a:pt x="77" y="27"/>
                  </a:cubicBezTo>
                  <a:cubicBezTo>
                    <a:pt x="75" y="39"/>
                    <a:pt x="66" y="64"/>
                    <a:pt x="59" y="69"/>
                  </a:cubicBezTo>
                  <a:cubicBezTo>
                    <a:pt x="49" y="76"/>
                    <a:pt x="17" y="78"/>
                    <a:pt x="9" y="6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44" name="Freeform 344"/>
            <p:cNvSpPr>
              <a:spLocks/>
            </p:cNvSpPr>
            <p:nvPr/>
          </p:nvSpPr>
          <p:spPr bwMode="auto">
            <a:xfrm>
              <a:off x="848" y="893"/>
              <a:ext cx="139" cy="53"/>
            </a:xfrm>
            <a:custGeom>
              <a:avLst/>
              <a:gdLst/>
              <a:ahLst/>
              <a:cxnLst>
                <a:cxn ang="0">
                  <a:pos x="71" y="6"/>
                </a:cxn>
                <a:cxn ang="0">
                  <a:pos x="0" y="25"/>
                </a:cxn>
              </a:cxnLst>
              <a:rect l="0" t="0" r="r" b="b"/>
              <a:pathLst>
                <a:path w="71" h="25">
                  <a:moveTo>
                    <a:pt x="71" y="6"/>
                  </a:moveTo>
                  <a:cubicBezTo>
                    <a:pt x="47" y="0"/>
                    <a:pt x="0" y="18"/>
                    <a:pt x="0" y="2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45" name="Freeform 345"/>
            <p:cNvSpPr>
              <a:spLocks/>
            </p:cNvSpPr>
            <p:nvPr/>
          </p:nvSpPr>
          <p:spPr bwMode="auto">
            <a:xfrm>
              <a:off x="736" y="958"/>
              <a:ext cx="76" cy="61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1" y="29"/>
                </a:cxn>
              </a:cxnLst>
              <a:rect l="0" t="0" r="r" b="b"/>
              <a:pathLst>
                <a:path w="39" h="29">
                  <a:moveTo>
                    <a:pt x="39" y="0"/>
                  </a:moveTo>
                  <a:cubicBezTo>
                    <a:pt x="10" y="3"/>
                    <a:pt x="0" y="15"/>
                    <a:pt x="1" y="29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46" name="Freeform 346"/>
            <p:cNvSpPr>
              <a:spLocks/>
            </p:cNvSpPr>
            <p:nvPr/>
          </p:nvSpPr>
          <p:spPr bwMode="auto">
            <a:xfrm>
              <a:off x="632" y="1048"/>
              <a:ext cx="71" cy="79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7" y="11"/>
                </a:cxn>
                <a:cxn ang="0">
                  <a:pos x="1" y="38"/>
                </a:cxn>
              </a:cxnLst>
              <a:rect l="0" t="0" r="r" b="b"/>
              <a:pathLst>
                <a:path w="36" h="38">
                  <a:moveTo>
                    <a:pt x="36" y="0"/>
                  </a:moveTo>
                  <a:cubicBezTo>
                    <a:pt x="29" y="5"/>
                    <a:pt x="14" y="0"/>
                    <a:pt x="7" y="11"/>
                  </a:cubicBezTo>
                  <a:cubicBezTo>
                    <a:pt x="0" y="22"/>
                    <a:pt x="3" y="27"/>
                    <a:pt x="1" y="3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47" name="Freeform 347"/>
            <p:cNvSpPr>
              <a:spLocks/>
            </p:cNvSpPr>
            <p:nvPr/>
          </p:nvSpPr>
          <p:spPr bwMode="auto">
            <a:xfrm>
              <a:off x="642" y="1211"/>
              <a:ext cx="41" cy="92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7" y="33"/>
                </a:cxn>
                <a:cxn ang="0">
                  <a:pos x="0" y="44"/>
                </a:cxn>
              </a:cxnLst>
              <a:rect l="0" t="0" r="r" b="b"/>
              <a:pathLst>
                <a:path w="21" h="44">
                  <a:moveTo>
                    <a:pt x="9" y="0"/>
                  </a:moveTo>
                  <a:cubicBezTo>
                    <a:pt x="17" y="12"/>
                    <a:pt x="21" y="27"/>
                    <a:pt x="17" y="33"/>
                  </a:cubicBezTo>
                  <a:cubicBezTo>
                    <a:pt x="14" y="37"/>
                    <a:pt x="8" y="42"/>
                    <a:pt x="0" y="4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48" name="Freeform 348"/>
            <p:cNvSpPr>
              <a:spLocks/>
            </p:cNvSpPr>
            <p:nvPr/>
          </p:nvSpPr>
          <p:spPr bwMode="auto">
            <a:xfrm>
              <a:off x="569" y="1357"/>
              <a:ext cx="59" cy="7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35"/>
                </a:cxn>
              </a:cxnLst>
              <a:rect l="0" t="0" r="r" b="b"/>
              <a:pathLst>
                <a:path w="30" h="35">
                  <a:moveTo>
                    <a:pt x="18" y="0"/>
                  </a:moveTo>
                  <a:cubicBezTo>
                    <a:pt x="27" y="13"/>
                    <a:pt x="30" y="30"/>
                    <a:pt x="0" y="3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49" name="Freeform 349"/>
            <p:cNvSpPr>
              <a:spLocks/>
            </p:cNvSpPr>
            <p:nvPr/>
          </p:nvSpPr>
          <p:spPr bwMode="auto">
            <a:xfrm>
              <a:off x="585" y="1334"/>
              <a:ext cx="8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3" y="2"/>
                    <a:pt x="4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50" name="Freeform 350"/>
            <p:cNvSpPr>
              <a:spLocks/>
            </p:cNvSpPr>
            <p:nvPr/>
          </p:nvSpPr>
          <p:spPr bwMode="auto">
            <a:xfrm>
              <a:off x="614" y="1232"/>
              <a:ext cx="47" cy="61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6" y="13"/>
                </a:cxn>
                <a:cxn ang="0">
                  <a:pos x="8" y="29"/>
                </a:cxn>
              </a:cxnLst>
              <a:rect l="0" t="0" r="r" b="b"/>
              <a:pathLst>
                <a:path w="24" h="29">
                  <a:moveTo>
                    <a:pt x="24" y="4"/>
                  </a:moveTo>
                  <a:cubicBezTo>
                    <a:pt x="18" y="4"/>
                    <a:pt x="12" y="0"/>
                    <a:pt x="6" y="13"/>
                  </a:cubicBezTo>
                  <a:cubicBezTo>
                    <a:pt x="0" y="26"/>
                    <a:pt x="5" y="27"/>
                    <a:pt x="8" y="2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51" name="Freeform 351"/>
            <p:cNvSpPr>
              <a:spLocks/>
            </p:cNvSpPr>
            <p:nvPr/>
          </p:nvSpPr>
          <p:spPr bwMode="auto">
            <a:xfrm>
              <a:off x="618" y="1213"/>
              <a:ext cx="20" cy="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16"/>
                </a:cxn>
              </a:cxnLst>
              <a:rect l="0" t="0" r="r" b="b"/>
              <a:pathLst>
                <a:path w="10" h="16">
                  <a:moveTo>
                    <a:pt x="0" y="0"/>
                  </a:moveTo>
                  <a:cubicBezTo>
                    <a:pt x="4" y="7"/>
                    <a:pt x="10" y="10"/>
                    <a:pt x="7" y="1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52" name="Freeform 352"/>
            <p:cNvSpPr>
              <a:spLocks/>
            </p:cNvSpPr>
            <p:nvPr/>
          </p:nvSpPr>
          <p:spPr bwMode="auto">
            <a:xfrm>
              <a:off x="573" y="1280"/>
              <a:ext cx="8" cy="2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0" y="0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53" name="Freeform 353"/>
            <p:cNvSpPr>
              <a:spLocks/>
            </p:cNvSpPr>
            <p:nvPr/>
          </p:nvSpPr>
          <p:spPr bwMode="auto">
            <a:xfrm>
              <a:off x="591" y="1276"/>
              <a:ext cx="29" cy="8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4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0" y="2"/>
                    <a:pt x="5" y="3"/>
                    <a:pt x="0" y="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54" name="Freeform 354"/>
            <p:cNvSpPr>
              <a:spLocks/>
            </p:cNvSpPr>
            <p:nvPr/>
          </p:nvSpPr>
          <p:spPr bwMode="auto">
            <a:xfrm>
              <a:off x="546" y="1362"/>
              <a:ext cx="49" cy="52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4" y="10"/>
                </a:cxn>
                <a:cxn ang="0">
                  <a:pos x="8" y="25"/>
                </a:cxn>
              </a:cxnLst>
              <a:rect l="0" t="0" r="r" b="b"/>
              <a:pathLst>
                <a:path w="25" h="25">
                  <a:moveTo>
                    <a:pt x="25" y="2"/>
                  </a:moveTo>
                  <a:cubicBezTo>
                    <a:pt x="15" y="2"/>
                    <a:pt x="9" y="0"/>
                    <a:pt x="4" y="10"/>
                  </a:cubicBezTo>
                  <a:cubicBezTo>
                    <a:pt x="0" y="20"/>
                    <a:pt x="1" y="22"/>
                    <a:pt x="8" y="25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55" name="Freeform 355"/>
            <p:cNvSpPr>
              <a:spLocks/>
            </p:cNvSpPr>
            <p:nvPr/>
          </p:nvSpPr>
          <p:spPr bwMode="auto">
            <a:xfrm>
              <a:off x="516" y="1345"/>
              <a:ext cx="46" cy="71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9" y="18"/>
                </a:cxn>
                <a:cxn ang="0">
                  <a:pos x="0" y="34"/>
                </a:cxn>
              </a:cxnLst>
              <a:rect l="0" t="0" r="r" b="b"/>
              <a:pathLst>
                <a:path w="23" h="34">
                  <a:moveTo>
                    <a:pt x="14" y="0"/>
                  </a:moveTo>
                  <a:cubicBezTo>
                    <a:pt x="19" y="4"/>
                    <a:pt x="23" y="8"/>
                    <a:pt x="19" y="18"/>
                  </a:cubicBezTo>
                  <a:cubicBezTo>
                    <a:pt x="14" y="30"/>
                    <a:pt x="6" y="33"/>
                    <a:pt x="0" y="3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56" name="Freeform 356"/>
            <p:cNvSpPr>
              <a:spLocks/>
            </p:cNvSpPr>
            <p:nvPr/>
          </p:nvSpPr>
          <p:spPr bwMode="auto">
            <a:xfrm>
              <a:off x="565" y="1178"/>
              <a:ext cx="47" cy="89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0" y="43"/>
                </a:cxn>
              </a:cxnLst>
              <a:rect l="0" t="0" r="r" b="b"/>
              <a:pathLst>
                <a:path w="24" h="43">
                  <a:moveTo>
                    <a:pt x="24" y="0"/>
                  </a:moveTo>
                  <a:cubicBezTo>
                    <a:pt x="11" y="10"/>
                    <a:pt x="0" y="10"/>
                    <a:pt x="0" y="43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57" name="Freeform 357"/>
            <p:cNvSpPr>
              <a:spLocks/>
            </p:cNvSpPr>
            <p:nvPr/>
          </p:nvSpPr>
          <p:spPr bwMode="auto">
            <a:xfrm>
              <a:off x="479" y="1309"/>
              <a:ext cx="59" cy="9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7" y="45"/>
                </a:cxn>
              </a:cxnLst>
              <a:rect l="0" t="0" r="r" b="b"/>
              <a:pathLst>
                <a:path w="30" h="45">
                  <a:moveTo>
                    <a:pt x="30" y="0"/>
                  </a:moveTo>
                  <a:cubicBezTo>
                    <a:pt x="17" y="6"/>
                    <a:pt x="0" y="14"/>
                    <a:pt x="7" y="4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58" name="Freeform 358"/>
            <p:cNvSpPr>
              <a:spLocks/>
            </p:cNvSpPr>
            <p:nvPr/>
          </p:nvSpPr>
          <p:spPr bwMode="auto">
            <a:xfrm>
              <a:off x="528" y="1466"/>
              <a:ext cx="39" cy="1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31"/>
                </a:cxn>
                <a:cxn ang="0">
                  <a:pos x="9" y="60"/>
                </a:cxn>
                <a:cxn ang="0">
                  <a:pos x="0" y="90"/>
                </a:cxn>
              </a:cxnLst>
              <a:rect l="0" t="0" r="r" b="b"/>
              <a:pathLst>
                <a:path w="20" h="90">
                  <a:moveTo>
                    <a:pt x="0" y="0"/>
                  </a:moveTo>
                  <a:cubicBezTo>
                    <a:pt x="9" y="10"/>
                    <a:pt x="17" y="22"/>
                    <a:pt x="17" y="31"/>
                  </a:cubicBezTo>
                  <a:cubicBezTo>
                    <a:pt x="17" y="39"/>
                    <a:pt x="15" y="56"/>
                    <a:pt x="9" y="60"/>
                  </a:cubicBezTo>
                  <a:cubicBezTo>
                    <a:pt x="14" y="62"/>
                    <a:pt x="20" y="75"/>
                    <a:pt x="0" y="9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59" name="Freeform 359"/>
            <p:cNvSpPr>
              <a:spLocks/>
            </p:cNvSpPr>
            <p:nvPr/>
          </p:nvSpPr>
          <p:spPr bwMode="auto">
            <a:xfrm>
              <a:off x="440" y="1466"/>
              <a:ext cx="82" cy="98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6" y="29"/>
                </a:cxn>
                <a:cxn ang="0">
                  <a:pos x="0" y="40"/>
                </a:cxn>
              </a:cxnLst>
              <a:rect l="0" t="0" r="r" b="b"/>
              <a:pathLst>
                <a:path w="42" h="47">
                  <a:moveTo>
                    <a:pt x="23" y="0"/>
                  </a:moveTo>
                  <a:cubicBezTo>
                    <a:pt x="30" y="8"/>
                    <a:pt x="42" y="17"/>
                    <a:pt x="36" y="29"/>
                  </a:cubicBezTo>
                  <a:cubicBezTo>
                    <a:pt x="30" y="40"/>
                    <a:pt x="25" y="47"/>
                    <a:pt x="0" y="4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60" name="Freeform 360"/>
            <p:cNvSpPr>
              <a:spLocks/>
            </p:cNvSpPr>
            <p:nvPr/>
          </p:nvSpPr>
          <p:spPr bwMode="auto">
            <a:xfrm>
              <a:off x="417" y="1445"/>
              <a:ext cx="50" cy="17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3" y="50"/>
                </a:cxn>
                <a:cxn ang="0">
                  <a:pos x="13" y="73"/>
                </a:cxn>
                <a:cxn ang="0">
                  <a:pos x="21" y="84"/>
                </a:cxn>
              </a:cxnLst>
              <a:rect l="0" t="0" r="r" b="b"/>
              <a:pathLst>
                <a:path w="26" h="84">
                  <a:moveTo>
                    <a:pt x="26" y="0"/>
                  </a:moveTo>
                  <a:cubicBezTo>
                    <a:pt x="9" y="14"/>
                    <a:pt x="0" y="35"/>
                    <a:pt x="13" y="50"/>
                  </a:cubicBezTo>
                  <a:cubicBezTo>
                    <a:pt x="8" y="56"/>
                    <a:pt x="9" y="66"/>
                    <a:pt x="13" y="73"/>
                  </a:cubicBezTo>
                  <a:cubicBezTo>
                    <a:pt x="13" y="79"/>
                    <a:pt x="12" y="80"/>
                    <a:pt x="21" y="8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61" name="Freeform 361"/>
            <p:cNvSpPr>
              <a:spLocks/>
            </p:cNvSpPr>
            <p:nvPr/>
          </p:nvSpPr>
          <p:spPr bwMode="auto">
            <a:xfrm>
              <a:off x="389" y="1690"/>
              <a:ext cx="59" cy="11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6" y="35"/>
                </a:cxn>
                <a:cxn ang="0">
                  <a:pos x="5" y="56"/>
                </a:cxn>
              </a:cxnLst>
              <a:rect l="0" t="0" r="r" b="b"/>
              <a:pathLst>
                <a:path w="30" h="56">
                  <a:moveTo>
                    <a:pt x="30" y="0"/>
                  </a:moveTo>
                  <a:cubicBezTo>
                    <a:pt x="15" y="6"/>
                    <a:pt x="2" y="13"/>
                    <a:pt x="6" y="35"/>
                  </a:cubicBezTo>
                  <a:cubicBezTo>
                    <a:pt x="2" y="43"/>
                    <a:pt x="0" y="52"/>
                    <a:pt x="5" y="56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62" name="Freeform 362"/>
            <p:cNvSpPr>
              <a:spLocks/>
            </p:cNvSpPr>
            <p:nvPr/>
          </p:nvSpPr>
          <p:spPr bwMode="auto">
            <a:xfrm>
              <a:off x="401" y="1696"/>
              <a:ext cx="94" cy="8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4" y="18"/>
                </a:cxn>
                <a:cxn ang="0">
                  <a:pos x="31" y="37"/>
                </a:cxn>
                <a:cxn ang="0">
                  <a:pos x="0" y="32"/>
                </a:cxn>
              </a:cxnLst>
              <a:rect l="0" t="0" r="r" b="b"/>
              <a:pathLst>
                <a:path w="48" h="40">
                  <a:moveTo>
                    <a:pt x="33" y="0"/>
                  </a:moveTo>
                  <a:cubicBezTo>
                    <a:pt x="39" y="7"/>
                    <a:pt x="48" y="13"/>
                    <a:pt x="44" y="18"/>
                  </a:cubicBezTo>
                  <a:cubicBezTo>
                    <a:pt x="40" y="23"/>
                    <a:pt x="43" y="34"/>
                    <a:pt x="31" y="37"/>
                  </a:cubicBezTo>
                  <a:cubicBezTo>
                    <a:pt x="20" y="40"/>
                    <a:pt x="4" y="28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63" name="Freeform 363"/>
            <p:cNvSpPr>
              <a:spLocks/>
            </p:cNvSpPr>
            <p:nvPr/>
          </p:nvSpPr>
          <p:spPr bwMode="auto">
            <a:xfrm>
              <a:off x="487" y="1719"/>
              <a:ext cx="20" cy="14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7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10" y="0"/>
                    <a:pt x="2" y="1"/>
                    <a:pt x="0" y="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64" name="Freeform 364"/>
            <p:cNvSpPr>
              <a:spLocks/>
            </p:cNvSpPr>
            <p:nvPr/>
          </p:nvSpPr>
          <p:spPr bwMode="auto">
            <a:xfrm>
              <a:off x="501" y="1696"/>
              <a:ext cx="41" cy="14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0" y="50"/>
                </a:cxn>
                <a:cxn ang="0">
                  <a:pos x="2" y="70"/>
                </a:cxn>
              </a:cxnLst>
              <a:rect l="0" t="0" r="r" b="b"/>
              <a:pathLst>
                <a:path w="21" h="70">
                  <a:moveTo>
                    <a:pt x="1" y="0"/>
                  </a:moveTo>
                  <a:cubicBezTo>
                    <a:pt x="7" y="13"/>
                    <a:pt x="21" y="41"/>
                    <a:pt x="10" y="50"/>
                  </a:cubicBezTo>
                  <a:cubicBezTo>
                    <a:pt x="4" y="56"/>
                    <a:pt x="0" y="67"/>
                    <a:pt x="2" y="7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65" name="Freeform 365"/>
            <p:cNvSpPr>
              <a:spLocks/>
            </p:cNvSpPr>
            <p:nvPr/>
          </p:nvSpPr>
          <p:spPr bwMode="auto">
            <a:xfrm>
              <a:off x="422" y="1805"/>
              <a:ext cx="128" cy="3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47" y="1"/>
                </a:cxn>
                <a:cxn ang="0">
                  <a:pos x="16" y="10"/>
                </a:cxn>
                <a:cxn ang="0">
                  <a:pos x="0" y="13"/>
                </a:cxn>
              </a:cxnLst>
              <a:rect l="0" t="0" r="r" b="b"/>
              <a:pathLst>
                <a:path w="65" h="16">
                  <a:moveTo>
                    <a:pt x="65" y="1"/>
                  </a:moveTo>
                  <a:cubicBezTo>
                    <a:pt x="54" y="4"/>
                    <a:pt x="53" y="1"/>
                    <a:pt x="47" y="1"/>
                  </a:cubicBezTo>
                  <a:cubicBezTo>
                    <a:pt x="41" y="0"/>
                    <a:pt x="19" y="5"/>
                    <a:pt x="16" y="10"/>
                  </a:cubicBezTo>
                  <a:cubicBezTo>
                    <a:pt x="13" y="16"/>
                    <a:pt x="6" y="15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66" name="Freeform 366"/>
            <p:cNvSpPr>
              <a:spLocks/>
            </p:cNvSpPr>
            <p:nvPr/>
          </p:nvSpPr>
          <p:spPr bwMode="auto">
            <a:xfrm>
              <a:off x="454" y="1825"/>
              <a:ext cx="17" cy="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" y="8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2" y="6"/>
                    <a:pt x="9" y="8"/>
                    <a:pt x="9" y="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67" name="Freeform 367"/>
            <p:cNvSpPr>
              <a:spLocks/>
            </p:cNvSpPr>
            <p:nvPr/>
          </p:nvSpPr>
          <p:spPr bwMode="auto">
            <a:xfrm>
              <a:off x="466" y="1905"/>
              <a:ext cx="90" cy="159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40" y="49"/>
                </a:cxn>
                <a:cxn ang="0">
                  <a:pos x="0" y="76"/>
                </a:cxn>
              </a:cxnLst>
              <a:rect l="0" t="0" r="r" b="b"/>
              <a:pathLst>
                <a:path w="46" h="76">
                  <a:moveTo>
                    <a:pt x="20" y="0"/>
                  </a:moveTo>
                  <a:cubicBezTo>
                    <a:pt x="40" y="23"/>
                    <a:pt x="46" y="28"/>
                    <a:pt x="40" y="49"/>
                  </a:cubicBezTo>
                  <a:cubicBezTo>
                    <a:pt x="33" y="69"/>
                    <a:pt x="12" y="76"/>
                    <a:pt x="0" y="76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68" name="Freeform 368"/>
            <p:cNvSpPr>
              <a:spLocks/>
            </p:cNvSpPr>
            <p:nvPr/>
          </p:nvSpPr>
          <p:spPr bwMode="auto">
            <a:xfrm>
              <a:off x="366" y="1882"/>
              <a:ext cx="70" cy="182"/>
            </a:xfrm>
            <a:custGeom>
              <a:avLst/>
              <a:gdLst/>
              <a:ahLst/>
              <a:cxnLst>
                <a:cxn ang="0">
                  <a:pos x="36" y="87"/>
                </a:cxn>
                <a:cxn ang="0">
                  <a:pos x="14" y="64"/>
                </a:cxn>
                <a:cxn ang="0">
                  <a:pos x="14" y="41"/>
                </a:cxn>
                <a:cxn ang="0">
                  <a:pos x="12" y="12"/>
                </a:cxn>
                <a:cxn ang="0">
                  <a:pos x="29" y="1"/>
                </a:cxn>
              </a:cxnLst>
              <a:rect l="0" t="0" r="r" b="b"/>
              <a:pathLst>
                <a:path w="36" h="87">
                  <a:moveTo>
                    <a:pt x="36" y="87"/>
                  </a:moveTo>
                  <a:cubicBezTo>
                    <a:pt x="23" y="77"/>
                    <a:pt x="19" y="80"/>
                    <a:pt x="14" y="64"/>
                  </a:cubicBezTo>
                  <a:cubicBezTo>
                    <a:pt x="10" y="49"/>
                    <a:pt x="18" y="51"/>
                    <a:pt x="14" y="41"/>
                  </a:cubicBezTo>
                  <a:cubicBezTo>
                    <a:pt x="11" y="31"/>
                    <a:pt x="0" y="24"/>
                    <a:pt x="12" y="12"/>
                  </a:cubicBezTo>
                  <a:cubicBezTo>
                    <a:pt x="24" y="0"/>
                    <a:pt x="29" y="1"/>
                    <a:pt x="29" y="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69" name="Freeform 369"/>
            <p:cNvSpPr>
              <a:spLocks/>
            </p:cNvSpPr>
            <p:nvPr/>
          </p:nvSpPr>
          <p:spPr bwMode="auto">
            <a:xfrm>
              <a:off x="419" y="1896"/>
              <a:ext cx="48" cy="8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23" y="17"/>
                </a:cxn>
                <a:cxn ang="0">
                  <a:pos x="20" y="36"/>
                </a:cxn>
                <a:cxn ang="0">
                  <a:pos x="0" y="42"/>
                </a:cxn>
              </a:cxnLst>
              <a:rect l="0" t="0" r="r" b="b"/>
              <a:pathLst>
                <a:path w="25" h="42">
                  <a:moveTo>
                    <a:pt x="9" y="0"/>
                  </a:moveTo>
                  <a:cubicBezTo>
                    <a:pt x="18" y="6"/>
                    <a:pt x="25" y="12"/>
                    <a:pt x="23" y="17"/>
                  </a:cubicBezTo>
                  <a:cubicBezTo>
                    <a:pt x="20" y="21"/>
                    <a:pt x="19" y="30"/>
                    <a:pt x="20" y="36"/>
                  </a:cubicBezTo>
                  <a:cubicBezTo>
                    <a:pt x="12" y="38"/>
                    <a:pt x="3" y="37"/>
                    <a:pt x="0" y="4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70" name="Freeform 370"/>
            <p:cNvSpPr>
              <a:spLocks/>
            </p:cNvSpPr>
            <p:nvPr/>
          </p:nvSpPr>
          <p:spPr bwMode="auto">
            <a:xfrm>
              <a:off x="464" y="1913"/>
              <a:ext cx="23" cy="1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0" y="7"/>
                </a:cxn>
              </a:cxnLst>
              <a:rect l="0" t="0" r="r" b="b"/>
              <a:pathLst>
                <a:path w="12" h="7">
                  <a:moveTo>
                    <a:pt x="12" y="4"/>
                  </a:moveTo>
                  <a:cubicBezTo>
                    <a:pt x="12" y="4"/>
                    <a:pt x="3" y="0"/>
                    <a:pt x="0" y="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71" name="Freeform 371"/>
            <p:cNvSpPr>
              <a:spLocks/>
            </p:cNvSpPr>
            <p:nvPr/>
          </p:nvSpPr>
          <p:spPr bwMode="auto">
            <a:xfrm>
              <a:off x="422" y="2014"/>
              <a:ext cx="85" cy="31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0" y="15"/>
                </a:cxn>
              </a:cxnLst>
              <a:rect l="0" t="0" r="r" b="b"/>
              <a:pathLst>
                <a:path w="43" h="15">
                  <a:moveTo>
                    <a:pt x="43" y="0"/>
                  </a:moveTo>
                  <a:cubicBezTo>
                    <a:pt x="25" y="1"/>
                    <a:pt x="5" y="6"/>
                    <a:pt x="0" y="15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72" name="Freeform 372"/>
            <p:cNvSpPr>
              <a:spLocks/>
            </p:cNvSpPr>
            <p:nvPr/>
          </p:nvSpPr>
          <p:spPr bwMode="auto">
            <a:xfrm>
              <a:off x="509" y="1479"/>
              <a:ext cx="21" cy="14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7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cubicBezTo>
                    <a:pt x="11" y="0"/>
                    <a:pt x="6" y="7"/>
                    <a:pt x="0" y="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73" name="Freeform 373"/>
            <p:cNvSpPr>
              <a:spLocks/>
            </p:cNvSpPr>
            <p:nvPr/>
          </p:nvSpPr>
          <p:spPr bwMode="auto">
            <a:xfrm>
              <a:off x="499" y="1573"/>
              <a:ext cx="98" cy="50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4" y="9"/>
                </a:cxn>
                <a:cxn ang="0">
                  <a:pos x="0" y="24"/>
                </a:cxn>
              </a:cxnLst>
              <a:rect l="0" t="0" r="r" b="b"/>
              <a:pathLst>
                <a:path w="50" h="24">
                  <a:moveTo>
                    <a:pt x="50" y="4"/>
                  </a:moveTo>
                  <a:cubicBezTo>
                    <a:pt x="50" y="4"/>
                    <a:pt x="36" y="0"/>
                    <a:pt x="24" y="9"/>
                  </a:cubicBezTo>
                  <a:cubicBezTo>
                    <a:pt x="5" y="16"/>
                    <a:pt x="1" y="19"/>
                    <a:pt x="0" y="2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74" name="Freeform 374"/>
            <p:cNvSpPr>
              <a:spLocks/>
            </p:cNvSpPr>
            <p:nvPr/>
          </p:nvSpPr>
          <p:spPr bwMode="auto">
            <a:xfrm>
              <a:off x="426" y="2494"/>
              <a:ext cx="45" cy="209"/>
            </a:xfrm>
            <a:custGeom>
              <a:avLst/>
              <a:gdLst/>
              <a:ahLst/>
              <a:cxnLst>
                <a:cxn ang="0">
                  <a:pos x="23" y="100"/>
                </a:cxn>
                <a:cxn ang="0">
                  <a:pos x="11" y="41"/>
                </a:cxn>
                <a:cxn ang="0">
                  <a:pos x="13" y="0"/>
                </a:cxn>
              </a:cxnLst>
              <a:rect l="0" t="0" r="r" b="b"/>
              <a:pathLst>
                <a:path w="23" h="100">
                  <a:moveTo>
                    <a:pt x="23" y="100"/>
                  </a:moveTo>
                  <a:cubicBezTo>
                    <a:pt x="10" y="82"/>
                    <a:pt x="6" y="53"/>
                    <a:pt x="11" y="41"/>
                  </a:cubicBezTo>
                  <a:cubicBezTo>
                    <a:pt x="0" y="24"/>
                    <a:pt x="3" y="7"/>
                    <a:pt x="13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75" name="Freeform 375"/>
            <p:cNvSpPr>
              <a:spLocks/>
            </p:cNvSpPr>
            <p:nvPr/>
          </p:nvSpPr>
          <p:spPr bwMode="auto">
            <a:xfrm>
              <a:off x="458" y="2724"/>
              <a:ext cx="84" cy="213"/>
            </a:xfrm>
            <a:custGeom>
              <a:avLst/>
              <a:gdLst/>
              <a:ahLst/>
              <a:cxnLst>
                <a:cxn ang="0">
                  <a:pos x="43" y="102"/>
                </a:cxn>
                <a:cxn ang="0">
                  <a:pos x="20" y="59"/>
                </a:cxn>
                <a:cxn ang="0">
                  <a:pos x="12" y="0"/>
                </a:cxn>
              </a:cxnLst>
              <a:rect l="0" t="0" r="r" b="b"/>
              <a:pathLst>
                <a:path w="43" h="102">
                  <a:moveTo>
                    <a:pt x="43" y="102"/>
                  </a:moveTo>
                  <a:cubicBezTo>
                    <a:pt x="32" y="98"/>
                    <a:pt x="18" y="75"/>
                    <a:pt x="20" y="59"/>
                  </a:cubicBezTo>
                  <a:cubicBezTo>
                    <a:pt x="11" y="50"/>
                    <a:pt x="0" y="18"/>
                    <a:pt x="12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76" name="Freeform 376"/>
            <p:cNvSpPr>
              <a:spLocks/>
            </p:cNvSpPr>
            <p:nvPr/>
          </p:nvSpPr>
          <p:spPr bwMode="auto">
            <a:xfrm>
              <a:off x="372" y="2277"/>
              <a:ext cx="111" cy="92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6" y="40"/>
                </a:cxn>
                <a:cxn ang="0">
                  <a:pos x="20" y="44"/>
                </a:cxn>
                <a:cxn ang="0">
                  <a:pos x="57" y="32"/>
                </a:cxn>
                <a:cxn ang="0">
                  <a:pos x="43" y="9"/>
                </a:cxn>
                <a:cxn ang="0">
                  <a:pos x="51" y="0"/>
                </a:cxn>
              </a:cxnLst>
              <a:rect l="0" t="0" r="r" b="b"/>
              <a:pathLst>
                <a:path w="57" h="44">
                  <a:moveTo>
                    <a:pt x="0" y="44"/>
                  </a:moveTo>
                  <a:cubicBezTo>
                    <a:pt x="3" y="42"/>
                    <a:pt x="3" y="39"/>
                    <a:pt x="6" y="40"/>
                  </a:cubicBezTo>
                  <a:cubicBezTo>
                    <a:pt x="9" y="41"/>
                    <a:pt x="20" y="44"/>
                    <a:pt x="20" y="44"/>
                  </a:cubicBezTo>
                  <a:cubicBezTo>
                    <a:pt x="34" y="44"/>
                    <a:pt x="56" y="42"/>
                    <a:pt x="57" y="32"/>
                  </a:cubicBezTo>
                  <a:cubicBezTo>
                    <a:pt x="57" y="32"/>
                    <a:pt x="43" y="14"/>
                    <a:pt x="43" y="9"/>
                  </a:cubicBezTo>
                  <a:cubicBezTo>
                    <a:pt x="48" y="10"/>
                    <a:pt x="51" y="0"/>
                    <a:pt x="51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77" name="Line 377"/>
            <p:cNvSpPr>
              <a:spLocks noChangeShapeType="1"/>
            </p:cNvSpPr>
            <p:nvPr/>
          </p:nvSpPr>
          <p:spPr bwMode="auto">
            <a:xfrm>
              <a:off x="375" y="2346"/>
              <a:ext cx="8" cy="14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78" name="Freeform 378"/>
            <p:cNvSpPr>
              <a:spLocks/>
            </p:cNvSpPr>
            <p:nvPr/>
          </p:nvSpPr>
          <p:spPr bwMode="auto">
            <a:xfrm>
              <a:off x="522" y="2737"/>
              <a:ext cx="61" cy="1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" y="16"/>
                </a:cxn>
                <a:cxn ang="0">
                  <a:pos x="12" y="24"/>
                </a:cxn>
                <a:cxn ang="0">
                  <a:pos x="8" y="50"/>
                </a:cxn>
                <a:cxn ang="0">
                  <a:pos x="21" y="67"/>
                </a:cxn>
                <a:cxn ang="0">
                  <a:pos x="21" y="81"/>
                </a:cxn>
                <a:cxn ang="0">
                  <a:pos x="31" y="84"/>
                </a:cxn>
              </a:cxnLst>
              <a:rect l="0" t="0" r="r" b="b"/>
              <a:pathLst>
                <a:path w="31" h="84">
                  <a:moveTo>
                    <a:pt x="5" y="0"/>
                  </a:moveTo>
                  <a:cubicBezTo>
                    <a:pt x="5" y="6"/>
                    <a:pt x="0" y="13"/>
                    <a:pt x="1" y="16"/>
                  </a:cubicBezTo>
                  <a:cubicBezTo>
                    <a:pt x="4" y="22"/>
                    <a:pt x="10" y="21"/>
                    <a:pt x="12" y="24"/>
                  </a:cubicBezTo>
                  <a:cubicBezTo>
                    <a:pt x="15" y="28"/>
                    <a:pt x="7" y="46"/>
                    <a:pt x="8" y="50"/>
                  </a:cubicBezTo>
                  <a:cubicBezTo>
                    <a:pt x="9" y="55"/>
                    <a:pt x="20" y="63"/>
                    <a:pt x="21" y="67"/>
                  </a:cubicBezTo>
                  <a:cubicBezTo>
                    <a:pt x="23" y="76"/>
                    <a:pt x="21" y="81"/>
                    <a:pt x="21" y="81"/>
                  </a:cubicBezTo>
                  <a:cubicBezTo>
                    <a:pt x="31" y="84"/>
                    <a:pt x="31" y="84"/>
                    <a:pt x="31" y="8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79" name="Freeform 379"/>
            <p:cNvSpPr>
              <a:spLocks/>
            </p:cNvSpPr>
            <p:nvPr/>
          </p:nvSpPr>
          <p:spPr bwMode="auto">
            <a:xfrm>
              <a:off x="548" y="2793"/>
              <a:ext cx="41" cy="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1" y="0"/>
                </a:cxn>
              </a:cxnLst>
              <a:rect l="0" t="0" r="r" b="b"/>
              <a:pathLst>
                <a:path w="21" h="2">
                  <a:moveTo>
                    <a:pt x="0" y="2"/>
                  </a:moveTo>
                  <a:cubicBezTo>
                    <a:pt x="0" y="2"/>
                    <a:pt x="9" y="0"/>
                    <a:pt x="21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80" name="Freeform 380"/>
            <p:cNvSpPr>
              <a:spLocks/>
            </p:cNvSpPr>
            <p:nvPr/>
          </p:nvSpPr>
          <p:spPr bwMode="auto">
            <a:xfrm>
              <a:off x="456" y="2764"/>
              <a:ext cx="74" cy="19"/>
            </a:xfrm>
            <a:custGeom>
              <a:avLst/>
              <a:gdLst/>
              <a:ahLst/>
              <a:cxnLst>
                <a:cxn ang="0">
                  <a:pos x="38" y="7"/>
                </a:cxn>
                <a:cxn ang="0">
                  <a:pos x="1" y="3"/>
                </a:cxn>
                <a:cxn ang="0">
                  <a:pos x="0" y="9"/>
                </a:cxn>
              </a:cxnLst>
              <a:rect l="0" t="0" r="r" b="b"/>
              <a:pathLst>
                <a:path w="38" h="9">
                  <a:moveTo>
                    <a:pt x="38" y="7"/>
                  </a:moveTo>
                  <a:cubicBezTo>
                    <a:pt x="34" y="1"/>
                    <a:pt x="12" y="0"/>
                    <a:pt x="1" y="3"/>
                  </a:cubicBezTo>
                  <a:cubicBezTo>
                    <a:pt x="0" y="9"/>
                    <a:pt x="0" y="9"/>
                    <a:pt x="0" y="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81" name="Freeform 381"/>
            <p:cNvSpPr>
              <a:spLocks/>
            </p:cNvSpPr>
            <p:nvPr/>
          </p:nvSpPr>
          <p:spPr bwMode="auto">
            <a:xfrm>
              <a:off x="411" y="2574"/>
              <a:ext cx="96" cy="106"/>
            </a:xfrm>
            <a:custGeom>
              <a:avLst/>
              <a:gdLst/>
              <a:ahLst/>
              <a:cxnLst>
                <a:cxn ang="0">
                  <a:pos x="37" y="51"/>
                </a:cxn>
                <a:cxn ang="0">
                  <a:pos x="49" y="30"/>
                </a:cxn>
                <a:cxn ang="0">
                  <a:pos x="34" y="3"/>
                </a:cxn>
                <a:cxn ang="0">
                  <a:pos x="9" y="7"/>
                </a:cxn>
                <a:cxn ang="0">
                  <a:pos x="0" y="20"/>
                </a:cxn>
              </a:cxnLst>
              <a:rect l="0" t="0" r="r" b="b"/>
              <a:pathLst>
                <a:path w="49" h="51">
                  <a:moveTo>
                    <a:pt x="37" y="51"/>
                  </a:moveTo>
                  <a:cubicBezTo>
                    <a:pt x="43" y="46"/>
                    <a:pt x="48" y="41"/>
                    <a:pt x="49" y="30"/>
                  </a:cubicBezTo>
                  <a:cubicBezTo>
                    <a:pt x="49" y="20"/>
                    <a:pt x="43" y="3"/>
                    <a:pt x="34" y="3"/>
                  </a:cubicBezTo>
                  <a:cubicBezTo>
                    <a:pt x="25" y="2"/>
                    <a:pt x="14" y="0"/>
                    <a:pt x="9" y="7"/>
                  </a:cubicBezTo>
                  <a:cubicBezTo>
                    <a:pt x="4" y="14"/>
                    <a:pt x="0" y="20"/>
                    <a:pt x="0" y="2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82" name="Freeform 382"/>
            <p:cNvSpPr>
              <a:spLocks/>
            </p:cNvSpPr>
            <p:nvPr/>
          </p:nvSpPr>
          <p:spPr bwMode="auto">
            <a:xfrm>
              <a:off x="415" y="2569"/>
              <a:ext cx="13" cy="19"/>
            </a:xfrm>
            <a:custGeom>
              <a:avLst/>
              <a:gdLst/>
              <a:ahLst/>
              <a:cxnLst>
                <a:cxn ang="0">
                  <a:pos x="7" y="9"/>
                </a:cxn>
                <a:cxn ang="0">
                  <a:pos x="1" y="0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7" y="9"/>
                    <a:pt x="0" y="3"/>
                    <a:pt x="1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83" name="Freeform 383"/>
            <p:cNvSpPr>
              <a:spLocks/>
            </p:cNvSpPr>
            <p:nvPr/>
          </p:nvSpPr>
          <p:spPr bwMode="auto">
            <a:xfrm>
              <a:off x="483" y="2490"/>
              <a:ext cx="22" cy="88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3" y="7"/>
                </a:cxn>
                <a:cxn ang="0">
                  <a:pos x="8" y="0"/>
                </a:cxn>
              </a:cxnLst>
              <a:rect l="0" t="0" r="r" b="b"/>
              <a:pathLst>
                <a:path w="11" h="42">
                  <a:moveTo>
                    <a:pt x="0" y="42"/>
                  </a:moveTo>
                  <a:cubicBezTo>
                    <a:pt x="3" y="37"/>
                    <a:pt x="11" y="17"/>
                    <a:pt x="3" y="7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84" name="Line 384"/>
            <p:cNvSpPr>
              <a:spLocks noChangeShapeType="1"/>
            </p:cNvSpPr>
            <p:nvPr/>
          </p:nvSpPr>
          <p:spPr bwMode="auto">
            <a:xfrm flipH="1" flipV="1">
              <a:off x="473" y="2498"/>
              <a:ext cx="16" cy="7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85" name="Freeform 385"/>
            <p:cNvSpPr>
              <a:spLocks/>
            </p:cNvSpPr>
            <p:nvPr/>
          </p:nvSpPr>
          <p:spPr bwMode="auto">
            <a:xfrm>
              <a:off x="483" y="2563"/>
              <a:ext cx="69" cy="19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35" y="0"/>
                </a:cxn>
              </a:cxnLst>
              <a:rect l="0" t="0" r="r" b="b"/>
              <a:pathLst>
                <a:path w="35" h="9">
                  <a:moveTo>
                    <a:pt x="0" y="8"/>
                  </a:moveTo>
                  <a:cubicBezTo>
                    <a:pt x="5" y="9"/>
                    <a:pt x="29" y="8"/>
                    <a:pt x="35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86" name="Freeform 386"/>
            <p:cNvSpPr>
              <a:spLocks/>
            </p:cNvSpPr>
            <p:nvPr/>
          </p:nvSpPr>
          <p:spPr bwMode="auto">
            <a:xfrm>
              <a:off x="501" y="2655"/>
              <a:ext cx="27" cy="1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1" y="0"/>
                </a:cxn>
              </a:cxnLst>
              <a:rect l="0" t="0" r="r" b="b"/>
              <a:pathLst>
                <a:path w="14" h="8">
                  <a:moveTo>
                    <a:pt x="14" y="7"/>
                  </a:moveTo>
                  <a:cubicBezTo>
                    <a:pt x="4" y="5"/>
                    <a:pt x="0" y="8"/>
                    <a:pt x="1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87" name="Freeform 387"/>
            <p:cNvSpPr>
              <a:spLocks/>
            </p:cNvSpPr>
            <p:nvPr/>
          </p:nvSpPr>
          <p:spPr bwMode="auto">
            <a:xfrm>
              <a:off x="471" y="2467"/>
              <a:ext cx="96" cy="205"/>
            </a:xfrm>
            <a:custGeom>
              <a:avLst/>
              <a:gdLst/>
              <a:ahLst/>
              <a:cxnLst>
                <a:cxn ang="0">
                  <a:pos x="42" y="98"/>
                </a:cxn>
                <a:cxn ang="0">
                  <a:pos x="44" y="61"/>
                </a:cxn>
                <a:cxn ang="0">
                  <a:pos x="42" y="37"/>
                </a:cxn>
                <a:cxn ang="0">
                  <a:pos x="0" y="6"/>
                </a:cxn>
              </a:cxnLst>
              <a:rect l="0" t="0" r="r" b="b"/>
              <a:pathLst>
                <a:path w="49" h="98">
                  <a:moveTo>
                    <a:pt x="42" y="98"/>
                  </a:moveTo>
                  <a:cubicBezTo>
                    <a:pt x="48" y="84"/>
                    <a:pt x="49" y="73"/>
                    <a:pt x="44" y="61"/>
                  </a:cubicBezTo>
                  <a:cubicBezTo>
                    <a:pt x="40" y="48"/>
                    <a:pt x="43" y="42"/>
                    <a:pt x="42" y="37"/>
                  </a:cubicBezTo>
                  <a:cubicBezTo>
                    <a:pt x="41" y="31"/>
                    <a:pt x="31" y="0"/>
                    <a:pt x="0" y="6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88" name="Freeform 388"/>
            <p:cNvSpPr>
              <a:spLocks/>
            </p:cNvSpPr>
            <p:nvPr/>
          </p:nvSpPr>
          <p:spPr bwMode="auto">
            <a:xfrm>
              <a:off x="440" y="2287"/>
              <a:ext cx="18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" y="4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0" y="0"/>
                    <a:pt x="3" y="7"/>
                    <a:pt x="9" y="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89" name="Freeform 389"/>
            <p:cNvSpPr>
              <a:spLocks/>
            </p:cNvSpPr>
            <p:nvPr/>
          </p:nvSpPr>
          <p:spPr bwMode="auto">
            <a:xfrm>
              <a:off x="483" y="2337"/>
              <a:ext cx="35" cy="1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3"/>
                </a:cxn>
              </a:cxnLst>
              <a:rect l="0" t="0" r="r" b="b"/>
              <a:pathLst>
                <a:path w="18" h="6">
                  <a:moveTo>
                    <a:pt x="18" y="0"/>
                  </a:moveTo>
                  <a:cubicBezTo>
                    <a:pt x="17" y="6"/>
                    <a:pt x="0" y="3"/>
                    <a:pt x="0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90" name="Freeform 390"/>
            <p:cNvSpPr>
              <a:spLocks/>
            </p:cNvSpPr>
            <p:nvPr/>
          </p:nvSpPr>
          <p:spPr bwMode="auto">
            <a:xfrm>
              <a:off x="493" y="2275"/>
              <a:ext cx="45" cy="146"/>
            </a:xfrm>
            <a:custGeom>
              <a:avLst/>
              <a:gdLst/>
              <a:ahLst/>
              <a:cxnLst>
                <a:cxn ang="0">
                  <a:pos x="12" y="70"/>
                </a:cxn>
                <a:cxn ang="0">
                  <a:pos x="8" y="19"/>
                </a:cxn>
                <a:cxn ang="0">
                  <a:pos x="0" y="0"/>
                </a:cxn>
              </a:cxnLst>
              <a:rect l="0" t="0" r="r" b="b"/>
              <a:pathLst>
                <a:path w="23" h="70">
                  <a:moveTo>
                    <a:pt x="12" y="70"/>
                  </a:moveTo>
                  <a:cubicBezTo>
                    <a:pt x="15" y="57"/>
                    <a:pt x="23" y="44"/>
                    <a:pt x="8" y="19"/>
                  </a:cubicBezTo>
                  <a:cubicBezTo>
                    <a:pt x="2" y="10"/>
                    <a:pt x="0" y="0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91" name="Freeform 391"/>
            <p:cNvSpPr>
              <a:spLocks/>
            </p:cNvSpPr>
            <p:nvPr/>
          </p:nvSpPr>
          <p:spPr bwMode="auto">
            <a:xfrm>
              <a:off x="409" y="2254"/>
              <a:ext cx="76" cy="200"/>
            </a:xfrm>
            <a:custGeom>
              <a:avLst/>
              <a:gdLst/>
              <a:ahLst/>
              <a:cxnLst>
                <a:cxn ang="0">
                  <a:pos x="16" y="96"/>
                </a:cxn>
                <a:cxn ang="0">
                  <a:pos x="4" y="74"/>
                </a:cxn>
                <a:cxn ang="0">
                  <a:pos x="7" y="54"/>
                </a:cxn>
                <a:cxn ang="0">
                  <a:pos x="5" y="22"/>
                </a:cxn>
                <a:cxn ang="0">
                  <a:pos x="39" y="0"/>
                </a:cxn>
              </a:cxnLst>
              <a:rect l="0" t="0" r="r" b="b"/>
              <a:pathLst>
                <a:path w="39" h="96">
                  <a:moveTo>
                    <a:pt x="16" y="96"/>
                  </a:moveTo>
                  <a:cubicBezTo>
                    <a:pt x="6" y="88"/>
                    <a:pt x="4" y="85"/>
                    <a:pt x="4" y="74"/>
                  </a:cubicBezTo>
                  <a:cubicBezTo>
                    <a:pt x="4" y="69"/>
                    <a:pt x="5" y="61"/>
                    <a:pt x="7" y="54"/>
                  </a:cubicBezTo>
                  <a:cubicBezTo>
                    <a:pt x="0" y="51"/>
                    <a:pt x="2" y="26"/>
                    <a:pt x="5" y="22"/>
                  </a:cubicBezTo>
                  <a:cubicBezTo>
                    <a:pt x="8" y="15"/>
                    <a:pt x="15" y="0"/>
                    <a:pt x="39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92" name="Freeform 392"/>
            <p:cNvSpPr>
              <a:spLocks/>
            </p:cNvSpPr>
            <p:nvPr/>
          </p:nvSpPr>
          <p:spPr bwMode="auto">
            <a:xfrm>
              <a:off x="509" y="2735"/>
              <a:ext cx="21" cy="1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1" y="5"/>
                </a:cxn>
              </a:cxnLst>
              <a:rect l="0" t="0" r="r" b="b"/>
              <a:pathLst>
                <a:path w="11" h="5">
                  <a:moveTo>
                    <a:pt x="0" y="4"/>
                  </a:moveTo>
                  <a:cubicBezTo>
                    <a:pt x="0" y="4"/>
                    <a:pt x="10" y="0"/>
                    <a:pt x="11" y="5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93" name="Line 393"/>
            <p:cNvSpPr>
              <a:spLocks noChangeShapeType="1"/>
            </p:cNvSpPr>
            <p:nvPr/>
          </p:nvSpPr>
          <p:spPr bwMode="auto">
            <a:xfrm flipH="1" flipV="1">
              <a:off x="456" y="2764"/>
              <a:ext cx="2" cy="6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94" name="Freeform 394"/>
            <p:cNvSpPr>
              <a:spLocks/>
            </p:cNvSpPr>
            <p:nvPr/>
          </p:nvSpPr>
          <p:spPr bwMode="auto">
            <a:xfrm>
              <a:off x="452" y="2839"/>
              <a:ext cx="23" cy="31"/>
            </a:xfrm>
            <a:custGeom>
              <a:avLst/>
              <a:gdLst/>
              <a:ahLst/>
              <a:cxnLst>
                <a:cxn ang="0">
                  <a:pos x="5" y="15"/>
                </a:cxn>
                <a:cxn ang="0">
                  <a:pos x="0" y="3"/>
                </a:cxn>
              </a:cxnLst>
              <a:rect l="0" t="0" r="r" b="b"/>
              <a:pathLst>
                <a:path w="12" h="15">
                  <a:moveTo>
                    <a:pt x="5" y="15"/>
                  </a:moveTo>
                  <a:cubicBezTo>
                    <a:pt x="12" y="0"/>
                    <a:pt x="6" y="5"/>
                    <a:pt x="0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95" name="Freeform 395"/>
            <p:cNvSpPr>
              <a:spLocks/>
            </p:cNvSpPr>
            <p:nvPr/>
          </p:nvSpPr>
          <p:spPr bwMode="auto">
            <a:xfrm>
              <a:off x="467" y="2835"/>
              <a:ext cx="69" cy="12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5" y="0"/>
                </a:cxn>
              </a:cxnLst>
              <a:rect l="0" t="0" r="r" b="b"/>
              <a:pathLst>
                <a:path w="35" h="6">
                  <a:moveTo>
                    <a:pt x="0" y="6"/>
                  </a:moveTo>
                  <a:cubicBezTo>
                    <a:pt x="0" y="6"/>
                    <a:pt x="29" y="5"/>
                    <a:pt x="35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96" name="Freeform 396"/>
            <p:cNvSpPr>
              <a:spLocks/>
            </p:cNvSpPr>
            <p:nvPr/>
          </p:nvSpPr>
          <p:spPr bwMode="auto">
            <a:xfrm>
              <a:off x="552" y="2906"/>
              <a:ext cx="11" cy="2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6" y="0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cubicBezTo>
                    <a:pt x="0" y="9"/>
                    <a:pt x="6" y="0"/>
                    <a:pt x="6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97" name="Freeform 397"/>
            <p:cNvSpPr>
              <a:spLocks/>
            </p:cNvSpPr>
            <p:nvPr/>
          </p:nvSpPr>
          <p:spPr bwMode="auto">
            <a:xfrm>
              <a:off x="540" y="2726"/>
              <a:ext cx="78" cy="159"/>
            </a:xfrm>
            <a:custGeom>
              <a:avLst/>
              <a:gdLst/>
              <a:ahLst/>
              <a:cxnLst>
                <a:cxn ang="0">
                  <a:pos x="36" y="76"/>
                </a:cxn>
                <a:cxn ang="0">
                  <a:pos x="36" y="50"/>
                </a:cxn>
                <a:cxn ang="0">
                  <a:pos x="25" y="30"/>
                </a:cxn>
                <a:cxn ang="0">
                  <a:pos x="0" y="0"/>
                </a:cxn>
              </a:cxnLst>
              <a:rect l="0" t="0" r="r" b="b"/>
              <a:pathLst>
                <a:path w="40" h="76">
                  <a:moveTo>
                    <a:pt x="36" y="76"/>
                  </a:moveTo>
                  <a:cubicBezTo>
                    <a:pt x="40" y="68"/>
                    <a:pt x="40" y="60"/>
                    <a:pt x="36" y="50"/>
                  </a:cubicBezTo>
                  <a:cubicBezTo>
                    <a:pt x="31" y="40"/>
                    <a:pt x="25" y="35"/>
                    <a:pt x="25" y="30"/>
                  </a:cubicBezTo>
                  <a:cubicBezTo>
                    <a:pt x="25" y="24"/>
                    <a:pt x="31" y="3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98" name="Freeform 398"/>
            <p:cNvSpPr>
              <a:spLocks/>
            </p:cNvSpPr>
            <p:nvPr/>
          </p:nvSpPr>
          <p:spPr bwMode="auto">
            <a:xfrm>
              <a:off x="534" y="2960"/>
              <a:ext cx="78" cy="138"/>
            </a:xfrm>
            <a:custGeom>
              <a:avLst/>
              <a:gdLst/>
              <a:ahLst/>
              <a:cxnLst>
                <a:cxn ang="0">
                  <a:pos x="40" y="66"/>
                </a:cxn>
                <a:cxn ang="0">
                  <a:pos x="9" y="39"/>
                </a:cxn>
                <a:cxn ang="0">
                  <a:pos x="10" y="0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cubicBezTo>
                    <a:pt x="24" y="62"/>
                    <a:pt x="17" y="54"/>
                    <a:pt x="9" y="39"/>
                  </a:cubicBezTo>
                  <a:cubicBezTo>
                    <a:pt x="0" y="24"/>
                    <a:pt x="2" y="9"/>
                    <a:pt x="1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599" name="Freeform 399"/>
            <p:cNvSpPr>
              <a:spLocks/>
            </p:cNvSpPr>
            <p:nvPr/>
          </p:nvSpPr>
          <p:spPr bwMode="auto">
            <a:xfrm>
              <a:off x="597" y="2952"/>
              <a:ext cx="55" cy="98"/>
            </a:xfrm>
            <a:custGeom>
              <a:avLst/>
              <a:gdLst/>
              <a:ahLst/>
              <a:cxnLst>
                <a:cxn ang="0">
                  <a:pos x="24" y="47"/>
                </a:cxn>
                <a:cxn ang="0">
                  <a:pos x="24" y="25"/>
                </a:cxn>
                <a:cxn ang="0">
                  <a:pos x="0" y="0"/>
                </a:cxn>
              </a:cxnLst>
              <a:rect l="0" t="0" r="r" b="b"/>
              <a:pathLst>
                <a:path w="28" h="47">
                  <a:moveTo>
                    <a:pt x="24" y="47"/>
                  </a:moveTo>
                  <a:cubicBezTo>
                    <a:pt x="28" y="40"/>
                    <a:pt x="26" y="30"/>
                    <a:pt x="24" y="25"/>
                  </a:cubicBezTo>
                  <a:cubicBezTo>
                    <a:pt x="21" y="19"/>
                    <a:pt x="10" y="2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00" name="Freeform 400"/>
            <p:cNvSpPr>
              <a:spLocks/>
            </p:cNvSpPr>
            <p:nvPr/>
          </p:nvSpPr>
          <p:spPr bwMode="auto">
            <a:xfrm>
              <a:off x="607" y="3050"/>
              <a:ext cx="29" cy="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" y="0"/>
                </a:cxn>
                <a:cxn ang="0">
                  <a:pos x="15" y="2"/>
                </a:cxn>
              </a:cxnLst>
              <a:rect l="0" t="0" r="r" b="b"/>
              <a:pathLst>
                <a:path w="15" h="6">
                  <a:moveTo>
                    <a:pt x="0" y="6"/>
                  </a:moveTo>
                  <a:cubicBezTo>
                    <a:pt x="0" y="3"/>
                    <a:pt x="3" y="0"/>
                    <a:pt x="5" y="0"/>
                  </a:cubicBezTo>
                  <a:cubicBezTo>
                    <a:pt x="7" y="0"/>
                    <a:pt x="15" y="2"/>
                    <a:pt x="15" y="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01" name="Freeform 401"/>
            <p:cNvSpPr>
              <a:spLocks/>
            </p:cNvSpPr>
            <p:nvPr/>
          </p:nvSpPr>
          <p:spPr bwMode="auto">
            <a:xfrm>
              <a:off x="565" y="2958"/>
              <a:ext cx="51" cy="92"/>
            </a:xfrm>
            <a:custGeom>
              <a:avLst/>
              <a:gdLst/>
              <a:ahLst/>
              <a:cxnLst>
                <a:cxn ang="0">
                  <a:pos x="26" y="44"/>
                </a:cxn>
                <a:cxn ang="0">
                  <a:pos x="17" y="22"/>
                </a:cxn>
                <a:cxn ang="0">
                  <a:pos x="6" y="6"/>
                </a:cxn>
                <a:cxn ang="0">
                  <a:pos x="12" y="0"/>
                </a:cxn>
              </a:cxnLst>
              <a:rect l="0" t="0" r="r" b="b"/>
              <a:pathLst>
                <a:path w="26" h="44">
                  <a:moveTo>
                    <a:pt x="26" y="44"/>
                  </a:moveTo>
                  <a:cubicBezTo>
                    <a:pt x="26" y="44"/>
                    <a:pt x="20" y="27"/>
                    <a:pt x="17" y="22"/>
                  </a:cubicBezTo>
                  <a:cubicBezTo>
                    <a:pt x="14" y="18"/>
                    <a:pt x="0" y="11"/>
                    <a:pt x="6" y="6"/>
                  </a:cubicBezTo>
                  <a:cubicBezTo>
                    <a:pt x="11" y="2"/>
                    <a:pt x="12" y="0"/>
                    <a:pt x="12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02" name="Line 402"/>
            <p:cNvSpPr>
              <a:spLocks noChangeShapeType="1"/>
            </p:cNvSpPr>
            <p:nvPr/>
          </p:nvSpPr>
          <p:spPr bwMode="auto">
            <a:xfrm flipH="1" flipV="1">
              <a:off x="567" y="2964"/>
              <a:ext cx="10" cy="7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03" name="Freeform 403"/>
            <p:cNvSpPr>
              <a:spLocks/>
            </p:cNvSpPr>
            <p:nvPr/>
          </p:nvSpPr>
          <p:spPr bwMode="auto">
            <a:xfrm>
              <a:off x="560" y="2989"/>
              <a:ext cx="21" cy="2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1" y="1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1" y="6"/>
                    <a:pt x="5" y="0"/>
                    <a:pt x="11" y="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04" name="Freeform 404"/>
            <p:cNvSpPr>
              <a:spLocks/>
            </p:cNvSpPr>
            <p:nvPr/>
          </p:nvSpPr>
          <p:spPr bwMode="auto">
            <a:xfrm>
              <a:off x="587" y="2983"/>
              <a:ext cx="35" cy="1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7" y="0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0" y="5"/>
                    <a:pt x="18" y="4"/>
                    <a:pt x="17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05" name="Freeform 405"/>
            <p:cNvSpPr>
              <a:spLocks/>
            </p:cNvSpPr>
            <p:nvPr/>
          </p:nvSpPr>
          <p:spPr bwMode="auto">
            <a:xfrm>
              <a:off x="605" y="3111"/>
              <a:ext cx="64" cy="100"/>
            </a:xfrm>
            <a:custGeom>
              <a:avLst/>
              <a:gdLst/>
              <a:ahLst/>
              <a:cxnLst>
                <a:cxn ang="0">
                  <a:pos x="33" y="48"/>
                </a:cxn>
                <a:cxn ang="0">
                  <a:pos x="7" y="33"/>
                </a:cxn>
                <a:cxn ang="0">
                  <a:pos x="4" y="0"/>
                </a:cxn>
              </a:cxnLst>
              <a:rect l="0" t="0" r="r" b="b"/>
              <a:pathLst>
                <a:path w="33" h="48">
                  <a:moveTo>
                    <a:pt x="33" y="48"/>
                  </a:moveTo>
                  <a:cubicBezTo>
                    <a:pt x="21" y="45"/>
                    <a:pt x="11" y="42"/>
                    <a:pt x="7" y="33"/>
                  </a:cubicBezTo>
                  <a:cubicBezTo>
                    <a:pt x="2" y="24"/>
                    <a:pt x="0" y="9"/>
                    <a:pt x="4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06" name="Freeform 406"/>
            <p:cNvSpPr>
              <a:spLocks/>
            </p:cNvSpPr>
            <p:nvPr/>
          </p:nvSpPr>
          <p:spPr bwMode="auto">
            <a:xfrm>
              <a:off x="642" y="3104"/>
              <a:ext cx="37" cy="94"/>
            </a:xfrm>
            <a:custGeom>
              <a:avLst/>
              <a:gdLst/>
              <a:ahLst/>
              <a:cxnLst>
                <a:cxn ang="0">
                  <a:pos x="17" y="45"/>
                </a:cxn>
                <a:cxn ang="0">
                  <a:pos x="12" y="20"/>
                </a:cxn>
                <a:cxn ang="0">
                  <a:pos x="0" y="6"/>
                </a:cxn>
                <a:cxn ang="0">
                  <a:pos x="5" y="0"/>
                </a:cxn>
              </a:cxnLst>
              <a:rect l="0" t="0" r="r" b="b"/>
              <a:pathLst>
                <a:path w="19" h="45">
                  <a:moveTo>
                    <a:pt x="17" y="45"/>
                  </a:moveTo>
                  <a:cubicBezTo>
                    <a:pt x="17" y="39"/>
                    <a:pt x="19" y="24"/>
                    <a:pt x="12" y="20"/>
                  </a:cubicBezTo>
                  <a:cubicBezTo>
                    <a:pt x="4" y="17"/>
                    <a:pt x="0" y="9"/>
                    <a:pt x="0" y="6"/>
                  </a:cubicBezTo>
                  <a:cubicBezTo>
                    <a:pt x="0" y="3"/>
                    <a:pt x="5" y="0"/>
                    <a:pt x="5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07" name="Line 407"/>
            <p:cNvSpPr>
              <a:spLocks noChangeShapeType="1"/>
            </p:cNvSpPr>
            <p:nvPr/>
          </p:nvSpPr>
          <p:spPr bwMode="auto">
            <a:xfrm>
              <a:off x="618" y="3115"/>
              <a:ext cx="24" cy="2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08" name="Freeform 408"/>
            <p:cNvSpPr>
              <a:spLocks/>
            </p:cNvSpPr>
            <p:nvPr/>
          </p:nvSpPr>
          <p:spPr bwMode="auto">
            <a:xfrm>
              <a:off x="675" y="3186"/>
              <a:ext cx="1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0"/>
                    <a:pt x="9" y="4"/>
                    <a:pt x="9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09" name="Freeform 409"/>
            <p:cNvSpPr>
              <a:spLocks/>
            </p:cNvSpPr>
            <p:nvPr/>
          </p:nvSpPr>
          <p:spPr bwMode="auto">
            <a:xfrm>
              <a:off x="693" y="3242"/>
              <a:ext cx="78" cy="69"/>
            </a:xfrm>
            <a:custGeom>
              <a:avLst/>
              <a:gdLst/>
              <a:ahLst/>
              <a:cxnLst>
                <a:cxn ang="0">
                  <a:pos x="40" y="33"/>
                </a:cxn>
                <a:cxn ang="0">
                  <a:pos x="0" y="0"/>
                </a:cxn>
              </a:cxnLst>
              <a:rect l="0" t="0" r="r" b="b"/>
              <a:pathLst>
                <a:path w="40" h="33">
                  <a:moveTo>
                    <a:pt x="40" y="33"/>
                  </a:moveTo>
                  <a:cubicBezTo>
                    <a:pt x="15" y="30"/>
                    <a:pt x="8" y="26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0" name="Freeform 410"/>
            <p:cNvSpPr>
              <a:spLocks/>
            </p:cNvSpPr>
            <p:nvPr/>
          </p:nvSpPr>
          <p:spPr bwMode="auto">
            <a:xfrm>
              <a:off x="716" y="3236"/>
              <a:ext cx="63" cy="56"/>
            </a:xfrm>
            <a:custGeom>
              <a:avLst/>
              <a:gdLst/>
              <a:ahLst/>
              <a:cxnLst>
                <a:cxn ang="0">
                  <a:pos x="32" y="27"/>
                </a:cxn>
                <a:cxn ang="0">
                  <a:pos x="0" y="0"/>
                </a:cxn>
              </a:cxnLst>
              <a:rect l="0" t="0" r="r" b="b"/>
              <a:pathLst>
                <a:path w="32" h="27">
                  <a:moveTo>
                    <a:pt x="32" y="27"/>
                  </a:moveTo>
                  <a:cubicBezTo>
                    <a:pt x="22" y="23"/>
                    <a:pt x="3" y="1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1" name="Freeform 411"/>
            <p:cNvSpPr>
              <a:spLocks/>
            </p:cNvSpPr>
            <p:nvPr/>
          </p:nvSpPr>
          <p:spPr bwMode="auto">
            <a:xfrm>
              <a:off x="814" y="3341"/>
              <a:ext cx="63" cy="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15"/>
                </a:cxn>
              </a:cxnLst>
              <a:rect l="0" t="0" r="r" b="b"/>
              <a:pathLst>
                <a:path w="32" h="15">
                  <a:moveTo>
                    <a:pt x="0" y="0"/>
                  </a:moveTo>
                  <a:cubicBezTo>
                    <a:pt x="6" y="6"/>
                    <a:pt x="30" y="14"/>
                    <a:pt x="32" y="1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2" name="Freeform 412"/>
            <p:cNvSpPr>
              <a:spLocks/>
            </p:cNvSpPr>
            <p:nvPr/>
          </p:nvSpPr>
          <p:spPr bwMode="auto">
            <a:xfrm>
              <a:off x="914" y="3380"/>
              <a:ext cx="86" cy="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" y="5"/>
                </a:cxn>
              </a:cxnLst>
              <a:rect l="0" t="0" r="r" b="b"/>
              <a:pathLst>
                <a:path w="44" h="8">
                  <a:moveTo>
                    <a:pt x="0" y="0"/>
                  </a:moveTo>
                  <a:cubicBezTo>
                    <a:pt x="7" y="3"/>
                    <a:pt x="35" y="8"/>
                    <a:pt x="44" y="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3" name="Freeform 413"/>
            <p:cNvSpPr>
              <a:spLocks/>
            </p:cNvSpPr>
            <p:nvPr/>
          </p:nvSpPr>
          <p:spPr bwMode="auto">
            <a:xfrm>
              <a:off x="920" y="3361"/>
              <a:ext cx="72" cy="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37" y="3"/>
                </a:cxn>
              </a:cxnLst>
              <a:rect l="0" t="0" r="r" b="b"/>
              <a:pathLst>
                <a:path w="37" h="3">
                  <a:moveTo>
                    <a:pt x="0" y="2"/>
                  </a:moveTo>
                  <a:cubicBezTo>
                    <a:pt x="14" y="2"/>
                    <a:pt x="31" y="0"/>
                    <a:pt x="37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4" name="Freeform 414"/>
            <p:cNvSpPr>
              <a:spLocks/>
            </p:cNvSpPr>
            <p:nvPr/>
          </p:nvSpPr>
          <p:spPr bwMode="auto">
            <a:xfrm>
              <a:off x="626" y="3142"/>
              <a:ext cx="30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0"/>
                </a:cxn>
              </a:cxnLst>
              <a:rect l="0" t="0" r="r" b="b"/>
              <a:pathLst>
                <a:path w="15" h="2">
                  <a:moveTo>
                    <a:pt x="0" y="0"/>
                  </a:moveTo>
                  <a:cubicBezTo>
                    <a:pt x="6" y="1"/>
                    <a:pt x="15" y="2"/>
                    <a:pt x="15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5" name="Freeform 415"/>
            <p:cNvSpPr>
              <a:spLocks/>
            </p:cNvSpPr>
            <p:nvPr/>
          </p:nvSpPr>
          <p:spPr bwMode="auto">
            <a:xfrm>
              <a:off x="473" y="2337"/>
              <a:ext cx="45" cy="9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5" y="3"/>
                </a:cxn>
                <a:cxn ang="0">
                  <a:pos x="0" y="45"/>
                </a:cxn>
              </a:cxnLst>
              <a:rect l="0" t="0" r="r" b="b"/>
              <a:pathLst>
                <a:path w="23" h="45">
                  <a:moveTo>
                    <a:pt x="23" y="0"/>
                  </a:moveTo>
                  <a:cubicBezTo>
                    <a:pt x="22" y="6"/>
                    <a:pt x="5" y="3"/>
                    <a:pt x="5" y="3"/>
                  </a:cubicBezTo>
                  <a:cubicBezTo>
                    <a:pt x="5" y="3"/>
                    <a:pt x="11" y="34"/>
                    <a:pt x="0" y="45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6" name="Line 416"/>
            <p:cNvSpPr>
              <a:spLocks noChangeShapeType="1"/>
            </p:cNvSpPr>
            <p:nvPr/>
          </p:nvSpPr>
          <p:spPr bwMode="auto">
            <a:xfrm flipH="1" flipV="1">
              <a:off x="456" y="2764"/>
              <a:ext cx="2" cy="6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7" name="Freeform 417"/>
            <p:cNvSpPr>
              <a:spLocks/>
            </p:cNvSpPr>
            <p:nvPr/>
          </p:nvSpPr>
          <p:spPr bwMode="auto">
            <a:xfrm>
              <a:off x="467" y="2835"/>
              <a:ext cx="69" cy="12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5" y="0"/>
                </a:cxn>
              </a:cxnLst>
              <a:rect l="0" t="0" r="r" b="b"/>
              <a:pathLst>
                <a:path w="35" h="6">
                  <a:moveTo>
                    <a:pt x="0" y="6"/>
                  </a:moveTo>
                  <a:cubicBezTo>
                    <a:pt x="0" y="6"/>
                    <a:pt x="29" y="5"/>
                    <a:pt x="35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8" name="Freeform 418"/>
            <p:cNvSpPr>
              <a:spLocks/>
            </p:cNvSpPr>
            <p:nvPr/>
          </p:nvSpPr>
          <p:spPr bwMode="auto">
            <a:xfrm>
              <a:off x="552" y="2906"/>
              <a:ext cx="11" cy="2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6" y="0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cubicBezTo>
                    <a:pt x="0" y="9"/>
                    <a:pt x="6" y="0"/>
                    <a:pt x="6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19" name="Freeform 419"/>
            <p:cNvSpPr>
              <a:spLocks/>
            </p:cNvSpPr>
            <p:nvPr/>
          </p:nvSpPr>
          <p:spPr bwMode="auto">
            <a:xfrm>
              <a:off x="534" y="2960"/>
              <a:ext cx="78" cy="138"/>
            </a:xfrm>
            <a:custGeom>
              <a:avLst/>
              <a:gdLst/>
              <a:ahLst/>
              <a:cxnLst>
                <a:cxn ang="0">
                  <a:pos x="40" y="66"/>
                </a:cxn>
                <a:cxn ang="0">
                  <a:pos x="9" y="39"/>
                </a:cxn>
                <a:cxn ang="0">
                  <a:pos x="10" y="0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cubicBezTo>
                    <a:pt x="24" y="62"/>
                    <a:pt x="17" y="54"/>
                    <a:pt x="9" y="39"/>
                  </a:cubicBezTo>
                  <a:cubicBezTo>
                    <a:pt x="0" y="24"/>
                    <a:pt x="2" y="9"/>
                    <a:pt x="1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20" name="Freeform 420"/>
            <p:cNvSpPr>
              <a:spLocks/>
            </p:cNvSpPr>
            <p:nvPr/>
          </p:nvSpPr>
          <p:spPr bwMode="auto">
            <a:xfrm>
              <a:off x="820" y="3324"/>
              <a:ext cx="10" cy="6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0" y="0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2" y="2"/>
                    <a:pt x="0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21" name="Freeform 421"/>
            <p:cNvSpPr>
              <a:spLocks/>
            </p:cNvSpPr>
            <p:nvPr/>
          </p:nvSpPr>
          <p:spPr bwMode="auto">
            <a:xfrm>
              <a:off x="838" y="3336"/>
              <a:ext cx="47" cy="21"/>
            </a:xfrm>
            <a:custGeom>
              <a:avLst/>
              <a:gdLst/>
              <a:ahLst/>
              <a:cxnLst>
                <a:cxn ang="0">
                  <a:pos x="24" y="10"/>
                </a:cxn>
                <a:cxn ang="0">
                  <a:pos x="0" y="0"/>
                </a:cxn>
              </a:cxnLst>
              <a:rect l="0" t="0" r="r" b="b"/>
              <a:pathLst>
                <a:path w="24" h="10">
                  <a:moveTo>
                    <a:pt x="24" y="10"/>
                  </a:moveTo>
                  <a:cubicBezTo>
                    <a:pt x="19" y="7"/>
                    <a:pt x="8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22" name="Freeform 422"/>
            <p:cNvSpPr>
              <a:spLocks/>
            </p:cNvSpPr>
            <p:nvPr/>
          </p:nvSpPr>
          <p:spPr bwMode="auto">
            <a:xfrm>
              <a:off x="483" y="2411"/>
              <a:ext cx="14" cy="16"/>
            </a:xfrm>
            <a:custGeom>
              <a:avLst/>
              <a:gdLst/>
              <a:ahLst/>
              <a:cxnLst>
                <a:cxn ang="0">
                  <a:pos x="7" y="8"/>
                </a:cxn>
                <a:cxn ang="0">
                  <a:pos x="0" y="0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7" y="8"/>
                    <a:pt x="0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23" name="Freeform 423"/>
            <p:cNvSpPr>
              <a:spLocks/>
            </p:cNvSpPr>
            <p:nvPr/>
          </p:nvSpPr>
          <p:spPr bwMode="auto">
            <a:xfrm>
              <a:off x="497" y="1548"/>
              <a:ext cx="10" cy="5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4"/>
                </a:cxn>
                <a:cxn ang="0">
                  <a:pos x="4" y="25"/>
                </a:cxn>
              </a:cxnLst>
              <a:rect l="0" t="0" r="r" b="b"/>
              <a:pathLst>
                <a:path w="5" h="25">
                  <a:moveTo>
                    <a:pt x="0" y="0"/>
                  </a:moveTo>
                  <a:cubicBezTo>
                    <a:pt x="2" y="5"/>
                    <a:pt x="5" y="8"/>
                    <a:pt x="5" y="14"/>
                  </a:cubicBezTo>
                  <a:cubicBezTo>
                    <a:pt x="4" y="18"/>
                    <a:pt x="2" y="21"/>
                    <a:pt x="4" y="25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24" name="Freeform 424"/>
            <p:cNvSpPr>
              <a:spLocks/>
            </p:cNvSpPr>
            <p:nvPr/>
          </p:nvSpPr>
          <p:spPr bwMode="auto">
            <a:xfrm>
              <a:off x="456" y="1970"/>
              <a:ext cx="15" cy="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13"/>
                </a:cxn>
                <a:cxn ang="0">
                  <a:pos x="8" y="21"/>
                </a:cxn>
              </a:cxnLst>
              <a:rect l="0" t="0" r="r" b="b"/>
              <a:pathLst>
                <a:path w="8" h="21">
                  <a:moveTo>
                    <a:pt x="0" y="0"/>
                  </a:moveTo>
                  <a:cubicBezTo>
                    <a:pt x="2" y="5"/>
                    <a:pt x="6" y="9"/>
                    <a:pt x="7" y="13"/>
                  </a:cubicBezTo>
                  <a:cubicBezTo>
                    <a:pt x="8" y="16"/>
                    <a:pt x="7" y="20"/>
                    <a:pt x="8" y="2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25" name="Freeform 425"/>
            <p:cNvSpPr>
              <a:spLocks/>
            </p:cNvSpPr>
            <p:nvPr/>
          </p:nvSpPr>
          <p:spPr bwMode="auto">
            <a:xfrm>
              <a:off x="705" y="1079"/>
              <a:ext cx="13" cy="21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7" y="8"/>
                </a:cxn>
                <a:cxn ang="0">
                  <a:pos x="2" y="0"/>
                </a:cxn>
              </a:cxnLst>
              <a:rect l="0" t="0" r="r" b="b"/>
              <a:pathLst>
                <a:path w="7" h="10">
                  <a:moveTo>
                    <a:pt x="0" y="7"/>
                  </a:moveTo>
                  <a:cubicBezTo>
                    <a:pt x="3" y="7"/>
                    <a:pt x="6" y="10"/>
                    <a:pt x="7" y="8"/>
                  </a:cubicBezTo>
                  <a:cubicBezTo>
                    <a:pt x="6" y="7"/>
                    <a:pt x="1" y="0"/>
                    <a:pt x="2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26" name="Freeform 426"/>
            <p:cNvSpPr>
              <a:spLocks/>
            </p:cNvSpPr>
            <p:nvPr/>
          </p:nvSpPr>
          <p:spPr bwMode="auto">
            <a:xfrm>
              <a:off x="703" y="1117"/>
              <a:ext cx="37" cy="36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" y="16"/>
                </a:cxn>
                <a:cxn ang="0">
                  <a:pos x="15" y="16"/>
                </a:cxn>
                <a:cxn ang="0">
                  <a:pos x="19" y="11"/>
                </a:cxn>
                <a:cxn ang="0">
                  <a:pos x="14" y="0"/>
                </a:cxn>
                <a:cxn ang="0">
                  <a:pos x="7" y="8"/>
                </a:cxn>
              </a:cxnLst>
              <a:rect l="0" t="0" r="r" b="b"/>
              <a:pathLst>
                <a:path w="19" h="17">
                  <a:moveTo>
                    <a:pt x="0" y="7"/>
                  </a:moveTo>
                  <a:cubicBezTo>
                    <a:pt x="1" y="10"/>
                    <a:pt x="3" y="14"/>
                    <a:pt x="6" y="16"/>
                  </a:cubicBezTo>
                  <a:cubicBezTo>
                    <a:pt x="8" y="17"/>
                    <a:pt x="13" y="17"/>
                    <a:pt x="15" y="16"/>
                  </a:cubicBezTo>
                  <a:cubicBezTo>
                    <a:pt x="17" y="16"/>
                    <a:pt x="19" y="13"/>
                    <a:pt x="19" y="11"/>
                  </a:cubicBezTo>
                  <a:cubicBezTo>
                    <a:pt x="19" y="6"/>
                    <a:pt x="15" y="4"/>
                    <a:pt x="14" y="0"/>
                  </a:cubicBezTo>
                  <a:cubicBezTo>
                    <a:pt x="13" y="4"/>
                    <a:pt x="15" y="12"/>
                    <a:pt x="7" y="8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27" name="Freeform 427"/>
            <p:cNvSpPr>
              <a:spLocks/>
            </p:cNvSpPr>
            <p:nvPr/>
          </p:nvSpPr>
          <p:spPr bwMode="auto">
            <a:xfrm>
              <a:off x="763" y="1015"/>
              <a:ext cx="37" cy="2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6" y="13"/>
                </a:cxn>
                <a:cxn ang="0">
                  <a:pos x="18" y="10"/>
                </a:cxn>
                <a:cxn ang="0">
                  <a:pos x="15" y="0"/>
                </a:cxn>
                <a:cxn ang="0">
                  <a:pos x="14" y="5"/>
                </a:cxn>
                <a:cxn ang="0">
                  <a:pos x="4" y="5"/>
                </a:cxn>
              </a:cxnLst>
              <a:rect l="0" t="0" r="r" b="b"/>
              <a:pathLst>
                <a:path w="19" h="13">
                  <a:moveTo>
                    <a:pt x="0" y="6"/>
                  </a:moveTo>
                  <a:cubicBezTo>
                    <a:pt x="6" y="8"/>
                    <a:pt x="10" y="13"/>
                    <a:pt x="16" y="13"/>
                  </a:cubicBezTo>
                  <a:cubicBezTo>
                    <a:pt x="19" y="13"/>
                    <a:pt x="19" y="13"/>
                    <a:pt x="18" y="10"/>
                  </a:cubicBezTo>
                  <a:cubicBezTo>
                    <a:pt x="16" y="6"/>
                    <a:pt x="15" y="4"/>
                    <a:pt x="15" y="0"/>
                  </a:cubicBezTo>
                  <a:cubicBezTo>
                    <a:pt x="14" y="2"/>
                    <a:pt x="14" y="4"/>
                    <a:pt x="14" y="5"/>
                  </a:cubicBezTo>
                  <a:cubicBezTo>
                    <a:pt x="11" y="8"/>
                    <a:pt x="7" y="5"/>
                    <a:pt x="4" y="5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28" name="Freeform 428"/>
            <p:cNvSpPr>
              <a:spLocks/>
            </p:cNvSpPr>
            <p:nvPr/>
          </p:nvSpPr>
          <p:spPr bwMode="auto">
            <a:xfrm>
              <a:off x="904" y="969"/>
              <a:ext cx="20" cy="2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3" y="5"/>
                </a:cxn>
                <a:cxn ang="0">
                  <a:pos x="6" y="10"/>
                </a:cxn>
                <a:cxn ang="0">
                  <a:pos x="8" y="7"/>
                </a:cxn>
                <a:cxn ang="0">
                  <a:pos x="10" y="2"/>
                </a:cxn>
                <a:cxn ang="0">
                  <a:pos x="0" y="0"/>
                </a:cxn>
              </a:cxnLst>
              <a:rect l="0" t="0" r="r" b="b"/>
              <a:pathLst>
                <a:path w="10" h="10">
                  <a:moveTo>
                    <a:pt x="0" y="1"/>
                  </a:moveTo>
                  <a:cubicBezTo>
                    <a:pt x="0" y="3"/>
                    <a:pt x="2" y="3"/>
                    <a:pt x="3" y="5"/>
                  </a:cubicBezTo>
                  <a:cubicBezTo>
                    <a:pt x="4" y="6"/>
                    <a:pt x="4" y="9"/>
                    <a:pt x="6" y="10"/>
                  </a:cubicBezTo>
                  <a:cubicBezTo>
                    <a:pt x="9" y="10"/>
                    <a:pt x="8" y="8"/>
                    <a:pt x="8" y="7"/>
                  </a:cubicBezTo>
                  <a:cubicBezTo>
                    <a:pt x="8" y="5"/>
                    <a:pt x="9" y="4"/>
                    <a:pt x="10" y="2"/>
                  </a:cubicBezTo>
                  <a:cubicBezTo>
                    <a:pt x="5" y="6"/>
                    <a:pt x="5" y="0"/>
                    <a:pt x="0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29" name="Freeform 429"/>
            <p:cNvSpPr>
              <a:spLocks/>
            </p:cNvSpPr>
            <p:nvPr/>
          </p:nvSpPr>
          <p:spPr bwMode="auto">
            <a:xfrm>
              <a:off x="926" y="941"/>
              <a:ext cx="29" cy="38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" y="18"/>
                </a:cxn>
                <a:cxn ang="0">
                  <a:pos x="15" y="0"/>
                </a:cxn>
                <a:cxn ang="0">
                  <a:pos x="12" y="4"/>
                </a:cxn>
                <a:cxn ang="0">
                  <a:pos x="3" y="7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cubicBezTo>
                    <a:pt x="3" y="11"/>
                    <a:pt x="6" y="13"/>
                    <a:pt x="5" y="18"/>
                  </a:cubicBezTo>
                  <a:cubicBezTo>
                    <a:pt x="9" y="13"/>
                    <a:pt x="14" y="5"/>
                    <a:pt x="15" y="0"/>
                  </a:cubicBezTo>
                  <a:cubicBezTo>
                    <a:pt x="14" y="1"/>
                    <a:pt x="13" y="3"/>
                    <a:pt x="12" y="4"/>
                  </a:cubicBezTo>
                  <a:cubicBezTo>
                    <a:pt x="9" y="6"/>
                    <a:pt x="6" y="6"/>
                    <a:pt x="3" y="7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30" name="Freeform 430"/>
            <p:cNvSpPr>
              <a:spLocks/>
            </p:cNvSpPr>
            <p:nvPr/>
          </p:nvSpPr>
          <p:spPr bwMode="auto">
            <a:xfrm>
              <a:off x="806" y="996"/>
              <a:ext cx="18" cy="4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23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0" y="18"/>
                    <a:pt x="7" y="14"/>
                    <a:pt x="9" y="23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31" name="Freeform 431"/>
            <p:cNvSpPr>
              <a:spLocks/>
            </p:cNvSpPr>
            <p:nvPr/>
          </p:nvSpPr>
          <p:spPr bwMode="auto">
            <a:xfrm>
              <a:off x="748" y="1019"/>
              <a:ext cx="68" cy="39"/>
            </a:xfrm>
            <a:custGeom>
              <a:avLst/>
              <a:gdLst/>
              <a:ahLst/>
              <a:cxnLst>
                <a:cxn ang="0">
                  <a:pos x="34" y="12"/>
                </a:cxn>
                <a:cxn ang="0">
                  <a:pos x="33" y="11"/>
                </a:cxn>
                <a:cxn ang="0">
                  <a:pos x="27" y="0"/>
                </a:cxn>
                <a:cxn ang="0">
                  <a:pos x="27" y="16"/>
                </a:cxn>
                <a:cxn ang="0">
                  <a:pos x="0" y="5"/>
                </a:cxn>
              </a:cxnLst>
              <a:rect l="0" t="0" r="r" b="b"/>
              <a:pathLst>
                <a:path w="35" h="19">
                  <a:moveTo>
                    <a:pt x="34" y="12"/>
                  </a:moveTo>
                  <a:cubicBezTo>
                    <a:pt x="33" y="11"/>
                    <a:pt x="33" y="11"/>
                    <a:pt x="33" y="1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35" y="19"/>
                    <a:pt x="27" y="16"/>
                  </a:cubicBezTo>
                  <a:cubicBezTo>
                    <a:pt x="13" y="10"/>
                    <a:pt x="7" y="10"/>
                    <a:pt x="0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32" name="Freeform 432"/>
            <p:cNvSpPr>
              <a:spLocks/>
            </p:cNvSpPr>
            <p:nvPr/>
          </p:nvSpPr>
          <p:spPr bwMode="auto">
            <a:xfrm>
              <a:off x="936" y="956"/>
              <a:ext cx="21" cy="44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21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cubicBezTo>
                    <a:pt x="8" y="9"/>
                    <a:pt x="0" y="13"/>
                    <a:pt x="0" y="2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33" name="Freeform 433"/>
            <p:cNvSpPr>
              <a:spLocks/>
            </p:cNvSpPr>
            <p:nvPr/>
          </p:nvSpPr>
          <p:spPr bwMode="auto">
            <a:xfrm>
              <a:off x="877" y="958"/>
              <a:ext cx="29" cy="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19"/>
                </a:cxn>
              </a:cxnLst>
              <a:rect l="0" t="0" r="r" b="b"/>
              <a:pathLst>
                <a:path w="15" h="19">
                  <a:moveTo>
                    <a:pt x="0" y="0"/>
                  </a:moveTo>
                  <a:cubicBezTo>
                    <a:pt x="11" y="8"/>
                    <a:pt x="11" y="15"/>
                    <a:pt x="15" y="19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34" name="Freeform 434"/>
            <p:cNvSpPr>
              <a:spLocks/>
            </p:cNvSpPr>
            <p:nvPr/>
          </p:nvSpPr>
          <p:spPr bwMode="auto">
            <a:xfrm>
              <a:off x="924" y="977"/>
              <a:ext cx="14" cy="27"/>
            </a:xfrm>
            <a:custGeom>
              <a:avLst/>
              <a:gdLst/>
              <a:ahLst/>
              <a:cxnLst>
                <a:cxn ang="0">
                  <a:pos x="4" y="13"/>
                </a:cxn>
                <a:cxn ang="0">
                  <a:pos x="2" y="0"/>
                </a:cxn>
              </a:cxnLst>
              <a:rect l="0" t="0" r="r" b="b"/>
              <a:pathLst>
                <a:path w="7" h="13">
                  <a:moveTo>
                    <a:pt x="4" y="13"/>
                  </a:moveTo>
                  <a:cubicBezTo>
                    <a:pt x="0" y="8"/>
                    <a:pt x="7" y="0"/>
                    <a:pt x="2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35" name="Freeform 435"/>
            <p:cNvSpPr>
              <a:spLocks/>
            </p:cNvSpPr>
            <p:nvPr/>
          </p:nvSpPr>
          <p:spPr bwMode="auto">
            <a:xfrm>
              <a:off x="906" y="983"/>
              <a:ext cx="22" cy="17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5" y="8"/>
                </a:cxn>
                <a:cxn ang="0">
                  <a:pos x="0" y="0"/>
                </a:cxn>
              </a:cxnLst>
              <a:rect l="0" t="0" r="r" b="b"/>
              <a:pathLst>
                <a:path w="11" h="8">
                  <a:moveTo>
                    <a:pt x="11" y="1"/>
                  </a:moveTo>
                  <a:cubicBezTo>
                    <a:pt x="8" y="8"/>
                    <a:pt x="5" y="8"/>
                    <a:pt x="5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36" name="Freeform 436"/>
            <p:cNvSpPr>
              <a:spLocks/>
            </p:cNvSpPr>
            <p:nvPr/>
          </p:nvSpPr>
          <p:spPr bwMode="auto">
            <a:xfrm>
              <a:off x="714" y="1075"/>
              <a:ext cx="3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31"/>
                </a:cxn>
              </a:cxnLst>
              <a:rect l="0" t="0" r="r" b="b"/>
              <a:pathLst>
                <a:path w="17" h="31">
                  <a:moveTo>
                    <a:pt x="0" y="0"/>
                  </a:moveTo>
                  <a:cubicBezTo>
                    <a:pt x="0" y="14"/>
                    <a:pt x="14" y="17"/>
                    <a:pt x="17" y="3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37" name="Freeform 437"/>
            <p:cNvSpPr>
              <a:spLocks/>
            </p:cNvSpPr>
            <p:nvPr/>
          </p:nvSpPr>
          <p:spPr bwMode="auto">
            <a:xfrm>
              <a:off x="673" y="1136"/>
              <a:ext cx="61" cy="27"/>
            </a:xfrm>
            <a:custGeom>
              <a:avLst/>
              <a:gdLst/>
              <a:ahLst/>
              <a:cxnLst>
                <a:cxn ang="0">
                  <a:pos x="31" y="11"/>
                </a:cxn>
                <a:cxn ang="0">
                  <a:pos x="0" y="5"/>
                </a:cxn>
              </a:cxnLst>
              <a:rect l="0" t="0" r="r" b="b"/>
              <a:pathLst>
                <a:path w="31" h="13">
                  <a:moveTo>
                    <a:pt x="31" y="11"/>
                  </a:moveTo>
                  <a:cubicBezTo>
                    <a:pt x="14" y="13"/>
                    <a:pt x="3" y="0"/>
                    <a:pt x="0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38" name="Freeform 438"/>
            <p:cNvSpPr>
              <a:spLocks/>
            </p:cNvSpPr>
            <p:nvPr/>
          </p:nvSpPr>
          <p:spPr bwMode="auto">
            <a:xfrm>
              <a:off x="669" y="1113"/>
              <a:ext cx="34" cy="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19"/>
                </a:cxn>
              </a:cxnLst>
              <a:rect l="0" t="0" r="r" b="b"/>
              <a:pathLst>
                <a:path w="17" h="19">
                  <a:moveTo>
                    <a:pt x="0" y="0"/>
                  </a:moveTo>
                  <a:cubicBezTo>
                    <a:pt x="8" y="6"/>
                    <a:pt x="15" y="13"/>
                    <a:pt x="17" y="19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39" name="Freeform 439"/>
            <p:cNvSpPr>
              <a:spLocks/>
            </p:cNvSpPr>
            <p:nvPr/>
          </p:nvSpPr>
          <p:spPr bwMode="auto">
            <a:xfrm>
              <a:off x="685" y="1100"/>
              <a:ext cx="6" cy="2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cubicBezTo>
                    <a:pt x="2" y="3"/>
                    <a:pt x="3" y="7"/>
                    <a:pt x="0" y="1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40" name="Freeform 440"/>
            <p:cNvSpPr>
              <a:spLocks/>
            </p:cNvSpPr>
            <p:nvPr/>
          </p:nvSpPr>
          <p:spPr bwMode="auto">
            <a:xfrm>
              <a:off x="710" y="1100"/>
              <a:ext cx="18" cy="9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0" y="0"/>
                </a:cxn>
              </a:cxnLst>
              <a:rect l="0" t="0" r="r" b="b"/>
              <a:pathLst>
                <a:path w="9" h="4">
                  <a:moveTo>
                    <a:pt x="9" y="4"/>
                  </a:moveTo>
                  <a:cubicBezTo>
                    <a:pt x="6" y="3"/>
                    <a:pt x="3" y="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41" name="Freeform 441"/>
            <p:cNvSpPr>
              <a:spLocks/>
            </p:cNvSpPr>
            <p:nvPr/>
          </p:nvSpPr>
          <p:spPr bwMode="auto">
            <a:xfrm>
              <a:off x="855" y="868"/>
              <a:ext cx="114" cy="53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58" y="9"/>
                </a:cxn>
                <a:cxn ang="0">
                  <a:pos x="28" y="8"/>
                </a:cxn>
                <a:cxn ang="0">
                  <a:pos x="3" y="22"/>
                </a:cxn>
              </a:cxnLst>
              <a:rect l="0" t="0" r="r" b="b"/>
              <a:pathLst>
                <a:path w="58" h="25">
                  <a:moveTo>
                    <a:pt x="0" y="25"/>
                  </a:moveTo>
                  <a:cubicBezTo>
                    <a:pt x="15" y="15"/>
                    <a:pt x="40" y="9"/>
                    <a:pt x="58" y="9"/>
                  </a:cubicBezTo>
                  <a:cubicBezTo>
                    <a:pt x="54" y="0"/>
                    <a:pt x="35" y="6"/>
                    <a:pt x="28" y="8"/>
                  </a:cubicBezTo>
                  <a:cubicBezTo>
                    <a:pt x="19" y="10"/>
                    <a:pt x="9" y="14"/>
                    <a:pt x="3" y="22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42" name="Freeform 442"/>
            <p:cNvSpPr>
              <a:spLocks/>
            </p:cNvSpPr>
            <p:nvPr/>
          </p:nvSpPr>
          <p:spPr bwMode="auto">
            <a:xfrm>
              <a:off x="728" y="933"/>
              <a:ext cx="71" cy="67"/>
            </a:xfrm>
            <a:custGeom>
              <a:avLst/>
              <a:gdLst/>
              <a:ahLst/>
              <a:cxnLst>
                <a:cxn ang="0">
                  <a:pos x="3" y="31"/>
                </a:cxn>
                <a:cxn ang="0">
                  <a:pos x="14" y="17"/>
                </a:cxn>
                <a:cxn ang="0">
                  <a:pos x="36" y="9"/>
                </a:cxn>
                <a:cxn ang="0">
                  <a:pos x="1" y="32"/>
                </a:cxn>
              </a:cxnLst>
              <a:rect l="0" t="0" r="r" b="b"/>
              <a:pathLst>
                <a:path w="36" h="32">
                  <a:moveTo>
                    <a:pt x="3" y="31"/>
                  </a:moveTo>
                  <a:cubicBezTo>
                    <a:pt x="1" y="26"/>
                    <a:pt x="10" y="19"/>
                    <a:pt x="14" y="17"/>
                  </a:cubicBezTo>
                  <a:cubicBezTo>
                    <a:pt x="20" y="12"/>
                    <a:pt x="29" y="9"/>
                    <a:pt x="36" y="9"/>
                  </a:cubicBezTo>
                  <a:cubicBezTo>
                    <a:pt x="22" y="0"/>
                    <a:pt x="0" y="16"/>
                    <a:pt x="1" y="32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43" name="Freeform 443"/>
            <p:cNvSpPr>
              <a:spLocks/>
            </p:cNvSpPr>
            <p:nvPr/>
          </p:nvSpPr>
          <p:spPr bwMode="auto">
            <a:xfrm>
              <a:off x="616" y="1042"/>
              <a:ext cx="59" cy="56"/>
            </a:xfrm>
            <a:custGeom>
              <a:avLst/>
              <a:gdLst/>
              <a:ahLst/>
              <a:cxnLst>
                <a:cxn ang="0">
                  <a:pos x="4" y="27"/>
                </a:cxn>
                <a:cxn ang="0">
                  <a:pos x="12" y="10"/>
                </a:cxn>
                <a:cxn ang="0">
                  <a:pos x="30" y="2"/>
                </a:cxn>
                <a:cxn ang="0">
                  <a:pos x="7" y="25"/>
                </a:cxn>
              </a:cxnLst>
              <a:rect l="0" t="0" r="r" b="b"/>
              <a:pathLst>
                <a:path w="30" h="27">
                  <a:moveTo>
                    <a:pt x="4" y="27"/>
                  </a:moveTo>
                  <a:cubicBezTo>
                    <a:pt x="7" y="21"/>
                    <a:pt x="7" y="15"/>
                    <a:pt x="12" y="10"/>
                  </a:cubicBezTo>
                  <a:cubicBezTo>
                    <a:pt x="16" y="6"/>
                    <a:pt x="24" y="3"/>
                    <a:pt x="30" y="2"/>
                  </a:cubicBezTo>
                  <a:cubicBezTo>
                    <a:pt x="15" y="0"/>
                    <a:pt x="0" y="7"/>
                    <a:pt x="7" y="25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44" name="Freeform 444"/>
            <p:cNvSpPr>
              <a:spLocks/>
            </p:cNvSpPr>
            <p:nvPr/>
          </p:nvSpPr>
          <p:spPr bwMode="auto">
            <a:xfrm>
              <a:off x="806" y="952"/>
              <a:ext cx="2" cy="12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0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45" name="Freeform 445"/>
            <p:cNvSpPr>
              <a:spLocks/>
            </p:cNvSpPr>
            <p:nvPr/>
          </p:nvSpPr>
          <p:spPr bwMode="auto">
            <a:xfrm>
              <a:off x="969" y="893"/>
              <a:ext cx="20" cy="21"/>
            </a:xfrm>
            <a:custGeom>
              <a:avLst/>
              <a:gdLst/>
              <a:ahLst/>
              <a:cxnLst>
                <a:cxn ang="0">
                  <a:pos x="6" y="9"/>
                </a:cxn>
                <a:cxn ang="0">
                  <a:pos x="6" y="0"/>
                </a:cxn>
                <a:cxn ang="0">
                  <a:pos x="2" y="10"/>
                </a:cxn>
              </a:cxnLst>
              <a:rect l="0" t="0" r="r" b="b"/>
              <a:pathLst>
                <a:path w="10" h="10">
                  <a:moveTo>
                    <a:pt x="6" y="9"/>
                  </a:moveTo>
                  <a:cubicBezTo>
                    <a:pt x="7" y="7"/>
                    <a:pt x="10" y="0"/>
                    <a:pt x="6" y="0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46" name="Freeform 446"/>
            <p:cNvSpPr>
              <a:spLocks/>
            </p:cNvSpPr>
            <p:nvPr/>
          </p:nvSpPr>
          <p:spPr bwMode="auto">
            <a:xfrm>
              <a:off x="951" y="960"/>
              <a:ext cx="8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2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3" y="1"/>
                    <a:pt x="4" y="2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47" name="Freeform 447"/>
            <p:cNvSpPr>
              <a:spLocks/>
            </p:cNvSpPr>
            <p:nvPr/>
          </p:nvSpPr>
          <p:spPr bwMode="auto">
            <a:xfrm>
              <a:off x="900" y="992"/>
              <a:ext cx="4" cy="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48" name="Freeform 448"/>
            <p:cNvSpPr>
              <a:spLocks/>
            </p:cNvSpPr>
            <p:nvPr/>
          </p:nvSpPr>
          <p:spPr bwMode="auto">
            <a:xfrm>
              <a:off x="877" y="962"/>
              <a:ext cx="6" cy="7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49" name="Freeform 449"/>
            <p:cNvSpPr>
              <a:spLocks/>
            </p:cNvSpPr>
            <p:nvPr/>
          </p:nvSpPr>
          <p:spPr bwMode="auto">
            <a:xfrm>
              <a:off x="818" y="1031"/>
              <a:ext cx="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0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50" name="Freeform 450"/>
            <p:cNvSpPr>
              <a:spLocks/>
            </p:cNvSpPr>
            <p:nvPr/>
          </p:nvSpPr>
          <p:spPr bwMode="auto">
            <a:xfrm>
              <a:off x="752" y="1029"/>
              <a:ext cx="17" cy="1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" y="7"/>
                </a:cxn>
                <a:cxn ang="0">
                  <a:pos x="9" y="4"/>
                </a:cxn>
              </a:cxnLst>
              <a:rect l="0" t="0" r="r" b="b"/>
              <a:pathLst>
                <a:path w="9" h="7">
                  <a:moveTo>
                    <a:pt x="3" y="0"/>
                  </a:moveTo>
                  <a:cubicBezTo>
                    <a:pt x="0" y="3"/>
                    <a:pt x="1" y="7"/>
                    <a:pt x="5" y="7"/>
                  </a:cubicBezTo>
                  <a:cubicBezTo>
                    <a:pt x="8" y="6"/>
                    <a:pt x="9" y="6"/>
                    <a:pt x="9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51" name="Freeform 451"/>
            <p:cNvSpPr>
              <a:spLocks/>
            </p:cNvSpPr>
            <p:nvPr/>
          </p:nvSpPr>
          <p:spPr bwMode="auto">
            <a:xfrm>
              <a:off x="732" y="1013"/>
              <a:ext cx="14" cy="2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0" y="1"/>
                </a:cxn>
              </a:cxnLst>
              <a:rect l="0" t="0" r="r" b="b"/>
              <a:pathLst>
                <a:path w="7" h="1">
                  <a:moveTo>
                    <a:pt x="7" y="1"/>
                  </a:moveTo>
                  <a:cubicBezTo>
                    <a:pt x="4" y="1"/>
                    <a:pt x="2" y="0"/>
                    <a:pt x="0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52" name="Freeform 452"/>
            <p:cNvSpPr>
              <a:spLocks/>
            </p:cNvSpPr>
            <p:nvPr/>
          </p:nvSpPr>
          <p:spPr bwMode="auto">
            <a:xfrm>
              <a:off x="697" y="1044"/>
              <a:ext cx="4" cy="14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0" y="0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cubicBezTo>
                    <a:pt x="1" y="5"/>
                    <a:pt x="0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53" name="Freeform 453"/>
            <p:cNvSpPr>
              <a:spLocks/>
            </p:cNvSpPr>
            <p:nvPr/>
          </p:nvSpPr>
          <p:spPr bwMode="auto">
            <a:xfrm>
              <a:off x="712" y="1081"/>
              <a:ext cx="8" cy="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4" y="0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2" y="0"/>
                    <a:pt x="4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54" name="Freeform 454"/>
            <p:cNvSpPr>
              <a:spLocks/>
            </p:cNvSpPr>
            <p:nvPr/>
          </p:nvSpPr>
          <p:spPr bwMode="auto">
            <a:xfrm>
              <a:off x="728" y="1159"/>
              <a:ext cx="1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55" name="Freeform 455"/>
            <p:cNvSpPr>
              <a:spLocks/>
            </p:cNvSpPr>
            <p:nvPr/>
          </p:nvSpPr>
          <p:spPr bwMode="auto">
            <a:xfrm>
              <a:off x="679" y="1142"/>
              <a:ext cx="1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56" name="Freeform 456"/>
            <p:cNvSpPr>
              <a:spLocks/>
            </p:cNvSpPr>
            <p:nvPr/>
          </p:nvSpPr>
          <p:spPr bwMode="auto">
            <a:xfrm>
              <a:off x="630" y="1117"/>
              <a:ext cx="10" cy="2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0" y="0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57" name="Freeform 457"/>
            <p:cNvSpPr>
              <a:spLocks/>
            </p:cNvSpPr>
            <p:nvPr/>
          </p:nvSpPr>
          <p:spPr bwMode="auto">
            <a:xfrm>
              <a:off x="595" y="1173"/>
              <a:ext cx="19" cy="19"/>
            </a:xfrm>
            <a:custGeom>
              <a:avLst/>
              <a:gdLst/>
              <a:ahLst/>
              <a:cxnLst>
                <a:cxn ang="0">
                  <a:pos x="10" y="7"/>
                </a:cxn>
                <a:cxn ang="0">
                  <a:pos x="5" y="1"/>
                </a:cxn>
                <a:cxn ang="0">
                  <a:pos x="7" y="9"/>
                </a:cxn>
              </a:cxnLst>
              <a:rect l="0" t="0" r="r" b="b"/>
              <a:pathLst>
                <a:path w="10" h="9">
                  <a:moveTo>
                    <a:pt x="10" y="7"/>
                  </a:moveTo>
                  <a:cubicBezTo>
                    <a:pt x="9" y="5"/>
                    <a:pt x="7" y="0"/>
                    <a:pt x="5" y="1"/>
                  </a:cubicBezTo>
                  <a:cubicBezTo>
                    <a:pt x="0" y="2"/>
                    <a:pt x="6" y="7"/>
                    <a:pt x="7" y="9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58" name="Freeform 458"/>
            <p:cNvSpPr>
              <a:spLocks/>
            </p:cNvSpPr>
            <p:nvPr/>
          </p:nvSpPr>
          <p:spPr bwMode="auto">
            <a:xfrm>
              <a:off x="616" y="1209"/>
              <a:ext cx="16" cy="2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3"/>
                </a:cxn>
                <a:cxn ang="0">
                  <a:pos x="2" y="10"/>
                </a:cxn>
              </a:cxnLst>
              <a:rect l="0" t="0" r="r" b="b"/>
              <a:pathLst>
                <a:path w="8" h="10">
                  <a:moveTo>
                    <a:pt x="0" y="5"/>
                  </a:moveTo>
                  <a:cubicBezTo>
                    <a:pt x="1" y="3"/>
                    <a:pt x="4" y="0"/>
                    <a:pt x="6" y="3"/>
                  </a:cubicBezTo>
                  <a:cubicBezTo>
                    <a:pt x="8" y="5"/>
                    <a:pt x="4" y="10"/>
                    <a:pt x="2" y="1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59" name="Freeform 459"/>
            <p:cNvSpPr>
              <a:spLocks/>
            </p:cNvSpPr>
            <p:nvPr/>
          </p:nvSpPr>
          <p:spPr bwMode="auto">
            <a:xfrm>
              <a:off x="659" y="1211"/>
              <a:ext cx="8" cy="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1" y="2"/>
                    <a:pt x="0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60" name="Freeform 460"/>
            <p:cNvSpPr>
              <a:spLocks/>
            </p:cNvSpPr>
            <p:nvPr/>
          </p:nvSpPr>
          <p:spPr bwMode="auto">
            <a:xfrm>
              <a:off x="560" y="1257"/>
              <a:ext cx="9" cy="2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0" y="0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61" name="Freeform 461"/>
            <p:cNvSpPr>
              <a:spLocks/>
            </p:cNvSpPr>
            <p:nvPr/>
          </p:nvSpPr>
          <p:spPr bwMode="auto">
            <a:xfrm>
              <a:off x="622" y="1284"/>
              <a:ext cx="6" cy="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" y="0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1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62" name="Freeform 462"/>
            <p:cNvSpPr>
              <a:spLocks/>
            </p:cNvSpPr>
            <p:nvPr/>
          </p:nvSpPr>
          <p:spPr bwMode="auto">
            <a:xfrm>
              <a:off x="648" y="1293"/>
              <a:ext cx="6" cy="10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0" y="0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63" name="Freeform 463"/>
            <p:cNvSpPr>
              <a:spLocks/>
            </p:cNvSpPr>
            <p:nvPr/>
          </p:nvSpPr>
          <p:spPr bwMode="auto">
            <a:xfrm>
              <a:off x="603" y="1359"/>
              <a:ext cx="7" cy="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3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64" name="Freeform 464"/>
            <p:cNvSpPr>
              <a:spLocks/>
            </p:cNvSpPr>
            <p:nvPr/>
          </p:nvSpPr>
          <p:spPr bwMode="auto">
            <a:xfrm>
              <a:off x="573" y="1359"/>
              <a:ext cx="20" cy="1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7" y="8"/>
                </a:cxn>
                <a:cxn ang="0">
                  <a:pos x="1" y="1"/>
                </a:cxn>
              </a:cxnLst>
              <a:rect l="0" t="0" r="r" b="b"/>
              <a:pathLst>
                <a:path w="10" h="9">
                  <a:moveTo>
                    <a:pt x="6" y="0"/>
                  </a:moveTo>
                  <a:cubicBezTo>
                    <a:pt x="7" y="2"/>
                    <a:pt x="10" y="6"/>
                    <a:pt x="7" y="8"/>
                  </a:cubicBezTo>
                  <a:cubicBezTo>
                    <a:pt x="4" y="9"/>
                    <a:pt x="0" y="3"/>
                    <a:pt x="1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65" name="Freeform 465"/>
            <p:cNvSpPr>
              <a:spLocks/>
            </p:cNvSpPr>
            <p:nvPr/>
          </p:nvSpPr>
          <p:spPr bwMode="auto">
            <a:xfrm>
              <a:off x="546" y="1345"/>
              <a:ext cx="6" cy="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" y="0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66" name="Freeform 466"/>
            <p:cNvSpPr>
              <a:spLocks/>
            </p:cNvSpPr>
            <p:nvPr/>
          </p:nvSpPr>
          <p:spPr bwMode="auto">
            <a:xfrm>
              <a:off x="552" y="1405"/>
              <a:ext cx="8" cy="1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" y="0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1" y="3"/>
                    <a:pt x="3" y="1"/>
                    <a:pt x="4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67" name="Freeform 467"/>
            <p:cNvSpPr>
              <a:spLocks/>
            </p:cNvSpPr>
            <p:nvPr/>
          </p:nvSpPr>
          <p:spPr bwMode="auto">
            <a:xfrm>
              <a:off x="573" y="1422"/>
              <a:ext cx="2" cy="13"/>
            </a:xfrm>
            <a:custGeom>
              <a:avLst/>
              <a:gdLst/>
              <a:ahLst/>
              <a:cxnLst>
                <a:cxn ang="0">
                  <a:pos x="1" y="6"/>
                </a:cxn>
                <a:cxn ang="0">
                  <a:pos x="0" y="0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68" name="Freeform 468"/>
            <p:cNvSpPr>
              <a:spLocks/>
            </p:cNvSpPr>
            <p:nvPr/>
          </p:nvSpPr>
          <p:spPr bwMode="auto">
            <a:xfrm>
              <a:off x="522" y="1410"/>
              <a:ext cx="2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4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0" y="3"/>
                    <a:pt x="1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69" name="Freeform 469"/>
            <p:cNvSpPr>
              <a:spLocks/>
            </p:cNvSpPr>
            <p:nvPr/>
          </p:nvSpPr>
          <p:spPr bwMode="auto">
            <a:xfrm>
              <a:off x="524" y="1305"/>
              <a:ext cx="8" cy="11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0" y="0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cubicBezTo>
                    <a:pt x="3" y="3"/>
                    <a:pt x="1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70" name="Freeform 470"/>
            <p:cNvSpPr>
              <a:spLocks/>
            </p:cNvSpPr>
            <p:nvPr/>
          </p:nvSpPr>
          <p:spPr bwMode="auto">
            <a:xfrm>
              <a:off x="473" y="1376"/>
              <a:ext cx="24" cy="29"/>
            </a:xfrm>
            <a:custGeom>
              <a:avLst/>
              <a:gdLst/>
              <a:ahLst/>
              <a:cxnLst>
                <a:cxn ang="0">
                  <a:pos x="11" y="3"/>
                </a:cxn>
                <a:cxn ang="0">
                  <a:pos x="12" y="9"/>
                </a:cxn>
              </a:cxnLst>
              <a:rect l="0" t="0" r="r" b="b"/>
              <a:pathLst>
                <a:path w="12" h="14">
                  <a:moveTo>
                    <a:pt x="11" y="3"/>
                  </a:moveTo>
                  <a:cubicBezTo>
                    <a:pt x="0" y="0"/>
                    <a:pt x="5" y="14"/>
                    <a:pt x="12" y="9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71" name="Freeform 471"/>
            <p:cNvSpPr>
              <a:spLocks/>
            </p:cNvSpPr>
            <p:nvPr/>
          </p:nvSpPr>
          <p:spPr bwMode="auto">
            <a:xfrm>
              <a:off x="654" y="1232"/>
              <a:ext cx="2" cy="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8"/>
                </a:cxn>
              </a:cxnLst>
              <a:rect l="0" t="0" r="r" b="b"/>
              <a:pathLst>
                <a:path w="1" h="8">
                  <a:moveTo>
                    <a:pt x="0" y="0"/>
                  </a:moveTo>
                  <a:cubicBezTo>
                    <a:pt x="1" y="3"/>
                    <a:pt x="0" y="5"/>
                    <a:pt x="0" y="8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72" name="Freeform 472"/>
            <p:cNvSpPr>
              <a:spLocks/>
            </p:cNvSpPr>
            <p:nvPr/>
          </p:nvSpPr>
          <p:spPr bwMode="auto">
            <a:xfrm>
              <a:off x="487" y="1464"/>
              <a:ext cx="18" cy="1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" y="1"/>
                </a:cxn>
                <a:cxn ang="0">
                  <a:pos x="3" y="9"/>
                </a:cxn>
              </a:cxnLst>
              <a:rect l="0" t="0" r="r" b="b"/>
              <a:pathLst>
                <a:path w="9" h="9">
                  <a:moveTo>
                    <a:pt x="0" y="5"/>
                  </a:moveTo>
                  <a:cubicBezTo>
                    <a:pt x="1" y="3"/>
                    <a:pt x="3" y="0"/>
                    <a:pt x="5" y="1"/>
                  </a:cubicBezTo>
                  <a:cubicBezTo>
                    <a:pt x="9" y="3"/>
                    <a:pt x="6" y="8"/>
                    <a:pt x="3" y="9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73" name="Freeform 473"/>
            <p:cNvSpPr>
              <a:spLocks/>
            </p:cNvSpPr>
            <p:nvPr/>
          </p:nvSpPr>
          <p:spPr bwMode="auto">
            <a:xfrm>
              <a:off x="522" y="1481"/>
              <a:ext cx="10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6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2" y="0"/>
                    <a:pt x="4" y="4"/>
                    <a:pt x="5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74" name="Freeform 474"/>
            <p:cNvSpPr>
              <a:spLocks/>
            </p:cNvSpPr>
            <p:nvPr/>
          </p:nvSpPr>
          <p:spPr bwMode="auto">
            <a:xfrm>
              <a:off x="526" y="1466"/>
              <a:ext cx="6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" y="0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75" name="Freeform 475"/>
            <p:cNvSpPr>
              <a:spLocks/>
            </p:cNvSpPr>
            <p:nvPr/>
          </p:nvSpPr>
          <p:spPr bwMode="auto">
            <a:xfrm>
              <a:off x="446" y="1443"/>
              <a:ext cx="20" cy="2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2" y="2"/>
                </a:cxn>
                <a:cxn ang="0">
                  <a:pos x="5" y="11"/>
                </a:cxn>
              </a:cxnLst>
              <a:rect l="0" t="0" r="r" b="b"/>
              <a:pathLst>
                <a:path w="10" h="11">
                  <a:moveTo>
                    <a:pt x="10" y="5"/>
                  </a:moveTo>
                  <a:cubicBezTo>
                    <a:pt x="9" y="2"/>
                    <a:pt x="4" y="0"/>
                    <a:pt x="2" y="2"/>
                  </a:cubicBezTo>
                  <a:cubicBezTo>
                    <a:pt x="0" y="5"/>
                    <a:pt x="3" y="9"/>
                    <a:pt x="5" y="1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76" name="Freeform 476"/>
            <p:cNvSpPr>
              <a:spLocks/>
            </p:cNvSpPr>
            <p:nvPr/>
          </p:nvSpPr>
          <p:spPr bwMode="auto">
            <a:xfrm>
              <a:off x="430" y="1604"/>
              <a:ext cx="26" cy="27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5" y="11"/>
                </a:cxn>
                <a:cxn ang="0">
                  <a:pos x="9" y="0"/>
                </a:cxn>
              </a:cxnLst>
              <a:rect l="0" t="0" r="r" b="b"/>
              <a:pathLst>
                <a:path w="13" h="13">
                  <a:moveTo>
                    <a:pt x="13" y="3"/>
                  </a:moveTo>
                  <a:cubicBezTo>
                    <a:pt x="13" y="6"/>
                    <a:pt x="8" y="13"/>
                    <a:pt x="5" y="11"/>
                  </a:cubicBezTo>
                  <a:cubicBezTo>
                    <a:pt x="0" y="8"/>
                    <a:pt x="7" y="2"/>
                    <a:pt x="9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77" name="Freeform 477"/>
            <p:cNvSpPr>
              <a:spLocks/>
            </p:cNvSpPr>
            <p:nvPr/>
          </p:nvSpPr>
          <p:spPr bwMode="auto">
            <a:xfrm>
              <a:off x="499" y="1604"/>
              <a:ext cx="16" cy="2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7" y="5"/>
                </a:cxn>
                <a:cxn ang="0">
                  <a:pos x="5" y="0"/>
                </a:cxn>
              </a:cxnLst>
              <a:rect l="0" t="0" r="r" b="b"/>
              <a:pathLst>
                <a:path w="8" h="10">
                  <a:moveTo>
                    <a:pt x="0" y="5"/>
                  </a:moveTo>
                  <a:cubicBezTo>
                    <a:pt x="2" y="7"/>
                    <a:pt x="6" y="10"/>
                    <a:pt x="7" y="5"/>
                  </a:cubicBezTo>
                  <a:cubicBezTo>
                    <a:pt x="8" y="3"/>
                    <a:pt x="4" y="1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78" name="Freeform 478"/>
            <p:cNvSpPr>
              <a:spLocks/>
            </p:cNvSpPr>
            <p:nvPr/>
          </p:nvSpPr>
          <p:spPr bwMode="auto">
            <a:xfrm>
              <a:off x="526" y="1644"/>
              <a:ext cx="14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6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3" y="2"/>
                    <a:pt x="4" y="5"/>
                    <a:pt x="7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79" name="Freeform 479"/>
            <p:cNvSpPr>
              <a:spLocks/>
            </p:cNvSpPr>
            <p:nvPr/>
          </p:nvSpPr>
          <p:spPr bwMode="auto">
            <a:xfrm>
              <a:off x="546" y="1802"/>
              <a:ext cx="2" cy="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4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80" name="Freeform 480"/>
            <p:cNvSpPr>
              <a:spLocks/>
            </p:cNvSpPr>
            <p:nvPr/>
          </p:nvSpPr>
          <p:spPr bwMode="auto">
            <a:xfrm>
              <a:off x="432" y="1830"/>
              <a:ext cx="2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5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4"/>
                    <a:pt x="1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81" name="Freeform 481"/>
            <p:cNvSpPr>
              <a:spLocks/>
            </p:cNvSpPr>
            <p:nvPr/>
          </p:nvSpPr>
          <p:spPr bwMode="auto">
            <a:xfrm>
              <a:off x="462" y="1830"/>
              <a:ext cx="7" cy="16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4" y="0"/>
                </a:cxn>
              </a:cxnLst>
              <a:rect l="0" t="0" r="r" b="b"/>
              <a:pathLst>
                <a:path w="4" h="8">
                  <a:moveTo>
                    <a:pt x="0" y="8"/>
                  </a:moveTo>
                  <a:cubicBezTo>
                    <a:pt x="1" y="5"/>
                    <a:pt x="2" y="2"/>
                    <a:pt x="4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82" name="Freeform 482"/>
            <p:cNvSpPr>
              <a:spLocks/>
            </p:cNvSpPr>
            <p:nvPr/>
          </p:nvSpPr>
          <p:spPr bwMode="auto">
            <a:xfrm>
              <a:off x="501" y="1698"/>
              <a:ext cx="10" cy="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" y="0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83" name="Freeform 483"/>
            <p:cNvSpPr>
              <a:spLocks/>
            </p:cNvSpPr>
            <p:nvPr/>
          </p:nvSpPr>
          <p:spPr bwMode="auto">
            <a:xfrm>
              <a:off x="466" y="1692"/>
              <a:ext cx="19" cy="2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1"/>
                </a:cxn>
                <a:cxn ang="0">
                  <a:pos x="4" y="10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1" y="3"/>
                    <a:pt x="3" y="0"/>
                    <a:pt x="6" y="1"/>
                  </a:cubicBezTo>
                  <a:cubicBezTo>
                    <a:pt x="10" y="2"/>
                    <a:pt x="6" y="8"/>
                    <a:pt x="4" y="1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84" name="Freeform 484"/>
            <p:cNvSpPr>
              <a:spLocks/>
            </p:cNvSpPr>
            <p:nvPr/>
          </p:nvSpPr>
          <p:spPr bwMode="auto">
            <a:xfrm>
              <a:off x="438" y="1685"/>
              <a:ext cx="6" cy="11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0" y="0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2" y="3"/>
                    <a:pt x="1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85" name="Freeform 485"/>
            <p:cNvSpPr>
              <a:spLocks/>
            </p:cNvSpPr>
            <p:nvPr/>
          </p:nvSpPr>
          <p:spPr bwMode="auto">
            <a:xfrm>
              <a:off x="387" y="1788"/>
              <a:ext cx="14" cy="21"/>
            </a:xfrm>
            <a:custGeom>
              <a:avLst/>
              <a:gdLst/>
              <a:ahLst/>
              <a:cxnLst>
                <a:cxn ang="0">
                  <a:pos x="7" y="6"/>
                </a:cxn>
                <a:cxn ang="0">
                  <a:pos x="0" y="6"/>
                </a:cxn>
                <a:cxn ang="0">
                  <a:pos x="7" y="0"/>
                </a:cxn>
              </a:cxnLst>
              <a:rect l="0" t="0" r="r" b="b"/>
              <a:pathLst>
                <a:path w="7" h="10">
                  <a:moveTo>
                    <a:pt x="7" y="6"/>
                  </a:moveTo>
                  <a:cubicBezTo>
                    <a:pt x="5" y="7"/>
                    <a:pt x="1" y="10"/>
                    <a:pt x="0" y="6"/>
                  </a:cubicBezTo>
                  <a:cubicBezTo>
                    <a:pt x="0" y="3"/>
                    <a:pt x="5" y="1"/>
                    <a:pt x="7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86" name="Freeform 486"/>
            <p:cNvSpPr>
              <a:spLocks/>
            </p:cNvSpPr>
            <p:nvPr/>
          </p:nvSpPr>
          <p:spPr bwMode="auto">
            <a:xfrm>
              <a:off x="436" y="1892"/>
              <a:ext cx="20" cy="21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" y="1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0" y="7"/>
                  </a:moveTo>
                  <a:cubicBezTo>
                    <a:pt x="1" y="5"/>
                    <a:pt x="3" y="0"/>
                    <a:pt x="6" y="1"/>
                  </a:cubicBezTo>
                  <a:cubicBezTo>
                    <a:pt x="10" y="2"/>
                    <a:pt x="7" y="8"/>
                    <a:pt x="5" y="1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87" name="Freeform 487"/>
            <p:cNvSpPr>
              <a:spLocks/>
            </p:cNvSpPr>
            <p:nvPr/>
          </p:nvSpPr>
          <p:spPr bwMode="auto">
            <a:xfrm>
              <a:off x="479" y="1909"/>
              <a:ext cx="2" cy="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9"/>
                </a:cxn>
              </a:cxnLst>
              <a:rect l="0" t="0" r="r" b="b"/>
              <a:pathLst>
                <a:path w="1" h="9">
                  <a:moveTo>
                    <a:pt x="0" y="0"/>
                  </a:moveTo>
                  <a:cubicBezTo>
                    <a:pt x="0" y="3"/>
                    <a:pt x="1" y="6"/>
                    <a:pt x="1" y="9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88" name="Freeform 488"/>
            <p:cNvSpPr>
              <a:spLocks/>
            </p:cNvSpPr>
            <p:nvPr/>
          </p:nvSpPr>
          <p:spPr bwMode="auto">
            <a:xfrm>
              <a:off x="505" y="1905"/>
              <a:ext cx="10" cy="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6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3" y="2"/>
                    <a:pt x="1" y="3"/>
                    <a:pt x="0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89" name="Freeform 489"/>
            <p:cNvSpPr>
              <a:spLocks/>
            </p:cNvSpPr>
            <p:nvPr/>
          </p:nvSpPr>
          <p:spPr bwMode="auto">
            <a:xfrm>
              <a:off x="469" y="2049"/>
              <a:ext cx="20" cy="19"/>
            </a:xfrm>
            <a:custGeom>
              <a:avLst/>
              <a:gdLst/>
              <a:ahLst/>
              <a:cxnLst>
                <a:cxn ang="0">
                  <a:pos x="2" y="9"/>
                </a:cxn>
                <a:cxn ang="0">
                  <a:pos x="4" y="1"/>
                </a:cxn>
                <a:cxn ang="0">
                  <a:pos x="10" y="8"/>
                </a:cxn>
              </a:cxnLst>
              <a:rect l="0" t="0" r="r" b="b"/>
              <a:pathLst>
                <a:path w="10" h="9">
                  <a:moveTo>
                    <a:pt x="2" y="9"/>
                  </a:moveTo>
                  <a:cubicBezTo>
                    <a:pt x="0" y="7"/>
                    <a:pt x="0" y="2"/>
                    <a:pt x="4" y="1"/>
                  </a:cubicBezTo>
                  <a:cubicBezTo>
                    <a:pt x="7" y="0"/>
                    <a:pt x="10" y="5"/>
                    <a:pt x="10" y="8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90" name="Freeform 490"/>
            <p:cNvSpPr>
              <a:spLocks/>
            </p:cNvSpPr>
            <p:nvPr/>
          </p:nvSpPr>
          <p:spPr bwMode="auto">
            <a:xfrm>
              <a:off x="413" y="2049"/>
              <a:ext cx="23" cy="19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4" y="7"/>
                </a:cxn>
                <a:cxn ang="0">
                  <a:pos x="7" y="0"/>
                </a:cxn>
              </a:cxnLst>
              <a:rect l="0" t="0" r="r" b="b"/>
              <a:pathLst>
                <a:path w="12" h="9">
                  <a:moveTo>
                    <a:pt x="12" y="1"/>
                  </a:moveTo>
                  <a:cubicBezTo>
                    <a:pt x="10" y="3"/>
                    <a:pt x="7" y="9"/>
                    <a:pt x="4" y="7"/>
                  </a:cubicBezTo>
                  <a:cubicBezTo>
                    <a:pt x="0" y="5"/>
                    <a:pt x="5" y="1"/>
                    <a:pt x="7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91" name="Freeform 491"/>
            <p:cNvSpPr>
              <a:spLocks/>
            </p:cNvSpPr>
            <p:nvPr/>
          </p:nvSpPr>
          <p:spPr bwMode="auto">
            <a:xfrm>
              <a:off x="420" y="2039"/>
              <a:ext cx="1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5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3" y="1"/>
                    <a:pt x="3" y="4"/>
                    <a:pt x="7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92" name="Freeform 492"/>
            <p:cNvSpPr>
              <a:spLocks/>
            </p:cNvSpPr>
            <p:nvPr/>
          </p:nvSpPr>
          <p:spPr bwMode="auto">
            <a:xfrm>
              <a:off x="420" y="1974"/>
              <a:ext cx="6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4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2"/>
                    <a:pt x="3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93" name="Freeform 493"/>
            <p:cNvSpPr>
              <a:spLocks/>
            </p:cNvSpPr>
            <p:nvPr/>
          </p:nvSpPr>
          <p:spPr bwMode="auto">
            <a:xfrm>
              <a:off x="479" y="2005"/>
              <a:ext cx="32" cy="27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" y="1"/>
                </a:cxn>
              </a:cxnLst>
              <a:rect l="0" t="0" r="r" b="b"/>
              <a:pathLst>
                <a:path w="16" h="13">
                  <a:moveTo>
                    <a:pt x="10" y="0"/>
                  </a:moveTo>
                  <a:cubicBezTo>
                    <a:pt x="16" y="13"/>
                    <a:pt x="0" y="4"/>
                    <a:pt x="3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94" name="Freeform 494"/>
            <p:cNvSpPr>
              <a:spLocks/>
            </p:cNvSpPr>
            <p:nvPr/>
          </p:nvSpPr>
          <p:spPr bwMode="auto">
            <a:xfrm>
              <a:off x="415" y="1882"/>
              <a:ext cx="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2"/>
                    <a:pt x="1" y="3"/>
                    <a:pt x="2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95" name="Freeform 495"/>
            <p:cNvSpPr>
              <a:spLocks/>
            </p:cNvSpPr>
            <p:nvPr/>
          </p:nvSpPr>
          <p:spPr bwMode="auto">
            <a:xfrm>
              <a:off x="420" y="2431"/>
              <a:ext cx="22" cy="21"/>
            </a:xfrm>
            <a:custGeom>
              <a:avLst/>
              <a:gdLst/>
              <a:ahLst/>
              <a:cxnLst>
                <a:cxn ang="0">
                  <a:pos x="6" y="10"/>
                </a:cxn>
                <a:cxn ang="0">
                  <a:pos x="8" y="1"/>
                </a:cxn>
                <a:cxn ang="0">
                  <a:pos x="0" y="5"/>
                </a:cxn>
              </a:cxnLst>
              <a:rect l="0" t="0" r="r" b="b"/>
              <a:pathLst>
                <a:path w="11" h="10">
                  <a:moveTo>
                    <a:pt x="6" y="10"/>
                  </a:moveTo>
                  <a:cubicBezTo>
                    <a:pt x="6" y="8"/>
                    <a:pt x="11" y="2"/>
                    <a:pt x="8" y="1"/>
                  </a:cubicBezTo>
                  <a:cubicBezTo>
                    <a:pt x="6" y="0"/>
                    <a:pt x="2" y="4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96" name="Freeform 496"/>
            <p:cNvSpPr>
              <a:spLocks/>
            </p:cNvSpPr>
            <p:nvPr/>
          </p:nvSpPr>
          <p:spPr bwMode="auto">
            <a:xfrm>
              <a:off x="489" y="2421"/>
              <a:ext cx="6" cy="1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" y="0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3"/>
                    <a:pt x="2" y="1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97" name="Freeform 497"/>
            <p:cNvSpPr>
              <a:spLocks/>
            </p:cNvSpPr>
            <p:nvPr/>
          </p:nvSpPr>
          <p:spPr bwMode="auto">
            <a:xfrm>
              <a:off x="513" y="2411"/>
              <a:ext cx="11" cy="4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0" y="0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98" name="Freeform 498"/>
            <p:cNvSpPr>
              <a:spLocks/>
            </p:cNvSpPr>
            <p:nvPr/>
          </p:nvSpPr>
          <p:spPr bwMode="auto">
            <a:xfrm>
              <a:off x="489" y="2279"/>
              <a:ext cx="8" cy="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1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699" name="Freeform 499"/>
            <p:cNvSpPr>
              <a:spLocks/>
            </p:cNvSpPr>
            <p:nvPr/>
          </p:nvSpPr>
          <p:spPr bwMode="auto">
            <a:xfrm>
              <a:off x="452" y="2279"/>
              <a:ext cx="23" cy="19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4" y="2"/>
                </a:cxn>
                <a:cxn ang="0">
                  <a:pos x="10" y="9"/>
                </a:cxn>
              </a:cxnLst>
              <a:rect l="0" t="0" r="r" b="b"/>
              <a:pathLst>
                <a:path w="12" h="9">
                  <a:moveTo>
                    <a:pt x="12" y="3"/>
                  </a:moveTo>
                  <a:cubicBezTo>
                    <a:pt x="10" y="2"/>
                    <a:pt x="7" y="0"/>
                    <a:pt x="4" y="2"/>
                  </a:cubicBezTo>
                  <a:cubicBezTo>
                    <a:pt x="0" y="5"/>
                    <a:pt x="7" y="7"/>
                    <a:pt x="10" y="9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00" name="Freeform 500"/>
            <p:cNvSpPr>
              <a:spLocks/>
            </p:cNvSpPr>
            <p:nvPr/>
          </p:nvSpPr>
          <p:spPr bwMode="auto">
            <a:xfrm>
              <a:off x="372" y="2346"/>
              <a:ext cx="9" cy="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" y="0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3"/>
                    <a:pt x="4" y="1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01" name="Freeform 501"/>
            <p:cNvSpPr>
              <a:spLocks/>
            </p:cNvSpPr>
            <p:nvPr/>
          </p:nvSpPr>
          <p:spPr bwMode="auto">
            <a:xfrm>
              <a:off x="411" y="2597"/>
              <a:ext cx="19" cy="2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7" y="8"/>
                </a:cxn>
                <a:cxn ang="0">
                  <a:pos x="4" y="0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1" y="7"/>
                    <a:pt x="5" y="10"/>
                    <a:pt x="7" y="8"/>
                  </a:cubicBezTo>
                  <a:cubicBezTo>
                    <a:pt x="10" y="5"/>
                    <a:pt x="5" y="2"/>
                    <a:pt x="4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02" name="Freeform 502"/>
            <p:cNvSpPr>
              <a:spLocks/>
            </p:cNvSpPr>
            <p:nvPr/>
          </p:nvSpPr>
          <p:spPr bwMode="auto">
            <a:xfrm>
              <a:off x="417" y="2574"/>
              <a:ext cx="7" cy="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4" y="0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2" y="1"/>
                    <a:pt x="4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03" name="Freeform 503"/>
            <p:cNvSpPr>
              <a:spLocks/>
            </p:cNvSpPr>
            <p:nvPr/>
          </p:nvSpPr>
          <p:spPr bwMode="auto">
            <a:xfrm>
              <a:off x="491" y="2492"/>
              <a:ext cx="12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4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1" y="2"/>
                    <a:pt x="3" y="3"/>
                    <a:pt x="6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04" name="Freeform 504"/>
            <p:cNvSpPr>
              <a:spLocks/>
            </p:cNvSpPr>
            <p:nvPr/>
          </p:nvSpPr>
          <p:spPr bwMode="auto">
            <a:xfrm>
              <a:off x="518" y="2659"/>
              <a:ext cx="4" cy="2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10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cubicBezTo>
                    <a:pt x="1" y="3"/>
                    <a:pt x="1" y="6"/>
                    <a:pt x="0" y="1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05" name="Freeform 505"/>
            <p:cNvSpPr>
              <a:spLocks/>
            </p:cNvSpPr>
            <p:nvPr/>
          </p:nvSpPr>
          <p:spPr bwMode="auto">
            <a:xfrm>
              <a:off x="485" y="2672"/>
              <a:ext cx="12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2"/>
                    <a:pt x="3" y="4"/>
                    <a:pt x="6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06" name="Freeform 506"/>
            <p:cNvSpPr>
              <a:spLocks/>
            </p:cNvSpPr>
            <p:nvPr/>
          </p:nvSpPr>
          <p:spPr bwMode="auto">
            <a:xfrm>
              <a:off x="454" y="2680"/>
              <a:ext cx="25" cy="21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11" y="3"/>
                </a:cxn>
                <a:cxn ang="0">
                  <a:pos x="0" y="4"/>
                </a:cxn>
              </a:cxnLst>
              <a:rect l="0" t="0" r="r" b="b"/>
              <a:pathLst>
                <a:path w="13" h="10">
                  <a:moveTo>
                    <a:pt x="5" y="10"/>
                  </a:moveTo>
                  <a:cubicBezTo>
                    <a:pt x="7" y="10"/>
                    <a:pt x="13" y="5"/>
                    <a:pt x="11" y="3"/>
                  </a:cubicBezTo>
                  <a:cubicBezTo>
                    <a:pt x="9" y="0"/>
                    <a:pt x="2" y="3"/>
                    <a:pt x="0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07" name="Freeform 507"/>
            <p:cNvSpPr>
              <a:spLocks/>
            </p:cNvSpPr>
            <p:nvPr/>
          </p:nvSpPr>
          <p:spPr bwMode="auto">
            <a:xfrm>
              <a:off x="515" y="2735"/>
              <a:ext cx="5" cy="16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8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3"/>
                    <a:pt x="1" y="5"/>
                    <a:pt x="0" y="8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08" name="Freeform 508"/>
            <p:cNvSpPr>
              <a:spLocks/>
            </p:cNvSpPr>
            <p:nvPr/>
          </p:nvSpPr>
          <p:spPr bwMode="auto">
            <a:xfrm>
              <a:off x="540" y="2724"/>
              <a:ext cx="20" cy="1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5" y="8"/>
                </a:cxn>
                <a:cxn ang="0">
                  <a:pos x="10" y="1"/>
                </a:cxn>
              </a:cxnLst>
              <a:rect l="0" t="0" r="r" b="b"/>
              <a:pathLst>
                <a:path w="10" h="8">
                  <a:moveTo>
                    <a:pt x="4" y="0"/>
                  </a:moveTo>
                  <a:cubicBezTo>
                    <a:pt x="2" y="2"/>
                    <a:pt x="0" y="8"/>
                    <a:pt x="5" y="8"/>
                  </a:cubicBezTo>
                  <a:cubicBezTo>
                    <a:pt x="8" y="7"/>
                    <a:pt x="10" y="4"/>
                    <a:pt x="10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09" name="Freeform 509"/>
            <p:cNvSpPr>
              <a:spLocks/>
            </p:cNvSpPr>
            <p:nvPr/>
          </p:nvSpPr>
          <p:spPr bwMode="auto">
            <a:xfrm>
              <a:off x="601" y="2862"/>
              <a:ext cx="19" cy="19"/>
            </a:xfrm>
            <a:custGeom>
              <a:avLst/>
              <a:gdLst/>
              <a:ahLst/>
              <a:cxnLst>
                <a:cxn ang="0">
                  <a:pos x="9" y="8"/>
                </a:cxn>
                <a:cxn ang="0">
                  <a:pos x="1" y="3"/>
                </a:cxn>
                <a:cxn ang="0">
                  <a:pos x="10" y="1"/>
                </a:cxn>
              </a:cxnLst>
              <a:rect l="0" t="0" r="r" b="b"/>
              <a:pathLst>
                <a:path w="10" h="9">
                  <a:moveTo>
                    <a:pt x="9" y="8"/>
                  </a:moveTo>
                  <a:cubicBezTo>
                    <a:pt x="6" y="9"/>
                    <a:pt x="0" y="7"/>
                    <a:pt x="1" y="3"/>
                  </a:cubicBezTo>
                  <a:cubicBezTo>
                    <a:pt x="2" y="0"/>
                    <a:pt x="8" y="1"/>
                    <a:pt x="10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10" name="Freeform 510"/>
            <p:cNvSpPr>
              <a:spLocks/>
            </p:cNvSpPr>
            <p:nvPr/>
          </p:nvSpPr>
          <p:spPr bwMode="auto">
            <a:xfrm>
              <a:off x="575" y="2908"/>
              <a:ext cx="6" cy="1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6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11" name="Freeform 511"/>
            <p:cNvSpPr>
              <a:spLocks/>
            </p:cNvSpPr>
            <p:nvPr/>
          </p:nvSpPr>
          <p:spPr bwMode="auto">
            <a:xfrm>
              <a:off x="550" y="2923"/>
              <a:ext cx="1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2" y="0"/>
                    <a:pt x="4" y="1"/>
                    <a:pt x="7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12" name="Freeform 512"/>
            <p:cNvSpPr>
              <a:spLocks/>
            </p:cNvSpPr>
            <p:nvPr/>
          </p:nvSpPr>
          <p:spPr bwMode="auto">
            <a:xfrm>
              <a:off x="458" y="2839"/>
              <a:ext cx="1" cy="1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0"/>
                </a:cxn>
              </a:cxnLst>
              <a:rect l="0" t="0" r="r" b="b"/>
              <a:pathLst>
                <a:path h="7">
                  <a:moveTo>
                    <a:pt x="0" y="7"/>
                  </a:move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13" name="Freeform 513"/>
            <p:cNvSpPr>
              <a:spLocks/>
            </p:cNvSpPr>
            <p:nvPr/>
          </p:nvSpPr>
          <p:spPr bwMode="auto">
            <a:xfrm>
              <a:off x="546" y="2964"/>
              <a:ext cx="8" cy="7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14" name="Freeform 514"/>
            <p:cNvSpPr>
              <a:spLocks/>
            </p:cNvSpPr>
            <p:nvPr/>
          </p:nvSpPr>
          <p:spPr bwMode="auto">
            <a:xfrm>
              <a:off x="581" y="2958"/>
              <a:ext cx="10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4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15" name="Freeform 515"/>
            <p:cNvSpPr>
              <a:spLocks/>
            </p:cNvSpPr>
            <p:nvPr/>
          </p:nvSpPr>
          <p:spPr bwMode="auto">
            <a:xfrm>
              <a:off x="612" y="2985"/>
              <a:ext cx="10" cy="11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0" y="0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5" y="2"/>
                    <a:pt x="2" y="0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16" name="Freeform 516"/>
            <p:cNvSpPr>
              <a:spLocks/>
            </p:cNvSpPr>
            <p:nvPr/>
          </p:nvSpPr>
          <p:spPr bwMode="auto">
            <a:xfrm>
              <a:off x="628" y="3048"/>
              <a:ext cx="4" cy="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2" y="0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1" y="4"/>
                    <a:pt x="2" y="2"/>
                    <a:pt x="2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17" name="Freeform 517"/>
            <p:cNvSpPr>
              <a:spLocks/>
            </p:cNvSpPr>
            <p:nvPr/>
          </p:nvSpPr>
          <p:spPr bwMode="auto">
            <a:xfrm>
              <a:off x="556" y="3004"/>
              <a:ext cx="9" cy="4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0" y="0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4" y="0"/>
                    <a:pt x="1" y="0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18" name="Freeform 518"/>
            <p:cNvSpPr>
              <a:spLocks/>
            </p:cNvSpPr>
            <p:nvPr/>
          </p:nvSpPr>
          <p:spPr bwMode="auto">
            <a:xfrm>
              <a:off x="642" y="3106"/>
              <a:ext cx="8" cy="7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19" name="Freeform 519"/>
            <p:cNvSpPr>
              <a:spLocks/>
            </p:cNvSpPr>
            <p:nvPr/>
          </p:nvSpPr>
          <p:spPr bwMode="auto">
            <a:xfrm>
              <a:off x="622" y="3109"/>
              <a:ext cx="4" cy="12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0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2" y="4"/>
                    <a:pt x="1" y="2"/>
                    <a:pt x="1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20" name="Freeform 520"/>
            <p:cNvSpPr>
              <a:spLocks/>
            </p:cNvSpPr>
            <p:nvPr/>
          </p:nvSpPr>
          <p:spPr bwMode="auto">
            <a:xfrm>
              <a:off x="648" y="3201"/>
              <a:ext cx="15" cy="23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3" y="10"/>
                </a:cxn>
                <a:cxn ang="0">
                  <a:pos x="3" y="0"/>
                </a:cxn>
              </a:cxnLst>
              <a:rect l="0" t="0" r="r" b="b"/>
              <a:pathLst>
                <a:path w="8" h="11">
                  <a:moveTo>
                    <a:pt x="8" y="2"/>
                  </a:moveTo>
                  <a:cubicBezTo>
                    <a:pt x="8" y="4"/>
                    <a:pt x="6" y="11"/>
                    <a:pt x="3" y="10"/>
                  </a:cubicBezTo>
                  <a:cubicBezTo>
                    <a:pt x="0" y="8"/>
                    <a:pt x="2" y="2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21" name="Freeform 521"/>
            <p:cNvSpPr>
              <a:spLocks/>
            </p:cNvSpPr>
            <p:nvPr/>
          </p:nvSpPr>
          <p:spPr bwMode="auto">
            <a:xfrm>
              <a:off x="687" y="3184"/>
              <a:ext cx="2" cy="1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6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1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22" name="Freeform 522"/>
            <p:cNvSpPr>
              <a:spLocks/>
            </p:cNvSpPr>
            <p:nvPr/>
          </p:nvSpPr>
          <p:spPr bwMode="auto">
            <a:xfrm>
              <a:off x="716" y="3240"/>
              <a:ext cx="8" cy="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4" y="0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4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23" name="Freeform 523"/>
            <p:cNvSpPr>
              <a:spLocks/>
            </p:cNvSpPr>
            <p:nvPr/>
          </p:nvSpPr>
          <p:spPr bwMode="auto">
            <a:xfrm>
              <a:off x="689" y="3247"/>
              <a:ext cx="16" cy="20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0" y="4"/>
                </a:cxn>
                <a:cxn ang="0">
                  <a:pos x="8" y="7"/>
                </a:cxn>
              </a:cxnLst>
              <a:rect l="0" t="0" r="r" b="b"/>
              <a:pathLst>
                <a:path w="8" h="10">
                  <a:moveTo>
                    <a:pt x="5" y="1"/>
                  </a:moveTo>
                  <a:cubicBezTo>
                    <a:pt x="3" y="0"/>
                    <a:pt x="0" y="2"/>
                    <a:pt x="0" y="4"/>
                  </a:cubicBezTo>
                  <a:cubicBezTo>
                    <a:pt x="0" y="10"/>
                    <a:pt x="5" y="9"/>
                    <a:pt x="8" y="7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24" name="Freeform 524"/>
            <p:cNvSpPr>
              <a:spLocks/>
            </p:cNvSpPr>
            <p:nvPr/>
          </p:nvSpPr>
          <p:spPr bwMode="auto">
            <a:xfrm>
              <a:off x="773" y="3286"/>
              <a:ext cx="2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5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25" name="Freeform 525"/>
            <p:cNvSpPr>
              <a:spLocks/>
            </p:cNvSpPr>
            <p:nvPr/>
          </p:nvSpPr>
          <p:spPr bwMode="auto">
            <a:xfrm>
              <a:off x="765" y="3305"/>
              <a:ext cx="2" cy="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0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cubicBezTo>
                    <a:pt x="1" y="4"/>
                    <a:pt x="0" y="2"/>
                    <a:pt x="1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26" name="Freeform 526"/>
            <p:cNvSpPr>
              <a:spLocks/>
            </p:cNvSpPr>
            <p:nvPr/>
          </p:nvSpPr>
          <p:spPr bwMode="auto">
            <a:xfrm>
              <a:off x="869" y="3338"/>
              <a:ext cx="16" cy="19"/>
            </a:xfrm>
            <a:custGeom>
              <a:avLst/>
              <a:gdLst/>
              <a:ahLst/>
              <a:cxnLst>
                <a:cxn ang="0">
                  <a:pos x="6" y="9"/>
                </a:cxn>
                <a:cxn ang="0">
                  <a:pos x="0" y="7"/>
                </a:cxn>
              </a:cxnLst>
              <a:rect l="0" t="0" r="r" b="b"/>
              <a:pathLst>
                <a:path w="8" h="9">
                  <a:moveTo>
                    <a:pt x="6" y="9"/>
                  </a:moveTo>
                  <a:cubicBezTo>
                    <a:pt x="8" y="2"/>
                    <a:pt x="0" y="0"/>
                    <a:pt x="0" y="7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27" name="Freeform 527"/>
            <p:cNvSpPr>
              <a:spLocks/>
            </p:cNvSpPr>
            <p:nvPr/>
          </p:nvSpPr>
          <p:spPr bwMode="auto">
            <a:xfrm>
              <a:off x="818" y="3341"/>
              <a:ext cx="4" cy="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4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28" name="Freeform 528"/>
            <p:cNvSpPr>
              <a:spLocks/>
            </p:cNvSpPr>
            <p:nvPr/>
          </p:nvSpPr>
          <p:spPr bwMode="auto">
            <a:xfrm>
              <a:off x="922" y="3378"/>
              <a:ext cx="2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6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29" name="Freeform 529"/>
            <p:cNvSpPr>
              <a:spLocks/>
            </p:cNvSpPr>
            <p:nvPr/>
          </p:nvSpPr>
          <p:spPr bwMode="auto">
            <a:xfrm>
              <a:off x="994" y="3387"/>
              <a:ext cx="1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</a:cxnLst>
              <a:rect l="0" t="0" r="r" b="b"/>
              <a:pathLst>
                <a:path h="6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30" name="Freeform 530"/>
            <p:cNvSpPr>
              <a:spLocks/>
            </p:cNvSpPr>
            <p:nvPr/>
          </p:nvSpPr>
          <p:spPr bwMode="auto">
            <a:xfrm>
              <a:off x="989" y="3361"/>
              <a:ext cx="1" cy="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31" name="Freeform 531"/>
            <p:cNvSpPr>
              <a:spLocks/>
            </p:cNvSpPr>
            <p:nvPr/>
          </p:nvSpPr>
          <p:spPr bwMode="auto">
            <a:xfrm>
              <a:off x="928" y="3357"/>
              <a:ext cx="15" cy="13"/>
            </a:xfrm>
            <a:custGeom>
              <a:avLst/>
              <a:gdLst/>
              <a:ahLst/>
              <a:cxnLst>
                <a:cxn ang="0">
                  <a:pos x="1" y="6"/>
                </a:cxn>
                <a:cxn ang="0">
                  <a:pos x="3" y="0"/>
                </a:cxn>
                <a:cxn ang="0">
                  <a:pos x="7" y="6"/>
                </a:cxn>
              </a:cxnLst>
              <a:rect l="0" t="0" r="r" b="b"/>
              <a:pathLst>
                <a:path w="8" h="6">
                  <a:moveTo>
                    <a:pt x="1" y="6"/>
                  </a:moveTo>
                  <a:cubicBezTo>
                    <a:pt x="0" y="4"/>
                    <a:pt x="1" y="0"/>
                    <a:pt x="3" y="0"/>
                  </a:cubicBezTo>
                  <a:cubicBezTo>
                    <a:pt x="5" y="1"/>
                    <a:pt x="8" y="5"/>
                    <a:pt x="7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32" name="Freeform 532"/>
            <p:cNvSpPr>
              <a:spLocks/>
            </p:cNvSpPr>
            <p:nvPr/>
          </p:nvSpPr>
          <p:spPr bwMode="auto">
            <a:xfrm>
              <a:off x="1008" y="841"/>
              <a:ext cx="182" cy="184"/>
            </a:xfrm>
            <a:custGeom>
              <a:avLst/>
              <a:gdLst/>
              <a:ahLst/>
              <a:cxnLst>
                <a:cxn ang="0">
                  <a:pos x="41" y="88"/>
                </a:cxn>
                <a:cxn ang="0">
                  <a:pos x="63" y="78"/>
                </a:cxn>
                <a:cxn ang="0">
                  <a:pos x="90" y="50"/>
                </a:cxn>
                <a:cxn ang="0">
                  <a:pos x="85" y="27"/>
                </a:cxn>
                <a:cxn ang="0">
                  <a:pos x="8" y="19"/>
                </a:cxn>
                <a:cxn ang="0">
                  <a:pos x="4" y="41"/>
                </a:cxn>
                <a:cxn ang="0">
                  <a:pos x="25" y="74"/>
                </a:cxn>
                <a:cxn ang="0">
                  <a:pos x="41" y="88"/>
                </a:cxn>
              </a:cxnLst>
              <a:rect l="0" t="0" r="r" b="b"/>
              <a:pathLst>
                <a:path w="93" h="88">
                  <a:moveTo>
                    <a:pt x="41" y="88"/>
                  </a:moveTo>
                  <a:cubicBezTo>
                    <a:pt x="48" y="88"/>
                    <a:pt x="55" y="87"/>
                    <a:pt x="63" y="78"/>
                  </a:cubicBezTo>
                  <a:cubicBezTo>
                    <a:pt x="71" y="68"/>
                    <a:pt x="87" y="56"/>
                    <a:pt x="90" y="50"/>
                  </a:cubicBezTo>
                  <a:cubicBezTo>
                    <a:pt x="93" y="44"/>
                    <a:pt x="91" y="32"/>
                    <a:pt x="85" y="27"/>
                  </a:cubicBezTo>
                  <a:cubicBezTo>
                    <a:pt x="79" y="22"/>
                    <a:pt x="29" y="0"/>
                    <a:pt x="8" y="19"/>
                  </a:cubicBezTo>
                  <a:cubicBezTo>
                    <a:pt x="0" y="23"/>
                    <a:pt x="1" y="38"/>
                    <a:pt x="4" y="41"/>
                  </a:cubicBezTo>
                  <a:cubicBezTo>
                    <a:pt x="12" y="53"/>
                    <a:pt x="21" y="64"/>
                    <a:pt x="25" y="74"/>
                  </a:cubicBezTo>
                  <a:cubicBezTo>
                    <a:pt x="29" y="82"/>
                    <a:pt x="34" y="87"/>
                    <a:pt x="41" y="88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33" name="Freeform 533"/>
            <p:cNvSpPr>
              <a:spLocks/>
            </p:cNvSpPr>
            <p:nvPr/>
          </p:nvSpPr>
          <p:spPr bwMode="auto">
            <a:xfrm>
              <a:off x="1038" y="893"/>
              <a:ext cx="135" cy="109"/>
            </a:xfrm>
            <a:custGeom>
              <a:avLst/>
              <a:gdLst/>
              <a:ahLst/>
              <a:cxnLst>
                <a:cxn ang="0">
                  <a:pos x="61" y="18"/>
                </a:cxn>
                <a:cxn ang="0">
                  <a:pos x="53" y="31"/>
                </a:cxn>
                <a:cxn ang="0">
                  <a:pos x="41" y="44"/>
                </a:cxn>
                <a:cxn ang="0">
                  <a:pos x="27" y="50"/>
                </a:cxn>
                <a:cxn ang="0">
                  <a:pos x="17" y="36"/>
                </a:cxn>
                <a:cxn ang="0">
                  <a:pos x="11" y="6"/>
                </a:cxn>
                <a:cxn ang="0">
                  <a:pos x="49" y="13"/>
                </a:cxn>
              </a:cxnLst>
              <a:rect l="0" t="0" r="r" b="b"/>
              <a:pathLst>
                <a:path w="69" h="52">
                  <a:moveTo>
                    <a:pt x="61" y="18"/>
                  </a:moveTo>
                  <a:cubicBezTo>
                    <a:pt x="69" y="25"/>
                    <a:pt x="58" y="27"/>
                    <a:pt x="53" y="31"/>
                  </a:cubicBezTo>
                  <a:cubicBezTo>
                    <a:pt x="48" y="35"/>
                    <a:pt x="45" y="39"/>
                    <a:pt x="41" y="44"/>
                  </a:cubicBezTo>
                  <a:cubicBezTo>
                    <a:pt x="38" y="47"/>
                    <a:pt x="32" y="52"/>
                    <a:pt x="27" y="50"/>
                  </a:cubicBezTo>
                  <a:cubicBezTo>
                    <a:pt x="22" y="48"/>
                    <a:pt x="19" y="40"/>
                    <a:pt x="17" y="36"/>
                  </a:cubicBezTo>
                  <a:cubicBezTo>
                    <a:pt x="13" y="29"/>
                    <a:pt x="0" y="12"/>
                    <a:pt x="11" y="6"/>
                  </a:cubicBezTo>
                  <a:cubicBezTo>
                    <a:pt x="22" y="0"/>
                    <a:pt x="38" y="11"/>
                    <a:pt x="49" y="1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34" name="Freeform 534"/>
            <p:cNvSpPr>
              <a:spLocks/>
            </p:cNvSpPr>
            <p:nvPr/>
          </p:nvSpPr>
          <p:spPr bwMode="auto">
            <a:xfrm>
              <a:off x="1179" y="923"/>
              <a:ext cx="146" cy="156"/>
            </a:xfrm>
            <a:custGeom>
              <a:avLst/>
              <a:gdLst/>
              <a:ahLst/>
              <a:cxnLst>
                <a:cxn ang="0">
                  <a:pos x="64" y="50"/>
                </a:cxn>
                <a:cxn ang="0">
                  <a:pos x="41" y="64"/>
                </a:cxn>
                <a:cxn ang="0">
                  <a:pos x="15" y="75"/>
                </a:cxn>
                <a:cxn ang="0">
                  <a:pos x="0" y="57"/>
                </a:cxn>
                <a:cxn ang="0">
                  <a:pos x="3" y="20"/>
                </a:cxn>
                <a:cxn ang="0">
                  <a:pos x="17" y="1"/>
                </a:cxn>
                <a:cxn ang="0">
                  <a:pos x="64" y="50"/>
                </a:cxn>
              </a:cxnLst>
              <a:rect l="0" t="0" r="r" b="b"/>
              <a:pathLst>
                <a:path w="75" h="75">
                  <a:moveTo>
                    <a:pt x="64" y="50"/>
                  </a:moveTo>
                  <a:cubicBezTo>
                    <a:pt x="59" y="59"/>
                    <a:pt x="51" y="60"/>
                    <a:pt x="41" y="64"/>
                  </a:cubicBezTo>
                  <a:cubicBezTo>
                    <a:pt x="30" y="69"/>
                    <a:pt x="27" y="75"/>
                    <a:pt x="15" y="75"/>
                  </a:cubicBezTo>
                  <a:cubicBezTo>
                    <a:pt x="3" y="75"/>
                    <a:pt x="0" y="64"/>
                    <a:pt x="0" y="57"/>
                  </a:cubicBezTo>
                  <a:cubicBezTo>
                    <a:pt x="0" y="50"/>
                    <a:pt x="3" y="31"/>
                    <a:pt x="3" y="20"/>
                  </a:cubicBezTo>
                  <a:cubicBezTo>
                    <a:pt x="3" y="10"/>
                    <a:pt x="3" y="5"/>
                    <a:pt x="17" y="1"/>
                  </a:cubicBezTo>
                  <a:cubicBezTo>
                    <a:pt x="32" y="0"/>
                    <a:pt x="75" y="9"/>
                    <a:pt x="64" y="50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35" name="Freeform 535"/>
            <p:cNvSpPr>
              <a:spLocks/>
            </p:cNvSpPr>
            <p:nvPr/>
          </p:nvSpPr>
          <p:spPr bwMode="auto">
            <a:xfrm>
              <a:off x="1198" y="960"/>
              <a:ext cx="84" cy="98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38" y="16"/>
                </a:cxn>
                <a:cxn ang="0">
                  <a:pos x="27" y="35"/>
                </a:cxn>
                <a:cxn ang="0">
                  <a:pos x="0" y="36"/>
                </a:cxn>
                <a:cxn ang="0">
                  <a:pos x="2" y="28"/>
                </a:cxn>
                <a:cxn ang="0">
                  <a:pos x="4" y="16"/>
                </a:cxn>
                <a:cxn ang="0">
                  <a:pos x="6" y="0"/>
                </a:cxn>
              </a:cxnLst>
              <a:rect l="0" t="0" r="r" b="b"/>
              <a:pathLst>
                <a:path w="43" h="47">
                  <a:moveTo>
                    <a:pt x="20" y="2"/>
                  </a:moveTo>
                  <a:cubicBezTo>
                    <a:pt x="25" y="3"/>
                    <a:pt x="36" y="11"/>
                    <a:pt x="38" y="16"/>
                  </a:cubicBezTo>
                  <a:cubicBezTo>
                    <a:pt x="43" y="26"/>
                    <a:pt x="35" y="31"/>
                    <a:pt x="27" y="35"/>
                  </a:cubicBezTo>
                  <a:cubicBezTo>
                    <a:pt x="21" y="37"/>
                    <a:pt x="2" y="47"/>
                    <a:pt x="0" y="36"/>
                  </a:cubicBezTo>
                  <a:cubicBezTo>
                    <a:pt x="0" y="34"/>
                    <a:pt x="2" y="30"/>
                    <a:pt x="2" y="28"/>
                  </a:cubicBezTo>
                  <a:cubicBezTo>
                    <a:pt x="3" y="24"/>
                    <a:pt x="4" y="20"/>
                    <a:pt x="4" y="16"/>
                  </a:cubicBezTo>
                  <a:cubicBezTo>
                    <a:pt x="4" y="11"/>
                    <a:pt x="1" y="2"/>
                    <a:pt x="6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36" name="Freeform 536"/>
            <p:cNvSpPr>
              <a:spLocks/>
            </p:cNvSpPr>
            <p:nvPr/>
          </p:nvSpPr>
          <p:spPr bwMode="auto">
            <a:xfrm>
              <a:off x="1243" y="1013"/>
              <a:ext cx="171" cy="167"/>
            </a:xfrm>
            <a:custGeom>
              <a:avLst/>
              <a:gdLst/>
              <a:ahLst/>
              <a:cxnLst>
                <a:cxn ang="0">
                  <a:pos x="30" y="10"/>
                </a:cxn>
                <a:cxn ang="0">
                  <a:pos x="22" y="31"/>
                </a:cxn>
                <a:cxn ang="0">
                  <a:pos x="7" y="71"/>
                </a:cxn>
                <a:cxn ang="0">
                  <a:pos x="28" y="79"/>
                </a:cxn>
                <a:cxn ang="0">
                  <a:pos x="64" y="73"/>
                </a:cxn>
                <a:cxn ang="0">
                  <a:pos x="77" y="59"/>
                </a:cxn>
                <a:cxn ang="0">
                  <a:pos x="76" y="19"/>
                </a:cxn>
                <a:cxn ang="0">
                  <a:pos x="30" y="10"/>
                </a:cxn>
              </a:cxnLst>
              <a:rect l="0" t="0" r="r" b="b"/>
              <a:pathLst>
                <a:path w="87" h="80">
                  <a:moveTo>
                    <a:pt x="30" y="10"/>
                  </a:moveTo>
                  <a:cubicBezTo>
                    <a:pt x="20" y="19"/>
                    <a:pt x="25" y="24"/>
                    <a:pt x="22" y="31"/>
                  </a:cubicBezTo>
                  <a:cubicBezTo>
                    <a:pt x="19" y="38"/>
                    <a:pt x="0" y="62"/>
                    <a:pt x="7" y="71"/>
                  </a:cubicBezTo>
                  <a:cubicBezTo>
                    <a:pt x="15" y="80"/>
                    <a:pt x="19" y="80"/>
                    <a:pt x="28" y="79"/>
                  </a:cubicBezTo>
                  <a:cubicBezTo>
                    <a:pt x="37" y="78"/>
                    <a:pt x="57" y="75"/>
                    <a:pt x="64" y="73"/>
                  </a:cubicBezTo>
                  <a:cubicBezTo>
                    <a:pt x="71" y="71"/>
                    <a:pt x="72" y="70"/>
                    <a:pt x="77" y="59"/>
                  </a:cubicBezTo>
                  <a:cubicBezTo>
                    <a:pt x="82" y="47"/>
                    <a:pt x="87" y="32"/>
                    <a:pt x="76" y="19"/>
                  </a:cubicBezTo>
                  <a:cubicBezTo>
                    <a:pt x="69" y="11"/>
                    <a:pt x="42" y="0"/>
                    <a:pt x="30" y="10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37" name="Freeform 537"/>
            <p:cNvSpPr>
              <a:spLocks/>
            </p:cNvSpPr>
            <p:nvPr/>
          </p:nvSpPr>
          <p:spPr bwMode="auto">
            <a:xfrm>
              <a:off x="1255" y="1046"/>
              <a:ext cx="123" cy="113"/>
            </a:xfrm>
            <a:custGeom>
              <a:avLst/>
              <a:gdLst/>
              <a:ahLst/>
              <a:cxnLst>
                <a:cxn ang="0">
                  <a:pos x="60" y="14"/>
                </a:cxn>
                <a:cxn ang="0">
                  <a:pos x="63" y="32"/>
                </a:cxn>
                <a:cxn ang="0">
                  <a:pos x="57" y="46"/>
                </a:cxn>
                <a:cxn ang="0">
                  <a:pos x="34" y="49"/>
                </a:cxn>
                <a:cxn ang="0">
                  <a:pos x="16" y="52"/>
                </a:cxn>
                <a:cxn ang="0">
                  <a:pos x="26" y="18"/>
                </a:cxn>
                <a:cxn ang="0">
                  <a:pos x="48" y="4"/>
                </a:cxn>
              </a:cxnLst>
              <a:rect l="0" t="0" r="r" b="b"/>
              <a:pathLst>
                <a:path w="63" h="54">
                  <a:moveTo>
                    <a:pt x="60" y="14"/>
                  </a:moveTo>
                  <a:cubicBezTo>
                    <a:pt x="58" y="19"/>
                    <a:pt x="63" y="26"/>
                    <a:pt x="63" y="32"/>
                  </a:cubicBezTo>
                  <a:cubicBezTo>
                    <a:pt x="63" y="38"/>
                    <a:pt x="62" y="43"/>
                    <a:pt x="57" y="46"/>
                  </a:cubicBezTo>
                  <a:cubicBezTo>
                    <a:pt x="51" y="49"/>
                    <a:pt x="41" y="48"/>
                    <a:pt x="34" y="49"/>
                  </a:cubicBezTo>
                  <a:cubicBezTo>
                    <a:pt x="29" y="50"/>
                    <a:pt x="22" y="54"/>
                    <a:pt x="16" y="52"/>
                  </a:cubicBezTo>
                  <a:cubicBezTo>
                    <a:pt x="0" y="47"/>
                    <a:pt x="22" y="26"/>
                    <a:pt x="26" y="18"/>
                  </a:cubicBezTo>
                  <a:cubicBezTo>
                    <a:pt x="30" y="8"/>
                    <a:pt x="35" y="0"/>
                    <a:pt x="48" y="4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38" name="Freeform 538"/>
            <p:cNvSpPr>
              <a:spLocks/>
            </p:cNvSpPr>
            <p:nvPr/>
          </p:nvSpPr>
          <p:spPr bwMode="auto">
            <a:xfrm>
              <a:off x="1333" y="1090"/>
              <a:ext cx="18" cy="23"/>
            </a:xfrm>
            <a:custGeom>
              <a:avLst/>
              <a:gdLst/>
              <a:ahLst/>
              <a:cxnLst>
                <a:cxn ang="0">
                  <a:pos x="9" y="8"/>
                </a:cxn>
                <a:cxn ang="0">
                  <a:pos x="2" y="11"/>
                </a:cxn>
                <a:cxn ang="0">
                  <a:pos x="1" y="0"/>
                </a:cxn>
              </a:cxnLst>
              <a:rect l="0" t="0" r="r" b="b"/>
              <a:pathLst>
                <a:path w="9" h="11">
                  <a:moveTo>
                    <a:pt x="9" y="8"/>
                  </a:moveTo>
                  <a:cubicBezTo>
                    <a:pt x="7" y="9"/>
                    <a:pt x="4" y="9"/>
                    <a:pt x="2" y="11"/>
                  </a:cubicBezTo>
                  <a:cubicBezTo>
                    <a:pt x="2" y="9"/>
                    <a:pt x="0" y="1"/>
                    <a:pt x="1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39" name="Freeform 539"/>
            <p:cNvSpPr>
              <a:spLocks/>
            </p:cNvSpPr>
            <p:nvPr/>
          </p:nvSpPr>
          <p:spPr bwMode="auto">
            <a:xfrm>
              <a:off x="1008" y="841"/>
              <a:ext cx="182" cy="184"/>
            </a:xfrm>
            <a:custGeom>
              <a:avLst/>
              <a:gdLst/>
              <a:ahLst/>
              <a:cxnLst>
                <a:cxn ang="0">
                  <a:pos x="41" y="88"/>
                </a:cxn>
                <a:cxn ang="0">
                  <a:pos x="63" y="78"/>
                </a:cxn>
                <a:cxn ang="0">
                  <a:pos x="90" y="50"/>
                </a:cxn>
                <a:cxn ang="0">
                  <a:pos x="85" y="27"/>
                </a:cxn>
                <a:cxn ang="0">
                  <a:pos x="8" y="19"/>
                </a:cxn>
                <a:cxn ang="0">
                  <a:pos x="4" y="41"/>
                </a:cxn>
                <a:cxn ang="0">
                  <a:pos x="25" y="74"/>
                </a:cxn>
                <a:cxn ang="0">
                  <a:pos x="41" y="88"/>
                </a:cxn>
              </a:cxnLst>
              <a:rect l="0" t="0" r="r" b="b"/>
              <a:pathLst>
                <a:path w="93" h="88">
                  <a:moveTo>
                    <a:pt x="41" y="88"/>
                  </a:moveTo>
                  <a:cubicBezTo>
                    <a:pt x="48" y="88"/>
                    <a:pt x="55" y="87"/>
                    <a:pt x="63" y="78"/>
                  </a:cubicBezTo>
                  <a:cubicBezTo>
                    <a:pt x="71" y="68"/>
                    <a:pt x="87" y="56"/>
                    <a:pt x="90" y="50"/>
                  </a:cubicBezTo>
                  <a:cubicBezTo>
                    <a:pt x="93" y="44"/>
                    <a:pt x="91" y="32"/>
                    <a:pt x="85" y="27"/>
                  </a:cubicBezTo>
                  <a:cubicBezTo>
                    <a:pt x="79" y="22"/>
                    <a:pt x="29" y="0"/>
                    <a:pt x="8" y="19"/>
                  </a:cubicBezTo>
                  <a:cubicBezTo>
                    <a:pt x="0" y="23"/>
                    <a:pt x="1" y="38"/>
                    <a:pt x="4" y="41"/>
                  </a:cubicBezTo>
                  <a:cubicBezTo>
                    <a:pt x="12" y="53"/>
                    <a:pt x="21" y="64"/>
                    <a:pt x="25" y="74"/>
                  </a:cubicBezTo>
                  <a:cubicBezTo>
                    <a:pt x="29" y="82"/>
                    <a:pt x="34" y="87"/>
                    <a:pt x="41" y="88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40" name="Freeform 540"/>
            <p:cNvSpPr>
              <a:spLocks/>
            </p:cNvSpPr>
            <p:nvPr/>
          </p:nvSpPr>
          <p:spPr bwMode="auto">
            <a:xfrm>
              <a:off x="1179" y="923"/>
              <a:ext cx="146" cy="156"/>
            </a:xfrm>
            <a:custGeom>
              <a:avLst/>
              <a:gdLst/>
              <a:ahLst/>
              <a:cxnLst>
                <a:cxn ang="0">
                  <a:pos x="64" y="50"/>
                </a:cxn>
                <a:cxn ang="0">
                  <a:pos x="41" y="64"/>
                </a:cxn>
                <a:cxn ang="0">
                  <a:pos x="15" y="75"/>
                </a:cxn>
                <a:cxn ang="0">
                  <a:pos x="0" y="57"/>
                </a:cxn>
                <a:cxn ang="0">
                  <a:pos x="3" y="20"/>
                </a:cxn>
                <a:cxn ang="0">
                  <a:pos x="17" y="1"/>
                </a:cxn>
                <a:cxn ang="0">
                  <a:pos x="64" y="50"/>
                </a:cxn>
              </a:cxnLst>
              <a:rect l="0" t="0" r="r" b="b"/>
              <a:pathLst>
                <a:path w="75" h="75">
                  <a:moveTo>
                    <a:pt x="64" y="50"/>
                  </a:moveTo>
                  <a:cubicBezTo>
                    <a:pt x="59" y="59"/>
                    <a:pt x="51" y="60"/>
                    <a:pt x="41" y="64"/>
                  </a:cubicBezTo>
                  <a:cubicBezTo>
                    <a:pt x="30" y="69"/>
                    <a:pt x="27" y="75"/>
                    <a:pt x="15" y="75"/>
                  </a:cubicBezTo>
                  <a:cubicBezTo>
                    <a:pt x="3" y="75"/>
                    <a:pt x="0" y="64"/>
                    <a:pt x="0" y="57"/>
                  </a:cubicBezTo>
                  <a:cubicBezTo>
                    <a:pt x="0" y="50"/>
                    <a:pt x="3" y="31"/>
                    <a:pt x="3" y="20"/>
                  </a:cubicBezTo>
                  <a:cubicBezTo>
                    <a:pt x="3" y="10"/>
                    <a:pt x="3" y="5"/>
                    <a:pt x="17" y="1"/>
                  </a:cubicBezTo>
                  <a:cubicBezTo>
                    <a:pt x="32" y="0"/>
                    <a:pt x="75" y="9"/>
                    <a:pt x="64" y="5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41" name="Freeform 541"/>
            <p:cNvSpPr>
              <a:spLocks/>
            </p:cNvSpPr>
            <p:nvPr/>
          </p:nvSpPr>
          <p:spPr bwMode="auto">
            <a:xfrm>
              <a:off x="1243" y="1013"/>
              <a:ext cx="171" cy="167"/>
            </a:xfrm>
            <a:custGeom>
              <a:avLst/>
              <a:gdLst/>
              <a:ahLst/>
              <a:cxnLst>
                <a:cxn ang="0">
                  <a:pos x="30" y="10"/>
                </a:cxn>
                <a:cxn ang="0">
                  <a:pos x="22" y="31"/>
                </a:cxn>
                <a:cxn ang="0">
                  <a:pos x="7" y="71"/>
                </a:cxn>
                <a:cxn ang="0">
                  <a:pos x="28" y="79"/>
                </a:cxn>
                <a:cxn ang="0">
                  <a:pos x="64" y="73"/>
                </a:cxn>
                <a:cxn ang="0">
                  <a:pos x="77" y="59"/>
                </a:cxn>
                <a:cxn ang="0">
                  <a:pos x="76" y="19"/>
                </a:cxn>
                <a:cxn ang="0">
                  <a:pos x="30" y="10"/>
                </a:cxn>
              </a:cxnLst>
              <a:rect l="0" t="0" r="r" b="b"/>
              <a:pathLst>
                <a:path w="87" h="80">
                  <a:moveTo>
                    <a:pt x="30" y="10"/>
                  </a:moveTo>
                  <a:cubicBezTo>
                    <a:pt x="20" y="19"/>
                    <a:pt x="25" y="24"/>
                    <a:pt x="22" y="31"/>
                  </a:cubicBezTo>
                  <a:cubicBezTo>
                    <a:pt x="19" y="38"/>
                    <a:pt x="0" y="62"/>
                    <a:pt x="7" y="71"/>
                  </a:cubicBezTo>
                  <a:cubicBezTo>
                    <a:pt x="15" y="80"/>
                    <a:pt x="19" y="80"/>
                    <a:pt x="28" y="79"/>
                  </a:cubicBezTo>
                  <a:cubicBezTo>
                    <a:pt x="37" y="78"/>
                    <a:pt x="57" y="75"/>
                    <a:pt x="64" y="73"/>
                  </a:cubicBezTo>
                  <a:cubicBezTo>
                    <a:pt x="71" y="71"/>
                    <a:pt x="72" y="70"/>
                    <a:pt x="77" y="59"/>
                  </a:cubicBezTo>
                  <a:cubicBezTo>
                    <a:pt x="82" y="47"/>
                    <a:pt x="87" y="32"/>
                    <a:pt x="76" y="19"/>
                  </a:cubicBezTo>
                  <a:cubicBezTo>
                    <a:pt x="69" y="11"/>
                    <a:pt x="42" y="0"/>
                    <a:pt x="30" y="1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42" name="Freeform 542"/>
            <p:cNvSpPr>
              <a:spLocks/>
            </p:cNvSpPr>
            <p:nvPr/>
          </p:nvSpPr>
          <p:spPr bwMode="auto">
            <a:xfrm>
              <a:off x="1304" y="1155"/>
              <a:ext cx="194" cy="156"/>
            </a:xfrm>
            <a:custGeom>
              <a:avLst/>
              <a:gdLst/>
              <a:ahLst/>
              <a:cxnLst>
                <a:cxn ang="0">
                  <a:pos x="3" y="62"/>
                </a:cxn>
                <a:cxn ang="0">
                  <a:pos x="36" y="75"/>
                </a:cxn>
                <a:cxn ang="0">
                  <a:pos x="78" y="66"/>
                </a:cxn>
                <a:cxn ang="0">
                  <a:pos x="91" y="16"/>
                </a:cxn>
                <a:cxn ang="0">
                  <a:pos x="46" y="3"/>
                </a:cxn>
                <a:cxn ang="0">
                  <a:pos x="24" y="16"/>
                </a:cxn>
                <a:cxn ang="0">
                  <a:pos x="3" y="62"/>
                </a:cxn>
              </a:cxnLst>
              <a:rect l="0" t="0" r="r" b="b"/>
              <a:pathLst>
                <a:path w="99" h="75">
                  <a:moveTo>
                    <a:pt x="3" y="62"/>
                  </a:moveTo>
                  <a:cubicBezTo>
                    <a:pt x="5" y="74"/>
                    <a:pt x="19" y="75"/>
                    <a:pt x="36" y="75"/>
                  </a:cubicBezTo>
                  <a:cubicBezTo>
                    <a:pt x="53" y="75"/>
                    <a:pt x="70" y="71"/>
                    <a:pt x="78" y="66"/>
                  </a:cubicBezTo>
                  <a:cubicBezTo>
                    <a:pt x="86" y="61"/>
                    <a:pt x="99" y="29"/>
                    <a:pt x="91" y="16"/>
                  </a:cubicBezTo>
                  <a:cubicBezTo>
                    <a:pt x="87" y="9"/>
                    <a:pt x="57" y="0"/>
                    <a:pt x="46" y="3"/>
                  </a:cubicBezTo>
                  <a:cubicBezTo>
                    <a:pt x="35" y="6"/>
                    <a:pt x="30" y="7"/>
                    <a:pt x="24" y="16"/>
                  </a:cubicBezTo>
                  <a:cubicBezTo>
                    <a:pt x="15" y="29"/>
                    <a:pt x="0" y="47"/>
                    <a:pt x="3" y="6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43" name="Freeform 543"/>
            <p:cNvSpPr>
              <a:spLocks/>
            </p:cNvSpPr>
            <p:nvPr/>
          </p:nvSpPr>
          <p:spPr bwMode="auto">
            <a:xfrm>
              <a:off x="1361" y="1282"/>
              <a:ext cx="207" cy="1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25" y="20"/>
                </a:cxn>
                <a:cxn ang="0">
                  <a:pos x="4" y="57"/>
                </a:cxn>
                <a:cxn ang="0">
                  <a:pos x="25" y="75"/>
                </a:cxn>
                <a:cxn ang="0">
                  <a:pos x="65" y="75"/>
                </a:cxn>
                <a:cxn ang="0">
                  <a:pos x="96" y="55"/>
                </a:cxn>
                <a:cxn ang="0">
                  <a:pos x="99" y="17"/>
                </a:cxn>
                <a:cxn ang="0">
                  <a:pos x="58" y="2"/>
                </a:cxn>
              </a:cxnLst>
              <a:rect l="0" t="0" r="r" b="b"/>
              <a:pathLst>
                <a:path w="106" h="78">
                  <a:moveTo>
                    <a:pt x="58" y="2"/>
                  </a:moveTo>
                  <a:cubicBezTo>
                    <a:pt x="42" y="8"/>
                    <a:pt x="32" y="14"/>
                    <a:pt x="25" y="20"/>
                  </a:cubicBezTo>
                  <a:cubicBezTo>
                    <a:pt x="21" y="24"/>
                    <a:pt x="0" y="43"/>
                    <a:pt x="4" y="57"/>
                  </a:cubicBezTo>
                  <a:cubicBezTo>
                    <a:pt x="7" y="71"/>
                    <a:pt x="8" y="74"/>
                    <a:pt x="25" y="75"/>
                  </a:cubicBezTo>
                  <a:cubicBezTo>
                    <a:pt x="42" y="76"/>
                    <a:pt x="52" y="78"/>
                    <a:pt x="65" y="75"/>
                  </a:cubicBezTo>
                  <a:cubicBezTo>
                    <a:pt x="79" y="71"/>
                    <a:pt x="92" y="65"/>
                    <a:pt x="96" y="55"/>
                  </a:cubicBezTo>
                  <a:cubicBezTo>
                    <a:pt x="101" y="45"/>
                    <a:pt x="106" y="23"/>
                    <a:pt x="99" y="17"/>
                  </a:cubicBezTo>
                  <a:cubicBezTo>
                    <a:pt x="93" y="12"/>
                    <a:pt x="75" y="0"/>
                    <a:pt x="58" y="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44" name="Freeform 544"/>
            <p:cNvSpPr>
              <a:spLocks/>
            </p:cNvSpPr>
            <p:nvPr/>
          </p:nvSpPr>
          <p:spPr bwMode="auto">
            <a:xfrm>
              <a:off x="1394" y="1424"/>
              <a:ext cx="237" cy="251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48" y="9"/>
                </a:cxn>
                <a:cxn ang="0">
                  <a:pos x="2" y="45"/>
                </a:cxn>
                <a:cxn ang="0">
                  <a:pos x="5" y="78"/>
                </a:cxn>
                <a:cxn ang="0">
                  <a:pos x="41" y="117"/>
                </a:cxn>
                <a:cxn ang="0">
                  <a:pos x="94" y="104"/>
                </a:cxn>
                <a:cxn ang="0">
                  <a:pos x="115" y="33"/>
                </a:cxn>
                <a:cxn ang="0">
                  <a:pos x="79" y="1"/>
                </a:cxn>
              </a:cxnLst>
              <a:rect l="0" t="0" r="r" b="b"/>
              <a:pathLst>
                <a:path w="121" h="120">
                  <a:moveTo>
                    <a:pt x="79" y="1"/>
                  </a:moveTo>
                  <a:cubicBezTo>
                    <a:pt x="65" y="0"/>
                    <a:pt x="65" y="3"/>
                    <a:pt x="48" y="9"/>
                  </a:cubicBezTo>
                  <a:cubicBezTo>
                    <a:pt x="32" y="16"/>
                    <a:pt x="5" y="24"/>
                    <a:pt x="2" y="45"/>
                  </a:cubicBezTo>
                  <a:cubicBezTo>
                    <a:pt x="0" y="57"/>
                    <a:pt x="0" y="67"/>
                    <a:pt x="5" y="78"/>
                  </a:cubicBezTo>
                  <a:cubicBezTo>
                    <a:pt x="9" y="90"/>
                    <a:pt x="16" y="120"/>
                    <a:pt x="41" y="117"/>
                  </a:cubicBezTo>
                  <a:cubicBezTo>
                    <a:pt x="67" y="115"/>
                    <a:pt x="83" y="109"/>
                    <a:pt x="94" y="104"/>
                  </a:cubicBezTo>
                  <a:cubicBezTo>
                    <a:pt x="121" y="90"/>
                    <a:pt x="118" y="48"/>
                    <a:pt x="115" y="33"/>
                  </a:cubicBezTo>
                  <a:cubicBezTo>
                    <a:pt x="110" y="9"/>
                    <a:pt x="99" y="2"/>
                    <a:pt x="79" y="1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45" name="Freeform 545"/>
            <p:cNvSpPr>
              <a:spLocks/>
            </p:cNvSpPr>
            <p:nvPr/>
          </p:nvSpPr>
          <p:spPr bwMode="auto">
            <a:xfrm>
              <a:off x="1425" y="1642"/>
              <a:ext cx="241" cy="242"/>
            </a:xfrm>
            <a:custGeom>
              <a:avLst/>
              <a:gdLst/>
              <a:ahLst/>
              <a:cxnLst>
                <a:cxn ang="0">
                  <a:pos x="24" y="29"/>
                </a:cxn>
                <a:cxn ang="0">
                  <a:pos x="1" y="76"/>
                </a:cxn>
                <a:cxn ang="0">
                  <a:pos x="61" y="110"/>
                </a:cxn>
                <a:cxn ang="0">
                  <a:pos x="109" y="83"/>
                </a:cxn>
                <a:cxn ang="0">
                  <a:pos x="118" y="26"/>
                </a:cxn>
                <a:cxn ang="0">
                  <a:pos x="66" y="4"/>
                </a:cxn>
                <a:cxn ang="0">
                  <a:pos x="24" y="29"/>
                </a:cxn>
              </a:cxnLst>
              <a:rect l="0" t="0" r="r" b="b"/>
              <a:pathLst>
                <a:path w="123" h="116">
                  <a:moveTo>
                    <a:pt x="24" y="29"/>
                  </a:moveTo>
                  <a:cubicBezTo>
                    <a:pt x="6" y="42"/>
                    <a:pt x="0" y="61"/>
                    <a:pt x="1" y="76"/>
                  </a:cubicBezTo>
                  <a:cubicBezTo>
                    <a:pt x="2" y="91"/>
                    <a:pt x="32" y="116"/>
                    <a:pt x="61" y="110"/>
                  </a:cubicBezTo>
                  <a:cubicBezTo>
                    <a:pt x="90" y="104"/>
                    <a:pt x="99" y="93"/>
                    <a:pt x="109" y="83"/>
                  </a:cubicBezTo>
                  <a:cubicBezTo>
                    <a:pt x="119" y="73"/>
                    <a:pt x="123" y="41"/>
                    <a:pt x="118" y="26"/>
                  </a:cubicBezTo>
                  <a:cubicBezTo>
                    <a:pt x="114" y="13"/>
                    <a:pt x="78" y="0"/>
                    <a:pt x="66" y="4"/>
                  </a:cubicBezTo>
                  <a:cubicBezTo>
                    <a:pt x="35" y="15"/>
                    <a:pt x="34" y="23"/>
                    <a:pt x="24" y="29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46" name="Freeform 546"/>
            <p:cNvSpPr>
              <a:spLocks/>
            </p:cNvSpPr>
            <p:nvPr/>
          </p:nvSpPr>
          <p:spPr bwMode="auto">
            <a:xfrm>
              <a:off x="1418" y="1865"/>
              <a:ext cx="266" cy="226"/>
            </a:xfrm>
            <a:custGeom>
              <a:avLst/>
              <a:gdLst/>
              <a:ahLst/>
              <a:cxnLst>
                <a:cxn ang="0">
                  <a:pos x="135" y="33"/>
                </a:cxn>
                <a:cxn ang="0">
                  <a:pos x="110" y="3"/>
                </a:cxn>
                <a:cxn ang="0">
                  <a:pos x="74" y="3"/>
                </a:cxn>
                <a:cxn ang="0">
                  <a:pos x="33" y="18"/>
                </a:cxn>
                <a:cxn ang="0">
                  <a:pos x="0" y="55"/>
                </a:cxn>
                <a:cxn ang="0">
                  <a:pos x="28" y="97"/>
                </a:cxn>
                <a:cxn ang="0">
                  <a:pos x="88" y="106"/>
                </a:cxn>
                <a:cxn ang="0">
                  <a:pos x="135" y="33"/>
                </a:cxn>
              </a:cxnLst>
              <a:rect l="0" t="0" r="r" b="b"/>
              <a:pathLst>
                <a:path w="136" h="108">
                  <a:moveTo>
                    <a:pt x="135" y="33"/>
                  </a:moveTo>
                  <a:cubicBezTo>
                    <a:pt x="134" y="17"/>
                    <a:pt x="124" y="9"/>
                    <a:pt x="110" y="3"/>
                  </a:cubicBezTo>
                  <a:cubicBezTo>
                    <a:pt x="105" y="1"/>
                    <a:pt x="91" y="0"/>
                    <a:pt x="74" y="3"/>
                  </a:cubicBezTo>
                  <a:cubicBezTo>
                    <a:pt x="57" y="4"/>
                    <a:pt x="36" y="18"/>
                    <a:pt x="33" y="18"/>
                  </a:cubicBezTo>
                  <a:cubicBezTo>
                    <a:pt x="15" y="27"/>
                    <a:pt x="0" y="39"/>
                    <a:pt x="0" y="55"/>
                  </a:cubicBezTo>
                  <a:cubicBezTo>
                    <a:pt x="1" y="73"/>
                    <a:pt x="8" y="88"/>
                    <a:pt x="28" y="97"/>
                  </a:cubicBezTo>
                  <a:cubicBezTo>
                    <a:pt x="44" y="105"/>
                    <a:pt x="69" y="108"/>
                    <a:pt x="88" y="106"/>
                  </a:cubicBezTo>
                  <a:cubicBezTo>
                    <a:pt x="115" y="102"/>
                    <a:pt x="136" y="49"/>
                    <a:pt x="135" y="33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47" name="Freeform 547"/>
            <p:cNvSpPr>
              <a:spLocks/>
            </p:cNvSpPr>
            <p:nvPr/>
          </p:nvSpPr>
          <p:spPr bwMode="auto">
            <a:xfrm>
              <a:off x="1478" y="2233"/>
              <a:ext cx="204" cy="247"/>
            </a:xfrm>
            <a:custGeom>
              <a:avLst/>
              <a:gdLst/>
              <a:ahLst/>
              <a:cxnLst>
                <a:cxn ang="0">
                  <a:pos x="54" y="112"/>
                </a:cxn>
                <a:cxn ang="0">
                  <a:pos x="101" y="73"/>
                </a:cxn>
                <a:cxn ang="0">
                  <a:pos x="94" y="34"/>
                </a:cxn>
                <a:cxn ang="0">
                  <a:pos x="60" y="6"/>
                </a:cxn>
                <a:cxn ang="0">
                  <a:pos x="33" y="4"/>
                </a:cxn>
                <a:cxn ang="0">
                  <a:pos x="10" y="27"/>
                </a:cxn>
                <a:cxn ang="0">
                  <a:pos x="1" y="50"/>
                </a:cxn>
                <a:cxn ang="0">
                  <a:pos x="3" y="89"/>
                </a:cxn>
                <a:cxn ang="0">
                  <a:pos x="54" y="112"/>
                </a:cxn>
              </a:cxnLst>
              <a:rect l="0" t="0" r="r" b="b"/>
              <a:pathLst>
                <a:path w="104" h="118">
                  <a:moveTo>
                    <a:pt x="54" y="112"/>
                  </a:moveTo>
                  <a:cubicBezTo>
                    <a:pt x="74" y="107"/>
                    <a:pt x="98" y="92"/>
                    <a:pt x="101" y="73"/>
                  </a:cubicBezTo>
                  <a:cubicBezTo>
                    <a:pt x="104" y="63"/>
                    <a:pt x="98" y="44"/>
                    <a:pt x="94" y="34"/>
                  </a:cubicBezTo>
                  <a:cubicBezTo>
                    <a:pt x="90" y="24"/>
                    <a:pt x="70" y="7"/>
                    <a:pt x="60" y="6"/>
                  </a:cubicBezTo>
                  <a:cubicBezTo>
                    <a:pt x="51" y="5"/>
                    <a:pt x="41" y="0"/>
                    <a:pt x="33" y="4"/>
                  </a:cubicBezTo>
                  <a:cubicBezTo>
                    <a:pt x="25" y="8"/>
                    <a:pt x="13" y="22"/>
                    <a:pt x="10" y="27"/>
                  </a:cubicBezTo>
                  <a:cubicBezTo>
                    <a:pt x="7" y="32"/>
                    <a:pt x="2" y="36"/>
                    <a:pt x="1" y="50"/>
                  </a:cubicBezTo>
                  <a:cubicBezTo>
                    <a:pt x="0" y="57"/>
                    <a:pt x="1" y="80"/>
                    <a:pt x="3" y="89"/>
                  </a:cubicBezTo>
                  <a:cubicBezTo>
                    <a:pt x="7" y="107"/>
                    <a:pt x="37" y="118"/>
                    <a:pt x="54" y="1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48" name="Freeform 548"/>
            <p:cNvSpPr>
              <a:spLocks/>
            </p:cNvSpPr>
            <p:nvPr/>
          </p:nvSpPr>
          <p:spPr bwMode="auto">
            <a:xfrm>
              <a:off x="1431" y="2467"/>
              <a:ext cx="216" cy="247"/>
            </a:xfrm>
            <a:custGeom>
              <a:avLst/>
              <a:gdLst/>
              <a:ahLst/>
              <a:cxnLst>
                <a:cxn ang="0">
                  <a:pos x="52" y="118"/>
                </a:cxn>
                <a:cxn ang="0">
                  <a:pos x="109" y="75"/>
                </a:cxn>
                <a:cxn ang="0">
                  <a:pos x="102" y="28"/>
                </a:cxn>
                <a:cxn ang="0">
                  <a:pos x="61" y="2"/>
                </a:cxn>
                <a:cxn ang="0">
                  <a:pos x="17" y="19"/>
                </a:cxn>
                <a:cxn ang="0">
                  <a:pos x="6" y="55"/>
                </a:cxn>
                <a:cxn ang="0">
                  <a:pos x="7" y="89"/>
                </a:cxn>
                <a:cxn ang="0">
                  <a:pos x="52" y="118"/>
                </a:cxn>
              </a:cxnLst>
              <a:rect l="0" t="0" r="r" b="b"/>
              <a:pathLst>
                <a:path w="110" h="118">
                  <a:moveTo>
                    <a:pt x="52" y="118"/>
                  </a:moveTo>
                  <a:cubicBezTo>
                    <a:pt x="79" y="117"/>
                    <a:pt x="106" y="102"/>
                    <a:pt x="109" y="75"/>
                  </a:cubicBezTo>
                  <a:cubicBezTo>
                    <a:pt x="110" y="59"/>
                    <a:pt x="105" y="36"/>
                    <a:pt x="102" y="28"/>
                  </a:cubicBezTo>
                  <a:cubicBezTo>
                    <a:pt x="96" y="15"/>
                    <a:pt x="83" y="2"/>
                    <a:pt x="61" y="2"/>
                  </a:cubicBezTo>
                  <a:cubicBezTo>
                    <a:pt x="26" y="0"/>
                    <a:pt x="21" y="11"/>
                    <a:pt x="17" y="19"/>
                  </a:cubicBezTo>
                  <a:cubicBezTo>
                    <a:pt x="13" y="27"/>
                    <a:pt x="7" y="42"/>
                    <a:pt x="6" y="55"/>
                  </a:cubicBezTo>
                  <a:cubicBezTo>
                    <a:pt x="5" y="69"/>
                    <a:pt x="0" y="77"/>
                    <a:pt x="7" y="89"/>
                  </a:cubicBezTo>
                  <a:cubicBezTo>
                    <a:pt x="13" y="99"/>
                    <a:pt x="20" y="115"/>
                    <a:pt x="52" y="118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49" name="Freeform 549"/>
            <p:cNvSpPr>
              <a:spLocks/>
            </p:cNvSpPr>
            <p:nvPr/>
          </p:nvSpPr>
          <p:spPr bwMode="auto">
            <a:xfrm>
              <a:off x="1372" y="2707"/>
              <a:ext cx="226" cy="243"/>
            </a:xfrm>
            <a:custGeom>
              <a:avLst/>
              <a:gdLst/>
              <a:ahLst/>
              <a:cxnLst>
                <a:cxn ang="0">
                  <a:pos x="55" y="114"/>
                </a:cxn>
                <a:cxn ang="0">
                  <a:pos x="103" y="95"/>
                </a:cxn>
                <a:cxn ang="0">
                  <a:pos x="114" y="69"/>
                </a:cxn>
                <a:cxn ang="0">
                  <a:pos x="102" y="24"/>
                </a:cxn>
                <a:cxn ang="0">
                  <a:pos x="67" y="2"/>
                </a:cxn>
                <a:cxn ang="0">
                  <a:pos x="32" y="10"/>
                </a:cxn>
                <a:cxn ang="0">
                  <a:pos x="10" y="39"/>
                </a:cxn>
                <a:cxn ang="0">
                  <a:pos x="18" y="95"/>
                </a:cxn>
                <a:cxn ang="0">
                  <a:pos x="55" y="114"/>
                </a:cxn>
              </a:cxnLst>
              <a:rect l="0" t="0" r="r" b="b"/>
              <a:pathLst>
                <a:path w="115" h="116">
                  <a:moveTo>
                    <a:pt x="55" y="114"/>
                  </a:moveTo>
                  <a:cubicBezTo>
                    <a:pt x="74" y="114"/>
                    <a:pt x="96" y="104"/>
                    <a:pt x="103" y="95"/>
                  </a:cubicBezTo>
                  <a:cubicBezTo>
                    <a:pt x="111" y="84"/>
                    <a:pt x="113" y="75"/>
                    <a:pt x="114" y="69"/>
                  </a:cubicBezTo>
                  <a:cubicBezTo>
                    <a:pt x="115" y="57"/>
                    <a:pt x="111" y="36"/>
                    <a:pt x="102" y="24"/>
                  </a:cubicBezTo>
                  <a:cubicBezTo>
                    <a:pt x="94" y="11"/>
                    <a:pt x="79" y="5"/>
                    <a:pt x="67" y="2"/>
                  </a:cubicBezTo>
                  <a:cubicBezTo>
                    <a:pt x="54" y="0"/>
                    <a:pt x="40" y="5"/>
                    <a:pt x="32" y="10"/>
                  </a:cubicBezTo>
                  <a:cubicBezTo>
                    <a:pt x="24" y="15"/>
                    <a:pt x="13" y="34"/>
                    <a:pt x="10" y="39"/>
                  </a:cubicBezTo>
                  <a:cubicBezTo>
                    <a:pt x="3" y="50"/>
                    <a:pt x="0" y="75"/>
                    <a:pt x="18" y="95"/>
                  </a:cubicBezTo>
                  <a:cubicBezTo>
                    <a:pt x="24" y="102"/>
                    <a:pt x="41" y="116"/>
                    <a:pt x="55" y="114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50" name="Freeform 550"/>
            <p:cNvSpPr>
              <a:spLocks/>
            </p:cNvSpPr>
            <p:nvPr/>
          </p:nvSpPr>
          <p:spPr bwMode="auto">
            <a:xfrm>
              <a:off x="1349" y="2939"/>
              <a:ext cx="180" cy="170"/>
            </a:xfrm>
            <a:custGeom>
              <a:avLst/>
              <a:gdLst/>
              <a:ahLst/>
              <a:cxnLst>
                <a:cxn ang="0">
                  <a:pos x="40" y="81"/>
                </a:cxn>
                <a:cxn ang="0">
                  <a:pos x="86" y="60"/>
                </a:cxn>
                <a:cxn ang="0">
                  <a:pos x="67" y="8"/>
                </a:cxn>
                <a:cxn ang="0">
                  <a:pos x="15" y="9"/>
                </a:cxn>
                <a:cxn ang="0">
                  <a:pos x="3" y="39"/>
                </a:cxn>
                <a:cxn ang="0">
                  <a:pos x="40" y="81"/>
                </a:cxn>
              </a:cxnLst>
              <a:rect l="0" t="0" r="r" b="b"/>
              <a:pathLst>
                <a:path w="92" h="81">
                  <a:moveTo>
                    <a:pt x="40" y="81"/>
                  </a:moveTo>
                  <a:cubicBezTo>
                    <a:pt x="56" y="81"/>
                    <a:pt x="82" y="70"/>
                    <a:pt x="86" y="60"/>
                  </a:cubicBezTo>
                  <a:cubicBezTo>
                    <a:pt x="92" y="41"/>
                    <a:pt x="81" y="19"/>
                    <a:pt x="67" y="8"/>
                  </a:cubicBezTo>
                  <a:cubicBezTo>
                    <a:pt x="59" y="0"/>
                    <a:pt x="22" y="4"/>
                    <a:pt x="15" y="9"/>
                  </a:cubicBezTo>
                  <a:cubicBezTo>
                    <a:pt x="8" y="14"/>
                    <a:pt x="0" y="28"/>
                    <a:pt x="3" y="39"/>
                  </a:cubicBezTo>
                  <a:cubicBezTo>
                    <a:pt x="6" y="50"/>
                    <a:pt x="25" y="80"/>
                    <a:pt x="40" y="81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51" name="Freeform 551"/>
            <p:cNvSpPr>
              <a:spLocks/>
            </p:cNvSpPr>
            <p:nvPr/>
          </p:nvSpPr>
          <p:spPr bwMode="auto">
            <a:xfrm>
              <a:off x="1210" y="3198"/>
              <a:ext cx="155" cy="176"/>
            </a:xfrm>
            <a:custGeom>
              <a:avLst/>
              <a:gdLst/>
              <a:ahLst/>
              <a:cxnLst>
                <a:cxn ang="0">
                  <a:pos x="76" y="62"/>
                </a:cxn>
                <a:cxn ang="0">
                  <a:pos x="61" y="13"/>
                </a:cxn>
                <a:cxn ang="0">
                  <a:pos x="16" y="7"/>
                </a:cxn>
                <a:cxn ang="0">
                  <a:pos x="10" y="61"/>
                </a:cxn>
                <a:cxn ang="0">
                  <a:pos x="52" y="83"/>
                </a:cxn>
                <a:cxn ang="0">
                  <a:pos x="76" y="62"/>
                </a:cxn>
              </a:cxnLst>
              <a:rect l="0" t="0" r="r" b="b"/>
              <a:pathLst>
                <a:path w="79" h="84">
                  <a:moveTo>
                    <a:pt x="76" y="62"/>
                  </a:moveTo>
                  <a:cubicBezTo>
                    <a:pt x="79" y="49"/>
                    <a:pt x="69" y="17"/>
                    <a:pt x="61" y="13"/>
                  </a:cubicBezTo>
                  <a:cubicBezTo>
                    <a:pt x="53" y="9"/>
                    <a:pt x="24" y="0"/>
                    <a:pt x="16" y="7"/>
                  </a:cubicBezTo>
                  <a:cubicBezTo>
                    <a:pt x="6" y="16"/>
                    <a:pt x="0" y="43"/>
                    <a:pt x="10" y="61"/>
                  </a:cubicBezTo>
                  <a:cubicBezTo>
                    <a:pt x="21" y="83"/>
                    <a:pt x="44" y="83"/>
                    <a:pt x="52" y="83"/>
                  </a:cubicBezTo>
                  <a:cubicBezTo>
                    <a:pt x="65" y="84"/>
                    <a:pt x="75" y="69"/>
                    <a:pt x="76" y="6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52" name="Freeform 552"/>
            <p:cNvSpPr>
              <a:spLocks/>
            </p:cNvSpPr>
            <p:nvPr/>
          </p:nvSpPr>
          <p:spPr bwMode="auto">
            <a:xfrm>
              <a:off x="1120" y="3278"/>
              <a:ext cx="121" cy="142"/>
            </a:xfrm>
            <a:custGeom>
              <a:avLst/>
              <a:gdLst/>
              <a:ahLst/>
              <a:cxnLst>
                <a:cxn ang="0">
                  <a:pos x="3" y="12"/>
                </a:cxn>
                <a:cxn ang="0">
                  <a:pos x="2" y="52"/>
                </a:cxn>
                <a:cxn ang="0">
                  <a:pos x="38" y="62"/>
                </a:cxn>
                <a:cxn ang="0">
                  <a:pos x="56" y="26"/>
                </a:cxn>
                <a:cxn ang="0">
                  <a:pos x="24" y="0"/>
                </a:cxn>
                <a:cxn ang="0">
                  <a:pos x="3" y="12"/>
                </a:cxn>
              </a:cxnLst>
              <a:rect l="0" t="0" r="r" b="b"/>
              <a:pathLst>
                <a:path w="62" h="68">
                  <a:moveTo>
                    <a:pt x="3" y="12"/>
                  </a:moveTo>
                  <a:cubicBezTo>
                    <a:pt x="1" y="24"/>
                    <a:pt x="0" y="44"/>
                    <a:pt x="2" y="52"/>
                  </a:cubicBezTo>
                  <a:cubicBezTo>
                    <a:pt x="12" y="64"/>
                    <a:pt x="27" y="68"/>
                    <a:pt x="38" y="62"/>
                  </a:cubicBezTo>
                  <a:cubicBezTo>
                    <a:pt x="49" y="56"/>
                    <a:pt x="62" y="44"/>
                    <a:pt x="56" y="26"/>
                  </a:cubicBezTo>
                  <a:cubicBezTo>
                    <a:pt x="55" y="20"/>
                    <a:pt x="31" y="1"/>
                    <a:pt x="24" y="0"/>
                  </a:cubicBezTo>
                  <a:cubicBezTo>
                    <a:pt x="15" y="0"/>
                    <a:pt x="4" y="4"/>
                    <a:pt x="3" y="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53" name="Freeform 553"/>
            <p:cNvSpPr>
              <a:spLocks/>
            </p:cNvSpPr>
            <p:nvPr/>
          </p:nvSpPr>
          <p:spPr bwMode="auto">
            <a:xfrm>
              <a:off x="1014" y="3307"/>
              <a:ext cx="112" cy="146"/>
            </a:xfrm>
            <a:custGeom>
              <a:avLst/>
              <a:gdLst/>
              <a:ahLst/>
              <a:cxnLst>
                <a:cxn ang="0">
                  <a:pos x="34" y="66"/>
                </a:cxn>
                <a:cxn ang="0">
                  <a:pos x="53" y="34"/>
                </a:cxn>
                <a:cxn ang="0">
                  <a:pos x="18" y="3"/>
                </a:cxn>
                <a:cxn ang="0">
                  <a:pos x="0" y="41"/>
                </a:cxn>
                <a:cxn ang="0">
                  <a:pos x="34" y="66"/>
                </a:cxn>
              </a:cxnLst>
              <a:rect l="0" t="0" r="r" b="b"/>
              <a:pathLst>
                <a:path w="57" h="70">
                  <a:moveTo>
                    <a:pt x="34" y="66"/>
                  </a:moveTo>
                  <a:cubicBezTo>
                    <a:pt x="44" y="64"/>
                    <a:pt x="57" y="43"/>
                    <a:pt x="53" y="34"/>
                  </a:cubicBezTo>
                  <a:cubicBezTo>
                    <a:pt x="49" y="25"/>
                    <a:pt x="37" y="0"/>
                    <a:pt x="18" y="3"/>
                  </a:cubicBezTo>
                  <a:cubicBezTo>
                    <a:pt x="4" y="5"/>
                    <a:pt x="0" y="33"/>
                    <a:pt x="0" y="41"/>
                  </a:cubicBezTo>
                  <a:cubicBezTo>
                    <a:pt x="0" y="48"/>
                    <a:pt x="23" y="70"/>
                    <a:pt x="34" y="66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54" name="Freeform 554"/>
            <p:cNvSpPr>
              <a:spLocks/>
            </p:cNvSpPr>
            <p:nvPr/>
          </p:nvSpPr>
          <p:spPr bwMode="auto">
            <a:xfrm>
              <a:off x="1296" y="3084"/>
              <a:ext cx="157" cy="163"/>
            </a:xfrm>
            <a:custGeom>
              <a:avLst/>
              <a:gdLst/>
              <a:ahLst/>
              <a:cxnLst>
                <a:cxn ang="0">
                  <a:pos x="71" y="67"/>
                </a:cxn>
                <a:cxn ang="0">
                  <a:pos x="63" y="11"/>
                </a:cxn>
                <a:cxn ang="0">
                  <a:pos x="14" y="4"/>
                </a:cxn>
                <a:cxn ang="0">
                  <a:pos x="2" y="27"/>
                </a:cxn>
                <a:cxn ang="0">
                  <a:pos x="20" y="69"/>
                </a:cxn>
                <a:cxn ang="0">
                  <a:pos x="71" y="67"/>
                </a:cxn>
              </a:cxnLst>
              <a:rect l="0" t="0" r="r" b="b"/>
              <a:pathLst>
                <a:path w="80" h="78">
                  <a:moveTo>
                    <a:pt x="71" y="67"/>
                  </a:moveTo>
                  <a:cubicBezTo>
                    <a:pt x="80" y="57"/>
                    <a:pt x="73" y="19"/>
                    <a:pt x="63" y="11"/>
                  </a:cubicBezTo>
                  <a:cubicBezTo>
                    <a:pt x="53" y="4"/>
                    <a:pt x="19" y="0"/>
                    <a:pt x="14" y="4"/>
                  </a:cubicBezTo>
                  <a:cubicBezTo>
                    <a:pt x="9" y="8"/>
                    <a:pt x="0" y="15"/>
                    <a:pt x="2" y="27"/>
                  </a:cubicBezTo>
                  <a:cubicBezTo>
                    <a:pt x="4" y="39"/>
                    <a:pt x="14" y="64"/>
                    <a:pt x="20" y="69"/>
                  </a:cubicBezTo>
                  <a:cubicBezTo>
                    <a:pt x="30" y="76"/>
                    <a:pt x="62" y="78"/>
                    <a:pt x="71" y="6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55" name="Freeform 555"/>
            <p:cNvSpPr>
              <a:spLocks/>
            </p:cNvSpPr>
            <p:nvPr/>
          </p:nvSpPr>
          <p:spPr bwMode="auto">
            <a:xfrm>
              <a:off x="1034" y="893"/>
              <a:ext cx="139" cy="5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71" y="25"/>
                </a:cxn>
              </a:cxnLst>
              <a:rect l="0" t="0" r="r" b="b"/>
              <a:pathLst>
                <a:path w="71" h="25">
                  <a:moveTo>
                    <a:pt x="0" y="6"/>
                  </a:moveTo>
                  <a:cubicBezTo>
                    <a:pt x="23" y="0"/>
                    <a:pt x="71" y="18"/>
                    <a:pt x="71" y="2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56" name="Freeform 556"/>
            <p:cNvSpPr>
              <a:spLocks/>
            </p:cNvSpPr>
            <p:nvPr/>
          </p:nvSpPr>
          <p:spPr bwMode="auto">
            <a:xfrm>
              <a:off x="1208" y="958"/>
              <a:ext cx="74" cy="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8" y="29"/>
                </a:cxn>
              </a:cxnLst>
              <a:rect l="0" t="0" r="r" b="b"/>
              <a:pathLst>
                <a:path w="38" h="29">
                  <a:moveTo>
                    <a:pt x="0" y="0"/>
                  </a:moveTo>
                  <a:cubicBezTo>
                    <a:pt x="28" y="3"/>
                    <a:pt x="38" y="15"/>
                    <a:pt x="38" y="29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57" name="Freeform 557"/>
            <p:cNvSpPr>
              <a:spLocks/>
            </p:cNvSpPr>
            <p:nvPr/>
          </p:nvSpPr>
          <p:spPr bwMode="auto">
            <a:xfrm>
              <a:off x="1316" y="1048"/>
              <a:ext cx="70" cy="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11"/>
                </a:cxn>
                <a:cxn ang="0">
                  <a:pos x="36" y="38"/>
                </a:cxn>
              </a:cxnLst>
              <a:rect l="0" t="0" r="r" b="b"/>
              <a:pathLst>
                <a:path w="36" h="38">
                  <a:moveTo>
                    <a:pt x="0" y="0"/>
                  </a:moveTo>
                  <a:cubicBezTo>
                    <a:pt x="7" y="5"/>
                    <a:pt x="23" y="0"/>
                    <a:pt x="30" y="11"/>
                  </a:cubicBezTo>
                  <a:cubicBezTo>
                    <a:pt x="36" y="22"/>
                    <a:pt x="34" y="27"/>
                    <a:pt x="36" y="3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58" name="Freeform 558"/>
            <p:cNvSpPr>
              <a:spLocks/>
            </p:cNvSpPr>
            <p:nvPr/>
          </p:nvSpPr>
          <p:spPr bwMode="auto">
            <a:xfrm>
              <a:off x="1335" y="1211"/>
              <a:ext cx="41" cy="92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4" y="33"/>
                </a:cxn>
                <a:cxn ang="0">
                  <a:pos x="21" y="44"/>
                </a:cxn>
              </a:cxnLst>
              <a:rect l="0" t="0" r="r" b="b"/>
              <a:pathLst>
                <a:path w="21" h="44">
                  <a:moveTo>
                    <a:pt x="13" y="0"/>
                  </a:moveTo>
                  <a:cubicBezTo>
                    <a:pt x="4" y="12"/>
                    <a:pt x="0" y="27"/>
                    <a:pt x="4" y="33"/>
                  </a:cubicBezTo>
                  <a:cubicBezTo>
                    <a:pt x="7" y="37"/>
                    <a:pt x="14" y="42"/>
                    <a:pt x="21" y="4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59" name="Freeform 559"/>
            <p:cNvSpPr>
              <a:spLocks/>
            </p:cNvSpPr>
            <p:nvPr/>
          </p:nvSpPr>
          <p:spPr bwMode="auto">
            <a:xfrm>
              <a:off x="1390" y="1357"/>
              <a:ext cx="61" cy="73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31" y="35"/>
                </a:cxn>
              </a:cxnLst>
              <a:rect l="0" t="0" r="r" b="b"/>
              <a:pathLst>
                <a:path w="31" h="35">
                  <a:moveTo>
                    <a:pt x="12" y="0"/>
                  </a:moveTo>
                  <a:cubicBezTo>
                    <a:pt x="4" y="13"/>
                    <a:pt x="0" y="30"/>
                    <a:pt x="31" y="3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60" name="Freeform 560"/>
            <p:cNvSpPr>
              <a:spLocks/>
            </p:cNvSpPr>
            <p:nvPr/>
          </p:nvSpPr>
          <p:spPr bwMode="auto">
            <a:xfrm>
              <a:off x="1427" y="1334"/>
              <a:ext cx="6" cy="7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61" name="Freeform 561"/>
            <p:cNvSpPr>
              <a:spLocks/>
            </p:cNvSpPr>
            <p:nvPr/>
          </p:nvSpPr>
          <p:spPr bwMode="auto">
            <a:xfrm>
              <a:off x="1357" y="1232"/>
              <a:ext cx="49" cy="6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9" y="13"/>
                </a:cxn>
                <a:cxn ang="0">
                  <a:pos x="17" y="29"/>
                </a:cxn>
              </a:cxnLst>
              <a:rect l="0" t="0" r="r" b="b"/>
              <a:pathLst>
                <a:path w="25" h="29">
                  <a:moveTo>
                    <a:pt x="0" y="4"/>
                  </a:moveTo>
                  <a:cubicBezTo>
                    <a:pt x="7" y="4"/>
                    <a:pt x="13" y="0"/>
                    <a:pt x="19" y="13"/>
                  </a:cubicBezTo>
                  <a:cubicBezTo>
                    <a:pt x="25" y="26"/>
                    <a:pt x="20" y="27"/>
                    <a:pt x="17" y="2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62" name="Freeform 562"/>
            <p:cNvSpPr>
              <a:spLocks/>
            </p:cNvSpPr>
            <p:nvPr/>
          </p:nvSpPr>
          <p:spPr bwMode="auto">
            <a:xfrm>
              <a:off x="1382" y="1213"/>
              <a:ext cx="20" cy="34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" y="16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6" y="7"/>
                    <a:pt x="0" y="10"/>
                    <a:pt x="3" y="1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63" name="Freeform 563"/>
            <p:cNvSpPr>
              <a:spLocks/>
            </p:cNvSpPr>
            <p:nvPr/>
          </p:nvSpPr>
          <p:spPr bwMode="auto">
            <a:xfrm>
              <a:off x="1437" y="1280"/>
              <a:ext cx="10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5" y="0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2" y="1"/>
                    <a:pt x="4" y="1"/>
                    <a:pt x="5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64" name="Freeform 564"/>
            <p:cNvSpPr>
              <a:spLocks/>
            </p:cNvSpPr>
            <p:nvPr/>
          </p:nvSpPr>
          <p:spPr bwMode="auto">
            <a:xfrm>
              <a:off x="1400" y="1276"/>
              <a:ext cx="29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4"/>
                </a:cxn>
              </a:cxnLst>
              <a:rect l="0" t="0" r="r" b="b"/>
              <a:pathLst>
                <a:path w="15" h="4">
                  <a:moveTo>
                    <a:pt x="0" y="0"/>
                  </a:moveTo>
                  <a:cubicBezTo>
                    <a:pt x="4" y="2"/>
                    <a:pt x="10" y="3"/>
                    <a:pt x="15" y="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65" name="Freeform 565"/>
            <p:cNvSpPr>
              <a:spLocks/>
            </p:cNvSpPr>
            <p:nvPr/>
          </p:nvSpPr>
          <p:spPr bwMode="auto">
            <a:xfrm>
              <a:off x="1423" y="1362"/>
              <a:ext cx="51" cy="5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1" y="10"/>
                </a:cxn>
                <a:cxn ang="0">
                  <a:pos x="18" y="25"/>
                </a:cxn>
              </a:cxnLst>
              <a:rect l="0" t="0" r="r" b="b"/>
              <a:pathLst>
                <a:path w="26" h="25">
                  <a:moveTo>
                    <a:pt x="0" y="2"/>
                  </a:moveTo>
                  <a:cubicBezTo>
                    <a:pt x="10" y="2"/>
                    <a:pt x="17" y="0"/>
                    <a:pt x="21" y="10"/>
                  </a:cubicBezTo>
                  <a:cubicBezTo>
                    <a:pt x="26" y="20"/>
                    <a:pt x="24" y="22"/>
                    <a:pt x="18" y="25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66" name="Freeform 566"/>
            <p:cNvSpPr>
              <a:spLocks/>
            </p:cNvSpPr>
            <p:nvPr/>
          </p:nvSpPr>
          <p:spPr bwMode="auto">
            <a:xfrm>
              <a:off x="1457" y="1345"/>
              <a:ext cx="47" cy="7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4" y="18"/>
                </a:cxn>
                <a:cxn ang="0">
                  <a:pos x="24" y="34"/>
                </a:cxn>
              </a:cxnLst>
              <a:rect l="0" t="0" r="r" b="b"/>
              <a:pathLst>
                <a:path w="24" h="34">
                  <a:moveTo>
                    <a:pt x="10" y="0"/>
                  </a:moveTo>
                  <a:cubicBezTo>
                    <a:pt x="4" y="4"/>
                    <a:pt x="0" y="8"/>
                    <a:pt x="4" y="18"/>
                  </a:cubicBezTo>
                  <a:cubicBezTo>
                    <a:pt x="9" y="30"/>
                    <a:pt x="17" y="33"/>
                    <a:pt x="24" y="3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67" name="Freeform 567"/>
            <p:cNvSpPr>
              <a:spLocks/>
            </p:cNvSpPr>
            <p:nvPr/>
          </p:nvSpPr>
          <p:spPr bwMode="auto">
            <a:xfrm>
              <a:off x="1406" y="1178"/>
              <a:ext cx="47" cy="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43"/>
                </a:cxn>
              </a:cxnLst>
              <a:rect l="0" t="0" r="r" b="b"/>
              <a:pathLst>
                <a:path w="24" h="43">
                  <a:moveTo>
                    <a:pt x="0" y="0"/>
                  </a:moveTo>
                  <a:cubicBezTo>
                    <a:pt x="13" y="10"/>
                    <a:pt x="24" y="10"/>
                    <a:pt x="24" y="43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68" name="Freeform 568"/>
            <p:cNvSpPr>
              <a:spLocks/>
            </p:cNvSpPr>
            <p:nvPr/>
          </p:nvSpPr>
          <p:spPr bwMode="auto">
            <a:xfrm>
              <a:off x="1482" y="1309"/>
              <a:ext cx="57" cy="9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45"/>
                </a:cxn>
              </a:cxnLst>
              <a:rect l="0" t="0" r="r" b="b"/>
              <a:pathLst>
                <a:path w="29" h="45">
                  <a:moveTo>
                    <a:pt x="0" y="0"/>
                  </a:moveTo>
                  <a:cubicBezTo>
                    <a:pt x="12" y="6"/>
                    <a:pt x="29" y="14"/>
                    <a:pt x="22" y="4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69" name="Freeform 569"/>
            <p:cNvSpPr>
              <a:spLocks/>
            </p:cNvSpPr>
            <p:nvPr/>
          </p:nvSpPr>
          <p:spPr bwMode="auto">
            <a:xfrm>
              <a:off x="1453" y="1466"/>
              <a:ext cx="39" cy="188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" y="31"/>
                </a:cxn>
                <a:cxn ang="0">
                  <a:pos x="10" y="60"/>
                </a:cxn>
                <a:cxn ang="0">
                  <a:pos x="19" y="90"/>
                </a:cxn>
              </a:cxnLst>
              <a:rect l="0" t="0" r="r" b="b"/>
              <a:pathLst>
                <a:path w="20" h="90">
                  <a:moveTo>
                    <a:pt x="20" y="0"/>
                  </a:moveTo>
                  <a:cubicBezTo>
                    <a:pt x="10" y="10"/>
                    <a:pt x="2" y="22"/>
                    <a:pt x="2" y="31"/>
                  </a:cubicBezTo>
                  <a:cubicBezTo>
                    <a:pt x="2" y="39"/>
                    <a:pt x="4" y="56"/>
                    <a:pt x="10" y="60"/>
                  </a:cubicBezTo>
                  <a:cubicBezTo>
                    <a:pt x="6" y="62"/>
                    <a:pt x="0" y="75"/>
                    <a:pt x="19" y="9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70" name="Freeform 570"/>
            <p:cNvSpPr>
              <a:spLocks/>
            </p:cNvSpPr>
            <p:nvPr/>
          </p:nvSpPr>
          <p:spPr bwMode="auto">
            <a:xfrm>
              <a:off x="1498" y="1466"/>
              <a:ext cx="80" cy="98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6" y="29"/>
                </a:cxn>
                <a:cxn ang="0">
                  <a:pos x="41" y="40"/>
                </a:cxn>
              </a:cxnLst>
              <a:rect l="0" t="0" r="r" b="b"/>
              <a:pathLst>
                <a:path w="41" h="47">
                  <a:moveTo>
                    <a:pt x="18" y="0"/>
                  </a:moveTo>
                  <a:cubicBezTo>
                    <a:pt x="11" y="8"/>
                    <a:pt x="0" y="17"/>
                    <a:pt x="6" y="29"/>
                  </a:cubicBezTo>
                  <a:cubicBezTo>
                    <a:pt x="11" y="40"/>
                    <a:pt x="17" y="47"/>
                    <a:pt x="41" y="4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71" name="Freeform 571"/>
            <p:cNvSpPr>
              <a:spLocks/>
            </p:cNvSpPr>
            <p:nvPr/>
          </p:nvSpPr>
          <p:spPr bwMode="auto">
            <a:xfrm>
              <a:off x="1553" y="1445"/>
              <a:ext cx="49" cy="1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" y="50"/>
                </a:cxn>
                <a:cxn ang="0">
                  <a:pos x="13" y="73"/>
                </a:cxn>
                <a:cxn ang="0">
                  <a:pos x="5" y="84"/>
                </a:cxn>
              </a:cxnLst>
              <a:rect l="0" t="0" r="r" b="b"/>
              <a:pathLst>
                <a:path w="25" h="84">
                  <a:moveTo>
                    <a:pt x="0" y="0"/>
                  </a:moveTo>
                  <a:cubicBezTo>
                    <a:pt x="17" y="14"/>
                    <a:pt x="25" y="35"/>
                    <a:pt x="13" y="50"/>
                  </a:cubicBezTo>
                  <a:cubicBezTo>
                    <a:pt x="17" y="56"/>
                    <a:pt x="16" y="66"/>
                    <a:pt x="13" y="73"/>
                  </a:cubicBezTo>
                  <a:cubicBezTo>
                    <a:pt x="12" y="79"/>
                    <a:pt x="13" y="80"/>
                    <a:pt x="5" y="8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72" name="Freeform 572"/>
            <p:cNvSpPr>
              <a:spLocks/>
            </p:cNvSpPr>
            <p:nvPr/>
          </p:nvSpPr>
          <p:spPr bwMode="auto">
            <a:xfrm>
              <a:off x="1572" y="1690"/>
              <a:ext cx="57" cy="1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" y="35"/>
                </a:cxn>
                <a:cxn ang="0">
                  <a:pos x="24" y="56"/>
                </a:cxn>
              </a:cxnLst>
              <a:rect l="0" t="0" r="r" b="b"/>
              <a:pathLst>
                <a:path w="29" h="56">
                  <a:moveTo>
                    <a:pt x="0" y="0"/>
                  </a:moveTo>
                  <a:cubicBezTo>
                    <a:pt x="14" y="6"/>
                    <a:pt x="27" y="13"/>
                    <a:pt x="23" y="35"/>
                  </a:cubicBezTo>
                  <a:cubicBezTo>
                    <a:pt x="28" y="43"/>
                    <a:pt x="29" y="52"/>
                    <a:pt x="24" y="56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73" name="Freeform 573"/>
            <p:cNvSpPr>
              <a:spLocks/>
            </p:cNvSpPr>
            <p:nvPr/>
          </p:nvSpPr>
          <p:spPr bwMode="auto">
            <a:xfrm>
              <a:off x="1525" y="1696"/>
              <a:ext cx="92" cy="8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3" y="18"/>
                </a:cxn>
                <a:cxn ang="0">
                  <a:pos x="16" y="37"/>
                </a:cxn>
                <a:cxn ang="0">
                  <a:pos x="47" y="32"/>
                </a:cxn>
              </a:cxnLst>
              <a:rect l="0" t="0" r="r" b="b"/>
              <a:pathLst>
                <a:path w="47" h="40">
                  <a:moveTo>
                    <a:pt x="14" y="0"/>
                  </a:moveTo>
                  <a:cubicBezTo>
                    <a:pt x="8" y="7"/>
                    <a:pt x="0" y="13"/>
                    <a:pt x="3" y="18"/>
                  </a:cubicBezTo>
                  <a:cubicBezTo>
                    <a:pt x="7" y="23"/>
                    <a:pt x="5" y="34"/>
                    <a:pt x="16" y="37"/>
                  </a:cubicBezTo>
                  <a:cubicBezTo>
                    <a:pt x="27" y="40"/>
                    <a:pt x="44" y="28"/>
                    <a:pt x="47" y="3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74" name="Freeform 574"/>
            <p:cNvSpPr>
              <a:spLocks/>
            </p:cNvSpPr>
            <p:nvPr/>
          </p:nvSpPr>
          <p:spPr bwMode="auto">
            <a:xfrm>
              <a:off x="1512" y="1719"/>
              <a:ext cx="21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7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cubicBezTo>
                    <a:pt x="0" y="0"/>
                    <a:pt x="8" y="1"/>
                    <a:pt x="11" y="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75" name="Freeform 575"/>
            <p:cNvSpPr>
              <a:spLocks/>
            </p:cNvSpPr>
            <p:nvPr/>
          </p:nvSpPr>
          <p:spPr bwMode="auto">
            <a:xfrm>
              <a:off x="1476" y="1696"/>
              <a:ext cx="43" cy="146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2" y="50"/>
                </a:cxn>
                <a:cxn ang="0">
                  <a:pos x="19" y="70"/>
                </a:cxn>
              </a:cxnLst>
              <a:rect l="0" t="0" r="r" b="b"/>
              <a:pathLst>
                <a:path w="22" h="70">
                  <a:moveTo>
                    <a:pt x="20" y="0"/>
                  </a:moveTo>
                  <a:cubicBezTo>
                    <a:pt x="14" y="13"/>
                    <a:pt x="0" y="41"/>
                    <a:pt x="12" y="50"/>
                  </a:cubicBezTo>
                  <a:cubicBezTo>
                    <a:pt x="17" y="56"/>
                    <a:pt x="22" y="67"/>
                    <a:pt x="19" y="7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76" name="Freeform 576"/>
            <p:cNvSpPr>
              <a:spLocks/>
            </p:cNvSpPr>
            <p:nvPr/>
          </p:nvSpPr>
          <p:spPr bwMode="auto">
            <a:xfrm>
              <a:off x="1468" y="1805"/>
              <a:ext cx="128" cy="3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8" y="1"/>
                </a:cxn>
                <a:cxn ang="0">
                  <a:pos x="50" y="10"/>
                </a:cxn>
                <a:cxn ang="0">
                  <a:pos x="65" y="13"/>
                </a:cxn>
              </a:cxnLst>
              <a:rect l="0" t="0" r="r" b="b"/>
              <a:pathLst>
                <a:path w="65" h="16">
                  <a:moveTo>
                    <a:pt x="0" y="1"/>
                  </a:moveTo>
                  <a:cubicBezTo>
                    <a:pt x="11" y="4"/>
                    <a:pt x="12" y="1"/>
                    <a:pt x="18" y="1"/>
                  </a:cubicBezTo>
                  <a:cubicBezTo>
                    <a:pt x="24" y="0"/>
                    <a:pt x="47" y="5"/>
                    <a:pt x="50" y="10"/>
                  </a:cubicBezTo>
                  <a:cubicBezTo>
                    <a:pt x="53" y="16"/>
                    <a:pt x="60" y="15"/>
                    <a:pt x="65" y="1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77" name="Freeform 577"/>
            <p:cNvSpPr>
              <a:spLocks/>
            </p:cNvSpPr>
            <p:nvPr/>
          </p:nvSpPr>
          <p:spPr bwMode="auto">
            <a:xfrm>
              <a:off x="1547" y="1825"/>
              <a:ext cx="19" cy="17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8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8" y="6"/>
                    <a:pt x="0" y="8"/>
                    <a:pt x="0" y="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78" name="Freeform 578"/>
            <p:cNvSpPr>
              <a:spLocks/>
            </p:cNvSpPr>
            <p:nvPr/>
          </p:nvSpPr>
          <p:spPr bwMode="auto">
            <a:xfrm>
              <a:off x="1463" y="1905"/>
              <a:ext cx="92" cy="159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7" y="49"/>
                </a:cxn>
                <a:cxn ang="0">
                  <a:pos x="47" y="76"/>
                </a:cxn>
              </a:cxnLst>
              <a:rect l="0" t="0" r="r" b="b"/>
              <a:pathLst>
                <a:path w="47" h="76">
                  <a:moveTo>
                    <a:pt x="26" y="0"/>
                  </a:moveTo>
                  <a:cubicBezTo>
                    <a:pt x="7" y="23"/>
                    <a:pt x="0" y="28"/>
                    <a:pt x="7" y="49"/>
                  </a:cubicBezTo>
                  <a:cubicBezTo>
                    <a:pt x="13" y="69"/>
                    <a:pt x="35" y="76"/>
                    <a:pt x="47" y="76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79" name="Freeform 579"/>
            <p:cNvSpPr>
              <a:spLocks/>
            </p:cNvSpPr>
            <p:nvPr/>
          </p:nvSpPr>
          <p:spPr bwMode="auto">
            <a:xfrm>
              <a:off x="1584" y="1882"/>
              <a:ext cx="71" cy="182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21" y="64"/>
                </a:cxn>
                <a:cxn ang="0">
                  <a:pos x="21" y="41"/>
                </a:cxn>
                <a:cxn ang="0">
                  <a:pos x="24" y="12"/>
                </a:cxn>
                <a:cxn ang="0">
                  <a:pos x="6" y="1"/>
                </a:cxn>
              </a:cxnLst>
              <a:rect l="0" t="0" r="r" b="b"/>
              <a:pathLst>
                <a:path w="36" h="87">
                  <a:moveTo>
                    <a:pt x="0" y="87"/>
                  </a:moveTo>
                  <a:cubicBezTo>
                    <a:pt x="13" y="77"/>
                    <a:pt x="16" y="80"/>
                    <a:pt x="21" y="64"/>
                  </a:cubicBezTo>
                  <a:cubicBezTo>
                    <a:pt x="26" y="49"/>
                    <a:pt x="17" y="51"/>
                    <a:pt x="21" y="41"/>
                  </a:cubicBezTo>
                  <a:cubicBezTo>
                    <a:pt x="25" y="31"/>
                    <a:pt x="36" y="24"/>
                    <a:pt x="24" y="12"/>
                  </a:cubicBezTo>
                  <a:cubicBezTo>
                    <a:pt x="12" y="0"/>
                    <a:pt x="6" y="1"/>
                    <a:pt x="6" y="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80" name="Freeform 580"/>
            <p:cNvSpPr>
              <a:spLocks/>
            </p:cNvSpPr>
            <p:nvPr/>
          </p:nvSpPr>
          <p:spPr bwMode="auto">
            <a:xfrm>
              <a:off x="1551" y="1896"/>
              <a:ext cx="49" cy="88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3" y="17"/>
                </a:cxn>
                <a:cxn ang="0">
                  <a:pos x="6" y="36"/>
                </a:cxn>
                <a:cxn ang="0">
                  <a:pos x="25" y="42"/>
                </a:cxn>
              </a:cxnLst>
              <a:rect l="0" t="0" r="r" b="b"/>
              <a:pathLst>
                <a:path w="25" h="42">
                  <a:moveTo>
                    <a:pt x="17" y="0"/>
                  </a:moveTo>
                  <a:cubicBezTo>
                    <a:pt x="7" y="6"/>
                    <a:pt x="0" y="12"/>
                    <a:pt x="3" y="17"/>
                  </a:cubicBezTo>
                  <a:cubicBezTo>
                    <a:pt x="6" y="21"/>
                    <a:pt x="7" y="30"/>
                    <a:pt x="6" y="36"/>
                  </a:cubicBezTo>
                  <a:cubicBezTo>
                    <a:pt x="13" y="38"/>
                    <a:pt x="22" y="37"/>
                    <a:pt x="25" y="4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81" name="Freeform 581"/>
            <p:cNvSpPr>
              <a:spLocks/>
            </p:cNvSpPr>
            <p:nvPr/>
          </p:nvSpPr>
          <p:spPr bwMode="auto">
            <a:xfrm>
              <a:off x="1531" y="1913"/>
              <a:ext cx="26" cy="1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3" y="7"/>
                </a:cxn>
              </a:cxnLst>
              <a:rect l="0" t="0" r="r" b="b"/>
              <a:pathLst>
                <a:path w="13" h="7">
                  <a:moveTo>
                    <a:pt x="0" y="4"/>
                  </a:moveTo>
                  <a:cubicBezTo>
                    <a:pt x="0" y="4"/>
                    <a:pt x="10" y="0"/>
                    <a:pt x="13" y="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82" name="Freeform 582"/>
            <p:cNvSpPr>
              <a:spLocks/>
            </p:cNvSpPr>
            <p:nvPr/>
          </p:nvSpPr>
          <p:spPr bwMode="auto">
            <a:xfrm>
              <a:off x="1513" y="2014"/>
              <a:ext cx="83" cy="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15"/>
                </a:cxn>
              </a:cxnLst>
              <a:rect l="0" t="0" r="r" b="b"/>
              <a:pathLst>
                <a:path w="42" h="15">
                  <a:moveTo>
                    <a:pt x="0" y="0"/>
                  </a:moveTo>
                  <a:cubicBezTo>
                    <a:pt x="17" y="1"/>
                    <a:pt x="38" y="6"/>
                    <a:pt x="42" y="15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83" name="Freeform 583"/>
            <p:cNvSpPr>
              <a:spLocks/>
            </p:cNvSpPr>
            <p:nvPr/>
          </p:nvSpPr>
          <p:spPr bwMode="auto">
            <a:xfrm>
              <a:off x="1488" y="1479"/>
              <a:ext cx="22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7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cubicBezTo>
                    <a:pt x="0" y="0"/>
                    <a:pt x="6" y="7"/>
                    <a:pt x="11" y="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84" name="Freeform 584"/>
            <p:cNvSpPr>
              <a:spLocks/>
            </p:cNvSpPr>
            <p:nvPr/>
          </p:nvSpPr>
          <p:spPr bwMode="auto">
            <a:xfrm>
              <a:off x="1423" y="1573"/>
              <a:ext cx="96" cy="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5" y="9"/>
                </a:cxn>
                <a:cxn ang="0">
                  <a:pos x="49" y="24"/>
                </a:cxn>
              </a:cxnLst>
              <a:rect l="0" t="0" r="r" b="b"/>
              <a:pathLst>
                <a:path w="49" h="24">
                  <a:moveTo>
                    <a:pt x="0" y="4"/>
                  </a:moveTo>
                  <a:cubicBezTo>
                    <a:pt x="0" y="4"/>
                    <a:pt x="13" y="0"/>
                    <a:pt x="25" y="9"/>
                  </a:cubicBezTo>
                  <a:cubicBezTo>
                    <a:pt x="44" y="16"/>
                    <a:pt x="48" y="19"/>
                    <a:pt x="49" y="2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85" name="Freeform 585"/>
            <p:cNvSpPr>
              <a:spLocks/>
            </p:cNvSpPr>
            <p:nvPr/>
          </p:nvSpPr>
          <p:spPr bwMode="auto">
            <a:xfrm>
              <a:off x="1549" y="2494"/>
              <a:ext cx="43" cy="209"/>
            </a:xfrm>
            <a:custGeom>
              <a:avLst/>
              <a:gdLst/>
              <a:ahLst/>
              <a:cxnLst>
                <a:cxn ang="0">
                  <a:pos x="0" y="100"/>
                </a:cxn>
                <a:cxn ang="0">
                  <a:pos x="11" y="41"/>
                </a:cxn>
                <a:cxn ang="0">
                  <a:pos x="9" y="0"/>
                </a:cxn>
              </a:cxnLst>
              <a:rect l="0" t="0" r="r" b="b"/>
              <a:pathLst>
                <a:path w="22" h="100">
                  <a:moveTo>
                    <a:pt x="0" y="100"/>
                  </a:moveTo>
                  <a:cubicBezTo>
                    <a:pt x="12" y="82"/>
                    <a:pt x="17" y="53"/>
                    <a:pt x="11" y="41"/>
                  </a:cubicBezTo>
                  <a:cubicBezTo>
                    <a:pt x="22" y="24"/>
                    <a:pt x="19" y="7"/>
                    <a:pt x="9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86" name="Freeform 586"/>
            <p:cNvSpPr>
              <a:spLocks/>
            </p:cNvSpPr>
            <p:nvPr/>
          </p:nvSpPr>
          <p:spPr bwMode="auto">
            <a:xfrm>
              <a:off x="1476" y="2724"/>
              <a:ext cx="86" cy="213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23" y="59"/>
                </a:cxn>
                <a:cxn ang="0">
                  <a:pos x="31" y="0"/>
                </a:cxn>
              </a:cxnLst>
              <a:rect l="0" t="0" r="r" b="b"/>
              <a:pathLst>
                <a:path w="44" h="102">
                  <a:moveTo>
                    <a:pt x="0" y="102"/>
                  </a:moveTo>
                  <a:cubicBezTo>
                    <a:pt x="12" y="98"/>
                    <a:pt x="25" y="75"/>
                    <a:pt x="23" y="59"/>
                  </a:cubicBezTo>
                  <a:cubicBezTo>
                    <a:pt x="33" y="50"/>
                    <a:pt x="44" y="18"/>
                    <a:pt x="31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87" name="Freeform 587"/>
            <p:cNvSpPr>
              <a:spLocks/>
            </p:cNvSpPr>
            <p:nvPr/>
          </p:nvSpPr>
          <p:spPr bwMode="auto">
            <a:xfrm>
              <a:off x="1537" y="2277"/>
              <a:ext cx="110" cy="92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0" y="40"/>
                </a:cxn>
                <a:cxn ang="0">
                  <a:pos x="37" y="44"/>
                </a:cxn>
                <a:cxn ang="0">
                  <a:pos x="0" y="32"/>
                </a:cxn>
                <a:cxn ang="0">
                  <a:pos x="13" y="9"/>
                </a:cxn>
                <a:cxn ang="0">
                  <a:pos x="6" y="0"/>
                </a:cxn>
              </a:cxnLst>
              <a:rect l="0" t="0" r="r" b="b"/>
              <a:pathLst>
                <a:path w="56" h="44">
                  <a:moveTo>
                    <a:pt x="56" y="44"/>
                  </a:moveTo>
                  <a:cubicBezTo>
                    <a:pt x="53" y="42"/>
                    <a:pt x="53" y="39"/>
                    <a:pt x="50" y="40"/>
                  </a:cubicBezTo>
                  <a:cubicBezTo>
                    <a:pt x="47" y="41"/>
                    <a:pt x="37" y="44"/>
                    <a:pt x="37" y="44"/>
                  </a:cubicBezTo>
                  <a:cubicBezTo>
                    <a:pt x="23" y="44"/>
                    <a:pt x="0" y="42"/>
                    <a:pt x="0" y="32"/>
                  </a:cubicBezTo>
                  <a:cubicBezTo>
                    <a:pt x="0" y="32"/>
                    <a:pt x="14" y="14"/>
                    <a:pt x="13" y="9"/>
                  </a:cubicBezTo>
                  <a:cubicBezTo>
                    <a:pt x="9" y="10"/>
                    <a:pt x="6" y="0"/>
                    <a:pt x="6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88" name="Line 588"/>
            <p:cNvSpPr>
              <a:spLocks noChangeShapeType="1"/>
            </p:cNvSpPr>
            <p:nvPr/>
          </p:nvSpPr>
          <p:spPr bwMode="auto">
            <a:xfrm flipH="1">
              <a:off x="1635" y="2346"/>
              <a:ext cx="8" cy="14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89" name="Freeform 589"/>
            <p:cNvSpPr>
              <a:spLocks/>
            </p:cNvSpPr>
            <p:nvPr/>
          </p:nvSpPr>
          <p:spPr bwMode="auto">
            <a:xfrm>
              <a:off x="1435" y="2737"/>
              <a:ext cx="63" cy="175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0" y="16"/>
                </a:cxn>
                <a:cxn ang="0">
                  <a:pos x="19" y="24"/>
                </a:cxn>
                <a:cxn ang="0">
                  <a:pos x="23" y="50"/>
                </a:cxn>
                <a:cxn ang="0">
                  <a:pos x="11" y="67"/>
                </a:cxn>
                <a:cxn ang="0">
                  <a:pos x="11" y="81"/>
                </a:cxn>
                <a:cxn ang="0">
                  <a:pos x="0" y="84"/>
                </a:cxn>
              </a:cxnLst>
              <a:rect l="0" t="0" r="r" b="b"/>
              <a:pathLst>
                <a:path w="32" h="84">
                  <a:moveTo>
                    <a:pt x="26" y="0"/>
                  </a:moveTo>
                  <a:cubicBezTo>
                    <a:pt x="26" y="6"/>
                    <a:pt x="32" y="13"/>
                    <a:pt x="30" y="16"/>
                  </a:cubicBezTo>
                  <a:cubicBezTo>
                    <a:pt x="28" y="22"/>
                    <a:pt x="21" y="21"/>
                    <a:pt x="19" y="24"/>
                  </a:cubicBezTo>
                  <a:cubicBezTo>
                    <a:pt x="17" y="28"/>
                    <a:pt x="24" y="46"/>
                    <a:pt x="23" y="50"/>
                  </a:cubicBezTo>
                  <a:cubicBezTo>
                    <a:pt x="22" y="55"/>
                    <a:pt x="12" y="63"/>
                    <a:pt x="11" y="67"/>
                  </a:cubicBezTo>
                  <a:cubicBezTo>
                    <a:pt x="8" y="76"/>
                    <a:pt x="11" y="81"/>
                    <a:pt x="11" y="81"/>
                  </a:cubicBezTo>
                  <a:cubicBezTo>
                    <a:pt x="0" y="84"/>
                    <a:pt x="0" y="84"/>
                    <a:pt x="0" y="8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90" name="Freeform 590"/>
            <p:cNvSpPr>
              <a:spLocks/>
            </p:cNvSpPr>
            <p:nvPr/>
          </p:nvSpPr>
          <p:spPr bwMode="auto">
            <a:xfrm>
              <a:off x="1429" y="2793"/>
              <a:ext cx="43" cy="4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0" y="0"/>
                </a:cxn>
              </a:cxnLst>
              <a:rect l="0" t="0" r="r" b="b"/>
              <a:pathLst>
                <a:path w="22" h="2">
                  <a:moveTo>
                    <a:pt x="22" y="2"/>
                  </a:moveTo>
                  <a:cubicBezTo>
                    <a:pt x="22" y="2"/>
                    <a:pt x="13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91" name="Freeform 591"/>
            <p:cNvSpPr>
              <a:spLocks/>
            </p:cNvSpPr>
            <p:nvPr/>
          </p:nvSpPr>
          <p:spPr bwMode="auto">
            <a:xfrm>
              <a:off x="1488" y="2764"/>
              <a:ext cx="76" cy="1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7" y="3"/>
                </a:cxn>
                <a:cxn ang="0">
                  <a:pos x="39" y="9"/>
                </a:cxn>
              </a:cxnLst>
              <a:rect l="0" t="0" r="r" b="b"/>
              <a:pathLst>
                <a:path w="39" h="9">
                  <a:moveTo>
                    <a:pt x="0" y="7"/>
                  </a:moveTo>
                  <a:cubicBezTo>
                    <a:pt x="5" y="1"/>
                    <a:pt x="26" y="0"/>
                    <a:pt x="37" y="3"/>
                  </a:cubicBezTo>
                  <a:cubicBezTo>
                    <a:pt x="39" y="9"/>
                    <a:pt x="39" y="9"/>
                    <a:pt x="39" y="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92" name="Freeform 592"/>
            <p:cNvSpPr>
              <a:spLocks/>
            </p:cNvSpPr>
            <p:nvPr/>
          </p:nvSpPr>
          <p:spPr bwMode="auto">
            <a:xfrm>
              <a:off x="1512" y="2574"/>
              <a:ext cx="96" cy="106"/>
            </a:xfrm>
            <a:custGeom>
              <a:avLst/>
              <a:gdLst/>
              <a:ahLst/>
              <a:cxnLst>
                <a:cxn ang="0">
                  <a:pos x="13" y="51"/>
                </a:cxn>
                <a:cxn ang="0">
                  <a:pos x="1" y="30"/>
                </a:cxn>
                <a:cxn ang="0">
                  <a:pos x="15" y="3"/>
                </a:cxn>
                <a:cxn ang="0">
                  <a:pos x="40" y="7"/>
                </a:cxn>
                <a:cxn ang="0">
                  <a:pos x="49" y="20"/>
                </a:cxn>
              </a:cxnLst>
              <a:rect l="0" t="0" r="r" b="b"/>
              <a:pathLst>
                <a:path w="49" h="51">
                  <a:moveTo>
                    <a:pt x="13" y="51"/>
                  </a:moveTo>
                  <a:cubicBezTo>
                    <a:pt x="6" y="46"/>
                    <a:pt x="2" y="41"/>
                    <a:pt x="1" y="30"/>
                  </a:cubicBezTo>
                  <a:cubicBezTo>
                    <a:pt x="0" y="20"/>
                    <a:pt x="6" y="3"/>
                    <a:pt x="15" y="3"/>
                  </a:cubicBezTo>
                  <a:cubicBezTo>
                    <a:pt x="24" y="2"/>
                    <a:pt x="35" y="0"/>
                    <a:pt x="40" y="7"/>
                  </a:cubicBezTo>
                  <a:cubicBezTo>
                    <a:pt x="46" y="14"/>
                    <a:pt x="49" y="20"/>
                    <a:pt x="49" y="2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93" name="Freeform 593"/>
            <p:cNvSpPr>
              <a:spLocks/>
            </p:cNvSpPr>
            <p:nvPr/>
          </p:nvSpPr>
          <p:spPr bwMode="auto">
            <a:xfrm>
              <a:off x="1590" y="2569"/>
              <a:ext cx="16" cy="19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7" y="0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cubicBezTo>
                    <a:pt x="0" y="9"/>
                    <a:pt x="8" y="3"/>
                    <a:pt x="7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94" name="Freeform 594"/>
            <p:cNvSpPr>
              <a:spLocks/>
            </p:cNvSpPr>
            <p:nvPr/>
          </p:nvSpPr>
          <p:spPr bwMode="auto">
            <a:xfrm>
              <a:off x="1515" y="2490"/>
              <a:ext cx="22" cy="88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8" y="7"/>
                </a:cxn>
                <a:cxn ang="0">
                  <a:pos x="2" y="0"/>
                </a:cxn>
              </a:cxnLst>
              <a:rect l="0" t="0" r="r" b="b"/>
              <a:pathLst>
                <a:path w="11" h="42">
                  <a:moveTo>
                    <a:pt x="11" y="42"/>
                  </a:moveTo>
                  <a:cubicBezTo>
                    <a:pt x="7" y="37"/>
                    <a:pt x="0" y="17"/>
                    <a:pt x="8" y="7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95" name="Line 595"/>
            <p:cNvSpPr>
              <a:spLocks noChangeShapeType="1"/>
            </p:cNvSpPr>
            <p:nvPr/>
          </p:nvSpPr>
          <p:spPr bwMode="auto">
            <a:xfrm flipV="1">
              <a:off x="1531" y="2498"/>
              <a:ext cx="14" cy="7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96" name="Freeform 596"/>
            <p:cNvSpPr>
              <a:spLocks/>
            </p:cNvSpPr>
            <p:nvPr/>
          </p:nvSpPr>
          <p:spPr bwMode="auto">
            <a:xfrm>
              <a:off x="1468" y="2563"/>
              <a:ext cx="67" cy="19"/>
            </a:xfrm>
            <a:custGeom>
              <a:avLst/>
              <a:gdLst/>
              <a:ahLst/>
              <a:cxnLst>
                <a:cxn ang="0">
                  <a:pos x="34" y="8"/>
                </a:cxn>
                <a:cxn ang="0">
                  <a:pos x="0" y="0"/>
                </a:cxn>
              </a:cxnLst>
              <a:rect l="0" t="0" r="r" b="b"/>
              <a:pathLst>
                <a:path w="34" h="9">
                  <a:moveTo>
                    <a:pt x="34" y="8"/>
                  </a:moveTo>
                  <a:cubicBezTo>
                    <a:pt x="29" y="9"/>
                    <a:pt x="5" y="8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97" name="Freeform 597"/>
            <p:cNvSpPr>
              <a:spLocks/>
            </p:cNvSpPr>
            <p:nvPr/>
          </p:nvSpPr>
          <p:spPr bwMode="auto">
            <a:xfrm>
              <a:off x="1490" y="2655"/>
              <a:ext cx="29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4" y="0"/>
                </a:cxn>
              </a:cxnLst>
              <a:rect l="0" t="0" r="r" b="b"/>
              <a:pathLst>
                <a:path w="15" h="8">
                  <a:moveTo>
                    <a:pt x="0" y="7"/>
                  </a:moveTo>
                  <a:cubicBezTo>
                    <a:pt x="10" y="5"/>
                    <a:pt x="15" y="8"/>
                    <a:pt x="14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98" name="Freeform 598"/>
            <p:cNvSpPr>
              <a:spLocks/>
            </p:cNvSpPr>
            <p:nvPr/>
          </p:nvSpPr>
          <p:spPr bwMode="auto">
            <a:xfrm>
              <a:off x="1453" y="2467"/>
              <a:ext cx="96" cy="205"/>
            </a:xfrm>
            <a:custGeom>
              <a:avLst/>
              <a:gdLst/>
              <a:ahLst/>
              <a:cxnLst>
                <a:cxn ang="0">
                  <a:pos x="7" y="98"/>
                </a:cxn>
                <a:cxn ang="0">
                  <a:pos x="4" y="61"/>
                </a:cxn>
                <a:cxn ang="0">
                  <a:pos x="7" y="37"/>
                </a:cxn>
                <a:cxn ang="0">
                  <a:pos x="49" y="6"/>
                </a:cxn>
              </a:cxnLst>
              <a:rect l="0" t="0" r="r" b="b"/>
              <a:pathLst>
                <a:path w="49" h="98">
                  <a:moveTo>
                    <a:pt x="7" y="98"/>
                  </a:moveTo>
                  <a:cubicBezTo>
                    <a:pt x="0" y="84"/>
                    <a:pt x="0" y="73"/>
                    <a:pt x="4" y="61"/>
                  </a:cubicBezTo>
                  <a:cubicBezTo>
                    <a:pt x="8" y="48"/>
                    <a:pt x="6" y="42"/>
                    <a:pt x="7" y="37"/>
                  </a:cubicBezTo>
                  <a:cubicBezTo>
                    <a:pt x="8" y="31"/>
                    <a:pt x="17" y="0"/>
                    <a:pt x="49" y="6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799" name="Freeform 599"/>
            <p:cNvSpPr>
              <a:spLocks/>
            </p:cNvSpPr>
            <p:nvPr/>
          </p:nvSpPr>
          <p:spPr bwMode="auto">
            <a:xfrm>
              <a:off x="1562" y="2287"/>
              <a:ext cx="18" cy="1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4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9" y="0"/>
                    <a:pt x="5" y="7"/>
                    <a:pt x="0" y="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00" name="Freeform 600"/>
            <p:cNvSpPr>
              <a:spLocks/>
            </p:cNvSpPr>
            <p:nvPr/>
          </p:nvSpPr>
          <p:spPr bwMode="auto">
            <a:xfrm>
              <a:off x="1502" y="2337"/>
              <a:ext cx="35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3"/>
                </a:cxn>
              </a:cxnLst>
              <a:rect l="0" t="0" r="r" b="b"/>
              <a:pathLst>
                <a:path w="18" h="6">
                  <a:moveTo>
                    <a:pt x="0" y="0"/>
                  </a:moveTo>
                  <a:cubicBezTo>
                    <a:pt x="1" y="6"/>
                    <a:pt x="18" y="3"/>
                    <a:pt x="18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01" name="Freeform 601"/>
            <p:cNvSpPr>
              <a:spLocks/>
            </p:cNvSpPr>
            <p:nvPr/>
          </p:nvSpPr>
          <p:spPr bwMode="auto">
            <a:xfrm>
              <a:off x="1482" y="2275"/>
              <a:ext cx="45" cy="146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5" y="19"/>
                </a:cxn>
                <a:cxn ang="0">
                  <a:pos x="23" y="0"/>
                </a:cxn>
              </a:cxnLst>
              <a:rect l="0" t="0" r="r" b="b"/>
              <a:pathLst>
                <a:path w="23" h="70">
                  <a:moveTo>
                    <a:pt x="10" y="70"/>
                  </a:moveTo>
                  <a:cubicBezTo>
                    <a:pt x="8" y="57"/>
                    <a:pt x="0" y="44"/>
                    <a:pt x="15" y="19"/>
                  </a:cubicBezTo>
                  <a:cubicBezTo>
                    <a:pt x="20" y="10"/>
                    <a:pt x="23" y="0"/>
                    <a:pt x="23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02" name="Freeform 602"/>
            <p:cNvSpPr>
              <a:spLocks/>
            </p:cNvSpPr>
            <p:nvPr/>
          </p:nvSpPr>
          <p:spPr bwMode="auto">
            <a:xfrm>
              <a:off x="1535" y="2254"/>
              <a:ext cx="74" cy="200"/>
            </a:xfrm>
            <a:custGeom>
              <a:avLst/>
              <a:gdLst/>
              <a:ahLst/>
              <a:cxnLst>
                <a:cxn ang="0">
                  <a:pos x="22" y="96"/>
                </a:cxn>
                <a:cxn ang="0">
                  <a:pos x="35" y="74"/>
                </a:cxn>
                <a:cxn ang="0">
                  <a:pos x="31" y="54"/>
                </a:cxn>
                <a:cxn ang="0">
                  <a:pos x="34" y="22"/>
                </a:cxn>
                <a:cxn ang="0">
                  <a:pos x="0" y="0"/>
                </a:cxn>
              </a:cxnLst>
              <a:rect l="0" t="0" r="r" b="b"/>
              <a:pathLst>
                <a:path w="38" h="96">
                  <a:moveTo>
                    <a:pt x="22" y="96"/>
                  </a:moveTo>
                  <a:cubicBezTo>
                    <a:pt x="33" y="88"/>
                    <a:pt x="35" y="85"/>
                    <a:pt x="35" y="74"/>
                  </a:cubicBezTo>
                  <a:cubicBezTo>
                    <a:pt x="35" y="69"/>
                    <a:pt x="34" y="61"/>
                    <a:pt x="31" y="54"/>
                  </a:cubicBezTo>
                  <a:cubicBezTo>
                    <a:pt x="38" y="51"/>
                    <a:pt x="36" y="26"/>
                    <a:pt x="34" y="22"/>
                  </a:cubicBezTo>
                  <a:cubicBezTo>
                    <a:pt x="30" y="15"/>
                    <a:pt x="24" y="0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03" name="Freeform 603"/>
            <p:cNvSpPr>
              <a:spLocks/>
            </p:cNvSpPr>
            <p:nvPr/>
          </p:nvSpPr>
          <p:spPr bwMode="auto">
            <a:xfrm>
              <a:off x="1488" y="2735"/>
              <a:ext cx="24" cy="1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0" y="5"/>
                </a:cxn>
              </a:cxnLst>
              <a:rect l="0" t="0" r="r" b="b"/>
              <a:pathLst>
                <a:path w="12" h="5">
                  <a:moveTo>
                    <a:pt x="12" y="4"/>
                  </a:moveTo>
                  <a:cubicBezTo>
                    <a:pt x="12" y="4"/>
                    <a:pt x="2" y="0"/>
                    <a:pt x="0" y="5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04" name="Line 604"/>
            <p:cNvSpPr>
              <a:spLocks noChangeShapeType="1"/>
            </p:cNvSpPr>
            <p:nvPr/>
          </p:nvSpPr>
          <p:spPr bwMode="auto">
            <a:xfrm flipV="1">
              <a:off x="1561" y="2764"/>
              <a:ext cx="3" cy="6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05" name="Freeform 605"/>
            <p:cNvSpPr>
              <a:spLocks/>
            </p:cNvSpPr>
            <p:nvPr/>
          </p:nvSpPr>
          <p:spPr bwMode="auto">
            <a:xfrm>
              <a:off x="1545" y="2839"/>
              <a:ext cx="21" cy="31"/>
            </a:xfrm>
            <a:custGeom>
              <a:avLst/>
              <a:gdLst/>
              <a:ahLst/>
              <a:cxnLst>
                <a:cxn ang="0">
                  <a:pos x="7" y="15"/>
                </a:cxn>
                <a:cxn ang="0">
                  <a:pos x="11" y="3"/>
                </a:cxn>
              </a:cxnLst>
              <a:rect l="0" t="0" r="r" b="b"/>
              <a:pathLst>
                <a:path w="11" h="15">
                  <a:moveTo>
                    <a:pt x="7" y="15"/>
                  </a:moveTo>
                  <a:cubicBezTo>
                    <a:pt x="0" y="0"/>
                    <a:pt x="6" y="5"/>
                    <a:pt x="11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06" name="Freeform 606"/>
            <p:cNvSpPr>
              <a:spLocks/>
            </p:cNvSpPr>
            <p:nvPr/>
          </p:nvSpPr>
          <p:spPr bwMode="auto">
            <a:xfrm>
              <a:off x="1482" y="2835"/>
              <a:ext cx="71" cy="12"/>
            </a:xfrm>
            <a:custGeom>
              <a:avLst/>
              <a:gdLst/>
              <a:ahLst/>
              <a:cxnLst>
                <a:cxn ang="0">
                  <a:pos x="36" y="6"/>
                </a:cxn>
                <a:cxn ang="0">
                  <a:pos x="0" y="0"/>
                </a:cxn>
              </a:cxnLst>
              <a:rect l="0" t="0" r="r" b="b"/>
              <a:pathLst>
                <a:path w="36" h="6">
                  <a:moveTo>
                    <a:pt x="36" y="6"/>
                  </a:moveTo>
                  <a:cubicBezTo>
                    <a:pt x="36" y="6"/>
                    <a:pt x="6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07" name="Freeform 607"/>
            <p:cNvSpPr>
              <a:spLocks/>
            </p:cNvSpPr>
            <p:nvPr/>
          </p:nvSpPr>
          <p:spPr bwMode="auto">
            <a:xfrm>
              <a:off x="1457" y="2906"/>
              <a:ext cx="11" cy="23"/>
            </a:xfrm>
            <a:custGeom>
              <a:avLst/>
              <a:gdLst/>
              <a:ahLst/>
              <a:cxnLst>
                <a:cxn ang="0">
                  <a:pos x="6" y="11"/>
                </a:cxn>
                <a:cxn ang="0">
                  <a:pos x="0" y="0"/>
                </a:cxn>
              </a:cxnLst>
              <a:rect l="0" t="0" r="r" b="b"/>
              <a:pathLst>
                <a:path w="6" h="11">
                  <a:moveTo>
                    <a:pt x="6" y="11"/>
                  </a:moveTo>
                  <a:cubicBezTo>
                    <a:pt x="6" y="9"/>
                    <a:pt x="0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08" name="Freeform 608"/>
            <p:cNvSpPr>
              <a:spLocks/>
            </p:cNvSpPr>
            <p:nvPr/>
          </p:nvSpPr>
          <p:spPr bwMode="auto">
            <a:xfrm>
              <a:off x="1400" y="2726"/>
              <a:ext cx="80" cy="159"/>
            </a:xfrm>
            <a:custGeom>
              <a:avLst/>
              <a:gdLst/>
              <a:ahLst/>
              <a:cxnLst>
                <a:cxn ang="0">
                  <a:pos x="4" y="76"/>
                </a:cxn>
                <a:cxn ang="0">
                  <a:pos x="4" y="50"/>
                </a:cxn>
                <a:cxn ang="0">
                  <a:pos x="15" y="30"/>
                </a:cxn>
                <a:cxn ang="0">
                  <a:pos x="41" y="0"/>
                </a:cxn>
              </a:cxnLst>
              <a:rect l="0" t="0" r="r" b="b"/>
              <a:pathLst>
                <a:path w="41" h="76">
                  <a:moveTo>
                    <a:pt x="4" y="76"/>
                  </a:moveTo>
                  <a:cubicBezTo>
                    <a:pt x="1" y="68"/>
                    <a:pt x="0" y="60"/>
                    <a:pt x="4" y="50"/>
                  </a:cubicBezTo>
                  <a:cubicBezTo>
                    <a:pt x="9" y="40"/>
                    <a:pt x="15" y="35"/>
                    <a:pt x="15" y="30"/>
                  </a:cubicBezTo>
                  <a:cubicBezTo>
                    <a:pt x="15" y="24"/>
                    <a:pt x="10" y="3"/>
                    <a:pt x="41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09" name="Freeform 609"/>
            <p:cNvSpPr>
              <a:spLocks/>
            </p:cNvSpPr>
            <p:nvPr/>
          </p:nvSpPr>
          <p:spPr bwMode="auto">
            <a:xfrm>
              <a:off x="1406" y="2960"/>
              <a:ext cx="78" cy="138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32" y="39"/>
                </a:cxn>
                <a:cxn ang="0">
                  <a:pos x="30" y="0"/>
                </a:cxn>
              </a:cxnLst>
              <a:rect l="0" t="0" r="r" b="b"/>
              <a:pathLst>
                <a:path w="40" h="66">
                  <a:moveTo>
                    <a:pt x="0" y="66"/>
                  </a:moveTo>
                  <a:cubicBezTo>
                    <a:pt x="17" y="62"/>
                    <a:pt x="23" y="54"/>
                    <a:pt x="32" y="39"/>
                  </a:cubicBezTo>
                  <a:cubicBezTo>
                    <a:pt x="40" y="24"/>
                    <a:pt x="38" y="9"/>
                    <a:pt x="3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10" name="Freeform 610"/>
            <p:cNvSpPr>
              <a:spLocks/>
            </p:cNvSpPr>
            <p:nvPr/>
          </p:nvSpPr>
          <p:spPr bwMode="auto">
            <a:xfrm>
              <a:off x="1367" y="2952"/>
              <a:ext cx="54" cy="98"/>
            </a:xfrm>
            <a:custGeom>
              <a:avLst/>
              <a:gdLst/>
              <a:ahLst/>
              <a:cxnLst>
                <a:cxn ang="0">
                  <a:pos x="5" y="47"/>
                </a:cxn>
                <a:cxn ang="0">
                  <a:pos x="5" y="25"/>
                </a:cxn>
                <a:cxn ang="0">
                  <a:pos x="28" y="0"/>
                </a:cxn>
              </a:cxnLst>
              <a:rect l="0" t="0" r="r" b="b"/>
              <a:pathLst>
                <a:path w="28" h="47">
                  <a:moveTo>
                    <a:pt x="5" y="47"/>
                  </a:moveTo>
                  <a:cubicBezTo>
                    <a:pt x="0" y="40"/>
                    <a:pt x="2" y="30"/>
                    <a:pt x="5" y="25"/>
                  </a:cubicBezTo>
                  <a:cubicBezTo>
                    <a:pt x="8" y="19"/>
                    <a:pt x="18" y="2"/>
                    <a:pt x="28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11" name="Freeform 611"/>
            <p:cNvSpPr>
              <a:spLocks/>
            </p:cNvSpPr>
            <p:nvPr/>
          </p:nvSpPr>
          <p:spPr bwMode="auto">
            <a:xfrm>
              <a:off x="1384" y="3050"/>
              <a:ext cx="28" cy="1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9" y="0"/>
                </a:cxn>
                <a:cxn ang="0">
                  <a:pos x="0" y="2"/>
                </a:cxn>
              </a:cxnLst>
              <a:rect l="0" t="0" r="r" b="b"/>
              <a:pathLst>
                <a:path w="14" h="6">
                  <a:moveTo>
                    <a:pt x="14" y="6"/>
                  </a:moveTo>
                  <a:cubicBezTo>
                    <a:pt x="14" y="3"/>
                    <a:pt x="12" y="0"/>
                    <a:pt x="9" y="0"/>
                  </a:cubicBezTo>
                  <a:cubicBezTo>
                    <a:pt x="7" y="0"/>
                    <a:pt x="0" y="2"/>
                    <a:pt x="0" y="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12" name="Freeform 612"/>
            <p:cNvSpPr>
              <a:spLocks/>
            </p:cNvSpPr>
            <p:nvPr/>
          </p:nvSpPr>
          <p:spPr bwMode="auto">
            <a:xfrm>
              <a:off x="1402" y="2958"/>
              <a:ext cx="51" cy="92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9" y="22"/>
                </a:cxn>
                <a:cxn ang="0">
                  <a:pos x="21" y="6"/>
                </a:cxn>
                <a:cxn ang="0">
                  <a:pos x="14" y="0"/>
                </a:cxn>
              </a:cxnLst>
              <a:rect l="0" t="0" r="r" b="b"/>
              <a:pathLst>
                <a:path w="26" h="44">
                  <a:moveTo>
                    <a:pt x="0" y="44"/>
                  </a:moveTo>
                  <a:cubicBezTo>
                    <a:pt x="0" y="44"/>
                    <a:pt x="6" y="27"/>
                    <a:pt x="9" y="22"/>
                  </a:cubicBezTo>
                  <a:cubicBezTo>
                    <a:pt x="13" y="18"/>
                    <a:pt x="26" y="11"/>
                    <a:pt x="21" y="6"/>
                  </a:cubicBezTo>
                  <a:cubicBezTo>
                    <a:pt x="16" y="2"/>
                    <a:pt x="14" y="0"/>
                    <a:pt x="14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13" name="Line 613"/>
            <p:cNvSpPr>
              <a:spLocks noChangeShapeType="1"/>
            </p:cNvSpPr>
            <p:nvPr/>
          </p:nvSpPr>
          <p:spPr bwMode="auto">
            <a:xfrm flipV="1">
              <a:off x="1443" y="2964"/>
              <a:ext cx="8" cy="7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14" name="Freeform 614"/>
            <p:cNvSpPr>
              <a:spLocks/>
            </p:cNvSpPr>
            <p:nvPr/>
          </p:nvSpPr>
          <p:spPr bwMode="auto">
            <a:xfrm>
              <a:off x="1437" y="2989"/>
              <a:ext cx="24" cy="23"/>
            </a:xfrm>
            <a:custGeom>
              <a:avLst/>
              <a:gdLst/>
              <a:ahLst/>
              <a:cxnLst>
                <a:cxn ang="0">
                  <a:pos x="12" y="11"/>
                </a:cxn>
                <a:cxn ang="0">
                  <a:pos x="0" y="1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cubicBezTo>
                    <a:pt x="10" y="6"/>
                    <a:pt x="6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15" name="Freeform 615"/>
            <p:cNvSpPr>
              <a:spLocks/>
            </p:cNvSpPr>
            <p:nvPr/>
          </p:nvSpPr>
          <p:spPr bwMode="auto">
            <a:xfrm>
              <a:off x="1396" y="2983"/>
              <a:ext cx="37" cy="11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" y="0"/>
                </a:cxn>
              </a:cxnLst>
              <a:rect l="0" t="0" r="r" b="b"/>
              <a:pathLst>
                <a:path w="19" h="5">
                  <a:moveTo>
                    <a:pt x="19" y="5"/>
                  </a:moveTo>
                  <a:cubicBezTo>
                    <a:pt x="19" y="5"/>
                    <a:pt x="0" y="4"/>
                    <a:pt x="1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16" name="Freeform 616"/>
            <p:cNvSpPr>
              <a:spLocks/>
            </p:cNvSpPr>
            <p:nvPr/>
          </p:nvSpPr>
          <p:spPr bwMode="auto">
            <a:xfrm>
              <a:off x="1349" y="3111"/>
              <a:ext cx="65" cy="100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7" y="33"/>
                </a:cxn>
                <a:cxn ang="0">
                  <a:pos x="30" y="0"/>
                </a:cxn>
              </a:cxnLst>
              <a:rect l="0" t="0" r="r" b="b"/>
              <a:pathLst>
                <a:path w="33" h="48">
                  <a:moveTo>
                    <a:pt x="0" y="48"/>
                  </a:moveTo>
                  <a:cubicBezTo>
                    <a:pt x="12" y="45"/>
                    <a:pt x="22" y="42"/>
                    <a:pt x="27" y="33"/>
                  </a:cubicBezTo>
                  <a:cubicBezTo>
                    <a:pt x="31" y="24"/>
                    <a:pt x="33" y="9"/>
                    <a:pt x="3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17" name="Freeform 617"/>
            <p:cNvSpPr>
              <a:spLocks/>
            </p:cNvSpPr>
            <p:nvPr/>
          </p:nvSpPr>
          <p:spPr bwMode="auto">
            <a:xfrm>
              <a:off x="1339" y="3104"/>
              <a:ext cx="39" cy="94"/>
            </a:xfrm>
            <a:custGeom>
              <a:avLst/>
              <a:gdLst/>
              <a:ahLst/>
              <a:cxnLst>
                <a:cxn ang="0">
                  <a:pos x="2" y="45"/>
                </a:cxn>
                <a:cxn ang="0">
                  <a:pos x="7" y="20"/>
                </a:cxn>
                <a:cxn ang="0">
                  <a:pos x="20" y="6"/>
                </a:cxn>
                <a:cxn ang="0">
                  <a:pos x="14" y="0"/>
                </a:cxn>
              </a:cxnLst>
              <a:rect l="0" t="0" r="r" b="b"/>
              <a:pathLst>
                <a:path w="20" h="45">
                  <a:moveTo>
                    <a:pt x="2" y="45"/>
                  </a:moveTo>
                  <a:cubicBezTo>
                    <a:pt x="2" y="39"/>
                    <a:pt x="0" y="24"/>
                    <a:pt x="7" y="20"/>
                  </a:cubicBezTo>
                  <a:cubicBezTo>
                    <a:pt x="15" y="17"/>
                    <a:pt x="20" y="9"/>
                    <a:pt x="20" y="6"/>
                  </a:cubicBezTo>
                  <a:cubicBezTo>
                    <a:pt x="20" y="3"/>
                    <a:pt x="14" y="0"/>
                    <a:pt x="14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18" name="Line 618"/>
            <p:cNvSpPr>
              <a:spLocks noChangeShapeType="1"/>
            </p:cNvSpPr>
            <p:nvPr/>
          </p:nvSpPr>
          <p:spPr bwMode="auto">
            <a:xfrm flipH="1">
              <a:off x="1378" y="3115"/>
              <a:ext cx="22" cy="2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19" name="Freeform 619"/>
            <p:cNvSpPr>
              <a:spLocks/>
            </p:cNvSpPr>
            <p:nvPr/>
          </p:nvSpPr>
          <p:spPr bwMode="auto">
            <a:xfrm>
              <a:off x="1325" y="3186"/>
              <a:ext cx="18" cy="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0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9" y="0"/>
                    <a:pt x="1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20" name="Freeform 620"/>
            <p:cNvSpPr>
              <a:spLocks/>
            </p:cNvSpPr>
            <p:nvPr/>
          </p:nvSpPr>
          <p:spPr bwMode="auto">
            <a:xfrm>
              <a:off x="1247" y="3242"/>
              <a:ext cx="78" cy="69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40" y="0"/>
                </a:cxn>
              </a:cxnLst>
              <a:rect l="0" t="0" r="r" b="b"/>
              <a:pathLst>
                <a:path w="40" h="33">
                  <a:moveTo>
                    <a:pt x="0" y="33"/>
                  </a:moveTo>
                  <a:cubicBezTo>
                    <a:pt x="25" y="30"/>
                    <a:pt x="33" y="26"/>
                    <a:pt x="4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21" name="Freeform 621"/>
            <p:cNvSpPr>
              <a:spLocks/>
            </p:cNvSpPr>
            <p:nvPr/>
          </p:nvSpPr>
          <p:spPr bwMode="auto">
            <a:xfrm>
              <a:off x="1239" y="3236"/>
              <a:ext cx="65" cy="56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33" y="0"/>
                </a:cxn>
              </a:cxnLst>
              <a:rect l="0" t="0" r="r" b="b"/>
              <a:pathLst>
                <a:path w="33" h="27">
                  <a:moveTo>
                    <a:pt x="0" y="27"/>
                  </a:moveTo>
                  <a:cubicBezTo>
                    <a:pt x="11" y="23"/>
                    <a:pt x="29" y="13"/>
                    <a:pt x="33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22" name="Freeform 622"/>
            <p:cNvSpPr>
              <a:spLocks/>
            </p:cNvSpPr>
            <p:nvPr/>
          </p:nvSpPr>
          <p:spPr bwMode="auto">
            <a:xfrm>
              <a:off x="1141" y="3341"/>
              <a:ext cx="63" cy="31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0" y="15"/>
                </a:cxn>
              </a:cxnLst>
              <a:rect l="0" t="0" r="r" b="b"/>
              <a:pathLst>
                <a:path w="32" h="15">
                  <a:moveTo>
                    <a:pt x="32" y="0"/>
                  </a:moveTo>
                  <a:cubicBezTo>
                    <a:pt x="26" y="6"/>
                    <a:pt x="2" y="14"/>
                    <a:pt x="0" y="1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23" name="Freeform 623"/>
            <p:cNvSpPr>
              <a:spLocks/>
            </p:cNvSpPr>
            <p:nvPr/>
          </p:nvSpPr>
          <p:spPr bwMode="auto">
            <a:xfrm>
              <a:off x="1020" y="3380"/>
              <a:ext cx="84" cy="17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0" y="5"/>
                </a:cxn>
              </a:cxnLst>
              <a:rect l="0" t="0" r="r" b="b"/>
              <a:pathLst>
                <a:path w="43" h="8">
                  <a:moveTo>
                    <a:pt x="43" y="0"/>
                  </a:moveTo>
                  <a:cubicBezTo>
                    <a:pt x="37" y="3"/>
                    <a:pt x="8" y="8"/>
                    <a:pt x="0" y="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24" name="Freeform 624"/>
            <p:cNvSpPr>
              <a:spLocks/>
            </p:cNvSpPr>
            <p:nvPr/>
          </p:nvSpPr>
          <p:spPr bwMode="auto">
            <a:xfrm>
              <a:off x="1026" y="3361"/>
              <a:ext cx="72" cy="7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0" y="3"/>
                </a:cxn>
              </a:cxnLst>
              <a:rect l="0" t="0" r="r" b="b"/>
              <a:pathLst>
                <a:path w="37" h="3">
                  <a:moveTo>
                    <a:pt x="37" y="2"/>
                  </a:moveTo>
                  <a:cubicBezTo>
                    <a:pt x="24" y="2"/>
                    <a:pt x="6" y="0"/>
                    <a:pt x="0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25" name="Freeform 625"/>
            <p:cNvSpPr>
              <a:spLocks/>
            </p:cNvSpPr>
            <p:nvPr/>
          </p:nvSpPr>
          <p:spPr bwMode="auto">
            <a:xfrm>
              <a:off x="1363" y="3142"/>
              <a:ext cx="29" cy="4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0"/>
                </a:cxn>
              </a:cxnLst>
              <a:rect l="0" t="0" r="r" b="b"/>
              <a:pathLst>
                <a:path w="15" h="2">
                  <a:moveTo>
                    <a:pt x="15" y="0"/>
                  </a:moveTo>
                  <a:cubicBezTo>
                    <a:pt x="9" y="1"/>
                    <a:pt x="0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26" name="Freeform 626"/>
            <p:cNvSpPr>
              <a:spLocks/>
            </p:cNvSpPr>
            <p:nvPr/>
          </p:nvSpPr>
          <p:spPr bwMode="auto">
            <a:xfrm>
              <a:off x="1502" y="2337"/>
              <a:ext cx="43" cy="9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3"/>
                </a:cxn>
                <a:cxn ang="0">
                  <a:pos x="22" y="45"/>
                </a:cxn>
              </a:cxnLst>
              <a:rect l="0" t="0" r="r" b="b"/>
              <a:pathLst>
                <a:path w="22" h="45">
                  <a:moveTo>
                    <a:pt x="0" y="0"/>
                  </a:moveTo>
                  <a:cubicBezTo>
                    <a:pt x="1" y="6"/>
                    <a:pt x="18" y="3"/>
                    <a:pt x="18" y="3"/>
                  </a:cubicBezTo>
                  <a:cubicBezTo>
                    <a:pt x="18" y="3"/>
                    <a:pt x="11" y="34"/>
                    <a:pt x="22" y="45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27" name="Line 627"/>
            <p:cNvSpPr>
              <a:spLocks noChangeShapeType="1"/>
            </p:cNvSpPr>
            <p:nvPr/>
          </p:nvSpPr>
          <p:spPr bwMode="auto">
            <a:xfrm flipV="1">
              <a:off x="1561" y="2764"/>
              <a:ext cx="3" cy="6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28" name="Freeform 628"/>
            <p:cNvSpPr>
              <a:spLocks/>
            </p:cNvSpPr>
            <p:nvPr/>
          </p:nvSpPr>
          <p:spPr bwMode="auto">
            <a:xfrm>
              <a:off x="1482" y="2835"/>
              <a:ext cx="71" cy="12"/>
            </a:xfrm>
            <a:custGeom>
              <a:avLst/>
              <a:gdLst/>
              <a:ahLst/>
              <a:cxnLst>
                <a:cxn ang="0">
                  <a:pos x="36" y="6"/>
                </a:cxn>
                <a:cxn ang="0">
                  <a:pos x="0" y="0"/>
                </a:cxn>
              </a:cxnLst>
              <a:rect l="0" t="0" r="r" b="b"/>
              <a:pathLst>
                <a:path w="36" h="6">
                  <a:moveTo>
                    <a:pt x="36" y="6"/>
                  </a:moveTo>
                  <a:cubicBezTo>
                    <a:pt x="36" y="6"/>
                    <a:pt x="6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29" name="Freeform 629"/>
            <p:cNvSpPr>
              <a:spLocks/>
            </p:cNvSpPr>
            <p:nvPr/>
          </p:nvSpPr>
          <p:spPr bwMode="auto">
            <a:xfrm>
              <a:off x="1457" y="2906"/>
              <a:ext cx="11" cy="23"/>
            </a:xfrm>
            <a:custGeom>
              <a:avLst/>
              <a:gdLst/>
              <a:ahLst/>
              <a:cxnLst>
                <a:cxn ang="0">
                  <a:pos x="6" y="11"/>
                </a:cxn>
                <a:cxn ang="0">
                  <a:pos x="0" y="0"/>
                </a:cxn>
              </a:cxnLst>
              <a:rect l="0" t="0" r="r" b="b"/>
              <a:pathLst>
                <a:path w="6" h="11">
                  <a:moveTo>
                    <a:pt x="6" y="11"/>
                  </a:moveTo>
                  <a:cubicBezTo>
                    <a:pt x="6" y="9"/>
                    <a:pt x="0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30" name="Freeform 630"/>
            <p:cNvSpPr>
              <a:spLocks/>
            </p:cNvSpPr>
            <p:nvPr/>
          </p:nvSpPr>
          <p:spPr bwMode="auto">
            <a:xfrm>
              <a:off x="1406" y="2960"/>
              <a:ext cx="78" cy="138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32" y="39"/>
                </a:cxn>
                <a:cxn ang="0">
                  <a:pos x="30" y="0"/>
                </a:cxn>
              </a:cxnLst>
              <a:rect l="0" t="0" r="r" b="b"/>
              <a:pathLst>
                <a:path w="40" h="66">
                  <a:moveTo>
                    <a:pt x="0" y="66"/>
                  </a:moveTo>
                  <a:cubicBezTo>
                    <a:pt x="17" y="62"/>
                    <a:pt x="23" y="54"/>
                    <a:pt x="32" y="39"/>
                  </a:cubicBezTo>
                  <a:cubicBezTo>
                    <a:pt x="40" y="24"/>
                    <a:pt x="38" y="9"/>
                    <a:pt x="3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31" name="Freeform 631"/>
            <p:cNvSpPr>
              <a:spLocks/>
            </p:cNvSpPr>
            <p:nvPr/>
          </p:nvSpPr>
          <p:spPr bwMode="auto">
            <a:xfrm>
              <a:off x="1190" y="3324"/>
              <a:ext cx="8" cy="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4" y="0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2"/>
                    <a:pt x="4" y="1"/>
                    <a:pt x="4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32" name="Freeform 632"/>
            <p:cNvSpPr>
              <a:spLocks/>
            </p:cNvSpPr>
            <p:nvPr/>
          </p:nvSpPr>
          <p:spPr bwMode="auto">
            <a:xfrm>
              <a:off x="1133" y="3336"/>
              <a:ext cx="48" cy="21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24" y="0"/>
                </a:cxn>
              </a:cxnLst>
              <a:rect l="0" t="0" r="r" b="b"/>
              <a:pathLst>
                <a:path w="24" h="10">
                  <a:moveTo>
                    <a:pt x="0" y="10"/>
                  </a:moveTo>
                  <a:cubicBezTo>
                    <a:pt x="6" y="7"/>
                    <a:pt x="16" y="3"/>
                    <a:pt x="24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33" name="Freeform 633"/>
            <p:cNvSpPr>
              <a:spLocks/>
            </p:cNvSpPr>
            <p:nvPr/>
          </p:nvSpPr>
          <p:spPr bwMode="auto">
            <a:xfrm>
              <a:off x="1521" y="2411"/>
              <a:ext cx="14" cy="16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7" y="0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0" y="8"/>
                    <a:pt x="7" y="5"/>
                    <a:pt x="7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34" name="Freeform 634"/>
            <p:cNvSpPr>
              <a:spLocks/>
            </p:cNvSpPr>
            <p:nvPr/>
          </p:nvSpPr>
          <p:spPr bwMode="auto">
            <a:xfrm>
              <a:off x="1512" y="1548"/>
              <a:ext cx="11" cy="5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" y="14"/>
                </a:cxn>
                <a:cxn ang="0">
                  <a:pos x="1" y="25"/>
                </a:cxn>
              </a:cxnLst>
              <a:rect l="0" t="0" r="r" b="b"/>
              <a:pathLst>
                <a:path w="6" h="25">
                  <a:moveTo>
                    <a:pt x="6" y="0"/>
                  </a:moveTo>
                  <a:cubicBezTo>
                    <a:pt x="4" y="5"/>
                    <a:pt x="0" y="8"/>
                    <a:pt x="1" y="14"/>
                  </a:cubicBezTo>
                  <a:cubicBezTo>
                    <a:pt x="1" y="18"/>
                    <a:pt x="4" y="21"/>
                    <a:pt x="1" y="25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35" name="Freeform 635"/>
            <p:cNvSpPr>
              <a:spLocks/>
            </p:cNvSpPr>
            <p:nvPr/>
          </p:nvSpPr>
          <p:spPr bwMode="auto">
            <a:xfrm>
              <a:off x="1547" y="1970"/>
              <a:ext cx="15" cy="44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" y="13"/>
                </a:cxn>
                <a:cxn ang="0">
                  <a:pos x="0" y="21"/>
                </a:cxn>
              </a:cxnLst>
              <a:rect l="0" t="0" r="r" b="b"/>
              <a:pathLst>
                <a:path w="8" h="21">
                  <a:moveTo>
                    <a:pt x="8" y="0"/>
                  </a:moveTo>
                  <a:cubicBezTo>
                    <a:pt x="7" y="5"/>
                    <a:pt x="2" y="9"/>
                    <a:pt x="1" y="13"/>
                  </a:cubicBezTo>
                  <a:cubicBezTo>
                    <a:pt x="0" y="16"/>
                    <a:pt x="1" y="20"/>
                    <a:pt x="0" y="2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36" name="Freeform 636"/>
            <p:cNvSpPr>
              <a:spLocks/>
            </p:cNvSpPr>
            <p:nvPr/>
          </p:nvSpPr>
          <p:spPr bwMode="auto">
            <a:xfrm>
              <a:off x="1300" y="1079"/>
              <a:ext cx="14" cy="21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0" y="8"/>
                </a:cxn>
                <a:cxn ang="0">
                  <a:pos x="5" y="0"/>
                </a:cxn>
              </a:cxnLst>
              <a:rect l="0" t="0" r="r" b="b"/>
              <a:pathLst>
                <a:path w="7" h="10">
                  <a:moveTo>
                    <a:pt x="7" y="7"/>
                  </a:moveTo>
                  <a:cubicBezTo>
                    <a:pt x="5" y="7"/>
                    <a:pt x="2" y="10"/>
                    <a:pt x="0" y="8"/>
                  </a:cubicBezTo>
                  <a:cubicBezTo>
                    <a:pt x="1" y="7"/>
                    <a:pt x="6" y="0"/>
                    <a:pt x="5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37" name="Freeform 637"/>
            <p:cNvSpPr>
              <a:spLocks/>
            </p:cNvSpPr>
            <p:nvPr/>
          </p:nvSpPr>
          <p:spPr bwMode="auto">
            <a:xfrm>
              <a:off x="1278" y="1117"/>
              <a:ext cx="38" cy="36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4" y="16"/>
                </a:cxn>
                <a:cxn ang="0">
                  <a:pos x="5" y="16"/>
                </a:cxn>
                <a:cxn ang="0">
                  <a:pos x="0" y="11"/>
                </a:cxn>
                <a:cxn ang="0">
                  <a:pos x="6" y="0"/>
                </a:cxn>
                <a:cxn ang="0">
                  <a:pos x="12" y="8"/>
                </a:cxn>
              </a:cxnLst>
              <a:rect l="0" t="0" r="r" b="b"/>
              <a:pathLst>
                <a:path w="19" h="17">
                  <a:moveTo>
                    <a:pt x="19" y="7"/>
                  </a:moveTo>
                  <a:cubicBezTo>
                    <a:pt x="18" y="10"/>
                    <a:pt x="16" y="14"/>
                    <a:pt x="14" y="16"/>
                  </a:cubicBezTo>
                  <a:cubicBezTo>
                    <a:pt x="12" y="17"/>
                    <a:pt x="6" y="17"/>
                    <a:pt x="5" y="16"/>
                  </a:cubicBezTo>
                  <a:cubicBezTo>
                    <a:pt x="2" y="16"/>
                    <a:pt x="1" y="13"/>
                    <a:pt x="0" y="11"/>
                  </a:cubicBezTo>
                  <a:cubicBezTo>
                    <a:pt x="0" y="6"/>
                    <a:pt x="5" y="4"/>
                    <a:pt x="6" y="0"/>
                  </a:cubicBezTo>
                  <a:cubicBezTo>
                    <a:pt x="6" y="4"/>
                    <a:pt x="5" y="12"/>
                    <a:pt x="12" y="8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38" name="Freeform 638"/>
            <p:cNvSpPr>
              <a:spLocks/>
            </p:cNvSpPr>
            <p:nvPr/>
          </p:nvSpPr>
          <p:spPr bwMode="auto">
            <a:xfrm>
              <a:off x="1218" y="1015"/>
              <a:ext cx="37" cy="27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3" y="13"/>
                </a:cxn>
                <a:cxn ang="0">
                  <a:pos x="2" y="10"/>
                </a:cxn>
                <a:cxn ang="0">
                  <a:pos x="5" y="0"/>
                </a:cxn>
                <a:cxn ang="0">
                  <a:pos x="6" y="5"/>
                </a:cxn>
                <a:cxn ang="0">
                  <a:pos x="15" y="5"/>
                </a:cxn>
              </a:cxnLst>
              <a:rect l="0" t="0" r="r" b="b"/>
              <a:pathLst>
                <a:path w="19" h="13">
                  <a:moveTo>
                    <a:pt x="19" y="6"/>
                  </a:moveTo>
                  <a:cubicBezTo>
                    <a:pt x="14" y="8"/>
                    <a:pt x="9" y="13"/>
                    <a:pt x="3" y="13"/>
                  </a:cubicBezTo>
                  <a:cubicBezTo>
                    <a:pt x="0" y="13"/>
                    <a:pt x="0" y="13"/>
                    <a:pt x="2" y="10"/>
                  </a:cubicBezTo>
                  <a:cubicBezTo>
                    <a:pt x="3" y="6"/>
                    <a:pt x="4" y="4"/>
                    <a:pt x="5" y="0"/>
                  </a:cubicBezTo>
                  <a:cubicBezTo>
                    <a:pt x="6" y="2"/>
                    <a:pt x="5" y="4"/>
                    <a:pt x="6" y="5"/>
                  </a:cubicBezTo>
                  <a:cubicBezTo>
                    <a:pt x="8" y="8"/>
                    <a:pt x="12" y="5"/>
                    <a:pt x="15" y="5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39" name="Freeform 639"/>
            <p:cNvSpPr>
              <a:spLocks/>
            </p:cNvSpPr>
            <p:nvPr/>
          </p:nvSpPr>
          <p:spPr bwMode="auto">
            <a:xfrm>
              <a:off x="1096" y="969"/>
              <a:ext cx="20" cy="21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6" y="5"/>
                </a:cxn>
                <a:cxn ang="0">
                  <a:pos x="3" y="10"/>
                </a:cxn>
                <a:cxn ang="0">
                  <a:pos x="1" y="7"/>
                </a:cxn>
                <a:cxn ang="0">
                  <a:pos x="0" y="2"/>
                </a:cxn>
                <a:cxn ang="0">
                  <a:pos x="9" y="0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cubicBezTo>
                    <a:pt x="9" y="3"/>
                    <a:pt x="7" y="3"/>
                    <a:pt x="6" y="5"/>
                  </a:cubicBezTo>
                  <a:cubicBezTo>
                    <a:pt x="5" y="6"/>
                    <a:pt x="5" y="9"/>
                    <a:pt x="3" y="10"/>
                  </a:cubicBezTo>
                  <a:cubicBezTo>
                    <a:pt x="1" y="10"/>
                    <a:pt x="2" y="8"/>
                    <a:pt x="1" y="7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5" y="6"/>
                    <a:pt x="5" y="0"/>
                    <a:pt x="9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40" name="Freeform 640"/>
            <p:cNvSpPr>
              <a:spLocks/>
            </p:cNvSpPr>
            <p:nvPr/>
          </p:nvSpPr>
          <p:spPr bwMode="auto">
            <a:xfrm>
              <a:off x="1063" y="941"/>
              <a:ext cx="29" cy="38"/>
            </a:xfrm>
            <a:custGeom>
              <a:avLst/>
              <a:gdLst/>
              <a:ahLst/>
              <a:cxnLst>
                <a:cxn ang="0">
                  <a:pos x="15" y="9"/>
                </a:cxn>
                <a:cxn ang="0">
                  <a:pos x="10" y="18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13" y="7"/>
                </a:cxn>
              </a:cxnLst>
              <a:rect l="0" t="0" r="r" b="b"/>
              <a:pathLst>
                <a:path w="15" h="18">
                  <a:moveTo>
                    <a:pt x="15" y="9"/>
                  </a:moveTo>
                  <a:cubicBezTo>
                    <a:pt x="12" y="11"/>
                    <a:pt x="9" y="13"/>
                    <a:pt x="10" y="18"/>
                  </a:cubicBezTo>
                  <a:cubicBezTo>
                    <a:pt x="7" y="13"/>
                    <a:pt x="1" y="5"/>
                    <a:pt x="0" y="0"/>
                  </a:cubicBezTo>
                  <a:cubicBezTo>
                    <a:pt x="2" y="1"/>
                    <a:pt x="2" y="3"/>
                    <a:pt x="4" y="4"/>
                  </a:cubicBezTo>
                  <a:cubicBezTo>
                    <a:pt x="6" y="6"/>
                    <a:pt x="9" y="6"/>
                    <a:pt x="13" y="7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41" name="Freeform 641"/>
            <p:cNvSpPr>
              <a:spLocks/>
            </p:cNvSpPr>
            <p:nvPr/>
          </p:nvSpPr>
          <p:spPr bwMode="auto">
            <a:xfrm>
              <a:off x="1194" y="996"/>
              <a:ext cx="18" cy="4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23"/>
                </a:cxn>
              </a:cxnLst>
              <a:rect l="0" t="0" r="r" b="b"/>
              <a:pathLst>
                <a:path w="9" h="23">
                  <a:moveTo>
                    <a:pt x="6" y="0"/>
                  </a:moveTo>
                  <a:cubicBezTo>
                    <a:pt x="9" y="18"/>
                    <a:pt x="2" y="14"/>
                    <a:pt x="0" y="23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42" name="Freeform 642"/>
            <p:cNvSpPr>
              <a:spLocks/>
            </p:cNvSpPr>
            <p:nvPr/>
          </p:nvSpPr>
          <p:spPr bwMode="auto">
            <a:xfrm>
              <a:off x="1202" y="1019"/>
              <a:ext cx="69" cy="39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1"/>
                </a:cxn>
                <a:cxn ang="0">
                  <a:pos x="9" y="0"/>
                </a:cxn>
                <a:cxn ang="0">
                  <a:pos x="9" y="16"/>
                </a:cxn>
                <a:cxn ang="0">
                  <a:pos x="35" y="5"/>
                </a:cxn>
              </a:cxnLst>
              <a:rect l="0" t="0" r="r" b="b"/>
              <a:pathLst>
                <a:path w="35" h="19">
                  <a:moveTo>
                    <a:pt x="2" y="12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0" y="19"/>
                    <a:pt x="9" y="16"/>
                  </a:cubicBezTo>
                  <a:cubicBezTo>
                    <a:pt x="23" y="10"/>
                    <a:pt x="28" y="10"/>
                    <a:pt x="35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43" name="Freeform 643"/>
            <p:cNvSpPr>
              <a:spLocks/>
            </p:cNvSpPr>
            <p:nvPr/>
          </p:nvSpPr>
          <p:spPr bwMode="auto">
            <a:xfrm>
              <a:off x="1063" y="956"/>
              <a:ext cx="20" cy="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21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cubicBezTo>
                    <a:pt x="3" y="9"/>
                    <a:pt x="10" y="13"/>
                    <a:pt x="10" y="2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44" name="Freeform 644"/>
            <p:cNvSpPr>
              <a:spLocks/>
            </p:cNvSpPr>
            <p:nvPr/>
          </p:nvSpPr>
          <p:spPr bwMode="auto">
            <a:xfrm>
              <a:off x="1112" y="958"/>
              <a:ext cx="29" cy="4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19"/>
                </a:cxn>
              </a:cxnLst>
              <a:rect l="0" t="0" r="r" b="b"/>
              <a:pathLst>
                <a:path w="15" h="19">
                  <a:moveTo>
                    <a:pt x="15" y="0"/>
                  </a:moveTo>
                  <a:cubicBezTo>
                    <a:pt x="5" y="8"/>
                    <a:pt x="5" y="15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45" name="Freeform 645"/>
            <p:cNvSpPr>
              <a:spLocks/>
            </p:cNvSpPr>
            <p:nvPr/>
          </p:nvSpPr>
          <p:spPr bwMode="auto">
            <a:xfrm>
              <a:off x="1081" y="977"/>
              <a:ext cx="13" cy="27"/>
            </a:xfrm>
            <a:custGeom>
              <a:avLst/>
              <a:gdLst/>
              <a:ahLst/>
              <a:cxnLst>
                <a:cxn ang="0">
                  <a:pos x="3" y="13"/>
                </a:cxn>
                <a:cxn ang="0">
                  <a:pos x="6" y="0"/>
                </a:cxn>
              </a:cxnLst>
              <a:rect l="0" t="0" r="r" b="b"/>
              <a:pathLst>
                <a:path w="7" h="13">
                  <a:moveTo>
                    <a:pt x="3" y="13"/>
                  </a:moveTo>
                  <a:cubicBezTo>
                    <a:pt x="7" y="8"/>
                    <a:pt x="0" y="0"/>
                    <a:pt x="6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46" name="Freeform 646"/>
            <p:cNvSpPr>
              <a:spLocks/>
            </p:cNvSpPr>
            <p:nvPr/>
          </p:nvSpPr>
          <p:spPr bwMode="auto">
            <a:xfrm>
              <a:off x="1092" y="983"/>
              <a:ext cx="20" cy="1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5" y="8"/>
                </a:cxn>
                <a:cxn ang="0">
                  <a:pos x="10" y="0"/>
                </a:cxn>
              </a:cxnLst>
              <a:rect l="0" t="0" r="r" b="b"/>
              <a:pathLst>
                <a:path w="10" h="8">
                  <a:moveTo>
                    <a:pt x="0" y="1"/>
                  </a:moveTo>
                  <a:cubicBezTo>
                    <a:pt x="3" y="8"/>
                    <a:pt x="5" y="8"/>
                    <a:pt x="5" y="8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47" name="Freeform 647"/>
            <p:cNvSpPr>
              <a:spLocks/>
            </p:cNvSpPr>
            <p:nvPr/>
          </p:nvSpPr>
          <p:spPr bwMode="auto">
            <a:xfrm>
              <a:off x="1271" y="1075"/>
              <a:ext cx="35" cy="6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31"/>
                </a:cxn>
              </a:cxnLst>
              <a:rect l="0" t="0" r="r" b="b"/>
              <a:pathLst>
                <a:path w="18" h="31">
                  <a:moveTo>
                    <a:pt x="18" y="0"/>
                  </a:moveTo>
                  <a:cubicBezTo>
                    <a:pt x="18" y="14"/>
                    <a:pt x="3" y="17"/>
                    <a:pt x="0" y="3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48" name="Freeform 648"/>
            <p:cNvSpPr>
              <a:spLocks/>
            </p:cNvSpPr>
            <p:nvPr/>
          </p:nvSpPr>
          <p:spPr bwMode="auto">
            <a:xfrm>
              <a:off x="1286" y="1136"/>
              <a:ext cx="61" cy="27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31" y="5"/>
                </a:cxn>
              </a:cxnLst>
              <a:rect l="0" t="0" r="r" b="b"/>
              <a:pathLst>
                <a:path w="31" h="13">
                  <a:moveTo>
                    <a:pt x="0" y="11"/>
                  </a:moveTo>
                  <a:cubicBezTo>
                    <a:pt x="16" y="13"/>
                    <a:pt x="28" y="0"/>
                    <a:pt x="31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49" name="Freeform 649"/>
            <p:cNvSpPr>
              <a:spLocks/>
            </p:cNvSpPr>
            <p:nvPr/>
          </p:nvSpPr>
          <p:spPr bwMode="auto">
            <a:xfrm>
              <a:off x="1318" y="1113"/>
              <a:ext cx="31" cy="4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19"/>
                </a:cxn>
              </a:cxnLst>
              <a:rect l="0" t="0" r="r" b="b"/>
              <a:pathLst>
                <a:path w="16" h="19">
                  <a:moveTo>
                    <a:pt x="16" y="0"/>
                  </a:moveTo>
                  <a:cubicBezTo>
                    <a:pt x="8" y="6"/>
                    <a:pt x="1" y="13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50" name="Freeform 650"/>
            <p:cNvSpPr>
              <a:spLocks/>
            </p:cNvSpPr>
            <p:nvPr/>
          </p:nvSpPr>
          <p:spPr bwMode="auto">
            <a:xfrm>
              <a:off x="1329" y="1100"/>
              <a:ext cx="4" cy="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10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3"/>
                    <a:pt x="0" y="7"/>
                    <a:pt x="2" y="1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51" name="Freeform 651"/>
            <p:cNvSpPr>
              <a:spLocks/>
            </p:cNvSpPr>
            <p:nvPr/>
          </p:nvSpPr>
          <p:spPr bwMode="auto">
            <a:xfrm>
              <a:off x="1290" y="1100"/>
              <a:ext cx="20" cy="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0" y="0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3" y="3"/>
                    <a:pt x="7" y="4"/>
                    <a:pt x="1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52" name="Freeform 652"/>
            <p:cNvSpPr>
              <a:spLocks/>
            </p:cNvSpPr>
            <p:nvPr/>
          </p:nvSpPr>
          <p:spPr bwMode="auto">
            <a:xfrm>
              <a:off x="1049" y="868"/>
              <a:ext cx="116" cy="53"/>
            </a:xfrm>
            <a:custGeom>
              <a:avLst/>
              <a:gdLst/>
              <a:ahLst/>
              <a:cxnLst>
                <a:cxn ang="0">
                  <a:pos x="59" y="25"/>
                </a:cxn>
                <a:cxn ang="0">
                  <a:pos x="0" y="9"/>
                </a:cxn>
                <a:cxn ang="0">
                  <a:pos x="30" y="8"/>
                </a:cxn>
                <a:cxn ang="0">
                  <a:pos x="56" y="22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cubicBezTo>
                    <a:pt x="43" y="15"/>
                    <a:pt x="19" y="9"/>
                    <a:pt x="0" y="9"/>
                  </a:cubicBezTo>
                  <a:cubicBezTo>
                    <a:pt x="5" y="0"/>
                    <a:pt x="23" y="6"/>
                    <a:pt x="30" y="8"/>
                  </a:cubicBezTo>
                  <a:cubicBezTo>
                    <a:pt x="39" y="10"/>
                    <a:pt x="50" y="14"/>
                    <a:pt x="56" y="22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53" name="Freeform 653"/>
            <p:cNvSpPr>
              <a:spLocks/>
            </p:cNvSpPr>
            <p:nvPr/>
          </p:nvSpPr>
          <p:spPr bwMode="auto">
            <a:xfrm>
              <a:off x="1220" y="933"/>
              <a:ext cx="72" cy="67"/>
            </a:xfrm>
            <a:custGeom>
              <a:avLst/>
              <a:gdLst/>
              <a:ahLst/>
              <a:cxnLst>
                <a:cxn ang="0">
                  <a:pos x="33" y="31"/>
                </a:cxn>
                <a:cxn ang="0">
                  <a:pos x="23" y="17"/>
                </a:cxn>
                <a:cxn ang="0">
                  <a:pos x="0" y="9"/>
                </a:cxn>
                <a:cxn ang="0">
                  <a:pos x="35" y="32"/>
                </a:cxn>
              </a:cxnLst>
              <a:rect l="0" t="0" r="r" b="b"/>
              <a:pathLst>
                <a:path w="37" h="32">
                  <a:moveTo>
                    <a:pt x="33" y="31"/>
                  </a:moveTo>
                  <a:cubicBezTo>
                    <a:pt x="36" y="26"/>
                    <a:pt x="26" y="19"/>
                    <a:pt x="23" y="17"/>
                  </a:cubicBezTo>
                  <a:cubicBezTo>
                    <a:pt x="17" y="12"/>
                    <a:pt x="8" y="9"/>
                    <a:pt x="0" y="9"/>
                  </a:cubicBezTo>
                  <a:cubicBezTo>
                    <a:pt x="15" y="0"/>
                    <a:pt x="37" y="16"/>
                    <a:pt x="35" y="32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54" name="Freeform 654"/>
            <p:cNvSpPr>
              <a:spLocks/>
            </p:cNvSpPr>
            <p:nvPr/>
          </p:nvSpPr>
          <p:spPr bwMode="auto">
            <a:xfrm>
              <a:off x="1345" y="1042"/>
              <a:ext cx="57" cy="56"/>
            </a:xfrm>
            <a:custGeom>
              <a:avLst/>
              <a:gdLst/>
              <a:ahLst/>
              <a:cxnLst>
                <a:cxn ang="0">
                  <a:pos x="25" y="27"/>
                </a:cxn>
                <a:cxn ang="0">
                  <a:pos x="18" y="10"/>
                </a:cxn>
                <a:cxn ang="0">
                  <a:pos x="0" y="2"/>
                </a:cxn>
                <a:cxn ang="0">
                  <a:pos x="23" y="25"/>
                </a:cxn>
              </a:cxnLst>
              <a:rect l="0" t="0" r="r" b="b"/>
              <a:pathLst>
                <a:path w="29" h="27">
                  <a:moveTo>
                    <a:pt x="25" y="27"/>
                  </a:moveTo>
                  <a:cubicBezTo>
                    <a:pt x="23" y="21"/>
                    <a:pt x="23" y="15"/>
                    <a:pt x="18" y="10"/>
                  </a:cubicBezTo>
                  <a:cubicBezTo>
                    <a:pt x="13" y="6"/>
                    <a:pt x="5" y="3"/>
                    <a:pt x="0" y="2"/>
                  </a:cubicBezTo>
                  <a:cubicBezTo>
                    <a:pt x="15" y="0"/>
                    <a:pt x="29" y="7"/>
                    <a:pt x="23" y="25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55" name="Freeform 655"/>
            <p:cNvSpPr>
              <a:spLocks/>
            </p:cNvSpPr>
            <p:nvPr/>
          </p:nvSpPr>
          <p:spPr bwMode="auto">
            <a:xfrm>
              <a:off x="1212" y="952"/>
              <a:ext cx="1" cy="12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0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56" name="Freeform 656"/>
            <p:cNvSpPr>
              <a:spLocks/>
            </p:cNvSpPr>
            <p:nvPr/>
          </p:nvSpPr>
          <p:spPr bwMode="auto">
            <a:xfrm>
              <a:off x="1032" y="893"/>
              <a:ext cx="17" cy="21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4" y="0"/>
                </a:cxn>
                <a:cxn ang="0">
                  <a:pos x="8" y="10"/>
                </a:cxn>
              </a:cxnLst>
              <a:rect l="0" t="0" r="r" b="b"/>
              <a:pathLst>
                <a:path w="9" h="10">
                  <a:moveTo>
                    <a:pt x="3" y="9"/>
                  </a:moveTo>
                  <a:cubicBezTo>
                    <a:pt x="2" y="7"/>
                    <a:pt x="0" y="0"/>
                    <a:pt x="4" y="0"/>
                  </a:cubicBezTo>
                  <a:cubicBezTo>
                    <a:pt x="8" y="0"/>
                    <a:pt x="9" y="7"/>
                    <a:pt x="8" y="1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57" name="Freeform 657"/>
            <p:cNvSpPr>
              <a:spLocks/>
            </p:cNvSpPr>
            <p:nvPr/>
          </p:nvSpPr>
          <p:spPr bwMode="auto">
            <a:xfrm>
              <a:off x="1061" y="960"/>
              <a:ext cx="6" cy="4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2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58" name="Freeform 658"/>
            <p:cNvSpPr>
              <a:spLocks/>
            </p:cNvSpPr>
            <p:nvPr/>
          </p:nvSpPr>
          <p:spPr bwMode="auto">
            <a:xfrm>
              <a:off x="1114" y="992"/>
              <a:ext cx="6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2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59" name="Freeform 659"/>
            <p:cNvSpPr>
              <a:spLocks/>
            </p:cNvSpPr>
            <p:nvPr/>
          </p:nvSpPr>
          <p:spPr bwMode="auto">
            <a:xfrm>
              <a:off x="1135" y="962"/>
              <a:ext cx="6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60" name="Freeform 660"/>
            <p:cNvSpPr>
              <a:spLocks/>
            </p:cNvSpPr>
            <p:nvPr/>
          </p:nvSpPr>
          <p:spPr bwMode="auto">
            <a:xfrm>
              <a:off x="1198" y="1031"/>
              <a:ext cx="2" cy="2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0" y="0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61" name="Freeform 661"/>
            <p:cNvSpPr>
              <a:spLocks/>
            </p:cNvSpPr>
            <p:nvPr/>
          </p:nvSpPr>
          <p:spPr bwMode="auto">
            <a:xfrm>
              <a:off x="1249" y="1029"/>
              <a:ext cx="18" cy="1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7"/>
                </a:cxn>
                <a:cxn ang="0">
                  <a:pos x="0" y="4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9" y="3"/>
                    <a:pt x="9" y="7"/>
                    <a:pt x="4" y="7"/>
                  </a:cubicBezTo>
                  <a:cubicBezTo>
                    <a:pt x="2" y="6"/>
                    <a:pt x="1" y="6"/>
                    <a:pt x="0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62" name="Freeform 662"/>
            <p:cNvSpPr>
              <a:spLocks/>
            </p:cNvSpPr>
            <p:nvPr/>
          </p:nvSpPr>
          <p:spPr bwMode="auto">
            <a:xfrm>
              <a:off x="1275" y="1013"/>
              <a:ext cx="13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7" y="1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2" y="1"/>
                    <a:pt x="5" y="0"/>
                    <a:pt x="7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63" name="Freeform 663"/>
            <p:cNvSpPr>
              <a:spLocks/>
            </p:cNvSpPr>
            <p:nvPr/>
          </p:nvSpPr>
          <p:spPr bwMode="auto">
            <a:xfrm>
              <a:off x="1320" y="1044"/>
              <a:ext cx="3" cy="14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" y="0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cubicBezTo>
                    <a:pt x="0" y="5"/>
                    <a:pt x="2" y="2"/>
                    <a:pt x="2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64" name="Freeform 664"/>
            <p:cNvSpPr>
              <a:spLocks/>
            </p:cNvSpPr>
            <p:nvPr/>
          </p:nvSpPr>
          <p:spPr bwMode="auto">
            <a:xfrm>
              <a:off x="1300" y="1081"/>
              <a:ext cx="6" cy="3"/>
            </a:xfrm>
            <a:custGeom>
              <a:avLst/>
              <a:gdLst/>
              <a:ahLst/>
              <a:cxnLst>
                <a:cxn ang="0">
                  <a:pos x="3" y="1"/>
                </a:cxn>
                <a:cxn ang="0">
                  <a:pos x="0" y="0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65" name="Freeform 665"/>
            <p:cNvSpPr>
              <a:spLocks/>
            </p:cNvSpPr>
            <p:nvPr/>
          </p:nvSpPr>
          <p:spPr bwMode="auto">
            <a:xfrm>
              <a:off x="1290" y="1159"/>
              <a:ext cx="2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1" y="3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66" name="Freeform 666"/>
            <p:cNvSpPr>
              <a:spLocks/>
            </p:cNvSpPr>
            <p:nvPr/>
          </p:nvSpPr>
          <p:spPr bwMode="auto">
            <a:xfrm>
              <a:off x="1339" y="1142"/>
              <a:ext cx="1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67" name="Freeform 667"/>
            <p:cNvSpPr>
              <a:spLocks/>
            </p:cNvSpPr>
            <p:nvPr/>
          </p:nvSpPr>
          <p:spPr bwMode="auto">
            <a:xfrm>
              <a:off x="1380" y="1117"/>
              <a:ext cx="10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5" y="0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3" y="1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68" name="Freeform 668"/>
            <p:cNvSpPr>
              <a:spLocks/>
            </p:cNvSpPr>
            <p:nvPr/>
          </p:nvSpPr>
          <p:spPr bwMode="auto">
            <a:xfrm>
              <a:off x="1406" y="1173"/>
              <a:ext cx="17" cy="1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" y="1"/>
                </a:cxn>
                <a:cxn ang="0">
                  <a:pos x="2" y="9"/>
                </a:cxn>
              </a:cxnLst>
              <a:rect l="0" t="0" r="r" b="b"/>
              <a:pathLst>
                <a:path w="9" h="9">
                  <a:moveTo>
                    <a:pt x="0" y="7"/>
                  </a:moveTo>
                  <a:cubicBezTo>
                    <a:pt x="0" y="5"/>
                    <a:pt x="2" y="0"/>
                    <a:pt x="4" y="1"/>
                  </a:cubicBezTo>
                  <a:cubicBezTo>
                    <a:pt x="9" y="2"/>
                    <a:pt x="4" y="7"/>
                    <a:pt x="2" y="9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69" name="Freeform 669"/>
            <p:cNvSpPr>
              <a:spLocks/>
            </p:cNvSpPr>
            <p:nvPr/>
          </p:nvSpPr>
          <p:spPr bwMode="auto">
            <a:xfrm>
              <a:off x="1388" y="1209"/>
              <a:ext cx="16" cy="21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1" y="3"/>
                </a:cxn>
                <a:cxn ang="0">
                  <a:pos x="5" y="10"/>
                </a:cxn>
              </a:cxnLst>
              <a:rect l="0" t="0" r="r" b="b"/>
              <a:pathLst>
                <a:path w="8" h="10">
                  <a:moveTo>
                    <a:pt x="8" y="5"/>
                  </a:moveTo>
                  <a:cubicBezTo>
                    <a:pt x="7" y="3"/>
                    <a:pt x="3" y="0"/>
                    <a:pt x="1" y="3"/>
                  </a:cubicBezTo>
                  <a:cubicBezTo>
                    <a:pt x="0" y="5"/>
                    <a:pt x="3" y="10"/>
                    <a:pt x="5" y="1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70" name="Freeform 670"/>
            <p:cNvSpPr>
              <a:spLocks/>
            </p:cNvSpPr>
            <p:nvPr/>
          </p:nvSpPr>
          <p:spPr bwMode="auto">
            <a:xfrm>
              <a:off x="1353" y="1211"/>
              <a:ext cx="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4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2" y="2"/>
                    <a:pt x="4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71" name="Freeform 671"/>
            <p:cNvSpPr>
              <a:spLocks/>
            </p:cNvSpPr>
            <p:nvPr/>
          </p:nvSpPr>
          <p:spPr bwMode="auto">
            <a:xfrm>
              <a:off x="1449" y="1257"/>
              <a:ext cx="10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5" y="0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2" y="1"/>
                    <a:pt x="3" y="0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72" name="Freeform 672"/>
            <p:cNvSpPr>
              <a:spLocks/>
            </p:cNvSpPr>
            <p:nvPr/>
          </p:nvSpPr>
          <p:spPr bwMode="auto">
            <a:xfrm>
              <a:off x="1390" y="1284"/>
              <a:ext cx="8" cy="9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0" y="0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3"/>
                    <a:pt x="2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73" name="Freeform 673"/>
            <p:cNvSpPr>
              <a:spLocks/>
            </p:cNvSpPr>
            <p:nvPr/>
          </p:nvSpPr>
          <p:spPr bwMode="auto">
            <a:xfrm>
              <a:off x="1367" y="1293"/>
              <a:ext cx="5" cy="1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" y="0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1" y="4"/>
                    <a:pt x="2" y="2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74" name="Freeform 674"/>
            <p:cNvSpPr>
              <a:spLocks/>
            </p:cNvSpPr>
            <p:nvPr/>
          </p:nvSpPr>
          <p:spPr bwMode="auto">
            <a:xfrm>
              <a:off x="1408" y="1359"/>
              <a:ext cx="10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3" y="2"/>
                    <a:pt x="5" y="3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75" name="Freeform 675"/>
            <p:cNvSpPr>
              <a:spLocks/>
            </p:cNvSpPr>
            <p:nvPr/>
          </p:nvSpPr>
          <p:spPr bwMode="auto">
            <a:xfrm>
              <a:off x="1425" y="1359"/>
              <a:ext cx="20" cy="1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8"/>
                </a:cxn>
                <a:cxn ang="0">
                  <a:pos x="10" y="1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cubicBezTo>
                    <a:pt x="3" y="2"/>
                    <a:pt x="0" y="6"/>
                    <a:pt x="4" y="8"/>
                  </a:cubicBezTo>
                  <a:cubicBezTo>
                    <a:pt x="7" y="9"/>
                    <a:pt x="10" y="3"/>
                    <a:pt x="10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76" name="Freeform 676"/>
            <p:cNvSpPr>
              <a:spLocks/>
            </p:cNvSpPr>
            <p:nvPr/>
          </p:nvSpPr>
          <p:spPr bwMode="auto">
            <a:xfrm>
              <a:off x="1468" y="1345"/>
              <a:ext cx="6" cy="6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77" name="Freeform 677"/>
            <p:cNvSpPr>
              <a:spLocks/>
            </p:cNvSpPr>
            <p:nvPr/>
          </p:nvSpPr>
          <p:spPr bwMode="auto">
            <a:xfrm>
              <a:off x="1461" y="1405"/>
              <a:ext cx="5" cy="11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0" y="0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3"/>
                    <a:pt x="1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78" name="Freeform 678"/>
            <p:cNvSpPr>
              <a:spLocks/>
            </p:cNvSpPr>
            <p:nvPr/>
          </p:nvSpPr>
          <p:spPr bwMode="auto">
            <a:xfrm>
              <a:off x="1443" y="1422"/>
              <a:ext cx="2" cy="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0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cubicBezTo>
                    <a:pt x="1" y="4"/>
                    <a:pt x="1" y="2"/>
                    <a:pt x="1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79" name="Freeform 679"/>
            <p:cNvSpPr>
              <a:spLocks/>
            </p:cNvSpPr>
            <p:nvPr/>
          </p:nvSpPr>
          <p:spPr bwMode="auto">
            <a:xfrm>
              <a:off x="1496" y="1410"/>
              <a:ext cx="1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80" name="Freeform 680"/>
            <p:cNvSpPr>
              <a:spLocks/>
            </p:cNvSpPr>
            <p:nvPr/>
          </p:nvSpPr>
          <p:spPr bwMode="auto">
            <a:xfrm>
              <a:off x="1486" y="1305"/>
              <a:ext cx="10" cy="1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3"/>
                    <a:pt x="3" y="2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81" name="Freeform 681"/>
            <p:cNvSpPr>
              <a:spLocks/>
            </p:cNvSpPr>
            <p:nvPr/>
          </p:nvSpPr>
          <p:spPr bwMode="auto">
            <a:xfrm>
              <a:off x="1523" y="1376"/>
              <a:ext cx="24" cy="29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0" y="9"/>
                </a:cxn>
              </a:cxnLst>
              <a:rect l="0" t="0" r="r" b="b"/>
              <a:pathLst>
                <a:path w="12" h="14">
                  <a:moveTo>
                    <a:pt x="1" y="3"/>
                  </a:moveTo>
                  <a:cubicBezTo>
                    <a:pt x="12" y="0"/>
                    <a:pt x="6" y="14"/>
                    <a:pt x="0" y="9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82" name="Freeform 682"/>
            <p:cNvSpPr>
              <a:spLocks/>
            </p:cNvSpPr>
            <p:nvPr/>
          </p:nvSpPr>
          <p:spPr bwMode="auto">
            <a:xfrm>
              <a:off x="1363" y="1232"/>
              <a:ext cx="2" cy="1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8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0" y="3"/>
                    <a:pt x="1" y="5"/>
                    <a:pt x="1" y="8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83" name="Freeform 683"/>
            <p:cNvSpPr>
              <a:spLocks/>
            </p:cNvSpPr>
            <p:nvPr/>
          </p:nvSpPr>
          <p:spPr bwMode="auto">
            <a:xfrm>
              <a:off x="1513" y="1464"/>
              <a:ext cx="20" cy="1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4" y="1"/>
                </a:cxn>
                <a:cxn ang="0">
                  <a:pos x="6" y="9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cubicBezTo>
                    <a:pt x="9" y="3"/>
                    <a:pt x="7" y="0"/>
                    <a:pt x="4" y="1"/>
                  </a:cubicBezTo>
                  <a:cubicBezTo>
                    <a:pt x="0" y="3"/>
                    <a:pt x="4" y="8"/>
                    <a:pt x="6" y="9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84" name="Freeform 684"/>
            <p:cNvSpPr>
              <a:spLocks/>
            </p:cNvSpPr>
            <p:nvPr/>
          </p:nvSpPr>
          <p:spPr bwMode="auto">
            <a:xfrm>
              <a:off x="1486" y="1481"/>
              <a:ext cx="10" cy="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6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3" y="0"/>
                    <a:pt x="2" y="4"/>
                    <a:pt x="0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85" name="Freeform 685"/>
            <p:cNvSpPr>
              <a:spLocks/>
            </p:cNvSpPr>
            <p:nvPr/>
          </p:nvSpPr>
          <p:spPr bwMode="auto">
            <a:xfrm>
              <a:off x="1486" y="1466"/>
              <a:ext cx="6" cy="8"/>
            </a:xfrm>
            <a:custGeom>
              <a:avLst/>
              <a:gdLst/>
              <a:ahLst/>
              <a:cxnLst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86" name="Freeform 686"/>
            <p:cNvSpPr>
              <a:spLocks/>
            </p:cNvSpPr>
            <p:nvPr/>
          </p:nvSpPr>
          <p:spPr bwMode="auto">
            <a:xfrm>
              <a:off x="1555" y="1443"/>
              <a:ext cx="17" cy="2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" y="2"/>
                </a:cxn>
                <a:cxn ang="0">
                  <a:pos x="4" y="11"/>
                </a:cxn>
              </a:cxnLst>
              <a:rect l="0" t="0" r="r" b="b"/>
              <a:pathLst>
                <a:path w="9" h="11">
                  <a:moveTo>
                    <a:pt x="0" y="5"/>
                  </a:moveTo>
                  <a:cubicBezTo>
                    <a:pt x="0" y="2"/>
                    <a:pt x="6" y="0"/>
                    <a:pt x="8" y="2"/>
                  </a:cubicBezTo>
                  <a:cubicBezTo>
                    <a:pt x="9" y="5"/>
                    <a:pt x="7" y="9"/>
                    <a:pt x="4" y="1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87" name="Freeform 687"/>
            <p:cNvSpPr>
              <a:spLocks/>
            </p:cNvSpPr>
            <p:nvPr/>
          </p:nvSpPr>
          <p:spPr bwMode="auto">
            <a:xfrm>
              <a:off x="1564" y="1604"/>
              <a:ext cx="26" cy="2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8" y="11"/>
                </a:cxn>
                <a:cxn ang="0">
                  <a:pos x="3" y="0"/>
                </a:cxn>
              </a:cxnLst>
              <a:rect l="0" t="0" r="r" b="b"/>
              <a:pathLst>
                <a:path w="13" h="13">
                  <a:moveTo>
                    <a:pt x="0" y="3"/>
                  </a:moveTo>
                  <a:cubicBezTo>
                    <a:pt x="0" y="6"/>
                    <a:pt x="4" y="13"/>
                    <a:pt x="8" y="11"/>
                  </a:cubicBezTo>
                  <a:cubicBezTo>
                    <a:pt x="13" y="8"/>
                    <a:pt x="5" y="2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88" name="Freeform 688"/>
            <p:cNvSpPr>
              <a:spLocks/>
            </p:cNvSpPr>
            <p:nvPr/>
          </p:nvSpPr>
          <p:spPr bwMode="auto">
            <a:xfrm>
              <a:off x="1506" y="1604"/>
              <a:ext cx="13" cy="21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0" y="5"/>
                </a:cxn>
                <a:cxn ang="0">
                  <a:pos x="3" y="0"/>
                </a:cxn>
              </a:cxnLst>
              <a:rect l="0" t="0" r="r" b="b"/>
              <a:pathLst>
                <a:path w="7" h="10">
                  <a:moveTo>
                    <a:pt x="7" y="5"/>
                  </a:moveTo>
                  <a:cubicBezTo>
                    <a:pt x="6" y="7"/>
                    <a:pt x="1" y="10"/>
                    <a:pt x="0" y="5"/>
                  </a:cubicBezTo>
                  <a:cubicBezTo>
                    <a:pt x="0" y="3"/>
                    <a:pt x="3" y="1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89" name="Freeform 689"/>
            <p:cNvSpPr>
              <a:spLocks/>
            </p:cNvSpPr>
            <p:nvPr/>
          </p:nvSpPr>
          <p:spPr bwMode="auto">
            <a:xfrm>
              <a:off x="1478" y="1644"/>
              <a:ext cx="14" cy="1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6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4" y="2"/>
                    <a:pt x="3" y="5"/>
                    <a:pt x="0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90" name="Freeform 690"/>
            <p:cNvSpPr>
              <a:spLocks/>
            </p:cNvSpPr>
            <p:nvPr/>
          </p:nvSpPr>
          <p:spPr bwMode="auto">
            <a:xfrm>
              <a:off x="1472" y="1802"/>
              <a:ext cx="1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91" name="Freeform 691"/>
            <p:cNvSpPr>
              <a:spLocks/>
            </p:cNvSpPr>
            <p:nvPr/>
          </p:nvSpPr>
          <p:spPr bwMode="auto">
            <a:xfrm>
              <a:off x="1586" y="1830"/>
              <a:ext cx="1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92" name="Freeform 692"/>
            <p:cNvSpPr>
              <a:spLocks/>
            </p:cNvSpPr>
            <p:nvPr/>
          </p:nvSpPr>
          <p:spPr bwMode="auto">
            <a:xfrm>
              <a:off x="1549" y="1830"/>
              <a:ext cx="10" cy="16"/>
            </a:xfrm>
            <a:custGeom>
              <a:avLst/>
              <a:gdLst/>
              <a:ahLst/>
              <a:cxnLst>
                <a:cxn ang="0">
                  <a:pos x="5" y="8"/>
                </a:cxn>
                <a:cxn ang="0">
                  <a:pos x="0" y="0"/>
                </a:cxn>
              </a:cxnLst>
              <a:rect l="0" t="0" r="r" b="b"/>
              <a:pathLst>
                <a:path w="5" h="8">
                  <a:moveTo>
                    <a:pt x="5" y="8"/>
                  </a:moveTo>
                  <a:cubicBezTo>
                    <a:pt x="3" y="5"/>
                    <a:pt x="2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93" name="Freeform 693"/>
            <p:cNvSpPr>
              <a:spLocks/>
            </p:cNvSpPr>
            <p:nvPr/>
          </p:nvSpPr>
          <p:spPr bwMode="auto">
            <a:xfrm>
              <a:off x="1510" y="1698"/>
              <a:ext cx="7" cy="4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94" name="Freeform 694"/>
            <p:cNvSpPr>
              <a:spLocks/>
            </p:cNvSpPr>
            <p:nvPr/>
          </p:nvSpPr>
          <p:spPr bwMode="auto">
            <a:xfrm>
              <a:off x="1533" y="1692"/>
              <a:ext cx="22" cy="21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5" y="1"/>
                </a:cxn>
                <a:cxn ang="0">
                  <a:pos x="6" y="10"/>
                </a:cxn>
              </a:cxnLst>
              <a:rect l="0" t="0" r="r" b="b"/>
              <a:pathLst>
                <a:path w="11" h="10">
                  <a:moveTo>
                    <a:pt x="11" y="5"/>
                  </a:moveTo>
                  <a:cubicBezTo>
                    <a:pt x="10" y="3"/>
                    <a:pt x="7" y="0"/>
                    <a:pt x="5" y="1"/>
                  </a:cubicBezTo>
                  <a:cubicBezTo>
                    <a:pt x="0" y="2"/>
                    <a:pt x="4" y="8"/>
                    <a:pt x="6" y="1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95" name="Freeform 695"/>
            <p:cNvSpPr>
              <a:spLocks/>
            </p:cNvSpPr>
            <p:nvPr/>
          </p:nvSpPr>
          <p:spPr bwMode="auto">
            <a:xfrm>
              <a:off x="1574" y="1685"/>
              <a:ext cx="6" cy="1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" y="0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1" y="3"/>
                    <a:pt x="3" y="2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96" name="Freeform 696"/>
            <p:cNvSpPr>
              <a:spLocks/>
            </p:cNvSpPr>
            <p:nvPr/>
          </p:nvSpPr>
          <p:spPr bwMode="auto">
            <a:xfrm>
              <a:off x="1617" y="1788"/>
              <a:ext cx="16" cy="21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7" y="6"/>
                </a:cxn>
                <a:cxn ang="0">
                  <a:pos x="1" y="0"/>
                </a:cxn>
              </a:cxnLst>
              <a:rect l="0" t="0" r="r" b="b"/>
              <a:pathLst>
                <a:path w="8" h="10">
                  <a:moveTo>
                    <a:pt x="0" y="6"/>
                  </a:moveTo>
                  <a:cubicBezTo>
                    <a:pt x="2" y="7"/>
                    <a:pt x="6" y="10"/>
                    <a:pt x="7" y="6"/>
                  </a:cubicBezTo>
                  <a:cubicBezTo>
                    <a:pt x="8" y="3"/>
                    <a:pt x="3" y="1"/>
                    <a:pt x="1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97" name="Freeform 697"/>
            <p:cNvSpPr>
              <a:spLocks/>
            </p:cNvSpPr>
            <p:nvPr/>
          </p:nvSpPr>
          <p:spPr bwMode="auto">
            <a:xfrm>
              <a:off x="1562" y="1892"/>
              <a:ext cx="20" cy="21"/>
            </a:xfrm>
            <a:custGeom>
              <a:avLst/>
              <a:gdLst/>
              <a:ahLst/>
              <a:cxnLst>
                <a:cxn ang="0">
                  <a:pos x="10" y="7"/>
                </a:cxn>
                <a:cxn ang="0">
                  <a:pos x="4" y="1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10" y="7"/>
                  </a:moveTo>
                  <a:cubicBezTo>
                    <a:pt x="9" y="5"/>
                    <a:pt x="7" y="0"/>
                    <a:pt x="4" y="1"/>
                  </a:cubicBezTo>
                  <a:cubicBezTo>
                    <a:pt x="0" y="2"/>
                    <a:pt x="4" y="8"/>
                    <a:pt x="5" y="1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98" name="Freeform 698"/>
            <p:cNvSpPr>
              <a:spLocks/>
            </p:cNvSpPr>
            <p:nvPr/>
          </p:nvSpPr>
          <p:spPr bwMode="auto">
            <a:xfrm>
              <a:off x="1539" y="1909"/>
              <a:ext cx="1" cy="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"/>
                </a:cxn>
              </a:cxnLst>
              <a:rect l="0" t="0" r="r" b="b"/>
              <a:pathLst>
                <a:path h="9">
                  <a:moveTo>
                    <a:pt x="0" y="0"/>
                  </a:moveTo>
                  <a:cubicBezTo>
                    <a:pt x="0" y="3"/>
                    <a:pt x="0" y="6"/>
                    <a:pt x="0" y="9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899" name="Freeform 699"/>
            <p:cNvSpPr>
              <a:spLocks/>
            </p:cNvSpPr>
            <p:nvPr/>
          </p:nvSpPr>
          <p:spPr bwMode="auto">
            <a:xfrm>
              <a:off x="1504" y="1905"/>
              <a:ext cx="9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6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2" y="2"/>
                    <a:pt x="4" y="3"/>
                    <a:pt x="5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00" name="Freeform 700"/>
            <p:cNvSpPr>
              <a:spLocks/>
            </p:cNvSpPr>
            <p:nvPr/>
          </p:nvSpPr>
          <p:spPr bwMode="auto">
            <a:xfrm>
              <a:off x="1529" y="2049"/>
              <a:ext cx="20" cy="19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7" y="1"/>
                </a:cxn>
                <a:cxn ang="0">
                  <a:pos x="1" y="8"/>
                </a:cxn>
              </a:cxnLst>
              <a:rect l="0" t="0" r="r" b="b"/>
              <a:pathLst>
                <a:path w="10" h="9">
                  <a:moveTo>
                    <a:pt x="9" y="9"/>
                  </a:moveTo>
                  <a:cubicBezTo>
                    <a:pt x="10" y="7"/>
                    <a:pt x="10" y="2"/>
                    <a:pt x="7" y="1"/>
                  </a:cubicBezTo>
                  <a:cubicBezTo>
                    <a:pt x="3" y="0"/>
                    <a:pt x="0" y="5"/>
                    <a:pt x="1" y="8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01" name="Freeform 701"/>
            <p:cNvSpPr>
              <a:spLocks/>
            </p:cNvSpPr>
            <p:nvPr/>
          </p:nvSpPr>
          <p:spPr bwMode="auto">
            <a:xfrm>
              <a:off x="1584" y="2049"/>
              <a:ext cx="24" cy="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8" y="7"/>
                </a:cxn>
                <a:cxn ang="0">
                  <a:pos x="5" y="0"/>
                </a:cxn>
              </a:cxnLst>
              <a:rect l="0" t="0" r="r" b="b"/>
              <a:pathLst>
                <a:path w="12" h="9">
                  <a:moveTo>
                    <a:pt x="0" y="1"/>
                  </a:moveTo>
                  <a:cubicBezTo>
                    <a:pt x="2" y="3"/>
                    <a:pt x="4" y="9"/>
                    <a:pt x="8" y="7"/>
                  </a:cubicBezTo>
                  <a:cubicBezTo>
                    <a:pt x="12" y="5"/>
                    <a:pt x="6" y="1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02" name="Freeform 702"/>
            <p:cNvSpPr>
              <a:spLocks/>
            </p:cNvSpPr>
            <p:nvPr/>
          </p:nvSpPr>
          <p:spPr bwMode="auto">
            <a:xfrm>
              <a:off x="1586" y="2039"/>
              <a:ext cx="12" cy="1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1"/>
                    <a:pt x="3" y="4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03" name="Freeform 703"/>
            <p:cNvSpPr>
              <a:spLocks/>
            </p:cNvSpPr>
            <p:nvPr/>
          </p:nvSpPr>
          <p:spPr bwMode="auto">
            <a:xfrm>
              <a:off x="1592" y="1974"/>
              <a:ext cx="6" cy="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2" y="2"/>
                    <a:pt x="0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04" name="Freeform 704"/>
            <p:cNvSpPr>
              <a:spLocks/>
            </p:cNvSpPr>
            <p:nvPr/>
          </p:nvSpPr>
          <p:spPr bwMode="auto">
            <a:xfrm>
              <a:off x="1510" y="2005"/>
              <a:ext cx="29" cy="2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2" y="1"/>
                </a:cxn>
              </a:cxnLst>
              <a:rect l="0" t="0" r="r" b="b"/>
              <a:pathLst>
                <a:path w="15" h="13">
                  <a:moveTo>
                    <a:pt x="6" y="0"/>
                  </a:moveTo>
                  <a:cubicBezTo>
                    <a:pt x="0" y="13"/>
                    <a:pt x="15" y="4"/>
                    <a:pt x="12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05" name="Freeform 705"/>
            <p:cNvSpPr>
              <a:spLocks/>
            </p:cNvSpPr>
            <p:nvPr/>
          </p:nvSpPr>
          <p:spPr bwMode="auto">
            <a:xfrm>
              <a:off x="1602" y="1882"/>
              <a:ext cx="2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5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06" name="Freeform 706"/>
            <p:cNvSpPr>
              <a:spLocks/>
            </p:cNvSpPr>
            <p:nvPr/>
          </p:nvSpPr>
          <p:spPr bwMode="auto">
            <a:xfrm>
              <a:off x="1576" y="2431"/>
              <a:ext cx="22" cy="21"/>
            </a:xfrm>
            <a:custGeom>
              <a:avLst/>
              <a:gdLst/>
              <a:ahLst/>
              <a:cxnLst>
                <a:cxn ang="0">
                  <a:pos x="6" y="10"/>
                </a:cxn>
                <a:cxn ang="0">
                  <a:pos x="4" y="1"/>
                </a:cxn>
                <a:cxn ang="0">
                  <a:pos x="11" y="5"/>
                </a:cxn>
              </a:cxnLst>
              <a:rect l="0" t="0" r="r" b="b"/>
              <a:pathLst>
                <a:path w="11" h="10">
                  <a:moveTo>
                    <a:pt x="6" y="10"/>
                  </a:moveTo>
                  <a:cubicBezTo>
                    <a:pt x="5" y="8"/>
                    <a:pt x="0" y="2"/>
                    <a:pt x="4" y="1"/>
                  </a:cubicBezTo>
                  <a:cubicBezTo>
                    <a:pt x="6" y="0"/>
                    <a:pt x="10" y="4"/>
                    <a:pt x="11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07" name="Freeform 707"/>
            <p:cNvSpPr>
              <a:spLocks/>
            </p:cNvSpPr>
            <p:nvPr/>
          </p:nvSpPr>
          <p:spPr bwMode="auto">
            <a:xfrm>
              <a:off x="1523" y="2421"/>
              <a:ext cx="8" cy="10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0" y="0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cubicBezTo>
                    <a:pt x="3" y="3"/>
                    <a:pt x="1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08" name="Freeform 708"/>
            <p:cNvSpPr>
              <a:spLocks/>
            </p:cNvSpPr>
            <p:nvPr/>
          </p:nvSpPr>
          <p:spPr bwMode="auto">
            <a:xfrm>
              <a:off x="1494" y="2411"/>
              <a:ext cx="14" cy="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7" y="0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5" y="1"/>
                    <a:pt x="7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09" name="Freeform 709"/>
            <p:cNvSpPr>
              <a:spLocks/>
            </p:cNvSpPr>
            <p:nvPr/>
          </p:nvSpPr>
          <p:spPr bwMode="auto">
            <a:xfrm>
              <a:off x="1521" y="2279"/>
              <a:ext cx="10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0"/>
                    <a:pt x="3" y="0"/>
                    <a:pt x="5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10" name="Freeform 710"/>
            <p:cNvSpPr>
              <a:spLocks/>
            </p:cNvSpPr>
            <p:nvPr/>
          </p:nvSpPr>
          <p:spPr bwMode="auto">
            <a:xfrm>
              <a:off x="1543" y="2279"/>
              <a:ext cx="23" cy="19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8" y="2"/>
                </a:cxn>
                <a:cxn ang="0">
                  <a:pos x="3" y="9"/>
                </a:cxn>
              </a:cxnLst>
              <a:rect l="0" t="0" r="r" b="b"/>
              <a:pathLst>
                <a:path w="12" h="9">
                  <a:moveTo>
                    <a:pt x="0" y="3"/>
                  </a:moveTo>
                  <a:cubicBezTo>
                    <a:pt x="2" y="2"/>
                    <a:pt x="6" y="0"/>
                    <a:pt x="8" y="2"/>
                  </a:cubicBezTo>
                  <a:cubicBezTo>
                    <a:pt x="12" y="5"/>
                    <a:pt x="5" y="7"/>
                    <a:pt x="3" y="9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11" name="Freeform 711"/>
            <p:cNvSpPr>
              <a:spLocks/>
            </p:cNvSpPr>
            <p:nvPr/>
          </p:nvSpPr>
          <p:spPr bwMode="auto">
            <a:xfrm>
              <a:off x="1637" y="2346"/>
              <a:ext cx="10" cy="6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0" y="0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3"/>
                    <a:pt x="2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12" name="Freeform 712"/>
            <p:cNvSpPr>
              <a:spLocks/>
            </p:cNvSpPr>
            <p:nvPr/>
          </p:nvSpPr>
          <p:spPr bwMode="auto">
            <a:xfrm>
              <a:off x="1588" y="2597"/>
              <a:ext cx="20" cy="2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3" y="8"/>
                </a:cxn>
                <a:cxn ang="0">
                  <a:pos x="7" y="0"/>
                </a:cxn>
              </a:cxnLst>
              <a:rect l="0" t="0" r="r" b="b"/>
              <a:pathLst>
                <a:path w="10" h="10">
                  <a:moveTo>
                    <a:pt x="10" y="5"/>
                  </a:moveTo>
                  <a:cubicBezTo>
                    <a:pt x="9" y="7"/>
                    <a:pt x="6" y="10"/>
                    <a:pt x="3" y="8"/>
                  </a:cubicBezTo>
                  <a:cubicBezTo>
                    <a:pt x="0" y="5"/>
                    <a:pt x="6" y="2"/>
                    <a:pt x="7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13" name="Freeform 713"/>
            <p:cNvSpPr>
              <a:spLocks/>
            </p:cNvSpPr>
            <p:nvPr/>
          </p:nvSpPr>
          <p:spPr bwMode="auto">
            <a:xfrm>
              <a:off x="1596" y="2574"/>
              <a:ext cx="6" cy="6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14" name="Freeform 714"/>
            <p:cNvSpPr>
              <a:spLocks/>
            </p:cNvSpPr>
            <p:nvPr/>
          </p:nvSpPr>
          <p:spPr bwMode="auto">
            <a:xfrm>
              <a:off x="1517" y="2492"/>
              <a:ext cx="10" cy="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2"/>
                    <a:pt x="2" y="3"/>
                    <a:pt x="0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15" name="Freeform 715"/>
            <p:cNvSpPr>
              <a:spLocks/>
            </p:cNvSpPr>
            <p:nvPr/>
          </p:nvSpPr>
          <p:spPr bwMode="auto">
            <a:xfrm>
              <a:off x="1498" y="2659"/>
              <a:ext cx="4" cy="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10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3"/>
                    <a:pt x="0" y="6"/>
                    <a:pt x="2" y="1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16" name="Freeform 716"/>
            <p:cNvSpPr>
              <a:spLocks/>
            </p:cNvSpPr>
            <p:nvPr/>
          </p:nvSpPr>
          <p:spPr bwMode="auto">
            <a:xfrm>
              <a:off x="1523" y="2672"/>
              <a:ext cx="12" cy="1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2"/>
                    <a:pt x="2" y="4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17" name="Freeform 717"/>
            <p:cNvSpPr>
              <a:spLocks/>
            </p:cNvSpPr>
            <p:nvPr/>
          </p:nvSpPr>
          <p:spPr bwMode="auto">
            <a:xfrm>
              <a:off x="1539" y="2680"/>
              <a:ext cx="25" cy="21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2" y="3"/>
                </a:cxn>
                <a:cxn ang="0">
                  <a:pos x="13" y="4"/>
                </a:cxn>
              </a:cxnLst>
              <a:rect l="0" t="0" r="r" b="b"/>
              <a:pathLst>
                <a:path w="13" h="10">
                  <a:moveTo>
                    <a:pt x="8" y="10"/>
                  </a:moveTo>
                  <a:cubicBezTo>
                    <a:pt x="6" y="10"/>
                    <a:pt x="0" y="5"/>
                    <a:pt x="2" y="3"/>
                  </a:cubicBezTo>
                  <a:cubicBezTo>
                    <a:pt x="5" y="0"/>
                    <a:pt x="11" y="3"/>
                    <a:pt x="13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18" name="Freeform 718"/>
            <p:cNvSpPr>
              <a:spLocks/>
            </p:cNvSpPr>
            <p:nvPr/>
          </p:nvSpPr>
          <p:spPr bwMode="auto">
            <a:xfrm>
              <a:off x="1500" y="2735"/>
              <a:ext cx="6" cy="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8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3"/>
                    <a:pt x="2" y="5"/>
                    <a:pt x="3" y="8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19" name="Freeform 719"/>
            <p:cNvSpPr>
              <a:spLocks/>
            </p:cNvSpPr>
            <p:nvPr/>
          </p:nvSpPr>
          <p:spPr bwMode="auto">
            <a:xfrm>
              <a:off x="1459" y="2724"/>
              <a:ext cx="19" cy="1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5" y="8"/>
                </a:cxn>
                <a:cxn ang="0">
                  <a:pos x="1" y="1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8" y="2"/>
                    <a:pt x="10" y="8"/>
                    <a:pt x="5" y="8"/>
                  </a:cubicBezTo>
                  <a:cubicBezTo>
                    <a:pt x="2" y="7"/>
                    <a:pt x="0" y="4"/>
                    <a:pt x="1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20" name="Freeform 720"/>
            <p:cNvSpPr>
              <a:spLocks/>
            </p:cNvSpPr>
            <p:nvPr/>
          </p:nvSpPr>
          <p:spPr bwMode="auto">
            <a:xfrm>
              <a:off x="1398" y="2862"/>
              <a:ext cx="21" cy="19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9" y="3"/>
                </a:cxn>
                <a:cxn ang="0">
                  <a:pos x="0" y="1"/>
                </a:cxn>
              </a:cxnLst>
              <a:rect l="0" t="0" r="r" b="b"/>
              <a:pathLst>
                <a:path w="11" h="9">
                  <a:moveTo>
                    <a:pt x="2" y="8"/>
                  </a:moveTo>
                  <a:cubicBezTo>
                    <a:pt x="4" y="9"/>
                    <a:pt x="11" y="7"/>
                    <a:pt x="9" y="3"/>
                  </a:cubicBezTo>
                  <a:cubicBezTo>
                    <a:pt x="8" y="0"/>
                    <a:pt x="3" y="1"/>
                    <a:pt x="0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21" name="Freeform 721"/>
            <p:cNvSpPr>
              <a:spLocks/>
            </p:cNvSpPr>
            <p:nvPr/>
          </p:nvSpPr>
          <p:spPr bwMode="auto">
            <a:xfrm>
              <a:off x="1439" y="2908"/>
              <a:ext cx="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6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22" name="Freeform 722"/>
            <p:cNvSpPr>
              <a:spLocks/>
            </p:cNvSpPr>
            <p:nvPr/>
          </p:nvSpPr>
          <p:spPr bwMode="auto">
            <a:xfrm>
              <a:off x="1457" y="2923"/>
              <a:ext cx="13" cy="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4" y="0"/>
                    <a:pt x="2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23" name="Freeform 723"/>
            <p:cNvSpPr>
              <a:spLocks/>
            </p:cNvSpPr>
            <p:nvPr/>
          </p:nvSpPr>
          <p:spPr bwMode="auto">
            <a:xfrm>
              <a:off x="1561" y="2839"/>
              <a:ext cx="1" cy="15"/>
            </a:xfrm>
            <a:custGeom>
              <a:avLst/>
              <a:gdLst/>
              <a:ahLst/>
              <a:cxnLst>
                <a:cxn ang="0">
                  <a:pos x="1" y="7"/>
                </a:cxn>
                <a:cxn ang="0">
                  <a:pos x="0" y="0"/>
                </a:cxn>
              </a:cxnLst>
              <a:rect l="0" t="0" r="r" b="b"/>
              <a:pathLst>
                <a:path w="1" h="7">
                  <a:moveTo>
                    <a:pt x="1" y="7"/>
                  </a:move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24" name="Freeform 724"/>
            <p:cNvSpPr>
              <a:spLocks/>
            </p:cNvSpPr>
            <p:nvPr/>
          </p:nvSpPr>
          <p:spPr bwMode="auto">
            <a:xfrm>
              <a:off x="1465" y="2964"/>
              <a:ext cx="9" cy="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" y="0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1"/>
                    <a:pt x="3" y="1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25" name="Freeform 725"/>
            <p:cNvSpPr>
              <a:spLocks/>
            </p:cNvSpPr>
            <p:nvPr/>
          </p:nvSpPr>
          <p:spPr bwMode="auto">
            <a:xfrm>
              <a:off x="1429" y="2958"/>
              <a:ext cx="8" cy="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2" y="3"/>
                    <a:pt x="0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26" name="Freeform 726"/>
            <p:cNvSpPr>
              <a:spLocks/>
            </p:cNvSpPr>
            <p:nvPr/>
          </p:nvSpPr>
          <p:spPr bwMode="auto">
            <a:xfrm>
              <a:off x="1396" y="2985"/>
              <a:ext cx="12" cy="11"/>
            </a:xfrm>
            <a:custGeom>
              <a:avLst/>
              <a:gdLst/>
              <a:ahLst/>
              <a:cxnLst>
                <a:cxn ang="0">
                  <a:pos x="2" y="5"/>
                </a:cxn>
                <a:cxn ang="0">
                  <a:pos x="6" y="0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0" y="2"/>
                    <a:pt x="4" y="0"/>
                    <a:pt x="6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27" name="Freeform 727"/>
            <p:cNvSpPr>
              <a:spLocks/>
            </p:cNvSpPr>
            <p:nvPr/>
          </p:nvSpPr>
          <p:spPr bwMode="auto">
            <a:xfrm>
              <a:off x="1386" y="3048"/>
              <a:ext cx="4" cy="13"/>
            </a:xfrm>
            <a:custGeom>
              <a:avLst/>
              <a:gdLst/>
              <a:ahLst/>
              <a:cxnLst>
                <a:cxn ang="0">
                  <a:pos x="2" y="6"/>
                </a:cxn>
                <a:cxn ang="0">
                  <a:pos x="0" y="0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28" name="Freeform 728"/>
            <p:cNvSpPr>
              <a:spLocks/>
            </p:cNvSpPr>
            <p:nvPr/>
          </p:nvSpPr>
          <p:spPr bwMode="auto">
            <a:xfrm>
              <a:off x="1455" y="3004"/>
              <a:ext cx="10" cy="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" y="0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29" name="Freeform 729"/>
            <p:cNvSpPr>
              <a:spLocks/>
            </p:cNvSpPr>
            <p:nvPr/>
          </p:nvSpPr>
          <p:spPr bwMode="auto">
            <a:xfrm>
              <a:off x="1369" y="3106"/>
              <a:ext cx="9" cy="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" y="0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30" name="Freeform 730"/>
            <p:cNvSpPr>
              <a:spLocks/>
            </p:cNvSpPr>
            <p:nvPr/>
          </p:nvSpPr>
          <p:spPr bwMode="auto">
            <a:xfrm>
              <a:off x="1392" y="3109"/>
              <a:ext cx="4" cy="12"/>
            </a:xfrm>
            <a:custGeom>
              <a:avLst/>
              <a:gdLst/>
              <a:ahLst/>
              <a:cxnLst>
                <a:cxn ang="0">
                  <a:pos x="2" y="6"/>
                </a:cxn>
                <a:cxn ang="0">
                  <a:pos x="1" y="0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2" y="2"/>
                    <a:pt x="1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31" name="Freeform 731"/>
            <p:cNvSpPr>
              <a:spLocks/>
            </p:cNvSpPr>
            <p:nvPr/>
          </p:nvSpPr>
          <p:spPr bwMode="auto">
            <a:xfrm>
              <a:off x="1355" y="3201"/>
              <a:ext cx="17" cy="2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10"/>
                </a:cxn>
                <a:cxn ang="0">
                  <a:pos x="6" y="0"/>
                </a:cxn>
              </a:cxnLst>
              <a:rect l="0" t="0" r="r" b="b"/>
              <a:pathLst>
                <a:path w="9" h="11">
                  <a:moveTo>
                    <a:pt x="0" y="2"/>
                  </a:moveTo>
                  <a:cubicBezTo>
                    <a:pt x="0" y="4"/>
                    <a:pt x="2" y="11"/>
                    <a:pt x="6" y="10"/>
                  </a:cubicBezTo>
                  <a:cubicBezTo>
                    <a:pt x="9" y="8"/>
                    <a:pt x="6" y="2"/>
                    <a:pt x="6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32" name="Freeform 732"/>
            <p:cNvSpPr>
              <a:spLocks/>
            </p:cNvSpPr>
            <p:nvPr/>
          </p:nvSpPr>
          <p:spPr bwMode="auto">
            <a:xfrm>
              <a:off x="1331" y="3184"/>
              <a:ext cx="1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</a:cxnLst>
              <a:rect l="0" t="0" r="r" b="b"/>
              <a:pathLst>
                <a:path h="6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33" name="Freeform 733"/>
            <p:cNvSpPr>
              <a:spLocks/>
            </p:cNvSpPr>
            <p:nvPr/>
          </p:nvSpPr>
          <p:spPr bwMode="auto">
            <a:xfrm>
              <a:off x="1296" y="3240"/>
              <a:ext cx="6" cy="4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34" name="Freeform 734"/>
            <p:cNvSpPr>
              <a:spLocks/>
            </p:cNvSpPr>
            <p:nvPr/>
          </p:nvSpPr>
          <p:spPr bwMode="auto">
            <a:xfrm>
              <a:off x="1314" y="3247"/>
              <a:ext cx="17" cy="20"/>
            </a:xfrm>
            <a:custGeom>
              <a:avLst/>
              <a:gdLst/>
              <a:ahLst/>
              <a:cxnLst>
                <a:cxn ang="0">
                  <a:pos x="3" y="1"/>
                </a:cxn>
                <a:cxn ang="0">
                  <a:pos x="8" y="4"/>
                </a:cxn>
                <a:cxn ang="0">
                  <a:pos x="0" y="7"/>
                </a:cxn>
              </a:cxnLst>
              <a:rect l="0" t="0" r="r" b="b"/>
              <a:pathLst>
                <a:path w="9" h="10">
                  <a:moveTo>
                    <a:pt x="3" y="1"/>
                  </a:moveTo>
                  <a:cubicBezTo>
                    <a:pt x="6" y="0"/>
                    <a:pt x="8" y="2"/>
                    <a:pt x="8" y="4"/>
                  </a:cubicBezTo>
                  <a:cubicBezTo>
                    <a:pt x="9" y="10"/>
                    <a:pt x="4" y="9"/>
                    <a:pt x="0" y="7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35" name="Freeform 735"/>
            <p:cNvSpPr>
              <a:spLocks/>
            </p:cNvSpPr>
            <p:nvPr/>
          </p:nvSpPr>
          <p:spPr bwMode="auto">
            <a:xfrm>
              <a:off x="1243" y="3286"/>
              <a:ext cx="4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2"/>
                    <a:pt x="2" y="3"/>
                    <a:pt x="2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36" name="Freeform 736"/>
            <p:cNvSpPr>
              <a:spLocks/>
            </p:cNvSpPr>
            <p:nvPr/>
          </p:nvSpPr>
          <p:spPr bwMode="auto">
            <a:xfrm>
              <a:off x="1253" y="3305"/>
              <a:ext cx="2" cy="13"/>
            </a:xfrm>
            <a:custGeom>
              <a:avLst/>
              <a:gdLst/>
              <a:ahLst/>
              <a:cxnLst>
                <a:cxn ang="0">
                  <a:pos x="1" y="6"/>
                </a:cxn>
                <a:cxn ang="0">
                  <a:pos x="0" y="0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37" name="Freeform 737"/>
            <p:cNvSpPr>
              <a:spLocks/>
            </p:cNvSpPr>
            <p:nvPr/>
          </p:nvSpPr>
          <p:spPr bwMode="auto">
            <a:xfrm>
              <a:off x="1135" y="3338"/>
              <a:ext cx="16" cy="19"/>
            </a:xfrm>
            <a:custGeom>
              <a:avLst/>
              <a:gdLst/>
              <a:ahLst/>
              <a:cxnLst>
                <a:cxn ang="0">
                  <a:pos x="2" y="9"/>
                </a:cxn>
                <a:cxn ang="0">
                  <a:pos x="8" y="7"/>
                </a:cxn>
              </a:cxnLst>
              <a:rect l="0" t="0" r="r" b="b"/>
              <a:pathLst>
                <a:path w="8" h="9">
                  <a:moveTo>
                    <a:pt x="2" y="9"/>
                  </a:moveTo>
                  <a:cubicBezTo>
                    <a:pt x="0" y="2"/>
                    <a:pt x="7" y="0"/>
                    <a:pt x="8" y="7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38" name="Freeform 738"/>
            <p:cNvSpPr>
              <a:spLocks/>
            </p:cNvSpPr>
            <p:nvPr/>
          </p:nvSpPr>
          <p:spPr bwMode="auto">
            <a:xfrm>
              <a:off x="1198" y="3341"/>
              <a:ext cx="2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4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1" y="3"/>
                    <a:pt x="1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39" name="Freeform 739"/>
            <p:cNvSpPr>
              <a:spLocks/>
            </p:cNvSpPr>
            <p:nvPr/>
          </p:nvSpPr>
          <p:spPr bwMode="auto">
            <a:xfrm>
              <a:off x="1094" y="3378"/>
              <a:ext cx="4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6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2"/>
                    <a:pt x="1" y="4"/>
                    <a:pt x="2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40" name="Freeform 740"/>
            <p:cNvSpPr>
              <a:spLocks/>
            </p:cNvSpPr>
            <p:nvPr/>
          </p:nvSpPr>
          <p:spPr bwMode="auto">
            <a:xfrm>
              <a:off x="1024" y="3387"/>
              <a:ext cx="2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6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2"/>
                    <a:pt x="1" y="4"/>
                    <a:pt x="1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41" name="Freeform 741"/>
            <p:cNvSpPr>
              <a:spLocks/>
            </p:cNvSpPr>
            <p:nvPr/>
          </p:nvSpPr>
          <p:spPr bwMode="auto">
            <a:xfrm>
              <a:off x="1030" y="3361"/>
              <a:ext cx="2" cy="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" y="0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42" name="Freeform 742"/>
            <p:cNvSpPr>
              <a:spLocks/>
            </p:cNvSpPr>
            <p:nvPr/>
          </p:nvSpPr>
          <p:spPr bwMode="auto">
            <a:xfrm>
              <a:off x="1077" y="3357"/>
              <a:ext cx="15" cy="13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4" y="0"/>
                </a:cxn>
                <a:cxn ang="0">
                  <a:pos x="1" y="6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4"/>
                    <a:pt x="7" y="0"/>
                    <a:pt x="4" y="0"/>
                  </a:cubicBezTo>
                  <a:cubicBezTo>
                    <a:pt x="2" y="1"/>
                    <a:pt x="0" y="5"/>
                    <a:pt x="1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" name="Group 743"/>
          <p:cNvGrpSpPr>
            <a:grpSpLocks/>
          </p:cNvGrpSpPr>
          <p:nvPr/>
        </p:nvGrpSpPr>
        <p:grpSpPr bwMode="auto">
          <a:xfrm>
            <a:off x="2838450" y="1355725"/>
            <a:ext cx="2143125" cy="4146550"/>
            <a:chOff x="1788" y="854"/>
            <a:chExt cx="1350" cy="2612"/>
          </a:xfrm>
        </p:grpSpPr>
        <p:sp>
          <p:nvSpPr>
            <p:cNvPr id="51944" name="Freeform 744"/>
            <p:cNvSpPr>
              <a:spLocks/>
            </p:cNvSpPr>
            <p:nvPr/>
          </p:nvSpPr>
          <p:spPr bwMode="auto">
            <a:xfrm>
              <a:off x="1904" y="1295"/>
              <a:ext cx="207" cy="16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81" y="20"/>
                </a:cxn>
                <a:cxn ang="0">
                  <a:pos x="103" y="57"/>
                </a:cxn>
                <a:cxn ang="0">
                  <a:pos x="81" y="75"/>
                </a:cxn>
                <a:cxn ang="0">
                  <a:pos x="41" y="75"/>
                </a:cxn>
                <a:cxn ang="0">
                  <a:pos x="10" y="55"/>
                </a:cxn>
                <a:cxn ang="0">
                  <a:pos x="7" y="17"/>
                </a:cxn>
                <a:cxn ang="0">
                  <a:pos x="49" y="2"/>
                </a:cxn>
              </a:cxnLst>
              <a:rect l="0" t="0" r="r" b="b"/>
              <a:pathLst>
                <a:path w="106" h="78">
                  <a:moveTo>
                    <a:pt x="49" y="2"/>
                  </a:moveTo>
                  <a:cubicBezTo>
                    <a:pt x="64" y="8"/>
                    <a:pt x="74" y="14"/>
                    <a:pt x="81" y="20"/>
                  </a:cubicBezTo>
                  <a:cubicBezTo>
                    <a:pt x="85" y="24"/>
                    <a:pt x="106" y="43"/>
                    <a:pt x="103" y="57"/>
                  </a:cubicBezTo>
                  <a:cubicBezTo>
                    <a:pt x="100" y="71"/>
                    <a:pt x="98" y="74"/>
                    <a:pt x="81" y="75"/>
                  </a:cubicBezTo>
                  <a:cubicBezTo>
                    <a:pt x="65" y="76"/>
                    <a:pt x="54" y="78"/>
                    <a:pt x="41" y="75"/>
                  </a:cubicBezTo>
                  <a:cubicBezTo>
                    <a:pt x="28" y="71"/>
                    <a:pt x="15" y="65"/>
                    <a:pt x="10" y="55"/>
                  </a:cubicBezTo>
                  <a:cubicBezTo>
                    <a:pt x="6" y="45"/>
                    <a:pt x="0" y="23"/>
                    <a:pt x="7" y="17"/>
                  </a:cubicBezTo>
                  <a:cubicBezTo>
                    <a:pt x="14" y="12"/>
                    <a:pt x="31" y="0"/>
                    <a:pt x="49" y="2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45" name="Freeform 745"/>
            <p:cNvSpPr>
              <a:spLocks/>
            </p:cNvSpPr>
            <p:nvPr/>
          </p:nvSpPr>
          <p:spPr bwMode="auto">
            <a:xfrm>
              <a:off x="1841" y="1437"/>
              <a:ext cx="239" cy="251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73" y="9"/>
                </a:cxn>
                <a:cxn ang="0">
                  <a:pos x="120" y="45"/>
                </a:cxn>
                <a:cxn ang="0">
                  <a:pos x="117" y="78"/>
                </a:cxn>
                <a:cxn ang="0">
                  <a:pos x="80" y="117"/>
                </a:cxn>
                <a:cxn ang="0">
                  <a:pos x="28" y="104"/>
                </a:cxn>
                <a:cxn ang="0">
                  <a:pos x="6" y="33"/>
                </a:cxn>
                <a:cxn ang="0">
                  <a:pos x="42" y="1"/>
                </a:cxn>
              </a:cxnLst>
              <a:rect l="0" t="0" r="r" b="b"/>
              <a:pathLst>
                <a:path w="122" h="120">
                  <a:moveTo>
                    <a:pt x="42" y="1"/>
                  </a:moveTo>
                  <a:cubicBezTo>
                    <a:pt x="57" y="0"/>
                    <a:pt x="57" y="3"/>
                    <a:pt x="73" y="9"/>
                  </a:cubicBezTo>
                  <a:cubicBezTo>
                    <a:pt x="89" y="16"/>
                    <a:pt x="117" y="24"/>
                    <a:pt x="120" y="45"/>
                  </a:cubicBezTo>
                  <a:cubicBezTo>
                    <a:pt x="122" y="57"/>
                    <a:pt x="121" y="67"/>
                    <a:pt x="117" y="78"/>
                  </a:cubicBezTo>
                  <a:cubicBezTo>
                    <a:pt x="112" y="90"/>
                    <a:pt x="106" y="120"/>
                    <a:pt x="80" y="117"/>
                  </a:cubicBezTo>
                  <a:cubicBezTo>
                    <a:pt x="54" y="115"/>
                    <a:pt x="39" y="109"/>
                    <a:pt x="28" y="104"/>
                  </a:cubicBezTo>
                  <a:cubicBezTo>
                    <a:pt x="0" y="90"/>
                    <a:pt x="3" y="48"/>
                    <a:pt x="6" y="33"/>
                  </a:cubicBezTo>
                  <a:cubicBezTo>
                    <a:pt x="11" y="9"/>
                    <a:pt x="22" y="2"/>
                    <a:pt x="42" y="1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46" name="Freeform 746"/>
            <p:cNvSpPr>
              <a:spLocks/>
            </p:cNvSpPr>
            <p:nvPr/>
          </p:nvSpPr>
          <p:spPr bwMode="auto">
            <a:xfrm>
              <a:off x="1806" y="1655"/>
              <a:ext cx="241" cy="242"/>
            </a:xfrm>
            <a:custGeom>
              <a:avLst/>
              <a:gdLst/>
              <a:ahLst/>
              <a:cxnLst>
                <a:cxn ang="0">
                  <a:pos x="99" y="29"/>
                </a:cxn>
                <a:cxn ang="0">
                  <a:pos x="122" y="76"/>
                </a:cxn>
                <a:cxn ang="0">
                  <a:pos x="62" y="110"/>
                </a:cxn>
                <a:cxn ang="0">
                  <a:pos x="14" y="83"/>
                </a:cxn>
                <a:cxn ang="0">
                  <a:pos x="5" y="26"/>
                </a:cxn>
                <a:cxn ang="0">
                  <a:pos x="57" y="4"/>
                </a:cxn>
                <a:cxn ang="0">
                  <a:pos x="99" y="29"/>
                </a:cxn>
              </a:cxnLst>
              <a:rect l="0" t="0" r="r" b="b"/>
              <a:pathLst>
                <a:path w="123" h="116">
                  <a:moveTo>
                    <a:pt x="99" y="29"/>
                  </a:moveTo>
                  <a:cubicBezTo>
                    <a:pt x="118" y="42"/>
                    <a:pt x="123" y="61"/>
                    <a:pt x="122" y="76"/>
                  </a:cubicBezTo>
                  <a:cubicBezTo>
                    <a:pt x="121" y="91"/>
                    <a:pt x="92" y="116"/>
                    <a:pt x="62" y="110"/>
                  </a:cubicBezTo>
                  <a:cubicBezTo>
                    <a:pt x="33" y="104"/>
                    <a:pt x="24" y="93"/>
                    <a:pt x="14" y="83"/>
                  </a:cubicBezTo>
                  <a:cubicBezTo>
                    <a:pt x="4" y="73"/>
                    <a:pt x="0" y="41"/>
                    <a:pt x="5" y="26"/>
                  </a:cubicBezTo>
                  <a:cubicBezTo>
                    <a:pt x="9" y="13"/>
                    <a:pt x="45" y="0"/>
                    <a:pt x="57" y="4"/>
                  </a:cubicBezTo>
                  <a:cubicBezTo>
                    <a:pt x="89" y="15"/>
                    <a:pt x="89" y="23"/>
                    <a:pt x="99" y="29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47" name="Freeform 747"/>
            <p:cNvSpPr>
              <a:spLocks/>
            </p:cNvSpPr>
            <p:nvPr/>
          </p:nvSpPr>
          <p:spPr bwMode="auto">
            <a:xfrm>
              <a:off x="1788" y="1878"/>
              <a:ext cx="267" cy="226"/>
            </a:xfrm>
            <a:custGeom>
              <a:avLst/>
              <a:gdLst/>
              <a:ahLst/>
              <a:cxnLst>
                <a:cxn ang="0">
                  <a:pos x="1" y="33"/>
                </a:cxn>
                <a:cxn ang="0">
                  <a:pos x="26" y="3"/>
                </a:cxn>
                <a:cxn ang="0">
                  <a:pos x="63" y="3"/>
                </a:cxn>
                <a:cxn ang="0">
                  <a:pos x="104" y="18"/>
                </a:cxn>
                <a:cxn ang="0">
                  <a:pos x="136" y="55"/>
                </a:cxn>
                <a:cxn ang="0">
                  <a:pos x="109" y="97"/>
                </a:cxn>
                <a:cxn ang="0">
                  <a:pos x="48" y="106"/>
                </a:cxn>
                <a:cxn ang="0">
                  <a:pos x="1" y="33"/>
                </a:cxn>
              </a:cxnLst>
              <a:rect l="0" t="0" r="r" b="b"/>
              <a:pathLst>
                <a:path w="136" h="108">
                  <a:moveTo>
                    <a:pt x="1" y="33"/>
                  </a:moveTo>
                  <a:cubicBezTo>
                    <a:pt x="3" y="17"/>
                    <a:pt x="12" y="9"/>
                    <a:pt x="26" y="3"/>
                  </a:cubicBezTo>
                  <a:cubicBezTo>
                    <a:pt x="31" y="1"/>
                    <a:pt x="45" y="0"/>
                    <a:pt x="63" y="3"/>
                  </a:cubicBezTo>
                  <a:cubicBezTo>
                    <a:pt x="80" y="4"/>
                    <a:pt x="101" y="18"/>
                    <a:pt x="104" y="18"/>
                  </a:cubicBezTo>
                  <a:cubicBezTo>
                    <a:pt x="121" y="27"/>
                    <a:pt x="136" y="39"/>
                    <a:pt x="136" y="55"/>
                  </a:cubicBezTo>
                  <a:cubicBezTo>
                    <a:pt x="135" y="73"/>
                    <a:pt x="129" y="88"/>
                    <a:pt x="109" y="97"/>
                  </a:cubicBezTo>
                  <a:cubicBezTo>
                    <a:pt x="92" y="105"/>
                    <a:pt x="68" y="108"/>
                    <a:pt x="48" y="106"/>
                  </a:cubicBezTo>
                  <a:cubicBezTo>
                    <a:pt x="21" y="102"/>
                    <a:pt x="0" y="49"/>
                    <a:pt x="1" y="33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48" name="Freeform 748"/>
            <p:cNvSpPr>
              <a:spLocks/>
            </p:cNvSpPr>
            <p:nvPr/>
          </p:nvSpPr>
          <p:spPr bwMode="auto">
            <a:xfrm>
              <a:off x="1974" y="1168"/>
              <a:ext cx="196" cy="156"/>
            </a:xfrm>
            <a:custGeom>
              <a:avLst/>
              <a:gdLst/>
              <a:ahLst/>
              <a:cxnLst>
                <a:cxn ang="0">
                  <a:pos x="97" y="62"/>
                </a:cxn>
                <a:cxn ang="0">
                  <a:pos x="63" y="75"/>
                </a:cxn>
                <a:cxn ang="0">
                  <a:pos x="21" y="66"/>
                </a:cxn>
                <a:cxn ang="0">
                  <a:pos x="8" y="16"/>
                </a:cxn>
                <a:cxn ang="0">
                  <a:pos x="54" y="3"/>
                </a:cxn>
                <a:cxn ang="0">
                  <a:pos x="76" y="16"/>
                </a:cxn>
                <a:cxn ang="0">
                  <a:pos x="97" y="62"/>
                </a:cxn>
              </a:cxnLst>
              <a:rect l="0" t="0" r="r" b="b"/>
              <a:pathLst>
                <a:path w="100" h="75">
                  <a:moveTo>
                    <a:pt x="97" y="62"/>
                  </a:moveTo>
                  <a:cubicBezTo>
                    <a:pt x="95" y="74"/>
                    <a:pt x="81" y="75"/>
                    <a:pt x="63" y="75"/>
                  </a:cubicBezTo>
                  <a:cubicBezTo>
                    <a:pt x="46" y="75"/>
                    <a:pt x="29" y="71"/>
                    <a:pt x="21" y="66"/>
                  </a:cubicBezTo>
                  <a:cubicBezTo>
                    <a:pt x="13" y="61"/>
                    <a:pt x="0" y="29"/>
                    <a:pt x="8" y="16"/>
                  </a:cubicBezTo>
                  <a:cubicBezTo>
                    <a:pt x="12" y="9"/>
                    <a:pt x="42" y="0"/>
                    <a:pt x="54" y="3"/>
                  </a:cubicBezTo>
                  <a:cubicBezTo>
                    <a:pt x="65" y="6"/>
                    <a:pt x="69" y="7"/>
                    <a:pt x="76" y="16"/>
                  </a:cubicBezTo>
                  <a:cubicBezTo>
                    <a:pt x="85" y="29"/>
                    <a:pt x="100" y="47"/>
                    <a:pt x="97" y="62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49" name="Freeform 749"/>
            <p:cNvSpPr>
              <a:spLocks/>
            </p:cNvSpPr>
            <p:nvPr/>
          </p:nvSpPr>
          <p:spPr bwMode="auto">
            <a:xfrm>
              <a:off x="2025" y="1205"/>
              <a:ext cx="53" cy="84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" y="21"/>
                </a:cxn>
                <a:cxn ang="0">
                  <a:pos x="4" y="40"/>
                </a:cxn>
                <a:cxn ang="0">
                  <a:pos x="24" y="30"/>
                </a:cxn>
                <a:cxn ang="0">
                  <a:pos x="16" y="6"/>
                </a:cxn>
              </a:cxnLst>
              <a:rect l="0" t="0" r="r" b="b"/>
              <a:pathLst>
                <a:path w="27" h="40">
                  <a:moveTo>
                    <a:pt x="17" y="0"/>
                  </a:moveTo>
                  <a:cubicBezTo>
                    <a:pt x="9" y="5"/>
                    <a:pt x="2" y="11"/>
                    <a:pt x="1" y="21"/>
                  </a:cubicBezTo>
                  <a:cubicBezTo>
                    <a:pt x="1" y="26"/>
                    <a:pt x="0" y="37"/>
                    <a:pt x="4" y="40"/>
                  </a:cubicBezTo>
                  <a:cubicBezTo>
                    <a:pt x="11" y="35"/>
                    <a:pt x="20" y="40"/>
                    <a:pt x="24" y="30"/>
                  </a:cubicBezTo>
                  <a:cubicBezTo>
                    <a:pt x="27" y="21"/>
                    <a:pt x="18" y="14"/>
                    <a:pt x="16" y="6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50" name="Freeform 750"/>
            <p:cNvSpPr>
              <a:spLocks/>
            </p:cNvSpPr>
            <p:nvPr/>
          </p:nvSpPr>
          <p:spPr bwMode="auto">
            <a:xfrm>
              <a:off x="2113" y="1228"/>
              <a:ext cx="49" cy="92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12" y="27"/>
                </a:cxn>
                <a:cxn ang="0">
                  <a:pos x="0" y="42"/>
                </a:cxn>
                <a:cxn ang="0">
                  <a:pos x="24" y="32"/>
                </a:cxn>
                <a:cxn ang="0">
                  <a:pos x="9" y="0"/>
                </a:cxn>
              </a:cxnLst>
              <a:rect l="0" t="0" r="r" b="b"/>
              <a:pathLst>
                <a:path w="25" h="44">
                  <a:moveTo>
                    <a:pt x="7" y="3"/>
                  </a:moveTo>
                  <a:cubicBezTo>
                    <a:pt x="11" y="11"/>
                    <a:pt x="15" y="17"/>
                    <a:pt x="12" y="27"/>
                  </a:cubicBezTo>
                  <a:cubicBezTo>
                    <a:pt x="11" y="34"/>
                    <a:pt x="7" y="39"/>
                    <a:pt x="0" y="42"/>
                  </a:cubicBezTo>
                  <a:cubicBezTo>
                    <a:pt x="9" y="44"/>
                    <a:pt x="24" y="43"/>
                    <a:pt x="24" y="32"/>
                  </a:cubicBezTo>
                  <a:cubicBezTo>
                    <a:pt x="25" y="19"/>
                    <a:pt x="15" y="10"/>
                    <a:pt x="9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51" name="Freeform 751"/>
            <p:cNvSpPr>
              <a:spLocks/>
            </p:cNvSpPr>
            <p:nvPr/>
          </p:nvSpPr>
          <p:spPr bwMode="auto">
            <a:xfrm>
              <a:off x="2043" y="1360"/>
              <a:ext cx="63" cy="90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5" y="26"/>
                </a:cxn>
                <a:cxn ang="0">
                  <a:pos x="0" y="40"/>
                </a:cxn>
                <a:cxn ang="0">
                  <a:pos x="28" y="31"/>
                </a:cxn>
                <a:cxn ang="0">
                  <a:pos x="16" y="0"/>
                </a:cxn>
              </a:cxnLst>
              <a:rect l="0" t="0" r="r" b="b"/>
              <a:pathLst>
                <a:path w="32" h="43">
                  <a:moveTo>
                    <a:pt x="10" y="1"/>
                  </a:moveTo>
                  <a:cubicBezTo>
                    <a:pt x="16" y="6"/>
                    <a:pt x="18" y="19"/>
                    <a:pt x="15" y="26"/>
                  </a:cubicBezTo>
                  <a:cubicBezTo>
                    <a:pt x="12" y="34"/>
                    <a:pt x="6" y="36"/>
                    <a:pt x="0" y="40"/>
                  </a:cubicBezTo>
                  <a:cubicBezTo>
                    <a:pt x="7" y="43"/>
                    <a:pt x="24" y="39"/>
                    <a:pt x="28" y="31"/>
                  </a:cubicBezTo>
                  <a:cubicBezTo>
                    <a:pt x="32" y="22"/>
                    <a:pt x="23" y="6"/>
                    <a:pt x="16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52" name="Freeform 752"/>
            <p:cNvSpPr>
              <a:spLocks/>
            </p:cNvSpPr>
            <p:nvPr/>
          </p:nvSpPr>
          <p:spPr bwMode="auto">
            <a:xfrm>
              <a:off x="1949" y="1331"/>
              <a:ext cx="55" cy="102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" y="21"/>
                </a:cxn>
                <a:cxn ang="0">
                  <a:pos x="9" y="47"/>
                </a:cxn>
                <a:cxn ang="0">
                  <a:pos x="19" y="38"/>
                </a:cxn>
                <a:cxn ang="0">
                  <a:pos x="28" y="27"/>
                </a:cxn>
                <a:cxn ang="0">
                  <a:pos x="22" y="13"/>
                </a:cxn>
                <a:cxn ang="0">
                  <a:pos x="16" y="2"/>
                </a:cxn>
              </a:cxnLst>
              <a:rect l="0" t="0" r="r" b="b"/>
              <a:pathLst>
                <a:path w="28" h="49">
                  <a:moveTo>
                    <a:pt x="18" y="0"/>
                  </a:moveTo>
                  <a:cubicBezTo>
                    <a:pt x="9" y="4"/>
                    <a:pt x="2" y="11"/>
                    <a:pt x="1" y="21"/>
                  </a:cubicBezTo>
                  <a:cubicBezTo>
                    <a:pt x="0" y="27"/>
                    <a:pt x="2" y="49"/>
                    <a:pt x="9" y="47"/>
                  </a:cubicBezTo>
                  <a:cubicBezTo>
                    <a:pt x="11" y="46"/>
                    <a:pt x="17" y="39"/>
                    <a:pt x="19" y="38"/>
                  </a:cubicBezTo>
                  <a:cubicBezTo>
                    <a:pt x="22" y="35"/>
                    <a:pt x="27" y="31"/>
                    <a:pt x="28" y="27"/>
                  </a:cubicBezTo>
                  <a:cubicBezTo>
                    <a:pt x="28" y="23"/>
                    <a:pt x="24" y="17"/>
                    <a:pt x="22" y="13"/>
                  </a:cubicBezTo>
                  <a:cubicBezTo>
                    <a:pt x="21" y="9"/>
                    <a:pt x="20" y="4"/>
                    <a:pt x="16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53" name="Freeform 753"/>
            <p:cNvSpPr>
              <a:spLocks/>
            </p:cNvSpPr>
            <p:nvPr/>
          </p:nvSpPr>
          <p:spPr bwMode="auto">
            <a:xfrm>
              <a:off x="1884" y="1473"/>
              <a:ext cx="79" cy="81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8" y="39"/>
                </a:cxn>
                <a:cxn ang="0">
                  <a:pos x="29" y="33"/>
                </a:cxn>
                <a:cxn ang="0">
                  <a:pos x="38" y="29"/>
                </a:cxn>
                <a:cxn ang="0">
                  <a:pos x="28" y="7"/>
                </a:cxn>
              </a:cxnLst>
              <a:rect l="0" t="0" r="r" b="b"/>
              <a:pathLst>
                <a:path w="40" h="39">
                  <a:moveTo>
                    <a:pt x="19" y="5"/>
                  </a:moveTo>
                  <a:cubicBezTo>
                    <a:pt x="5" y="0"/>
                    <a:pt x="0" y="39"/>
                    <a:pt x="18" y="39"/>
                  </a:cubicBezTo>
                  <a:cubicBezTo>
                    <a:pt x="22" y="39"/>
                    <a:pt x="25" y="35"/>
                    <a:pt x="29" y="33"/>
                  </a:cubicBezTo>
                  <a:cubicBezTo>
                    <a:pt x="31" y="32"/>
                    <a:pt x="37" y="32"/>
                    <a:pt x="38" y="29"/>
                  </a:cubicBezTo>
                  <a:cubicBezTo>
                    <a:pt x="40" y="24"/>
                    <a:pt x="30" y="12"/>
                    <a:pt x="28" y="7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54" name="Freeform 754"/>
            <p:cNvSpPr>
              <a:spLocks/>
            </p:cNvSpPr>
            <p:nvPr/>
          </p:nvSpPr>
          <p:spPr bwMode="auto">
            <a:xfrm>
              <a:off x="1912" y="1577"/>
              <a:ext cx="51" cy="46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" y="22"/>
                </a:cxn>
                <a:cxn ang="0">
                  <a:pos x="17" y="12"/>
                </a:cxn>
                <a:cxn ang="0">
                  <a:pos x="6" y="0"/>
                </a:cxn>
              </a:cxnLst>
              <a:rect l="0" t="0" r="r" b="b"/>
              <a:pathLst>
                <a:path w="26" h="22">
                  <a:moveTo>
                    <a:pt x="0" y="6"/>
                  </a:moveTo>
                  <a:cubicBezTo>
                    <a:pt x="0" y="10"/>
                    <a:pt x="0" y="21"/>
                    <a:pt x="5" y="22"/>
                  </a:cubicBezTo>
                  <a:cubicBezTo>
                    <a:pt x="9" y="22"/>
                    <a:pt x="15" y="14"/>
                    <a:pt x="17" y="12"/>
                  </a:cubicBezTo>
                  <a:cubicBezTo>
                    <a:pt x="26" y="2"/>
                    <a:pt x="15" y="0"/>
                    <a:pt x="6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55" name="Freeform 755"/>
            <p:cNvSpPr>
              <a:spLocks/>
            </p:cNvSpPr>
            <p:nvPr/>
          </p:nvSpPr>
          <p:spPr bwMode="auto">
            <a:xfrm>
              <a:off x="1855" y="1711"/>
              <a:ext cx="74" cy="69"/>
            </a:xfrm>
            <a:custGeom>
              <a:avLst/>
              <a:gdLst/>
              <a:ahLst/>
              <a:cxnLst>
                <a:cxn ang="0">
                  <a:pos x="11" y="8"/>
                </a:cxn>
                <a:cxn ang="0">
                  <a:pos x="9" y="27"/>
                </a:cxn>
                <a:cxn ang="0">
                  <a:pos x="31" y="31"/>
                </a:cxn>
                <a:cxn ang="0">
                  <a:pos x="38" y="14"/>
                </a:cxn>
                <a:cxn ang="0">
                  <a:pos x="26" y="0"/>
                </a:cxn>
              </a:cxnLst>
              <a:rect l="0" t="0" r="r" b="b"/>
              <a:pathLst>
                <a:path w="38" h="33">
                  <a:moveTo>
                    <a:pt x="11" y="8"/>
                  </a:moveTo>
                  <a:cubicBezTo>
                    <a:pt x="5" y="13"/>
                    <a:pt x="0" y="23"/>
                    <a:pt x="9" y="27"/>
                  </a:cubicBezTo>
                  <a:cubicBezTo>
                    <a:pt x="14" y="29"/>
                    <a:pt x="25" y="33"/>
                    <a:pt x="31" y="31"/>
                  </a:cubicBezTo>
                  <a:cubicBezTo>
                    <a:pt x="35" y="29"/>
                    <a:pt x="38" y="20"/>
                    <a:pt x="38" y="14"/>
                  </a:cubicBezTo>
                  <a:cubicBezTo>
                    <a:pt x="37" y="8"/>
                    <a:pt x="30" y="4"/>
                    <a:pt x="26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56" name="Freeform 756"/>
            <p:cNvSpPr>
              <a:spLocks/>
            </p:cNvSpPr>
            <p:nvPr/>
          </p:nvSpPr>
          <p:spPr bwMode="auto">
            <a:xfrm>
              <a:off x="1857" y="1790"/>
              <a:ext cx="55" cy="4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2" y="18"/>
                </a:cxn>
                <a:cxn ang="0">
                  <a:pos x="20" y="19"/>
                </a:cxn>
                <a:cxn ang="0">
                  <a:pos x="28" y="7"/>
                </a:cxn>
                <a:cxn ang="0">
                  <a:pos x="11" y="1"/>
                </a:cxn>
              </a:cxnLst>
              <a:rect l="0" t="0" r="r" b="b"/>
              <a:pathLst>
                <a:path w="28" h="23">
                  <a:moveTo>
                    <a:pt x="3" y="0"/>
                  </a:moveTo>
                  <a:cubicBezTo>
                    <a:pt x="0" y="9"/>
                    <a:pt x="5" y="13"/>
                    <a:pt x="12" y="18"/>
                  </a:cubicBezTo>
                  <a:cubicBezTo>
                    <a:pt x="16" y="20"/>
                    <a:pt x="17" y="23"/>
                    <a:pt x="20" y="19"/>
                  </a:cubicBezTo>
                  <a:cubicBezTo>
                    <a:pt x="22" y="18"/>
                    <a:pt x="28" y="9"/>
                    <a:pt x="28" y="7"/>
                  </a:cubicBezTo>
                  <a:cubicBezTo>
                    <a:pt x="27" y="2"/>
                    <a:pt x="15" y="3"/>
                    <a:pt x="11" y="1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57" name="Freeform 757"/>
            <p:cNvSpPr>
              <a:spLocks/>
            </p:cNvSpPr>
            <p:nvPr/>
          </p:nvSpPr>
          <p:spPr bwMode="auto">
            <a:xfrm>
              <a:off x="1976" y="1744"/>
              <a:ext cx="67" cy="11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9" y="31"/>
                </a:cxn>
                <a:cxn ang="0">
                  <a:pos x="0" y="53"/>
                </a:cxn>
                <a:cxn ang="0">
                  <a:pos x="24" y="38"/>
                </a:cxn>
                <a:cxn ang="0">
                  <a:pos x="15" y="0"/>
                </a:cxn>
              </a:cxnLst>
              <a:rect l="0" t="0" r="r" b="b"/>
              <a:pathLst>
                <a:path w="34" h="54">
                  <a:moveTo>
                    <a:pt x="5" y="0"/>
                  </a:moveTo>
                  <a:cubicBezTo>
                    <a:pt x="9" y="9"/>
                    <a:pt x="11" y="21"/>
                    <a:pt x="9" y="31"/>
                  </a:cubicBezTo>
                  <a:cubicBezTo>
                    <a:pt x="7" y="39"/>
                    <a:pt x="1" y="46"/>
                    <a:pt x="0" y="53"/>
                  </a:cubicBezTo>
                  <a:cubicBezTo>
                    <a:pt x="5" y="54"/>
                    <a:pt x="20" y="42"/>
                    <a:pt x="24" y="38"/>
                  </a:cubicBezTo>
                  <a:cubicBezTo>
                    <a:pt x="34" y="26"/>
                    <a:pt x="24" y="9"/>
                    <a:pt x="15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58" name="Freeform 758"/>
            <p:cNvSpPr>
              <a:spLocks/>
            </p:cNvSpPr>
            <p:nvPr/>
          </p:nvSpPr>
          <p:spPr bwMode="auto">
            <a:xfrm>
              <a:off x="1792" y="2246"/>
              <a:ext cx="204" cy="247"/>
            </a:xfrm>
            <a:custGeom>
              <a:avLst/>
              <a:gdLst/>
              <a:ahLst/>
              <a:cxnLst>
                <a:cxn ang="0">
                  <a:pos x="50" y="112"/>
                </a:cxn>
                <a:cxn ang="0">
                  <a:pos x="2" y="73"/>
                </a:cxn>
                <a:cxn ang="0">
                  <a:pos x="10" y="34"/>
                </a:cxn>
                <a:cxn ang="0">
                  <a:pos x="43" y="6"/>
                </a:cxn>
                <a:cxn ang="0">
                  <a:pos x="70" y="4"/>
                </a:cxn>
                <a:cxn ang="0">
                  <a:pos x="94" y="27"/>
                </a:cxn>
                <a:cxn ang="0">
                  <a:pos x="103" y="50"/>
                </a:cxn>
                <a:cxn ang="0">
                  <a:pos x="100" y="89"/>
                </a:cxn>
                <a:cxn ang="0">
                  <a:pos x="50" y="112"/>
                </a:cxn>
              </a:cxnLst>
              <a:rect l="0" t="0" r="r" b="b"/>
              <a:pathLst>
                <a:path w="104" h="118">
                  <a:moveTo>
                    <a:pt x="50" y="112"/>
                  </a:moveTo>
                  <a:cubicBezTo>
                    <a:pt x="30" y="107"/>
                    <a:pt x="6" y="92"/>
                    <a:pt x="2" y="73"/>
                  </a:cubicBezTo>
                  <a:cubicBezTo>
                    <a:pt x="0" y="63"/>
                    <a:pt x="6" y="44"/>
                    <a:pt x="10" y="34"/>
                  </a:cubicBezTo>
                  <a:cubicBezTo>
                    <a:pt x="14" y="24"/>
                    <a:pt x="34" y="7"/>
                    <a:pt x="43" y="6"/>
                  </a:cubicBezTo>
                  <a:cubicBezTo>
                    <a:pt x="52" y="5"/>
                    <a:pt x="62" y="0"/>
                    <a:pt x="70" y="4"/>
                  </a:cubicBezTo>
                  <a:cubicBezTo>
                    <a:pt x="78" y="8"/>
                    <a:pt x="91" y="22"/>
                    <a:pt x="94" y="27"/>
                  </a:cubicBezTo>
                  <a:cubicBezTo>
                    <a:pt x="97" y="32"/>
                    <a:pt x="101" y="36"/>
                    <a:pt x="103" y="50"/>
                  </a:cubicBezTo>
                  <a:cubicBezTo>
                    <a:pt x="104" y="57"/>
                    <a:pt x="102" y="80"/>
                    <a:pt x="100" y="89"/>
                  </a:cubicBezTo>
                  <a:cubicBezTo>
                    <a:pt x="96" y="107"/>
                    <a:pt x="67" y="118"/>
                    <a:pt x="50" y="112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59" name="Freeform 759"/>
            <p:cNvSpPr>
              <a:spLocks/>
            </p:cNvSpPr>
            <p:nvPr/>
          </p:nvSpPr>
          <p:spPr bwMode="auto">
            <a:xfrm>
              <a:off x="1825" y="2480"/>
              <a:ext cx="218" cy="247"/>
            </a:xfrm>
            <a:custGeom>
              <a:avLst/>
              <a:gdLst/>
              <a:ahLst/>
              <a:cxnLst>
                <a:cxn ang="0">
                  <a:pos x="58" y="118"/>
                </a:cxn>
                <a:cxn ang="0">
                  <a:pos x="2" y="75"/>
                </a:cxn>
                <a:cxn ang="0">
                  <a:pos x="9" y="28"/>
                </a:cxn>
                <a:cxn ang="0">
                  <a:pos x="50" y="2"/>
                </a:cxn>
                <a:cxn ang="0">
                  <a:pos x="93" y="19"/>
                </a:cxn>
                <a:cxn ang="0">
                  <a:pos x="105" y="55"/>
                </a:cxn>
                <a:cxn ang="0">
                  <a:pos x="103" y="89"/>
                </a:cxn>
                <a:cxn ang="0">
                  <a:pos x="58" y="118"/>
                </a:cxn>
              </a:cxnLst>
              <a:rect l="0" t="0" r="r" b="b"/>
              <a:pathLst>
                <a:path w="111" h="118">
                  <a:moveTo>
                    <a:pt x="58" y="118"/>
                  </a:moveTo>
                  <a:cubicBezTo>
                    <a:pt x="31" y="117"/>
                    <a:pt x="4" y="102"/>
                    <a:pt x="2" y="75"/>
                  </a:cubicBezTo>
                  <a:cubicBezTo>
                    <a:pt x="0" y="59"/>
                    <a:pt x="5" y="36"/>
                    <a:pt x="9" y="28"/>
                  </a:cubicBezTo>
                  <a:cubicBezTo>
                    <a:pt x="15" y="15"/>
                    <a:pt x="27" y="2"/>
                    <a:pt x="50" y="2"/>
                  </a:cubicBezTo>
                  <a:cubicBezTo>
                    <a:pt x="84" y="0"/>
                    <a:pt x="89" y="11"/>
                    <a:pt x="93" y="19"/>
                  </a:cubicBezTo>
                  <a:cubicBezTo>
                    <a:pt x="97" y="27"/>
                    <a:pt x="104" y="42"/>
                    <a:pt x="105" y="55"/>
                  </a:cubicBezTo>
                  <a:cubicBezTo>
                    <a:pt x="105" y="69"/>
                    <a:pt x="111" y="77"/>
                    <a:pt x="103" y="89"/>
                  </a:cubicBezTo>
                  <a:cubicBezTo>
                    <a:pt x="98" y="99"/>
                    <a:pt x="90" y="115"/>
                    <a:pt x="58" y="118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60" name="Freeform 760"/>
            <p:cNvSpPr>
              <a:spLocks/>
            </p:cNvSpPr>
            <p:nvPr/>
          </p:nvSpPr>
          <p:spPr bwMode="auto">
            <a:xfrm>
              <a:off x="1874" y="2720"/>
              <a:ext cx="226" cy="243"/>
            </a:xfrm>
            <a:custGeom>
              <a:avLst/>
              <a:gdLst/>
              <a:ahLst/>
              <a:cxnLst>
                <a:cxn ang="0">
                  <a:pos x="60" y="114"/>
                </a:cxn>
                <a:cxn ang="0">
                  <a:pos x="12" y="95"/>
                </a:cxn>
                <a:cxn ang="0">
                  <a:pos x="2" y="69"/>
                </a:cxn>
                <a:cxn ang="0">
                  <a:pos x="13" y="24"/>
                </a:cxn>
                <a:cxn ang="0">
                  <a:pos x="49" y="2"/>
                </a:cxn>
                <a:cxn ang="0">
                  <a:pos x="83" y="10"/>
                </a:cxn>
                <a:cxn ang="0">
                  <a:pos x="105" y="39"/>
                </a:cxn>
                <a:cxn ang="0">
                  <a:pos x="97" y="95"/>
                </a:cxn>
                <a:cxn ang="0">
                  <a:pos x="60" y="114"/>
                </a:cxn>
              </a:cxnLst>
              <a:rect l="0" t="0" r="r" b="b"/>
              <a:pathLst>
                <a:path w="115" h="116">
                  <a:moveTo>
                    <a:pt x="60" y="114"/>
                  </a:moveTo>
                  <a:cubicBezTo>
                    <a:pt x="41" y="114"/>
                    <a:pt x="19" y="104"/>
                    <a:pt x="12" y="95"/>
                  </a:cubicBezTo>
                  <a:cubicBezTo>
                    <a:pt x="4" y="84"/>
                    <a:pt x="2" y="75"/>
                    <a:pt x="2" y="69"/>
                  </a:cubicBezTo>
                  <a:cubicBezTo>
                    <a:pt x="0" y="57"/>
                    <a:pt x="5" y="36"/>
                    <a:pt x="13" y="24"/>
                  </a:cubicBezTo>
                  <a:cubicBezTo>
                    <a:pt x="21" y="11"/>
                    <a:pt x="36" y="5"/>
                    <a:pt x="49" y="2"/>
                  </a:cubicBezTo>
                  <a:cubicBezTo>
                    <a:pt x="61" y="0"/>
                    <a:pt x="75" y="5"/>
                    <a:pt x="83" y="10"/>
                  </a:cubicBezTo>
                  <a:cubicBezTo>
                    <a:pt x="92" y="15"/>
                    <a:pt x="102" y="34"/>
                    <a:pt x="105" y="39"/>
                  </a:cubicBezTo>
                  <a:cubicBezTo>
                    <a:pt x="113" y="50"/>
                    <a:pt x="115" y="75"/>
                    <a:pt x="97" y="95"/>
                  </a:cubicBezTo>
                  <a:cubicBezTo>
                    <a:pt x="91" y="102"/>
                    <a:pt x="74" y="116"/>
                    <a:pt x="60" y="114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61" name="Freeform 761"/>
            <p:cNvSpPr>
              <a:spLocks/>
            </p:cNvSpPr>
            <p:nvPr/>
          </p:nvSpPr>
          <p:spPr bwMode="auto">
            <a:xfrm>
              <a:off x="1943" y="2952"/>
              <a:ext cx="180" cy="170"/>
            </a:xfrm>
            <a:custGeom>
              <a:avLst/>
              <a:gdLst/>
              <a:ahLst/>
              <a:cxnLst>
                <a:cxn ang="0">
                  <a:pos x="53" y="81"/>
                </a:cxn>
                <a:cxn ang="0">
                  <a:pos x="7" y="60"/>
                </a:cxn>
                <a:cxn ang="0">
                  <a:pos x="26" y="8"/>
                </a:cxn>
                <a:cxn ang="0">
                  <a:pos x="77" y="9"/>
                </a:cxn>
                <a:cxn ang="0">
                  <a:pos x="89" y="39"/>
                </a:cxn>
                <a:cxn ang="0">
                  <a:pos x="53" y="81"/>
                </a:cxn>
              </a:cxnLst>
              <a:rect l="0" t="0" r="r" b="b"/>
              <a:pathLst>
                <a:path w="92" h="81">
                  <a:moveTo>
                    <a:pt x="53" y="81"/>
                  </a:moveTo>
                  <a:cubicBezTo>
                    <a:pt x="37" y="81"/>
                    <a:pt x="10" y="70"/>
                    <a:pt x="7" y="60"/>
                  </a:cubicBezTo>
                  <a:cubicBezTo>
                    <a:pt x="0" y="41"/>
                    <a:pt x="12" y="19"/>
                    <a:pt x="26" y="8"/>
                  </a:cubicBezTo>
                  <a:cubicBezTo>
                    <a:pt x="33" y="0"/>
                    <a:pt x="70" y="4"/>
                    <a:pt x="77" y="9"/>
                  </a:cubicBezTo>
                  <a:cubicBezTo>
                    <a:pt x="84" y="14"/>
                    <a:pt x="92" y="28"/>
                    <a:pt x="89" y="39"/>
                  </a:cubicBezTo>
                  <a:cubicBezTo>
                    <a:pt x="86" y="50"/>
                    <a:pt x="68" y="80"/>
                    <a:pt x="53" y="81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62" name="Freeform 762"/>
            <p:cNvSpPr>
              <a:spLocks/>
            </p:cNvSpPr>
            <p:nvPr/>
          </p:nvSpPr>
          <p:spPr bwMode="auto">
            <a:xfrm>
              <a:off x="2109" y="3211"/>
              <a:ext cx="153" cy="176"/>
            </a:xfrm>
            <a:custGeom>
              <a:avLst/>
              <a:gdLst/>
              <a:ahLst/>
              <a:cxnLst>
                <a:cxn ang="0">
                  <a:pos x="2" y="62"/>
                </a:cxn>
                <a:cxn ang="0">
                  <a:pos x="17" y="13"/>
                </a:cxn>
                <a:cxn ang="0">
                  <a:pos x="62" y="7"/>
                </a:cxn>
                <a:cxn ang="0">
                  <a:pos x="69" y="61"/>
                </a:cxn>
                <a:cxn ang="0">
                  <a:pos x="26" y="83"/>
                </a:cxn>
                <a:cxn ang="0">
                  <a:pos x="2" y="62"/>
                </a:cxn>
              </a:cxnLst>
              <a:rect l="0" t="0" r="r" b="b"/>
              <a:pathLst>
                <a:path w="78" h="84">
                  <a:moveTo>
                    <a:pt x="2" y="62"/>
                  </a:moveTo>
                  <a:cubicBezTo>
                    <a:pt x="0" y="49"/>
                    <a:pt x="9" y="17"/>
                    <a:pt x="17" y="13"/>
                  </a:cubicBezTo>
                  <a:cubicBezTo>
                    <a:pt x="25" y="9"/>
                    <a:pt x="54" y="0"/>
                    <a:pt x="62" y="7"/>
                  </a:cubicBezTo>
                  <a:cubicBezTo>
                    <a:pt x="73" y="16"/>
                    <a:pt x="78" y="43"/>
                    <a:pt x="69" y="61"/>
                  </a:cubicBezTo>
                  <a:cubicBezTo>
                    <a:pt x="58" y="83"/>
                    <a:pt x="34" y="83"/>
                    <a:pt x="26" y="83"/>
                  </a:cubicBezTo>
                  <a:cubicBezTo>
                    <a:pt x="13" y="84"/>
                    <a:pt x="3" y="69"/>
                    <a:pt x="2" y="62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63" name="Freeform 763"/>
            <p:cNvSpPr>
              <a:spLocks/>
            </p:cNvSpPr>
            <p:nvPr/>
          </p:nvSpPr>
          <p:spPr bwMode="auto">
            <a:xfrm>
              <a:off x="2233" y="3291"/>
              <a:ext cx="119" cy="142"/>
            </a:xfrm>
            <a:custGeom>
              <a:avLst/>
              <a:gdLst/>
              <a:ahLst/>
              <a:cxnLst>
                <a:cxn ang="0">
                  <a:pos x="58" y="12"/>
                </a:cxn>
                <a:cxn ang="0">
                  <a:pos x="59" y="52"/>
                </a:cxn>
                <a:cxn ang="0">
                  <a:pos x="23" y="62"/>
                </a:cxn>
                <a:cxn ang="0">
                  <a:pos x="5" y="26"/>
                </a:cxn>
                <a:cxn ang="0">
                  <a:pos x="38" y="0"/>
                </a:cxn>
                <a:cxn ang="0">
                  <a:pos x="58" y="12"/>
                </a:cxn>
              </a:cxnLst>
              <a:rect l="0" t="0" r="r" b="b"/>
              <a:pathLst>
                <a:path w="61" h="68">
                  <a:moveTo>
                    <a:pt x="58" y="12"/>
                  </a:moveTo>
                  <a:cubicBezTo>
                    <a:pt x="61" y="24"/>
                    <a:pt x="61" y="44"/>
                    <a:pt x="59" y="52"/>
                  </a:cubicBezTo>
                  <a:cubicBezTo>
                    <a:pt x="50" y="64"/>
                    <a:pt x="34" y="68"/>
                    <a:pt x="23" y="62"/>
                  </a:cubicBezTo>
                  <a:cubicBezTo>
                    <a:pt x="12" y="56"/>
                    <a:pt x="0" y="44"/>
                    <a:pt x="5" y="26"/>
                  </a:cubicBezTo>
                  <a:cubicBezTo>
                    <a:pt x="6" y="20"/>
                    <a:pt x="31" y="1"/>
                    <a:pt x="38" y="0"/>
                  </a:cubicBezTo>
                  <a:cubicBezTo>
                    <a:pt x="47" y="0"/>
                    <a:pt x="57" y="4"/>
                    <a:pt x="58" y="12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64" name="Freeform 764"/>
            <p:cNvSpPr>
              <a:spLocks/>
            </p:cNvSpPr>
            <p:nvPr/>
          </p:nvSpPr>
          <p:spPr bwMode="auto">
            <a:xfrm>
              <a:off x="2347" y="3320"/>
              <a:ext cx="113" cy="146"/>
            </a:xfrm>
            <a:custGeom>
              <a:avLst/>
              <a:gdLst/>
              <a:ahLst/>
              <a:cxnLst>
                <a:cxn ang="0">
                  <a:pos x="23" y="66"/>
                </a:cxn>
                <a:cxn ang="0">
                  <a:pos x="4" y="34"/>
                </a:cxn>
                <a:cxn ang="0">
                  <a:pos x="39" y="3"/>
                </a:cxn>
                <a:cxn ang="0">
                  <a:pos x="58" y="41"/>
                </a:cxn>
                <a:cxn ang="0">
                  <a:pos x="23" y="66"/>
                </a:cxn>
              </a:cxnLst>
              <a:rect l="0" t="0" r="r" b="b"/>
              <a:pathLst>
                <a:path w="58" h="70">
                  <a:moveTo>
                    <a:pt x="23" y="66"/>
                  </a:moveTo>
                  <a:cubicBezTo>
                    <a:pt x="13" y="64"/>
                    <a:pt x="0" y="43"/>
                    <a:pt x="4" y="34"/>
                  </a:cubicBezTo>
                  <a:cubicBezTo>
                    <a:pt x="9" y="25"/>
                    <a:pt x="21" y="0"/>
                    <a:pt x="39" y="3"/>
                  </a:cubicBezTo>
                  <a:cubicBezTo>
                    <a:pt x="53" y="5"/>
                    <a:pt x="58" y="33"/>
                    <a:pt x="58" y="41"/>
                  </a:cubicBezTo>
                  <a:cubicBezTo>
                    <a:pt x="58" y="48"/>
                    <a:pt x="34" y="70"/>
                    <a:pt x="23" y="66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65" name="Freeform 765"/>
            <p:cNvSpPr>
              <a:spLocks/>
            </p:cNvSpPr>
            <p:nvPr/>
          </p:nvSpPr>
          <p:spPr bwMode="auto">
            <a:xfrm>
              <a:off x="2021" y="3097"/>
              <a:ext cx="155" cy="163"/>
            </a:xfrm>
            <a:custGeom>
              <a:avLst/>
              <a:gdLst/>
              <a:ahLst/>
              <a:cxnLst>
                <a:cxn ang="0">
                  <a:pos x="9" y="67"/>
                </a:cxn>
                <a:cxn ang="0">
                  <a:pos x="17" y="11"/>
                </a:cxn>
                <a:cxn ang="0">
                  <a:pos x="66" y="4"/>
                </a:cxn>
                <a:cxn ang="0">
                  <a:pos x="77" y="27"/>
                </a:cxn>
                <a:cxn ang="0">
                  <a:pos x="59" y="69"/>
                </a:cxn>
                <a:cxn ang="0">
                  <a:pos x="9" y="67"/>
                </a:cxn>
              </a:cxnLst>
              <a:rect l="0" t="0" r="r" b="b"/>
              <a:pathLst>
                <a:path w="79" h="78">
                  <a:moveTo>
                    <a:pt x="9" y="67"/>
                  </a:moveTo>
                  <a:cubicBezTo>
                    <a:pt x="0" y="57"/>
                    <a:pt x="7" y="19"/>
                    <a:pt x="17" y="11"/>
                  </a:cubicBezTo>
                  <a:cubicBezTo>
                    <a:pt x="27" y="4"/>
                    <a:pt x="61" y="0"/>
                    <a:pt x="66" y="4"/>
                  </a:cubicBezTo>
                  <a:cubicBezTo>
                    <a:pt x="71" y="8"/>
                    <a:pt x="79" y="15"/>
                    <a:pt x="77" y="27"/>
                  </a:cubicBezTo>
                  <a:cubicBezTo>
                    <a:pt x="75" y="39"/>
                    <a:pt x="66" y="64"/>
                    <a:pt x="59" y="69"/>
                  </a:cubicBezTo>
                  <a:cubicBezTo>
                    <a:pt x="49" y="76"/>
                    <a:pt x="17" y="78"/>
                    <a:pt x="9" y="67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66" name="Freeform 766"/>
            <p:cNvSpPr>
              <a:spLocks/>
            </p:cNvSpPr>
            <p:nvPr/>
          </p:nvSpPr>
          <p:spPr bwMode="auto">
            <a:xfrm>
              <a:off x="1845" y="1907"/>
              <a:ext cx="61" cy="74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2" y="16"/>
                </a:cxn>
                <a:cxn ang="0">
                  <a:pos x="12" y="34"/>
                </a:cxn>
                <a:cxn ang="0">
                  <a:pos x="29" y="29"/>
                </a:cxn>
                <a:cxn ang="0">
                  <a:pos x="30" y="17"/>
                </a:cxn>
                <a:cxn ang="0">
                  <a:pos x="24" y="7"/>
                </a:cxn>
              </a:cxnLst>
              <a:rect l="0" t="0" r="r" b="b"/>
              <a:pathLst>
                <a:path w="31" h="35">
                  <a:moveTo>
                    <a:pt x="16" y="0"/>
                  </a:moveTo>
                  <a:cubicBezTo>
                    <a:pt x="11" y="5"/>
                    <a:pt x="0" y="8"/>
                    <a:pt x="2" y="16"/>
                  </a:cubicBezTo>
                  <a:cubicBezTo>
                    <a:pt x="2" y="20"/>
                    <a:pt x="10" y="34"/>
                    <a:pt x="12" y="34"/>
                  </a:cubicBezTo>
                  <a:cubicBezTo>
                    <a:pt x="14" y="35"/>
                    <a:pt x="28" y="30"/>
                    <a:pt x="29" y="29"/>
                  </a:cubicBezTo>
                  <a:cubicBezTo>
                    <a:pt x="29" y="28"/>
                    <a:pt x="31" y="18"/>
                    <a:pt x="30" y="17"/>
                  </a:cubicBezTo>
                  <a:cubicBezTo>
                    <a:pt x="30" y="13"/>
                    <a:pt x="25" y="11"/>
                    <a:pt x="24" y="7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67" name="Freeform 767"/>
            <p:cNvSpPr>
              <a:spLocks/>
            </p:cNvSpPr>
            <p:nvPr/>
          </p:nvSpPr>
          <p:spPr bwMode="auto">
            <a:xfrm>
              <a:off x="1865" y="1995"/>
              <a:ext cx="54" cy="46"/>
            </a:xfrm>
            <a:custGeom>
              <a:avLst/>
              <a:gdLst/>
              <a:ahLst/>
              <a:cxnLst>
                <a:cxn ang="0">
                  <a:pos x="10" y="4"/>
                </a:cxn>
                <a:cxn ang="0">
                  <a:pos x="7" y="22"/>
                </a:cxn>
                <a:cxn ang="0">
                  <a:pos x="28" y="13"/>
                </a:cxn>
                <a:cxn ang="0">
                  <a:pos x="23" y="0"/>
                </a:cxn>
              </a:cxnLst>
              <a:rect l="0" t="0" r="r" b="b"/>
              <a:pathLst>
                <a:path w="28" h="22">
                  <a:moveTo>
                    <a:pt x="10" y="4"/>
                  </a:moveTo>
                  <a:cubicBezTo>
                    <a:pt x="0" y="2"/>
                    <a:pt x="0" y="20"/>
                    <a:pt x="7" y="22"/>
                  </a:cubicBezTo>
                  <a:cubicBezTo>
                    <a:pt x="9" y="16"/>
                    <a:pt x="22" y="15"/>
                    <a:pt x="28" y="13"/>
                  </a:cubicBezTo>
                  <a:cubicBezTo>
                    <a:pt x="26" y="9"/>
                    <a:pt x="23" y="5"/>
                    <a:pt x="23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68" name="Freeform 768"/>
            <p:cNvSpPr>
              <a:spLocks/>
            </p:cNvSpPr>
            <p:nvPr/>
          </p:nvSpPr>
          <p:spPr bwMode="auto">
            <a:xfrm>
              <a:off x="1945" y="1924"/>
              <a:ext cx="98" cy="161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31" y="41"/>
                </a:cxn>
                <a:cxn ang="0">
                  <a:pos x="21" y="63"/>
                </a:cxn>
                <a:cxn ang="0">
                  <a:pos x="0" y="77"/>
                </a:cxn>
                <a:cxn ang="0">
                  <a:pos x="46" y="48"/>
                </a:cxn>
                <a:cxn ang="0">
                  <a:pos x="50" y="34"/>
                </a:cxn>
                <a:cxn ang="0">
                  <a:pos x="45" y="21"/>
                </a:cxn>
                <a:cxn ang="0">
                  <a:pos x="38" y="11"/>
                </a:cxn>
                <a:cxn ang="0">
                  <a:pos x="24" y="1"/>
                </a:cxn>
              </a:cxnLst>
              <a:rect l="0" t="0" r="r" b="b"/>
              <a:pathLst>
                <a:path w="50" h="77">
                  <a:moveTo>
                    <a:pt x="17" y="0"/>
                  </a:moveTo>
                  <a:cubicBezTo>
                    <a:pt x="29" y="12"/>
                    <a:pt x="36" y="24"/>
                    <a:pt x="31" y="41"/>
                  </a:cubicBezTo>
                  <a:cubicBezTo>
                    <a:pt x="29" y="48"/>
                    <a:pt x="27" y="58"/>
                    <a:pt x="21" y="63"/>
                  </a:cubicBezTo>
                  <a:cubicBezTo>
                    <a:pt x="15" y="69"/>
                    <a:pt x="5" y="70"/>
                    <a:pt x="0" y="77"/>
                  </a:cubicBezTo>
                  <a:cubicBezTo>
                    <a:pt x="18" y="70"/>
                    <a:pt x="37" y="69"/>
                    <a:pt x="46" y="48"/>
                  </a:cubicBezTo>
                  <a:cubicBezTo>
                    <a:pt x="48" y="44"/>
                    <a:pt x="49" y="39"/>
                    <a:pt x="50" y="34"/>
                  </a:cubicBezTo>
                  <a:cubicBezTo>
                    <a:pt x="50" y="28"/>
                    <a:pt x="49" y="26"/>
                    <a:pt x="45" y="21"/>
                  </a:cubicBezTo>
                  <a:cubicBezTo>
                    <a:pt x="43" y="18"/>
                    <a:pt x="41" y="14"/>
                    <a:pt x="38" y="11"/>
                  </a:cubicBezTo>
                  <a:cubicBezTo>
                    <a:pt x="34" y="7"/>
                    <a:pt x="28" y="6"/>
                    <a:pt x="24" y="1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69" name="Freeform 769"/>
            <p:cNvSpPr>
              <a:spLocks/>
            </p:cNvSpPr>
            <p:nvPr/>
          </p:nvSpPr>
          <p:spPr bwMode="auto">
            <a:xfrm>
              <a:off x="1996" y="1475"/>
              <a:ext cx="74" cy="194"/>
            </a:xfrm>
            <a:custGeom>
              <a:avLst/>
              <a:gdLst/>
              <a:ahLst/>
              <a:cxnLst>
                <a:cxn ang="0">
                  <a:pos x="9" y="64"/>
                </a:cxn>
                <a:cxn ang="0">
                  <a:pos x="3" y="89"/>
                </a:cxn>
                <a:cxn ang="0">
                  <a:pos x="16" y="90"/>
                </a:cxn>
                <a:cxn ang="0">
                  <a:pos x="25" y="75"/>
                </a:cxn>
                <a:cxn ang="0">
                  <a:pos x="33" y="62"/>
                </a:cxn>
                <a:cxn ang="0">
                  <a:pos x="36" y="47"/>
                </a:cxn>
                <a:cxn ang="0">
                  <a:pos x="0" y="0"/>
                </a:cxn>
                <a:cxn ang="0">
                  <a:pos x="11" y="17"/>
                </a:cxn>
                <a:cxn ang="0">
                  <a:pos x="14" y="41"/>
                </a:cxn>
                <a:cxn ang="0">
                  <a:pos x="11" y="54"/>
                </a:cxn>
                <a:cxn ang="0">
                  <a:pos x="13" y="58"/>
                </a:cxn>
                <a:cxn ang="0">
                  <a:pos x="10" y="63"/>
                </a:cxn>
              </a:cxnLst>
              <a:rect l="0" t="0" r="r" b="b"/>
              <a:pathLst>
                <a:path w="38" h="93">
                  <a:moveTo>
                    <a:pt x="9" y="64"/>
                  </a:moveTo>
                  <a:cubicBezTo>
                    <a:pt x="14" y="72"/>
                    <a:pt x="10" y="84"/>
                    <a:pt x="3" y="89"/>
                  </a:cubicBezTo>
                  <a:cubicBezTo>
                    <a:pt x="8" y="91"/>
                    <a:pt x="12" y="93"/>
                    <a:pt x="16" y="90"/>
                  </a:cubicBezTo>
                  <a:cubicBezTo>
                    <a:pt x="20" y="87"/>
                    <a:pt x="22" y="80"/>
                    <a:pt x="25" y="75"/>
                  </a:cubicBezTo>
                  <a:cubicBezTo>
                    <a:pt x="27" y="71"/>
                    <a:pt x="31" y="67"/>
                    <a:pt x="33" y="62"/>
                  </a:cubicBezTo>
                  <a:cubicBezTo>
                    <a:pt x="34" y="58"/>
                    <a:pt x="36" y="51"/>
                    <a:pt x="36" y="47"/>
                  </a:cubicBezTo>
                  <a:cubicBezTo>
                    <a:pt x="38" y="25"/>
                    <a:pt x="24" y="1"/>
                    <a:pt x="0" y="0"/>
                  </a:cubicBezTo>
                  <a:cubicBezTo>
                    <a:pt x="4" y="6"/>
                    <a:pt x="8" y="11"/>
                    <a:pt x="11" y="17"/>
                  </a:cubicBezTo>
                  <a:cubicBezTo>
                    <a:pt x="13" y="24"/>
                    <a:pt x="14" y="33"/>
                    <a:pt x="14" y="41"/>
                  </a:cubicBezTo>
                  <a:cubicBezTo>
                    <a:pt x="13" y="45"/>
                    <a:pt x="11" y="51"/>
                    <a:pt x="11" y="54"/>
                  </a:cubicBezTo>
                  <a:cubicBezTo>
                    <a:pt x="11" y="56"/>
                    <a:pt x="12" y="56"/>
                    <a:pt x="13" y="58"/>
                  </a:cubicBezTo>
                  <a:cubicBezTo>
                    <a:pt x="13" y="60"/>
                    <a:pt x="11" y="61"/>
                    <a:pt x="10" y="6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70" name="Freeform 770"/>
            <p:cNvSpPr>
              <a:spLocks/>
            </p:cNvSpPr>
            <p:nvPr/>
          </p:nvSpPr>
          <p:spPr bwMode="auto">
            <a:xfrm>
              <a:off x="1976" y="1364"/>
              <a:ext cx="30" cy="4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6" y="14"/>
                </a:cxn>
                <a:cxn ang="0">
                  <a:pos x="3" y="22"/>
                </a:cxn>
                <a:cxn ang="0">
                  <a:pos x="12" y="15"/>
                </a:cxn>
                <a:cxn ang="0">
                  <a:pos x="11" y="2"/>
                </a:cxn>
              </a:cxnLst>
              <a:rect l="0" t="0" r="r" b="b"/>
              <a:pathLst>
                <a:path w="15" h="23">
                  <a:moveTo>
                    <a:pt x="8" y="0"/>
                  </a:moveTo>
                  <a:cubicBezTo>
                    <a:pt x="7" y="5"/>
                    <a:pt x="8" y="10"/>
                    <a:pt x="6" y="14"/>
                  </a:cubicBezTo>
                  <a:cubicBezTo>
                    <a:pt x="5" y="16"/>
                    <a:pt x="0" y="20"/>
                    <a:pt x="3" y="22"/>
                  </a:cubicBezTo>
                  <a:cubicBezTo>
                    <a:pt x="6" y="23"/>
                    <a:pt x="11" y="17"/>
                    <a:pt x="12" y="15"/>
                  </a:cubicBezTo>
                  <a:cubicBezTo>
                    <a:pt x="15" y="10"/>
                    <a:pt x="12" y="7"/>
                    <a:pt x="11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71" name="Freeform 771"/>
            <p:cNvSpPr>
              <a:spLocks/>
            </p:cNvSpPr>
            <p:nvPr/>
          </p:nvSpPr>
          <p:spPr bwMode="auto">
            <a:xfrm>
              <a:off x="2055" y="1239"/>
              <a:ext cx="23" cy="3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19"/>
                </a:cxn>
                <a:cxn ang="0">
                  <a:pos x="0" y="19"/>
                </a:cxn>
                <a:cxn ang="0">
                  <a:pos x="7" y="2"/>
                </a:cxn>
              </a:cxnLst>
              <a:rect l="0" t="0" r="r" b="b"/>
              <a:pathLst>
                <a:path w="12" h="19">
                  <a:moveTo>
                    <a:pt x="6" y="0"/>
                  </a:moveTo>
                  <a:cubicBezTo>
                    <a:pt x="12" y="11"/>
                    <a:pt x="9" y="12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3"/>
                    <a:pt x="6" y="8"/>
                    <a:pt x="7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72" name="Freeform 772"/>
            <p:cNvSpPr>
              <a:spLocks/>
            </p:cNvSpPr>
            <p:nvPr/>
          </p:nvSpPr>
          <p:spPr bwMode="auto">
            <a:xfrm>
              <a:off x="1929" y="1508"/>
              <a:ext cx="32" cy="48"/>
            </a:xfrm>
            <a:custGeom>
              <a:avLst/>
              <a:gdLst/>
              <a:ahLst/>
              <a:cxnLst>
                <a:cxn ang="0">
                  <a:pos x="1" y="23"/>
                </a:cxn>
                <a:cxn ang="0">
                  <a:pos x="14" y="16"/>
                </a:cxn>
                <a:cxn ang="0">
                  <a:pos x="14" y="0"/>
                </a:cxn>
                <a:cxn ang="0">
                  <a:pos x="0" y="22"/>
                </a:cxn>
              </a:cxnLst>
              <a:rect l="0" t="0" r="r" b="b"/>
              <a:pathLst>
                <a:path w="16" h="23">
                  <a:moveTo>
                    <a:pt x="1" y="23"/>
                  </a:moveTo>
                  <a:cubicBezTo>
                    <a:pt x="6" y="23"/>
                    <a:pt x="11" y="21"/>
                    <a:pt x="14" y="16"/>
                  </a:cubicBezTo>
                  <a:cubicBezTo>
                    <a:pt x="15" y="13"/>
                    <a:pt x="16" y="3"/>
                    <a:pt x="14" y="0"/>
                  </a:cubicBezTo>
                  <a:cubicBezTo>
                    <a:pt x="14" y="12"/>
                    <a:pt x="6" y="15"/>
                    <a:pt x="0" y="2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73" name="Freeform 773"/>
            <p:cNvSpPr>
              <a:spLocks/>
            </p:cNvSpPr>
            <p:nvPr/>
          </p:nvSpPr>
          <p:spPr bwMode="auto">
            <a:xfrm>
              <a:off x="1931" y="1569"/>
              <a:ext cx="24" cy="4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9" y="0"/>
                </a:cxn>
                <a:cxn ang="0">
                  <a:pos x="12" y="19"/>
                </a:cxn>
                <a:cxn ang="0">
                  <a:pos x="1" y="5"/>
                </a:cxn>
              </a:cxnLst>
              <a:rect l="0" t="0" r="r" b="b"/>
              <a:pathLst>
                <a:path w="12" h="19">
                  <a:moveTo>
                    <a:pt x="0" y="3"/>
                  </a:moveTo>
                  <a:cubicBezTo>
                    <a:pt x="4" y="3"/>
                    <a:pt x="6" y="0"/>
                    <a:pt x="9" y="0"/>
                  </a:cubicBezTo>
                  <a:cubicBezTo>
                    <a:pt x="9" y="6"/>
                    <a:pt x="10" y="14"/>
                    <a:pt x="12" y="19"/>
                  </a:cubicBezTo>
                  <a:cubicBezTo>
                    <a:pt x="10" y="13"/>
                    <a:pt x="6" y="8"/>
                    <a:pt x="1" y="5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74" name="Freeform 774"/>
            <p:cNvSpPr>
              <a:spLocks/>
            </p:cNvSpPr>
            <p:nvPr/>
          </p:nvSpPr>
          <p:spPr bwMode="auto">
            <a:xfrm>
              <a:off x="1898" y="1736"/>
              <a:ext cx="35" cy="50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2" y="17"/>
                </a:cxn>
                <a:cxn ang="0">
                  <a:pos x="0" y="19"/>
                </a:cxn>
                <a:cxn ang="0">
                  <a:pos x="16" y="0"/>
                </a:cxn>
              </a:cxnLst>
              <a:rect l="0" t="0" r="r" b="b"/>
              <a:pathLst>
                <a:path w="18" h="24">
                  <a:moveTo>
                    <a:pt x="17" y="1"/>
                  </a:moveTo>
                  <a:cubicBezTo>
                    <a:pt x="18" y="4"/>
                    <a:pt x="14" y="14"/>
                    <a:pt x="12" y="17"/>
                  </a:cubicBezTo>
                  <a:cubicBezTo>
                    <a:pt x="8" y="24"/>
                    <a:pt x="5" y="14"/>
                    <a:pt x="0" y="19"/>
                  </a:cubicBezTo>
                  <a:cubicBezTo>
                    <a:pt x="7" y="17"/>
                    <a:pt x="14" y="8"/>
                    <a:pt x="16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75" name="Freeform 775"/>
            <p:cNvSpPr>
              <a:spLocks/>
            </p:cNvSpPr>
            <p:nvPr/>
          </p:nvSpPr>
          <p:spPr bwMode="auto">
            <a:xfrm>
              <a:off x="1896" y="1790"/>
              <a:ext cx="16" cy="40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7" y="7"/>
                </a:cxn>
                <a:cxn ang="0">
                  <a:pos x="3" y="19"/>
                </a:cxn>
                <a:cxn ang="0">
                  <a:pos x="2" y="13"/>
                </a:cxn>
                <a:cxn ang="0">
                  <a:pos x="0" y="2"/>
                </a:cxn>
              </a:cxnLst>
              <a:rect l="0" t="0" r="r" b="b"/>
              <a:pathLst>
                <a:path w="8" h="19">
                  <a:moveTo>
                    <a:pt x="2" y="2"/>
                  </a:moveTo>
                  <a:cubicBezTo>
                    <a:pt x="7" y="0"/>
                    <a:pt x="8" y="3"/>
                    <a:pt x="7" y="7"/>
                  </a:cubicBezTo>
                  <a:cubicBezTo>
                    <a:pt x="6" y="12"/>
                    <a:pt x="3" y="14"/>
                    <a:pt x="3" y="19"/>
                  </a:cubicBezTo>
                  <a:cubicBezTo>
                    <a:pt x="0" y="17"/>
                    <a:pt x="2" y="15"/>
                    <a:pt x="2" y="13"/>
                  </a:cubicBezTo>
                  <a:cubicBezTo>
                    <a:pt x="2" y="8"/>
                    <a:pt x="0" y="6"/>
                    <a:pt x="0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76" name="Freeform 776"/>
            <p:cNvSpPr>
              <a:spLocks/>
            </p:cNvSpPr>
            <p:nvPr/>
          </p:nvSpPr>
          <p:spPr bwMode="auto">
            <a:xfrm>
              <a:off x="1876" y="1922"/>
              <a:ext cx="32" cy="56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5" y="11"/>
                </a:cxn>
                <a:cxn ang="0">
                  <a:pos x="14" y="23"/>
                </a:cxn>
                <a:cxn ang="0">
                  <a:pos x="0" y="27"/>
                </a:cxn>
                <a:cxn ang="0">
                  <a:pos x="9" y="3"/>
                </a:cxn>
              </a:cxnLst>
              <a:rect l="0" t="0" r="r" b="b"/>
              <a:pathLst>
                <a:path w="16" h="27">
                  <a:moveTo>
                    <a:pt x="7" y="0"/>
                  </a:moveTo>
                  <a:cubicBezTo>
                    <a:pt x="10" y="4"/>
                    <a:pt x="15" y="6"/>
                    <a:pt x="15" y="11"/>
                  </a:cubicBezTo>
                  <a:cubicBezTo>
                    <a:pt x="16" y="14"/>
                    <a:pt x="15" y="21"/>
                    <a:pt x="14" y="23"/>
                  </a:cubicBezTo>
                  <a:cubicBezTo>
                    <a:pt x="12" y="27"/>
                    <a:pt x="5" y="25"/>
                    <a:pt x="0" y="27"/>
                  </a:cubicBezTo>
                  <a:cubicBezTo>
                    <a:pt x="10" y="20"/>
                    <a:pt x="11" y="14"/>
                    <a:pt x="9" y="3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77" name="Freeform 777"/>
            <p:cNvSpPr>
              <a:spLocks/>
            </p:cNvSpPr>
            <p:nvPr/>
          </p:nvSpPr>
          <p:spPr bwMode="auto">
            <a:xfrm>
              <a:off x="1888" y="1991"/>
              <a:ext cx="27" cy="36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4" y="17"/>
                </a:cxn>
                <a:cxn ang="0">
                  <a:pos x="2" y="6"/>
                </a:cxn>
              </a:cxnLst>
              <a:rect l="0" t="0" r="r" b="b"/>
              <a:pathLst>
                <a:path w="14" h="17">
                  <a:moveTo>
                    <a:pt x="0" y="6"/>
                  </a:moveTo>
                  <a:cubicBezTo>
                    <a:pt x="9" y="0"/>
                    <a:pt x="14" y="8"/>
                    <a:pt x="14" y="17"/>
                  </a:cubicBezTo>
                  <a:cubicBezTo>
                    <a:pt x="14" y="10"/>
                    <a:pt x="5" y="8"/>
                    <a:pt x="2" y="6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78" name="Freeform 778"/>
            <p:cNvSpPr>
              <a:spLocks/>
            </p:cNvSpPr>
            <p:nvPr/>
          </p:nvSpPr>
          <p:spPr bwMode="auto">
            <a:xfrm>
              <a:off x="1996" y="1504"/>
              <a:ext cx="37" cy="151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10" y="26"/>
                </a:cxn>
                <a:cxn ang="0">
                  <a:pos x="5" y="43"/>
                </a:cxn>
                <a:cxn ang="0">
                  <a:pos x="6" y="56"/>
                </a:cxn>
                <a:cxn ang="0">
                  <a:pos x="0" y="72"/>
                </a:cxn>
                <a:cxn ang="0">
                  <a:pos x="12" y="61"/>
                </a:cxn>
                <a:cxn ang="0">
                  <a:pos x="17" y="44"/>
                </a:cxn>
                <a:cxn ang="0">
                  <a:pos x="18" y="24"/>
                </a:cxn>
                <a:cxn ang="0">
                  <a:pos x="3" y="0"/>
                </a:cxn>
              </a:cxnLst>
              <a:rect l="0" t="0" r="r" b="b"/>
              <a:pathLst>
                <a:path w="19" h="72">
                  <a:moveTo>
                    <a:pt x="4" y="2"/>
                  </a:moveTo>
                  <a:cubicBezTo>
                    <a:pt x="9" y="10"/>
                    <a:pt x="11" y="17"/>
                    <a:pt x="10" y="26"/>
                  </a:cubicBezTo>
                  <a:cubicBezTo>
                    <a:pt x="9" y="32"/>
                    <a:pt x="5" y="38"/>
                    <a:pt x="5" y="43"/>
                  </a:cubicBezTo>
                  <a:cubicBezTo>
                    <a:pt x="4" y="48"/>
                    <a:pt x="6" y="51"/>
                    <a:pt x="6" y="56"/>
                  </a:cubicBezTo>
                  <a:cubicBezTo>
                    <a:pt x="6" y="62"/>
                    <a:pt x="2" y="67"/>
                    <a:pt x="0" y="72"/>
                  </a:cubicBezTo>
                  <a:cubicBezTo>
                    <a:pt x="5" y="69"/>
                    <a:pt x="10" y="66"/>
                    <a:pt x="12" y="61"/>
                  </a:cubicBezTo>
                  <a:cubicBezTo>
                    <a:pt x="15" y="56"/>
                    <a:pt x="15" y="50"/>
                    <a:pt x="17" y="44"/>
                  </a:cubicBezTo>
                  <a:cubicBezTo>
                    <a:pt x="18" y="38"/>
                    <a:pt x="19" y="32"/>
                    <a:pt x="18" y="24"/>
                  </a:cubicBezTo>
                  <a:cubicBezTo>
                    <a:pt x="17" y="17"/>
                    <a:pt x="11" y="4"/>
                    <a:pt x="3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79" name="Freeform 779"/>
            <p:cNvSpPr>
              <a:spLocks/>
            </p:cNvSpPr>
            <p:nvPr/>
          </p:nvSpPr>
          <p:spPr bwMode="auto">
            <a:xfrm>
              <a:off x="2039" y="1375"/>
              <a:ext cx="49" cy="66"/>
            </a:xfrm>
            <a:custGeom>
              <a:avLst/>
              <a:gdLst/>
              <a:ahLst/>
              <a:cxnLst>
                <a:cxn ang="0">
                  <a:pos x="16" y="6"/>
                </a:cxn>
                <a:cxn ang="0">
                  <a:pos x="0" y="32"/>
                </a:cxn>
                <a:cxn ang="0">
                  <a:pos x="24" y="18"/>
                </a:cxn>
                <a:cxn ang="0">
                  <a:pos x="13" y="0"/>
                </a:cxn>
              </a:cxnLst>
              <a:rect l="0" t="0" r="r" b="b"/>
              <a:pathLst>
                <a:path w="25" h="32">
                  <a:moveTo>
                    <a:pt x="16" y="6"/>
                  </a:moveTo>
                  <a:cubicBezTo>
                    <a:pt x="19" y="18"/>
                    <a:pt x="12" y="29"/>
                    <a:pt x="0" y="32"/>
                  </a:cubicBezTo>
                  <a:cubicBezTo>
                    <a:pt x="9" y="32"/>
                    <a:pt x="21" y="30"/>
                    <a:pt x="24" y="18"/>
                  </a:cubicBezTo>
                  <a:cubicBezTo>
                    <a:pt x="25" y="12"/>
                    <a:pt x="21" y="1"/>
                    <a:pt x="13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80" name="Freeform 780"/>
            <p:cNvSpPr>
              <a:spLocks/>
            </p:cNvSpPr>
            <p:nvPr/>
          </p:nvSpPr>
          <p:spPr bwMode="auto">
            <a:xfrm>
              <a:off x="1959" y="1715"/>
              <a:ext cx="43" cy="155"/>
            </a:xfrm>
            <a:custGeom>
              <a:avLst/>
              <a:gdLst/>
              <a:ahLst/>
              <a:cxnLst>
                <a:cxn ang="0">
                  <a:pos x="5" y="8"/>
                </a:cxn>
                <a:cxn ang="0">
                  <a:pos x="10" y="45"/>
                </a:cxn>
                <a:cxn ang="0">
                  <a:pos x="3" y="55"/>
                </a:cxn>
                <a:cxn ang="0">
                  <a:pos x="3" y="74"/>
                </a:cxn>
                <a:cxn ang="0">
                  <a:pos x="8" y="63"/>
                </a:cxn>
                <a:cxn ang="0">
                  <a:pos x="19" y="45"/>
                </a:cxn>
                <a:cxn ang="0">
                  <a:pos x="16" y="18"/>
                </a:cxn>
                <a:cxn ang="0">
                  <a:pos x="4" y="0"/>
                </a:cxn>
              </a:cxnLst>
              <a:rect l="0" t="0" r="r" b="b"/>
              <a:pathLst>
                <a:path w="22" h="74">
                  <a:moveTo>
                    <a:pt x="5" y="8"/>
                  </a:moveTo>
                  <a:cubicBezTo>
                    <a:pt x="8" y="20"/>
                    <a:pt x="16" y="33"/>
                    <a:pt x="10" y="45"/>
                  </a:cubicBezTo>
                  <a:cubicBezTo>
                    <a:pt x="8" y="49"/>
                    <a:pt x="4" y="51"/>
                    <a:pt x="3" y="55"/>
                  </a:cubicBezTo>
                  <a:cubicBezTo>
                    <a:pt x="1" y="60"/>
                    <a:pt x="0" y="70"/>
                    <a:pt x="3" y="74"/>
                  </a:cubicBezTo>
                  <a:cubicBezTo>
                    <a:pt x="1" y="69"/>
                    <a:pt x="5" y="66"/>
                    <a:pt x="8" y="63"/>
                  </a:cubicBezTo>
                  <a:cubicBezTo>
                    <a:pt x="13" y="57"/>
                    <a:pt x="16" y="52"/>
                    <a:pt x="19" y="45"/>
                  </a:cubicBezTo>
                  <a:cubicBezTo>
                    <a:pt x="22" y="34"/>
                    <a:pt x="22" y="27"/>
                    <a:pt x="16" y="18"/>
                  </a:cubicBezTo>
                  <a:cubicBezTo>
                    <a:pt x="13" y="12"/>
                    <a:pt x="5" y="7"/>
                    <a:pt x="4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81" name="Freeform 781"/>
            <p:cNvSpPr>
              <a:spLocks/>
            </p:cNvSpPr>
            <p:nvPr/>
          </p:nvSpPr>
          <p:spPr bwMode="auto">
            <a:xfrm>
              <a:off x="1951" y="1926"/>
              <a:ext cx="70" cy="147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25" y="27"/>
                </a:cxn>
                <a:cxn ang="0">
                  <a:pos x="23" y="45"/>
                </a:cxn>
                <a:cxn ang="0">
                  <a:pos x="0" y="68"/>
                </a:cxn>
                <a:cxn ang="0">
                  <a:pos x="35" y="38"/>
                </a:cxn>
                <a:cxn ang="0">
                  <a:pos x="26" y="13"/>
                </a:cxn>
                <a:cxn ang="0">
                  <a:pos x="10" y="0"/>
                </a:cxn>
              </a:cxnLst>
              <a:rect l="0" t="0" r="r" b="b"/>
              <a:pathLst>
                <a:path w="36" h="70">
                  <a:moveTo>
                    <a:pt x="12" y="5"/>
                  </a:moveTo>
                  <a:cubicBezTo>
                    <a:pt x="18" y="11"/>
                    <a:pt x="24" y="18"/>
                    <a:pt x="25" y="27"/>
                  </a:cubicBezTo>
                  <a:cubicBezTo>
                    <a:pt x="26" y="33"/>
                    <a:pt x="24" y="40"/>
                    <a:pt x="23" y="45"/>
                  </a:cubicBezTo>
                  <a:cubicBezTo>
                    <a:pt x="20" y="56"/>
                    <a:pt x="12" y="66"/>
                    <a:pt x="0" y="68"/>
                  </a:cubicBezTo>
                  <a:cubicBezTo>
                    <a:pt x="15" y="70"/>
                    <a:pt x="34" y="52"/>
                    <a:pt x="35" y="38"/>
                  </a:cubicBezTo>
                  <a:cubicBezTo>
                    <a:pt x="36" y="29"/>
                    <a:pt x="32" y="19"/>
                    <a:pt x="26" y="13"/>
                  </a:cubicBezTo>
                  <a:cubicBezTo>
                    <a:pt x="22" y="8"/>
                    <a:pt x="13" y="4"/>
                    <a:pt x="10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82" name="Freeform 782"/>
            <p:cNvSpPr>
              <a:spLocks/>
            </p:cNvSpPr>
            <p:nvPr/>
          </p:nvSpPr>
          <p:spPr bwMode="auto">
            <a:xfrm>
              <a:off x="2106" y="1237"/>
              <a:ext cx="43" cy="77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14" y="22"/>
                </a:cxn>
                <a:cxn ang="0">
                  <a:pos x="11" y="10"/>
                </a:cxn>
                <a:cxn ang="0">
                  <a:pos x="8" y="0"/>
                </a:cxn>
                <a:cxn ang="0">
                  <a:pos x="21" y="25"/>
                </a:cxn>
                <a:cxn ang="0">
                  <a:pos x="14" y="35"/>
                </a:cxn>
                <a:cxn ang="0">
                  <a:pos x="2" y="36"/>
                </a:cxn>
              </a:cxnLst>
              <a:rect l="0" t="0" r="r" b="b"/>
              <a:pathLst>
                <a:path w="22" h="37">
                  <a:moveTo>
                    <a:pt x="0" y="35"/>
                  </a:moveTo>
                  <a:cubicBezTo>
                    <a:pt x="7" y="33"/>
                    <a:pt x="12" y="30"/>
                    <a:pt x="14" y="22"/>
                  </a:cubicBezTo>
                  <a:cubicBezTo>
                    <a:pt x="14" y="17"/>
                    <a:pt x="13" y="14"/>
                    <a:pt x="11" y="10"/>
                  </a:cubicBezTo>
                  <a:cubicBezTo>
                    <a:pt x="10" y="7"/>
                    <a:pt x="10" y="2"/>
                    <a:pt x="8" y="0"/>
                  </a:cubicBezTo>
                  <a:cubicBezTo>
                    <a:pt x="13" y="7"/>
                    <a:pt x="22" y="15"/>
                    <a:pt x="21" y="25"/>
                  </a:cubicBezTo>
                  <a:cubicBezTo>
                    <a:pt x="20" y="29"/>
                    <a:pt x="18" y="33"/>
                    <a:pt x="14" y="35"/>
                  </a:cubicBezTo>
                  <a:cubicBezTo>
                    <a:pt x="10" y="37"/>
                    <a:pt x="6" y="35"/>
                    <a:pt x="2" y="36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83" name="Freeform 783"/>
            <p:cNvSpPr>
              <a:spLocks/>
            </p:cNvSpPr>
            <p:nvPr/>
          </p:nvSpPr>
          <p:spPr bwMode="auto">
            <a:xfrm>
              <a:off x="1990" y="1191"/>
              <a:ext cx="45" cy="73"/>
            </a:xfrm>
            <a:custGeom>
              <a:avLst/>
              <a:gdLst/>
              <a:ahLst/>
              <a:cxnLst>
                <a:cxn ang="0">
                  <a:pos x="11" y="35"/>
                </a:cxn>
                <a:cxn ang="0">
                  <a:pos x="23" y="3"/>
                </a:cxn>
                <a:cxn ang="0">
                  <a:pos x="4" y="9"/>
                </a:cxn>
                <a:cxn ang="0">
                  <a:pos x="9" y="33"/>
                </a:cxn>
              </a:cxnLst>
              <a:rect l="0" t="0" r="r" b="b"/>
              <a:pathLst>
                <a:path w="23" h="35">
                  <a:moveTo>
                    <a:pt x="11" y="35"/>
                  </a:moveTo>
                  <a:cubicBezTo>
                    <a:pt x="10" y="21"/>
                    <a:pt x="13" y="13"/>
                    <a:pt x="23" y="3"/>
                  </a:cubicBezTo>
                  <a:cubicBezTo>
                    <a:pt x="16" y="0"/>
                    <a:pt x="8" y="3"/>
                    <a:pt x="4" y="9"/>
                  </a:cubicBezTo>
                  <a:cubicBezTo>
                    <a:pt x="0" y="16"/>
                    <a:pt x="4" y="27"/>
                    <a:pt x="9" y="3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84" name="Freeform 784"/>
            <p:cNvSpPr>
              <a:spLocks/>
            </p:cNvSpPr>
            <p:nvPr/>
          </p:nvSpPr>
          <p:spPr bwMode="auto">
            <a:xfrm>
              <a:off x="2078" y="1270"/>
              <a:ext cx="33" cy="44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12" y="13"/>
                </a:cxn>
                <a:cxn ang="0">
                  <a:pos x="15" y="0"/>
                </a:cxn>
              </a:cxnLst>
              <a:rect l="0" t="0" r="r" b="b"/>
              <a:pathLst>
                <a:path w="17" h="21">
                  <a:moveTo>
                    <a:pt x="7" y="1"/>
                  </a:moveTo>
                  <a:cubicBezTo>
                    <a:pt x="0" y="7"/>
                    <a:pt x="2" y="21"/>
                    <a:pt x="12" y="13"/>
                  </a:cubicBezTo>
                  <a:cubicBezTo>
                    <a:pt x="15" y="11"/>
                    <a:pt x="17" y="3"/>
                    <a:pt x="15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85" name="Freeform 785"/>
            <p:cNvSpPr>
              <a:spLocks/>
            </p:cNvSpPr>
            <p:nvPr/>
          </p:nvSpPr>
          <p:spPr bwMode="auto">
            <a:xfrm>
              <a:off x="2008" y="1395"/>
              <a:ext cx="29" cy="2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8" y="11"/>
                </a:cxn>
                <a:cxn ang="0">
                  <a:pos x="14" y="2"/>
                </a:cxn>
              </a:cxnLst>
              <a:rect l="0" t="0" r="r" b="b"/>
              <a:pathLst>
                <a:path w="15" h="11">
                  <a:moveTo>
                    <a:pt x="8" y="0"/>
                  </a:moveTo>
                  <a:cubicBezTo>
                    <a:pt x="4" y="4"/>
                    <a:pt x="0" y="11"/>
                    <a:pt x="8" y="11"/>
                  </a:cubicBezTo>
                  <a:cubicBezTo>
                    <a:pt x="15" y="11"/>
                    <a:pt x="15" y="7"/>
                    <a:pt x="14" y="2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86" name="Freeform 786"/>
            <p:cNvSpPr>
              <a:spLocks/>
            </p:cNvSpPr>
            <p:nvPr/>
          </p:nvSpPr>
          <p:spPr bwMode="auto">
            <a:xfrm>
              <a:off x="1925" y="1324"/>
              <a:ext cx="38" cy="65"/>
            </a:xfrm>
            <a:custGeom>
              <a:avLst/>
              <a:gdLst/>
              <a:ahLst/>
              <a:cxnLst>
                <a:cxn ang="0">
                  <a:pos x="19" y="1"/>
                </a:cxn>
                <a:cxn ang="0">
                  <a:pos x="5" y="31"/>
                </a:cxn>
                <a:cxn ang="0">
                  <a:pos x="2" y="9"/>
                </a:cxn>
                <a:cxn ang="0">
                  <a:pos x="14" y="0"/>
                </a:cxn>
              </a:cxnLst>
              <a:rect l="0" t="0" r="r" b="b"/>
              <a:pathLst>
                <a:path w="19" h="31">
                  <a:moveTo>
                    <a:pt x="19" y="1"/>
                  </a:moveTo>
                  <a:cubicBezTo>
                    <a:pt x="7" y="3"/>
                    <a:pt x="4" y="21"/>
                    <a:pt x="5" y="31"/>
                  </a:cubicBezTo>
                  <a:cubicBezTo>
                    <a:pt x="4" y="23"/>
                    <a:pt x="0" y="17"/>
                    <a:pt x="2" y="9"/>
                  </a:cubicBezTo>
                  <a:cubicBezTo>
                    <a:pt x="4" y="3"/>
                    <a:pt x="8" y="2"/>
                    <a:pt x="14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87" name="Freeform 787"/>
            <p:cNvSpPr>
              <a:spLocks/>
            </p:cNvSpPr>
            <p:nvPr/>
          </p:nvSpPr>
          <p:spPr bwMode="auto">
            <a:xfrm>
              <a:off x="1863" y="1479"/>
              <a:ext cx="25" cy="13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" y="31"/>
                </a:cxn>
                <a:cxn ang="0">
                  <a:pos x="11" y="39"/>
                </a:cxn>
                <a:cxn ang="0">
                  <a:pos x="9" y="43"/>
                </a:cxn>
                <a:cxn ang="0">
                  <a:pos x="11" y="65"/>
                </a:cxn>
                <a:cxn ang="0">
                  <a:pos x="0" y="33"/>
                </a:cxn>
                <a:cxn ang="0">
                  <a:pos x="7" y="3"/>
                </a:cxn>
              </a:cxnLst>
              <a:rect l="0" t="0" r="r" b="b"/>
              <a:pathLst>
                <a:path w="13" h="65">
                  <a:moveTo>
                    <a:pt x="13" y="0"/>
                  </a:moveTo>
                  <a:cubicBezTo>
                    <a:pt x="7" y="10"/>
                    <a:pt x="3" y="20"/>
                    <a:pt x="7" y="31"/>
                  </a:cubicBezTo>
                  <a:cubicBezTo>
                    <a:pt x="8" y="34"/>
                    <a:pt x="11" y="36"/>
                    <a:pt x="11" y="39"/>
                  </a:cubicBezTo>
                  <a:cubicBezTo>
                    <a:pt x="11" y="41"/>
                    <a:pt x="10" y="41"/>
                    <a:pt x="9" y="43"/>
                  </a:cubicBezTo>
                  <a:cubicBezTo>
                    <a:pt x="8" y="51"/>
                    <a:pt x="9" y="57"/>
                    <a:pt x="11" y="65"/>
                  </a:cubicBezTo>
                  <a:cubicBezTo>
                    <a:pt x="4" y="54"/>
                    <a:pt x="1" y="45"/>
                    <a:pt x="0" y="33"/>
                  </a:cubicBezTo>
                  <a:cubicBezTo>
                    <a:pt x="0" y="24"/>
                    <a:pt x="0" y="9"/>
                    <a:pt x="7" y="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88" name="Freeform 788"/>
            <p:cNvSpPr>
              <a:spLocks/>
            </p:cNvSpPr>
            <p:nvPr/>
          </p:nvSpPr>
          <p:spPr bwMode="auto">
            <a:xfrm>
              <a:off x="1966" y="1519"/>
              <a:ext cx="24" cy="71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0" y="19"/>
                </a:cxn>
                <a:cxn ang="0">
                  <a:pos x="5" y="34"/>
                </a:cxn>
                <a:cxn ang="0">
                  <a:pos x="8" y="18"/>
                </a:cxn>
                <a:cxn ang="0">
                  <a:pos x="7" y="0"/>
                </a:cxn>
              </a:cxnLst>
              <a:rect l="0" t="0" r="r" b="b"/>
              <a:pathLst>
                <a:path w="12" h="34">
                  <a:moveTo>
                    <a:pt x="5" y="2"/>
                  </a:moveTo>
                  <a:cubicBezTo>
                    <a:pt x="6" y="9"/>
                    <a:pt x="1" y="13"/>
                    <a:pt x="0" y="19"/>
                  </a:cubicBezTo>
                  <a:cubicBezTo>
                    <a:pt x="0" y="24"/>
                    <a:pt x="5" y="28"/>
                    <a:pt x="5" y="34"/>
                  </a:cubicBezTo>
                  <a:cubicBezTo>
                    <a:pt x="8" y="29"/>
                    <a:pt x="7" y="23"/>
                    <a:pt x="8" y="18"/>
                  </a:cubicBezTo>
                  <a:cubicBezTo>
                    <a:pt x="11" y="10"/>
                    <a:pt x="12" y="7"/>
                    <a:pt x="7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89" name="Freeform 789"/>
            <p:cNvSpPr>
              <a:spLocks/>
            </p:cNvSpPr>
            <p:nvPr/>
          </p:nvSpPr>
          <p:spPr bwMode="auto">
            <a:xfrm>
              <a:off x="1823" y="1696"/>
              <a:ext cx="53" cy="10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10" y="31"/>
                </a:cxn>
                <a:cxn ang="0">
                  <a:pos x="8" y="50"/>
                </a:cxn>
                <a:cxn ang="0">
                  <a:pos x="0" y="20"/>
                </a:cxn>
                <a:cxn ang="0">
                  <a:pos x="27" y="0"/>
                </a:cxn>
              </a:cxnLst>
              <a:rect l="0" t="0" r="r" b="b"/>
              <a:pathLst>
                <a:path w="27" h="50">
                  <a:moveTo>
                    <a:pt x="26" y="2"/>
                  </a:moveTo>
                  <a:cubicBezTo>
                    <a:pt x="15" y="10"/>
                    <a:pt x="11" y="18"/>
                    <a:pt x="10" y="31"/>
                  </a:cubicBezTo>
                  <a:cubicBezTo>
                    <a:pt x="10" y="37"/>
                    <a:pt x="7" y="43"/>
                    <a:pt x="8" y="50"/>
                  </a:cubicBezTo>
                  <a:cubicBezTo>
                    <a:pt x="2" y="40"/>
                    <a:pt x="0" y="31"/>
                    <a:pt x="0" y="20"/>
                  </a:cubicBezTo>
                  <a:cubicBezTo>
                    <a:pt x="1" y="4"/>
                    <a:pt x="14" y="3"/>
                    <a:pt x="27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90" name="Freeform 790"/>
            <p:cNvSpPr>
              <a:spLocks/>
            </p:cNvSpPr>
            <p:nvPr/>
          </p:nvSpPr>
          <p:spPr bwMode="auto">
            <a:xfrm>
              <a:off x="1937" y="1755"/>
              <a:ext cx="33" cy="52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5" y="16"/>
                </a:cxn>
                <a:cxn ang="0">
                  <a:pos x="0" y="25"/>
                </a:cxn>
                <a:cxn ang="0">
                  <a:pos x="5" y="16"/>
                </a:cxn>
                <a:cxn ang="0">
                  <a:pos x="9" y="3"/>
                </a:cxn>
              </a:cxnLst>
              <a:rect l="0" t="0" r="r" b="b"/>
              <a:pathLst>
                <a:path w="17" h="25">
                  <a:moveTo>
                    <a:pt x="12" y="0"/>
                  </a:moveTo>
                  <a:cubicBezTo>
                    <a:pt x="12" y="5"/>
                    <a:pt x="17" y="10"/>
                    <a:pt x="15" y="16"/>
                  </a:cubicBezTo>
                  <a:cubicBezTo>
                    <a:pt x="13" y="21"/>
                    <a:pt x="5" y="25"/>
                    <a:pt x="0" y="25"/>
                  </a:cubicBezTo>
                  <a:cubicBezTo>
                    <a:pt x="2" y="22"/>
                    <a:pt x="4" y="19"/>
                    <a:pt x="5" y="16"/>
                  </a:cubicBezTo>
                  <a:cubicBezTo>
                    <a:pt x="6" y="12"/>
                    <a:pt x="5" y="6"/>
                    <a:pt x="9" y="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91" name="Freeform 791"/>
            <p:cNvSpPr>
              <a:spLocks/>
            </p:cNvSpPr>
            <p:nvPr/>
          </p:nvSpPr>
          <p:spPr bwMode="auto">
            <a:xfrm>
              <a:off x="1925" y="1951"/>
              <a:ext cx="36" cy="61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6" y="19"/>
                </a:cxn>
                <a:cxn ang="0">
                  <a:pos x="9" y="24"/>
                </a:cxn>
                <a:cxn ang="0">
                  <a:pos x="10" y="28"/>
                </a:cxn>
                <a:cxn ang="0">
                  <a:pos x="18" y="22"/>
                </a:cxn>
                <a:cxn ang="0">
                  <a:pos x="13" y="5"/>
                </a:cxn>
              </a:cxnLst>
              <a:rect l="0" t="0" r="r" b="b"/>
              <a:pathLst>
                <a:path w="18" h="29">
                  <a:moveTo>
                    <a:pt x="12" y="1"/>
                  </a:moveTo>
                  <a:cubicBezTo>
                    <a:pt x="0" y="0"/>
                    <a:pt x="2" y="12"/>
                    <a:pt x="6" y="19"/>
                  </a:cubicBezTo>
                  <a:cubicBezTo>
                    <a:pt x="7" y="21"/>
                    <a:pt x="8" y="23"/>
                    <a:pt x="9" y="24"/>
                  </a:cubicBezTo>
                  <a:cubicBezTo>
                    <a:pt x="9" y="25"/>
                    <a:pt x="9" y="28"/>
                    <a:pt x="10" y="28"/>
                  </a:cubicBezTo>
                  <a:cubicBezTo>
                    <a:pt x="13" y="29"/>
                    <a:pt x="15" y="24"/>
                    <a:pt x="18" y="22"/>
                  </a:cubicBezTo>
                  <a:cubicBezTo>
                    <a:pt x="15" y="17"/>
                    <a:pt x="13" y="11"/>
                    <a:pt x="13" y="5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92" name="Freeform 792"/>
            <p:cNvSpPr>
              <a:spLocks/>
            </p:cNvSpPr>
            <p:nvPr/>
          </p:nvSpPr>
          <p:spPr bwMode="auto">
            <a:xfrm>
              <a:off x="1796" y="1905"/>
              <a:ext cx="43" cy="8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12" y="18"/>
                </a:cxn>
                <a:cxn ang="0">
                  <a:pos x="18" y="40"/>
                </a:cxn>
                <a:cxn ang="0">
                  <a:pos x="14" y="33"/>
                </a:cxn>
                <a:cxn ang="0">
                  <a:pos x="5" y="25"/>
                </a:cxn>
                <a:cxn ang="0">
                  <a:pos x="16" y="4"/>
                </a:cxn>
              </a:cxnLst>
              <a:rect l="0" t="0" r="r" b="b"/>
              <a:pathLst>
                <a:path w="22" h="40">
                  <a:moveTo>
                    <a:pt x="22" y="0"/>
                  </a:moveTo>
                  <a:cubicBezTo>
                    <a:pt x="14" y="2"/>
                    <a:pt x="11" y="11"/>
                    <a:pt x="12" y="18"/>
                  </a:cubicBezTo>
                  <a:cubicBezTo>
                    <a:pt x="13" y="26"/>
                    <a:pt x="21" y="31"/>
                    <a:pt x="18" y="40"/>
                  </a:cubicBezTo>
                  <a:cubicBezTo>
                    <a:pt x="16" y="38"/>
                    <a:pt x="15" y="35"/>
                    <a:pt x="14" y="33"/>
                  </a:cubicBezTo>
                  <a:cubicBezTo>
                    <a:pt x="11" y="30"/>
                    <a:pt x="7" y="28"/>
                    <a:pt x="5" y="25"/>
                  </a:cubicBezTo>
                  <a:cubicBezTo>
                    <a:pt x="0" y="18"/>
                    <a:pt x="10" y="7"/>
                    <a:pt x="16" y="4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93" name="Freeform 793"/>
            <p:cNvSpPr>
              <a:spLocks/>
            </p:cNvSpPr>
            <p:nvPr/>
          </p:nvSpPr>
          <p:spPr bwMode="auto">
            <a:xfrm>
              <a:off x="1833" y="2277"/>
              <a:ext cx="45" cy="71"/>
            </a:xfrm>
            <a:custGeom>
              <a:avLst/>
              <a:gdLst/>
              <a:ahLst/>
              <a:cxnLst>
                <a:cxn ang="0">
                  <a:pos x="21" y="4"/>
                </a:cxn>
                <a:cxn ang="0">
                  <a:pos x="14" y="34"/>
                </a:cxn>
                <a:cxn ang="0">
                  <a:pos x="2" y="28"/>
                </a:cxn>
                <a:cxn ang="0">
                  <a:pos x="10" y="10"/>
                </a:cxn>
                <a:cxn ang="0">
                  <a:pos x="23" y="0"/>
                </a:cxn>
              </a:cxnLst>
              <a:rect l="0" t="0" r="r" b="b"/>
              <a:pathLst>
                <a:path w="23" h="34">
                  <a:moveTo>
                    <a:pt x="21" y="4"/>
                  </a:moveTo>
                  <a:cubicBezTo>
                    <a:pt x="12" y="10"/>
                    <a:pt x="14" y="25"/>
                    <a:pt x="14" y="34"/>
                  </a:cubicBezTo>
                  <a:cubicBezTo>
                    <a:pt x="10" y="32"/>
                    <a:pt x="4" y="31"/>
                    <a:pt x="2" y="28"/>
                  </a:cubicBezTo>
                  <a:cubicBezTo>
                    <a:pt x="0" y="23"/>
                    <a:pt x="7" y="13"/>
                    <a:pt x="10" y="10"/>
                  </a:cubicBezTo>
                  <a:cubicBezTo>
                    <a:pt x="13" y="6"/>
                    <a:pt x="18" y="1"/>
                    <a:pt x="23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94" name="Freeform 794"/>
            <p:cNvSpPr>
              <a:spLocks/>
            </p:cNvSpPr>
            <p:nvPr/>
          </p:nvSpPr>
          <p:spPr bwMode="auto">
            <a:xfrm>
              <a:off x="1833" y="2386"/>
              <a:ext cx="43" cy="59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3" y="28"/>
                </a:cxn>
                <a:cxn ang="0">
                  <a:pos x="3" y="6"/>
                </a:cxn>
              </a:cxnLst>
              <a:rect l="0" t="0" r="r" b="b"/>
              <a:pathLst>
                <a:path w="22" h="28">
                  <a:moveTo>
                    <a:pt x="0" y="3"/>
                  </a:moveTo>
                  <a:cubicBezTo>
                    <a:pt x="22" y="0"/>
                    <a:pt x="2" y="19"/>
                    <a:pt x="13" y="28"/>
                  </a:cubicBezTo>
                  <a:cubicBezTo>
                    <a:pt x="10" y="22"/>
                    <a:pt x="0" y="14"/>
                    <a:pt x="3" y="6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95" name="Freeform 795"/>
            <p:cNvSpPr>
              <a:spLocks/>
            </p:cNvSpPr>
            <p:nvPr/>
          </p:nvSpPr>
          <p:spPr bwMode="auto">
            <a:xfrm>
              <a:off x="1859" y="2522"/>
              <a:ext cx="19" cy="48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10" y="22"/>
                </a:cxn>
                <a:cxn ang="0">
                  <a:pos x="0" y="23"/>
                </a:cxn>
                <a:cxn ang="0">
                  <a:pos x="8" y="0"/>
                </a:cxn>
              </a:cxnLst>
              <a:rect l="0" t="0" r="r" b="b"/>
              <a:pathLst>
                <a:path w="10" h="23">
                  <a:moveTo>
                    <a:pt x="10" y="2"/>
                  </a:moveTo>
                  <a:cubicBezTo>
                    <a:pt x="6" y="7"/>
                    <a:pt x="8" y="16"/>
                    <a:pt x="10" y="22"/>
                  </a:cubicBezTo>
                  <a:cubicBezTo>
                    <a:pt x="7" y="18"/>
                    <a:pt x="3" y="20"/>
                    <a:pt x="0" y="23"/>
                  </a:cubicBezTo>
                  <a:cubicBezTo>
                    <a:pt x="0" y="15"/>
                    <a:pt x="2" y="5"/>
                    <a:pt x="8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96" name="Freeform 796"/>
            <p:cNvSpPr>
              <a:spLocks/>
            </p:cNvSpPr>
            <p:nvPr/>
          </p:nvSpPr>
          <p:spPr bwMode="auto">
            <a:xfrm>
              <a:off x="1959" y="2536"/>
              <a:ext cx="21" cy="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20"/>
                </a:cxn>
                <a:cxn ang="0">
                  <a:pos x="11" y="13"/>
                </a:cxn>
                <a:cxn ang="0">
                  <a:pos x="6" y="1"/>
                </a:cxn>
              </a:cxnLst>
              <a:rect l="0" t="0" r="r" b="b"/>
              <a:pathLst>
                <a:path w="11" h="20">
                  <a:moveTo>
                    <a:pt x="0" y="0"/>
                  </a:moveTo>
                  <a:cubicBezTo>
                    <a:pt x="1" y="7"/>
                    <a:pt x="0" y="14"/>
                    <a:pt x="1" y="20"/>
                  </a:cubicBezTo>
                  <a:cubicBezTo>
                    <a:pt x="4" y="18"/>
                    <a:pt x="8" y="15"/>
                    <a:pt x="11" y="13"/>
                  </a:cubicBezTo>
                  <a:cubicBezTo>
                    <a:pt x="9" y="9"/>
                    <a:pt x="6" y="5"/>
                    <a:pt x="6" y="1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97" name="Freeform 797"/>
            <p:cNvSpPr>
              <a:spLocks/>
            </p:cNvSpPr>
            <p:nvPr/>
          </p:nvSpPr>
          <p:spPr bwMode="auto">
            <a:xfrm>
              <a:off x="1966" y="2605"/>
              <a:ext cx="38" cy="6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" y="29"/>
                </a:cxn>
                <a:cxn ang="0">
                  <a:pos x="10" y="0"/>
                </a:cxn>
              </a:cxnLst>
              <a:rect l="0" t="0" r="r" b="b"/>
              <a:pathLst>
                <a:path w="19" h="29">
                  <a:moveTo>
                    <a:pt x="0" y="5"/>
                  </a:moveTo>
                  <a:cubicBezTo>
                    <a:pt x="4" y="13"/>
                    <a:pt x="1" y="21"/>
                    <a:pt x="3" y="29"/>
                  </a:cubicBezTo>
                  <a:cubicBezTo>
                    <a:pt x="19" y="27"/>
                    <a:pt x="16" y="10"/>
                    <a:pt x="10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98" name="Freeform 798"/>
            <p:cNvSpPr>
              <a:spLocks/>
            </p:cNvSpPr>
            <p:nvPr/>
          </p:nvSpPr>
          <p:spPr bwMode="auto">
            <a:xfrm>
              <a:off x="1947" y="2369"/>
              <a:ext cx="23" cy="4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4" y="22"/>
                </a:cxn>
                <a:cxn ang="0">
                  <a:pos x="6" y="0"/>
                </a:cxn>
              </a:cxnLst>
              <a:rect l="0" t="0" r="r" b="b"/>
              <a:pathLst>
                <a:path w="12" h="22">
                  <a:moveTo>
                    <a:pt x="0" y="2"/>
                  </a:moveTo>
                  <a:cubicBezTo>
                    <a:pt x="2" y="9"/>
                    <a:pt x="1" y="16"/>
                    <a:pt x="4" y="22"/>
                  </a:cubicBezTo>
                  <a:cubicBezTo>
                    <a:pt x="12" y="19"/>
                    <a:pt x="10" y="6"/>
                    <a:pt x="6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1999" name="Freeform 799"/>
            <p:cNvSpPr>
              <a:spLocks/>
            </p:cNvSpPr>
            <p:nvPr/>
          </p:nvSpPr>
          <p:spPr bwMode="auto">
            <a:xfrm>
              <a:off x="1929" y="2302"/>
              <a:ext cx="24" cy="4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" y="8"/>
                </a:cxn>
                <a:cxn ang="0">
                  <a:pos x="11" y="20"/>
                </a:cxn>
                <a:cxn ang="0">
                  <a:pos x="12" y="19"/>
                </a:cxn>
              </a:cxnLst>
              <a:rect l="0" t="0" r="r" b="b"/>
              <a:pathLst>
                <a:path w="12" h="20">
                  <a:moveTo>
                    <a:pt x="4" y="0"/>
                  </a:moveTo>
                  <a:cubicBezTo>
                    <a:pt x="1" y="4"/>
                    <a:pt x="0" y="4"/>
                    <a:pt x="1" y="8"/>
                  </a:cubicBezTo>
                  <a:cubicBezTo>
                    <a:pt x="2" y="10"/>
                    <a:pt x="9" y="20"/>
                    <a:pt x="11" y="20"/>
                  </a:cubicBezTo>
                  <a:cubicBezTo>
                    <a:pt x="12" y="20"/>
                    <a:pt x="12" y="19"/>
                    <a:pt x="12" y="19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00" name="Freeform 800"/>
            <p:cNvSpPr>
              <a:spLocks/>
            </p:cNvSpPr>
            <p:nvPr/>
          </p:nvSpPr>
          <p:spPr bwMode="auto">
            <a:xfrm>
              <a:off x="1890" y="2806"/>
              <a:ext cx="35" cy="38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3" y="18"/>
                </a:cxn>
                <a:cxn ang="0">
                  <a:pos x="18" y="14"/>
                </a:cxn>
                <a:cxn ang="0">
                  <a:pos x="11" y="0"/>
                </a:cxn>
              </a:cxnLst>
              <a:rect l="0" t="0" r="r" b="b"/>
              <a:pathLst>
                <a:path w="18" h="18">
                  <a:moveTo>
                    <a:pt x="6" y="1"/>
                  </a:moveTo>
                  <a:cubicBezTo>
                    <a:pt x="4" y="5"/>
                    <a:pt x="0" y="15"/>
                    <a:pt x="3" y="18"/>
                  </a:cubicBezTo>
                  <a:cubicBezTo>
                    <a:pt x="7" y="13"/>
                    <a:pt x="12" y="14"/>
                    <a:pt x="18" y="14"/>
                  </a:cubicBezTo>
                  <a:cubicBezTo>
                    <a:pt x="15" y="10"/>
                    <a:pt x="10" y="5"/>
                    <a:pt x="11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01" name="Freeform 801"/>
            <p:cNvSpPr>
              <a:spLocks/>
            </p:cNvSpPr>
            <p:nvPr/>
          </p:nvSpPr>
          <p:spPr bwMode="auto">
            <a:xfrm>
              <a:off x="1912" y="2885"/>
              <a:ext cx="47" cy="46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4" y="12"/>
                </a:cxn>
                <a:cxn ang="0">
                  <a:pos x="13" y="19"/>
                </a:cxn>
                <a:cxn ang="0">
                  <a:pos x="24" y="21"/>
                </a:cxn>
                <a:cxn ang="0">
                  <a:pos x="14" y="0"/>
                </a:cxn>
              </a:cxnLst>
              <a:rect l="0" t="0" r="r" b="b"/>
              <a:pathLst>
                <a:path w="24" h="22">
                  <a:moveTo>
                    <a:pt x="11" y="0"/>
                  </a:moveTo>
                  <a:cubicBezTo>
                    <a:pt x="9" y="5"/>
                    <a:pt x="0" y="5"/>
                    <a:pt x="4" y="12"/>
                  </a:cubicBezTo>
                  <a:cubicBezTo>
                    <a:pt x="5" y="14"/>
                    <a:pt x="11" y="17"/>
                    <a:pt x="13" y="19"/>
                  </a:cubicBezTo>
                  <a:cubicBezTo>
                    <a:pt x="17" y="21"/>
                    <a:pt x="20" y="22"/>
                    <a:pt x="24" y="21"/>
                  </a:cubicBezTo>
                  <a:cubicBezTo>
                    <a:pt x="19" y="18"/>
                    <a:pt x="7" y="7"/>
                    <a:pt x="14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02" name="Freeform 802"/>
            <p:cNvSpPr>
              <a:spLocks/>
            </p:cNvSpPr>
            <p:nvPr/>
          </p:nvSpPr>
          <p:spPr bwMode="auto">
            <a:xfrm>
              <a:off x="2004" y="2823"/>
              <a:ext cx="29" cy="67"/>
            </a:xfrm>
            <a:custGeom>
              <a:avLst/>
              <a:gdLst/>
              <a:ahLst/>
              <a:cxnLst>
                <a:cxn ang="0">
                  <a:pos x="3" y="1"/>
                </a:cxn>
                <a:cxn ang="0">
                  <a:pos x="2" y="15"/>
                </a:cxn>
                <a:cxn ang="0">
                  <a:pos x="10" y="22"/>
                </a:cxn>
                <a:cxn ang="0">
                  <a:pos x="15" y="32"/>
                </a:cxn>
                <a:cxn ang="0">
                  <a:pos x="12" y="21"/>
                </a:cxn>
                <a:cxn ang="0">
                  <a:pos x="14" y="10"/>
                </a:cxn>
                <a:cxn ang="0">
                  <a:pos x="7" y="0"/>
                </a:cxn>
              </a:cxnLst>
              <a:rect l="0" t="0" r="r" b="b"/>
              <a:pathLst>
                <a:path w="15" h="32">
                  <a:moveTo>
                    <a:pt x="3" y="1"/>
                  </a:moveTo>
                  <a:cubicBezTo>
                    <a:pt x="2" y="6"/>
                    <a:pt x="0" y="10"/>
                    <a:pt x="2" y="15"/>
                  </a:cubicBezTo>
                  <a:cubicBezTo>
                    <a:pt x="4" y="18"/>
                    <a:pt x="8" y="19"/>
                    <a:pt x="10" y="22"/>
                  </a:cubicBezTo>
                  <a:cubicBezTo>
                    <a:pt x="12" y="25"/>
                    <a:pt x="13" y="29"/>
                    <a:pt x="15" y="32"/>
                  </a:cubicBezTo>
                  <a:cubicBezTo>
                    <a:pt x="15" y="28"/>
                    <a:pt x="12" y="25"/>
                    <a:pt x="12" y="21"/>
                  </a:cubicBezTo>
                  <a:cubicBezTo>
                    <a:pt x="12" y="17"/>
                    <a:pt x="14" y="13"/>
                    <a:pt x="14" y="10"/>
                  </a:cubicBezTo>
                  <a:cubicBezTo>
                    <a:pt x="15" y="5"/>
                    <a:pt x="13" y="1"/>
                    <a:pt x="7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03" name="Freeform 803"/>
            <p:cNvSpPr>
              <a:spLocks/>
            </p:cNvSpPr>
            <p:nvPr/>
          </p:nvSpPr>
          <p:spPr bwMode="auto">
            <a:xfrm>
              <a:off x="2004" y="2760"/>
              <a:ext cx="27" cy="3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13"/>
                </a:cxn>
                <a:cxn ang="0">
                  <a:pos x="11" y="14"/>
                </a:cxn>
                <a:cxn ang="0">
                  <a:pos x="9" y="0"/>
                </a:cxn>
              </a:cxnLst>
              <a:rect l="0" t="0" r="r" b="b"/>
              <a:pathLst>
                <a:path w="14" h="15">
                  <a:moveTo>
                    <a:pt x="2" y="0"/>
                  </a:moveTo>
                  <a:cubicBezTo>
                    <a:pt x="1" y="4"/>
                    <a:pt x="0" y="9"/>
                    <a:pt x="1" y="13"/>
                  </a:cubicBezTo>
                  <a:cubicBezTo>
                    <a:pt x="3" y="13"/>
                    <a:pt x="9" y="15"/>
                    <a:pt x="11" y="14"/>
                  </a:cubicBezTo>
                  <a:cubicBezTo>
                    <a:pt x="14" y="11"/>
                    <a:pt x="10" y="3"/>
                    <a:pt x="9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04" name="Freeform 804"/>
            <p:cNvSpPr>
              <a:spLocks/>
            </p:cNvSpPr>
            <p:nvPr/>
          </p:nvSpPr>
          <p:spPr bwMode="auto">
            <a:xfrm>
              <a:off x="2064" y="3009"/>
              <a:ext cx="28" cy="3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9" y="18"/>
                </a:cxn>
                <a:cxn ang="0">
                  <a:pos x="5" y="0"/>
                </a:cxn>
              </a:cxnLst>
              <a:rect l="0" t="0" r="r" b="b"/>
              <a:pathLst>
                <a:path w="14" h="18">
                  <a:moveTo>
                    <a:pt x="0" y="4"/>
                  </a:moveTo>
                  <a:cubicBezTo>
                    <a:pt x="4" y="8"/>
                    <a:pt x="6" y="14"/>
                    <a:pt x="9" y="18"/>
                  </a:cubicBezTo>
                  <a:cubicBezTo>
                    <a:pt x="14" y="10"/>
                    <a:pt x="9" y="5"/>
                    <a:pt x="5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05" name="Freeform 805"/>
            <p:cNvSpPr>
              <a:spLocks/>
            </p:cNvSpPr>
            <p:nvPr/>
          </p:nvSpPr>
          <p:spPr bwMode="auto">
            <a:xfrm>
              <a:off x="1955" y="3005"/>
              <a:ext cx="41" cy="79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21" y="36"/>
                </a:cxn>
                <a:cxn ang="0">
                  <a:pos x="15" y="6"/>
                </a:cxn>
              </a:cxnLst>
              <a:rect l="0" t="0" r="r" b="b"/>
              <a:pathLst>
                <a:path w="21" h="38">
                  <a:moveTo>
                    <a:pt x="16" y="0"/>
                  </a:moveTo>
                  <a:cubicBezTo>
                    <a:pt x="7" y="10"/>
                    <a:pt x="0" y="38"/>
                    <a:pt x="21" y="36"/>
                  </a:cubicBezTo>
                  <a:cubicBezTo>
                    <a:pt x="14" y="28"/>
                    <a:pt x="13" y="15"/>
                    <a:pt x="15" y="6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06" name="Freeform 806"/>
            <p:cNvSpPr>
              <a:spLocks/>
            </p:cNvSpPr>
            <p:nvPr/>
          </p:nvSpPr>
          <p:spPr bwMode="auto">
            <a:xfrm>
              <a:off x="2041" y="3155"/>
              <a:ext cx="27" cy="7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4" y="30"/>
                </a:cxn>
                <a:cxn ang="0">
                  <a:pos x="14" y="29"/>
                </a:cxn>
                <a:cxn ang="0">
                  <a:pos x="7" y="3"/>
                </a:cxn>
              </a:cxnLst>
              <a:rect l="0" t="0" r="r" b="b"/>
              <a:pathLst>
                <a:path w="14" h="35">
                  <a:moveTo>
                    <a:pt x="5" y="0"/>
                  </a:moveTo>
                  <a:cubicBezTo>
                    <a:pt x="4" y="8"/>
                    <a:pt x="0" y="23"/>
                    <a:pt x="4" y="30"/>
                  </a:cubicBezTo>
                  <a:cubicBezTo>
                    <a:pt x="7" y="35"/>
                    <a:pt x="10" y="31"/>
                    <a:pt x="14" y="29"/>
                  </a:cubicBezTo>
                  <a:cubicBezTo>
                    <a:pt x="10" y="21"/>
                    <a:pt x="3" y="12"/>
                    <a:pt x="7" y="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07" name="Freeform 807"/>
            <p:cNvSpPr>
              <a:spLocks/>
            </p:cNvSpPr>
            <p:nvPr/>
          </p:nvSpPr>
          <p:spPr bwMode="auto">
            <a:xfrm>
              <a:off x="2111" y="3122"/>
              <a:ext cx="40" cy="5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8"/>
                </a:cxn>
                <a:cxn ang="0">
                  <a:pos x="13" y="24"/>
                </a:cxn>
                <a:cxn ang="0">
                  <a:pos x="20" y="11"/>
                </a:cxn>
                <a:cxn ang="0">
                  <a:pos x="14" y="0"/>
                </a:cxn>
              </a:cxnLst>
              <a:rect l="0" t="0" r="r" b="b"/>
              <a:pathLst>
                <a:path w="20" h="24">
                  <a:moveTo>
                    <a:pt x="7" y="0"/>
                  </a:moveTo>
                  <a:cubicBezTo>
                    <a:pt x="0" y="2"/>
                    <a:pt x="1" y="4"/>
                    <a:pt x="4" y="8"/>
                  </a:cubicBezTo>
                  <a:cubicBezTo>
                    <a:pt x="9" y="13"/>
                    <a:pt x="9" y="18"/>
                    <a:pt x="13" y="24"/>
                  </a:cubicBezTo>
                  <a:cubicBezTo>
                    <a:pt x="15" y="22"/>
                    <a:pt x="19" y="14"/>
                    <a:pt x="20" y="11"/>
                  </a:cubicBezTo>
                  <a:cubicBezTo>
                    <a:pt x="20" y="7"/>
                    <a:pt x="16" y="3"/>
                    <a:pt x="14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08" name="Freeform 808"/>
            <p:cNvSpPr>
              <a:spLocks/>
            </p:cNvSpPr>
            <p:nvPr/>
          </p:nvSpPr>
          <p:spPr bwMode="auto">
            <a:xfrm>
              <a:off x="2115" y="3280"/>
              <a:ext cx="47" cy="80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3" y="35"/>
                </a:cxn>
                <a:cxn ang="0">
                  <a:pos x="19" y="34"/>
                </a:cxn>
                <a:cxn ang="0">
                  <a:pos x="19" y="23"/>
                </a:cxn>
                <a:cxn ang="0">
                  <a:pos x="24" y="18"/>
                </a:cxn>
                <a:cxn ang="0">
                  <a:pos x="15" y="1"/>
                </a:cxn>
              </a:cxnLst>
              <a:rect l="0" t="0" r="r" b="b"/>
              <a:pathLst>
                <a:path w="24" h="38">
                  <a:moveTo>
                    <a:pt x="12" y="0"/>
                  </a:moveTo>
                  <a:cubicBezTo>
                    <a:pt x="10" y="11"/>
                    <a:pt x="0" y="26"/>
                    <a:pt x="13" y="35"/>
                  </a:cubicBezTo>
                  <a:cubicBezTo>
                    <a:pt x="17" y="38"/>
                    <a:pt x="18" y="38"/>
                    <a:pt x="19" y="34"/>
                  </a:cubicBezTo>
                  <a:cubicBezTo>
                    <a:pt x="20" y="31"/>
                    <a:pt x="17" y="27"/>
                    <a:pt x="19" y="23"/>
                  </a:cubicBezTo>
                  <a:cubicBezTo>
                    <a:pt x="20" y="21"/>
                    <a:pt x="22" y="19"/>
                    <a:pt x="24" y="18"/>
                  </a:cubicBezTo>
                  <a:cubicBezTo>
                    <a:pt x="21" y="14"/>
                    <a:pt x="12" y="8"/>
                    <a:pt x="15" y="1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09" name="Freeform 809"/>
            <p:cNvSpPr>
              <a:spLocks/>
            </p:cNvSpPr>
            <p:nvPr/>
          </p:nvSpPr>
          <p:spPr bwMode="auto">
            <a:xfrm>
              <a:off x="2252" y="3364"/>
              <a:ext cx="59" cy="4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5" y="17"/>
                </a:cxn>
                <a:cxn ang="0">
                  <a:pos x="30" y="13"/>
                </a:cxn>
                <a:cxn ang="0">
                  <a:pos x="7" y="0"/>
                </a:cxn>
              </a:cxnLst>
              <a:rect l="0" t="0" r="r" b="b"/>
              <a:pathLst>
                <a:path w="30" h="20">
                  <a:moveTo>
                    <a:pt x="4" y="0"/>
                  </a:moveTo>
                  <a:cubicBezTo>
                    <a:pt x="0" y="6"/>
                    <a:pt x="11" y="15"/>
                    <a:pt x="15" y="17"/>
                  </a:cubicBezTo>
                  <a:cubicBezTo>
                    <a:pt x="21" y="20"/>
                    <a:pt x="24" y="14"/>
                    <a:pt x="30" y="13"/>
                  </a:cubicBezTo>
                  <a:cubicBezTo>
                    <a:pt x="23" y="11"/>
                    <a:pt x="14" y="4"/>
                    <a:pt x="7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10" name="Freeform 810"/>
            <p:cNvSpPr>
              <a:spLocks/>
            </p:cNvSpPr>
            <p:nvPr/>
          </p:nvSpPr>
          <p:spPr bwMode="auto">
            <a:xfrm>
              <a:off x="2366" y="3404"/>
              <a:ext cx="37" cy="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9" y="5"/>
                </a:cxn>
                <a:cxn ang="0">
                  <a:pos x="13" y="16"/>
                </a:cxn>
                <a:cxn ang="0">
                  <a:pos x="2" y="3"/>
                </a:cxn>
              </a:cxnLst>
              <a:rect l="0" t="0" r="r" b="b"/>
              <a:pathLst>
                <a:path w="19" h="16">
                  <a:moveTo>
                    <a:pt x="0" y="0"/>
                  </a:moveTo>
                  <a:cubicBezTo>
                    <a:pt x="6" y="2"/>
                    <a:pt x="13" y="3"/>
                    <a:pt x="19" y="5"/>
                  </a:cubicBezTo>
                  <a:cubicBezTo>
                    <a:pt x="16" y="8"/>
                    <a:pt x="14" y="12"/>
                    <a:pt x="13" y="16"/>
                  </a:cubicBezTo>
                  <a:cubicBezTo>
                    <a:pt x="9" y="13"/>
                    <a:pt x="4" y="8"/>
                    <a:pt x="2" y="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11" name="Freeform 811"/>
            <p:cNvSpPr>
              <a:spLocks/>
            </p:cNvSpPr>
            <p:nvPr/>
          </p:nvSpPr>
          <p:spPr bwMode="auto">
            <a:xfrm>
              <a:off x="1888" y="2315"/>
              <a:ext cx="41" cy="5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6" y="14"/>
                </a:cxn>
                <a:cxn ang="0">
                  <a:pos x="20" y="21"/>
                </a:cxn>
                <a:cxn ang="0">
                  <a:pos x="2" y="25"/>
                </a:cxn>
                <a:cxn ang="0">
                  <a:pos x="3" y="13"/>
                </a:cxn>
                <a:cxn ang="0">
                  <a:pos x="4" y="0"/>
                </a:cxn>
              </a:cxnLst>
              <a:rect l="0" t="0" r="r" b="b"/>
              <a:pathLst>
                <a:path w="21" h="25">
                  <a:moveTo>
                    <a:pt x="10" y="3"/>
                  </a:moveTo>
                  <a:cubicBezTo>
                    <a:pt x="12" y="7"/>
                    <a:pt x="13" y="11"/>
                    <a:pt x="16" y="14"/>
                  </a:cubicBezTo>
                  <a:cubicBezTo>
                    <a:pt x="17" y="16"/>
                    <a:pt x="21" y="19"/>
                    <a:pt x="20" y="21"/>
                  </a:cubicBezTo>
                  <a:cubicBezTo>
                    <a:pt x="19" y="24"/>
                    <a:pt x="5" y="25"/>
                    <a:pt x="2" y="25"/>
                  </a:cubicBezTo>
                  <a:cubicBezTo>
                    <a:pt x="0" y="19"/>
                    <a:pt x="1" y="19"/>
                    <a:pt x="3" y="13"/>
                  </a:cubicBezTo>
                  <a:cubicBezTo>
                    <a:pt x="5" y="9"/>
                    <a:pt x="1" y="3"/>
                    <a:pt x="4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12" name="Freeform 812"/>
            <p:cNvSpPr>
              <a:spLocks/>
            </p:cNvSpPr>
            <p:nvPr/>
          </p:nvSpPr>
          <p:spPr bwMode="auto">
            <a:xfrm>
              <a:off x="1888" y="2380"/>
              <a:ext cx="47" cy="65"/>
            </a:xfrm>
            <a:custGeom>
              <a:avLst/>
              <a:gdLst/>
              <a:ahLst/>
              <a:cxnLst>
                <a:cxn ang="0">
                  <a:pos x="1" y="7"/>
                </a:cxn>
                <a:cxn ang="0">
                  <a:pos x="20" y="0"/>
                </a:cxn>
                <a:cxn ang="0">
                  <a:pos x="11" y="31"/>
                </a:cxn>
                <a:cxn ang="0">
                  <a:pos x="7" y="18"/>
                </a:cxn>
                <a:cxn ang="0">
                  <a:pos x="0" y="7"/>
                </a:cxn>
              </a:cxnLst>
              <a:rect l="0" t="0" r="r" b="b"/>
              <a:pathLst>
                <a:path w="24" h="31">
                  <a:moveTo>
                    <a:pt x="1" y="7"/>
                  </a:moveTo>
                  <a:cubicBezTo>
                    <a:pt x="8" y="4"/>
                    <a:pt x="14" y="3"/>
                    <a:pt x="20" y="0"/>
                  </a:cubicBezTo>
                  <a:cubicBezTo>
                    <a:pt x="24" y="6"/>
                    <a:pt x="20" y="29"/>
                    <a:pt x="11" y="31"/>
                  </a:cubicBezTo>
                  <a:cubicBezTo>
                    <a:pt x="10" y="25"/>
                    <a:pt x="11" y="23"/>
                    <a:pt x="7" y="18"/>
                  </a:cubicBezTo>
                  <a:cubicBezTo>
                    <a:pt x="3" y="15"/>
                    <a:pt x="0" y="12"/>
                    <a:pt x="0" y="7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13" name="Freeform 813"/>
            <p:cNvSpPr>
              <a:spLocks/>
            </p:cNvSpPr>
            <p:nvPr/>
          </p:nvSpPr>
          <p:spPr bwMode="auto">
            <a:xfrm>
              <a:off x="1955" y="2290"/>
              <a:ext cx="33" cy="1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22"/>
                </a:cxn>
                <a:cxn ang="0">
                  <a:pos x="16" y="48"/>
                </a:cxn>
                <a:cxn ang="0">
                  <a:pos x="14" y="18"/>
                </a:cxn>
                <a:cxn ang="0">
                  <a:pos x="3" y="2"/>
                </a:cxn>
              </a:cxnLst>
              <a:rect l="0" t="0" r="r" b="b"/>
              <a:pathLst>
                <a:path w="17" h="48">
                  <a:moveTo>
                    <a:pt x="0" y="0"/>
                  </a:moveTo>
                  <a:cubicBezTo>
                    <a:pt x="2" y="8"/>
                    <a:pt x="7" y="15"/>
                    <a:pt x="11" y="22"/>
                  </a:cubicBezTo>
                  <a:cubicBezTo>
                    <a:pt x="14" y="30"/>
                    <a:pt x="13" y="40"/>
                    <a:pt x="16" y="48"/>
                  </a:cubicBezTo>
                  <a:cubicBezTo>
                    <a:pt x="16" y="38"/>
                    <a:pt x="17" y="28"/>
                    <a:pt x="14" y="18"/>
                  </a:cubicBezTo>
                  <a:cubicBezTo>
                    <a:pt x="13" y="15"/>
                    <a:pt x="8" y="3"/>
                    <a:pt x="3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14" name="Freeform 814"/>
            <p:cNvSpPr>
              <a:spLocks/>
            </p:cNvSpPr>
            <p:nvPr/>
          </p:nvSpPr>
          <p:spPr bwMode="auto">
            <a:xfrm>
              <a:off x="1994" y="2513"/>
              <a:ext cx="35" cy="1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" y="16"/>
                </a:cxn>
                <a:cxn ang="0">
                  <a:pos x="10" y="31"/>
                </a:cxn>
                <a:cxn ang="0">
                  <a:pos x="17" y="68"/>
                </a:cxn>
                <a:cxn ang="0">
                  <a:pos x="17" y="38"/>
                </a:cxn>
                <a:cxn ang="0">
                  <a:pos x="7" y="3"/>
                </a:cxn>
              </a:cxnLst>
              <a:rect l="0" t="0" r="r" b="b"/>
              <a:pathLst>
                <a:path w="18" h="68">
                  <a:moveTo>
                    <a:pt x="0" y="0"/>
                  </a:moveTo>
                  <a:cubicBezTo>
                    <a:pt x="4" y="6"/>
                    <a:pt x="7" y="9"/>
                    <a:pt x="9" y="16"/>
                  </a:cubicBezTo>
                  <a:cubicBezTo>
                    <a:pt x="10" y="21"/>
                    <a:pt x="10" y="26"/>
                    <a:pt x="10" y="31"/>
                  </a:cubicBezTo>
                  <a:cubicBezTo>
                    <a:pt x="11" y="44"/>
                    <a:pt x="13" y="56"/>
                    <a:pt x="17" y="68"/>
                  </a:cubicBezTo>
                  <a:cubicBezTo>
                    <a:pt x="17" y="58"/>
                    <a:pt x="18" y="48"/>
                    <a:pt x="17" y="38"/>
                  </a:cubicBezTo>
                  <a:cubicBezTo>
                    <a:pt x="16" y="26"/>
                    <a:pt x="12" y="15"/>
                    <a:pt x="7" y="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15" name="Freeform 815"/>
            <p:cNvSpPr>
              <a:spLocks/>
            </p:cNvSpPr>
            <p:nvPr/>
          </p:nvSpPr>
          <p:spPr bwMode="auto">
            <a:xfrm>
              <a:off x="1898" y="2511"/>
              <a:ext cx="43" cy="71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1" y="11"/>
                </a:cxn>
                <a:cxn ang="0">
                  <a:pos x="6" y="32"/>
                </a:cxn>
                <a:cxn ang="0">
                  <a:pos x="18" y="31"/>
                </a:cxn>
                <a:cxn ang="0">
                  <a:pos x="21" y="7"/>
                </a:cxn>
              </a:cxnLst>
              <a:rect l="0" t="0" r="r" b="b"/>
              <a:pathLst>
                <a:path w="22" h="34">
                  <a:moveTo>
                    <a:pt x="13" y="3"/>
                  </a:moveTo>
                  <a:cubicBezTo>
                    <a:pt x="7" y="0"/>
                    <a:pt x="2" y="4"/>
                    <a:pt x="1" y="11"/>
                  </a:cubicBezTo>
                  <a:cubicBezTo>
                    <a:pt x="0" y="15"/>
                    <a:pt x="2" y="30"/>
                    <a:pt x="6" y="32"/>
                  </a:cubicBezTo>
                  <a:cubicBezTo>
                    <a:pt x="9" y="34"/>
                    <a:pt x="15" y="33"/>
                    <a:pt x="18" y="31"/>
                  </a:cubicBezTo>
                  <a:cubicBezTo>
                    <a:pt x="22" y="27"/>
                    <a:pt x="22" y="13"/>
                    <a:pt x="21" y="7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16" name="Freeform 816"/>
            <p:cNvSpPr>
              <a:spLocks/>
            </p:cNvSpPr>
            <p:nvPr/>
          </p:nvSpPr>
          <p:spPr bwMode="auto">
            <a:xfrm>
              <a:off x="1898" y="2593"/>
              <a:ext cx="51" cy="88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15" y="42"/>
                </a:cxn>
                <a:cxn ang="0">
                  <a:pos x="26" y="25"/>
                </a:cxn>
                <a:cxn ang="0">
                  <a:pos x="21" y="5"/>
                </a:cxn>
              </a:cxnLst>
              <a:rect l="0" t="0" r="r" b="b"/>
              <a:pathLst>
                <a:path w="26" h="42">
                  <a:moveTo>
                    <a:pt x="14" y="5"/>
                  </a:moveTo>
                  <a:cubicBezTo>
                    <a:pt x="0" y="0"/>
                    <a:pt x="10" y="38"/>
                    <a:pt x="15" y="42"/>
                  </a:cubicBezTo>
                  <a:cubicBezTo>
                    <a:pt x="21" y="39"/>
                    <a:pt x="26" y="31"/>
                    <a:pt x="26" y="25"/>
                  </a:cubicBezTo>
                  <a:cubicBezTo>
                    <a:pt x="25" y="19"/>
                    <a:pt x="25" y="10"/>
                    <a:pt x="21" y="5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17" name="Freeform 817"/>
            <p:cNvSpPr>
              <a:spLocks/>
            </p:cNvSpPr>
            <p:nvPr/>
          </p:nvSpPr>
          <p:spPr bwMode="auto">
            <a:xfrm>
              <a:off x="1857" y="2589"/>
              <a:ext cx="23" cy="3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16"/>
                </a:cxn>
                <a:cxn ang="0">
                  <a:pos x="1" y="4"/>
                </a:cxn>
              </a:cxnLst>
              <a:rect l="0" t="0" r="r" b="b"/>
              <a:pathLst>
                <a:path w="12" h="16">
                  <a:moveTo>
                    <a:pt x="2" y="0"/>
                  </a:moveTo>
                  <a:cubicBezTo>
                    <a:pt x="12" y="4"/>
                    <a:pt x="4" y="10"/>
                    <a:pt x="1" y="16"/>
                  </a:cubicBezTo>
                  <a:cubicBezTo>
                    <a:pt x="1" y="12"/>
                    <a:pt x="0" y="8"/>
                    <a:pt x="1" y="4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18" name="Freeform 818"/>
            <p:cNvSpPr>
              <a:spLocks/>
            </p:cNvSpPr>
            <p:nvPr/>
          </p:nvSpPr>
          <p:spPr bwMode="auto">
            <a:xfrm>
              <a:off x="1812" y="2355"/>
              <a:ext cx="17" cy="2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" y="11"/>
                </a:cxn>
                <a:cxn ang="0">
                  <a:pos x="2" y="3"/>
                </a:cxn>
              </a:cxnLst>
              <a:rect l="0" t="0" r="r" b="b"/>
              <a:pathLst>
                <a:path w="9" h="11">
                  <a:moveTo>
                    <a:pt x="5" y="0"/>
                  </a:moveTo>
                  <a:cubicBezTo>
                    <a:pt x="5" y="6"/>
                    <a:pt x="9" y="9"/>
                    <a:pt x="1" y="11"/>
                  </a:cubicBezTo>
                  <a:cubicBezTo>
                    <a:pt x="0" y="9"/>
                    <a:pt x="1" y="5"/>
                    <a:pt x="2" y="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19" name="Freeform 819"/>
            <p:cNvSpPr>
              <a:spLocks/>
            </p:cNvSpPr>
            <p:nvPr/>
          </p:nvSpPr>
          <p:spPr bwMode="auto">
            <a:xfrm>
              <a:off x="1941" y="2789"/>
              <a:ext cx="51" cy="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" y="7"/>
                </a:cxn>
                <a:cxn ang="0">
                  <a:pos x="8" y="27"/>
                </a:cxn>
                <a:cxn ang="0">
                  <a:pos x="2" y="3"/>
                </a:cxn>
              </a:cxnLst>
              <a:rect l="0" t="0" r="r" b="b"/>
              <a:pathLst>
                <a:path w="26" h="27">
                  <a:moveTo>
                    <a:pt x="0" y="0"/>
                  </a:moveTo>
                  <a:cubicBezTo>
                    <a:pt x="6" y="4"/>
                    <a:pt x="16" y="0"/>
                    <a:pt x="21" y="7"/>
                  </a:cubicBezTo>
                  <a:cubicBezTo>
                    <a:pt x="26" y="14"/>
                    <a:pt x="22" y="23"/>
                    <a:pt x="8" y="27"/>
                  </a:cubicBezTo>
                  <a:cubicBezTo>
                    <a:pt x="3" y="23"/>
                    <a:pt x="0" y="11"/>
                    <a:pt x="2" y="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20" name="Freeform 820"/>
            <p:cNvSpPr>
              <a:spLocks/>
            </p:cNvSpPr>
            <p:nvPr/>
          </p:nvSpPr>
          <p:spPr bwMode="auto">
            <a:xfrm>
              <a:off x="1949" y="2858"/>
              <a:ext cx="61" cy="67"/>
            </a:xfrm>
            <a:custGeom>
              <a:avLst/>
              <a:gdLst/>
              <a:ahLst/>
              <a:cxnLst>
                <a:cxn ang="0">
                  <a:pos x="21" y="3"/>
                </a:cxn>
                <a:cxn ang="0">
                  <a:pos x="25" y="32"/>
                </a:cxn>
                <a:cxn ang="0">
                  <a:pos x="30" y="22"/>
                </a:cxn>
                <a:cxn ang="0">
                  <a:pos x="22" y="5"/>
                </a:cxn>
              </a:cxnLst>
              <a:rect l="0" t="0" r="r" b="b"/>
              <a:pathLst>
                <a:path w="31" h="32">
                  <a:moveTo>
                    <a:pt x="21" y="3"/>
                  </a:moveTo>
                  <a:cubicBezTo>
                    <a:pt x="0" y="0"/>
                    <a:pt x="15" y="29"/>
                    <a:pt x="25" y="32"/>
                  </a:cubicBezTo>
                  <a:cubicBezTo>
                    <a:pt x="26" y="28"/>
                    <a:pt x="31" y="25"/>
                    <a:pt x="30" y="22"/>
                  </a:cubicBezTo>
                  <a:cubicBezTo>
                    <a:pt x="30" y="17"/>
                    <a:pt x="24" y="9"/>
                    <a:pt x="22" y="5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21" name="Freeform 821"/>
            <p:cNvSpPr>
              <a:spLocks/>
            </p:cNvSpPr>
            <p:nvPr/>
          </p:nvSpPr>
          <p:spPr bwMode="auto">
            <a:xfrm>
              <a:off x="2051" y="2768"/>
              <a:ext cx="33" cy="9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19"/>
                </a:cxn>
                <a:cxn ang="0">
                  <a:pos x="10" y="31"/>
                </a:cxn>
                <a:cxn ang="0">
                  <a:pos x="13" y="47"/>
                </a:cxn>
                <a:cxn ang="0">
                  <a:pos x="12" y="26"/>
                </a:cxn>
                <a:cxn ang="0">
                  <a:pos x="4" y="4"/>
                </a:cxn>
              </a:cxnLst>
              <a:rect l="0" t="0" r="r" b="b"/>
              <a:pathLst>
                <a:path w="17" h="47">
                  <a:moveTo>
                    <a:pt x="0" y="0"/>
                  </a:moveTo>
                  <a:cubicBezTo>
                    <a:pt x="2" y="6"/>
                    <a:pt x="1" y="13"/>
                    <a:pt x="3" y="19"/>
                  </a:cubicBezTo>
                  <a:cubicBezTo>
                    <a:pt x="5" y="23"/>
                    <a:pt x="8" y="27"/>
                    <a:pt x="10" y="31"/>
                  </a:cubicBezTo>
                  <a:cubicBezTo>
                    <a:pt x="13" y="36"/>
                    <a:pt x="11" y="42"/>
                    <a:pt x="13" y="47"/>
                  </a:cubicBezTo>
                  <a:cubicBezTo>
                    <a:pt x="17" y="41"/>
                    <a:pt x="13" y="32"/>
                    <a:pt x="12" y="26"/>
                  </a:cubicBezTo>
                  <a:cubicBezTo>
                    <a:pt x="10" y="19"/>
                    <a:pt x="9" y="10"/>
                    <a:pt x="4" y="4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22" name="Freeform 822"/>
            <p:cNvSpPr>
              <a:spLocks/>
            </p:cNvSpPr>
            <p:nvPr/>
          </p:nvSpPr>
          <p:spPr bwMode="auto">
            <a:xfrm>
              <a:off x="2078" y="2973"/>
              <a:ext cx="33" cy="5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5" y="28"/>
                </a:cxn>
                <a:cxn ang="0">
                  <a:pos x="15" y="13"/>
                </a:cxn>
                <a:cxn ang="0">
                  <a:pos x="9" y="2"/>
                </a:cxn>
                <a:cxn ang="0">
                  <a:pos x="5" y="0"/>
                </a:cxn>
              </a:cxnLst>
              <a:rect l="0" t="0" r="r" b="b"/>
              <a:pathLst>
                <a:path w="17" h="28">
                  <a:moveTo>
                    <a:pt x="0" y="1"/>
                  </a:moveTo>
                  <a:cubicBezTo>
                    <a:pt x="8" y="8"/>
                    <a:pt x="12" y="19"/>
                    <a:pt x="15" y="28"/>
                  </a:cubicBezTo>
                  <a:cubicBezTo>
                    <a:pt x="17" y="23"/>
                    <a:pt x="17" y="18"/>
                    <a:pt x="15" y="13"/>
                  </a:cubicBezTo>
                  <a:cubicBezTo>
                    <a:pt x="14" y="9"/>
                    <a:pt x="12" y="5"/>
                    <a:pt x="9" y="2"/>
                  </a:cubicBezTo>
                  <a:cubicBezTo>
                    <a:pt x="8" y="1"/>
                    <a:pt x="6" y="2"/>
                    <a:pt x="5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23" name="Freeform 823"/>
            <p:cNvSpPr>
              <a:spLocks/>
            </p:cNvSpPr>
            <p:nvPr/>
          </p:nvSpPr>
          <p:spPr bwMode="auto">
            <a:xfrm>
              <a:off x="2004" y="2986"/>
              <a:ext cx="23" cy="2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" y="14"/>
                </a:cxn>
                <a:cxn ang="0">
                  <a:pos x="12" y="3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cubicBezTo>
                    <a:pt x="1" y="2"/>
                    <a:pt x="0" y="10"/>
                    <a:pt x="2" y="14"/>
                  </a:cubicBezTo>
                  <a:cubicBezTo>
                    <a:pt x="4" y="12"/>
                    <a:pt x="12" y="5"/>
                    <a:pt x="12" y="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24" name="Freeform 824"/>
            <p:cNvSpPr>
              <a:spLocks/>
            </p:cNvSpPr>
            <p:nvPr/>
          </p:nvSpPr>
          <p:spPr bwMode="auto">
            <a:xfrm>
              <a:off x="2004" y="3015"/>
              <a:ext cx="51" cy="6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23" y="29"/>
                </a:cxn>
                <a:cxn ang="0">
                  <a:pos x="26" y="17"/>
                </a:cxn>
                <a:cxn ang="0">
                  <a:pos x="18" y="0"/>
                </a:cxn>
              </a:cxnLst>
              <a:rect l="0" t="0" r="r" b="b"/>
              <a:pathLst>
                <a:path w="26" h="29">
                  <a:moveTo>
                    <a:pt x="16" y="0"/>
                  </a:moveTo>
                  <a:cubicBezTo>
                    <a:pt x="0" y="2"/>
                    <a:pt x="14" y="27"/>
                    <a:pt x="23" y="29"/>
                  </a:cubicBezTo>
                  <a:cubicBezTo>
                    <a:pt x="24" y="24"/>
                    <a:pt x="26" y="22"/>
                    <a:pt x="26" y="17"/>
                  </a:cubicBezTo>
                  <a:cubicBezTo>
                    <a:pt x="26" y="12"/>
                    <a:pt x="24" y="2"/>
                    <a:pt x="18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25" name="Freeform 825"/>
            <p:cNvSpPr>
              <a:spLocks/>
            </p:cNvSpPr>
            <p:nvPr/>
          </p:nvSpPr>
          <p:spPr bwMode="auto">
            <a:xfrm>
              <a:off x="2066" y="3132"/>
              <a:ext cx="28" cy="21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4" y="8"/>
                </a:cxn>
                <a:cxn ang="0">
                  <a:pos x="14" y="8"/>
                </a:cxn>
              </a:cxnLst>
              <a:rect l="0" t="0" r="r" b="b"/>
              <a:pathLst>
                <a:path w="14" h="10">
                  <a:moveTo>
                    <a:pt x="12" y="4"/>
                  </a:moveTo>
                  <a:cubicBezTo>
                    <a:pt x="8" y="0"/>
                    <a:pt x="0" y="3"/>
                    <a:pt x="4" y="8"/>
                  </a:cubicBezTo>
                  <a:cubicBezTo>
                    <a:pt x="6" y="10"/>
                    <a:pt x="12" y="8"/>
                    <a:pt x="14" y="8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26" name="Freeform 826"/>
            <p:cNvSpPr>
              <a:spLocks/>
            </p:cNvSpPr>
            <p:nvPr/>
          </p:nvSpPr>
          <p:spPr bwMode="auto">
            <a:xfrm>
              <a:off x="2074" y="3165"/>
              <a:ext cx="55" cy="53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4" y="4"/>
                </a:cxn>
                <a:cxn ang="0">
                  <a:pos x="14" y="19"/>
                </a:cxn>
                <a:cxn ang="0">
                  <a:pos x="22" y="2"/>
                </a:cxn>
              </a:cxnLst>
              <a:rect l="0" t="0" r="r" b="b"/>
              <a:pathLst>
                <a:path w="28" h="25">
                  <a:moveTo>
                    <a:pt x="17" y="0"/>
                  </a:moveTo>
                  <a:cubicBezTo>
                    <a:pt x="13" y="3"/>
                    <a:pt x="6" y="0"/>
                    <a:pt x="4" y="4"/>
                  </a:cubicBezTo>
                  <a:cubicBezTo>
                    <a:pt x="0" y="10"/>
                    <a:pt x="10" y="17"/>
                    <a:pt x="14" y="19"/>
                  </a:cubicBezTo>
                  <a:cubicBezTo>
                    <a:pt x="28" y="25"/>
                    <a:pt x="20" y="8"/>
                    <a:pt x="22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27" name="Freeform 827"/>
            <p:cNvSpPr>
              <a:spLocks/>
            </p:cNvSpPr>
            <p:nvPr/>
          </p:nvSpPr>
          <p:spPr bwMode="auto">
            <a:xfrm>
              <a:off x="2158" y="3249"/>
              <a:ext cx="57" cy="61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1" y="24"/>
                </a:cxn>
                <a:cxn ang="0">
                  <a:pos x="29" y="26"/>
                </a:cxn>
                <a:cxn ang="0">
                  <a:pos x="12" y="13"/>
                </a:cxn>
                <a:cxn ang="0">
                  <a:pos x="2" y="0"/>
                </a:cxn>
              </a:cxnLst>
              <a:rect l="0" t="0" r="r" b="b"/>
              <a:pathLst>
                <a:path w="29" h="29">
                  <a:moveTo>
                    <a:pt x="0" y="3"/>
                  </a:moveTo>
                  <a:cubicBezTo>
                    <a:pt x="3" y="10"/>
                    <a:pt x="5" y="18"/>
                    <a:pt x="11" y="24"/>
                  </a:cubicBezTo>
                  <a:cubicBezTo>
                    <a:pt x="16" y="29"/>
                    <a:pt x="23" y="27"/>
                    <a:pt x="29" y="26"/>
                  </a:cubicBezTo>
                  <a:cubicBezTo>
                    <a:pt x="24" y="22"/>
                    <a:pt x="17" y="19"/>
                    <a:pt x="12" y="13"/>
                  </a:cubicBezTo>
                  <a:cubicBezTo>
                    <a:pt x="8" y="9"/>
                    <a:pt x="5" y="4"/>
                    <a:pt x="2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28" name="Freeform 828"/>
            <p:cNvSpPr>
              <a:spLocks/>
            </p:cNvSpPr>
            <p:nvPr/>
          </p:nvSpPr>
          <p:spPr bwMode="auto">
            <a:xfrm>
              <a:off x="2268" y="3333"/>
              <a:ext cx="71" cy="46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0" y="15"/>
                </a:cxn>
                <a:cxn ang="0">
                  <a:pos x="22" y="20"/>
                </a:cxn>
                <a:cxn ang="0">
                  <a:pos x="36" y="22"/>
                </a:cxn>
                <a:cxn ang="0">
                  <a:pos x="21" y="12"/>
                </a:cxn>
                <a:cxn ang="0">
                  <a:pos x="1" y="0"/>
                </a:cxn>
              </a:cxnLst>
              <a:rect l="0" t="0" r="r" b="b"/>
              <a:pathLst>
                <a:path w="36" h="22">
                  <a:moveTo>
                    <a:pt x="0" y="7"/>
                  </a:moveTo>
                  <a:cubicBezTo>
                    <a:pt x="4" y="9"/>
                    <a:pt x="6" y="13"/>
                    <a:pt x="10" y="15"/>
                  </a:cubicBezTo>
                  <a:cubicBezTo>
                    <a:pt x="14" y="17"/>
                    <a:pt x="18" y="18"/>
                    <a:pt x="22" y="20"/>
                  </a:cubicBezTo>
                  <a:cubicBezTo>
                    <a:pt x="27" y="21"/>
                    <a:pt x="31" y="22"/>
                    <a:pt x="36" y="22"/>
                  </a:cubicBezTo>
                  <a:cubicBezTo>
                    <a:pt x="35" y="18"/>
                    <a:pt x="25" y="15"/>
                    <a:pt x="21" y="12"/>
                  </a:cubicBezTo>
                  <a:cubicBezTo>
                    <a:pt x="15" y="8"/>
                    <a:pt x="7" y="6"/>
                    <a:pt x="1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29" name="Freeform 829"/>
            <p:cNvSpPr>
              <a:spLocks/>
            </p:cNvSpPr>
            <p:nvPr/>
          </p:nvSpPr>
          <p:spPr bwMode="auto">
            <a:xfrm>
              <a:off x="2376" y="3381"/>
              <a:ext cx="70" cy="2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32" y="7"/>
                </a:cxn>
                <a:cxn ang="0">
                  <a:pos x="30" y="1"/>
                </a:cxn>
                <a:cxn ang="0">
                  <a:pos x="16" y="3"/>
                </a:cxn>
                <a:cxn ang="0">
                  <a:pos x="2" y="2"/>
                </a:cxn>
              </a:cxnLst>
              <a:rect l="0" t="0" r="r" b="b"/>
              <a:pathLst>
                <a:path w="36" h="13">
                  <a:moveTo>
                    <a:pt x="0" y="2"/>
                  </a:moveTo>
                  <a:cubicBezTo>
                    <a:pt x="8" y="7"/>
                    <a:pt x="23" y="13"/>
                    <a:pt x="32" y="7"/>
                  </a:cubicBezTo>
                  <a:cubicBezTo>
                    <a:pt x="36" y="4"/>
                    <a:pt x="35" y="1"/>
                    <a:pt x="30" y="1"/>
                  </a:cubicBezTo>
                  <a:cubicBezTo>
                    <a:pt x="26" y="0"/>
                    <a:pt x="20" y="3"/>
                    <a:pt x="16" y="3"/>
                  </a:cubicBezTo>
                  <a:cubicBezTo>
                    <a:pt x="11" y="3"/>
                    <a:pt x="7" y="1"/>
                    <a:pt x="2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30" name="Freeform 830"/>
            <p:cNvSpPr>
              <a:spLocks/>
            </p:cNvSpPr>
            <p:nvPr/>
          </p:nvSpPr>
          <p:spPr bwMode="auto">
            <a:xfrm>
              <a:off x="2396" y="3335"/>
              <a:ext cx="45" cy="3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2" y="1"/>
                </a:cxn>
                <a:cxn ang="0">
                  <a:pos x="23" y="16"/>
                </a:cxn>
                <a:cxn ang="0">
                  <a:pos x="11" y="16"/>
                </a:cxn>
                <a:cxn ang="0">
                  <a:pos x="7" y="4"/>
                </a:cxn>
              </a:cxnLst>
              <a:rect l="0" t="0" r="r" b="b"/>
              <a:pathLst>
                <a:path w="23" h="16">
                  <a:moveTo>
                    <a:pt x="0" y="7"/>
                  </a:moveTo>
                  <a:cubicBezTo>
                    <a:pt x="2" y="3"/>
                    <a:pt x="7" y="0"/>
                    <a:pt x="12" y="1"/>
                  </a:cubicBezTo>
                  <a:cubicBezTo>
                    <a:pt x="20" y="2"/>
                    <a:pt x="20" y="10"/>
                    <a:pt x="23" y="16"/>
                  </a:cubicBezTo>
                  <a:cubicBezTo>
                    <a:pt x="19" y="15"/>
                    <a:pt x="14" y="15"/>
                    <a:pt x="11" y="16"/>
                  </a:cubicBezTo>
                  <a:cubicBezTo>
                    <a:pt x="13" y="11"/>
                    <a:pt x="9" y="8"/>
                    <a:pt x="7" y="4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31" name="Freeform 831"/>
            <p:cNvSpPr>
              <a:spLocks/>
            </p:cNvSpPr>
            <p:nvPr/>
          </p:nvSpPr>
          <p:spPr bwMode="auto">
            <a:xfrm>
              <a:off x="2305" y="3301"/>
              <a:ext cx="32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26"/>
                </a:cxn>
                <a:cxn ang="0">
                  <a:pos x="2" y="18"/>
                </a:cxn>
                <a:cxn ang="0">
                  <a:pos x="6" y="2"/>
                </a:cxn>
              </a:cxnLst>
              <a:rect l="0" t="0" r="r" b="b"/>
              <a:pathLst>
                <a:path w="16" h="26">
                  <a:moveTo>
                    <a:pt x="0" y="0"/>
                  </a:moveTo>
                  <a:cubicBezTo>
                    <a:pt x="16" y="2"/>
                    <a:pt x="16" y="11"/>
                    <a:pt x="16" y="26"/>
                  </a:cubicBezTo>
                  <a:cubicBezTo>
                    <a:pt x="11" y="23"/>
                    <a:pt x="7" y="22"/>
                    <a:pt x="2" y="18"/>
                  </a:cubicBezTo>
                  <a:cubicBezTo>
                    <a:pt x="13" y="20"/>
                    <a:pt x="10" y="8"/>
                    <a:pt x="6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32" name="Freeform 832"/>
            <p:cNvSpPr>
              <a:spLocks/>
            </p:cNvSpPr>
            <p:nvPr/>
          </p:nvSpPr>
          <p:spPr bwMode="auto">
            <a:xfrm>
              <a:off x="2204" y="3232"/>
              <a:ext cx="41" cy="6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6" y="26"/>
                </a:cxn>
                <a:cxn ang="0">
                  <a:pos x="0" y="18"/>
                </a:cxn>
                <a:cxn ang="0">
                  <a:pos x="10" y="1"/>
                </a:cxn>
              </a:cxnLst>
              <a:rect l="0" t="0" r="r" b="b"/>
              <a:pathLst>
                <a:path w="21" h="30">
                  <a:moveTo>
                    <a:pt x="11" y="0"/>
                  </a:moveTo>
                  <a:cubicBezTo>
                    <a:pt x="14" y="6"/>
                    <a:pt x="21" y="19"/>
                    <a:pt x="16" y="26"/>
                  </a:cubicBezTo>
                  <a:cubicBezTo>
                    <a:pt x="12" y="30"/>
                    <a:pt x="3" y="22"/>
                    <a:pt x="0" y="18"/>
                  </a:cubicBezTo>
                  <a:cubicBezTo>
                    <a:pt x="12" y="22"/>
                    <a:pt x="11" y="9"/>
                    <a:pt x="10" y="1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33" name="Freeform 833"/>
            <p:cNvSpPr>
              <a:spLocks/>
            </p:cNvSpPr>
            <p:nvPr/>
          </p:nvSpPr>
          <p:spPr bwMode="auto">
            <a:xfrm>
              <a:off x="2182" y="3331"/>
              <a:ext cx="41" cy="37"/>
            </a:xfrm>
            <a:custGeom>
              <a:avLst/>
              <a:gdLst/>
              <a:ahLst/>
              <a:cxnLst>
                <a:cxn ang="0">
                  <a:pos x="1" y="18"/>
                </a:cxn>
                <a:cxn ang="0">
                  <a:pos x="0" y="18"/>
                </a:cxn>
                <a:cxn ang="0">
                  <a:pos x="21" y="2"/>
                </a:cxn>
                <a:cxn ang="0">
                  <a:pos x="3" y="0"/>
                </a:cxn>
                <a:cxn ang="0">
                  <a:pos x="3" y="14"/>
                </a:cxn>
              </a:cxnLst>
              <a:rect l="0" t="0" r="r" b="b"/>
              <a:pathLst>
                <a:path w="21" h="18">
                  <a:moveTo>
                    <a:pt x="1" y="18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7" y="13"/>
                    <a:pt x="18" y="13"/>
                    <a:pt x="21" y="2"/>
                  </a:cubicBezTo>
                  <a:cubicBezTo>
                    <a:pt x="14" y="5"/>
                    <a:pt x="9" y="2"/>
                    <a:pt x="3" y="0"/>
                  </a:cubicBezTo>
                  <a:cubicBezTo>
                    <a:pt x="6" y="4"/>
                    <a:pt x="9" y="11"/>
                    <a:pt x="3" y="14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34" name="Freeform 834"/>
            <p:cNvSpPr>
              <a:spLocks/>
            </p:cNvSpPr>
            <p:nvPr/>
          </p:nvSpPr>
          <p:spPr bwMode="auto">
            <a:xfrm>
              <a:off x="1910" y="2330"/>
              <a:ext cx="15" cy="3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7" y="10"/>
                </a:cxn>
                <a:cxn ang="0">
                  <a:pos x="8" y="16"/>
                </a:cxn>
                <a:cxn ang="0">
                  <a:pos x="0" y="17"/>
                </a:cxn>
                <a:cxn ang="0">
                  <a:pos x="1" y="4"/>
                </a:cxn>
              </a:cxnLst>
              <a:rect l="0" t="0" r="r" b="b"/>
              <a:pathLst>
                <a:path w="8" h="17">
                  <a:moveTo>
                    <a:pt x="1" y="0"/>
                  </a:moveTo>
                  <a:cubicBezTo>
                    <a:pt x="3" y="3"/>
                    <a:pt x="5" y="6"/>
                    <a:pt x="7" y="10"/>
                  </a:cubicBezTo>
                  <a:cubicBezTo>
                    <a:pt x="8" y="12"/>
                    <a:pt x="7" y="14"/>
                    <a:pt x="8" y="16"/>
                  </a:cubicBezTo>
                  <a:cubicBezTo>
                    <a:pt x="5" y="17"/>
                    <a:pt x="3" y="15"/>
                    <a:pt x="0" y="17"/>
                  </a:cubicBezTo>
                  <a:cubicBezTo>
                    <a:pt x="1" y="13"/>
                    <a:pt x="2" y="7"/>
                    <a:pt x="1" y="4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35" name="Freeform 835"/>
            <p:cNvSpPr>
              <a:spLocks/>
            </p:cNvSpPr>
            <p:nvPr/>
          </p:nvSpPr>
          <p:spPr bwMode="auto">
            <a:xfrm>
              <a:off x="1915" y="2376"/>
              <a:ext cx="20" cy="3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0"/>
                </a:cxn>
                <a:cxn ang="0">
                  <a:pos x="8" y="19"/>
                </a:cxn>
                <a:cxn ang="0">
                  <a:pos x="3" y="4"/>
                </a:cxn>
              </a:cxnLst>
              <a:rect l="0" t="0" r="r" b="b"/>
              <a:pathLst>
                <a:path w="10" h="19">
                  <a:moveTo>
                    <a:pt x="0" y="5"/>
                  </a:moveTo>
                  <a:cubicBezTo>
                    <a:pt x="3" y="4"/>
                    <a:pt x="5" y="2"/>
                    <a:pt x="6" y="0"/>
                  </a:cubicBezTo>
                  <a:cubicBezTo>
                    <a:pt x="10" y="4"/>
                    <a:pt x="8" y="14"/>
                    <a:pt x="8" y="19"/>
                  </a:cubicBezTo>
                  <a:cubicBezTo>
                    <a:pt x="6" y="15"/>
                    <a:pt x="4" y="9"/>
                    <a:pt x="3" y="4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36" name="Freeform 836"/>
            <p:cNvSpPr>
              <a:spLocks/>
            </p:cNvSpPr>
            <p:nvPr/>
          </p:nvSpPr>
          <p:spPr bwMode="auto">
            <a:xfrm>
              <a:off x="1912" y="2543"/>
              <a:ext cx="29" cy="44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10" y="21"/>
                </a:cxn>
                <a:cxn ang="0">
                  <a:pos x="14" y="0"/>
                </a:cxn>
                <a:cxn ang="0">
                  <a:pos x="4" y="13"/>
                </a:cxn>
              </a:cxnLst>
              <a:rect l="0" t="0" r="r" b="b"/>
              <a:pathLst>
                <a:path w="15" h="21">
                  <a:moveTo>
                    <a:pt x="0" y="17"/>
                  </a:moveTo>
                  <a:cubicBezTo>
                    <a:pt x="4" y="17"/>
                    <a:pt x="8" y="18"/>
                    <a:pt x="10" y="21"/>
                  </a:cubicBezTo>
                  <a:cubicBezTo>
                    <a:pt x="14" y="18"/>
                    <a:pt x="15" y="5"/>
                    <a:pt x="14" y="0"/>
                  </a:cubicBezTo>
                  <a:cubicBezTo>
                    <a:pt x="14" y="5"/>
                    <a:pt x="10" y="13"/>
                    <a:pt x="4" y="13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37" name="Freeform 837"/>
            <p:cNvSpPr>
              <a:spLocks/>
            </p:cNvSpPr>
            <p:nvPr/>
          </p:nvSpPr>
          <p:spPr bwMode="auto">
            <a:xfrm>
              <a:off x="1917" y="2595"/>
              <a:ext cx="34" cy="3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3"/>
                </a:cxn>
                <a:cxn ang="0">
                  <a:pos x="16" y="18"/>
                </a:cxn>
                <a:cxn ang="0">
                  <a:pos x="3" y="3"/>
                </a:cxn>
              </a:cxnLst>
              <a:rect l="0" t="0" r="r" b="b"/>
              <a:pathLst>
                <a:path w="17" h="18">
                  <a:moveTo>
                    <a:pt x="0" y="1"/>
                  </a:moveTo>
                  <a:cubicBezTo>
                    <a:pt x="4" y="1"/>
                    <a:pt x="7" y="0"/>
                    <a:pt x="10" y="3"/>
                  </a:cubicBezTo>
                  <a:cubicBezTo>
                    <a:pt x="13" y="5"/>
                    <a:pt x="17" y="15"/>
                    <a:pt x="16" y="18"/>
                  </a:cubicBezTo>
                  <a:cubicBezTo>
                    <a:pt x="12" y="13"/>
                    <a:pt x="10" y="6"/>
                    <a:pt x="3" y="3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38" name="Freeform 838"/>
            <p:cNvSpPr>
              <a:spLocks/>
            </p:cNvSpPr>
            <p:nvPr/>
          </p:nvSpPr>
          <p:spPr bwMode="auto">
            <a:xfrm>
              <a:off x="1972" y="2798"/>
              <a:ext cx="20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5"/>
                </a:cxn>
                <a:cxn ang="0">
                  <a:pos x="8" y="13"/>
                </a:cxn>
                <a:cxn ang="0">
                  <a:pos x="8" y="18"/>
                </a:cxn>
                <a:cxn ang="0">
                  <a:pos x="1" y="1"/>
                </a:cxn>
              </a:cxnLst>
              <a:rect l="0" t="0" r="r" b="b"/>
              <a:pathLst>
                <a:path w="10" h="18">
                  <a:moveTo>
                    <a:pt x="0" y="0"/>
                  </a:moveTo>
                  <a:cubicBezTo>
                    <a:pt x="4" y="1"/>
                    <a:pt x="10" y="1"/>
                    <a:pt x="10" y="5"/>
                  </a:cubicBezTo>
                  <a:cubicBezTo>
                    <a:pt x="10" y="7"/>
                    <a:pt x="8" y="11"/>
                    <a:pt x="8" y="13"/>
                  </a:cubicBezTo>
                  <a:cubicBezTo>
                    <a:pt x="8" y="15"/>
                    <a:pt x="8" y="16"/>
                    <a:pt x="8" y="18"/>
                  </a:cubicBezTo>
                  <a:cubicBezTo>
                    <a:pt x="3" y="16"/>
                    <a:pt x="7" y="5"/>
                    <a:pt x="1" y="1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39" name="Freeform 839"/>
            <p:cNvSpPr>
              <a:spLocks/>
            </p:cNvSpPr>
            <p:nvPr/>
          </p:nvSpPr>
          <p:spPr bwMode="auto">
            <a:xfrm>
              <a:off x="1990" y="2873"/>
              <a:ext cx="29" cy="44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7" y="21"/>
                </a:cxn>
                <a:cxn ang="0">
                  <a:pos x="0" y="2"/>
                </a:cxn>
              </a:cxnLst>
              <a:rect l="0" t="0" r="r" b="b"/>
              <a:pathLst>
                <a:path w="15" h="21">
                  <a:moveTo>
                    <a:pt x="3" y="0"/>
                  </a:moveTo>
                  <a:cubicBezTo>
                    <a:pt x="6" y="8"/>
                    <a:pt x="15" y="13"/>
                    <a:pt x="7" y="21"/>
                  </a:cubicBezTo>
                  <a:cubicBezTo>
                    <a:pt x="7" y="14"/>
                    <a:pt x="2" y="8"/>
                    <a:pt x="0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40" name="Freeform 840"/>
            <p:cNvSpPr>
              <a:spLocks/>
            </p:cNvSpPr>
            <p:nvPr/>
          </p:nvSpPr>
          <p:spPr bwMode="auto">
            <a:xfrm>
              <a:off x="2021" y="3007"/>
              <a:ext cx="32" cy="25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0" y="10"/>
                </a:cxn>
                <a:cxn ang="0">
                  <a:pos x="16" y="12"/>
                </a:cxn>
                <a:cxn ang="0">
                  <a:pos x="10" y="0"/>
                </a:cxn>
              </a:cxnLst>
              <a:rect l="0" t="0" r="r" b="b"/>
              <a:pathLst>
                <a:path w="16" h="12">
                  <a:moveTo>
                    <a:pt x="7" y="1"/>
                  </a:moveTo>
                  <a:cubicBezTo>
                    <a:pt x="4" y="3"/>
                    <a:pt x="0" y="6"/>
                    <a:pt x="0" y="10"/>
                  </a:cubicBezTo>
                  <a:cubicBezTo>
                    <a:pt x="6" y="9"/>
                    <a:pt x="11" y="7"/>
                    <a:pt x="16" y="12"/>
                  </a:cubicBezTo>
                  <a:cubicBezTo>
                    <a:pt x="16" y="8"/>
                    <a:pt x="12" y="3"/>
                    <a:pt x="10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41" name="Freeform 841"/>
            <p:cNvSpPr>
              <a:spLocks/>
            </p:cNvSpPr>
            <p:nvPr/>
          </p:nvSpPr>
          <p:spPr bwMode="auto">
            <a:xfrm>
              <a:off x="2098" y="3159"/>
              <a:ext cx="25" cy="2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0" y="13"/>
                </a:cxn>
                <a:cxn ang="0">
                  <a:pos x="11" y="2"/>
                </a:cxn>
                <a:cxn ang="0">
                  <a:pos x="4" y="3"/>
                </a:cxn>
              </a:cxnLst>
              <a:rect l="0" t="0" r="r" b="b"/>
              <a:pathLst>
                <a:path w="13" h="13">
                  <a:moveTo>
                    <a:pt x="0" y="6"/>
                  </a:moveTo>
                  <a:cubicBezTo>
                    <a:pt x="6" y="5"/>
                    <a:pt x="9" y="8"/>
                    <a:pt x="10" y="13"/>
                  </a:cubicBezTo>
                  <a:cubicBezTo>
                    <a:pt x="12" y="12"/>
                    <a:pt x="13" y="4"/>
                    <a:pt x="11" y="2"/>
                  </a:cubicBezTo>
                  <a:cubicBezTo>
                    <a:pt x="8" y="0"/>
                    <a:pt x="6" y="2"/>
                    <a:pt x="4" y="3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42" name="Freeform 842"/>
            <p:cNvSpPr>
              <a:spLocks/>
            </p:cNvSpPr>
            <p:nvPr/>
          </p:nvSpPr>
          <p:spPr bwMode="auto">
            <a:xfrm>
              <a:off x="2227" y="3249"/>
              <a:ext cx="14" cy="4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" y="19"/>
                </a:cxn>
                <a:cxn ang="0">
                  <a:pos x="0" y="17"/>
                </a:cxn>
                <a:cxn ang="0">
                  <a:pos x="3" y="2"/>
                </a:cxn>
              </a:cxnLst>
              <a:rect l="0" t="0" r="r" b="b"/>
              <a:pathLst>
                <a:path w="7" h="19">
                  <a:moveTo>
                    <a:pt x="3" y="0"/>
                  </a:moveTo>
                  <a:cubicBezTo>
                    <a:pt x="5" y="6"/>
                    <a:pt x="7" y="14"/>
                    <a:pt x="5" y="19"/>
                  </a:cubicBezTo>
                  <a:cubicBezTo>
                    <a:pt x="4" y="18"/>
                    <a:pt x="2" y="16"/>
                    <a:pt x="0" y="17"/>
                  </a:cubicBezTo>
                  <a:cubicBezTo>
                    <a:pt x="1" y="12"/>
                    <a:pt x="4" y="7"/>
                    <a:pt x="3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43" name="Freeform 843"/>
            <p:cNvSpPr>
              <a:spLocks/>
            </p:cNvSpPr>
            <p:nvPr/>
          </p:nvSpPr>
          <p:spPr bwMode="auto">
            <a:xfrm>
              <a:off x="2325" y="3318"/>
              <a:ext cx="14" cy="3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5" y="18"/>
                </a:cxn>
                <a:cxn ang="0">
                  <a:pos x="0" y="15"/>
                </a:cxn>
                <a:cxn ang="0">
                  <a:pos x="4" y="2"/>
                </a:cxn>
              </a:cxnLst>
              <a:rect l="0" t="0" r="r" b="b"/>
              <a:pathLst>
                <a:path w="7" h="18">
                  <a:moveTo>
                    <a:pt x="4" y="0"/>
                  </a:moveTo>
                  <a:cubicBezTo>
                    <a:pt x="6" y="5"/>
                    <a:pt x="7" y="12"/>
                    <a:pt x="5" y="18"/>
                  </a:cubicBezTo>
                  <a:cubicBezTo>
                    <a:pt x="5" y="15"/>
                    <a:pt x="3" y="14"/>
                    <a:pt x="0" y="15"/>
                  </a:cubicBezTo>
                  <a:cubicBezTo>
                    <a:pt x="1" y="11"/>
                    <a:pt x="5" y="7"/>
                    <a:pt x="4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44" name="Freeform 844"/>
            <p:cNvSpPr>
              <a:spLocks/>
            </p:cNvSpPr>
            <p:nvPr/>
          </p:nvSpPr>
          <p:spPr bwMode="auto">
            <a:xfrm>
              <a:off x="2425" y="3341"/>
              <a:ext cx="14" cy="27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7" y="12"/>
                </a:cxn>
                <a:cxn ang="0">
                  <a:pos x="0" y="13"/>
                </a:cxn>
                <a:cxn ang="0">
                  <a:pos x="2" y="1"/>
                </a:cxn>
              </a:cxnLst>
              <a:rect l="0" t="0" r="r" b="b"/>
              <a:pathLst>
                <a:path w="7" h="13">
                  <a:moveTo>
                    <a:pt x="3" y="0"/>
                  </a:moveTo>
                  <a:cubicBezTo>
                    <a:pt x="5" y="4"/>
                    <a:pt x="6" y="7"/>
                    <a:pt x="7" y="12"/>
                  </a:cubicBezTo>
                  <a:cubicBezTo>
                    <a:pt x="5" y="12"/>
                    <a:pt x="2" y="12"/>
                    <a:pt x="0" y="13"/>
                  </a:cubicBezTo>
                  <a:cubicBezTo>
                    <a:pt x="2" y="9"/>
                    <a:pt x="4" y="5"/>
                    <a:pt x="2" y="1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45" name="Freeform 845"/>
            <p:cNvSpPr>
              <a:spLocks/>
            </p:cNvSpPr>
            <p:nvPr/>
          </p:nvSpPr>
          <p:spPr bwMode="auto">
            <a:xfrm>
              <a:off x="2815" y="1295"/>
              <a:ext cx="207" cy="1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25" y="20"/>
                </a:cxn>
                <a:cxn ang="0">
                  <a:pos x="4" y="57"/>
                </a:cxn>
                <a:cxn ang="0">
                  <a:pos x="25" y="75"/>
                </a:cxn>
                <a:cxn ang="0">
                  <a:pos x="65" y="75"/>
                </a:cxn>
                <a:cxn ang="0">
                  <a:pos x="96" y="55"/>
                </a:cxn>
                <a:cxn ang="0">
                  <a:pos x="99" y="17"/>
                </a:cxn>
                <a:cxn ang="0">
                  <a:pos x="58" y="2"/>
                </a:cxn>
              </a:cxnLst>
              <a:rect l="0" t="0" r="r" b="b"/>
              <a:pathLst>
                <a:path w="106" h="78">
                  <a:moveTo>
                    <a:pt x="58" y="2"/>
                  </a:moveTo>
                  <a:cubicBezTo>
                    <a:pt x="42" y="8"/>
                    <a:pt x="32" y="14"/>
                    <a:pt x="25" y="20"/>
                  </a:cubicBezTo>
                  <a:cubicBezTo>
                    <a:pt x="21" y="24"/>
                    <a:pt x="0" y="43"/>
                    <a:pt x="4" y="57"/>
                  </a:cubicBezTo>
                  <a:cubicBezTo>
                    <a:pt x="7" y="71"/>
                    <a:pt x="8" y="74"/>
                    <a:pt x="25" y="75"/>
                  </a:cubicBezTo>
                  <a:cubicBezTo>
                    <a:pt x="42" y="76"/>
                    <a:pt x="52" y="78"/>
                    <a:pt x="65" y="75"/>
                  </a:cubicBezTo>
                  <a:cubicBezTo>
                    <a:pt x="79" y="71"/>
                    <a:pt x="92" y="65"/>
                    <a:pt x="96" y="55"/>
                  </a:cubicBezTo>
                  <a:cubicBezTo>
                    <a:pt x="101" y="45"/>
                    <a:pt x="106" y="23"/>
                    <a:pt x="99" y="17"/>
                  </a:cubicBezTo>
                  <a:cubicBezTo>
                    <a:pt x="93" y="12"/>
                    <a:pt x="75" y="0"/>
                    <a:pt x="58" y="2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46" name="Freeform 846"/>
            <p:cNvSpPr>
              <a:spLocks/>
            </p:cNvSpPr>
            <p:nvPr/>
          </p:nvSpPr>
          <p:spPr bwMode="auto">
            <a:xfrm>
              <a:off x="2848" y="1437"/>
              <a:ext cx="237" cy="251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48" y="9"/>
                </a:cxn>
                <a:cxn ang="0">
                  <a:pos x="2" y="45"/>
                </a:cxn>
                <a:cxn ang="0">
                  <a:pos x="5" y="78"/>
                </a:cxn>
                <a:cxn ang="0">
                  <a:pos x="41" y="117"/>
                </a:cxn>
                <a:cxn ang="0">
                  <a:pos x="94" y="104"/>
                </a:cxn>
                <a:cxn ang="0">
                  <a:pos x="115" y="33"/>
                </a:cxn>
                <a:cxn ang="0">
                  <a:pos x="79" y="1"/>
                </a:cxn>
              </a:cxnLst>
              <a:rect l="0" t="0" r="r" b="b"/>
              <a:pathLst>
                <a:path w="121" h="120">
                  <a:moveTo>
                    <a:pt x="79" y="1"/>
                  </a:moveTo>
                  <a:cubicBezTo>
                    <a:pt x="65" y="0"/>
                    <a:pt x="65" y="3"/>
                    <a:pt x="48" y="9"/>
                  </a:cubicBezTo>
                  <a:cubicBezTo>
                    <a:pt x="32" y="16"/>
                    <a:pt x="5" y="24"/>
                    <a:pt x="2" y="45"/>
                  </a:cubicBezTo>
                  <a:cubicBezTo>
                    <a:pt x="0" y="57"/>
                    <a:pt x="0" y="67"/>
                    <a:pt x="5" y="78"/>
                  </a:cubicBezTo>
                  <a:cubicBezTo>
                    <a:pt x="9" y="90"/>
                    <a:pt x="16" y="120"/>
                    <a:pt x="41" y="117"/>
                  </a:cubicBezTo>
                  <a:cubicBezTo>
                    <a:pt x="67" y="115"/>
                    <a:pt x="83" y="109"/>
                    <a:pt x="94" y="104"/>
                  </a:cubicBezTo>
                  <a:cubicBezTo>
                    <a:pt x="121" y="90"/>
                    <a:pt x="118" y="48"/>
                    <a:pt x="115" y="33"/>
                  </a:cubicBezTo>
                  <a:cubicBezTo>
                    <a:pt x="110" y="9"/>
                    <a:pt x="99" y="2"/>
                    <a:pt x="79" y="1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47" name="Freeform 847"/>
            <p:cNvSpPr>
              <a:spLocks/>
            </p:cNvSpPr>
            <p:nvPr/>
          </p:nvSpPr>
          <p:spPr bwMode="auto">
            <a:xfrm>
              <a:off x="2879" y="1655"/>
              <a:ext cx="241" cy="242"/>
            </a:xfrm>
            <a:custGeom>
              <a:avLst/>
              <a:gdLst/>
              <a:ahLst/>
              <a:cxnLst>
                <a:cxn ang="0">
                  <a:pos x="24" y="29"/>
                </a:cxn>
                <a:cxn ang="0">
                  <a:pos x="1" y="76"/>
                </a:cxn>
                <a:cxn ang="0">
                  <a:pos x="61" y="110"/>
                </a:cxn>
                <a:cxn ang="0">
                  <a:pos x="109" y="83"/>
                </a:cxn>
                <a:cxn ang="0">
                  <a:pos x="118" y="26"/>
                </a:cxn>
                <a:cxn ang="0">
                  <a:pos x="66" y="4"/>
                </a:cxn>
                <a:cxn ang="0">
                  <a:pos x="24" y="29"/>
                </a:cxn>
              </a:cxnLst>
              <a:rect l="0" t="0" r="r" b="b"/>
              <a:pathLst>
                <a:path w="123" h="116">
                  <a:moveTo>
                    <a:pt x="24" y="29"/>
                  </a:moveTo>
                  <a:cubicBezTo>
                    <a:pt x="6" y="42"/>
                    <a:pt x="0" y="61"/>
                    <a:pt x="1" y="76"/>
                  </a:cubicBezTo>
                  <a:cubicBezTo>
                    <a:pt x="2" y="91"/>
                    <a:pt x="32" y="116"/>
                    <a:pt x="61" y="110"/>
                  </a:cubicBezTo>
                  <a:cubicBezTo>
                    <a:pt x="90" y="104"/>
                    <a:pt x="99" y="93"/>
                    <a:pt x="109" y="83"/>
                  </a:cubicBezTo>
                  <a:cubicBezTo>
                    <a:pt x="119" y="73"/>
                    <a:pt x="123" y="41"/>
                    <a:pt x="118" y="26"/>
                  </a:cubicBezTo>
                  <a:cubicBezTo>
                    <a:pt x="114" y="13"/>
                    <a:pt x="78" y="0"/>
                    <a:pt x="66" y="4"/>
                  </a:cubicBezTo>
                  <a:cubicBezTo>
                    <a:pt x="35" y="15"/>
                    <a:pt x="34" y="23"/>
                    <a:pt x="24" y="29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48" name="Freeform 848"/>
            <p:cNvSpPr>
              <a:spLocks/>
            </p:cNvSpPr>
            <p:nvPr/>
          </p:nvSpPr>
          <p:spPr bwMode="auto">
            <a:xfrm>
              <a:off x="2872" y="1878"/>
              <a:ext cx="266" cy="226"/>
            </a:xfrm>
            <a:custGeom>
              <a:avLst/>
              <a:gdLst/>
              <a:ahLst/>
              <a:cxnLst>
                <a:cxn ang="0">
                  <a:pos x="135" y="33"/>
                </a:cxn>
                <a:cxn ang="0">
                  <a:pos x="110" y="3"/>
                </a:cxn>
                <a:cxn ang="0">
                  <a:pos x="74" y="3"/>
                </a:cxn>
                <a:cxn ang="0">
                  <a:pos x="33" y="18"/>
                </a:cxn>
                <a:cxn ang="0">
                  <a:pos x="0" y="55"/>
                </a:cxn>
                <a:cxn ang="0">
                  <a:pos x="28" y="97"/>
                </a:cxn>
                <a:cxn ang="0">
                  <a:pos x="88" y="106"/>
                </a:cxn>
                <a:cxn ang="0">
                  <a:pos x="135" y="33"/>
                </a:cxn>
              </a:cxnLst>
              <a:rect l="0" t="0" r="r" b="b"/>
              <a:pathLst>
                <a:path w="136" h="108">
                  <a:moveTo>
                    <a:pt x="135" y="33"/>
                  </a:moveTo>
                  <a:cubicBezTo>
                    <a:pt x="134" y="17"/>
                    <a:pt x="124" y="9"/>
                    <a:pt x="110" y="3"/>
                  </a:cubicBezTo>
                  <a:cubicBezTo>
                    <a:pt x="105" y="1"/>
                    <a:pt x="91" y="0"/>
                    <a:pt x="74" y="3"/>
                  </a:cubicBezTo>
                  <a:cubicBezTo>
                    <a:pt x="57" y="4"/>
                    <a:pt x="36" y="18"/>
                    <a:pt x="33" y="18"/>
                  </a:cubicBezTo>
                  <a:cubicBezTo>
                    <a:pt x="15" y="27"/>
                    <a:pt x="0" y="39"/>
                    <a:pt x="0" y="55"/>
                  </a:cubicBezTo>
                  <a:cubicBezTo>
                    <a:pt x="1" y="73"/>
                    <a:pt x="8" y="88"/>
                    <a:pt x="28" y="97"/>
                  </a:cubicBezTo>
                  <a:cubicBezTo>
                    <a:pt x="44" y="105"/>
                    <a:pt x="69" y="108"/>
                    <a:pt x="88" y="106"/>
                  </a:cubicBezTo>
                  <a:cubicBezTo>
                    <a:pt x="115" y="102"/>
                    <a:pt x="136" y="49"/>
                    <a:pt x="135" y="33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49" name="Freeform 849"/>
            <p:cNvSpPr>
              <a:spLocks/>
            </p:cNvSpPr>
            <p:nvPr/>
          </p:nvSpPr>
          <p:spPr bwMode="auto">
            <a:xfrm>
              <a:off x="2758" y="1168"/>
              <a:ext cx="194" cy="156"/>
            </a:xfrm>
            <a:custGeom>
              <a:avLst/>
              <a:gdLst/>
              <a:ahLst/>
              <a:cxnLst>
                <a:cxn ang="0">
                  <a:pos x="3" y="62"/>
                </a:cxn>
                <a:cxn ang="0">
                  <a:pos x="36" y="75"/>
                </a:cxn>
                <a:cxn ang="0">
                  <a:pos x="78" y="66"/>
                </a:cxn>
                <a:cxn ang="0">
                  <a:pos x="91" y="16"/>
                </a:cxn>
                <a:cxn ang="0">
                  <a:pos x="46" y="3"/>
                </a:cxn>
                <a:cxn ang="0">
                  <a:pos x="24" y="16"/>
                </a:cxn>
                <a:cxn ang="0">
                  <a:pos x="3" y="62"/>
                </a:cxn>
              </a:cxnLst>
              <a:rect l="0" t="0" r="r" b="b"/>
              <a:pathLst>
                <a:path w="99" h="75">
                  <a:moveTo>
                    <a:pt x="3" y="62"/>
                  </a:moveTo>
                  <a:cubicBezTo>
                    <a:pt x="5" y="74"/>
                    <a:pt x="19" y="75"/>
                    <a:pt x="36" y="75"/>
                  </a:cubicBezTo>
                  <a:cubicBezTo>
                    <a:pt x="53" y="75"/>
                    <a:pt x="70" y="71"/>
                    <a:pt x="78" y="66"/>
                  </a:cubicBezTo>
                  <a:cubicBezTo>
                    <a:pt x="86" y="61"/>
                    <a:pt x="99" y="29"/>
                    <a:pt x="91" y="16"/>
                  </a:cubicBezTo>
                  <a:cubicBezTo>
                    <a:pt x="87" y="9"/>
                    <a:pt x="57" y="0"/>
                    <a:pt x="46" y="3"/>
                  </a:cubicBezTo>
                  <a:cubicBezTo>
                    <a:pt x="35" y="6"/>
                    <a:pt x="30" y="7"/>
                    <a:pt x="24" y="16"/>
                  </a:cubicBezTo>
                  <a:cubicBezTo>
                    <a:pt x="15" y="29"/>
                    <a:pt x="0" y="47"/>
                    <a:pt x="3" y="62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50" name="Freeform 850"/>
            <p:cNvSpPr>
              <a:spLocks/>
            </p:cNvSpPr>
            <p:nvPr/>
          </p:nvSpPr>
          <p:spPr bwMode="auto">
            <a:xfrm>
              <a:off x="2848" y="1205"/>
              <a:ext cx="53" cy="84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6" y="21"/>
                </a:cxn>
                <a:cxn ang="0">
                  <a:pos x="23" y="40"/>
                </a:cxn>
                <a:cxn ang="0">
                  <a:pos x="4" y="30"/>
                </a:cxn>
                <a:cxn ang="0">
                  <a:pos x="12" y="6"/>
                </a:cxn>
              </a:cxnLst>
              <a:rect l="0" t="0" r="r" b="b"/>
              <a:pathLst>
                <a:path w="27" h="40">
                  <a:moveTo>
                    <a:pt x="11" y="0"/>
                  </a:moveTo>
                  <a:cubicBezTo>
                    <a:pt x="19" y="5"/>
                    <a:pt x="26" y="11"/>
                    <a:pt x="26" y="21"/>
                  </a:cubicBezTo>
                  <a:cubicBezTo>
                    <a:pt x="26" y="26"/>
                    <a:pt x="27" y="37"/>
                    <a:pt x="23" y="40"/>
                  </a:cubicBezTo>
                  <a:cubicBezTo>
                    <a:pt x="17" y="35"/>
                    <a:pt x="7" y="40"/>
                    <a:pt x="4" y="30"/>
                  </a:cubicBezTo>
                  <a:cubicBezTo>
                    <a:pt x="0" y="21"/>
                    <a:pt x="9" y="14"/>
                    <a:pt x="12" y="6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51" name="Freeform 851"/>
            <p:cNvSpPr>
              <a:spLocks/>
            </p:cNvSpPr>
            <p:nvPr/>
          </p:nvSpPr>
          <p:spPr bwMode="auto">
            <a:xfrm>
              <a:off x="2766" y="1228"/>
              <a:ext cx="47" cy="92"/>
            </a:xfrm>
            <a:custGeom>
              <a:avLst/>
              <a:gdLst/>
              <a:ahLst/>
              <a:cxnLst>
                <a:cxn ang="0">
                  <a:pos x="17" y="3"/>
                </a:cxn>
                <a:cxn ang="0">
                  <a:pos x="12" y="27"/>
                </a:cxn>
                <a:cxn ang="0">
                  <a:pos x="24" y="42"/>
                </a:cxn>
                <a:cxn ang="0">
                  <a:pos x="0" y="32"/>
                </a:cxn>
                <a:cxn ang="0">
                  <a:pos x="15" y="0"/>
                </a:cxn>
              </a:cxnLst>
              <a:rect l="0" t="0" r="r" b="b"/>
              <a:pathLst>
                <a:path w="24" h="44">
                  <a:moveTo>
                    <a:pt x="17" y="3"/>
                  </a:moveTo>
                  <a:cubicBezTo>
                    <a:pt x="14" y="11"/>
                    <a:pt x="9" y="17"/>
                    <a:pt x="12" y="27"/>
                  </a:cubicBezTo>
                  <a:cubicBezTo>
                    <a:pt x="14" y="34"/>
                    <a:pt x="17" y="39"/>
                    <a:pt x="24" y="42"/>
                  </a:cubicBezTo>
                  <a:cubicBezTo>
                    <a:pt x="15" y="44"/>
                    <a:pt x="1" y="43"/>
                    <a:pt x="0" y="32"/>
                  </a:cubicBezTo>
                  <a:cubicBezTo>
                    <a:pt x="0" y="19"/>
                    <a:pt x="9" y="10"/>
                    <a:pt x="15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52" name="Freeform 852"/>
            <p:cNvSpPr>
              <a:spLocks/>
            </p:cNvSpPr>
            <p:nvPr/>
          </p:nvSpPr>
          <p:spPr bwMode="auto">
            <a:xfrm>
              <a:off x="2821" y="1360"/>
              <a:ext cx="62" cy="90"/>
            </a:xfrm>
            <a:custGeom>
              <a:avLst/>
              <a:gdLst/>
              <a:ahLst/>
              <a:cxnLst>
                <a:cxn ang="0">
                  <a:pos x="23" y="1"/>
                </a:cxn>
                <a:cxn ang="0">
                  <a:pos x="17" y="26"/>
                </a:cxn>
                <a:cxn ang="0">
                  <a:pos x="32" y="40"/>
                </a:cxn>
                <a:cxn ang="0">
                  <a:pos x="5" y="31"/>
                </a:cxn>
                <a:cxn ang="0">
                  <a:pos x="17" y="0"/>
                </a:cxn>
              </a:cxnLst>
              <a:rect l="0" t="0" r="r" b="b"/>
              <a:pathLst>
                <a:path w="32" h="43">
                  <a:moveTo>
                    <a:pt x="23" y="1"/>
                  </a:moveTo>
                  <a:cubicBezTo>
                    <a:pt x="16" y="6"/>
                    <a:pt x="14" y="19"/>
                    <a:pt x="17" y="26"/>
                  </a:cubicBezTo>
                  <a:cubicBezTo>
                    <a:pt x="20" y="34"/>
                    <a:pt x="26" y="36"/>
                    <a:pt x="32" y="40"/>
                  </a:cubicBezTo>
                  <a:cubicBezTo>
                    <a:pt x="25" y="43"/>
                    <a:pt x="8" y="39"/>
                    <a:pt x="5" y="31"/>
                  </a:cubicBezTo>
                  <a:cubicBezTo>
                    <a:pt x="0" y="22"/>
                    <a:pt x="9" y="6"/>
                    <a:pt x="17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53" name="Freeform 853"/>
            <p:cNvSpPr>
              <a:spLocks/>
            </p:cNvSpPr>
            <p:nvPr/>
          </p:nvSpPr>
          <p:spPr bwMode="auto">
            <a:xfrm>
              <a:off x="2925" y="1331"/>
              <a:ext cx="54" cy="102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27" y="21"/>
                </a:cxn>
                <a:cxn ang="0">
                  <a:pos x="18" y="47"/>
                </a:cxn>
                <a:cxn ang="0">
                  <a:pos x="8" y="38"/>
                </a:cxn>
                <a:cxn ang="0">
                  <a:pos x="0" y="27"/>
                </a:cxn>
                <a:cxn ang="0">
                  <a:pos x="5" y="13"/>
                </a:cxn>
                <a:cxn ang="0">
                  <a:pos x="11" y="2"/>
                </a:cxn>
              </a:cxnLst>
              <a:rect l="0" t="0" r="r" b="b"/>
              <a:pathLst>
                <a:path w="28" h="49">
                  <a:moveTo>
                    <a:pt x="9" y="0"/>
                  </a:moveTo>
                  <a:cubicBezTo>
                    <a:pt x="19" y="4"/>
                    <a:pt x="25" y="11"/>
                    <a:pt x="27" y="21"/>
                  </a:cubicBezTo>
                  <a:cubicBezTo>
                    <a:pt x="28" y="27"/>
                    <a:pt x="25" y="49"/>
                    <a:pt x="18" y="47"/>
                  </a:cubicBezTo>
                  <a:cubicBezTo>
                    <a:pt x="16" y="46"/>
                    <a:pt x="10" y="39"/>
                    <a:pt x="8" y="38"/>
                  </a:cubicBezTo>
                  <a:cubicBezTo>
                    <a:pt x="5" y="35"/>
                    <a:pt x="0" y="31"/>
                    <a:pt x="0" y="27"/>
                  </a:cubicBezTo>
                  <a:cubicBezTo>
                    <a:pt x="0" y="23"/>
                    <a:pt x="4" y="17"/>
                    <a:pt x="5" y="13"/>
                  </a:cubicBezTo>
                  <a:cubicBezTo>
                    <a:pt x="7" y="9"/>
                    <a:pt x="7" y="4"/>
                    <a:pt x="11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54" name="Freeform 854"/>
            <p:cNvSpPr>
              <a:spLocks/>
            </p:cNvSpPr>
            <p:nvPr/>
          </p:nvSpPr>
          <p:spPr bwMode="auto">
            <a:xfrm>
              <a:off x="2964" y="1473"/>
              <a:ext cx="78" cy="81"/>
            </a:xfrm>
            <a:custGeom>
              <a:avLst/>
              <a:gdLst/>
              <a:ahLst/>
              <a:cxnLst>
                <a:cxn ang="0">
                  <a:pos x="21" y="5"/>
                </a:cxn>
                <a:cxn ang="0">
                  <a:pos x="23" y="39"/>
                </a:cxn>
                <a:cxn ang="0">
                  <a:pos x="12" y="33"/>
                </a:cxn>
                <a:cxn ang="0">
                  <a:pos x="2" y="29"/>
                </a:cxn>
                <a:cxn ang="0">
                  <a:pos x="13" y="7"/>
                </a:cxn>
              </a:cxnLst>
              <a:rect l="0" t="0" r="r" b="b"/>
              <a:pathLst>
                <a:path w="40" h="39">
                  <a:moveTo>
                    <a:pt x="21" y="5"/>
                  </a:moveTo>
                  <a:cubicBezTo>
                    <a:pt x="35" y="0"/>
                    <a:pt x="40" y="39"/>
                    <a:pt x="23" y="39"/>
                  </a:cubicBezTo>
                  <a:cubicBezTo>
                    <a:pt x="18" y="39"/>
                    <a:pt x="15" y="35"/>
                    <a:pt x="12" y="33"/>
                  </a:cubicBezTo>
                  <a:cubicBezTo>
                    <a:pt x="9" y="32"/>
                    <a:pt x="3" y="32"/>
                    <a:pt x="2" y="29"/>
                  </a:cubicBezTo>
                  <a:cubicBezTo>
                    <a:pt x="0" y="24"/>
                    <a:pt x="10" y="12"/>
                    <a:pt x="13" y="7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55" name="Freeform 855"/>
            <p:cNvSpPr>
              <a:spLocks/>
            </p:cNvSpPr>
            <p:nvPr/>
          </p:nvSpPr>
          <p:spPr bwMode="auto">
            <a:xfrm>
              <a:off x="2966" y="1577"/>
              <a:ext cx="51" cy="46"/>
            </a:xfrm>
            <a:custGeom>
              <a:avLst/>
              <a:gdLst/>
              <a:ahLst/>
              <a:cxnLst>
                <a:cxn ang="0">
                  <a:pos x="26" y="6"/>
                </a:cxn>
                <a:cxn ang="0">
                  <a:pos x="20" y="22"/>
                </a:cxn>
                <a:cxn ang="0">
                  <a:pos x="8" y="12"/>
                </a:cxn>
                <a:cxn ang="0">
                  <a:pos x="19" y="0"/>
                </a:cxn>
              </a:cxnLst>
              <a:rect l="0" t="0" r="r" b="b"/>
              <a:pathLst>
                <a:path w="26" h="22">
                  <a:moveTo>
                    <a:pt x="26" y="6"/>
                  </a:moveTo>
                  <a:cubicBezTo>
                    <a:pt x="25" y="10"/>
                    <a:pt x="26" y="21"/>
                    <a:pt x="20" y="22"/>
                  </a:cubicBezTo>
                  <a:cubicBezTo>
                    <a:pt x="17" y="22"/>
                    <a:pt x="10" y="14"/>
                    <a:pt x="8" y="12"/>
                  </a:cubicBezTo>
                  <a:cubicBezTo>
                    <a:pt x="0" y="2"/>
                    <a:pt x="10" y="0"/>
                    <a:pt x="19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56" name="Freeform 856"/>
            <p:cNvSpPr>
              <a:spLocks/>
            </p:cNvSpPr>
            <p:nvPr/>
          </p:nvSpPr>
          <p:spPr bwMode="auto">
            <a:xfrm>
              <a:off x="2997" y="1711"/>
              <a:ext cx="76" cy="69"/>
            </a:xfrm>
            <a:custGeom>
              <a:avLst/>
              <a:gdLst/>
              <a:ahLst/>
              <a:cxnLst>
                <a:cxn ang="0">
                  <a:pos x="28" y="8"/>
                </a:cxn>
                <a:cxn ang="0">
                  <a:pos x="30" y="27"/>
                </a:cxn>
                <a:cxn ang="0">
                  <a:pos x="8" y="31"/>
                </a:cxn>
                <a:cxn ang="0">
                  <a:pos x="1" y="14"/>
                </a:cxn>
                <a:cxn ang="0">
                  <a:pos x="13" y="0"/>
                </a:cxn>
              </a:cxnLst>
              <a:rect l="0" t="0" r="r" b="b"/>
              <a:pathLst>
                <a:path w="39" h="33">
                  <a:moveTo>
                    <a:pt x="28" y="8"/>
                  </a:moveTo>
                  <a:cubicBezTo>
                    <a:pt x="33" y="13"/>
                    <a:pt x="39" y="23"/>
                    <a:pt x="30" y="27"/>
                  </a:cubicBezTo>
                  <a:cubicBezTo>
                    <a:pt x="24" y="29"/>
                    <a:pt x="13" y="33"/>
                    <a:pt x="8" y="31"/>
                  </a:cubicBezTo>
                  <a:cubicBezTo>
                    <a:pt x="3" y="29"/>
                    <a:pt x="0" y="20"/>
                    <a:pt x="1" y="14"/>
                  </a:cubicBezTo>
                  <a:cubicBezTo>
                    <a:pt x="1" y="8"/>
                    <a:pt x="9" y="4"/>
                    <a:pt x="13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57" name="Freeform 857"/>
            <p:cNvSpPr>
              <a:spLocks/>
            </p:cNvSpPr>
            <p:nvPr/>
          </p:nvSpPr>
          <p:spPr bwMode="auto">
            <a:xfrm>
              <a:off x="3015" y="1790"/>
              <a:ext cx="55" cy="48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17" y="18"/>
                </a:cxn>
                <a:cxn ang="0">
                  <a:pos x="8" y="19"/>
                </a:cxn>
                <a:cxn ang="0">
                  <a:pos x="0" y="7"/>
                </a:cxn>
                <a:cxn ang="0">
                  <a:pos x="18" y="1"/>
                </a:cxn>
              </a:cxnLst>
              <a:rect l="0" t="0" r="r" b="b"/>
              <a:pathLst>
                <a:path w="28" h="23">
                  <a:moveTo>
                    <a:pt x="25" y="0"/>
                  </a:moveTo>
                  <a:cubicBezTo>
                    <a:pt x="28" y="9"/>
                    <a:pt x="24" y="13"/>
                    <a:pt x="17" y="18"/>
                  </a:cubicBezTo>
                  <a:cubicBezTo>
                    <a:pt x="12" y="20"/>
                    <a:pt x="11" y="23"/>
                    <a:pt x="8" y="19"/>
                  </a:cubicBezTo>
                  <a:cubicBezTo>
                    <a:pt x="7" y="18"/>
                    <a:pt x="0" y="9"/>
                    <a:pt x="0" y="7"/>
                  </a:cubicBezTo>
                  <a:cubicBezTo>
                    <a:pt x="1" y="2"/>
                    <a:pt x="14" y="3"/>
                    <a:pt x="18" y="1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58" name="Freeform 858"/>
            <p:cNvSpPr>
              <a:spLocks/>
            </p:cNvSpPr>
            <p:nvPr/>
          </p:nvSpPr>
          <p:spPr bwMode="auto">
            <a:xfrm>
              <a:off x="2885" y="1744"/>
              <a:ext cx="65" cy="113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5" y="31"/>
                </a:cxn>
                <a:cxn ang="0">
                  <a:pos x="33" y="53"/>
                </a:cxn>
                <a:cxn ang="0">
                  <a:pos x="10" y="38"/>
                </a:cxn>
                <a:cxn ang="0">
                  <a:pos x="19" y="0"/>
                </a:cxn>
              </a:cxnLst>
              <a:rect l="0" t="0" r="r" b="b"/>
              <a:pathLst>
                <a:path w="33" h="54">
                  <a:moveTo>
                    <a:pt x="29" y="0"/>
                  </a:moveTo>
                  <a:cubicBezTo>
                    <a:pt x="24" y="9"/>
                    <a:pt x="22" y="21"/>
                    <a:pt x="25" y="31"/>
                  </a:cubicBezTo>
                  <a:cubicBezTo>
                    <a:pt x="26" y="39"/>
                    <a:pt x="33" y="46"/>
                    <a:pt x="33" y="53"/>
                  </a:cubicBezTo>
                  <a:cubicBezTo>
                    <a:pt x="28" y="54"/>
                    <a:pt x="13" y="42"/>
                    <a:pt x="10" y="38"/>
                  </a:cubicBezTo>
                  <a:cubicBezTo>
                    <a:pt x="0" y="26"/>
                    <a:pt x="9" y="9"/>
                    <a:pt x="19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59" name="Freeform 859"/>
            <p:cNvSpPr>
              <a:spLocks/>
            </p:cNvSpPr>
            <p:nvPr/>
          </p:nvSpPr>
          <p:spPr bwMode="auto">
            <a:xfrm>
              <a:off x="2932" y="2246"/>
              <a:ext cx="204" cy="247"/>
            </a:xfrm>
            <a:custGeom>
              <a:avLst/>
              <a:gdLst/>
              <a:ahLst/>
              <a:cxnLst>
                <a:cxn ang="0">
                  <a:pos x="54" y="112"/>
                </a:cxn>
                <a:cxn ang="0">
                  <a:pos x="101" y="73"/>
                </a:cxn>
                <a:cxn ang="0">
                  <a:pos x="94" y="34"/>
                </a:cxn>
                <a:cxn ang="0">
                  <a:pos x="60" y="6"/>
                </a:cxn>
                <a:cxn ang="0">
                  <a:pos x="33" y="4"/>
                </a:cxn>
                <a:cxn ang="0">
                  <a:pos x="10" y="27"/>
                </a:cxn>
                <a:cxn ang="0">
                  <a:pos x="1" y="50"/>
                </a:cxn>
                <a:cxn ang="0">
                  <a:pos x="3" y="89"/>
                </a:cxn>
                <a:cxn ang="0">
                  <a:pos x="54" y="112"/>
                </a:cxn>
              </a:cxnLst>
              <a:rect l="0" t="0" r="r" b="b"/>
              <a:pathLst>
                <a:path w="104" h="118">
                  <a:moveTo>
                    <a:pt x="54" y="112"/>
                  </a:moveTo>
                  <a:cubicBezTo>
                    <a:pt x="74" y="107"/>
                    <a:pt x="98" y="92"/>
                    <a:pt x="101" y="73"/>
                  </a:cubicBezTo>
                  <a:cubicBezTo>
                    <a:pt x="104" y="63"/>
                    <a:pt x="98" y="44"/>
                    <a:pt x="94" y="34"/>
                  </a:cubicBezTo>
                  <a:cubicBezTo>
                    <a:pt x="90" y="24"/>
                    <a:pt x="70" y="7"/>
                    <a:pt x="60" y="6"/>
                  </a:cubicBezTo>
                  <a:cubicBezTo>
                    <a:pt x="51" y="5"/>
                    <a:pt x="41" y="0"/>
                    <a:pt x="33" y="4"/>
                  </a:cubicBezTo>
                  <a:cubicBezTo>
                    <a:pt x="25" y="8"/>
                    <a:pt x="13" y="22"/>
                    <a:pt x="10" y="27"/>
                  </a:cubicBezTo>
                  <a:cubicBezTo>
                    <a:pt x="7" y="32"/>
                    <a:pt x="2" y="36"/>
                    <a:pt x="1" y="50"/>
                  </a:cubicBezTo>
                  <a:cubicBezTo>
                    <a:pt x="0" y="57"/>
                    <a:pt x="1" y="80"/>
                    <a:pt x="3" y="89"/>
                  </a:cubicBezTo>
                  <a:cubicBezTo>
                    <a:pt x="7" y="107"/>
                    <a:pt x="37" y="118"/>
                    <a:pt x="54" y="112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60" name="Freeform 860"/>
            <p:cNvSpPr>
              <a:spLocks/>
            </p:cNvSpPr>
            <p:nvPr/>
          </p:nvSpPr>
          <p:spPr bwMode="auto">
            <a:xfrm>
              <a:off x="2885" y="2480"/>
              <a:ext cx="216" cy="247"/>
            </a:xfrm>
            <a:custGeom>
              <a:avLst/>
              <a:gdLst/>
              <a:ahLst/>
              <a:cxnLst>
                <a:cxn ang="0">
                  <a:pos x="52" y="118"/>
                </a:cxn>
                <a:cxn ang="0">
                  <a:pos x="109" y="75"/>
                </a:cxn>
                <a:cxn ang="0">
                  <a:pos x="102" y="28"/>
                </a:cxn>
                <a:cxn ang="0">
                  <a:pos x="61" y="2"/>
                </a:cxn>
                <a:cxn ang="0">
                  <a:pos x="17" y="19"/>
                </a:cxn>
                <a:cxn ang="0">
                  <a:pos x="6" y="55"/>
                </a:cxn>
                <a:cxn ang="0">
                  <a:pos x="7" y="89"/>
                </a:cxn>
                <a:cxn ang="0">
                  <a:pos x="52" y="118"/>
                </a:cxn>
              </a:cxnLst>
              <a:rect l="0" t="0" r="r" b="b"/>
              <a:pathLst>
                <a:path w="110" h="118">
                  <a:moveTo>
                    <a:pt x="52" y="118"/>
                  </a:moveTo>
                  <a:cubicBezTo>
                    <a:pt x="79" y="117"/>
                    <a:pt x="106" y="102"/>
                    <a:pt x="109" y="75"/>
                  </a:cubicBezTo>
                  <a:cubicBezTo>
                    <a:pt x="110" y="59"/>
                    <a:pt x="105" y="36"/>
                    <a:pt x="102" y="28"/>
                  </a:cubicBezTo>
                  <a:cubicBezTo>
                    <a:pt x="96" y="15"/>
                    <a:pt x="83" y="2"/>
                    <a:pt x="61" y="2"/>
                  </a:cubicBezTo>
                  <a:cubicBezTo>
                    <a:pt x="26" y="0"/>
                    <a:pt x="21" y="11"/>
                    <a:pt x="17" y="19"/>
                  </a:cubicBezTo>
                  <a:cubicBezTo>
                    <a:pt x="13" y="27"/>
                    <a:pt x="7" y="42"/>
                    <a:pt x="6" y="55"/>
                  </a:cubicBezTo>
                  <a:cubicBezTo>
                    <a:pt x="5" y="69"/>
                    <a:pt x="0" y="77"/>
                    <a:pt x="7" y="89"/>
                  </a:cubicBezTo>
                  <a:cubicBezTo>
                    <a:pt x="13" y="99"/>
                    <a:pt x="20" y="115"/>
                    <a:pt x="52" y="118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61" name="Freeform 861"/>
            <p:cNvSpPr>
              <a:spLocks/>
            </p:cNvSpPr>
            <p:nvPr/>
          </p:nvSpPr>
          <p:spPr bwMode="auto">
            <a:xfrm>
              <a:off x="2827" y="2720"/>
              <a:ext cx="225" cy="243"/>
            </a:xfrm>
            <a:custGeom>
              <a:avLst/>
              <a:gdLst/>
              <a:ahLst/>
              <a:cxnLst>
                <a:cxn ang="0">
                  <a:pos x="55" y="114"/>
                </a:cxn>
                <a:cxn ang="0">
                  <a:pos x="103" y="95"/>
                </a:cxn>
                <a:cxn ang="0">
                  <a:pos x="114" y="69"/>
                </a:cxn>
                <a:cxn ang="0">
                  <a:pos x="102" y="24"/>
                </a:cxn>
                <a:cxn ang="0">
                  <a:pos x="67" y="2"/>
                </a:cxn>
                <a:cxn ang="0">
                  <a:pos x="32" y="10"/>
                </a:cxn>
                <a:cxn ang="0">
                  <a:pos x="10" y="39"/>
                </a:cxn>
                <a:cxn ang="0">
                  <a:pos x="18" y="95"/>
                </a:cxn>
                <a:cxn ang="0">
                  <a:pos x="55" y="114"/>
                </a:cxn>
              </a:cxnLst>
              <a:rect l="0" t="0" r="r" b="b"/>
              <a:pathLst>
                <a:path w="115" h="116">
                  <a:moveTo>
                    <a:pt x="55" y="114"/>
                  </a:moveTo>
                  <a:cubicBezTo>
                    <a:pt x="74" y="114"/>
                    <a:pt x="96" y="104"/>
                    <a:pt x="103" y="95"/>
                  </a:cubicBezTo>
                  <a:cubicBezTo>
                    <a:pt x="111" y="84"/>
                    <a:pt x="113" y="75"/>
                    <a:pt x="114" y="69"/>
                  </a:cubicBezTo>
                  <a:cubicBezTo>
                    <a:pt x="115" y="57"/>
                    <a:pt x="111" y="36"/>
                    <a:pt x="102" y="24"/>
                  </a:cubicBezTo>
                  <a:cubicBezTo>
                    <a:pt x="94" y="11"/>
                    <a:pt x="79" y="5"/>
                    <a:pt x="67" y="2"/>
                  </a:cubicBezTo>
                  <a:cubicBezTo>
                    <a:pt x="54" y="0"/>
                    <a:pt x="40" y="5"/>
                    <a:pt x="32" y="10"/>
                  </a:cubicBezTo>
                  <a:cubicBezTo>
                    <a:pt x="24" y="15"/>
                    <a:pt x="13" y="34"/>
                    <a:pt x="10" y="39"/>
                  </a:cubicBezTo>
                  <a:cubicBezTo>
                    <a:pt x="3" y="50"/>
                    <a:pt x="0" y="75"/>
                    <a:pt x="18" y="95"/>
                  </a:cubicBezTo>
                  <a:cubicBezTo>
                    <a:pt x="24" y="102"/>
                    <a:pt x="41" y="116"/>
                    <a:pt x="55" y="114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62" name="Freeform 862"/>
            <p:cNvSpPr>
              <a:spLocks/>
            </p:cNvSpPr>
            <p:nvPr/>
          </p:nvSpPr>
          <p:spPr bwMode="auto">
            <a:xfrm>
              <a:off x="2803" y="2952"/>
              <a:ext cx="180" cy="170"/>
            </a:xfrm>
            <a:custGeom>
              <a:avLst/>
              <a:gdLst/>
              <a:ahLst/>
              <a:cxnLst>
                <a:cxn ang="0">
                  <a:pos x="40" y="81"/>
                </a:cxn>
                <a:cxn ang="0">
                  <a:pos x="86" y="60"/>
                </a:cxn>
                <a:cxn ang="0">
                  <a:pos x="67" y="8"/>
                </a:cxn>
                <a:cxn ang="0">
                  <a:pos x="15" y="9"/>
                </a:cxn>
                <a:cxn ang="0">
                  <a:pos x="3" y="39"/>
                </a:cxn>
                <a:cxn ang="0">
                  <a:pos x="40" y="81"/>
                </a:cxn>
              </a:cxnLst>
              <a:rect l="0" t="0" r="r" b="b"/>
              <a:pathLst>
                <a:path w="92" h="81">
                  <a:moveTo>
                    <a:pt x="40" y="81"/>
                  </a:moveTo>
                  <a:cubicBezTo>
                    <a:pt x="56" y="81"/>
                    <a:pt x="82" y="70"/>
                    <a:pt x="86" y="60"/>
                  </a:cubicBezTo>
                  <a:cubicBezTo>
                    <a:pt x="92" y="41"/>
                    <a:pt x="81" y="19"/>
                    <a:pt x="67" y="8"/>
                  </a:cubicBezTo>
                  <a:cubicBezTo>
                    <a:pt x="59" y="0"/>
                    <a:pt x="22" y="4"/>
                    <a:pt x="15" y="9"/>
                  </a:cubicBezTo>
                  <a:cubicBezTo>
                    <a:pt x="8" y="14"/>
                    <a:pt x="0" y="28"/>
                    <a:pt x="3" y="39"/>
                  </a:cubicBezTo>
                  <a:cubicBezTo>
                    <a:pt x="6" y="50"/>
                    <a:pt x="25" y="80"/>
                    <a:pt x="40" y="81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63" name="Freeform 863"/>
            <p:cNvSpPr>
              <a:spLocks/>
            </p:cNvSpPr>
            <p:nvPr/>
          </p:nvSpPr>
          <p:spPr bwMode="auto">
            <a:xfrm>
              <a:off x="2664" y="3211"/>
              <a:ext cx="155" cy="176"/>
            </a:xfrm>
            <a:custGeom>
              <a:avLst/>
              <a:gdLst/>
              <a:ahLst/>
              <a:cxnLst>
                <a:cxn ang="0">
                  <a:pos x="76" y="62"/>
                </a:cxn>
                <a:cxn ang="0">
                  <a:pos x="61" y="13"/>
                </a:cxn>
                <a:cxn ang="0">
                  <a:pos x="16" y="7"/>
                </a:cxn>
                <a:cxn ang="0">
                  <a:pos x="10" y="61"/>
                </a:cxn>
                <a:cxn ang="0">
                  <a:pos x="52" y="83"/>
                </a:cxn>
                <a:cxn ang="0">
                  <a:pos x="76" y="62"/>
                </a:cxn>
              </a:cxnLst>
              <a:rect l="0" t="0" r="r" b="b"/>
              <a:pathLst>
                <a:path w="79" h="84">
                  <a:moveTo>
                    <a:pt x="76" y="62"/>
                  </a:moveTo>
                  <a:cubicBezTo>
                    <a:pt x="79" y="49"/>
                    <a:pt x="69" y="17"/>
                    <a:pt x="61" y="13"/>
                  </a:cubicBezTo>
                  <a:cubicBezTo>
                    <a:pt x="53" y="9"/>
                    <a:pt x="24" y="0"/>
                    <a:pt x="16" y="7"/>
                  </a:cubicBezTo>
                  <a:cubicBezTo>
                    <a:pt x="6" y="16"/>
                    <a:pt x="0" y="43"/>
                    <a:pt x="10" y="61"/>
                  </a:cubicBezTo>
                  <a:cubicBezTo>
                    <a:pt x="21" y="83"/>
                    <a:pt x="44" y="83"/>
                    <a:pt x="52" y="83"/>
                  </a:cubicBezTo>
                  <a:cubicBezTo>
                    <a:pt x="65" y="84"/>
                    <a:pt x="75" y="69"/>
                    <a:pt x="76" y="62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64" name="Freeform 864"/>
            <p:cNvSpPr>
              <a:spLocks/>
            </p:cNvSpPr>
            <p:nvPr/>
          </p:nvSpPr>
          <p:spPr bwMode="auto">
            <a:xfrm>
              <a:off x="2574" y="3291"/>
              <a:ext cx="121" cy="142"/>
            </a:xfrm>
            <a:custGeom>
              <a:avLst/>
              <a:gdLst/>
              <a:ahLst/>
              <a:cxnLst>
                <a:cxn ang="0">
                  <a:pos x="3" y="12"/>
                </a:cxn>
                <a:cxn ang="0">
                  <a:pos x="2" y="52"/>
                </a:cxn>
                <a:cxn ang="0">
                  <a:pos x="38" y="62"/>
                </a:cxn>
                <a:cxn ang="0">
                  <a:pos x="56" y="26"/>
                </a:cxn>
                <a:cxn ang="0">
                  <a:pos x="24" y="0"/>
                </a:cxn>
                <a:cxn ang="0">
                  <a:pos x="3" y="12"/>
                </a:cxn>
              </a:cxnLst>
              <a:rect l="0" t="0" r="r" b="b"/>
              <a:pathLst>
                <a:path w="62" h="68">
                  <a:moveTo>
                    <a:pt x="3" y="12"/>
                  </a:moveTo>
                  <a:cubicBezTo>
                    <a:pt x="1" y="24"/>
                    <a:pt x="0" y="44"/>
                    <a:pt x="2" y="52"/>
                  </a:cubicBezTo>
                  <a:cubicBezTo>
                    <a:pt x="12" y="64"/>
                    <a:pt x="27" y="68"/>
                    <a:pt x="38" y="62"/>
                  </a:cubicBezTo>
                  <a:cubicBezTo>
                    <a:pt x="49" y="56"/>
                    <a:pt x="62" y="44"/>
                    <a:pt x="56" y="26"/>
                  </a:cubicBezTo>
                  <a:cubicBezTo>
                    <a:pt x="55" y="20"/>
                    <a:pt x="31" y="1"/>
                    <a:pt x="24" y="0"/>
                  </a:cubicBezTo>
                  <a:cubicBezTo>
                    <a:pt x="15" y="0"/>
                    <a:pt x="4" y="4"/>
                    <a:pt x="3" y="12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65" name="Freeform 865"/>
            <p:cNvSpPr>
              <a:spLocks/>
            </p:cNvSpPr>
            <p:nvPr/>
          </p:nvSpPr>
          <p:spPr bwMode="auto">
            <a:xfrm>
              <a:off x="2468" y="3320"/>
              <a:ext cx="112" cy="146"/>
            </a:xfrm>
            <a:custGeom>
              <a:avLst/>
              <a:gdLst/>
              <a:ahLst/>
              <a:cxnLst>
                <a:cxn ang="0">
                  <a:pos x="34" y="66"/>
                </a:cxn>
                <a:cxn ang="0">
                  <a:pos x="53" y="34"/>
                </a:cxn>
                <a:cxn ang="0">
                  <a:pos x="18" y="3"/>
                </a:cxn>
                <a:cxn ang="0">
                  <a:pos x="0" y="41"/>
                </a:cxn>
                <a:cxn ang="0">
                  <a:pos x="34" y="66"/>
                </a:cxn>
              </a:cxnLst>
              <a:rect l="0" t="0" r="r" b="b"/>
              <a:pathLst>
                <a:path w="57" h="70">
                  <a:moveTo>
                    <a:pt x="34" y="66"/>
                  </a:moveTo>
                  <a:cubicBezTo>
                    <a:pt x="44" y="64"/>
                    <a:pt x="57" y="43"/>
                    <a:pt x="53" y="34"/>
                  </a:cubicBezTo>
                  <a:cubicBezTo>
                    <a:pt x="49" y="25"/>
                    <a:pt x="37" y="0"/>
                    <a:pt x="18" y="3"/>
                  </a:cubicBezTo>
                  <a:cubicBezTo>
                    <a:pt x="4" y="5"/>
                    <a:pt x="0" y="33"/>
                    <a:pt x="0" y="41"/>
                  </a:cubicBezTo>
                  <a:cubicBezTo>
                    <a:pt x="0" y="48"/>
                    <a:pt x="23" y="70"/>
                    <a:pt x="34" y="66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66" name="Freeform 866"/>
            <p:cNvSpPr>
              <a:spLocks/>
            </p:cNvSpPr>
            <p:nvPr/>
          </p:nvSpPr>
          <p:spPr bwMode="auto">
            <a:xfrm>
              <a:off x="2750" y="3097"/>
              <a:ext cx="157" cy="163"/>
            </a:xfrm>
            <a:custGeom>
              <a:avLst/>
              <a:gdLst/>
              <a:ahLst/>
              <a:cxnLst>
                <a:cxn ang="0">
                  <a:pos x="71" y="67"/>
                </a:cxn>
                <a:cxn ang="0">
                  <a:pos x="63" y="11"/>
                </a:cxn>
                <a:cxn ang="0">
                  <a:pos x="14" y="4"/>
                </a:cxn>
                <a:cxn ang="0">
                  <a:pos x="2" y="27"/>
                </a:cxn>
                <a:cxn ang="0">
                  <a:pos x="20" y="69"/>
                </a:cxn>
                <a:cxn ang="0">
                  <a:pos x="71" y="67"/>
                </a:cxn>
              </a:cxnLst>
              <a:rect l="0" t="0" r="r" b="b"/>
              <a:pathLst>
                <a:path w="80" h="78">
                  <a:moveTo>
                    <a:pt x="71" y="67"/>
                  </a:moveTo>
                  <a:cubicBezTo>
                    <a:pt x="80" y="57"/>
                    <a:pt x="73" y="19"/>
                    <a:pt x="63" y="11"/>
                  </a:cubicBezTo>
                  <a:cubicBezTo>
                    <a:pt x="53" y="4"/>
                    <a:pt x="19" y="0"/>
                    <a:pt x="14" y="4"/>
                  </a:cubicBezTo>
                  <a:cubicBezTo>
                    <a:pt x="9" y="8"/>
                    <a:pt x="0" y="15"/>
                    <a:pt x="2" y="27"/>
                  </a:cubicBezTo>
                  <a:cubicBezTo>
                    <a:pt x="4" y="39"/>
                    <a:pt x="14" y="64"/>
                    <a:pt x="20" y="69"/>
                  </a:cubicBezTo>
                  <a:cubicBezTo>
                    <a:pt x="30" y="76"/>
                    <a:pt x="62" y="78"/>
                    <a:pt x="71" y="67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67" name="Freeform 867"/>
            <p:cNvSpPr>
              <a:spLocks/>
            </p:cNvSpPr>
            <p:nvPr/>
          </p:nvSpPr>
          <p:spPr bwMode="auto">
            <a:xfrm>
              <a:off x="3022" y="1907"/>
              <a:ext cx="59" cy="74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29" y="16"/>
                </a:cxn>
                <a:cxn ang="0">
                  <a:pos x="18" y="34"/>
                </a:cxn>
                <a:cxn ang="0">
                  <a:pos x="2" y="29"/>
                </a:cxn>
                <a:cxn ang="0">
                  <a:pos x="0" y="17"/>
                </a:cxn>
                <a:cxn ang="0">
                  <a:pos x="6" y="7"/>
                </a:cxn>
              </a:cxnLst>
              <a:rect l="0" t="0" r="r" b="b"/>
              <a:pathLst>
                <a:path w="30" h="35">
                  <a:moveTo>
                    <a:pt x="15" y="0"/>
                  </a:moveTo>
                  <a:cubicBezTo>
                    <a:pt x="20" y="5"/>
                    <a:pt x="30" y="8"/>
                    <a:pt x="29" y="16"/>
                  </a:cubicBezTo>
                  <a:cubicBezTo>
                    <a:pt x="28" y="20"/>
                    <a:pt x="21" y="34"/>
                    <a:pt x="18" y="34"/>
                  </a:cubicBezTo>
                  <a:cubicBezTo>
                    <a:pt x="16" y="35"/>
                    <a:pt x="2" y="30"/>
                    <a:pt x="2" y="29"/>
                  </a:cubicBezTo>
                  <a:cubicBezTo>
                    <a:pt x="1" y="28"/>
                    <a:pt x="0" y="18"/>
                    <a:pt x="0" y="17"/>
                  </a:cubicBezTo>
                  <a:cubicBezTo>
                    <a:pt x="1" y="13"/>
                    <a:pt x="6" y="11"/>
                    <a:pt x="6" y="7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68" name="Freeform 868"/>
            <p:cNvSpPr>
              <a:spLocks/>
            </p:cNvSpPr>
            <p:nvPr/>
          </p:nvSpPr>
          <p:spPr bwMode="auto">
            <a:xfrm>
              <a:off x="3009" y="1995"/>
              <a:ext cx="55" cy="46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21" y="22"/>
                </a:cxn>
                <a:cxn ang="0">
                  <a:pos x="0" y="13"/>
                </a:cxn>
                <a:cxn ang="0">
                  <a:pos x="4" y="0"/>
                </a:cxn>
              </a:cxnLst>
              <a:rect l="0" t="0" r="r" b="b"/>
              <a:pathLst>
                <a:path w="28" h="22">
                  <a:moveTo>
                    <a:pt x="17" y="4"/>
                  </a:moveTo>
                  <a:cubicBezTo>
                    <a:pt x="27" y="2"/>
                    <a:pt x="28" y="20"/>
                    <a:pt x="21" y="22"/>
                  </a:cubicBezTo>
                  <a:cubicBezTo>
                    <a:pt x="18" y="16"/>
                    <a:pt x="5" y="15"/>
                    <a:pt x="0" y="13"/>
                  </a:cubicBezTo>
                  <a:cubicBezTo>
                    <a:pt x="2" y="9"/>
                    <a:pt x="5" y="5"/>
                    <a:pt x="4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69" name="Freeform 869"/>
            <p:cNvSpPr>
              <a:spLocks/>
            </p:cNvSpPr>
            <p:nvPr/>
          </p:nvSpPr>
          <p:spPr bwMode="auto">
            <a:xfrm>
              <a:off x="2883" y="1924"/>
              <a:ext cx="100" cy="161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19" y="41"/>
                </a:cxn>
                <a:cxn ang="0">
                  <a:pos x="29" y="63"/>
                </a:cxn>
                <a:cxn ang="0">
                  <a:pos x="51" y="77"/>
                </a:cxn>
                <a:cxn ang="0">
                  <a:pos x="5" y="48"/>
                </a:cxn>
                <a:cxn ang="0">
                  <a:pos x="1" y="34"/>
                </a:cxn>
                <a:cxn ang="0">
                  <a:pos x="5" y="21"/>
                </a:cxn>
                <a:cxn ang="0">
                  <a:pos x="12" y="11"/>
                </a:cxn>
                <a:cxn ang="0">
                  <a:pos x="26" y="1"/>
                </a:cxn>
              </a:cxnLst>
              <a:rect l="0" t="0" r="r" b="b"/>
              <a:pathLst>
                <a:path w="51" h="77">
                  <a:moveTo>
                    <a:pt x="34" y="0"/>
                  </a:moveTo>
                  <a:cubicBezTo>
                    <a:pt x="21" y="12"/>
                    <a:pt x="14" y="24"/>
                    <a:pt x="19" y="41"/>
                  </a:cubicBezTo>
                  <a:cubicBezTo>
                    <a:pt x="21" y="48"/>
                    <a:pt x="24" y="58"/>
                    <a:pt x="29" y="63"/>
                  </a:cubicBezTo>
                  <a:cubicBezTo>
                    <a:pt x="35" y="69"/>
                    <a:pt x="46" y="70"/>
                    <a:pt x="51" y="77"/>
                  </a:cubicBezTo>
                  <a:cubicBezTo>
                    <a:pt x="32" y="70"/>
                    <a:pt x="13" y="69"/>
                    <a:pt x="5" y="48"/>
                  </a:cubicBezTo>
                  <a:cubicBezTo>
                    <a:pt x="3" y="44"/>
                    <a:pt x="1" y="39"/>
                    <a:pt x="1" y="34"/>
                  </a:cubicBezTo>
                  <a:cubicBezTo>
                    <a:pt x="0" y="28"/>
                    <a:pt x="2" y="26"/>
                    <a:pt x="5" y="21"/>
                  </a:cubicBezTo>
                  <a:cubicBezTo>
                    <a:pt x="7" y="18"/>
                    <a:pt x="9" y="14"/>
                    <a:pt x="12" y="11"/>
                  </a:cubicBezTo>
                  <a:cubicBezTo>
                    <a:pt x="16" y="7"/>
                    <a:pt x="23" y="6"/>
                    <a:pt x="26" y="1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70" name="Freeform 870"/>
            <p:cNvSpPr>
              <a:spLocks/>
            </p:cNvSpPr>
            <p:nvPr/>
          </p:nvSpPr>
          <p:spPr bwMode="auto">
            <a:xfrm>
              <a:off x="2856" y="1475"/>
              <a:ext cx="76" cy="194"/>
            </a:xfrm>
            <a:custGeom>
              <a:avLst/>
              <a:gdLst/>
              <a:ahLst/>
              <a:cxnLst>
                <a:cxn ang="0">
                  <a:pos x="29" y="64"/>
                </a:cxn>
                <a:cxn ang="0">
                  <a:pos x="35" y="89"/>
                </a:cxn>
                <a:cxn ang="0">
                  <a:pos x="23" y="90"/>
                </a:cxn>
                <a:cxn ang="0">
                  <a:pos x="14" y="75"/>
                </a:cxn>
                <a:cxn ang="0">
                  <a:pos x="6" y="62"/>
                </a:cxn>
                <a:cxn ang="0">
                  <a:pos x="2" y="47"/>
                </a:cxn>
                <a:cxn ang="0">
                  <a:pos x="39" y="0"/>
                </a:cxn>
                <a:cxn ang="0">
                  <a:pos x="28" y="17"/>
                </a:cxn>
                <a:cxn ang="0">
                  <a:pos x="25" y="41"/>
                </a:cxn>
                <a:cxn ang="0">
                  <a:pos x="28" y="54"/>
                </a:cxn>
                <a:cxn ang="0">
                  <a:pos x="26" y="58"/>
                </a:cxn>
                <a:cxn ang="0">
                  <a:pos x="28" y="63"/>
                </a:cxn>
              </a:cxnLst>
              <a:rect l="0" t="0" r="r" b="b"/>
              <a:pathLst>
                <a:path w="39" h="93">
                  <a:moveTo>
                    <a:pt x="29" y="64"/>
                  </a:moveTo>
                  <a:cubicBezTo>
                    <a:pt x="24" y="72"/>
                    <a:pt x="29" y="84"/>
                    <a:pt x="35" y="89"/>
                  </a:cubicBezTo>
                  <a:cubicBezTo>
                    <a:pt x="31" y="91"/>
                    <a:pt x="27" y="93"/>
                    <a:pt x="23" y="90"/>
                  </a:cubicBezTo>
                  <a:cubicBezTo>
                    <a:pt x="18" y="87"/>
                    <a:pt x="16" y="80"/>
                    <a:pt x="14" y="75"/>
                  </a:cubicBezTo>
                  <a:cubicBezTo>
                    <a:pt x="11" y="71"/>
                    <a:pt x="7" y="67"/>
                    <a:pt x="6" y="62"/>
                  </a:cubicBezTo>
                  <a:cubicBezTo>
                    <a:pt x="4" y="58"/>
                    <a:pt x="2" y="51"/>
                    <a:pt x="2" y="47"/>
                  </a:cubicBezTo>
                  <a:cubicBezTo>
                    <a:pt x="0" y="25"/>
                    <a:pt x="15" y="1"/>
                    <a:pt x="39" y="0"/>
                  </a:cubicBezTo>
                  <a:cubicBezTo>
                    <a:pt x="35" y="6"/>
                    <a:pt x="30" y="11"/>
                    <a:pt x="28" y="17"/>
                  </a:cubicBezTo>
                  <a:cubicBezTo>
                    <a:pt x="25" y="24"/>
                    <a:pt x="24" y="33"/>
                    <a:pt x="25" y="41"/>
                  </a:cubicBezTo>
                  <a:cubicBezTo>
                    <a:pt x="25" y="45"/>
                    <a:pt x="28" y="51"/>
                    <a:pt x="28" y="54"/>
                  </a:cubicBezTo>
                  <a:cubicBezTo>
                    <a:pt x="27" y="56"/>
                    <a:pt x="26" y="56"/>
                    <a:pt x="26" y="58"/>
                  </a:cubicBezTo>
                  <a:cubicBezTo>
                    <a:pt x="25" y="60"/>
                    <a:pt x="28" y="61"/>
                    <a:pt x="28" y="6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71" name="Freeform 871"/>
            <p:cNvSpPr>
              <a:spLocks/>
            </p:cNvSpPr>
            <p:nvPr/>
          </p:nvSpPr>
          <p:spPr bwMode="auto">
            <a:xfrm>
              <a:off x="2921" y="1364"/>
              <a:ext cx="31" cy="48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0" y="14"/>
                </a:cxn>
                <a:cxn ang="0">
                  <a:pos x="13" y="22"/>
                </a:cxn>
                <a:cxn ang="0">
                  <a:pos x="3" y="15"/>
                </a:cxn>
                <a:cxn ang="0">
                  <a:pos x="5" y="2"/>
                </a:cxn>
              </a:cxnLst>
              <a:rect l="0" t="0" r="r" b="b"/>
              <a:pathLst>
                <a:path w="16" h="23">
                  <a:moveTo>
                    <a:pt x="7" y="0"/>
                  </a:moveTo>
                  <a:cubicBezTo>
                    <a:pt x="8" y="5"/>
                    <a:pt x="7" y="10"/>
                    <a:pt x="10" y="14"/>
                  </a:cubicBezTo>
                  <a:cubicBezTo>
                    <a:pt x="11" y="16"/>
                    <a:pt x="16" y="20"/>
                    <a:pt x="13" y="22"/>
                  </a:cubicBezTo>
                  <a:cubicBezTo>
                    <a:pt x="10" y="23"/>
                    <a:pt x="4" y="17"/>
                    <a:pt x="3" y="15"/>
                  </a:cubicBezTo>
                  <a:cubicBezTo>
                    <a:pt x="0" y="10"/>
                    <a:pt x="4" y="7"/>
                    <a:pt x="5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72" name="Freeform 872"/>
            <p:cNvSpPr>
              <a:spLocks/>
            </p:cNvSpPr>
            <p:nvPr/>
          </p:nvSpPr>
          <p:spPr bwMode="auto">
            <a:xfrm>
              <a:off x="2850" y="1239"/>
              <a:ext cx="24" cy="3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19"/>
                </a:cxn>
                <a:cxn ang="0">
                  <a:pos x="12" y="19"/>
                </a:cxn>
                <a:cxn ang="0">
                  <a:pos x="5" y="2"/>
                </a:cxn>
              </a:cxnLst>
              <a:rect l="0" t="0" r="r" b="b"/>
              <a:pathLst>
                <a:path w="12" h="19">
                  <a:moveTo>
                    <a:pt x="6" y="0"/>
                  </a:moveTo>
                  <a:cubicBezTo>
                    <a:pt x="0" y="11"/>
                    <a:pt x="3" y="12"/>
                    <a:pt x="11" y="19"/>
                  </a:cubicBezTo>
                  <a:cubicBezTo>
                    <a:pt x="11" y="19"/>
                    <a:pt x="11" y="19"/>
                    <a:pt x="12" y="19"/>
                  </a:cubicBezTo>
                  <a:cubicBezTo>
                    <a:pt x="11" y="13"/>
                    <a:pt x="6" y="8"/>
                    <a:pt x="5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73" name="Freeform 873"/>
            <p:cNvSpPr>
              <a:spLocks/>
            </p:cNvSpPr>
            <p:nvPr/>
          </p:nvSpPr>
          <p:spPr bwMode="auto">
            <a:xfrm>
              <a:off x="2968" y="1508"/>
              <a:ext cx="31" cy="48"/>
            </a:xfrm>
            <a:custGeom>
              <a:avLst/>
              <a:gdLst/>
              <a:ahLst/>
              <a:cxnLst>
                <a:cxn ang="0">
                  <a:pos x="15" y="23"/>
                </a:cxn>
                <a:cxn ang="0">
                  <a:pos x="2" y="16"/>
                </a:cxn>
                <a:cxn ang="0">
                  <a:pos x="2" y="0"/>
                </a:cxn>
                <a:cxn ang="0">
                  <a:pos x="16" y="22"/>
                </a:cxn>
              </a:cxnLst>
              <a:rect l="0" t="0" r="r" b="b"/>
              <a:pathLst>
                <a:path w="16" h="23">
                  <a:moveTo>
                    <a:pt x="15" y="23"/>
                  </a:moveTo>
                  <a:cubicBezTo>
                    <a:pt x="10" y="23"/>
                    <a:pt x="4" y="21"/>
                    <a:pt x="2" y="16"/>
                  </a:cubicBezTo>
                  <a:cubicBezTo>
                    <a:pt x="0" y="13"/>
                    <a:pt x="0" y="3"/>
                    <a:pt x="2" y="0"/>
                  </a:cubicBezTo>
                  <a:cubicBezTo>
                    <a:pt x="1" y="12"/>
                    <a:pt x="9" y="15"/>
                    <a:pt x="16" y="2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74" name="Freeform 874"/>
            <p:cNvSpPr>
              <a:spLocks/>
            </p:cNvSpPr>
            <p:nvPr/>
          </p:nvSpPr>
          <p:spPr bwMode="auto">
            <a:xfrm>
              <a:off x="2972" y="1569"/>
              <a:ext cx="25" cy="40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3" y="0"/>
                </a:cxn>
                <a:cxn ang="0">
                  <a:pos x="0" y="19"/>
                </a:cxn>
                <a:cxn ang="0">
                  <a:pos x="12" y="5"/>
                </a:cxn>
              </a:cxnLst>
              <a:rect l="0" t="0" r="r" b="b"/>
              <a:pathLst>
                <a:path w="13" h="19">
                  <a:moveTo>
                    <a:pt x="13" y="3"/>
                  </a:moveTo>
                  <a:cubicBezTo>
                    <a:pt x="9" y="3"/>
                    <a:pt x="7" y="0"/>
                    <a:pt x="3" y="0"/>
                  </a:cubicBezTo>
                  <a:cubicBezTo>
                    <a:pt x="4" y="6"/>
                    <a:pt x="3" y="14"/>
                    <a:pt x="0" y="19"/>
                  </a:cubicBezTo>
                  <a:cubicBezTo>
                    <a:pt x="3" y="13"/>
                    <a:pt x="7" y="8"/>
                    <a:pt x="12" y="5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75" name="Freeform 875"/>
            <p:cNvSpPr>
              <a:spLocks/>
            </p:cNvSpPr>
            <p:nvPr/>
          </p:nvSpPr>
          <p:spPr bwMode="auto">
            <a:xfrm>
              <a:off x="2993" y="1736"/>
              <a:ext cx="37" cy="50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6" y="17"/>
                </a:cxn>
                <a:cxn ang="0">
                  <a:pos x="19" y="19"/>
                </a:cxn>
                <a:cxn ang="0">
                  <a:pos x="3" y="0"/>
                </a:cxn>
              </a:cxnLst>
              <a:rect l="0" t="0" r="r" b="b"/>
              <a:pathLst>
                <a:path w="19" h="24">
                  <a:moveTo>
                    <a:pt x="1" y="1"/>
                  </a:moveTo>
                  <a:cubicBezTo>
                    <a:pt x="0" y="4"/>
                    <a:pt x="4" y="14"/>
                    <a:pt x="6" y="17"/>
                  </a:cubicBezTo>
                  <a:cubicBezTo>
                    <a:pt x="10" y="24"/>
                    <a:pt x="13" y="14"/>
                    <a:pt x="19" y="19"/>
                  </a:cubicBezTo>
                  <a:cubicBezTo>
                    <a:pt x="11" y="17"/>
                    <a:pt x="4" y="8"/>
                    <a:pt x="3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76" name="Freeform 876"/>
            <p:cNvSpPr>
              <a:spLocks/>
            </p:cNvSpPr>
            <p:nvPr/>
          </p:nvSpPr>
          <p:spPr bwMode="auto">
            <a:xfrm>
              <a:off x="3015" y="1790"/>
              <a:ext cx="17" cy="40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1" y="7"/>
                </a:cxn>
                <a:cxn ang="0">
                  <a:pos x="5" y="19"/>
                </a:cxn>
                <a:cxn ang="0">
                  <a:pos x="6" y="13"/>
                </a:cxn>
                <a:cxn ang="0">
                  <a:pos x="9" y="2"/>
                </a:cxn>
              </a:cxnLst>
              <a:rect l="0" t="0" r="r" b="b"/>
              <a:pathLst>
                <a:path w="9" h="19">
                  <a:moveTo>
                    <a:pt x="7" y="2"/>
                  </a:moveTo>
                  <a:cubicBezTo>
                    <a:pt x="1" y="0"/>
                    <a:pt x="0" y="3"/>
                    <a:pt x="1" y="7"/>
                  </a:cubicBezTo>
                  <a:cubicBezTo>
                    <a:pt x="3" y="12"/>
                    <a:pt x="5" y="14"/>
                    <a:pt x="5" y="19"/>
                  </a:cubicBezTo>
                  <a:cubicBezTo>
                    <a:pt x="8" y="17"/>
                    <a:pt x="6" y="15"/>
                    <a:pt x="6" y="13"/>
                  </a:cubicBezTo>
                  <a:cubicBezTo>
                    <a:pt x="6" y="8"/>
                    <a:pt x="8" y="6"/>
                    <a:pt x="9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77" name="Freeform 877"/>
            <p:cNvSpPr>
              <a:spLocks/>
            </p:cNvSpPr>
            <p:nvPr/>
          </p:nvSpPr>
          <p:spPr bwMode="auto">
            <a:xfrm>
              <a:off x="3021" y="1922"/>
              <a:ext cx="31" cy="5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11"/>
                </a:cxn>
                <a:cxn ang="0">
                  <a:pos x="2" y="23"/>
                </a:cxn>
                <a:cxn ang="0">
                  <a:pos x="16" y="27"/>
                </a:cxn>
                <a:cxn ang="0">
                  <a:pos x="7" y="3"/>
                </a:cxn>
              </a:cxnLst>
              <a:rect l="0" t="0" r="r" b="b"/>
              <a:pathLst>
                <a:path w="16" h="27">
                  <a:moveTo>
                    <a:pt x="9" y="0"/>
                  </a:moveTo>
                  <a:cubicBezTo>
                    <a:pt x="5" y="4"/>
                    <a:pt x="1" y="6"/>
                    <a:pt x="0" y="11"/>
                  </a:cubicBezTo>
                  <a:cubicBezTo>
                    <a:pt x="0" y="14"/>
                    <a:pt x="1" y="21"/>
                    <a:pt x="2" y="23"/>
                  </a:cubicBezTo>
                  <a:cubicBezTo>
                    <a:pt x="4" y="27"/>
                    <a:pt x="10" y="25"/>
                    <a:pt x="16" y="27"/>
                  </a:cubicBezTo>
                  <a:cubicBezTo>
                    <a:pt x="5" y="20"/>
                    <a:pt x="4" y="14"/>
                    <a:pt x="7" y="3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78" name="Freeform 878"/>
            <p:cNvSpPr>
              <a:spLocks/>
            </p:cNvSpPr>
            <p:nvPr/>
          </p:nvSpPr>
          <p:spPr bwMode="auto">
            <a:xfrm>
              <a:off x="3011" y="1991"/>
              <a:ext cx="27" cy="36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" y="17"/>
                </a:cxn>
                <a:cxn ang="0">
                  <a:pos x="13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5" y="0"/>
                    <a:pt x="0" y="8"/>
                    <a:pt x="1" y="17"/>
                  </a:cubicBezTo>
                  <a:cubicBezTo>
                    <a:pt x="1" y="10"/>
                    <a:pt x="9" y="8"/>
                    <a:pt x="13" y="6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79" name="Freeform 879"/>
            <p:cNvSpPr>
              <a:spLocks/>
            </p:cNvSpPr>
            <p:nvPr/>
          </p:nvSpPr>
          <p:spPr bwMode="auto">
            <a:xfrm>
              <a:off x="2893" y="1504"/>
              <a:ext cx="39" cy="151"/>
            </a:xfrm>
            <a:custGeom>
              <a:avLst/>
              <a:gdLst/>
              <a:ahLst/>
              <a:cxnLst>
                <a:cxn ang="0">
                  <a:pos x="16" y="2"/>
                </a:cxn>
                <a:cxn ang="0">
                  <a:pos x="10" y="26"/>
                </a:cxn>
                <a:cxn ang="0">
                  <a:pos x="15" y="43"/>
                </a:cxn>
                <a:cxn ang="0">
                  <a:pos x="13" y="56"/>
                </a:cxn>
                <a:cxn ang="0">
                  <a:pos x="20" y="72"/>
                </a:cxn>
                <a:cxn ang="0">
                  <a:pos x="7" y="61"/>
                </a:cxn>
                <a:cxn ang="0">
                  <a:pos x="3" y="44"/>
                </a:cxn>
                <a:cxn ang="0">
                  <a:pos x="1" y="24"/>
                </a:cxn>
                <a:cxn ang="0">
                  <a:pos x="17" y="0"/>
                </a:cxn>
              </a:cxnLst>
              <a:rect l="0" t="0" r="r" b="b"/>
              <a:pathLst>
                <a:path w="20" h="72">
                  <a:moveTo>
                    <a:pt x="16" y="2"/>
                  </a:moveTo>
                  <a:cubicBezTo>
                    <a:pt x="10" y="10"/>
                    <a:pt x="8" y="17"/>
                    <a:pt x="10" y="26"/>
                  </a:cubicBezTo>
                  <a:cubicBezTo>
                    <a:pt x="11" y="32"/>
                    <a:pt x="14" y="38"/>
                    <a:pt x="15" y="43"/>
                  </a:cubicBezTo>
                  <a:cubicBezTo>
                    <a:pt x="15" y="48"/>
                    <a:pt x="13" y="51"/>
                    <a:pt x="13" y="56"/>
                  </a:cubicBezTo>
                  <a:cubicBezTo>
                    <a:pt x="13" y="62"/>
                    <a:pt x="17" y="67"/>
                    <a:pt x="20" y="72"/>
                  </a:cubicBezTo>
                  <a:cubicBezTo>
                    <a:pt x="15" y="69"/>
                    <a:pt x="10" y="66"/>
                    <a:pt x="7" y="61"/>
                  </a:cubicBezTo>
                  <a:cubicBezTo>
                    <a:pt x="5" y="56"/>
                    <a:pt x="4" y="50"/>
                    <a:pt x="3" y="44"/>
                  </a:cubicBezTo>
                  <a:cubicBezTo>
                    <a:pt x="1" y="38"/>
                    <a:pt x="0" y="32"/>
                    <a:pt x="1" y="24"/>
                  </a:cubicBezTo>
                  <a:cubicBezTo>
                    <a:pt x="2" y="17"/>
                    <a:pt x="9" y="4"/>
                    <a:pt x="17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80" name="Freeform 880"/>
            <p:cNvSpPr>
              <a:spLocks/>
            </p:cNvSpPr>
            <p:nvPr/>
          </p:nvSpPr>
          <p:spPr bwMode="auto">
            <a:xfrm>
              <a:off x="2838" y="1375"/>
              <a:ext cx="49" cy="66"/>
            </a:xfrm>
            <a:custGeom>
              <a:avLst/>
              <a:gdLst/>
              <a:ahLst/>
              <a:cxnLst>
                <a:cxn ang="0">
                  <a:pos x="10" y="6"/>
                </a:cxn>
                <a:cxn ang="0">
                  <a:pos x="25" y="32"/>
                </a:cxn>
                <a:cxn ang="0">
                  <a:pos x="2" y="18"/>
                </a:cxn>
                <a:cxn ang="0">
                  <a:pos x="13" y="0"/>
                </a:cxn>
              </a:cxnLst>
              <a:rect l="0" t="0" r="r" b="b"/>
              <a:pathLst>
                <a:path w="25" h="32">
                  <a:moveTo>
                    <a:pt x="10" y="6"/>
                  </a:moveTo>
                  <a:cubicBezTo>
                    <a:pt x="6" y="18"/>
                    <a:pt x="14" y="29"/>
                    <a:pt x="25" y="32"/>
                  </a:cubicBezTo>
                  <a:cubicBezTo>
                    <a:pt x="16" y="32"/>
                    <a:pt x="4" y="30"/>
                    <a:pt x="2" y="18"/>
                  </a:cubicBezTo>
                  <a:cubicBezTo>
                    <a:pt x="0" y="12"/>
                    <a:pt x="5" y="1"/>
                    <a:pt x="13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81" name="Freeform 881"/>
            <p:cNvSpPr>
              <a:spLocks/>
            </p:cNvSpPr>
            <p:nvPr/>
          </p:nvSpPr>
          <p:spPr bwMode="auto">
            <a:xfrm>
              <a:off x="2925" y="1715"/>
              <a:ext cx="43" cy="155"/>
            </a:xfrm>
            <a:custGeom>
              <a:avLst/>
              <a:gdLst/>
              <a:ahLst/>
              <a:cxnLst>
                <a:cxn ang="0">
                  <a:pos x="17" y="8"/>
                </a:cxn>
                <a:cxn ang="0">
                  <a:pos x="13" y="45"/>
                </a:cxn>
                <a:cxn ang="0">
                  <a:pos x="20" y="55"/>
                </a:cxn>
                <a:cxn ang="0">
                  <a:pos x="20" y="74"/>
                </a:cxn>
                <a:cxn ang="0">
                  <a:pos x="14" y="63"/>
                </a:cxn>
                <a:cxn ang="0">
                  <a:pos x="4" y="45"/>
                </a:cxn>
                <a:cxn ang="0">
                  <a:pos x="6" y="18"/>
                </a:cxn>
                <a:cxn ang="0">
                  <a:pos x="18" y="0"/>
                </a:cxn>
              </a:cxnLst>
              <a:rect l="0" t="0" r="r" b="b"/>
              <a:pathLst>
                <a:path w="22" h="74">
                  <a:moveTo>
                    <a:pt x="17" y="8"/>
                  </a:moveTo>
                  <a:cubicBezTo>
                    <a:pt x="14" y="20"/>
                    <a:pt x="6" y="33"/>
                    <a:pt x="13" y="45"/>
                  </a:cubicBezTo>
                  <a:cubicBezTo>
                    <a:pt x="14" y="49"/>
                    <a:pt x="18" y="51"/>
                    <a:pt x="20" y="55"/>
                  </a:cubicBezTo>
                  <a:cubicBezTo>
                    <a:pt x="21" y="60"/>
                    <a:pt x="22" y="70"/>
                    <a:pt x="20" y="74"/>
                  </a:cubicBezTo>
                  <a:cubicBezTo>
                    <a:pt x="21" y="69"/>
                    <a:pt x="17" y="66"/>
                    <a:pt x="14" y="63"/>
                  </a:cubicBezTo>
                  <a:cubicBezTo>
                    <a:pt x="9" y="57"/>
                    <a:pt x="6" y="52"/>
                    <a:pt x="4" y="45"/>
                  </a:cubicBezTo>
                  <a:cubicBezTo>
                    <a:pt x="0" y="34"/>
                    <a:pt x="1" y="27"/>
                    <a:pt x="6" y="18"/>
                  </a:cubicBezTo>
                  <a:cubicBezTo>
                    <a:pt x="10" y="12"/>
                    <a:pt x="17" y="7"/>
                    <a:pt x="18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82" name="Freeform 882"/>
            <p:cNvSpPr>
              <a:spLocks/>
            </p:cNvSpPr>
            <p:nvPr/>
          </p:nvSpPr>
          <p:spPr bwMode="auto">
            <a:xfrm>
              <a:off x="2905" y="1926"/>
              <a:ext cx="70" cy="147"/>
            </a:xfrm>
            <a:custGeom>
              <a:avLst/>
              <a:gdLst/>
              <a:ahLst/>
              <a:cxnLst>
                <a:cxn ang="0">
                  <a:pos x="24" y="5"/>
                </a:cxn>
                <a:cxn ang="0">
                  <a:pos x="11" y="27"/>
                </a:cxn>
                <a:cxn ang="0">
                  <a:pos x="14" y="45"/>
                </a:cxn>
                <a:cxn ang="0">
                  <a:pos x="36" y="68"/>
                </a:cxn>
                <a:cxn ang="0">
                  <a:pos x="1" y="38"/>
                </a:cxn>
                <a:cxn ang="0">
                  <a:pos x="10" y="13"/>
                </a:cxn>
                <a:cxn ang="0">
                  <a:pos x="27" y="0"/>
                </a:cxn>
              </a:cxnLst>
              <a:rect l="0" t="0" r="r" b="b"/>
              <a:pathLst>
                <a:path w="36" h="70">
                  <a:moveTo>
                    <a:pt x="24" y="5"/>
                  </a:moveTo>
                  <a:cubicBezTo>
                    <a:pt x="18" y="11"/>
                    <a:pt x="12" y="18"/>
                    <a:pt x="11" y="27"/>
                  </a:cubicBezTo>
                  <a:cubicBezTo>
                    <a:pt x="10" y="33"/>
                    <a:pt x="12" y="40"/>
                    <a:pt x="14" y="45"/>
                  </a:cubicBezTo>
                  <a:cubicBezTo>
                    <a:pt x="16" y="56"/>
                    <a:pt x="25" y="66"/>
                    <a:pt x="36" y="68"/>
                  </a:cubicBezTo>
                  <a:cubicBezTo>
                    <a:pt x="21" y="70"/>
                    <a:pt x="3" y="52"/>
                    <a:pt x="1" y="38"/>
                  </a:cubicBezTo>
                  <a:cubicBezTo>
                    <a:pt x="0" y="29"/>
                    <a:pt x="4" y="19"/>
                    <a:pt x="10" y="13"/>
                  </a:cubicBezTo>
                  <a:cubicBezTo>
                    <a:pt x="15" y="8"/>
                    <a:pt x="23" y="4"/>
                    <a:pt x="27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83" name="Freeform 883"/>
            <p:cNvSpPr>
              <a:spLocks/>
            </p:cNvSpPr>
            <p:nvPr/>
          </p:nvSpPr>
          <p:spPr bwMode="auto">
            <a:xfrm>
              <a:off x="2780" y="1237"/>
              <a:ext cx="41" cy="77"/>
            </a:xfrm>
            <a:custGeom>
              <a:avLst/>
              <a:gdLst/>
              <a:ahLst/>
              <a:cxnLst>
                <a:cxn ang="0">
                  <a:pos x="21" y="35"/>
                </a:cxn>
                <a:cxn ang="0">
                  <a:pos x="8" y="22"/>
                </a:cxn>
                <a:cxn ang="0">
                  <a:pos x="10" y="10"/>
                </a:cxn>
                <a:cxn ang="0">
                  <a:pos x="14" y="0"/>
                </a:cxn>
                <a:cxn ang="0">
                  <a:pos x="1" y="25"/>
                </a:cxn>
                <a:cxn ang="0">
                  <a:pos x="7" y="35"/>
                </a:cxn>
                <a:cxn ang="0">
                  <a:pos x="19" y="36"/>
                </a:cxn>
              </a:cxnLst>
              <a:rect l="0" t="0" r="r" b="b"/>
              <a:pathLst>
                <a:path w="21" h="37">
                  <a:moveTo>
                    <a:pt x="21" y="35"/>
                  </a:moveTo>
                  <a:cubicBezTo>
                    <a:pt x="14" y="33"/>
                    <a:pt x="9" y="30"/>
                    <a:pt x="8" y="22"/>
                  </a:cubicBezTo>
                  <a:cubicBezTo>
                    <a:pt x="7" y="17"/>
                    <a:pt x="8" y="14"/>
                    <a:pt x="10" y="10"/>
                  </a:cubicBezTo>
                  <a:cubicBezTo>
                    <a:pt x="11" y="7"/>
                    <a:pt x="11" y="2"/>
                    <a:pt x="14" y="0"/>
                  </a:cubicBezTo>
                  <a:cubicBezTo>
                    <a:pt x="8" y="7"/>
                    <a:pt x="0" y="15"/>
                    <a:pt x="1" y="25"/>
                  </a:cubicBezTo>
                  <a:cubicBezTo>
                    <a:pt x="1" y="29"/>
                    <a:pt x="3" y="33"/>
                    <a:pt x="7" y="35"/>
                  </a:cubicBezTo>
                  <a:cubicBezTo>
                    <a:pt x="11" y="37"/>
                    <a:pt x="16" y="35"/>
                    <a:pt x="19" y="36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84" name="Freeform 884"/>
            <p:cNvSpPr>
              <a:spLocks/>
            </p:cNvSpPr>
            <p:nvPr/>
          </p:nvSpPr>
          <p:spPr bwMode="auto">
            <a:xfrm>
              <a:off x="2891" y="1191"/>
              <a:ext cx="45" cy="73"/>
            </a:xfrm>
            <a:custGeom>
              <a:avLst/>
              <a:gdLst/>
              <a:ahLst/>
              <a:cxnLst>
                <a:cxn ang="0">
                  <a:pos x="13" y="35"/>
                </a:cxn>
                <a:cxn ang="0">
                  <a:pos x="0" y="3"/>
                </a:cxn>
                <a:cxn ang="0">
                  <a:pos x="19" y="9"/>
                </a:cxn>
                <a:cxn ang="0">
                  <a:pos x="15" y="33"/>
                </a:cxn>
              </a:cxnLst>
              <a:rect l="0" t="0" r="r" b="b"/>
              <a:pathLst>
                <a:path w="23" h="35">
                  <a:moveTo>
                    <a:pt x="13" y="35"/>
                  </a:moveTo>
                  <a:cubicBezTo>
                    <a:pt x="13" y="21"/>
                    <a:pt x="10" y="13"/>
                    <a:pt x="0" y="3"/>
                  </a:cubicBezTo>
                  <a:cubicBezTo>
                    <a:pt x="7" y="0"/>
                    <a:pt x="15" y="3"/>
                    <a:pt x="19" y="9"/>
                  </a:cubicBezTo>
                  <a:cubicBezTo>
                    <a:pt x="23" y="16"/>
                    <a:pt x="19" y="27"/>
                    <a:pt x="15" y="3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85" name="Freeform 885"/>
            <p:cNvSpPr>
              <a:spLocks/>
            </p:cNvSpPr>
            <p:nvPr/>
          </p:nvSpPr>
          <p:spPr bwMode="auto">
            <a:xfrm>
              <a:off x="2817" y="1270"/>
              <a:ext cx="31" cy="44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4" y="13"/>
                </a:cxn>
                <a:cxn ang="0">
                  <a:pos x="2" y="0"/>
                </a:cxn>
              </a:cxnLst>
              <a:rect l="0" t="0" r="r" b="b"/>
              <a:pathLst>
                <a:path w="16" h="21">
                  <a:moveTo>
                    <a:pt x="10" y="1"/>
                  </a:moveTo>
                  <a:cubicBezTo>
                    <a:pt x="16" y="7"/>
                    <a:pt x="14" y="21"/>
                    <a:pt x="4" y="13"/>
                  </a:cubicBezTo>
                  <a:cubicBezTo>
                    <a:pt x="1" y="11"/>
                    <a:pt x="0" y="3"/>
                    <a:pt x="2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86" name="Freeform 886"/>
            <p:cNvSpPr>
              <a:spLocks/>
            </p:cNvSpPr>
            <p:nvPr/>
          </p:nvSpPr>
          <p:spPr bwMode="auto">
            <a:xfrm>
              <a:off x="2889" y="1395"/>
              <a:ext cx="30" cy="2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11"/>
                </a:cxn>
                <a:cxn ang="0">
                  <a:pos x="2" y="2"/>
                </a:cxn>
              </a:cxnLst>
              <a:rect l="0" t="0" r="r" b="b"/>
              <a:pathLst>
                <a:path w="15" h="11">
                  <a:moveTo>
                    <a:pt x="7" y="0"/>
                  </a:moveTo>
                  <a:cubicBezTo>
                    <a:pt x="11" y="4"/>
                    <a:pt x="15" y="11"/>
                    <a:pt x="7" y="11"/>
                  </a:cubicBezTo>
                  <a:cubicBezTo>
                    <a:pt x="0" y="11"/>
                    <a:pt x="0" y="7"/>
                    <a:pt x="2" y="2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87" name="Freeform 887"/>
            <p:cNvSpPr>
              <a:spLocks/>
            </p:cNvSpPr>
            <p:nvPr/>
          </p:nvSpPr>
          <p:spPr bwMode="auto">
            <a:xfrm>
              <a:off x="2966" y="1324"/>
              <a:ext cx="35" cy="6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4" y="31"/>
                </a:cxn>
                <a:cxn ang="0">
                  <a:pos x="16" y="9"/>
                </a:cxn>
                <a:cxn ang="0">
                  <a:pos x="5" y="0"/>
                </a:cxn>
              </a:cxnLst>
              <a:rect l="0" t="0" r="r" b="b"/>
              <a:pathLst>
                <a:path w="18" h="31">
                  <a:moveTo>
                    <a:pt x="0" y="1"/>
                  </a:moveTo>
                  <a:cubicBezTo>
                    <a:pt x="12" y="3"/>
                    <a:pt x="14" y="21"/>
                    <a:pt x="14" y="31"/>
                  </a:cubicBezTo>
                  <a:cubicBezTo>
                    <a:pt x="15" y="23"/>
                    <a:pt x="18" y="17"/>
                    <a:pt x="16" y="9"/>
                  </a:cubicBezTo>
                  <a:cubicBezTo>
                    <a:pt x="15" y="3"/>
                    <a:pt x="10" y="2"/>
                    <a:pt x="5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88" name="Freeform 888"/>
            <p:cNvSpPr>
              <a:spLocks/>
            </p:cNvSpPr>
            <p:nvPr/>
          </p:nvSpPr>
          <p:spPr bwMode="auto">
            <a:xfrm>
              <a:off x="3040" y="1479"/>
              <a:ext cx="26" cy="1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31"/>
                </a:cxn>
                <a:cxn ang="0">
                  <a:pos x="2" y="39"/>
                </a:cxn>
                <a:cxn ang="0">
                  <a:pos x="3" y="43"/>
                </a:cxn>
                <a:cxn ang="0">
                  <a:pos x="2" y="65"/>
                </a:cxn>
                <a:cxn ang="0">
                  <a:pos x="12" y="33"/>
                </a:cxn>
                <a:cxn ang="0">
                  <a:pos x="5" y="3"/>
                </a:cxn>
              </a:cxnLst>
              <a:rect l="0" t="0" r="r" b="b"/>
              <a:pathLst>
                <a:path w="13" h="65">
                  <a:moveTo>
                    <a:pt x="0" y="0"/>
                  </a:moveTo>
                  <a:cubicBezTo>
                    <a:pt x="5" y="10"/>
                    <a:pt x="9" y="20"/>
                    <a:pt x="5" y="31"/>
                  </a:cubicBezTo>
                  <a:cubicBezTo>
                    <a:pt x="4" y="34"/>
                    <a:pt x="2" y="36"/>
                    <a:pt x="2" y="39"/>
                  </a:cubicBezTo>
                  <a:cubicBezTo>
                    <a:pt x="2" y="41"/>
                    <a:pt x="3" y="41"/>
                    <a:pt x="3" y="43"/>
                  </a:cubicBezTo>
                  <a:cubicBezTo>
                    <a:pt x="5" y="51"/>
                    <a:pt x="4" y="57"/>
                    <a:pt x="2" y="65"/>
                  </a:cubicBezTo>
                  <a:cubicBezTo>
                    <a:pt x="8" y="54"/>
                    <a:pt x="11" y="45"/>
                    <a:pt x="12" y="33"/>
                  </a:cubicBezTo>
                  <a:cubicBezTo>
                    <a:pt x="13" y="24"/>
                    <a:pt x="13" y="9"/>
                    <a:pt x="5" y="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89" name="Freeform 889"/>
            <p:cNvSpPr>
              <a:spLocks/>
            </p:cNvSpPr>
            <p:nvPr/>
          </p:nvSpPr>
          <p:spPr bwMode="auto">
            <a:xfrm>
              <a:off x="2936" y="1519"/>
              <a:ext cx="26" cy="71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12" y="19"/>
                </a:cxn>
                <a:cxn ang="0">
                  <a:pos x="7" y="34"/>
                </a:cxn>
                <a:cxn ang="0">
                  <a:pos x="4" y="18"/>
                </a:cxn>
                <a:cxn ang="0">
                  <a:pos x="6" y="0"/>
                </a:cxn>
              </a:cxnLst>
              <a:rect l="0" t="0" r="r" b="b"/>
              <a:pathLst>
                <a:path w="13" h="34">
                  <a:moveTo>
                    <a:pt x="7" y="2"/>
                  </a:moveTo>
                  <a:cubicBezTo>
                    <a:pt x="7" y="9"/>
                    <a:pt x="11" y="13"/>
                    <a:pt x="12" y="19"/>
                  </a:cubicBezTo>
                  <a:cubicBezTo>
                    <a:pt x="13" y="24"/>
                    <a:pt x="7" y="28"/>
                    <a:pt x="7" y="34"/>
                  </a:cubicBezTo>
                  <a:cubicBezTo>
                    <a:pt x="4" y="29"/>
                    <a:pt x="6" y="23"/>
                    <a:pt x="4" y="18"/>
                  </a:cubicBezTo>
                  <a:cubicBezTo>
                    <a:pt x="2" y="10"/>
                    <a:pt x="0" y="7"/>
                    <a:pt x="6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90" name="Freeform 890"/>
            <p:cNvSpPr>
              <a:spLocks/>
            </p:cNvSpPr>
            <p:nvPr/>
          </p:nvSpPr>
          <p:spPr bwMode="auto">
            <a:xfrm>
              <a:off x="3050" y="1696"/>
              <a:ext cx="55" cy="105"/>
            </a:xfrm>
            <a:custGeom>
              <a:avLst/>
              <a:gdLst/>
              <a:ahLst/>
              <a:cxnLst>
                <a:cxn ang="0">
                  <a:pos x="2" y="2"/>
                </a:cxn>
                <a:cxn ang="0">
                  <a:pos x="17" y="31"/>
                </a:cxn>
                <a:cxn ang="0">
                  <a:pos x="20" y="50"/>
                </a:cxn>
                <a:cxn ang="0">
                  <a:pos x="27" y="20"/>
                </a:cxn>
                <a:cxn ang="0">
                  <a:pos x="0" y="0"/>
                </a:cxn>
              </a:cxnLst>
              <a:rect l="0" t="0" r="r" b="b"/>
              <a:pathLst>
                <a:path w="28" h="50">
                  <a:moveTo>
                    <a:pt x="2" y="2"/>
                  </a:moveTo>
                  <a:cubicBezTo>
                    <a:pt x="13" y="10"/>
                    <a:pt x="17" y="18"/>
                    <a:pt x="17" y="31"/>
                  </a:cubicBezTo>
                  <a:cubicBezTo>
                    <a:pt x="17" y="37"/>
                    <a:pt x="20" y="43"/>
                    <a:pt x="20" y="50"/>
                  </a:cubicBezTo>
                  <a:cubicBezTo>
                    <a:pt x="25" y="40"/>
                    <a:pt x="28" y="31"/>
                    <a:pt x="27" y="20"/>
                  </a:cubicBezTo>
                  <a:cubicBezTo>
                    <a:pt x="26" y="4"/>
                    <a:pt x="13" y="3"/>
                    <a:pt x="0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91" name="Freeform 891"/>
            <p:cNvSpPr>
              <a:spLocks/>
            </p:cNvSpPr>
            <p:nvPr/>
          </p:nvSpPr>
          <p:spPr bwMode="auto">
            <a:xfrm>
              <a:off x="2956" y="1755"/>
              <a:ext cx="33" cy="5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" y="16"/>
                </a:cxn>
                <a:cxn ang="0">
                  <a:pos x="17" y="25"/>
                </a:cxn>
                <a:cxn ang="0">
                  <a:pos x="13" y="16"/>
                </a:cxn>
                <a:cxn ang="0">
                  <a:pos x="9" y="3"/>
                </a:cxn>
              </a:cxnLst>
              <a:rect l="0" t="0" r="r" b="b"/>
              <a:pathLst>
                <a:path w="17" h="25">
                  <a:moveTo>
                    <a:pt x="6" y="0"/>
                  </a:moveTo>
                  <a:cubicBezTo>
                    <a:pt x="5" y="5"/>
                    <a:pt x="0" y="10"/>
                    <a:pt x="2" y="16"/>
                  </a:cubicBezTo>
                  <a:cubicBezTo>
                    <a:pt x="4" y="21"/>
                    <a:pt x="12" y="25"/>
                    <a:pt x="17" y="25"/>
                  </a:cubicBezTo>
                  <a:cubicBezTo>
                    <a:pt x="15" y="22"/>
                    <a:pt x="14" y="19"/>
                    <a:pt x="13" y="16"/>
                  </a:cubicBezTo>
                  <a:cubicBezTo>
                    <a:pt x="11" y="12"/>
                    <a:pt x="12" y="6"/>
                    <a:pt x="9" y="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92" name="Freeform 892"/>
            <p:cNvSpPr>
              <a:spLocks/>
            </p:cNvSpPr>
            <p:nvPr/>
          </p:nvSpPr>
          <p:spPr bwMode="auto">
            <a:xfrm>
              <a:off x="2968" y="1951"/>
              <a:ext cx="35" cy="61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12" y="19"/>
                </a:cxn>
                <a:cxn ang="0">
                  <a:pos x="9" y="24"/>
                </a:cxn>
                <a:cxn ang="0">
                  <a:pos x="7" y="28"/>
                </a:cxn>
                <a:cxn ang="0">
                  <a:pos x="0" y="22"/>
                </a:cxn>
                <a:cxn ang="0">
                  <a:pos x="4" y="5"/>
                </a:cxn>
              </a:cxnLst>
              <a:rect l="0" t="0" r="r" b="b"/>
              <a:pathLst>
                <a:path w="18" h="29">
                  <a:moveTo>
                    <a:pt x="6" y="1"/>
                  </a:moveTo>
                  <a:cubicBezTo>
                    <a:pt x="18" y="0"/>
                    <a:pt x="15" y="12"/>
                    <a:pt x="12" y="19"/>
                  </a:cubicBezTo>
                  <a:cubicBezTo>
                    <a:pt x="11" y="21"/>
                    <a:pt x="9" y="23"/>
                    <a:pt x="9" y="24"/>
                  </a:cubicBezTo>
                  <a:cubicBezTo>
                    <a:pt x="8" y="25"/>
                    <a:pt x="9" y="28"/>
                    <a:pt x="7" y="28"/>
                  </a:cubicBezTo>
                  <a:cubicBezTo>
                    <a:pt x="4" y="29"/>
                    <a:pt x="2" y="24"/>
                    <a:pt x="0" y="22"/>
                  </a:cubicBezTo>
                  <a:cubicBezTo>
                    <a:pt x="3" y="17"/>
                    <a:pt x="4" y="11"/>
                    <a:pt x="4" y="5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93" name="Freeform 893"/>
            <p:cNvSpPr>
              <a:spLocks/>
            </p:cNvSpPr>
            <p:nvPr/>
          </p:nvSpPr>
          <p:spPr bwMode="auto">
            <a:xfrm>
              <a:off x="3089" y="1905"/>
              <a:ext cx="41" cy="8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8"/>
                </a:cxn>
                <a:cxn ang="0">
                  <a:pos x="4" y="40"/>
                </a:cxn>
                <a:cxn ang="0">
                  <a:pos x="8" y="33"/>
                </a:cxn>
                <a:cxn ang="0">
                  <a:pos x="17" y="25"/>
                </a:cxn>
                <a:cxn ang="0">
                  <a:pos x="6" y="4"/>
                </a:cxn>
              </a:cxnLst>
              <a:rect l="0" t="0" r="r" b="b"/>
              <a:pathLst>
                <a:path w="21" h="40">
                  <a:moveTo>
                    <a:pt x="0" y="0"/>
                  </a:moveTo>
                  <a:cubicBezTo>
                    <a:pt x="7" y="2"/>
                    <a:pt x="10" y="11"/>
                    <a:pt x="10" y="18"/>
                  </a:cubicBezTo>
                  <a:cubicBezTo>
                    <a:pt x="8" y="26"/>
                    <a:pt x="0" y="31"/>
                    <a:pt x="4" y="40"/>
                  </a:cubicBezTo>
                  <a:cubicBezTo>
                    <a:pt x="5" y="38"/>
                    <a:pt x="6" y="35"/>
                    <a:pt x="8" y="33"/>
                  </a:cubicBezTo>
                  <a:cubicBezTo>
                    <a:pt x="10" y="30"/>
                    <a:pt x="15" y="28"/>
                    <a:pt x="17" y="25"/>
                  </a:cubicBezTo>
                  <a:cubicBezTo>
                    <a:pt x="21" y="18"/>
                    <a:pt x="11" y="7"/>
                    <a:pt x="6" y="4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94" name="Freeform 894"/>
            <p:cNvSpPr>
              <a:spLocks/>
            </p:cNvSpPr>
            <p:nvPr/>
          </p:nvSpPr>
          <p:spPr bwMode="auto">
            <a:xfrm>
              <a:off x="3048" y="2277"/>
              <a:ext cx="45" cy="71"/>
            </a:xfrm>
            <a:custGeom>
              <a:avLst/>
              <a:gdLst/>
              <a:ahLst/>
              <a:cxnLst>
                <a:cxn ang="0">
                  <a:pos x="2" y="4"/>
                </a:cxn>
                <a:cxn ang="0">
                  <a:pos x="10" y="34"/>
                </a:cxn>
                <a:cxn ang="0">
                  <a:pos x="21" y="28"/>
                </a:cxn>
                <a:cxn ang="0">
                  <a:pos x="14" y="10"/>
                </a:cxn>
                <a:cxn ang="0">
                  <a:pos x="0" y="0"/>
                </a:cxn>
              </a:cxnLst>
              <a:rect l="0" t="0" r="r" b="b"/>
              <a:pathLst>
                <a:path w="23" h="34">
                  <a:moveTo>
                    <a:pt x="2" y="4"/>
                  </a:moveTo>
                  <a:cubicBezTo>
                    <a:pt x="12" y="10"/>
                    <a:pt x="9" y="25"/>
                    <a:pt x="10" y="34"/>
                  </a:cubicBezTo>
                  <a:cubicBezTo>
                    <a:pt x="13" y="32"/>
                    <a:pt x="20" y="31"/>
                    <a:pt x="21" y="28"/>
                  </a:cubicBezTo>
                  <a:cubicBezTo>
                    <a:pt x="23" y="23"/>
                    <a:pt x="17" y="13"/>
                    <a:pt x="14" y="10"/>
                  </a:cubicBezTo>
                  <a:cubicBezTo>
                    <a:pt x="10" y="6"/>
                    <a:pt x="5" y="1"/>
                    <a:pt x="0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95" name="Freeform 895"/>
            <p:cNvSpPr>
              <a:spLocks/>
            </p:cNvSpPr>
            <p:nvPr/>
          </p:nvSpPr>
          <p:spPr bwMode="auto">
            <a:xfrm>
              <a:off x="3050" y="2386"/>
              <a:ext cx="43" cy="59"/>
            </a:xfrm>
            <a:custGeom>
              <a:avLst/>
              <a:gdLst/>
              <a:ahLst/>
              <a:cxnLst>
                <a:cxn ang="0">
                  <a:pos x="22" y="3"/>
                </a:cxn>
                <a:cxn ang="0">
                  <a:pos x="9" y="28"/>
                </a:cxn>
                <a:cxn ang="0">
                  <a:pos x="19" y="6"/>
                </a:cxn>
              </a:cxnLst>
              <a:rect l="0" t="0" r="r" b="b"/>
              <a:pathLst>
                <a:path w="22" h="28">
                  <a:moveTo>
                    <a:pt x="22" y="3"/>
                  </a:moveTo>
                  <a:cubicBezTo>
                    <a:pt x="0" y="0"/>
                    <a:pt x="20" y="19"/>
                    <a:pt x="9" y="28"/>
                  </a:cubicBezTo>
                  <a:cubicBezTo>
                    <a:pt x="12" y="22"/>
                    <a:pt x="22" y="14"/>
                    <a:pt x="19" y="6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96" name="Freeform 896"/>
            <p:cNvSpPr>
              <a:spLocks/>
            </p:cNvSpPr>
            <p:nvPr/>
          </p:nvSpPr>
          <p:spPr bwMode="auto">
            <a:xfrm>
              <a:off x="3048" y="2522"/>
              <a:ext cx="22" cy="48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0" y="22"/>
                </a:cxn>
                <a:cxn ang="0">
                  <a:pos x="11" y="23"/>
                </a:cxn>
                <a:cxn ang="0">
                  <a:pos x="2" y="0"/>
                </a:cxn>
              </a:cxnLst>
              <a:rect l="0" t="0" r="r" b="b"/>
              <a:pathLst>
                <a:path w="11" h="23">
                  <a:moveTo>
                    <a:pt x="1" y="2"/>
                  </a:moveTo>
                  <a:cubicBezTo>
                    <a:pt x="4" y="7"/>
                    <a:pt x="2" y="16"/>
                    <a:pt x="0" y="22"/>
                  </a:cubicBezTo>
                  <a:cubicBezTo>
                    <a:pt x="4" y="18"/>
                    <a:pt x="8" y="20"/>
                    <a:pt x="11" y="23"/>
                  </a:cubicBezTo>
                  <a:cubicBezTo>
                    <a:pt x="10" y="15"/>
                    <a:pt x="9" y="5"/>
                    <a:pt x="2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97" name="Freeform 897"/>
            <p:cNvSpPr>
              <a:spLocks/>
            </p:cNvSpPr>
            <p:nvPr/>
          </p:nvSpPr>
          <p:spPr bwMode="auto">
            <a:xfrm>
              <a:off x="2948" y="2536"/>
              <a:ext cx="22" cy="42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9" y="20"/>
                </a:cxn>
                <a:cxn ang="0">
                  <a:pos x="0" y="13"/>
                </a:cxn>
                <a:cxn ang="0">
                  <a:pos x="5" y="1"/>
                </a:cxn>
              </a:cxnLst>
              <a:rect l="0" t="0" r="r" b="b"/>
              <a:pathLst>
                <a:path w="11" h="20">
                  <a:moveTo>
                    <a:pt x="11" y="0"/>
                  </a:moveTo>
                  <a:cubicBezTo>
                    <a:pt x="10" y="7"/>
                    <a:pt x="11" y="14"/>
                    <a:pt x="9" y="20"/>
                  </a:cubicBezTo>
                  <a:cubicBezTo>
                    <a:pt x="6" y="18"/>
                    <a:pt x="2" y="15"/>
                    <a:pt x="0" y="13"/>
                  </a:cubicBezTo>
                  <a:cubicBezTo>
                    <a:pt x="2" y="9"/>
                    <a:pt x="5" y="5"/>
                    <a:pt x="5" y="1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98" name="Freeform 898"/>
            <p:cNvSpPr>
              <a:spLocks/>
            </p:cNvSpPr>
            <p:nvPr/>
          </p:nvSpPr>
          <p:spPr bwMode="auto">
            <a:xfrm>
              <a:off x="2925" y="2605"/>
              <a:ext cx="37" cy="61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5" y="29"/>
                </a:cxn>
                <a:cxn ang="0">
                  <a:pos x="9" y="0"/>
                </a:cxn>
              </a:cxnLst>
              <a:rect l="0" t="0" r="r" b="b"/>
              <a:pathLst>
                <a:path w="19" h="29">
                  <a:moveTo>
                    <a:pt x="19" y="5"/>
                  </a:moveTo>
                  <a:cubicBezTo>
                    <a:pt x="14" y="13"/>
                    <a:pt x="17" y="21"/>
                    <a:pt x="15" y="29"/>
                  </a:cubicBezTo>
                  <a:cubicBezTo>
                    <a:pt x="0" y="27"/>
                    <a:pt x="2" y="10"/>
                    <a:pt x="9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099" name="Freeform 899"/>
            <p:cNvSpPr>
              <a:spLocks/>
            </p:cNvSpPr>
            <p:nvPr/>
          </p:nvSpPr>
          <p:spPr bwMode="auto">
            <a:xfrm>
              <a:off x="2958" y="2369"/>
              <a:ext cx="21" cy="46"/>
            </a:xfrm>
            <a:custGeom>
              <a:avLst/>
              <a:gdLst/>
              <a:ahLst/>
              <a:cxnLst>
                <a:cxn ang="0">
                  <a:pos x="11" y="2"/>
                </a:cxn>
                <a:cxn ang="0">
                  <a:pos x="8" y="22"/>
                </a:cxn>
                <a:cxn ang="0">
                  <a:pos x="5" y="0"/>
                </a:cxn>
              </a:cxnLst>
              <a:rect l="0" t="0" r="r" b="b"/>
              <a:pathLst>
                <a:path w="11" h="22">
                  <a:moveTo>
                    <a:pt x="11" y="2"/>
                  </a:moveTo>
                  <a:cubicBezTo>
                    <a:pt x="9" y="9"/>
                    <a:pt x="10" y="16"/>
                    <a:pt x="8" y="22"/>
                  </a:cubicBezTo>
                  <a:cubicBezTo>
                    <a:pt x="0" y="19"/>
                    <a:pt x="2" y="6"/>
                    <a:pt x="5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00" name="Freeform 900"/>
            <p:cNvSpPr>
              <a:spLocks/>
            </p:cNvSpPr>
            <p:nvPr/>
          </p:nvSpPr>
          <p:spPr bwMode="auto">
            <a:xfrm>
              <a:off x="2974" y="2302"/>
              <a:ext cx="23" cy="42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1" y="8"/>
                </a:cxn>
                <a:cxn ang="0">
                  <a:pos x="1" y="20"/>
                </a:cxn>
                <a:cxn ang="0">
                  <a:pos x="1" y="19"/>
                </a:cxn>
              </a:cxnLst>
              <a:rect l="0" t="0" r="r" b="b"/>
              <a:pathLst>
                <a:path w="12" h="20">
                  <a:moveTo>
                    <a:pt x="9" y="0"/>
                  </a:moveTo>
                  <a:cubicBezTo>
                    <a:pt x="11" y="4"/>
                    <a:pt x="12" y="4"/>
                    <a:pt x="11" y="8"/>
                  </a:cubicBezTo>
                  <a:cubicBezTo>
                    <a:pt x="10" y="10"/>
                    <a:pt x="3" y="20"/>
                    <a:pt x="1" y="20"/>
                  </a:cubicBezTo>
                  <a:cubicBezTo>
                    <a:pt x="1" y="20"/>
                    <a:pt x="0" y="19"/>
                    <a:pt x="1" y="19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01" name="Freeform 901"/>
            <p:cNvSpPr>
              <a:spLocks/>
            </p:cNvSpPr>
            <p:nvPr/>
          </p:nvSpPr>
          <p:spPr bwMode="auto">
            <a:xfrm>
              <a:off x="3003" y="2806"/>
              <a:ext cx="35" cy="38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4" y="18"/>
                </a:cxn>
                <a:cxn ang="0">
                  <a:pos x="0" y="14"/>
                </a:cxn>
                <a:cxn ang="0">
                  <a:pos x="7" y="0"/>
                </a:cxn>
              </a:cxnLst>
              <a:rect l="0" t="0" r="r" b="b"/>
              <a:pathLst>
                <a:path w="18" h="18">
                  <a:moveTo>
                    <a:pt x="11" y="1"/>
                  </a:moveTo>
                  <a:cubicBezTo>
                    <a:pt x="13" y="5"/>
                    <a:pt x="18" y="15"/>
                    <a:pt x="14" y="18"/>
                  </a:cubicBezTo>
                  <a:cubicBezTo>
                    <a:pt x="10" y="13"/>
                    <a:pt x="6" y="14"/>
                    <a:pt x="0" y="14"/>
                  </a:cubicBezTo>
                  <a:cubicBezTo>
                    <a:pt x="2" y="10"/>
                    <a:pt x="8" y="5"/>
                    <a:pt x="7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02" name="Freeform 902"/>
            <p:cNvSpPr>
              <a:spLocks/>
            </p:cNvSpPr>
            <p:nvPr/>
          </p:nvSpPr>
          <p:spPr bwMode="auto">
            <a:xfrm>
              <a:off x="2968" y="2885"/>
              <a:ext cx="47" cy="4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20" y="12"/>
                </a:cxn>
                <a:cxn ang="0">
                  <a:pos x="11" y="19"/>
                </a:cxn>
                <a:cxn ang="0">
                  <a:pos x="0" y="21"/>
                </a:cxn>
                <a:cxn ang="0">
                  <a:pos x="11" y="0"/>
                </a:cxn>
              </a:cxnLst>
              <a:rect l="0" t="0" r="r" b="b"/>
              <a:pathLst>
                <a:path w="24" h="22">
                  <a:moveTo>
                    <a:pt x="13" y="0"/>
                  </a:moveTo>
                  <a:cubicBezTo>
                    <a:pt x="15" y="5"/>
                    <a:pt x="24" y="5"/>
                    <a:pt x="20" y="12"/>
                  </a:cubicBezTo>
                  <a:cubicBezTo>
                    <a:pt x="19" y="14"/>
                    <a:pt x="13" y="17"/>
                    <a:pt x="11" y="19"/>
                  </a:cubicBezTo>
                  <a:cubicBezTo>
                    <a:pt x="8" y="21"/>
                    <a:pt x="4" y="22"/>
                    <a:pt x="0" y="21"/>
                  </a:cubicBezTo>
                  <a:cubicBezTo>
                    <a:pt x="6" y="18"/>
                    <a:pt x="17" y="7"/>
                    <a:pt x="11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03" name="Freeform 903"/>
            <p:cNvSpPr>
              <a:spLocks/>
            </p:cNvSpPr>
            <p:nvPr/>
          </p:nvSpPr>
          <p:spPr bwMode="auto">
            <a:xfrm>
              <a:off x="2895" y="2823"/>
              <a:ext cx="28" cy="67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12" y="15"/>
                </a:cxn>
                <a:cxn ang="0">
                  <a:pos x="5" y="22"/>
                </a:cxn>
                <a:cxn ang="0">
                  <a:pos x="0" y="32"/>
                </a:cxn>
                <a:cxn ang="0">
                  <a:pos x="2" y="21"/>
                </a:cxn>
                <a:cxn ang="0">
                  <a:pos x="0" y="10"/>
                </a:cxn>
                <a:cxn ang="0">
                  <a:pos x="8" y="0"/>
                </a:cxn>
              </a:cxnLst>
              <a:rect l="0" t="0" r="r" b="b"/>
              <a:pathLst>
                <a:path w="14" h="32">
                  <a:moveTo>
                    <a:pt x="12" y="1"/>
                  </a:moveTo>
                  <a:cubicBezTo>
                    <a:pt x="12" y="6"/>
                    <a:pt x="14" y="10"/>
                    <a:pt x="12" y="15"/>
                  </a:cubicBezTo>
                  <a:cubicBezTo>
                    <a:pt x="11" y="18"/>
                    <a:pt x="7" y="19"/>
                    <a:pt x="5" y="22"/>
                  </a:cubicBezTo>
                  <a:cubicBezTo>
                    <a:pt x="2" y="25"/>
                    <a:pt x="1" y="29"/>
                    <a:pt x="0" y="32"/>
                  </a:cubicBezTo>
                  <a:cubicBezTo>
                    <a:pt x="0" y="28"/>
                    <a:pt x="2" y="25"/>
                    <a:pt x="2" y="21"/>
                  </a:cubicBezTo>
                  <a:cubicBezTo>
                    <a:pt x="2" y="17"/>
                    <a:pt x="0" y="13"/>
                    <a:pt x="0" y="10"/>
                  </a:cubicBezTo>
                  <a:cubicBezTo>
                    <a:pt x="0" y="5"/>
                    <a:pt x="2" y="1"/>
                    <a:pt x="8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04" name="Freeform 904"/>
            <p:cNvSpPr>
              <a:spLocks/>
            </p:cNvSpPr>
            <p:nvPr/>
          </p:nvSpPr>
          <p:spPr bwMode="auto">
            <a:xfrm>
              <a:off x="2895" y="2760"/>
              <a:ext cx="30" cy="31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3" y="13"/>
                </a:cxn>
                <a:cxn ang="0">
                  <a:pos x="4" y="14"/>
                </a:cxn>
                <a:cxn ang="0">
                  <a:pos x="5" y="0"/>
                </a:cxn>
              </a:cxnLst>
              <a:rect l="0" t="0" r="r" b="b"/>
              <a:pathLst>
                <a:path w="15" h="15">
                  <a:moveTo>
                    <a:pt x="12" y="0"/>
                  </a:moveTo>
                  <a:cubicBezTo>
                    <a:pt x="14" y="4"/>
                    <a:pt x="15" y="9"/>
                    <a:pt x="13" y="13"/>
                  </a:cubicBezTo>
                  <a:cubicBezTo>
                    <a:pt x="11" y="13"/>
                    <a:pt x="5" y="15"/>
                    <a:pt x="4" y="14"/>
                  </a:cubicBezTo>
                  <a:cubicBezTo>
                    <a:pt x="0" y="11"/>
                    <a:pt x="4" y="3"/>
                    <a:pt x="5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05" name="Freeform 905"/>
            <p:cNvSpPr>
              <a:spLocks/>
            </p:cNvSpPr>
            <p:nvPr/>
          </p:nvSpPr>
          <p:spPr bwMode="auto">
            <a:xfrm>
              <a:off x="2834" y="3009"/>
              <a:ext cx="28" cy="37"/>
            </a:xfrm>
            <a:custGeom>
              <a:avLst/>
              <a:gdLst/>
              <a:ahLst/>
              <a:cxnLst>
                <a:cxn ang="0">
                  <a:pos x="14" y="4"/>
                </a:cxn>
                <a:cxn ang="0">
                  <a:pos x="5" y="18"/>
                </a:cxn>
                <a:cxn ang="0">
                  <a:pos x="10" y="0"/>
                </a:cxn>
              </a:cxnLst>
              <a:rect l="0" t="0" r="r" b="b"/>
              <a:pathLst>
                <a:path w="14" h="18">
                  <a:moveTo>
                    <a:pt x="14" y="4"/>
                  </a:moveTo>
                  <a:cubicBezTo>
                    <a:pt x="11" y="8"/>
                    <a:pt x="8" y="14"/>
                    <a:pt x="5" y="18"/>
                  </a:cubicBezTo>
                  <a:cubicBezTo>
                    <a:pt x="0" y="10"/>
                    <a:pt x="6" y="5"/>
                    <a:pt x="10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06" name="Freeform 906"/>
            <p:cNvSpPr>
              <a:spLocks/>
            </p:cNvSpPr>
            <p:nvPr/>
          </p:nvSpPr>
          <p:spPr bwMode="auto">
            <a:xfrm>
              <a:off x="2930" y="3005"/>
              <a:ext cx="42" cy="7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36"/>
                </a:cxn>
                <a:cxn ang="0">
                  <a:pos x="7" y="6"/>
                </a:cxn>
              </a:cxnLst>
              <a:rect l="0" t="0" r="r" b="b"/>
              <a:pathLst>
                <a:path w="21" h="38">
                  <a:moveTo>
                    <a:pt x="5" y="0"/>
                  </a:moveTo>
                  <a:cubicBezTo>
                    <a:pt x="15" y="10"/>
                    <a:pt x="21" y="38"/>
                    <a:pt x="0" y="36"/>
                  </a:cubicBezTo>
                  <a:cubicBezTo>
                    <a:pt x="7" y="28"/>
                    <a:pt x="9" y="15"/>
                    <a:pt x="7" y="6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07" name="Freeform 907"/>
            <p:cNvSpPr>
              <a:spLocks/>
            </p:cNvSpPr>
            <p:nvPr/>
          </p:nvSpPr>
          <p:spPr bwMode="auto">
            <a:xfrm>
              <a:off x="2858" y="3155"/>
              <a:ext cx="29" cy="7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0" y="30"/>
                </a:cxn>
                <a:cxn ang="0">
                  <a:pos x="0" y="29"/>
                </a:cxn>
                <a:cxn ang="0">
                  <a:pos x="8" y="3"/>
                </a:cxn>
              </a:cxnLst>
              <a:rect l="0" t="0" r="r" b="b"/>
              <a:pathLst>
                <a:path w="15" h="35">
                  <a:moveTo>
                    <a:pt x="9" y="0"/>
                  </a:moveTo>
                  <a:cubicBezTo>
                    <a:pt x="11" y="8"/>
                    <a:pt x="15" y="23"/>
                    <a:pt x="10" y="30"/>
                  </a:cubicBezTo>
                  <a:cubicBezTo>
                    <a:pt x="7" y="35"/>
                    <a:pt x="4" y="31"/>
                    <a:pt x="0" y="29"/>
                  </a:cubicBezTo>
                  <a:cubicBezTo>
                    <a:pt x="4" y="21"/>
                    <a:pt x="11" y="12"/>
                    <a:pt x="8" y="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08" name="Freeform 908"/>
            <p:cNvSpPr>
              <a:spLocks/>
            </p:cNvSpPr>
            <p:nvPr/>
          </p:nvSpPr>
          <p:spPr bwMode="auto">
            <a:xfrm>
              <a:off x="2776" y="3122"/>
              <a:ext cx="41" cy="5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6" y="8"/>
                </a:cxn>
                <a:cxn ang="0">
                  <a:pos x="8" y="24"/>
                </a:cxn>
                <a:cxn ang="0">
                  <a:pos x="1" y="11"/>
                </a:cxn>
                <a:cxn ang="0">
                  <a:pos x="7" y="0"/>
                </a:cxn>
              </a:cxnLst>
              <a:rect l="0" t="0" r="r" b="b"/>
              <a:pathLst>
                <a:path w="21" h="24">
                  <a:moveTo>
                    <a:pt x="14" y="0"/>
                  </a:moveTo>
                  <a:cubicBezTo>
                    <a:pt x="21" y="2"/>
                    <a:pt x="20" y="4"/>
                    <a:pt x="16" y="8"/>
                  </a:cubicBezTo>
                  <a:cubicBezTo>
                    <a:pt x="12" y="13"/>
                    <a:pt x="11" y="18"/>
                    <a:pt x="8" y="24"/>
                  </a:cubicBezTo>
                  <a:cubicBezTo>
                    <a:pt x="5" y="22"/>
                    <a:pt x="1" y="14"/>
                    <a:pt x="1" y="11"/>
                  </a:cubicBezTo>
                  <a:cubicBezTo>
                    <a:pt x="0" y="7"/>
                    <a:pt x="4" y="3"/>
                    <a:pt x="7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09" name="Freeform 909"/>
            <p:cNvSpPr>
              <a:spLocks/>
            </p:cNvSpPr>
            <p:nvPr/>
          </p:nvSpPr>
          <p:spPr bwMode="auto">
            <a:xfrm>
              <a:off x="2766" y="3280"/>
              <a:ext cx="45" cy="8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35"/>
                </a:cxn>
                <a:cxn ang="0">
                  <a:pos x="5" y="34"/>
                </a:cxn>
                <a:cxn ang="0">
                  <a:pos x="4" y="23"/>
                </a:cxn>
                <a:cxn ang="0">
                  <a:pos x="0" y="18"/>
                </a:cxn>
                <a:cxn ang="0">
                  <a:pos x="8" y="1"/>
                </a:cxn>
              </a:cxnLst>
              <a:rect l="0" t="0" r="r" b="b"/>
              <a:pathLst>
                <a:path w="23" h="38">
                  <a:moveTo>
                    <a:pt x="11" y="0"/>
                  </a:moveTo>
                  <a:cubicBezTo>
                    <a:pt x="14" y="11"/>
                    <a:pt x="23" y="26"/>
                    <a:pt x="11" y="35"/>
                  </a:cubicBezTo>
                  <a:cubicBezTo>
                    <a:pt x="7" y="38"/>
                    <a:pt x="6" y="38"/>
                    <a:pt x="5" y="34"/>
                  </a:cubicBezTo>
                  <a:cubicBezTo>
                    <a:pt x="4" y="31"/>
                    <a:pt x="6" y="27"/>
                    <a:pt x="4" y="23"/>
                  </a:cubicBezTo>
                  <a:cubicBezTo>
                    <a:pt x="3" y="21"/>
                    <a:pt x="2" y="19"/>
                    <a:pt x="0" y="18"/>
                  </a:cubicBezTo>
                  <a:cubicBezTo>
                    <a:pt x="3" y="14"/>
                    <a:pt x="11" y="8"/>
                    <a:pt x="8" y="1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10" name="Freeform 910"/>
            <p:cNvSpPr>
              <a:spLocks/>
            </p:cNvSpPr>
            <p:nvPr/>
          </p:nvSpPr>
          <p:spPr bwMode="auto">
            <a:xfrm>
              <a:off x="2615" y="3364"/>
              <a:ext cx="61" cy="42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15" y="17"/>
                </a:cxn>
                <a:cxn ang="0">
                  <a:pos x="0" y="13"/>
                </a:cxn>
                <a:cxn ang="0">
                  <a:pos x="23" y="0"/>
                </a:cxn>
              </a:cxnLst>
              <a:rect l="0" t="0" r="r" b="b"/>
              <a:pathLst>
                <a:path w="31" h="20">
                  <a:moveTo>
                    <a:pt x="27" y="0"/>
                  </a:moveTo>
                  <a:cubicBezTo>
                    <a:pt x="31" y="6"/>
                    <a:pt x="19" y="15"/>
                    <a:pt x="15" y="17"/>
                  </a:cubicBezTo>
                  <a:cubicBezTo>
                    <a:pt x="9" y="20"/>
                    <a:pt x="6" y="14"/>
                    <a:pt x="0" y="13"/>
                  </a:cubicBezTo>
                  <a:cubicBezTo>
                    <a:pt x="7" y="11"/>
                    <a:pt x="17" y="4"/>
                    <a:pt x="23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11" name="Freeform 911"/>
            <p:cNvSpPr>
              <a:spLocks/>
            </p:cNvSpPr>
            <p:nvPr/>
          </p:nvSpPr>
          <p:spPr bwMode="auto">
            <a:xfrm>
              <a:off x="2525" y="3404"/>
              <a:ext cx="35" cy="3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5"/>
                </a:cxn>
                <a:cxn ang="0">
                  <a:pos x="5" y="16"/>
                </a:cxn>
                <a:cxn ang="0">
                  <a:pos x="17" y="3"/>
                </a:cxn>
              </a:cxnLst>
              <a:rect l="0" t="0" r="r" b="b"/>
              <a:pathLst>
                <a:path w="18" h="16">
                  <a:moveTo>
                    <a:pt x="18" y="0"/>
                  </a:moveTo>
                  <a:cubicBezTo>
                    <a:pt x="12" y="2"/>
                    <a:pt x="6" y="3"/>
                    <a:pt x="0" y="5"/>
                  </a:cubicBezTo>
                  <a:cubicBezTo>
                    <a:pt x="2" y="8"/>
                    <a:pt x="4" y="12"/>
                    <a:pt x="5" y="16"/>
                  </a:cubicBezTo>
                  <a:cubicBezTo>
                    <a:pt x="10" y="13"/>
                    <a:pt x="14" y="8"/>
                    <a:pt x="17" y="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12" name="Freeform 912"/>
            <p:cNvSpPr>
              <a:spLocks/>
            </p:cNvSpPr>
            <p:nvPr/>
          </p:nvSpPr>
          <p:spPr bwMode="auto">
            <a:xfrm>
              <a:off x="2999" y="2315"/>
              <a:ext cx="39" cy="52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5" y="14"/>
                </a:cxn>
                <a:cxn ang="0">
                  <a:pos x="1" y="21"/>
                </a:cxn>
                <a:cxn ang="0">
                  <a:pos x="18" y="25"/>
                </a:cxn>
                <a:cxn ang="0">
                  <a:pos x="17" y="13"/>
                </a:cxn>
                <a:cxn ang="0">
                  <a:pos x="17" y="0"/>
                </a:cxn>
              </a:cxnLst>
              <a:rect l="0" t="0" r="r" b="b"/>
              <a:pathLst>
                <a:path w="20" h="25">
                  <a:moveTo>
                    <a:pt x="10" y="3"/>
                  </a:moveTo>
                  <a:cubicBezTo>
                    <a:pt x="9" y="7"/>
                    <a:pt x="7" y="11"/>
                    <a:pt x="5" y="14"/>
                  </a:cubicBezTo>
                  <a:cubicBezTo>
                    <a:pt x="4" y="16"/>
                    <a:pt x="0" y="19"/>
                    <a:pt x="1" y="21"/>
                  </a:cubicBezTo>
                  <a:cubicBezTo>
                    <a:pt x="2" y="24"/>
                    <a:pt x="15" y="25"/>
                    <a:pt x="18" y="25"/>
                  </a:cubicBezTo>
                  <a:cubicBezTo>
                    <a:pt x="20" y="19"/>
                    <a:pt x="20" y="19"/>
                    <a:pt x="17" y="13"/>
                  </a:cubicBezTo>
                  <a:cubicBezTo>
                    <a:pt x="15" y="9"/>
                    <a:pt x="19" y="3"/>
                    <a:pt x="17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13" name="Freeform 913"/>
            <p:cNvSpPr>
              <a:spLocks/>
            </p:cNvSpPr>
            <p:nvPr/>
          </p:nvSpPr>
          <p:spPr bwMode="auto">
            <a:xfrm>
              <a:off x="2993" y="2380"/>
              <a:ext cx="47" cy="65"/>
            </a:xfrm>
            <a:custGeom>
              <a:avLst/>
              <a:gdLst/>
              <a:ahLst/>
              <a:cxnLst>
                <a:cxn ang="0">
                  <a:pos x="22" y="7"/>
                </a:cxn>
                <a:cxn ang="0">
                  <a:pos x="3" y="0"/>
                </a:cxn>
                <a:cxn ang="0">
                  <a:pos x="12" y="31"/>
                </a:cxn>
                <a:cxn ang="0">
                  <a:pos x="17" y="18"/>
                </a:cxn>
                <a:cxn ang="0">
                  <a:pos x="24" y="7"/>
                </a:cxn>
              </a:cxnLst>
              <a:rect l="0" t="0" r="r" b="b"/>
              <a:pathLst>
                <a:path w="24" h="31">
                  <a:moveTo>
                    <a:pt x="22" y="7"/>
                  </a:moveTo>
                  <a:cubicBezTo>
                    <a:pt x="16" y="4"/>
                    <a:pt x="9" y="3"/>
                    <a:pt x="3" y="0"/>
                  </a:cubicBezTo>
                  <a:cubicBezTo>
                    <a:pt x="0" y="6"/>
                    <a:pt x="4" y="29"/>
                    <a:pt x="12" y="31"/>
                  </a:cubicBezTo>
                  <a:cubicBezTo>
                    <a:pt x="14" y="25"/>
                    <a:pt x="12" y="23"/>
                    <a:pt x="17" y="18"/>
                  </a:cubicBezTo>
                  <a:cubicBezTo>
                    <a:pt x="20" y="15"/>
                    <a:pt x="23" y="12"/>
                    <a:pt x="24" y="7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14" name="Freeform 914"/>
            <p:cNvSpPr>
              <a:spLocks/>
            </p:cNvSpPr>
            <p:nvPr/>
          </p:nvSpPr>
          <p:spPr bwMode="auto">
            <a:xfrm>
              <a:off x="2938" y="2290"/>
              <a:ext cx="34" cy="100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7" y="22"/>
                </a:cxn>
                <a:cxn ang="0">
                  <a:pos x="2" y="48"/>
                </a:cxn>
                <a:cxn ang="0">
                  <a:pos x="3" y="18"/>
                </a:cxn>
                <a:cxn ang="0">
                  <a:pos x="14" y="2"/>
                </a:cxn>
              </a:cxnLst>
              <a:rect l="0" t="0" r="r" b="b"/>
              <a:pathLst>
                <a:path w="17" h="48">
                  <a:moveTo>
                    <a:pt x="17" y="0"/>
                  </a:moveTo>
                  <a:cubicBezTo>
                    <a:pt x="15" y="8"/>
                    <a:pt x="10" y="15"/>
                    <a:pt x="7" y="22"/>
                  </a:cubicBezTo>
                  <a:cubicBezTo>
                    <a:pt x="3" y="30"/>
                    <a:pt x="4" y="40"/>
                    <a:pt x="2" y="48"/>
                  </a:cubicBezTo>
                  <a:cubicBezTo>
                    <a:pt x="1" y="38"/>
                    <a:pt x="0" y="28"/>
                    <a:pt x="3" y="18"/>
                  </a:cubicBezTo>
                  <a:cubicBezTo>
                    <a:pt x="4" y="15"/>
                    <a:pt x="10" y="3"/>
                    <a:pt x="14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15" name="Freeform 915"/>
            <p:cNvSpPr>
              <a:spLocks/>
            </p:cNvSpPr>
            <p:nvPr/>
          </p:nvSpPr>
          <p:spPr bwMode="auto">
            <a:xfrm>
              <a:off x="2897" y="2513"/>
              <a:ext cx="35" cy="14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0" y="16"/>
                </a:cxn>
                <a:cxn ang="0">
                  <a:pos x="8" y="31"/>
                </a:cxn>
                <a:cxn ang="0">
                  <a:pos x="1" y="68"/>
                </a:cxn>
                <a:cxn ang="0">
                  <a:pos x="1" y="38"/>
                </a:cxn>
                <a:cxn ang="0">
                  <a:pos x="11" y="3"/>
                </a:cxn>
              </a:cxnLst>
              <a:rect l="0" t="0" r="r" b="b"/>
              <a:pathLst>
                <a:path w="18" h="68">
                  <a:moveTo>
                    <a:pt x="18" y="0"/>
                  </a:moveTo>
                  <a:cubicBezTo>
                    <a:pt x="14" y="6"/>
                    <a:pt x="11" y="9"/>
                    <a:pt x="10" y="16"/>
                  </a:cubicBezTo>
                  <a:cubicBezTo>
                    <a:pt x="9" y="21"/>
                    <a:pt x="8" y="26"/>
                    <a:pt x="8" y="31"/>
                  </a:cubicBezTo>
                  <a:cubicBezTo>
                    <a:pt x="8" y="44"/>
                    <a:pt x="5" y="56"/>
                    <a:pt x="1" y="68"/>
                  </a:cubicBezTo>
                  <a:cubicBezTo>
                    <a:pt x="2" y="58"/>
                    <a:pt x="0" y="48"/>
                    <a:pt x="1" y="38"/>
                  </a:cubicBezTo>
                  <a:cubicBezTo>
                    <a:pt x="2" y="26"/>
                    <a:pt x="6" y="15"/>
                    <a:pt x="11" y="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16" name="Freeform 916"/>
            <p:cNvSpPr>
              <a:spLocks/>
            </p:cNvSpPr>
            <p:nvPr/>
          </p:nvSpPr>
          <p:spPr bwMode="auto">
            <a:xfrm>
              <a:off x="2987" y="2511"/>
              <a:ext cx="43" cy="71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21" y="11"/>
                </a:cxn>
                <a:cxn ang="0">
                  <a:pos x="16" y="32"/>
                </a:cxn>
                <a:cxn ang="0">
                  <a:pos x="4" y="31"/>
                </a:cxn>
                <a:cxn ang="0">
                  <a:pos x="1" y="7"/>
                </a:cxn>
              </a:cxnLst>
              <a:rect l="0" t="0" r="r" b="b"/>
              <a:pathLst>
                <a:path w="22" h="34">
                  <a:moveTo>
                    <a:pt x="8" y="3"/>
                  </a:moveTo>
                  <a:cubicBezTo>
                    <a:pt x="15" y="0"/>
                    <a:pt x="19" y="4"/>
                    <a:pt x="21" y="11"/>
                  </a:cubicBezTo>
                  <a:cubicBezTo>
                    <a:pt x="22" y="15"/>
                    <a:pt x="20" y="30"/>
                    <a:pt x="16" y="32"/>
                  </a:cubicBezTo>
                  <a:cubicBezTo>
                    <a:pt x="13" y="34"/>
                    <a:pt x="6" y="33"/>
                    <a:pt x="4" y="31"/>
                  </a:cubicBezTo>
                  <a:cubicBezTo>
                    <a:pt x="0" y="27"/>
                    <a:pt x="0" y="13"/>
                    <a:pt x="1" y="7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17" name="Freeform 917"/>
            <p:cNvSpPr>
              <a:spLocks/>
            </p:cNvSpPr>
            <p:nvPr/>
          </p:nvSpPr>
          <p:spPr bwMode="auto">
            <a:xfrm>
              <a:off x="2977" y="2593"/>
              <a:ext cx="53" cy="88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11" y="42"/>
                </a:cxn>
                <a:cxn ang="0">
                  <a:pos x="1" y="25"/>
                </a:cxn>
                <a:cxn ang="0">
                  <a:pos x="5" y="5"/>
                </a:cxn>
              </a:cxnLst>
              <a:rect l="0" t="0" r="r" b="b"/>
              <a:pathLst>
                <a:path w="27" h="42">
                  <a:moveTo>
                    <a:pt x="12" y="5"/>
                  </a:moveTo>
                  <a:cubicBezTo>
                    <a:pt x="27" y="0"/>
                    <a:pt x="16" y="38"/>
                    <a:pt x="11" y="42"/>
                  </a:cubicBezTo>
                  <a:cubicBezTo>
                    <a:pt x="5" y="39"/>
                    <a:pt x="0" y="31"/>
                    <a:pt x="1" y="25"/>
                  </a:cubicBezTo>
                  <a:cubicBezTo>
                    <a:pt x="1" y="19"/>
                    <a:pt x="2" y="10"/>
                    <a:pt x="5" y="5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18" name="Freeform 918"/>
            <p:cNvSpPr>
              <a:spLocks/>
            </p:cNvSpPr>
            <p:nvPr/>
          </p:nvSpPr>
          <p:spPr bwMode="auto">
            <a:xfrm>
              <a:off x="3046" y="2589"/>
              <a:ext cx="24" cy="3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1" y="16"/>
                </a:cxn>
                <a:cxn ang="0">
                  <a:pos x="11" y="4"/>
                </a:cxn>
              </a:cxnLst>
              <a:rect l="0" t="0" r="r" b="b"/>
              <a:pathLst>
                <a:path w="12" h="16">
                  <a:moveTo>
                    <a:pt x="11" y="0"/>
                  </a:moveTo>
                  <a:cubicBezTo>
                    <a:pt x="0" y="4"/>
                    <a:pt x="8" y="10"/>
                    <a:pt x="11" y="16"/>
                  </a:cubicBezTo>
                  <a:cubicBezTo>
                    <a:pt x="11" y="12"/>
                    <a:pt x="12" y="8"/>
                    <a:pt x="11" y="4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19" name="Freeform 919"/>
            <p:cNvSpPr>
              <a:spLocks/>
            </p:cNvSpPr>
            <p:nvPr/>
          </p:nvSpPr>
          <p:spPr bwMode="auto">
            <a:xfrm>
              <a:off x="3097" y="2355"/>
              <a:ext cx="18" cy="2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8" y="11"/>
                </a:cxn>
                <a:cxn ang="0">
                  <a:pos x="7" y="3"/>
                </a:cxn>
              </a:cxnLst>
              <a:rect l="0" t="0" r="r" b="b"/>
              <a:pathLst>
                <a:path w="9" h="11">
                  <a:moveTo>
                    <a:pt x="4" y="0"/>
                  </a:moveTo>
                  <a:cubicBezTo>
                    <a:pt x="4" y="6"/>
                    <a:pt x="0" y="9"/>
                    <a:pt x="8" y="11"/>
                  </a:cubicBezTo>
                  <a:cubicBezTo>
                    <a:pt x="9" y="9"/>
                    <a:pt x="9" y="5"/>
                    <a:pt x="7" y="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20" name="Freeform 920"/>
            <p:cNvSpPr>
              <a:spLocks/>
            </p:cNvSpPr>
            <p:nvPr/>
          </p:nvSpPr>
          <p:spPr bwMode="auto">
            <a:xfrm>
              <a:off x="2936" y="2789"/>
              <a:ext cx="51" cy="57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5" y="7"/>
                </a:cxn>
                <a:cxn ang="0">
                  <a:pos x="17" y="27"/>
                </a:cxn>
                <a:cxn ang="0">
                  <a:pos x="23" y="3"/>
                </a:cxn>
              </a:cxnLst>
              <a:rect l="0" t="0" r="r" b="b"/>
              <a:pathLst>
                <a:path w="26" h="27">
                  <a:moveTo>
                    <a:pt x="26" y="0"/>
                  </a:moveTo>
                  <a:cubicBezTo>
                    <a:pt x="19" y="4"/>
                    <a:pt x="10" y="0"/>
                    <a:pt x="5" y="7"/>
                  </a:cubicBezTo>
                  <a:cubicBezTo>
                    <a:pt x="0" y="14"/>
                    <a:pt x="3" y="23"/>
                    <a:pt x="17" y="27"/>
                  </a:cubicBezTo>
                  <a:cubicBezTo>
                    <a:pt x="22" y="23"/>
                    <a:pt x="25" y="11"/>
                    <a:pt x="23" y="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21" name="Freeform 921"/>
            <p:cNvSpPr>
              <a:spLocks/>
            </p:cNvSpPr>
            <p:nvPr/>
          </p:nvSpPr>
          <p:spPr bwMode="auto">
            <a:xfrm>
              <a:off x="2919" y="2858"/>
              <a:ext cx="60" cy="6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5" y="32"/>
                </a:cxn>
                <a:cxn ang="0">
                  <a:pos x="0" y="22"/>
                </a:cxn>
                <a:cxn ang="0">
                  <a:pos x="9" y="5"/>
                </a:cxn>
              </a:cxnLst>
              <a:rect l="0" t="0" r="r" b="b"/>
              <a:pathLst>
                <a:path w="31" h="32">
                  <a:moveTo>
                    <a:pt x="10" y="3"/>
                  </a:moveTo>
                  <a:cubicBezTo>
                    <a:pt x="31" y="0"/>
                    <a:pt x="15" y="29"/>
                    <a:pt x="5" y="32"/>
                  </a:cubicBezTo>
                  <a:cubicBezTo>
                    <a:pt x="5" y="28"/>
                    <a:pt x="0" y="25"/>
                    <a:pt x="0" y="22"/>
                  </a:cubicBezTo>
                  <a:cubicBezTo>
                    <a:pt x="0" y="17"/>
                    <a:pt x="6" y="9"/>
                    <a:pt x="9" y="5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22" name="Freeform 922"/>
            <p:cNvSpPr>
              <a:spLocks/>
            </p:cNvSpPr>
            <p:nvPr/>
          </p:nvSpPr>
          <p:spPr bwMode="auto">
            <a:xfrm>
              <a:off x="2842" y="2768"/>
              <a:ext cx="34" cy="99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4" y="19"/>
                </a:cxn>
                <a:cxn ang="0">
                  <a:pos x="7" y="31"/>
                </a:cxn>
                <a:cxn ang="0">
                  <a:pos x="5" y="47"/>
                </a:cxn>
                <a:cxn ang="0">
                  <a:pos x="6" y="26"/>
                </a:cxn>
                <a:cxn ang="0">
                  <a:pos x="14" y="4"/>
                </a:cxn>
              </a:cxnLst>
              <a:rect l="0" t="0" r="r" b="b"/>
              <a:pathLst>
                <a:path w="17" h="47">
                  <a:moveTo>
                    <a:pt x="17" y="0"/>
                  </a:moveTo>
                  <a:cubicBezTo>
                    <a:pt x="15" y="6"/>
                    <a:pt x="16" y="13"/>
                    <a:pt x="14" y="19"/>
                  </a:cubicBezTo>
                  <a:cubicBezTo>
                    <a:pt x="13" y="23"/>
                    <a:pt x="9" y="27"/>
                    <a:pt x="7" y="31"/>
                  </a:cubicBezTo>
                  <a:cubicBezTo>
                    <a:pt x="5" y="36"/>
                    <a:pt x="7" y="42"/>
                    <a:pt x="5" y="47"/>
                  </a:cubicBezTo>
                  <a:cubicBezTo>
                    <a:pt x="0" y="41"/>
                    <a:pt x="4" y="32"/>
                    <a:pt x="6" y="26"/>
                  </a:cubicBezTo>
                  <a:cubicBezTo>
                    <a:pt x="7" y="19"/>
                    <a:pt x="9" y="10"/>
                    <a:pt x="14" y="4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23" name="Freeform 923"/>
            <p:cNvSpPr>
              <a:spLocks/>
            </p:cNvSpPr>
            <p:nvPr/>
          </p:nvSpPr>
          <p:spPr bwMode="auto">
            <a:xfrm>
              <a:off x="2815" y="2973"/>
              <a:ext cx="35" cy="59"/>
            </a:xfrm>
            <a:custGeom>
              <a:avLst/>
              <a:gdLst/>
              <a:ahLst/>
              <a:cxnLst>
                <a:cxn ang="0">
                  <a:pos x="18" y="1"/>
                </a:cxn>
                <a:cxn ang="0">
                  <a:pos x="2" y="28"/>
                </a:cxn>
                <a:cxn ang="0">
                  <a:pos x="2" y="13"/>
                </a:cxn>
                <a:cxn ang="0">
                  <a:pos x="8" y="2"/>
                </a:cxn>
                <a:cxn ang="0">
                  <a:pos x="13" y="0"/>
                </a:cxn>
              </a:cxnLst>
              <a:rect l="0" t="0" r="r" b="b"/>
              <a:pathLst>
                <a:path w="18" h="28">
                  <a:moveTo>
                    <a:pt x="18" y="1"/>
                  </a:moveTo>
                  <a:cubicBezTo>
                    <a:pt x="9" y="8"/>
                    <a:pt x="6" y="19"/>
                    <a:pt x="2" y="28"/>
                  </a:cubicBezTo>
                  <a:cubicBezTo>
                    <a:pt x="0" y="23"/>
                    <a:pt x="1" y="18"/>
                    <a:pt x="2" y="13"/>
                  </a:cubicBezTo>
                  <a:cubicBezTo>
                    <a:pt x="3" y="9"/>
                    <a:pt x="5" y="5"/>
                    <a:pt x="8" y="2"/>
                  </a:cubicBezTo>
                  <a:cubicBezTo>
                    <a:pt x="10" y="1"/>
                    <a:pt x="11" y="2"/>
                    <a:pt x="13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24" name="Freeform 924"/>
            <p:cNvSpPr>
              <a:spLocks/>
            </p:cNvSpPr>
            <p:nvPr/>
          </p:nvSpPr>
          <p:spPr bwMode="auto">
            <a:xfrm>
              <a:off x="2899" y="2986"/>
              <a:ext cx="24" cy="2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14"/>
                </a:cxn>
                <a:cxn ang="0">
                  <a:pos x="1" y="3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cubicBezTo>
                    <a:pt x="11" y="2"/>
                    <a:pt x="12" y="10"/>
                    <a:pt x="11" y="14"/>
                  </a:cubicBezTo>
                  <a:cubicBezTo>
                    <a:pt x="8" y="12"/>
                    <a:pt x="0" y="5"/>
                    <a:pt x="1" y="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25" name="Freeform 925"/>
            <p:cNvSpPr>
              <a:spLocks/>
            </p:cNvSpPr>
            <p:nvPr/>
          </p:nvSpPr>
          <p:spPr bwMode="auto">
            <a:xfrm>
              <a:off x="2872" y="3015"/>
              <a:ext cx="51" cy="6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4" y="29"/>
                </a:cxn>
                <a:cxn ang="0">
                  <a:pos x="1" y="17"/>
                </a:cxn>
                <a:cxn ang="0">
                  <a:pos x="8" y="0"/>
                </a:cxn>
              </a:cxnLst>
              <a:rect l="0" t="0" r="r" b="b"/>
              <a:pathLst>
                <a:path w="26" h="29">
                  <a:moveTo>
                    <a:pt x="10" y="0"/>
                  </a:moveTo>
                  <a:cubicBezTo>
                    <a:pt x="26" y="2"/>
                    <a:pt x="13" y="27"/>
                    <a:pt x="4" y="29"/>
                  </a:cubicBezTo>
                  <a:cubicBezTo>
                    <a:pt x="2" y="24"/>
                    <a:pt x="0" y="22"/>
                    <a:pt x="1" y="17"/>
                  </a:cubicBezTo>
                  <a:cubicBezTo>
                    <a:pt x="1" y="12"/>
                    <a:pt x="3" y="2"/>
                    <a:pt x="8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26" name="Freeform 926"/>
            <p:cNvSpPr>
              <a:spLocks/>
            </p:cNvSpPr>
            <p:nvPr/>
          </p:nvSpPr>
          <p:spPr bwMode="auto">
            <a:xfrm>
              <a:off x="2832" y="3132"/>
              <a:ext cx="30" cy="21"/>
            </a:xfrm>
            <a:custGeom>
              <a:avLst/>
              <a:gdLst/>
              <a:ahLst/>
              <a:cxnLst>
                <a:cxn ang="0">
                  <a:pos x="3" y="4"/>
                </a:cxn>
                <a:cxn ang="0">
                  <a:pos x="10" y="8"/>
                </a:cxn>
                <a:cxn ang="0">
                  <a:pos x="0" y="8"/>
                </a:cxn>
              </a:cxnLst>
              <a:rect l="0" t="0" r="r" b="b"/>
              <a:pathLst>
                <a:path w="15" h="10">
                  <a:moveTo>
                    <a:pt x="3" y="4"/>
                  </a:moveTo>
                  <a:cubicBezTo>
                    <a:pt x="6" y="0"/>
                    <a:pt x="15" y="3"/>
                    <a:pt x="10" y="8"/>
                  </a:cubicBezTo>
                  <a:cubicBezTo>
                    <a:pt x="9" y="10"/>
                    <a:pt x="2" y="8"/>
                    <a:pt x="0" y="8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27" name="Freeform 927"/>
            <p:cNvSpPr>
              <a:spLocks/>
            </p:cNvSpPr>
            <p:nvPr/>
          </p:nvSpPr>
          <p:spPr bwMode="auto">
            <a:xfrm>
              <a:off x="2799" y="3165"/>
              <a:ext cx="55" cy="5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4" y="4"/>
                </a:cxn>
                <a:cxn ang="0">
                  <a:pos x="14" y="19"/>
                </a:cxn>
                <a:cxn ang="0">
                  <a:pos x="6" y="2"/>
                </a:cxn>
              </a:cxnLst>
              <a:rect l="0" t="0" r="r" b="b"/>
              <a:pathLst>
                <a:path w="28" h="25">
                  <a:moveTo>
                    <a:pt x="11" y="0"/>
                  </a:moveTo>
                  <a:cubicBezTo>
                    <a:pt x="14" y="3"/>
                    <a:pt x="21" y="0"/>
                    <a:pt x="24" y="4"/>
                  </a:cubicBezTo>
                  <a:cubicBezTo>
                    <a:pt x="28" y="10"/>
                    <a:pt x="18" y="17"/>
                    <a:pt x="14" y="19"/>
                  </a:cubicBezTo>
                  <a:cubicBezTo>
                    <a:pt x="0" y="25"/>
                    <a:pt x="7" y="8"/>
                    <a:pt x="6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28" name="Freeform 928"/>
            <p:cNvSpPr>
              <a:spLocks/>
            </p:cNvSpPr>
            <p:nvPr/>
          </p:nvSpPr>
          <p:spPr bwMode="auto">
            <a:xfrm>
              <a:off x="2711" y="3249"/>
              <a:ext cx="59" cy="61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19" y="24"/>
                </a:cxn>
                <a:cxn ang="0">
                  <a:pos x="0" y="26"/>
                </a:cxn>
                <a:cxn ang="0">
                  <a:pos x="18" y="13"/>
                </a:cxn>
                <a:cxn ang="0">
                  <a:pos x="27" y="0"/>
                </a:cxn>
              </a:cxnLst>
              <a:rect l="0" t="0" r="r" b="b"/>
              <a:pathLst>
                <a:path w="30" h="29">
                  <a:moveTo>
                    <a:pt x="30" y="3"/>
                  </a:moveTo>
                  <a:cubicBezTo>
                    <a:pt x="26" y="10"/>
                    <a:pt x="24" y="18"/>
                    <a:pt x="19" y="24"/>
                  </a:cubicBezTo>
                  <a:cubicBezTo>
                    <a:pt x="13" y="29"/>
                    <a:pt x="7" y="27"/>
                    <a:pt x="0" y="26"/>
                  </a:cubicBezTo>
                  <a:cubicBezTo>
                    <a:pt x="6" y="22"/>
                    <a:pt x="12" y="19"/>
                    <a:pt x="18" y="13"/>
                  </a:cubicBezTo>
                  <a:cubicBezTo>
                    <a:pt x="21" y="9"/>
                    <a:pt x="24" y="4"/>
                    <a:pt x="27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29" name="Freeform 929"/>
            <p:cNvSpPr>
              <a:spLocks/>
            </p:cNvSpPr>
            <p:nvPr/>
          </p:nvSpPr>
          <p:spPr bwMode="auto">
            <a:xfrm>
              <a:off x="2588" y="3333"/>
              <a:ext cx="70" cy="46"/>
            </a:xfrm>
            <a:custGeom>
              <a:avLst/>
              <a:gdLst/>
              <a:ahLst/>
              <a:cxnLst>
                <a:cxn ang="0">
                  <a:pos x="36" y="7"/>
                </a:cxn>
                <a:cxn ang="0">
                  <a:pos x="27" y="15"/>
                </a:cxn>
                <a:cxn ang="0">
                  <a:pos x="14" y="20"/>
                </a:cxn>
                <a:cxn ang="0">
                  <a:pos x="0" y="22"/>
                </a:cxn>
                <a:cxn ang="0">
                  <a:pos x="15" y="12"/>
                </a:cxn>
                <a:cxn ang="0">
                  <a:pos x="35" y="0"/>
                </a:cxn>
              </a:cxnLst>
              <a:rect l="0" t="0" r="r" b="b"/>
              <a:pathLst>
                <a:path w="36" h="22">
                  <a:moveTo>
                    <a:pt x="36" y="7"/>
                  </a:moveTo>
                  <a:cubicBezTo>
                    <a:pt x="33" y="9"/>
                    <a:pt x="30" y="13"/>
                    <a:pt x="27" y="15"/>
                  </a:cubicBezTo>
                  <a:cubicBezTo>
                    <a:pt x="23" y="17"/>
                    <a:pt x="19" y="18"/>
                    <a:pt x="14" y="20"/>
                  </a:cubicBezTo>
                  <a:cubicBezTo>
                    <a:pt x="9" y="21"/>
                    <a:pt x="5" y="22"/>
                    <a:pt x="0" y="22"/>
                  </a:cubicBezTo>
                  <a:cubicBezTo>
                    <a:pt x="2" y="18"/>
                    <a:pt x="11" y="15"/>
                    <a:pt x="15" y="12"/>
                  </a:cubicBezTo>
                  <a:cubicBezTo>
                    <a:pt x="22" y="8"/>
                    <a:pt x="30" y="6"/>
                    <a:pt x="35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30" name="Freeform 930"/>
            <p:cNvSpPr>
              <a:spLocks/>
            </p:cNvSpPr>
            <p:nvPr/>
          </p:nvSpPr>
          <p:spPr bwMode="auto">
            <a:xfrm>
              <a:off x="2480" y="3381"/>
              <a:ext cx="72" cy="27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5" y="7"/>
                </a:cxn>
                <a:cxn ang="0">
                  <a:pos x="7" y="1"/>
                </a:cxn>
                <a:cxn ang="0">
                  <a:pos x="20" y="3"/>
                </a:cxn>
                <a:cxn ang="0">
                  <a:pos x="34" y="2"/>
                </a:cxn>
              </a:cxnLst>
              <a:rect l="0" t="0" r="r" b="b"/>
              <a:pathLst>
                <a:path w="37" h="13">
                  <a:moveTo>
                    <a:pt x="37" y="2"/>
                  </a:moveTo>
                  <a:cubicBezTo>
                    <a:pt x="29" y="7"/>
                    <a:pt x="13" y="13"/>
                    <a:pt x="5" y="7"/>
                  </a:cubicBezTo>
                  <a:cubicBezTo>
                    <a:pt x="0" y="4"/>
                    <a:pt x="1" y="1"/>
                    <a:pt x="7" y="1"/>
                  </a:cubicBezTo>
                  <a:cubicBezTo>
                    <a:pt x="11" y="0"/>
                    <a:pt x="16" y="3"/>
                    <a:pt x="20" y="3"/>
                  </a:cubicBezTo>
                  <a:cubicBezTo>
                    <a:pt x="25" y="3"/>
                    <a:pt x="30" y="1"/>
                    <a:pt x="34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31" name="Freeform 931"/>
            <p:cNvSpPr>
              <a:spLocks/>
            </p:cNvSpPr>
            <p:nvPr/>
          </p:nvSpPr>
          <p:spPr bwMode="auto">
            <a:xfrm>
              <a:off x="2488" y="3335"/>
              <a:ext cx="45" cy="33"/>
            </a:xfrm>
            <a:custGeom>
              <a:avLst/>
              <a:gdLst/>
              <a:ahLst/>
              <a:cxnLst>
                <a:cxn ang="0">
                  <a:pos x="23" y="7"/>
                </a:cxn>
                <a:cxn ang="0">
                  <a:pos x="10" y="1"/>
                </a:cxn>
                <a:cxn ang="0">
                  <a:pos x="0" y="16"/>
                </a:cxn>
                <a:cxn ang="0">
                  <a:pos x="12" y="16"/>
                </a:cxn>
                <a:cxn ang="0">
                  <a:pos x="15" y="4"/>
                </a:cxn>
              </a:cxnLst>
              <a:rect l="0" t="0" r="r" b="b"/>
              <a:pathLst>
                <a:path w="23" h="16">
                  <a:moveTo>
                    <a:pt x="23" y="7"/>
                  </a:moveTo>
                  <a:cubicBezTo>
                    <a:pt x="20" y="3"/>
                    <a:pt x="15" y="0"/>
                    <a:pt x="10" y="1"/>
                  </a:cubicBezTo>
                  <a:cubicBezTo>
                    <a:pt x="2" y="2"/>
                    <a:pt x="2" y="10"/>
                    <a:pt x="0" y="16"/>
                  </a:cubicBezTo>
                  <a:cubicBezTo>
                    <a:pt x="3" y="15"/>
                    <a:pt x="8" y="15"/>
                    <a:pt x="12" y="16"/>
                  </a:cubicBezTo>
                  <a:cubicBezTo>
                    <a:pt x="9" y="11"/>
                    <a:pt x="14" y="8"/>
                    <a:pt x="15" y="4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32" name="Freeform 932"/>
            <p:cNvSpPr>
              <a:spLocks/>
            </p:cNvSpPr>
            <p:nvPr/>
          </p:nvSpPr>
          <p:spPr bwMode="auto">
            <a:xfrm>
              <a:off x="2589" y="3301"/>
              <a:ext cx="32" cy="5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" y="26"/>
                </a:cxn>
                <a:cxn ang="0">
                  <a:pos x="14" y="18"/>
                </a:cxn>
                <a:cxn ang="0">
                  <a:pos x="10" y="2"/>
                </a:cxn>
              </a:cxnLst>
              <a:rect l="0" t="0" r="r" b="b"/>
              <a:pathLst>
                <a:path w="16" h="26">
                  <a:moveTo>
                    <a:pt x="16" y="0"/>
                  </a:moveTo>
                  <a:cubicBezTo>
                    <a:pt x="0" y="2"/>
                    <a:pt x="0" y="11"/>
                    <a:pt x="1" y="26"/>
                  </a:cubicBezTo>
                  <a:cubicBezTo>
                    <a:pt x="5" y="23"/>
                    <a:pt x="10" y="22"/>
                    <a:pt x="14" y="18"/>
                  </a:cubicBezTo>
                  <a:cubicBezTo>
                    <a:pt x="3" y="20"/>
                    <a:pt x="7" y="8"/>
                    <a:pt x="10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33" name="Freeform 933"/>
            <p:cNvSpPr>
              <a:spLocks/>
            </p:cNvSpPr>
            <p:nvPr/>
          </p:nvSpPr>
          <p:spPr bwMode="auto">
            <a:xfrm>
              <a:off x="2682" y="3232"/>
              <a:ext cx="41" cy="6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6" y="26"/>
                </a:cxn>
                <a:cxn ang="0">
                  <a:pos x="21" y="18"/>
                </a:cxn>
                <a:cxn ang="0">
                  <a:pos x="11" y="1"/>
                </a:cxn>
              </a:cxnLst>
              <a:rect l="0" t="0" r="r" b="b"/>
              <a:pathLst>
                <a:path w="21" h="30">
                  <a:moveTo>
                    <a:pt x="10" y="0"/>
                  </a:moveTo>
                  <a:cubicBezTo>
                    <a:pt x="7" y="6"/>
                    <a:pt x="0" y="19"/>
                    <a:pt x="6" y="26"/>
                  </a:cubicBezTo>
                  <a:cubicBezTo>
                    <a:pt x="10" y="30"/>
                    <a:pt x="18" y="22"/>
                    <a:pt x="21" y="18"/>
                  </a:cubicBezTo>
                  <a:cubicBezTo>
                    <a:pt x="10" y="22"/>
                    <a:pt x="11" y="9"/>
                    <a:pt x="11" y="1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34" name="Freeform 934"/>
            <p:cNvSpPr>
              <a:spLocks/>
            </p:cNvSpPr>
            <p:nvPr/>
          </p:nvSpPr>
          <p:spPr bwMode="auto">
            <a:xfrm>
              <a:off x="2705" y="3331"/>
              <a:ext cx="41" cy="37"/>
            </a:xfrm>
            <a:custGeom>
              <a:avLst/>
              <a:gdLst/>
              <a:ahLst/>
              <a:cxnLst>
                <a:cxn ang="0">
                  <a:pos x="20" y="18"/>
                </a:cxn>
                <a:cxn ang="0">
                  <a:pos x="21" y="18"/>
                </a:cxn>
                <a:cxn ang="0">
                  <a:pos x="0" y="2"/>
                </a:cxn>
                <a:cxn ang="0">
                  <a:pos x="17" y="0"/>
                </a:cxn>
                <a:cxn ang="0">
                  <a:pos x="18" y="14"/>
                </a:cxn>
              </a:cxnLst>
              <a:rect l="0" t="0" r="r" b="b"/>
              <a:pathLst>
                <a:path w="21" h="18">
                  <a:moveTo>
                    <a:pt x="20" y="18"/>
                  </a:moveTo>
                  <a:cubicBezTo>
                    <a:pt x="20" y="18"/>
                    <a:pt x="20" y="18"/>
                    <a:pt x="21" y="18"/>
                  </a:cubicBezTo>
                  <a:cubicBezTo>
                    <a:pt x="13" y="13"/>
                    <a:pt x="2" y="13"/>
                    <a:pt x="0" y="2"/>
                  </a:cubicBezTo>
                  <a:cubicBezTo>
                    <a:pt x="6" y="5"/>
                    <a:pt x="11" y="2"/>
                    <a:pt x="17" y="0"/>
                  </a:cubicBezTo>
                  <a:cubicBezTo>
                    <a:pt x="14" y="4"/>
                    <a:pt x="11" y="11"/>
                    <a:pt x="18" y="14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35" name="Freeform 935"/>
            <p:cNvSpPr>
              <a:spLocks/>
            </p:cNvSpPr>
            <p:nvPr/>
          </p:nvSpPr>
          <p:spPr bwMode="auto">
            <a:xfrm>
              <a:off x="3001" y="2330"/>
              <a:ext cx="18" cy="3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" y="10"/>
                </a:cxn>
                <a:cxn ang="0">
                  <a:pos x="0" y="16"/>
                </a:cxn>
                <a:cxn ang="0">
                  <a:pos x="9" y="17"/>
                </a:cxn>
                <a:cxn ang="0">
                  <a:pos x="7" y="4"/>
                </a:cxn>
              </a:cxnLst>
              <a:rect l="0" t="0" r="r" b="b"/>
              <a:pathLst>
                <a:path w="9" h="17">
                  <a:moveTo>
                    <a:pt x="8" y="0"/>
                  </a:moveTo>
                  <a:cubicBezTo>
                    <a:pt x="6" y="3"/>
                    <a:pt x="3" y="6"/>
                    <a:pt x="2" y="10"/>
                  </a:cubicBezTo>
                  <a:cubicBezTo>
                    <a:pt x="1" y="12"/>
                    <a:pt x="2" y="14"/>
                    <a:pt x="0" y="16"/>
                  </a:cubicBezTo>
                  <a:cubicBezTo>
                    <a:pt x="3" y="17"/>
                    <a:pt x="6" y="15"/>
                    <a:pt x="9" y="17"/>
                  </a:cubicBezTo>
                  <a:cubicBezTo>
                    <a:pt x="7" y="13"/>
                    <a:pt x="7" y="7"/>
                    <a:pt x="7" y="4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36" name="Freeform 936"/>
            <p:cNvSpPr>
              <a:spLocks/>
            </p:cNvSpPr>
            <p:nvPr/>
          </p:nvSpPr>
          <p:spPr bwMode="auto">
            <a:xfrm>
              <a:off x="2991" y="2376"/>
              <a:ext cx="20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4" y="0"/>
                </a:cxn>
                <a:cxn ang="0">
                  <a:pos x="2" y="19"/>
                </a:cxn>
                <a:cxn ang="0">
                  <a:pos x="8" y="4"/>
                </a:cxn>
              </a:cxnLst>
              <a:rect l="0" t="0" r="r" b="b"/>
              <a:pathLst>
                <a:path w="10" h="19">
                  <a:moveTo>
                    <a:pt x="10" y="5"/>
                  </a:moveTo>
                  <a:cubicBezTo>
                    <a:pt x="8" y="4"/>
                    <a:pt x="5" y="2"/>
                    <a:pt x="4" y="0"/>
                  </a:cubicBezTo>
                  <a:cubicBezTo>
                    <a:pt x="0" y="4"/>
                    <a:pt x="2" y="14"/>
                    <a:pt x="2" y="19"/>
                  </a:cubicBezTo>
                  <a:cubicBezTo>
                    <a:pt x="5" y="15"/>
                    <a:pt x="7" y="9"/>
                    <a:pt x="8" y="4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37" name="Freeform 937"/>
            <p:cNvSpPr>
              <a:spLocks/>
            </p:cNvSpPr>
            <p:nvPr/>
          </p:nvSpPr>
          <p:spPr bwMode="auto">
            <a:xfrm>
              <a:off x="2985" y="2543"/>
              <a:ext cx="30" cy="44"/>
            </a:xfrm>
            <a:custGeom>
              <a:avLst/>
              <a:gdLst/>
              <a:ahLst/>
              <a:cxnLst>
                <a:cxn ang="0">
                  <a:pos x="15" y="17"/>
                </a:cxn>
                <a:cxn ang="0">
                  <a:pos x="5" y="21"/>
                </a:cxn>
                <a:cxn ang="0">
                  <a:pos x="1" y="0"/>
                </a:cxn>
                <a:cxn ang="0">
                  <a:pos x="11" y="13"/>
                </a:cxn>
              </a:cxnLst>
              <a:rect l="0" t="0" r="r" b="b"/>
              <a:pathLst>
                <a:path w="15" h="21">
                  <a:moveTo>
                    <a:pt x="15" y="17"/>
                  </a:moveTo>
                  <a:cubicBezTo>
                    <a:pt x="12" y="17"/>
                    <a:pt x="7" y="18"/>
                    <a:pt x="5" y="21"/>
                  </a:cubicBezTo>
                  <a:cubicBezTo>
                    <a:pt x="1" y="18"/>
                    <a:pt x="0" y="5"/>
                    <a:pt x="1" y="0"/>
                  </a:cubicBezTo>
                  <a:cubicBezTo>
                    <a:pt x="2" y="5"/>
                    <a:pt x="6" y="13"/>
                    <a:pt x="11" y="13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38" name="Freeform 938"/>
            <p:cNvSpPr>
              <a:spLocks/>
            </p:cNvSpPr>
            <p:nvPr/>
          </p:nvSpPr>
          <p:spPr bwMode="auto">
            <a:xfrm>
              <a:off x="2975" y="2595"/>
              <a:ext cx="34" cy="38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7" y="3"/>
                </a:cxn>
                <a:cxn ang="0">
                  <a:pos x="2" y="18"/>
                </a:cxn>
                <a:cxn ang="0">
                  <a:pos x="14" y="3"/>
                </a:cxn>
              </a:cxnLst>
              <a:rect l="0" t="0" r="r" b="b"/>
              <a:pathLst>
                <a:path w="17" h="18">
                  <a:moveTo>
                    <a:pt x="17" y="1"/>
                  </a:moveTo>
                  <a:cubicBezTo>
                    <a:pt x="13" y="1"/>
                    <a:pt x="10" y="0"/>
                    <a:pt x="7" y="3"/>
                  </a:cubicBezTo>
                  <a:cubicBezTo>
                    <a:pt x="4" y="5"/>
                    <a:pt x="0" y="15"/>
                    <a:pt x="2" y="18"/>
                  </a:cubicBezTo>
                  <a:cubicBezTo>
                    <a:pt x="6" y="13"/>
                    <a:pt x="7" y="6"/>
                    <a:pt x="14" y="3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39" name="Freeform 939"/>
            <p:cNvSpPr>
              <a:spLocks/>
            </p:cNvSpPr>
            <p:nvPr/>
          </p:nvSpPr>
          <p:spPr bwMode="auto">
            <a:xfrm>
              <a:off x="2934" y="2798"/>
              <a:ext cx="22" cy="3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5"/>
                </a:cxn>
                <a:cxn ang="0">
                  <a:pos x="3" y="13"/>
                </a:cxn>
                <a:cxn ang="0">
                  <a:pos x="2" y="18"/>
                </a:cxn>
                <a:cxn ang="0">
                  <a:pos x="9" y="1"/>
                </a:cxn>
              </a:cxnLst>
              <a:rect l="0" t="0" r="r" b="b"/>
              <a:pathLst>
                <a:path w="11" h="18">
                  <a:moveTo>
                    <a:pt x="11" y="0"/>
                  </a:moveTo>
                  <a:cubicBezTo>
                    <a:pt x="6" y="1"/>
                    <a:pt x="0" y="1"/>
                    <a:pt x="0" y="5"/>
                  </a:cubicBezTo>
                  <a:cubicBezTo>
                    <a:pt x="0" y="7"/>
                    <a:pt x="2" y="11"/>
                    <a:pt x="3" y="13"/>
                  </a:cubicBezTo>
                  <a:cubicBezTo>
                    <a:pt x="3" y="15"/>
                    <a:pt x="2" y="16"/>
                    <a:pt x="2" y="18"/>
                  </a:cubicBezTo>
                  <a:cubicBezTo>
                    <a:pt x="8" y="16"/>
                    <a:pt x="3" y="5"/>
                    <a:pt x="9" y="1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40" name="Freeform 940"/>
            <p:cNvSpPr>
              <a:spLocks/>
            </p:cNvSpPr>
            <p:nvPr/>
          </p:nvSpPr>
          <p:spPr bwMode="auto">
            <a:xfrm>
              <a:off x="2909" y="2873"/>
              <a:ext cx="29" cy="44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8" y="21"/>
                </a:cxn>
                <a:cxn ang="0">
                  <a:pos x="15" y="2"/>
                </a:cxn>
              </a:cxnLst>
              <a:rect l="0" t="0" r="r" b="b"/>
              <a:pathLst>
                <a:path w="15" h="21">
                  <a:moveTo>
                    <a:pt x="12" y="0"/>
                  </a:moveTo>
                  <a:cubicBezTo>
                    <a:pt x="9" y="8"/>
                    <a:pt x="0" y="13"/>
                    <a:pt x="8" y="21"/>
                  </a:cubicBezTo>
                  <a:cubicBezTo>
                    <a:pt x="7" y="14"/>
                    <a:pt x="12" y="8"/>
                    <a:pt x="15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41" name="Freeform 941"/>
            <p:cNvSpPr>
              <a:spLocks/>
            </p:cNvSpPr>
            <p:nvPr/>
          </p:nvSpPr>
          <p:spPr bwMode="auto">
            <a:xfrm>
              <a:off x="2874" y="3007"/>
              <a:ext cx="31" cy="25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16" y="10"/>
                </a:cxn>
                <a:cxn ang="0">
                  <a:pos x="1" y="12"/>
                </a:cxn>
                <a:cxn ang="0">
                  <a:pos x="7" y="0"/>
                </a:cxn>
              </a:cxnLst>
              <a:rect l="0" t="0" r="r" b="b"/>
              <a:pathLst>
                <a:path w="16" h="12">
                  <a:moveTo>
                    <a:pt x="10" y="1"/>
                  </a:moveTo>
                  <a:cubicBezTo>
                    <a:pt x="12" y="3"/>
                    <a:pt x="16" y="6"/>
                    <a:pt x="16" y="10"/>
                  </a:cubicBezTo>
                  <a:cubicBezTo>
                    <a:pt x="11" y="9"/>
                    <a:pt x="5" y="7"/>
                    <a:pt x="1" y="12"/>
                  </a:cubicBezTo>
                  <a:cubicBezTo>
                    <a:pt x="0" y="8"/>
                    <a:pt x="4" y="3"/>
                    <a:pt x="7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42" name="Freeform 942"/>
            <p:cNvSpPr>
              <a:spLocks/>
            </p:cNvSpPr>
            <p:nvPr/>
          </p:nvSpPr>
          <p:spPr bwMode="auto">
            <a:xfrm>
              <a:off x="2803" y="3159"/>
              <a:ext cx="26" cy="27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4" y="13"/>
                </a:cxn>
                <a:cxn ang="0">
                  <a:pos x="3" y="2"/>
                </a:cxn>
                <a:cxn ang="0">
                  <a:pos x="10" y="3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7" y="5"/>
                    <a:pt x="5" y="8"/>
                    <a:pt x="4" y="13"/>
                  </a:cubicBezTo>
                  <a:cubicBezTo>
                    <a:pt x="2" y="12"/>
                    <a:pt x="0" y="4"/>
                    <a:pt x="3" y="2"/>
                  </a:cubicBezTo>
                  <a:cubicBezTo>
                    <a:pt x="5" y="0"/>
                    <a:pt x="7" y="2"/>
                    <a:pt x="10" y="3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43" name="Freeform 943"/>
            <p:cNvSpPr>
              <a:spLocks/>
            </p:cNvSpPr>
            <p:nvPr/>
          </p:nvSpPr>
          <p:spPr bwMode="auto">
            <a:xfrm>
              <a:off x="2687" y="3249"/>
              <a:ext cx="14" cy="4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19"/>
                </a:cxn>
                <a:cxn ang="0">
                  <a:pos x="7" y="17"/>
                </a:cxn>
                <a:cxn ang="0">
                  <a:pos x="4" y="2"/>
                </a:cxn>
              </a:cxnLst>
              <a:rect l="0" t="0" r="r" b="b"/>
              <a:pathLst>
                <a:path w="7" h="19">
                  <a:moveTo>
                    <a:pt x="4" y="0"/>
                  </a:moveTo>
                  <a:cubicBezTo>
                    <a:pt x="1" y="6"/>
                    <a:pt x="0" y="14"/>
                    <a:pt x="2" y="19"/>
                  </a:cubicBezTo>
                  <a:cubicBezTo>
                    <a:pt x="3" y="18"/>
                    <a:pt x="4" y="16"/>
                    <a:pt x="7" y="17"/>
                  </a:cubicBezTo>
                  <a:cubicBezTo>
                    <a:pt x="6" y="12"/>
                    <a:pt x="2" y="7"/>
                    <a:pt x="4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44" name="Freeform 944"/>
            <p:cNvSpPr>
              <a:spLocks/>
            </p:cNvSpPr>
            <p:nvPr/>
          </p:nvSpPr>
          <p:spPr bwMode="auto">
            <a:xfrm>
              <a:off x="2589" y="3318"/>
              <a:ext cx="12" cy="3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18"/>
                </a:cxn>
                <a:cxn ang="0">
                  <a:pos x="6" y="15"/>
                </a:cxn>
                <a:cxn ang="0">
                  <a:pos x="2" y="2"/>
                </a:cxn>
              </a:cxnLst>
              <a:rect l="0" t="0" r="r" b="b"/>
              <a:pathLst>
                <a:path w="6" h="18">
                  <a:moveTo>
                    <a:pt x="2" y="0"/>
                  </a:moveTo>
                  <a:cubicBezTo>
                    <a:pt x="1" y="5"/>
                    <a:pt x="0" y="12"/>
                    <a:pt x="1" y="18"/>
                  </a:cubicBezTo>
                  <a:cubicBezTo>
                    <a:pt x="2" y="15"/>
                    <a:pt x="4" y="14"/>
                    <a:pt x="6" y="15"/>
                  </a:cubicBezTo>
                  <a:cubicBezTo>
                    <a:pt x="5" y="11"/>
                    <a:pt x="2" y="7"/>
                    <a:pt x="2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45" name="Freeform 945"/>
            <p:cNvSpPr>
              <a:spLocks/>
            </p:cNvSpPr>
            <p:nvPr/>
          </p:nvSpPr>
          <p:spPr bwMode="auto">
            <a:xfrm>
              <a:off x="2490" y="3341"/>
              <a:ext cx="11" cy="2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12"/>
                </a:cxn>
                <a:cxn ang="0">
                  <a:pos x="6" y="13"/>
                </a:cxn>
                <a:cxn ang="0">
                  <a:pos x="4" y="1"/>
                </a:cxn>
              </a:cxnLst>
              <a:rect l="0" t="0" r="r" b="b"/>
              <a:pathLst>
                <a:path w="6" h="13">
                  <a:moveTo>
                    <a:pt x="4" y="0"/>
                  </a:moveTo>
                  <a:cubicBezTo>
                    <a:pt x="1" y="4"/>
                    <a:pt x="0" y="7"/>
                    <a:pt x="0" y="12"/>
                  </a:cubicBezTo>
                  <a:cubicBezTo>
                    <a:pt x="2" y="12"/>
                    <a:pt x="4" y="12"/>
                    <a:pt x="6" y="13"/>
                  </a:cubicBezTo>
                  <a:cubicBezTo>
                    <a:pt x="5" y="9"/>
                    <a:pt x="3" y="5"/>
                    <a:pt x="4" y="1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46" name="Freeform 946"/>
            <p:cNvSpPr>
              <a:spLocks/>
            </p:cNvSpPr>
            <p:nvPr/>
          </p:nvSpPr>
          <p:spPr bwMode="auto">
            <a:xfrm>
              <a:off x="2282" y="854"/>
              <a:ext cx="182" cy="184"/>
            </a:xfrm>
            <a:custGeom>
              <a:avLst/>
              <a:gdLst/>
              <a:ahLst/>
              <a:cxnLst>
                <a:cxn ang="0">
                  <a:pos x="53" y="88"/>
                </a:cxn>
                <a:cxn ang="0">
                  <a:pos x="30" y="78"/>
                </a:cxn>
                <a:cxn ang="0">
                  <a:pos x="3" y="50"/>
                </a:cxn>
                <a:cxn ang="0">
                  <a:pos x="8" y="27"/>
                </a:cxn>
                <a:cxn ang="0">
                  <a:pos x="86" y="19"/>
                </a:cxn>
                <a:cxn ang="0">
                  <a:pos x="89" y="41"/>
                </a:cxn>
                <a:cxn ang="0">
                  <a:pos x="69" y="74"/>
                </a:cxn>
                <a:cxn ang="0">
                  <a:pos x="53" y="88"/>
                </a:cxn>
              </a:cxnLst>
              <a:rect l="0" t="0" r="r" b="b"/>
              <a:pathLst>
                <a:path w="93" h="88">
                  <a:moveTo>
                    <a:pt x="53" y="88"/>
                  </a:moveTo>
                  <a:cubicBezTo>
                    <a:pt x="45" y="88"/>
                    <a:pt x="38" y="87"/>
                    <a:pt x="30" y="78"/>
                  </a:cubicBezTo>
                  <a:cubicBezTo>
                    <a:pt x="22" y="68"/>
                    <a:pt x="6" y="56"/>
                    <a:pt x="3" y="50"/>
                  </a:cubicBezTo>
                  <a:cubicBezTo>
                    <a:pt x="0" y="44"/>
                    <a:pt x="2" y="32"/>
                    <a:pt x="8" y="27"/>
                  </a:cubicBezTo>
                  <a:cubicBezTo>
                    <a:pt x="14" y="22"/>
                    <a:pt x="65" y="0"/>
                    <a:pt x="86" y="19"/>
                  </a:cubicBezTo>
                  <a:cubicBezTo>
                    <a:pt x="93" y="23"/>
                    <a:pt x="92" y="38"/>
                    <a:pt x="89" y="41"/>
                  </a:cubicBezTo>
                  <a:cubicBezTo>
                    <a:pt x="81" y="53"/>
                    <a:pt x="73" y="64"/>
                    <a:pt x="69" y="74"/>
                  </a:cubicBezTo>
                  <a:cubicBezTo>
                    <a:pt x="65" y="82"/>
                    <a:pt x="60" y="87"/>
                    <a:pt x="53" y="88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47" name="Freeform 947"/>
            <p:cNvSpPr>
              <a:spLocks/>
            </p:cNvSpPr>
            <p:nvPr/>
          </p:nvSpPr>
          <p:spPr bwMode="auto">
            <a:xfrm>
              <a:off x="2301" y="906"/>
              <a:ext cx="134" cy="109"/>
            </a:xfrm>
            <a:custGeom>
              <a:avLst/>
              <a:gdLst/>
              <a:ahLst/>
              <a:cxnLst>
                <a:cxn ang="0">
                  <a:pos x="8" y="18"/>
                </a:cxn>
                <a:cxn ang="0">
                  <a:pos x="15" y="31"/>
                </a:cxn>
                <a:cxn ang="0">
                  <a:pos x="27" y="44"/>
                </a:cxn>
                <a:cxn ang="0">
                  <a:pos x="41" y="50"/>
                </a:cxn>
                <a:cxn ang="0">
                  <a:pos x="52" y="36"/>
                </a:cxn>
                <a:cxn ang="0">
                  <a:pos x="58" y="6"/>
                </a:cxn>
                <a:cxn ang="0">
                  <a:pos x="19" y="13"/>
                </a:cxn>
              </a:cxnLst>
              <a:rect l="0" t="0" r="r" b="b"/>
              <a:pathLst>
                <a:path w="68" h="52">
                  <a:moveTo>
                    <a:pt x="8" y="18"/>
                  </a:moveTo>
                  <a:cubicBezTo>
                    <a:pt x="0" y="25"/>
                    <a:pt x="10" y="27"/>
                    <a:pt x="15" y="31"/>
                  </a:cubicBezTo>
                  <a:cubicBezTo>
                    <a:pt x="21" y="35"/>
                    <a:pt x="23" y="39"/>
                    <a:pt x="27" y="44"/>
                  </a:cubicBezTo>
                  <a:cubicBezTo>
                    <a:pt x="31" y="47"/>
                    <a:pt x="36" y="52"/>
                    <a:pt x="41" y="50"/>
                  </a:cubicBezTo>
                  <a:cubicBezTo>
                    <a:pt x="47" y="48"/>
                    <a:pt x="49" y="40"/>
                    <a:pt x="52" y="36"/>
                  </a:cubicBezTo>
                  <a:cubicBezTo>
                    <a:pt x="56" y="29"/>
                    <a:pt x="68" y="12"/>
                    <a:pt x="58" y="6"/>
                  </a:cubicBezTo>
                  <a:cubicBezTo>
                    <a:pt x="47" y="0"/>
                    <a:pt x="30" y="11"/>
                    <a:pt x="19" y="1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48" name="Freeform 948"/>
            <p:cNvSpPr>
              <a:spLocks/>
            </p:cNvSpPr>
            <p:nvPr/>
          </p:nvSpPr>
          <p:spPr bwMode="auto">
            <a:xfrm>
              <a:off x="2149" y="936"/>
              <a:ext cx="147" cy="156"/>
            </a:xfrm>
            <a:custGeom>
              <a:avLst/>
              <a:gdLst/>
              <a:ahLst/>
              <a:cxnLst>
                <a:cxn ang="0">
                  <a:pos x="10" y="50"/>
                </a:cxn>
                <a:cxn ang="0">
                  <a:pos x="34" y="64"/>
                </a:cxn>
                <a:cxn ang="0">
                  <a:pos x="60" y="75"/>
                </a:cxn>
                <a:cxn ang="0">
                  <a:pos x="75" y="57"/>
                </a:cxn>
                <a:cxn ang="0">
                  <a:pos x="72" y="20"/>
                </a:cxn>
                <a:cxn ang="0">
                  <a:pos x="57" y="1"/>
                </a:cxn>
                <a:cxn ang="0">
                  <a:pos x="10" y="50"/>
                </a:cxn>
              </a:cxnLst>
              <a:rect l="0" t="0" r="r" b="b"/>
              <a:pathLst>
                <a:path w="75" h="75">
                  <a:moveTo>
                    <a:pt x="10" y="50"/>
                  </a:moveTo>
                  <a:cubicBezTo>
                    <a:pt x="15" y="59"/>
                    <a:pt x="23" y="60"/>
                    <a:pt x="34" y="64"/>
                  </a:cubicBezTo>
                  <a:cubicBezTo>
                    <a:pt x="44" y="69"/>
                    <a:pt x="48" y="75"/>
                    <a:pt x="60" y="75"/>
                  </a:cubicBezTo>
                  <a:cubicBezTo>
                    <a:pt x="71" y="75"/>
                    <a:pt x="75" y="64"/>
                    <a:pt x="75" y="57"/>
                  </a:cubicBezTo>
                  <a:cubicBezTo>
                    <a:pt x="75" y="50"/>
                    <a:pt x="72" y="31"/>
                    <a:pt x="72" y="20"/>
                  </a:cubicBezTo>
                  <a:cubicBezTo>
                    <a:pt x="72" y="10"/>
                    <a:pt x="71" y="5"/>
                    <a:pt x="57" y="1"/>
                  </a:cubicBezTo>
                  <a:cubicBezTo>
                    <a:pt x="42" y="0"/>
                    <a:pt x="0" y="9"/>
                    <a:pt x="10" y="50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49" name="Freeform 949"/>
            <p:cNvSpPr>
              <a:spLocks/>
            </p:cNvSpPr>
            <p:nvPr/>
          </p:nvSpPr>
          <p:spPr bwMode="auto">
            <a:xfrm>
              <a:off x="2190" y="973"/>
              <a:ext cx="86" cy="99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5" y="16"/>
                </a:cxn>
                <a:cxn ang="0">
                  <a:pos x="17" y="35"/>
                </a:cxn>
                <a:cxn ang="0">
                  <a:pos x="43" y="36"/>
                </a:cxn>
                <a:cxn ang="0">
                  <a:pos x="41" y="28"/>
                </a:cxn>
                <a:cxn ang="0">
                  <a:pos x="40" y="16"/>
                </a:cxn>
                <a:cxn ang="0">
                  <a:pos x="37" y="0"/>
                </a:cxn>
              </a:cxnLst>
              <a:rect l="0" t="0" r="r" b="b"/>
              <a:pathLst>
                <a:path w="44" h="47">
                  <a:moveTo>
                    <a:pt x="23" y="2"/>
                  </a:moveTo>
                  <a:cubicBezTo>
                    <a:pt x="18" y="3"/>
                    <a:pt x="8" y="11"/>
                    <a:pt x="5" y="16"/>
                  </a:cubicBezTo>
                  <a:cubicBezTo>
                    <a:pt x="0" y="26"/>
                    <a:pt x="8" y="31"/>
                    <a:pt x="17" y="35"/>
                  </a:cubicBezTo>
                  <a:cubicBezTo>
                    <a:pt x="22" y="37"/>
                    <a:pt x="42" y="47"/>
                    <a:pt x="43" y="36"/>
                  </a:cubicBezTo>
                  <a:cubicBezTo>
                    <a:pt x="44" y="34"/>
                    <a:pt x="42" y="30"/>
                    <a:pt x="41" y="28"/>
                  </a:cubicBezTo>
                  <a:cubicBezTo>
                    <a:pt x="40" y="24"/>
                    <a:pt x="40" y="20"/>
                    <a:pt x="40" y="16"/>
                  </a:cubicBezTo>
                  <a:cubicBezTo>
                    <a:pt x="40" y="11"/>
                    <a:pt x="43" y="2"/>
                    <a:pt x="37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50" name="Freeform 950"/>
            <p:cNvSpPr>
              <a:spLocks/>
            </p:cNvSpPr>
            <p:nvPr/>
          </p:nvSpPr>
          <p:spPr bwMode="auto">
            <a:xfrm>
              <a:off x="2059" y="1026"/>
              <a:ext cx="170" cy="167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66" y="31"/>
                </a:cxn>
                <a:cxn ang="0">
                  <a:pos x="80" y="71"/>
                </a:cxn>
                <a:cxn ang="0">
                  <a:pos x="60" y="79"/>
                </a:cxn>
                <a:cxn ang="0">
                  <a:pos x="24" y="73"/>
                </a:cxn>
                <a:cxn ang="0">
                  <a:pos x="10" y="59"/>
                </a:cxn>
                <a:cxn ang="0">
                  <a:pos x="12" y="19"/>
                </a:cxn>
                <a:cxn ang="0">
                  <a:pos x="58" y="10"/>
                </a:cxn>
              </a:cxnLst>
              <a:rect l="0" t="0" r="r" b="b"/>
              <a:pathLst>
                <a:path w="87" h="80">
                  <a:moveTo>
                    <a:pt x="58" y="10"/>
                  </a:moveTo>
                  <a:cubicBezTo>
                    <a:pt x="67" y="19"/>
                    <a:pt x="63" y="24"/>
                    <a:pt x="66" y="31"/>
                  </a:cubicBezTo>
                  <a:cubicBezTo>
                    <a:pt x="69" y="38"/>
                    <a:pt x="87" y="62"/>
                    <a:pt x="80" y="71"/>
                  </a:cubicBezTo>
                  <a:cubicBezTo>
                    <a:pt x="73" y="80"/>
                    <a:pt x="69" y="80"/>
                    <a:pt x="60" y="79"/>
                  </a:cubicBezTo>
                  <a:cubicBezTo>
                    <a:pt x="51" y="78"/>
                    <a:pt x="31" y="75"/>
                    <a:pt x="24" y="73"/>
                  </a:cubicBezTo>
                  <a:cubicBezTo>
                    <a:pt x="17" y="71"/>
                    <a:pt x="15" y="70"/>
                    <a:pt x="10" y="59"/>
                  </a:cubicBezTo>
                  <a:cubicBezTo>
                    <a:pt x="5" y="47"/>
                    <a:pt x="0" y="32"/>
                    <a:pt x="12" y="19"/>
                  </a:cubicBezTo>
                  <a:cubicBezTo>
                    <a:pt x="18" y="11"/>
                    <a:pt x="46" y="0"/>
                    <a:pt x="58" y="10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51" name="Freeform 951"/>
            <p:cNvSpPr>
              <a:spLocks/>
            </p:cNvSpPr>
            <p:nvPr/>
          </p:nvSpPr>
          <p:spPr bwMode="auto">
            <a:xfrm>
              <a:off x="2094" y="1059"/>
              <a:ext cx="123" cy="113"/>
            </a:xfrm>
            <a:custGeom>
              <a:avLst/>
              <a:gdLst/>
              <a:ahLst/>
              <a:cxnLst>
                <a:cxn ang="0">
                  <a:pos x="4" y="14"/>
                </a:cxn>
                <a:cxn ang="0">
                  <a:pos x="0" y="32"/>
                </a:cxn>
                <a:cxn ang="0">
                  <a:pos x="6" y="46"/>
                </a:cxn>
                <a:cxn ang="0">
                  <a:pos x="29" y="49"/>
                </a:cxn>
                <a:cxn ang="0">
                  <a:pos x="47" y="52"/>
                </a:cxn>
                <a:cxn ang="0">
                  <a:pos x="38" y="18"/>
                </a:cxn>
                <a:cxn ang="0">
                  <a:pos x="16" y="4"/>
                </a:cxn>
              </a:cxnLst>
              <a:rect l="0" t="0" r="r" b="b"/>
              <a:pathLst>
                <a:path w="63" h="54">
                  <a:moveTo>
                    <a:pt x="4" y="14"/>
                  </a:moveTo>
                  <a:cubicBezTo>
                    <a:pt x="5" y="19"/>
                    <a:pt x="0" y="26"/>
                    <a:pt x="0" y="32"/>
                  </a:cubicBezTo>
                  <a:cubicBezTo>
                    <a:pt x="1" y="38"/>
                    <a:pt x="1" y="43"/>
                    <a:pt x="6" y="46"/>
                  </a:cubicBezTo>
                  <a:cubicBezTo>
                    <a:pt x="13" y="49"/>
                    <a:pt x="22" y="48"/>
                    <a:pt x="29" y="49"/>
                  </a:cubicBezTo>
                  <a:cubicBezTo>
                    <a:pt x="35" y="50"/>
                    <a:pt x="41" y="54"/>
                    <a:pt x="47" y="52"/>
                  </a:cubicBezTo>
                  <a:cubicBezTo>
                    <a:pt x="63" y="47"/>
                    <a:pt x="41" y="26"/>
                    <a:pt x="38" y="18"/>
                  </a:cubicBezTo>
                  <a:cubicBezTo>
                    <a:pt x="33" y="8"/>
                    <a:pt x="29" y="0"/>
                    <a:pt x="16" y="4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52" name="Freeform 952"/>
            <p:cNvSpPr>
              <a:spLocks/>
            </p:cNvSpPr>
            <p:nvPr/>
          </p:nvSpPr>
          <p:spPr bwMode="auto">
            <a:xfrm>
              <a:off x="2121" y="1103"/>
              <a:ext cx="18" cy="23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8" y="11"/>
                </a:cxn>
                <a:cxn ang="0">
                  <a:pos x="8" y="0"/>
                </a:cxn>
              </a:cxnLst>
              <a:rect l="0" t="0" r="r" b="b"/>
              <a:pathLst>
                <a:path w="9" h="11">
                  <a:moveTo>
                    <a:pt x="0" y="8"/>
                  </a:moveTo>
                  <a:cubicBezTo>
                    <a:pt x="2" y="9"/>
                    <a:pt x="5" y="9"/>
                    <a:pt x="8" y="11"/>
                  </a:cubicBezTo>
                  <a:cubicBezTo>
                    <a:pt x="8" y="9"/>
                    <a:pt x="9" y="1"/>
                    <a:pt x="8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53" name="Freeform 953"/>
            <p:cNvSpPr>
              <a:spLocks/>
            </p:cNvSpPr>
            <p:nvPr/>
          </p:nvSpPr>
          <p:spPr bwMode="auto">
            <a:xfrm>
              <a:off x="2282" y="854"/>
              <a:ext cx="182" cy="184"/>
            </a:xfrm>
            <a:custGeom>
              <a:avLst/>
              <a:gdLst/>
              <a:ahLst/>
              <a:cxnLst>
                <a:cxn ang="0">
                  <a:pos x="53" y="88"/>
                </a:cxn>
                <a:cxn ang="0">
                  <a:pos x="30" y="78"/>
                </a:cxn>
                <a:cxn ang="0">
                  <a:pos x="3" y="50"/>
                </a:cxn>
                <a:cxn ang="0">
                  <a:pos x="8" y="27"/>
                </a:cxn>
                <a:cxn ang="0">
                  <a:pos x="86" y="19"/>
                </a:cxn>
                <a:cxn ang="0">
                  <a:pos x="89" y="41"/>
                </a:cxn>
                <a:cxn ang="0">
                  <a:pos x="69" y="74"/>
                </a:cxn>
                <a:cxn ang="0">
                  <a:pos x="53" y="88"/>
                </a:cxn>
              </a:cxnLst>
              <a:rect l="0" t="0" r="r" b="b"/>
              <a:pathLst>
                <a:path w="93" h="88">
                  <a:moveTo>
                    <a:pt x="53" y="88"/>
                  </a:moveTo>
                  <a:cubicBezTo>
                    <a:pt x="45" y="88"/>
                    <a:pt x="38" y="87"/>
                    <a:pt x="30" y="78"/>
                  </a:cubicBezTo>
                  <a:cubicBezTo>
                    <a:pt x="22" y="68"/>
                    <a:pt x="6" y="56"/>
                    <a:pt x="3" y="50"/>
                  </a:cubicBezTo>
                  <a:cubicBezTo>
                    <a:pt x="0" y="44"/>
                    <a:pt x="2" y="32"/>
                    <a:pt x="8" y="27"/>
                  </a:cubicBezTo>
                  <a:cubicBezTo>
                    <a:pt x="14" y="22"/>
                    <a:pt x="65" y="0"/>
                    <a:pt x="86" y="19"/>
                  </a:cubicBezTo>
                  <a:cubicBezTo>
                    <a:pt x="93" y="23"/>
                    <a:pt x="92" y="38"/>
                    <a:pt x="89" y="41"/>
                  </a:cubicBezTo>
                  <a:cubicBezTo>
                    <a:pt x="81" y="53"/>
                    <a:pt x="73" y="64"/>
                    <a:pt x="69" y="74"/>
                  </a:cubicBezTo>
                  <a:cubicBezTo>
                    <a:pt x="65" y="82"/>
                    <a:pt x="60" y="87"/>
                    <a:pt x="53" y="88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54" name="Freeform 954"/>
            <p:cNvSpPr>
              <a:spLocks/>
            </p:cNvSpPr>
            <p:nvPr/>
          </p:nvSpPr>
          <p:spPr bwMode="auto">
            <a:xfrm>
              <a:off x="2149" y="936"/>
              <a:ext cx="147" cy="156"/>
            </a:xfrm>
            <a:custGeom>
              <a:avLst/>
              <a:gdLst/>
              <a:ahLst/>
              <a:cxnLst>
                <a:cxn ang="0">
                  <a:pos x="10" y="50"/>
                </a:cxn>
                <a:cxn ang="0">
                  <a:pos x="34" y="64"/>
                </a:cxn>
                <a:cxn ang="0">
                  <a:pos x="60" y="75"/>
                </a:cxn>
                <a:cxn ang="0">
                  <a:pos x="75" y="57"/>
                </a:cxn>
                <a:cxn ang="0">
                  <a:pos x="72" y="20"/>
                </a:cxn>
                <a:cxn ang="0">
                  <a:pos x="57" y="1"/>
                </a:cxn>
                <a:cxn ang="0">
                  <a:pos x="10" y="50"/>
                </a:cxn>
              </a:cxnLst>
              <a:rect l="0" t="0" r="r" b="b"/>
              <a:pathLst>
                <a:path w="75" h="75">
                  <a:moveTo>
                    <a:pt x="10" y="50"/>
                  </a:moveTo>
                  <a:cubicBezTo>
                    <a:pt x="15" y="59"/>
                    <a:pt x="23" y="60"/>
                    <a:pt x="34" y="64"/>
                  </a:cubicBezTo>
                  <a:cubicBezTo>
                    <a:pt x="44" y="69"/>
                    <a:pt x="48" y="75"/>
                    <a:pt x="60" y="75"/>
                  </a:cubicBezTo>
                  <a:cubicBezTo>
                    <a:pt x="71" y="75"/>
                    <a:pt x="75" y="64"/>
                    <a:pt x="75" y="57"/>
                  </a:cubicBezTo>
                  <a:cubicBezTo>
                    <a:pt x="75" y="50"/>
                    <a:pt x="72" y="31"/>
                    <a:pt x="72" y="20"/>
                  </a:cubicBezTo>
                  <a:cubicBezTo>
                    <a:pt x="72" y="10"/>
                    <a:pt x="71" y="5"/>
                    <a:pt x="57" y="1"/>
                  </a:cubicBezTo>
                  <a:cubicBezTo>
                    <a:pt x="42" y="0"/>
                    <a:pt x="0" y="9"/>
                    <a:pt x="10" y="5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55" name="Freeform 955"/>
            <p:cNvSpPr>
              <a:spLocks/>
            </p:cNvSpPr>
            <p:nvPr/>
          </p:nvSpPr>
          <p:spPr bwMode="auto">
            <a:xfrm>
              <a:off x="2059" y="1026"/>
              <a:ext cx="170" cy="167"/>
            </a:xfrm>
            <a:custGeom>
              <a:avLst/>
              <a:gdLst/>
              <a:ahLst/>
              <a:cxnLst>
                <a:cxn ang="0">
                  <a:pos x="58" y="10"/>
                </a:cxn>
                <a:cxn ang="0">
                  <a:pos x="66" y="31"/>
                </a:cxn>
                <a:cxn ang="0">
                  <a:pos x="80" y="71"/>
                </a:cxn>
                <a:cxn ang="0">
                  <a:pos x="60" y="79"/>
                </a:cxn>
                <a:cxn ang="0">
                  <a:pos x="24" y="73"/>
                </a:cxn>
                <a:cxn ang="0">
                  <a:pos x="10" y="59"/>
                </a:cxn>
                <a:cxn ang="0">
                  <a:pos x="12" y="19"/>
                </a:cxn>
                <a:cxn ang="0">
                  <a:pos x="58" y="10"/>
                </a:cxn>
              </a:cxnLst>
              <a:rect l="0" t="0" r="r" b="b"/>
              <a:pathLst>
                <a:path w="87" h="80">
                  <a:moveTo>
                    <a:pt x="58" y="10"/>
                  </a:moveTo>
                  <a:cubicBezTo>
                    <a:pt x="67" y="19"/>
                    <a:pt x="63" y="24"/>
                    <a:pt x="66" y="31"/>
                  </a:cubicBezTo>
                  <a:cubicBezTo>
                    <a:pt x="69" y="38"/>
                    <a:pt x="87" y="62"/>
                    <a:pt x="80" y="71"/>
                  </a:cubicBezTo>
                  <a:cubicBezTo>
                    <a:pt x="73" y="80"/>
                    <a:pt x="69" y="80"/>
                    <a:pt x="60" y="79"/>
                  </a:cubicBezTo>
                  <a:cubicBezTo>
                    <a:pt x="51" y="78"/>
                    <a:pt x="31" y="75"/>
                    <a:pt x="24" y="73"/>
                  </a:cubicBezTo>
                  <a:cubicBezTo>
                    <a:pt x="17" y="71"/>
                    <a:pt x="15" y="70"/>
                    <a:pt x="10" y="59"/>
                  </a:cubicBezTo>
                  <a:cubicBezTo>
                    <a:pt x="5" y="47"/>
                    <a:pt x="0" y="32"/>
                    <a:pt x="12" y="19"/>
                  </a:cubicBezTo>
                  <a:cubicBezTo>
                    <a:pt x="18" y="11"/>
                    <a:pt x="46" y="0"/>
                    <a:pt x="58" y="1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56" name="Freeform 956"/>
            <p:cNvSpPr>
              <a:spLocks/>
            </p:cNvSpPr>
            <p:nvPr/>
          </p:nvSpPr>
          <p:spPr bwMode="auto">
            <a:xfrm>
              <a:off x="1974" y="1168"/>
              <a:ext cx="196" cy="156"/>
            </a:xfrm>
            <a:custGeom>
              <a:avLst/>
              <a:gdLst/>
              <a:ahLst/>
              <a:cxnLst>
                <a:cxn ang="0">
                  <a:pos x="97" y="62"/>
                </a:cxn>
                <a:cxn ang="0">
                  <a:pos x="63" y="75"/>
                </a:cxn>
                <a:cxn ang="0">
                  <a:pos x="21" y="66"/>
                </a:cxn>
                <a:cxn ang="0">
                  <a:pos x="8" y="16"/>
                </a:cxn>
                <a:cxn ang="0">
                  <a:pos x="54" y="3"/>
                </a:cxn>
                <a:cxn ang="0">
                  <a:pos x="76" y="16"/>
                </a:cxn>
                <a:cxn ang="0">
                  <a:pos x="97" y="62"/>
                </a:cxn>
              </a:cxnLst>
              <a:rect l="0" t="0" r="r" b="b"/>
              <a:pathLst>
                <a:path w="100" h="75">
                  <a:moveTo>
                    <a:pt x="97" y="62"/>
                  </a:moveTo>
                  <a:cubicBezTo>
                    <a:pt x="95" y="74"/>
                    <a:pt x="81" y="75"/>
                    <a:pt x="63" y="75"/>
                  </a:cubicBezTo>
                  <a:cubicBezTo>
                    <a:pt x="46" y="75"/>
                    <a:pt x="29" y="71"/>
                    <a:pt x="21" y="66"/>
                  </a:cubicBezTo>
                  <a:cubicBezTo>
                    <a:pt x="13" y="61"/>
                    <a:pt x="0" y="29"/>
                    <a:pt x="8" y="16"/>
                  </a:cubicBezTo>
                  <a:cubicBezTo>
                    <a:pt x="12" y="9"/>
                    <a:pt x="42" y="0"/>
                    <a:pt x="54" y="3"/>
                  </a:cubicBezTo>
                  <a:cubicBezTo>
                    <a:pt x="65" y="6"/>
                    <a:pt x="69" y="7"/>
                    <a:pt x="76" y="16"/>
                  </a:cubicBezTo>
                  <a:cubicBezTo>
                    <a:pt x="85" y="29"/>
                    <a:pt x="100" y="47"/>
                    <a:pt x="97" y="6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57" name="Freeform 957"/>
            <p:cNvSpPr>
              <a:spLocks/>
            </p:cNvSpPr>
            <p:nvPr/>
          </p:nvSpPr>
          <p:spPr bwMode="auto">
            <a:xfrm>
              <a:off x="1904" y="1295"/>
              <a:ext cx="207" cy="163"/>
            </a:xfrm>
            <a:custGeom>
              <a:avLst/>
              <a:gdLst/>
              <a:ahLst/>
              <a:cxnLst>
                <a:cxn ang="0">
                  <a:pos x="49" y="2"/>
                </a:cxn>
                <a:cxn ang="0">
                  <a:pos x="81" y="20"/>
                </a:cxn>
                <a:cxn ang="0">
                  <a:pos x="103" y="57"/>
                </a:cxn>
                <a:cxn ang="0">
                  <a:pos x="81" y="75"/>
                </a:cxn>
                <a:cxn ang="0">
                  <a:pos x="41" y="75"/>
                </a:cxn>
                <a:cxn ang="0">
                  <a:pos x="10" y="55"/>
                </a:cxn>
                <a:cxn ang="0">
                  <a:pos x="7" y="17"/>
                </a:cxn>
                <a:cxn ang="0">
                  <a:pos x="49" y="2"/>
                </a:cxn>
              </a:cxnLst>
              <a:rect l="0" t="0" r="r" b="b"/>
              <a:pathLst>
                <a:path w="106" h="78">
                  <a:moveTo>
                    <a:pt x="49" y="2"/>
                  </a:moveTo>
                  <a:cubicBezTo>
                    <a:pt x="64" y="8"/>
                    <a:pt x="74" y="14"/>
                    <a:pt x="81" y="20"/>
                  </a:cubicBezTo>
                  <a:cubicBezTo>
                    <a:pt x="85" y="24"/>
                    <a:pt x="106" y="43"/>
                    <a:pt x="103" y="57"/>
                  </a:cubicBezTo>
                  <a:cubicBezTo>
                    <a:pt x="100" y="71"/>
                    <a:pt x="98" y="74"/>
                    <a:pt x="81" y="75"/>
                  </a:cubicBezTo>
                  <a:cubicBezTo>
                    <a:pt x="65" y="76"/>
                    <a:pt x="54" y="78"/>
                    <a:pt x="41" y="75"/>
                  </a:cubicBezTo>
                  <a:cubicBezTo>
                    <a:pt x="28" y="71"/>
                    <a:pt x="15" y="65"/>
                    <a:pt x="10" y="55"/>
                  </a:cubicBezTo>
                  <a:cubicBezTo>
                    <a:pt x="6" y="45"/>
                    <a:pt x="0" y="23"/>
                    <a:pt x="7" y="17"/>
                  </a:cubicBezTo>
                  <a:cubicBezTo>
                    <a:pt x="14" y="12"/>
                    <a:pt x="31" y="0"/>
                    <a:pt x="49" y="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58" name="Freeform 958"/>
            <p:cNvSpPr>
              <a:spLocks/>
            </p:cNvSpPr>
            <p:nvPr/>
          </p:nvSpPr>
          <p:spPr bwMode="auto">
            <a:xfrm>
              <a:off x="1841" y="1437"/>
              <a:ext cx="239" cy="251"/>
            </a:xfrm>
            <a:custGeom>
              <a:avLst/>
              <a:gdLst/>
              <a:ahLst/>
              <a:cxnLst>
                <a:cxn ang="0">
                  <a:pos x="42" y="1"/>
                </a:cxn>
                <a:cxn ang="0">
                  <a:pos x="73" y="9"/>
                </a:cxn>
                <a:cxn ang="0">
                  <a:pos x="120" y="45"/>
                </a:cxn>
                <a:cxn ang="0">
                  <a:pos x="117" y="78"/>
                </a:cxn>
                <a:cxn ang="0">
                  <a:pos x="80" y="117"/>
                </a:cxn>
                <a:cxn ang="0">
                  <a:pos x="28" y="104"/>
                </a:cxn>
                <a:cxn ang="0">
                  <a:pos x="6" y="33"/>
                </a:cxn>
                <a:cxn ang="0">
                  <a:pos x="42" y="1"/>
                </a:cxn>
              </a:cxnLst>
              <a:rect l="0" t="0" r="r" b="b"/>
              <a:pathLst>
                <a:path w="122" h="120">
                  <a:moveTo>
                    <a:pt x="42" y="1"/>
                  </a:moveTo>
                  <a:cubicBezTo>
                    <a:pt x="57" y="0"/>
                    <a:pt x="57" y="3"/>
                    <a:pt x="73" y="9"/>
                  </a:cubicBezTo>
                  <a:cubicBezTo>
                    <a:pt x="89" y="16"/>
                    <a:pt x="117" y="24"/>
                    <a:pt x="120" y="45"/>
                  </a:cubicBezTo>
                  <a:cubicBezTo>
                    <a:pt x="122" y="57"/>
                    <a:pt x="121" y="67"/>
                    <a:pt x="117" y="78"/>
                  </a:cubicBezTo>
                  <a:cubicBezTo>
                    <a:pt x="112" y="90"/>
                    <a:pt x="106" y="120"/>
                    <a:pt x="80" y="117"/>
                  </a:cubicBezTo>
                  <a:cubicBezTo>
                    <a:pt x="54" y="115"/>
                    <a:pt x="39" y="109"/>
                    <a:pt x="28" y="104"/>
                  </a:cubicBezTo>
                  <a:cubicBezTo>
                    <a:pt x="0" y="90"/>
                    <a:pt x="3" y="48"/>
                    <a:pt x="6" y="33"/>
                  </a:cubicBezTo>
                  <a:cubicBezTo>
                    <a:pt x="11" y="9"/>
                    <a:pt x="22" y="2"/>
                    <a:pt x="42" y="1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59" name="Freeform 959"/>
            <p:cNvSpPr>
              <a:spLocks/>
            </p:cNvSpPr>
            <p:nvPr/>
          </p:nvSpPr>
          <p:spPr bwMode="auto">
            <a:xfrm>
              <a:off x="1806" y="1655"/>
              <a:ext cx="241" cy="242"/>
            </a:xfrm>
            <a:custGeom>
              <a:avLst/>
              <a:gdLst/>
              <a:ahLst/>
              <a:cxnLst>
                <a:cxn ang="0">
                  <a:pos x="99" y="29"/>
                </a:cxn>
                <a:cxn ang="0">
                  <a:pos x="122" y="76"/>
                </a:cxn>
                <a:cxn ang="0">
                  <a:pos x="62" y="110"/>
                </a:cxn>
                <a:cxn ang="0">
                  <a:pos x="14" y="83"/>
                </a:cxn>
                <a:cxn ang="0">
                  <a:pos x="5" y="26"/>
                </a:cxn>
                <a:cxn ang="0">
                  <a:pos x="57" y="4"/>
                </a:cxn>
                <a:cxn ang="0">
                  <a:pos x="99" y="29"/>
                </a:cxn>
              </a:cxnLst>
              <a:rect l="0" t="0" r="r" b="b"/>
              <a:pathLst>
                <a:path w="123" h="116">
                  <a:moveTo>
                    <a:pt x="99" y="29"/>
                  </a:moveTo>
                  <a:cubicBezTo>
                    <a:pt x="118" y="42"/>
                    <a:pt x="123" y="61"/>
                    <a:pt x="122" y="76"/>
                  </a:cubicBezTo>
                  <a:cubicBezTo>
                    <a:pt x="121" y="91"/>
                    <a:pt x="92" y="116"/>
                    <a:pt x="62" y="110"/>
                  </a:cubicBezTo>
                  <a:cubicBezTo>
                    <a:pt x="33" y="104"/>
                    <a:pt x="24" y="93"/>
                    <a:pt x="14" y="83"/>
                  </a:cubicBezTo>
                  <a:cubicBezTo>
                    <a:pt x="4" y="73"/>
                    <a:pt x="0" y="41"/>
                    <a:pt x="5" y="26"/>
                  </a:cubicBezTo>
                  <a:cubicBezTo>
                    <a:pt x="9" y="13"/>
                    <a:pt x="45" y="0"/>
                    <a:pt x="57" y="4"/>
                  </a:cubicBezTo>
                  <a:cubicBezTo>
                    <a:pt x="89" y="15"/>
                    <a:pt x="89" y="23"/>
                    <a:pt x="99" y="29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60" name="Freeform 960"/>
            <p:cNvSpPr>
              <a:spLocks/>
            </p:cNvSpPr>
            <p:nvPr/>
          </p:nvSpPr>
          <p:spPr bwMode="auto">
            <a:xfrm>
              <a:off x="1788" y="1878"/>
              <a:ext cx="267" cy="226"/>
            </a:xfrm>
            <a:custGeom>
              <a:avLst/>
              <a:gdLst/>
              <a:ahLst/>
              <a:cxnLst>
                <a:cxn ang="0">
                  <a:pos x="1" y="33"/>
                </a:cxn>
                <a:cxn ang="0">
                  <a:pos x="26" y="3"/>
                </a:cxn>
                <a:cxn ang="0">
                  <a:pos x="63" y="3"/>
                </a:cxn>
                <a:cxn ang="0">
                  <a:pos x="104" y="18"/>
                </a:cxn>
                <a:cxn ang="0">
                  <a:pos x="136" y="55"/>
                </a:cxn>
                <a:cxn ang="0">
                  <a:pos x="109" y="97"/>
                </a:cxn>
                <a:cxn ang="0">
                  <a:pos x="48" y="106"/>
                </a:cxn>
                <a:cxn ang="0">
                  <a:pos x="1" y="33"/>
                </a:cxn>
              </a:cxnLst>
              <a:rect l="0" t="0" r="r" b="b"/>
              <a:pathLst>
                <a:path w="136" h="108">
                  <a:moveTo>
                    <a:pt x="1" y="33"/>
                  </a:moveTo>
                  <a:cubicBezTo>
                    <a:pt x="3" y="17"/>
                    <a:pt x="12" y="9"/>
                    <a:pt x="26" y="3"/>
                  </a:cubicBezTo>
                  <a:cubicBezTo>
                    <a:pt x="31" y="1"/>
                    <a:pt x="45" y="0"/>
                    <a:pt x="63" y="3"/>
                  </a:cubicBezTo>
                  <a:cubicBezTo>
                    <a:pt x="80" y="4"/>
                    <a:pt x="101" y="18"/>
                    <a:pt x="104" y="18"/>
                  </a:cubicBezTo>
                  <a:cubicBezTo>
                    <a:pt x="121" y="27"/>
                    <a:pt x="136" y="39"/>
                    <a:pt x="136" y="55"/>
                  </a:cubicBezTo>
                  <a:cubicBezTo>
                    <a:pt x="135" y="73"/>
                    <a:pt x="129" y="88"/>
                    <a:pt x="109" y="97"/>
                  </a:cubicBezTo>
                  <a:cubicBezTo>
                    <a:pt x="92" y="105"/>
                    <a:pt x="68" y="108"/>
                    <a:pt x="48" y="106"/>
                  </a:cubicBezTo>
                  <a:cubicBezTo>
                    <a:pt x="21" y="102"/>
                    <a:pt x="0" y="49"/>
                    <a:pt x="1" y="33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61" name="Freeform 961"/>
            <p:cNvSpPr>
              <a:spLocks/>
            </p:cNvSpPr>
            <p:nvPr/>
          </p:nvSpPr>
          <p:spPr bwMode="auto">
            <a:xfrm>
              <a:off x="1792" y="2246"/>
              <a:ext cx="204" cy="247"/>
            </a:xfrm>
            <a:custGeom>
              <a:avLst/>
              <a:gdLst/>
              <a:ahLst/>
              <a:cxnLst>
                <a:cxn ang="0">
                  <a:pos x="50" y="112"/>
                </a:cxn>
                <a:cxn ang="0">
                  <a:pos x="2" y="73"/>
                </a:cxn>
                <a:cxn ang="0">
                  <a:pos x="10" y="34"/>
                </a:cxn>
                <a:cxn ang="0">
                  <a:pos x="43" y="6"/>
                </a:cxn>
                <a:cxn ang="0">
                  <a:pos x="70" y="4"/>
                </a:cxn>
                <a:cxn ang="0">
                  <a:pos x="94" y="27"/>
                </a:cxn>
                <a:cxn ang="0">
                  <a:pos x="103" y="50"/>
                </a:cxn>
                <a:cxn ang="0">
                  <a:pos x="100" y="89"/>
                </a:cxn>
                <a:cxn ang="0">
                  <a:pos x="50" y="112"/>
                </a:cxn>
              </a:cxnLst>
              <a:rect l="0" t="0" r="r" b="b"/>
              <a:pathLst>
                <a:path w="104" h="118">
                  <a:moveTo>
                    <a:pt x="50" y="112"/>
                  </a:moveTo>
                  <a:cubicBezTo>
                    <a:pt x="30" y="107"/>
                    <a:pt x="6" y="92"/>
                    <a:pt x="2" y="73"/>
                  </a:cubicBezTo>
                  <a:cubicBezTo>
                    <a:pt x="0" y="63"/>
                    <a:pt x="6" y="44"/>
                    <a:pt x="10" y="34"/>
                  </a:cubicBezTo>
                  <a:cubicBezTo>
                    <a:pt x="14" y="24"/>
                    <a:pt x="34" y="7"/>
                    <a:pt x="43" y="6"/>
                  </a:cubicBezTo>
                  <a:cubicBezTo>
                    <a:pt x="52" y="5"/>
                    <a:pt x="62" y="0"/>
                    <a:pt x="70" y="4"/>
                  </a:cubicBezTo>
                  <a:cubicBezTo>
                    <a:pt x="78" y="8"/>
                    <a:pt x="91" y="22"/>
                    <a:pt x="94" y="27"/>
                  </a:cubicBezTo>
                  <a:cubicBezTo>
                    <a:pt x="97" y="32"/>
                    <a:pt x="101" y="36"/>
                    <a:pt x="103" y="50"/>
                  </a:cubicBezTo>
                  <a:cubicBezTo>
                    <a:pt x="104" y="57"/>
                    <a:pt x="102" y="80"/>
                    <a:pt x="100" y="89"/>
                  </a:cubicBezTo>
                  <a:cubicBezTo>
                    <a:pt x="96" y="107"/>
                    <a:pt x="67" y="118"/>
                    <a:pt x="50" y="1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62" name="Freeform 962"/>
            <p:cNvSpPr>
              <a:spLocks/>
            </p:cNvSpPr>
            <p:nvPr/>
          </p:nvSpPr>
          <p:spPr bwMode="auto">
            <a:xfrm>
              <a:off x="1825" y="2480"/>
              <a:ext cx="218" cy="247"/>
            </a:xfrm>
            <a:custGeom>
              <a:avLst/>
              <a:gdLst/>
              <a:ahLst/>
              <a:cxnLst>
                <a:cxn ang="0">
                  <a:pos x="58" y="118"/>
                </a:cxn>
                <a:cxn ang="0">
                  <a:pos x="2" y="75"/>
                </a:cxn>
                <a:cxn ang="0">
                  <a:pos x="9" y="28"/>
                </a:cxn>
                <a:cxn ang="0">
                  <a:pos x="50" y="2"/>
                </a:cxn>
                <a:cxn ang="0">
                  <a:pos x="93" y="19"/>
                </a:cxn>
                <a:cxn ang="0">
                  <a:pos x="105" y="55"/>
                </a:cxn>
                <a:cxn ang="0">
                  <a:pos x="103" y="89"/>
                </a:cxn>
                <a:cxn ang="0">
                  <a:pos x="58" y="118"/>
                </a:cxn>
              </a:cxnLst>
              <a:rect l="0" t="0" r="r" b="b"/>
              <a:pathLst>
                <a:path w="111" h="118">
                  <a:moveTo>
                    <a:pt x="58" y="118"/>
                  </a:moveTo>
                  <a:cubicBezTo>
                    <a:pt x="31" y="117"/>
                    <a:pt x="4" y="102"/>
                    <a:pt x="2" y="75"/>
                  </a:cubicBezTo>
                  <a:cubicBezTo>
                    <a:pt x="0" y="59"/>
                    <a:pt x="5" y="36"/>
                    <a:pt x="9" y="28"/>
                  </a:cubicBezTo>
                  <a:cubicBezTo>
                    <a:pt x="15" y="15"/>
                    <a:pt x="27" y="2"/>
                    <a:pt x="50" y="2"/>
                  </a:cubicBezTo>
                  <a:cubicBezTo>
                    <a:pt x="84" y="0"/>
                    <a:pt x="89" y="11"/>
                    <a:pt x="93" y="19"/>
                  </a:cubicBezTo>
                  <a:cubicBezTo>
                    <a:pt x="97" y="27"/>
                    <a:pt x="104" y="42"/>
                    <a:pt x="105" y="55"/>
                  </a:cubicBezTo>
                  <a:cubicBezTo>
                    <a:pt x="105" y="69"/>
                    <a:pt x="111" y="77"/>
                    <a:pt x="103" y="89"/>
                  </a:cubicBezTo>
                  <a:cubicBezTo>
                    <a:pt x="98" y="99"/>
                    <a:pt x="90" y="115"/>
                    <a:pt x="58" y="118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63" name="Freeform 963"/>
            <p:cNvSpPr>
              <a:spLocks/>
            </p:cNvSpPr>
            <p:nvPr/>
          </p:nvSpPr>
          <p:spPr bwMode="auto">
            <a:xfrm>
              <a:off x="1874" y="2720"/>
              <a:ext cx="226" cy="243"/>
            </a:xfrm>
            <a:custGeom>
              <a:avLst/>
              <a:gdLst/>
              <a:ahLst/>
              <a:cxnLst>
                <a:cxn ang="0">
                  <a:pos x="60" y="114"/>
                </a:cxn>
                <a:cxn ang="0">
                  <a:pos x="12" y="95"/>
                </a:cxn>
                <a:cxn ang="0">
                  <a:pos x="2" y="69"/>
                </a:cxn>
                <a:cxn ang="0">
                  <a:pos x="13" y="24"/>
                </a:cxn>
                <a:cxn ang="0">
                  <a:pos x="49" y="2"/>
                </a:cxn>
                <a:cxn ang="0">
                  <a:pos x="83" y="10"/>
                </a:cxn>
                <a:cxn ang="0">
                  <a:pos x="105" y="39"/>
                </a:cxn>
                <a:cxn ang="0">
                  <a:pos x="97" y="95"/>
                </a:cxn>
                <a:cxn ang="0">
                  <a:pos x="60" y="114"/>
                </a:cxn>
              </a:cxnLst>
              <a:rect l="0" t="0" r="r" b="b"/>
              <a:pathLst>
                <a:path w="115" h="116">
                  <a:moveTo>
                    <a:pt x="60" y="114"/>
                  </a:moveTo>
                  <a:cubicBezTo>
                    <a:pt x="41" y="114"/>
                    <a:pt x="19" y="104"/>
                    <a:pt x="12" y="95"/>
                  </a:cubicBezTo>
                  <a:cubicBezTo>
                    <a:pt x="4" y="84"/>
                    <a:pt x="2" y="75"/>
                    <a:pt x="2" y="69"/>
                  </a:cubicBezTo>
                  <a:cubicBezTo>
                    <a:pt x="0" y="57"/>
                    <a:pt x="5" y="36"/>
                    <a:pt x="13" y="24"/>
                  </a:cubicBezTo>
                  <a:cubicBezTo>
                    <a:pt x="21" y="11"/>
                    <a:pt x="36" y="5"/>
                    <a:pt x="49" y="2"/>
                  </a:cubicBezTo>
                  <a:cubicBezTo>
                    <a:pt x="61" y="0"/>
                    <a:pt x="75" y="5"/>
                    <a:pt x="83" y="10"/>
                  </a:cubicBezTo>
                  <a:cubicBezTo>
                    <a:pt x="92" y="15"/>
                    <a:pt x="102" y="34"/>
                    <a:pt x="105" y="39"/>
                  </a:cubicBezTo>
                  <a:cubicBezTo>
                    <a:pt x="113" y="50"/>
                    <a:pt x="115" y="75"/>
                    <a:pt x="97" y="95"/>
                  </a:cubicBezTo>
                  <a:cubicBezTo>
                    <a:pt x="91" y="102"/>
                    <a:pt x="74" y="116"/>
                    <a:pt x="60" y="114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64" name="Freeform 964"/>
            <p:cNvSpPr>
              <a:spLocks/>
            </p:cNvSpPr>
            <p:nvPr/>
          </p:nvSpPr>
          <p:spPr bwMode="auto">
            <a:xfrm>
              <a:off x="1943" y="2952"/>
              <a:ext cx="180" cy="170"/>
            </a:xfrm>
            <a:custGeom>
              <a:avLst/>
              <a:gdLst/>
              <a:ahLst/>
              <a:cxnLst>
                <a:cxn ang="0">
                  <a:pos x="53" y="81"/>
                </a:cxn>
                <a:cxn ang="0">
                  <a:pos x="7" y="60"/>
                </a:cxn>
                <a:cxn ang="0">
                  <a:pos x="26" y="8"/>
                </a:cxn>
                <a:cxn ang="0">
                  <a:pos x="77" y="9"/>
                </a:cxn>
                <a:cxn ang="0">
                  <a:pos x="89" y="39"/>
                </a:cxn>
                <a:cxn ang="0">
                  <a:pos x="53" y="81"/>
                </a:cxn>
              </a:cxnLst>
              <a:rect l="0" t="0" r="r" b="b"/>
              <a:pathLst>
                <a:path w="92" h="81">
                  <a:moveTo>
                    <a:pt x="53" y="81"/>
                  </a:moveTo>
                  <a:cubicBezTo>
                    <a:pt x="37" y="81"/>
                    <a:pt x="10" y="70"/>
                    <a:pt x="7" y="60"/>
                  </a:cubicBezTo>
                  <a:cubicBezTo>
                    <a:pt x="0" y="41"/>
                    <a:pt x="12" y="19"/>
                    <a:pt x="26" y="8"/>
                  </a:cubicBezTo>
                  <a:cubicBezTo>
                    <a:pt x="33" y="0"/>
                    <a:pt x="70" y="4"/>
                    <a:pt x="77" y="9"/>
                  </a:cubicBezTo>
                  <a:cubicBezTo>
                    <a:pt x="84" y="14"/>
                    <a:pt x="92" y="28"/>
                    <a:pt x="89" y="39"/>
                  </a:cubicBezTo>
                  <a:cubicBezTo>
                    <a:pt x="86" y="50"/>
                    <a:pt x="68" y="80"/>
                    <a:pt x="53" y="81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65" name="Freeform 965"/>
            <p:cNvSpPr>
              <a:spLocks/>
            </p:cNvSpPr>
            <p:nvPr/>
          </p:nvSpPr>
          <p:spPr bwMode="auto">
            <a:xfrm>
              <a:off x="2109" y="3211"/>
              <a:ext cx="153" cy="176"/>
            </a:xfrm>
            <a:custGeom>
              <a:avLst/>
              <a:gdLst/>
              <a:ahLst/>
              <a:cxnLst>
                <a:cxn ang="0">
                  <a:pos x="2" y="62"/>
                </a:cxn>
                <a:cxn ang="0">
                  <a:pos x="17" y="13"/>
                </a:cxn>
                <a:cxn ang="0">
                  <a:pos x="62" y="7"/>
                </a:cxn>
                <a:cxn ang="0">
                  <a:pos x="69" y="61"/>
                </a:cxn>
                <a:cxn ang="0">
                  <a:pos x="26" y="83"/>
                </a:cxn>
                <a:cxn ang="0">
                  <a:pos x="2" y="62"/>
                </a:cxn>
              </a:cxnLst>
              <a:rect l="0" t="0" r="r" b="b"/>
              <a:pathLst>
                <a:path w="78" h="84">
                  <a:moveTo>
                    <a:pt x="2" y="62"/>
                  </a:moveTo>
                  <a:cubicBezTo>
                    <a:pt x="0" y="49"/>
                    <a:pt x="9" y="17"/>
                    <a:pt x="17" y="13"/>
                  </a:cubicBezTo>
                  <a:cubicBezTo>
                    <a:pt x="25" y="9"/>
                    <a:pt x="54" y="0"/>
                    <a:pt x="62" y="7"/>
                  </a:cubicBezTo>
                  <a:cubicBezTo>
                    <a:pt x="73" y="16"/>
                    <a:pt x="78" y="43"/>
                    <a:pt x="69" y="61"/>
                  </a:cubicBezTo>
                  <a:cubicBezTo>
                    <a:pt x="58" y="83"/>
                    <a:pt x="34" y="83"/>
                    <a:pt x="26" y="83"/>
                  </a:cubicBezTo>
                  <a:cubicBezTo>
                    <a:pt x="13" y="84"/>
                    <a:pt x="3" y="69"/>
                    <a:pt x="2" y="6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66" name="Freeform 966"/>
            <p:cNvSpPr>
              <a:spLocks/>
            </p:cNvSpPr>
            <p:nvPr/>
          </p:nvSpPr>
          <p:spPr bwMode="auto">
            <a:xfrm>
              <a:off x="2233" y="3291"/>
              <a:ext cx="119" cy="142"/>
            </a:xfrm>
            <a:custGeom>
              <a:avLst/>
              <a:gdLst/>
              <a:ahLst/>
              <a:cxnLst>
                <a:cxn ang="0">
                  <a:pos x="58" y="12"/>
                </a:cxn>
                <a:cxn ang="0">
                  <a:pos x="59" y="52"/>
                </a:cxn>
                <a:cxn ang="0">
                  <a:pos x="23" y="62"/>
                </a:cxn>
                <a:cxn ang="0">
                  <a:pos x="5" y="26"/>
                </a:cxn>
                <a:cxn ang="0">
                  <a:pos x="38" y="0"/>
                </a:cxn>
                <a:cxn ang="0">
                  <a:pos x="58" y="12"/>
                </a:cxn>
              </a:cxnLst>
              <a:rect l="0" t="0" r="r" b="b"/>
              <a:pathLst>
                <a:path w="61" h="68">
                  <a:moveTo>
                    <a:pt x="58" y="12"/>
                  </a:moveTo>
                  <a:cubicBezTo>
                    <a:pt x="61" y="24"/>
                    <a:pt x="61" y="44"/>
                    <a:pt x="59" y="52"/>
                  </a:cubicBezTo>
                  <a:cubicBezTo>
                    <a:pt x="50" y="64"/>
                    <a:pt x="34" y="68"/>
                    <a:pt x="23" y="62"/>
                  </a:cubicBezTo>
                  <a:cubicBezTo>
                    <a:pt x="12" y="56"/>
                    <a:pt x="0" y="44"/>
                    <a:pt x="5" y="26"/>
                  </a:cubicBezTo>
                  <a:cubicBezTo>
                    <a:pt x="6" y="20"/>
                    <a:pt x="31" y="1"/>
                    <a:pt x="38" y="0"/>
                  </a:cubicBezTo>
                  <a:cubicBezTo>
                    <a:pt x="47" y="0"/>
                    <a:pt x="57" y="4"/>
                    <a:pt x="58" y="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67" name="Freeform 967"/>
            <p:cNvSpPr>
              <a:spLocks/>
            </p:cNvSpPr>
            <p:nvPr/>
          </p:nvSpPr>
          <p:spPr bwMode="auto">
            <a:xfrm>
              <a:off x="2347" y="3320"/>
              <a:ext cx="113" cy="146"/>
            </a:xfrm>
            <a:custGeom>
              <a:avLst/>
              <a:gdLst/>
              <a:ahLst/>
              <a:cxnLst>
                <a:cxn ang="0">
                  <a:pos x="23" y="66"/>
                </a:cxn>
                <a:cxn ang="0">
                  <a:pos x="4" y="34"/>
                </a:cxn>
                <a:cxn ang="0">
                  <a:pos x="39" y="3"/>
                </a:cxn>
                <a:cxn ang="0">
                  <a:pos x="58" y="41"/>
                </a:cxn>
                <a:cxn ang="0">
                  <a:pos x="23" y="66"/>
                </a:cxn>
              </a:cxnLst>
              <a:rect l="0" t="0" r="r" b="b"/>
              <a:pathLst>
                <a:path w="58" h="70">
                  <a:moveTo>
                    <a:pt x="23" y="66"/>
                  </a:moveTo>
                  <a:cubicBezTo>
                    <a:pt x="13" y="64"/>
                    <a:pt x="0" y="43"/>
                    <a:pt x="4" y="34"/>
                  </a:cubicBezTo>
                  <a:cubicBezTo>
                    <a:pt x="9" y="25"/>
                    <a:pt x="21" y="0"/>
                    <a:pt x="39" y="3"/>
                  </a:cubicBezTo>
                  <a:cubicBezTo>
                    <a:pt x="53" y="5"/>
                    <a:pt x="58" y="33"/>
                    <a:pt x="58" y="41"/>
                  </a:cubicBezTo>
                  <a:cubicBezTo>
                    <a:pt x="58" y="48"/>
                    <a:pt x="34" y="70"/>
                    <a:pt x="23" y="66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68" name="Freeform 968"/>
            <p:cNvSpPr>
              <a:spLocks/>
            </p:cNvSpPr>
            <p:nvPr/>
          </p:nvSpPr>
          <p:spPr bwMode="auto">
            <a:xfrm>
              <a:off x="2021" y="3097"/>
              <a:ext cx="155" cy="163"/>
            </a:xfrm>
            <a:custGeom>
              <a:avLst/>
              <a:gdLst/>
              <a:ahLst/>
              <a:cxnLst>
                <a:cxn ang="0">
                  <a:pos x="9" y="67"/>
                </a:cxn>
                <a:cxn ang="0">
                  <a:pos x="17" y="11"/>
                </a:cxn>
                <a:cxn ang="0">
                  <a:pos x="66" y="4"/>
                </a:cxn>
                <a:cxn ang="0">
                  <a:pos x="77" y="27"/>
                </a:cxn>
                <a:cxn ang="0">
                  <a:pos x="59" y="69"/>
                </a:cxn>
                <a:cxn ang="0">
                  <a:pos x="9" y="67"/>
                </a:cxn>
              </a:cxnLst>
              <a:rect l="0" t="0" r="r" b="b"/>
              <a:pathLst>
                <a:path w="79" h="78">
                  <a:moveTo>
                    <a:pt x="9" y="67"/>
                  </a:moveTo>
                  <a:cubicBezTo>
                    <a:pt x="0" y="57"/>
                    <a:pt x="7" y="19"/>
                    <a:pt x="17" y="11"/>
                  </a:cubicBezTo>
                  <a:cubicBezTo>
                    <a:pt x="27" y="4"/>
                    <a:pt x="61" y="0"/>
                    <a:pt x="66" y="4"/>
                  </a:cubicBezTo>
                  <a:cubicBezTo>
                    <a:pt x="71" y="8"/>
                    <a:pt x="79" y="15"/>
                    <a:pt x="77" y="27"/>
                  </a:cubicBezTo>
                  <a:cubicBezTo>
                    <a:pt x="75" y="39"/>
                    <a:pt x="66" y="64"/>
                    <a:pt x="59" y="69"/>
                  </a:cubicBezTo>
                  <a:cubicBezTo>
                    <a:pt x="49" y="76"/>
                    <a:pt x="17" y="78"/>
                    <a:pt x="9" y="6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69" name="Freeform 969"/>
            <p:cNvSpPr>
              <a:spLocks/>
            </p:cNvSpPr>
            <p:nvPr/>
          </p:nvSpPr>
          <p:spPr bwMode="auto">
            <a:xfrm>
              <a:off x="2301" y="906"/>
              <a:ext cx="140" cy="53"/>
            </a:xfrm>
            <a:custGeom>
              <a:avLst/>
              <a:gdLst/>
              <a:ahLst/>
              <a:cxnLst>
                <a:cxn ang="0">
                  <a:pos x="71" y="6"/>
                </a:cxn>
                <a:cxn ang="0">
                  <a:pos x="0" y="25"/>
                </a:cxn>
              </a:cxnLst>
              <a:rect l="0" t="0" r="r" b="b"/>
              <a:pathLst>
                <a:path w="71" h="25">
                  <a:moveTo>
                    <a:pt x="71" y="6"/>
                  </a:moveTo>
                  <a:cubicBezTo>
                    <a:pt x="47" y="0"/>
                    <a:pt x="0" y="18"/>
                    <a:pt x="0" y="2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70" name="Freeform 970"/>
            <p:cNvSpPr>
              <a:spLocks/>
            </p:cNvSpPr>
            <p:nvPr/>
          </p:nvSpPr>
          <p:spPr bwMode="auto">
            <a:xfrm>
              <a:off x="2190" y="971"/>
              <a:ext cx="76" cy="61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1" y="29"/>
                </a:cxn>
              </a:cxnLst>
              <a:rect l="0" t="0" r="r" b="b"/>
              <a:pathLst>
                <a:path w="39" h="29">
                  <a:moveTo>
                    <a:pt x="39" y="0"/>
                  </a:moveTo>
                  <a:cubicBezTo>
                    <a:pt x="10" y="3"/>
                    <a:pt x="0" y="15"/>
                    <a:pt x="1" y="29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71" name="Freeform 971"/>
            <p:cNvSpPr>
              <a:spLocks/>
            </p:cNvSpPr>
            <p:nvPr/>
          </p:nvSpPr>
          <p:spPr bwMode="auto">
            <a:xfrm>
              <a:off x="2086" y="1061"/>
              <a:ext cx="70" cy="79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7" y="11"/>
                </a:cxn>
                <a:cxn ang="0">
                  <a:pos x="1" y="38"/>
                </a:cxn>
              </a:cxnLst>
              <a:rect l="0" t="0" r="r" b="b"/>
              <a:pathLst>
                <a:path w="36" h="38">
                  <a:moveTo>
                    <a:pt x="36" y="0"/>
                  </a:moveTo>
                  <a:cubicBezTo>
                    <a:pt x="29" y="5"/>
                    <a:pt x="14" y="0"/>
                    <a:pt x="7" y="11"/>
                  </a:cubicBezTo>
                  <a:cubicBezTo>
                    <a:pt x="0" y="22"/>
                    <a:pt x="3" y="27"/>
                    <a:pt x="1" y="3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72" name="Freeform 972"/>
            <p:cNvSpPr>
              <a:spLocks/>
            </p:cNvSpPr>
            <p:nvPr/>
          </p:nvSpPr>
          <p:spPr bwMode="auto">
            <a:xfrm>
              <a:off x="2096" y="1224"/>
              <a:ext cx="41" cy="92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7" y="33"/>
                </a:cxn>
                <a:cxn ang="0">
                  <a:pos x="0" y="44"/>
                </a:cxn>
              </a:cxnLst>
              <a:rect l="0" t="0" r="r" b="b"/>
              <a:pathLst>
                <a:path w="21" h="44">
                  <a:moveTo>
                    <a:pt x="9" y="0"/>
                  </a:moveTo>
                  <a:cubicBezTo>
                    <a:pt x="17" y="12"/>
                    <a:pt x="21" y="27"/>
                    <a:pt x="17" y="33"/>
                  </a:cubicBezTo>
                  <a:cubicBezTo>
                    <a:pt x="14" y="37"/>
                    <a:pt x="8" y="42"/>
                    <a:pt x="0" y="4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73" name="Freeform 973"/>
            <p:cNvSpPr>
              <a:spLocks/>
            </p:cNvSpPr>
            <p:nvPr/>
          </p:nvSpPr>
          <p:spPr bwMode="auto">
            <a:xfrm>
              <a:off x="2023" y="1370"/>
              <a:ext cx="59" cy="7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35"/>
                </a:cxn>
              </a:cxnLst>
              <a:rect l="0" t="0" r="r" b="b"/>
              <a:pathLst>
                <a:path w="30" h="35">
                  <a:moveTo>
                    <a:pt x="18" y="0"/>
                  </a:moveTo>
                  <a:cubicBezTo>
                    <a:pt x="27" y="13"/>
                    <a:pt x="30" y="30"/>
                    <a:pt x="0" y="3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74" name="Freeform 974"/>
            <p:cNvSpPr>
              <a:spLocks/>
            </p:cNvSpPr>
            <p:nvPr/>
          </p:nvSpPr>
          <p:spPr bwMode="auto">
            <a:xfrm>
              <a:off x="2039" y="1347"/>
              <a:ext cx="8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3" y="2"/>
                    <a:pt x="4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75" name="Freeform 975"/>
            <p:cNvSpPr>
              <a:spLocks/>
            </p:cNvSpPr>
            <p:nvPr/>
          </p:nvSpPr>
          <p:spPr bwMode="auto">
            <a:xfrm>
              <a:off x="2068" y="1245"/>
              <a:ext cx="47" cy="61"/>
            </a:xfrm>
            <a:custGeom>
              <a:avLst/>
              <a:gdLst/>
              <a:ahLst/>
              <a:cxnLst>
                <a:cxn ang="0">
                  <a:pos x="24" y="4"/>
                </a:cxn>
                <a:cxn ang="0">
                  <a:pos x="6" y="13"/>
                </a:cxn>
                <a:cxn ang="0">
                  <a:pos x="8" y="29"/>
                </a:cxn>
              </a:cxnLst>
              <a:rect l="0" t="0" r="r" b="b"/>
              <a:pathLst>
                <a:path w="24" h="29">
                  <a:moveTo>
                    <a:pt x="24" y="4"/>
                  </a:moveTo>
                  <a:cubicBezTo>
                    <a:pt x="18" y="4"/>
                    <a:pt x="12" y="0"/>
                    <a:pt x="6" y="13"/>
                  </a:cubicBezTo>
                  <a:cubicBezTo>
                    <a:pt x="0" y="26"/>
                    <a:pt x="5" y="27"/>
                    <a:pt x="8" y="2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76" name="Freeform 976"/>
            <p:cNvSpPr>
              <a:spLocks/>
            </p:cNvSpPr>
            <p:nvPr/>
          </p:nvSpPr>
          <p:spPr bwMode="auto">
            <a:xfrm>
              <a:off x="2072" y="1226"/>
              <a:ext cx="20" cy="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16"/>
                </a:cxn>
              </a:cxnLst>
              <a:rect l="0" t="0" r="r" b="b"/>
              <a:pathLst>
                <a:path w="10" h="16">
                  <a:moveTo>
                    <a:pt x="0" y="0"/>
                  </a:moveTo>
                  <a:cubicBezTo>
                    <a:pt x="4" y="7"/>
                    <a:pt x="10" y="10"/>
                    <a:pt x="7" y="1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77" name="Freeform 977"/>
            <p:cNvSpPr>
              <a:spLocks/>
            </p:cNvSpPr>
            <p:nvPr/>
          </p:nvSpPr>
          <p:spPr bwMode="auto">
            <a:xfrm>
              <a:off x="2027" y="1293"/>
              <a:ext cx="8" cy="2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0" y="0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78" name="Freeform 978"/>
            <p:cNvSpPr>
              <a:spLocks/>
            </p:cNvSpPr>
            <p:nvPr/>
          </p:nvSpPr>
          <p:spPr bwMode="auto">
            <a:xfrm>
              <a:off x="2045" y="1289"/>
              <a:ext cx="29" cy="8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4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0" y="2"/>
                    <a:pt x="5" y="3"/>
                    <a:pt x="0" y="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79" name="Freeform 979"/>
            <p:cNvSpPr>
              <a:spLocks/>
            </p:cNvSpPr>
            <p:nvPr/>
          </p:nvSpPr>
          <p:spPr bwMode="auto">
            <a:xfrm>
              <a:off x="2000" y="1375"/>
              <a:ext cx="49" cy="52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4" y="10"/>
                </a:cxn>
                <a:cxn ang="0">
                  <a:pos x="8" y="25"/>
                </a:cxn>
              </a:cxnLst>
              <a:rect l="0" t="0" r="r" b="b"/>
              <a:pathLst>
                <a:path w="25" h="25">
                  <a:moveTo>
                    <a:pt x="25" y="2"/>
                  </a:moveTo>
                  <a:cubicBezTo>
                    <a:pt x="15" y="2"/>
                    <a:pt x="9" y="0"/>
                    <a:pt x="4" y="10"/>
                  </a:cubicBezTo>
                  <a:cubicBezTo>
                    <a:pt x="0" y="20"/>
                    <a:pt x="1" y="22"/>
                    <a:pt x="8" y="25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80" name="Freeform 980"/>
            <p:cNvSpPr>
              <a:spLocks/>
            </p:cNvSpPr>
            <p:nvPr/>
          </p:nvSpPr>
          <p:spPr bwMode="auto">
            <a:xfrm>
              <a:off x="1970" y="1358"/>
              <a:ext cx="45" cy="71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19" y="18"/>
                </a:cxn>
                <a:cxn ang="0">
                  <a:pos x="0" y="34"/>
                </a:cxn>
              </a:cxnLst>
              <a:rect l="0" t="0" r="r" b="b"/>
              <a:pathLst>
                <a:path w="23" h="34">
                  <a:moveTo>
                    <a:pt x="14" y="0"/>
                  </a:moveTo>
                  <a:cubicBezTo>
                    <a:pt x="19" y="4"/>
                    <a:pt x="23" y="8"/>
                    <a:pt x="19" y="18"/>
                  </a:cubicBezTo>
                  <a:cubicBezTo>
                    <a:pt x="14" y="30"/>
                    <a:pt x="6" y="33"/>
                    <a:pt x="0" y="3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81" name="Freeform 981"/>
            <p:cNvSpPr>
              <a:spLocks/>
            </p:cNvSpPr>
            <p:nvPr/>
          </p:nvSpPr>
          <p:spPr bwMode="auto">
            <a:xfrm>
              <a:off x="2019" y="1191"/>
              <a:ext cx="47" cy="89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0" y="43"/>
                </a:cxn>
              </a:cxnLst>
              <a:rect l="0" t="0" r="r" b="b"/>
              <a:pathLst>
                <a:path w="24" h="43">
                  <a:moveTo>
                    <a:pt x="24" y="0"/>
                  </a:moveTo>
                  <a:cubicBezTo>
                    <a:pt x="11" y="10"/>
                    <a:pt x="0" y="10"/>
                    <a:pt x="0" y="43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82" name="Freeform 982"/>
            <p:cNvSpPr>
              <a:spLocks/>
            </p:cNvSpPr>
            <p:nvPr/>
          </p:nvSpPr>
          <p:spPr bwMode="auto">
            <a:xfrm>
              <a:off x="1933" y="1322"/>
              <a:ext cx="59" cy="94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7" y="45"/>
                </a:cxn>
              </a:cxnLst>
              <a:rect l="0" t="0" r="r" b="b"/>
              <a:pathLst>
                <a:path w="30" h="45">
                  <a:moveTo>
                    <a:pt x="30" y="0"/>
                  </a:moveTo>
                  <a:cubicBezTo>
                    <a:pt x="17" y="6"/>
                    <a:pt x="0" y="14"/>
                    <a:pt x="7" y="4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83" name="Freeform 983"/>
            <p:cNvSpPr>
              <a:spLocks/>
            </p:cNvSpPr>
            <p:nvPr/>
          </p:nvSpPr>
          <p:spPr bwMode="auto">
            <a:xfrm>
              <a:off x="1982" y="1479"/>
              <a:ext cx="39" cy="1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31"/>
                </a:cxn>
                <a:cxn ang="0">
                  <a:pos x="9" y="60"/>
                </a:cxn>
                <a:cxn ang="0">
                  <a:pos x="0" y="90"/>
                </a:cxn>
              </a:cxnLst>
              <a:rect l="0" t="0" r="r" b="b"/>
              <a:pathLst>
                <a:path w="20" h="90">
                  <a:moveTo>
                    <a:pt x="0" y="0"/>
                  </a:moveTo>
                  <a:cubicBezTo>
                    <a:pt x="9" y="10"/>
                    <a:pt x="17" y="22"/>
                    <a:pt x="17" y="31"/>
                  </a:cubicBezTo>
                  <a:cubicBezTo>
                    <a:pt x="17" y="39"/>
                    <a:pt x="15" y="56"/>
                    <a:pt x="9" y="60"/>
                  </a:cubicBezTo>
                  <a:cubicBezTo>
                    <a:pt x="14" y="62"/>
                    <a:pt x="20" y="75"/>
                    <a:pt x="0" y="9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84" name="Freeform 984"/>
            <p:cNvSpPr>
              <a:spLocks/>
            </p:cNvSpPr>
            <p:nvPr/>
          </p:nvSpPr>
          <p:spPr bwMode="auto">
            <a:xfrm>
              <a:off x="1894" y="1479"/>
              <a:ext cx="82" cy="98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36" y="29"/>
                </a:cxn>
                <a:cxn ang="0">
                  <a:pos x="0" y="40"/>
                </a:cxn>
              </a:cxnLst>
              <a:rect l="0" t="0" r="r" b="b"/>
              <a:pathLst>
                <a:path w="42" h="47">
                  <a:moveTo>
                    <a:pt x="23" y="0"/>
                  </a:moveTo>
                  <a:cubicBezTo>
                    <a:pt x="30" y="8"/>
                    <a:pt x="42" y="17"/>
                    <a:pt x="36" y="29"/>
                  </a:cubicBezTo>
                  <a:cubicBezTo>
                    <a:pt x="30" y="40"/>
                    <a:pt x="25" y="47"/>
                    <a:pt x="0" y="4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85" name="Freeform 985"/>
            <p:cNvSpPr>
              <a:spLocks/>
            </p:cNvSpPr>
            <p:nvPr/>
          </p:nvSpPr>
          <p:spPr bwMode="auto">
            <a:xfrm>
              <a:off x="1870" y="1458"/>
              <a:ext cx="51" cy="176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3" y="50"/>
                </a:cxn>
                <a:cxn ang="0">
                  <a:pos x="13" y="73"/>
                </a:cxn>
                <a:cxn ang="0">
                  <a:pos x="21" y="84"/>
                </a:cxn>
              </a:cxnLst>
              <a:rect l="0" t="0" r="r" b="b"/>
              <a:pathLst>
                <a:path w="26" h="84">
                  <a:moveTo>
                    <a:pt x="26" y="0"/>
                  </a:moveTo>
                  <a:cubicBezTo>
                    <a:pt x="9" y="14"/>
                    <a:pt x="0" y="35"/>
                    <a:pt x="13" y="50"/>
                  </a:cubicBezTo>
                  <a:cubicBezTo>
                    <a:pt x="8" y="56"/>
                    <a:pt x="9" y="66"/>
                    <a:pt x="13" y="73"/>
                  </a:cubicBezTo>
                  <a:cubicBezTo>
                    <a:pt x="13" y="79"/>
                    <a:pt x="12" y="80"/>
                    <a:pt x="21" y="8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86" name="Freeform 986"/>
            <p:cNvSpPr>
              <a:spLocks/>
            </p:cNvSpPr>
            <p:nvPr/>
          </p:nvSpPr>
          <p:spPr bwMode="auto">
            <a:xfrm>
              <a:off x="1843" y="1703"/>
              <a:ext cx="59" cy="11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6" y="35"/>
                </a:cxn>
                <a:cxn ang="0">
                  <a:pos x="5" y="56"/>
                </a:cxn>
              </a:cxnLst>
              <a:rect l="0" t="0" r="r" b="b"/>
              <a:pathLst>
                <a:path w="30" h="56">
                  <a:moveTo>
                    <a:pt x="30" y="0"/>
                  </a:moveTo>
                  <a:cubicBezTo>
                    <a:pt x="15" y="6"/>
                    <a:pt x="2" y="13"/>
                    <a:pt x="6" y="35"/>
                  </a:cubicBezTo>
                  <a:cubicBezTo>
                    <a:pt x="2" y="43"/>
                    <a:pt x="0" y="52"/>
                    <a:pt x="5" y="56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87" name="Freeform 987"/>
            <p:cNvSpPr>
              <a:spLocks/>
            </p:cNvSpPr>
            <p:nvPr/>
          </p:nvSpPr>
          <p:spPr bwMode="auto">
            <a:xfrm>
              <a:off x="1855" y="1709"/>
              <a:ext cx="94" cy="83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4" y="18"/>
                </a:cxn>
                <a:cxn ang="0">
                  <a:pos x="31" y="37"/>
                </a:cxn>
                <a:cxn ang="0">
                  <a:pos x="0" y="32"/>
                </a:cxn>
              </a:cxnLst>
              <a:rect l="0" t="0" r="r" b="b"/>
              <a:pathLst>
                <a:path w="48" h="40">
                  <a:moveTo>
                    <a:pt x="33" y="0"/>
                  </a:moveTo>
                  <a:cubicBezTo>
                    <a:pt x="39" y="7"/>
                    <a:pt x="48" y="13"/>
                    <a:pt x="44" y="18"/>
                  </a:cubicBezTo>
                  <a:cubicBezTo>
                    <a:pt x="40" y="23"/>
                    <a:pt x="43" y="34"/>
                    <a:pt x="31" y="37"/>
                  </a:cubicBezTo>
                  <a:cubicBezTo>
                    <a:pt x="20" y="40"/>
                    <a:pt x="4" y="28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88" name="Freeform 988"/>
            <p:cNvSpPr>
              <a:spLocks/>
            </p:cNvSpPr>
            <p:nvPr/>
          </p:nvSpPr>
          <p:spPr bwMode="auto">
            <a:xfrm>
              <a:off x="1941" y="1732"/>
              <a:ext cx="20" cy="1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7"/>
                </a:cxn>
              </a:cxnLst>
              <a:rect l="0" t="0" r="r" b="b"/>
              <a:pathLst>
                <a:path w="10" h="7">
                  <a:moveTo>
                    <a:pt x="10" y="0"/>
                  </a:moveTo>
                  <a:cubicBezTo>
                    <a:pt x="10" y="0"/>
                    <a:pt x="2" y="1"/>
                    <a:pt x="0" y="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89" name="Freeform 989"/>
            <p:cNvSpPr>
              <a:spLocks/>
            </p:cNvSpPr>
            <p:nvPr/>
          </p:nvSpPr>
          <p:spPr bwMode="auto">
            <a:xfrm>
              <a:off x="1955" y="1709"/>
              <a:ext cx="41" cy="14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0" y="50"/>
                </a:cxn>
                <a:cxn ang="0">
                  <a:pos x="2" y="70"/>
                </a:cxn>
              </a:cxnLst>
              <a:rect l="0" t="0" r="r" b="b"/>
              <a:pathLst>
                <a:path w="21" h="70">
                  <a:moveTo>
                    <a:pt x="1" y="0"/>
                  </a:moveTo>
                  <a:cubicBezTo>
                    <a:pt x="7" y="13"/>
                    <a:pt x="21" y="41"/>
                    <a:pt x="10" y="50"/>
                  </a:cubicBezTo>
                  <a:cubicBezTo>
                    <a:pt x="4" y="56"/>
                    <a:pt x="0" y="67"/>
                    <a:pt x="2" y="7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90" name="Freeform 990"/>
            <p:cNvSpPr>
              <a:spLocks/>
            </p:cNvSpPr>
            <p:nvPr/>
          </p:nvSpPr>
          <p:spPr bwMode="auto">
            <a:xfrm>
              <a:off x="1876" y="1818"/>
              <a:ext cx="128" cy="33"/>
            </a:xfrm>
            <a:custGeom>
              <a:avLst/>
              <a:gdLst/>
              <a:ahLst/>
              <a:cxnLst>
                <a:cxn ang="0">
                  <a:pos x="65" y="1"/>
                </a:cxn>
                <a:cxn ang="0">
                  <a:pos x="47" y="1"/>
                </a:cxn>
                <a:cxn ang="0">
                  <a:pos x="16" y="10"/>
                </a:cxn>
                <a:cxn ang="0">
                  <a:pos x="0" y="13"/>
                </a:cxn>
              </a:cxnLst>
              <a:rect l="0" t="0" r="r" b="b"/>
              <a:pathLst>
                <a:path w="65" h="16">
                  <a:moveTo>
                    <a:pt x="65" y="1"/>
                  </a:moveTo>
                  <a:cubicBezTo>
                    <a:pt x="54" y="4"/>
                    <a:pt x="53" y="1"/>
                    <a:pt x="47" y="1"/>
                  </a:cubicBezTo>
                  <a:cubicBezTo>
                    <a:pt x="41" y="0"/>
                    <a:pt x="19" y="5"/>
                    <a:pt x="16" y="10"/>
                  </a:cubicBezTo>
                  <a:cubicBezTo>
                    <a:pt x="13" y="16"/>
                    <a:pt x="6" y="15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91" name="Freeform 991"/>
            <p:cNvSpPr>
              <a:spLocks/>
            </p:cNvSpPr>
            <p:nvPr/>
          </p:nvSpPr>
          <p:spPr bwMode="auto">
            <a:xfrm>
              <a:off x="1908" y="1838"/>
              <a:ext cx="17" cy="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" y="8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2" y="6"/>
                    <a:pt x="9" y="8"/>
                    <a:pt x="9" y="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92" name="Freeform 992"/>
            <p:cNvSpPr>
              <a:spLocks/>
            </p:cNvSpPr>
            <p:nvPr/>
          </p:nvSpPr>
          <p:spPr bwMode="auto">
            <a:xfrm>
              <a:off x="1919" y="1918"/>
              <a:ext cx="91" cy="159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40" y="49"/>
                </a:cxn>
                <a:cxn ang="0">
                  <a:pos x="0" y="76"/>
                </a:cxn>
              </a:cxnLst>
              <a:rect l="0" t="0" r="r" b="b"/>
              <a:pathLst>
                <a:path w="46" h="76">
                  <a:moveTo>
                    <a:pt x="20" y="0"/>
                  </a:moveTo>
                  <a:cubicBezTo>
                    <a:pt x="40" y="23"/>
                    <a:pt x="46" y="28"/>
                    <a:pt x="40" y="49"/>
                  </a:cubicBezTo>
                  <a:cubicBezTo>
                    <a:pt x="33" y="69"/>
                    <a:pt x="12" y="76"/>
                    <a:pt x="0" y="76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93" name="Freeform 993"/>
            <p:cNvSpPr>
              <a:spLocks/>
            </p:cNvSpPr>
            <p:nvPr/>
          </p:nvSpPr>
          <p:spPr bwMode="auto">
            <a:xfrm>
              <a:off x="1819" y="1895"/>
              <a:ext cx="71" cy="182"/>
            </a:xfrm>
            <a:custGeom>
              <a:avLst/>
              <a:gdLst/>
              <a:ahLst/>
              <a:cxnLst>
                <a:cxn ang="0">
                  <a:pos x="36" y="87"/>
                </a:cxn>
                <a:cxn ang="0">
                  <a:pos x="14" y="64"/>
                </a:cxn>
                <a:cxn ang="0">
                  <a:pos x="14" y="41"/>
                </a:cxn>
                <a:cxn ang="0">
                  <a:pos x="12" y="12"/>
                </a:cxn>
                <a:cxn ang="0">
                  <a:pos x="29" y="1"/>
                </a:cxn>
              </a:cxnLst>
              <a:rect l="0" t="0" r="r" b="b"/>
              <a:pathLst>
                <a:path w="36" h="87">
                  <a:moveTo>
                    <a:pt x="36" y="87"/>
                  </a:moveTo>
                  <a:cubicBezTo>
                    <a:pt x="23" y="77"/>
                    <a:pt x="19" y="80"/>
                    <a:pt x="14" y="64"/>
                  </a:cubicBezTo>
                  <a:cubicBezTo>
                    <a:pt x="10" y="49"/>
                    <a:pt x="18" y="51"/>
                    <a:pt x="14" y="41"/>
                  </a:cubicBezTo>
                  <a:cubicBezTo>
                    <a:pt x="11" y="31"/>
                    <a:pt x="0" y="24"/>
                    <a:pt x="12" y="12"/>
                  </a:cubicBezTo>
                  <a:cubicBezTo>
                    <a:pt x="24" y="0"/>
                    <a:pt x="29" y="1"/>
                    <a:pt x="29" y="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94" name="Freeform 994"/>
            <p:cNvSpPr>
              <a:spLocks/>
            </p:cNvSpPr>
            <p:nvPr/>
          </p:nvSpPr>
          <p:spPr bwMode="auto">
            <a:xfrm>
              <a:off x="1872" y="1910"/>
              <a:ext cx="49" cy="8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23" y="17"/>
                </a:cxn>
                <a:cxn ang="0">
                  <a:pos x="20" y="36"/>
                </a:cxn>
                <a:cxn ang="0">
                  <a:pos x="0" y="42"/>
                </a:cxn>
              </a:cxnLst>
              <a:rect l="0" t="0" r="r" b="b"/>
              <a:pathLst>
                <a:path w="25" h="42">
                  <a:moveTo>
                    <a:pt x="9" y="0"/>
                  </a:moveTo>
                  <a:cubicBezTo>
                    <a:pt x="18" y="6"/>
                    <a:pt x="25" y="12"/>
                    <a:pt x="23" y="17"/>
                  </a:cubicBezTo>
                  <a:cubicBezTo>
                    <a:pt x="20" y="21"/>
                    <a:pt x="19" y="30"/>
                    <a:pt x="20" y="36"/>
                  </a:cubicBezTo>
                  <a:cubicBezTo>
                    <a:pt x="12" y="38"/>
                    <a:pt x="3" y="37"/>
                    <a:pt x="0" y="4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95" name="Freeform 995"/>
            <p:cNvSpPr>
              <a:spLocks/>
            </p:cNvSpPr>
            <p:nvPr/>
          </p:nvSpPr>
          <p:spPr bwMode="auto">
            <a:xfrm>
              <a:off x="1917" y="1926"/>
              <a:ext cx="24" cy="15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0" y="7"/>
                </a:cxn>
              </a:cxnLst>
              <a:rect l="0" t="0" r="r" b="b"/>
              <a:pathLst>
                <a:path w="12" h="7">
                  <a:moveTo>
                    <a:pt x="12" y="4"/>
                  </a:moveTo>
                  <a:cubicBezTo>
                    <a:pt x="12" y="4"/>
                    <a:pt x="3" y="0"/>
                    <a:pt x="0" y="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96" name="Freeform 996"/>
            <p:cNvSpPr>
              <a:spLocks/>
            </p:cNvSpPr>
            <p:nvPr/>
          </p:nvSpPr>
          <p:spPr bwMode="auto">
            <a:xfrm>
              <a:off x="1876" y="2027"/>
              <a:ext cx="85" cy="31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0" y="15"/>
                </a:cxn>
              </a:cxnLst>
              <a:rect l="0" t="0" r="r" b="b"/>
              <a:pathLst>
                <a:path w="43" h="15">
                  <a:moveTo>
                    <a:pt x="43" y="0"/>
                  </a:moveTo>
                  <a:cubicBezTo>
                    <a:pt x="25" y="1"/>
                    <a:pt x="5" y="6"/>
                    <a:pt x="0" y="15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97" name="Freeform 997"/>
            <p:cNvSpPr>
              <a:spLocks/>
            </p:cNvSpPr>
            <p:nvPr/>
          </p:nvSpPr>
          <p:spPr bwMode="auto">
            <a:xfrm>
              <a:off x="1963" y="1492"/>
              <a:ext cx="21" cy="14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7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cubicBezTo>
                    <a:pt x="11" y="0"/>
                    <a:pt x="6" y="7"/>
                    <a:pt x="0" y="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98" name="Freeform 998"/>
            <p:cNvSpPr>
              <a:spLocks/>
            </p:cNvSpPr>
            <p:nvPr/>
          </p:nvSpPr>
          <p:spPr bwMode="auto">
            <a:xfrm>
              <a:off x="1953" y="1586"/>
              <a:ext cx="98" cy="50"/>
            </a:xfrm>
            <a:custGeom>
              <a:avLst/>
              <a:gdLst/>
              <a:ahLst/>
              <a:cxnLst>
                <a:cxn ang="0">
                  <a:pos x="50" y="4"/>
                </a:cxn>
                <a:cxn ang="0">
                  <a:pos x="24" y="9"/>
                </a:cxn>
                <a:cxn ang="0">
                  <a:pos x="0" y="24"/>
                </a:cxn>
              </a:cxnLst>
              <a:rect l="0" t="0" r="r" b="b"/>
              <a:pathLst>
                <a:path w="50" h="24">
                  <a:moveTo>
                    <a:pt x="50" y="4"/>
                  </a:moveTo>
                  <a:cubicBezTo>
                    <a:pt x="50" y="4"/>
                    <a:pt x="36" y="0"/>
                    <a:pt x="24" y="9"/>
                  </a:cubicBezTo>
                  <a:cubicBezTo>
                    <a:pt x="5" y="16"/>
                    <a:pt x="1" y="19"/>
                    <a:pt x="0" y="2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199" name="Freeform 999"/>
            <p:cNvSpPr>
              <a:spLocks/>
            </p:cNvSpPr>
            <p:nvPr/>
          </p:nvSpPr>
          <p:spPr bwMode="auto">
            <a:xfrm>
              <a:off x="1880" y="2507"/>
              <a:ext cx="45" cy="209"/>
            </a:xfrm>
            <a:custGeom>
              <a:avLst/>
              <a:gdLst/>
              <a:ahLst/>
              <a:cxnLst>
                <a:cxn ang="0">
                  <a:pos x="23" y="100"/>
                </a:cxn>
                <a:cxn ang="0">
                  <a:pos x="11" y="41"/>
                </a:cxn>
                <a:cxn ang="0">
                  <a:pos x="13" y="0"/>
                </a:cxn>
              </a:cxnLst>
              <a:rect l="0" t="0" r="r" b="b"/>
              <a:pathLst>
                <a:path w="23" h="100">
                  <a:moveTo>
                    <a:pt x="23" y="100"/>
                  </a:moveTo>
                  <a:cubicBezTo>
                    <a:pt x="10" y="82"/>
                    <a:pt x="6" y="53"/>
                    <a:pt x="11" y="41"/>
                  </a:cubicBezTo>
                  <a:cubicBezTo>
                    <a:pt x="0" y="24"/>
                    <a:pt x="3" y="7"/>
                    <a:pt x="13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00" name="Freeform 1000"/>
            <p:cNvSpPr>
              <a:spLocks/>
            </p:cNvSpPr>
            <p:nvPr/>
          </p:nvSpPr>
          <p:spPr bwMode="auto">
            <a:xfrm>
              <a:off x="1912" y="2737"/>
              <a:ext cx="84" cy="213"/>
            </a:xfrm>
            <a:custGeom>
              <a:avLst/>
              <a:gdLst/>
              <a:ahLst/>
              <a:cxnLst>
                <a:cxn ang="0">
                  <a:pos x="43" y="102"/>
                </a:cxn>
                <a:cxn ang="0">
                  <a:pos x="20" y="59"/>
                </a:cxn>
                <a:cxn ang="0">
                  <a:pos x="12" y="0"/>
                </a:cxn>
              </a:cxnLst>
              <a:rect l="0" t="0" r="r" b="b"/>
              <a:pathLst>
                <a:path w="43" h="102">
                  <a:moveTo>
                    <a:pt x="43" y="102"/>
                  </a:moveTo>
                  <a:cubicBezTo>
                    <a:pt x="32" y="98"/>
                    <a:pt x="18" y="75"/>
                    <a:pt x="20" y="59"/>
                  </a:cubicBezTo>
                  <a:cubicBezTo>
                    <a:pt x="11" y="50"/>
                    <a:pt x="0" y="18"/>
                    <a:pt x="12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01" name="Freeform 1001"/>
            <p:cNvSpPr>
              <a:spLocks/>
            </p:cNvSpPr>
            <p:nvPr/>
          </p:nvSpPr>
          <p:spPr bwMode="auto">
            <a:xfrm>
              <a:off x="1825" y="2290"/>
              <a:ext cx="112" cy="92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6" y="40"/>
                </a:cxn>
                <a:cxn ang="0">
                  <a:pos x="20" y="44"/>
                </a:cxn>
                <a:cxn ang="0">
                  <a:pos x="57" y="32"/>
                </a:cxn>
                <a:cxn ang="0">
                  <a:pos x="43" y="9"/>
                </a:cxn>
                <a:cxn ang="0">
                  <a:pos x="51" y="0"/>
                </a:cxn>
              </a:cxnLst>
              <a:rect l="0" t="0" r="r" b="b"/>
              <a:pathLst>
                <a:path w="57" h="44">
                  <a:moveTo>
                    <a:pt x="0" y="44"/>
                  </a:moveTo>
                  <a:cubicBezTo>
                    <a:pt x="3" y="42"/>
                    <a:pt x="3" y="39"/>
                    <a:pt x="6" y="40"/>
                  </a:cubicBezTo>
                  <a:cubicBezTo>
                    <a:pt x="9" y="41"/>
                    <a:pt x="20" y="44"/>
                    <a:pt x="20" y="44"/>
                  </a:cubicBezTo>
                  <a:cubicBezTo>
                    <a:pt x="34" y="44"/>
                    <a:pt x="56" y="42"/>
                    <a:pt x="57" y="32"/>
                  </a:cubicBezTo>
                  <a:cubicBezTo>
                    <a:pt x="57" y="32"/>
                    <a:pt x="43" y="14"/>
                    <a:pt x="43" y="9"/>
                  </a:cubicBezTo>
                  <a:cubicBezTo>
                    <a:pt x="48" y="10"/>
                    <a:pt x="51" y="0"/>
                    <a:pt x="51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02" name="Line 1002"/>
            <p:cNvSpPr>
              <a:spLocks noChangeShapeType="1"/>
            </p:cNvSpPr>
            <p:nvPr/>
          </p:nvSpPr>
          <p:spPr bwMode="auto">
            <a:xfrm>
              <a:off x="1829" y="2359"/>
              <a:ext cx="8" cy="14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03" name="Freeform 1003"/>
            <p:cNvSpPr>
              <a:spLocks/>
            </p:cNvSpPr>
            <p:nvPr/>
          </p:nvSpPr>
          <p:spPr bwMode="auto">
            <a:xfrm>
              <a:off x="1976" y="2750"/>
              <a:ext cx="61" cy="17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" y="16"/>
                </a:cxn>
                <a:cxn ang="0">
                  <a:pos x="12" y="24"/>
                </a:cxn>
                <a:cxn ang="0">
                  <a:pos x="8" y="50"/>
                </a:cxn>
                <a:cxn ang="0">
                  <a:pos x="21" y="67"/>
                </a:cxn>
                <a:cxn ang="0">
                  <a:pos x="21" y="81"/>
                </a:cxn>
                <a:cxn ang="0">
                  <a:pos x="31" y="84"/>
                </a:cxn>
              </a:cxnLst>
              <a:rect l="0" t="0" r="r" b="b"/>
              <a:pathLst>
                <a:path w="31" h="84">
                  <a:moveTo>
                    <a:pt x="5" y="0"/>
                  </a:moveTo>
                  <a:cubicBezTo>
                    <a:pt x="5" y="6"/>
                    <a:pt x="0" y="13"/>
                    <a:pt x="1" y="16"/>
                  </a:cubicBezTo>
                  <a:cubicBezTo>
                    <a:pt x="4" y="22"/>
                    <a:pt x="10" y="21"/>
                    <a:pt x="12" y="24"/>
                  </a:cubicBezTo>
                  <a:cubicBezTo>
                    <a:pt x="15" y="28"/>
                    <a:pt x="7" y="46"/>
                    <a:pt x="8" y="50"/>
                  </a:cubicBezTo>
                  <a:cubicBezTo>
                    <a:pt x="9" y="55"/>
                    <a:pt x="20" y="63"/>
                    <a:pt x="21" y="67"/>
                  </a:cubicBezTo>
                  <a:cubicBezTo>
                    <a:pt x="23" y="76"/>
                    <a:pt x="21" y="81"/>
                    <a:pt x="21" y="81"/>
                  </a:cubicBezTo>
                  <a:cubicBezTo>
                    <a:pt x="31" y="84"/>
                    <a:pt x="31" y="84"/>
                    <a:pt x="31" y="8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04" name="Freeform 1004"/>
            <p:cNvSpPr>
              <a:spLocks/>
            </p:cNvSpPr>
            <p:nvPr/>
          </p:nvSpPr>
          <p:spPr bwMode="auto">
            <a:xfrm>
              <a:off x="2002" y="2806"/>
              <a:ext cx="41" cy="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1" y="0"/>
                </a:cxn>
              </a:cxnLst>
              <a:rect l="0" t="0" r="r" b="b"/>
              <a:pathLst>
                <a:path w="21" h="2">
                  <a:moveTo>
                    <a:pt x="0" y="2"/>
                  </a:moveTo>
                  <a:cubicBezTo>
                    <a:pt x="0" y="2"/>
                    <a:pt x="9" y="0"/>
                    <a:pt x="21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05" name="Freeform 1005"/>
            <p:cNvSpPr>
              <a:spLocks/>
            </p:cNvSpPr>
            <p:nvPr/>
          </p:nvSpPr>
          <p:spPr bwMode="auto">
            <a:xfrm>
              <a:off x="1910" y="2777"/>
              <a:ext cx="74" cy="19"/>
            </a:xfrm>
            <a:custGeom>
              <a:avLst/>
              <a:gdLst/>
              <a:ahLst/>
              <a:cxnLst>
                <a:cxn ang="0">
                  <a:pos x="38" y="7"/>
                </a:cxn>
                <a:cxn ang="0">
                  <a:pos x="1" y="3"/>
                </a:cxn>
                <a:cxn ang="0">
                  <a:pos x="0" y="9"/>
                </a:cxn>
              </a:cxnLst>
              <a:rect l="0" t="0" r="r" b="b"/>
              <a:pathLst>
                <a:path w="38" h="9">
                  <a:moveTo>
                    <a:pt x="38" y="7"/>
                  </a:moveTo>
                  <a:cubicBezTo>
                    <a:pt x="34" y="1"/>
                    <a:pt x="12" y="0"/>
                    <a:pt x="1" y="3"/>
                  </a:cubicBezTo>
                  <a:cubicBezTo>
                    <a:pt x="0" y="9"/>
                    <a:pt x="0" y="9"/>
                    <a:pt x="0" y="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06" name="Freeform 1006"/>
            <p:cNvSpPr>
              <a:spLocks/>
            </p:cNvSpPr>
            <p:nvPr/>
          </p:nvSpPr>
          <p:spPr bwMode="auto">
            <a:xfrm>
              <a:off x="1865" y="2587"/>
              <a:ext cx="96" cy="106"/>
            </a:xfrm>
            <a:custGeom>
              <a:avLst/>
              <a:gdLst/>
              <a:ahLst/>
              <a:cxnLst>
                <a:cxn ang="0">
                  <a:pos x="37" y="51"/>
                </a:cxn>
                <a:cxn ang="0">
                  <a:pos x="49" y="30"/>
                </a:cxn>
                <a:cxn ang="0">
                  <a:pos x="34" y="3"/>
                </a:cxn>
                <a:cxn ang="0">
                  <a:pos x="9" y="7"/>
                </a:cxn>
                <a:cxn ang="0">
                  <a:pos x="0" y="20"/>
                </a:cxn>
              </a:cxnLst>
              <a:rect l="0" t="0" r="r" b="b"/>
              <a:pathLst>
                <a:path w="49" h="51">
                  <a:moveTo>
                    <a:pt x="37" y="51"/>
                  </a:moveTo>
                  <a:cubicBezTo>
                    <a:pt x="43" y="46"/>
                    <a:pt x="48" y="41"/>
                    <a:pt x="49" y="30"/>
                  </a:cubicBezTo>
                  <a:cubicBezTo>
                    <a:pt x="49" y="20"/>
                    <a:pt x="43" y="3"/>
                    <a:pt x="34" y="3"/>
                  </a:cubicBezTo>
                  <a:cubicBezTo>
                    <a:pt x="25" y="2"/>
                    <a:pt x="14" y="0"/>
                    <a:pt x="9" y="7"/>
                  </a:cubicBezTo>
                  <a:cubicBezTo>
                    <a:pt x="4" y="14"/>
                    <a:pt x="0" y="20"/>
                    <a:pt x="0" y="2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07" name="Freeform 1007"/>
            <p:cNvSpPr>
              <a:spLocks/>
            </p:cNvSpPr>
            <p:nvPr/>
          </p:nvSpPr>
          <p:spPr bwMode="auto">
            <a:xfrm>
              <a:off x="1868" y="2582"/>
              <a:ext cx="14" cy="19"/>
            </a:xfrm>
            <a:custGeom>
              <a:avLst/>
              <a:gdLst/>
              <a:ahLst/>
              <a:cxnLst>
                <a:cxn ang="0">
                  <a:pos x="7" y="9"/>
                </a:cxn>
                <a:cxn ang="0">
                  <a:pos x="1" y="0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7" y="9"/>
                    <a:pt x="0" y="3"/>
                    <a:pt x="1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08" name="Freeform 1008"/>
            <p:cNvSpPr>
              <a:spLocks/>
            </p:cNvSpPr>
            <p:nvPr/>
          </p:nvSpPr>
          <p:spPr bwMode="auto">
            <a:xfrm>
              <a:off x="1937" y="2503"/>
              <a:ext cx="22" cy="88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3" y="7"/>
                </a:cxn>
                <a:cxn ang="0">
                  <a:pos x="8" y="0"/>
                </a:cxn>
              </a:cxnLst>
              <a:rect l="0" t="0" r="r" b="b"/>
              <a:pathLst>
                <a:path w="11" h="42">
                  <a:moveTo>
                    <a:pt x="0" y="42"/>
                  </a:moveTo>
                  <a:cubicBezTo>
                    <a:pt x="3" y="37"/>
                    <a:pt x="11" y="17"/>
                    <a:pt x="3" y="7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09" name="Line 1009"/>
            <p:cNvSpPr>
              <a:spLocks noChangeShapeType="1"/>
            </p:cNvSpPr>
            <p:nvPr/>
          </p:nvSpPr>
          <p:spPr bwMode="auto">
            <a:xfrm flipH="1" flipV="1">
              <a:off x="1927" y="2511"/>
              <a:ext cx="16" cy="7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10" name="Freeform 1010"/>
            <p:cNvSpPr>
              <a:spLocks/>
            </p:cNvSpPr>
            <p:nvPr/>
          </p:nvSpPr>
          <p:spPr bwMode="auto">
            <a:xfrm>
              <a:off x="1937" y="2576"/>
              <a:ext cx="69" cy="19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35" y="0"/>
                </a:cxn>
              </a:cxnLst>
              <a:rect l="0" t="0" r="r" b="b"/>
              <a:pathLst>
                <a:path w="35" h="9">
                  <a:moveTo>
                    <a:pt x="0" y="8"/>
                  </a:moveTo>
                  <a:cubicBezTo>
                    <a:pt x="5" y="9"/>
                    <a:pt x="29" y="8"/>
                    <a:pt x="35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11" name="Freeform 1011"/>
            <p:cNvSpPr>
              <a:spLocks/>
            </p:cNvSpPr>
            <p:nvPr/>
          </p:nvSpPr>
          <p:spPr bwMode="auto">
            <a:xfrm>
              <a:off x="1955" y="2668"/>
              <a:ext cx="27" cy="1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1" y="0"/>
                </a:cxn>
              </a:cxnLst>
              <a:rect l="0" t="0" r="r" b="b"/>
              <a:pathLst>
                <a:path w="14" h="8">
                  <a:moveTo>
                    <a:pt x="14" y="7"/>
                  </a:moveTo>
                  <a:cubicBezTo>
                    <a:pt x="4" y="5"/>
                    <a:pt x="0" y="8"/>
                    <a:pt x="1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12" name="Freeform 1012"/>
            <p:cNvSpPr>
              <a:spLocks/>
            </p:cNvSpPr>
            <p:nvPr/>
          </p:nvSpPr>
          <p:spPr bwMode="auto">
            <a:xfrm>
              <a:off x="1925" y="2480"/>
              <a:ext cx="96" cy="205"/>
            </a:xfrm>
            <a:custGeom>
              <a:avLst/>
              <a:gdLst/>
              <a:ahLst/>
              <a:cxnLst>
                <a:cxn ang="0">
                  <a:pos x="42" y="98"/>
                </a:cxn>
                <a:cxn ang="0">
                  <a:pos x="44" y="61"/>
                </a:cxn>
                <a:cxn ang="0">
                  <a:pos x="42" y="37"/>
                </a:cxn>
                <a:cxn ang="0">
                  <a:pos x="0" y="6"/>
                </a:cxn>
              </a:cxnLst>
              <a:rect l="0" t="0" r="r" b="b"/>
              <a:pathLst>
                <a:path w="49" h="98">
                  <a:moveTo>
                    <a:pt x="42" y="98"/>
                  </a:moveTo>
                  <a:cubicBezTo>
                    <a:pt x="48" y="84"/>
                    <a:pt x="49" y="73"/>
                    <a:pt x="44" y="61"/>
                  </a:cubicBezTo>
                  <a:cubicBezTo>
                    <a:pt x="40" y="48"/>
                    <a:pt x="43" y="42"/>
                    <a:pt x="42" y="37"/>
                  </a:cubicBezTo>
                  <a:cubicBezTo>
                    <a:pt x="41" y="31"/>
                    <a:pt x="31" y="0"/>
                    <a:pt x="0" y="6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13" name="Freeform 1013"/>
            <p:cNvSpPr>
              <a:spLocks/>
            </p:cNvSpPr>
            <p:nvPr/>
          </p:nvSpPr>
          <p:spPr bwMode="auto">
            <a:xfrm>
              <a:off x="1894" y="2300"/>
              <a:ext cx="18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" y="4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0" y="0"/>
                    <a:pt x="3" y="7"/>
                    <a:pt x="9" y="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14" name="Freeform 1014"/>
            <p:cNvSpPr>
              <a:spLocks/>
            </p:cNvSpPr>
            <p:nvPr/>
          </p:nvSpPr>
          <p:spPr bwMode="auto">
            <a:xfrm>
              <a:off x="1937" y="2350"/>
              <a:ext cx="35" cy="1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3"/>
                </a:cxn>
              </a:cxnLst>
              <a:rect l="0" t="0" r="r" b="b"/>
              <a:pathLst>
                <a:path w="18" h="6">
                  <a:moveTo>
                    <a:pt x="18" y="0"/>
                  </a:moveTo>
                  <a:cubicBezTo>
                    <a:pt x="17" y="6"/>
                    <a:pt x="0" y="3"/>
                    <a:pt x="0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15" name="Freeform 1015"/>
            <p:cNvSpPr>
              <a:spLocks/>
            </p:cNvSpPr>
            <p:nvPr/>
          </p:nvSpPr>
          <p:spPr bwMode="auto">
            <a:xfrm>
              <a:off x="1947" y="2288"/>
              <a:ext cx="45" cy="146"/>
            </a:xfrm>
            <a:custGeom>
              <a:avLst/>
              <a:gdLst/>
              <a:ahLst/>
              <a:cxnLst>
                <a:cxn ang="0">
                  <a:pos x="12" y="70"/>
                </a:cxn>
                <a:cxn ang="0">
                  <a:pos x="8" y="19"/>
                </a:cxn>
                <a:cxn ang="0">
                  <a:pos x="0" y="0"/>
                </a:cxn>
              </a:cxnLst>
              <a:rect l="0" t="0" r="r" b="b"/>
              <a:pathLst>
                <a:path w="23" h="70">
                  <a:moveTo>
                    <a:pt x="12" y="70"/>
                  </a:moveTo>
                  <a:cubicBezTo>
                    <a:pt x="15" y="57"/>
                    <a:pt x="23" y="44"/>
                    <a:pt x="8" y="19"/>
                  </a:cubicBezTo>
                  <a:cubicBezTo>
                    <a:pt x="2" y="10"/>
                    <a:pt x="0" y="0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16" name="Freeform 1016"/>
            <p:cNvSpPr>
              <a:spLocks/>
            </p:cNvSpPr>
            <p:nvPr/>
          </p:nvSpPr>
          <p:spPr bwMode="auto">
            <a:xfrm>
              <a:off x="1863" y="2267"/>
              <a:ext cx="76" cy="200"/>
            </a:xfrm>
            <a:custGeom>
              <a:avLst/>
              <a:gdLst/>
              <a:ahLst/>
              <a:cxnLst>
                <a:cxn ang="0">
                  <a:pos x="16" y="96"/>
                </a:cxn>
                <a:cxn ang="0">
                  <a:pos x="4" y="74"/>
                </a:cxn>
                <a:cxn ang="0">
                  <a:pos x="7" y="54"/>
                </a:cxn>
                <a:cxn ang="0">
                  <a:pos x="5" y="22"/>
                </a:cxn>
                <a:cxn ang="0">
                  <a:pos x="39" y="0"/>
                </a:cxn>
              </a:cxnLst>
              <a:rect l="0" t="0" r="r" b="b"/>
              <a:pathLst>
                <a:path w="39" h="96">
                  <a:moveTo>
                    <a:pt x="16" y="96"/>
                  </a:moveTo>
                  <a:cubicBezTo>
                    <a:pt x="6" y="88"/>
                    <a:pt x="4" y="85"/>
                    <a:pt x="4" y="74"/>
                  </a:cubicBezTo>
                  <a:cubicBezTo>
                    <a:pt x="4" y="69"/>
                    <a:pt x="5" y="61"/>
                    <a:pt x="7" y="54"/>
                  </a:cubicBezTo>
                  <a:cubicBezTo>
                    <a:pt x="0" y="51"/>
                    <a:pt x="2" y="26"/>
                    <a:pt x="5" y="22"/>
                  </a:cubicBezTo>
                  <a:cubicBezTo>
                    <a:pt x="8" y="15"/>
                    <a:pt x="15" y="0"/>
                    <a:pt x="39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17" name="Freeform 1017"/>
            <p:cNvSpPr>
              <a:spLocks/>
            </p:cNvSpPr>
            <p:nvPr/>
          </p:nvSpPr>
          <p:spPr bwMode="auto">
            <a:xfrm>
              <a:off x="1963" y="2748"/>
              <a:ext cx="21" cy="1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1" y="5"/>
                </a:cxn>
              </a:cxnLst>
              <a:rect l="0" t="0" r="r" b="b"/>
              <a:pathLst>
                <a:path w="11" h="5">
                  <a:moveTo>
                    <a:pt x="0" y="4"/>
                  </a:moveTo>
                  <a:cubicBezTo>
                    <a:pt x="0" y="4"/>
                    <a:pt x="10" y="0"/>
                    <a:pt x="11" y="5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18" name="Line 1018"/>
            <p:cNvSpPr>
              <a:spLocks noChangeShapeType="1"/>
            </p:cNvSpPr>
            <p:nvPr/>
          </p:nvSpPr>
          <p:spPr bwMode="auto">
            <a:xfrm flipH="1" flipV="1">
              <a:off x="1910" y="2777"/>
              <a:ext cx="2" cy="6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19" name="Freeform 1019"/>
            <p:cNvSpPr>
              <a:spLocks/>
            </p:cNvSpPr>
            <p:nvPr/>
          </p:nvSpPr>
          <p:spPr bwMode="auto">
            <a:xfrm>
              <a:off x="1906" y="2852"/>
              <a:ext cx="23" cy="31"/>
            </a:xfrm>
            <a:custGeom>
              <a:avLst/>
              <a:gdLst/>
              <a:ahLst/>
              <a:cxnLst>
                <a:cxn ang="0">
                  <a:pos x="5" y="15"/>
                </a:cxn>
                <a:cxn ang="0">
                  <a:pos x="0" y="3"/>
                </a:cxn>
              </a:cxnLst>
              <a:rect l="0" t="0" r="r" b="b"/>
              <a:pathLst>
                <a:path w="12" h="15">
                  <a:moveTo>
                    <a:pt x="5" y="15"/>
                  </a:moveTo>
                  <a:cubicBezTo>
                    <a:pt x="12" y="0"/>
                    <a:pt x="6" y="5"/>
                    <a:pt x="0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20" name="Freeform 1020"/>
            <p:cNvSpPr>
              <a:spLocks/>
            </p:cNvSpPr>
            <p:nvPr/>
          </p:nvSpPr>
          <p:spPr bwMode="auto">
            <a:xfrm>
              <a:off x="1921" y="2848"/>
              <a:ext cx="69" cy="12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5" y="0"/>
                </a:cxn>
              </a:cxnLst>
              <a:rect l="0" t="0" r="r" b="b"/>
              <a:pathLst>
                <a:path w="35" h="6">
                  <a:moveTo>
                    <a:pt x="0" y="6"/>
                  </a:moveTo>
                  <a:cubicBezTo>
                    <a:pt x="0" y="6"/>
                    <a:pt x="29" y="5"/>
                    <a:pt x="35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21" name="Freeform 1021"/>
            <p:cNvSpPr>
              <a:spLocks/>
            </p:cNvSpPr>
            <p:nvPr/>
          </p:nvSpPr>
          <p:spPr bwMode="auto">
            <a:xfrm>
              <a:off x="2006" y="2919"/>
              <a:ext cx="11" cy="2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6" y="0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cubicBezTo>
                    <a:pt x="0" y="9"/>
                    <a:pt x="6" y="0"/>
                    <a:pt x="6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22" name="Freeform 1022"/>
            <p:cNvSpPr>
              <a:spLocks/>
            </p:cNvSpPr>
            <p:nvPr/>
          </p:nvSpPr>
          <p:spPr bwMode="auto">
            <a:xfrm>
              <a:off x="1994" y="2739"/>
              <a:ext cx="80" cy="159"/>
            </a:xfrm>
            <a:custGeom>
              <a:avLst/>
              <a:gdLst/>
              <a:ahLst/>
              <a:cxnLst>
                <a:cxn ang="0">
                  <a:pos x="36" y="76"/>
                </a:cxn>
                <a:cxn ang="0">
                  <a:pos x="36" y="50"/>
                </a:cxn>
                <a:cxn ang="0">
                  <a:pos x="25" y="30"/>
                </a:cxn>
                <a:cxn ang="0">
                  <a:pos x="0" y="0"/>
                </a:cxn>
              </a:cxnLst>
              <a:rect l="0" t="0" r="r" b="b"/>
              <a:pathLst>
                <a:path w="41" h="76">
                  <a:moveTo>
                    <a:pt x="36" y="76"/>
                  </a:moveTo>
                  <a:cubicBezTo>
                    <a:pt x="40" y="68"/>
                    <a:pt x="41" y="60"/>
                    <a:pt x="36" y="50"/>
                  </a:cubicBezTo>
                  <a:cubicBezTo>
                    <a:pt x="31" y="40"/>
                    <a:pt x="25" y="35"/>
                    <a:pt x="25" y="30"/>
                  </a:cubicBezTo>
                  <a:cubicBezTo>
                    <a:pt x="25" y="24"/>
                    <a:pt x="31" y="3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23" name="Freeform 1023"/>
            <p:cNvSpPr>
              <a:spLocks/>
            </p:cNvSpPr>
            <p:nvPr/>
          </p:nvSpPr>
          <p:spPr bwMode="auto">
            <a:xfrm>
              <a:off x="1988" y="2973"/>
              <a:ext cx="78" cy="138"/>
            </a:xfrm>
            <a:custGeom>
              <a:avLst/>
              <a:gdLst/>
              <a:ahLst/>
              <a:cxnLst>
                <a:cxn ang="0">
                  <a:pos x="40" y="66"/>
                </a:cxn>
                <a:cxn ang="0">
                  <a:pos x="9" y="39"/>
                </a:cxn>
                <a:cxn ang="0">
                  <a:pos x="10" y="0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cubicBezTo>
                    <a:pt x="24" y="62"/>
                    <a:pt x="17" y="54"/>
                    <a:pt x="9" y="39"/>
                  </a:cubicBezTo>
                  <a:cubicBezTo>
                    <a:pt x="0" y="24"/>
                    <a:pt x="2" y="9"/>
                    <a:pt x="1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24" name="Freeform 1024"/>
            <p:cNvSpPr>
              <a:spLocks/>
            </p:cNvSpPr>
            <p:nvPr/>
          </p:nvSpPr>
          <p:spPr bwMode="auto">
            <a:xfrm>
              <a:off x="2051" y="2965"/>
              <a:ext cx="55" cy="98"/>
            </a:xfrm>
            <a:custGeom>
              <a:avLst/>
              <a:gdLst/>
              <a:ahLst/>
              <a:cxnLst>
                <a:cxn ang="0">
                  <a:pos x="24" y="47"/>
                </a:cxn>
                <a:cxn ang="0">
                  <a:pos x="24" y="25"/>
                </a:cxn>
                <a:cxn ang="0">
                  <a:pos x="0" y="0"/>
                </a:cxn>
              </a:cxnLst>
              <a:rect l="0" t="0" r="r" b="b"/>
              <a:pathLst>
                <a:path w="28" h="47">
                  <a:moveTo>
                    <a:pt x="24" y="47"/>
                  </a:moveTo>
                  <a:cubicBezTo>
                    <a:pt x="28" y="40"/>
                    <a:pt x="26" y="30"/>
                    <a:pt x="24" y="25"/>
                  </a:cubicBezTo>
                  <a:cubicBezTo>
                    <a:pt x="21" y="19"/>
                    <a:pt x="10" y="2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25" name="Freeform 1025"/>
            <p:cNvSpPr>
              <a:spLocks/>
            </p:cNvSpPr>
            <p:nvPr/>
          </p:nvSpPr>
          <p:spPr bwMode="auto">
            <a:xfrm>
              <a:off x="2060" y="3063"/>
              <a:ext cx="30" cy="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" y="0"/>
                </a:cxn>
                <a:cxn ang="0">
                  <a:pos x="15" y="2"/>
                </a:cxn>
              </a:cxnLst>
              <a:rect l="0" t="0" r="r" b="b"/>
              <a:pathLst>
                <a:path w="15" h="6">
                  <a:moveTo>
                    <a:pt x="0" y="6"/>
                  </a:moveTo>
                  <a:cubicBezTo>
                    <a:pt x="0" y="3"/>
                    <a:pt x="3" y="0"/>
                    <a:pt x="5" y="0"/>
                  </a:cubicBezTo>
                  <a:cubicBezTo>
                    <a:pt x="7" y="0"/>
                    <a:pt x="15" y="2"/>
                    <a:pt x="15" y="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26" name="Freeform 1026"/>
            <p:cNvSpPr>
              <a:spLocks/>
            </p:cNvSpPr>
            <p:nvPr/>
          </p:nvSpPr>
          <p:spPr bwMode="auto">
            <a:xfrm>
              <a:off x="2019" y="2971"/>
              <a:ext cx="51" cy="92"/>
            </a:xfrm>
            <a:custGeom>
              <a:avLst/>
              <a:gdLst/>
              <a:ahLst/>
              <a:cxnLst>
                <a:cxn ang="0">
                  <a:pos x="26" y="44"/>
                </a:cxn>
                <a:cxn ang="0">
                  <a:pos x="17" y="22"/>
                </a:cxn>
                <a:cxn ang="0">
                  <a:pos x="6" y="6"/>
                </a:cxn>
                <a:cxn ang="0">
                  <a:pos x="12" y="0"/>
                </a:cxn>
              </a:cxnLst>
              <a:rect l="0" t="0" r="r" b="b"/>
              <a:pathLst>
                <a:path w="26" h="44">
                  <a:moveTo>
                    <a:pt x="26" y="44"/>
                  </a:moveTo>
                  <a:cubicBezTo>
                    <a:pt x="26" y="44"/>
                    <a:pt x="20" y="27"/>
                    <a:pt x="17" y="22"/>
                  </a:cubicBezTo>
                  <a:cubicBezTo>
                    <a:pt x="14" y="18"/>
                    <a:pt x="0" y="11"/>
                    <a:pt x="6" y="6"/>
                  </a:cubicBezTo>
                  <a:cubicBezTo>
                    <a:pt x="11" y="2"/>
                    <a:pt x="12" y="0"/>
                    <a:pt x="12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27" name="Line 1027"/>
            <p:cNvSpPr>
              <a:spLocks noChangeShapeType="1"/>
            </p:cNvSpPr>
            <p:nvPr/>
          </p:nvSpPr>
          <p:spPr bwMode="auto">
            <a:xfrm flipH="1" flipV="1">
              <a:off x="2021" y="2977"/>
              <a:ext cx="10" cy="7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28" name="Freeform 1028"/>
            <p:cNvSpPr>
              <a:spLocks/>
            </p:cNvSpPr>
            <p:nvPr/>
          </p:nvSpPr>
          <p:spPr bwMode="auto">
            <a:xfrm>
              <a:off x="2013" y="3002"/>
              <a:ext cx="22" cy="2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1" y="1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1" y="6"/>
                    <a:pt x="5" y="0"/>
                    <a:pt x="11" y="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29" name="Freeform 1029"/>
            <p:cNvSpPr>
              <a:spLocks/>
            </p:cNvSpPr>
            <p:nvPr/>
          </p:nvSpPr>
          <p:spPr bwMode="auto">
            <a:xfrm>
              <a:off x="2041" y="2996"/>
              <a:ext cx="35" cy="1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7" y="0"/>
                </a:cxn>
              </a:cxnLst>
              <a:rect l="0" t="0" r="r" b="b"/>
              <a:pathLst>
                <a:path w="18" h="5">
                  <a:moveTo>
                    <a:pt x="0" y="5"/>
                  </a:moveTo>
                  <a:cubicBezTo>
                    <a:pt x="0" y="5"/>
                    <a:pt x="18" y="4"/>
                    <a:pt x="17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30" name="Freeform 1030"/>
            <p:cNvSpPr>
              <a:spLocks/>
            </p:cNvSpPr>
            <p:nvPr/>
          </p:nvSpPr>
          <p:spPr bwMode="auto">
            <a:xfrm>
              <a:off x="2059" y="3124"/>
              <a:ext cx="64" cy="100"/>
            </a:xfrm>
            <a:custGeom>
              <a:avLst/>
              <a:gdLst/>
              <a:ahLst/>
              <a:cxnLst>
                <a:cxn ang="0">
                  <a:pos x="33" y="48"/>
                </a:cxn>
                <a:cxn ang="0">
                  <a:pos x="7" y="33"/>
                </a:cxn>
                <a:cxn ang="0">
                  <a:pos x="4" y="0"/>
                </a:cxn>
              </a:cxnLst>
              <a:rect l="0" t="0" r="r" b="b"/>
              <a:pathLst>
                <a:path w="33" h="48">
                  <a:moveTo>
                    <a:pt x="33" y="48"/>
                  </a:moveTo>
                  <a:cubicBezTo>
                    <a:pt x="21" y="45"/>
                    <a:pt x="11" y="42"/>
                    <a:pt x="7" y="33"/>
                  </a:cubicBezTo>
                  <a:cubicBezTo>
                    <a:pt x="2" y="24"/>
                    <a:pt x="0" y="9"/>
                    <a:pt x="4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31" name="Freeform 1031"/>
            <p:cNvSpPr>
              <a:spLocks/>
            </p:cNvSpPr>
            <p:nvPr/>
          </p:nvSpPr>
          <p:spPr bwMode="auto">
            <a:xfrm>
              <a:off x="2096" y="3117"/>
              <a:ext cx="37" cy="94"/>
            </a:xfrm>
            <a:custGeom>
              <a:avLst/>
              <a:gdLst/>
              <a:ahLst/>
              <a:cxnLst>
                <a:cxn ang="0">
                  <a:pos x="17" y="45"/>
                </a:cxn>
                <a:cxn ang="0">
                  <a:pos x="12" y="20"/>
                </a:cxn>
                <a:cxn ang="0">
                  <a:pos x="0" y="6"/>
                </a:cxn>
                <a:cxn ang="0">
                  <a:pos x="5" y="0"/>
                </a:cxn>
              </a:cxnLst>
              <a:rect l="0" t="0" r="r" b="b"/>
              <a:pathLst>
                <a:path w="19" h="45">
                  <a:moveTo>
                    <a:pt x="17" y="45"/>
                  </a:moveTo>
                  <a:cubicBezTo>
                    <a:pt x="17" y="39"/>
                    <a:pt x="19" y="24"/>
                    <a:pt x="12" y="20"/>
                  </a:cubicBezTo>
                  <a:cubicBezTo>
                    <a:pt x="4" y="17"/>
                    <a:pt x="0" y="9"/>
                    <a:pt x="0" y="6"/>
                  </a:cubicBezTo>
                  <a:cubicBezTo>
                    <a:pt x="0" y="3"/>
                    <a:pt x="5" y="0"/>
                    <a:pt x="5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32" name="Line 1032"/>
            <p:cNvSpPr>
              <a:spLocks noChangeShapeType="1"/>
            </p:cNvSpPr>
            <p:nvPr/>
          </p:nvSpPr>
          <p:spPr bwMode="auto">
            <a:xfrm>
              <a:off x="2074" y="3128"/>
              <a:ext cx="22" cy="2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33" name="Freeform 1033"/>
            <p:cNvSpPr>
              <a:spLocks/>
            </p:cNvSpPr>
            <p:nvPr/>
          </p:nvSpPr>
          <p:spPr bwMode="auto">
            <a:xfrm>
              <a:off x="2129" y="3199"/>
              <a:ext cx="1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0"/>
                    <a:pt x="9" y="4"/>
                    <a:pt x="9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34" name="Freeform 1034"/>
            <p:cNvSpPr>
              <a:spLocks/>
            </p:cNvSpPr>
            <p:nvPr/>
          </p:nvSpPr>
          <p:spPr bwMode="auto">
            <a:xfrm>
              <a:off x="2147" y="3255"/>
              <a:ext cx="78" cy="69"/>
            </a:xfrm>
            <a:custGeom>
              <a:avLst/>
              <a:gdLst/>
              <a:ahLst/>
              <a:cxnLst>
                <a:cxn ang="0">
                  <a:pos x="40" y="33"/>
                </a:cxn>
                <a:cxn ang="0">
                  <a:pos x="0" y="0"/>
                </a:cxn>
              </a:cxnLst>
              <a:rect l="0" t="0" r="r" b="b"/>
              <a:pathLst>
                <a:path w="40" h="33">
                  <a:moveTo>
                    <a:pt x="40" y="33"/>
                  </a:moveTo>
                  <a:cubicBezTo>
                    <a:pt x="15" y="30"/>
                    <a:pt x="8" y="26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35" name="Freeform 1035"/>
            <p:cNvSpPr>
              <a:spLocks/>
            </p:cNvSpPr>
            <p:nvPr/>
          </p:nvSpPr>
          <p:spPr bwMode="auto">
            <a:xfrm>
              <a:off x="2170" y="3249"/>
              <a:ext cx="63" cy="57"/>
            </a:xfrm>
            <a:custGeom>
              <a:avLst/>
              <a:gdLst/>
              <a:ahLst/>
              <a:cxnLst>
                <a:cxn ang="0">
                  <a:pos x="32" y="27"/>
                </a:cxn>
                <a:cxn ang="0">
                  <a:pos x="0" y="0"/>
                </a:cxn>
              </a:cxnLst>
              <a:rect l="0" t="0" r="r" b="b"/>
              <a:pathLst>
                <a:path w="32" h="27">
                  <a:moveTo>
                    <a:pt x="32" y="27"/>
                  </a:moveTo>
                  <a:cubicBezTo>
                    <a:pt x="22" y="23"/>
                    <a:pt x="3" y="1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36" name="Freeform 1036"/>
            <p:cNvSpPr>
              <a:spLocks/>
            </p:cNvSpPr>
            <p:nvPr/>
          </p:nvSpPr>
          <p:spPr bwMode="auto">
            <a:xfrm>
              <a:off x="2268" y="3354"/>
              <a:ext cx="63" cy="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15"/>
                </a:cxn>
              </a:cxnLst>
              <a:rect l="0" t="0" r="r" b="b"/>
              <a:pathLst>
                <a:path w="32" h="15">
                  <a:moveTo>
                    <a:pt x="0" y="0"/>
                  </a:moveTo>
                  <a:cubicBezTo>
                    <a:pt x="6" y="6"/>
                    <a:pt x="30" y="14"/>
                    <a:pt x="32" y="1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37" name="Freeform 1037"/>
            <p:cNvSpPr>
              <a:spLocks/>
            </p:cNvSpPr>
            <p:nvPr/>
          </p:nvSpPr>
          <p:spPr bwMode="auto">
            <a:xfrm>
              <a:off x="2368" y="3393"/>
              <a:ext cx="86" cy="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4" y="5"/>
                </a:cxn>
              </a:cxnLst>
              <a:rect l="0" t="0" r="r" b="b"/>
              <a:pathLst>
                <a:path w="44" h="8">
                  <a:moveTo>
                    <a:pt x="0" y="0"/>
                  </a:moveTo>
                  <a:cubicBezTo>
                    <a:pt x="7" y="3"/>
                    <a:pt x="35" y="8"/>
                    <a:pt x="44" y="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38" name="Freeform 1038"/>
            <p:cNvSpPr>
              <a:spLocks/>
            </p:cNvSpPr>
            <p:nvPr/>
          </p:nvSpPr>
          <p:spPr bwMode="auto">
            <a:xfrm>
              <a:off x="2374" y="3374"/>
              <a:ext cx="72" cy="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37" y="3"/>
                </a:cxn>
              </a:cxnLst>
              <a:rect l="0" t="0" r="r" b="b"/>
              <a:pathLst>
                <a:path w="37" h="3">
                  <a:moveTo>
                    <a:pt x="0" y="2"/>
                  </a:moveTo>
                  <a:cubicBezTo>
                    <a:pt x="14" y="2"/>
                    <a:pt x="31" y="0"/>
                    <a:pt x="37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39" name="Freeform 1039"/>
            <p:cNvSpPr>
              <a:spLocks/>
            </p:cNvSpPr>
            <p:nvPr/>
          </p:nvSpPr>
          <p:spPr bwMode="auto">
            <a:xfrm>
              <a:off x="2080" y="3155"/>
              <a:ext cx="29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0"/>
                </a:cxn>
              </a:cxnLst>
              <a:rect l="0" t="0" r="r" b="b"/>
              <a:pathLst>
                <a:path w="15" h="2">
                  <a:moveTo>
                    <a:pt x="0" y="0"/>
                  </a:moveTo>
                  <a:cubicBezTo>
                    <a:pt x="6" y="1"/>
                    <a:pt x="15" y="2"/>
                    <a:pt x="15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40" name="Freeform 1040"/>
            <p:cNvSpPr>
              <a:spLocks/>
            </p:cNvSpPr>
            <p:nvPr/>
          </p:nvSpPr>
          <p:spPr bwMode="auto">
            <a:xfrm>
              <a:off x="1927" y="2350"/>
              <a:ext cx="45" cy="9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5" y="3"/>
                </a:cxn>
                <a:cxn ang="0">
                  <a:pos x="0" y="45"/>
                </a:cxn>
              </a:cxnLst>
              <a:rect l="0" t="0" r="r" b="b"/>
              <a:pathLst>
                <a:path w="23" h="45">
                  <a:moveTo>
                    <a:pt x="23" y="0"/>
                  </a:moveTo>
                  <a:cubicBezTo>
                    <a:pt x="22" y="6"/>
                    <a:pt x="5" y="3"/>
                    <a:pt x="5" y="3"/>
                  </a:cubicBezTo>
                  <a:cubicBezTo>
                    <a:pt x="5" y="3"/>
                    <a:pt x="11" y="34"/>
                    <a:pt x="0" y="45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41" name="Line 1041"/>
            <p:cNvSpPr>
              <a:spLocks noChangeShapeType="1"/>
            </p:cNvSpPr>
            <p:nvPr/>
          </p:nvSpPr>
          <p:spPr bwMode="auto">
            <a:xfrm flipH="1" flipV="1">
              <a:off x="1910" y="2777"/>
              <a:ext cx="2" cy="6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42" name="Freeform 1042"/>
            <p:cNvSpPr>
              <a:spLocks/>
            </p:cNvSpPr>
            <p:nvPr/>
          </p:nvSpPr>
          <p:spPr bwMode="auto">
            <a:xfrm>
              <a:off x="1921" y="2848"/>
              <a:ext cx="69" cy="12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5" y="0"/>
                </a:cxn>
              </a:cxnLst>
              <a:rect l="0" t="0" r="r" b="b"/>
              <a:pathLst>
                <a:path w="35" h="6">
                  <a:moveTo>
                    <a:pt x="0" y="6"/>
                  </a:moveTo>
                  <a:cubicBezTo>
                    <a:pt x="0" y="6"/>
                    <a:pt x="29" y="5"/>
                    <a:pt x="35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43" name="Freeform 1043"/>
            <p:cNvSpPr>
              <a:spLocks/>
            </p:cNvSpPr>
            <p:nvPr/>
          </p:nvSpPr>
          <p:spPr bwMode="auto">
            <a:xfrm>
              <a:off x="2006" y="2919"/>
              <a:ext cx="11" cy="2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6" y="0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cubicBezTo>
                    <a:pt x="0" y="9"/>
                    <a:pt x="6" y="0"/>
                    <a:pt x="6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44" name="Freeform 1044"/>
            <p:cNvSpPr>
              <a:spLocks/>
            </p:cNvSpPr>
            <p:nvPr/>
          </p:nvSpPr>
          <p:spPr bwMode="auto">
            <a:xfrm>
              <a:off x="1988" y="2973"/>
              <a:ext cx="78" cy="138"/>
            </a:xfrm>
            <a:custGeom>
              <a:avLst/>
              <a:gdLst/>
              <a:ahLst/>
              <a:cxnLst>
                <a:cxn ang="0">
                  <a:pos x="40" y="66"/>
                </a:cxn>
                <a:cxn ang="0">
                  <a:pos x="9" y="39"/>
                </a:cxn>
                <a:cxn ang="0">
                  <a:pos x="10" y="0"/>
                </a:cxn>
              </a:cxnLst>
              <a:rect l="0" t="0" r="r" b="b"/>
              <a:pathLst>
                <a:path w="40" h="66">
                  <a:moveTo>
                    <a:pt x="40" y="66"/>
                  </a:moveTo>
                  <a:cubicBezTo>
                    <a:pt x="24" y="62"/>
                    <a:pt x="17" y="54"/>
                    <a:pt x="9" y="39"/>
                  </a:cubicBezTo>
                  <a:cubicBezTo>
                    <a:pt x="0" y="24"/>
                    <a:pt x="2" y="9"/>
                    <a:pt x="1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45" name="Freeform 1045"/>
            <p:cNvSpPr>
              <a:spLocks/>
            </p:cNvSpPr>
            <p:nvPr/>
          </p:nvSpPr>
          <p:spPr bwMode="auto">
            <a:xfrm>
              <a:off x="2274" y="3337"/>
              <a:ext cx="10" cy="6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0" y="0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2" y="2"/>
                    <a:pt x="0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46" name="Freeform 1046"/>
            <p:cNvSpPr>
              <a:spLocks/>
            </p:cNvSpPr>
            <p:nvPr/>
          </p:nvSpPr>
          <p:spPr bwMode="auto">
            <a:xfrm>
              <a:off x="2292" y="3349"/>
              <a:ext cx="47" cy="21"/>
            </a:xfrm>
            <a:custGeom>
              <a:avLst/>
              <a:gdLst/>
              <a:ahLst/>
              <a:cxnLst>
                <a:cxn ang="0">
                  <a:pos x="24" y="10"/>
                </a:cxn>
                <a:cxn ang="0">
                  <a:pos x="0" y="0"/>
                </a:cxn>
              </a:cxnLst>
              <a:rect l="0" t="0" r="r" b="b"/>
              <a:pathLst>
                <a:path w="24" h="10">
                  <a:moveTo>
                    <a:pt x="24" y="10"/>
                  </a:moveTo>
                  <a:cubicBezTo>
                    <a:pt x="19" y="7"/>
                    <a:pt x="8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47" name="Freeform 1047"/>
            <p:cNvSpPr>
              <a:spLocks/>
            </p:cNvSpPr>
            <p:nvPr/>
          </p:nvSpPr>
          <p:spPr bwMode="auto">
            <a:xfrm>
              <a:off x="1937" y="2424"/>
              <a:ext cx="14" cy="16"/>
            </a:xfrm>
            <a:custGeom>
              <a:avLst/>
              <a:gdLst/>
              <a:ahLst/>
              <a:cxnLst>
                <a:cxn ang="0">
                  <a:pos x="7" y="8"/>
                </a:cxn>
                <a:cxn ang="0">
                  <a:pos x="0" y="0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7" y="8"/>
                    <a:pt x="0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48" name="Freeform 1048"/>
            <p:cNvSpPr>
              <a:spLocks/>
            </p:cNvSpPr>
            <p:nvPr/>
          </p:nvSpPr>
          <p:spPr bwMode="auto">
            <a:xfrm>
              <a:off x="1951" y="1561"/>
              <a:ext cx="10" cy="5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4"/>
                </a:cxn>
                <a:cxn ang="0">
                  <a:pos x="4" y="25"/>
                </a:cxn>
              </a:cxnLst>
              <a:rect l="0" t="0" r="r" b="b"/>
              <a:pathLst>
                <a:path w="5" h="25">
                  <a:moveTo>
                    <a:pt x="0" y="0"/>
                  </a:moveTo>
                  <a:cubicBezTo>
                    <a:pt x="2" y="5"/>
                    <a:pt x="5" y="8"/>
                    <a:pt x="5" y="14"/>
                  </a:cubicBezTo>
                  <a:cubicBezTo>
                    <a:pt x="4" y="18"/>
                    <a:pt x="2" y="21"/>
                    <a:pt x="4" y="25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49" name="Freeform 1049"/>
            <p:cNvSpPr>
              <a:spLocks/>
            </p:cNvSpPr>
            <p:nvPr/>
          </p:nvSpPr>
          <p:spPr bwMode="auto">
            <a:xfrm>
              <a:off x="1910" y="1983"/>
              <a:ext cx="15" cy="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13"/>
                </a:cxn>
                <a:cxn ang="0">
                  <a:pos x="8" y="21"/>
                </a:cxn>
              </a:cxnLst>
              <a:rect l="0" t="0" r="r" b="b"/>
              <a:pathLst>
                <a:path w="8" h="21">
                  <a:moveTo>
                    <a:pt x="0" y="0"/>
                  </a:moveTo>
                  <a:cubicBezTo>
                    <a:pt x="2" y="5"/>
                    <a:pt x="6" y="9"/>
                    <a:pt x="7" y="13"/>
                  </a:cubicBezTo>
                  <a:cubicBezTo>
                    <a:pt x="8" y="16"/>
                    <a:pt x="7" y="20"/>
                    <a:pt x="8" y="2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50" name="Freeform 1050"/>
            <p:cNvSpPr>
              <a:spLocks/>
            </p:cNvSpPr>
            <p:nvPr/>
          </p:nvSpPr>
          <p:spPr bwMode="auto">
            <a:xfrm>
              <a:off x="2158" y="1092"/>
              <a:ext cx="14" cy="21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7" y="8"/>
                </a:cxn>
                <a:cxn ang="0">
                  <a:pos x="2" y="0"/>
                </a:cxn>
              </a:cxnLst>
              <a:rect l="0" t="0" r="r" b="b"/>
              <a:pathLst>
                <a:path w="7" h="10">
                  <a:moveTo>
                    <a:pt x="0" y="7"/>
                  </a:moveTo>
                  <a:cubicBezTo>
                    <a:pt x="3" y="7"/>
                    <a:pt x="6" y="10"/>
                    <a:pt x="7" y="8"/>
                  </a:cubicBezTo>
                  <a:cubicBezTo>
                    <a:pt x="6" y="7"/>
                    <a:pt x="1" y="0"/>
                    <a:pt x="2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51" name="Freeform 1051"/>
            <p:cNvSpPr>
              <a:spLocks/>
            </p:cNvSpPr>
            <p:nvPr/>
          </p:nvSpPr>
          <p:spPr bwMode="auto">
            <a:xfrm>
              <a:off x="2156" y="1130"/>
              <a:ext cx="38" cy="36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" y="16"/>
                </a:cxn>
                <a:cxn ang="0">
                  <a:pos x="15" y="16"/>
                </a:cxn>
                <a:cxn ang="0">
                  <a:pos x="19" y="11"/>
                </a:cxn>
                <a:cxn ang="0">
                  <a:pos x="14" y="0"/>
                </a:cxn>
                <a:cxn ang="0">
                  <a:pos x="7" y="8"/>
                </a:cxn>
              </a:cxnLst>
              <a:rect l="0" t="0" r="r" b="b"/>
              <a:pathLst>
                <a:path w="19" h="17">
                  <a:moveTo>
                    <a:pt x="0" y="7"/>
                  </a:moveTo>
                  <a:cubicBezTo>
                    <a:pt x="1" y="10"/>
                    <a:pt x="3" y="14"/>
                    <a:pt x="6" y="16"/>
                  </a:cubicBezTo>
                  <a:cubicBezTo>
                    <a:pt x="8" y="17"/>
                    <a:pt x="13" y="17"/>
                    <a:pt x="15" y="16"/>
                  </a:cubicBezTo>
                  <a:cubicBezTo>
                    <a:pt x="17" y="16"/>
                    <a:pt x="19" y="13"/>
                    <a:pt x="19" y="11"/>
                  </a:cubicBezTo>
                  <a:cubicBezTo>
                    <a:pt x="19" y="6"/>
                    <a:pt x="15" y="4"/>
                    <a:pt x="14" y="0"/>
                  </a:cubicBezTo>
                  <a:cubicBezTo>
                    <a:pt x="13" y="4"/>
                    <a:pt x="15" y="12"/>
                    <a:pt x="7" y="8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52" name="Freeform 1052"/>
            <p:cNvSpPr>
              <a:spLocks/>
            </p:cNvSpPr>
            <p:nvPr/>
          </p:nvSpPr>
          <p:spPr bwMode="auto">
            <a:xfrm>
              <a:off x="2217" y="1028"/>
              <a:ext cx="37" cy="27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6" y="13"/>
                </a:cxn>
                <a:cxn ang="0">
                  <a:pos x="18" y="10"/>
                </a:cxn>
                <a:cxn ang="0">
                  <a:pos x="15" y="0"/>
                </a:cxn>
                <a:cxn ang="0">
                  <a:pos x="14" y="5"/>
                </a:cxn>
                <a:cxn ang="0">
                  <a:pos x="4" y="5"/>
                </a:cxn>
              </a:cxnLst>
              <a:rect l="0" t="0" r="r" b="b"/>
              <a:pathLst>
                <a:path w="19" h="13">
                  <a:moveTo>
                    <a:pt x="0" y="6"/>
                  </a:moveTo>
                  <a:cubicBezTo>
                    <a:pt x="6" y="8"/>
                    <a:pt x="10" y="13"/>
                    <a:pt x="16" y="13"/>
                  </a:cubicBezTo>
                  <a:cubicBezTo>
                    <a:pt x="19" y="13"/>
                    <a:pt x="19" y="13"/>
                    <a:pt x="18" y="10"/>
                  </a:cubicBezTo>
                  <a:cubicBezTo>
                    <a:pt x="16" y="6"/>
                    <a:pt x="15" y="4"/>
                    <a:pt x="15" y="0"/>
                  </a:cubicBezTo>
                  <a:cubicBezTo>
                    <a:pt x="14" y="2"/>
                    <a:pt x="14" y="4"/>
                    <a:pt x="14" y="5"/>
                  </a:cubicBezTo>
                  <a:cubicBezTo>
                    <a:pt x="11" y="8"/>
                    <a:pt x="7" y="5"/>
                    <a:pt x="4" y="5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53" name="Freeform 1053"/>
            <p:cNvSpPr>
              <a:spLocks/>
            </p:cNvSpPr>
            <p:nvPr/>
          </p:nvSpPr>
          <p:spPr bwMode="auto">
            <a:xfrm>
              <a:off x="2358" y="982"/>
              <a:ext cx="20" cy="2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3" y="5"/>
                </a:cxn>
                <a:cxn ang="0">
                  <a:pos x="6" y="10"/>
                </a:cxn>
                <a:cxn ang="0">
                  <a:pos x="8" y="7"/>
                </a:cxn>
                <a:cxn ang="0">
                  <a:pos x="10" y="2"/>
                </a:cxn>
                <a:cxn ang="0">
                  <a:pos x="0" y="0"/>
                </a:cxn>
              </a:cxnLst>
              <a:rect l="0" t="0" r="r" b="b"/>
              <a:pathLst>
                <a:path w="10" h="10">
                  <a:moveTo>
                    <a:pt x="0" y="1"/>
                  </a:moveTo>
                  <a:cubicBezTo>
                    <a:pt x="0" y="3"/>
                    <a:pt x="2" y="3"/>
                    <a:pt x="3" y="5"/>
                  </a:cubicBezTo>
                  <a:cubicBezTo>
                    <a:pt x="4" y="6"/>
                    <a:pt x="4" y="9"/>
                    <a:pt x="6" y="10"/>
                  </a:cubicBezTo>
                  <a:cubicBezTo>
                    <a:pt x="9" y="10"/>
                    <a:pt x="8" y="8"/>
                    <a:pt x="8" y="7"/>
                  </a:cubicBezTo>
                  <a:cubicBezTo>
                    <a:pt x="8" y="5"/>
                    <a:pt x="9" y="4"/>
                    <a:pt x="10" y="2"/>
                  </a:cubicBezTo>
                  <a:cubicBezTo>
                    <a:pt x="5" y="6"/>
                    <a:pt x="5" y="0"/>
                    <a:pt x="0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54" name="Freeform 1054"/>
            <p:cNvSpPr>
              <a:spLocks/>
            </p:cNvSpPr>
            <p:nvPr/>
          </p:nvSpPr>
          <p:spPr bwMode="auto">
            <a:xfrm>
              <a:off x="2380" y="954"/>
              <a:ext cx="29" cy="38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5" y="18"/>
                </a:cxn>
                <a:cxn ang="0">
                  <a:pos x="15" y="0"/>
                </a:cxn>
                <a:cxn ang="0">
                  <a:pos x="12" y="4"/>
                </a:cxn>
                <a:cxn ang="0">
                  <a:pos x="3" y="7"/>
                </a:cxn>
              </a:cxnLst>
              <a:rect l="0" t="0" r="r" b="b"/>
              <a:pathLst>
                <a:path w="15" h="18">
                  <a:moveTo>
                    <a:pt x="0" y="9"/>
                  </a:moveTo>
                  <a:cubicBezTo>
                    <a:pt x="3" y="11"/>
                    <a:pt x="6" y="13"/>
                    <a:pt x="5" y="18"/>
                  </a:cubicBezTo>
                  <a:cubicBezTo>
                    <a:pt x="9" y="13"/>
                    <a:pt x="14" y="5"/>
                    <a:pt x="15" y="0"/>
                  </a:cubicBezTo>
                  <a:cubicBezTo>
                    <a:pt x="14" y="1"/>
                    <a:pt x="13" y="3"/>
                    <a:pt x="12" y="4"/>
                  </a:cubicBezTo>
                  <a:cubicBezTo>
                    <a:pt x="9" y="6"/>
                    <a:pt x="6" y="6"/>
                    <a:pt x="3" y="7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55" name="Freeform 1055"/>
            <p:cNvSpPr>
              <a:spLocks/>
            </p:cNvSpPr>
            <p:nvPr/>
          </p:nvSpPr>
          <p:spPr bwMode="auto">
            <a:xfrm>
              <a:off x="2260" y="1009"/>
              <a:ext cx="18" cy="4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9" y="23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0" y="18"/>
                    <a:pt x="7" y="14"/>
                    <a:pt x="9" y="23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56" name="Freeform 1056"/>
            <p:cNvSpPr>
              <a:spLocks/>
            </p:cNvSpPr>
            <p:nvPr/>
          </p:nvSpPr>
          <p:spPr bwMode="auto">
            <a:xfrm>
              <a:off x="2202" y="1032"/>
              <a:ext cx="68" cy="40"/>
            </a:xfrm>
            <a:custGeom>
              <a:avLst/>
              <a:gdLst/>
              <a:ahLst/>
              <a:cxnLst>
                <a:cxn ang="0">
                  <a:pos x="34" y="12"/>
                </a:cxn>
                <a:cxn ang="0">
                  <a:pos x="33" y="11"/>
                </a:cxn>
                <a:cxn ang="0">
                  <a:pos x="27" y="0"/>
                </a:cxn>
                <a:cxn ang="0">
                  <a:pos x="27" y="16"/>
                </a:cxn>
                <a:cxn ang="0">
                  <a:pos x="0" y="5"/>
                </a:cxn>
              </a:cxnLst>
              <a:rect l="0" t="0" r="r" b="b"/>
              <a:pathLst>
                <a:path w="35" h="19">
                  <a:moveTo>
                    <a:pt x="34" y="12"/>
                  </a:moveTo>
                  <a:cubicBezTo>
                    <a:pt x="33" y="11"/>
                    <a:pt x="33" y="11"/>
                    <a:pt x="33" y="1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35" y="19"/>
                    <a:pt x="27" y="16"/>
                  </a:cubicBezTo>
                  <a:cubicBezTo>
                    <a:pt x="13" y="10"/>
                    <a:pt x="7" y="10"/>
                    <a:pt x="0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57" name="Freeform 1057"/>
            <p:cNvSpPr>
              <a:spLocks/>
            </p:cNvSpPr>
            <p:nvPr/>
          </p:nvSpPr>
          <p:spPr bwMode="auto">
            <a:xfrm>
              <a:off x="2390" y="969"/>
              <a:ext cx="21" cy="44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21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cubicBezTo>
                    <a:pt x="8" y="9"/>
                    <a:pt x="0" y="13"/>
                    <a:pt x="0" y="2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58" name="Freeform 1058"/>
            <p:cNvSpPr>
              <a:spLocks/>
            </p:cNvSpPr>
            <p:nvPr/>
          </p:nvSpPr>
          <p:spPr bwMode="auto">
            <a:xfrm>
              <a:off x="2331" y="971"/>
              <a:ext cx="29" cy="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19"/>
                </a:cxn>
              </a:cxnLst>
              <a:rect l="0" t="0" r="r" b="b"/>
              <a:pathLst>
                <a:path w="15" h="19">
                  <a:moveTo>
                    <a:pt x="0" y="0"/>
                  </a:moveTo>
                  <a:cubicBezTo>
                    <a:pt x="11" y="8"/>
                    <a:pt x="11" y="15"/>
                    <a:pt x="15" y="19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59" name="Freeform 1059"/>
            <p:cNvSpPr>
              <a:spLocks/>
            </p:cNvSpPr>
            <p:nvPr/>
          </p:nvSpPr>
          <p:spPr bwMode="auto">
            <a:xfrm>
              <a:off x="2378" y="990"/>
              <a:ext cx="14" cy="27"/>
            </a:xfrm>
            <a:custGeom>
              <a:avLst/>
              <a:gdLst/>
              <a:ahLst/>
              <a:cxnLst>
                <a:cxn ang="0">
                  <a:pos x="4" y="13"/>
                </a:cxn>
                <a:cxn ang="0">
                  <a:pos x="2" y="0"/>
                </a:cxn>
              </a:cxnLst>
              <a:rect l="0" t="0" r="r" b="b"/>
              <a:pathLst>
                <a:path w="7" h="13">
                  <a:moveTo>
                    <a:pt x="4" y="13"/>
                  </a:moveTo>
                  <a:cubicBezTo>
                    <a:pt x="0" y="8"/>
                    <a:pt x="7" y="0"/>
                    <a:pt x="2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60" name="Freeform 1060"/>
            <p:cNvSpPr>
              <a:spLocks/>
            </p:cNvSpPr>
            <p:nvPr/>
          </p:nvSpPr>
          <p:spPr bwMode="auto">
            <a:xfrm>
              <a:off x="2360" y="996"/>
              <a:ext cx="22" cy="17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5" y="8"/>
                </a:cxn>
                <a:cxn ang="0">
                  <a:pos x="0" y="0"/>
                </a:cxn>
              </a:cxnLst>
              <a:rect l="0" t="0" r="r" b="b"/>
              <a:pathLst>
                <a:path w="11" h="8">
                  <a:moveTo>
                    <a:pt x="11" y="1"/>
                  </a:moveTo>
                  <a:cubicBezTo>
                    <a:pt x="8" y="8"/>
                    <a:pt x="5" y="8"/>
                    <a:pt x="5" y="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61" name="Freeform 1061"/>
            <p:cNvSpPr>
              <a:spLocks/>
            </p:cNvSpPr>
            <p:nvPr/>
          </p:nvSpPr>
          <p:spPr bwMode="auto">
            <a:xfrm>
              <a:off x="2168" y="1088"/>
              <a:ext cx="3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31"/>
                </a:cxn>
              </a:cxnLst>
              <a:rect l="0" t="0" r="r" b="b"/>
              <a:pathLst>
                <a:path w="17" h="31">
                  <a:moveTo>
                    <a:pt x="0" y="0"/>
                  </a:moveTo>
                  <a:cubicBezTo>
                    <a:pt x="0" y="14"/>
                    <a:pt x="14" y="17"/>
                    <a:pt x="17" y="3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62" name="Freeform 1062"/>
            <p:cNvSpPr>
              <a:spLocks/>
            </p:cNvSpPr>
            <p:nvPr/>
          </p:nvSpPr>
          <p:spPr bwMode="auto">
            <a:xfrm>
              <a:off x="2127" y="1149"/>
              <a:ext cx="61" cy="27"/>
            </a:xfrm>
            <a:custGeom>
              <a:avLst/>
              <a:gdLst/>
              <a:ahLst/>
              <a:cxnLst>
                <a:cxn ang="0">
                  <a:pos x="31" y="11"/>
                </a:cxn>
                <a:cxn ang="0">
                  <a:pos x="0" y="5"/>
                </a:cxn>
              </a:cxnLst>
              <a:rect l="0" t="0" r="r" b="b"/>
              <a:pathLst>
                <a:path w="31" h="13">
                  <a:moveTo>
                    <a:pt x="31" y="11"/>
                  </a:moveTo>
                  <a:cubicBezTo>
                    <a:pt x="14" y="13"/>
                    <a:pt x="3" y="0"/>
                    <a:pt x="0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63" name="Freeform 1063"/>
            <p:cNvSpPr>
              <a:spLocks/>
            </p:cNvSpPr>
            <p:nvPr/>
          </p:nvSpPr>
          <p:spPr bwMode="auto">
            <a:xfrm>
              <a:off x="2123" y="1126"/>
              <a:ext cx="33" cy="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19"/>
                </a:cxn>
              </a:cxnLst>
              <a:rect l="0" t="0" r="r" b="b"/>
              <a:pathLst>
                <a:path w="17" h="19">
                  <a:moveTo>
                    <a:pt x="0" y="0"/>
                  </a:moveTo>
                  <a:cubicBezTo>
                    <a:pt x="8" y="6"/>
                    <a:pt x="15" y="13"/>
                    <a:pt x="17" y="19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64" name="Freeform 1064"/>
            <p:cNvSpPr>
              <a:spLocks/>
            </p:cNvSpPr>
            <p:nvPr/>
          </p:nvSpPr>
          <p:spPr bwMode="auto">
            <a:xfrm>
              <a:off x="2139" y="1113"/>
              <a:ext cx="6" cy="2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0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cubicBezTo>
                    <a:pt x="2" y="3"/>
                    <a:pt x="3" y="7"/>
                    <a:pt x="0" y="1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65" name="Freeform 1065"/>
            <p:cNvSpPr>
              <a:spLocks/>
            </p:cNvSpPr>
            <p:nvPr/>
          </p:nvSpPr>
          <p:spPr bwMode="auto">
            <a:xfrm>
              <a:off x="2164" y="1113"/>
              <a:ext cx="18" cy="9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0" y="0"/>
                </a:cxn>
              </a:cxnLst>
              <a:rect l="0" t="0" r="r" b="b"/>
              <a:pathLst>
                <a:path w="9" h="4">
                  <a:moveTo>
                    <a:pt x="9" y="4"/>
                  </a:moveTo>
                  <a:cubicBezTo>
                    <a:pt x="6" y="3"/>
                    <a:pt x="3" y="4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66" name="Freeform 1066"/>
            <p:cNvSpPr>
              <a:spLocks/>
            </p:cNvSpPr>
            <p:nvPr/>
          </p:nvSpPr>
          <p:spPr bwMode="auto">
            <a:xfrm>
              <a:off x="2309" y="881"/>
              <a:ext cx="114" cy="53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58" y="9"/>
                </a:cxn>
                <a:cxn ang="0">
                  <a:pos x="28" y="8"/>
                </a:cxn>
                <a:cxn ang="0">
                  <a:pos x="3" y="22"/>
                </a:cxn>
              </a:cxnLst>
              <a:rect l="0" t="0" r="r" b="b"/>
              <a:pathLst>
                <a:path w="58" h="25">
                  <a:moveTo>
                    <a:pt x="0" y="25"/>
                  </a:moveTo>
                  <a:cubicBezTo>
                    <a:pt x="15" y="15"/>
                    <a:pt x="40" y="9"/>
                    <a:pt x="58" y="9"/>
                  </a:cubicBezTo>
                  <a:cubicBezTo>
                    <a:pt x="54" y="0"/>
                    <a:pt x="35" y="6"/>
                    <a:pt x="28" y="8"/>
                  </a:cubicBezTo>
                  <a:cubicBezTo>
                    <a:pt x="19" y="10"/>
                    <a:pt x="9" y="14"/>
                    <a:pt x="3" y="22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67" name="Freeform 1067"/>
            <p:cNvSpPr>
              <a:spLocks/>
            </p:cNvSpPr>
            <p:nvPr/>
          </p:nvSpPr>
          <p:spPr bwMode="auto">
            <a:xfrm>
              <a:off x="2182" y="946"/>
              <a:ext cx="70" cy="67"/>
            </a:xfrm>
            <a:custGeom>
              <a:avLst/>
              <a:gdLst/>
              <a:ahLst/>
              <a:cxnLst>
                <a:cxn ang="0">
                  <a:pos x="3" y="31"/>
                </a:cxn>
                <a:cxn ang="0">
                  <a:pos x="14" y="17"/>
                </a:cxn>
                <a:cxn ang="0">
                  <a:pos x="36" y="9"/>
                </a:cxn>
                <a:cxn ang="0">
                  <a:pos x="1" y="32"/>
                </a:cxn>
              </a:cxnLst>
              <a:rect l="0" t="0" r="r" b="b"/>
              <a:pathLst>
                <a:path w="36" h="32">
                  <a:moveTo>
                    <a:pt x="3" y="31"/>
                  </a:moveTo>
                  <a:cubicBezTo>
                    <a:pt x="1" y="26"/>
                    <a:pt x="10" y="19"/>
                    <a:pt x="14" y="17"/>
                  </a:cubicBezTo>
                  <a:cubicBezTo>
                    <a:pt x="20" y="12"/>
                    <a:pt x="29" y="9"/>
                    <a:pt x="36" y="9"/>
                  </a:cubicBezTo>
                  <a:cubicBezTo>
                    <a:pt x="22" y="0"/>
                    <a:pt x="0" y="16"/>
                    <a:pt x="1" y="32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68" name="Freeform 1068"/>
            <p:cNvSpPr>
              <a:spLocks/>
            </p:cNvSpPr>
            <p:nvPr/>
          </p:nvSpPr>
          <p:spPr bwMode="auto">
            <a:xfrm>
              <a:off x="2070" y="1055"/>
              <a:ext cx="59" cy="56"/>
            </a:xfrm>
            <a:custGeom>
              <a:avLst/>
              <a:gdLst/>
              <a:ahLst/>
              <a:cxnLst>
                <a:cxn ang="0">
                  <a:pos x="4" y="27"/>
                </a:cxn>
                <a:cxn ang="0">
                  <a:pos x="12" y="10"/>
                </a:cxn>
                <a:cxn ang="0">
                  <a:pos x="30" y="2"/>
                </a:cxn>
                <a:cxn ang="0">
                  <a:pos x="7" y="25"/>
                </a:cxn>
              </a:cxnLst>
              <a:rect l="0" t="0" r="r" b="b"/>
              <a:pathLst>
                <a:path w="30" h="27">
                  <a:moveTo>
                    <a:pt x="4" y="27"/>
                  </a:moveTo>
                  <a:cubicBezTo>
                    <a:pt x="7" y="21"/>
                    <a:pt x="7" y="15"/>
                    <a:pt x="12" y="10"/>
                  </a:cubicBezTo>
                  <a:cubicBezTo>
                    <a:pt x="16" y="6"/>
                    <a:pt x="24" y="3"/>
                    <a:pt x="30" y="2"/>
                  </a:cubicBezTo>
                  <a:cubicBezTo>
                    <a:pt x="15" y="0"/>
                    <a:pt x="0" y="7"/>
                    <a:pt x="7" y="25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69" name="Freeform 1069"/>
            <p:cNvSpPr>
              <a:spLocks/>
            </p:cNvSpPr>
            <p:nvPr/>
          </p:nvSpPr>
          <p:spPr bwMode="auto">
            <a:xfrm>
              <a:off x="2260" y="965"/>
              <a:ext cx="2" cy="12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0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70" name="Freeform 1070"/>
            <p:cNvSpPr>
              <a:spLocks/>
            </p:cNvSpPr>
            <p:nvPr/>
          </p:nvSpPr>
          <p:spPr bwMode="auto">
            <a:xfrm>
              <a:off x="2423" y="906"/>
              <a:ext cx="20" cy="21"/>
            </a:xfrm>
            <a:custGeom>
              <a:avLst/>
              <a:gdLst/>
              <a:ahLst/>
              <a:cxnLst>
                <a:cxn ang="0">
                  <a:pos x="6" y="9"/>
                </a:cxn>
                <a:cxn ang="0">
                  <a:pos x="6" y="0"/>
                </a:cxn>
                <a:cxn ang="0">
                  <a:pos x="2" y="10"/>
                </a:cxn>
              </a:cxnLst>
              <a:rect l="0" t="0" r="r" b="b"/>
              <a:pathLst>
                <a:path w="10" h="10">
                  <a:moveTo>
                    <a:pt x="6" y="9"/>
                  </a:moveTo>
                  <a:cubicBezTo>
                    <a:pt x="7" y="7"/>
                    <a:pt x="10" y="0"/>
                    <a:pt x="6" y="0"/>
                  </a:cubicBezTo>
                  <a:cubicBezTo>
                    <a:pt x="1" y="0"/>
                    <a:pt x="0" y="7"/>
                    <a:pt x="2" y="1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71" name="Freeform 1071"/>
            <p:cNvSpPr>
              <a:spLocks/>
            </p:cNvSpPr>
            <p:nvPr/>
          </p:nvSpPr>
          <p:spPr bwMode="auto">
            <a:xfrm>
              <a:off x="2405" y="973"/>
              <a:ext cx="8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2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3" y="1"/>
                    <a:pt x="4" y="2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72" name="Freeform 1072"/>
            <p:cNvSpPr>
              <a:spLocks/>
            </p:cNvSpPr>
            <p:nvPr/>
          </p:nvSpPr>
          <p:spPr bwMode="auto">
            <a:xfrm>
              <a:off x="2354" y="1005"/>
              <a:ext cx="4" cy="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73" name="Freeform 1073"/>
            <p:cNvSpPr>
              <a:spLocks/>
            </p:cNvSpPr>
            <p:nvPr/>
          </p:nvSpPr>
          <p:spPr bwMode="auto">
            <a:xfrm>
              <a:off x="2331" y="975"/>
              <a:ext cx="6" cy="7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74" name="Freeform 1074"/>
            <p:cNvSpPr>
              <a:spLocks/>
            </p:cNvSpPr>
            <p:nvPr/>
          </p:nvSpPr>
          <p:spPr bwMode="auto">
            <a:xfrm>
              <a:off x="2272" y="1044"/>
              <a:ext cx="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0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75" name="Freeform 1075"/>
            <p:cNvSpPr>
              <a:spLocks/>
            </p:cNvSpPr>
            <p:nvPr/>
          </p:nvSpPr>
          <p:spPr bwMode="auto">
            <a:xfrm>
              <a:off x="2205" y="1042"/>
              <a:ext cx="18" cy="1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" y="7"/>
                </a:cxn>
                <a:cxn ang="0">
                  <a:pos x="9" y="4"/>
                </a:cxn>
              </a:cxnLst>
              <a:rect l="0" t="0" r="r" b="b"/>
              <a:pathLst>
                <a:path w="9" h="7">
                  <a:moveTo>
                    <a:pt x="3" y="0"/>
                  </a:moveTo>
                  <a:cubicBezTo>
                    <a:pt x="0" y="3"/>
                    <a:pt x="1" y="7"/>
                    <a:pt x="5" y="7"/>
                  </a:cubicBezTo>
                  <a:cubicBezTo>
                    <a:pt x="8" y="6"/>
                    <a:pt x="9" y="6"/>
                    <a:pt x="9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76" name="Freeform 1076"/>
            <p:cNvSpPr>
              <a:spLocks/>
            </p:cNvSpPr>
            <p:nvPr/>
          </p:nvSpPr>
          <p:spPr bwMode="auto">
            <a:xfrm>
              <a:off x="2186" y="1026"/>
              <a:ext cx="14" cy="2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0" y="1"/>
                </a:cxn>
              </a:cxnLst>
              <a:rect l="0" t="0" r="r" b="b"/>
              <a:pathLst>
                <a:path w="7" h="1">
                  <a:moveTo>
                    <a:pt x="7" y="1"/>
                  </a:moveTo>
                  <a:cubicBezTo>
                    <a:pt x="4" y="1"/>
                    <a:pt x="2" y="0"/>
                    <a:pt x="0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77" name="Freeform 1077"/>
            <p:cNvSpPr>
              <a:spLocks/>
            </p:cNvSpPr>
            <p:nvPr/>
          </p:nvSpPr>
          <p:spPr bwMode="auto">
            <a:xfrm>
              <a:off x="2151" y="1057"/>
              <a:ext cx="4" cy="15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0" y="0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cubicBezTo>
                    <a:pt x="1" y="5"/>
                    <a:pt x="0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78" name="Freeform 1078"/>
            <p:cNvSpPr>
              <a:spLocks/>
            </p:cNvSpPr>
            <p:nvPr/>
          </p:nvSpPr>
          <p:spPr bwMode="auto">
            <a:xfrm>
              <a:off x="2166" y="1094"/>
              <a:ext cx="8" cy="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4" y="0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2" y="0"/>
                    <a:pt x="4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79" name="Freeform 1079"/>
            <p:cNvSpPr>
              <a:spLocks/>
            </p:cNvSpPr>
            <p:nvPr/>
          </p:nvSpPr>
          <p:spPr bwMode="auto">
            <a:xfrm>
              <a:off x="2182" y="1172"/>
              <a:ext cx="1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80" name="Freeform 1080"/>
            <p:cNvSpPr>
              <a:spLocks/>
            </p:cNvSpPr>
            <p:nvPr/>
          </p:nvSpPr>
          <p:spPr bwMode="auto">
            <a:xfrm>
              <a:off x="2133" y="1155"/>
              <a:ext cx="1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81" name="Freeform 1081"/>
            <p:cNvSpPr>
              <a:spLocks/>
            </p:cNvSpPr>
            <p:nvPr/>
          </p:nvSpPr>
          <p:spPr bwMode="auto">
            <a:xfrm>
              <a:off x="2084" y="1130"/>
              <a:ext cx="10" cy="2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0" y="0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82" name="Freeform 1082"/>
            <p:cNvSpPr>
              <a:spLocks/>
            </p:cNvSpPr>
            <p:nvPr/>
          </p:nvSpPr>
          <p:spPr bwMode="auto">
            <a:xfrm>
              <a:off x="2049" y="1186"/>
              <a:ext cx="19" cy="19"/>
            </a:xfrm>
            <a:custGeom>
              <a:avLst/>
              <a:gdLst/>
              <a:ahLst/>
              <a:cxnLst>
                <a:cxn ang="0">
                  <a:pos x="10" y="7"/>
                </a:cxn>
                <a:cxn ang="0">
                  <a:pos x="5" y="1"/>
                </a:cxn>
                <a:cxn ang="0">
                  <a:pos x="7" y="9"/>
                </a:cxn>
              </a:cxnLst>
              <a:rect l="0" t="0" r="r" b="b"/>
              <a:pathLst>
                <a:path w="10" h="9">
                  <a:moveTo>
                    <a:pt x="10" y="7"/>
                  </a:moveTo>
                  <a:cubicBezTo>
                    <a:pt x="9" y="5"/>
                    <a:pt x="7" y="0"/>
                    <a:pt x="5" y="1"/>
                  </a:cubicBezTo>
                  <a:cubicBezTo>
                    <a:pt x="0" y="2"/>
                    <a:pt x="6" y="7"/>
                    <a:pt x="7" y="9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83" name="Freeform 1083"/>
            <p:cNvSpPr>
              <a:spLocks/>
            </p:cNvSpPr>
            <p:nvPr/>
          </p:nvSpPr>
          <p:spPr bwMode="auto">
            <a:xfrm>
              <a:off x="2070" y="1222"/>
              <a:ext cx="16" cy="2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3"/>
                </a:cxn>
                <a:cxn ang="0">
                  <a:pos x="2" y="10"/>
                </a:cxn>
              </a:cxnLst>
              <a:rect l="0" t="0" r="r" b="b"/>
              <a:pathLst>
                <a:path w="8" h="10">
                  <a:moveTo>
                    <a:pt x="0" y="5"/>
                  </a:moveTo>
                  <a:cubicBezTo>
                    <a:pt x="1" y="3"/>
                    <a:pt x="4" y="0"/>
                    <a:pt x="6" y="3"/>
                  </a:cubicBezTo>
                  <a:cubicBezTo>
                    <a:pt x="8" y="5"/>
                    <a:pt x="4" y="10"/>
                    <a:pt x="2" y="1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84" name="Freeform 1084"/>
            <p:cNvSpPr>
              <a:spLocks/>
            </p:cNvSpPr>
            <p:nvPr/>
          </p:nvSpPr>
          <p:spPr bwMode="auto">
            <a:xfrm>
              <a:off x="2113" y="1224"/>
              <a:ext cx="8" cy="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1" y="2"/>
                    <a:pt x="0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85" name="Freeform 1085"/>
            <p:cNvSpPr>
              <a:spLocks/>
            </p:cNvSpPr>
            <p:nvPr/>
          </p:nvSpPr>
          <p:spPr bwMode="auto">
            <a:xfrm>
              <a:off x="2013" y="1270"/>
              <a:ext cx="10" cy="2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0" y="0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86" name="Freeform 1086"/>
            <p:cNvSpPr>
              <a:spLocks/>
            </p:cNvSpPr>
            <p:nvPr/>
          </p:nvSpPr>
          <p:spPr bwMode="auto">
            <a:xfrm>
              <a:off x="2076" y="1297"/>
              <a:ext cx="6" cy="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" y="0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1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87" name="Freeform 1087"/>
            <p:cNvSpPr>
              <a:spLocks/>
            </p:cNvSpPr>
            <p:nvPr/>
          </p:nvSpPr>
          <p:spPr bwMode="auto">
            <a:xfrm>
              <a:off x="2102" y="1306"/>
              <a:ext cx="6" cy="10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0" y="0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88" name="Freeform 1088"/>
            <p:cNvSpPr>
              <a:spLocks/>
            </p:cNvSpPr>
            <p:nvPr/>
          </p:nvSpPr>
          <p:spPr bwMode="auto">
            <a:xfrm>
              <a:off x="2057" y="1372"/>
              <a:ext cx="7" cy="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3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89" name="Freeform 1089"/>
            <p:cNvSpPr>
              <a:spLocks/>
            </p:cNvSpPr>
            <p:nvPr/>
          </p:nvSpPr>
          <p:spPr bwMode="auto">
            <a:xfrm>
              <a:off x="2027" y="1372"/>
              <a:ext cx="20" cy="1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7" y="8"/>
                </a:cxn>
                <a:cxn ang="0">
                  <a:pos x="1" y="1"/>
                </a:cxn>
              </a:cxnLst>
              <a:rect l="0" t="0" r="r" b="b"/>
              <a:pathLst>
                <a:path w="10" h="9">
                  <a:moveTo>
                    <a:pt x="6" y="0"/>
                  </a:moveTo>
                  <a:cubicBezTo>
                    <a:pt x="7" y="2"/>
                    <a:pt x="10" y="6"/>
                    <a:pt x="7" y="8"/>
                  </a:cubicBezTo>
                  <a:cubicBezTo>
                    <a:pt x="4" y="9"/>
                    <a:pt x="0" y="3"/>
                    <a:pt x="1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90" name="Freeform 1090"/>
            <p:cNvSpPr>
              <a:spLocks/>
            </p:cNvSpPr>
            <p:nvPr/>
          </p:nvSpPr>
          <p:spPr bwMode="auto">
            <a:xfrm>
              <a:off x="2000" y="1358"/>
              <a:ext cx="6" cy="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" y="0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91" name="Freeform 1091"/>
            <p:cNvSpPr>
              <a:spLocks/>
            </p:cNvSpPr>
            <p:nvPr/>
          </p:nvSpPr>
          <p:spPr bwMode="auto">
            <a:xfrm>
              <a:off x="2006" y="1418"/>
              <a:ext cx="7" cy="1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" y="0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1" y="3"/>
                    <a:pt x="3" y="1"/>
                    <a:pt x="4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92" name="Freeform 1092"/>
            <p:cNvSpPr>
              <a:spLocks/>
            </p:cNvSpPr>
            <p:nvPr/>
          </p:nvSpPr>
          <p:spPr bwMode="auto">
            <a:xfrm>
              <a:off x="2027" y="1435"/>
              <a:ext cx="2" cy="13"/>
            </a:xfrm>
            <a:custGeom>
              <a:avLst/>
              <a:gdLst/>
              <a:ahLst/>
              <a:cxnLst>
                <a:cxn ang="0">
                  <a:pos x="1" y="6"/>
                </a:cxn>
                <a:cxn ang="0">
                  <a:pos x="0" y="0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93" name="Freeform 1093"/>
            <p:cNvSpPr>
              <a:spLocks/>
            </p:cNvSpPr>
            <p:nvPr/>
          </p:nvSpPr>
          <p:spPr bwMode="auto">
            <a:xfrm>
              <a:off x="1976" y="1423"/>
              <a:ext cx="2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4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0" y="3"/>
                    <a:pt x="1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94" name="Freeform 1094"/>
            <p:cNvSpPr>
              <a:spLocks/>
            </p:cNvSpPr>
            <p:nvPr/>
          </p:nvSpPr>
          <p:spPr bwMode="auto">
            <a:xfrm>
              <a:off x="1978" y="1318"/>
              <a:ext cx="8" cy="11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0" y="0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cubicBezTo>
                    <a:pt x="3" y="3"/>
                    <a:pt x="1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95" name="Freeform 1095"/>
            <p:cNvSpPr>
              <a:spLocks/>
            </p:cNvSpPr>
            <p:nvPr/>
          </p:nvSpPr>
          <p:spPr bwMode="auto">
            <a:xfrm>
              <a:off x="1927" y="1389"/>
              <a:ext cx="24" cy="29"/>
            </a:xfrm>
            <a:custGeom>
              <a:avLst/>
              <a:gdLst/>
              <a:ahLst/>
              <a:cxnLst>
                <a:cxn ang="0">
                  <a:pos x="11" y="3"/>
                </a:cxn>
                <a:cxn ang="0">
                  <a:pos x="12" y="9"/>
                </a:cxn>
              </a:cxnLst>
              <a:rect l="0" t="0" r="r" b="b"/>
              <a:pathLst>
                <a:path w="12" h="14">
                  <a:moveTo>
                    <a:pt x="11" y="3"/>
                  </a:moveTo>
                  <a:cubicBezTo>
                    <a:pt x="0" y="0"/>
                    <a:pt x="5" y="14"/>
                    <a:pt x="12" y="9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96" name="Freeform 1096"/>
            <p:cNvSpPr>
              <a:spLocks/>
            </p:cNvSpPr>
            <p:nvPr/>
          </p:nvSpPr>
          <p:spPr bwMode="auto">
            <a:xfrm>
              <a:off x="2108" y="1245"/>
              <a:ext cx="1" cy="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8"/>
                </a:cxn>
              </a:cxnLst>
              <a:rect l="0" t="0" r="r" b="b"/>
              <a:pathLst>
                <a:path w="1" h="8">
                  <a:moveTo>
                    <a:pt x="0" y="0"/>
                  </a:moveTo>
                  <a:cubicBezTo>
                    <a:pt x="1" y="3"/>
                    <a:pt x="0" y="5"/>
                    <a:pt x="0" y="8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97" name="Freeform 1097"/>
            <p:cNvSpPr>
              <a:spLocks/>
            </p:cNvSpPr>
            <p:nvPr/>
          </p:nvSpPr>
          <p:spPr bwMode="auto">
            <a:xfrm>
              <a:off x="1941" y="1477"/>
              <a:ext cx="18" cy="1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" y="1"/>
                </a:cxn>
                <a:cxn ang="0">
                  <a:pos x="3" y="9"/>
                </a:cxn>
              </a:cxnLst>
              <a:rect l="0" t="0" r="r" b="b"/>
              <a:pathLst>
                <a:path w="9" h="9">
                  <a:moveTo>
                    <a:pt x="0" y="5"/>
                  </a:moveTo>
                  <a:cubicBezTo>
                    <a:pt x="1" y="3"/>
                    <a:pt x="3" y="0"/>
                    <a:pt x="5" y="1"/>
                  </a:cubicBezTo>
                  <a:cubicBezTo>
                    <a:pt x="9" y="3"/>
                    <a:pt x="6" y="8"/>
                    <a:pt x="3" y="9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98" name="Freeform 1098"/>
            <p:cNvSpPr>
              <a:spLocks/>
            </p:cNvSpPr>
            <p:nvPr/>
          </p:nvSpPr>
          <p:spPr bwMode="auto">
            <a:xfrm>
              <a:off x="1976" y="1494"/>
              <a:ext cx="10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6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2" y="0"/>
                    <a:pt x="4" y="4"/>
                    <a:pt x="5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299" name="Freeform 1099"/>
            <p:cNvSpPr>
              <a:spLocks/>
            </p:cNvSpPr>
            <p:nvPr/>
          </p:nvSpPr>
          <p:spPr bwMode="auto">
            <a:xfrm>
              <a:off x="1980" y="1479"/>
              <a:ext cx="6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" y="0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00" name="Freeform 1100"/>
            <p:cNvSpPr>
              <a:spLocks/>
            </p:cNvSpPr>
            <p:nvPr/>
          </p:nvSpPr>
          <p:spPr bwMode="auto">
            <a:xfrm>
              <a:off x="1900" y="1456"/>
              <a:ext cx="19" cy="23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2" y="2"/>
                </a:cxn>
                <a:cxn ang="0">
                  <a:pos x="5" y="11"/>
                </a:cxn>
              </a:cxnLst>
              <a:rect l="0" t="0" r="r" b="b"/>
              <a:pathLst>
                <a:path w="10" h="11">
                  <a:moveTo>
                    <a:pt x="10" y="5"/>
                  </a:moveTo>
                  <a:cubicBezTo>
                    <a:pt x="9" y="2"/>
                    <a:pt x="4" y="0"/>
                    <a:pt x="2" y="2"/>
                  </a:cubicBezTo>
                  <a:cubicBezTo>
                    <a:pt x="0" y="5"/>
                    <a:pt x="3" y="9"/>
                    <a:pt x="5" y="1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01" name="Freeform 1101"/>
            <p:cNvSpPr>
              <a:spLocks/>
            </p:cNvSpPr>
            <p:nvPr/>
          </p:nvSpPr>
          <p:spPr bwMode="auto">
            <a:xfrm>
              <a:off x="1884" y="1617"/>
              <a:ext cx="26" cy="27"/>
            </a:xfrm>
            <a:custGeom>
              <a:avLst/>
              <a:gdLst/>
              <a:ahLst/>
              <a:cxnLst>
                <a:cxn ang="0">
                  <a:pos x="13" y="3"/>
                </a:cxn>
                <a:cxn ang="0">
                  <a:pos x="5" y="11"/>
                </a:cxn>
                <a:cxn ang="0">
                  <a:pos x="9" y="0"/>
                </a:cxn>
              </a:cxnLst>
              <a:rect l="0" t="0" r="r" b="b"/>
              <a:pathLst>
                <a:path w="13" h="13">
                  <a:moveTo>
                    <a:pt x="13" y="3"/>
                  </a:moveTo>
                  <a:cubicBezTo>
                    <a:pt x="13" y="6"/>
                    <a:pt x="8" y="13"/>
                    <a:pt x="5" y="11"/>
                  </a:cubicBezTo>
                  <a:cubicBezTo>
                    <a:pt x="0" y="8"/>
                    <a:pt x="7" y="2"/>
                    <a:pt x="9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02" name="Freeform 1102"/>
            <p:cNvSpPr>
              <a:spLocks/>
            </p:cNvSpPr>
            <p:nvPr/>
          </p:nvSpPr>
          <p:spPr bwMode="auto">
            <a:xfrm>
              <a:off x="1953" y="1617"/>
              <a:ext cx="15" cy="2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7" y="5"/>
                </a:cxn>
                <a:cxn ang="0">
                  <a:pos x="5" y="0"/>
                </a:cxn>
              </a:cxnLst>
              <a:rect l="0" t="0" r="r" b="b"/>
              <a:pathLst>
                <a:path w="8" h="10">
                  <a:moveTo>
                    <a:pt x="0" y="5"/>
                  </a:moveTo>
                  <a:cubicBezTo>
                    <a:pt x="2" y="7"/>
                    <a:pt x="6" y="10"/>
                    <a:pt x="7" y="5"/>
                  </a:cubicBezTo>
                  <a:cubicBezTo>
                    <a:pt x="8" y="3"/>
                    <a:pt x="4" y="1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03" name="Freeform 1103"/>
            <p:cNvSpPr>
              <a:spLocks/>
            </p:cNvSpPr>
            <p:nvPr/>
          </p:nvSpPr>
          <p:spPr bwMode="auto">
            <a:xfrm>
              <a:off x="1980" y="1657"/>
              <a:ext cx="14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6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3" y="2"/>
                    <a:pt x="4" y="5"/>
                    <a:pt x="7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04" name="Freeform 1104"/>
            <p:cNvSpPr>
              <a:spLocks/>
            </p:cNvSpPr>
            <p:nvPr/>
          </p:nvSpPr>
          <p:spPr bwMode="auto">
            <a:xfrm>
              <a:off x="2000" y="1815"/>
              <a:ext cx="2" cy="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4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05" name="Freeform 1105"/>
            <p:cNvSpPr>
              <a:spLocks/>
            </p:cNvSpPr>
            <p:nvPr/>
          </p:nvSpPr>
          <p:spPr bwMode="auto">
            <a:xfrm>
              <a:off x="1886" y="1843"/>
              <a:ext cx="2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5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4"/>
                    <a:pt x="1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06" name="Freeform 1106"/>
            <p:cNvSpPr>
              <a:spLocks/>
            </p:cNvSpPr>
            <p:nvPr/>
          </p:nvSpPr>
          <p:spPr bwMode="auto">
            <a:xfrm>
              <a:off x="1915" y="1843"/>
              <a:ext cx="8" cy="16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4" y="0"/>
                </a:cxn>
              </a:cxnLst>
              <a:rect l="0" t="0" r="r" b="b"/>
              <a:pathLst>
                <a:path w="4" h="8">
                  <a:moveTo>
                    <a:pt x="0" y="8"/>
                  </a:moveTo>
                  <a:cubicBezTo>
                    <a:pt x="1" y="5"/>
                    <a:pt x="2" y="2"/>
                    <a:pt x="4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07" name="Freeform 1107"/>
            <p:cNvSpPr>
              <a:spLocks/>
            </p:cNvSpPr>
            <p:nvPr/>
          </p:nvSpPr>
          <p:spPr bwMode="auto">
            <a:xfrm>
              <a:off x="1955" y="1711"/>
              <a:ext cx="9" cy="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" y="0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3" y="1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08" name="Freeform 1108"/>
            <p:cNvSpPr>
              <a:spLocks/>
            </p:cNvSpPr>
            <p:nvPr/>
          </p:nvSpPr>
          <p:spPr bwMode="auto">
            <a:xfrm>
              <a:off x="1919" y="1705"/>
              <a:ext cx="20" cy="2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1"/>
                </a:cxn>
                <a:cxn ang="0">
                  <a:pos x="4" y="10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1" y="3"/>
                    <a:pt x="3" y="0"/>
                    <a:pt x="6" y="1"/>
                  </a:cubicBezTo>
                  <a:cubicBezTo>
                    <a:pt x="10" y="2"/>
                    <a:pt x="6" y="8"/>
                    <a:pt x="4" y="1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09" name="Freeform 1109"/>
            <p:cNvSpPr>
              <a:spLocks/>
            </p:cNvSpPr>
            <p:nvPr/>
          </p:nvSpPr>
          <p:spPr bwMode="auto">
            <a:xfrm>
              <a:off x="1892" y="1698"/>
              <a:ext cx="6" cy="11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0" y="0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2" y="3"/>
                    <a:pt x="1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10" name="Freeform 1110"/>
            <p:cNvSpPr>
              <a:spLocks/>
            </p:cNvSpPr>
            <p:nvPr/>
          </p:nvSpPr>
          <p:spPr bwMode="auto">
            <a:xfrm>
              <a:off x="1841" y="1801"/>
              <a:ext cx="14" cy="21"/>
            </a:xfrm>
            <a:custGeom>
              <a:avLst/>
              <a:gdLst/>
              <a:ahLst/>
              <a:cxnLst>
                <a:cxn ang="0">
                  <a:pos x="7" y="6"/>
                </a:cxn>
                <a:cxn ang="0">
                  <a:pos x="0" y="6"/>
                </a:cxn>
                <a:cxn ang="0">
                  <a:pos x="7" y="0"/>
                </a:cxn>
              </a:cxnLst>
              <a:rect l="0" t="0" r="r" b="b"/>
              <a:pathLst>
                <a:path w="7" h="10">
                  <a:moveTo>
                    <a:pt x="7" y="6"/>
                  </a:moveTo>
                  <a:cubicBezTo>
                    <a:pt x="5" y="7"/>
                    <a:pt x="1" y="10"/>
                    <a:pt x="0" y="6"/>
                  </a:cubicBezTo>
                  <a:cubicBezTo>
                    <a:pt x="0" y="3"/>
                    <a:pt x="5" y="1"/>
                    <a:pt x="7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11" name="Freeform 1111"/>
            <p:cNvSpPr>
              <a:spLocks/>
            </p:cNvSpPr>
            <p:nvPr/>
          </p:nvSpPr>
          <p:spPr bwMode="auto">
            <a:xfrm>
              <a:off x="1890" y="1905"/>
              <a:ext cx="20" cy="21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6" y="1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0" y="7"/>
                  </a:moveTo>
                  <a:cubicBezTo>
                    <a:pt x="1" y="5"/>
                    <a:pt x="3" y="0"/>
                    <a:pt x="6" y="1"/>
                  </a:cubicBezTo>
                  <a:cubicBezTo>
                    <a:pt x="10" y="2"/>
                    <a:pt x="7" y="8"/>
                    <a:pt x="5" y="1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12" name="Freeform 1112"/>
            <p:cNvSpPr>
              <a:spLocks/>
            </p:cNvSpPr>
            <p:nvPr/>
          </p:nvSpPr>
          <p:spPr bwMode="auto">
            <a:xfrm>
              <a:off x="1933" y="1922"/>
              <a:ext cx="2" cy="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9"/>
                </a:cxn>
              </a:cxnLst>
              <a:rect l="0" t="0" r="r" b="b"/>
              <a:pathLst>
                <a:path w="1" h="9">
                  <a:moveTo>
                    <a:pt x="0" y="0"/>
                  </a:moveTo>
                  <a:cubicBezTo>
                    <a:pt x="0" y="3"/>
                    <a:pt x="1" y="6"/>
                    <a:pt x="1" y="9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13" name="Freeform 1113"/>
            <p:cNvSpPr>
              <a:spLocks/>
            </p:cNvSpPr>
            <p:nvPr/>
          </p:nvSpPr>
          <p:spPr bwMode="auto">
            <a:xfrm>
              <a:off x="1959" y="1918"/>
              <a:ext cx="9" cy="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6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3" y="2"/>
                    <a:pt x="1" y="3"/>
                    <a:pt x="0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14" name="Freeform 1114"/>
            <p:cNvSpPr>
              <a:spLocks/>
            </p:cNvSpPr>
            <p:nvPr/>
          </p:nvSpPr>
          <p:spPr bwMode="auto">
            <a:xfrm>
              <a:off x="1923" y="2062"/>
              <a:ext cx="20" cy="19"/>
            </a:xfrm>
            <a:custGeom>
              <a:avLst/>
              <a:gdLst/>
              <a:ahLst/>
              <a:cxnLst>
                <a:cxn ang="0">
                  <a:pos x="2" y="9"/>
                </a:cxn>
                <a:cxn ang="0">
                  <a:pos x="4" y="1"/>
                </a:cxn>
                <a:cxn ang="0">
                  <a:pos x="10" y="8"/>
                </a:cxn>
              </a:cxnLst>
              <a:rect l="0" t="0" r="r" b="b"/>
              <a:pathLst>
                <a:path w="10" h="9">
                  <a:moveTo>
                    <a:pt x="2" y="9"/>
                  </a:moveTo>
                  <a:cubicBezTo>
                    <a:pt x="0" y="7"/>
                    <a:pt x="0" y="2"/>
                    <a:pt x="4" y="1"/>
                  </a:cubicBezTo>
                  <a:cubicBezTo>
                    <a:pt x="7" y="0"/>
                    <a:pt x="10" y="5"/>
                    <a:pt x="10" y="8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15" name="Freeform 1115"/>
            <p:cNvSpPr>
              <a:spLocks/>
            </p:cNvSpPr>
            <p:nvPr/>
          </p:nvSpPr>
          <p:spPr bwMode="auto">
            <a:xfrm>
              <a:off x="1867" y="2062"/>
              <a:ext cx="23" cy="19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4" y="7"/>
                </a:cxn>
                <a:cxn ang="0">
                  <a:pos x="7" y="0"/>
                </a:cxn>
              </a:cxnLst>
              <a:rect l="0" t="0" r="r" b="b"/>
              <a:pathLst>
                <a:path w="12" h="9">
                  <a:moveTo>
                    <a:pt x="12" y="1"/>
                  </a:moveTo>
                  <a:cubicBezTo>
                    <a:pt x="10" y="3"/>
                    <a:pt x="7" y="9"/>
                    <a:pt x="4" y="7"/>
                  </a:cubicBezTo>
                  <a:cubicBezTo>
                    <a:pt x="0" y="5"/>
                    <a:pt x="5" y="1"/>
                    <a:pt x="7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16" name="Freeform 1116"/>
            <p:cNvSpPr>
              <a:spLocks/>
            </p:cNvSpPr>
            <p:nvPr/>
          </p:nvSpPr>
          <p:spPr bwMode="auto">
            <a:xfrm>
              <a:off x="1874" y="2052"/>
              <a:ext cx="1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5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3" y="1"/>
                    <a:pt x="3" y="4"/>
                    <a:pt x="7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17" name="Freeform 1117"/>
            <p:cNvSpPr>
              <a:spLocks/>
            </p:cNvSpPr>
            <p:nvPr/>
          </p:nvSpPr>
          <p:spPr bwMode="auto">
            <a:xfrm>
              <a:off x="1874" y="1987"/>
              <a:ext cx="6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4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2" y="2"/>
                    <a:pt x="3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18" name="Freeform 1118"/>
            <p:cNvSpPr>
              <a:spLocks/>
            </p:cNvSpPr>
            <p:nvPr/>
          </p:nvSpPr>
          <p:spPr bwMode="auto">
            <a:xfrm>
              <a:off x="1933" y="2018"/>
              <a:ext cx="31" cy="27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" y="1"/>
                </a:cxn>
              </a:cxnLst>
              <a:rect l="0" t="0" r="r" b="b"/>
              <a:pathLst>
                <a:path w="16" h="13">
                  <a:moveTo>
                    <a:pt x="10" y="0"/>
                  </a:moveTo>
                  <a:cubicBezTo>
                    <a:pt x="16" y="13"/>
                    <a:pt x="0" y="4"/>
                    <a:pt x="3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19" name="Freeform 1119"/>
            <p:cNvSpPr>
              <a:spLocks/>
            </p:cNvSpPr>
            <p:nvPr/>
          </p:nvSpPr>
          <p:spPr bwMode="auto">
            <a:xfrm>
              <a:off x="1868" y="1895"/>
              <a:ext cx="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2"/>
                    <a:pt x="1" y="3"/>
                    <a:pt x="2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20" name="Freeform 1120"/>
            <p:cNvSpPr>
              <a:spLocks/>
            </p:cNvSpPr>
            <p:nvPr/>
          </p:nvSpPr>
          <p:spPr bwMode="auto">
            <a:xfrm>
              <a:off x="1874" y="2445"/>
              <a:ext cx="22" cy="20"/>
            </a:xfrm>
            <a:custGeom>
              <a:avLst/>
              <a:gdLst/>
              <a:ahLst/>
              <a:cxnLst>
                <a:cxn ang="0">
                  <a:pos x="6" y="10"/>
                </a:cxn>
                <a:cxn ang="0">
                  <a:pos x="8" y="1"/>
                </a:cxn>
                <a:cxn ang="0">
                  <a:pos x="0" y="5"/>
                </a:cxn>
              </a:cxnLst>
              <a:rect l="0" t="0" r="r" b="b"/>
              <a:pathLst>
                <a:path w="11" h="10">
                  <a:moveTo>
                    <a:pt x="6" y="10"/>
                  </a:moveTo>
                  <a:cubicBezTo>
                    <a:pt x="6" y="8"/>
                    <a:pt x="11" y="2"/>
                    <a:pt x="8" y="1"/>
                  </a:cubicBezTo>
                  <a:cubicBezTo>
                    <a:pt x="6" y="0"/>
                    <a:pt x="2" y="4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21" name="Freeform 1121"/>
            <p:cNvSpPr>
              <a:spLocks/>
            </p:cNvSpPr>
            <p:nvPr/>
          </p:nvSpPr>
          <p:spPr bwMode="auto">
            <a:xfrm>
              <a:off x="1943" y="2434"/>
              <a:ext cx="6" cy="1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" y="0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3"/>
                    <a:pt x="2" y="1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22" name="Freeform 1122"/>
            <p:cNvSpPr>
              <a:spLocks/>
            </p:cNvSpPr>
            <p:nvPr/>
          </p:nvSpPr>
          <p:spPr bwMode="auto">
            <a:xfrm>
              <a:off x="1966" y="2424"/>
              <a:ext cx="12" cy="4"/>
            </a:xfrm>
            <a:custGeom>
              <a:avLst/>
              <a:gdLst/>
              <a:ahLst/>
              <a:cxnLst>
                <a:cxn ang="0">
                  <a:pos x="6" y="2"/>
                </a:cxn>
                <a:cxn ang="0">
                  <a:pos x="0" y="0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23" name="Freeform 1123"/>
            <p:cNvSpPr>
              <a:spLocks/>
            </p:cNvSpPr>
            <p:nvPr/>
          </p:nvSpPr>
          <p:spPr bwMode="auto">
            <a:xfrm>
              <a:off x="1943" y="2292"/>
              <a:ext cx="8" cy="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1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24" name="Freeform 1124"/>
            <p:cNvSpPr>
              <a:spLocks/>
            </p:cNvSpPr>
            <p:nvPr/>
          </p:nvSpPr>
          <p:spPr bwMode="auto">
            <a:xfrm>
              <a:off x="1906" y="2292"/>
              <a:ext cx="23" cy="19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4" y="2"/>
                </a:cxn>
                <a:cxn ang="0">
                  <a:pos x="10" y="9"/>
                </a:cxn>
              </a:cxnLst>
              <a:rect l="0" t="0" r="r" b="b"/>
              <a:pathLst>
                <a:path w="12" h="9">
                  <a:moveTo>
                    <a:pt x="12" y="3"/>
                  </a:moveTo>
                  <a:cubicBezTo>
                    <a:pt x="10" y="2"/>
                    <a:pt x="7" y="0"/>
                    <a:pt x="4" y="2"/>
                  </a:cubicBezTo>
                  <a:cubicBezTo>
                    <a:pt x="0" y="5"/>
                    <a:pt x="7" y="7"/>
                    <a:pt x="10" y="9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25" name="Freeform 1125"/>
            <p:cNvSpPr>
              <a:spLocks/>
            </p:cNvSpPr>
            <p:nvPr/>
          </p:nvSpPr>
          <p:spPr bwMode="auto">
            <a:xfrm>
              <a:off x="1825" y="2359"/>
              <a:ext cx="10" cy="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" y="0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3"/>
                    <a:pt x="4" y="1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26" name="Freeform 1126"/>
            <p:cNvSpPr>
              <a:spLocks/>
            </p:cNvSpPr>
            <p:nvPr/>
          </p:nvSpPr>
          <p:spPr bwMode="auto">
            <a:xfrm>
              <a:off x="1865" y="2610"/>
              <a:ext cx="19" cy="2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7" y="8"/>
                </a:cxn>
                <a:cxn ang="0">
                  <a:pos x="4" y="0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1" y="7"/>
                    <a:pt x="5" y="10"/>
                    <a:pt x="7" y="8"/>
                  </a:cubicBezTo>
                  <a:cubicBezTo>
                    <a:pt x="10" y="5"/>
                    <a:pt x="5" y="2"/>
                    <a:pt x="4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27" name="Freeform 1127"/>
            <p:cNvSpPr>
              <a:spLocks/>
            </p:cNvSpPr>
            <p:nvPr/>
          </p:nvSpPr>
          <p:spPr bwMode="auto">
            <a:xfrm>
              <a:off x="1870" y="2587"/>
              <a:ext cx="8" cy="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4" y="0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2" y="1"/>
                    <a:pt x="4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28" name="Freeform 1128"/>
            <p:cNvSpPr>
              <a:spLocks/>
            </p:cNvSpPr>
            <p:nvPr/>
          </p:nvSpPr>
          <p:spPr bwMode="auto">
            <a:xfrm>
              <a:off x="1945" y="2505"/>
              <a:ext cx="12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4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1" y="2"/>
                    <a:pt x="3" y="3"/>
                    <a:pt x="6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29" name="Freeform 1129"/>
            <p:cNvSpPr>
              <a:spLocks/>
            </p:cNvSpPr>
            <p:nvPr/>
          </p:nvSpPr>
          <p:spPr bwMode="auto">
            <a:xfrm>
              <a:off x="1972" y="2672"/>
              <a:ext cx="4" cy="2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10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cubicBezTo>
                    <a:pt x="1" y="3"/>
                    <a:pt x="1" y="6"/>
                    <a:pt x="0" y="1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30" name="Freeform 1130"/>
            <p:cNvSpPr>
              <a:spLocks/>
            </p:cNvSpPr>
            <p:nvPr/>
          </p:nvSpPr>
          <p:spPr bwMode="auto">
            <a:xfrm>
              <a:off x="1939" y="2685"/>
              <a:ext cx="12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1" y="2"/>
                    <a:pt x="3" y="4"/>
                    <a:pt x="6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31" name="Freeform 1131"/>
            <p:cNvSpPr>
              <a:spLocks/>
            </p:cNvSpPr>
            <p:nvPr/>
          </p:nvSpPr>
          <p:spPr bwMode="auto">
            <a:xfrm>
              <a:off x="1908" y="2693"/>
              <a:ext cx="25" cy="21"/>
            </a:xfrm>
            <a:custGeom>
              <a:avLst/>
              <a:gdLst/>
              <a:ahLst/>
              <a:cxnLst>
                <a:cxn ang="0">
                  <a:pos x="5" y="10"/>
                </a:cxn>
                <a:cxn ang="0">
                  <a:pos x="11" y="3"/>
                </a:cxn>
                <a:cxn ang="0">
                  <a:pos x="0" y="4"/>
                </a:cxn>
              </a:cxnLst>
              <a:rect l="0" t="0" r="r" b="b"/>
              <a:pathLst>
                <a:path w="13" h="10">
                  <a:moveTo>
                    <a:pt x="5" y="10"/>
                  </a:moveTo>
                  <a:cubicBezTo>
                    <a:pt x="7" y="10"/>
                    <a:pt x="13" y="5"/>
                    <a:pt x="11" y="3"/>
                  </a:cubicBezTo>
                  <a:cubicBezTo>
                    <a:pt x="9" y="0"/>
                    <a:pt x="2" y="3"/>
                    <a:pt x="0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32" name="Freeform 1132"/>
            <p:cNvSpPr>
              <a:spLocks/>
            </p:cNvSpPr>
            <p:nvPr/>
          </p:nvSpPr>
          <p:spPr bwMode="auto">
            <a:xfrm>
              <a:off x="1968" y="2748"/>
              <a:ext cx="6" cy="16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8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2" y="3"/>
                    <a:pt x="1" y="5"/>
                    <a:pt x="0" y="8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33" name="Freeform 1133"/>
            <p:cNvSpPr>
              <a:spLocks/>
            </p:cNvSpPr>
            <p:nvPr/>
          </p:nvSpPr>
          <p:spPr bwMode="auto">
            <a:xfrm>
              <a:off x="1994" y="2737"/>
              <a:ext cx="19" cy="1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5" y="8"/>
                </a:cxn>
                <a:cxn ang="0">
                  <a:pos x="10" y="1"/>
                </a:cxn>
              </a:cxnLst>
              <a:rect l="0" t="0" r="r" b="b"/>
              <a:pathLst>
                <a:path w="10" h="8">
                  <a:moveTo>
                    <a:pt x="4" y="0"/>
                  </a:moveTo>
                  <a:cubicBezTo>
                    <a:pt x="2" y="2"/>
                    <a:pt x="0" y="8"/>
                    <a:pt x="5" y="8"/>
                  </a:cubicBezTo>
                  <a:cubicBezTo>
                    <a:pt x="8" y="7"/>
                    <a:pt x="10" y="4"/>
                    <a:pt x="10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34" name="Freeform 1134"/>
            <p:cNvSpPr>
              <a:spLocks/>
            </p:cNvSpPr>
            <p:nvPr/>
          </p:nvSpPr>
          <p:spPr bwMode="auto">
            <a:xfrm>
              <a:off x="2055" y="2875"/>
              <a:ext cx="19" cy="19"/>
            </a:xfrm>
            <a:custGeom>
              <a:avLst/>
              <a:gdLst/>
              <a:ahLst/>
              <a:cxnLst>
                <a:cxn ang="0">
                  <a:pos x="9" y="8"/>
                </a:cxn>
                <a:cxn ang="0">
                  <a:pos x="1" y="3"/>
                </a:cxn>
                <a:cxn ang="0">
                  <a:pos x="10" y="1"/>
                </a:cxn>
              </a:cxnLst>
              <a:rect l="0" t="0" r="r" b="b"/>
              <a:pathLst>
                <a:path w="10" h="9">
                  <a:moveTo>
                    <a:pt x="9" y="8"/>
                  </a:moveTo>
                  <a:cubicBezTo>
                    <a:pt x="6" y="9"/>
                    <a:pt x="0" y="7"/>
                    <a:pt x="1" y="3"/>
                  </a:cubicBezTo>
                  <a:cubicBezTo>
                    <a:pt x="2" y="0"/>
                    <a:pt x="8" y="1"/>
                    <a:pt x="10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35" name="Freeform 1135"/>
            <p:cNvSpPr>
              <a:spLocks/>
            </p:cNvSpPr>
            <p:nvPr/>
          </p:nvSpPr>
          <p:spPr bwMode="auto">
            <a:xfrm>
              <a:off x="2029" y="2921"/>
              <a:ext cx="6" cy="1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6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36" name="Freeform 1136"/>
            <p:cNvSpPr>
              <a:spLocks/>
            </p:cNvSpPr>
            <p:nvPr/>
          </p:nvSpPr>
          <p:spPr bwMode="auto">
            <a:xfrm>
              <a:off x="2004" y="2936"/>
              <a:ext cx="13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cubicBezTo>
                    <a:pt x="2" y="0"/>
                    <a:pt x="4" y="1"/>
                    <a:pt x="7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37" name="Freeform 1137"/>
            <p:cNvSpPr>
              <a:spLocks/>
            </p:cNvSpPr>
            <p:nvPr/>
          </p:nvSpPr>
          <p:spPr bwMode="auto">
            <a:xfrm>
              <a:off x="1912" y="2852"/>
              <a:ext cx="1" cy="1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0"/>
                </a:cxn>
              </a:cxnLst>
              <a:rect l="0" t="0" r="r" b="b"/>
              <a:pathLst>
                <a:path h="7">
                  <a:moveTo>
                    <a:pt x="0" y="7"/>
                  </a:move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38" name="Freeform 1138"/>
            <p:cNvSpPr>
              <a:spLocks/>
            </p:cNvSpPr>
            <p:nvPr/>
          </p:nvSpPr>
          <p:spPr bwMode="auto">
            <a:xfrm>
              <a:off x="2000" y="2977"/>
              <a:ext cx="8" cy="7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1"/>
                    <a:pt x="1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39" name="Freeform 1139"/>
            <p:cNvSpPr>
              <a:spLocks/>
            </p:cNvSpPr>
            <p:nvPr/>
          </p:nvSpPr>
          <p:spPr bwMode="auto">
            <a:xfrm>
              <a:off x="2035" y="2971"/>
              <a:ext cx="10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4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40" name="Freeform 1140"/>
            <p:cNvSpPr>
              <a:spLocks/>
            </p:cNvSpPr>
            <p:nvPr/>
          </p:nvSpPr>
          <p:spPr bwMode="auto">
            <a:xfrm>
              <a:off x="2066" y="2998"/>
              <a:ext cx="10" cy="11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0" y="0"/>
                </a:cxn>
              </a:cxnLst>
              <a:rect l="0" t="0" r="r" b="b"/>
              <a:pathLst>
                <a:path w="5" h="5">
                  <a:moveTo>
                    <a:pt x="4" y="5"/>
                  </a:moveTo>
                  <a:cubicBezTo>
                    <a:pt x="5" y="2"/>
                    <a:pt x="2" y="0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41" name="Freeform 1141"/>
            <p:cNvSpPr>
              <a:spLocks/>
            </p:cNvSpPr>
            <p:nvPr/>
          </p:nvSpPr>
          <p:spPr bwMode="auto">
            <a:xfrm>
              <a:off x="2082" y="3061"/>
              <a:ext cx="4" cy="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2" y="0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1" y="4"/>
                    <a:pt x="2" y="2"/>
                    <a:pt x="2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42" name="Freeform 1142"/>
            <p:cNvSpPr>
              <a:spLocks/>
            </p:cNvSpPr>
            <p:nvPr/>
          </p:nvSpPr>
          <p:spPr bwMode="auto">
            <a:xfrm>
              <a:off x="2010" y="3017"/>
              <a:ext cx="9" cy="4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0" y="0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4" y="0"/>
                    <a:pt x="1" y="0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43" name="Freeform 1143"/>
            <p:cNvSpPr>
              <a:spLocks/>
            </p:cNvSpPr>
            <p:nvPr/>
          </p:nvSpPr>
          <p:spPr bwMode="auto">
            <a:xfrm>
              <a:off x="2096" y="3120"/>
              <a:ext cx="8" cy="6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44" name="Freeform 1144"/>
            <p:cNvSpPr>
              <a:spLocks/>
            </p:cNvSpPr>
            <p:nvPr/>
          </p:nvSpPr>
          <p:spPr bwMode="auto">
            <a:xfrm>
              <a:off x="2076" y="3122"/>
              <a:ext cx="4" cy="12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0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2" y="4"/>
                    <a:pt x="1" y="2"/>
                    <a:pt x="1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45" name="Freeform 1145"/>
            <p:cNvSpPr>
              <a:spLocks/>
            </p:cNvSpPr>
            <p:nvPr/>
          </p:nvSpPr>
          <p:spPr bwMode="auto">
            <a:xfrm>
              <a:off x="2102" y="3214"/>
              <a:ext cx="15" cy="23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3" y="10"/>
                </a:cxn>
                <a:cxn ang="0">
                  <a:pos x="3" y="0"/>
                </a:cxn>
              </a:cxnLst>
              <a:rect l="0" t="0" r="r" b="b"/>
              <a:pathLst>
                <a:path w="8" h="11">
                  <a:moveTo>
                    <a:pt x="8" y="2"/>
                  </a:moveTo>
                  <a:cubicBezTo>
                    <a:pt x="8" y="4"/>
                    <a:pt x="6" y="11"/>
                    <a:pt x="3" y="10"/>
                  </a:cubicBezTo>
                  <a:cubicBezTo>
                    <a:pt x="0" y="8"/>
                    <a:pt x="2" y="2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46" name="Freeform 1146"/>
            <p:cNvSpPr>
              <a:spLocks/>
            </p:cNvSpPr>
            <p:nvPr/>
          </p:nvSpPr>
          <p:spPr bwMode="auto">
            <a:xfrm>
              <a:off x="2141" y="3197"/>
              <a:ext cx="2" cy="1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6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1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47" name="Freeform 1147"/>
            <p:cNvSpPr>
              <a:spLocks/>
            </p:cNvSpPr>
            <p:nvPr/>
          </p:nvSpPr>
          <p:spPr bwMode="auto">
            <a:xfrm>
              <a:off x="2170" y="3253"/>
              <a:ext cx="8" cy="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4" y="0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2" y="1"/>
                    <a:pt x="4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48" name="Freeform 1148"/>
            <p:cNvSpPr>
              <a:spLocks/>
            </p:cNvSpPr>
            <p:nvPr/>
          </p:nvSpPr>
          <p:spPr bwMode="auto">
            <a:xfrm>
              <a:off x="2143" y="3260"/>
              <a:ext cx="15" cy="20"/>
            </a:xfrm>
            <a:custGeom>
              <a:avLst/>
              <a:gdLst/>
              <a:ahLst/>
              <a:cxnLst>
                <a:cxn ang="0">
                  <a:pos x="5" y="1"/>
                </a:cxn>
                <a:cxn ang="0">
                  <a:pos x="0" y="4"/>
                </a:cxn>
                <a:cxn ang="0">
                  <a:pos x="8" y="7"/>
                </a:cxn>
              </a:cxnLst>
              <a:rect l="0" t="0" r="r" b="b"/>
              <a:pathLst>
                <a:path w="8" h="10">
                  <a:moveTo>
                    <a:pt x="5" y="1"/>
                  </a:moveTo>
                  <a:cubicBezTo>
                    <a:pt x="3" y="0"/>
                    <a:pt x="0" y="2"/>
                    <a:pt x="0" y="4"/>
                  </a:cubicBezTo>
                  <a:cubicBezTo>
                    <a:pt x="0" y="10"/>
                    <a:pt x="5" y="9"/>
                    <a:pt x="8" y="7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49" name="Freeform 1149"/>
            <p:cNvSpPr>
              <a:spLocks/>
            </p:cNvSpPr>
            <p:nvPr/>
          </p:nvSpPr>
          <p:spPr bwMode="auto">
            <a:xfrm>
              <a:off x="2227" y="3299"/>
              <a:ext cx="2" cy="1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5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50" name="Freeform 1150"/>
            <p:cNvSpPr>
              <a:spLocks/>
            </p:cNvSpPr>
            <p:nvPr/>
          </p:nvSpPr>
          <p:spPr bwMode="auto">
            <a:xfrm>
              <a:off x="2219" y="3318"/>
              <a:ext cx="2" cy="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0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cubicBezTo>
                    <a:pt x="1" y="4"/>
                    <a:pt x="0" y="2"/>
                    <a:pt x="1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51" name="Freeform 1151"/>
            <p:cNvSpPr>
              <a:spLocks/>
            </p:cNvSpPr>
            <p:nvPr/>
          </p:nvSpPr>
          <p:spPr bwMode="auto">
            <a:xfrm>
              <a:off x="2323" y="3351"/>
              <a:ext cx="16" cy="19"/>
            </a:xfrm>
            <a:custGeom>
              <a:avLst/>
              <a:gdLst/>
              <a:ahLst/>
              <a:cxnLst>
                <a:cxn ang="0">
                  <a:pos x="6" y="9"/>
                </a:cxn>
                <a:cxn ang="0">
                  <a:pos x="0" y="7"/>
                </a:cxn>
              </a:cxnLst>
              <a:rect l="0" t="0" r="r" b="b"/>
              <a:pathLst>
                <a:path w="8" h="9">
                  <a:moveTo>
                    <a:pt x="6" y="9"/>
                  </a:moveTo>
                  <a:cubicBezTo>
                    <a:pt x="8" y="2"/>
                    <a:pt x="0" y="0"/>
                    <a:pt x="0" y="7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52" name="Freeform 1152"/>
            <p:cNvSpPr>
              <a:spLocks/>
            </p:cNvSpPr>
            <p:nvPr/>
          </p:nvSpPr>
          <p:spPr bwMode="auto">
            <a:xfrm>
              <a:off x="2272" y="3354"/>
              <a:ext cx="4" cy="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4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53" name="Freeform 1153"/>
            <p:cNvSpPr>
              <a:spLocks/>
            </p:cNvSpPr>
            <p:nvPr/>
          </p:nvSpPr>
          <p:spPr bwMode="auto">
            <a:xfrm>
              <a:off x="2376" y="3391"/>
              <a:ext cx="2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6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54" name="Freeform 1154"/>
            <p:cNvSpPr>
              <a:spLocks/>
            </p:cNvSpPr>
            <p:nvPr/>
          </p:nvSpPr>
          <p:spPr bwMode="auto">
            <a:xfrm>
              <a:off x="2448" y="3400"/>
              <a:ext cx="1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</a:cxnLst>
              <a:rect l="0" t="0" r="r" b="b"/>
              <a:pathLst>
                <a:path h="6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55" name="Freeform 1155"/>
            <p:cNvSpPr>
              <a:spLocks/>
            </p:cNvSpPr>
            <p:nvPr/>
          </p:nvSpPr>
          <p:spPr bwMode="auto">
            <a:xfrm>
              <a:off x="2443" y="3374"/>
              <a:ext cx="1" cy="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0" y="0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56" name="Freeform 1156"/>
            <p:cNvSpPr>
              <a:spLocks/>
            </p:cNvSpPr>
            <p:nvPr/>
          </p:nvSpPr>
          <p:spPr bwMode="auto">
            <a:xfrm>
              <a:off x="2382" y="3370"/>
              <a:ext cx="15" cy="13"/>
            </a:xfrm>
            <a:custGeom>
              <a:avLst/>
              <a:gdLst/>
              <a:ahLst/>
              <a:cxnLst>
                <a:cxn ang="0">
                  <a:pos x="1" y="6"/>
                </a:cxn>
                <a:cxn ang="0">
                  <a:pos x="3" y="0"/>
                </a:cxn>
                <a:cxn ang="0">
                  <a:pos x="7" y="6"/>
                </a:cxn>
              </a:cxnLst>
              <a:rect l="0" t="0" r="r" b="b"/>
              <a:pathLst>
                <a:path w="8" h="6">
                  <a:moveTo>
                    <a:pt x="1" y="6"/>
                  </a:moveTo>
                  <a:cubicBezTo>
                    <a:pt x="0" y="4"/>
                    <a:pt x="1" y="0"/>
                    <a:pt x="3" y="0"/>
                  </a:cubicBezTo>
                  <a:cubicBezTo>
                    <a:pt x="5" y="1"/>
                    <a:pt x="8" y="5"/>
                    <a:pt x="7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57" name="Freeform 1157"/>
            <p:cNvSpPr>
              <a:spLocks/>
            </p:cNvSpPr>
            <p:nvPr/>
          </p:nvSpPr>
          <p:spPr bwMode="auto">
            <a:xfrm>
              <a:off x="2462" y="854"/>
              <a:ext cx="182" cy="184"/>
            </a:xfrm>
            <a:custGeom>
              <a:avLst/>
              <a:gdLst/>
              <a:ahLst/>
              <a:cxnLst>
                <a:cxn ang="0">
                  <a:pos x="41" y="88"/>
                </a:cxn>
                <a:cxn ang="0">
                  <a:pos x="63" y="78"/>
                </a:cxn>
                <a:cxn ang="0">
                  <a:pos x="90" y="50"/>
                </a:cxn>
                <a:cxn ang="0">
                  <a:pos x="85" y="27"/>
                </a:cxn>
                <a:cxn ang="0">
                  <a:pos x="8" y="19"/>
                </a:cxn>
                <a:cxn ang="0">
                  <a:pos x="4" y="41"/>
                </a:cxn>
                <a:cxn ang="0">
                  <a:pos x="25" y="74"/>
                </a:cxn>
                <a:cxn ang="0">
                  <a:pos x="41" y="88"/>
                </a:cxn>
              </a:cxnLst>
              <a:rect l="0" t="0" r="r" b="b"/>
              <a:pathLst>
                <a:path w="93" h="88">
                  <a:moveTo>
                    <a:pt x="41" y="88"/>
                  </a:moveTo>
                  <a:cubicBezTo>
                    <a:pt x="48" y="88"/>
                    <a:pt x="55" y="87"/>
                    <a:pt x="63" y="78"/>
                  </a:cubicBezTo>
                  <a:cubicBezTo>
                    <a:pt x="71" y="68"/>
                    <a:pt x="87" y="56"/>
                    <a:pt x="90" y="50"/>
                  </a:cubicBezTo>
                  <a:cubicBezTo>
                    <a:pt x="93" y="44"/>
                    <a:pt x="91" y="32"/>
                    <a:pt x="85" y="27"/>
                  </a:cubicBezTo>
                  <a:cubicBezTo>
                    <a:pt x="79" y="22"/>
                    <a:pt x="29" y="0"/>
                    <a:pt x="8" y="19"/>
                  </a:cubicBezTo>
                  <a:cubicBezTo>
                    <a:pt x="0" y="23"/>
                    <a:pt x="1" y="38"/>
                    <a:pt x="4" y="41"/>
                  </a:cubicBezTo>
                  <a:cubicBezTo>
                    <a:pt x="12" y="53"/>
                    <a:pt x="21" y="64"/>
                    <a:pt x="25" y="74"/>
                  </a:cubicBezTo>
                  <a:cubicBezTo>
                    <a:pt x="29" y="82"/>
                    <a:pt x="34" y="87"/>
                    <a:pt x="41" y="88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58" name="Freeform 1158"/>
            <p:cNvSpPr>
              <a:spLocks/>
            </p:cNvSpPr>
            <p:nvPr/>
          </p:nvSpPr>
          <p:spPr bwMode="auto">
            <a:xfrm>
              <a:off x="2492" y="906"/>
              <a:ext cx="135" cy="109"/>
            </a:xfrm>
            <a:custGeom>
              <a:avLst/>
              <a:gdLst/>
              <a:ahLst/>
              <a:cxnLst>
                <a:cxn ang="0">
                  <a:pos x="61" y="18"/>
                </a:cxn>
                <a:cxn ang="0">
                  <a:pos x="53" y="31"/>
                </a:cxn>
                <a:cxn ang="0">
                  <a:pos x="41" y="44"/>
                </a:cxn>
                <a:cxn ang="0">
                  <a:pos x="27" y="50"/>
                </a:cxn>
                <a:cxn ang="0">
                  <a:pos x="17" y="36"/>
                </a:cxn>
                <a:cxn ang="0">
                  <a:pos x="11" y="6"/>
                </a:cxn>
                <a:cxn ang="0">
                  <a:pos x="49" y="13"/>
                </a:cxn>
              </a:cxnLst>
              <a:rect l="0" t="0" r="r" b="b"/>
              <a:pathLst>
                <a:path w="69" h="52">
                  <a:moveTo>
                    <a:pt x="61" y="18"/>
                  </a:moveTo>
                  <a:cubicBezTo>
                    <a:pt x="69" y="25"/>
                    <a:pt x="58" y="27"/>
                    <a:pt x="53" y="31"/>
                  </a:cubicBezTo>
                  <a:cubicBezTo>
                    <a:pt x="48" y="35"/>
                    <a:pt x="45" y="39"/>
                    <a:pt x="41" y="44"/>
                  </a:cubicBezTo>
                  <a:cubicBezTo>
                    <a:pt x="38" y="47"/>
                    <a:pt x="32" y="52"/>
                    <a:pt x="27" y="50"/>
                  </a:cubicBezTo>
                  <a:cubicBezTo>
                    <a:pt x="22" y="48"/>
                    <a:pt x="19" y="40"/>
                    <a:pt x="17" y="36"/>
                  </a:cubicBezTo>
                  <a:cubicBezTo>
                    <a:pt x="13" y="29"/>
                    <a:pt x="0" y="12"/>
                    <a:pt x="11" y="6"/>
                  </a:cubicBezTo>
                  <a:cubicBezTo>
                    <a:pt x="22" y="0"/>
                    <a:pt x="38" y="11"/>
                    <a:pt x="49" y="1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59" name="Freeform 1159"/>
            <p:cNvSpPr>
              <a:spLocks/>
            </p:cNvSpPr>
            <p:nvPr/>
          </p:nvSpPr>
          <p:spPr bwMode="auto">
            <a:xfrm>
              <a:off x="2633" y="936"/>
              <a:ext cx="147" cy="156"/>
            </a:xfrm>
            <a:custGeom>
              <a:avLst/>
              <a:gdLst/>
              <a:ahLst/>
              <a:cxnLst>
                <a:cxn ang="0">
                  <a:pos x="64" y="50"/>
                </a:cxn>
                <a:cxn ang="0">
                  <a:pos x="41" y="64"/>
                </a:cxn>
                <a:cxn ang="0">
                  <a:pos x="15" y="75"/>
                </a:cxn>
                <a:cxn ang="0">
                  <a:pos x="0" y="57"/>
                </a:cxn>
                <a:cxn ang="0">
                  <a:pos x="3" y="20"/>
                </a:cxn>
                <a:cxn ang="0">
                  <a:pos x="17" y="1"/>
                </a:cxn>
                <a:cxn ang="0">
                  <a:pos x="64" y="50"/>
                </a:cxn>
              </a:cxnLst>
              <a:rect l="0" t="0" r="r" b="b"/>
              <a:pathLst>
                <a:path w="75" h="75">
                  <a:moveTo>
                    <a:pt x="64" y="50"/>
                  </a:moveTo>
                  <a:cubicBezTo>
                    <a:pt x="59" y="59"/>
                    <a:pt x="51" y="60"/>
                    <a:pt x="41" y="64"/>
                  </a:cubicBezTo>
                  <a:cubicBezTo>
                    <a:pt x="30" y="69"/>
                    <a:pt x="27" y="75"/>
                    <a:pt x="15" y="75"/>
                  </a:cubicBezTo>
                  <a:cubicBezTo>
                    <a:pt x="3" y="75"/>
                    <a:pt x="0" y="64"/>
                    <a:pt x="0" y="57"/>
                  </a:cubicBezTo>
                  <a:cubicBezTo>
                    <a:pt x="0" y="50"/>
                    <a:pt x="3" y="31"/>
                    <a:pt x="3" y="20"/>
                  </a:cubicBezTo>
                  <a:cubicBezTo>
                    <a:pt x="3" y="10"/>
                    <a:pt x="3" y="5"/>
                    <a:pt x="17" y="1"/>
                  </a:cubicBezTo>
                  <a:cubicBezTo>
                    <a:pt x="32" y="0"/>
                    <a:pt x="75" y="9"/>
                    <a:pt x="64" y="50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60" name="Freeform 1160"/>
            <p:cNvSpPr>
              <a:spLocks/>
            </p:cNvSpPr>
            <p:nvPr/>
          </p:nvSpPr>
          <p:spPr bwMode="auto">
            <a:xfrm>
              <a:off x="2652" y="973"/>
              <a:ext cx="84" cy="99"/>
            </a:xfrm>
            <a:custGeom>
              <a:avLst/>
              <a:gdLst/>
              <a:ahLst/>
              <a:cxnLst>
                <a:cxn ang="0">
                  <a:pos x="20" y="2"/>
                </a:cxn>
                <a:cxn ang="0">
                  <a:pos x="38" y="16"/>
                </a:cxn>
                <a:cxn ang="0">
                  <a:pos x="27" y="35"/>
                </a:cxn>
                <a:cxn ang="0">
                  <a:pos x="0" y="36"/>
                </a:cxn>
                <a:cxn ang="0">
                  <a:pos x="2" y="28"/>
                </a:cxn>
                <a:cxn ang="0">
                  <a:pos x="4" y="16"/>
                </a:cxn>
                <a:cxn ang="0">
                  <a:pos x="6" y="0"/>
                </a:cxn>
              </a:cxnLst>
              <a:rect l="0" t="0" r="r" b="b"/>
              <a:pathLst>
                <a:path w="43" h="47">
                  <a:moveTo>
                    <a:pt x="20" y="2"/>
                  </a:moveTo>
                  <a:cubicBezTo>
                    <a:pt x="25" y="3"/>
                    <a:pt x="36" y="11"/>
                    <a:pt x="38" y="16"/>
                  </a:cubicBezTo>
                  <a:cubicBezTo>
                    <a:pt x="43" y="26"/>
                    <a:pt x="35" y="31"/>
                    <a:pt x="27" y="35"/>
                  </a:cubicBezTo>
                  <a:cubicBezTo>
                    <a:pt x="21" y="37"/>
                    <a:pt x="2" y="47"/>
                    <a:pt x="0" y="36"/>
                  </a:cubicBezTo>
                  <a:cubicBezTo>
                    <a:pt x="0" y="34"/>
                    <a:pt x="2" y="30"/>
                    <a:pt x="2" y="28"/>
                  </a:cubicBezTo>
                  <a:cubicBezTo>
                    <a:pt x="3" y="24"/>
                    <a:pt x="4" y="20"/>
                    <a:pt x="4" y="16"/>
                  </a:cubicBezTo>
                  <a:cubicBezTo>
                    <a:pt x="4" y="11"/>
                    <a:pt x="1" y="2"/>
                    <a:pt x="6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61" name="Freeform 1161"/>
            <p:cNvSpPr>
              <a:spLocks/>
            </p:cNvSpPr>
            <p:nvPr/>
          </p:nvSpPr>
          <p:spPr bwMode="auto">
            <a:xfrm>
              <a:off x="2697" y="1026"/>
              <a:ext cx="171" cy="167"/>
            </a:xfrm>
            <a:custGeom>
              <a:avLst/>
              <a:gdLst/>
              <a:ahLst/>
              <a:cxnLst>
                <a:cxn ang="0">
                  <a:pos x="30" y="10"/>
                </a:cxn>
                <a:cxn ang="0">
                  <a:pos x="22" y="31"/>
                </a:cxn>
                <a:cxn ang="0">
                  <a:pos x="7" y="71"/>
                </a:cxn>
                <a:cxn ang="0">
                  <a:pos x="28" y="79"/>
                </a:cxn>
                <a:cxn ang="0">
                  <a:pos x="64" y="73"/>
                </a:cxn>
                <a:cxn ang="0">
                  <a:pos x="77" y="59"/>
                </a:cxn>
                <a:cxn ang="0">
                  <a:pos x="76" y="19"/>
                </a:cxn>
                <a:cxn ang="0">
                  <a:pos x="30" y="10"/>
                </a:cxn>
              </a:cxnLst>
              <a:rect l="0" t="0" r="r" b="b"/>
              <a:pathLst>
                <a:path w="87" h="80">
                  <a:moveTo>
                    <a:pt x="30" y="10"/>
                  </a:moveTo>
                  <a:cubicBezTo>
                    <a:pt x="20" y="19"/>
                    <a:pt x="25" y="24"/>
                    <a:pt x="22" y="31"/>
                  </a:cubicBezTo>
                  <a:cubicBezTo>
                    <a:pt x="19" y="38"/>
                    <a:pt x="0" y="62"/>
                    <a:pt x="7" y="71"/>
                  </a:cubicBezTo>
                  <a:cubicBezTo>
                    <a:pt x="15" y="80"/>
                    <a:pt x="19" y="80"/>
                    <a:pt x="28" y="79"/>
                  </a:cubicBezTo>
                  <a:cubicBezTo>
                    <a:pt x="37" y="78"/>
                    <a:pt x="57" y="75"/>
                    <a:pt x="64" y="73"/>
                  </a:cubicBezTo>
                  <a:cubicBezTo>
                    <a:pt x="71" y="71"/>
                    <a:pt x="72" y="70"/>
                    <a:pt x="77" y="59"/>
                  </a:cubicBezTo>
                  <a:cubicBezTo>
                    <a:pt x="82" y="47"/>
                    <a:pt x="87" y="32"/>
                    <a:pt x="76" y="19"/>
                  </a:cubicBezTo>
                  <a:cubicBezTo>
                    <a:pt x="69" y="11"/>
                    <a:pt x="42" y="0"/>
                    <a:pt x="30" y="10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62" name="Freeform 1162"/>
            <p:cNvSpPr>
              <a:spLocks/>
            </p:cNvSpPr>
            <p:nvPr/>
          </p:nvSpPr>
          <p:spPr bwMode="auto">
            <a:xfrm>
              <a:off x="2709" y="1059"/>
              <a:ext cx="123" cy="113"/>
            </a:xfrm>
            <a:custGeom>
              <a:avLst/>
              <a:gdLst/>
              <a:ahLst/>
              <a:cxnLst>
                <a:cxn ang="0">
                  <a:pos x="60" y="14"/>
                </a:cxn>
                <a:cxn ang="0">
                  <a:pos x="63" y="32"/>
                </a:cxn>
                <a:cxn ang="0">
                  <a:pos x="57" y="46"/>
                </a:cxn>
                <a:cxn ang="0">
                  <a:pos x="34" y="49"/>
                </a:cxn>
                <a:cxn ang="0">
                  <a:pos x="16" y="52"/>
                </a:cxn>
                <a:cxn ang="0">
                  <a:pos x="26" y="18"/>
                </a:cxn>
                <a:cxn ang="0">
                  <a:pos x="48" y="4"/>
                </a:cxn>
              </a:cxnLst>
              <a:rect l="0" t="0" r="r" b="b"/>
              <a:pathLst>
                <a:path w="63" h="54">
                  <a:moveTo>
                    <a:pt x="60" y="14"/>
                  </a:moveTo>
                  <a:cubicBezTo>
                    <a:pt x="58" y="19"/>
                    <a:pt x="63" y="26"/>
                    <a:pt x="63" y="32"/>
                  </a:cubicBezTo>
                  <a:cubicBezTo>
                    <a:pt x="63" y="38"/>
                    <a:pt x="62" y="43"/>
                    <a:pt x="57" y="46"/>
                  </a:cubicBezTo>
                  <a:cubicBezTo>
                    <a:pt x="51" y="49"/>
                    <a:pt x="41" y="48"/>
                    <a:pt x="34" y="49"/>
                  </a:cubicBezTo>
                  <a:cubicBezTo>
                    <a:pt x="29" y="50"/>
                    <a:pt x="22" y="54"/>
                    <a:pt x="16" y="52"/>
                  </a:cubicBezTo>
                  <a:cubicBezTo>
                    <a:pt x="0" y="47"/>
                    <a:pt x="22" y="26"/>
                    <a:pt x="26" y="18"/>
                  </a:cubicBezTo>
                  <a:cubicBezTo>
                    <a:pt x="30" y="8"/>
                    <a:pt x="35" y="0"/>
                    <a:pt x="48" y="4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63" name="Freeform 1163"/>
            <p:cNvSpPr>
              <a:spLocks/>
            </p:cNvSpPr>
            <p:nvPr/>
          </p:nvSpPr>
          <p:spPr bwMode="auto">
            <a:xfrm>
              <a:off x="2787" y="1103"/>
              <a:ext cx="18" cy="23"/>
            </a:xfrm>
            <a:custGeom>
              <a:avLst/>
              <a:gdLst/>
              <a:ahLst/>
              <a:cxnLst>
                <a:cxn ang="0">
                  <a:pos x="9" y="8"/>
                </a:cxn>
                <a:cxn ang="0">
                  <a:pos x="2" y="11"/>
                </a:cxn>
                <a:cxn ang="0">
                  <a:pos x="1" y="0"/>
                </a:cxn>
              </a:cxnLst>
              <a:rect l="0" t="0" r="r" b="b"/>
              <a:pathLst>
                <a:path w="9" h="11">
                  <a:moveTo>
                    <a:pt x="9" y="8"/>
                  </a:moveTo>
                  <a:cubicBezTo>
                    <a:pt x="7" y="9"/>
                    <a:pt x="4" y="9"/>
                    <a:pt x="2" y="11"/>
                  </a:cubicBezTo>
                  <a:cubicBezTo>
                    <a:pt x="2" y="9"/>
                    <a:pt x="0" y="1"/>
                    <a:pt x="1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64" name="Freeform 1164"/>
            <p:cNvSpPr>
              <a:spLocks/>
            </p:cNvSpPr>
            <p:nvPr/>
          </p:nvSpPr>
          <p:spPr bwMode="auto">
            <a:xfrm>
              <a:off x="2462" y="854"/>
              <a:ext cx="182" cy="184"/>
            </a:xfrm>
            <a:custGeom>
              <a:avLst/>
              <a:gdLst/>
              <a:ahLst/>
              <a:cxnLst>
                <a:cxn ang="0">
                  <a:pos x="41" y="88"/>
                </a:cxn>
                <a:cxn ang="0">
                  <a:pos x="63" y="78"/>
                </a:cxn>
                <a:cxn ang="0">
                  <a:pos x="90" y="50"/>
                </a:cxn>
                <a:cxn ang="0">
                  <a:pos x="85" y="27"/>
                </a:cxn>
                <a:cxn ang="0">
                  <a:pos x="8" y="19"/>
                </a:cxn>
                <a:cxn ang="0">
                  <a:pos x="4" y="41"/>
                </a:cxn>
                <a:cxn ang="0">
                  <a:pos x="25" y="74"/>
                </a:cxn>
                <a:cxn ang="0">
                  <a:pos x="41" y="88"/>
                </a:cxn>
              </a:cxnLst>
              <a:rect l="0" t="0" r="r" b="b"/>
              <a:pathLst>
                <a:path w="93" h="88">
                  <a:moveTo>
                    <a:pt x="41" y="88"/>
                  </a:moveTo>
                  <a:cubicBezTo>
                    <a:pt x="48" y="88"/>
                    <a:pt x="55" y="87"/>
                    <a:pt x="63" y="78"/>
                  </a:cubicBezTo>
                  <a:cubicBezTo>
                    <a:pt x="71" y="68"/>
                    <a:pt x="87" y="56"/>
                    <a:pt x="90" y="50"/>
                  </a:cubicBezTo>
                  <a:cubicBezTo>
                    <a:pt x="93" y="44"/>
                    <a:pt x="91" y="32"/>
                    <a:pt x="85" y="27"/>
                  </a:cubicBezTo>
                  <a:cubicBezTo>
                    <a:pt x="79" y="22"/>
                    <a:pt x="29" y="0"/>
                    <a:pt x="8" y="19"/>
                  </a:cubicBezTo>
                  <a:cubicBezTo>
                    <a:pt x="0" y="23"/>
                    <a:pt x="1" y="38"/>
                    <a:pt x="4" y="41"/>
                  </a:cubicBezTo>
                  <a:cubicBezTo>
                    <a:pt x="12" y="53"/>
                    <a:pt x="21" y="64"/>
                    <a:pt x="25" y="74"/>
                  </a:cubicBezTo>
                  <a:cubicBezTo>
                    <a:pt x="29" y="82"/>
                    <a:pt x="34" y="87"/>
                    <a:pt x="41" y="88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65" name="Freeform 1165"/>
            <p:cNvSpPr>
              <a:spLocks/>
            </p:cNvSpPr>
            <p:nvPr/>
          </p:nvSpPr>
          <p:spPr bwMode="auto">
            <a:xfrm>
              <a:off x="2633" y="936"/>
              <a:ext cx="147" cy="156"/>
            </a:xfrm>
            <a:custGeom>
              <a:avLst/>
              <a:gdLst/>
              <a:ahLst/>
              <a:cxnLst>
                <a:cxn ang="0">
                  <a:pos x="64" y="50"/>
                </a:cxn>
                <a:cxn ang="0">
                  <a:pos x="41" y="64"/>
                </a:cxn>
                <a:cxn ang="0">
                  <a:pos x="15" y="75"/>
                </a:cxn>
                <a:cxn ang="0">
                  <a:pos x="0" y="57"/>
                </a:cxn>
                <a:cxn ang="0">
                  <a:pos x="3" y="20"/>
                </a:cxn>
                <a:cxn ang="0">
                  <a:pos x="17" y="1"/>
                </a:cxn>
                <a:cxn ang="0">
                  <a:pos x="64" y="50"/>
                </a:cxn>
              </a:cxnLst>
              <a:rect l="0" t="0" r="r" b="b"/>
              <a:pathLst>
                <a:path w="75" h="75">
                  <a:moveTo>
                    <a:pt x="64" y="50"/>
                  </a:moveTo>
                  <a:cubicBezTo>
                    <a:pt x="59" y="59"/>
                    <a:pt x="51" y="60"/>
                    <a:pt x="41" y="64"/>
                  </a:cubicBezTo>
                  <a:cubicBezTo>
                    <a:pt x="30" y="69"/>
                    <a:pt x="27" y="75"/>
                    <a:pt x="15" y="75"/>
                  </a:cubicBezTo>
                  <a:cubicBezTo>
                    <a:pt x="3" y="75"/>
                    <a:pt x="0" y="64"/>
                    <a:pt x="0" y="57"/>
                  </a:cubicBezTo>
                  <a:cubicBezTo>
                    <a:pt x="0" y="50"/>
                    <a:pt x="3" y="31"/>
                    <a:pt x="3" y="20"/>
                  </a:cubicBezTo>
                  <a:cubicBezTo>
                    <a:pt x="3" y="10"/>
                    <a:pt x="3" y="5"/>
                    <a:pt x="17" y="1"/>
                  </a:cubicBezTo>
                  <a:cubicBezTo>
                    <a:pt x="32" y="0"/>
                    <a:pt x="75" y="9"/>
                    <a:pt x="64" y="5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66" name="Freeform 1166"/>
            <p:cNvSpPr>
              <a:spLocks/>
            </p:cNvSpPr>
            <p:nvPr/>
          </p:nvSpPr>
          <p:spPr bwMode="auto">
            <a:xfrm>
              <a:off x="2697" y="1026"/>
              <a:ext cx="171" cy="167"/>
            </a:xfrm>
            <a:custGeom>
              <a:avLst/>
              <a:gdLst/>
              <a:ahLst/>
              <a:cxnLst>
                <a:cxn ang="0">
                  <a:pos x="30" y="10"/>
                </a:cxn>
                <a:cxn ang="0">
                  <a:pos x="22" y="31"/>
                </a:cxn>
                <a:cxn ang="0">
                  <a:pos x="7" y="71"/>
                </a:cxn>
                <a:cxn ang="0">
                  <a:pos x="28" y="79"/>
                </a:cxn>
                <a:cxn ang="0">
                  <a:pos x="64" y="73"/>
                </a:cxn>
                <a:cxn ang="0">
                  <a:pos x="77" y="59"/>
                </a:cxn>
                <a:cxn ang="0">
                  <a:pos x="76" y="19"/>
                </a:cxn>
                <a:cxn ang="0">
                  <a:pos x="30" y="10"/>
                </a:cxn>
              </a:cxnLst>
              <a:rect l="0" t="0" r="r" b="b"/>
              <a:pathLst>
                <a:path w="87" h="80">
                  <a:moveTo>
                    <a:pt x="30" y="10"/>
                  </a:moveTo>
                  <a:cubicBezTo>
                    <a:pt x="20" y="19"/>
                    <a:pt x="25" y="24"/>
                    <a:pt x="22" y="31"/>
                  </a:cubicBezTo>
                  <a:cubicBezTo>
                    <a:pt x="19" y="38"/>
                    <a:pt x="0" y="62"/>
                    <a:pt x="7" y="71"/>
                  </a:cubicBezTo>
                  <a:cubicBezTo>
                    <a:pt x="15" y="80"/>
                    <a:pt x="19" y="80"/>
                    <a:pt x="28" y="79"/>
                  </a:cubicBezTo>
                  <a:cubicBezTo>
                    <a:pt x="37" y="78"/>
                    <a:pt x="57" y="75"/>
                    <a:pt x="64" y="73"/>
                  </a:cubicBezTo>
                  <a:cubicBezTo>
                    <a:pt x="71" y="71"/>
                    <a:pt x="72" y="70"/>
                    <a:pt x="77" y="59"/>
                  </a:cubicBezTo>
                  <a:cubicBezTo>
                    <a:pt x="82" y="47"/>
                    <a:pt x="87" y="32"/>
                    <a:pt x="76" y="19"/>
                  </a:cubicBezTo>
                  <a:cubicBezTo>
                    <a:pt x="69" y="11"/>
                    <a:pt x="42" y="0"/>
                    <a:pt x="30" y="1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67" name="Freeform 1167"/>
            <p:cNvSpPr>
              <a:spLocks/>
            </p:cNvSpPr>
            <p:nvPr/>
          </p:nvSpPr>
          <p:spPr bwMode="auto">
            <a:xfrm>
              <a:off x="2758" y="1168"/>
              <a:ext cx="194" cy="156"/>
            </a:xfrm>
            <a:custGeom>
              <a:avLst/>
              <a:gdLst/>
              <a:ahLst/>
              <a:cxnLst>
                <a:cxn ang="0">
                  <a:pos x="3" y="62"/>
                </a:cxn>
                <a:cxn ang="0">
                  <a:pos x="36" y="75"/>
                </a:cxn>
                <a:cxn ang="0">
                  <a:pos x="78" y="66"/>
                </a:cxn>
                <a:cxn ang="0">
                  <a:pos x="91" y="16"/>
                </a:cxn>
                <a:cxn ang="0">
                  <a:pos x="46" y="3"/>
                </a:cxn>
                <a:cxn ang="0">
                  <a:pos x="24" y="16"/>
                </a:cxn>
                <a:cxn ang="0">
                  <a:pos x="3" y="62"/>
                </a:cxn>
              </a:cxnLst>
              <a:rect l="0" t="0" r="r" b="b"/>
              <a:pathLst>
                <a:path w="99" h="75">
                  <a:moveTo>
                    <a:pt x="3" y="62"/>
                  </a:moveTo>
                  <a:cubicBezTo>
                    <a:pt x="5" y="74"/>
                    <a:pt x="19" y="75"/>
                    <a:pt x="36" y="75"/>
                  </a:cubicBezTo>
                  <a:cubicBezTo>
                    <a:pt x="53" y="75"/>
                    <a:pt x="70" y="71"/>
                    <a:pt x="78" y="66"/>
                  </a:cubicBezTo>
                  <a:cubicBezTo>
                    <a:pt x="86" y="61"/>
                    <a:pt x="99" y="29"/>
                    <a:pt x="91" y="16"/>
                  </a:cubicBezTo>
                  <a:cubicBezTo>
                    <a:pt x="87" y="9"/>
                    <a:pt x="57" y="0"/>
                    <a:pt x="46" y="3"/>
                  </a:cubicBezTo>
                  <a:cubicBezTo>
                    <a:pt x="35" y="6"/>
                    <a:pt x="30" y="7"/>
                    <a:pt x="24" y="16"/>
                  </a:cubicBezTo>
                  <a:cubicBezTo>
                    <a:pt x="15" y="29"/>
                    <a:pt x="0" y="47"/>
                    <a:pt x="3" y="6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68" name="Freeform 1168"/>
            <p:cNvSpPr>
              <a:spLocks/>
            </p:cNvSpPr>
            <p:nvPr/>
          </p:nvSpPr>
          <p:spPr bwMode="auto">
            <a:xfrm>
              <a:off x="2815" y="1295"/>
              <a:ext cx="207" cy="163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25" y="20"/>
                </a:cxn>
                <a:cxn ang="0">
                  <a:pos x="4" y="57"/>
                </a:cxn>
                <a:cxn ang="0">
                  <a:pos x="25" y="75"/>
                </a:cxn>
                <a:cxn ang="0">
                  <a:pos x="65" y="75"/>
                </a:cxn>
                <a:cxn ang="0">
                  <a:pos x="96" y="55"/>
                </a:cxn>
                <a:cxn ang="0">
                  <a:pos x="99" y="17"/>
                </a:cxn>
                <a:cxn ang="0">
                  <a:pos x="58" y="2"/>
                </a:cxn>
              </a:cxnLst>
              <a:rect l="0" t="0" r="r" b="b"/>
              <a:pathLst>
                <a:path w="106" h="78">
                  <a:moveTo>
                    <a:pt x="58" y="2"/>
                  </a:moveTo>
                  <a:cubicBezTo>
                    <a:pt x="42" y="8"/>
                    <a:pt x="32" y="14"/>
                    <a:pt x="25" y="20"/>
                  </a:cubicBezTo>
                  <a:cubicBezTo>
                    <a:pt x="21" y="24"/>
                    <a:pt x="0" y="43"/>
                    <a:pt x="4" y="57"/>
                  </a:cubicBezTo>
                  <a:cubicBezTo>
                    <a:pt x="7" y="71"/>
                    <a:pt x="8" y="74"/>
                    <a:pt x="25" y="75"/>
                  </a:cubicBezTo>
                  <a:cubicBezTo>
                    <a:pt x="42" y="76"/>
                    <a:pt x="52" y="78"/>
                    <a:pt x="65" y="75"/>
                  </a:cubicBezTo>
                  <a:cubicBezTo>
                    <a:pt x="79" y="71"/>
                    <a:pt x="92" y="65"/>
                    <a:pt x="96" y="55"/>
                  </a:cubicBezTo>
                  <a:cubicBezTo>
                    <a:pt x="101" y="45"/>
                    <a:pt x="106" y="23"/>
                    <a:pt x="99" y="17"/>
                  </a:cubicBezTo>
                  <a:cubicBezTo>
                    <a:pt x="93" y="12"/>
                    <a:pt x="75" y="0"/>
                    <a:pt x="58" y="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69" name="Freeform 1169"/>
            <p:cNvSpPr>
              <a:spLocks/>
            </p:cNvSpPr>
            <p:nvPr/>
          </p:nvSpPr>
          <p:spPr bwMode="auto">
            <a:xfrm>
              <a:off x="2848" y="1437"/>
              <a:ext cx="237" cy="251"/>
            </a:xfrm>
            <a:custGeom>
              <a:avLst/>
              <a:gdLst/>
              <a:ahLst/>
              <a:cxnLst>
                <a:cxn ang="0">
                  <a:pos x="79" y="1"/>
                </a:cxn>
                <a:cxn ang="0">
                  <a:pos x="48" y="9"/>
                </a:cxn>
                <a:cxn ang="0">
                  <a:pos x="2" y="45"/>
                </a:cxn>
                <a:cxn ang="0">
                  <a:pos x="5" y="78"/>
                </a:cxn>
                <a:cxn ang="0">
                  <a:pos x="41" y="117"/>
                </a:cxn>
                <a:cxn ang="0">
                  <a:pos x="94" y="104"/>
                </a:cxn>
                <a:cxn ang="0">
                  <a:pos x="115" y="33"/>
                </a:cxn>
                <a:cxn ang="0">
                  <a:pos x="79" y="1"/>
                </a:cxn>
              </a:cxnLst>
              <a:rect l="0" t="0" r="r" b="b"/>
              <a:pathLst>
                <a:path w="121" h="120">
                  <a:moveTo>
                    <a:pt x="79" y="1"/>
                  </a:moveTo>
                  <a:cubicBezTo>
                    <a:pt x="65" y="0"/>
                    <a:pt x="65" y="3"/>
                    <a:pt x="48" y="9"/>
                  </a:cubicBezTo>
                  <a:cubicBezTo>
                    <a:pt x="32" y="16"/>
                    <a:pt x="5" y="24"/>
                    <a:pt x="2" y="45"/>
                  </a:cubicBezTo>
                  <a:cubicBezTo>
                    <a:pt x="0" y="57"/>
                    <a:pt x="0" y="67"/>
                    <a:pt x="5" y="78"/>
                  </a:cubicBezTo>
                  <a:cubicBezTo>
                    <a:pt x="9" y="90"/>
                    <a:pt x="16" y="120"/>
                    <a:pt x="41" y="117"/>
                  </a:cubicBezTo>
                  <a:cubicBezTo>
                    <a:pt x="67" y="115"/>
                    <a:pt x="83" y="109"/>
                    <a:pt x="94" y="104"/>
                  </a:cubicBezTo>
                  <a:cubicBezTo>
                    <a:pt x="121" y="90"/>
                    <a:pt x="118" y="48"/>
                    <a:pt x="115" y="33"/>
                  </a:cubicBezTo>
                  <a:cubicBezTo>
                    <a:pt x="110" y="9"/>
                    <a:pt x="99" y="2"/>
                    <a:pt x="79" y="1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70" name="Freeform 1170"/>
            <p:cNvSpPr>
              <a:spLocks/>
            </p:cNvSpPr>
            <p:nvPr/>
          </p:nvSpPr>
          <p:spPr bwMode="auto">
            <a:xfrm>
              <a:off x="2879" y="1655"/>
              <a:ext cx="241" cy="242"/>
            </a:xfrm>
            <a:custGeom>
              <a:avLst/>
              <a:gdLst/>
              <a:ahLst/>
              <a:cxnLst>
                <a:cxn ang="0">
                  <a:pos x="24" y="29"/>
                </a:cxn>
                <a:cxn ang="0">
                  <a:pos x="1" y="76"/>
                </a:cxn>
                <a:cxn ang="0">
                  <a:pos x="61" y="110"/>
                </a:cxn>
                <a:cxn ang="0">
                  <a:pos x="109" y="83"/>
                </a:cxn>
                <a:cxn ang="0">
                  <a:pos x="118" y="26"/>
                </a:cxn>
                <a:cxn ang="0">
                  <a:pos x="66" y="4"/>
                </a:cxn>
                <a:cxn ang="0">
                  <a:pos x="24" y="29"/>
                </a:cxn>
              </a:cxnLst>
              <a:rect l="0" t="0" r="r" b="b"/>
              <a:pathLst>
                <a:path w="123" h="116">
                  <a:moveTo>
                    <a:pt x="24" y="29"/>
                  </a:moveTo>
                  <a:cubicBezTo>
                    <a:pt x="6" y="42"/>
                    <a:pt x="0" y="61"/>
                    <a:pt x="1" y="76"/>
                  </a:cubicBezTo>
                  <a:cubicBezTo>
                    <a:pt x="2" y="91"/>
                    <a:pt x="32" y="116"/>
                    <a:pt x="61" y="110"/>
                  </a:cubicBezTo>
                  <a:cubicBezTo>
                    <a:pt x="90" y="104"/>
                    <a:pt x="99" y="93"/>
                    <a:pt x="109" y="83"/>
                  </a:cubicBezTo>
                  <a:cubicBezTo>
                    <a:pt x="119" y="73"/>
                    <a:pt x="123" y="41"/>
                    <a:pt x="118" y="26"/>
                  </a:cubicBezTo>
                  <a:cubicBezTo>
                    <a:pt x="114" y="13"/>
                    <a:pt x="78" y="0"/>
                    <a:pt x="66" y="4"/>
                  </a:cubicBezTo>
                  <a:cubicBezTo>
                    <a:pt x="35" y="15"/>
                    <a:pt x="34" y="23"/>
                    <a:pt x="24" y="29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71" name="Freeform 1171"/>
            <p:cNvSpPr>
              <a:spLocks/>
            </p:cNvSpPr>
            <p:nvPr/>
          </p:nvSpPr>
          <p:spPr bwMode="auto">
            <a:xfrm>
              <a:off x="2872" y="1878"/>
              <a:ext cx="266" cy="226"/>
            </a:xfrm>
            <a:custGeom>
              <a:avLst/>
              <a:gdLst/>
              <a:ahLst/>
              <a:cxnLst>
                <a:cxn ang="0">
                  <a:pos x="135" y="33"/>
                </a:cxn>
                <a:cxn ang="0">
                  <a:pos x="110" y="3"/>
                </a:cxn>
                <a:cxn ang="0">
                  <a:pos x="74" y="3"/>
                </a:cxn>
                <a:cxn ang="0">
                  <a:pos x="33" y="18"/>
                </a:cxn>
                <a:cxn ang="0">
                  <a:pos x="0" y="55"/>
                </a:cxn>
                <a:cxn ang="0">
                  <a:pos x="28" y="97"/>
                </a:cxn>
                <a:cxn ang="0">
                  <a:pos x="88" y="106"/>
                </a:cxn>
                <a:cxn ang="0">
                  <a:pos x="135" y="33"/>
                </a:cxn>
              </a:cxnLst>
              <a:rect l="0" t="0" r="r" b="b"/>
              <a:pathLst>
                <a:path w="136" h="108">
                  <a:moveTo>
                    <a:pt x="135" y="33"/>
                  </a:moveTo>
                  <a:cubicBezTo>
                    <a:pt x="134" y="17"/>
                    <a:pt x="124" y="9"/>
                    <a:pt x="110" y="3"/>
                  </a:cubicBezTo>
                  <a:cubicBezTo>
                    <a:pt x="105" y="1"/>
                    <a:pt x="91" y="0"/>
                    <a:pt x="74" y="3"/>
                  </a:cubicBezTo>
                  <a:cubicBezTo>
                    <a:pt x="57" y="4"/>
                    <a:pt x="36" y="18"/>
                    <a:pt x="33" y="18"/>
                  </a:cubicBezTo>
                  <a:cubicBezTo>
                    <a:pt x="15" y="27"/>
                    <a:pt x="0" y="39"/>
                    <a:pt x="0" y="55"/>
                  </a:cubicBezTo>
                  <a:cubicBezTo>
                    <a:pt x="1" y="73"/>
                    <a:pt x="8" y="88"/>
                    <a:pt x="28" y="97"/>
                  </a:cubicBezTo>
                  <a:cubicBezTo>
                    <a:pt x="44" y="105"/>
                    <a:pt x="69" y="108"/>
                    <a:pt x="88" y="106"/>
                  </a:cubicBezTo>
                  <a:cubicBezTo>
                    <a:pt x="115" y="102"/>
                    <a:pt x="136" y="49"/>
                    <a:pt x="135" y="33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72" name="Freeform 1172"/>
            <p:cNvSpPr>
              <a:spLocks/>
            </p:cNvSpPr>
            <p:nvPr/>
          </p:nvSpPr>
          <p:spPr bwMode="auto">
            <a:xfrm>
              <a:off x="2932" y="2246"/>
              <a:ext cx="204" cy="247"/>
            </a:xfrm>
            <a:custGeom>
              <a:avLst/>
              <a:gdLst/>
              <a:ahLst/>
              <a:cxnLst>
                <a:cxn ang="0">
                  <a:pos x="54" y="112"/>
                </a:cxn>
                <a:cxn ang="0">
                  <a:pos x="101" y="73"/>
                </a:cxn>
                <a:cxn ang="0">
                  <a:pos x="94" y="34"/>
                </a:cxn>
                <a:cxn ang="0">
                  <a:pos x="60" y="6"/>
                </a:cxn>
                <a:cxn ang="0">
                  <a:pos x="33" y="4"/>
                </a:cxn>
                <a:cxn ang="0">
                  <a:pos x="10" y="27"/>
                </a:cxn>
                <a:cxn ang="0">
                  <a:pos x="1" y="50"/>
                </a:cxn>
                <a:cxn ang="0">
                  <a:pos x="3" y="89"/>
                </a:cxn>
                <a:cxn ang="0">
                  <a:pos x="54" y="112"/>
                </a:cxn>
              </a:cxnLst>
              <a:rect l="0" t="0" r="r" b="b"/>
              <a:pathLst>
                <a:path w="104" h="118">
                  <a:moveTo>
                    <a:pt x="54" y="112"/>
                  </a:moveTo>
                  <a:cubicBezTo>
                    <a:pt x="74" y="107"/>
                    <a:pt x="98" y="92"/>
                    <a:pt x="101" y="73"/>
                  </a:cubicBezTo>
                  <a:cubicBezTo>
                    <a:pt x="104" y="63"/>
                    <a:pt x="98" y="44"/>
                    <a:pt x="94" y="34"/>
                  </a:cubicBezTo>
                  <a:cubicBezTo>
                    <a:pt x="90" y="24"/>
                    <a:pt x="70" y="7"/>
                    <a:pt x="60" y="6"/>
                  </a:cubicBezTo>
                  <a:cubicBezTo>
                    <a:pt x="51" y="5"/>
                    <a:pt x="41" y="0"/>
                    <a:pt x="33" y="4"/>
                  </a:cubicBezTo>
                  <a:cubicBezTo>
                    <a:pt x="25" y="8"/>
                    <a:pt x="13" y="22"/>
                    <a:pt x="10" y="27"/>
                  </a:cubicBezTo>
                  <a:cubicBezTo>
                    <a:pt x="7" y="32"/>
                    <a:pt x="2" y="36"/>
                    <a:pt x="1" y="50"/>
                  </a:cubicBezTo>
                  <a:cubicBezTo>
                    <a:pt x="0" y="57"/>
                    <a:pt x="1" y="80"/>
                    <a:pt x="3" y="89"/>
                  </a:cubicBezTo>
                  <a:cubicBezTo>
                    <a:pt x="7" y="107"/>
                    <a:pt x="37" y="118"/>
                    <a:pt x="54" y="1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73" name="Freeform 1173"/>
            <p:cNvSpPr>
              <a:spLocks/>
            </p:cNvSpPr>
            <p:nvPr/>
          </p:nvSpPr>
          <p:spPr bwMode="auto">
            <a:xfrm>
              <a:off x="2885" y="2480"/>
              <a:ext cx="216" cy="247"/>
            </a:xfrm>
            <a:custGeom>
              <a:avLst/>
              <a:gdLst/>
              <a:ahLst/>
              <a:cxnLst>
                <a:cxn ang="0">
                  <a:pos x="52" y="118"/>
                </a:cxn>
                <a:cxn ang="0">
                  <a:pos x="109" y="75"/>
                </a:cxn>
                <a:cxn ang="0">
                  <a:pos x="102" y="28"/>
                </a:cxn>
                <a:cxn ang="0">
                  <a:pos x="61" y="2"/>
                </a:cxn>
                <a:cxn ang="0">
                  <a:pos x="17" y="19"/>
                </a:cxn>
                <a:cxn ang="0">
                  <a:pos x="6" y="55"/>
                </a:cxn>
                <a:cxn ang="0">
                  <a:pos x="7" y="89"/>
                </a:cxn>
                <a:cxn ang="0">
                  <a:pos x="52" y="118"/>
                </a:cxn>
              </a:cxnLst>
              <a:rect l="0" t="0" r="r" b="b"/>
              <a:pathLst>
                <a:path w="110" h="118">
                  <a:moveTo>
                    <a:pt x="52" y="118"/>
                  </a:moveTo>
                  <a:cubicBezTo>
                    <a:pt x="79" y="117"/>
                    <a:pt x="106" y="102"/>
                    <a:pt x="109" y="75"/>
                  </a:cubicBezTo>
                  <a:cubicBezTo>
                    <a:pt x="110" y="59"/>
                    <a:pt x="105" y="36"/>
                    <a:pt x="102" y="28"/>
                  </a:cubicBezTo>
                  <a:cubicBezTo>
                    <a:pt x="96" y="15"/>
                    <a:pt x="83" y="2"/>
                    <a:pt x="61" y="2"/>
                  </a:cubicBezTo>
                  <a:cubicBezTo>
                    <a:pt x="26" y="0"/>
                    <a:pt x="21" y="11"/>
                    <a:pt x="17" y="19"/>
                  </a:cubicBezTo>
                  <a:cubicBezTo>
                    <a:pt x="13" y="27"/>
                    <a:pt x="7" y="42"/>
                    <a:pt x="6" y="55"/>
                  </a:cubicBezTo>
                  <a:cubicBezTo>
                    <a:pt x="5" y="69"/>
                    <a:pt x="0" y="77"/>
                    <a:pt x="7" y="89"/>
                  </a:cubicBezTo>
                  <a:cubicBezTo>
                    <a:pt x="13" y="99"/>
                    <a:pt x="20" y="115"/>
                    <a:pt x="52" y="118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74" name="Freeform 1174"/>
            <p:cNvSpPr>
              <a:spLocks/>
            </p:cNvSpPr>
            <p:nvPr/>
          </p:nvSpPr>
          <p:spPr bwMode="auto">
            <a:xfrm>
              <a:off x="2827" y="2720"/>
              <a:ext cx="225" cy="243"/>
            </a:xfrm>
            <a:custGeom>
              <a:avLst/>
              <a:gdLst/>
              <a:ahLst/>
              <a:cxnLst>
                <a:cxn ang="0">
                  <a:pos x="55" y="114"/>
                </a:cxn>
                <a:cxn ang="0">
                  <a:pos x="103" y="95"/>
                </a:cxn>
                <a:cxn ang="0">
                  <a:pos x="114" y="69"/>
                </a:cxn>
                <a:cxn ang="0">
                  <a:pos x="102" y="24"/>
                </a:cxn>
                <a:cxn ang="0">
                  <a:pos x="67" y="2"/>
                </a:cxn>
                <a:cxn ang="0">
                  <a:pos x="32" y="10"/>
                </a:cxn>
                <a:cxn ang="0">
                  <a:pos x="10" y="39"/>
                </a:cxn>
                <a:cxn ang="0">
                  <a:pos x="18" y="95"/>
                </a:cxn>
                <a:cxn ang="0">
                  <a:pos x="55" y="114"/>
                </a:cxn>
              </a:cxnLst>
              <a:rect l="0" t="0" r="r" b="b"/>
              <a:pathLst>
                <a:path w="115" h="116">
                  <a:moveTo>
                    <a:pt x="55" y="114"/>
                  </a:moveTo>
                  <a:cubicBezTo>
                    <a:pt x="74" y="114"/>
                    <a:pt x="96" y="104"/>
                    <a:pt x="103" y="95"/>
                  </a:cubicBezTo>
                  <a:cubicBezTo>
                    <a:pt x="111" y="84"/>
                    <a:pt x="113" y="75"/>
                    <a:pt x="114" y="69"/>
                  </a:cubicBezTo>
                  <a:cubicBezTo>
                    <a:pt x="115" y="57"/>
                    <a:pt x="111" y="36"/>
                    <a:pt x="102" y="24"/>
                  </a:cubicBezTo>
                  <a:cubicBezTo>
                    <a:pt x="94" y="11"/>
                    <a:pt x="79" y="5"/>
                    <a:pt x="67" y="2"/>
                  </a:cubicBezTo>
                  <a:cubicBezTo>
                    <a:pt x="54" y="0"/>
                    <a:pt x="40" y="5"/>
                    <a:pt x="32" y="10"/>
                  </a:cubicBezTo>
                  <a:cubicBezTo>
                    <a:pt x="24" y="15"/>
                    <a:pt x="13" y="34"/>
                    <a:pt x="10" y="39"/>
                  </a:cubicBezTo>
                  <a:cubicBezTo>
                    <a:pt x="3" y="50"/>
                    <a:pt x="0" y="75"/>
                    <a:pt x="18" y="95"/>
                  </a:cubicBezTo>
                  <a:cubicBezTo>
                    <a:pt x="24" y="102"/>
                    <a:pt x="41" y="116"/>
                    <a:pt x="55" y="114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75" name="Freeform 1175"/>
            <p:cNvSpPr>
              <a:spLocks/>
            </p:cNvSpPr>
            <p:nvPr/>
          </p:nvSpPr>
          <p:spPr bwMode="auto">
            <a:xfrm>
              <a:off x="2803" y="2952"/>
              <a:ext cx="180" cy="170"/>
            </a:xfrm>
            <a:custGeom>
              <a:avLst/>
              <a:gdLst/>
              <a:ahLst/>
              <a:cxnLst>
                <a:cxn ang="0">
                  <a:pos x="40" y="81"/>
                </a:cxn>
                <a:cxn ang="0">
                  <a:pos x="86" y="60"/>
                </a:cxn>
                <a:cxn ang="0">
                  <a:pos x="67" y="8"/>
                </a:cxn>
                <a:cxn ang="0">
                  <a:pos x="15" y="9"/>
                </a:cxn>
                <a:cxn ang="0">
                  <a:pos x="3" y="39"/>
                </a:cxn>
                <a:cxn ang="0">
                  <a:pos x="40" y="81"/>
                </a:cxn>
              </a:cxnLst>
              <a:rect l="0" t="0" r="r" b="b"/>
              <a:pathLst>
                <a:path w="92" h="81">
                  <a:moveTo>
                    <a:pt x="40" y="81"/>
                  </a:moveTo>
                  <a:cubicBezTo>
                    <a:pt x="56" y="81"/>
                    <a:pt x="82" y="70"/>
                    <a:pt x="86" y="60"/>
                  </a:cubicBezTo>
                  <a:cubicBezTo>
                    <a:pt x="92" y="41"/>
                    <a:pt x="81" y="19"/>
                    <a:pt x="67" y="8"/>
                  </a:cubicBezTo>
                  <a:cubicBezTo>
                    <a:pt x="59" y="0"/>
                    <a:pt x="22" y="4"/>
                    <a:pt x="15" y="9"/>
                  </a:cubicBezTo>
                  <a:cubicBezTo>
                    <a:pt x="8" y="14"/>
                    <a:pt x="0" y="28"/>
                    <a:pt x="3" y="39"/>
                  </a:cubicBezTo>
                  <a:cubicBezTo>
                    <a:pt x="6" y="50"/>
                    <a:pt x="25" y="80"/>
                    <a:pt x="40" y="81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76" name="Freeform 1176"/>
            <p:cNvSpPr>
              <a:spLocks/>
            </p:cNvSpPr>
            <p:nvPr/>
          </p:nvSpPr>
          <p:spPr bwMode="auto">
            <a:xfrm>
              <a:off x="2664" y="3211"/>
              <a:ext cx="155" cy="176"/>
            </a:xfrm>
            <a:custGeom>
              <a:avLst/>
              <a:gdLst/>
              <a:ahLst/>
              <a:cxnLst>
                <a:cxn ang="0">
                  <a:pos x="76" y="62"/>
                </a:cxn>
                <a:cxn ang="0">
                  <a:pos x="61" y="13"/>
                </a:cxn>
                <a:cxn ang="0">
                  <a:pos x="16" y="7"/>
                </a:cxn>
                <a:cxn ang="0">
                  <a:pos x="10" y="61"/>
                </a:cxn>
                <a:cxn ang="0">
                  <a:pos x="52" y="83"/>
                </a:cxn>
                <a:cxn ang="0">
                  <a:pos x="76" y="62"/>
                </a:cxn>
              </a:cxnLst>
              <a:rect l="0" t="0" r="r" b="b"/>
              <a:pathLst>
                <a:path w="79" h="84">
                  <a:moveTo>
                    <a:pt x="76" y="62"/>
                  </a:moveTo>
                  <a:cubicBezTo>
                    <a:pt x="79" y="49"/>
                    <a:pt x="69" y="17"/>
                    <a:pt x="61" y="13"/>
                  </a:cubicBezTo>
                  <a:cubicBezTo>
                    <a:pt x="53" y="9"/>
                    <a:pt x="24" y="0"/>
                    <a:pt x="16" y="7"/>
                  </a:cubicBezTo>
                  <a:cubicBezTo>
                    <a:pt x="6" y="16"/>
                    <a:pt x="0" y="43"/>
                    <a:pt x="10" y="61"/>
                  </a:cubicBezTo>
                  <a:cubicBezTo>
                    <a:pt x="21" y="83"/>
                    <a:pt x="44" y="83"/>
                    <a:pt x="52" y="83"/>
                  </a:cubicBezTo>
                  <a:cubicBezTo>
                    <a:pt x="65" y="84"/>
                    <a:pt x="75" y="69"/>
                    <a:pt x="76" y="6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77" name="Freeform 1177"/>
            <p:cNvSpPr>
              <a:spLocks/>
            </p:cNvSpPr>
            <p:nvPr/>
          </p:nvSpPr>
          <p:spPr bwMode="auto">
            <a:xfrm>
              <a:off x="2574" y="3291"/>
              <a:ext cx="121" cy="142"/>
            </a:xfrm>
            <a:custGeom>
              <a:avLst/>
              <a:gdLst/>
              <a:ahLst/>
              <a:cxnLst>
                <a:cxn ang="0">
                  <a:pos x="3" y="12"/>
                </a:cxn>
                <a:cxn ang="0">
                  <a:pos x="2" y="52"/>
                </a:cxn>
                <a:cxn ang="0">
                  <a:pos x="38" y="62"/>
                </a:cxn>
                <a:cxn ang="0">
                  <a:pos x="56" y="26"/>
                </a:cxn>
                <a:cxn ang="0">
                  <a:pos x="24" y="0"/>
                </a:cxn>
                <a:cxn ang="0">
                  <a:pos x="3" y="12"/>
                </a:cxn>
              </a:cxnLst>
              <a:rect l="0" t="0" r="r" b="b"/>
              <a:pathLst>
                <a:path w="62" h="68">
                  <a:moveTo>
                    <a:pt x="3" y="12"/>
                  </a:moveTo>
                  <a:cubicBezTo>
                    <a:pt x="1" y="24"/>
                    <a:pt x="0" y="44"/>
                    <a:pt x="2" y="52"/>
                  </a:cubicBezTo>
                  <a:cubicBezTo>
                    <a:pt x="12" y="64"/>
                    <a:pt x="27" y="68"/>
                    <a:pt x="38" y="62"/>
                  </a:cubicBezTo>
                  <a:cubicBezTo>
                    <a:pt x="49" y="56"/>
                    <a:pt x="62" y="44"/>
                    <a:pt x="56" y="26"/>
                  </a:cubicBezTo>
                  <a:cubicBezTo>
                    <a:pt x="55" y="20"/>
                    <a:pt x="31" y="1"/>
                    <a:pt x="24" y="0"/>
                  </a:cubicBezTo>
                  <a:cubicBezTo>
                    <a:pt x="15" y="0"/>
                    <a:pt x="4" y="4"/>
                    <a:pt x="3" y="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78" name="Freeform 1178"/>
            <p:cNvSpPr>
              <a:spLocks/>
            </p:cNvSpPr>
            <p:nvPr/>
          </p:nvSpPr>
          <p:spPr bwMode="auto">
            <a:xfrm>
              <a:off x="2468" y="3320"/>
              <a:ext cx="112" cy="146"/>
            </a:xfrm>
            <a:custGeom>
              <a:avLst/>
              <a:gdLst/>
              <a:ahLst/>
              <a:cxnLst>
                <a:cxn ang="0">
                  <a:pos x="34" y="66"/>
                </a:cxn>
                <a:cxn ang="0">
                  <a:pos x="53" y="34"/>
                </a:cxn>
                <a:cxn ang="0">
                  <a:pos x="18" y="3"/>
                </a:cxn>
                <a:cxn ang="0">
                  <a:pos x="0" y="41"/>
                </a:cxn>
                <a:cxn ang="0">
                  <a:pos x="34" y="66"/>
                </a:cxn>
              </a:cxnLst>
              <a:rect l="0" t="0" r="r" b="b"/>
              <a:pathLst>
                <a:path w="57" h="70">
                  <a:moveTo>
                    <a:pt x="34" y="66"/>
                  </a:moveTo>
                  <a:cubicBezTo>
                    <a:pt x="44" y="64"/>
                    <a:pt x="57" y="43"/>
                    <a:pt x="53" y="34"/>
                  </a:cubicBezTo>
                  <a:cubicBezTo>
                    <a:pt x="49" y="25"/>
                    <a:pt x="37" y="0"/>
                    <a:pt x="18" y="3"/>
                  </a:cubicBezTo>
                  <a:cubicBezTo>
                    <a:pt x="4" y="5"/>
                    <a:pt x="0" y="33"/>
                    <a:pt x="0" y="41"/>
                  </a:cubicBezTo>
                  <a:cubicBezTo>
                    <a:pt x="0" y="48"/>
                    <a:pt x="23" y="70"/>
                    <a:pt x="34" y="66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79" name="Freeform 1179"/>
            <p:cNvSpPr>
              <a:spLocks/>
            </p:cNvSpPr>
            <p:nvPr/>
          </p:nvSpPr>
          <p:spPr bwMode="auto">
            <a:xfrm>
              <a:off x="2750" y="3097"/>
              <a:ext cx="157" cy="163"/>
            </a:xfrm>
            <a:custGeom>
              <a:avLst/>
              <a:gdLst/>
              <a:ahLst/>
              <a:cxnLst>
                <a:cxn ang="0">
                  <a:pos x="71" y="67"/>
                </a:cxn>
                <a:cxn ang="0">
                  <a:pos x="63" y="11"/>
                </a:cxn>
                <a:cxn ang="0">
                  <a:pos x="14" y="4"/>
                </a:cxn>
                <a:cxn ang="0">
                  <a:pos x="2" y="27"/>
                </a:cxn>
                <a:cxn ang="0">
                  <a:pos x="20" y="69"/>
                </a:cxn>
                <a:cxn ang="0">
                  <a:pos x="71" y="67"/>
                </a:cxn>
              </a:cxnLst>
              <a:rect l="0" t="0" r="r" b="b"/>
              <a:pathLst>
                <a:path w="80" h="78">
                  <a:moveTo>
                    <a:pt x="71" y="67"/>
                  </a:moveTo>
                  <a:cubicBezTo>
                    <a:pt x="80" y="57"/>
                    <a:pt x="73" y="19"/>
                    <a:pt x="63" y="11"/>
                  </a:cubicBezTo>
                  <a:cubicBezTo>
                    <a:pt x="53" y="4"/>
                    <a:pt x="19" y="0"/>
                    <a:pt x="14" y="4"/>
                  </a:cubicBezTo>
                  <a:cubicBezTo>
                    <a:pt x="9" y="8"/>
                    <a:pt x="0" y="15"/>
                    <a:pt x="2" y="27"/>
                  </a:cubicBezTo>
                  <a:cubicBezTo>
                    <a:pt x="4" y="39"/>
                    <a:pt x="14" y="64"/>
                    <a:pt x="20" y="69"/>
                  </a:cubicBezTo>
                  <a:cubicBezTo>
                    <a:pt x="30" y="76"/>
                    <a:pt x="62" y="78"/>
                    <a:pt x="71" y="6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80" name="Freeform 1180"/>
            <p:cNvSpPr>
              <a:spLocks/>
            </p:cNvSpPr>
            <p:nvPr/>
          </p:nvSpPr>
          <p:spPr bwMode="auto">
            <a:xfrm>
              <a:off x="2488" y="906"/>
              <a:ext cx="139" cy="5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71" y="25"/>
                </a:cxn>
              </a:cxnLst>
              <a:rect l="0" t="0" r="r" b="b"/>
              <a:pathLst>
                <a:path w="71" h="25">
                  <a:moveTo>
                    <a:pt x="0" y="6"/>
                  </a:moveTo>
                  <a:cubicBezTo>
                    <a:pt x="23" y="0"/>
                    <a:pt x="71" y="18"/>
                    <a:pt x="71" y="2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81" name="Freeform 1181"/>
            <p:cNvSpPr>
              <a:spLocks/>
            </p:cNvSpPr>
            <p:nvPr/>
          </p:nvSpPr>
          <p:spPr bwMode="auto">
            <a:xfrm>
              <a:off x="2662" y="971"/>
              <a:ext cx="74" cy="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8" y="29"/>
                </a:cxn>
              </a:cxnLst>
              <a:rect l="0" t="0" r="r" b="b"/>
              <a:pathLst>
                <a:path w="38" h="29">
                  <a:moveTo>
                    <a:pt x="0" y="0"/>
                  </a:moveTo>
                  <a:cubicBezTo>
                    <a:pt x="28" y="3"/>
                    <a:pt x="38" y="15"/>
                    <a:pt x="38" y="29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82" name="Freeform 1182"/>
            <p:cNvSpPr>
              <a:spLocks/>
            </p:cNvSpPr>
            <p:nvPr/>
          </p:nvSpPr>
          <p:spPr bwMode="auto">
            <a:xfrm>
              <a:off x="2770" y="1061"/>
              <a:ext cx="70" cy="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11"/>
                </a:cxn>
                <a:cxn ang="0">
                  <a:pos x="36" y="38"/>
                </a:cxn>
              </a:cxnLst>
              <a:rect l="0" t="0" r="r" b="b"/>
              <a:pathLst>
                <a:path w="36" h="38">
                  <a:moveTo>
                    <a:pt x="0" y="0"/>
                  </a:moveTo>
                  <a:cubicBezTo>
                    <a:pt x="7" y="5"/>
                    <a:pt x="23" y="0"/>
                    <a:pt x="30" y="11"/>
                  </a:cubicBezTo>
                  <a:cubicBezTo>
                    <a:pt x="36" y="22"/>
                    <a:pt x="34" y="27"/>
                    <a:pt x="36" y="3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83" name="Freeform 1183"/>
            <p:cNvSpPr>
              <a:spLocks/>
            </p:cNvSpPr>
            <p:nvPr/>
          </p:nvSpPr>
          <p:spPr bwMode="auto">
            <a:xfrm>
              <a:off x="2789" y="1224"/>
              <a:ext cx="41" cy="92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4" y="33"/>
                </a:cxn>
                <a:cxn ang="0">
                  <a:pos x="21" y="44"/>
                </a:cxn>
              </a:cxnLst>
              <a:rect l="0" t="0" r="r" b="b"/>
              <a:pathLst>
                <a:path w="21" h="44">
                  <a:moveTo>
                    <a:pt x="13" y="0"/>
                  </a:moveTo>
                  <a:cubicBezTo>
                    <a:pt x="4" y="12"/>
                    <a:pt x="0" y="27"/>
                    <a:pt x="4" y="33"/>
                  </a:cubicBezTo>
                  <a:cubicBezTo>
                    <a:pt x="7" y="37"/>
                    <a:pt x="14" y="42"/>
                    <a:pt x="21" y="4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84" name="Freeform 1184"/>
            <p:cNvSpPr>
              <a:spLocks/>
            </p:cNvSpPr>
            <p:nvPr/>
          </p:nvSpPr>
          <p:spPr bwMode="auto">
            <a:xfrm>
              <a:off x="2844" y="1370"/>
              <a:ext cx="61" cy="73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31" y="35"/>
                </a:cxn>
              </a:cxnLst>
              <a:rect l="0" t="0" r="r" b="b"/>
              <a:pathLst>
                <a:path w="31" h="35">
                  <a:moveTo>
                    <a:pt x="12" y="0"/>
                  </a:moveTo>
                  <a:cubicBezTo>
                    <a:pt x="4" y="13"/>
                    <a:pt x="0" y="30"/>
                    <a:pt x="31" y="3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85" name="Freeform 1185"/>
            <p:cNvSpPr>
              <a:spLocks/>
            </p:cNvSpPr>
            <p:nvPr/>
          </p:nvSpPr>
          <p:spPr bwMode="auto">
            <a:xfrm>
              <a:off x="2881" y="1347"/>
              <a:ext cx="6" cy="7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86" name="Freeform 1186"/>
            <p:cNvSpPr>
              <a:spLocks/>
            </p:cNvSpPr>
            <p:nvPr/>
          </p:nvSpPr>
          <p:spPr bwMode="auto">
            <a:xfrm>
              <a:off x="2811" y="1245"/>
              <a:ext cx="49" cy="6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9" y="13"/>
                </a:cxn>
                <a:cxn ang="0">
                  <a:pos x="17" y="29"/>
                </a:cxn>
              </a:cxnLst>
              <a:rect l="0" t="0" r="r" b="b"/>
              <a:pathLst>
                <a:path w="25" h="29">
                  <a:moveTo>
                    <a:pt x="0" y="4"/>
                  </a:moveTo>
                  <a:cubicBezTo>
                    <a:pt x="7" y="4"/>
                    <a:pt x="13" y="0"/>
                    <a:pt x="19" y="13"/>
                  </a:cubicBezTo>
                  <a:cubicBezTo>
                    <a:pt x="25" y="26"/>
                    <a:pt x="20" y="27"/>
                    <a:pt x="17" y="2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87" name="Freeform 1187"/>
            <p:cNvSpPr>
              <a:spLocks/>
            </p:cNvSpPr>
            <p:nvPr/>
          </p:nvSpPr>
          <p:spPr bwMode="auto">
            <a:xfrm>
              <a:off x="2836" y="1226"/>
              <a:ext cx="20" cy="34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" y="16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6" y="7"/>
                    <a:pt x="0" y="10"/>
                    <a:pt x="3" y="1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88" name="Freeform 1188"/>
            <p:cNvSpPr>
              <a:spLocks/>
            </p:cNvSpPr>
            <p:nvPr/>
          </p:nvSpPr>
          <p:spPr bwMode="auto">
            <a:xfrm>
              <a:off x="2891" y="1293"/>
              <a:ext cx="10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5" y="0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2" y="1"/>
                    <a:pt x="4" y="1"/>
                    <a:pt x="5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89" name="Freeform 1189"/>
            <p:cNvSpPr>
              <a:spLocks/>
            </p:cNvSpPr>
            <p:nvPr/>
          </p:nvSpPr>
          <p:spPr bwMode="auto">
            <a:xfrm>
              <a:off x="2854" y="1289"/>
              <a:ext cx="29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4"/>
                </a:cxn>
              </a:cxnLst>
              <a:rect l="0" t="0" r="r" b="b"/>
              <a:pathLst>
                <a:path w="15" h="4">
                  <a:moveTo>
                    <a:pt x="0" y="0"/>
                  </a:moveTo>
                  <a:cubicBezTo>
                    <a:pt x="4" y="2"/>
                    <a:pt x="10" y="3"/>
                    <a:pt x="15" y="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90" name="Freeform 1190"/>
            <p:cNvSpPr>
              <a:spLocks/>
            </p:cNvSpPr>
            <p:nvPr/>
          </p:nvSpPr>
          <p:spPr bwMode="auto">
            <a:xfrm>
              <a:off x="2878" y="1375"/>
              <a:ext cx="50" cy="5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1" y="10"/>
                </a:cxn>
                <a:cxn ang="0">
                  <a:pos x="18" y="25"/>
                </a:cxn>
              </a:cxnLst>
              <a:rect l="0" t="0" r="r" b="b"/>
              <a:pathLst>
                <a:path w="26" h="25">
                  <a:moveTo>
                    <a:pt x="0" y="2"/>
                  </a:moveTo>
                  <a:cubicBezTo>
                    <a:pt x="10" y="2"/>
                    <a:pt x="17" y="0"/>
                    <a:pt x="21" y="10"/>
                  </a:cubicBezTo>
                  <a:cubicBezTo>
                    <a:pt x="26" y="20"/>
                    <a:pt x="24" y="22"/>
                    <a:pt x="18" y="25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91" name="Freeform 1191"/>
            <p:cNvSpPr>
              <a:spLocks/>
            </p:cNvSpPr>
            <p:nvPr/>
          </p:nvSpPr>
          <p:spPr bwMode="auto">
            <a:xfrm>
              <a:off x="2911" y="1358"/>
              <a:ext cx="47" cy="7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4" y="18"/>
                </a:cxn>
                <a:cxn ang="0">
                  <a:pos x="24" y="34"/>
                </a:cxn>
              </a:cxnLst>
              <a:rect l="0" t="0" r="r" b="b"/>
              <a:pathLst>
                <a:path w="24" h="34">
                  <a:moveTo>
                    <a:pt x="10" y="0"/>
                  </a:moveTo>
                  <a:cubicBezTo>
                    <a:pt x="4" y="4"/>
                    <a:pt x="0" y="8"/>
                    <a:pt x="4" y="18"/>
                  </a:cubicBezTo>
                  <a:cubicBezTo>
                    <a:pt x="9" y="30"/>
                    <a:pt x="17" y="33"/>
                    <a:pt x="24" y="3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92" name="Freeform 1192"/>
            <p:cNvSpPr>
              <a:spLocks/>
            </p:cNvSpPr>
            <p:nvPr/>
          </p:nvSpPr>
          <p:spPr bwMode="auto">
            <a:xfrm>
              <a:off x="2860" y="1191"/>
              <a:ext cx="47" cy="8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43"/>
                </a:cxn>
              </a:cxnLst>
              <a:rect l="0" t="0" r="r" b="b"/>
              <a:pathLst>
                <a:path w="24" h="43">
                  <a:moveTo>
                    <a:pt x="0" y="0"/>
                  </a:moveTo>
                  <a:cubicBezTo>
                    <a:pt x="13" y="10"/>
                    <a:pt x="24" y="10"/>
                    <a:pt x="24" y="43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93" name="Freeform 1193"/>
            <p:cNvSpPr>
              <a:spLocks/>
            </p:cNvSpPr>
            <p:nvPr/>
          </p:nvSpPr>
          <p:spPr bwMode="auto">
            <a:xfrm>
              <a:off x="2936" y="1322"/>
              <a:ext cx="57" cy="9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45"/>
                </a:cxn>
              </a:cxnLst>
              <a:rect l="0" t="0" r="r" b="b"/>
              <a:pathLst>
                <a:path w="29" h="45">
                  <a:moveTo>
                    <a:pt x="0" y="0"/>
                  </a:moveTo>
                  <a:cubicBezTo>
                    <a:pt x="12" y="6"/>
                    <a:pt x="29" y="14"/>
                    <a:pt x="22" y="4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94" name="Freeform 1194"/>
            <p:cNvSpPr>
              <a:spLocks/>
            </p:cNvSpPr>
            <p:nvPr/>
          </p:nvSpPr>
          <p:spPr bwMode="auto">
            <a:xfrm>
              <a:off x="2907" y="1479"/>
              <a:ext cx="39" cy="188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" y="31"/>
                </a:cxn>
                <a:cxn ang="0">
                  <a:pos x="10" y="60"/>
                </a:cxn>
                <a:cxn ang="0">
                  <a:pos x="19" y="90"/>
                </a:cxn>
              </a:cxnLst>
              <a:rect l="0" t="0" r="r" b="b"/>
              <a:pathLst>
                <a:path w="20" h="90">
                  <a:moveTo>
                    <a:pt x="20" y="0"/>
                  </a:moveTo>
                  <a:cubicBezTo>
                    <a:pt x="10" y="10"/>
                    <a:pt x="2" y="22"/>
                    <a:pt x="2" y="31"/>
                  </a:cubicBezTo>
                  <a:cubicBezTo>
                    <a:pt x="2" y="39"/>
                    <a:pt x="4" y="56"/>
                    <a:pt x="10" y="60"/>
                  </a:cubicBezTo>
                  <a:cubicBezTo>
                    <a:pt x="6" y="62"/>
                    <a:pt x="0" y="75"/>
                    <a:pt x="19" y="9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95" name="Freeform 1195"/>
            <p:cNvSpPr>
              <a:spLocks/>
            </p:cNvSpPr>
            <p:nvPr/>
          </p:nvSpPr>
          <p:spPr bwMode="auto">
            <a:xfrm>
              <a:off x="2952" y="1479"/>
              <a:ext cx="80" cy="98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6" y="29"/>
                </a:cxn>
                <a:cxn ang="0">
                  <a:pos x="41" y="40"/>
                </a:cxn>
              </a:cxnLst>
              <a:rect l="0" t="0" r="r" b="b"/>
              <a:pathLst>
                <a:path w="41" h="47">
                  <a:moveTo>
                    <a:pt x="18" y="0"/>
                  </a:moveTo>
                  <a:cubicBezTo>
                    <a:pt x="11" y="8"/>
                    <a:pt x="0" y="17"/>
                    <a:pt x="6" y="29"/>
                  </a:cubicBezTo>
                  <a:cubicBezTo>
                    <a:pt x="12" y="40"/>
                    <a:pt x="17" y="47"/>
                    <a:pt x="41" y="4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96" name="Freeform 1196"/>
            <p:cNvSpPr>
              <a:spLocks/>
            </p:cNvSpPr>
            <p:nvPr/>
          </p:nvSpPr>
          <p:spPr bwMode="auto">
            <a:xfrm>
              <a:off x="3007" y="1458"/>
              <a:ext cx="49" cy="1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" y="50"/>
                </a:cxn>
                <a:cxn ang="0">
                  <a:pos x="13" y="73"/>
                </a:cxn>
                <a:cxn ang="0">
                  <a:pos x="5" y="84"/>
                </a:cxn>
              </a:cxnLst>
              <a:rect l="0" t="0" r="r" b="b"/>
              <a:pathLst>
                <a:path w="25" h="84">
                  <a:moveTo>
                    <a:pt x="0" y="0"/>
                  </a:moveTo>
                  <a:cubicBezTo>
                    <a:pt x="17" y="14"/>
                    <a:pt x="25" y="35"/>
                    <a:pt x="13" y="50"/>
                  </a:cubicBezTo>
                  <a:cubicBezTo>
                    <a:pt x="17" y="56"/>
                    <a:pt x="16" y="66"/>
                    <a:pt x="13" y="73"/>
                  </a:cubicBezTo>
                  <a:cubicBezTo>
                    <a:pt x="12" y="79"/>
                    <a:pt x="13" y="80"/>
                    <a:pt x="5" y="8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97" name="Freeform 1197"/>
            <p:cNvSpPr>
              <a:spLocks/>
            </p:cNvSpPr>
            <p:nvPr/>
          </p:nvSpPr>
          <p:spPr bwMode="auto">
            <a:xfrm>
              <a:off x="3026" y="1703"/>
              <a:ext cx="57" cy="1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" y="35"/>
                </a:cxn>
                <a:cxn ang="0">
                  <a:pos x="24" y="56"/>
                </a:cxn>
              </a:cxnLst>
              <a:rect l="0" t="0" r="r" b="b"/>
              <a:pathLst>
                <a:path w="29" h="56">
                  <a:moveTo>
                    <a:pt x="0" y="0"/>
                  </a:moveTo>
                  <a:cubicBezTo>
                    <a:pt x="14" y="6"/>
                    <a:pt x="27" y="13"/>
                    <a:pt x="23" y="35"/>
                  </a:cubicBezTo>
                  <a:cubicBezTo>
                    <a:pt x="28" y="43"/>
                    <a:pt x="29" y="52"/>
                    <a:pt x="24" y="56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98" name="Freeform 1198"/>
            <p:cNvSpPr>
              <a:spLocks/>
            </p:cNvSpPr>
            <p:nvPr/>
          </p:nvSpPr>
          <p:spPr bwMode="auto">
            <a:xfrm>
              <a:off x="2979" y="1709"/>
              <a:ext cx="92" cy="8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3" y="18"/>
                </a:cxn>
                <a:cxn ang="0">
                  <a:pos x="16" y="37"/>
                </a:cxn>
                <a:cxn ang="0">
                  <a:pos x="47" y="32"/>
                </a:cxn>
              </a:cxnLst>
              <a:rect l="0" t="0" r="r" b="b"/>
              <a:pathLst>
                <a:path w="47" h="40">
                  <a:moveTo>
                    <a:pt x="14" y="0"/>
                  </a:moveTo>
                  <a:cubicBezTo>
                    <a:pt x="8" y="7"/>
                    <a:pt x="0" y="13"/>
                    <a:pt x="3" y="18"/>
                  </a:cubicBezTo>
                  <a:cubicBezTo>
                    <a:pt x="7" y="23"/>
                    <a:pt x="5" y="34"/>
                    <a:pt x="16" y="37"/>
                  </a:cubicBezTo>
                  <a:cubicBezTo>
                    <a:pt x="27" y="40"/>
                    <a:pt x="44" y="28"/>
                    <a:pt x="47" y="3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399" name="Freeform 1199"/>
            <p:cNvSpPr>
              <a:spLocks/>
            </p:cNvSpPr>
            <p:nvPr/>
          </p:nvSpPr>
          <p:spPr bwMode="auto">
            <a:xfrm>
              <a:off x="2966" y="1732"/>
              <a:ext cx="21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7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cubicBezTo>
                    <a:pt x="0" y="0"/>
                    <a:pt x="8" y="1"/>
                    <a:pt x="11" y="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00" name="Freeform 1200"/>
            <p:cNvSpPr>
              <a:spLocks/>
            </p:cNvSpPr>
            <p:nvPr/>
          </p:nvSpPr>
          <p:spPr bwMode="auto">
            <a:xfrm>
              <a:off x="2930" y="1709"/>
              <a:ext cx="44" cy="146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12" y="50"/>
                </a:cxn>
                <a:cxn ang="0">
                  <a:pos x="19" y="70"/>
                </a:cxn>
              </a:cxnLst>
              <a:rect l="0" t="0" r="r" b="b"/>
              <a:pathLst>
                <a:path w="22" h="70">
                  <a:moveTo>
                    <a:pt x="20" y="0"/>
                  </a:moveTo>
                  <a:cubicBezTo>
                    <a:pt x="14" y="13"/>
                    <a:pt x="0" y="41"/>
                    <a:pt x="12" y="50"/>
                  </a:cubicBezTo>
                  <a:cubicBezTo>
                    <a:pt x="17" y="56"/>
                    <a:pt x="22" y="67"/>
                    <a:pt x="19" y="7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01" name="Freeform 1201"/>
            <p:cNvSpPr>
              <a:spLocks/>
            </p:cNvSpPr>
            <p:nvPr/>
          </p:nvSpPr>
          <p:spPr bwMode="auto">
            <a:xfrm>
              <a:off x="2923" y="1818"/>
              <a:ext cx="127" cy="3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8" y="1"/>
                </a:cxn>
                <a:cxn ang="0">
                  <a:pos x="50" y="10"/>
                </a:cxn>
                <a:cxn ang="0">
                  <a:pos x="65" y="13"/>
                </a:cxn>
              </a:cxnLst>
              <a:rect l="0" t="0" r="r" b="b"/>
              <a:pathLst>
                <a:path w="65" h="16">
                  <a:moveTo>
                    <a:pt x="0" y="1"/>
                  </a:moveTo>
                  <a:cubicBezTo>
                    <a:pt x="11" y="4"/>
                    <a:pt x="12" y="1"/>
                    <a:pt x="18" y="1"/>
                  </a:cubicBezTo>
                  <a:cubicBezTo>
                    <a:pt x="24" y="0"/>
                    <a:pt x="47" y="5"/>
                    <a:pt x="50" y="10"/>
                  </a:cubicBezTo>
                  <a:cubicBezTo>
                    <a:pt x="53" y="16"/>
                    <a:pt x="60" y="15"/>
                    <a:pt x="65" y="1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02" name="Freeform 1202"/>
            <p:cNvSpPr>
              <a:spLocks/>
            </p:cNvSpPr>
            <p:nvPr/>
          </p:nvSpPr>
          <p:spPr bwMode="auto">
            <a:xfrm>
              <a:off x="3001" y="1838"/>
              <a:ext cx="20" cy="17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8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8" y="6"/>
                    <a:pt x="0" y="8"/>
                    <a:pt x="0" y="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03" name="Freeform 1203"/>
            <p:cNvSpPr>
              <a:spLocks/>
            </p:cNvSpPr>
            <p:nvPr/>
          </p:nvSpPr>
          <p:spPr bwMode="auto">
            <a:xfrm>
              <a:off x="2917" y="1918"/>
              <a:ext cx="92" cy="159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7" y="49"/>
                </a:cxn>
                <a:cxn ang="0">
                  <a:pos x="47" y="76"/>
                </a:cxn>
              </a:cxnLst>
              <a:rect l="0" t="0" r="r" b="b"/>
              <a:pathLst>
                <a:path w="47" h="76">
                  <a:moveTo>
                    <a:pt x="26" y="0"/>
                  </a:moveTo>
                  <a:cubicBezTo>
                    <a:pt x="7" y="23"/>
                    <a:pt x="0" y="28"/>
                    <a:pt x="7" y="49"/>
                  </a:cubicBezTo>
                  <a:cubicBezTo>
                    <a:pt x="13" y="69"/>
                    <a:pt x="35" y="76"/>
                    <a:pt x="47" y="76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04" name="Freeform 1204"/>
            <p:cNvSpPr>
              <a:spLocks/>
            </p:cNvSpPr>
            <p:nvPr/>
          </p:nvSpPr>
          <p:spPr bwMode="auto">
            <a:xfrm>
              <a:off x="3038" y="1895"/>
              <a:ext cx="71" cy="182"/>
            </a:xfrm>
            <a:custGeom>
              <a:avLst/>
              <a:gdLst/>
              <a:ahLst/>
              <a:cxnLst>
                <a:cxn ang="0">
                  <a:pos x="0" y="87"/>
                </a:cxn>
                <a:cxn ang="0">
                  <a:pos x="21" y="64"/>
                </a:cxn>
                <a:cxn ang="0">
                  <a:pos x="21" y="41"/>
                </a:cxn>
                <a:cxn ang="0">
                  <a:pos x="24" y="12"/>
                </a:cxn>
                <a:cxn ang="0">
                  <a:pos x="6" y="1"/>
                </a:cxn>
              </a:cxnLst>
              <a:rect l="0" t="0" r="r" b="b"/>
              <a:pathLst>
                <a:path w="36" h="87">
                  <a:moveTo>
                    <a:pt x="0" y="87"/>
                  </a:moveTo>
                  <a:cubicBezTo>
                    <a:pt x="13" y="77"/>
                    <a:pt x="16" y="80"/>
                    <a:pt x="21" y="64"/>
                  </a:cubicBezTo>
                  <a:cubicBezTo>
                    <a:pt x="26" y="49"/>
                    <a:pt x="17" y="51"/>
                    <a:pt x="21" y="41"/>
                  </a:cubicBezTo>
                  <a:cubicBezTo>
                    <a:pt x="25" y="31"/>
                    <a:pt x="36" y="24"/>
                    <a:pt x="24" y="12"/>
                  </a:cubicBezTo>
                  <a:cubicBezTo>
                    <a:pt x="12" y="0"/>
                    <a:pt x="6" y="1"/>
                    <a:pt x="6" y="1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05" name="Freeform 1205"/>
            <p:cNvSpPr>
              <a:spLocks/>
            </p:cNvSpPr>
            <p:nvPr/>
          </p:nvSpPr>
          <p:spPr bwMode="auto">
            <a:xfrm>
              <a:off x="3005" y="1910"/>
              <a:ext cx="49" cy="87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3" y="17"/>
                </a:cxn>
                <a:cxn ang="0">
                  <a:pos x="6" y="36"/>
                </a:cxn>
                <a:cxn ang="0">
                  <a:pos x="25" y="42"/>
                </a:cxn>
              </a:cxnLst>
              <a:rect l="0" t="0" r="r" b="b"/>
              <a:pathLst>
                <a:path w="25" h="42">
                  <a:moveTo>
                    <a:pt x="17" y="0"/>
                  </a:moveTo>
                  <a:cubicBezTo>
                    <a:pt x="7" y="6"/>
                    <a:pt x="0" y="12"/>
                    <a:pt x="3" y="17"/>
                  </a:cubicBezTo>
                  <a:cubicBezTo>
                    <a:pt x="6" y="21"/>
                    <a:pt x="7" y="30"/>
                    <a:pt x="6" y="36"/>
                  </a:cubicBezTo>
                  <a:cubicBezTo>
                    <a:pt x="13" y="38"/>
                    <a:pt x="22" y="37"/>
                    <a:pt x="25" y="4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06" name="Freeform 1206"/>
            <p:cNvSpPr>
              <a:spLocks/>
            </p:cNvSpPr>
            <p:nvPr/>
          </p:nvSpPr>
          <p:spPr bwMode="auto">
            <a:xfrm>
              <a:off x="2985" y="1926"/>
              <a:ext cx="26" cy="1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3" y="7"/>
                </a:cxn>
              </a:cxnLst>
              <a:rect l="0" t="0" r="r" b="b"/>
              <a:pathLst>
                <a:path w="13" h="7">
                  <a:moveTo>
                    <a:pt x="0" y="4"/>
                  </a:moveTo>
                  <a:cubicBezTo>
                    <a:pt x="0" y="4"/>
                    <a:pt x="10" y="0"/>
                    <a:pt x="13" y="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07" name="Freeform 1207"/>
            <p:cNvSpPr>
              <a:spLocks/>
            </p:cNvSpPr>
            <p:nvPr/>
          </p:nvSpPr>
          <p:spPr bwMode="auto">
            <a:xfrm>
              <a:off x="2968" y="2027"/>
              <a:ext cx="82" cy="3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15"/>
                </a:cxn>
              </a:cxnLst>
              <a:rect l="0" t="0" r="r" b="b"/>
              <a:pathLst>
                <a:path w="42" h="15">
                  <a:moveTo>
                    <a:pt x="0" y="0"/>
                  </a:moveTo>
                  <a:cubicBezTo>
                    <a:pt x="17" y="1"/>
                    <a:pt x="38" y="6"/>
                    <a:pt x="42" y="15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08" name="Freeform 1208"/>
            <p:cNvSpPr>
              <a:spLocks/>
            </p:cNvSpPr>
            <p:nvPr/>
          </p:nvSpPr>
          <p:spPr bwMode="auto">
            <a:xfrm>
              <a:off x="2942" y="1492"/>
              <a:ext cx="22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7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cubicBezTo>
                    <a:pt x="0" y="0"/>
                    <a:pt x="6" y="7"/>
                    <a:pt x="11" y="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09" name="Freeform 1209"/>
            <p:cNvSpPr>
              <a:spLocks/>
            </p:cNvSpPr>
            <p:nvPr/>
          </p:nvSpPr>
          <p:spPr bwMode="auto">
            <a:xfrm>
              <a:off x="2878" y="1586"/>
              <a:ext cx="96" cy="5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5" y="9"/>
                </a:cxn>
                <a:cxn ang="0">
                  <a:pos x="49" y="24"/>
                </a:cxn>
              </a:cxnLst>
              <a:rect l="0" t="0" r="r" b="b"/>
              <a:pathLst>
                <a:path w="49" h="24">
                  <a:moveTo>
                    <a:pt x="0" y="4"/>
                  </a:moveTo>
                  <a:cubicBezTo>
                    <a:pt x="0" y="4"/>
                    <a:pt x="13" y="0"/>
                    <a:pt x="25" y="9"/>
                  </a:cubicBezTo>
                  <a:cubicBezTo>
                    <a:pt x="44" y="16"/>
                    <a:pt x="48" y="19"/>
                    <a:pt x="49" y="2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10" name="Freeform 1210"/>
            <p:cNvSpPr>
              <a:spLocks/>
            </p:cNvSpPr>
            <p:nvPr/>
          </p:nvSpPr>
          <p:spPr bwMode="auto">
            <a:xfrm>
              <a:off x="3003" y="2507"/>
              <a:ext cx="43" cy="209"/>
            </a:xfrm>
            <a:custGeom>
              <a:avLst/>
              <a:gdLst/>
              <a:ahLst/>
              <a:cxnLst>
                <a:cxn ang="0">
                  <a:pos x="0" y="100"/>
                </a:cxn>
                <a:cxn ang="0">
                  <a:pos x="11" y="41"/>
                </a:cxn>
                <a:cxn ang="0">
                  <a:pos x="9" y="0"/>
                </a:cxn>
              </a:cxnLst>
              <a:rect l="0" t="0" r="r" b="b"/>
              <a:pathLst>
                <a:path w="22" h="100">
                  <a:moveTo>
                    <a:pt x="0" y="100"/>
                  </a:moveTo>
                  <a:cubicBezTo>
                    <a:pt x="12" y="82"/>
                    <a:pt x="17" y="53"/>
                    <a:pt x="11" y="41"/>
                  </a:cubicBezTo>
                  <a:cubicBezTo>
                    <a:pt x="22" y="24"/>
                    <a:pt x="19" y="7"/>
                    <a:pt x="9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11" name="Freeform 1211"/>
            <p:cNvSpPr>
              <a:spLocks/>
            </p:cNvSpPr>
            <p:nvPr/>
          </p:nvSpPr>
          <p:spPr bwMode="auto">
            <a:xfrm>
              <a:off x="2930" y="2737"/>
              <a:ext cx="87" cy="213"/>
            </a:xfrm>
            <a:custGeom>
              <a:avLst/>
              <a:gdLst/>
              <a:ahLst/>
              <a:cxnLst>
                <a:cxn ang="0">
                  <a:pos x="0" y="102"/>
                </a:cxn>
                <a:cxn ang="0">
                  <a:pos x="23" y="59"/>
                </a:cxn>
                <a:cxn ang="0">
                  <a:pos x="31" y="0"/>
                </a:cxn>
              </a:cxnLst>
              <a:rect l="0" t="0" r="r" b="b"/>
              <a:pathLst>
                <a:path w="44" h="102">
                  <a:moveTo>
                    <a:pt x="0" y="102"/>
                  </a:moveTo>
                  <a:cubicBezTo>
                    <a:pt x="12" y="98"/>
                    <a:pt x="25" y="75"/>
                    <a:pt x="23" y="59"/>
                  </a:cubicBezTo>
                  <a:cubicBezTo>
                    <a:pt x="33" y="50"/>
                    <a:pt x="44" y="18"/>
                    <a:pt x="31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12" name="Freeform 1212"/>
            <p:cNvSpPr>
              <a:spLocks/>
            </p:cNvSpPr>
            <p:nvPr/>
          </p:nvSpPr>
          <p:spPr bwMode="auto">
            <a:xfrm>
              <a:off x="2991" y="2290"/>
              <a:ext cx="110" cy="92"/>
            </a:xfrm>
            <a:custGeom>
              <a:avLst/>
              <a:gdLst/>
              <a:ahLst/>
              <a:cxnLst>
                <a:cxn ang="0">
                  <a:pos x="56" y="44"/>
                </a:cxn>
                <a:cxn ang="0">
                  <a:pos x="50" y="40"/>
                </a:cxn>
                <a:cxn ang="0">
                  <a:pos x="37" y="44"/>
                </a:cxn>
                <a:cxn ang="0">
                  <a:pos x="0" y="32"/>
                </a:cxn>
                <a:cxn ang="0">
                  <a:pos x="13" y="9"/>
                </a:cxn>
                <a:cxn ang="0">
                  <a:pos x="6" y="0"/>
                </a:cxn>
              </a:cxnLst>
              <a:rect l="0" t="0" r="r" b="b"/>
              <a:pathLst>
                <a:path w="56" h="44">
                  <a:moveTo>
                    <a:pt x="56" y="44"/>
                  </a:moveTo>
                  <a:cubicBezTo>
                    <a:pt x="53" y="42"/>
                    <a:pt x="53" y="39"/>
                    <a:pt x="50" y="40"/>
                  </a:cubicBezTo>
                  <a:cubicBezTo>
                    <a:pt x="47" y="41"/>
                    <a:pt x="37" y="44"/>
                    <a:pt x="37" y="44"/>
                  </a:cubicBezTo>
                  <a:cubicBezTo>
                    <a:pt x="23" y="44"/>
                    <a:pt x="0" y="42"/>
                    <a:pt x="0" y="32"/>
                  </a:cubicBezTo>
                  <a:cubicBezTo>
                    <a:pt x="0" y="32"/>
                    <a:pt x="14" y="14"/>
                    <a:pt x="13" y="9"/>
                  </a:cubicBezTo>
                  <a:cubicBezTo>
                    <a:pt x="9" y="10"/>
                    <a:pt x="6" y="0"/>
                    <a:pt x="6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13" name="Line 1213"/>
            <p:cNvSpPr>
              <a:spLocks noChangeShapeType="1"/>
            </p:cNvSpPr>
            <p:nvPr/>
          </p:nvSpPr>
          <p:spPr bwMode="auto">
            <a:xfrm flipH="1">
              <a:off x="3089" y="2359"/>
              <a:ext cx="8" cy="14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14" name="Freeform 1214"/>
            <p:cNvSpPr>
              <a:spLocks/>
            </p:cNvSpPr>
            <p:nvPr/>
          </p:nvSpPr>
          <p:spPr bwMode="auto">
            <a:xfrm>
              <a:off x="2889" y="2750"/>
              <a:ext cx="63" cy="175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30" y="16"/>
                </a:cxn>
                <a:cxn ang="0">
                  <a:pos x="19" y="24"/>
                </a:cxn>
                <a:cxn ang="0">
                  <a:pos x="23" y="50"/>
                </a:cxn>
                <a:cxn ang="0">
                  <a:pos x="11" y="67"/>
                </a:cxn>
                <a:cxn ang="0">
                  <a:pos x="11" y="81"/>
                </a:cxn>
                <a:cxn ang="0">
                  <a:pos x="0" y="84"/>
                </a:cxn>
              </a:cxnLst>
              <a:rect l="0" t="0" r="r" b="b"/>
              <a:pathLst>
                <a:path w="32" h="84">
                  <a:moveTo>
                    <a:pt x="26" y="0"/>
                  </a:moveTo>
                  <a:cubicBezTo>
                    <a:pt x="26" y="6"/>
                    <a:pt x="32" y="13"/>
                    <a:pt x="30" y="16"/>
                  </a:cubicBezTo>
                  <a:cubicBezTo>
                    <a:pt x="28" y="22"/>
                    <a:pt x="21" y="21"/>
                    <a:pt x="19" y="24"/>
                  </a:cubicBezTo>
                  <a:cubicBezTo>
                    <a:pt x="17" y="28"/>
                    <a:pt x="24" y="46"/>
                    <a:pt x="23" y="50"/>
                  </a:cubicBezTo>
                  <a:cubicBezTo>
                    <a:pt x="22" y="55"/>
                    <a:pt x="12" y="63"/>
                    <a:pt x="11" y="67"/>
                  </a:cubicBezTo>
                  <a:cubicBezTo>
                    <a:pt x="8" y="76"/>
                    <a:pt x="11" y="81"/>
                    <a:pt x="11" y="81"/>
                  </a:cubicBezTo>
                  <a:cubicBezTo>
                    <a:pt x="0" y="84"/>
                    <a:pt x="0" y="84"/>
                    <a:pt x="0" y="8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15" name="Freeform 1215"/>
            <p:cNvSpPr>
              <a:spLocks/>
            </p:cNvSpPr>
            <p:nvPr/>
          </p:nvSpPr>
          <p:spPr bwMode="auto">
            <a:xfrm>
              <a:off x="2883" y="2806"/>
              <a:ext cx="43" cy="4"/>
            </a:xfrm>
            <a:custGeom>
              <a:avLst/>
              <a:gdLst/>
              <a:ahLst/>
              <a:cxnLst>
                <a:cxn ang="0">
                  <a:pos x="22" y="2"/>
                </a:cxn>
                <a:cxn ang="0">
                  <a:pos x="0" y="0"/>
                </a:cxn>
              </a:cxnLst>
              <a:rect l="0" t="0" r="r" b="b"/>
              <a:pathLst>
                <a:path w="22" h="2">
                  <a:moveTo>
                    <a:pt x="22" y="2"/>
                  </a:moveTo>
                  <a:cubicBezTo>
                    <a:pt x="22" y="2"/>
                    <a:pt x="13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16" name="Freeform 1216"/>
            <p:cNvSpPr>
              <a:spLocks/>
            </p:cNvSpPr>
            <p:nvPr/>
          </p:nvSpPr>
          <p:spPr bwMode="auto">
            <a:xfrm>
              <a:off x="2942" y="2777"/>
              <a:ext cx="77" cy="1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7" y="3"/>
                </a:cxn>
                <a:cxn ang="0">
                  <a:pos x="39" y="9"/>
                </a:cxn>
              </a:cxnLst>
              <a:rect l="0" t="0" r="r" b="b"/>
              <a:pathLst>
                <a:path w="39" h="9">
                  <a:moveTo>
                    <a:pt x="0" y="7"/>
                  </a:moveTo>
                  <a:cubicBezTo>
                    <a:pt x="5" y="1"/>
                    <a:pt x="26" y="0"/>
                    <a:pt x="37" y="3"/>
                  </a:cubicBezTo>
                  <a:cubicBezTo>
                    <a:pt x="39" y="9"/>
                    <a:pt x="39" y="9"/>
                    <a:pt x="39" y="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17" name="Freeform 1217"/>
            <p:cNvSpPr>
              <a:spLocks/>
            </p:cNvSpPr>
            <p:nvPr/>
          </p:nvSpPr>
          <p:spPr bwMode="auto">
            <a:xfrm>
              <a:off x="2966" y="2587"/>
              <a:ext cx="96" cy="106"/>
            </a:xfrm>
            <a:custGeom>
              <a:avLst/>
              <a:gdLst/>
              <a:ahLst/>
              <a:cxnLst>
                <a:cxn ang="0">
                  <a:pos x="13" y="51"/>
                </a:cxn>
                <a:cxn ang="0">
                  <a:pos x="1" y="30"/>
                </a:cxn>
                <a:cxn ang="0">
                  <a:pos x="15" y="3"/>
                </a:cxn>
                <a:cxn ang="0">
                  <a:pos x="40" y="7"/>
                </a:cxn>
                <a:cxn ang="0">
                  <a:pos x="49" y="20"/>
                </a:cxn>
              </a:cxnLst>
              <a:rect l="0" t="0" r="r" b="b"/>
              <a:pathLst>
                <a:path w="49" h="51">
                  <a:moveTo>
                    <a:pt x="13" y="51"/>
                  </a:moveTo>
                  <a:cubicBezTo>
                    <a:pt x="6" y="46"/>
                    <a:pt x="2" y="41"/>
                    <a:pt x="1" y="30"/>
                  </a:cubicBezTo>
                  <a:cubicBezTo>
                    <a:pt x="0" y="20"/>
                    <a:pt x="6" y="3"/>
                    <a:pt x="15" y="3"/>
                  </a:cubicBezTo>
                  <a:cubicBezTo>
                    <a:pt x="24" y="2"/>
                    <a:pt x="35" y="0"/>
                    <a:pt x="40" y="7"/>
                  </a:cubicBezTo>
                  <a:cubicBezTo>
                    <a:pt x="46" y="14"/>
                    <a:pt x="49" y="20"/>
                    <a:pt x="49" y="2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18" name="Freeform 1218"/>
            <p:cNvSpPr>
              <a:spLocks/>
            </p:cNvSpPr>
            <p:nvPr/>
          </p:nvSpPr>
          <p:spPr bwMode="auto">
            <a:xfrm>
              <a:off x="3044" y="2582"/>
              <a:ext cx="16" cy="19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7" y="0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cubicBezTo>
                    <a:pt x="0" y="9"/>
                    <a:pt x="8" y="3"/>
                    <a:pt x="7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19" name="Freeform 1219"/>
            <p:cNvSpPr>
              <a:spLocks/>
            </p:cNvSpPr>
            <p:nvPr/>
          </p:nvSpPr>
          <p:spPr bwMode="auto">
            <a:xfrm>
              <a:off x="2970" y="2503"/>
              <a:ext cx="21" cy="88"/>
            </a:xfrm>
            <a:custGeom>
              <a:avLst/>
              <a:gdLst/>
              <a:ahLst/>
              <a:cxnLst>
                <a:cxn ang="0">
                  <a:pos x="11" y="42"/>
                </a:cxn>
                <a:cxn ang="0">
                  <a:pos x="8" y="7"/>
                </a:cxn>
                <a:cxn ang="0">
                  <a:pos x="2" y="0"/>
                </a:cxn>
              </a:cxnLst>
              <a:rect l="0" t="0" r="r" b="b"/>
              <a:pathLst>
                <a:path w="11" h="42">
                  <a:moveTo>
                    <a:pt x="11" y="42"/>
                  </a:moveTo>
                  <a:cubicBezTo>
                    <a:pt x="7" y="37"/>
                    <a:pt x="0" y="17"/>
                    <a:pt x="8" y="7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20" name="Line 1220"/>
            <p:cNvSpPr>
              <a:spLocks noChangeShapeType="1"/>
            </p:cNvSpPr>
            <p:nvPr/>
          </p:nvSpPr>
          <p:spPr bwMode="auto">
            <a:xfrm flipV="1">
              <a:off x="2985" y="2511"/>
              <a:ext cx="14" cy="7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21" name="Freeform 1221"/>
            <p:cNvSpPr>
              <a:spLocks/>
            </p:cNvSpPr>
            <p:nvPr/>
          </p:nvSpPr>
          <p:spPr bwMode="auto">
            <a:xfrm>
              <a:off x="2923" y="2576"/>
              <a:ext cx="66" cy="19"/>
            </a:xfrm>
            <a:custGeom>
              <a:avLst/>
              <a:gdLst/>
              <a:ahLst/>
              <a:cxnLst>
                <a:cxn ang="0">
                  <a:pos x="34" y="8"/>
                </a:cxn>
                <a:cxn ang="0">
                  <a:pos x="0" y="0"/>
                </a:cxn>
              </a:cxnLst>
              <a:rect l="0" t="0" r="r" b="b"/>
              <a:pathLst>
                <a:path w="34" h="9">
                  <a:moveTo>
                    <a:pt x="34" y="8"/>
                  </a:moveTo>
                  <a:cubicBezTo>
                    <a:pt x="29" y="9"/>
                    <a:pt x="5" y="8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22" name="Freeform 1222"/>
            <p:cNvSpPr>
              <a:spLocks/>
            </p:cNvSpPr>
            <p:nvPr/>
          </p:nvSpPr>
          <p:spPr bwMode="auto">
            <a:xfrm>
              <a:off x="2944" y="2668"/>
              <a:ext cx="30" cy="1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4" y="0"/>
                </a:cxn>
              </a:cxnLst>
              <a:rect l="0" t="0" r="r" b="b"/>
              <a:pathLst>
                <a:path w="15" h="8">
                  <a:moveTo>
                    <a:pt x="0" y="7"/>
                  </a:moveTo>
                  <a:cubicBezTo>
                    <a:pt x="10" y="5"/>
                    <a:pt x="15" y="8"/>
                    <a:pt x="14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23" name="Freeform 1223"/>
            <p:cNvSpPr>
              <a:spLocks/>
            </p:cNvSpPr>
            <p:nvPr/>
          </p:nvSpPr>
          <p:spPr bwMode="auto">
            <a:xfrm>
              <a:off x="2907" y="2480"/>
              <a:ext cx="96" cy="205"/>
            </a:xfrm>
            <a:custGeom>
              <a:avLst/>
              <a:gdLst/>
              <a:ahLst/>
              <a:cxnLst>
                <a:cxn ang="0">
                  <a:pos x="7" y="98"/>
                </a:cxn>
                <a:cxn ang="0">
                  <a:pos x="4" y="61"/>
                </a:cxn>
                <a:cxn ang="0">
                  <a:pos x="7" y="37"/>
                </a:cxn>
                <a:cxn ang="0">
                  <a:pos x="49" y="6"/>
                </a:cxn>
              </a:cxnLst>
              <a:rect l="0" t="0" r="r" b="b"/>
              <a:pathLst>
                <a:path w="49" h="98">
                  <a:moveTo>
                    <a:pt x="7" y="98"/>
                  </a:moveTo>
                  <a:cubicBezTo>
                    <a:pt x="0" y="84"/>
                    <a:pt x="0" y="73"/>
                    <a:pt x="4" y="61"/>
                  </a:cubicBezTo>
                  <a:cubicBezTo>
                    <a:pt x="8" y="48"/>
                    <a:pt x="6" y="42"/>
                    <a:pt x="7" y="37"/>
                  </a:cubicBezTo>
                  <a:cubicBezTo>
                    <a:pt x="8" y="31"/>
                    <a:pt x="17" y="0"/>
                    <a:pt x="49" y="6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24" name="Freeform 1224"/>
            <p:cNvSpPr>
              <a:spLocks/>
            </p:cNvSpPr>
            <p:nvPr/>
          </p:nvSpPr>
          <p:spPr bwMode="auto">
            <a:xfrm>
              <a:off x="3017" y="2300"/>
              <a:ext cx="17" cy="1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4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9" y="0"/>
                    <a:pt x="5" y="7"/>
                    <a:pt x="0" y="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25" name="Freeform 1225"/>
            <p:cNvSpPr>
              <a:spLocks/>
            </p:cNvSpPr>
            <p:nvPr/>
          </p:nvSpPr>
          <p:spPr bwMode="auto">
            <a:xfrm>
              <a:off x="2956" y="2350"/>
              <a:ext cx="35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3"/>
                </a:cxn>
              </a:cxnLst>
              <a:rect l="0" t="0" r="r" b="b"/>
              <a:pathLst>
                <a:path w="18" h="6">
                  <a:moveTo>
                    <a:pt x="0" y="0"/>
                  </a:moveTo>
                  <a:cubicBezTo>
                    <a:pt x="1" y="6"/>
                    <a:pt x="18" y="3"/>
                    <a:pt x="18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26" name="Freeform 1226"/>
            <p:cNvSpPr>
              <a:spLocks/>
            </p:cNvSpPr>
            <p:nvPr/>
          </p:nvSpPr>
          <p:spPr bwMode="auto">
            <a:xfrm>
              <a:off x="2936" y="2288"/>
              <a:ext cx="45" cy="146"/>
            </a:xfrm>
            <a:custGeom>
              <a:avLst/>
              <a:gdLst/>
              <a:ahLst/>
              <a:cxnLst>
                <a:cxn ang="0">
                  <a:pos x="10" y="70"/>
                </a:cxn>
                <a:cxn ang="0">
                  <a:pos x="15" y="19"/>
                </a:cxn>
                <a:cxn ang="0">
                  <a:pos x="23" y="0"/>
                </a:cxn>
              </a:cxnLst>
              <a:rect l="0" t="0" r="r" b="b"/>
              <a:pathLst>
                <a:path w="23" h="70">
                  <a:moveTo>
                    <a:pt x="10" y="70"/>
                  </a:moveTo>
                  <a:cubicBezTo>
                    <a:pt x="8" y="57"/>
                    <a:pt x="0" y="44"/>
                    <a:pt x="15" y="19"/>
                  </a:cubicBezTo>
                  <a:cubicBezTo>
                    <a:pt x="20" y="10"/>
                    <a:pt x="23" y="0"/>
                    <a:pt x="23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27" name="Freeform 1227"/>
            <p:cNvSpPr>
              <a:spLocks/>
            </p:cNvSpPr>
            <p:nvPr/>
          </p:nvSpPr>
          <p:spPr bwMode="auto">
            <a:xfrm>
              <a:off x="2989" y="2267"/>
              <a:ext cx="75" cy="200"/>
            </a:xfrm>
            <a:custGeom>
              <a:avLst/>
              <a:gdLst/>
              <a:ahLst/>
              <a:cxnLst>
                <a:cxn ang="0">
                  <a:pos x="22" y="96"/>
                </a:cxn>
                <a:cxn ang="0">
                  <a:pos x="35" y="74"/>
                </a:cxn>
                <a:cxn ang="0">
                  <a:pos x="31" y="54"/>
                </a:cxn>
                <a:cxn ang="0">
                  <a:pos x="34" y="22"/>
                </a:cxn>
                <a:cxn ang="0">
                  <a:pos x="0" y="0"/>
                </a:cxn>
              </a:cxnLst>
              <a:rect l="0" t="0" r="r" b="b"/>
              <a:pathLst>
                <a:path w="38" h="96">
                  <a:moveTo>
                    <a:pt x="22" y="96"/>
                  </a:moveTo>
                  <a:cubicBezTo>
                    <a:pt x="33" y="88"/>
                    <a:pt x="35" y="85"/>
                    <a:pt x="35" y="74"/>
                  </a:cubicBezTo>
                  <a:cubicBezTo>
                    <a:pt x="35" y="69"/>
                    <a:pt x="34" y="61"/>
                    <a:pt x="31" y="54"/>
                  </a:cubicBezTo>
                  <a:cubicBezTo>
                    <a:pt x="38" y="51"/>
                    <a:pt x="36" y="26"/>
                    <a:pt x="34" y="22"/>
                  </a:cubicBezTo>
                  <a:cubicBezTo>
                    <a:pt x="30" y="15"/>
                    <a:pt x="24" y="0"/>
                    <a:pt x="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28" name="Freeform 1228"/>
            <p:cNvSpPr>
              <a:spLocks/>
            </p:cNvSpPr>
            <p:nvPr/>
          </p:nvSpPr>
          <p:spPr bwMode="auto">
            <a:xfrm>
              <a:off x="2942" y="2748"/>
              <a:ext cx="24" cy="10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0" y="5"/>
                </a:cxn>
              </a:cxnLst>
              <a:rect l="0" t="0" r="r" b="b"/>
              <a:pathLst>
                <a:path w="12" h="5">
                  <a:moveTo>
                    <a:pt x="12" y="4"/>
                  </a:moveTo>
                  <a:cubicBezTo>
                    <a:pt x="12" y="4"/>
                    <a:pt x="2" y="0"/>
                    <a:pt x="0" y="5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29" name="Line 1229"/>
            <p:cNvSpPr>
              <a:spLocks noChangeShapeType="1"/>
            </p:cNvSpPr>
            <p:nvPr/>
          </p:nvSpPr>
          <p:spPr bwMode="auto">
            <a:xfrm flipV="1">
              <a:off x="3015" y="2777"/>
              <a:ext cx="4" cy="6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30" name="Freeform 1230"/>
            <p:cNvSpPr>
              <a:spLocks/>
            </p:cNvSpPr>
            <p:nvPr/>
          </p:nvSpPr>
          <p:spPr bwMode="auto">
            <a:xfrm>
              <a:off x="2999" y="2852"/>
              <a:ext cx="22" cy="31"/>
            </a:xfrm>
            <a:custGeom>
              <a:avLst/>
              <a:gdLst/>
              <a:ahLst/>
              <a:cxnLst>
                <a:cxn ang="0">
                  <a:pos x="7" y="15"/>
                </a:cxn>
                <a:cxn ang="0">
                  <a:pos x="11" y="3"/>
                </a:cxn>
              </a:cxnLst>
              <a:rect l="0" t="0" r="r" b="b"/>
              <a:pathLst>
                <a:path w="11" h="15">
                  <a:moveTo>
                    <a:pt x="7" y="15"/>
                  </a:moveTo>
                  <a:cubicBezTo>
                    <a:pt x="0" y="0"/>
                    <a:pt x="6" y="5"/>
                    <a:pt x="11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31" name="Freeform 1231"/>
            <p:cNvSpPr>
              <a:spLocks/>
            </p:cNvSpPr>
            <p:nvPr/>
          </p:nvSpPr>
          <p:spPr bwMode="auto">
            <a:xfrm>
              <a:off x="2936" y="2848"/>
              <a:ext cx="71" cy="12"/>
            </a:xfrm>
            <a:custGeom>
              <a:avLst/>
              <a:gdLst/>
              <a:ahLst/>
              <a:cxnLst>
                <a:cxn ang="0">
                  <a:pos x="36" y="6"/>
                </a:cxn>
                <a:cxn ang="0">
                  <a:pos x="0" y="0"/>
                </a:cxn>
              </a:cxnLst>
              <a:rect l="0" t="0" r="r" b="b"/>
              <a:pathLst>
                <a:path w="36" h="6">
                  <a:moveTo>
                    <a:pt x="36" y="6"/>
                  </a:moveTo>
                  <a:cubicBezTo>
                    <a:pt x="36" y="6"/>
                    <a:pt x="6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32" name="Freeform 1232"/>
            <p:cNvSpPr>
              <a:spLocks/>
            </p:cNvSpPr>
            <p:nvPr/>
          </p:nvSpPr>
          <p:spPr bwMode="auto">
            <a:xfrm>
              <a:off x="2911" y="2919"/>
              <a:ext cx="12" cy="23"/>
            </a:xfrm>
            <a:custGeom>
              <a:avLst/>
              <a:gdLst/>
              <a:ahLst/>
              <a:cxnLst>
                <a:cxn ang="0">
                  <a:pos x="6" y="11"/>
                </a:cxn>
                <a:cxn ang="0">
                  <a:pos x="0" y="0"/>
                </a:cxn>
              </a:cxnLst>
              <a:rect l="0" t="0" r="r" b="b"/>
              <a:pathLst>
                <a:path w="6" h="11">
                  <a:moveTo>
                    <a:pt x="6" y="11"/>
                  </a:moveTo>
                  <a:cubicBezTo>
                    <a:pt x="6" y="9"/>
                    <a:pt x="0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33" name="Freeform 1233"/>
            <p:cNvSpPr>
              <a:spLocks/>
            </p:cNvSpPr>
            <p:nvPr/>
          </p:nvSpPr>
          <p:spPr bwMode="auto">
            <a:xfrm>
              <a:off x="2854" y="2739"/>
              <a:ext cx="80" cy="159"/>
            </a:xfrm>
            <a:custGeom>
              <a:avLst/>
              <a:gdLst/>
              <a:ahLst/>
              <a:cxnLst>
                <a:cxn ang="0">
                  <a:pos x="4" y="76"/>
                </a:cxn>
                <a:cxn ang="0">
                  <a:pos x="4" y="50"/>
                </a:cxn>
                <a:cxn ang="0">
                  <a:pos x="15" y="30"/>
                </a:cxn>
                <a:cxn ang="0">
                  <a:pos x="41" y="0"/>
                </a:cxn>
              </a:cxnLst>
              <a:rect l="0" t="0" r="r" b="b"/>
              <a:pathLst>
                <a:path w="41" h="76">
                  <a:moveTo>
                    <a:pt x="4" y="76"/>
                  </a:moveTo>
                  <a:cubicBezTo>
                    <a:pt x="1" y="68"/>
                    <a:pt x="0" y="60"/>
                    <a:pt x="4" y="50"/>
                  </a:cubicBezTo>
                  <a:cubicBezTo>
                    <a:pt x="9" y="40"/>
                    <a:pt x="15" y="35"/>
                    <a:pt x="15" y="30"/>
                  </a:cubicBezTo>
                  <a:cubicBezTo>
                    <a:pt x="15" y="24"/>
                    <a:pt x="10" y="3"/>
                    <a:pt x="41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34" name="Freeform 1234"/>
            <p:cNvSpPr>
              <a:spLocks/>
            </p:cNvSpPr>
            <p:nvPr/>
          </p:nvSpPr>
          <p:spPr bwMode="auto">
            <a:xfrm>
              <a:off x="2860" y="2973"/>
              <a:ext cx="78" cy="138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32" y="39"/>
                </a:cxn>
                <a:cxn ang="0">
                  <a:pos x="30" y="0"/>
                </a:cxn>
              </a:cxnLst>
              <a:rect l="0" t="0" r="r" b="b"/>
              <a:pathLst>
                <a:path w="40" h="66">
                  <a:moveTo>
                    <a:pt x="0" y="66"/>
                  </a:moveTo>
                  <a:cubicBezTo>
                    <a:pt x="17" y="62"/>
                    <a:pt x="23" y="54"/>
                    <a:pt x="32" y="39"/>
                  </a:cubicBezTo>
                  <a:cubicBezTo>
                    <a:pt x="40" y="24"/>
                    <a:pt x="38" y="9"/>
                    <a:pt x="3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35" name="Freeform 1235"/>
            <p:cNvSpPr>
              <a:spLocks/>
            </p:cNvSpPr>
            <p:nvPr/>
          </p:nvSpPr>
          <p:spPr bwMode="auto">
            <a:xfrm>
              <a:off x="2821" y="2965"/>
              <a:ext cx="55" cy="98"/>
            </a:xfrm>
            <a:custGeom>
              <a:avLst/>
              <a:gdLst/>
              <a:ahLst/>
              <a:cxnLst>
                <a:cxn ang="0">
                  <a:pos x="5" y="47"/>
                </a:cxn>
                <a:cxn ang="0">
                  <a:pos x="5" y="25"/>
                </a:cxn>
                <a:cxn ang="0">
                  <a:pos x="28" y="0"/>
                </a:cxn>
              </a:cxnLst>
              <a:rect l="0" t="0" r="r" b="b"/>
              <a:pathLst>
                <a:path w="28" h="47">
                  <a:moveTo>
                    <a:pt x="5" y="47"/>
                  </a:moveTo>
                  <a:cubicBezTo>
                    <a:pt x="0" y="40"/>
                    <a:pt x="2" y="30"/>
                    <a:pt x="5" y="25"/>
                  </a:cubicBezTo>
                  <a:cubicBezTo>
                    <a:pt x="8" y="19"/>
                    <a:pt x="18" y="2"/>
                    <a:pt x="28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36" name="Freeform 1236"/>
            <p:cNvSpPr>
              <a:spLocks/>
            </p:cNvSpPr>
            <p:nvPr/>
          </p:nvSpPr>
          <p:spPr bwMode="auto">
            <a:xfrm>
              <a:off x="2838" y="3063"/>
              <a:ext cx="28" cy="13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9" y="0"/>
                </a:cxn>
                <a:cxn ang="0">
                  <a:pos x="0" y="2"/>
                </a:cxn>
              </a:cxnLst>
              <a:rect l="0" t="0" r="r" b="b"/>
              <a:pathLst>
                <a:path w="14" h="6">
                  <a:moveTo>
                    <a:pt x="14" y="6"/>
                  </a:moveTo>
                  <a:cubicBezTo>
                    <a:pt x="14" y="3"/>
                    <a:pt x="12" y="0"/>
                    <a:pt x="9" y="0"/>
                  </a:cubicBezTo>
                  <a:cubicBezTo>
                    <a:pt x="7" y="0"/>
                    <a:pt x="0" y="2"/>
                    <a:pt x="0" y="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37" name="Freeform 1237"/>
            <p:cNvSpPr>
              <a:spLocks/>
            </p:cNvSpPr>
            <p:nvPr/>
          </p:nvSpPr>
          <p:spPr bwMode="auto">
            <a:xfrm>
              <a:off x="2856" y="2971"/>
              <a:ext cx="51" cy="92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9" y="22"/>
                </a:cxn>
                <a:cxn ang="0">
                  <a:pos x="21" y="6"/>
                </a:cxn>
                <a:cxn ang="0">
                  <a:pos x="14" y="0"/>
                </a:cxn>
              </a:cxnLst>
              <a:rect l="0" t="0" r="r" b="b"/>
              <a:pathLst>
                <a:path w="26" h="44">
                  <a:moveTo>
                    <a:pt x="0" y="44"/>
                  </a:moveTo>
                  <a:cubicBezTo>
                    <a:pt x="0" y="44"/>
                    <a:pt x="6" y="27"/>
                    <a:pt x="9" y="22"/>
                  </a:cubicBezTo>
                  <a:cubicBezTo>
                    <a:pt x="13" y="18"/>
                    <a:pt x="26" y="11"/>
                    <a:pt x="21" y="6"/>
                  </a:cubicBezTo>
                  <a:cubicBezTo>
                    <a:pt x="16" y="2"/>
                    <a:pt x="14" y="0"/>
                    <a:pt x="14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38" name="Line 1238"/>
            <p:cNvSpPr>
              <a:spLocks noChangeShapeType="1"/>
            </p:cNvSpPr>
            <p:nvPr/>
          </p:nvSpPr>
          <p:spPr bwMode="auto">
            <a:xfrm flipV="1">
              <a:off x="2897" y="2977"/>
              <a:ext cx="8" cy="7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39" name="Freeform 1239"/>
            <p:cNvSpPr>
              <a:spLocks/>
            </p:cNvSpPr>
            <p:nvPr/>
          </p:nvSpPr>
          <p:spPr bwMode="auto">
            <a:xfrm>
              <a:off x="2891" y="3002"/>
              <a:ext cx="24" cy="23"/>
            </a:xfrm>
            <a:custGeom>
              <a:avLst/>
              <a:gdLst/>
              <a:ahLst/>
              <a:cxnLst>
                <a:cxn ang="0">
                  <a:pos x="12" y="11"/>
                </a:cxn>
                <a:cxn ang="0">
                  <a:pos x="0" y="1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cubicBezTo>
                    <a:pt x="10" y="6"/>
                    <a:pt x="6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40" name="Freeform 1240"/>
            <p:cNvSpPr>
              <a:spLocks/>
            </p:cNvSpPr>
            <p:nvPr/>
          </p:nvSpPr>
          <p:spPr bwMode="auto">
            <a:xfrm>
              <a:off x="2850" y="2996"/>
              <a:ext cx="37" cy="11"/>
            </a:xfrm>
            <a:custGeom>
              <a:avLst/>
              <a:gdLst/>
              <a:ahLst/>
              <a:cxnLst>
                <a:cxn ang="0">
                  <a:pos x="19" y="5"/>
                </a:cxn>
                <a:cxn ang="0">
                  <a:pos x="1" y="0"/>
                </a:cxn>
              </a:cxnLst>
              <a:rect l="0" t="0" r="r" b="b"/>
              <a:pathLst>
                <a:path w="19" h="5">
                  <a:moveTo>
                    <a:pt x="19" y="5"/>
                  </a:moveTo>
                  <a:cubicBezTo>
                    <a:pt x="19" y="5"/>
                    <a:pt x="0" y="4"/>
                    <a:pt x="1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41" name="Freeform 1241"/>
            <p:cNvSpPr>
              <a:spLocks/>
            </p:cNvSpPr>
            <p:nvPr/>
          </p:nvSpPr>
          <p:spPr bwMode="auto">
            <a:xfrm>
              <a:off x="2803" y="3124"/>
              <a:ext cx="65" cy="100"/>
            </a:xfrm>
            <a:custGeom>
              <a:avLst/>
              <a:gdLst/>
              <a:ahLst/>
              <a:cxnLst>
                <a:cxn ang="0">
                  <a:pos x="0" y="48"/>
                </a:cxn>
                <a:cxn ang="0">
                  <a:pos x="27" y="33"/>
                </a:cxn>
                <a:cxn ang="0">
                  <a:pos x="30" y="0"/>
                </a:cxn>
              </a:cxnLst>
              <a:rect l="0" t="0" r="r" b="b"/>
              <a:pathLst>
                <a:path w="33" h="48">
                  <a:moveTo>
                    <a:pt x="0" y="48"/>
                  </a:moveTo>
                  <a:cubicBezTo>
                    <a:pt x="12" y="45"/>
                    <a:pt x="22" y="42"/>
                    <a:pt x="27" y="33"/>
                  </a:cubicBezTo>
                  <a:cubicBezTo>
                    <a:pt x="31" y="24"/>
                    <a:pt x="33" y="9"/>
                    <a:pt x="3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42" name="Freeform 1242"/>
            <p:cNvSpPr>
              <a:spLocks/>
            </p:cNvSpPr>
            <p:nvPr/>
          </p:nvSpPr>
          <p:spPr bwMode="auto">
            <a:xfrm>
              <a:off x="2793" y="3117"/>
              <a:ext cx="39" cy="94"/>
            </a:xfrm>
            <a:custGeom>
              <a:avLst/>
              <a:gdLst/>
              <a:ahLst/>
              <a:cxnLst>
                <a:cxn ang="0">
                  <a:pos x="2" y="45"/>
                </a:cxn>
                <a:cxn ang="0">
                  <a:pos x="7" y="20"/>
                </a:cxn>
                <a:cxn ang="0">
                  <a:pos x="20" y="6"/>
                </a:cxn>
                <a:cxn ang="0">
                  <a:pos x="14" y="0"/>
                </a:cxn>
              </a:cxnLst>
              <a:rect l="0" t="0" r="r" b="b"/>
              <a:pathLst>
                <a:path w="20" h="45">
                  <a:moveTo>
                    <a:pt x="2" y="45"/>
                  </a:moveTo>
                  <a:cubicBezTo>
                    <a:pt x="2" y="39"/>
                    <a:pt x="0" y="24"/>
                    <a:pt x="7" y="20"/>
                  </a:cubicBezTo>
                  <a:cubicBezTo>
                    <a:pt x="15" y="17"/>
                    <a:pt x="20" y="9"/>
                    <a:pt x="20" y="6"/>
                  </a:cubicBezTo>
                  <a:cubicBezTo>
                    <a:pt x="20" y="3"/>
                    <a:pt x="14" y="0"/>
                    <a:pt x="14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43" name="Line 1243"/>
            <p:cNvSpPr>
              <a:spLocks noChangeShapeType="1"/>
            </p:cNvSpPr>
            <p:nvPr/>
          </p:nvSpPr>
          <p:spPr bwMode="auto">
            <a:xfrm flipH="1">
              <a:off x="2832" y="3128"/>
              <a:ext cx="22" cy="2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44" name="Freeform 1244"/>
            <p:cNvSpPr>
              <a:spLocks/>
            </p:cNvSpPr>
            <p:nvPr/>
          </p:nvSpPr>
          <p:spPr bwMode="auto">
            <a:xfrm>
              <a:off x="2780" y="3199"/>
              <a:ext cx="17" cy="8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0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9" y="0"/>
                    <a:pt x="1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45" name="Freeform 1245"/>
            <p:cNvSpPr>
              <a:spLocks/>
            </p:cNvSpPr>
            <p:nvPr/>
          </p:nvSpPr>
          <p:spPr bwMode="auto">
            <a:xfrm>
              <a:off x="2701" y="3255"/>
              <a:ext cx="79" cy="69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40" y="0"/>
                </a:cxn>
              </a:cxnLst>
              <a:rect l="0" t="0" r="r" b="b"/>
              <a:pathLst>
                <a:path w="40" h="33">
                  <a:moveTo>
                    <a:pt x="0" y="33"/>
                  </a:moveTo>
                  <a:cubicBezTo>
                    <a:pt x="25" y="30"/>
                    <a:pt x="33" y="26"/>
                    <a:pt x="4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46" name="Freeform 1246"/>
            <p:cNvSpPr>
              <a:spLocks/>
            </p:cNvSpPr>
            <p:nvPr/>
          </p:nvSpPr>
          <p:spPr bwMode="auto">
            <a:xfrm>
              <a:off x="2693" y="3249"/>
              <a:ext cx="65" cy="57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33" y="0"/>
                </a:cxn>
              </a:cxnLst>
              <a:rect l="0" t="0" r="r" b="b"/>
              <a:pathLst>
                <a:path w="33" h="27">
                  <a:moveTo>
                    <a:pt x="0" y="27"/>
                  </a:moveTo>
                  <a:cubicBezTo>
                    <a:pt x="11" y="23"/>
                    <a:pt x="29" y="13"/>
                    <a:pt x="33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47" name="Freeform 1247"/>
            <p:cNvSpPr>
              <a:spLocks/>
            </p:cNvSpPr>
            <p:nvPr/>
          </p:nvSpPr>
          <p:spPr bwMode="auto">
            <a:xfrm>
              <a:off x="2595" y="3354"/>
              <a:ext cx="63" cy="31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0" y="15"/>
                </a:cxn>
              </a:cxnLst>
              <a:rect l="0" t="0" r="r" b="b"/>
              <a:pathLst>
                <a:path w="32" h="15">
                  <a:moveTo>
                    <a:pt x="32" y="0"/>
                  </a:moveTo>
                  <a:cubicBezTo>
                    <a:pt x="26" y="6"/>
                    <a:pt x="2" y="14"/>
                    <a:pt x="0" y="1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48" name="Freeform 1248"/>
            <p:cNvSpPr>
              <a:spLocks/>
            </p:cNvSpPr>
            <p:nvPr/>
          </p:nvSpPr>
          <p:spPr bwMode="auto">
            <a:xfrm>
              <a:off x="2474" y="3393"/>
              <a:ext cx="84" cy="17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0" y="5"/>
                </a:cxn>
              </a:cxnLst>
              <a:rect l="0" t="0" r="r" b="b"/>
              <a:pathLst>
                <a:path w="43" h="8">
                  <a:moveTo>
                    <a:pt x="43" y="0"/>
                  </a:moveTo>
                  <a:cubicBezTo>
                    <a:pt x="37" y="3"/>
                    <a:pt x="8" y="8"/>
                    <a:pt x="0" y="5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49" name="Freeform 1249"/>
            <p:cNvSpPr>
              <a:spLocks/>
            </p:cNvSpPr>
            <p:nvPr/>
          </p:nvSpPr>
          <p:spPr bwMode="auto">
            <a:xfrm>
              <a:off x="2480" y="3374"/>
              <a:ext cx="72" cy="7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0" y="3"/>
                </a:cxn>
              </a:cxnLst>
              <a:rect l="0" t="0" r="r" b="b"/>
              <a:pathLst>
                <a:path w="37" h="3">
                  <a:moveTo>
                    <a:pt x="37" y="2"/>
                  </a:moveTo>
                  <a:cubicBezTo>
                    <a:pt x="24" y="2"/>
                    <a:pt x="6" y="0"/>
                    <a:pt x="0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50" name="Freeform 1250"/>
            <p:cNvSpPr>
              <a:spLocks/>
            </p:cNvSpPr>
            <p:nvPr/>
          </p:nvSpPr>
          <p:spPr bwMode="auto">
            <a:xfrm>
              <a:off x="2817" y="3155"/>
              <a:ext cx="29" cy="4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0"/>
                </a:cxn>
              </a:cxnLst>
              <a:rect l="0" t="0" r="r" b="b"/>
              <a:pathLst>
                <a:path w="15" h="2">
                  <a:moveTo>
                    <a:pt x="15" y="0"/>
                  </a:moveTo>
                  <a:cubicBezTo>
                    <a:pt x="9" y="1"/>
                    <a:pt x="0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51" name="Freeform 1251"/>
            <p:cNvSpPr>
              <a:spLocks/>
            </p:cNvSpPr>
            <p:nvPr/>
          </p:nvSpPr>
          <p:spPr bwMode="auto">
            <a:xfrm>
              <a:off x="2956" y="2350"/>
              <a:ext cx="43" cy="9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3"/>
                </a:cxn>
                <a:cxn ang="0">
                  <a:pos x="22" y="45"/>
                </a:cxn>
              </a:cxnLst>
              <a:rect l="0" t="0" r="r" b="b"/>
              <a:pathLst>
                <a:path w="22" h="45">
                  <a:moveTo>
                    <a:pt x="0" y="0"/>
                  </a:moveTo>
                  <a:cubicBezTo>
                    <a:pt x="1" y="6"/>
                    <a:pt x="18" y="3"/>
                    <a:pt x="18" y="3"/>
                  </a:cubicBezTo>
                  <a:cubicBezTo>
                    <a:pt x="18" y="3"/>
                    <a:pt x="11" y="34"/>
                    <a:pt x="22" y="45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52" name="Line 1252"/>
            <p:cNvSpPr>
              <a:spLocks noChangeShapeType="1"/>
            </p:cNvSpPr>
            <p:nvPr/>
          </p:nvSpPr>
          <p:spPr bwMode="auto">
            <a:xfrm flipV="1">
              <a:off x="3015" y="2777"/>
              <a:ext cx="4" cy="6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53" name="Freeform 1253"/>
            <p:cNvSpPr>
              <a:spLocks/>
            </p:cNvSpPr>
            <p:nvPr/>
          </p:nvSpPr>
          <p:spPr bwMode="auto">
            <a:xfrm>
              <a:off x="2936" y="2848"/>
              <a:ext cx="71" cy="12"/>
            </a:xfrm>
            <a:custGeom>
              <a:avLst/>
              <a:gdLst/>
              <a:ahLst/>
              <a:cxnLst>
                <a:cxn ang="0">
                  <a:pos x="36" y="6"/>
                </a:cxn>
                <a:cxn ang="0">
                  <a:pos x="0" y="0"/>
                </a:cxn>
              </a:cxnLst>
              <a:rect l="0" t="0" r="r" b="b"/>
              <a:pathLst>
                <a:path w="36" h="6">
                  <a:moveTo>
                    <a:pt x="36" y="6"/>
                  </a:moveTo>
                  <a:cubicBezTo>
                    <a:pt x="36" y="6"/>
                    <a:pt x="6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54" name="Freeform 1254"/>
            <p:cNvSpPr>
              <a:spLocks/>
            </p:cNvSpPr>
            <p:nvPr/>
          </p:nvSpPr>
          <p:spPr bwMode="auto">
            <a:xfrm>
              <a:off x="2911" y="2919"/>
              <a:ext cx="12" cy="23"/>
            </a:xfrm>
            <a:custGeom>
              <a:avLst/>
              <a:gdLst/>
              <a:ahLst/>
              <a:cxnLst>
                <a:cxn ang="0">
                  <a:pos x="6" y="11"/>
                </a:cxn>
                <a:cxn ang="0">
                  <a:pos x="0" y="0"/>
                </a:cxn>
              </a:cxnLst>
              <a:rect l="0" t="0" r="r" b="b"/>
              <a:pathLst>
                <a:path w="6" h="11">
                  <a:moveTo>
                    <a:pt x="6" y="11"/>
                  </a:moveTo>
                  <a:cubicBezTo>
                    <a:pt x="6" y="9"/>
                    <a:pt x="0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55" name="Freeform 1255"/>
            <p:cNvSpPr>
              <a:spLocks/>
            </p:cNvSpPr>
            <p:nvPr/>
          </p:nvSpPr>
          <p:spPr bwMode="auto">
            <a:xfrm>
              <a:off x="2860" y="2973"/>
              <a:ext cx="78" cy="138"/>
            </a:xfrm>
            <a:custGeom>
              <a:avLst/>
              <a:gdLst/>
              <a:ahLst/>
              <a:cxnLst>
                <a:cxn ang="0">
                  <a:pos x="0" y="66"/>
                </a:cxn>
                <a:cxn ang="0">
                  <a:pos x="32" y="39"/>
                </a:cxn>
                <a:cxn ang="0">
                  <a:pos x="30" y="0"/>
                </a:cxn>
              </a:cxnLst>
              <a:rect l="0" t="0" r="r" b="b"/>
              <a:pathLst>
                <a:path w="40" h="66">
                  <a:moveTo>
                    <a:pt x="0" y="66"/>
                  </a:moveTo>
                  <a:cubicBezTo>
                    <a:pt x="17" y="62"/>
                    <a:pt x="23" y="54"/>
                    <a:pt x="32" y="39"/>
                  </a:cubicBezTo>
                  <a:cubicBezTo>
                    <a:pt x="40" y="24"/>
                    <a:pt x="38" y="9"/>
                    <a:pt x="30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56" name="Freeform 1256"/>
            <p:cNvSpPr>
              <a:spLocks/>
            </p:cNvSpPr>
            <p:nvPr/>
          </p:nvSpPr>
          <p:spPr bwMode="auto">
            <a:xfrm>
              <a:off x="2644" y="3337"/>
              <a:ext cx="8" cy="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4" y="0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3" y="2"/>
                    <a:pt x="4" y="1"/>
                    <a:pt x="4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57" name="Freeform 1257"/>
            <p:cNvSpPr>
              <a:spLocks/>
            </p:cNvSpPr>
            <p:nvPr/>
          </p:nvSpPr>
          <p:spPr bwMode="auto">
            <a:xfrm>
              <a:off x="2588" y="3349"/>
              <a:ext cx="47" cy="21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24" y="0"/>
                </a:cxn>
              </a:cxnLst>
              <a:rect l="0" t="0" r="r" b="b"/>
              <a:pathLst>
                <a:path w="24" h="10">
                  <a:moveTo>
                    <a:pt x="0" y="10"/>
                  </a:moveTo>
                  <a:cubicBezTo>
                    <a:pt x="6" y="7"/>
                    <a:pt x="16" y="3"/>
                    <a:pt x="24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58" name="Freeform 1258"/>
            <p:cNvSpPr>
              <a:spLocks/>
            </p:cNvSpPr>
            <p:nvPr/>
          </p:nvSpPr>
          <p:spPr bwMode="auto">
            <a:xfrm>
              <a:off x="2975" y="2424"/>
              <a:ext cx="14" cy="16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7" y="0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0" y="8"/>
                    <a:pt x="7" y="5"/>
                    <a:pt x="7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59" name="Freeform 1259"/>
            <p:cNvSpPr>
              <a:spLocks/>
            </p:cNvSpPr>
            <p:nvPr/>
          </p:nvSpPr>
          <p:spPr bwMode="auto">
            <a:xfrm>
              <a:off x="2966" y="1561"/>
              <a:ext cx="11" cy="5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" y="14"/>
                </a:cxn>
                <a:cxn ang="0">
                  <a:pos x="1" y="25"/>
                </a:cxn>
              </a:cxnLst>
              <a:rect l="0" t="0" r="r" b="b"/>
              <a:pathLst>
                <a:path w="6" h="25">
                  <a:moveTo>
                    <a:pt x="6" y="0"/>
                  </a:moveTo>
                  <a:cubicBezTo>
                    <a:pt x="4" y="5"/>
                    <a:pt x="0" y="8"/>
                    <a:pt x="1" y="14"/>
                  </a:cubicBezTo>
                  <a:cubicBezTo>
                    <a:pt x="1" y="18"/>
                    <a:pt x="4" y="21"/>
                    <a:pt x="1" y="25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60" name="Freeform 1260"/>
            <p:cNvSpPr>
              <a:spLocks/>
            </p:cNvSpPr>
            <p:nvPr/>
          </p:nvSpPr>
          <p:spPr bwMode="auto">
            <a:xfrm>
              <a:off x="3001" y="1983"/>
              <a:ext cx="16" cy="44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" y="13"/>
                </a:cxn>
                <a:cxn ang="0">
                  <a:pos x="0" y="21"/>
                </a:cxn>
              </a:cxnLst>
              <a:rect l="0" t="0" r="r" b="b"/>
              <a:pathLst>
                <a:path w="8" h="21">
                  <a:moveTo>
                    <a:pt x="8" y="0"/>
                  </a:moveTo>
                  <a:cubicBezTo>
                    <a:pt x="7" y="5"/>
                    <a:pt x="2" y="9"/>
                    <a:pt x="1" y="13"/>
                  </a:cubicBezTo>
                  <a:cubicBezTo>
                    <a:pt x="0" y="16"/>
                    <a:pt x="1" y="20"/>
                    <a:pt x="0" y="2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61" name="Freeform 1261"/>
            <p:cNvSpPr>
              <a:spLocks/>
            </p:cNvSpPr>
            <p:nvPr/>
          </p:nvSpPr>
          <p:spPr bwMode="auto">
            <a:xfrm>
              <a:off x="2754" y="1092"/>
              <a:ext cx="14" cy="21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0" y="8"/>
                </a:cxn>
                <a:cxn ang="0">
                  <a:pos x="5" y="0"/>
                </a:cxn>
              </a:cxnLst>
              <a:rect l="0" t="0" r="r" b="b"/>
              <a:pathLst>
                <a:path w="7" h="10">
                  <a:moveTo>
                    <a:pt x="7" y="7"/>
                  </a:moveTo>
                  <a:cubicBezTo>
                    <a:pt x="5" y="7"/>
                    <a:pt x="2" y="10"/>
                    <a:pt x="0" y="8"/>
                  </a:cubicBezTo>
                  <a:cubicBezTo>
                    <a:pt x="1" y="7"/>
                    <a:pt x="6" y="0"/>
                    <a:pt x="5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62" name="Freeform 1262"/>
            <p:cNvSpPr>
              <a:spLocks/>
            </p:cNvSpPr>
            <p:nvPr/>
          </p:nvSpPr>
          <p:spPr bwMode="auto">
            <a:xfrm>
              <a:off x="2733" y="1130"/>
              <a:ext cx="37" cy="36"/>
            </a:xfrm>
            <a:custGeom>
              <a:avLst/>
              <a:gdLst/>
              <a:ahLst/>
              <a:cxnLst>
                <a:cxn ang="0">
                  <a:pos x="19" y="7"/>
                </a:cxn>
                <a:cxn ang="0">
                  <a:pos x="14" y="16"/>
                </a:cxn>
                <a:cxn ang="0">
                  <a:pos x="5" y="16"/>
                </a:cxn>
                <a:cxn ang="0">
                  <a:pos x="0" y="11"/>
                </a:cxn>
                <a:cxn ang="0">
                  <a:pos x="6" y="0"/>
                </a:cxn>
                <a:cxn ang="0">
                  <a:pos x="12" y="8"/>
                </a:cxn>
              </a:cxnLst>
              <a:rect l="0" t="0" r="r" b="b"/>
              <a:pathLst>
                <a:path w="19" h="17">
                  <a:moveTo>
                    <a:pt x="19" y="7"/>
                  </a:moveTo>
                  <a:cubicBezTo>
                    <a:pt x="18" y="10"/>
                    <a:pt x="16" y="14"/>
                    <a:pt x="14" y="16"/>
                  </a:cubicBezTo>
                  <a:cubicBezTo>
                    <a:pt x="12" y="17"/>
                    <a:pt x="6" y="17"/>
                    <a:pt x="5" y="16"/>
                  </a:cubicBezTo>
                  <a:cubicBezTo>
                    <a:pt x="2" y="16"/>
                    <a:pt x="1" y="13"/>
                    <a:pt x="0" y="11"/>
                  </a:cubicBezTo>
                  <a:cubicBezTo>
                    <a:pt x="0" y="6"/>
                    <a:pt x="5" y="4"/>
                    <a:pt x="6" y="0"/>
                  </a:cubicBezTo>
                  <a:cubicBezTo>
                    <a:pt x="6" y="4"/>
                    <a:pt x="5" y="12"/>
                    <a:pt x="12" y="8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63" name="Freeform 1263"/>
            <p:cNvSpPr>
              <a:spLocks/>
            </p:cNvSpPr>
            <p:nvPr/>
          </p:nvSpPr>
          <p:spPr bwMode="auto">
            <a:xfrm>
              <a:off x="2672" y="1028"/>
              <a:ext cx="37" cy="27"/>
            </a:xfrm>
            <a:custGeom>
              <a:avLst/>
              <a:gdLst/>
              <a:ahLst/>
              <a:cxnLst>
                <a:cxn ang="0">
                  <a:pos x="19" y="6"/>
                </a:cxn>
                <a:cxn ang="0">
                  <a:pos x="3" y="13"/>
                </a:cxn>
                <a:cxn ang="0">
                  <a:pos x="2" y="10"/>
                </a:cxn>
                <a:cxn ang="0">
                  <a:pos x="5" y="0"/>
                </a:cxn>
                <a:cxn ang="0">
                  <a:pos x="6" y="5"/>
                </a:cxn>
                <a:cxn ang="0">
                  <a:pos x="15" y="5"/>
                </a:cxn>
              </a:cxnLst>
              <a:rect l="0" t="0" r="r" b="b"/>
              <a:pathLst>
                <a:path w="19" h="13">
                  <a:moveTo>
                    <a:pt x="19" y="6"/>
                  </a:moveTo>
                  <a:cubicBezTo>
                    <a:pt x="14" y="8"/>
                    <a:pt x="9" y="13"/>
                    <a:pt x="3" y="13"/>
                  </a:cubicBezTo>
                  <a:cubicBezTo>
                    <a:pt x="0" y="13"/>
                    <a:pt x="0" y="13"/>
                    <a:pt x="2" y="10"/>
                  </a:cubicBezTo>
                  <a:cubicBezTo>
                    <a:pt x="3" y="6"/>
                    <a:pt x="4" y="4"/>
                    <a:pt x="5" y="0"/>
                  </a:cubicBezTo>
                  <a:cubicBezTo>
                    <a:pt x="6" y="2"/>
                    <a:pt x="5" y="4"/>
                    <a:pt x="6" y="5"/>
                  </a:cubicBezTo>
                  <a:cubicBezTo>
                    <a:pt x="8" y="8"/>
                    <a:pt x="12" y="5"/>
                    <a:pt x="15" y="5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64" name="Freeform 1264"/>
            <p:cNvSpPr>
              <a:spLocks/>
            </p:cNvSpPr>
            <p:nvPr/>
          </p:nvSpPr>
          <p:spPr bwMode="auto">
            <a:xfrm>
              <a:off x="2550" y="982"/>
              <a:ext cx="20" cy="21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6" y="5"/>
                </a:cxn>
                <a:cxn ang="0">
                  <a:pos x="3" y="10"/>
                </a:cxn>
                <a:cxn ang="0">
                  <a:pos x="1" y="7"/>
                </a:cxn>
                <a:cxn ang="0">
                  <a:pos x="0" y="2"/>
                </a:cxn>
                <a:cxn ang="0">
                  <a:pos x="9" y="0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cubicBezTo>
                    <a:pt x="9" y="3"/>
                    <a:pt x="7" y="3"/>
                    <a:pt x="6" y="5"/>
                  </a:cubicBezTo>
                  <a:cubicBezTo>
                    <a:pt x="5" y="6"/>
                    <a:pt x="5" y="9"/>
                    <a:pt x="3" y="10"/>
                  </a:cubicBezTo>
                  <a:cubicBezTo>
                    <a:pt x="1" y="10"/>
                    <a:pt x="2" y="8"/>
                    <a:pt x="1" y="7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5" y="6"/>
                    <a:pt x="5" y="0"/>
                    <a:pt x="9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65" name="Freeform 1265"/>
            <p:cNvSpPr>
              <a:spLocks/>
            </p:cNvSpPr>
            <p:nvPr/>
          </p:nvSpPr>
          <p:spPr bwMode="auto">
            <a:xfrm>
              <a:off x="2517" y="954"/>
              <a:ext cx="29" cy="38"/>
            </a:xfrm>
            <a:custGeom>
              <a:avLst/>
              <a:gdLst/>
              <a:ahLst/>
              <a:cxnLst>
                <a:cxn ang="0">
                  <a:pos x="15" y="9"/>
                </a:cxn>
                <a:cxn ang="0">
                  <a:pos x="10" y="18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13" y="7"/>
                </a:cxn>
              </a:cxnLst>
              <a:rect l="0" t="0" r="r" b="b"/>
              <a:pathLst>
                <a:path w="15" h="18">
                  <a:moveTo>
                    <a:pt x="15" y="9"/>
                  </a:moveTo>
                  <a:cubicBezTo>
                    <a:pt x="12" y="11"/>
                    <a:pt x="9" y="13"/>
                    <a:pt x="10" y="18"/>
                  </a:cubicBezTo>
                  <a:cubicBezTo>
                    <a:pt x="7" y="13"/>
                    <a:pt x="1" y="5"/>
                    <a:pt x="0" y="0"/>
                  </a:cubicBezTo>
                  <a:cubicBezTo>
                    <a:pt x="2" y="1"/>
                    <a:pt x="2" y="3"/>
                    <a:pt x="4" y="4"/>
                  </a:cubicBezTo>
                  <a:cubicBezTo>
                    <a:pt x="7" y="6"/>
                    <a:pt x="9" y="6"/>
                    <a:pt x="13" y="7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66" name="Freeform 1266"/>
            <p:cNvSpPr>
              <a:spLocks/>
            </p:cNvSpPr>
            <p:nvPr/>
          </p:nvSpPr>
          <p:spPr bwMode="auto">
            <a:xfrm>
              <a:off x="2648" y="1009"/>
              <a:ext cx="18" cy="4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23"/>
                </a:cxn>
              </a:cxnLst>
              <a:rect l="0" t="0" r="r" b="b"/>
              <a:pathLst>
                <a:path w="9" h="23">
                  <a:moveTo>
                    <a:pt x="6" y="0"/>
                  </a:moveTo>
                  <a:cubicBezTo>
                    <a:pt x="9" y="18"/>
                    <a:pt x="2" y="14"/>
                    <a:pt x="0" y="23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67" name="Freeform 1267"/>
            <p:cNvSpPr>
              <a:spLocks/>
            </p:cNvSpPr>
            <p:nvPr/>
          </p:nvSpPr>
          <p:spPr bwMode="auto">
            <a:xfrm>
              <a:off x="2656" y="1032"/>
              <a:ext cx="69" cy="40"/>
            </a:xfrm>
            <a:custGeom>
              <a:avLst/>
              <a:gdLst/>
              <a:ahLst/>
              <a:cxnLst>
                <a:cxn ang="0">
                  <a:pos x="2" y="12"/>
                </a:cxn>
                <a:cxn ang="0">
                  <a:pos x="2" y="11"/>
                </a:cxn>
                <a:cxn ang="0">
                  <a:pos x="9" y="0"/>
                </a:cxn>
                <a:cxn ang="0">
                  <a:pos x="9" y="16"/>
                </a:cxn>
                <a:cxn ang="0">
                  <a:pos x="35" y="5"/>
                </a:cxn>
              </a:cxnLst>
              <a:rect l="0" t="0" r="r" b="b"/>
              <a:pathLst>
                <a:path w="35" h="19">
                  <a:moveTo>
                    <a:pt x="2" y="12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0" y="19"/>
                    <a:pt x="9" y="16"/>
                  </a:cubicBezTo>
                  <a:cubicBezTo>
                    <a:pt x="23" y="10"/>
                    <a:pt x="28" y="10"/>
                    <a:pt x="35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68" name="Freeform 1268"/>
            <p:cNvSpPr>
              <a:spLocks/>
            </p:cNvSpPr>
            <p:nvPr/>
          </p:nvSpPr>
          <p:spPr bwMode="auto">
            <a:xfrm>
              <a:off x="2517" y="969"/>
              <a:ext cx="20" cy="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21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cubicBezTo>
                    <a:pt x="3" y="9"/>
                    <a:pt x="10" y="13"/>
                    <a:pt x="10" y="2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69" name="Freeform 1269"/>
            <p:cNvSpPr>
              <a:spLocks/>
            </p:cNvSpPr>
            <p:nvPr/>
          </p:nvSpPr>
          <p:spPr bwMode="auto">
            <a:xfrm>
              <a:off x="2566" y="971"/>
              <a:ext cx="29" cy="4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19"/>
                </a:cxn>
              </a:cxnLst>
              <a:rect l="0" t="0" r="r" b="b"/>
              <a:pathLst>
                <a:path w="15" h="19">
                  <a:moveTo>
                    <a:pt x="15" y="0"/>
                  </a:moveTo>
                  <a:cubicBezTo>
                    <a:pt x="5" y="8"/>
                    <a:pt x="5" y="15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70" name="Freeform 1270"/>
            <p:cNvSpPr>
              <a:spLocks/>
            </p:cNvSpPr>
            <p:nvPr/>
          </p:nvSpPr>
          <p:spPr bwMode="auto">
            <a:xfrm>
              <a:off x="2535" y="990"/>
              <a:ext cx="13" cy="27"/>
            </a:xfrm>
            <a:custGeom>
              <a:avLst/>
              <a:gdLst/>
              <a:ahLst/>
              <a:cxnLst>
                <a:cxn ang="0">
                  <a:pos x="3" y="13"/>
                </a:cxn>
                <a:cxn ang="0">
                  <a:pos x="6" y="0"/>
                </a:cxn>
              </a:cxnLst>
              <a:rect l="0" t="0" r="r" b="b"/>
              <a:pathLst>
                <a:path w="7" h="13">
                  <a:moveTo>
                    <a:pt x="3" y="13"/>
                  </a:moveTo>
                  <a:cubicBezTo>
                    <a:pt x="7" y="8"/>
                    <a:pt x="0" y="0"/>
                    <a:pt x="6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71" name="Freeform 1271"/>
            <p:cNvSpPr>
              <a:spLocks/>
            </p:cNvSpPr>
            <p:nvPr/>
          </p:nvSpPr>
          <p:spPr bwMode="auto">
            <a:xfrm>
              <a:off x="2546" y="996"/>
              <a:ext cx="20" cy="1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5" y="8"/>
                </a:cxn>
                <a:cxn ang="0">
                  <a:pos x="10" y="0"/>
                </a:cxn>
              </a:cxnLst>
              <a:rect l="0" t="0" r="r" b="b"/>
              <a:pathLst>
                <a:path w="10" h="8">
                  <a:moveTo>
                    <a:pt x="0" y="1"/>
                  </a:moveTo>
                  <a:cubicBezTo>
                    <a:pt x="3" y="8"/>
                    <a:pt x="5" y="8"/>
                    <a:pt x="5" y="8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72" name="Freeform 1272"/>
            <p:cNvSpPr>
              <a:spLocks/>
            </p:cNvSpPr>
            <p:nvPr/>
          </p:nvSpPr>
          <p:spPr bwMode="auto">
            <a:xfrm>
              <a:off x="2725" y="1088"/>
              <a:ext cx="35" cy="6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31"/>
                </a:cxn>
              </a:cxnLst>
              <a:rect l="0" t="0" r="r" b="b"/>
              <a:pathLst>
                <a:path w="18" h="31">
                  <a:moveTo>
                    <a:pt x="18" y="0"/>
                  </a:moveTo>
                  <a:cubicBezTo>
                    <a:pt x="18" y="14"/>
                    <a:pt x="3" y="17"/>
                    <a:pt x="0" y="31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73" name="Freeform 1273"/>
            <p:cNvSpPr>
              <a:spLocks/>
            </p:cNvSpPr>
            <p:nvPr/>
          </p:nvSpPr>
          <p:spPr bwMode="auto">
            <a:xfrm>
              <a:off x="2740" y="1149"/>
              <a:ext cx="61" cy="27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31" y="5"/>
                </a:cxn>
              </a:cxnLst>
              <a:rect l="0" t="0" r="r" b="b"/>
              <a:pathLst>
                <a:path w="31" h="13">
                  <a:moveTo>
                    <a:pt x="0" y="11"/>
                  </a:moveTo>
                  <a:cubicBezTo>
                    <a:pt x="16" y="13"/>
                    <a:pt x="28" y="0"/>
                    <a:pt x="31" y="5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74" name="Freeform 1274"/>
            <p:cNvSpPr>
              <a:spLocks/>
            </p:cNvSpPr>
            <p:nvPr/>
          </p:nvSpPr>
          <p:spPr bwMode="auto">
            <a:xfrm>
              <a:off x="2772" y="1126"/>
              <a:ext cx="31" cy="40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19"/>
                </a:cxn>
              </a:cxnLst>
              <a:rect l="0" t="0" r="r" b="b"/>
              <a:pathLst>
                <a:path w="16" h="19">
                  <a:moveTo>
                    <a:pt x="16" y="0"/>
                  </a:moveTo>
                  <a:cubicBezTo>
                    <a:pt x="8" y="6"/>
                    <a:pt x="1" y="13"/>
                    <a:pt x="0" y="19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75" name="Freeform 1275"/>
            <p:cNvSpPr>
              <a:spLocks/>
            </p:cNvSpPr>
            <p:nvPr/>
          </p:nvSpPr>
          <p:spPr bwMode="auto">
            <a:xfrm>
              <a:off x="2783" y="1113"/>
              <a:ext cx="4" cy="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10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3"/>
                    <a:pt x="0" y="7"/>
                    <a:pt x="2" y="1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76" name="Freeform 1276"/>
            <p:cNvSpPr>
              <a:spLocks/>
            </p:cNvSpPr>
            <p:nvPr/>
          </p:nvSpPr>
          <p:spPr bwMode="auto">
            <a:xfrm>
              <a:off x="2744" y="1113"/>
              <a:ext cx="20" cy="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0" y="0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3" y="3"/>
                    <a:pt x="7" y="4"/>
                    <a:pt x="1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77" name="Freeform 1277"/>
            <p:cNvSpPr>
              <a:spLocks/>
            </p:cNvSpPr>
            <p:nvPr/>
          </p:nvSpPr>
          <p:spPr bwMode="auto">
            <a:xfrm>
              <a:off x="2503" y="881"/>
              <a:ext cx="116" cy="53"/>
            </a:xfrm>
            <a:custGeom>
              <a:avLst/>
              <a:gdLst/>
              <a:ahLst/>
              <a:cxnLst>
                <a:cxn ang="0">
                  <a:pos x="59" y="25"/>
                </a:cxn>
                <a:cxn ang="0">
                  <a:pos x="0" y="9"/>
                </a:cxn>
                <a:cxn ang="0">
                  <a:pos x="30" y="8"/>
                </a:cxn>
                <a:cxn ang="0">
                  <a:pos x="56" y="22"/>
                </a:cxn>
              </a:cxnLst>
              <a:rect l="0" t="0" r="r" b="b"/>
              <a:pathLst>
                <a:path w="59" h="25">
                  <a:moveTo>
                    <a:pt x="59" y="25"/>
                  </a:moveTo>
                  <a:cubicBezTo>
                    <a:pt x="43" y="15"/>
                    <a:pt x="19" y="9"/>
                    <a:pt x="0" y="9"/>
                  </a:cubicBezTo>
                  <a:cubicBezTo>
                    <a:pt x="5" y="0"/>
                    <a:pt x="23" y="6"/>
                    <a:pt x="30" y="8"/>
                  </a:cubicBezTo>
                  <a:cubicBezTo>
                    <a:pt x="39" y="10"/>
                    <a:pt x="50" y="14"/>
                    <a:pt x="56" y="22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78" name="Freeform 1278"/>
            <p:cNvSpPr>
              <a:spLocks/>
            </p:cNvSpPr>
            <p:nvPr/>
          </p:nvSpPr>
          <p:spPr bwMode="auto">
            <a:xfrm>
              <a:off x="2674" y="946"/>
              <a:ext cx="72" cy="67"/>
            </a:xfrm>
            <a:custGeom>
              <a:avLst/>
              <a:gdLst/>
              <a:ahLst/>
              <a:cxnLst>
                <a:cxn ang="0">
                  <a:pos x="33" y="31"/>
                </a:cxn>
                <a:cxn ang="0">
                  <a:pos x="23" y="17"/>
                </a:cxn>
                <a:cxn ang="0">
                  <a:pos x="0" y="9"/>
                </a:cxn>
                <a:cxn ang="0">
                  <a:pos x="35" y="32"/>
                </a:cxn>
              </a:cxnLst>
              <a:rect l="0" t="0" r="r" b="b"/>
              <a:pathLst>
                <a:path w="37" h="32">
                  <a:moveTo>
                    <a:pt x="33" y="31"/>
                  </a:moveTo>
                  <a:cubicBezTo>
                    <a:pt x="36" y="26"/>
                    <a:pt x="26" y="19"/>
                    <a:pt x="23" y="17"/>
                  </a:cubicBezTo>
                  <a:cubicBezTo>
                    <a:pt x="17" y="12"/>
                    <a:pt x="8" y="9"/>
                    <a:pt x="0" y="9"/>
                  </a:cubicBezTo>
                  <a:cubicBezTo>
                    <a:pt x="15" y="0"/>
                    <a:pt x="37" y="16"/>
                    <a:pt x="35" y="32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79" name="Freeform 1279"/>
            <p:cNvSpPr>
              <a:spLocks/>
            </p:cNvSpPr>
            <p:nvPr/>
          </p:nvSpPr>
          <p:spPr bwMode="auto">
            <a:xfrm>
              <a:off x="2799" y="1055"/>
              <a:ext cx="57" cy="56"/>
            </a:xfrm>
            <a:custGeom>
              <a:avLst/>
              <a:gdLst/>
              <a:ahLst/>
              <a:cxnLst>
                <a:cxn ang="0">
                  <a:pos x="25" y="27"/>
                </a:cxn>
                <a:cxn ang="0">
                  <a:pos x="18" y="10"/>
                </a:cxn>
                <a:cxn ang="0">
                  <a:pos x="0" y="2"/>
                </a:cxn>
                <a:cxn ang="0">
                  <a:pos x="23" y="25"/>
                </a:cxn>
              </a:cxnLst>
              <a:rect l="0" t="0" r="r" b="b"/>
              <a:pathLst>
                <a:path w="29" h="27">
                  <a:moveTo>
                    <a:pt x="25" y="27"/>
                  </a:moveTo>
                  <a:cubicBezTo>
                    <a:pt x="23" y="21"/>
                    <a:pt x="23" y="15"/>
                    <a:pt x="18" y="10"/>
                  </a:cubicBezTo>
                  <a:cubicBezTo>
                    <a:pt x="13" y="6"/>
                    <a:pt x="5" y="3"/>
                    <a:pt x="0" y="2"/>
                  </a:cubicBezTo>
                  <a:cubicBezTo>
                    <a:pt x="15" y="0"/>
                    <a:pt x="29" y="7"/>
                    <a:pt x="23" y="25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80" name="Freeform 1280"/>
            <p:cNvSpPr>
              <a:spLocks/>
            </p:cNvSpPr>
            <p:nvPr/>
          </p:nvSpPr>
          <p:spPr bwMode="auto">
            <a:xfrm>
              <a:off x="2666" y="965"/>
              <a:ext cx="1" cy="12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0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81" name="Freeform 1281"/>
            <p:cNvSpPr>
              <a:spLocks/>
            </p:cNvSpPr>
            <p:nvPr/>
          </p:nvSpPr>
          <p:spPr bwMode="auto">
            <a:xfrm>
              <a:off x="2486" y="906"/>
              <a:ext cx="17" cy="21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4" y="0"/>
                </a:cxn>
                <a:cxn ang="0">
                  <a:pos x="8" y="10"/>
                </a:cxn>
              </a:cxnLst>
              <a:rect l="0" t="0" r="r" b="b"/>
              <a:pathLst>
                <a:path w="9" h="10">
                  <a:moveTo>
                    <a:pt x="3" y="9"/>
                  </a:moveTo>
                  <a:cubicBezTo>
                    <a:pt x="2" y="7"/>
                    <a:pt x="0" y="0"/>
                    <a:pt x="4" y="0"/>
                  </a:cubicBezTo>
                  <a:cubicBezTo>
                    <a:pt x="8" y="0"/>
                    <a:pt x="9" y="7"/>
                    <a:pt x="8" y="1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82" name="Freeform 1282"/>
            <p:cNvSpPr>
              <a:spLocks/>
            </p:cNvSpPr>
            <p:nvPr/>
          </p:nvSpPr>
          <p:spPr bwMode="auto">
            <a:xfrm>
              <a:off x="2515" y="973"/>
              <a:ext cx="6" cy="4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2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83" name="Freeform 1283"/>
            <p:cNvSpPr>
              <a:spLocks/>
            </p:cNvSpPr>
            <p:nvPr/>
          </p:nvSpPr>
          <p:spPr bwMode="auto">
            <a:xfrm>
              <a:off x="2568" y="1005"/>
              <a:ext cx="6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2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84" name="Freeform 1284"/>
            <p:cNvSpPr>
              <a:spLocks/>
            </p:cNvSpPr>
            <p:nvPr/>
          </p:nvSpPr>
          <p:spPr bwMode="auto">
            <a:xfrm>
              <a:off x="2589" y="975"/>
              <a:ext cx="6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85" name="Freeform 1285"/>
            <p:cNvSpPr>
              <a:spLocks/>
            </p:cNvSpPr>
            <p:nvPr/>
          </p:nvSpPr>
          <p:spPr bwMode="auto">
            <a:xfrm>
              <a:off x="2652" y="1044"/>
              <a:ext cx="2" cy="2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0" y="0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86" name="Freeform 1286"/>
            <p:cNvSpPr>
              <a:spLocks/>
            </p:cNvSpPr>
            <p:nvPr/>
          </p:nvSpPr>
          <p:spPr bwMode="auto">
            <a:xfrm>
              <a:off x="2703" y="1042"/>
              <a:ext cx="18" cy="1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7"/>
                </a:cxn>
                <a:cxn ang="0">
                  <a:pos x="0" y="4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cubicBezTo>
                    <a:pt x="9" y="3"/>
                    <a:pt x="9" y="7"/>
                    <a:pt x="4" y="7"/>
                  </a:cubicBezTo>
                  <a:cubicBezTo>
                    <a:pt x="2" y="6"/>
                    <a:pt x="1" y="6"/>
                    <a:pt x="0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87" name="Freeform 1287"/>
            <p:cNvSpPr>
              <a:spLocks/>
            </p:cNvSpPr>
            <p:nvPr/>
          </p:nvSpPr>
          <p:spPr bwMode="auto">
            <a:xfrm>
              <a:off x="2729" y="1026"/>
              <a:ext cx="13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7" y="1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2" y="1"/>
                    <a:pt x="5" y="0"/>
                    <a:pt x="7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88" name="Freeform 1288"/>
            <p:cNvSpPr>
              <a:spLocks/>
            </p:cNvSpPr>
            <p:nvPr/>
          </p:nvSpPr>
          <p:spPr bwMode="auto">
            <a:xfrm>
              <a:off x="2774" y="1057"/>
              <a:ext cx="4" cy="1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" y="0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cubicBezTo>
                    <a:pt x="0" y="5"/>
                    <a:pt x="2" y="2"/>
                    <a:pt x="2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89" name="Freeform 1289"/>
            <p:cNvSpPr>
              <a:spLocks/>
            </p:cNvSpPr>
            <p:nvPr/>
          </p:nvSpPr>
          <p:spPr bwMode="auto">
            <a:xfrm>
              <a:off x="2754" y="1094"/>
              <a:ext cx="6" cy="3"/>
            </a:xfrm>
            <a:custGeom>
              <a:avLst/>
              <a:gdLst/>
              <a:ahLst/>
              <a:cxnLst>
                <a:cxn ang="0">
                  <a:pos x="3" y="1"/>
                </a:cxn>
                <a:cxn ang="0">
                  <a:pos x="0" y="0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90" name="Freeform 1290"/>
            <p:cNvSpPr>
              <a:spLocks/>
            </p:cNvSpPr>
            <p:nvPr/>
          </p:nvSpPr>
          <p:spPr bwMode="auto">
            <a:xfrm>
              <a:off x="2744" y="1172"/>
              <a:ext cx="2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1" y="3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91" name="Freeform 1291"/>
            <p:cNvSpPr>
              <a:spLocks/>
            </p:cNvSpPr>
            <p:nvPr/>
          </p:nvSpPr>
          <p:spPr bwMode="auto">
            <a:xfrm>
              <a:off x="2793" y="1155"/>
              <a:ext cx="1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cubicBezTo>
                    <a:pt x="0" y="1"/>
                    <a:pt x="0" y="3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92" name="Freeform 1292"/>
            <p:cNvSpPr>
              <a:spLocks/>
            </p:cNvSpPr>
            <p:nvPr/>
          </p:nvSpPr>
          <p:spPr bwMode="auto">
            <a:xfrm>
              <a:off x="2834" y="1130"/>
              <a:ext cx="10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5" y="0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3" y="1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93" name="Freeform 1293"/>
            <p:cNvSpPr>
              <a:spLocks/>
            </p:cNvSpPr>
            <p:nvPr/>
          </p:nvSpPr>
          <p:spPr bwMode="auto">
            <a:xfrm>
              <a:off x="2860" y="1186"/>
              <a:ext cx="18" cy="1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4" y="1"/>
                </a:cxn>
                <a:cxn ang="0">
                  <a:pos x="2" y="9"/>
                </a:cxn>
              </a:cxnLst>
              <a:rect l="0" t="0" r="r" b="b"/>
              <a:pathLst>
                <a:path w="9" h="9">
                  <a:moveTo>
                    <a:pt x="0" y="7"/>
                  </a:moveTo>
                  <a:cubicBezTo>
                    <a:pt x="0" y="5"/>
                    <a:pt x="2" y="0"/>
                    <a:pt x="4" y="1"/>
                  </a:cubicBezTo>
                  <a:cubicBezTo>
                    <a:pt x="9" y="2"/>
                    <a:pt x="4" y="7"/>
                    <a:pt x="2" y="9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94" name="Freeform 1294"/>
            <p:cNvSpPr>
              <a:spLocks/>
            </p:cNvSpPr>
            <p:nvPr/>
          </p:nvSpPr>
          <p:spPr bwMode="auto">
            <a:xfrm>
              <a:off x="2842" y="1222"/>
              <a:ext cx="16" cy="21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1" y="3"/>
                </a:cxn>
                <a:cxn ang="0">
                  <a:pos x="5" y="10"/>
                </a:cxn>
              </a:cxnLst>
              <a:rect l="0" t="0" r="r" b="b"/>
              <a:pathLst>
                <a:path w="8" h="10">
                  <a:moveTo>
                    <a:pt x="8" y="5"/>
                  </a:moveTo>
                  <a:cubicBezTo>
                    <a:pt x="7" y="3"/>
                    <a:pt x="3" y="0"/>
                    <a:pt x="1" y="3"/>
                  </a:cubicBezTo>
                  <a:cubicBezTo>
                    <a:pt x="0" y="5"/>
                    <a:pt x="3" y="10"/>
                    <a:pt x="5" y="1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95" name="Freeform 1295"/>
            <p:cNvSpPr>
              <a:spLocks/>
            </p:cNvSpPr>
            <p:nvPr/>
          </p:nvSpPr>
          <p:spPr bwMode="auto">
            <a:xfrm>
              <a:off x="2807" y="1224"/>
              <a:ext cx="8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4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2" y="2"/>
                    <a:pt x="4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96" name="Freeform 1296"/>
            <p:cNvSpPr>
              <a:spLocks/>
            </p:cNvSpPr>
            <p:nvPr/>
          </p:nvSpPr>
          <p:spPr bwMode="auto">
            <a:xfrm>
              <a:off x="2903" y="1270"/>
              <a:ext cx="10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5" y="0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2" y="1"/>
                    <a:pt x="4" y="0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97" name="Freeform 1297"/>
            <p:cNvSpPr>
              <a:spLocks/>
            </p:cNvSpPr>
            <p:nvPr/>
          </p:nvSpPr>
          <p:spPr bwMode="auto">
            <a:xfrm>
              <a:off x="2844" y="1297"/>
              <a:ext cx="8" cy="9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0" y="0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3"/>
                    <a:pt x="2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98" name="Freeform 1298"/>
            <p:cNvSpPr>
              <a:spLocks/>
            </p:cNvSpPr>
            <p:nvPr/>
          </p:nvSpPr>
          <p:spPr bwMode="auto">
            <a:xfrm>
              <a:off x="2821" y="1306"/>
              <a:ext cx="6" cy="1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" y="0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1" y="4"/>
                    <a:pt x="2" y="2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499" name="Freeform 1299"/>
            <p:cNvSpPr>
              <a:spLocks/>
            </p:cNvSpPr>
            <p:nvPr/>
          </p:nvSpPr>
          <p:spPr bwMode="auto">
            <a:xfrm>
              <a:off x="2862" y="1372"/>
              <a:ext cx="10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3" y="2"/>
                    <a:pt x="5" y="3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00" name="Freeform 1300"/>
            <p:cNvSpPr>
              <a:spLocks/>
            </p:cNvSpPr>
            <p:nvPr/>
          </p:nvSpPr>
          <p:spPr bwMode="auto">
            <a:xfrm>
              <a:off x="2879" y="1372"/>
              <a:ext cx="20" cy="1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8"/>
                </a:cxn>
                <a:cxn ang="0">
                  <a:pos x="10" y="1"/>
                </a:cxn>
              </a:cxnLst>
              <a:rect l="0" t="0" r="r" b="b"/>
              <a:pathLst>
                <a:path w="10" h="9">
                  <a:moveTo>
                    <a:pt x="4" y="0"/>
                  </a:moveTo>
                  <a:cubicBezTo>
                    <a:pt x="3" y="2"/>
                    <a:pt x="0" y="6"/>
                    <a:pt x="4" y="8"/>
                  </a:cubicBezTo>
                  <a:cubicBezTo>
                    <a:pt x="7" y="9"/>
                    <a:pt x="10" y="3"/>
                    <a:pt x="10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01" name="Freeform 1301"/>
            <p:cNvSpPr>
              <a:spLocks/>
            </p:cNvSpPr>
            <p:nvPr/>
          </p:nvSpPr>
          <p:spPr bwMode="auto">
            <a:xfrm>
              <a:off x="2923" y="1358"/>
              <a:ext cx="5" cy="6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02" name="Freeform 1302"/>
            <p:cNvSpPr>
              <a:spLocks/>
            </p:cNvSpPr>
            <p:nvPr/>
          </p:nvSpPr>
          <p:spPr bwMode="auto">
            <a:xfrm>
              <a:off x="2915" y="1418"/>
              <a:ext cx="6" cy="11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0" y="0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3"/>
                    <a:pt x="1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03" name="Freeform 1303"/>
            <p:cNvSpPr>
              <a:spLocks/>
            </p:cNvSpPr>
            <p:nvPr/>
          </p:nvSpPr>
          <p:spPr bwMode="auto">
            <a:xfrm>
              <a:off x="2897" y="1435"/>
              <a:ext cx="2" cy="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0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cubicBezTo>
                    <a:pt x="1" y="4"/>
                    <a:pt x="1" y="2"/>
                    <a:pt x="1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04" name="Freeform 1304"/>
            <p:cNvSpPr>
              <a:spLocks/>
            </p:cNvSpPr>
            <p:nvPr/>
          </p:nvSpPr>
          <p:spPr bwMode="auto">
            <a:xfrm>
              <a:off x="2950" y="1423"/>
              <a:ext cx="1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05" name="Freeform 1305"/>
            <p:cNvSpPr>
              <a:spLocks/>
            </p:cNvSpPr>
            <p:nvPr/>
          </p:nvSpPr>
          <p:spPr bwMode="auto">
            <a:xfrm>
              <a:off x="2940" y="1318"/>
              <a:ext cx="10" cy="1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3"/>
                    <a:pt x="3" y="2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06" name="Freeform 1306"/>
            <p:cNvSpPr>
              <a:spLocks/>
            </p:cNvSpPr>
            <p:nvPr/>
          </p:nvSpPr>
          <p:spPr bwMode="auto">
            <a:xfrm>
              <a:off x="2977" y="1389"/>
              <a:ext cx="24" cy="29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0" y="9"/>
                </a:cxn>
              </a:cxnLst>
              <a:rect l="0" t="0" r="r" b="b"/>
              <a:pathLst>
                <a:path w="12" h="14">
                  <a:moveTo>
                    <a:pt x="1" y="3"/>
                  </a:moveTo>
                  <a:cubicBezTo>
                    <a:pt x="12" y="0"/>
                    <a:pt x="6" y="14"/>
                    <a:pt x="0" y="9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07" name="Freeform 1307"/>
            <p:cNvSpPr>
              <a:spLocks/>
            </p:cNvSpPr>
            <p:nvPr/>
          </p:nvSpPr>
          <p:spPr bwMode="auto">
            <a:xfrm>
              <a:off x="2817" y="1245"/>
              <a:ext cx="2" cy="1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8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0" y="3"/>
                    <a:pt x="1" y="5"/>
                    <a:pt x="1" y="8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08" name="Freeform 1308"/>
            <p:cNvSpPr>
              <a:spLocks/>
            </p:cNvSpPr>
            <p:nvPr/>
          </p:nvSpPr>
          <p:spPr bwMode="auto">
            <a:xfrm>
              <a:off x="2968" y="1477"/>
              <a:ext cx="19" cy="1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4" y="1"/>
                </a:cxn>
                <a:cxn ang="0">
                  <a:pos x="6" y="9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cubicBezTo>
                    <a:pt x="9" y="3"/>
                    <a:pt x="7" y="0"/>
                    <a:pt x="4" y="1"/>
                  </a:cubicBezTo>
                  <a:cubicBezTo>
                    <a:pt x="0" y="3"/>
                    <a:pt x="4" y="8"/>
                    <a:pt x="6" y="9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09" name="Freeform 1309"/>
            <p:cNvSpPr>
              <a:spLocks/>
            </p:cNvSpPr>
            <p:nvPr/>
          </p:nvSpPr>
          <p:spPr bwMode="auto">
            <a:xfrm>
              <a:off x="2940" y="1494"/>
              <a:ext cx="10" cy="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6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3" y="0"/>
                    <a:pt x="2" y="4"/>
                    <a:pt x="0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10" name="Freeform 1310"/>
            <p:cNvSpPr>
              <a:spLocks/>
            </p:cNvSpPr>
            <p:nvPr/>
          </p:nvSpPr>
          <p:spPr bwMode="auto">
            <a:xfrm>
              <a:off x="2940" y="1479"/>
              <a:ext cx="6" cy="8"/>
            </a:xfrm>
            <a:custGeom>
              <a:avLst/>
              <a:gdLst/>
              <a:ahLst/>
              <a:cxnLst>
                <a:cxn ang="0">
                  <a:pos x="3" y="4"/>
                </a:cxn>
                <a:cxn ang="0">
                  <a:pos x="0" y="0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11" name="Freeform 1311"/>
            <p:cNvSpPr>
              <a:spLocks/>
            </p:cNvSpPr>
            <p:nvPr/>
          </p:nvSpPr>
          <p:spPr bwMode="auto">
            <a:xfrm>
              <a:off x="3009" y="1456"/>
              <a:ext cx="17" cy="2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" y="2"/>
                </a:cxn>
                <a:cxn ang="0">
                  <a:pos x="4" y="11"/>
                </a:cxn>
              </a:cxnLst>
              <a:rect l="0" t="0" r="r" b="b"/>
              <a:pathLst>
                <a:path w="9" h="11">
                  <a:moveTo>
                    <a:pt x="0" y="5"/>
                  </a:moveTo>
                  <a:cubicBezTo>
                    <a:pt x="0" y="2"/>
                    <a:pt x="6" y="0"/>
                    <a:pt x="8" y="2"/>
                  </a:cubicBezTo>
                  <a:cubicBezTo>
                    <a:pt x="9" y="5"/>
                    <a:pt x="7" y="9"/>
                    <a:pt x="4" y="1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12" name="Freeform 1312"/>
            <p:cNvSpPr>
              <a:spLocks/>
            </p:cNvSpPr>
            <p:nvPr/>
          </p:nvSpPr>
          <p:spPr bwMode="auto">
            <a:xfrm>
              <a:off x="3019" y="1617"/>
              <a:ext cx="25" cy="2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8" y="11"/>
                </a:cxn>
                <a:cxn ang="0">
                  <a:pos x="3" y="0"/>
                </a:cxn>
              </a:cxnLst>
              <a:rect l="0" t="0" r="r" b="b"/>
              <a:pathLst>
                <a:path w="13" h="13">
                  <a:moveTo>
                    <a:pt x="0" y="3"/>
                  </a:moveTo>
                  <a:cubicBezTo>
                    <a:pt x="0" y="6"/>
                    <a:pt x="4" y="13"/>
                    <a:pt x="8" y="11"/>
                  </a:cubicBezTo>
                  <a:cubicBezTo>
                    <a:pt x="13" y="8"/>
                    <a:pt x="5" y="2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13" name="Freeform 1313"/>
            <p:cNvSpPr>
              <a:spLocks/>
            </p:cNvSpPr>
            <p:nvPr/>
          </p:nvSpPr>
          <p:spPr bwMode="auto">
            <a:xfrm>
              <a:off x="2960" y="1617"/>
              <a:ext cx="14" cy="21"/>
            </a:xfrm>
            <a:custGeom>
              <a:avLst/>
              <a:gdLst/>
              <a:ahLst/>
              <a:cxnLst>
                <a:cxn ang="0">
                  <a:pos x="7" y="5"/>
                </a:cxn>
                <a:cxn ang="0">
                  <a:pos x="0" y="5"/>
                </a:cxn>
                <a:cxn ang="0">
                  <a:pos x="3" y="0"/>
                </a:cxn>
              </a:cxnLst>
              <a:rect l="0" t="0" r="r" b="b"/>
              <a:pathLst>
                <a:path w="7" h="10">
                  <a:moveTo>
                    <a:pt x="7" y="5"/>
                  </a:moveTo>
                  <a:cubicBezTo>
                    <a:pt x="6" y="7"/>
                    <a:pt x="1" y="10"/>
                    <a:pt x="0" y="5"/>
                  </a:cubicBezTo>
                  <a:cubicBezTo>
                    <a:pt x="0" y="3"/>
                    <a:pt x="3" y="1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14" name="Freeform 1314"/>
            <p:cNvSpPr>
              <a:spLocks/>
            </p:cNvSpPr>
            <p:nvPr/>
          </p:nvSpPr>
          <p:spPr bwMode="auto">
            <a:xfrm>
              <a:off x="2932" y="1657"/>
              <a:ext cx="14" cy="1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6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4" y="2"/>
                    <a:pt x="3" y="5"/>
                    <a:pt x="0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15" name="Freeform 1315"/>
            <p:cNvSpPr>
              <a:spLocks/>
            </p:cNvSpPr>
            <p:nvPr/>
          </p:nvSpPr>
          <p:spPr bwMode="auto">
            <a:xfrm>
              <a:off x="2926" y="1815"/>
              <a:ext cx="1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16" name="Freeform 1316"/>
            <p:cNvSpPr>
              <a:spLocks/>
            </p:cNvSpPr>
            <p:nvPr/>
          </p:nvSpPr>
          <p:spPr bwMode="auto">
            <a:xfrm>
              <a:off x="3040" y="1843"/>
              <a:ext cx="1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5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17" name="Freeform 1317"/>
            <p:cNvSpPr>
              <a:spLocks/>
            </p:cNvSpPr>
            <p:nvPr/>
          </p:nvSpPr>
          <p:spPr bwMode="auto">
            <a:xfrm>
              <a:off x="3003" y="1843"/>
              <a:ext cx="10" cy="16"/>
            </a:xfrm>
            <a:custGeom>
              <a:avLst/>
              <a:gdLst/>
              <a:ahLst/>
              <a:cxnLst>
                <a:cxn ang="0">
                  <a:pos x="5" y="8"/>
                </a:cxn>
                <a:cxn ang="0">
                  <a:pos x="0" y="0"/>
                </a:cxn>
              </a:cxnLst>
              <a:rect l="0" t="0" r="r" b="b"/>
              <a:pathLst>
                <a:path w="5" h="8">
                  <a:moveTo>
                    <a:pt x="5" y="8"/>
                  </a:moveTo>
                  <a:cubicBezTo>
                    <a:pt x="3" y="5"/>
                    <a:pt x="2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18" name="Freeform 1318"/>
            <p:cNvSpPr>
              <a:spLocks/>
            </p:cNvSpPr>
            <p:nvPr/>
          </p:nvSpPr>
          <p:spPr bwMode="auto">
            <a:xfrm>
              <a:off x="2964" y="1711"/>
              <a:ext cx="8" cy="4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19" name="Freeform 1319"/>
            <p:cNvSpPr>
              <a:spLocks/>
            </p:cNvSpPr>
            <p:nvPr/>
          </p:nvSpPr>
          <p:spPr bwMode="auto">
            <a:xfrm>
              <a:off x="2987" y="1705"/>
              <a:ext cx="22" cy="21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5" y="1"/>
                </a:cxn>
                <a:cxn ang="0">
                  <a:pos x="6" y="10"/>
                </a:cxn>
              </a:cxnLst>
              <a:rect l="0" t="0" r="r" b="b"/>
              <a:pathLst>
                <a:path w="11" h="10">
                  <a:moveTo>
                    <a:pt x="11" y="5"/>
                  </a:moveTo>
                  <a:cubicBezTo>
                    <a:pt x="10" y="3"/>
                    <a:pt x="7" y="0"/>
                    <a:pt x="5" y="1"/>
                  </a:cubicBezTo>
                  <a:cubicBezTo>
                    <a:pt x="0" y="2"/>
                    <a:pt x="4" y="8"/>
                    <a:pt x="6" y="1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20" name="Freeform 1320"/>
            <p:cNvSpPr>
              <a:spLocks/>
            </p:cNvSpPr>
            <p:nvPr/>
          </p:nvSpPr>
          <p:spPr bwMode="auto">
            <a:xfrm>
              <a:off x="3028" y="1698"/>
              <a:ext cx="6" cy="1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" y="0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1" y="3"/>
                    <a:pt x="3" y="2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21" name="Freeform 1321"/>
            <p:cNvSpPr>
              <a:spLocks/>
            </p:cNvSpPr>
            <p:nvPr/>
          </p:nvSpPr>
          <p:spPr bwMode="auto">
            <a:xfrm>
              <a:off x="3071" y="1801"/>
              <a:ext cx="16" cy="21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7" y="6"/>
                </a:cxn>
                <a:cxn ang="0">
                  <a:pos x="1" y="0"/>
                </a:cxn>
              </a:cxnLst>
              <a:rect l="0" t="0" r="r" b="b"/>
              <a:pathLst>
                <a:path w="8" h="10">
                  <a:moveTo>
                    <a:pt x="0" y="6"/>
                  </a:moveTo>
                  <a:cubicBezTo>
                    <a:pt x="2" y="7"/>
                    <a:pt x="6" y="10"/>
                    <a:pt x="7" y="6"/>
                  </a:cubicBezTo>
                  <a:cubicBezTo>
                    <a:pt x="8" y="3"/>
                    <a:pt x="3" y="1"/>
                    <a:pt x="1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22" name="Freeform 1322"/>
            <p:cNvSpPr>
              <a:spLocks/>
            </p:cNvSpPr>
            <p:nvPr/>
          </p:nvSpPr>
          <p:spPr bwMode="auto">
            <a:xfrm>
              <a:off x="3017" y="1905"/>
              <a:ext cx="19" cy="21"/>
            </a:xfrm>
            <a:custGeom>
              <a:avLst/>
              <a:gdLst/>
              <a:ahLst/>
              <a:cxnLst>
                <a:cxn ang="0">
                  <a:pos x="10" y="7"/>
                </a:cxn>
                <a:cxn ang="0">
                  <a:pos x="4" y="1"/>
                </a:cxn>
                <a:cxn ang="0">
                  <a:pos x="5" y="10"/>
                </a:cxn>
              </a:cxnLst>
              <a:rect l="0" t="0" r="r" b="b"/>
              <a:pathLst>
                <a:path w="10" h="10">
                  <a:moveTo>
                    <a:pt x="10" y="7"/>
                  </a:moveTo>
                  <a:cubicBezTo>
                    <a:pt x="9" y="5"/>
                    <a:pt x="7" y="0"/>
                    <a:pt x="4" y="1"/>
                  </a:cubicBezTo>
                  <a:cubicBezTo>
                    <a:pt x="0" y="2"/>
                    <a:pt x="4" y="8"/>
                    <a:pt x="5" y="1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23" name="Freeform 1323"/>
            <p:cNvSpPr>
              <a:spLocks/>
            </p:cNvSpPr>
            <p:nvPr/>
          </p:nvSpPr>
          <p:spPr bwMode="auto">
            <a:xfrm>
              <a:off x="2993" y="1922"/>
              <a:ext cx="1" cy="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"/>
                </a:cxn>
              </a:cxnLst>
              <a:rect l="0" t="0" r="r" b="b"/>
              <a:pathLst>
                <a:path h="9">
                  <a:moveTo>
                    <a:pt x="0" y="0"/>
                  </a:moveTo>
                  <a:cubicBezTo>
                    <a:pt x="0" y="3"/>
                    <a:pt x="0" y="6"/>
                    <a:pt x="0" y="9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24" name="Freeform 1324"/>
            <p:cNvSpPr>
              <a:spLocks/>
            </p:cNvSpPr>
            <p:nvPr/>
          </p:nvSpPr>
          <p:spPr bwMode="auto">
            <a:xfrm>
              <a:off x="2958" y="1918"/>
              <a:ext cx="10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6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2" y="2"/>
                    <a:pt x="4" y="3"/>
                    <a:pt x="5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25" name="Freeform 1325"/>
            <p:cNvSpPr>
              <a:spLocks/>
            </p:cNvSpPr>
            <p:nvPr/>
          </p:nvSpPr>
          <p:spPr bwMode="auto">
            <a:xfrm>
              <a:off x="2983" y="2062"/>
              <a:ext cx="20" cy="19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7" y="1"/>
                </a:cxn>
                <a:cxn ang="0">
                  <a:pos x="1" y="8"/>
                </a:cxn>
              </a:cxnLst>
              <a:rect l="0" t="0" r="r" b="b"/>
              <a:pathLst>
                <a:path w="10" h="9">
                  <a:moveTo>
                    <a:pt x="9" y="9"/>
                  </a:moveTo>
                  <a:cubicBezTo>
                    <a:pt x="10" y="7"/>
                    <a:pt x="10" y="2"/>
                    <a:pt x="7" y="1"/>
                  </a:cubicBezTo>
                  <a:cubicBezTo>
                    <a:pt x="3" y="0"/>
                    <a:pt x="0" y="5"/>
                    <a:pt x="1" y="8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26" name="Freeform 1326"/>
            <p:cNvSpPr>
              <a:spLocks/>
            </p:cNvSpPr>
            <p:nvPr/>
          </p:nvSpPr>
          <p:spPr bwMode="auto">
            <a:xfrm>
              <a:off x="3038" y="2062"/>
              <a:ext cx="24" cy="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8" y="7"/>
                </a:cxn>
                <a:cxn ang="0">
                  <a:pos x="5" y="0"/>
                </a:cxn>
              </a:cxnLst>
              <a:rect l="0" t="0" r="r" b="b"/>
              <a:pathLst>
                <a:path w="12" h="9">
                  <a:moveTo>
                    <a:pt x="0" y="1"/>
                  </a:moveTo>
                  <a:cubicBezTo>
                    <a:pt x="2" y="3"/>
                    <a:pt x="4" y="9"/>
                    <a:pt x="8" y="7"/>
                  </a:cubicBezTo>
                  <a:cubicBezTo>
                    <a:pt x="12" y="5"/>
                    <a:pt x="6" y="1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27" name="Freeform 1327"/>
            <p:cNvSpPr>
              <a:spLocks/>
            </p:cNvSpPr>
            <p:nvPr/>
          </p:nvSpPr>
          <p:spPr bwMode="auto">
            <a:xfrm>
              <a:off x="3040" y="2052"/>
              <a:ext cx="12" cy="1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1"/>
                    <a:pt x="3" y="4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28" name="Freeform 1328"/>
            <p:cNvSpPr>
              <a:spLocks/>
            </p:cNvSpPr>
            <p:nvPr/>
          </p:nvSpPr>
          <p:spPr bwMode="auto">
            <a:xfrm>
              <a:off x="3046" y="1987"/>
              <a:ext cx="6" cy="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4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3" y="1"/>
                    <a:pt x="2" y="2"/>
                    <a:pt x="0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29" name="Freeform 1329"/>
            <p:cNvSpPr>
              <a:spLocks/>
            </p:cNvSpPr>
            <p:nvPr/>
          </p:nvSpPr>
          <p:spPr bwMode="auto">
            <a:xfrm>
              <a:off x="2964" y="2018"/>
              <a:ext cx="29" cy="2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2" y="1"/>
                </a:cxn>
              </a:cxnLst>
              <a:rect l="0" t="0" r="r" b="b"/>
              <a:pathLst>
                <a:path w="15" h="13">
                  <a:moveTo>
                    <a:pt x="6" y="0"/>
                  </a:moveTo>
                  <a:cubicBezTo>
                    <a:pt x="0" y="13"/>
                    <a:pt x="15" y="4"/>
                    <a:pt x="12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30" name="Freeform 1330"/>
            <p:cNvSpPr>
              <a:spLocks/>
            </p:cNvSpPr>
            <p:nvPr/>
          </p:nvSpPr>
          <p:spPr bwMode="auto">
            <a:xfrm>
              <a:off x="3056" y="1895"/>
              <a:ext cx="2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5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31" name="Freeform 1331"/>
            <p:cNvSpPr>
              <a:spLocks/>
            </p:cNvSpPr>
            <p:nvPr/>
          </p:nvSpPr>
          <p:spPr bwMode="auto">
            <a:xfrm>
              <a:off x="3030" y="2445"/>
              <a:ext cx="22" cy="20"/>
            </a:xfrm>
            <a:custGeom>
              <a:avLst/>
              <a:gdLst/>
              <a:ahLst/>
              <a:cxnLst>
                <a:cxn ang="0">
                  <a:pos x="6" y="10"/>
                </a:cxn>
                <a:cxn ang="0">
                  <a:pos x="4" y="1"/>
                </a:cxn>
                <a:cxn ang="0">
                  <a:pos x="11" y="5"/>
                </a:cxn>
              </a:cxnLst>
              <a:rect l="0" t="0" r="r" b="b"/>
              <a:pathLst>
                <a:path w="11" h="10">
                  <a:moveTo>
                    <a:pt x="6" y="10"/>
                  </a:moveTo>
                  <a:cubicBezTo>
                    <a:pt x="5" y="8"/>
                    <a:pt x="0" y="2"/>
                    <a:pt x="4" y="1"/>
                  </a:cubicBezTo>
                  <a:cubicBezTo>
                    <a:pt x="6" y="0"/>
                    <a:pt x="10" y="4"/>
                    <a:pt x="11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32" name="Freeform 1332"/>
            <p:cNvSpPr>
              <a:spLocks/>
            </p:cNvSpPr>
            <p:nvPr/>
          </p:nvSpPr>
          <p:spPr bwMode="auto">
            <a:xfrm>
              <a:off x="2977" y="2434"/>
              <a:ext cx="8" cy="11"/>
            </a:xfrm>
            <a:custGeom>
              <a:avLst/>
              <a:gdLst/>
              <a:ahLst/>
              <a:cxnLst>
                <a:cxn ang="0">
                  <a:pos x="4" y="5"/>
                </a:cxn>
                <a:cxn ang="0">
                  <a:pos x="0" y="0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cubicBezTo>
                    <a:pt x="3" y="3"/>
                    <a:pt x="1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33" name="Freeform 1333"/>
            <p:cNvSpPr>
              <a:spLocks/>
            </p:cNvSpPr>
            <p:nvPr/>
          </p:nvSpPr>
          <p:spPr bwMode="auto">
            <a:xfrm>
              <a:off x="2948" y="2424"/>
              <a:ext cx="14" cy="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7" y="0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5" y="1"/>
                    <a:pt x="7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34" name="Freeform 1334"/>
            <p:cNvSpPr>
              <a:spLocks/>
            </p:cNvSpPr>
            <p:nvPr/>
          </p:nvSpPr>
          <p:spPr bwMode="auto">
            <a:xfrm>
              <a:off x="2975" y="2292"/>
              <a:ext cx="10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0"/>
                    <a:pt x="3" y="0"/>
                    <a:pt x="5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35" name="Freeform 1335"/>
            <p:cNvSpPr>
              <a:spLocks/>
            </p:cNvSpPr>
            <p:nvPr/>
          </p:nvSpPr>
          <p:spPr bwMode="auto">
            <a:xfrm>
              <a:off x="2997" y="2292"/>
              <a:ext cx="24" cy="19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8" y="2"/>
                </a:cxn>
                <a:cxn ang="0">
                  <a:pos x="3" y="9"/>
                </a:cxn>
              </a:cxnLst>
              <a:rect l="0" t="0" r="r" b="b"/>
              <a:pathLst>
                <a:path w="12" h="9">
                  <a:moveTo>
                    <a:pt x="0" y="3"/>
                  </a:moveTo>
                  <a:cubicBezTo>
                    <a:pt x="2" y="2"/>
                    <a:pt x="6" y="0"/>
                    <a:pt x="8" y="2"/>
                  </a:cubicBezTo>
                  <a:cubicBezTo>
                    <a:pt x="12" y="5"/>
                    <a:pt x="5" y="7"/>
                    <a:pt x="3" y="9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36" name="Freeform 1336"/>
            <p:cNvSpPr>
              <a:spLocks/>
            </p:cNvSpPr>
            <p:nvPr/>
          </p:nvSpPr>
          <p:spPr bwMode="auto">
            <a:xfrm>
              <a:off x="3091" y="2359"/>
              <a:ext cx="10" cy="6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0" y="0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3"/>
                    <a:pt x="2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37" name="Freeform 1337"/>
            <p:cNvSpPr>
              <a:spLocks/>
            </p:cNvSpPr>
            <p:nvPr/>
          </p:nvSpPr>
          <p:spPr bwMode="auto">
            <a:xfrm>
              <a:off x="3042" y="2610"/>
              <a:ext cx="20" cy="2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3" y="8"/>
                </a:cxn>
                <a:cxn ang="0">
                  <a:pos x="7" y="0"/>
                </a:cxn>
              </a:cxnLst>
              <a:rect l="0" t="0" r="r" b="b"/>
              <a:pathLst>
                <a:path w="10" h="10">
                  <a:moveTo>
                    <a:pt x="10" y="5"/>
                  </a:moveTo>
                  <a:cubicBezTo>
                    <a:pt x="9" y="7"/>
                    <a:pt x="6" y="10"/>
                    <a:pt x="3" y="8"/>
                  </a:cubicBezTo>
                  <a:cubicBezTo>
                    <a:pt x="0" y="5"/>
                    <a:pt x="6" y="2"/>
                    <a:pt x="7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38" name="Freeform 1338"/>
            <p:cNvSpPr>
              <a:spLocks/>
            </p:cNvSpPr>
            <p:nvPr/>
          </p:nvSpPr>
          <p:spPr bwMode="auto">
            <a:xfrm>
              <a:off x="3050" y="2587"/>
              <a:ext cx="6" cy="6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39" name="Freeform 1339"/>
            <p:cNvSpPr>
              <a:spLocks/>
            </p:cNvSpPr>
            <p:nvPr/>
          </p:nvSpPr>
          <p:spPr bwMode="auto">
            <a:xfrm>
              <a:off x="2972" y="2505"/>
              <a:ext cx="9" cy="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4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4" y="2"/>
                    <a:pt x="2" y="3"/>
                    <a:pt x="0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40" name="Freeform 1340"/>
            <p:cNvSpPr>
              <a:spLocks/>
            </p:cNvSpPr>
            <p:nvPr/>
          </p:nvSpPr>
          <p:spPr bwMode="auto">
            <a:xfrm>
              <a:off x="2952" y="2672"/>
              <a:ext cx="4" cy="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10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3"/>
                    <a:pt x="0" y="6"/>
                    <a:pt x="2" y="1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41" name="Freeform 1341"/>
            <p:cNvSpPr>
              <a:spLocks/>
            </p:cNvSpPr>
            <p:nvPr/>
          </p:nvSpPr>
          <p:spPr bwMode="auto">
            <a:xfrm>
              <a:off x="2977" y="2685"/>
              <a:ext cx="12" cy="1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2"/>
                    <a:pt x="2" y="4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42" name="Freeform 1342"/>
            <p:cNvSpPr>
              <a:spLocks/>
            </p:cNvSpPr>
            <p:nvPr/>
          </p:nvSpPr>
          <p:spPr bwMode="auto">
            <a:xfrm>
              <a:off x="2993" y="2693"/>
              <a:ext cx="26" cy="21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2" y="3"/>
                </a:cxn>
                <a:cxn ang="0">
                  <a:pos x="13" y="4"/>
                </a:cxn>
              </a:cxnLst>
              <a:rect l="0" t="0" r="r" b="b"/>
              <a:pathLst>
                <a:path w="13" h="10">
                  <a:moveTo>
                    <a:pt x="8" y="10"/>
                  </a:moveTo>
                  <a:cubicBezTo>
                    <a:pt x="6" y="10"/>
                    <a:pt x="0" y="5"/>
                    <a:pt x="2" y="3"/>
                  </a:cubicBezTo>
                  <a:cubicBezTo>
                    <a:pt x="5" y="0"/>
                    <a:pt x="11" y="3"/>
                    <a:pt x="13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43" name="Freeform 1343"/>
            <p:cNvSpPr>
              <a:spLocks/>
            </p:cNvSpPr>
            <p:nvPr/>
          </p:nvSpPr>
          <p:spPr bwMode="auto">
            <a:xfrm>
              <a:off x="2954" y="2748"/>
              <a:ext cx="6" cy="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8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3"/>
                    <a:pt x="2" y="5"/>
                    <a:pt x="3" y="8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44" name="Freeform 1344"/>
            <p:cNvSpPr>
              <a:spLocks/>
            </p:cNvSpPr>
            <p:nvPr/>
          </p:nvSpPr>
          <p:spPr bwMode="auto">
            <a:xfrm>
              <a:off x="2913" y="2737"/>
              <a:ext cx="19" cy="1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5" y="8"/>
                </a:cxn>
                <a:cxn ang="0">
                  <a:pos x="1" y="1"/>
                </a:cxn>
              </a:cxnLst>
              <a:rect l="0" t="0" r="r" b="b"/>
              <a:pathLst>
                <a:path w="10" h="8">
                  <a:moveTo>
                    <a:pt x="6" y="0"/>
                  </a:moveTo>
                  <a:cubicBezTo>
                    <a:pt x="8" y="2"/>
                    <a:pt x="10" y="8"/>
                    <a:pt x="5" y="8"/>
                  </a:cubicBezTo>
                  <a:cubicBezTo>
                    <a:pt x="2" y="7"/>
                    <a:pt x="0" y="4"/>
                    <a:pt x="1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45" name="Freeform 1345"/>
            <p:cNvSpPr>
              <a:spLocks/>
            </p:cNvSpPr>
            <p:nvPr/>
          </p:nvSpPr>
          <p:spPr bwMode="auto">
            <a:xfrm>
              <a:off x="2852" y="2875"/>
              <a:ext cx="22" cy="19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9" y="3"/>
                </a:cxn>
                <a:cxn ang="0">
                  <a:pos x="0" y="1"/>
                </a:cxn>
              </a:cxnLst>
              <a:rect l="0" t="0" r="r" b="b"/>
              <a:pathLst>
                <a:path w="11" h="9">
                  <a:moveTo>
                    <a:pt x="2" y="8"/>
                  </a:moveTo>
                  <a:cubicBezTo>
                    <a:pt x="4" y="9"/>
                    <a:pt x="11" y="7"/>
                    <a:pt x="9" y="3"/>
                  </a:cubicBezTo>
                  <a:cubicBezTo>
                    <a:pt x="8" y="0"/>
                    <a:pt x="3" y="1"/>
                    <a:pt x="0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46" name="Freeform 1346"/>
            <p:cNvSpPr>
              <a:spLocks/>
            </p:cNvSpPr>
            <p:nvPr/>
          </p:nvSpPr>
          <p:spPr bwMode="auto">
            <a:xfrm>
              <a:off x="2893" y="2921"/>
              <a:ext cx="6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6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47" name="Freeform 1347"/>
            <p:cNvSpPr>
              <a:spLocks/>
            </p:cNvSpPr>
            <p:nvPr/>
          </p:nvSpPr>
          <p:spPr bwMode="auto">
            <a:xfrm>
              <a:off x="2911" y="2936"/>
              <a:ext cx="14" cy="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0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4" y="0"/>
                    <a:pt x="2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48" name="Freeform 1348"/>
            <p:cNvSpPr>
              <a:spLocks/>
            </p:cNvSpPr>
            <p:nvPr/>
          </p:nvSpPr>
          <p:spPr bwMode="auto">
            <a:xfrm>
              <a:off x="3015" y="2852"/>
              <a:ext cx="2" cy="15"/>
            </a:xfrm>
            <a:custGeom>
              <a:avLst/>
              <a:gdLst/>
              <a:ahLst/>
              <a:cxnLst>
                <a:cxn ang="0">
                  <a:pos x="1" y="7"/>
                </a:cxn>
                <a:cxn ang="0">
                  <a:pos x="0" y="0"/>
                </a:cxn>
              </a:cxnLst>
              <a:rect l="0" t="0" r="r" b="b"/>
              <a:pathLst>
                <a:path w="1" h="7">
                  <a:moveTo>
                    <a:pt x="1" y="7"/>
                  </a:move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49" name="Freeform 1349"/>
            <p:cNvSpPr>
              <a:spLocks/>
            </p:cNvSpPr>
            <p:nvPr/>
          </p:nvSpPr>
          <p:spPr bwMode="auto">
            <a:xfrm>
              <a:off x="2919" y="2977"/>
              <a:ext cx="9" cy="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" y="0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1"/>
                    <a:pt x="3" y="1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50" name="Freeform 1350"/>
            <p:cNvSpPr>
              <a:spLocks/>
            </p:cNvSpPr>
            <p:nvPr/>
          </p:nvSpPr>
          <p:spPr bwMode="auto">
            <a:xfrm>
              <a:off x="2883" y="2971"/>
              <a:ext cx="8" cy="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4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3" y="2"/>
                    <a:pt x="2" y="3"/>
                    <a:pt x="0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51" name="Freeform 1351"/>
            <p:cNvSpPr>
              <a:spLocks/>
            </p:cNvSpPr>
            <p:nvPr/>
          </p:nvSpPr>
          <p:spPr bwMode="auto">
            <a:xfrm>
              <a:off x="2852" y="2998"/>
              <a:ext cx="10" cy="11"/>
            </a:xfrm>
            <a:custGeom>
              <a:avLst/>
              <a:gdLst/>
              <a:ahLst/>
              <a:cxnLst>
                <a:cxn ang="0">
                  <a:pos x="1" y="5"/>
                </a:cxn>
                <a:cxn ang="0">
                  <a:pos x="5" y="0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cubicBezTo>
                    <a:pt x="0" y="2"/>
                    <a:pt x="3" y="0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52" name="Freeform 1352"/>
            <p:cNvSpPr>
              <a:spLocks/>
            </p:cNvSpPr>
            <p:nvPr/>
          </p:nvSpPr>
          <p:spPr bwMode="auto">
            <a:xfrm>
              <a:off x="2840" y="3061"/>
              <a:ext cx="4" cy="13"/>
            </a:xfrm>
            <a:custGeom>
              <a:avLst/>
              <a:gdLst/>
              <a:ahLst/>
              <a:cxnLst>
                <a:cxn ang="0">
                  <a:pos x="2" y="6"/>
                </a:cxn>
                <a:cxn ang="0">
                  <a:pos x="0" y="0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53" name="Freeform 1353"/>
            <p:cNvSpPr>
              <a:spLocks/>
            </p:cNvSpPr>
            <p:nvPr/>
          </p:nvSpPr>
          <p:spPr bwMode="auto">
            <a:xfrm>
              <a:off x="2909" y="3017"/>
              <a:ext cx="10" cy="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" y="0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0"/>
                    <a:pt x="3" y="0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54" name="Freeform 1354"/>
            <p:cNvSpPr>
              <a:spLocks/>
            </p:cNvSpPr>
            <p:nvPr/>
          </p:nvSpPr>
          <p:spPr bwMode="auto">
            <a:xfrm>
              <a:off x="2823" y="3120"/>
              <a:ext cx="9" cy="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" y="0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55" name="Freeform 1355"/>
            <p:cNvSpPr>
              <a:spLocks/>
            </p:cNvSpPr>
            <p:nvPr/>
          </p:nvSpPr>
          <p:spPr bwMode="auto">
            <a:xfrm>
              <a:off x="2846" y="3122"/>
              <a:ext cx="4" cy="12"/>
            </a:xfrm>
            <a:custGeom>
              <a:avLst/>
              <a:gdLst/>
              <a:ahLst/>
              <a:cxnLst>
                <a:cxn ang="0">
                  <a:pos x="2" y="6"/>
                </a:cxn>
                <a:cxn ang="0">
                  <a:pos x="1" y="0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2" y="2"/>
                    <a:pt x="1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56" name="Freeform 1356"/>
            <p:cNvSpPr>
              <a:spLocks/>
            </p:cNvSpPr>
            <p:nvPr/>
          </p:nvSpPr>
          <p:spPr bwMode="auto">
            <a:xfrm>
              <a:off x="2809" y="3214"/>
              <a:ext cx="18" cy="2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6" y="10"/>
                </a:cxn>
                <a:cxn ang="0">
                  <a:pos x="6" y="0"/>
                </a:cxn>
              </a:cxnLst>
              <a:rect l="0" t="0" r="r" b="b"/>
              <a:pathLst>
                <a:path w="9" h="11">
                  <a:moveTo>
                    <a:pt x="0" y="2"/>
                  </a:moveTo>
                  <a:cubicBezTo>
                    <a:pt x="0" y="4"/>
                    <a:pt x="2" y="11"/>
                    <a:pt x="6" y="10"/>
                  </a:cubicBezTo>
                  <a:cubicBezTo>
                    <a:pt x="9" y="8"/>
                    <a:pt x="6" y="2"/>
                    <a:pt x="6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57" name="Freeform 1357"/>
            <p:cNvSpPr>
              <a:spLocks/>
            </p:cNvSpPr>
            <p:nvPr/>
          </p:nvSpPr>
          <p:spPr bwMode="auto">
            <a:xfrm>
              <a:off x="2785" y="3197"/>
              <a:ext cx="1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</a:cxnLst>
              <a:rect l="0" t="0" r="r" b="b"/>
              <a:pathLst>
                <a:path h="6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58" name="Freeform 1358"/>
            <p:cNvSpPr>
              <a:spLocks/>
            </p:cNvSpPr>
            <p:nvPr/>
          </p:nvSpPr>
          <p:spPr bwMode="auto">
            <a:xfrm>
              <a:off x="2750" y="3253"/>
              <a:ext cx="6" cy="4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59" name="Freeform 1359"/>
            <p:cNvSpPr>
              <a:spLocks/>
            </p:cNvSpPr>
            <p:nvPr/>
          </p:nvSpPr>
          <p:spPr bwMode="auto">
            <a:xfrm>
              <a:off x="2768" y="3260"/>
              <a:ext cx="17" cy="20"/>
            </a:xfrm>
            <a:custGeom>
              <a:avLst/>
              <a:gdLst/>
              <a:ahLst/>
              <a:cxnLst>
                <a:cxn ang="0">
                  <a:pos x="3" y="1"/>
                </a:cxn>
                <a:cxn ang="0">
                  <a:pos x="8" y="4"/>
                </a:cxn>
                <a:cxn ang="0">
                  <a:pos x="0" y="7"/>
                </a:cxn>
              </a:cxnLst>
              <a:rect l="0" t="0" r="r" b="b"/>
              <a:pathLst>
                <a:path w="9" h="10">
                  <a:moveTo>
                    <a:pt x="3" y="1"/>
                  </a:moveTo>
                  <a:cubicBezTo>
                    <a:pt x="6" y="0"/>
                    <a:pt x="8" y="2"/>
                    <a:pt x="8" y="4"/>
                  </a:cubicBezTo>
                  <a:cubicBezTo>
                    <a:pt x="9" y="10"/>
                    <a:pt x="4" y="9"/>
                    <a:pt x="0" y="7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60" name="Freeform 1360"/>
            <p:cNvSpPr>
              <a:spLocks/>
            </p:cNvSpPr>
            <p:nvPr/>
          </p:nvSpPr>
          <p:spPr bwMode="auto">
            <a:xfrm>
              <a:off x="2697" y="3299"/>
              <a:ext cx="4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2"/>
                    <a:pt x="2" y="3"/>
                    <a:pt x="2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61" name="Freeform 1361"/>
            <p:cNvSpPr>
              <a:spLocks/>
            </p:cNvSpPr>
            <p:nvPr/>
          </p:nvSpPr>
          <p:spPr bwMode="auto">
            <a:xfrm>
              <a:off x="2707" y="3318"/>
              <a:ext cx="2" cy="13"/>
            </a:xfrm>
            <a:custGeom>
              <a:avLst/>
              <a:gdLst/>
              <a:ahLst/>
              <a:cxnLst>
                <a:cxn ang="0">
                  <a:pos x="1" y="6"/>
                </a:cxn>
                <a:cxn ang="0">
                  <a:pos x="0" y="0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62" name="Freeform 1362"/>
            <p:cNvSpPr>
              <a:spLocks/>
            </p:cNvSpPr>
            <p:nvPr/>
          </p:nvSpPr>
          <p:spPr bwMode="auto">
            <a:xfrm>
              <a:off x="2589" y="3351"/>
              <a:ext cx="16" cy="19"/>
            </a:xfrm>
            <a:custGeom>
              <a:avLst/>
              <a:gdLst/>
              <a:ahLst/>
              <a:cxnLst>
                <a:cxn ang="0">
                  <a:pos x="2" y="9"/>
                </a:cxn>
                <a:cxn ang="0">
                  <a:pos x="8" y="7"/>
                </a:cxn>
              </a:cxnLst>
              <a:rect l="0" t="0" r="r" b="b"/>
              <a:pathLst>
                <a:path w="8" h="9">
                  <a:moveTo>
                    <a:pt x="2" y="9"/>
                  </a:moveTo>
                  <a:cubicBezTo>
                    <a:pt x="0" y="2"/>
                    <a:pt x="7" y="0"/>
                    <a:pt x="8" y="7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63" name="Freeform 1363"/>
            <p:cNvSpPr>
              <a:spLocks/>
            </p:cNvSpPr>
            <p:nvPr/>
          </p:nvSpPr>
          <p:spPr bwMode="auto">
            <a:xfrm>
              <a:off x="2652" y="3354"/>
              <a:ext cx="2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4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1" y="3"/>
                    <a:pt x="1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64" name="Freeform 1364"/>
            <p:cNvSpPr>
              <a:spLocks/>
            </p:cNvSpPr>
            <p:nvPr/>
          </p:nvSpPr>
          <p:spPr bwMode="auto">
            <a:xfrm>
              <a:off x="2548" y="3391"/>
              <a:ext cx="4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6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2"/>
                    <a:pt x="1" y="4"/>
                    <a:pt x="2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65" name="Freeform 1365"/>
            <p:cNvSpPr>
              <a:spLocks/>
            </p:cNvSpPr>
            <p:nvPr/>
          </p:nvSpPr>
          <p:spPr bwMode="auto">
            <a:xfrm>
              <a:off x="2478" y="3400"/>
              <a:ext cx="2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6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2"/>
                    <a:pt x="1" y="4"/>
                    <a:pt x="1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66" name="Freeform 1366"/>
            <p:cNvSpPr>
              <a:spLocks/>
            </p:cNvSpPr>
            <p:nvPr/>
          </p:nvSpPr>
          <p:spPr bwMode="auto">
            <a:xfrm>
              <a:off x="2484" y="3374"/>
              <a:ext cx="2" cy="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" y="0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67" name="Freeform 1367"/>
            <p:cNvSpPr>
              <a:spLocks/>
            </p:cNvSpPr>
            <p:nvPr/>
          </p:nvSpPr>
          <p:spPr bwMode="auto">
            <a:xfrm>
              <a:off x="2531" y="3370"/>
              <a:ext cx="15" cy="13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4" y="0"/>
                </a:cxn>
                <a:cxn ang="0">
                  <a:pos x="1" y="6"/>
                </a:cxn>
              </a:cxnLst>
              <a:rect l="0" t="0" r="r" b="b"/>
              <a:pathLst>
                <a:path w="8" h="6">
                  <a:moveTo>
                    <a:pt x="6" y="6"/>
                  </a:moveTo>
                  <a:cubicBezTo>
                    <a:pt x="8" y="4"/>
                    <a:pt x="7" y="0"/>
                    <a:pt x="4" y="0"/>
                  </a:cubicBezTo>
                  <a:cubicBezTo>
                    <a:pt x="2" y="1"/>
                    <a:pt x="0" y="5"/>
                    <a:pt x="1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4" name="Group 1368"/>
          <p:cNvGrpSpPr>
            <a:grpSpLocks/>
          </p:cNvGrpSpPr>
          <p:nvPr/>
        </p:nvGrpSpPr>
        <p:grpSpPr bwMode="auto">
          <a:xfrm>
            <a:off x="5400675" y="2062163"/>
            <a:ext cx="1624013" cy="2532062"/>
            <a:chOff x="3402" y="1299"/>
            <a:chExt cx="1023" cy="1595"/>
          </a:xfrm>
        </p:grpSpPr>
        <p:sp>
          <p:nvSpPr>
            <p:cNvPr id="52569" name="Freeform 1369"/>
            <p:cNvSpPr>
              <a:spLocks/>
            </p:cNvSpPr>
            <p:nvPr/>
          </p:nvSpPr>
          <p:spPr bwMode="auto">
            <a:xfrm>
              <a:off x="3402" y="1315"/>
              <a:ext cx="1023" cy="686"/>
            </a:xfrm>
            <a:custGeom>
              <a:avLst/>
              <a:gdLst/>
              <a:ahLst/>
              <a:cxnLst>
                <a:cxn ang="0">
                  <a:pos x="261" y="0"/>
                </a:cxn>
                <a:cxn ang="0">
                  <a:pos x="459" y="125"/>
                </a:cxn>
                <a:cxn ang="0">
                  <a:pos x="488" y="299"/>
                </a:cxn>
                <a:cxn ang="0">
                  <a:pos x="441" y="328"/>
                </a:cxn>
                <a:cxn ang="0">
                  <a:pos x="261" y="301"/>
                </a:cxn>
                <a:cxn ang="0">
                  <a:pos x="261" y="301"/>
                </a:cxn>
                <a:cxn ang="0">
                  <a:pos x="81" y="328"/>
                </a:cxn>
                <a:cxn ang="0">
                  <a:pos x="34" y="299"/>
                </a:cxn>
                <a:cxn ang="0">
                  <a:pos x="63" y="125"/>
                </a:cxn>
                <a:cxn ang="0">
                  <a:pos x="261" y="0"/>
                </a:cxn>
              </a:cxnLst>
              <a:rect l="0" t="0" r="r" b="b"/>
              <a:pathLst>
                <a:path w="522" h="328">
                  <a:moveTo>
                    <a:pt x="261" y="0"/>
                  </a:moveTo>
                  <a:cubicBezTo>
                    <a:pt x="332" y="0"/>
                    <a:pt x="411" y="53"/>
                    <a:pt x="459" y="125"/>
                  </a:cubicBezTo>
                  <a:cubicBezTo>
                    <a:pt x="482" y="160"/>
                    <a:pt x="522" y="237"/>
                    <a:pt x="488" y="299"/>
                  </a:cubicBezTo>
                  <a:cubicBezTo>
                    <a:pt x="479" y="314"/>
                    <a:pt x="464" y="328"/>
                    <a:pt x="441" y="328"/>
                  </a:cubicBezTo>
                  <a:cubicBezTo>
                    <a:pt x="401" y="327"/>
                    <a:pt x="353" y="301"/>
                    <a:pt x="261" y="301"/>
                  </a:cubicBezTo>
                  <a:cubicBezTo>
                    <a:pt x="261" y="301"/>
                    <a:pt x="261" y="301"/>
                    <a:pt x="261" y="301"/>
                  </a:cubicBezTo>
                  <a:cubicBezTo>
                    <a:pt x="169" y="301"/>
                    <a:pt x="121" y="327"/>
                    <a:pt x="81" y="328"/>
                  </a:cubicBezTo>
                  <a:cubicBezTo>
                    <a:pt x="58" y="328"/>
                    <a:pt x="43" y="314"/>
                    <a:pt x="34" y="299"/>
                  </a:cubicBezTo>
                  <a:cubicBezTo>
                    <a:pt x="0" y="237"/>
                    <a:pt x="40" y="160"/>
                    <a:pt x="63" y="125"/>
                  </a:cubicBezTo>
                  <a:cubicBezTo>
                    <a:pt x="111" y="53"/>
                    <a:pt x="190" y="0"/>
                    <a:pt x="261" y="0"/>
                  </a:cubicBezTo>
                </a:path>
              </a:pathLst>
            </a:custGeom>
            <a:solidFill>
              <a:srgbClr val="ECA5A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70" name="Freeform 1370"/>
            <p:cNvSpPr>
              <a:spLocks/>
            </p:cNvSpPr>
            <p:nvPr/>
          </p:nvSpPr>
          <p:spPr bwMode="auto">
            <a:xfrm>
              <a:off x="3437" y="2196"/>
              <a:ext cx="953" cy="698"/>
            </a:xfrm>
            <a:custGeom>
              <a:avLst/>
              <a:gdLst/>
              <a:ahLst/>
              <a:cxnLst>
                <a:cxn ang="0">
                  <a:pos x="243" y="334"/>
                </a:cxn>
                <a:cxn ang="0">
                  <a:pos x="376" y="280"/>
                </a:cxn>
                <a:cxn ang="0">
                  <a:pos x="457" y="151"/>
                </a:cxn>
                <a:cxn ang="0">
                  <a:pos x="477" y="79"/>
                </a:cxn>
                <a:cxn ang="0">
                  <a:pos x="430" y="2"/>
                </a:cxn>
                <a:cxn ang="0">
                  <a:pos x="363" y="69"/>
                </a:cxn>
                <a:cxn ang="0">
                  <a:pos x="297" y="237"/>
                </a:cxn>
                <a:cxn ang="0">
                  <a:pos x="243" y="259"/>
                </a:cxn>
                <a:cxn ang="0">
                  <a:pos x="243" y="259"/>
                </a:cxn>
                <a:cxn ang="0">
                  <a:pos x="189" y="237"/>
                </a:cxn>
                <a:cxn ang="0">
                  <a:pos x="123" y="69"/>
                </a:cxn>
                <a:cxn ang="0">
                  <a:pos x="56" y="2"/>
                </a:cxn>
                <a:cxn ang="0">
                  <a:pos x="9" y="79"/>
                </a:cxn>
                <a:cxn ang="0">
                  <a:pos x="29" y="151"/>
                </a:cxn>
                <a:cxn ang="0">
                  <a:pos x="110" y="280"/>
                </a:cxn>
                <a:cxn ang="0">
                  <a:pos x="243" y="334"/>
                </a:cxn>
              </a:cxnLst>
              <a:rect l="0" t="0" r="r" b="b"/>
              <a:pathLst>
                <a:path w="486" h="334">
                  <a:moveTo>
                    <a:pt x="243" y="334"/>
                  </a:moveTo>
                  <a:cubicBezTo>
                    <a:pt x="303" y="334"/>
                    <a:pt x="338" y="316"/>
                    <a:pt x="376" y="280"/>
                  </a:cubicBezTo>
                  <a:cubicBezTo>
                    <a:pt x="414" y="243"/>
                    <a:pt x="440" y="199"/>
                    <a:pt x="457" y="151"/>
                  </a:cubicBezTo>
                  <a:cubicBezTo>
                    <a:pt x="464" y="133"/>
                    <a:pt x="471" y="107"/>
                    <a:pt x="477" y="79"/>
                  </a:cubicBezTo>
                  <a:cubicBezTo>
                    <a:pt x="482" y="54"/>
                    <a:pt x="486" y="3"/>
                    <a:pt x="430" y="2"/>
                  </a:cubicBezTo>
                  <a:cubicBezTo>
                    <a:pt x="373" y="0"/>
                    <a:pt x="367" y="40"/>
                    <a:pt x="363" y="69"/>
                  </a:cubicBezTo>
                  <a:cubicBezTo>
                    <a:pt x="354" y="129"/>
                    <a:pt x="337" y="202"/>
                    <a:pt x="297" y="237"/>
                  </a:cubicBezTo>
                  <a:cubicBezTo>
                    <a:pt x="281" y="251"/>
                    <a:pt x="262" y="259"/>
                    <a:pt x="243" y="259"/>
                  </a:cubicBezTo>
                  <a:cubicBezTo>
                    <a:pt x="243" y="259"/>
                    <a:pt x="243" y="259"/>
                    <a:pt x="243" y="259"/>
                  </a:cubicBezTo>
                  <a:cubicBezTo>
                    <a:pt x="224" y="259"/>
                    <a:pt x="205" y="251"/>
                    <a:pt x="189" y="237"/>
                  </a:cubicBezTo>
                  <a:cubicBezTo>
                    <a:pt x="149" y="202"/>
                    <a:pt x="132" y="129"/>
                    <a:pt x="123" y="69"/>
                  </a:cubicBezTo>
                  <a:cubicBezTo>
                    <a:pt x="119" y="40"/>
                    <a:pt x="113" y="0"/>
                    <a:pt x="56" y="2"/>
                  </a:cubicBezTo>
                  <a:cubicBezTo>
                    <a:pt x="0" y="3"/>
                    <a:pt x="4" y="54"/>
                    <a:pt x="9" y="79"/>
                  </a:cubicBezTo>
                  <a:cubicBezTo>
                    <a:pt x="15" y="107"/>
                    <a:pt x="22" y="133"/>
                    <a:pt x="29" y="151"/>
                  </a:cubicBezTo>
                  <a:cubicBezTo>
                    <a:pt x="46" y="199"/>
                    <a:pt x="72" y="243"/>
                    <a:pt x="110" y="280"/>
                  </a:cubicBezTo>
                  <a:cubicBezTo>
                    <a:pt x="148" y="316"/>
                    <a:pt x="183" y="334"/>
                    <a:pt x="243" y="334"/>
                  </a:cubicBezTo>
                </a:path>
              </a:pathLst>
            </a:custGeom>
            <a:solidFill>
              <a:srgbClr val="ECA5A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71" name="Freeform 1371"/>
            <p:cNvSpPr>
              <a:spLocks/>
            </p:cNvSpPr>
            <p:nvPr/>
          </p:nvSpPr>
          <p:spPr bwMode="auto">
            <a:xfrm>
              <a:off x="3551" y="2208"/>
              <a:ext cx="162" cy="33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56" y="41"/>
                </a:cxn>
                <a:cxn ang="0">
                  <a:pos x="83" y="160"/>
                </a:cxn>
                <a:cxn ang="0">
                  <a:pos x="51" y="45"/>
                </a:cxn>
                <a:cxn ang="0">
                  <a:pos x="0" y="1"/>
                </a:cxn>
              </a:cxnLst>
              <a:rect l="0" t="0" r="r" b="b"/>
              <a:pathLst>
                <a:path w="83" h="160">
                  <a:moveTo>
                    <a:pt x="0" y="1"/>
                  </a:moveTo>
                  <a:cubicBezTo>
                    <a:pt x="17" y="0"/>
                    <a:pt x="49" y="7"/>
                    <a:pt x="56" y="41"/>
                  </a:cubicBezTo>
                  <a:cubicBezTo>
                    <a:pt x="63" y="74"/>
                    <a:pt x="67" y="122"/>
                    <a:pt x="83" y="160"/>
                  </a:cubicBezTo>
                  <a:cubicBezTo>
                    <a:pt x="73" y="148"/>
                    <a:pt x="57" y="69"/>
                    <a:pt x="51" y="45"/>
                  </a:cubicBezTo>
                  <a:cubicBezTo>
                    <a:pt x="44" y="22"/>
                    <a:pt x="25" y="4"/>
                    <a:pt x="0" y="1"/>
                  </a:cubicBezTo>
                  <a:close/>
                </a:path>
              </a:pathLst>
            </a:custGeom>
            <a:solidFill>
              <a:srgbClr val="D57C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72" name="Freeform 1372"/>
            <p:cNvSpPr>
              <a:spLocks/>
            </p:cNvSpPr>
            <p:nvPr/>
          </p:nvSpPr>
          <p:spPr bwMode="auto">
            <a:xfrm>
              <a:off x="3441" y="2231"/>
              <a:ext cx="69" cy="29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10" y="53"/>
                </a:cxn>
                <a:cxn ang="0">
                  <a:pos x="35" y="142"/>
                </a:cxn>
                <a:cxn ang="0">
                  <a:pos x="25" y="0"/>
                </a:cxn>
              </a:cxnLst>
              <a:rect l="0" t="0" r="r" b="b"/>
              <a:pathLst>
                <a:path w="35" h="142">
                  <a:moveTo>
                    <a:pt x="25" y="0"/>
                  </a:moveTo>
                  <a:cubicBezTo>
                    <a:pt x="13" y="5"/>
                    <a:pt x="6" y="25"/>
                    <a:pt x="10" y="53"/>
                  </a:cubicBezTo>
                  <a:cubicBezTo>
                    <a:pt x="15" y="81"/>
                    <a:pt x="35" y="142"/>
                    <a:pt x="35" y="142"/>
                  </a:cubicBezTo>
                  <a:cubicBezTo>
                    <a:pt x="27" y="115"/>
                    <a:pt x="0" y="26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73" name="Freeform 1373"/>
            <p:cNvSpPr>
              <a:spLocks/>
            </p:cNvSpPr>
            <p:nvPr/>
          </p:nvSpPr>
          <p:spPr bwMode="auto">
            <a:xfrm>
              <a:off x="3402" y="1315"/>
              <a:ext cx="1023" cy="686"/>
            </a:xfrm>
            <a:custGeom>
              <a:avLst/>
              <a:gdLst/>
              <a:ahLst/>
              <a:cxnLst>
                <a:cxn ang="0">
                  <a:pos x="261" y="0"/>
                </a:cxn>
                <a:cxn ang="0">
                  <a:pos x="459" y="125"/>
                </a:cxn>
                <a:cxn ang="0">
                  <a:pos x="488" y="299"/>
                </a:cxn>
                <a:cxn ang="0">
                  <a:pos x="441" y="328"/>
                </a:cxn>
                <a:cxn ang="0">
                  <a:pos x="261" y="301"/>
                </a:cxn>
                <a:cxn ang="0">
                  <a:pos x="261" y="301"/>
                </a:cxn>
                <a:cxn ang="0">
                  <a:pos x="81" y="328"/>
                </a:cxn>
                <a:cxn ang="0">
                  <a:pos x="34" y="299"/>
                </a:cxn>
                <a:cxn ang="0">
                  <a:pos x="63" y="125"/>
                </a:cxn>
                <a:cxn ang="0">
                  <a:pos x="261" y="0"/>
                </a:cxn>
              </a:cxnLst>
              <a:rect l="0" t="0" r="r" b="b"/>
              <a:pathLst>
                <a:path w="522" h="328">
                  <a:moveTo>
                    <a:pt x="261" y="0"/>
                  </a:moveTo>
                  <a:cubicBezTo>
                    <a:pt x="332" y="0"/>
                    <a:pt x="411" y="53"/>
                    <a:pt x="459" y="125"/>
                  </a:cubicBezTo>
                  <a:cubicBezTo>
                    <a:pt x="482" y="160"/>
                    <a:pt x="522" y="237"/>
                    <a:pt x="488" y="299"/>
                  </a:cubicBezTo>
                  <a:cubicBezTo>
                    <a:pt x="479" y="314"/>
                    <a:pt x="464" y="328"/>
                    <a:pt x="441" y="328"/>
                  </a:cubicBezTo>
                  <a:cubicBezTo>
                    <a:pt x="401" y="327"/>
                    <a:pt x="353" y="301"/>
                    <a:pt x="261" y="301"/>
                  </a:cubicBezTo>
                  <a:cubicBezTo>
                    <a:pt x="261" y="301"/>
                    <a:pt x="261" y="301"/>
                    <a:pt x="261" y="301"/>
                  </a:cubicBezTo>
                  <a:cubicBezTo>
                    <a:pt x="169" y="301"/>
                    <a:pt x="121" y="327"/>
                    <a:pt x="81" y="328"/>
                  </a:cubicBezTo>
                  <a:cubicBezTo>
                    <a:pt x="58" y="328"/>
                    <a:pt x="43" y="314"/>
                    <a:pt x="34" y="299"/>
                  </a:cubicBezTo>
                  <a:cubicBezTo>
                    <a:pt x="0" y="237"/>
                    <a:pt x="40" y="160"/>
                    <a:pt x="63" y="125"/>
                  </a:cubicBezTo>
                  <a:cubicBezTo>
                    <a:pt x="111" y="53"/>
                    <a:pt x="190" y="0"/>
                    <a:pt x="261" y="0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74" name="Freeform 1374"/>
            <p:cNvSpPr>
              <a:spLocks/>
            </p:cNvSpPr>
            <p:nvPr/>
          </p:nvSpPr>
          <p:spPr bwMode="auto">
            <a:xfrm>
              <a:off x="3733" y="1922"/>
              <a:ext cx="361" cy="29"/>
            </a:xfrm>
            <a:custGeom>
              <a:avLst/>
              <a:gdLst/>
              <a:ahLst/>
              <a:cxnLst>
                <a:cxn ang="0">
                  <a:pos x="92" y="5"/>
                </a:cxn>
                <a:cxn ang="0">
                  <a:pos x="184" y="14"/>
                </a:cxn>
                <a:cxn ang="0">
                  <a:pos x="92" y="0"/>
                </a:cxn>
                <a:cxn ang="0">
                  <a:pos x="92" y="0"/>
                </a:cxn>
                <a:cxn ang="0">
                  <a:pos x="0" y="14"/>
                </a:cxn>
                <a:cxn ang="0">
                  <a:pos x="92" y="5"/>
                </a:cxn>
              </a:cxnLst>
              <a:rect l="0" t="0" r="r" b="b"/>
              <a:pathLst>
                <a:path w="184" h="14">
                  <a:moveTo>
                    <a:pt x="92" y="5"/>
                  </a:moveTo>
                  <a:cubicBezTo>
                    <a:pt x="120" y="5"/>
                    <a:pt x="153" y="8"/>
                    <a:pt x="184" y="14"/>
                  </a:cubicBezTo>
                  <a:cubicBezTo>
                    <a:pt x="158" y="3"/>
                    <a:pt x="109" y="0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75" y="0"/>
                    <a:pt x="26" y="3"/>
                    <a:pt x="0" y="14"/>
                  </a:cubicBezTo>
                  <a:cubicBezTo>
                    <a:pt x="31" y="8"/>
                    <a:pt x="64" y="5"/>
                    <a:pt x="92" y="5"/>
                  </a:cubicBezTo>
                </a:path>
              </a:pathLst>
            </a:custGeom>
            <a:solidFill>
              <a:srgbClr val="D57C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75" name="Freeform 1375"/>
            <p:cNvSpPr>
              <a:spLocks/>
            </p:cNvSpPr>
            <p:nvPr/>
          </p:nvSpPr>
          <p:spPr bwMode="auto">
            <a:xfrm>
              <a:off x="3761" y="1545"/>
              <a:ext cx="294" cy="23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4"/>
                </a:cxn>
                <a:cxn ang="0">
                  <a:pos x="36" y="8"/>
                </a:cxn>
                <a:cxn ang="0">
                  <a:pos x="75" y="7"/>
                </a:cxn>
                <a:cxn ang="0">
                  <a:pos x="119" y="5"/>
                </a:cxn>
                <a:cxn ang="0">
                  <a:pos x="150" y="3"/>
                </a:cxn>
              </a:cxnLst>
              <a:rect l="0" t="0" r="r" b="b"/>
              <a:pathLst>
                <a:path w="150" h="11">
                  <a:moveTo>
                    <a:pt x="0" y="1"/>
                  </a:moveTo>
                  <a:cubicBezTo>
                    <a:pt x="5" y="0"/>
                    <a:pt x="6" y="3"/>
                    <a:pt x="10" y="4"/>
                  </a:cubicBezTo>
                  <a:cubicBezTo>
                    <a:pt x="19" y="7"/>
                    <a:pt x="26" y="8"/>
                    <a:pt x="36" y="8"/>
                  </a:cubicBezTo>
                  <a:cubicBezTo>
                    <a:pt x="50" y="6"/>
                    <a:pt x="61" y="5"/>
                    <a:pt x="75" y="7"/>
                  </a:cubicBezTo>
                  <a:cubicBezTo>
                    <a:pt x="90" y="9"/>
                    <a:pt x="104" y="6"/>
                    <a:pt x="119" y="5"/>
                  </a:cubicBezTo>
                  <a:cubicBezTo>
                    <a:pt x="132" y="4"/>
                    <a:pt x="139" y="11"/>
                    <a:pt x="150" y="3"/>
                  </a:cubicBezTo>
                </a:path>
              </a:pathLst>
            </a:custGeom>
            <a:noFill/>
            <a:ln w="6350" cap="flat">
              <a:solidFill>
                <a:srgbClr val="FAE6E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76" name="Freeform 1376"/>
            <p:cNvSpPr>
              <a:spLocks/>
            </p:cNvSpPr>
            <p:nvPr/>
          </p:nvSpPr>
          <p:spPr bwMode="auto">
            <a:xfrm>
              <a:off x="3792" y="1610"/>
              <a:ext cx="280" cy="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5" y="5"/>
                </a:cxn>
                <a:cxn ang="0">
                  <a:pos x="71" y="6"/>
                </a:cxn>
                <a:cxn ang="0">
                  <a:pos x="109" y="8"/>
                </a:cxn>
                <a:cxn ang="0">
                  <a:pos x="143" y="7"/>
                </a:cxn>
              </a:cxnLst>
              <a:rect l="0" t="0" r="r" b="b"/>
              <a:pathLst>
                <a:path w="143" h="12">
                  <a:moveTo>
                    <a:pt x="0" y="3"/>
                  </a:moveTo>
                  <a:cubicBezTo>
                    <a:pt x="6" y="0"/>
                    <a:pt x="9" y="4"/>
                    <a:pt x="15" y="5"/>
                  </a:cubicBezTo>
                  <a:cubicBezTo>
                    <a:pt x="33" y="8"/>
                    <a:pt x="53" y="6"/>
                    <a:pt x="71" y="6"/>
                  </a:cubicBezTo>
                  <a:cubicBezTo>
                    <a:pt x="84" y="6"/>
                    <a:pt x="96" y="6"/>
                    <a:pt x="109" y="8"/>
                  </a:cubicBezTo>
                  <a:cubicBezTo>
                    <a:pt x="118" y="9"/>
                    <a:pt x="134" y="12"/>
                    <a:pt x="143" y="7"/>
                  </a:cubicBezTo>
                </a:path>
              </a:pathLst>
            </a:custGeom>
            <a:noFill/>
            <a:ln w="6350" cap="flat">
              <a:solidFill>
                <a:srgbClr val="FAE6E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77" name="Freeform 1377"/>
            <p:cNvSpPr>
              <a:spLocks/>
            </p:cNvSpPr>
            <p:nvPr/>
          </p:nvSpPr>
          <p:spPr bwMode="auto">
            <a:xfrm>
              <a:off x="3755" y="1706"/>
              <a:ext cx="347" cy="1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7" y="0"/>
                </a:cxn>
                <a:cxn ang="0">
                  <a:pos x="89" y="4"/>
                </a:cxn>
                <a:cxn ang="0">
                  <a:pos x="138" y="4"/>
                </a:cxn>
                <a:cxn ang="0">
                  <a:pos x="177" y="5"/>
                </a:cxn>
              </a:cxnLst>
              <a:rect l="0" t="0" r="r" b="b"/>
              <a:pathLst>
                <a:path w="177" h="8">
                  <a:moveTo>
                    <a:pt x="0" y="4"/>
                  </a:moveTo>
                  <a:cubicBezTo>
                    <a:pt x="12" y="4"/>
                    <a:pt x="24" y="0"/>
                    <a:pt x="37" y="0"/>
                  </a:cubicBezTo>
                  <a:cubicBezTo>
                    <a:pt x="54" y="0"/>
                    <a:pt x="71" y="4"/>
                    <a:pt x="89" y="4"/>
                  </a:cubicBezTo>
                  <a:cubicBezTo>
                    <a:pt x="105" y="4"/>
                    <a:pt x="122" y="3"/>
                    <a:pt x="138" y="4"/>
                  </a:cubicBezTo>
                  <a:cubicBezTo>
                    <a:pt x="151" y="4"/>
                    <a:pt x="164" y="8"/>
                    <a:pt x="177" y="5"/>
                  </a:cubicBezTo>
                </a:path>
              </a:pathLst>
            </a:custGeom>
            <a:noFill/>
            <a:ln w="6350" cap="flat">
              <a:solidFill>
                <a:srgbClr val="FAE6E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78" name="Freeform 1378"/>
            <p:cNvSpPr>
              <a:spLocks/>
            </p:cNvSpPr>
            <p:nvPr/>
          </p:nvSpPr>
          <p:spPr bwMode="auto">
            <a:xfrm>
              <a:off x="3437" y="2196"/>
              <a:ext cx="953" cy="698"/>
            </a:xfrm>
            <a:custGeom>
              <a:avLst/>
              <a:gdLst/>
              <a:ahLst/>
              <a:cxnLst>
                <a:cxn ang="0">
                  <a:pos x="243" y="334"/>
                </a:cxn>
                <a:cxn ang="0">
                  <a:pos x="376" y="280"/>
                </a:cxn>
                <a:cxn ang="0">
                  <a:pos x="457" y="151"/>
                </a:cxn>
                <a:cxn ang="0">
                  <a:pos x="477" y="79"/>
                </a:cxn>
                <a:cxn ang="0">
                  <a:pos x="430" y="2"/>
                </a:cxn>
                <a:cxn ang="0">
                  <a:pos x="363" y="69"/>
                </a:cxn>
                <a:cxn ang="0">
                  <a:pos x="297" y="237"/>
                </a:cxn>
                <a:cxn ang="0">
                  <a:pos x="243" y="259"/>
                </a:cxn>
                <a:cxn ang="0">
                  <a:pos x="243" y="259"/>
                </a:cxn>
                <a:cxn ang="0">
                  <a:pos x="189" y="237"/>
                </a:cxn>
                <a:cxn ang="0">
                  <a:pos x="123" y="69"/>
                </a:cxn>
                <a:cxn ang="0">
                  <a:pos x="56" y="2"/>
                </a:cxn>
                <a:cxn ang="0">
                  <a:pos x="9" y="79"/>
                </a:cxn>
                <a:cxn ang="0">
                  <a:pos x="29" y="151"/>
                </a:cxn>
                <a:cxn ang="0">
                  <a:pos x="110" y="280"/>
                </a:cxn>
                <a:cxn ang="0">
                  <a:pos x="243" y="334"/>
                </a:cxn>
              </a:cxnLst>
              <a:rect l="0" t="0" r="r" b="b"/>
              <a:pathLst>
                <a:path w="486" h="334">
                  <a:moveTo>
                    <a:pt x="243" y="334"/>
                  </a:moveTo>
                  <a:cubicBezTo>
                    <a:pt x="303" y="334"/>
                    <a:pt x="338" y="316"/>
                    <a:pt x="376" y="280"/>
                  </a:cubicBezTo>
                  <a:cubicBezTo>
                    <a:pt x="414" y="243"/>
                    <a:pt x="440" y="199"/>
                    <a:pt x="457" y="151"/>
                  </a:cubicBezTo>
                  <a:cubicBezTo>
                    <a:pt x="464" y="133"/>
                    <a:pt x="471" y="107"/>
                    <a:pt x="477" y="79"/>
                  </a:cubicBezTo>
                  <a:cubicBezTo>
                    <a:pt x="482" y="54"/>
                    <a:pt x="486" y="3"/>
                    <a:pt x="430" y="2"/>
                  </a:cubicBezTo>
                  <a:cubicBezTo>
                    <a:pt x="373" y="0"/>
                    <a:pt x="367" y="40"/>
                    <a:pt x="363" y="69"/>
                  </a:cubicBezTo>
                  <a:cubicBezTo>
                    <a:pt x="354" y="129"/>
                    <a:pt x="337" y="202"/>
                    <a:pt x="297" y="237"/>
                  </a:cubicBezTo>
                  <a:cubicBezTo>
                    <a:pt x="281" y="251"/>
                    <a:pt x="262" y="259"/>
                    <a:pt x="243" y="259"/>
                  </a:cubicBezTo>
                  <a:cubicBezTo>
                    <a:pt x="243" y="259"/>
                    <a:pt x="243" y="259"/>
                    <a:pt x="243" y="259"/>
                  </a:cubicBezTo>
                  <a:cubicBezTo>
                    <a:pt x="224" y="259"/>
                    <a:pt x="205" y="251"/>
                    <a:pt x="189" y="237"/>
                  </a:cubicBezTo>
                  <a:cubicBezTo>
                    <a:pt x="149" y="202"/>
                    <a:pt x="132" y="129"/>
                    <a:pt x="123" y="69"/>
                  </a:cubicBezTo>
                  <a:cubicBezTo>
                    <a:pt x="119" y="40"/>
                    <a:pt x="113" y="0"/>
                    <a:pt x="56" y="2"/>
                  </a:cubicBezTo>
                  <a:cubicBezTo>
                    <a:pt x="0" y="3"/>
                    <a:pt x="4" y="54"/>
                    <a:pt x="9" y="79"/>
                  </a:cubicBezTo>
                  <a:cubicBezTo>
                    <a:pt x="15" y="107"/>
                    <a:pt x="22" y="133"/>
                    <a:pt x="29" y="151"/>
                  </a:cubicBezTo>
                  <a:cubicBezTo>
                    <a:pt x="46" y="199"/>
                    <a:pt x="72" y="243"/>
                    <a:pt x="110" y="280"/>
                  </a:cubicBezTo>
                  <a:cubicBezTo>
                    <a:pt x="148" y="316"/>
                    <a:pt x="183" y="334"/>
                    <a:pt x="243" y="334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79" name="Freeform 1379"/>
            <p:cNvSpPr>
              <a:spLocks/>
            </p:cNvSpPr>
            <p:nvPr/>
          </p:nvSpPr>
          <p:spPr bwMode="auto">
            <a:xfrm>
              <a:off x="3855" y="1483"/>
              <a:ext cx="117" cy="12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0" y="2"/>
                </a:cxn>
              </a:cxnLst>
              <a:rect l="0" t="0" r="r" b="b"/>
              <a:pathLst>
                <a:path w="60" h="6">
                  <a:moveTo>
                    <a:pt x="60" y="0"/>
                  </a:moveTo>
                  <a:cubicBezTo>
                    <a:pt x="40" y="0"/>
                    <a:pt x="20" y="6"/>
                    <a:pt x="0" y="2"/>
                  </a:cubicBezTo>
                </a:path>
              </a:pathLst>
            </a:custGeom>
            <a:noFill/>
            <a:ln w="6350" cap="flat">
              <a:solidFill>
                <a:srgbClr val="FAE6E5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80" name="Freeform 1380"/>
            <p:cNvSpPr>
              <a:spLocks/>
            </p:cNvSpPr>
            <p:nvPr/>
          </p:nvSpPr>
          <p:spPr bwMode="auto">
            <a:xfrm>
              <a:off x="3770" y="1539"/>
              <a:ext cx="263" cy="17"/>
            </a:xfrm>
            <a:custGeom>
              <a:avLst/>
              <a:gdLst/>
              <a:ahLst/>
              <a:cxnLst>
                <a:cxn ang="0">
                  <a:pos x="1" y="1"/>
                </a:cxn>
                <a:cxn ang="0">
                  <a:pos x="5" y="3"/>
                </a:cxn>
                <a:cxn ang="0">
                  <a:pos x="32" y="7"/>
                </a:cxn>
                <a:cxn ang="0">
                  <a:pos x="36" y="7"/>
                </a:cxn>
                <a:cxn ang="0">
                  <a:pos x="71" y="6"/>
                </a:cxn>
                <a:cxn ang="0">
                  <a:pos x="103" y="6"/>
                </a:cxn>
                <a:cxn ang="0">
                  <a:pos x="115" y="4"/>
                </a:cxn>
                <a:cxn ang="0">
                  <a:pos x="127" y="5"/>
                </a:cxn>
                <a:cxn ang="0">
                  <a:pos x="128" y="4"/>
                </a:cxn>
                <a:cxn ang="0">
                  <a:pos x="114" y="3"/>
                </a:cxn>
                <a:cxn ang="0">
                  <a:pos x="101" y="3"/>
                </a:cxn>
                <a:cxn ang="0">
                  <a:pos x="71" y="2"/>
                </a:cxn>
                <a:cxn ang="0">
                  <a:pos x="36" y="3"/>
                </a:cxn>
                <a:cxn ang="0">
                  <a:pos x="32" y="3"/>
                </a:cxn>
                <a:cxn ang="0">
                  <a:pos x="6" y="2"/>
                </a:cxn>
                <a:cxn ang="0">
                  <a:pos x="1" y="1"/>
                </a:cxn>
              </a:cxnLst>
              <a:rect l="0" t="0" r="r" b="b"/>
              <a:pathLst>
                <a:path w="134" h="8">
                  <a:moveTo>
                    <a:pt x="1" y="1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15" y="6"/>
                    <a:pt x="22" y="8"/>
                    <a:pt x="32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48" y="5"/>
                    <a:pt x="58" y="5"/>
                    <a:pt x="71" y="6"/>
                  </a:cubicBezTo>
                  <a:cubicBezTo>
                    <a:pt x="82" y="8"/>
                    <a:pt x="92" y="7"/>
                    <a:pt x="103" y="6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20" y="4"/>
                    <a:pt x="123" y="5"/>
                    <a:pt x="127" y="5"/>
                  </a:cubicBezTo>
                  <a:cubicBezTo>
                    <a:pt x="133" y="7"/>
                    <a:pt x="134" y="6"/>
                    <a:pt x="128" y="4"/>
                  </a:cubicBezTo>
                  <a:cubicBezTo>
                    <a:pt x="124" y="4"/>
                    <a:pt x="119" y="2"/>
                    <a:pt x="114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90" y="4"/>
                    <a:pt x="82" y="4"/>
                    <a:pt x="71" y="2"/>
                  </a:cubicBezTo>
                  <a:cubicBezTo>
                    <a:pt x="59" y="1"/>
                    <a:pt x="48" y="1"/>
                    <a:pt x="36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22" y="4"/>
                    <a:pt x="15" y="5"/>
                    <a:pt x="6" y="2"/>
                  </a:cubicBezTo>
                  <a:cubicBezTo>
                    <a:pt x="6" y="2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DD83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81" name="Freeform 1381"/>
            <p:cNvSpPr>
              <a:spLocks/>
            </p:cNvSpPr>
            <p:nvPr/>
          </p:nvSpPr>
          <p:spPr bwMode="auto">
            <a:xfrm>
              <a:off x="3806" y="1608"/>
              <a:ext cx="258" cy="17"/>
            </a:xfrm>
            <a:custGeom>
              <a:avLst/>
              <a:gdLst/>
              <a:ahLst/>
              <a:cxnLst>
                <a:cxn ang="0">
                  <a:pos x="3" y="1"/>
                </a:cxn>
                <a:cxn ang="0">
                  <a:pos x="8" y="3"/>
                </a:cxn>
                <a:cxn ang="0">
                  <a:pos x="48" y="4"/>
                </a:cxn>
                <a:cxn ang="0">
                  <a:pos x="65" y="4"/>
                </a:cxn>
                <a:cxn ang="0">
                  <a:pos x="102" y="6"/>
                </a:cxn>
                <a:cxn ang="0">
                  <a:pos x="104" y="6"/>
                </a:cxn>
                <a:cxn ang="0">
                  <a:pos x="129" y="7"/>
                </a:cxn>
                <a:cxn ang="0">
                  <a:pos x="129" y="6"/>
                </a:cxn>
                <a:cxn ang="0">
                  <a:pos x="104" y="3"/>
                </a:cxn>
                <a:cxn ang="0">
                  <a:pos x="102" y="3"/>
                </a:cxn>
                <a:cxn ang="0">
                  <a:pos x="65" y="0"/>
                </a:cxn>
                <a:cxn ang="0">
                  <a:pos x="48" y="0"/>
                </a:cxn>
                <a:cxn ang="0">
                  <a:pos x="12" y="2"/>
                </a:cxn>
                <a:cxn ang="0">
                  <a:pos x="3" y="1"/>
                </a:cxn>
                <a:cxn ang="0">
                  <a:pos x="3" y="1"/>
                </a:cxn>
              </a:cxnLst>
              <a:rect l="0" t="0" r="r" b="b"/>
              <a:pathLst>
                <a:path w="132" h="8">
                  <a:moveTo>
                    <a:pt x="3" y="1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21" y="5"/>
                    <a:pt x="35" y="5"/>
                    <a:pt x="48" y="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76" y="4"/>
                    <a:pt x="88" y="4"/>
                    <a:pt x="102" y="6"/>
                  </a:cubicBezTo>
                  <a:cubicBezTo>
                    <a:pt x="104" y="6"/>
                    <a:pt x="104" y="6"/>
                    <a:pt x="104" y="6"/>
                  </a:cubicBezTo>
                  <a:cubicBezTo>
                    <a:pt x="112" y="7"/>
                    <a:pt x="121" y="8"/>
                    <a:pt x="129" y="7"/>
                  </a:cubicBezTo>
                  <a:cubicBezTo>
                    <a:pt x="132" y="7"/>
                    <a:pt x="132" y="6"/>
                    <a:pt x="129" y="6"/>
                  </a:cubicBezTo>
                  <a:cubicBezTo>
                    <a:pt x="122" y="8"/>
                    <a:pt x="111" y="4"/>
                    <a:pt x="104" y="3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88" y="1"/>
                    <a:pt x="76" y="0"/>
                    <a:pt x="65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5" y="1"/>
                    <a:pt x="24" y="4"/>
                    <a:pt x="1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0"/>
                    <a:pt x="0" y="0"/>
                    <a:pt x="3" y="1"/>
                  </a:cubicBezTo>
                  <a:close/>
                </a:path>
              </a:pathLst>
            </a:custGeom>
            <a:solidFill>
              <a:srgbClr val="DD83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82" name="Freeform 1382"/>
            <p:cNvSpPr>
              <a:spLocks/>
            </p:cNvSpPr>
            <p:nvPr/>
          </p:nvSpPr>
          <p:spPr bwMode="auto">
            <a:xfrm>
              <a:off x="3776" y="1694"/>
              <a:ext cx="308" cy="19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6" y="5"/>
                </a:cxn>
                <a:cxn ang="0">
                  <a:pos x="25" y="3"/>
                </a:cxn>
                <a:cxn ang="0">
                  <a:pos x="50" y="5"/>
                </a:cxn>
                <a:cxn ang="0">
                  <a:pos x="78" y="7"/>
                </a:cxn>
                <a:cxn ang="0">
                  <a:pos x="97" y="7"/>
                </a:cxn>
                <a:cxn ang="0">
                  <a:pos x="127" y="7"/>
                </a:cxn>
                <a:cxn ang="0">
                  <a:pos x="139" y="8"/>
                </a:cxn>
                <a:cxn ang="0">
                  <a:pos x="152" y="9"/>
                </a:cxn>
                <a:cxn ang="0">
                  <a:pos x="149" y="8"/>
                </a:cxn>
                <a:cxn ang="0">
                  <a:pos x="138" y="5"/>
                </a:cxn>
                <a:cxn ang="0">
                  <a:pos x="126" y="4"/>
                </a:cxn>
                <a:cxn ang="0">
                  <a:pos x="97" y="3"/>
                </a:cxn>
                <a:cxn ang="0">
                  <a:pos x="78" y="3"/>
                </a:cxn>
                <a:cxn ang="0">
                  <a:pos x="50" y="1"/>
                </a:cxn>
                <a:cxn ang="0">
                  <a:pos x="26" y="0"/>
                </a:cxn>
                <a:cxn ang="0">
                  <a:pos x="6" y="4"/>
                </a:cxn>
              </a:cxnLst>
              <a:rect l="0" t="0" r="r" b="b"/>
              <a:pathLst>
                <a:path w="157" h="9">
                  <a:moveTo>
                    <a:pt x="6" y="4"/>
                  </a:moveTo>
                  <a:cubicBezTo>
                    <a:pt x="1" y="5"/>
                    <a:pt x="0" y="6"/>
                    <a:pt x="6" y="5"/>
                  </a:cubicBezTo>
                  <a:cubicBezTo>
                    <a:pt x="12" y="4"/>
                    <a:pt x="19" y="3"/>
                    <a:pt x="25" y="3"/>
                  </a:cubicBezTo>
                  <a:cubicBezTo>
                    <a:pt x="33" y="3"/>
                    <a:pt x="42" y="4"/>
                    <a:pt x="50" y="5"/>
                  </a:cubicBezTo>
                  <a:cubicBezTo>
                    <a:pt x="59" y="6"/>
                    <a:pt x="68" y="7"/>
                    <a:pt x="78" y="7"/>
                  </a:cubicBezTo>
                  <a:cubicBezTo>
                    <a:pt x="97" y="7"/>
                    <a:pt x="97" y="7"/>
                    <a:pt x="97" y="7"/>
                  </a:cubicBezTo>
                  <a:cubicBezTo>
                    <a:pt x="127" y="7"/>
                    <a:pt x="127" y="7"/>
                    <a:pt x="127" y="7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43" y="8"/>
                    <a:pt x="147" y="9"/>
                    <a:pt x="152" y="9"/>
                  </a:cubicBezTo>
                  <a:cubicBezTo>
                    <a:pt x="157" y="9"/>
                    <a:pt x="154" y="9"/>
                    <a:pt x="149" y="8"/>
                  </a:cubicBezTo>
                  <a:cubicBezTo>
                    <a:pt x="145" y="8"/>
                    <a:pt x="142" y="6"/>
                    <a:pt x="138" y="5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69" y="3"/>
                    <a:pt x="59" y="2"/>
                    <a:pt x="50" y="1"/>
                  </a:cubicBezTo>
                  <a:cubicBezTo>
                    <a:pt x="42" y="0"/>
                    <a:pt x="35" y="1"/>
                    <a:pt x="26" y="0"/>
                  </a:cubicBezTo>
                  <a:cubicBezTo>
                    <a:pt x="20" y="0"/>
                    <a:pt x="13" y="3"/>
                    <a:pt x="6" y="4"/>
                  </a:cubicBezTo>
                  <a:close/>
                </a:path>
              </a:pathLst>
            </a:custGeom>
            <a:solidFill>
              <a:srgbClr val="DD83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83" name="Freeform 1383"/>
            <p:cNvSpPr>
              <a:spLocks/>
            </p:cNvSpPr>
            <p:nvPr/>
          </p:nvSpPr>
          <p:spPr bwMode="auto">
            <a:xfrm>
              <a:off x="3855" y="1474"/>
              <a:ext cx="117" cy="1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16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0" y="3"/>
                </a:cxn>
                <a:cxn ang="0">
                  <a:pos x="60" y="1"/>
                </a:cxn>
                <a:cxn ang="0">
                  <a:pos x="60" y="1"/>
                </a:cxn>
                <a:cxn ang="0">
                  <a:pos x="38" y="0"/>
                </a:cxn>
              </a:cxnLst>
              <a:rect l="0" t="0" r="r" b="b"/>
              <a:pathLst>
                <a:path w="60" h="6">
                  <a:moveTo>
                    <a:pt x="38" y="0"/>
                  </a:moveTo>
                  <a:cubicBezTo>
                    <a:pt x="30" y="1"/>
                    <a:pt x="24" y="2"/>
                    <a:pt x="16" y="2"/>
                  </a:cubicBezTo>
                  <a:cubicBezTo>
                    <a:pt x="11" y="2"/>
                    <a:pt x="5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3" y="6"/>
                    <a:pt x="27" y="5"/>
                    <a:pt x="40" y="3"/>
                  </a:cubicBezTo>
                  <a:cubicBezTo>
                    <a:pt x="47" y="2"/>
                    <a:pt x="53" y="2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53" y="2"/>
                    <a:pt x="45" y="0"/>
                    <a:pt x="38" y="0"/>
                  </a:cubicBezTo>
                  <a:close/>
                </a:path>
              </a:pathLst>
            </a:custGeom>
            <a:solidFill>
              <a:srgbClr val="DD838A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84" name="Freeform 1384"/>
            <p:cNvSpPr>
              <a:spLocks/>
            </p:cNvSpPr>
            <p:nvPr/>
          </p:nvSpPr>
          <p:spPr bwMode="auto">
            <a:xfrm>
              <a:off x="3855" y="1485"/>
              <a:ext cx="23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6" y="3"/>
                </a:cxn>
                <a:cxn ang="0">
                  <a:pos x="12" y="1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8" y="4"/>
                    <a:pt x="12" y="4"/>
                    <a:pt x="12" y="1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85" name="Freeform 1385"/>
            <p:cNvSpPr>
              <a:spLocks/>
            </p:cNvSpPr>
            <p:nvPr/>
          </p:nvSpPr>
          <p:spPr bwMode="auto">
            <a:xfrm>
              <a:off x="3959" y="1481"/>
              <a:ext cx="2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1" y="3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86" name="Freeform 1386"/>
            <p:cNvSpPr>
              <a:spLocks/>
            </p:cNvSpPr>
            <p:nvPr/>
          </p:nvSpPr>
          <p:spPr bwMode="auto">
            <a:xfrm>
              <a:off x="3970" y="1478"/>
              <a:ext cx="2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6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1" y="2"/>
                    <a:pt x="0" y="4"/>
                    <a:pt x="0" y="6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87" name="Freeform 1387"/>
            <p:cNvSpPr>
              <a:spLocks/>
            </p:cNvSpPr>
            <p:nvPr/>
          </p:nvSpPr>
          <p:spPr bwMode="auto">
            <a:xfrm>
              <a:off x="4031" y="1545"/>
              <a:ext cx="30" cy="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2" y="7"/>
                </a:cxn>
                <a:cxn ang="0">
                  <a:pos x="6" y="4"/>
                </a:cxn>
                <a:cxn ang="0">
                  <a:pos x="0" y="12"/>
                </a:cxn>
              </a:cxnLst>
              <a:rect l="0" t="0" r="r" b="b"/>
              <a:pathLst>
                <a:path w="15" h="12">
                  <a:moveTo>
                    <a:pt x="8" y="0"/>
                  </a:moveTo>
                  <a:cubicBezTo>
                    <a:pt x="10" y="2"/>
                    <a:pt x="15" y="5"/>
                    <a:pt x="12" y="7"/>
                  </a:cubicBezTo>
                  <a:cubicBezTo>
                    <a:pt x="9" y="11"/>
                    <a:pt x="8" y="5"/>
                    <a:pt x="6" y="4"/>
                  </a:cubicBezTo>
                  <a:cubicBezTo>
                    <a:pt x="0" y="2"/>
                    <a:pt x="2" y="10"/>
                    <a:pt x="0" y="12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88" name="Freeform 1388"/>
            <p:cNvSpPr>
              <a:spLocks/>
            </p:cNvSpPr>
            <p:nvPr/>
          </p:nvSpPr>
          <p:spPr bwMode="auto">
            <a:xfrm>
              <a:off x="3845" y="1558"/>
              <a:ext cx="37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9" y="0"/>
                </a:cxn>
              </a:cxnLst>
              <a:rect l="0" t="0" r="r" b="b"/>
              <a:pathLst>
                <a:path w="19" h="1">
                  <a:moveTo>
                    <a:pt x="0" y="1"/>
                  </a:moveTo>
                  <a:cubicBezTo>
                    <a:pt x="7" y="1"/>
                    <a:pt x="13" y="0"/>
                    <a:pt x="19" y="0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89" name="Freeform 1389"/>
            <p:cNvSpPr>
              <a:spLocks/>
            </p:cNvSpPr>
            <p:nvPr/>
          </p:nvSpPr>
          <p:spPr bwMode="auto">
            <a:xfrm>
              <a:off x="3886" y="1554"/>
              <a:ext cx="24" cy="2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0" y="1"/>
                </a:cxn>
              </a:cxnLst>
              <a:rect l="0" t="0" r="r" b="b"/>
              <a:pathLst>
                <a:path w="12" h="10">
                  <a:moveTo>
                    <a:pt x="2" y="0"/>
                  </a:moveTo>
                  <a:cubicBezTo>
                    <a:pt x="0" y="10"/>
                    <a:pt x="12" y="9"/>
                    <a:pt x="10" y="1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90" name="Freeform 1390"/>
            <p:cNvSpPr>
              <a:spLocks/>
            </p:cNvSpPr>
            <p:nvPr/>
          </p:nvSpPr>
          <p:spPr bwMode="auto">
            <a:xfrm>
              <a:off x="3835" y="1558"/>
              <a:ext cx="2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4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1" y="3"/>
                    <a:pt x="1" y="4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91" name="Freeform 1391"/>
            <p:cNvSpPr>
              <a:spLocks/>
            </p:cNvSpPr>
            <p:nvPr/>
          </p:nvSpPr>
          <p:spPr bwMode="auto">
            <a:xfrm>
              <a:off x="3837" y="1623"/>
              <a:ext cx="41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1" y="0"/>
                </a:cxn>
              </a:cxnLst>
              <a:rect l="0" t="0" r="r" b="b"/>
              <a:pathLst>
                <a:path w="21" h="1">
                  <a:moveTo>
                    <a:pt x="0" y="1"/>
                  </a:moveTo>
                  <a:cubicBezTo>
                    <a:pt x="7" y="0"/>
                    <a:pt x="14" y="0"/>
                    <a:pt x="21" y="0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92" name="Freeform 1392"/>
            <p:cNvSpPr>
              <a:spLocks/>
            </p:cNvSpPr>
            <p:nvPr/>
          </p:nvSpPr>
          <p:spPr bwMode="auto">
            <a:xfrm>
              <a:off x="3890" y="1621"/>
              <a:ext cx="2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5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1" y="4"/>
                    <a:pt x="1" y="5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93" name="Freeform 1393"/>
            <p:cNvSpPr>
              <a:spLocks/>
            </p:cNvSpPr>
            <p:nvPr/>
          </p:nvSpPr>
          <p:spPr bwMode="auto">
            <a:xfrm>
              <a:off x="4004" y="1625"/>
              <a:ext cx="19" cy="17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3" y="4"/>
                </a:cxn>
                <a:cxn ang="0">
                  <a:pos x="1" y="0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10" y="5"/>
                    <a:pt x="8" y="8"/>
                    <a:pt x="3" y="4"/>
                  </a:cubicBezTo>
                  <a:cubicBezTo>
                    <a:pt x="0" y="3"/>
                    <a:pt x="2" y="2"/>
                    <a:pt x="1" y="0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94" name="Freeform 1394"/>
            <p:cNvSpPr>
              <a:spLocks/>
            </p:cNvSpPr>
            <p:nvPr/>
          </p:nvSpPr>
          <p:spPr bwMode="auto">
            <a:xfrm>
              <a:off x="3961" y="1621"/>
              <a:ext cx="29" cy="4"/>
            </a:xfrm>
            <a:custGeom>
              <a:avLst/>
              <a:gdLst/>
              <a:ahLst/>
              <a:cxnLst>
                <a:cxn ang="0">
                  <a:pos x="15" y="2"/>
                </a:cxn>
                <a:cxn ang="0">
                  <a:pos x="0" y="1"/>
                </a:cxn>
              </a:cxnLst>
              <a:rect l="0" t="0" r="r" b="b"/>
              <a:pathLst>
                <a:path w="15" h="2">
                  <a:moveTo>
                    <a:pt x="15" y="2"/>
                  </a:moveTo>
                  <a:cubicBezTo>
                    <a:pt x="11" y="0"/>
                    <a:pt x="4" y="1"/>
                    <a:pt x="0" y="1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95" name="Freeform 1395"/>
            <p:cNvSpPr>
              <a:spLocks/>
            </p:cNvSpPr>
            <p:nvPr/>
          </p:nvSpPr>
          <p:spPr bwMode="auto">
            <a:xfrm>
              <a:off x="3843" y="1706"/>
              <a:ext cx="33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2"/>
                </a:cxn>
              </a:cxnLst>
              <a:rect l="0" t="0" r="r" b="b"/>
              <a:pathLst>
                <a:path w="17" h="3">
                  <a:moveTo>
                    <a:pt x="0" y="0"/>
                  </a:moveTo>
                  <a:cubicBezTo>
                    <a:pt x="2" y="0"/>
                    <a:pt x="17" y="3"/>
                    <a:pt x="17" y="2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96" name="Freeform 1396"/>
            <p:cNvSpPr>
              <a:spLocks/>
            </p:cNvSpPr>
            <p:nvPr/>
          </p:nvSpPr>
          <p:spPr bwMode="auto">
            <a:xfrm>
              <a:off x="3876" y="1708"/>
              <a:ext cx="2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6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97" name="Freeform 1397"/>
            <p:cNvSpPr>
              <a:spLocks/>
            </p:cNvSpPr>
            <p:nvPr/>
          </p:nvSpPr>
          <p:spPr bwMode="auto">
            <a:xfrm>
              <a:off x="3890" y="1708"/>
              <a:ext cx="37" cy="21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5" y="1"/>
                </a:cxn>
              </a:cxnLst>
              <a:rect l="0" t="0" r="r" b="b"/>
              <a:pathLst>
                <a:path w="19" h="10">
                  <a:moveTo>
                    <a:pt x="6" y="0"/>
                  </a:moveTo>
                  <a:cubicBezTo>
                    <a:pt x="0" y="10"/>
                    <a:pt x="19" y="10"/>
                    <a:pt x="15" y="1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98" name="Freeform 1398"/>
            <p:cNvSpPr>
              <a:spLocks/>
            </p:cNvSpPr>
            <p:nvPr/>
          </p:nvSpPr>
          <p:spPr bwMode="auto">
            <a:xfrm>
              <a:off x="3992" y="1713"/>
              <a:ext cx="37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0"/>
                </a:cxn>
                <a:cxn ang="0">
                  <a:pos x="19" y="0"/>
                </a:cxn>
              </a:cxnLst>
              <a:rect l="0" t="0" r="r" b="b"/>
              <a:pathLst>
                <a:path w="19" h="1">
                  <a:moveTo>
                    <a:pt x="0" y="0"/>
                  </a:moveTo>
                  <a:cubicBezTo>
                    <a:pt x="4" y="1"/>
                    <a:pt x="8" y="0"/>
                    <a:pt x="11" y="0"/>
                  </a:cubicBezTo>
                  <a:cubicBezTo>
                    <a:pt x="14" y="0"/>
                    <a:pt x="17" y="0"/>
                    <a:pt x="19" y="0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599" name="Freeform 1399"/>
            <p:cNvSpPr>
              <a:spLocks/>
            </p:cNvSpPr>
            <p:nvPr/>
          </p:nvSpPr>
          <p:spPr bwMode="auto">
            <a:xfrm>
              <a:off x="3976" y="1711"/>
              <a:ext cx="4" cy="1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0" y="0"/>
                </a:cxn>
                <a:cxn ang="0">
                  <a:pos x="2" y="8"/>
                </a:cxn>
              </a:cxnLst>
              <a:rect l="0" t="0" r="r" b="b"/>
              <a:pathLst>
                <a:path w="2" h="8">
                  <a:moveTo>
                    <a:pt x="0" y="2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1" y="3"/>
                    <a:pt x="2" y="5"/>
                    <a:pt x="2" y="8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00" name="Freeform 1400"/>
            <p:cNvSpPr>
              <a:spLocks/>
            </p:cNvSpPr>
            <p:nvPr/>
          </p:nvSpPr>
          <p:spPr bwMode="auto">
            <a:xfrm>
              <a:off x="3829" y="1704"/>
              <a:ext cx="2" cy="1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7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2"/>
                    <a:pt x="1" y="5"/>
                    <a:pt x="1" y="7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01" name="Freeform 1401"/>
            <p:cNvSpPr>
              <a:spLocks/>
            </p:cNvSpPr>
            <p:nvPr/>
          </p:nvSpPr>
          <p:spPr bwMode="auto">
            <a:xfrm>
              <a:off x="3484" y="1315"/>
              <a:ext cx="859" cy="492"/>
            </a:xfrm>
            <a:custGeom>
              <a:avLst/>
              <a:gdLst/>
              <a:ahLst/>
              <a:cxnLst>
                <a:cxn ang="0">
                  <a:pos x="207" y="34"/>
                </a:cxn>
                <a:cxn ang="0">
                  <a:pos x="201" y="40"/>
                </a:cxn>
                <a:cxn ang="0">
                  <a:pos x="170" y="39"/>
                </a:cxn>
                <a:cxn ang="0">
                  <a:pos x="163" y="37"/>
                </a:cxn>
                <a:cxn ang="0">
                  <a:pos x="128" y="65"/>
                </a:cxn>
                <a:cxn ang="0">
                  <a:pos x="130" y="71"/>
                </a:cxn>
                <a:cxn ang="0">
                  <a:pos x="114" y="104"/>
                </a:cxn>
                <a:cxn ang="0">
                  <a:pos x="98" y="107"/>
                </a:cxn>
                <a:cxn ang="0">
                  <a:pos x="72" y="156"/>
                </a:cxn>
                <a:cxn ang="0">
                  <a:pos x="69" y="157"/>
                </a:cxn>
                <a:cxn ang="0">
                  <a:pos x="70" y="159"/>
                </a:cxn>
                <a:cxn ang="0">
                  <a:pos x="67" y="220"/>
                </a:cxn>
                <a:cxn ang="0">
                  <a:pos x="15" y="220"/>
                </a:cxn>
                <a:cxn ang="0">
                  <a:pos x="0" y="193"/>
                </a:cxn>
                <a:cxn ang="0">
                  <a:pos x="26" y="145"/>
                </a:cxn>
                <a:cxn ang="0">
                  <a:pos x="29" y="143"/>
                </a:cxn>
                <a:cxn ang="0">
                  <a:pos x="36" y="139"/>
                </a:cxn>
                <a:cxn ang="0">
                  <a:pos x="62" y="89"/>
                </a:cxn>
                <a:cxn ang="0">
                  <a:pos x="75" y="86"/>
                </a:cxn>
                <a:cxn ang="0">
                  <a:pos x="107" y="51"/>
                </a:cxn>
                <a:cxn ang="0">
                  <a:pos x="113" y="34"/>
                </a:cxn>
                <a:cxn ang="0">
                  <a:pos x="139" y="20"/>
                </a:cxn>
                <a:cxn ang="0">
                  <a:pos x="145" y="17"/>
                </a:cxn>
                <a:cxn ang="0">
                  <a:pos x="155" y="17"/>
                </a:cxn>
                <a:cxn ang="0">
                  <a:pos x="215" y="0"/>
                </a:cxn>
                <a:cxn ang="0">
                  <a:pos x="219" y="4"/>
                </a:cxn>
                <a:cxn ang="0">
                  <a:pos x="222" y="0"/>
                </a:cxn>
                <a:cxn ang="0">
                  <a:pos x="281" y="12"/>
                </a:cxn>
                <a:cxn ang="0">
                  <a:pos x="285" y="18"/>
                </a:cxn>
                <a:cxn ang="0">
                  <a:pos x="294" y="20"/>
                </a:cxn>
                <a:cxn ang="0">
                  <a:pos x="313" y="27"/>
                </a:cxn>
                <a:cxn ang="0">
                  <a:pos x="329" y="49"/>
                </a:cxn>
                <a:cxn ang="0">
                  <a:pos x="360" y="62"/>
                </a:cxn>
                <a:cxn ang="0">
                  <a:pos x="365" y="88"/>
                </a:cxn>
                <a:cxn ang="0">
                  <a:pos x="398" y="103"/>
                </a:cxn>
                <a:cxn ang="0">
                  <a:pos x="403" y="142"/>
                </a:cxn>
                <a:cxn ang="0">
                  <a:pos x="409" y="143"/>
                </a:cxn>
                <a:cxn ang="0">
                  <a:pos x="437" y="178"/>
                </a:cxn>
                <a:cxn ang="0">
                  <a:pos x="436" y="211"/>
                </a:cxn>
                <a:cxn ang="0">
                  <a:pos x="409" y="225"/>
                </a:cxn>
                <a:cxn ang="0">
                  <a:pos x="358" y="190"/>
                </a:cxn>
                <a:cxn ang="0">
                  <a:pos x="368" y="158"/>
                </a:cxn>
                <a:cxn ang="0">
                  <a:pos x="369" y="156"/>
                </a:cxn>
                <a:cxn ang="0">
                  <a:pos x="332" y="142"/>
                </a:cxn>
                <a:cxn ang="0">
                  <a:pos x="338" y="105"/>
                </a:cxn>
                <a:cxn ang="0">
                  <a:pos x="307" y="91"/>
                </a:cxn>
                <a:cxn ang="0">
                  <a:pos x="311" y="67"/>
                </a:cxn>
                <a:cxn ang="0">
                  <a:pos x="283" y="64"/>
                </a:cxn>
                <a:cxn ang="0">
                  <a:pos x="273" y="36"/>
                </a:cxn>
                <a:cxn ang="0">
                  <a:pos x="262" y="43"/>
                </a:cxn>
                <a:cxn ang="0">
                  <a:pos x="237" y="40"/>
                </a:cxn>
                <a:cxn ang="0">
                  <a:pos x="220" y="24"/>
                </a:cxn>
              </a:cxnLst>
              <a:rect l="0" t="0" r="r" b="b"/>
              <a:pathLst>
                <a:path w="438" h="235">
                  <a:moveTo>
                    <a:pt x="218" y="24"/>
                  </a:moveTo>
                  <a:cubicBezTo>
                    <a:pt x="215" y="27"/>
                    <a:pt x="212" y="31"/>
                    <a:pt x="207" y="34"/>
                  </a:cubicBezTo>
                  <a:cubicBezTo>
                    <a:pt x="207" y="34"/>
                    <a:pt x="201" y="40"/>
                    <a:pt x="201" y="40"/>
                  </a:cubicBezTo>
                  <a:cubicBezTo>
                    <a:pt x="201" y="40"/>
                    <a:pt x="201" y="40"/>
                    <a:pt x="201" y="40"/>
                  </a:cubicBezTo>
                  <a:cubicBezTo>
                    <a:pt x="196" y="46"/>
                    <a:pt x="184" y="48"/>
                    <a:pt x="176" y="43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8" y="38"/>
                    <a:pt x="167" y="37"/>
                    <a:pt x="165" y="36"/>
                  </a:cubicBezTo>
                  <a:cubicBezTo>
                    <a:pt x="164" y="36"/>
                    <a:pt x="163" y="36"/>
                    <a:pt x="163" y="37"/>
                  </a:cubicBezTo>
                  <a:cubicBezTo>
                    <a:pt x="163" y="47"/>
                    <a:pt x="161" y="58"/>
                    <a:pt x="155" y="64"/>
                  </a:cubicBezTo>
                  <a:cubicBezTo>
                    <a:pt x="149" y="69"/>
                    <a:pt x="133" y="66"/>
                    <a:pt x="128" y="65"/>
                  </a:cubicBezTo>
                  <a:cubicBezTo>
                    <a:pt x="127" y="65"/>
                    <a:pt x="127" y="66"/>
                    <a:pt x="127" y="67"/>
                  </a:cubicBezTo>
                  <a:cubicBezTo>
                    <a:pt x="128" y="68"/>
                    <a:pt x="129" y="70"/>
                    <a:pt x="130" y="71"/>
                  </a:cubicBezTo>
                  <a:cubicBezTo>
                    <a:pt x="134" y="80"/>
                    <a:pt x="133" y="87"/>
                    <a:pt x="131" y="91"/>
                  </a:cubicBezTo>
                  <a:cubicBezTo>
                    <a:pt x="128" y="98"/>
                    <a:pt x="120" y="102"/>
                    <a:pt x="114" y="104"/>
                  </a:cubicBezTo>
                  <a:cubicBezTo>
                    <a:pt x="110" y="104"/>
                    <a:pt x="105" y="105"/>
                    <a:pt x="100" y="105"/>
                  </a:cubicBezTo>
                  <a:cubicBezTo>
                    <a:pt x="99" y="105"/>
                    <a:pt x="97" y="106"/>
                    <a:pt x="98" y="107"/>
                  </a:cubicBezTo>
                  <a:cubicBezTo>
                    <a:pt x="106" y="118"/>
                    <a:pt x="111" y="132"/>
                    <a:pt x="106" y="142"/>
                  </a:cubicBezTo>
                  <a:cubicBezTo>
                    <a:pt x="97" y="159"/>
                    <a:pt x="84" y="158"/>
                    <a:pt x="72" y="156"/>
                  </a:cubicBezTo>
                  <a:cubicBezTo>
                    <a:pt x="69" y="156"/>
                    <a:pt x="69" y="156"/>
                    <a:pt x="69" y="156"/>
                  </a:cubicBezTo>
                  <a:cubicBezTo>
                    <a:pt x="69" y="156"/>
                    <a:pt x="67" y="156"/>
                    <a:pt x="69" y="157"/>
                  </a:cubicBezTo>
                  <a:cubicBezTo>
                    <a:pt x="69" y="158"/>
                    <a:pt x="69" y="158"/>
                    <a:pt x="70" y="158"/>
                  </a:cubicBezTo>
                  <a:cubicBezTo>
                    <a:pt x="70" y="158"/>
                    <a:pt x="70" y="159"/>
                    <a:pt x="70" y="159"/>
                  </a:cubicBezTo>
                  <a:cubicBezTo>
                    <a:pt x="77" y="166"/>
                    <a:pt x="81" y="178"/>
                    <a:pt x="80" y="190"/>
                  </a:cubicBezTo>
                  <a:cubicBezTo>
                    <a:pt x="78" y="201"/>
                    <a:pt x="71" y="215"/>
                    <a:pt x="67" y="220"/>
                  </a:cubicBezTo>
                  <a:cubicBezTo>
                    <a:pt x="59" y="227"/>
                    <a:pt x="46" y="235"/>
                    <a:pt x="29" y="225"/>
                  </a:cubicBezTo>
                  <a:cubicBezTo>
                    <a:pt x="22" y="221"/>
                    <a:pt x="18" y="220"/>
                    <a:pt x="15" y="220"/>
                  </a:cubicBezTo>
                  <a:cubicBezTo>
                    <a:pt x="10" y="219"/>
                    <a:pt x="5" y="218"/>
                    <a:pt x="2" y="211"/>
                  </a:cubicBezTo>
                  <a:cubicBezTo>
                    <a:pt x="0" y="205"/>
                    <a:pt x="0" y="201"/>
                    <a:pt x="0" y="193"/>
                  </a:cubicBezTo>
                  <a:cubicBezTo>
                    <a:pt x="1" y="178"/>
                    <a:pt x="1" y="178"/>
                    <a:pt x="1" y="178"/>
                  </a:cubicBezTo>
                  <a:cubicBezTo>
                    <a:pt x="1" y="158"/>
                    <a:pt x="15" y="151"/>
                    <a:pt x="26" y="145"/>
                  </a:cubicBezTo>
                  <a:cubicBezTo>
                    <a:pt x="29" y="143"/>
                    <a:pt x="29" y="143"/>
                    <a:pt x="29" y="143"/>
                  </a:cubicBezTo>
                  <a:cubicBezTo>
                    <a:pt x="29" y="143"/>
                    <a:pt x="29" y="143"/>
                    <a:pt x="29" y="143"/>
                  </a:cubicBezTo>
                  <a:cubicBezTo>
                    <a:pt x="31" y="142"/>
                    <a:pt x="33" y="142"/>
                    <a:pt x="35" y="142"/>
                  </a:cubicBezTo>
                  <a:cubicBezTo>
                    <a:pt x="36" y="141"/>
                    <a:pt x="37" y="141"/>
                    <a:pt x="36" y="139"/>
                  </a:cubicBezTo>
                  <a:cubicBezTo>
                    <a:pt x="32" y="129"/>
                    <a:pt x="33" y="114"/>
                    <a:pt x="40" y="103"/>
                  </a:cubicBezTo>
                  <a:cubicBezTo>
                    <a:pt x="45" y="94"/>
                    <a:pt x="56" y="90"/>
                    <a:pt x="62" y="89"/>
                  </a:cubicBezTo>
                  <a:cubicBezTo>
                    <a:pt x="66" y="88"/>
                    <a:pt x="70" y="88"/>
                    <a:pt x="73" y="88"/>
                  </a:cubicBezTo>
                  <a:cubicBezTo>
                    <a:pt x="74" y="88"/>
                    <a:pt x="75" y="88"/>
                    <a:pt x="75" y="86"/>
                  </a:cubicBezTo>
                  <a:cubicBezTo>
                    <a:pt x="72" y="79"/>
                    <a:pt x="70" y="71"/>
                    <a:pt x="78" y="62"/>
                  </a:cubicBezTo>
                  <a:cubicBezTo>
                    <a:pt x="82" y="57"/>
                    <a:pt x="96" y="50"/>
                    <a:pt x="107" y="51"/>
                  </a:cubicBezTo>
                  <a:cubicBezTo>
                    <a:pt x="108" y="51"/>
                    <a:pt x="109" y="51"/>
                    <a:pt x="109" y="49"/>
                  </a:cubicBezTo>
                  <a:cubicBezTo>
                    <a:pt x="108" y="43"/>
                    <a:pt x="109" y="39"/>
                    <a:pt x="113" y="34"/>
                  </a:cubicBezTo>
                  <a:cubicBezTo>
                    <a:pt x="115" y="32"/>
                    <a:pt x="123" y="28"/>
                    <a:pt x="125" y="27"/>
                  </a:cubicBezTo>
                  <a:cubicBezTo>
                    <a:pt x="129" y="25"/>
                    <a:pt x="134" y="22"/>
                    <a:pt x="139" y="20"/>
                  </a:cubicBezTo>
                  <a:cubicBezTo>
                    <a:pt x="141" y="20"/>
                    <a:pt x="142" y="20"/>
                    <a:pt x="144" y="20"/>
                  </a:cubicBezTo>
                  <a:cubicBezTo>
                    <a:pt x="144" y="20"/>
                    <a:pt x="145" y="17"/>
                    <a:pt x="145" y="17"/>
                  </a:cubicBezTo>
                  <a:cubicBezTo>
                    <a:pt x="147" y="17"/>
                    <a:pt x="150" y="18"/>
                    <a:pt x="153" y="18"/>
                  </a:cubicBezTo>
                  <a:cubicBezTo>
                    <a:pt x="155" y="19"/>
                    <a:pt x="155" y="17"/>
                    <a:pt x="155" y="17"/>
                  </a:cubicBezTo>
                  <a:cubicBezTo>
                    <a:pt x="156" y="15"/>
                    <a:pt x="156" y="13"/>
                    <a:pt x="157" y="12"/>
                  </a:cubicBezTo>
                  <a:cubicBezTo>
                    <a:pt x="177" y="5"/>
                    <a:pt x="196" y="0"/>
                    <a:pt x="215" y="0"/>
                  </a:cubicBezTo>
                  <a:cubicBezTo>
                    <a:pt x="215" y="0"/>
                    <a:pt x="216" y="0"/>
                    <a:pt x="216" y="0"/>
                  </a:cubicBezTo>
                  <a:cubicBezTo>
                    <a:pt x="217" y="1"/>
                    <a:pt x="218" y="2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20" y="2"/>
                    <a:pt x="221" y="1"/>
                    <a:pt x="222" y="0"/>
                  </a:cubicBezTo>
                  <a:cubicBezTo>
                    <a:pt x="222" y="0"/>
                    <a:pt x="223" y="0"/>
                    <a:pt x="223" y="0"/>
                  </a:cubicBezTo>
                  <a:cubicBezTo>
                    <a:pt x="242" y="0"/>
                    <a:pt x="261" y="5"/>
                    <a:pt x="281" y="12"/>
                  </a:cubicBezTo>
                  <a:cubicBezTo>
                    <a:pt x="282" y="13"/>
                    <a:pt x="282" y="15"/>
                    <a:pt x="283" y="17"/>
                  </a:cubicBezTo>
                  <a:cubicBezTo>
                    <a:pt x="283" y="17"/>
                    <a:pt x="283" y="19"/>
                    <a:pt x="285" y="18"/>
                  </a:cubicBezTo>
                  <a:cubicBezTo>
                    <a:pt x="288" y="18"/>
                    <a:pt x="291" y="17"/>
                    <a:pt x="293" y="17"/>
                  </a:cubicBezTo>
                  <a:cubicBezTo>
                    <a:pt x="293" y="17"/>
                    <a:pt x="294" y="20"/>
                    <a:pt x="294" y="20"/>
                  </a:cubicBezTo>
                  <a:cubicBezTo>
                    <a:pt x="296" y="20"/>
                    <a:pt x="297" y="20"/>
                    <a:pt x="299" y="20"/>
                  </a:cubicBezTo>
                  <a:cubicBezTo>
                    <a:pt x="304" y="22"/>
                    <a:pt x="309" y="25"/>
                    <a:pt x="313" y="27"/>
                  </a:cubicBezTo>
                  <a:cubicBezTo>
                    <a:pt x="315" y="28"/>
                    <a:pt x="323" y="32"/>
                    <a:pt x="325" y="34"/>
                  </a:cubicBezTo>
                  <a:cubicBezTo>
                    <a:pt x="329" y="39"/>
                    <a:pt x="330" y="43"/>
                    <a:pt x="329" y="49"/>
                  </a:cubicBezTo>
                  <a:cubicBezTo>
                    <a:pt x="329" y="51"/>
                    <a:pt x="330" y="51"/>
                    <a:pt x="331" y="51"/>
                  </a:cubicBezTo>
                  <a:cubicBezTo>
                    <a:pt x="342" y="50"/>
                    <a:pt x="356" y="57"/>
                    <a:pt x="360" y="62"/>
                  </a:cubicBezTo>
                  <a:cubicBezTo>
                    <a:pt x="368" y="71"/>
                    <a:pt x="366" y="79"/>
                    <a:pt x="363" y="86"/>
                  </a:cubicBezTo>
                  <a:cubicBezTo>
                    <a:pt x="363" y="88"/>
                    <a:pt x="364" y="88"/>
                    <a:pt x="365" y="88"/>
                  </a:cubicBezTo>
                  <a:cubicBezTo>
                    <a:pt x="368" y="88"/>
                    <a:pt x="372" y="88"/>
                    <a:pt x="376" y="89"/>
                  </a:cubicBezTo>
                  <a:cubicBezTo>
                    <a:pt x="382" y="90"/>
                    <a:pt x="393" y="94"/>
                    <a:pt x="398" y="103"/>
                  </a:cubicBezTo>
                  <a:cubicBezTo>
                    <a:pt x="405" y="114"/>
                    <a:pt x="405" y="129"/>
                    <a:pt x="402" y="139"/>
                  </a:cubicBezTo>
                  <a:cubicBezTo>
                    <a:pt x="401" y="141"/>
                    <a:pt x="402" y="141"/>
                    <a:pt x="403" y="142"/>
                  </a:cubicBezTo>
                  <a:cubicBezTo>
                    <a:pt x="405" y="142"/>
                    <a:pt x="407" y="142"/>
                    <a:pt x="409" y="143"/>
                  </a:cubicBezTo>
                  <a:cubicBezTo>
                    <a:pt x="409" y="143"/>
                    <a:pt x="409" y="143"/>
                    <a:pt x="409" y="143"/>
                  </a:cubicBezTo>
                  <a:cubicBezTo>
                    <a:pt x="412" y="145"/>
                    <a:pt x="412" y="145"/>
                    <a:pt x="412" y="145"/>
                  </a:cubicBezTo>
                  <a:cubicBezTo>
                    <a:pt x="423" y="151"/>
                    <a:pt x="437" y="158"/>
                    <a:pt x="437" y="178"/>
                  </a:cubicBezTo>
                  <a:cubicBezTo>
                    <a:pt x="437" y="193"/>
                    <a:pt x="437" y="193"/>
                    <a:pt x="437" y="193"/>
                  </a:cubicBezTo>
                  <a:cubicBezTo>
                    <a:pt x="438" y="201"/>
                    <a:pt x="438" y="205"/>
                    <a:pt x="436" y="211"/>
                  </a:cubicBezTo>
                  <a:cubicBezTo>
                    <a:pt x="433" y="218"/>
                    <a:pt x="428" y="219"/>
                    <a:pt x="423" y="220"/>
                  </a:cubicBezTo>
                  <a:cubicBezTo>
                    <a:pt x="420" y="220"/>
                    <a:pt x="415" y="221"/>
                    <a:pt x="409" y="225"/>
                  </a:cubicBezTo>
                  <a:cubicBezTo>
                    <a:pt x="392" y="235"/>
                    <a:pt x="379" y="227"/>
                    <a:pt x="371" y="220"/>
                  </a:cubicBezTo>
                  <a:cubicBezTo>
                    <a:pt x="367" y="215"/>
                    <a:pt x="360" y="201"/>
                    <a:pt x="358" y="190"/>
                  </a:cubicBezTo>
                  <a:cubicBezTo>
                    <a:pt x="357" y="178"/>
                    <a:pt x="361" y="166"/>
                    <a:pt x="368" y="159"/>
                  </a:cubicBezTo>
                  <a:cubicBezTo>
                    <a:pt x="368" y="159"/>
                    <a:pt x="368" y="158"/>
                    <a:pt x="368" y="158"/>
                  </a:cubicBezTo>
                  <a:cubicBezTo>
                    <a:pt x="369" y="158"/>
                    <a:pt x="369" y="158"/>
                    <a:pt x="369" y="157"/>
                  </a:cubicBezTo>
                  <a:cubicBezTo>
                    <a:pt x="371" y="156"/>
                    <a:pt x="369" y="156"/>
                    <a:pt x="369" y="156"/>
                  </a:cubicBezTo>
                  <a:cubicBezTo>
                    <a:pt x="366" y="156"/>
                    <a:pt x="366" y="156"/>
                    <a:pt x="366" y="156"/>
                  </a:cubicBezTo>
                  <a:cubicBezTo>
                    <a:pt x="354" y="158"/>
                    <a:pt x="341" y="159"/>
                    <a:pt x="332" y="142"/>
                  </a:cubicBezTo>
                  <a:cubicBezTo>
                    <a:pt x="327" y="132"/>
                    <a:pt x="332" y="118"/>
                    <a:pt x="340" y="107"/>
                  </a:cubicBezTo>
                  <a:cubicBezTo>
                    <a:pt x="341" y="106"/>
                    <a:pt x="339" y="105"/>
                    <a:pt x="338" y="105"/>
                  </a:cubicBezTo>
                  <a:cubicBezTo>
                    <a:pt x="333" y="105"/>
                    <a:pt x="328" y="104"/>
                    <a:pt x="324" y="104"/>
                  </a:cubicBezTo>
                  <a:cubicBezTo>
                    <a:pt x="318" y="102"/>
                    <a:pt x="310" y="98"/>
                    <a:pt x="307" y="91"/>
                  </a:cubicBezTo>
                  <a:cubicBezTo>
                    <a:pt x="305" y="87"/>
                    <a:pt x="304" y="80"/>
                    <a:pt x="308" y="71"/>
                  </a:cubicBezTo>
                  <a:cubicBezTo>
                    <a:pt x="309" y="70"/>
                    <a:pt x="310" y="68"/>
                    <a:pt x="311" y="67"/>
                  </a:cubicBezTo>
                  <a:cubicBezTo>
                    <a:pt x="311" y="66"/>
                    <a:pt x="311" y="65"/>
                    <a:pt x="310" y="65"/>
                  </a:cubicBezTo>
                  <a:cubicBezTo>
                    <a:pt x="305" y="66"/>
                    <a:pt x="289" y="69"/>
                    <a:pt x="283" y="64"/>
                  </a:cubicBezTo>
                  <a:cubicBezTo>
                    <a:pt x="277" y="58"/>
                    <a:pt x="275" y="47"/>
                    <a:pt x="275" y="37"/>
                  </a:cubicBezTo>
                  <a:cubicBezTo>
                    <a:pt x="275" y="36"/>
                    <a:pt x="274" y="36"/>
                    <a:pt x="273" y="36"/>
                  </a:cubicBezTo>
                  <a:cubicBezTo>
                    <a:pt x="271" y="37"/>
                    <a:pt x="270" y="38"/>
                    <a:pt x="268" y="39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54" y="48"/>
                    <a:pt x="242" y="46"/>
                    <a:pt x="237" y="40"/>
                  </a:cubicBezTo>
                  <a:cubicBezTo>
                    <a:pt x="237" y="40"/>
                    <a:pt x="237" y="40"/>
                    <a:pt x="237" y="40"/>
                  </a:cubicBezTo>
                  <a:cubicBezTo>
                    <a:pt x="237" y="40"/>
                    <a:pt x="230" y="34"/>
                    <a:pt x="230" y="34"/>
                  </a:cubicBezTo>
                  <a:cubicBezTo>
                    <a:pt x="226" y="31"/>
                    <a:pt x="223" y="27"/>
                    <a:pt x="220" y="24"/>
                  </a:cubicBezTo>
                  <a:cubicBezTo>
                    <a:pt x="219" y="22"/>
                    <a:pt x="218" y="23"/>
                    <a:pt x="218" y="24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02" name="Freeform 1402"/>
            <p:cNvSpPr>
              <a:spLocks/>
            </p:cNvSpPr>
            <p:nvPr/>
          </p:nvSpPr>
          <p:spPr bwMode="auto">
            <a:xfrm>
              <a:off x="3629" y="1420"/>
              <a:ext cx="116" cy="107"/>
            </a:xfrm>
            <a:custGeom>
              <a:avLst/>
              <a:gdLst/>
              <a:ahLst/>
              <a:cxnLst>
                <a:cxn ang="0">
                  <a:pos x="39" y="7"/>
                </a:cxn>
                <a:cxn ang="0">
                  <a:pos x="51" y="24"/>
                </a:cxn>
                <a:cxn ang="0">
                  <a:pos x="39" y="49"/>
                </a:cxn>
                <a:cxn ang="0">
                  <a:pos x="17" y="50"/>
                </a:cxn>
                <a:cxn ang="0">
                  <a:pos x="7" y="40"/>
                </a:cxn>
                <a:cxn ang="0">
                  <a:pos x="8" y="15"/>
                </a:cxn>
                <a:cxn ang="0">
                  <a:pos x="39" y="7"/>
                </a:cxn>
              </a:cxnLst>
              <a:rect l="0" t="0" r="r" b="b"/>
              <a:pathLst>
                <a:path w="59" h="51">
                  <a:moveTo>
                    <a:pt x="39" y="7"/>
                  </a:moveTo>
                  <a:cubicBezTo>
                    <a:pt x="45" y="14"/>
                    <a:pt x="49" y="19"/>
                    <a:pt x="51" y="24"/>
                  </a:cubicBezTo>
                  <a:cubicBezTo>
                    <a:pt x="59" y="39"/>
                    <a:pt x="47" y="47"/>
                    <a:pt x="39" y="49"/>
                  </a:cubicBezTo>
                  <a:cubicBezTo>
                    <a:pt x="33" y="50"/>
                    <a:pt x="22" y="51"/>
                    <a:pt x="17" y="50"/>
                  </a:cubicBezTo>
                  <a:cubicBezTo>
                    <a:pt x="12" y="48"/>
                    <a:pt x="11" y="48"/>
                    <a:pt x="7" y="40"/>
                  </a:cubicBezTo>
                  <a:cubicBezTo>
                    <a:pt x="4" y="32"/>
                    <a:pt x="0" y="24"/>
                    <a:pt x="8" y="15"/>
                  </a:cubicBezTo>
                  <a:cubicBezTo>
                    <a:pt x="12" y="10"/>
                    <a:pt x="30" y="0"/>
                    <a:pt x="39" y="7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03" name="Freeform 1403"/>
            <p:cNvSpPr>
              <a:spLocks/>
            </p:cNvSpPr>
            <p:nvPr/>
          </p:nvSpPr>
          <p:spPr bwMode="auto">
            <a:xfrm>
              <a:off x="3492" y="1612"/>
              <a:ext cx="141" cy="182"/>
            </a:xfrm>
            <a:custGeom>
              <a:avLst/>
              <a:gdLst/>
              <a:ahLst/>
              <a:cxnLst>
                <a:cxn ang="0">
                  <a:pos x="27" y="6"/>
                </a:cxn>
                <a:cxn ang="0">
                  <a:pos x="2" y="36"/>
                </a:cxn>
                <a:cxn ang="0">
                  <a:pos x="3" y="67"/>
                </a:cxn>
                <a:cxn ang="0">
                  <a:pos x="27" y="79"/>
                </a:cxn>
                <a:cxn ang="0">
                  <a:pos x="59" y="74"/>
                </a:cxn>
                <a:cxn ang="0">
                  <a:pos x="71" y="47"/>
                </a:cxn>
                <a:cxn ang="0">
                  <a:pos x="63" y="21"/>
                </a:cxn>
                <a:cxn ang="0">
                  <a:pos x="27" y="6"/>
                </a:cxn>
              </a:cxnLst>
              <a:rect l="0" t="0" r="r" b="b"/>
              <a:pathLst>
                <a:path w="72" h="87">
                  <a:moveTo>
                    <a:pt x="27" y="6"/>
                  </a:moveTo>
                  <a:cubicBezTo>
                    <a:pt x="16" y="12"/>
                    <a:pt x="2" y="17"/>
                    <a:pt x="2" y="36"/>
                  </a:cubicBezTo>
                  <a:cubicBezTo>
                    <a:pt x="2" y="55"/>
                    <a:pt x="0" y="60"/>
                    <a:pt x="3" y="67"/>
                  </a:cubicBezTo>
                  <a:cubicBezTo>
                    <a:pt x="6" y="75"/>
                    <a:pt x="13" y="70"/>
                    <a:pt x="27" y="79"/>
                  </a:cubicBezTo>
                  <a:cubicBezTo>
                    <a:pt x="42" y="87"/>
                    <a:pt x="52" y="81"/>
                    <a:pt x="59" y="74"/>
                  </a:cubicBezTo>
                  <a:cubicBezTo>
                    <a:pt x="63" y="71"/>
                    <a:pt x="69" y="58"/>
                    <a:pt x="71" y="47"/>
                  </a:cubicBezTo>
                  <a:cubicBezTo>
                    <a:pt x="72" y="36"/>
                    <a:pt x="68" y="26"/>
                    <a:pt x="63" y="21"/>
                  </a:cubicBezTo>
                  <a:cubicBezTo>
                    <a:pt x="53" y="11"/>
                    <a:pt x="44" y="0"/>
                    <a:pt x="27" y="6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04" name="Freeform 1404"/>
            <p:cNvSpPr>
              <a:spLocks/>
            </p:cNvSpPr>
            <p:nvPr/>
          </p:nvSpPr>
          <p:spPr bwMode="auto">
            <a:xfrm>
              <a:off x="3555" y="1506"/>
              <a:ext cx="143" cy="129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51"/>
                </a:cxn>
                <a:cxn ang="0">
                  <a:pos x="37" y="60"/>
                </a:cxn>
                <a:cxn ang="0">
                  <a:pos x="66" y="48"/>
                </a:cxn>
                <a:cxn ang="0">
                  <a:pos x="46" y="4"/>
                </a:cxn>
                <a:cxn ang="0">
                  <a:pos x="8" y="14"/>
                </a:cxn>
              </a:cxnLst>
              <a:rect l="0" t="0" r="r" b="b"/>
              <a:pathLst>
                <a:path w="73" h="62">
                  <a:moveTo>
                    <a:pt x="8" y="14"/>
                  </a:moveTo>
                  <a:cubicBezTo>
                    <a:pt x="0" y="27"/>
                    <a:pt x="2" y="45"/>
                    <a:pt x="8" y="51"/>
                  </a:cubicBezTo>
                  <a:cubicBezTo>
                    <a:pt x="16" y="59"/>
                    <a:pt x="24" y="58"/>
                    <a:pt x="37" y="60"/>
                  </a:cubicBezTo>
                  <a:cubicBezTo>
                    <a:pt x="49" y="62"/>
                    <a:pt x="58" y="62"/>
                    <a:pt x="66" y="48"/>
                  </a:cubicBezTo>
                  <a:cubicBezTo>
                    <a:pt x="73" y="35"/>
                    <a:pt x="51" y="8"/>
                    <a:pt x="46" y="4"/>
                  </a:cubicBezTo>
                  <a:cubicBezTo>
                    <a:pt x="41" y="0"/>
                    <a:pt x="16" y="2"/>
                    <a:pt x="8" y="14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05" name="Freeform 1405"/>
            <p:cNvSpPr>
              <a:spLocks/>
            </p:cNvSpPr>
            <p:nvPr/>
          </p:nvSpPr>
          <p:spPr bwMode="auto">
            <a:xfrm>
              <a:off x="3794" y="1299"/>
              <a:ext cx="116" cy="104"/>
            </a:xfrm>
            <a:custGeom>
              <a:avLst/>
              <a:gdLst/>
              <a:ahLst/>
              <a:cxnLst>
                <a:cxn ang="0">
                  <a:pos x="40" y="45"/>
                </a:cxn>
                <a:cxn ang="0">
                  <a:pos x="21" y="47"/>
                </a:cxn>
                <a:cxn ang="0">
                  <a:pos x="2" y="34"/>
                </a:cxn>
                <a:cxn ang="0">
                  <a:pos x="6" y="17"/>
                </a:cxn>
                <a:cxn ang="0">
                  <a:pos x="55" y="12"/>
                </a:cxn>
                <a:cxn ang="0">
                  <a:pos x="56" y="28"/>
                </a:cxn>
                <a:cxn ang="0">
                  <a:pos x="40" y="45"/>
                </a:cxn>
              </a:cxnLst>
              <a:rect l="0" t="0" r="r" b="b"/>
              <a:pathLst>
                <a:path w="59" h="50">
                  <a:moveTo>
                    <a:pt x="40" y="45"/>
                  </a:moveTo>
                  <a:cubicBezTo>
                    <a:pt x="36" y="49"/>
                    <a:pt x="26" y="50"/>
                    <a:pt x="21" y="47"/>
                  </a:cubicBezTo>
                  <a:cubicBezTo>
                    <a:pt x="13" y="42"/>
                    <a:pt x="3" y="36"/>
                    <a:pt x="2" y="34"/>
                  </a:cubicBezTo>
                  <a:cubicBezTo>
                    <a:pt x="0" y="30"/>
                    <a:pt x="2" y="21"/>
                    <a:pt x="6" y="17"/>
                  </a:cubicBezTo>
                  <a:cubicBezTo>
                    <a:pt x="10" y="14"/>
                    <a:pt x="41" y="0"/>
                    <a:pt x="55" y="12"/>
                  </a:cubicBezTo>
                  <a:cubicBezTo>
                    <a:pt x="59" y="15"/>
                    <a:pt x="58" y="26"/>
                    <a:pt x="56" y="28"/>
                  </a:cubicBezTo>
                  <a:cubicBezTo>
                    <a:pt x="53" y="33"/>
                    <a:pt x="46" y="39"/>
                    <a:pt x="40" y="45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06" name="Freeform 1406"/>
            <p:cNvSpPr>
              <a:spLocks/>
            </p:cNvSpPr>
            <p:nvPr/>
          </p:nvSpPr>
          <p:spPr bwMode="auto">
            <a:xfrm>
              <a:off x="3694" y="1355"/>
              <a:ext cx="100" cy="94"/>
            </a:xfrm>
            <a:custGeom>
              <a:avLst/>
              <a:gdLst/>
              <a:ahLst/>
              <a:cxnLst>
                <a:cxn ang="0">
                  <a:pos x="7" y="34"/>
                </a:cxn>
                <a:cxn ang="0">
                  <a:pos x="45" y="41"/>
                </a:cxn>
                <a:cxn ang="0">
                  <a:pos x="51" y="16"/>
                </a:cxn>
                <a:cxn ang="0">
                  <a:pos x="40" y="1"/>
                </a:cxn>
                <a:cxn ang="0">
                  <a:pos x="7" y="34"/>
                </a:cxn>
              </a:cxnLst>
              <a:rect l="0" t="0" r="r" b="b"/>
              <a:pathLst>
                <a:path w="51" h="45">
                  <a:moveTo>
                    <a:pt x="7" y="34"/>
                  </a:moveTo>
                  <a:cubicBezTo>
                    <a:pt x="10" y="41"/>
                    <a:pt x="39" y="45"/>
                    <a:pt x="45" y="41"/>
                  </a:cubicBezTo>
                  <a:cubicBezTo>
                    <a:pt x="50" y="36"/>
                    <a:pt x="51" y="23"/>
                    <a:pt x="51" y="16"/>
                  </a:cubicBezTo>
                  <a:cubicBezTo>
                    <a:pt x="51" y="8"/>
                    <a:pt x="49" y="3"/>
                    <a:pt x="40" y="1"/>
                  </a:cubicBezTo>
                  <a:cubicBezTo>
                    <a:pt x="29" y="0"/>
                    <a:pt x="0" y="11"/>
                    <a:pt x="7" y="34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07" name="Freeform 1407"/>
            <p:cNvSpPr>
              <a:spLocks/>
            </p:cNvSpPr>
            <p:nvPr/>
          </p:nvSpPr>
          <p:spPr bwMode="auto">
            <a:xfrm>
              <a:off x="3519" y="2426"/>
              <a:ext cx="159" cy="175"/>
            </a:xfrm>
            <a:custGeom>
              <a:avLst/>
              <a:gdLst/>
              <a:ahLst/>
              <a:cxnLst>
                <a:cxn ang="0">
                  <a:pos x="61" y="73"/>
                </a:cxn>
                <a:cxn ang="0">
                  <a:pos x="29" y="82"/>
                </a:cxn>
                <a:cxn ang="0">
                  <a:pos x="7" y="59"/>
                </a:cxn>
                <a:cxn ang="0">
                  <a:pos x="4" y="24"/>
                </a:cxn>
                <a:cxn ang="0">
                  <a:pos x="20" y="7"/>
                </a:cxn>
                <a:cxn ang="0">
                  <a:pos x="61" y="10"/>
                </a:cxn>
                <a:cxn ang="0">
                  <a:pos x="77" y="52"/>
                </a:cxn>
                <a:cxn ang="0">
                  <a:pos x="61" y="73"/>
                </a:cxn>
              </a:cxnLst>
              <a:rect l="0" t="0" r="r" b="b"/>
              <a:pathLst>
                <a:path w="81" h="84">
                  <a:moveTo>
                    <a:pt x="61" y="73"/>
                  </a:moveTo>
                  <a:cubicBezTo>
                    <a:pt x="50" y="82"/>
                    <a:pt x="35" y="84"/>
                    <a:pt x="29" y="82"/>
                  </a:cubicBezTo>
                  <a:cubicBezTo>
                    <a:pt x="23" y="80"/>
                    <a:pt x="9" y="65"/>
                    <a:pt x="7" y="59"/>
                  </a:cubicBezTo>
                  <a:cubicBezTo>
                    <a:pt x="4" y="49"/>
                    <a:pt x="0" y="34"/>
                    <a:pt x="4" y="24"/>
                  </a:cubicBezTo>
                  <a:cubicBezTo>
                    <a:pt x="8" y="17"/>
                    <a:pt x="14" y="11"/>
                    <a:pt x="20" y="7"/>
                  </a:cubicBezTo>
                  <a:cubicBezTo>
                    <a:pt x="27" y="0"/>
                    <a:pt x="54" y="5"/>
                    <a:pt x="61" y="10"/>
                  </a:cubicBezTo>
                  <a:cubicBezTo>
                    <a:pt x="67" y="14"/>
                    <a:pt x="81" y="34"/>
                    <a:pt x="77" y="52"/>
                  </a:cubicBezTo>
                  <a:cubicBezTo>
                    <a:pt x="75" y="58"/>
                    <a:pt x="74" y="64"/>
                    <a:pt x="61" y="73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08" name="Freeform 1408"/>
            <p:cNvSpPr>
              <a:spLocks/>
            </p:cNvSpPr>
            <p:nvPr/>
          </p:nvSpPr>
          <p:spPr bwMode="auto">
            <a:xfrm>
              <a:off x="3668" y="2681"/>
              <a:ext cx="104" cy="115"/>
            </a:xfrm>
            <a:custGeom>
              <a:avLst/>
              <a:gdLst/>
              <a:ahLst/>
              <a:cxnLst>
                <a:cxn ang="0">
                  <a:pos x="2" y="39"/>
                </a:cxn>
                <a:cxn ang="0">
                  <a:pos x="11" y="6"/>
                </a:cxn>
                <a:cxn ang="0">
                  <a:pos x="40" y="5"/>
                </a:cxn>
                <a:cxn ang="0">
                  <a:pos x="47" y="40"/>
                </a:cxn>
                <a:cxn ang="0">
                  <a:pos x="17" y="52"/>
                </a:cxn>
                <a:cxn ang="0">
                  <a:pos x="2" y="39"/>
                </a:cxn>
              </a:cxnLst>
              <a:rect l="0" t="0" r="r" b="b"/>
              <a:pathLst>
                <a:path w="53" h="55">
                  <a:moveTo>
                    <a:pt x="2" y="39"/>
                  </a:moveTo>
                  <a:cubicBezTo>
                    <a:pt x="0" y="29"/>
                    <a:pt x="5" y="9"/>
                    <a:pt x="11" y="6"/>
                  </a:cubicBezTo>
                  <a:cubicBezTo>
                    <a:pt x="16" y="4"/>
                    <a:pt x="35" y="0"/>
                    <a:pt x="40" y="5"/>
                  </a:cubicBezTo>
                  <a:cubicBezTo>
                    <a:pt x="47" y="11"/>
                    <a:pt x="53" y="28"/>
                    <a:pt x="47" y="40"/>
                  </a:cubicBezTo>
                  <a:cubicBezTo>
                    <a:pt x="39" y="55"/>
                    <a:pt x="22" y="54"/>
                    <a:pt x="17" y="52"/>
                  </a:cubicBezTo>
                  <a:cubicBezTo>
                    <a:pt x="9" y="50"/>
                    <a:pt x="3" y="43"/>
                    <a:pt x="2" y="39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09" name="Freeform 1409"/>
            <p:cNvSpPr>
              <a:spLocks/>
            </p:cNvSpPr>
            <p:nvPr/>
          </p:nvSpPr>
          <p:spPr bwMode="auto">
            <a:xfrm>
              <a:off x="3751" y="2739"/>
              <a:ext cx="84" cy="90"/>
            </a:xfrm>
            <a:custGeom>
              <a:avLst/>
              <a:gdLst/>
              <a:ahLst/>
              <a:cxnLst>
                <a:cxn ang="0">
                  <a:pos x="40" y="9"/>
                </a:cxn>
                <a:cxn ang="0">
                  <a:pos x="42" y="33"/>
                </a:cxn>
                <a:cxn ang="0">
                  <a:pos x="17" y="39"/>
                </a:cxn>
                <a:cxn ang="0">
                  <a:pos x="4" y="14"/>
                </a:cxn>
                <a:cxn ang="0">
                  <a:pos x="26" y="0"/>
                </a:cxn>
                <a:cxn ang="0">
                  <a:pos x="40" y="9"/>
                </a:cxn>
              </a:cxnLst>
              <a:rect l="0" t="0" r="r" b="b"/>
              <a:pathLst>
                <a:path w="43" h="43">
                  <a:moveTo>
                    <a:pt x="40" y="9"/>
                  </a:moveTo>
                  <a:cubicBezTo>
                    <a:pt x="42" y="17"/>
                    <a:pt x="43" y="27"/>
                    <a:pt x="42" y="33"/>
                  </a:cubicBezTo>
                  <a:cubicBezTo>
                    <a:pt x="35" y="41"/>
                    <a:pt x="25" y="43"/>
                    <a:pt x="17" y="39"/>
                  </a:cubicBezTo>
                  <a:cubicBezTo>
                    <a:pt x="9" y="35"/>
                    <a:pt x="0" y="27"/>
                    <a:pt x="4" y="14"/>
                  </a:cubicBezTo>
                  <a:cubicBezTo>
                    <a:pt x="5" y="10"/>
                    <a:pt x="21" y="1"/>
                    <a:pt x="26" y="0"/>
                  </a:cubicBezTo>
                  <a:cubicBezTo>
                    <a:pt x="32" y="0"/>
                    <a:pt x="39" y="3"/>
                    <a:pt x="40" y="9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10" name="Freeform 1410"/>
            <p:cNvSpPr>
              <a:spLocks/>
            </p:cNvSpPr>
            <p:nvPr/>
          </p:nvSpPr>
          <p:spPr bwMode="auto">
            <a:xfrm>
              <a:off x="3831" y="2760"/>
              <a:ext cx="80" cy="94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3" y="19"/>
                </a:cxn>
                <a:cxn ang="0">
                  <a:pos x="26" y="2"/>
                </a:cxn>
                <a:cxn ang="0">
                  <a:pos x="41" y="24"/>
                </a:cxn>
                <a:cxn ang="0">
                  <a:pos x="16" y="42"/>
                </a:cxn>
              </a:cxnLst>
              <a:rect l="0" t="0" r="r" b="b"/>
              <a:pathLst>
                <a:path w="41" h="45">
                  <a:moveTo>
                    <a:pt x="16" y="42"/>
                  </a:moveTo>
                  <a:cubicBezTo>
                    <a:pt x="9" y="41"/>
                    <a:pt x="0" y="26"/>
                    <a:pt x="3" y="19"/>
                  </a:cubicBezTo>
                  <a:cubicBezTo>
                    <a:pt x="6" y="13"/>
                    <a:pt x="14" y="0"/>
                    <a:pt x="26" y="2"/>
                  </a:cubicBezTo>
                  <a:cubicBezTo>
                    <a:pt x="36" y="3"/>
                    <a:pt x="41" y="19"/>
                    <a:pt x="41" y="24"/>
                  </a:cubicBezTo>
                  <a:cubicBezTo>
                    <a:pt x="41" y="29"/>
                    <a:pt x="24" y="45"/>
                    <a:pt x="16" y="42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11" name="Freeform 1411"/>
            <p:cNvSpPr>
              <a:spLocks/>
            </p:cNvSpPr>
            <p:nvPr/>
          </p:nvSpPr>
          <p:spPr bwMode="auto">
            <a:xfrm>
              <a:off x="3578" y="2584"/>
              <a:ext cx="135" cy="126"/>
            </a:xfrm>
            <a:custGeom>
              <a:avLst/>
              <a:gdLst/>
              <a:ahLst/>
              <a:cxnLst>
                <a:cxn ang="0">
                  <a:pos x="30" y="58"/>
                </a:cxn>
                <a:cxn ang="0">
                  <a:pos x="4" y="36"/>
                </a:cxn>
                <a:cxn ang="0">
                  <a:pos x="18" y="7"/>
                </a:cxn>
                <a:cxn ang="0">
                  <a:pos x="47" y="1"/>
                </a:cxn>
                <a:cxn ang="0">
                  <a:pos x="68" y="28"/>
                </a:cxn>
                <a:cxn ang="0">
                  <a:pos x="53" y="54"/>
                </a:cxn>
                <a:cxn ang="0">
                  <a:pos x="30" y="58"/>
                </a:cxn>
              </a:cxnLst>
              <a:rect l="0" t="0" r="r" b="b"/>
              <a:pathLst>
                <a:path w="69" h="60">
                  <a:moveTo>
                    <a:pt x="30" y="58"/>
                  </a:moveTo>
                  <a:cubicBezTo>
                    <a:pt x="21" y="56"/>
                    <a:pt x="8" y="48"/>
                    <a:pt x="4" y="36"/>
                  </a:cubicBezTo>
                  <a:cubicBezTo>
                    <a:pt x="0" y="23"/>
                    <a:pt x="12" y="11"/>
                    <a:pt x="18" y="7"/>
                  </a:cubicBezTo>
                  <a:cubicBezTo>
                    <a:pt x="26" y="1"/>
                    <a:pt x="42" y="1"/>
                    <a:pt x="47" y="1"/>
                  </a:cubicBezTo>
                  <a:cubicBezTo>
                    <a:pt x="59" y="0"/>
                    <a:pt x="69" y="18"/>
                    <a:pt x="68" y="28"/>
                  </a:cubicBezTo>
                  <a:cubicBezTo>
                    <a:pt x="66" y="38"/>
                    <a:pt x="58" y="50"/>
                    <a:pt x="53" y="54"/>
                  </a:cubicBezTo>
                  <a:cubicBezTo>
                    <a:pt x="48" y="57"/>
                    <a:pt x="39" y="60"/>
                    <a:pt x="30" y="58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12" name="Freeform 1412"/>
            <p:cNvSpPr>
              <a:spLocks/>
            </p:cNvSpPr>
            <p:nvPr/>
          </p:nvSpPr>
          <p:spPr bwMode="auto">
            <a:xfrm>
              <a:off x="3510" y="2413"/>
              <a:ext cx="411" cy="447"/>
            </a:xfrm>
            <a:custGeom>
              <a:avLst/>
              <a:gdLst/>
              <a:ahLst/>
              <a:cxnLst>
                <a:cxn ang="0">
                  <a:pos x="191" y="163"/>
                </a:cxn>
                <a:cxn ang="0">
                  <a:pos x="171" y="170"/>
                </a:cxn>
                <a:cxn ang="0">
                  <a:pos x="169" y="170"/>
                </a:cxn>
                <a:cxn ang="0">
                  <a:pos x="168" y="164"/>
                </a:cxn>
                <a:cxn ang="0">
                  <a:pos x="149" y="151"/>
                </a:cxn>
                <a:cxn ang="0">
                  <a:pos x="148" y="151"/>
                </a:cxn>
                <a:cxn ang="0">
                  <a:pos x="148" y="151"/>
                </a:cxn>
                <a:cxn ang="0">
                  <a:pos x="137" y="156"/>
                </a:cxn>
                <a:cxn ang="0">
                  <a:pos x="135" y="155"/>
                </a:cxn>
                <a:cxn ang="0">
                  <a:pos x="125" y="129"/>
                </a:cxn>
                <a:cxn ang="0">
                  <a:pos x="104" y="126"/>
                </a:cxn>
                <a:cxn ang="0">
                  <a:pos x="103" y="125"/>
                </a:cxn>
                <a:cxn ang="0">
                  <a:pos x="108" y="111"/>
                </a:cxn>
                <a:cxn ang="0">
                  <a:pos x="99" y="86"/>
                </a:cxn>
                <a:cxn ang="0">
                  <a:pos x="82" y="78"/>
                </a:cxn>
                <a:cxn ang="0">
                  <a:pos x="78" y="78"/>
                </a:cxn>
                <a:cxn ang="0">
                  <a:pos x="77" y="76"/>
                </a:cxn>
                <a:cxn ang="0">
                  <a:pos x="87" y="59"/>
                </a:cxn>
                <a:cxn ang="0">
                  <a:pos x="69" y="11"/>
                </a:cxn>
                <a:cxn ang="0">
                  <a:pos x="21" y="9"/>
                </a:cxn>
                <a:cxn ang="0">
                  <a:pos x="22" y="9"/>
                </a:cxn>
                <a:cxn ang="0">
                  <a:pos x="5" y="28"/>
                </a:cxn>
                <a:cxn ang="0">
                  <a:pos x="8" y="67"/>
                </a:cxn>
                <a:cxn ang="0">
                  <a:pos x="33" y="93"/>
                </a:cxn>
                <a:cxn ang="0">
                  <a:pos x="38" y="94"/>
                </a:cxn>
                <a:cxn ang="0">
                  <a:pos x="39" y="96"/>
                </a:cxn>
                <a:cxn ang="0">
                  <a:pos x="33" y="112"/>
                </a:cxn>
                <a:cxn ang="0">
                  <a:pos x="34" y="119"/>
                </a:cxn>
                <a:cxn ang="0">
                  <a:pos x="64" y="145"/>
                </a:cxn>
                <a:cxn ang="0">
                  <a:pos x="78" y="145"/>
                </a:cxn>
                <a:cxn ang="0">
                  <a:pos x="80" y="147"/>
                </a:cxn>
                <a:cxn ang="0">
                  <a:pos x="78" y="162"/>
                </a:cxn>
                <a:cxn ang="0">
                  <a:pos x="78" y="167"/>
                </a:cxn>
                <a:cxn ang="0">
                  <a:pos x="97" y="185"/>
                </a:cxn>
                <a:cxn ang="0">
                  <a:pos x="120" y="183"/>
                </a:cxn>
                <a:cxn ang="0">
                  <a:pos x="123" y="184"/>
                </a:cxn>
                <a:cxn ang="0">
                  <a:pos x="137" y="200"/>
                </a:cxn>
                <a:cxn ang="0">
                  <a:pos x="161" y="198"/>
                </a:cxn>
                <a:cxn ang="0">
                  <a:pos x="165" y="200"/>
                </a:cxn>
                <a:cxn ang="0">
                  <a:pos x="179" y="213"/>
                </a:cxn>
                <a:cxn ang="0">
                  <a:pos x="195" y="208"/>
                </a:cxn>
                <a:cxn ang="0">
                  <a:pos x="210" y="190"/>
                </a:cxn>
                <a:cxn ang="0">
                  <a:pos x="191" y="163"/>
                </a:cxn>
              </a:cxnLst>
              <a:rect l="0" t="0" r="r" b="b"/>
              <a:pathLst>
                <a:path w="210" h="214">
                  <a:moveTo>
                    <a:pt x="191" y="163"/>
                  </a:moveTo>
                  <a:cubicBezTo>
                    <a:pt x="184" y="162"/>
                    <a:pt x="177" y="164"/>
                    <a:pt x="171" y="170"/>
                  </a:cubicBezTo>
                  <a:cubicBezTo>
                    <a:pt x="171" y="171"/>
                    <a:pt x="169" y="171"/>
                    <a:pt x="169" y="170"/>
                  </a:cubicBezTo>
                  <a:cubicBezTo>
                    <a:pt x="169" y="168"/>
                    <a:pt x="169" y="166"/>
                    <a:pt x="168" y="164"/>
                  </a:cubicBezTo>
                  <a:cubicBezTo>
                    <a:pt x="167" y="155"/>
                    <a:pt x="157" y="151"/>
                    <a:pt x="149" y="151"/>
                  </a:cubicBezTo>
                  <a:cubicBezTo>
                    <a:pt x="148" y="151"/>
                    <a:pt x="148" y="151"/>
                    <a:pt x="148" y="151"/>
                  </a:cubicBezTo>
                  <a:cubicBezTo>
                    <a:pt x="148" y="151"/>
                    <a:pt x="148" y="151"/>
                    <a:pt x="148" y="151"/>
                  </a:cubicBezTo>
                  <a:cubicBezTo>
                    <a:pt x="146" y="152"/>
                    <a:pt x="142" y="153"/>
                    <a:pt x="137" y="156"/>
                  </a:cubicBezTo>
                  <a:cubicBezTo>
                    <a:pt x="137" y="156"/>
                    <a:pt x="136" y="155"/>
                    <a:pt x="135" y="155"/>
                  </a:cubicBezTo>
                  <a:cubicBezTo>
                    <a:pt x="135" y="144"/>
                    <a:pt x="130" y="134"/>
                    <a:pt x="125" y="129"/>
                  </a:cubicBezTo>
                  <a:cubicBezTo>
                    <a:pt x="120" y="125"/>
                    <a:pt x="112" y="125"/>
                    <a:pt x="104" y="126"/>
                  </a:cubicBezTo>
                  <a:cubicBezTo>
                    <a:pt x="103" y="126"/>
                    <a:pt x="103" y="125"/>
                    <a:pt x="103" y="125"/>
                  </a:cubicBezTo>
                  <a:cubicBezTo>
                    <a:pt x="105" y="120"/>
                    <a:pt x="107" y="115"/>
                    <a:pt x="108" y="111"/>
                  </a:cubicBezTo>
                  <a:cubicBezTo>
                    <a:pt x="109" y="104"/>
                    <a:pt x="105" y="93"/>
                    <a:pt x="99" y="86"/>
                  </a:cubicBezTo>
                  <a:cubicBezTo>
                    <a:pt x="94" y="81"/>
                    <a:pt x="88" y="78"/>
                    <a:pt x="82" y="78"/>
                  </a:cubicBezTo>
                  <a:cubicBezTo>
                    <a:pt x="81" y="78"/>
                    <a:pt x="80" y="78"/>
                    <a:pt x="78" y="78"/>
                  </a:cubicBezTo>
                  <a:cubicBezTo>
                    <a:pt x="76" y="78"/>
                    <a:pt x="77" y="77"/>
                    <a:pt x="77" y="76"/>
                  </a:cubicBezTo>
                  <a:cubicBezTo>
                    <a:pt x="83" y="70"/>
                    <a:pt x="85" y="65"/>
                    <a:pt x="87" y="59"/>
                  </a:cubicBezTo>
                  <a:cubicBezTo>
                    <a:pt x="91" y="39"/>
                    <a:pt x="77" y="17"/>
                    <a:pt x="69" y="11"/>
                  </a:cubicBezTo>
                  <a:cubicBezTo>
                    <a:pt x="61" y="6"/>
                    <a:pt x="31" y="0"/>
                    <a:pt x="2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16" y="14"/>
                    <a:pt x="9" y="19"/>
                    <a:pt x="5" y="28"/>
                  </a:cubicBezTo>
                  <a:cubicBezTo>
                    <a:pt x="0" y="39"/>
                    <a:pt x="4" y="55"/>
                    <a:pt x="8" y="67"/>
                  </a:cubicBezTo>
                  <a:cubicBezTo>
                    <a:pt x="10" y="74"/>
                    <a:pt x="24" y="91"/>
                    <a:pt x="33" y="93"/>
                  </a:cubicBezTo>
                  <a:cubicBezTo>
                    <a:pt x="34" y="93"/>
                    <a:pt x="36" y="94"/>
                    <a:pt x="38" y="94"/>
                  </a:cubicBezTo>
                  <a:cubicBezTo>
                    <a:pt x="39" y="94"/>
                    <a:pt x="40" y="94"/>
                    <a:pt x="39" y="96"/>
                  </a:cubicBezTo>
                  <a:cubicBezTo>
                    <a:pt x="36" y="101"/>
                    <a:pt x="33" y="106"/>
                    <a:pt x="33" y="112"/>
                  </a:cubicBezTo>
                  <a:cubicBezTo>
                    <a:pt x="33" y="114"/>
                    <a:pt x="33" y="117"/>
                    <a:pt x="34" y="119"/>
                  </a:cubicBezTo>
                  <a:cubicBezTo>
                    <a:pt x="39" y="133"/>
                    <a:pt x="53" y="143"/>
                    <a:pt x="64" y="145"/>
                  </a:cubicBezTo>
                  <a:cubicBezTo>
                    <a:pt x="69" y="146"/>
                    <a:pt x="74" y="146"/>
                    <a:pt x="78" y="145"/>
                  </a:cubicBezTo>
                  <a:cubicBezTo>
                    <a:pt x="79" y="145"/>
                    <a:pt x="80" y="145"/>
                    <a:pt x="80" y="147"/>
                  </a:cubicBezTo>
                  <a:cubicBezTo>
                    <a:pt x="78" y="152"/>
                    <a:pt x="78" y="158"/>
                    <a:pt x="78" y="162"/>
                  </a:cubicBezTo>
                  <a:cubicBezTo>
                    <a:pt x="78" y="164"/>
                    <a:pt x="78" y="166"/>
                    <a:pt x="78" y="167"/>
                  </a:cubicBezTo>
                  <a:cubicBezTo>
                    <a:pt x="79" y="174"/>
                    <a:pt x="86" y="182"/>
                    <a:pt x="97" y="185"/>
                  </a:cubicBezTo>
                  <a:cubicBezTo>
                    <a:pt x="101" y="186"/>
                    <a:pt x="111" y="187"/>
                    <a:pt x="120" y="183"/>
                  </a:cubicBezTo>
                  <a:cubicBezTo>
                    <a:pt x="121" y="182"/>
                    <a:pt x="122" y="181"/>
                    <a:pt x="123" y="184"/>
                  </a:cubicBezTo>
                  <a:cubicBezTo>
                    <a:pt x="125" y="190"/>
                    <a:pt x="130" y="195"/>
                    <a:pt x="137" y="200"/>
                  </a:cubicBezTo>
                  <a:cubicBezTo>
                    <a:pt x="145" y="203"/>
                    <a:pt x="154" y="203"/>
                    <a:pt x="161" y="198"/>
                  </a:cubicBezTo>
                  <a:cubicBezTo>
                    <a:pt x="162" y="198"/>
                    <a:pt x="164" y="198"/>
                    <a:pt x="165" y="200"/>
                  </a:cubicBezTo>
                  <a:cubicBezTo>
                    <a:pt x="168" y="205"/>
                    <a:pt x="173" y="211"/>
                    <a:pt x="179" y="213"/>
                  </a:cubicBezTo>
                  <a:cubicBezTo>
                    <a:pt x="183" y="214"/>
                    <a:pt x="189" y="213"/>
                    <a:pt x="195" y="208"/>
                  </a:cubicBezTo>
                  <a:cubicBezTo>
                    <a:pt x="199" y="206"/>
                    <a:pt x="210" y="197"/>
                    <a:pt x="210" y="190"/>
                  </a:cubicBezTo>
                  <a:cubicBezTo>
                    <a:pt x="210" y="185"/>
                    <a:pt x="205" y="165"/>
                    <a:pt x="191" y="163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13" name="Freeform 1413"/>
            <p:cNvSpPr>
              <a:spLocks/>
            </p:cNvSpPr>
            <p:nvPr/>
          </p:nvSpPr>
          <p:spPr bwMode="auto">
            <a:xfrm>
              <a:off x="4082" y="1420"/>
              <a:ext cx="116" cy="107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8" y="24"/>
                </a:cxn>
                <a:cxn ang="0">
                  <a:pos x="20" y="49"/>
                </a:cxn>
                <a:cxn ang="0">
                  <a:pos x="42" y="50"/>
                </a:cxn>
                <a:cxn ang="0">
                  <a:pos x="52" y="40"/>
                </a:cxn>
                <a:cxn ang="0">
                  <a:pos x="51" y="15"/>
                </a:cxn>
                <a:cxn ang="0">
                  <a:pos x="20" y="7"/>
                </a:cxn>
              </a:cxnLst>
              <a:rect l="0" t="0" r="r" b="b"/>
              <a:pathLst>
                <a:path w="59" h="51">
                  <a:moveTo>
                    <a:pt x="20" y="7"/>
                  </a:moveTo>
                  <a:cubicBezTo>
                    <a:pt x="14" y="14"/>
                    <a:pt x="10" y="19"/>
                    <a:pt x="8" y="24"/>
                  </a:cubicBezTo>
                  <a:cubicBezTo>
                    <a:pt x="0" y="39"/>
                    <a:pt x="12" y="47"/>
                    <a:pt x="20" y="49"/>
                  </a:cubicBezTo>
                  <a:cubicBezTo>
                    <a:pt x="26" y="50"/>
                    <a:pt x="37" y="51"/>
                    <a:pt x="42" y="50"/>
                  </a:cubicBezTo>
                  <a:cubicBezTo>
                    <a:pt x="47" y="48"/>
                    <a:pt x="48" y="48"/>
                    <a:pt x="52" y="40"/>
                  </a:cubicBezTo>
                  <a:cubicBezTo>
                    <a:pt x="55" y="32"/>
                    <a:pt x="59" y="24"/>
                    <a:pt x="51" y="15"/>
                  </a:cubicBezTo>
                  <a:cubicBezTo>
                    <a:pt x="47" y="10"/>
                    <a:pt x="29" y="0"/>
                    <a:pt x="20" y="7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14" name="Freeform 1414"/>
            <p:cNvSpPr>
              <a:spLocks/>
            </p:cNvSpPr>
            <p:nvPr/>
          </p:nvSpPr>
          <p:spPr bwMode="auto">
            <a:xfrm>
              <a:off x="4194" y="1612"/>
              <a:ext cx="141" cy="182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70" y="36"/>
                </a:cxn>
                <a:cxn ang="0">
                  <a:pos x="69" y="67"/>
                </a:cxn>
                <a:cxn ang="0">
                  <a:pos x="45" y="79"/>
                </a:cxn>
                <a:cxn ang="0">
                  <a:pos x="13" y="74"/>
                </a:cxn>
                <a:cxn ang="0">
                  <a:pos x="1" y="47"/>
                </a:cxn>
                <a:cxn ang="0">
                  <a:pos x="9" y="21"/>
                </a:cxn>
                <a:cxn ang="0">
                  <a:pos x="45" y="6"/>
                </a:cxn>
              </a:cxnLst>
              <a:rect l="0" t="0" r="r" b="b"/>
              <a:pathLst>
                <a:path w="72" h="87">
                  <a:moveTo>
                    <a:pt x="45" y="6"/>
                  </a:moveTo>
                  <a:cubicBezTo>
                    <a:pt x="56" y="12"/>
                    <a:pt x="70" y="17"/>
                    <a:pt x="70" y="36"/>
                  </a:cubicBezTo>
                  <a:cubicBezTo>
                    <a:pt x="70" y="55"/>
                    <a:pt x="72" y="60"/>
                    <a:pt x="69" y="67"/>
                  </a:cubicBezTo>
                  <a:cubicBezTo>
                    <a:pt x="66" y="75"/>
                    <a:pt x="59" y="70"/>
                    <a:pt x="45" y="79"/>
                  </a:cubicBezTo>
                  <a:cubicBezTo>
                    <a:pt x="30" y="87"/>
                    <a:pt x="20" y="81"/>
                    <a:pt x="13" y="74"/>
                  </a:cubicBezTo>
                  <a:cubicBezTo>
                    <a:pt x="9" y="71"/>
                    <a:pt x="3" y="58"/>
                    <a:pt x="1" y="47"/>
                  </a:cubicBezTo>
                  <a:cubicBezTo>
                    <a:pt x="0" y="36"/>
                    <a:pt x="4" y="26"/>
                    <a:pt x="9" y="21"/>
                  </a:cubicBezTo>
                  <a:cubicBezTo>
                    <a:pt x="19" y="11"/>
                    <a:pt x="28" y="0"/>
                    <a:pt x="45" y="6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15" name="Freeform 1415"/>
            <p:cNvSpPr>
              <a:spLocks/>
            </p:cNvSpPr>
            <p:nvPr/>
          </p:nvSpPr>
          <p:spPr bwMode="auto">
            <a:xfrm>
              <a:off x="4129" y="1506"/>
              <a:ext cx="143" cy="129"/>
            </a:xfrm>
            <a:custGeom>
              <a:avLst/>
              <a:gdLst/>
              <a:ahLst/>
              <a:cxnLst>
                <a:cxn ang="0">
                  <a:pos x="65" y="14"/>
                </a:cxn>
                <a:cxn ang="0">
                  <a:pos x="65" y="51"/>
                </a:cxn>
                <a:cxn ang="0">
                  <a:pos x="36" y="60"/>
                </a:cxn>
                <a:cxn ang="0">
                  <a:pos x="7" y="48"/>
                </a:cxn>
                <a:cxn ang="0">
                  <a:pos x="27" y="4"/>
                </a:cxn>
                <a:cxn ang="0">
                  <a:pos x="65" y="14"/>
                </a:cxn>
              </a:cxnLst>
              <a:rect l="0" t="0" r="r" b="b"/>
              <a:pathLst>
                <a:path w="73" h="62">
                  <a:moveTo>
                    <a:pt x="65" y="14"/>
                  </a:moveTo>
                  <a:cubicBezTo>
                    <a:pt x="73" y="27"/>
                    <a:pt x="71" y="45"/>
                    <a:pt x="65" y="51"/>
                  </a:cubicBezTo>
                  <a:cubicBezTo>
                    <a:pt x="57" y="59"/>
                    <a:pt x="49" y="58"/>
                    <a:pt x="36" y="60"/>
                  </a:cubicBezTo>
                  <a:cubicBezTo>
                    <a:pt x="24" y="62"/>
                    <a:pt x="14" y="62"/>
                    <a:pt x="7" y="48"/>
                  </a:cubicBezTo>
                  <a:cubicBezTo>
                    <a:pt x="0" y="35"/>
                    <a:pt x="22" y="8"/>
                    <a:pt x="27" y="4"/>
                  </a:cubicBezTo>
                  <a:cubicBezTo>
                    <a:pt x="32" y="0"/>
                    <a:pt x="57" y="2"/>
                    <a:pt x="65" y="14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16" name="Freeform 1416"/>
            <p:cNvSpPr>
              <a:spLocks/>
            </p:cNvSpPr>
            <p:nvPr/>
          </p:nvSpPr>
          <p:spPr bwMode="auto">
            <a:xfrm>
              <a:off x="3917" y="1299"/>
              <a:ext cx="116" cy="104"/>
            </a:xfrm>
            <a:custGeom>
              <a:avLst/>
              <a:gdLst/>
              <a:ahLst/>
              <a:cxnLst>
                <a:cxn ang="0">
                  <a:pos x="19" y="45"/>
                </a:cxn>
                <a:cxn ang="0">
                  <a:pos x="38" y="47"/>
                </a:cxn>
                <a:cxn ang="0">
                  <a:pos x="57" y="34"/>
                </a:cxn>
                <a:cxn ang="0">
                  <a:pos x="53" y="17"/>
                </a:cxn>
                <a:cxn ang="0">
                  <a:pos x="4" y="12"/>
                </a:cxn>
                <a:cxn ang="0">
                  <a:pos x="3" y="28"/>
                </a:cxn>
                <a:cxn ang="0">
                  <a:pos x="19" y="45"/>
                </a:cxn>
              </a:cxnLst>
              <a:rect l="0" t="0" r="r" b="b"/>
              <a:pathLst>
                <a:path w="59" h="50">
                  <a:moveTo>
                    <a:pt x="19" y="45"/>
                  </a:moveTo>
                  <a:cubicBezTo>
                    <a:pt x="23" y="49"/>
                    <a:pt x="33" y="50"/>
                    <a:pt x="38" y="47"/>
                  </a:cubicBezTo>
                  <a:cubicBezTo>
                    <a:pt x="46" y="42"/>
                    <a:pt x="56" y="36"/>
                    <a:pt x="57" y="34"/>
                  </a:cubicBezTo>
                  <a:cubicBezTo>
                    <a:pt x="59" y="30"/>
                    <a:pt x="57" y="21"/>
                    <a:pt x="53" y="17"/>
                  </a:cubicBezTo>
                  <a:cubicBezTo>
                    <a:pt x="49" y="14"/>
                    <a:pt x="18" y="0"/>
                    <a:pt x="4" y="12"/>
                  </a:cubicBezTo>
                  <a:cubicBezTo>
                    <a:pt x="0" y="15"/>
                    <a:pt x="1" y="26"/>
                    <a:pt x="3" y="28"/>
                  </a:cubicBezTo>
                  <a:cubicBezTo>
                    <a:pt x="6" y="33"/>
                    <a:pt x="13" y="39"/>
                    <a:pt x="19" y="45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17" name="Freeform 1417"/>
            <p:cNvSpPr>
              <a:spLocks/>
            </p:cNvSpPr>
            <p:nvPr/>
          </p:nvSpPr>
          <p:spPr bwMode="auto">
            <a:xfrm>
              <a:off x="4033" y="1355"/>
              <a:ext cx="100" cy="94"/>
            </a:xfrm>
            <a:custGeom>
              <a:avLst/>
              <a:gdLst/>
              <a:ahLst/>
              <a:cxnLst>
                <a:cxn ang="0">
                  <a:pos x="44" y="34"/>
                </a:cxn>
                <a:cxn ang="0">
                  <a:pos x="6" y="41"/>
                </a:cxn>
                <a:cxn ang="0">
                  <a:pos x="0" y="16"/>
                </a:cxn>
                <a:cxn ang="0">
                  <a:pos x="11" y="1"/>
                </a:cxn>
                <a:cxn ang="0">
                  <a:pos x="44" y="34"/>
                </a:cxn>
              </a:cxnLst>
              <a:rect l="0" t="0" r="r" b="b"/>
              <a:pathLst>
                <a:path w="51" h="45">
                  <a:moveTo>
                    <a:pt x="44" y="34"/>
                  </a:moveTo>
                  <a:cubicBezTo>
                    <a:pt x="41" y="41"/>
                    <a:pt x="12" y="45"/>
                    <a:pt x="6" y="41"/>
                  </a:cubicBezTo>
                  <a:cubicBezTo>
                    <a:pt x="1" y="36"/>
                    <a:pt x="0" y="23"/>
                    <a:pt x="0" y="16"/>
                  </a:cubicBezTo>
                  <a:cubicBezTo>
                    <a:pt x="0" y="8"/>
                    <a:pt x="2" y="3"/>
                    <a:pt x="11" y="1"/>
                  </a:cubicBezTo>
                  <a:cubicBezTo>
                    <a:pt x="22" y="0"/>
                    <a:pt x="51" y="11"/>
                    <a:pt x="44" y="34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18" name="Freeform 1418"/>
            <p:cNvSpPr>
              <a:spLocks/>
            </p:cNvSpPr>
            <p:nvPr/>
          </p:nvSpPr>
          <p:spPr bwMode="auto">
            <a:xfrm>
              <a:off x="4149" y="2426"/>
              <a:ext cx="159" cy="175"/>
            </a:xfrm>
            <a:custGeom>
              <a:avLst/>
              <a:gdLst/>
              <a:ahLst/>
              <a:cxnLst>
                <a:cxn ang="0">
                  <a:pos x="20" y="73"/>
                </a:cxn>
                <a:cxn ang="0">
                  <a:pos x="52" y="82"/>
                </a:cxn>
                <a:cxn ang="0">
                  <a:pos x="74" y="59"/>
                </a:cxn>
                <a:cxn ang="0">
                  <a:pos x="77" y="24"/>
                </a:cxn>
                <a:cxn ang="0">
                  <a:pos x="61" y="7"/>
                </a:cxn>
                <a:cxn ang="0">
                  <a:pos x="20" y="10"/>
                </a:cxn>
                <a:cxn ang="0">
                  <a:pos x="4" y="52"/>
                </a:cxn>
                <a:cxn ang="0">
                  <a:pos x="20" y="73"/>
                </a:cxn>
              </a:cxnLst>
              <a:rect l="0" t="0" r="r" b="b"/>
              <a:pathLst>
                <a:path w="81" h="84">
                  <a:moveTo>
                    <a:pt x="20" y="73"/>
                  </a:moveTo>
                  <a:cubicBezTo>
                    <a:pt x="31" y="82"/>
                    <a:pt x="46" y="84"/>
                    <a:pt x="52" y="82"/>
                  </a:cubicBezTo>
                  <a:cubicBezTo>
                    <a:pt x="58" y="80"/>
                    <a:pt x="71" y="65"/>
                    <a:pt x="74" y="59"/>
                  </a:cubicBezTo>
                  <a:cubicBezTo>
                    <a:pt x="77" y="49"/>
                    <a:pt x="81" y="34"/>
                    <a:pt x="77" y="24"/>
                  </a:cubicBezTo>
                  <a:cubicBezTo>
                    <a:pt x="73" y="17"/>
                    <a:pt x="67" y="11"/>
                    <a:pt x="61" y="7"/>
                  </a:cubicBezTo>
                  <a:cubicBezTo>
                    <a:pt x="54" y="0"/>
                    <a:pt x="27" y="5"/>
                    <a:pt x="20" y="10"/>
                  </a:cubicBezTo>
                  <a:cubicBezTo>
                    <a:pt x="14" y="14"/>
                    <a:pt x="0" y="34"/>
                    <a:pt x="4" y="52"/>
                  </a:cubicBezTo>
                  <a:cubicBezTo>
                    <a:pt x="6" y="58"/>
                    <a:pt x="7" y="64"/>
                    <a:pt x="20" y="73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19" name="Freeform 1419"/>
            <p:cNvSpPr>
              <a:spLocks/>
            </p:cNvSpPr>
            <p:nvPr/>
          </p:nvSpPr>
          <p:spPr bwMode="auto">
            <a:xfrm>
              <a:off x="4055" y="2681"/>
              <a:ext cx="104" cy="115"/>
            </a:xfrm>
            <a:custGeom>
              <a:avLst/>
              <a:gdLst/>
              <a:ahLst/>
              <a:cxnLst>
                <a:cxn ang="0">
                  <a:pos x="51" y="39"/>
                </a:cxn>
                <a:cxn ang="0">
                  <a:pos x="42" y="6"/>
                </a:cxn>
                <a:cxn ang="0">
                  <a:pos x="13" y="5"/>
                </a:cxn>
                <a:cxn ang="0">
                  <a:pos x="6" y="40"/>
                </a:cxn>
                <a:cxn ang="0">
                  <a:pos x="36" y="52"/>
                </a:cxn>
                <a:cxn ang="0">
                  <a:pos x="51" y="39"/>
                </a:cxn>
              </a:cxnLst>
              <a:rect l="0" t="0" r="r" b="b"/>
              <a:pathLst>
                <a:path w="53" h="55">
                  <a:moveTo>
                    <a:pt x="51" y="39"/>
                  </a:moveTo>
                  <a:cubicBezTo>
                    <a:pt x="53" y="29"/>
                    <a:pt x="48" y="9"/>
                    <a:pt x="42" y="6"/>
                  </a:cubicBezTo>
                  <a:cubicBezTo>
                    <a:pt x="37" y="4"/>
                    <a:pt x="18" y="0"/>
                    <a:pt x="13" y="5"/>
                  </a:cubicBezTo>
                  <a:cubicBezTo>
                    <a:pt x="6" y="11"/>
                    <a:pt x="0" y="28"/>
                    <a:pt x="6" y="40"/>
                  </a:cubicBezTo>
                  <a:cubicBezTo>
                    <a:pt x="14" y="55"/>
                    <a:pt x="31" y="54"/>
                    <a:pt x="36" y="52"/>
                  </a:cubicBezTo>
                  <a:cubicBezTo>
                    <a:pt x="44" y="50"/>
                    <a:pt x="50" y="43"/>
                    <a:pt x="51" y="39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20" name="Freeform 1420"/>
            <p:cNvSpPr>
              <a:spLocks/>
            </p:cNvSpPr>
            <p:nvPr/>
          </p:nvSpPr>
          <p:spPr bwMode="auto">
            <a:xfrm>
              <a:off x="3992" y="2739"/>
              <a:ext cx="84" cy="90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1" y="33"/>
                </a:cxn>
                <a:cxn ang="0">
                  <a:pos x="26" y="39"/>
                </a:cxn>
                <a:cxn ang="0">
                  <a:pos x="39" y="14"/>
                </a:cxn>
                <a:cxn ang="0">
                  <a:pos x="17" y="0"/>
                </a:cxn>
                <a:cxn ang="0">
                  <a:pos x="3" y="9"/>
                </a:cxn>
              </a:cxnLst>
              <a:rect l="0" t="0" r="r" b="b"/>
              <a:pathLst>
                <a:path w="43" h="43">
                  <a:moveTo>
                    <a:pt x="3" y="9"/>
                  </a:moveTo>
                  <a:cubicBezTo>
                    <a:pt x="1" y="17"/>
                    <a:pt x="0" y="27"/>
                    <a:pt x="1" y="33"/>
                  </a:cubicBezTo>
                  <a:cubicBezTo>
                    <a:pt x="8" y="41"/>
                    <a:pt x="18" y="43"/>
                    <a:pt x="26" y="39"/>
                  </a:cubicBezTo>
                  <a:cubicBezTo>
                    <a:pt x="34" y="35"/>
                    <a:pt x="43" y="27"/>
                    <a:pt x="39" y="14"/>
                  </a:cubicBezTo>
                  <a:cubicBezTo>
                    <a:pt x="38" y="10"/>
                    <a:pt x="22" y="1"/>
                    <a:pt x="17" y="0"/>
                  </a:cubicBezTo>
                  <a:cubicBezTo>
                    <a:pt x="11" y="0"/>
                    <a:pt x="4" y="3"/>
                    <a:pt x="3" y="9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21" name="Freeform 1421"/>
            <p:cNvSpPr>
              <a:spLocks/>
            </p:cNvSpPr>
            <p:nvPr/>
          </p:nvSpPr>
          <p:spPr bwMode="auto">
            <a:xfrm>
              <a:off x="3915" y="2760"/>
              <a:ext cx="81" cy="94"/>
            </a:xfrm>
            <a:custGeom>
              <a:avLst/>
              <a:gdLst/>
              <a:ahLst/>
              <a:cxnLst>
                <a:cxn ang="0">
                  <a:pos x="25" y="42"/>
                </a:cxn>
                <a:cxn ang="0">
                  <a:pos x="38" y="19"/>
                </a:cxn>
                <a:cxn ang="0">
                  <a:pos x="15" y="2"/>
                </a:cxn>
                <a:cxn ang="0">
                  <a:pos x="0" y="24"/>
                </a:cxn>
                <a:cxn ang="0">
                  <a:pos x="25" y="42"/>
                </a:cxn>
              </a:cxnLst>
              <a:rect l="0" t="0" r="r" b="b"/>
              <a:pathLst>
                <a:path w="41" h="45">
                  <a:moveTo>
                    <a:pt x="25" y="42"/>
                  </a:moveTo>
                  <a:cubicBezTo>
                    <a:pt x="32" y="41"/>
                    <a:pt x="41" y="26"/>
                    <a:pt x="38" y="19"/>
                  </a:cubicBezTo>
                  <a:cubicBezTo>
                    <a:pt x="35" y="13"/>
                    <a:pt x="27" y="0"/>
                    <a:pt x="15" y="2"/>
                  </a:cubicBezTo>
                  <a:cubicBezTo>
                    <a:pt x="5" y="3"/>
                    <a:pt x="0" y="19"/>
                    <a:pt x="0" y="24"/>
                  </a:cubicBezTo>
                  <a:cubicBezTo>
                    <a:pt x="0" y="29"/>
                    <a:pt x="17" y="45"/>
                    <a:pt x="25" y="42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22" name="Freeform 1422"/>
            <p:cNvSpPr>
              <a:spLocks/>
            </p:cNvSpPr>
            <p:nvPr/>
          </p:nvSpPr>
          <p:spPr bwMode="auto">
            <a:xfrm>
              <a:off x="4113" y="2584"/>
              <a:ext cx="136" cy="126"/>
            </a:xfrm>
            <a:custGeom>
              <a:avLst/>
              <a:gdLst/>
              <a:ahLst/>
              <a:cxnLst>
                <a:cxn ang="0">
                  <a:pos x="39" y="58"/>
                </a:cxn>
                <a:cxn ang="0">
                  <a:pos x="65" y="36"/>
                </a:cxn>
                <a:cxn ang="0">
                  <a:pos x="51" y="7"/>
                </a:cxn>
                <a:cxn ang="0">
                  <a:pos x="22" y="1"/>
                </a:cxn>
                <a:cxn ang="0">
                  <a:pos x="1" y="28"/>
                </a:cxn>
                <a:cxn ang="0">
                  <a:pos x="16" y="54"/>
                </a:cxn>
                <a:cxn ang="0">
                  <a:pos x="39" y="58"/>
                </a:cxn>
              </a:cxnLst>
              <a:rect l="0" t="0" r="r" b="b"/>
              <a:pathLst>
                <a:path w="69" h="60">
                  <a:moveTo>
                    <a:pt x="39" y="58"/>
                  </a:moveTo>
                  <a:cubicBezTo>
                    <a:pt x="48" y="56"/>
                    <a:pt x="61" y="48"/>
                    <a:pt x="65" y="36"/>
                  </a:cubicBezTo>
                  <a:cubicBezTo>
                    <a:pt x="69" y="23"/>
                    <a:pt x="57" y="11"/>
                    <a:pt x="51" y="7"/>
                  </a:cubicBezTo>
                  <a:cubicBezTo>
                    <a:pt x="42" y="1"/>
                    <a:pt x="27" y="1"/>
                    <a:pt x="22" y="1"/>
                  </a:cubicBezTo>
                  <a:cubicBezTo>
                    <a:pt x="10" y="0"/>
                    <a:pt x="0" y="18"/>
                    <a:pt x="1" y="28"/>
                  </a:cubicBezTo>
                  <a:cubicBezTo>
                    <a:pt x="3" y="38"/>
                    <a:pt x="11" y="50"/>
                    <a:pt x="16" y="54"/>
                  </a:cubicBezTo>
                  <a:cubicBezTo>
                    <a:pt x="21" y="57"/>
                    <a:pt x="30" y="60"/>
                    <a:pt x="39" y="58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23" name="Freeform 1423"/>
            <p:cNvSpPr>
              <a:spLocks/>
            </p:cNvSpPr>
            <p:nvPr/>
          </p:nvSpPr>
          <p:spPr bwMode="auto">
            <a:xfrm>
              <a:off x="3906" y="2413"/>
              <a:ext cx="411" cy="447"/>
            </a:xfrm>
            <a:custGeom>
              <a:avLst/>
              <a:gdLst/>
              <a:ahLst/>
              <a:cxnLst>
                <a:cxn ang="0">
                  <a:pos x="0" y="190"/>
                </a:cxn>
                <a:cxn ang="0">
                  <a:pos x="15" y="208"/>
                </a:cxn>
                <a:cxn ang="0">
                  <a:pos x="31" y="213"/>
                </a:cxn>
                <a:cxn ang="0">
                  <a:pos x="45" y="200"/>
                </a:cxn>
                <a:cxn ang="0">
                  <a:pos x="49" y="198"/>
                </a:cxn>
                <a:cxn ang="0">
                  <a:pos x="73" y="200"/>
                </a:cxn>
                <a:cxn ang="0">
                  <a:pos x="87" y="184"/>
                </a:cxn>
                <a:cxn ang="0">
                  <a:pos x="90" y="183"/>
                </a:cxn>
                <a:cxn ang="0">
                  <a:pos x="113" y="185"/>
                </a:cxn>
                <a:cxn ang="0">
                  <a:pos x="132" y="167"/>
                </a:cxn>
                <a:cxn ang="0">
                  <a:pos x="132" y="162"/>
                </a:cxn>
                <a:cxn ang="0">
                  <a:pos x="130" y="147"/>
                </a:cxn>
                <a:cxn ang="0">
                  <a:pos x="132" y="145"/>
                </a:cxn>
                <a:cxn ang="0">
                  <a:pos x="146" y="145"/>
                </a:cxn>
                <a:cxn ang="0">
                  <a:pos x="176" y="119"/>
                </a:cxn>
                <a:cxn ang="0">
                  <a:pos x="177" y="112"/>
                </a:cxn>
                <a:cxn ang="0">
                  <a:pos x="171" y="96"/>
                </a:cxn>
                <a:cxn ang="0">
                  <a:pos x="172" y="94"/>
                </a:cxn>
                <a:cxn ang="0">
                  <a:pos x="177" y="93"/>
                </a:cxn>
                <a:cxn ang="0">
                  <a:pos x="202" y="67"/>
                </a:cxn>
                <a:cxn ang="0">
                  <a:pos x="205" y="28"/>
                </a:cxn>
                <a:cxn ang="0">
                  <a:pos x="188" y="9"/>
                </a:cxn>
                <a:cxn ang="0">
                  <a:pos x="189" y="9"/>
                </a:cxn>
                <a:cxn ang="0">
                  <a:pos x="141" y="11"/>
                </a:cxn>
                <a:cxn ang="0">
                  <a:pos x="123" y="59"/>
                </a:cxn>
                <a:cxn ang="0">
                  <a:pos x="133" y="76"/>
                </a:cxn>
                <a:cxn ang="0">
                  <a:pos x="132" y="78"/>
                </a:cxn>
                <a:cxn ang="0">
                  <a:pos x="128" y="78"/>
                </a:cxn>
                <a:cxn ang="0">
                  <a:pos x="111" y="86"/>
                </a:cxn>
                <a:cxn ang="0">
                  <a:pos x="102" y="111"/>
                </a:cxn>
                <a:cxn ang="0">
                  <a:pos x="107" y="125"/>
                </a:cxn>
                <a:cxn ang="0">
                  <a:pos x="106" y="126"/>
                </a:cxn>
                <a:cxn ang="0">
                  <a:pos x="85" y="129"/>
                </a:cxn>
                <a:cxn ang="0">
                  <a:pos x="74" y="155"/>
                </a:cxn>
                <a:cxn ang="0">
                  <a:pos x="73" y="156"/>
                </a:cxn>
                <a:cxn ang="0">
                  <a:pos x="62" y="151"/>
                </a:cxn>
                <a:cxn ang="0">
                  <a:pos x="62" y="151"/>
                </a:cxn>
                <a:cxn ang="0">
                  <a:pos x="61" y="151"/>
                </a:cxn>
                <a:cxn ang="0">
                  <a:pos x="42" y="164"/>
                </a:cxn>
                <a:cxn ang="0">
                  <a:pos x="41" y="170"/>
                </a:cxn>
                <a:cxn ang="0">
                  <a:pos x="39" y="170"/>
                </a:cxn>
                <a:cxn ang="0">
                  <a:pos x="19" y="163"/>
                </a:cxn>
                <a:cxn ang="0">
                  <a:pos x="0" y="190"/>
                </a:cxn>
              </a:cxnLst>
              <a:rect l="0" t="0" r="r" b="b"/>
              <a:pathLst>
                <a:path w="210" h="214">
                  <a:moveTo>
                    <a:pt x="0" y="190"/>
                  </a:moveTo>
                  <a:cubicBezTo>
                    <a:pt x="0" y="197"/>
                    <a:pt x="11" y="206"/>
                    <a:pt x="15" y="208"/>
                  </a:cubicBezTo>
                  <a:cubicBezTo>
                    <a:pt x="21" y="213"/>
                    <a:pt x="27" y="214"/>
                    <a:pt x="31" y="213"/>
                  </a:cubicBezTo>
                  <a:cubicBezTo>
                    <a:pt x="37" y="211"/>
                    <a:pt x="42" y="205"/>
                    <a:pt x="45" y="200"/>
                  </a:cubicBezTo>
                  <a:cubicBezTo>
                    <a:pt x="46" y="198"/>
                    <a:pt x="48" y="198"/>
                    <a:pt x="49" y="198"/>
                  </a:cubicBezTo>
                  <a:cubicBezTo>
                    <a:pt x="56" y="203"/>
                    <a:pt x="65" y="203"/>
                    <a:pt x="73" y="200"/>
                  </a:cubicBezTo>
                  <a:cubicBezTo>
                    <a:pt x="80" y="195"/>
                    <a:pt x="85" y="190"/>
                    <a:pt x="87" y="184"/>
                  </a:cubicBezTo>
                  <a:cubicBezTo>
                    <a:pt x="88" y="181"/>
                    <a:pt x="89" y="182"/>
                    <a:pt x="90" y="183"/>
                  </a:cubicBezTo>
                  <a:cubicBezTo>
                    <a:pt x="99" y="187"/>
                    <a:pt x="109" y="186"/>
                    <a:pt x="113" y="185"/>
                  </a:cubicBezTo>
                  <a:cubicBezTo>
                    <a:pt x="124" y="182"/>
                    <a:pt x="131" y="174"/>
                    <a:pt x="132" y="167"/>
                  </a:cubicBezTo>
                  <a:cubicBezTo>
                    <a:pt x="132" y="166"/>
                    <a:pt x="132" y="164"/>
                    <a:pt x="132" y="162"/>
                  </a:cubicBezTo>
                  <a:cubicBezTo>
                    <a:pt x="132" y="158"/>
                    <a:pt x="132" y="152"/>
                    <a:pt x="130" y="147"/>
                  </a:cubicBezTo>
                  <a:cubicBezTo>
                    <a:pt x="130" y="145"/>
                    <a:pt x="131" y="145"/>
                    <a:pt x="132" y="145"/>
                  </a:cubicBezTo>
                  <a:cubicBezTo>
                    <a:pt x="136" y="146"/>
                    <a:pt x="141" y="146"/>
                    <a:pt x="146" y="145"/>
                  </a:cubicBezTo>
                  <a:cubicBezTo>
                    <a:pt x="157" y="143"/>
                    <a:pt x="171" y="133"/>
                    <a:pt x="176" y="119"/>
                  </a:cubicBezTo>
                  <a:cubicBezTo>
                    <a:pt x="177" y="117"/>
                    <a:pt x="177" y="114"/>
                    <a:pt x="177" y="112"/>
                  </a:cubicBezTo>
                  <a:cubicBezTo>
                    <a:pt x="177" y="106"/>
                    <a:pt x="174" y="101"/>
                    <a:pt x="171" y="96"/>
                  </a:cubicBezTo>
                  <a:cubicBezTo>
                    <a:pt x="170" y="94"/>
                    <a:pt x="171" y="94"/>
                    <a:pt x="172" y="94"/>
                  </a:cubicBezTo>
                  <a:cubicBezTo>
                    <a:pt x="174" y="94"/>
                    <a:pt x="176" y="93"/>
                    <a:pt x="177" y="93"/>
                  </a:cubicBezTo>
                  <a:cubicBezTo>
                    <a:pt x="185" y="91"/>
                    <a:pt x="200" y="74"/>
                    <a:pt x="202" y="67"/>
                  </a:cubicBezTo>
                  <a:cubicBezTo>
                    <a:pt x="206" y="55"/>
                    <a:pt x="210" y="39"/>
                    <a:pt x="205" y="28"/>
                  </a:cubicBezTo>
                  <a:cubicBezTo>
                    <a:pt x="201" y="19"/>
                    <a:pt x="194" y="14"/>
                    <a:pt x="188" y="9"/>
                  </a:cubicBezTo>
                  <a:cubicBezTo>
                    <a:pt x="189" y="9"/>
                    <a:pt x="189" y="9"/>
                    <a:pt x="189" y="9"/>
                  </a:cubicBezTo>
                  <a:cubicBezTo>
                    <a:pt x="179" y="0"/>
                    <a:pt x="149" y="6"/>
                    <a:pt x="141" y="11"/>
                  </a:cubicBezTo>
                  <a:cubicBezTo>
                    <a:pt x="133" y="17"/>
                    <a:pt x="119" y="39"/>
                    <a:pt x="123" y="59"/>
                  </a:cubicBezTo>
                  <a:cubicBezTo>
                    <a:pt x="125" y="65"/>
                    <a:pt x="127" y="70"/>
                    <a:pt x="133" y="76"/>
                  </a:cubicBezTo>
                  <a:cubicBezTo>
                    <a:pt x="133" y="77"/>
                    <a:pt x="134" y="78"/>
                    <a:pt x="132" y="78"/>
                  </a:cubicBezTo>
                  <a:cubicBezTo>
                    <a:pt x="130" y="78"/>
                    <a:pt x="129" y="78"/>
                    <a:pt x="128" y="78"/>
                  </a:cubicBezTo>
                  <a:cubicBezTo>
                    <a:pt x="122" y="78"/>
                    <a:pt x="116" y="81"/>
                    <a:pt x="111" y="86"/>
                  </a:cubicBezTo>
                  <a:cubicBezTo>
                    <a:pt x="105" y="93"/>
                    <a:pt x="101" y="104"/>
                    <a:pt x="102" y="111"/>
                  </a:cubicBezTo>
                  <a:cubicBezTo>
                    <a:pt x="103" y="115"/>
                    <a:pt x="105" y="120"/>
                    <a:pt x="107" y="125"/>
                  </a:cubicBezTo>
                  <a:cubicBezTo>
                    <a:pt x="107" y="125"/>
                    <a:pt x="107" y="126"/>
                    <a:pt x="106" y="126"/>
                  </a:cubicBezTo>
                  <a:cubicBezTo>
                    <a:pt x="98" y="125"/>
                    <a:pt x="90" y="125"/>
                    <a:pt x="85" y="129"/>
                  </a:cubicBezTo>
                  <a:cubicBezTo>
                    <a:pt x="80" y="134"/>
                    <a:pt x="75" y="144"/>
                    <a:pt x="74" y="155"/>
                  </a:cubicBezTo>
                  <a:cubicBezTo>
                    <a:pt x="74" y="155"/>
                    <a:pt x="73" y="156"/>
                    <a:pt x="73" y="156"/>
                  </a:cubicBezTo>
                  <a:cubicBezTo>
                    <a:pt x="68" y="153"/>
                    <a:pt x="64" y="152"/>
                    <a:pt x="62" y="151"/>
                  </a:cubicBezTo>
                  <a:cubicBezTo>
                    <a:pt x="62" y="151"/>
                    <a:pt x="62" y="151"/>
                    <a:pt x="62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52" y="151"/>
                    <a:pt x="43" y="155"/>
                    <a:pt x="42" y="164"/>
                  </a:cubicBezTo>
                  <a:cubicBezTo>
                    <a:pt x="41" y="166"/>
                    <a:pt x="41" y="168"/>
                    <a:pt x="41" y="170"/>
                  </a:cubicBezTo>
                  <a:cubicBezTo>
                    <a:pt x="41" y="171"/>
                    <a:pt x="39" y="171"/>
                    <a:pt x="39" y="170"/>
                  </a:cubicBezTo>
                  <a:cubicBezTo>
                    <a:pt x="33" y="164"/>
                    <a:pt x="26" y="162"/>
                    <a:pt x="19" y="163"/>
                  </a:cubicBezTo>
                  <a:cubicBezTo>
                    <a:pt x="5" y="165"/>
                    <a:pt x="0" y="185"/>
                    <a:pt x="0" y="190"/>
                  </a:cubicBezTo>
                  <a:close/>
                </a:path>
              </a:pathLst>
            </a:custGeom>
            <a:solidFill>
              <a:srgbClr val="D06C7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24" name="Freeform 1424"/>
            <p:cNvSpPr>
              <a:spLocks/>
            </p:cNvSpPr>
            <p:nvPr/>
          </p:nvSpPr>
          <p:spPr bwMode="auto">
            <a:xfrm>
              <a:off x="3678" y="1481"/>
              <a:ext cx="73" cy="135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17" y="25"/>
                </a:cxn>
                <a:cxn ang="0">
                  <a:pos x="4" y="27"/>
                </a:cxn>
                <a:cxn ang="0">
                  <a:pos x="3" y="33"/>
                </a:cxn>
                <a:cxn ang="0">
                  <a:pos x="7" y="65"/>
                </a:cxn>
                <a:cxn ang="0">
                  <a:pos x="10" y="38"/>
                </a:cxn>
                <a:cxn ang="0">
                  <a:pos x="16" y="28"/>
                </a:cxn>
                <a:cxn ang="0">
                  <a:pos x="35" y="0"/>
                </a:cxn>
              </a:cxnLst>
              <a:rect l="0" t="0" r="r" b="b"/>
              <a:pathLst>
                <a:path w="37" h="65">
                  <a:moveTo>
                    <a:pt x="35" y="0"/>
                  </a:moveTo>
                  <a:cubicBezTo>
                    <a:pt x="36" y="12"/>
                    <a:pt x="30" y="22"/>
                    <a:pt x="17" y="25"/>
                  </a:cubicBezTo>
                  <a:cubicBezTo>
                    <a:pt x="10" y="27"/>
                    <a:pt x="6" y="27"/>
                    <a:pt x="4" y="27"/>
                  </a:cubicBezTo>
                  <a:cubicBezTo>
                    <a:pt x="1" y="27"/>
                    <a:pt x="0" y="28"/>
                    <a:pt x="3" y="33"/>
                  </a:cubicBezTo>
                  <a:cubicBezTo>
                    <a:pt x="6" y="37"/>
                    <a:pt x="16" y="54"/>
                    <a:pt x="7" y="65"/>
                  </a:cubicBezTo>
                  <a:cubicBezTo>
                    <a:pt x="15" y="55"/>
                    <a:pt x="14" y="46"/>
                    <a:pt x="10" y="38"/>
                  </a:cubicBezTo>
                  <a:cubicBezTo>
                    <a:pt x="6" y="29"/>
                    <a:pt x="8" y="30"/>
                    <a:pt x="16" y="28"/>
                  </a:cubicBezTo>
                  <a:cubicBezTo>
                    <a:pt x="24" y="27"/>
                    <a:pt x="37" y="22"/>
                    <a:pt x="35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25" name="Freeform 1425"/>
            <p:cNvSpPr>
              <a:spLocks/>
            </p:cNvSpPr>
            <p:nvPr/>
          </p:nvSpPr>
          <p:spPr bwMode="auto">
            <a:xfrm>
              <a:off x="3555" y="1662"/>
              <a:ext cx="96" cy="147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44" y="28"/>
                </a:cxn>
                <a:cxn ang="0">
                  <a:pos x="30" y="57"/>
                </a:cxn>
                <a:cxn ang="0">
                  <a:pos x="0" y="64"/>
                </a:cxn>
                <a:cxn ang="0">
                  <a:pos x="35" y="58"/>
                </a:cxn>
                <a:cxn ang="0">
                  <a:pos x="48" y="16"/>
                </a:cxn>
                <a:cxn ang="0">
                  <a:pos x="41" y="0"/>
                </a:cxn>
              </a:cxnLst>
              <a:rect l="0" t="0" r="r" b="b"/>
              <a:pathLst>
                <a:path w="49" h="70">
                  <a:moveTo>
                    <a:pt x="41" y="0"/>
                  </a:moveTo>
                  <a:cubicBezTo>
                    <a:pt x="45" y="8"/>
                    <a:pt x="47" y="16"/>
                    <a:pt x="44" y="28"/>
                  </a:cubicBezTo>
                  <a:cubicBezTo>
                    <a:pt x="42" y="39"/>
                    <a:pt x="38" y="49"/>
                    <a:pt x="30" y="57"/>
                  </a:cubicBezTo>
                  <a:cubicBezTo>
                    <a:pt x="21" y="64"/>
                    <a:pt x="14" y="68"/>
                    <a:pt x="0" y="64"/>
                  </a:cubicBezTo>
                  <a:cubicBezTo>
                    <a:pt x="7" y="69"/>
                    <a:pt x="22" y="70"/>
                    <a:pt x="35" y="58"/>
                  </a:cubicBezTo>
                  <a:cubicBezTo>
                    <a:pt x="49" y="45"/>
                    <a:pt x="49" y="24"/>
                    <a:pt x="48" y="16"/>
                  </a:cubicBezTo>
                  <a:cubicBezTo>
                    <a:pt x="47" y="8"/>
                    <a:pt x="41" y="0"/>
                    <a:pt x="41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26" name="Freeform 1426"/>
            <p:cNvSpPr>
              <a:spLocks/>
            </p:cNvSpPr>
            <p:nvPr/>
          </p:nvSpPr>
          <p:spPr bwMode="auto">
            <a:xfrm>
              <a:off x="3857" y="1374"/>
              <a:ext cx="51" cy="56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15" y="11"/>
                </a:cxn>
                <a:cxn ang="0">
                  <a:pos x="26" y="0"/>
                </a:cxn>
                <a:cxn ang="0">
                  <a:pos x="0" y="19"/>
                </a:cxn>
              </a:cxnLst>
              <a:rect l="0" t="0" r="r" b="b"/>
              <a:pathLst>
                <a:path w="26" h="27">
                  <a:moveTo>
                    <a:pt x="0" y="19"/>
                  </a:moveTo>
                  <a:cubicBezTo>
                    <a:pt x="8" y="19"/>
                    <a:pt x="10" y="16"/>
                    <a:pt x="15" y="11"/>
                  </a:cubicBezTo>
                  <a:cubicBezTo>
                    <a:pt x="20" y="6"/>
                    <a:pt x="26" y="0"/>
                    <a:pt x="26" y="0"/>
                  </a:cubicBezTo>
                  <a:cubicBezTo>
                    <a:pt x="22" y="7"/>
                    <a:pt x="12" y="27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27" name="Freeform 1427"/>
            <p:cNvSpPr>
              <a:spLocks/>
            </p:cNvSpPr>
            <p:nvPr/>
          </p:nvSpPr>
          <p:spPr bwMode="auto">
            <a:xfrm>
              <a:off x="3770" y="1405"/>
              <a:ext cx="41" cy="55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25"/>
                </a:cxn>
                <a:cxn ang="0">
                  <a:pos x="18" y="0"/>
                </a:cxn>
              </a:cxnLst>
              <a:rect l="0" t="0" r="r" b="b"/>
              <a:pathLst>
                <a:path w="21" h="26">
                  <a:moveTo>
                    <a:pt x="18" y="0"/>
                  </a:moveTo>
                  <a:cubicBezTo>
                    <a:pt x="18" y="9"/>
                    <a:pt x="16" y="26"/>
                    <a:pt x="0" y="25"/>
                  </a:cubicBezTo>
                  <a:cubicBezTo>
                    <a:pt x="15" y="26"/>
                    <a:pt x="21" y="19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28" name="Freeform 1428"/>
            <p:cNvSpPr>
              <a:spLocks/>
            </p:cNvSpPr>
            <p:nvPr/>
          </p:nvSpPr>
          <p:spPr bwMode="auto">
            <a:xfrm>
              <a:off x="3439" y="1746"/>
              <a:ext cx="80" cy="234"/>
            </a:xfrm>
            <a:custGeom>
              <a:avLst/>
              <a:gdLst/>
              <a:ahLst/>
              <a:cxnLst>
                <a:cxn ang="0">
                  <a:pos x="41" y="112"/>
                </a:cxn>
                <a:cxn ang="0">
                  <a:pos x="12" y="0"/>
                </a:cxn>
                <a:cxn ang="0">
                  <a:pos x="41" y="112"/>
                </a:cxn>
              </a:cxnLst>
              <a:rect l="0" t="0" r="r" b="b"/>
              <a:pathLst>
                <a:path w="41" h="112">
                  <a:moveTo>
                    <a:pt x="41" y="112"/>
                  </a:moveTo>
                  <a:cubicBezTo>
                    <a:pt x="0" y="86"/>
                    <a:pt x="7" y="18"/>
                    <a:pt x="12" y="0"/>
                  </a:cubicBezTo>
                  <a:cubicBezTo>
                    <a:pt x="8" y="20"/>
                    <a:pt x="13" y="85"/>
                    <a:pt x="41" y="1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29" name="Freeform 1429"/>
            <p:cNvSpPr>
              <a:spLocks/>
            </p:cNvSpPr>
            <p:nvPr/>
          </p:nvSpPr>
          <p:spPr bwMode="auto">
            <a:xfrm>
              <a:off x="4076" y="1481"/>
              <a:ext cx="73" cy="13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0" y="25"/>
                </a:cxn>
                <a:cxn ang="0">
                  <a:pos x="33" y="27"/>
                </a:cxn>
                <a:cxn ang="0">
                  <a:pos x="34" y="33"/>
                </a:cxn>
                <a:cxn ang="0">
                  <a:pos x="30" y="65"/>
                </a:cxn>
                <a:cxn ang="0">
                  <a:pos x="27" y="38"/>
                </a:cxn>
                <a:cxn ang="0">
                  <a:pos x="21" y="28"/>
                </a:cxn>
                <a:cxn ang="0">
                  <a:pos x="2" y="0"/>
                </a:cxn>
              </a:cxnLst>
              <a:rect l="0" t="0" r="r" b="b"/>
              <a:pathLst>
                <a:path w="37" h="65">
                  <a:moveTo>
                    <a:pt x="2" y="0"/>
                  </a:moveTo>
                  <a:cubicBezTo>
                    <a:pt x="1" y="12"/>
                    <a:pt x="7" y="22"/>
                    <a:pt x="20" y="25"/>
                  </a:cubicBezTo>
                  <a:cubicBezTo>
                    <a:pt x="27" y="27"/>
                    <a:pt x="31" y="27"/>
                    <a:pt x="33" y="27"/>
                  </a:cubicBezTo>
                  <a:cubicBezTo>
                    <a:pt x="36" y="27"/>
                    <a:pt x="37" y="28"/>
                    <a:pt x="34" y="33"/>
                  </a:cubicBezTo>
                  <a:cubicBezTo>
                    <a:pt x="31" y="37"/>
                    <a:pt x="21" y="54"/>
                    <a:pt x="30" y="65"/>
                  </a:cubicBezTo>
                  <a:cubicBezTo>
                    <a:pt x="22" y="55"/>
                    <a:pt x="23" y="46"/>
                    <a:pt x="27" y="38"/>
                  </a:cubicBezTo>
                  <a:cubicBezTo>
                    <a:pt x="31" y="29"/>
                    <a:pt x="29" y="30"/>
                    <a:pt x="21" y="28"/>
                  </a:cubicBezTo>
                  <a:cubicBezTo>
                    <a:pt x="13" y="27"/>
                    <a:pt x="0" y="22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30" name="Freeform 1430"/>
            <p:cNvSpPr>
              <a:spLocks/>
            </p:cNvSpPr>
            <p:nvPr/>
          </p:nvSpPr>
          <p:spPr bwMode="auto">
            <a:xfrm>
              <a:off x="3919" y="1374"/>
              <a:ext cx="51" cy="56"/>
            </a:xfrm>
            <a:custGeom>
              <a:avLst/>
              <a:gdLst/>
              <a:ahLst/>
              <a:cxnLst>
                <a:cxn ang="0">
                  <a:pos x="26" y="19"/>
                </a:cxn>
                <a:cxn ang="0">
                  <a:pos x="11" y="11"/>
                </a:cxn>
                <a:cxn ang="0">
                  <a:pos x="0" y="0"/>
                </a:cxn>
                <a:cxn ang="0">
                  <a:pos x="26" y="19"/>
                </a:cxn>
              </a:cxnLst>
              <a:rect l="0" t="0" r="r" b="b"/>
              <a:pathLst>
                <a:path w="26" h="27">
                  <a:moveTo>
                    <a:pt x="26" y="19"/>
                  </a:moveTo>
                  <a:cubicBezTo>
                    <a:pt x="18" y="19"/>
                    <a:pt x="16" y="16"/>
                    <a:pt x="11" y="11"/>
                  </a:cubicBezTo>
                  <a:cubicBezTo>
                    <a:pt x="6" y="6"/>
                    <a:pt x="0" y="0"/>
                    <a:pt x="0" y="0"/>
                  </a:cubicBezTo>
                  <a:cubicBezTo>
                    <a:pt x="4" y="7"/>
                    <a:pt x="14" y="27"/>
                    <a:pt x="26" y="1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31" name="Freeform 1431"/>
            <p:cNvSpPr>
              <a:spLocks/>
            </p:cNvSpPr>
            <p:nvPr/>
          </p:nvSpPr>
          <p:spPr bwMode="auto">
            <a:xfrm>
              <a:off x="4015" y="1405"/>
              <a:ext cx="42" cy="5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1" y="25"/>
                </a:cxn>
                <a:cxn ang="0">
                  <a:pos x="3" y="0"/>
                </a:cxn>
              </a:cxnLst>
              <a:rect l="0" t="0" r="r" b="b"/>
              <a:pathLst>
                <a:path w="21" h="26">
                  <a:moveTo>
                    <a:pt x="3" y="0"/>
                  </a:moveTo>
                  <a:cubicBezTo>
                    <a:pt x="3" y="9"/>
                    <a:pt x="5" y="26"/>
                    <a:pt x="21" y="25"/>
                  </a:cubicBezTo>
                  <a:cubicBezTo>
                    <a:pt x="6" y="26"/>
                    <a:pt x="0" y="19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32" name="Freeform 1432"/>
            <p:cNvSpPr>
              <a:spLocks/>
            </p:cNvSpPr>
            <p:nvPr/>
          </p:nvSpPr>
          <p:spPr bwMode="auto">
            <a:xfrm>
              <a:off x="4308" y="1746"/>
              <a:ext cx="80" cy="234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29" y="0"/>
                </a:cxn>
                <a:cxn ang="0">
                  <a:pos x="0" y="112"/>
                </a:cxn>
              </a:cxnLst>
              <a:rect l="0" t="0" r="r" b="b"/>
              <a:pathLst>
                <a:path w="41" h="112">
                  <a:moveTo>
                    <a:pt x="0" y="112"/>
                  </a:moveTo>
                  <a:cubicBezTo>
                    <a:pt x="41" y="86"/>
                    <a:pt x="34" y="18"/>
                    <a:pt x="29" y="0"/>
                  </a:cubicBezTo>
                  <a:cubicBezTo>
                    <a:pt x="33" y="20"/>
                    <a:pt x="28" y="85"/>
                    <a:pt x="0" y="112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33" name="Freeform 1433"/>
            <p:cNvSpPr>
              <a:spLocks/>
            </p:cNvSpPr>
            <p:nvPr/>
          </p:nvSpPr>
          <p:spPr bwMode="auto">
            <a:xfrm>
              <a:off x="4113" y="2208"/>
              <a:ext cx="163" cy="335"/>
            </a:xfrm>
            <a:custGeom>
              <a:avLst/>
              <a:gdLst/>
              <a:ahLst/>
              <a:cxnLst>
                <a:cxn ang="0">
                  <a:pos x="83" y="1"/>
                </a:cxn>
                <a:cxn ang="0">
                  <a:pos x="27" y="41"/>
                </a:cxn>
                <a:cxn ang="0">
                  <a:pos x="0" y="160"/>
                </a:cxn>
                <a:cxn ang="0">
                  <a:pos x="32" y="45"/>
                </a:cxn>
                <a:cxn ang="0">
                  <a:pos x="83" y="1"/>
                </a:cxn>
              </a:cxnLst>
              <a:rect l="0" t="0" r="r" b="b"/>
              <a:pathLst>
                <a:path w="83" h="160">
                  <a:moveTo>
                    <a:pt x="83" y="1"/>
                  </a:moveTo>
                  <a:cubicBezTo>
                    <a:pt x="66" y="0"/>
                    <a:pt x="34" y="7"/>
                    <a:pt x="27" y="41"/>
                  </a:cubicBezTo>
                  <a:cubicBezTo>
                    <a:pt x="20" y="74"/>
                    <a:pt x="16" y="122"/>
                    <a:pt x="0" y="160"/>
                  </a:cubicBezTo>
                  <a:cubicBezTo>
                    <a:pt x="10" y="148"/>
                    <a:pt x="26" y="69"/>
                    <a:pt x="32" y="45"/>
                  </a:cubicBezTo>
                  <a:cubicBezTo>
                    <a:pt x="39" y="22"/>
                    <a:pt x="58" y="4"/>
                    <a:pt x="83" y="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34" name="Freeform 1434"/>
            <p:cNvSpPr>
              <a:spLocks/>
            </p:cNvSpPr>
            <p:nvPr/>
          </p:nvSpPr>
          <p:spPr bwMode="auto">
            <a:xfrm>
              <a:off x="4317" y="2231"/>
              <a:ext cx="69" cy="297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25" y="53"/>
                </a:cxn>
                <a:cxn ang="0">
                  <a:pos x="0" y="142"/>
                </a:cxn>
                <a:cxn ang="0">
                  <a:pos x="10" y="0"/>
                </a:cxn>
              </a:cxnLst>
              <a:rect l="0" t="0" r="r" b="b"/>
              <a:pathLst>
                <a:path w="35" h="142">
                  <a:moveTo>
                    <a:pt x="10" y="0"/>
                  </a:moveTo>
                  <a:cubicBezTo>
                    <a:pt x="22" y="5"/>
                    <a:pt x="29" y="25"/>
                    <a:pt x="25" y="53"/>
                  </a:cubicBezTo>
                  <a:cubicBezTo>
                    <a:pt x="20" y="81"/>
                    <a:pt x="0" y="142"/>
                    <a:pt x="0" y="142"/>
                  </a:cubicBezTo>
                  <a:cubicBezTo>
                    <a:pt x="8" y="115"/>
                    <a:pt x="35" y="26"/>
                    <a:pt x="10" y="0"/>
                  </a:cubicBezTo>
                  <a:close/>
                </a:path>
              </a:pathLst>
            </a:custGeom>
            <a:solidFill>
              <a:srgbClr val="D57C8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35" name="Freeform 1435"/>
            <p:cNvSpPr>
              <a:spLocks/>
            </p:cNvSpPr>
            <p:nvPr/>
          </p:nvSpPr>
          <p:spPr bwMode="auto">
            <a:xfrm>
              <a:off x="3759" y="1543"/>
              <a:ext cx="13" cy="1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6"/>
                </a:cxn>
                <a:cxn ang="0">
                  <a:pos x="7" y="1"/>
                </a:cxn>
              </a:cxnLst>
              <a:rect l="0" t="0" r="r" b="b"/>
              <a:pathLst>
                <a:path w="7" h="7">
                  <a:moveTo>
                    <a:pt x="1" y="0"/>
                  </a:moveTo>
                  <a:cubicBezTo>
                    <a:pt x="1" y="2"/>
                    <a:pt x="0" y="5"/>
                    <a:pt x="2" y="6"/>
                  </a:cubicBezTo>
                  <a:cubicBezTo>
                    <a:pt x="4" y="7"/>
                    <a:pt x="7" y="3"/>
                    <a:pt x="7" y="1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36" name="Freeform 1436"/>
            <p:cNvSpPr>
              <a:spLocks/>
            </p:cNvSpPr>
            <p:nvPr/>
          </p:nvSpPr>
          <p:spPr bwMode="auto">
            <a:xfrm>
              <a:off x="3800" y="1608"/>
              <a:ext cx="2" cy="1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9"/>
                </a:cxn>
              </a:cxnLst>
              <a:rect l="0" t="0" r="r" b="b"/>
              <a:pathLst>
                <a:path w="1" h="9">
                  <a:moveTo>
                    <a:pt x="1" y="0"/>
                  </a:moveTo>
                  <a:cubicBezTo>
                    <a:pt x="0" y="3"/>
                    <a:pt x="0" y="6"/>
                    <a:pt x="1" y="9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37" name="Freeform 1437"/>
            <p:cNvSpPr>
              <a:spLocks/>
            </p:cNvSpPr>
            <p:nvPr/>
          </p:nvSpPr>
          <p:spPr bwMode="auto">
            <a:xfrm>
              <a:off x="4062" y="1623"/>
              <a:ext cx="4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4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2"/>
                    <a:pt x="1" y="3"/>
                    <a:pt x="2" y="4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38" name="Freeform 1438"/>
            <p:cNvSpPr>
              <a:spLocks/>
            </p:cNvSpPr>
            <p:nvPr/>
          </p:nvSpPr>
          <p:spPr bwMode="auto">
            <a:xfrm>
              <a:off x="3761" y="1708"/>
              <a:ext cx="21" cy="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9"/>
                </a:cxn>
                <a:cxn ang="0">
                  <a:pos x="9" y="0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1" y="4"/>
                    <a:pt x="0" y="10"/>
                    <a:pt x="6" y="9"/>
                  </a:cubicBezTo>
                  <a:cubicBezTo>
                    <a:pt x="11" y="7"/>
                    <a:pt x="11" y="4"/>
                    <a:pt x="9" y="0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39" name="Freeform 1439"/>
            <p:cNvSpPr>
              <a:spLocks/>
            </p:cNvSpPr>
            <p:nvPr/>
          </p:nvSpPr>
          <p:spPr bwMode="auto">
            <a:xfrm>
              <a:off x="4080" y="1708"/>
              <a:ext cx="18" cy="2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10"/>
                </a:cxn>
                <a:cxn ang="0">
                  <a:pos x="0" y="4"/>
                </a:cxn>
              </a:cxnLst>
              <a:rect l="0" t="0" r="r" b="b"/>
              <a:pathLst>
                <a:path w="9" h="11">
                  <a:moveTo>
                    <a:pt x="6" y="0"/>
                  </a:moveTo>
                  <a:cubicBezTo>
                    <a:pt x="6" y="3"/>
                    <a:pt x="9" y="10"/>
                    <a:pt x="6" y="10"/>
                  </a:cubicBezTo>
                  <a:cubicBezTo>
                    <a:pt x="2" y="11"/>
                    <a:pt x="1" y="4"/>
                    <a:pt x="0" y="4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40" name="Freeform 1440"/>
            <p:cNvSpPr>
              <a:spLocks/>
            </p:cNvSpPr>
            <p:nvPr/>
          </p:nvSpPr>
          <p:spPr bwMode="auto">
            <a:xfrm>
              <a:off x="4037" y="1713"/>
              <a:ext cx="2" cy="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4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2"/>
                    <a:pt x="0" y="3"/>
                    <a:pt x="0" y="4"/>
                  </a:cubicBezTo>
                </a:path>
              </a:pathLst>
            </a:custGeom>
            <a:noFill/>
            <a:ln w="12700" cap="flat">
              <a:solidFill>
                <a:srgbClr val="ECA5A7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41" name="Freeform 1441"/>
            <p:cNvSpPr>
              <a:spLocks/>
            </p:cNvSpPr>
            <p:nvPr/>
          </p:nvSpPr>
          <p:spPr bwMode="auto">
            <a:xfrm>
              <a:off x="3664" y="2488"/>
              <a:ext cx="49" cy="11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4" y="36"/>
                </a:cxn>
                <a:cxn ang="0">
                  <a:pos x="8" y="40"/>
                </a:cxn>
                <a:cxn ang="0">
                  <a:pos x="25" y="53"/>
                </a:cxn>
                <a:cxn ang="0">
                  <a:pos x="10" y="36"/>
                </a:cxn>
                <a:cxn ang="0">
                  <a:pos x="8" y="0"/>
                </a:cxn>
              </a:cxnLst>
              <a:rect l="0" t="0" r="r" b="b"/>
              <a:pathLst>
                <a:path w="25" h="53">
                  <a:moveTo>
                    <a:pt x="8" y="0"/>
                  </a:moveTo>
                  <a:cubicBezTo>
                    <a:pt x="13" y="16"/>
                    <a:pt x="9" y="30"/>
                    <a:pt x="4" y="36"/>
                  </a:cubicBezTo>
                  <a:cubicBezTo>
                    <a:pt x="0" y="40"/>
                    <a:pt x="4" y="39"/>
                    <a:pt x="8" y="40"/>
                  </a:cubicBezTo>
                  <a:cubicBezTo>
                    <a:pt x="12" y="41"/>
                    <a:pt x="21" y="46"/>
                    <a:pt x="25" y="53"/>
                  </a:cubicBezTo>
                  <a:cubicBezTo>
                    <a:pt x="21" y="41"/>
                    <a:pt x="13" y="39"/>
                    <a:pt x="10" y="36"/>
                  </a:cubicBezTo>
                  <a:cubicBezTo>
                    <a:pt x="7" y="33"/>
                    <a:pt x="17" y="19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42" name="Freeform 1442"/>
            <p:cNvSpPr>
              <a:spLocks/>
            </p:cNvSpPr>
            <p:nvPr/>
          </p:nvSpPr>
          <p:spPr bwMode="auto">
            <a:xfrm>
              <a:off x="3711" y="2637"/>
              <a:ext cx="51" cy="52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" y="16"/>
                </a:cxn>
                <a:cxn ang="0">
                  <a:pos x="7" y="17"/>
                </a:cxn>
                <a:cxn ang="0">
                  <a:pos x="26" y="25"/>
                </a:cxn>
                <a:cxn ang="0">
                  <a:pos x="13" y="15"/>
                </a:cxn>
                <a:cxn ang="0">
                  <a:pos x="6" y="10"/>
                </a:cxn>
                <a:cxn ang="0">
                  <a:pos x="6" y="0"/>
                </a:cxn>
              </a:cxnLst>
              <a:rect l="0" t="0" r="r" b="b"/>
              <a:pathLst>
                <a:path w="26" h="25">
                  <a:moveTo>
                    <a:pt x="6" y="0"/>
                  </a:moveTo>
                  <a:cubicBezTo>
                    <a:pt x="5" y="6"/>
                    <a:pt x="4" y="12"/>
                    <a:pt x="2" y="16"/>
                  </a:cubicBezTo>
                  <a:cubicBezTo>
                    <a:pt x="0" y="19"/>
                    <a:pt x="3" y="18"/>
                    <a:pt x="7" y="17"/>
                  </a:cubicBezTo>
                  <a:cubicBezTo>
                    <a:pt x="12" y="17"/>
                    <a:pt x="20" y="17"/>
                    <a:pt x="26" y="25"/>
                  </a:cubicBezTo>
                  <a:cubicBezTo>
                    <a:pt x="20" y="17"/>
                    <a:pt x="17" y="16"/>
                    <a:pt x="13" y="15"/>
                  </a:cubicBezTo>
                  <a:cubicBezTo>
                    <a:pt x="8" y="14"/>
                    <a:pt x="6" y="15"/>
                    <a:pt x="6" y="10"/>
                  </a:cubicBezTo>
                  <a:cubicBezTo>
                    <a:pt x="7" y="6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43" name="Freeform 1443"/>
            <p:cNvSpPr>
              <a:spLocks/>
            </p:cNvSpPr>
            <p:nvPr/>
          </p:nvSpPr>
          <p:spPr bwMode="auto">
            <a:xfrm>
              <a:off x="3774" y="2712"/>
              <a:ext cx="41" cy="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0"/>
                </a:cxn>
                <a:cxn ang="0">
                  <a:pos x="21" y="8"/>
                </a:cxn>
                <a:cxn ang="0">
                  <a:pos x="7" y="6"/>
                </a:cxn>
                <a:cxn ang="0">
                  <a:pos x="0" y="0"/>
                </a:cxn>
              </a:cxnLst>
              <a:rect l="0" t="0" r="r" b="b"/>
              <a:pathLst>
                <a:path w="21" h="11">
                  <a:moveTo>
                    <a:pt x="0" y="0"/>
                  </a:moveTo>
                  <a:cubicBezTo>
                    <a:pt x="2" y="6"/>
                    <a:pt x="0" y="11"/>
                    <a:pt x="4" y="10"/>
                  </a:cubicBezTo>
                  <a:cubicBezTo>
                    <a:pt x="7" y="9"/>
                    <a:pt x="12" y="5"/>
                    <a:pt x="21" y="8"/>
                  </a:cubicBezTo>
                  <a:cubicBezTo>
                    <a:pt x="17" y="5"/>
                    <a:pt x="10" y="4"/>
                    <a:pt x="7" y="6"/>
                  </a:cubicBezTo>
                  <a:cubicBezTo>
                    <a:pt x="4" y="8"/>
                    <a:pt x="3" y="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44" name="Freeform 1444"/>
            <p:cNvSpPr>
              <a:spLocks/>
            </p:cNvSpPr>
            <p:nvPr/>
          </p:nvSpPr>
          <p:spPr bwMode="auto">
            <a:xfrm>
              <a:off x="3864" y="2842"/>
              <a:ext cx="42" cy="33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21" y="0"/>
                </a:cxn>
                <a:cxn ang="0">
                  <a:pos x="0" y="10"/>
                </a:cxn>
              </a:cxnLst>
              <a:rect l="0" t="0" r="r" b="b"/>
              <a:pathLst>
                <a:path w="21" h="16">
                  <a:moveTo>
                    <a:pt x="0" y="10"/>
                  </a:moveTo>
                  <a:cubicBezTo>
                    <a:pt x="9" y="13"/>
                    <a:pt x="19" y="3"/>
                    <a:pt x="21" y="0"/>
                  </a:cubicBezTo>
                  <a:cubicBezTo>
                    <a:pt x="18" y="11"/>
                    <a:pt x="9" y="16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45" name="Freeform 1445"/>
            <p:cNvSpPr>
              <a:spLocks/>
            </p:cNvSpPr>
            <p:nvPr/>
          </p:nvSpPr>
          <p:spPr bwMode="auto">
            <a:xfrm>
              <a:off x="3792" y="2829"/>
              <a:ext cx="51" cy="2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5" y="2"/>
                </a:cxn>
                <a:cxn ang="0">
                  <a:pos x="21" y="4"/>
                </a:cxn>
                <a:cxn ang="0">
                  <a:pos x="26" y="11"/>
                </a:cxn>
                <a:cxn ang="0">
                  <a:pos x="17" y="6"/>
                </a:cxn>
                <a:cxn ang="0">
                  <a:pos x="0" y="5"/>
                </a:cxn>
              </a:cxnLst>
              <a:rect l="0" t="0" r="r" b="b"/>
              <a:pathLst>
                <a:path w="26" h="11">
                  <a:moveTo>
                    <a:pt x="0" y="5"/>
                  </a:moveTo>
                  <a:cubicBezTo>
                    <a:pt x="6" y="6"/>
                    <a:pt x="12" y="4"/>
                    <a:pt x="15" y="2"/>
                  </a:cubicBezTo>
                  <a:cubicBezTo>
                    <a:pt x="19" y="0"/>
                    <a:pt x="18" y="0"/>
                    <a:pt x="21" y="4"/>
                  </a:cubicBezTo>
                  <a:cubicBezTo>
                    <a:pt x="24" y="8"/>
                    <a:pt x="26" y="11"/>
                    <a:pt x="26" y="11"/>
                  </a:cubicBezTo>
                  <a:cubicBezTo>
                    <a:pt x="21" y="8"/>
                    <a:pt x="21" y="5"/>
                    <a:pt x="17" y="6"/>
                  </a:cubicBezTo>
                  <a:cubicBezTo>
                    <a:pt x="13" y="6"/>
                    <a:pt x="2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46" name="Freeform 1446"/>
            <p:cNvSpPr>
              <a:spLocks/>
            </p:cNvSpPr>
            <p:nvPr/>
          </p:nvSpPr>
          <p:spPr bwMode="auto">
            <a:xfrm>
              <a:off x="3557" y="2599"/>
              <a:ext cx="29" cy="46"/>
            </a:xfrm>
            <a:custGeom>
              <a:avLst/>
              <a:gdLst/>
              <a:ahLst/>
              <a:cxnLst>
                <a:cxn ang="0">
                  <a:pos x="9" y="10"/>
                </a:cxn>
                <a:cxn ang="0">
                  <a:pos x="8" y="22"/>
                </a:cxn>
                <a:cxn ang="0">
                  <a:pos x="12" y="10"/>
                </a:cxn>
                <a:cxn ang="0">
                  <a:pos x="12" y="6"/>
                </a:cxn>
                <a:cxn ang="0">
                  <a:pos x="0" y="0"/>
                </a:cxn>
                <a:cxn ang="0">
                  <a:pos x="9" y="10"/>
                </a:cxn>
              </a:cxnLst>
              <a:rect l="0" t="0" r="r" b="b"/>
              <a:pathLst>
                <a:path w="15" h="22">
                  <a:moveTo>
                    <a:pt x="9" y="10"/>
                  </a:moveTo>
                  <a:cubicBezTo>
                    <a:pt x="8" y="14"/>
                    <a:pt x="7" y="17"/>
                    <a:pt x="8" y="22"/>
                  </a:cubicBezTo>
                  <a:cubicBezTo>
                    <a:pt x="8" y="17"/>
                    <a:pt x="10" y="13"/>
                    <a:pt x="12" y="10"/>
                  </a:cubicBezTo>
                  <a:cubicBezTo>
                    <a:pt x="13" y="7"/>
                    <a:pt x="15" y="6"/>
                    <a:pt x="12" y="6"/>
                  </a:cubicBezTo>
                  <a:cubicBezTo>
                    <a:pt x="9" y="6"/>
                    <a:pt x="4" y="5"/>
                    <a:pt x="0" y="0"/>
                  </a:cubicBezTo>
                  <a:cubicBezTo>
                    <a:pt x="1" y="4"/>
                    <a:pt x="9" y="7"/>
                    <a:pt x="9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47" name="Freeform 1447"/>
            <p:cNvSpPr>
              <a:spLocks/>
            </p:cNvSpPr>
            <p:nvPr/>
          </p:nvSpPr>
          <p:spPr bwMode="auto">
            <a:xfrm>
              <a:off x="3610" y="2708"/>
              <a:ext cx="56" cy="5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6"/>
                </a:cxn>
                <a:cxn ang="0">
                  <a:pos x="27" y="11"/>
                </a:cxn>
                <a:cxn ang="0">
                  <a:pos x="26" y="25"/>
                </a:cxn>
                <a:cxn ang="0">
                  <a:pos x="24" y="11"/>
                </a:cxn>
                <a:cxn ang="0">
                  <a:pos x="0" y="0"/>
                </a:cxn>
              </a:cxnLst>
              <a:rect l="0" t="0" r="r" b="b"/>
              <a:pathLst>
                <a:path w="29" h="25">
                  <a:moveTo>
                    <a:pt x="0" y="0"/>
                  </a:moveTo>
                  <a:cubicBezTo>
                    <a:pt x="7" y="5"/>
                    <a:pt x="19" y="7"/>
                    <a:pt x="24" y="6"/>
                  </a:cubicBezTo>
                  <a:cubicBezTo>
                    <a:pt x="29" y="4"/>
                    <a:pt x="27" y="7"/>
                    <a:pt x="27" y="11"/>
                  </a:cubicBezTo>
                  <a:cubicBezTo>
                    <a:pt x="26" y="16"/>
                    <a:pt x="26" y="20"/>
                    <a:pt x="26" y="25"/>
                  </a:cubicBezTo>
                  <a:cubicBezTo>
                    <a:pt x="23" y="20"/>
                    <a:pt x="24" y="14"/>
                    <a:pt x="24" y="11"/>
                  </a:cubicBezTo>
                  <a:cubicBezTo>
                    <a:pt x="24" y="8"/>
                    <a:pt x="6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48" name="Freeform 1448"/>
            <p:cNvSpPr>
              <a:spLocks/>
            </p:cNvSpPr>
            <p:nvPr/>
          </p:nvSpPr>
          <p:spPr bwMode="auto">
            <a:xfrm>
              <a:off x="3702" y="2798"/>
              <a:ext cx="62" cy="25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0" y="2"/>
                </a:cxn>
                <a:cxn ang="0">
                  <a:pos x="27" y="6"/>
                </a:cxn>
                <a:cxn ang="0">
                  <a:pos x="32" y="12"/>
                </a:cxn>
                <a:cxn ang="0">
                  <a:pos x="22" y="6"/>
                </a:cxn>
                <a:cxn ang="0">
                  <a:pos x="0" y="3"/>
                </a:cxn>
              </a:cxnLst>
              <a:rect l="0" t="0" r="r" b="b"/>
              <a:pathLst>
                <a:path w="32" h="12">
                  <a:moveTo>
                    <a:pt x="0" y="3"/>
                  </a:moveTo>
                  <a:cubicBezTo>
                    <a:pt x="5" y="5"/>
                    <a:pt x="16" y="3"/>
                    <a:pt x="20" y="2"/>
                  </a:cubicBezTo>
                  <a:cubicBezTo>
                    <a:pt x="24" y="0"/>
                    <a:pt x="25" y="2"/>
                    <a:pt x="27" y="6"/>
                  </a:cubicBezTo>
                  <a:cubicBezTo>
                    <a:pt x="29" y="9"/>
                    <a:pt x="31" y="11"/>
                    <a:pt x="32" y="12"/>
                  </a:cubicBezTo>
                  <a:cubicBezTo>
                    <a:pt x="27" y="10"/>
                    <a:pt x="25" y="7"/>
                    <a:pt x="22" y="6"/>
                  </a:cubicBezTo>
                  <a:cubicBezTo>
                    <a:pt x="19" y="4"/>
                    <a:pt x="4" y="7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49" name="Freeform 1449"/>
            <p:cNvSpPr>
              <a:spLocks/>
            </p:cNvSpPr>
            <p:nvPr/>
          </p:nvSpPr>
          <p:spPr bwMode="auto">
            <a:xfrm>
              <a:off x="4176" y="1662"/>
              <a:ext cx="96" cy="147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5" y="28"/>
                </a:cxn>
                <a:cxn ang="0">
                  <a:pos x="19" y="57"/>
                </a:cxn>
                <a:cxn ang="0">
                  <a:pos x="49" y="64"/>
                </a:cxn>
                <a:cxn ang="0">
                  <a:pos x="14" y="58"/>
                </a:cxn>
                <a:cxn ang="0">
                  <a:pos x="1" y="16"/>
                </a:cxn>
                <a:cxn ang="0">
                  <a:pos x="8" y="0"/>
                </a:cxn>
              </a:cxnLst>
              <a:rect l="0" t="0" r="r" b="b"/>
              <a:pathLst>
                <a:path w="49" h="70">
                  <a:moveTo>
                    <a:pt x="8" y="0"/>
                  </a:moveTo>
                  <a:cubicBezTo>
                    <a:pt x="4" y="8"/>
                    <a:pt x="2" y="16"/>
                    <a:pt x="5" y="28"/>
                  </a:cubicBezTo>
                  <a:cubicBezTo>
                    <a:pt x="7" y="39"/>
                    <a:pt x="11" y="49"/>
                    <a:pt x="19" y="57"/>
                  </a:cubicBezTo>
                  <a:cubicBezTo>
                    <a:pt x="28" y="64"/>
                    <a:pt x="35" y="68"/>
                    <a:pt x="49" y="64"/>
                  </a:cubicBezTo>
                  <a:cubicBezTo>
                    <a:pt x="42" y="69"/>
                    <a:pt x="27" y="70"/>
                    <a:pt x="14" y="58"/>
                  </a:cubicBezTo>
                  <a:cubicBezTo>
                    <a:pt x="0" y="45"/>
                    <a:pt x="0" y="24"/>
                    <a:pt x="1" y="16"/>
                  </a:cubicBezTo>
                  <a:cubicBezTo>
                    <a:pt x="2" y="8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50" name="Freeform 1450"/>
            <p:cNvSpPr>
              <a:spLocks/>
            </p:cNvSpPr>
            <p:nvPr/>
          </p:nvSpPr>
          <p:spPr bwMode="auto">
            <a:xfrm>
              <a:off x="4113" y="2488"/>
              <a:ext cx="49" cy="111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21" y="36"/>
                </a:cxn>
                <a:cxn ang="0">
                  <a:pos x="17" y="40"/>
                </a:cxn>
                <a:cxn ang="0">
                  <a:pos x="0" y="53"/>
                </a:cxn>
                <a:cxn ang="0">
                  <a:pos x="15" y="36"/>
                </a:cxn>
                <a:cxn ang="0">
                  <a:pos x="17" y="0"/>
                </a:cxn>
              </a:cxnLst>
              <a:rect l="0" t="0" r="r" b="b"/>
              <a:pathLst>
                <a:path w="25" h="53">
                  <a:moveTo>
                    <a:pt x="17" y="0"/>
                  </a:moveTo>
                  <a:cubicBezTo>
                    <a:pt x="12" y="16"/>
                    <a:pt x="16" y="30"/>
                    <a:pt x="21" y="36"/>
                  </a:cubicBezTo>
                  <a:cubicBezTo>
                    <a:pt x="25" y="40"/>
                    <a:pt x="21" y="39"/>
                    <a:pt x="17" y="40"/>
                  </a:cubicBezTo>
                  <a:cubicBezTo>
                    <a:pt x="13" y="41"/>
                    <a:pt x="4" y="46"/>
                    <a:pt x="0" y="53"/>
                  </a:cubicBezTo>
                  <a:cubicBezTo>
                    <a:pt x="4" y="41"/>
                    <a:pt x="12" y="39"/>
                    <a:pt x="15" y="36"/>
                  </a:cubicBezTo>
                  <a:cubicBezTo>
                    <a:pt x="18" y="33"/>
                    <a:pt x="8" y="19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51" name="Freeform 1451"/>
            <p:cNvSpPr>
              <a:spLocks/>
            </p:cNvSpPr>
            <p:nvPr/>
          </p:nvSpPr>
          <p:spPr bwMode="auto">
            <a:xfrm>
              <a:off x="4064" y="2637"/>
              <a:ext cx="51" cy="5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4" y="16"/>
                </a:cxn>
                <a:cxn ang="0">
                  <a:pos x="19" y="17"/>
                </a:cxn>
                <a:cxn ang="0">
                  <a:pos x="0" y="25"/>
                </a:cxn>
                <a:cxn ang="0">
                  <a:pos x="13" y="15"/>
                </a:cxn>
                <a:cxn ang="0">
                  <a:pos x="20" y="10"/>
                </a:cxn>
                <a:cxn ang="0">
                  <a:pos x="20" y="0"/>
                </a:cxn>
              </a:cxnLst>
              <a:rect l="0" t="0" r="r" b="b"/>
              <a:pathLst>
                <a:path w="26" h="25">
                  <a:moveTo>
                    <a:pt x="20" y="0"/>
                  </a:moveTo>
                  <a:cubicBezTo>
                    <a:pt x="21" y="6"/>
                    <a:pt x="22" y="12"/>
                    <a:pt x="24" y="16"/>
                  </a:cubicBezTo>
                  <a:cubicBezTo>
                    <a:pt x="26" y="19"/>
                    <a:pt x="23" y="18"/>
                    <a:pt x="19" y="17"/>
                  </a:cubicBezTo>
                  <a:cubicBezTo>
                    <a:pt x="14" y="17"/>
                    <a:pt x="6" y="17"/>
                    <a:pt x="0" y="25"/>
                  </a:cubicBezTo>
                  <a:cubicBezTo>
                    <a:pt x="6" y="17"/>
                    <a:pt x="9" y="16"/>
                    <a:pt x="13" y="15"/>
                  </a:cubicBezTo>
                  <a:cubicBezTo>
                    <a:pt x="18" y="14"/>
                    <a:pt x="20" y="15"/>
                    <a:pt x="20" y="10"/>
                  </a:cubicBezTo>
                  <a:cubicBezTo>
                    <a:pt x="19" y="6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52" name="Freeform 1452"/>
            <p:cNvSpPr>
              <a:spLocks/>
            </p:cNvSpPr>
            <p:nvPr/>
          </p:nvSpPr>
          <p:spPr bwMode="auto">
            <a:xfrm>
              <a:off x="4011" y="2712"/>
              <a:ext cx="42" cy="23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17" y="10"/>
                </a:cxn>
                <a:cxn ang="0">
                  <a:pos x="0" y="8"/>
                </a:cxn>
                <a:cxn ang="0">
                  <a:pos x="14" y="6"/>
                </a:cxn>
                <a:cxn ang="0">
                  <a:pos x="21" y="0"/>
                </a:cxn>
              </a:cxnLst>
              <a:rect l="0" t="0" r="r" b="b"/>
              <a:pathLst>
                <a:path w="21" h="11">
                  <a:moveTo>
                    <a:pt x="21" y="0"/>
                  </a:moveTo>
                  <a:cubicBezTo>
                    <a:pt x="19" y="6"/>
                    <a:pt x="21" y="11"/>
                    <a:pt x="17" y="10"/>
                  </a:cubicBezTo>
                  <a:cubicBezTo>
                    <a:pt x="14" y="9"/>
                    <a:pt x="9" y="5"/>
                    <a:pt x="0" y="8"/>
                  </a:cubicBezTo>
                  <a:cubicBezTo>
                    <a:pt x="4" y="5"/>
                    <a:pt x="11" y="4"/>
                    <a:pt x="14" y="6"/>
                  </a:cubicBezTo>
                  <a:cubicBezTo>
                    <a:pt x="17" y="8"/>
                    <a:pt x="18" y="5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53" name="Freeform 1453"/>
            <p:cNvSpPr>
              <a:spLocks/>
            </p:cNvSpPr>
            <p:nvPr/>
          </p:nvSpPr>
          <p:spPr bwMode="auto">
            <a:xfrm>
              <a:off x="3921" y="2842"/>
              <a:ext cx="41" cy="33"/>
            </a:xfrm>
            <a:custGeom>
              <a:avLst/>
              <a:gdLst/>
              <a:ahLst/>
              <a:cxnLst>
                <a:cxn ang="0">
                  <a:pos x="21" y="10"/>
                </a:cxn>
                <a:cxn ang="0">
                  <a:pos x="0" y="0"/>
                </a:cxn>
                <a:cxn ang="0">
                  <a:pos x="21" y="10"/>
                </a:cxn>
              </a:cxnLst>
              <a:rect l="0" t="0" r="r" b="b"/>
              <a:pathLst>
                <a:path w="21" h="16">
                  <a:moveTo>
                    <a:pt x="21" y="10"/>
                  </a:moveTo>
                  <a:cubicBezTo>
                    <a:pt x="12" y="13"/>
                    <a:pt x="2" y="3"/>
                    <a:pt x="0" y="0"/>
                  </a:cubicBezTo>
                  <a:cubicBezTo>
                    <a:pt x="3" y="11"/>
                    <a:pt x="12" y="16"/>
                    <a:pt x="2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54" name="Freeform 1454"/>
            <p:cNvSpPr>
              <a:spLocks/>
            </p:cNvSpPr>
            <p:nvPr/>
          </p:nvSpPr>
          <p:spPr bwMode="auto">
            <a:xfrm>
              <a:off x="3984" y="2829"/>
              <a:ext cx="51" cy="23"/>
            </a:xfrm>
            <a:custGeom>
              <a:avLst/>
              <a:gdLst/>
              <a:ahLst/>
              <a:cxnLst>
                <a:cxn ang="0">
                  <a:pos x="26" y="5"/>
                </a:cxn>
                <a:cxn ang="0">
                  <a:pos x="11" y="2"/>
                </a:cxn>
                <a:cxn ang="0">
                  <a:pos x="5" y="4"/>
                </a:cxn>
                <a:cxn ang="0">
                  <a:pos x="0" y="11"/>
                </a:cxn>
                <a:cxn ang="0">
                  <a:pos x="9" y="6"/>
                </a:cxn>
                <a:cxn ang="0">
                  <a:pos x="26" y="5"/>
                </a:cxn>
              </a:cxnLst>
              <a:rect l="0" t="0" r="r" b="b"/>
              <a:pathLst>
                <a:path w="26" h="11">
                  <a:moveTo>
                    <a:pt x="26" y="5"/>
                  </a:moveTo>
                  <a:cubicBezTo>
                    <a:pt x="20" y="6"/>
                    <a:pt x="14" y="4"/>
                    <a:pt x="11" y="2"/>
                  </a:cubicBezTo>
                  <a:cubicBezTo>
                    <a:pt x="7" y="0"/>
                    <a:pt x="8" y="0"/>
                    <a:pt x="5" y="4"/>
                  </a:cubicBezTo>
                  <a:cubicBezTo>
                    <a:pt x="2" y="8"/>
                    <a:pt x="0" y="11"/>
                    <a:pt x="0" y="11"/>
                  </a:cubicBezTo>
                  <a:cubicBezTo>
                    <a:pt x="5" y="8"/>
                    <a:pt x="5" y="5"/>
                    <a:pt x="9" y="6"/>
                  </a:cubicBezTo>
                  <a:cubicBezTo>
                    <a:pt x="13" y="6"/>
                    <a:pt x="24" y="7"/>
                    <a:pt x="26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55" name="Freeform 1455"/>
            <p:cNvSpPr>
              <a:spLocks/>
            </p:cNvSpPr>
            <p:nvPr/>
          </p:nvSpPr>
          <p:spPr bwMode="auto">
            <a:xfrm>
              <a:off x="4241" y="2599"/>
              <a:ext cx="29" cy="46"/>
            </a:xfrm>
            <a:custGeom>
              <a:avLst/>
              <a:gdLst/>
              <a:ahLst/>
              <a:cxnLst>
                <a:cxn ang="0">
                  <a:pos x="6" y="10"/>
                </a:cxn>
                <a:cxn ang="0">
                  <a:pos x="7" y="22"/>
                </a:cxn>
                <a:cxn ang="0">
                  <a:pos x="3" y="10"/>
                </a:cxn>
                <a:cxn ang="0">
                  <a:pos x="3" y="6"/>
                </a:cxn>
                <a:cxn ang="0">
                  <a:pos x="15" y="0"/>
                </a:cxn>
                <a:cxn ang="0">
                  <a:pos x="6" y="10"/>
                </a:cxn>
              </a:cxnLst>
              <a:rect l="0" t="0" r="r" b="b"/>
              <a:pathLst>
                <a:path w="15" h="22">
                  <a:moveTo>
                    <a:pt x="6" y="10"/>
                  </a:moveTo>
                  <a:cubicBezTo>
                    <a:pt x="7" y="14"/>
                    <a:pt x="8" y="17"/>
                    <a:pt x="7" y="22"/>
                  </a:cubicBezTo>
                  <a:cubicBezTo>
                    <a:pt x="7" y="17"/>
                    <a:pt x="5" y="13"/>
                    <a:pt x="3" y="10"/>
                  </a:cubicBezTo>
                  <a:cubicBezTo>
                    <a:pt x="2" y="7"/>
                    <a:pt x="0" y="6"/>
                    <a:pt x="3" y="6"/>
                  </a:cubicBezTo>
                  <a:cubicBezTo>
                    <a:pt x="6" y="6"/>
                    <a:pt x="11" y="5"/>
                    <a:pt x="15" y="0"/>
                  </a:cubicBezTo>
                  <a:cubicBezTo>
                    <a:pt x="14" y="4"/>
                    <a:pt x="6" y="7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56" name="Freeform 1456"/>
            <p:cNvSpPr>
              <a:spLocks/>
            </p:cNvSpPr>
            <p:nvPr/>
          </p:nvSpPr>
          <p:spPr bwMode="auto">
            <a:xfrm>
              <a:off x="4160" y="2708"/>
              <a:ext cx="57" cy="52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5" y="6"/>
                </a:cxn>
                <a:cxn ang="0">
                  <a:pos x="2" y="11"/>
                </a:cxn>
                <a:cxn ang="0">
                  <a:pos x="3" y="25"/>
                </a:cxn>
                <a:cxn ang="0">
                  <a:pos x="5" y="11"/>
                </a:cxn>
                <a:cxn ang="0">
                  <a:pos x="29" y="0"/>
                </a:cxn>
              </a:cxnLst>
              <a:rect l="0" t="0" r="r" b="b"/>
              <a:pathLst>
                <a:path w="29" h="25">
                  <a:moveTo>
                    <a:pt x="29" y="0"/>
                  </a:moveTo>
                  <a:cubicBezTo>
                    <a:pt x="22" y="5"/>
                    <a:pt x="10" y="7"/>
                    <a:pt x="5" y="6"/>
                  </a:cubicBezTo>
                  <a:cubicBezTo>
                    <a:pt x="0" y="4"/>
                    <a:pt x="2" y="7"/>
                    <a:pt x="2" y="11"/>
                  </a:cubicBezTo>
                  <a:cubicBezTo>
                    <a:pt x="3" y="16"/>
                    <a:pt x="3" y="20"/>
                    <a:pt x="3" y="25"/>
                  </a:cubicBezTo>
                  <a:cubicBezTo>
                    <a:pt x="6" y="20"/>
                    <a:pt x="5" y="14"/>
                    <a:pt x="5" y="11"/>
                  </a:cubicBezTo>
                  <a:cubicBezTo>
                    <a:pt x="5" y="8"/>
                    <a:pt x="23" y="9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57" name="Freeform 1457"/>
            <p:cNvSpPr>
              <a:spLocks/>
            </p:cNvSpPr>
            <p:nvPr/>
          </p:nvSpPr>
          <p:spPr bwMode="auto">
            <a:xfrm>
              <a:off x="4062" y="2798"/>
              <a:ext cx="63" cy="25"/>
            </a:xfrm>
            <a:custGeom>
              <a:avLst/>
              <a:gdLst/>
              <a:ahLst/>
              <a:cxnLst>
                <a:cxn ang="0">
                  <a:pos x="32" y="3"/>
                </a:cxn>
                <a:cxn ang="0">
                  <a:pos x="12" y="2"/>
                </a:cxn>
                <a:cxn ang="0">
                  <a:pos x="5" y="6"/>
                </a:cxn>
                <a:cxn ang="0">
                  <a:pos x="0" y="12"/>
                </a:cxn>
                <a:cxn ang="0">
                  <a:pos x="10" y="6"/>
                </a:cxn>
                <a:cxn ang="0">
                  <a:pos x="32" y="3"/>
                </a:cxn>
              </a:cxnLst>
              <a:rect l="0" t="0" r="r" b="b"/>
              <a:pathLst>
                <a:path w="32" h="12">
                  <a:moveTo>
                    <a:pt x="32" y="3"/>
                  </a:moveTo>
                  <a:cubicBezTo>
                    <a:pt x="27" y="5"/>
                    <a:pt x="16" y="3"/>
                    <a:pt x="12" y="2"/>
                  </a:cubicBezTo>
                  <a:cubicBezTo>
                    <a:pt x="8" y="0"/>
                    <a:pt x="7" y="2"/>
                    <a:pt x="5" y="6"/>
                  </a:cubicBezTo>
                  <a:cubicBezTo>
                    <a:pt x="3" y="9"/>
                    <a:pt x="1" y="11"/>
                    <a:pt x="0" y="12"/>
                  </a:cubicBezTo>
                  <a:cubicBezTo>
                    <a:pt x="5" y="10"/>
                    <a:pt x="7" y="7"/>
                    <a:pt x="10" y="6"/>
                  </a:cubicBezTo>
                  <a:cubicBezTo>
                    <a:pt x="13" y="4"/>
                    <a:pt x="28" y="7"/>
                    <a:pt x="32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58" name="Freeform 1458"/>
            <p:cNvSpPr>
              <a:spLocks/>
            </p:cNvSpPr>
            <p:nvPr/>
          </p:nvSpPr>
          <p:spPr bwMode="auto">
            <a:xfrm>
              <a:off x="3629" y="1420"/>
              <a:ext cx="116" cy="107"/>
            </a:xfrm>
            <a:custGeom>
              <a:avLst/>
              <a:gdLst/>
              <a:ahLst/>
              <a:cxnLst>
                <a:cxn ang="0">
                  <a:pos x="39" y="7"/>
                </a:cxn>
                <a:cxn ang="0">
                  <a:pos x="51" y="24"/>
                </a:cxn>
                <a:cxn ang="0">
                  <a:pos x="39" y="49"/>
                </a:cxn>
                <a:cxn ang="0">
                  <a:pos x="17" y="50"/>
                </a:cxn>
                <a:cxn ang="0">
                  <a:pos x="7" y="40"/>
                </a:cxn>
                <a:cxn ang="0">
                  <a:pos x="8" y="15"/>
                </a:cxn>
                <a:cxn ang="0">
                  <a:pos x="39" y="7"/>
                </a:cxn>
              </a:cxnLst>
              <a:rect l="0" t="0" r="r" b="b"/>
              <a:pathLst>
                <a:path w="59" h="51">
                  <a:moveTo>
                    <a:pt x="39" y="7"/>
                  </a:moveTo>
                  <a:cubicBezTo>
                    <a:pt x="45" y="14"/>
                    <a:pt x="49" y="19"/>
                    <a:pt x="51" y="24"/>
                  </a:cubicBezTo>
                  <a:cubicBezTo>
                    <a:pt x="59" y="39"/>
                    <a:pt x="47" y="47"/>
                    <a:pt x="39" y="49"/>
                  </a:cubicBezTo>
                  <a:cubicBezTo>
                    <a:pt x="33" y="50"/>
                    <a:pt x="22" y="51"/>
                    <a:pt x="17" y="50"/>
                  </a:cubicBezTo>
                  <a:cubicBezTo>
                    <a:pt x="12" y="48"/>
                    <a:pt x="11" y="48"/>
                    <a:pt x="7" y="40"/>
                  </a:cubicBezTo>
                  <a:cubicBezTo>
                    <a:pt x="4" y="32"/>
                    <a:pt x="0" y="24"/>
                    <a:pt x="8" y="15"/>
                  </a:cubicBezTo>
                  <a:cubicBezTo>
                    <a:pt x="12" y="10"/>
                    <a:pt x="30" y="0"/>
                    <a:pt x="39" y="7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59" name="Freeform 1459"/>
            <p:cNvSpPr>
              <a:spLocks/>
            </p:cNvSpPr>
            <p:nvPr/>
          </p:nvSpPr>
          <p:spPr bwMode="auto">
            <a:xfrm>
              <a:off x="3519" y="2426"/>
              <a:ext cx="159" cy="175"/>
            </a:xfrm>
            <a:custGeom>
              <a:avLst/>
              <a:gdLst/>
              <a:ahLst/>
              <a:cxnLst>
                <a:cxn ang="0">
                  <a:pos x="61" y="73"/>
                </a:cxn>
                <a:cxn ang="0">
                  <a:pos x="29" y="82"/>
                </a:cxn>
                <a:cxn ang="0">
                  <a:pos x="7" y="59"/>
                </a:cxn>
                <a:cxn ang="0">
                  <a:pos x="4" y="24"/>
                </a:cxn>
                <a:cxn ang="0">
                  <a:pos x="20" y="7"/>
                </a:cxn>
                <a:cxn ang="0">
                  <a:pos x="61" y="10"/>
                </a:cxn>
                <a:cxn ang="0">
                  <a:pos x="77" y="52"/>
                </a:cxn>
                <a:cxn ang="0">
                  <a:pos x="61" y="73"/>
                </a:cxn>
              </a:cxnLst>
              <a:rect l="0" t="0" r="r" b="b"/>
              <a:pathLst>
                <a:path w="81" h="84">
                  <a:moveTo>
                    <a:pt x="61" y="73"/>
                  </a:moveTo>
                  <a:cubicBezTo>
                    <a:pt x="50" y="82"/>
                    <a:pt x="35" y="84"/>
                    <a:pt x="29" y="82"/>
                  </a:cubicBezTo>
                  <a:cubicBezTo>
                    <a:pt x="23" y="80"/>
                    <a:pt x="9" y="65"/>
                    <a:pt x="7" y="59"/>
                  </a:cubicBezTo>
                  <a:cubicBezTo>
                    <a:pt x="4" y="49"/>
                    <a:pt x="0" y="34"/>
                    <a:pt x="4" y="24"/>
                  </a:cubicBezTo>
                  <a:cubicBezTo>
                    <a:pt x="8" y="17"/>
                    <a:pt x="14" y="11"/>
                    <a:pt x="20" y="7"/>
                  </a:cubicBezTo>
                  <a:cubicBezTo>
                    <a:pt x="27" y="0"/>
                    <a:pt x="54" y="5"/>
                    <a:pt x="61" y="10"/>
                  </a:cubicBezTo>
                  <a:cubicBezTo>
                    <a:pt x="67" y="14"/>
                    <a:pt x="81" y="34"/>
                    <a:pt x="77" y="52"/>
                  </a:cubicBezTo>
                  <a:cubicBezTo>
                    <a:pt x="75" y="58"/>
                    <a:pt x="74" y="64"/>
                    <a:pt x="61" y="73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60" name="Freeform 1460"/>
            <p:cNvSpPr>
              <a:spLocks/>
            </p:cNvSpPr>
            <p:nvPr/>
          </p:nvSpPr>
          <p:spPr bwMode="auto">
            <a:xfrm>
              <a:off x="3668" y="2681"/>
              <a:ext cx="104" cy="115"/>
            </a:xfrm>
            <a:custGeom>
              <a:avLst/>
              <a:gdLst/>
              <a:ahLst/>
              <a:cxnLst>
                <a:cxn ang="0">
                  <a:pos x="2" y="39"/>
                </a:cxn>
                <a:cxn ang="0">
                  <a:pos x="11" y="6"/>
                </a:cxn>
                <a:cxn ang="0">
                  <a:pos x="40" y="5"/>
                </a:cxn>
                <a:cxn ang="0">
                  <a:pos x="47" y="40"/>
                </a:cxn>
                <a:cxn ang="0">
                  <a:pos x="17" y="52"/>
                </a:cxn>
                <a:cxn ang="0">
                  <a:pos x="2" y="39"/>
                </a:cxn>
              </a:cxnLst>
              <a:rect l="0" t="0" r="r" b="b"/>
              <a:pathLst>
                <a:path w="53" h="55">
                  <a:moveTo>
                    <a:pt x="2" y="39"/>
                  </a:moveTo>
                  <a:cubicBezTo>
                    <a:pt x="0" y="29"/>
                    <a:pt x="5" y="9"/>
                    <a:pt x="11" y="6"/>
                  </a:cubicBezTo>
                  <a:cubicBezTo>
                    <a:pt x="16" y="4"/>
                    <a:pt x="35" y="0"/>
                    <a:pt x="40" y="5"/>
                  </a:cubicBezTo>
                  <a:cubicBezTo>
                    <a:pt x="47" y="11"/>
                    <a:pt x="53" y="28"/>
                    <a:pt x="47" y="40"/>
                  </a:cubicBezTo>
                  <a:cubicBezTo>
                    <a:pt x="39" y="55"/>
                    <a:pt x="22" y="54"/>
                    <a:pt x="17" y="52"/>
                  </a:cubicBezTo>
                  <a:cubicBezTo>
                    <a:pt x="9" y="50"/>
                    <a:pt x="3" y="43"/>
                    <a:pt x="2" y="39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61" name="Freeform 1461"/>
            <p:cNvSpPr>
              <a:spLocks/>
            </p:cNvSpPr>
            <p:nvPr/>
          </p:nvSpPr>
          <p:spPr bwMode="auto">
            <a:xfrm>
              <a:off x="3751" y="2739"/>
              <a:ext cx="84" cy="90"/>
            </a:xfrm>
            <a:custGeom>
              <a:avLst/>
              <a:gdLst/>
              <a:ahLst/>
              <a:cxnLst>
                <a:cxn ang="0">
                  <a:pos x="40" y="9"/>
                </a:cxn>
                <a:cxn ang="0">
                  <a:pos x="42" y="33"/>
                </a:cxn>
                <a:cxn ang="0">
                  <a:pos x="17" y="39"/>
                </a:cxn>
                <a:cxn ang="0">
                  <a:pos x="4" y="14"/>
                </a:cxn>
                <a:cxn ang="0">
                  <a:pos x="26" y="0"/>
                </a:cxn>
                <a:cxn ang="0">
                  <a:pos x="40" y="9"/>
                </a:cxn>
              </a:cxnLst>
              <a:rect l="0" t="0" r="r" b="b"/>
              <a:pathLst>
                <a:path w="43" h="43">
                  <a:moveTo>
                    <a:pt x="40" y="9"/>
                  </a:moveTo>
                  <a:cubicBezTo>
                    <a:pt x="42" y="17"/>
                    <a:pt x="43" y="27"/>
                    <a:pt x="42" y="33"/>
                  </a:cubicBezTo>
                  <a:cubicBezTo>
                    <a:pt x="35" y="41"/>
                    <a:pt x="25" y="43"/>
                    <a:pt x="17" y="39"/>
                  </a:cubicBezTo>
                  <a:cubicBezTo>
                    <a:pt x="9" y="35"/>
                    <a:pt x="0" y="27"/>
                    <a:pt x="4" y="14"/>
                  </a:cubicBezTo>
                  <a:cubicBezTo>
                    <a:pt x="5" y="10"/>
                    <a:pt x="21" y="1"/>
                    <a:pt x="26" y="0"/>
                  </a:cubicBezTo>
                  <a:cubicBezTo>
                    <a:pt x="32" y="0"/>
                    <a:pt x="39" y="3"/>
                    <a:pt x="40" y="9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62" name="Freeform 1462"/>
            <p:cNvSpPr>
              <a:spLocks/>
            </p:cNvSpPr>
            <p:nvPr/>
          </p:nvSpPr>
          <p:spPr bwMode="auto">
            <a:xfrm>
              <a:off x="3831" y="2760"/>
              <a:ext cx="80" cy="94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3" y="19"/>
                </a:cxn>
                <a:cxn ang="0">
                  <a:pos x="26" y="2"/>
                </a:cxn>
                <a:cxn ang="0">
                  <a:pos x="41" y="24"/>
                </a:cxn>
                <a:cxn ang="0">
                  <a:pos x="16" y="42"/>
                </a:cxn>
              </a:cxnLst>
              <a:rect l="0" t="0" r="r" b="b"/>
              <a:pathLst>
                <a:path w="41" h="45">
                  <a:moveTo>
                    <a:pt x="16" y="42"/>
                  </a:moveTo>
                  <a:cubicBezTo>
                    <a:pt x="9" y="41"/>
                    <a:pt x="0" y="26"/>
                    <a:pt x="3" y="19"/>
                  </a:cubicBezTo>
                  <a:cubicBezTo>
                    <a:pt x="6" y="13"/>
                    <a:pt x="14" y="0"/>
                    <a:pt x="26" y="2"/>
                  </a:cubicBezTo>
                  <a:cubicBezTo>
                    <a:pt x="36" y="3"/>
                    <a:pt x="41" y="19"/>
                    <a:pt x="41" y="24"/>
                  </a:cubicBezTo>
                  <a:cubicBezTo>
                    <a:pt x="41" y="29"/>
                    <a:pt x="24" y="45"/>
                    <a:pt x="16" y="42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63" name="Freeform 1463"/>
            <p:cNvSpPr>
              <a:spLocks/>
            </p:cNvSpPr>
            <p:nvPr/>
          </p:nvSpPr>
          <p:spPr bwMode="auto">
            <a:xfrm>
              <a:off x="3578" y="2584"/>
              <a:ext cx="135" cy="126"/>
            </a:xfrm>
            <a:custGeom>
              <a:avLst/>
              <a:gdLst/>
              <a:ahLst/>
              <a:cxnLst>
                <a:cxn ang="0">
                  <a:pos x="30" y="58"/>
                </a:cxn>
                <a:cxn ang="0">
                  <a:pos x="4" y="36"/>
                </a:cxn>
                <a:cxn ang="0">
                  <a:pos x="18" y="7"/>
                </a:cxn>
                <a:cxn ang="0">
                  <a:pos x="47" y="1"/>
                </a:cxn>
                <a:cxn ang="0">
                  <a:pos x="68" y="28"/>
                </a:cxn>
                <a:cxn ang="0">
                  <a:pos x="53" y="54"/>
                </a:cxn>
                <a:cxn ang="0">
                  <a:pos x="30" y="58"/>
                </a:cxn>
              </a:cxnLst>
              <a:rect l="0" t="0" r="r" b="b"/>
              <a:pathLst>
                <a:path w="69" h="60">
                  <a:moveTo>
                    <a:pt x="30" y="58"/>
                  </a:moveTo>
                  <a:cubicBezTo>
                    <a:pt x="21" y="56"/>
                    <a:pt x="8" y="48"/>
                    <a:pt x="4" y="36"/>
                  </a:cubicBezTo>
                  <a:cubicBezTo>
                    <a:pt x="0" y="23"/>
                    <a:pt x="12" y="11"/>
                    <a:pt x="18" y="7"/>
                  </a:cubicBezTo>
                  <a:cubicBezTo>
                    <a:pt x="26" y="1"/>
                    <a:pt x="42" y="1"/>
                    <a:pt x="47" y="1"/>
                  </a:cubicBezTo>
                  <a:cubicBezTo>
                    <a:pt x="59" y="0"/>
                    <a:pt x="69" y="18"/>
                    <a:pt x="68" y="28"/>
                  </a:cubicBezTo>
                  <a:cubicBezTo>
                    <a:pt x="66" y="38"/>
                    <a:pt x="58" y="50"/>
                    <a:pt x="53" y="54"/>
                  </a:cubicBezTo>
                  <a:cubicBezTo>
                    <a:pt x="48" y="57"/>
                    <a:pt x="39" y="60"/>
                    <a:pt x="30" y="58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64" name="Freeform 1464"/>
            <p:cNvSpPr>
              <a:spLocks/>
            </p:cNvSpPr>
            <p:nvPr/>
          </p:nvSpPr>
          <p:spPr bwMode="auto">
            <a:xfrm>
              <a:off x="3492" y="1612"/>
              <a:ext cx="141" cy="182"/>
            </a:xfrm>
            <a:custGeom>
              <a:avLst/>
              <a:gdLst/>
              <a:ahLst/>
              <a:cxnLst>
                <a:cxn ang="0">
                  <a:pos x="27" y="6"/>
                </a:cxn>
                <a:cxn ang="0">
                  <a:pos x="2" y="36"/>
                </a:cxn>
                <a:cxn ang="0">
                  <a:pos x="3" y="67"/>
                </a:cxn>
                <a:cxn ang="0">
                  <a:pos x="27" y="79"/>
                </a:cxn>
                <a:cxn ang="0">
                  <a:pos x="59" y="74"/>
                </a:cxn>
                <a:cxn ang="0">
                  <a:pos x="71" y="47"/>
                </a:cxn>
                <a:cxn ang="0">
                  <a:pos x="63" y="21"/>
                </a:cxn>
                <a:cxn ang="0">
                  <a:pos x="27" y="6"/>
                </a:cxn>
              </a:cxnLst>
              <a:rect l="0" t="0" r="r" b="b"/>
              <a:pathLst>
                <a:path w="72" h="87">
                  <a:moveTo>
                    <a:pt x="27" y="6"/>
                  </a:moveTo>
                  <a:cubicBezTo>
                    <a:pt x="16" y="12"/>
                    <a:pt x="2" y="17"/>
                    <a:pt x="2" y="36"/>
                  </a:cubicBezTo>
                  <a:cubicBezTo>
                    <a:pt x="2" y="55"/>
                    <a:pt x="0" y="60"/>
                    <a:pt x="3" y="67"/>
                  </a:cubicBezTo>
                  <a:cubicBezTo>
                    <a:pt x="6" y="75"/>
                    <a:pt x="13" y="70"/>
                    <a:pt x="27" y="79"/>
                  </a:cubicBezTo>
                  <a:cubicBezTo>
                    <a:pt x="42" y="87"/>
                    <a:pt x="52" y="81"/>
                    <a:pt x="59" y="74"/>
                  </a:cubicBezTo>
                  <a:cubicBezTo>
                    <a:pt x="63" y="71"/>
                    <a:pt x="69" y="58"/>
                    <a:pt x="71" y="47"/>
                  </a:cubicBezTo>
                  <a:cubicBezTo>
                    <a:pt x="72" y="36"/>
                    <a:pt x="68" y="26"/>
                    <a:pt x="63" y="21"/>
                  </a:cubicBezTo>
                  <a:cubicBezTo>
                    <a:pt x="53" y="11"/>
                    <a:pt x="44" y="0"/>
                    <a:pt x="27" y="6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65" name="Freeform 1465"/>
            <p:cNvSpPr>
              <a:spLocks/>
            </p:cNvSpPr>
            <p:nvPr/>
          </p:nvSpPr>
          <p:spPr bwMode="auto">
            <a:xfrm>
              <a:off x="3555" y="1506"/>
              <a:ext cx="143" cy="129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51"/>
                </a:cxn>
                <a:cxn ang="0">
                  <a:pos x="37" y="60"/>
                </a:cxn>
                <a:cxn ang="0">
                  <a:pos x="66" y="48"/>
                </a:cxn>
                <a:cxn ang="0">
                  <a:pos x="46" y="4"/>
                </a:cxn>
                <a:cxn ang="0">
                  <a:pos x="8" y="14"/>
                </a:cxn>
              </a:cxnLst>
              <a:rect l="0" t="0" r="r" b="b"/>
              <a:pathLst>
                <a:path w="73" h="62">
                  <a:moveTo>
                    <a:pt x="8" y="14"/>
                  </a:moveTo>
                  <a:cubicBezTo>
                    <a:pt x="0" y="27"/>
                    <a:pt x="2" y="45"/>
                    <a:pt x="8" y="51"/>
                  </a:cubicBezTo>
                  <a:cubicBezTo>
                    <a:pt x="16" y="59"/>
                    <a:pt x="24" y="58"/>
                    <a:pt x="37" y="60"/>
                  </a:cubicBezTo>
                  <a:cubicBezTo>
                    <a:pt x="49" y="62"/>
                    <a:pt x="58" y="62"/>
                    <a:pt x="66" y="48"/>
                  </a:cubicBezTo>
                  <a:cubicBezTo>
                    <a:pt x="73" y="35"/>
                    <a:pt x="51" y="8"/>
                    <a:pt x="46" y="4"/>
                  </a:cubicBezTo>
                  <a:cubicBezTo>
                    <a:pt x="41" y="0"/>
                    <a:pt x="16" y="2"/>
                    <a:pt x="8" y="14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66" name="Freeform 1466"/>
            <p:cNvSpPr>
              <a:spLocks/>
            </p:cNvSpPr>
            <p:nvPr/>
          </p:nvSpPr>
          <p:spPr bwMode="auto">
            <a:xfrm>
              <a:off x="3582" y="1547"/>
              <a:ext cx="43" cy="5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4" y="25"/>
                </a:cxn>
                <a:cxn ang="0">
                  <a:pos x="17" y="2"/>
                </a:cxn>
              </a:cxnLst>
              <a:rect l="0" t="0" r="r" b="b"/>
              <a:pathLst>
                <a:path w="22" h="25">
                  <a:moveTo>
                    <a:pt x="11" y="0"/>
                  </a:moveTo>
                  <a:cubicBezTo>
                    <a:pt x="0" y="2"/>
                    <a:pt x="0" y="16"/>
                    <a:pt x="4" y="25"/>
                  </a:cubicBezTo>
                  <a:cubicBezTo>
                    <a:pt x="13" y="20"/>
                    <a:pt x="22" y="14"/>
                    <a:pt x="17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67" name="Freeform 1467"/>
            <p:cNvSpPr>
              <a:spLocks/>
            </p:cNvSpPr>
            <p:nvPr/>
          </p:nvSpPr>
          <p:spPr bwMode="auto">
            <a:xfrm>
              <a:off x="3659" y="1455"/>
              <a:ext cx="56" cy="42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3" y="20"/>
                </a:cxn>
                <a:cxn ang="0">
                  <a:pos x="11" y="17"/>
                </a:cxn>
                <a:cxn ang="0">
                  <a:pos x="20" y="17"/>
                </a:cxn>
                <a:cxn ang="0">
                  <a:pos x="17" y="1"/>
                </a:cxn>
              </a:cxnLst>
              <a:rect l="0" t="0" r="r" b="b"/>
              <a:pathLst>
                <a:path w="29" h="20">
                  <a:moveTo>
                    <a:pt x="11" y="0"/>
                  </a:moveTo>
                  <a:cubicBezTo>
                    <a:pt x="2" y="3"/>
                    <a:pt x="0" y="12"/>
                    <a:pt x="3" y="20"/>
                  </a:cubicBezTo>
                  <a:cubicBezTo>
                    <a:pt x="6" y="19"/>
                    <a:pt x="8" y="17"/>
                    <a:pt x="11" y="17"/>
                  </a:cubicBezTo>
                  <a:cubicBezTo>
                    <a:pt x="13" y="16"/>
                    <a:pt x="18" y="18"/>
                    <a:pt x="20" y="17"/>
                  </a:cubicBezTo>
                  <a:cubicBezTo>
                    <a:pt x="29" y="13"/>
                    <a:pt x="18" y="5"/>
                    <a:pt x="17" y="1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68" name="Freeform 1468"/>
            <p:cNvSpPr>
              <a:spLocks/>
            </p:cNvSpPr>
            <p:nvPr/>
          </p:nvSpPr>
          <p:spPr bwMode="auto">
            <a:xfrm>
              <a:off x="3521" y="1675"/>
              <a:ext cx="36" cy="63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8" y="28"/>
                </a:cxn>
                <a:cxn ang="0">
                  <a:pos x="18" y="12"/>
                </a:cxn>
                <a:cxn ang="0">
                  <a:pos x="13" y="0"/>
                </a:cxn>
              </a:cxnLst>
              <a:rect l="0" t="0" r="r" b="b"/>
              <a:pathLst>
                <a:path w="18" h="30">
                  <a:moveTo>
                    <a:pt x="8" y="1"/>
                  </a:moveTo>
                  <a:cubicBezTo>
                    <a:pt x="3" y="5"/>
                    <a:pt x="0" y="30"/>
                    <a:pt x="8" y="28"/>
                  </a:cubicBezTo>
                  <a:cubicBezTo>
                    <a:pt x="10" y="27"/>
                    <a:pt x="17" y="14"/>
                    <a:pt x="18" y="12"/>
                  </a:cubicBezTo>
                  <a:cubicBezTo>
                    <a:pt x="18" y="8"/>
                    <a:pt x="17" y="1"/>
                    <a:pt x="13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69" name="Freeform 1469"/>
            <p:cNvSpPr>
              <a:spLocks/>
            </p:cNvSpPr>
            <p:nvPr/>
          </p:nvSpPr>
          <p:spPr bwMode="auto">
            <a:xfrm>
              <a:off x="3568" y="1654"/>
              <a:ext cx="30" cy="2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9" y="11"/>
                </a:cxn>
                <a:cxn ang="0">
                  <a:pos x="1" y="2"/>
                </a:cxn>
              </a:cxnLst>
              <a:rect l="0" t="0" r="r" b="b"/>
              <a:pathLst>
                <a:path w="15" h="14">
                  <a:moveTo>
                    <a:pt x="0" y="4"/>
                  </a:moveTo>
                  <a:cubicBezTo>
                    <a:pt x="3" y="8"/>
                    <a:pt x="3" y="14"/>
                    <a:pt x="9" y="11"/>
                  </a:cubicBezTo>
                  <a:cubicBezTo>
                    <a:pt x="15" y="7"/>
                    <a:pt x="6" y="0"/>
                    <a:pt x="1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70" name="Freeform 1470"/>
            <p:cNvSpPr>
              <a:spLocks/>
            </p:cNvSpPr>
            <p:nvPr/>
          </p:nvSpPr>
          <p:spPr bwMode="auto">
            <a:xfrm>
              <a:off x="3533" y="1736"/>
              <a:ext cx="49" cy="21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" y="3"/>
                </a:cxn>
                <a:cxn ang="0">
                  <a:pos x="17" y="1"/>
                </a:cxn>
              </a:cxnLst>
              <a:rect l="0" t="0" r="r" b="b"/>
              <a:pathLst>
                <a:path w="25" h="10">
                  <a:moveTo>
                    <a:pt x="12" y="0"/>
                  </a:moveTo>
                  <a:cubicBezTo>
                    <a:pt x="9" y="2"/>
                    <a:pt x="5" y="2"/>
                    <a:pt x="1" y="3"/>
                  </a:cubicBezTo>
                  <a:cubicBezTo>
                    <a:pt x="0" y="10"/>
                    <a:pt x="25" y="8"/>
                    <a:pt x="17" y="1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71" name="Freeform 1471"/>
            <p:cNvSpPr>
              <a:spLocks/>
            </p:cNvSpPr>
            <p:nvPr/>
          </p:nvSpPr>
          <p:spPr bwMode="auto">
            <a:xfrm>
              <a:off x="3627" y="1537"/>
              <a:ext cx="22" cy="1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" y="9"/>
                </a:cxn>
                <a:cxn ang="0">
                  <a:pos x="11" y="7"/>
                </a:cxn>
                <a:cxn ang="0">
                  <a:pos x="5" y="0"/>
                </a:cxn>
              </a:cxnLst>
              <a:rect l="0" t="0" r="r" b="b"/>
              <a:pathLst>
                <a:path w="11" h="9">
                  <a:moveTo>
                    <a:pt x="0" y="2"/>
                  </a:moveTo>
                  <a:cubicBezTo>
                    <a:pt x="2" y="4"/>
                    <a:pt x="2" y="8"/>
                    <a:pt x="5" y="9"/>
                  </a:cubicBezTo>
                  <a:cubicBezTo>
                    <a:pt x="6" y="7"/>
                    <a:pt x="9" y="7"/>
                    <a:pt x="11" y="7"/>
                  </a:cubicBezTo>
                  <a:cubicBezTo>
                    <a:pt x="10" y="4"/>
                    <a:pt x="8" y="2"/>
                    <a:pt x="5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72" name="Freeform 1472"/>
            <p:cNvSpPr>
              <a:spLocks/>
            </p:cNvSpPr>
            <p:nvPr/>
          </p:nvSpPr>
          <p:spPr bwMode="auto">
            <a:xfrm>
              <a:off x="3543" y="1681"/>
              <a:ext cx="18" cy="4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20"/>
                </a:cxn>
                <a:cxn ang="0">
                  <a:pos x="4" y="2"/>
                </a:cxn>
              </a:cxnLst>
              <a:rect l="0" t="0" r="r" b="b"/>
              <a:pathLst>
                <a:path w="9" h="20">
                  <a:moveTo>
                    <a:pt x="4" y="0"/>
                  </a:moveTo>
                  <a:cubicBezTo>
                    <a:pt x="9" y="5"/>
                    <a:pt x="7" y="18"/>
                    <a:pt x="0" y="20"/>
                  </a:cubicBezTo>
                  <a:cubicBezTo>
                    <a:pt x="1" y="14"/>
                    <a:pt x="4" y="8"/>
                    <a:pt x="4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73" name="Freeform 1473"/>
            <p:cNvSpPr>
              <a:spLocks/>
            </p:cNvSpPr>
            <p:nvPr/>
          </p:nvSpPr>
          <p:spPr bwMode="auto">
            <a:xfrm>
              <a:off x="3602" y="1552"/>
              <a:ext cx="19" cy="3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18"/>
                </a:cxn>
                <a:cxn ang="0">
                  <a:pos x="0" y="18"/>
                </a:cxn>
                <a:cxn ang="0">
                  <a:pos x="5" y="3"/>
                </a:cxn>
              </a:cxnLst>
              <a:rect l="0" t="0" r="r" b="b"/>
              <a:pathLst>
                <a:path w="10" h="18">
                  <a:moveTo>
                    <a:pt x="6" y="0"/>
                  </a:moveTo>
                  <a:cubicBezTo>
                    <a:pt x="10" y="7"/>
                    <a:pt x="7" y="10"/>
                    <a:pt x="4" y="18"/>
                  </a:cubicBezTo>
                  <a:cubicBezTo>
                    <a:pt x="3" y="17"/>
                    <a:pt x="1" y="17"/>
                    <a:pt x="0" y="18"/>
                  </a:cubicBezTo>
                  <a:cubicBezTo>
                    <a:pt x="2" y="13"/>
                    <a:pt x="4" y="8"/>
                    <a:pt x="5" y="3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74" name="Freeform 1474"/>
            <p:cNvSpPr>
              <a:spLocks/>
            </p:cNvSpPr>
            <p:nvPr/>
          </p:nvSpPr>
          <p:spPr bwMode="auto">
            <a:xfrm>
              <a:off x="3680" y="1470"/>
              <a:ext cx="24" cy="2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10"/>
                </a:cxn>
                <a:cxn ang="0">
                  <a:pos x="8" y="1"/>
                </a:cxn>
              </a:cxnLst>
              <a:rect l="0" t="0" r="r" b="b"/>
              <a:pathLst>
                <a:path w="12" h="10">
                  <a:moveTo>
                    <a:pt x="10" y="0"/>
                  </a:moveTo>
                  <a:cubicBezTo>
                    <a:pt x="10" y="3"/>
                    <a:pt x="12" y="7"/>
                    <a:pt x="10" y="9"/>
                  </a:cubicBezTo>
                  <a:cubicBezTo>
                    <a:pt x="8" y="10"/>
                    <a:pt x="2" y="10"/>
                    <a:pt x="0" y="10"/>
                  </a:cubicBezTo>
                  <a:cubicBezTo>
                    <a:pt x="3" y="8"/>
                    <a:pt x="7" y="5"/>
                    <a:pt x="8" y="1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75" name="Freeform 1475"/>
            <p:cNvSpPr>
              <a:spLocks/>
            </p:cNvSpPr>
            <p:nvPr/>
          </p:nvSpPr>
          <p:spPr bwMode="auto">
            <a:xfrm>
              <a:off x="3566" y="1702"/>
              <a:ext cx="30" cy="2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5" y="13"/>
                </a:cxn>
                <a:cxn ang="0">
                  <a:pos x="14" y="1"/>
                </a:cxn>
              </a:cxnLst>
              <a:rect l="0" t="0" r="r" b="b"/>
              <a:pathLst>
                <a:path w="15" h="14">
                  <a:moveTo>
                    <a:pt x="6" y="0"/>
                  </a:moveTo>
                  <a:cubicBezTo>
                    <a:pt x="2" y="2"/>
                    <a:pt x="0" y="12"/>
                    <a:pt x="5" y="13"/>
                  </a:cubicBezTo>
                  <a:cubicBezTo>
                    <a:pt x="10" y="14"/>
                    <a:pt x="15" y="5"/>
                    <a:pt x="14" y="1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76" name="Freeform 1476"/>
            <p:cNvSpPr>
              <a:spLocks/>
            </p:cNvSpPr>
            <p:nvPr/>
          </p:nvSpPr>
          <p:spPr bwMode="auto">
            <a:xfrm>
              <a:off x="3619" y="1573"/>
              <a:ext cx="26" cy="2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6" y="12"/>
                </a:cxn>
                <a:cxn ang="0">
                  <a:pos x="13" y="3"/>
                </a:cxn>
              </a:cxnLst>
              <a:rect l="0" t="0" r="r" b="b"/>
              <a:pathLst>
                <a:path w="13" h="13">
                  <a:moveTo>
                    <a:pt x="9" y="0"/>
                  </a:moveTo>
                  <a:cubicBezTo>
                    <a:pt x="7" y="2"/>
                    <a:pt x="0" y="11"/>
                    <a:pt x="6" y="12"/>
                  </a:cubicBezTo>
                  <a:cubicBezTo>
                    <a:pt x="10" y="13"/>
                    <a:pt x="13" y="5"/>
                    <a:pt x="13" y="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77" name="Freeform 1477"/>
            <p:cNvSpPr>
              <a:spLocks/>
            </p:cNvSpPr>
            <p:nvPr/>
          </p:nvSpPr>
          <p:spPr bwMode="auto">
            <a:xfrm>
              <a:off x="3492" y="1635"/>
              <a:ext cx="69" cy="46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13" y="22"/>
                </a:cxn>
                <a:cxn ang="0">
                  <a:pos x="23" y="9"/>
                </a:cxn>
                <a:cxn ang="0">
                  <a:pos x="35" y="1"/>
                </a:cxn>
                <a:cxn ang="0">
                  <a:pos x="35" y="0"/>
                </a:cxn>
              </a:cxnLst>
              <a:rect l="0" t="0" r="r" b="b"/>
              <a:pathLst>
                <a:path w="35" h="22">
                  <a:moveTo>
                    <a:pt x="24" y="2"/>
                  </a:moveTo>
                  <a:cubicBezTo>
                    <a:pt x="22" y="3"/>
                    <a:pt x="0" y="19"/>
                    <a:pt x="13" y="22"/>
                  </a:cubicBezTo>
                  <a:cubicBezTo>
                    <a:pt x="16" y="17"/>
                    <a:pt x="18" y="13"/>
                    <a:pt x="23" y="9"/>
                  </a:cubicBezTo>
                  <a:cubicBezTo>
                    <a:pt x="27" y="7"/>
                    <a:pt x="32" y="5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78" name="Freeform 1478"/>
            <p:cNvSpPr>
              <a:spLocks/>
            </p:cNvSpPr>
            <p:nvPr/>
          </p:nvSpPr>
          <p:spPr bwMode="auto">
            <a:xfrm>
              <a:off x="3564" y="2497"/>
              <a:ext cx="49" cy="69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3" y="16"/>
                </a:cxn>
                <a:cxn ang="0">
                  <a:pos x="9" y="25"/>
                </a:cxn>
                <a:cxn ang="0">
                  <a:pos x="14" y="30"/>
                </a:cxn>
                <a:cxn ang="0">
                  <a:pos x="19" y="33"/>
                </a:cxn>
                <a:cxn ang="0">
                  <a:pos x="17" y="25"/>
                </a:cxn>
                <a:cxn ang="0">
                  <a:pos x="17" y="12"/>
                </a:cxn>
                <a:cxn ang="0">
                  <a:pos x="24" y="14"/>
                </a:cxn>
                <a:cxn ang="0">
                  <a:pos x="17" y="3"/>
                </a:cxn>
              </a:cxnLst>
              <a:rect l="0" t="0" r="r" b="b"/>
              <a:pathLst>
                <a:path w="25" h="33">
                  <a:moveTo>
                    <a:pt x="12" y="0"/>
                  </a:moveTo>
                  <a:cubicBezTo>
                    <a:pt x="8" y="3"/>
                    <a:pt x="0" y="11"/>
                    <a:pt x="3" y="16"/>
                  </a:cubicBezTo>
                  <a:cubicBezTo>
                    <a:pt x="4" y="19"/>
                    <a:pt x="7" y="23"/>
                    <a:pt x="9" y="25"/>
                  </a:cubicBezTo>
                  <a:cubicBezTo>
                    <a:pt x="11" y="27"/>
                    <a:pt x="12" y="28"/>
                    <a:pt x="14" y="30"/>
                  </a:cubicBezTo>
                  <a:cubicBezTo>
                    <a:pt x="15" y="31"/>
                    <a:pt x="17" y="33"/>
                    <a:pt x="19" y="33"/>
                  </a:cubicBezTo>
                  <a:cubicBezTo>
                    <a:pt x="22" y="32"/>
                    <a:pt x="18" y="27"/>
                    <a:pt x="17" y="25"/>
                  </a:cubicBezTo>
                  <a:cubicBezTo>
                    <a:pt x="17" y="22"/>
                    <a:pt x="16" y="15"/>
                    <a:pt x="17" y="12"/>
                  </a:cubicBezTo>
                  <a:cubicBezTo>
                    <a:pt x="20" y="9"/>
                    <a:pt x="22" y="12"/>
                    <a:pt x="24" y="14"/>
                  </a:cubicBezTo>
                  <a:cubicBezTo>
                    <a:pt x="25" y="12"/>
                    <a:pt x="20" y="4"/>
                    <a:pt x="17" y="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79" name="Freeform 1479"/>
            <p:cNvSpPr>
              <a:spLocks/>
            </p:cNvSpPr>
            <p:nvPr/>
          </p:nvSpPr>
          <p:spPr bwMode="auto">
            <a:xfrm>
              <a:off x="3592" y="2461"/>
              <a:ext cx="14" cy="2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6"/>
                </a:cxn>
                <a:cxn ang="0">
                  <a:pos x="6" y="11"/>
                </a:cxn>
                <a:cxn ang="0">
                  <a:pos x="5" y="5"/>
                </a:cxn>
                <a:cxn ang="0">
                  <a:pos x="7" y="0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4" y="0"/>
                    <a:pt x="0" y="3"/>
                    <a:pt x="0" y="6"/>
                  </a:cubicBezTo>
                  <a:cubicBezTo>
                    <a:pt x="0" y="7"/>
                    <a:pt x="5" y="11"/>
                    <a:pt x="6" y="11"/>
                  </a:cubicBezTo>
                  <a:cubicBezTo>
                    <a:pt x="6" y="9"/>
                    <a:pt x="5" y="7"/>
                    <a:pt x="5" y="5"/>
                  </a:cubicBezTo>
                  <a:cubicBezTo>
                    <a:pt x="5" y="3"/>
                    <a:pt x="7" y="2"/>
                    <a:pt x="7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80" name="Freeform 1480"/>
            <p:cNvSpPr>
              <a:spLocks/>
            </p:cNvSpPr>
            <p:nvPr/>
          </p:nvSpPr>
          <p:spPr bwMode="auto">
            <a:xfrm>
              <a:off x="3557" y="2465"/>
              <a:ext cx="23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2" y="4"/>
                </a:cxn>
                <a:cxn ang="0">
                  <a:pos x="9" y="9"/>
                </a:cxn>
                <a:cxn ang="0">
                  <a:pos x="9" y="13"/>
                </a:cxn>
                <a:cxn ang="0">
                  <a:pos x="2" y="14"/>
                </a:cxn>
                <a:cxn ang="0">
                  <a:pos x="5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cubicBezTo>
                    <a:pt x="8" y="1"/>
                    <a:pt x="12" y="1"/>
                    <a:pt x="12" y="4"/>
                  </a:cubicBezTo>
                  <a:cubicBezTo>
                    <a:pt x="12" y="6"/>
                    <a:pt x="9" y="7"/>
                    <a:pt x="9" y="9"/>
                  </a:cubicBezTo>
                  <a:cubicBezTo>
                    <a:pt x="8" y="10"/>
                    <a:pt x="9" y="11"/>
                    <a:pt x="9" y="13"/>
                  </a:cubicBezTo>
                  <a:cubicBezTo>
                    <a:pt x="7" y="13"/>
                    <a:pt x="4" y="14"/>
                    <a:pt x="2" y="14"/>
                  </a:cubicBezTo>
                  <a:cubicBezTo>
                    <a:pt x="1" y="11"/>
                    <a:pt x="0" y="0"/>
                    <a:pt x="5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81" name="Freeform 1481"/>
            <p:cNvSpPr>
              <a:spLocks/>
            </p:cNvSpPr>
            <p:nvPr/>
          </p:nvSpPr>
          <p:spPr bwMode="auto">
            <a:xfrm>
              <a:off x="3619" y="2605"/>
              <a:ext cx="38" cy="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" y="5"/>
                </a:cxn>
                <a:cxn ang="0">
                  <a:pos x="6" y="17"/>
                </a:cxn>
                <a:cxn ang="0">
                  <a:pos x="17" y="26"/>
                </a:cxn>
                <a:cxn ang="0">
                  <a:pos x="18" y="22"/>
                </a:cxn>
                <a:cxn ang="0">
                  <a:pos x="17" y="17"/>
                </a:cxn>
                <a:cxn ang="0">
                  <a:pos x="9" y="2"/>
                </a:cxn>
              </a:cxnLst>
              <a:rect l="0" t="0" r="r" b="b"/>
              <a:pathLst>
                <a:path w="19" h="30">
                  <a:moveTo>
                    <a:pt x="7" y="0"/>
                  </a:moveTo>
                  <a:cubicBezTo>
                    <a:pt x="5" y="1"/>
                    <a:pt x="2" y="2"/>
                    <a:pt x="1" y="5"/>
                  </a:cubicBezTo>
                  <a:cubicBezTo>
                    <a:pt x="0" y="9"/>
                    <a:pt x="4" y="14"/>
                    <a:pt x="6" y="17"/>
                  </a:cubicBezTo>
                  <a:cubicBezTo>
                    <a:pt x="8" y="20"/>
                    <a:pt x="13" y="30"/>
                    <a:pt x="17" y="26"/>
                  </a:cubicBezTo>
                  <a:cubicBezTo>
                    <a:pt x="17" y="26"/>
                    <a:pt x="18" y="23"/>
                    <a:pt x="18" y="22"/>
                  </a:cubicBezTo>
                  <a:cubicBezTo>
                    <a:pt x="19" y="21"/>
                    <a:pt x="18" y="20"/>
                    <a:pt x="17" y="17"/>
                  </a:cubicBezTo>
                  <a:cubicBezTo>
                    <a:pt x="15" y="13"/>
                    <a:pt x="13" y="5"/>
                    <a:pt x="9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82" name="Freeform 1482"/>
            <p:cNvSpPr>
              <a:spLocks/>
            </p:cNvSpPr>
            <p:nvPr/>
          </p:nvSpPr>
          <p:spPr bwMode="auto">
            <a:xfrm>
              <a:off x="3700" y="2704"/>
              <a:ext cx="43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16"/>
                </a:cxn>
                <a:cxn ang="0">
                  <a:pos x="22" y="19"/>
                </a:cxn>
                <a:cxn ang="0">
                  <a:pos x="8" y="10"/>
                </a:cxn>
                <a:cxn ang="0">
                  <a:pos x="1" y="0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cubicBezTo>
                    <a:pt x="0" y="6"/>
                    <a:pt x="3" y="13"/>
                    <a:pt x="7" y="16"/>
                  </a:cubicBezTo>
                  <a:cubicBezTo>
                    <a:pt x="10" y="18"/>
                    <a:pt x="19" y="20"/>
                    <a:pt x="22" y="19"/>
                  </a:cubicBezTo>
                  <a:cubicBezTo>
                    <a:pt x="18" y="16"/>
                    <a:pt x="13" y="14"/>
                    <a:pt x="8" y="10"/>
                  </a:cubicBezTo>
                  <a:cubicBezTo>
                    <a:pt x="5" y="8"/>
                    <a:pt x="4" y="3"/>
                    <a:pt x="1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83" name="Freeform 1483"/>
            <p:cNvSpPr>
              <a:spLocks/>
            </p:cNvSpPr>
            <p:nvPr/>
          </p:nvSpPr>
          <p:spPr bwMode="auto">
            <a:xfrm>
              <a:off x="3776" y="2748"/>
              <a:ext cx="45" cy="43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23" y="18"/>
                </a:cxn>
                <a:cxn ang="0">
                  <a:pos x="11" y="10"/>
                </a:cxn>
                <a:cxn ang="0">
                  <a:pos x="15" y="1"/>
                </a:cxn>
                <a:cxn ang="0">
                  <a:pos x="1" y="6"/>
                </a:cxn>
              </a:cxnLst>
              <a:rect l="0" t="0" r="r" b="b"/>
              <a:pathLst>
                <a:path w="23" h="21">
                  <a:moveTo>
                    <a:pt x="0" y="10"/>
                  </a:moveTo>
                  <a:cubicBezTo>
                    <a:pt x="7" y="13"/>
                    <a:pt x="15" y="21"/>
                    <a:pt x="23" y="18"/>
                  </a:cubicBezTo>
                  <a:cubicBezTo>
                    <a:pt x="19" y="17"/>
                    <a:pt x="12" y="14"/>
                    <a:pt x="11" y="10"/>
                  </a:cubicBezTo>
                  <a:cubicBezTo>
                    <a:pt x="10" y="7"/>
                    <a:pt x="14" y="4"/>
                    <a:pt x="15" y="1"/>
                  </a:cubicBezTo>
                  <a:cubicBezTo>
                    <a:pt x="11" y="0"/>
                    <a:pt x="4" y="4"/>
                    <a:pt x="1" y="6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84" name="Freeform 1484"/>
            <p:cNvSpPr>
              <a:spLocks/>
            </p:cNvSpPr>
            <p:nvPr/>
          </p:nvSpPr>
          <p:spPr bwMode="auto">
            <a:xfrm>
              <a:off x="3847" y="2773"/>
              <a:ext cx="41" cy="29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" y="8"/>
                </a:cxn>
                <a:cxn ang="0">
                  <a:pos x="7" y="13"/>
                </a:cxn>
                <a:cxn ang="0">
                  <a:pos x="21" y="14"/>
                </a:cxn>
                <a:cxn ang="0">
                  <a:pos x="16" y="0"/>
                </a:cxn>
              </a:cxnLst>
              <a:rect l="0" t="0" r="r" b="b"/>
              <a:pathLst>
                <a:path w="21" h="14">
                  <a:moveTo>
                    <a:pt x="15" y="0"/>
                  </a:moveTo>
                  <a:cubicBezTo>
                    <a:pt x="11" y="1"/>
                    <a:pt x="3" y="4"/>
                    <a:pt x="1" y="8"/>
                  </a:cubicBezTo>
                  <a:cubicBezTo>
                    <a:pt x="0" y="12"/>
                    <a:pt x="4" y="13"/>
                    <a:pt x="7" y="13"/>
                  </a:cubicBezTo>
                  <a:cubicBezTo>
                    <a:pt x="12" y="13"/>
                    <a:pt x="16" y="14"/>
                    <a:pt x="21" y="14"/>
                  </a:cubicBezTo>
                  <a:cubicBezTo>
                    <a:pt x="15" y="11"/>
                    <a:pt x="12" y="6"/>
                    <a:pt x="16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85" name="Freeform 1485"/>
            <p:cNvSpPr>
              <a:spLocks/>
            </p:cNvSpPr>
            <p:nvPr/>
          </p:nvSpPr>
          <p:spPr bwMode="auto">
            <a:xfrm>
              <a:off x="3790" y="2798"/>
              <a:ext cx="29" cy="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5" y="3"/>
                </a:cxn>
                <a:cxn ang="0">
                  <a:pos x="0" y="8"/>
                </a:cxn>
              </a:cxnLst>
              <a:rect l="0" t="0" r="r" b="b"/>
              <a:pathLst>
                <a:path w="15" h="12">
                  <a:moveTo>
                    <a:pt x="5" y="0"/>
                  </a:moveTo>
                  <a:cubicBezTo>
                    <a:pt x="8" y="0"/>
                    <a:pt x="13" y="1"/>
                    <a:pt x="15" y="3"/>
                  </a:cubicBezTo>
                  <a:cubicBezTo>
                    <a:pt x="13" y="6"/>
                    <a:pt x="2" y="12"/>
                    <a:pt x="0" y="8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86" name="Freeform 1486"/>
            <p:cNvSpPr>
              <a:spLocks/>
            </p:cNvSpPr>
            <p:nvPr/>
          </p:nvSpPr>
          <p:spPr bwMode="auto">
            <a:xfrm>
              <a:off x="3868" y="2819"/>
              <a:ext cx="30" cy="21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5" y="0"/>
                </a:cxn>
                <a:cxn ang="0">
                  <a:pos x="1" y="0"/>
                </a:cxn>
                <a:cxn ang="0">
                  <a:pos x="1" y="8"/>
                </a:cxn>
              </a:cxnLst>
              <a:rect l="0" t="0" r="r" b="b"/>
              <a:pathLst>
                <a:path w="15" h="10">
                  <a:moveTo>
                    <a:pt x="0" y="10"/>
                  </a:moveTo>
                  <a:cubicBezTo>
                    <a:pt x="5" y="9"/>
                    <a:pt x="12" y="4"/>
                    <a:pt x="15" y="0"/>
                  </a:cubicBezTo>
                  <a:cubicBezTo>
                    <a:pt x="10" y="2"/>
                    <a:pt x="6" y="1"/>
                    <a:pt x="1" y="0"/>
                  </a:cubicBezTo>
                  <a:cubicBezTo>
                    <a:pt x="6" y="1"/>
                    <a:pt x="5" y="6"/>
                    <a:pt x="1" y="8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87" name="Freeform 1487"/>
            <p:cNvSpPr>
              <a:spLocks/>
            </p:cNvSpPr>
            <p:nvPr/>
          </p:nvSpPr>
          <p:spPr bwMode="auto">
            <a:xfrm>
              <a:off x="3702" y="2754"/>
              <a:ext cx="45" cy="27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3" y="11"/>
                </a:cxn>
                <a:cxn ang="0">
                  <a:pos x="23" y="4"/>
                </a:cxn>
                <a:cxn ang="0">
                  <a:pos x="16" y="3"/>
                </a:cxn>
                <a:cxn ang="0">
                  <a:pos x="6" y="0"/>
                </a:cxn>
                <a:cxn ang="0">
                  <a:pos x="10" y="4"/>
                </a:cxn>
                <a:cxn ang="0">
                  <a:pos x="4" y="12"/>
                </a:cxn>
              </a:cxnLst>
              <a:rect l="0" t="0" r="r" b="b"/>
              <a:pathLst>
                <a:path w="23" h="13">
                  <a:moveTo>
                    <a:pt x="0" y="11"/>
                  </a:moveTo>
                  <a:cubicBezTo>
                    <a:pt x="4" y="13"/>
                    <a:pt x="9" y="12"/>
                    <a:pt x="13" y="11"/>
                  </a:cubicBezTo>
                  <a:cubicBezTo>
                    <a:pt x="16" y="10"/>
                    <a:pt x="23" y="8"/>
                    <a:pt x="23" y="4"/>
                  </a:cubicBezTo>
                  <a:cubicBezTo>
                    <a:pt x="22" y="1"/>
                    <a:pt x="18" y="3"/>
                    <a:pt x="16" y="3"/>
                  </a:cubicBezTo>
                  <a:cubicBezTo>
                    <a:pt x="11" y="4"/>
                    <a:pt x="9" y="2"/>
                    <a:pt x="6" y="0"/>
                  </a:cubicBezTo>
                  <a:cubicBezTo>
                    <a:pt x="7" y="1"/>
                    <a:pt x="10" y="2"/>
                    <a:pt x="10" y="4"/>
                  </a:cubicBezTo>
                  <a:cubicBezTo>
                    <a:pt x="12" y="8"/>
                    <a:pt x="7" y="10"/>
                    <a:pt x="4" y="1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88" name="Freeform 1488"/>
            <p:cNvSpPr>
              <a:spLocks/>
            </p:cNvSpPr>
            <p:nvPr/>
          </p:nvSpPr>
          <p:spPr bwMode="auto">
            <a:xfrm>
              <a:off x="3608" y="2674"/>
              <a:ext cx="62" cy="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7" y="11"/>
                </a:cxn>
                <a:cxn ang="0">
                  <a:pos x="32" y="6"/>
                </a:cxn>
                <a:cxn ang="0">
                  <a:pos x="13" y="0"/>
                </a:cxn>
                <a:cxn ang="0">
                  <a:pos x="9" y="6"/>
                </a:cxn>
              </a:cxnLst>
              <a:rect l="0" t="0" r="r" b="b"/>
              <a:pathLst>
                <a:path w="32" h="12">
                  <a:moveTo>
                    <a:pt x="0" y="2"/>
                  </a:moveTo>
                  <a:cubicBezTo>
                    <a:pt x="5" y="7"/>
                    <a:pt x="10" y="11"/>
                    <a:pt x="17" y="11"/>
                  </a:cubicBezTo>
                  <a:cubicBezTo>
                    <a:pt x="22" y="12"/>
                    <a:pt x="29" y="11"/>
                    <a:pt x="32" y="6"/>
                  </a:cubicBezTo>
                  <a:cubicBezTo>
                    <a:pt x="24" y="8"/>
                    <a:pt x="19" y="3"/>
                    <a:pt x="13" y="0"/>
                  </a:cubicBezTo>
                  <a:cubicBezTo>
                    <a:pt x="17" y="4"/>
                    <a:pt x="13" y="7"/>
                    <a:pt x="9" y="6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89" name="Freeform 1489"/>
            <p:cNvSpPr>
              <a:spLocks/>
            </p:cNvSpPr>
            <p:nvPr/>
          </p:nvSpPr>
          <p:spPr bwMode="auto">
            <a:xfrm>
              <a:off x="3574" y="2497"/>
              <a:ext cx="30" cy="1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7" y="0"/>
                </a:cxn>
                <a:cxn ang="0">
                  <a:pos x="15" y="9"/>
                </a:cxn>
                <a:cxn ang="0">
                  <a:pos x="3" y="5"/>
                </a:cxn>
              </a:cxnLst>
              <a:rect l="0" t="0" r="r" b="b"/>
              <a:pathLst>
                <a:path w="15" h="9">
                  <a:moveTo>
                    <a:pt x="0" y="6"/>
                  </a:moveTo>
                  <a:cubicBezTo>
                    <a:pt x="2" y="3"/>
                    <a:pt x="3" y="0"/>
                    <a:pt x="7" y="0"/>
                  </a:cubicBezTo>
                  <a:cubicBezTo>
                    <a:pt x="10" y="1"/>
                    <a:pt x="14" y="6"/>
                    <a:pt x="15" y="9"/>
                  </a:cubicBezTo>
                  <a:cubicBezTo>
                    <a:pt x="11" y="8"/>
                    <a:pt x="7" y="1"/>
                    <a:pt x="3" y="5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90" name="Freeform 1490"/>
            <p:cNvSpPr>
              <a:spLocks/>
            </p:cNvSpPr>
            <p:nvPr/>
          </p:nvSpPr>
          <p:spPr bwMode="auto">
            <a:xfrm>
              <a:off x="3637" y="2616"/>
              <a:ext cx="22" cy="4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5" y="19"/>
                </a:cxn>
                <a:cxn ang="0">
                  <a:pos x="0" y="0"/>
                </a:cxn>
              </a:cxnLst>
              <a:rect l="0" t="0" r="r" b="b"/>
              <a:pathLst>
                <a:path w="11" h="19">
                  <a:moveTo>
                    <a:pt x="1" y="0"/>
                  </a:moveTo>
                  <a:cubicBezTo>
                    <a:pt x="4" y="3"/>
                    <a:pt x="11" y="17"/>
                    <a:pt x="5" y="19"/>
                  </a:cubicBezTo>
                  <a:cubicBezTo>
                    <a:pt x="6" y="13"/>
                    <a:pt x="2" y="7"/>
                    <a:pt x="0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91" name="Freeform 1491"/>
            <p:cNvSpPr>
              <a:spLocks/>
            </p:cNvSpPr>
            <p:nvPr/>
          </p:nvSpPr>
          <p:spPr bwMode="auto">
            <a:xfrm>
              <a:off x="3721" y="2758"/>
              <a:ext cx="28" cy="21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13" y="3"/>
                </a:cxn>
                <a:cxn ang="0">
                  <a:pos x="0" y="10"/>
                </a:cxn>
                <a:cxn ang="0">
                  <a:pos x="8" y="2"/>
                </a:cxn>
              </a:cxnLst>
              <a:rect l="0" t="0" r="r" b="b"/>
              <a:pathLst>
                <a:path w="14" h="10">
                  <a:moveTo>
                    <a:pt x="6" y="1"/>
                  </a:moveTo>
                  <a:cubicBezTo>
                    <a:pt x="9" y="1"/>
                    <a:pt x="13" y="0"/>
                    <a:pt x="13" y="3"/>
                  </a:cubicBezTo>
                  <a:cubicBezTo>
                    <a:pt x="14" y="6"/>
                    <a:pt x="2" y="9"/>
                    <a:pt x="0" y="10"/>
                  </a:cubicBezTo>
                  <a:cubicBezTo>
                    <a:pt x="2" y="8"/>
                    <a:pt x="7" y="5"/>
                    <a:pt x="8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92" name="Freeform 1492"/>
            <p:cNvSpPr>
              <a:spLocks/>
            </p:cNvSpPr>
            <p:nvPr/>
          </p:nvSpPr>
          <p:spPr bwMode="auto">
            <a:xfrm>
              <a:off x="3800" y="2800"/>
              <a:ext cx="19" cy="14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0" y="2"/>
                </a:cxn>
                <a:cxn ang="0">
                  <a:pos x="4" y="0"/>
                </a:cxn>
                <a:cxn ang="0">
                  <a:pos x="3" y="4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4" y="7"/>
                    <a:pt x="9" y="6"/>
                    <a:pt x="10" y="2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5" y="1"/>
                    <a:pt x="5" y="3"/>
                    <a:pt x="3" y="4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93" name="Freeform 1493"/>
            <p:cNvSpPr>
              <a:spLocks/>
            </p:cNvSpPr>
            <p:nvPr/>
          </p:nvSpPr>
          <p:spPr bwMode="auto">
            <a:xfrm>
              <a:off x="3882" y="2819"/>
              <a:ext cx="16" cy="14"/>
            </a:xfrm>
            <a:custGeom>
              <a:avLst/>
              <a:gdLst/>
              <a:ahLst/>
              <a:cxnLst>
                <a:cxn ang="0">
                  <a:pos x="1" y="7"/>
                </a:cxn>
                <a:cxn ang="0">
                  <a:pos x="8" y="0"/>
                </a:cxn>
                <a:cxn ang="0">
                  <a:pos x="0" y="1"/>
                </a:cxn>
                <a:cxn ang="0">
                  <a:pos x="1" y="5"/>
                </a:cxn>
              </a:cxnLst>
              <a:rect l="0" t="0" r="r" b="b"/>
              <a:pathLst>
                <a:path w="8" h="7">
                  <a:moveTo>
                    <a:pt x="1" y="7"/>
                  </a:moveTo>
                  <a:cubicBezTo>
                    <a:pt x="4" y="5"/>
                    <a:pt x="6" y="3"/>
                    <a:pt x="8" y="0"/>
                  </a:cubicBezTo>
                  <a:cubicBezTo>
                    <a:pt x="6" y="1"/>
                    <a:pt x="3" y="1"/>
                    <a:pt x="0" y="1"/>
                  </a:cubicBezTo>
                  <a:cubicBezTo>
                    <a:pt x="2" y="1"/>
                    <a:pt x="2" y="3"/>
                    <a:pt x="1" y="5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94" name="Freeform 1494"/>
            <p:cNvSpPr>
              <a:spLocks/>
            </p:cNvSpPr>
            <p:nvPr/>
          </p:nvSpPr>
          <p:spPr bwMode="auto">
            <a:xfrm>
              <a:off x="3619" y="2497"/>
              <a:ext cx="26" cy="4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7" y="20"/>
                </a:cxn>
                <a:cxn ang="0">
                  <a:pos x="11" y="7"/>
                </a:cxn>
                <a:cxn ang="0">
                  <a:pos x="3" y="2"/>
                </a:cxn>
              </a:cxnLst>
              <a:rect l="0" t="0" r="r" b="b"/>
              <a:pathLst>
                <a:path w="13" h="20">
                  <a:moveTo>
                    <a:pt x="0" y="4"/>
                  </a:moveTo>
                  <a:cubicBezTo>
                    <a:pt x="1" y="9"/>
                    <a:pt x="4" y="16"/>
                    <a:pt x="7" y="20"/>
                  </a:cubicBezTo>
                  <a:cubicBezTo>
                    <a:pt x="13" y="18"/>
                    <a:pt x="11" y="12"/>
                    <a:pt x="11" y="7"/>
                  </a:cubicBezTo>
                  <a:cubicBezTo>
                    <a:pt x="11" y="0"/>
                    <a:pt x="8" y="2"/>
                    <a:pt x="3" y="2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95" name="Freeform 1495"/>
            <p:cNvSpPr>
              <a:spLocks/>
            </p:cNvSpPr>
            <p:nvPr/>
          </p:nvSpPr>
          <p:spPr bwMode="auto">
            <a:xfrm>
              <a:off x="3657" y="2607"/>
              <a:ext cx="37" cy="3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0" y="12"/>
                </a:cxn>
                <a:cxn ang="0">
                  <a:pos x="1" y="0"/>
                </a:cxn>
              </a:cxnLst>
              <a:rect l="0" t="0" r="r" b="b"/>
              <a:pathLst>
                <a:path w="19" h="14">
                  <a:moveTo>
                    <a:pt x="0" y="4"/>
                  </a:moveTo>
                  <a:cubicBezTo>
                    <a:pt x="1" y="7"/>
                    <a:pt x="6" y="14"/>
                    <a:pt x="10" y="12"/>
                  </a:cubicBezTo>
                  <a:cubicBezTo>
                    <a:pt x="19" y="8"/>
                    <a:pt x="4" y="1"/>
                    <a:pt x="1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96" name="Freeform 1496"/>
            <p:cNvSpPr>
              <a:spLocks/>
            </p:cNvSpPr>
            <p:nvPr/>
          </p:nvSpPr>
          <p:spPr bwMode="auto">
            <a:xfrm>
              <a:off x="3678" y="2725"/>
              <a:ext cx="16" cy="3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16"/>
                </a:cxn>
                <a:cxn ang="0">
                  <a:pos x="8" y="8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1" y="3"/>
                    <a:pt x="0" y="13"/>
                    <a:pt x="2" y="16"/>
                  </a:cubicBezTo>
                  <a:cubicBezTo>
                    <a:pt x="6" y="15"/>
                    <a:pt x="5" y="10"/>
                    <a:pt x="8" y="8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97" name="Freeform 1497"/>
            <p:cNvSpPr>
              <a:spLocks/>
            </p:cNvSpPr>
            <p:nvPr/>
          </p:nvSpPr>
          <p:spPr bwMode="auto">
            <a:xfrm>
              <a:off x="3766" y="2781"/>
              <a:ext cx="18" cy="2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8" y="10"/>
                </a:cxn>
                <a:cxn ang="0">
                  <a:pos x="9" y="2"/>
                </a:cxn>
              </a:cxnLst>
              <a:rect l="0" t="0" r="r" b="b"/>
              <a:pathLst>
                <a:path w="9" h="10">
                  <a:moveTo>
                    <a:pt x="2" y="0"/>
                  </a:moveTo>
                  <a:cubicBezTo>
                    <a:pt x="0" y="4"/>
                    <a:pt x="3" y="9"/>
                    <a:pt x="8" y="10"/>
                  </a:cubicBezTo>
                  <a:cubicBezTo>
                    <a:pt x="6" y="7"/>
                    <a:pt x="5" y="4"/>
                    <a:pt x="9" y="2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98" name="Freeform 1498"/>
            <p:cNvSpPr>
              <a:spLocks/>
            </p:cNvSpPr>
            <p:nvPr/>
          </p:nvSpPr>
          <p:spPr bwMode="auto">
            <a:xfrm>
              <a:off x="3845" y="2808"/>
              <a:ext cx="14" cy="2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6" y="10"/>
                </a:cxn>
                <a:cxn ang="0">
                  <a:pos x="7" y="3"/>
                </a:cxn>
              </a:cxnLst>
              <a:rect l="0" t="0" r="r" b="b"/>
              <a:pathLst>
                <a:path w="7" h="10">
                  <a:moveTo>
                    <a:pt x="1" y="0"/>
                  </a:moveTo>
                  <a:cubicBezTo>
                    <a:pt x="0" y="3"/>
                    <a:pt x="3" y="9"/>
                    <a:pt x="6" y="10"/>
                  </a:cubicBezTo>
                  <a:cubicBezTo>
                    <a:pt x="6" y="8"/>
                    <a:pt x="5" y="5"/>
                    <a:pt x="7" y="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699" name="Freeform 1499"/>
            <p:cNvSpPr>
              <a:spLocks/>
            </p:cNvSpPr>
            <p:nvPr/>
          </p:nvSpPr>
          <p:spPr bwMode="auto">
            <a:xfrm>
              <a:off x="3588" y="2624"/>
              <a:ext cx="22" cy="3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6" y="15"/>
                </a:cxn>
                <a:cxn ang="0">
                  <a:pos x="11" y="6"/>
                </a:cxn>
              </a:cxnLst>
              <a:rect l="0" t="0" r="r" b="b"/>
              <a:pathLst>
                <a:path w="11" h="15">
                  <a:moveTo>
                    <a:pt x="7" y="0"/>
                  </a:moveTo>
                  <a:cubicBezTo>
                    <a:pt x="5" y="3"/>
                    <a:pt x="0" y="14"/>
                    <a:pt x="6" y="15"/>
                  </a:cubicBezTo>
                  <a:cubicBezTo>
                    <a:pt x="6" y="12"/>
                    <a:pt x="9" y="6"/>
                    <a:pt x="11" y="6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00" name="Freeform 1500"/>
            <p:cNvSpPr>
              <a:spLocks/>
            </p:cNvSpPr>
            <p:nvPr/>
          </p:nvSpPr>
          <p:spPr bwMode="auto">
            <a:xfrm>
              <a:off x="3531" y="2469"/>
              <a:ext cx="18" cy="6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2" y="18"/>
                </a:cxn>
                <a:cxn ang="0">
                  <a:pos x="5" y="31"/>
                </a:cxn>
                <a:cxn ang="0">
                  <a:pos x="6" y="0"/>
                </a:cxn>
              </a:cxnLst>
              <a:rect l="0" t="0" r="r" b="b"/>
              <a:pathLst>
                <a:path w="9" h="31">
                  <a:moveTo>
                    <a:pt x="4" y="3"/>
                  </a:moveTo>
                  <a:cubicBezTo>
                    <a:pt x="0" y="7"/>
                    <a:pt x="2" y="13"/>
                    <a:pt x="2" y="18"/>
                  </a:cubicBezTo>
                  <a:cubicBezTo>
                    <a:pt x="3" y="22"/>
                    <a:pt x="3" y="28"/>
                    <a:pt x="5" y="31"/>
                  </a:cubicBezTo>
                  <a:cubicBezTo>
                    <a:pt x="9" y="21"/>
                    <a:pt x="1" y="9"/>
                    <a:pt x="6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01" name="Freeform 1501"/>
            <p:cNvSpPr>
              <a:spLocks/>
            </p:cNvSpPr>
            <p:nvPr/>
          </p:nvSpPr>
          <p:spPr bwMode="auto">
            <a:xfrm>
              <a:off x="4082" y="1420"/>
              <a:ext cx="116" cy="107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8" y="24"/>
                </a:cxn>
                <a:cxn ang="0">
                  <a:pos x="20" y="49"/>
                </a:cxn>
                <a:cxn ang="0">
                  <a:pos x="42" y="50"/>
                </a:cxn>
                <a:cxn ang="0">
                  <a:pos x="52" y="40"/>
                </a:cxn>
                <a:cxn ang="0">
                  <a:pos x="51" y="15"/>
                </a:cxn>
                <a:cxn ang="0">
                  <a:pos x="20" y="7"/>
                </a:cxn>
              </a:cxnLst>
              <a:rect l="0" t="0" r="r" b="b"/>
              <a:pathLst>
                <a:path w="59" h="51">
                  <a:moveTo>
                    <a:pt x="20" y="7"/>
                  </a:moveTo>
                  <a:cubicBezTo>
                    <a:pt x="14" y="14"/>
                    <a:pt x="10" y="19"/>
                    <a:pt x="8" y="24"/>
                  </a:cubicBezTo>
                  <a:cubicBezTo>
                    <a:pt x="0" y="39"/>
                    <a:pt x="12" y="47"/>
                    <a:pt x="20" y="49"/>
                  </a:cubicBezTo>
                  <a:cubicBezTo>
                    <a:pt x="26" y="50"/>
                    <a:pt x="37" y="51"/>
                    <a:pt x="42" y="50"/>
                  </a:cubicBezTo>
                  <a:cubicBezTo>
                    <a:pt x="47" y="48"/>
                    <a:pt x="48" y="48"/>
                    <a:pt x="52" y="40"/>
                  </a:cubicBezTo>
                  <a:cubicBezTo>
                    <a:pt x="55" y="32"/>
                    <a:pt x="59" y="24"/>
                    <a:pt x="51" y="15"/>
                  </a:cubicBezTo>
                  <a:cubicBezTo>
                    <a:pt x="47" y="10"/>
                    <a:pt x="29" y="0"/>
                    <a:pt x="20" y="7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02" name="Freeform 1502"/>
            <p:cNvSpPr>
              <a:spLocks/>
            </p:cNvSpPr>
            <p:nvPr/>
          </p:nvSpPr>
          <p:spPr bwMode="auto">
            <a:xfrm>
              <a:off x="4149" y="2426"/>
              <a:ext cx="159" cy="175"/>
            </a:xfrm>
            <a:custGeom>
              <a:avLst/>
              <a:gdLst/>
              <a:ahLst/>
              <a:cxnLst>
                <a:cxn ang="0">
                  <a:pos x="20" y="73"/>
                </a:cxn>
                <a:cxn ang="0">
                  <a:pos x="52" y="82"/>
                </a:cxn>
                <a:cxn ang="0">
                  <a:pos x="74" y="59"/>
                </a:cxn>
                <a:cxn ang="0">
                  <a:pos x="77" y="24"/>
                </a:cxn>
                <a:cxn ang="0">
                  <a:pos x="61" y="7"/>
                </a:cxn>
                <a:cxn ang="0">
                  <a:pos x="20" y="10"/>
                </a:cxn>
                <a:cxn ang="0">
                  <a:pos x="4" y="52"/>
                </a:cxn>
                <a:cxn ang="0">
                  <a:pos x="20" y="73"/>
                </a:cxn>
              </a:cxnLst>
              <a:rect l="0" t="0" r="r" b="b"/>
              <a:pathLst>
                <a:path w="81" h="84">
                  <a:moveTo>
                    <a:pt x="20" y="73"/>
                  </a:moveTo>
                  <a:cubicBezTo>
                    <a:pt x="31" y="82"/>
                    <a:pt x="46" y="84"/>
                    <a:pt x="52" y="82"/>
                  </a:cubicBezTo>
                  <a:cubicBezTo>
                    <a:pt x="58" y="80"/>
                    <a:pt x="71" y="65"/>
                    <a:pt x="74" y="59"/>
                  </a:cubicBezTo>
                  <a:cubicBezTo>
                    <a:pt x="77" y="49"/>
                    <a:pt x="81" y="34"/>
                    <a:pt x="77" y="24"/>
                  </a:cubicBezTo>
                  <a:cubicBezTo>
                    <a:pt x="73" y="17"/>
                    <a:pt x="67" y="11"/>
                    <a:pt x="61" y="7"/>
                  </a:cubicBezTo>
                  <a:cubicBezTo>
                    <a:pt x="54" y="0"/>
                    <a:pt x="27" y="5"/>
                    <a:pt x="20" y="10"/>
                  </a:cubicBezTo>
                  <a:cubicBezTo>
                    <a:pt x="14" y="14"/>
                    <a:pt x="0" y="34"/>
                    <a:pt x="4" y="52"/>
                  </a:cubicBezTo>
                  <a:cubicBezTo>
                    <a:pt x="6" y="58"/>
                    <a:pt x="7" y="64"/>
                    <a:pt x="20" y="73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03" name="Freeform 1503"/>
            <p:cNvSpPr>
              <a:spLocks/>
            </p:cNvSpPr>
            <p:nvPr/>
          </p:nvSpPr>
          <p:spPr bwMode="auto">
            <a:xfrm>
              <a:off x="4055" y="2681"/>
              <a:ext cx="104" cy="115"/>
            </a:xfrm>
            <a:custGeom>
              <a:avLst/>
              <a:gdLst/>
              <a:ahLst/>
              <a:cxnLst>
                <a:cxn ang="0">
                  <a:pos x="51" y="39"/>
                </a:cxn>
                <a:cxn ang="0">
                  <a:pos x="42" y="6"/>
                </a:cxn>
                <a:cxn ang="0">
                  <a:pos x="13" y="5"/>
                </a:cxn>
                <a:cxn ang="0">
                  <a:pos x="6" y="40"/>
                </a:cxn>
                <a:cxn ang="0">
                  <a:pos x="36" y="52"/>
                </a:cxn>
                <a:cxn ang="0">
                  <a:pos x="51" y="39"/>
                </a:cxn>
              </a:cxnLst>
              <a:rect l="0" t="0" r="r" b="b"/>
              <a:pathLst>
                <a:path w="53" h="55">
                  <a:moveTo>
                    <a:pt x="51" y="39"/>
                  </a:moveTo>
                  <a:cubicBezTo>
                    <a:pt x="53" y="29"/>
                    <a:pt x="48" y="9"/>
                    <a:pt x="42" y="6"/>
                  </a:cubicBezTo>
                  <a:cubicBezTo>
                    <a:pt x="37" y="4"/>
                    <a:pt x="18" y="0"/>
                    <a:pt x="13" y="5"/>
                  </a:cubicBezTo>
                  <a:cubicBezTo>
                    <a:pt x="6" y="11"/>
                    <a:pt x="0" y="28"/>
                    <a:pt x="6" y="40"/>
                  </a:cubicBezTo>
                  <a:cubicBezTo>
                    <a:pt x="14" y="55"/>
                    <a:pt x="31" y="54"/>
                    <a:pt x="36" y="52"/>
                  </a:cubicBezTo>
                  <a:cubicBezTo>
                    <a:pt x="44" y="50"/>
                    <a:pt x="50" y="43"/>
                    <a:pt x="51" y="39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04" name="Freeform 1504"/>
            <p:cNvSpPr>
              <a:spLocks/>
            </p:cNvSpPr>
            <p:nvPr/>
          </p:nvSpPr>
          <p:spPr bwMode="auto">
            <a:xfrm>
              <a:off x="3992" y="2739"/>
              <a:ext cx="84" cy="90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1" y="33"/>
                </a:cxn>
                <a:cxn ang="0">
                  <a:pos x="26" y="39"/>
                </a:cxn>
                <a:cxn ang="0">
                  <a:pos x="39" y="14"/>
                </a:cxn>
                <a:cxn ang="0">
                  <a:pos x="17" y="0"/>
                </a:cxn>
                <a:cxn ang="0">
                  <a:pos x="3" y="9"/>
                </a:cxn>
              </a:cxnLst>
              <a:rect l="0" t="0" r="r" b="b"/>
              <a:pathLst>
                <a:path w="43" h="43">
                  <a:moveTo>
                    <a:pt x="3" y="9"/>
                  </a:moveTo>
                  <a:cubicBezTo>
                    <a:pt x="1" y="17"/>
                    <a:pt x="0" y="27"/>
                    <a:pt x="1" y="33"/>
                  </a:cubicBezTo>
                  <a:cubicBezTo>
                    <a:pt x="8" y="41"/>
                    <a:pt x="18" y="43"/>
                    <a:pt x="26" y="39"/>
                  </a:cubicBezTo>
                  <a:cubicBezTo>
                    <a:pt x="34" y="35"/>
                    <a:pt x="43" y="27"/>
                    <a:pt x="39" y="14"/>
                  </a:cubicBezTo>
                  <a:cubicBezTo>
                    <a:pt x="38" y="10"/>
                    <a:pt x="22" y="1"/>
                    <a:pt x="17" y="0"/>
                  </a:cubicBezTo>
                  <a:cubicBezTo>
                    <a:pt x="11" y="0"/>
                    <a:pt x="4" y="3"/>
                    <a:pt x="3" y="9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05" name="Freeform 1505"/>
            <p:cNvSpPr>
              <a:spLocks/>
            </p:cNvSpPr>
            <p:nvPr/>
          </p:nvSpPr>
          <p:spPr bwMode="auto">
            <a:xfrm>
              <a:off x="3915" y="2760"/>
              <a:ext cx="81" cy="94"/>
            </a:xfrm>
            <a:custGeom>
              <a:avLst/>
              <a:gdLst/>
              <a:ahLst/>
              <a:cxnLst>
                <a:cxn ang="0">
                  <a:pos x="25" y="42"/>
                </a:cxn>
                <a:cxn ang="0">
                  <a:pos x="38" y="19"/>
                </a:cxn>
                <a:cxn ang="0">
                  <a:pos x="15" y="2"/>
                </a:cxn>
                <a:cxn ang="0">
                  <a:pos x="0" y="24"/>
                </a:cxn>
                <a:cxn ang="0">
                  <a:pos x="25" y="42"/>
                </a:cxn>
              </a:cxnLst>
              <a:rect l="0" t="0" r="r" b="b"/>
              <a:pathLst>
                <a:path w="41" h="45">
                  <a:moveTo>
                    <a:pt x="25" y="42"/>
                  </a:moveTo>
                  <a:cubicBezTo>
                    <a:pt x="32" y="41"/>
                    <a:pt x="41" y="26"/>
                    <a:pt x="38" y="19"/>
                  </a:cubicBezTo>
                  <a:cubicBezTo>
                    <a:pt x="35" y="13"/>
                    <a:pt x="27" y="0"/>
                    <a:pt x="15" y="2"/>
                  </a:cubicBezTo>
                  <a:cubicBezTo>
                    <a:pt x="5" y="3"/>
                    <a:pt x="0" y="19"/>
                    <a:pt x="0" y="24"/>
                  </a:cubicBezTo>
                  <a:cubicBezTo>
                    <a:pt x="0" y="29"/>
                    <a:pt x="17" y="45"/>
                    <a:pt x="25" y="42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06" name="Freeform 1506"/>
            <p:cNvSpPr>
              <a:spLocks/>
            </p:cNvSpPr>
            <p:nvPr/>
          </p:nvSpPr>
          <p:spPr bwMode="auto">
            <a:xfrm>
              <a:off x="4113" y="2584"/>
              <a:ext cx="136" cy="126"/>
            </a:xfrm>
            <a:custGeom>
              <a:avLst/>
              <a:gdLst/>
              <a:ahLst/>
              <a:cxnLst>
                <a:cxn ang="0">
                  <a:pos x="39" y="58"/>
                </a:cxn>
                <a:cxn ang="0">
                  <a:pos x="65" y="36"/>
                </a:cxn>
                <a:cxn ang="0">
                  <a:pos x="51" y="7"/>
                </a:cxn>
                <a:cxn ang="0">
                  <a:pos x="22" y="1"/>
                </a:cxn>
                <a:cxn ang="0">
                  <a:pos x="1" y="28"/>
                </a:cxn>
                <a:cxn ang="0">
                  <a:pos x="16" y="54"/>
                </a:cxn>
                <a:cxn ang="0">
                  <a:pos x="39" y="58"/>
                </a:cxn>
              </a:cxnLst>
              <a:rect l="0" t="0" r="r" b="b"/>
              <a:pathLst>
                <a:path w="69" h="60">
                  <a:moveTo>
                    <a:pt x="39" y="58"/>
                  </a:moveTo>
                  <a:cubicBezTo>
                    <a:pt x="48" y="56"/>
                    <a:pt x="61" y="48"/>
                    <a:pt x="65" y="36"/>
                  </a:cubicBezTo>
                  <a:cubicBezTo>
                    <a:pt x="69" y="23"/>
                    <a:pt x="57" y="11"/>
                    <a:pt x="51" y="7"/>
                  </a:cubicBezTo>
                  <a:cubicBezTo>
                    <a:pt x="42" y="1"/>
                    <a:pt x="27" y="1"/>
                    <a:pt x="22" y="1"/>
                  </a:cubicBezTo>
                  <a:cubicBezTo>
                    <a:pt x="10" y="0"/>
                    <a:pt x="0" y="18"/>
                    <a:pt x="1" y="28"/>
                  </a:cubicBezTo>
                  <a:cubicBezTo>
                    <a:pt x="3" y="38"/>
                    <a:pt x="11" y="50"/>
                    <a:pt x="16" y="54"/>
                  </a:cubicBezTo>
                  <a:cubicBezTo>
                    <a:pt x="21" y="57"/>
                    <a:pt x="30" y="60"/>
                    <a:pt x="39" y="58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07" name="Freeform 1507"/>
            <p:cNvSpPr>
              <a:spLocks/>
            </p:cNvSpPr>
            <p:nvPr/>
          </p:nvSpPr>
          <p:spPr bwMode="auto">
            <a:xfrm>
              <a:off x="4194" y="1612"/>
              <a:ext cx="141" cy="182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70" y="36"/>
                </a:cxn>
                <a:cxn ang="0">
                  <a:pos x="69" y="67"/>
                </a:cxn>
                <a:cxn ang="0">
                  <a:pos x="45" y="79"/>
                </a:cxn>
                <a:cxn ang="0">
                  <a:pos x="13" y="74"/>
                </a:cxn>
                <a:cxn ang="0">
                  <a:pos x="1" y="47"/>
                </a:cxn>
                <a:cxn ang="0">
                  <a:pos x="9" y="21"/>
                </a:cxn>
                <a:cxn ang="0">
                  <a:pos x="45" y="6"/>
                </a:cxn>
              </a:cxnLst>
              <a:rect l="0" t="0" r="r" b="b"/>
              <a:pathLst>
                <a:path w="72" h="87">
                  <a:moveTo>
                    <a:pt x="45" y="6"/>
                  </a:moveTo>
                  <a:cubicBezTo>
                    <a:pt x="56" y="12"/>
                    <a:pt x="70" y="17"/>
                    <a:pt x="70" y="36"/>
                  </a:cubicBezTo>
                  <a:cubicBezTo>
                    <a:pt x="70" y="55"/>
                    <a:pt x="72" y="60"/>
                    <a:pt x="69" y="67"/>
                  </a:cubicBezTo>
                  <a:cubicBezTo>
                    <a:pt x="66" y="75"/>
                    <a:pt x="59" y="70"/>
                    <a:pt x="45" y="79"/>
                  </a:cubicBezTo>
                  <a:cubicBezTo>
                    <a:pt x="30" y="87"/>
                    <a:pt x="20" y="81"/>
                    <a:pt x="13" y="74"/>
                  </a:cubicBezTo>
                  <a:cubicBezTo>
                    <a:pt x="9" y="71"/>
                    <a:pt x="3" y="58"/>
                    <a:pt x="1" y="47"/>
                  </a:cubicBezTo>
                  <a:cubicBezTo>
                    <a:pt x="0" y="36"/>
                    <a:pt x="4" y="26"/>
                    <a:pt x="9" y="21"/>
                  </a:cubicBezTo>
                  <a:cubicBezTo>
                    <a:pt x="19" y="11"/>
                    <a:pt x="28" y="0"/>
                    <a:pt x="45" y="6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08" name="Freeform 1508"/>
            <p:cNvSpPr>
              <a:spLocks/>
            </p:cNvSpPr>
            <p:nvPr/>
          </p:nvSpPr>
          <p:spPr bwMode="auto">
            <a:xfrm>
              <a:off x="4129" y="1506"/>
              <a:ext cx="143" cy="129"/>
            </a:xfrm>
            <a:custGeom>
              <a:avLst/>
              <a:gdLst/>
              <a:ahLst/>
              <a:cxnLst>
                <a:cxn ang="0">
                  <a:pos x="65" y="14"/>
                </a:cxn>
                <a:cxn ang="0">
                  <a:pos x="65" y="51"/>
                </a:cxn>
                <a:cxn ang="0">
                  <a:pos x="36" y="60"/>
                </a:cxn>
                <a:cxn ang="0">
                  <a:pos x="7" y="48"/>
                </a:cxn>
                <a:cxn ang="0">
                  <a:pos x="27" y="4"/>
                </a:cxn>
                <a:cxn ang="0">
                  <a:pos x="65" y="14"/>
                </a:cxn>
              </a:cxnLst>
              <a:rect l="0" t="0" r="r" b="b"/>
              <a:pathLst>
                <a:path w="73" h="62">
                  <a:moveTo>
                    <a:pt x="65" y="14"/>
                  </a:moveTo>
                  <a:cubicBezTo>
                    <a:pt x="73" y="27"/>
                    <a:pt x="71" y="45"/>
                    <a:pt x="65" y="51"/>
                  </a:cubicBezTo>
                  <a:cubicBezTo>
                    <a:pt x="57" y="59"/>
                    <a:pt x="49" y="58"/>
                    <a:pt x="36" y="60"/>
                  </a:cubicBezTo>
                  <a:cubicBezTo>
                    <a:pt x="24" y="62"/>
                    <a:pt x="14" y="62"/>
                    <a:pt x="7" y="48"/>
                  </a:cubicBezTo>
                  <a:cubicBezTo>
                    <a:pt x="0" y="35"/>
                    <a:pt x="22" y="8"/>
                    <a:pt x="27" y="4"/>
                  </a:cubicBezTo>
                  <a:cubicBezTo>
                    <a:pt x="32" y="0"/>
                    <a:pt x="57" y="2"/>
                    <a:pt x="65" y="14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09" name="Freeform 1509"/>
            <p:cNvSpPr>
              <a:spLocks/>
            </p:cNvSpPr>
            <p:nvPr/>
          </p:nvSpPr>
          <p:spPr bwMode="auto">
            <a:xfrm>
              <a:off x="4202" y="1547"/>
              <a:ext cx="43" cy="5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8" y="25"/>
                </a:cxn>
                <a:cxn ang="0">
                  <a:pos x="5" y="2"/>
                </a:cxn>
              </a:cxnLst>
              <a:rect l="0" t="0" r="r" b="b"/>
              <a:pathLst>
                <a:path w="22" h="25">
                  <a:moveTo>
                    <a:pt x="11" y="0"/>
                  </a:moveTo>
                  <a:cubicBezTo>
                    <a:pt x="22" y="2"/>
                    <a:pt x="22" y="16"/>
                    <a:pt x="18" y="25"/>
                  </a:cubicBezTo>
                  <a:cubicBezTo>
                    <a:pt x="9" y="20"/>
                    <a:pt x="0" y="14"/>
                    <a:pt x="5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10" name="Freeform 1510"/>
            <p:cNvSpPr>
              <a:spLocks/>
            </p:cNvSpPr>
            <p:nvPr/>
          </p:nvSpPr>
          <p:spPr bwMode="auto">
            <a:xfrm>
              <a:off x="4111" y="1455"/>
              <a:ext cx="57" cy="42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6" y="20"/>
                </a:cxn>
                <a:cxn ang="0">
                  <a:pos x="18" y="17"/>
                </a:cxn>
                <a:cxn ang="0">
                  <a:pos x="9" y="17"/>
                </a:cxn>
                <a:cxn ang="0">
                  <a:pos x="12" y="1"/>
                </a:cxn>
              </a:cxnLst>
              <a:rect l="0" t="0" r="r" b="b"/>
              <a:pathLst>
                <a:path w="29" h="20">
                  <a:moveTo>
                    <a:pt x="18" y="0"/>
                  </a:moveTo>
                  <a:cubicBezTo>
                    <a:pt x="27" y="3"/>
                    <a:pt x="29" y="12"/>
                    <a:pt x="26" y="20"/>
                  </a:cubicBezTo>
                  <a:cubicBezTo>
                    <a:pt x="23" y="19"/>
                    <a:pt x="21" y="17"/>
                    <a:pt x="18" y="17"/>
                  </a:cubicBezTo>
                  <a:cubicBezTo>
                    <a:pt x="16" y="16"/>
                    <a:pt x="11" y="18"/>
                    <a:pt x="9" y="17"/>
                  </a:cubicBezTo>
                  <a:cubicBezTo>
                    <a:pt x="0" y="13"/>
                    <a:pt x="11" y="5"/>
                    <a:pt x="12" y="1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11" name="Freeform 1511"/>
            <p:cNvSpPr>
              <a:spLocks/>
            </p:cNvSpPr>
            <p:nvPr/>
          </p:nvSpPr>
          <p:spPr bwMode="auto">
            <a:xfrm>
              <a:off x="4268" y="1675"/>
              <a:ext cx="38" cy="63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28"/>
                </a:cxn>
                <a:cxn ang="0">
                  <a:pos x="1" y="12"/>
                </a:cxn>
                <a:cxn ang="0">
                  <a:pos x="6" y="0"/>
                </a:cxn>
              </a:cxnLst>
              <a:rect l="0" t="0" r="r" b="b"/>
              <a:pathLst>
                <a:path w="19" h="30">
                  <a:moveTo>
                    <a:pt x="11" y="1"/>
                  </a:moveTo>
                  <a:cubicBezTo>
                    <a:pt x="16" y="5"/>
                    <a:pt x="19" y="30"/>
                    <a:pt x="11" y="28"/>
                  </a:cubicBezTo>
                  <a:cubicBezTo>
                    <a:pt x="9" y="27"/>
                    <a:pt x="2" y="14"/>
                    <a:pt x="1" y="12"/>
                  </a:cubicBezTo>
                  <a:cubicBezTo>
                    <a:pt x="0" y="8"/>
                    <a:pt x="2" y="1"/>
                    <a:pt x="6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12" name="Freeform 1512"/>
            <p:cNvSpPr>
              <a:spLocks/>
            </p:cNvSpPr>
            <p:nvPr/>
          </p:nvSpPr>
          <p:spPr bwMode="auto">
            <a:xfrm>
              <a:off x="4229" y="1654"/>
              <a:ext cx="30" cy="29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6" y="11"/>
                </a:cxn>
                <a:cxn ang="0">
                  <a:pos x="14" y="2"/>
                </a:cxn>
              </a:cxnLst>
              <a:rect l="0" t="0" r="r" b="b"/>
              <a:pathLst>
                <a:path w="15" h="14">
                  <a:moveTo>
                    <a:pt x="15" y="4"/>
                  </a:moveTo>
                  <a:cubicBezTo>
                    <a:pt x="12" y="8"/>
                    <a:pt x="12" y="14"/>
                    <a:pt x="6" y="11"/>
                  </a:cubicBezTo>
                  <a:cubicBezTo>
                    <a:pt x="0" y="7"/>
                    <a:pt x="8" y="0"/>
                    <a:pt x="14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13" name="Freeform 1513"/>
            <p:cNvSpPr>
              <a:spLocks/>
            </p:cNvSpPr>
            <p:nvPr/>
          </p:nvSpPr>
          <p:spPr bwMode="auto">
            <a:xfrm>
              <a:off x="4245" y="1736"/>
              <a:ext cx="49" cy="21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24" y="3"/>
                </a:cxn>
                <a:cxn ang="0">
                  <a:pos x="8" y="1"/>
                </a:cxn>
              </a:cxnLst>
              <a:rect l="0" t="0" r="r" b="b"/>
              <a:pathLst>
                <a:path w="25" h="10">
                  <a:moveTo>
                    <a:pt x="13" y="0"/>
                  </a:moveTo>
                  <a:cubicBezTo>
                    <a:pt x="16" y="2"/>
                    <a:pt x="20" y="2"/>
                    <a:pt x="24" y="3"/>
                  </a:cubicBezTo>
                  <a:cubicBezTo>
                    <a:pt x="25" y="10"/>
                    <a:pt x="0" y="8"/>
                    <a:pt x="8" y="1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14" name="Freeform 1514"/>
            <p:cNvSpPr>
              <a:spLocks/>
            </p:cNvSpPr>
            <p:nvPr/>
          </p:nvSpPr>
          <p:spPr bwMode="auto">
            <a:xfrm>
              <a:off x="4178" y="1537"/>
              <a:ext cx="22" cy="19"/>
            </a:xfrm>
            <a:custGeom>
              <a:avLst/>
              <a:gdLst/>
              <a:ahLst/>
              <a:cxnLst>
                <a:cxn ang="0">
                  <a:pos x="11" y="2"/>
                </a:cxn>
                <a:cxn ang="0">
                  <a:pos x="6" y="9"/>
                </a:cxn>
                <a:cxn ang="0">
                  <a:pos x="0" y="7"/>
                </a:cxn>
                <a:cxn ang="0">
                  <a:pos x="6" y="0"/>
                </a:cxn>
              </a:cxnLst>
              <a:rect l="0" t="0" r="r" b="b"/>
              <a:pathLst>
                <a:path w="11" h="9">
                  <a:moveTo>
                    <a:pt x="11" y="2"/>
                  </a:moveTo>
                  <a:cubicBezTo>
                    <a:pt x="9" y="4"/>
                    <a:pt x="9" y="8"/>
                    <a:pt x="6" y="9"/>
                  </a:cubicBezTo>
                  <a:cubicBezTo>
                    <a:pt x="5" y="7"/>
                    <a:pt x="2" y="7"/>
                    <a:pt x="0" y="7"/>
                  </a:cubicBezTo>
                  <a:cubicBezTo>
                    <a:pt x="1" y="4"/>
                    <a:pt x="3" y="2"/>
                    <a:pt x="6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15" name="Freeform 1515"/>
            <p:cNvSpPr>
              <a:spLocks/>
            </p:cNvSpPr>
            <p:nvPr/>
          </p:nvSpPr>
          <p:spPr bwMode="auto">
            <a:xfrm>
              <a:off x="4266" y="1681"/>
              <a:ext cx="18" cy="4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9" y="20"/>
                </a:cxn>
                <a:cxn ang="0">
                  <a:pos x="5" y="2"/>
                </a:cxn>
              </a:cxnLst>
              <a:rect l="0" t="0" r="r" b="b"/>
              <a:pathLst>
                <a:path w="9" h="20">
                  <a:moveTo>
                    <a:pt x="5" y="0"/>
                  </a:moveTo>
                  <a:cubicBezTo>
                    <a:pt x="0" y="5"/>
                    <a:pt x="2" y="18"/>
                    <a:pt x="9" y="20"/>
                  </a:cubicBezTo>
                  <a:cubicBezTo>
                    <a:pt x="8" y="14"/>
                    <a:pt x="4" y="8"/>
                    <a:pt x="5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16" name="Freeform 1516"/>
            <p:cNvSpPr>
              <a:spLocks/>
            </p:cNvSpPr>
            <p:nvPr/>
          </p:nvSpPr>
          <p:spPr bwMode="auto">
            <a:xfrm>
              <a:off x="4206" y="1552"/>
              <a:ext cx="19" cy="3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6" y="18"/>
                </a:cxn>
                <a:cxn ang="0">
                  <a:pos x="10" y="18"/>
                </a:cxn>
                <a:cxn ang="0">
                  <a:pos x="5" y="3"/>
                </a:cxn>
              </a:cxnLst>
              <a:rect l="0" t="0" r="r" b="b"/>
              <a:pathLst>
                <a:path w="10" h="18">
                  <a:moveTo>
                    <a:pt x="4" y="0"/>
                  </a:moveTo>
                  <a:cubicBezTo>
                    <a:pt x="0" y="7"/>
                    <a:pt x="3" y="10"/>
                    <a:pt x="6" y="18"/>
                  </a:cubicBezTo>
                  <a:cubicBezTo>
                    <a:pt x="7" y="17"/>
                    <a:pt x="9" y="17"/>
                    <a:pt x="10" y="18"/>
                  </a:cubicBezTo>
                  <a:cubicBezTo>
                    <a:pt x="8" y="13"/>
                    <a:pt x="5" y="8"/>
                    <a:pt x="5" y="3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17" name="Freeform 1517"/>
            <p:cNvSpPr>
              <a:spLocks/>
            </p:cNvSpPr>
            <p:nvPr/>
          </p:nvSpPr>
          <p:spPr bwMode="auto">
            <a:xfrm>
              <a:off x="4123" y="1470"/>
              <a:ext cx="24" cy="2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9"/>
                </a:cxn>
                <a:cxn ang="0">
                  <a:pos x="12" y="10"/>
                </a:cxn>
                <a:cxn ang="0">
                  <a:pos x="4" y="1"/>
                </a:cxn>
              </a:cxnLst>
              <a:rect l="0" t="0" r="r" b="b"/>
              <a:pathLst>
                <a:path w="12" h="10">
                  <a:moveTo>
                    <a:pt x="2" y="0"/>
                  </a:moveTo>
                  <a:cubicBezTo>
                    <a:pt x="2" y="3"/>
                    <a:pt x="0" y="7"/>
                    <a:pt x="2" y="9"/>
                  </a:cubicBezTo>
                  <a:cubicBezTo>
                    <a:pt x="4" y="10"/>
                    <a:pt x="10" y="10"/>
                    <a:pt x="12" y="10"/>
                  </a:cubicBezTo>
                  <a:cubicBezTo>
                    <a:pt x="9" y="8"/>
                    <a:pt x="5" y="5"/>
                    <a:pt x="4" y="1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18" name="Freeform 1518"/>
            <p:cNvSpPr>
              <a:spLocks/>
            </p:cNvSpPr>
            <p:nvPr/>
          </p:nvSpPr>
          <p:spPr bwMode="auto">
            <a:xfrm>
              <a:off x="4231" y="1702"/>
              <a:ext cx="29" cy="29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0" y="13"/>
                </a:cxn>
                <a:cxn ang="0">
                  <a:pos x="1" y="1"/>
                </a:cxn>
              </a:cxnLst>
              <a:rect l="0" t="0" r="r" b="b"/>
              <a:pathLst>
                <a:path w="15" h="14">
                  <a:moveTo>
                    <a:pt x="9" y="0"/>
                  </a:moveTo>
                  <a:cubicBezTo>
                    <a:pt x="13" y="2"/>
                    <a:pt x="15" y="12"/>
                    <a:pt x="10" y="13"/>
                  </a:cubicBezTo>
                  <a:cubicBezTo>
                    <a:pt x="5" y="14"/>
                    <a:pt x="0" y="5"/>
                    <a:pt x="1" y="1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19" name="Freeform 1519"/>
            <p:cNvSpPr>
              <a:spLocks/>
            </p:cNvSpPr>
            <p:nvPr/>
          </p:nvSpPr>
          <p:spPr bwMode="auto">
            <a:xfrm>
              <a:off x="4180" y="1573"/>
              <a:ext cx="28" cy="2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8" y="12"/>
                </a:cxn>
                <a:cxn ang="0">
                  <a:pos x="0" y="3"/>
                </a:cxn>
              </a:cxnLst>
              <a:rect l="0" t="0" r="r" b="b"/>
              <a:pathLst>
                <a:path w="14" h="13">
                  <a:moveTo>
                    <a:pt x="5" y="0"/>
                  </a:moveTo>
                  <a:cubicBezTo>
                    <a:pt x="7" y="2"/>
                    <a:pt x="14" y="11"/>
                    <a:pt x="8" y="12"/>
                  </a:cubicBezTo>
                  <a:cubicBezTo>
                    <a:pt x="4" y="13"/>
                    <a:pt x="1" y="5"/>
                    <a:pt x="0" y="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20" name="Freeform 1520"/>
            <p:cNvSpPr>
              <a:spLocks/>
            </p:cNvSpPr>
            <p:nvPr/>
          </p:nvSpPr>
          <p:spPr bwMode="auto">
            <a:xfrm>
              <a:off x="4264" y="1635"/>
              <a:ext cx="71" cy="46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23" y="22"/>
                </a:cxn>
                <a:cxn ang="0">
                  <a:pos x="13" y="9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36" h="22">
                  <a:moveTo>
                    <a:pt x="12" y="2"/>
                  </a:moveTo>
                  <a:cubicBezTo>
                    <a:pt x="14" y="3"/>
                    <a:pt x="36" y="19"/>
                    <a:pt x="23" y="22"/>
                  </a:cubicBezTo>
                  <a:cubicBezTo>
                    <a:pt x="20" y="17"/>
                    <a:pt x="18" y="13"/>
                    <a:pt x="13" y="9"/>
                  </a:cubicBezTo>
                  <a:cubicBezTo>
                    <a:pt x="9" y="7"/>
                    <a:pt x="4" y="5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21" name="Freeform 1521"/>
            <p:cNvSpPr>
              <a:spLocks/>
            </p:cNvSpPr>
            <p:nvPr/>
          </p:nvSpPr>
          <p:spPr bwMode="auto">
            <a:xfrm>
              <a:off x="4213" y="2497"/>
              <a:ext cx="49" cy="6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22" y="16"/>
                </a:cxn>
                <a:cxn ang="0">
                  <a:pos x="16" y="25"/>
                </a:cxn>
                <a:cxn ang="0">
                  <a:pos x="11" y="30"/>
                </a:cxn>
                <a:cxn ang="0">
                  <a:pos x="6" y="33"/>
                </a:cxn>
                <a:cxn ang="0">
                  <a:pos x="8" y="25"/>
                </a:cxn>
                <a:cxn ang="0">
                  <a:pos x="8" y="12"/>
                </a:cxn>
                <a:cxn ang="0">
                  <a:pos x="1" y="14"/>
                </a:cxn>
                <a:cxn ang="0">
                  <a:pos x="8" y="3"/>
                </a:cxn>
              </a:cxnLst>
              <a:rect l="0" t="0" r="r" b="b"/>
              <a:pathLst>
                <a:path w="25" h="33">
                  <a:moveTo>
                    <a:pt x="13" y="0"/>
                  </a:moveTo>
                  <a:cubicBezTo>
                    <a:pt x="17" y="3"/>
                    <a:pt x="25" y="11"/>
                    <a:pt x="22" y="16"/>
                  </a:cubicBezTo>
                  <a:cubicBezTo>
                    <a:pt x="21" y="19"/>
                    <a:pt x="18" y="23"/>
                    <a:pt x="16" y="25"/>
                  </a:cubicBezTo>
                  <a:cubicBezTo>
                    <a:pt x="14" y="27"/>
                    <a:pt x="13" y="28"/>
                    <a:pt x="11" y="30"/>
                  </a:cubicBezTo>
                  <a:cubicBezTo>
                    <a:pt x="10" y="31"/>
                    <a:pt x="8" y="33"/>
                    <a:pt x="6" y="33"/>
                  </a:cubicBezTo>
                  <a:cubicBezTo>
                    <a:pt x="3" y="32"/>
                    <a:pt x="7" y="27"/>
                    <a:pt x="8" y="25"/>
                  </a:cubicBezTo>
                  <a:cubicBezTo>
                    <a:pt x="8" y="22"/>
                    <a:pt x="9" y="15"/>
                    <a:pt x="8" y="12"/>
                  </a:cubicBezTo>
                  <a:cubicBezTo>
                    <a:pt x="5" y="9"/>
                    <a:pt x="3" y="12"/>
                    <a:pt x="1" y="14"/>
                  </a:cubicBezTo>
                  <a:cubicBezTo>
                    <a:pt x="0" y="12"/>
                    <a:pt x="5" y="4"/>
                    <a:pt x="8" y="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22" name="Freeform 1522"/>
            <p:cNvSpPr>
              <a:spLocks/>
            </p:cNvSpPr>
            <p:nvPr/>
          </p:nvSpPr>
          <p:spPr bwMode="auto">
            <a:xfrm>
              <a:off x="4221" y="2461"/>
              <a:ext cx="14" cy="2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7" y="6"/>
                </a:cxn>
                <a:cxn ang="0">
                  <a:pos x="1" y="11"/>
                </a:cxn>
                <a:cxn ang="0">
                  <a:pos x="2" y="5"/>
                </a:cxn>
                <a:cxn ang="0">
                  <a:pos x="0" y="0"/>
                </a:cxn>
              </a:cxnLst>
              <a:rect l="0" t="0" r="r" b="b"/>
              <a:pathLst>
                <a:path w="7" h="11">
                  <a:moveTo>
                    <a:pt x="1" y="0"/>
                  </a:moveTo>
                  <a:cubicBezTo>
                    <a:pt x="3" y="0"/>
                    <a:pt x="7" y="3"/>
                    <a:pt x="7" y="6"/>
                  </a:cubicBezTo>
                  <a:cubicBezTo>
                    <a:pt x="7" y="7"/>
                    <a:pt x="2" y="11"/>
                    <a:pt x="1" y="11"/>
                  </a:cubicBezTo>
                  <a:cubicBezTo>
                    <a:pt x="1" y="9"/>
                    <a:pt x="2" y="7"/>
                    <a:pt x="2" y="5"/>
                  </a:cubicBezTo>
                  <a:cubicBezTo>
                    <a:pt x="2" y="3"/>
                    <a:pt x="0" y="2"/>
                    <a:pt x="0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23" name="Freeform 1523"/>
            <p:cNvSpPr>
              <a:spLocks/>
            </p:cNvSpPr>
            <p:nvPr/>
          </p:nvSpPr>
          <p:spPr bwMode="auto">
            <a:xfrm>
              <a:off x="4247" y="2465"/>
              <a:ext cx="23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4"/>
                </a:cxn>
                <a:cxn ang="0">
                  <a:pos x="3" y="9"/>
                </a:cxn>
                <a:cxn ang="0">
                  <a:pos x="3" y="13"/>
                </a:cxn>
                <a:cxn ang="0">
                  <a:pos x="10" y="14"/>
                </a:cxn>
                <a:cxn ang="0">
                  <a:pos x="7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cubicBezTo>
                    <a:pt x="4" y="1"/>
                    <a:pt x="0" y="1"/>
                    <a:pt x="0" y="4"/>
                  </a:cubicBezTo>
                  <a:cubicBezTo>
                    <a:pt x="0" y="6"/>
                    <a:pt x="3" y="7"/>
                    <a:pt x="3" y="9"/>
                  </a:cubicBezTo>
                  <a:cubicBezTo>
                    <a:pt x="4" y="10"/>
                    <a:pt x="3" y="11"/>
                    <a:pt x="3" y="13"/>
                  </a:cubicBezTo>
                  <a:cubicBezTo>
                    <a:pt x="5" y="13"/>
                    <a:pt x="8" y="14"/>
                    <a:pt x="10" y="14"/>
                  </a:cubicBezTo>
                  <a:cubicBezTo>
                    <a:pt x="11" y="11"/>
                    <a:pt x="12" y="0"/>
                    <a:pt x="7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24" name="Freeform 1524"/>
            <p:cNvSpPr>
              <a:spLocks/>
            </p:cNvSpPr>
            <p:nvPr/>
          </p:nvSpPr>
          <p:spPr bwMode="auto">
            <a:xfrm>
              <a:off x="4170" y="2605"/>
              <a:ext cx="38" cy="63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8" y="5"/>
                </a:cxn>
                <a:cxn ang="0">
                  <a:pos x="13" y="17"/>
                </a:cxn>
                <a:cxn ang="0">
                  <a:pos x="2" y="26"/>
                </a:cxn>
                <a:cxn ang="0">
                  <a:pos x="1" y="22"/>
                </a:cxn>
                <a:cxn ang="0">
                  <a:pos x="2" y="17"/>
                </a:cxn>
                <a:cxn ang="0">
                  <a:pos x="10" y="2"/>
                </a:cxn>
              </a:cxnLst>
              <a:rect l="0" t="0" r="r" b="b"/>
              <a:pathLst>
                <a:path w="19" h="30">
                  <a:moveTo>
                    <a:pt x="12" y="0"/>
                  </a:moveTo>
                  <a:cubicBezTo>
                    <a:pt x="14" y="1"/>
                    <a:pt x="17" y="2"/>
                    <a:pt x="18" y="5"/>
                  </a:cubicBezTo>
                  <a:cubicBezTo>
                    <a:pt x="19" y="9"/>
                    <a:pt x="15" y="14"/>
                    <a:pt x="13" y="17"/>
                  </a:cubicBezTo>
                  <a:cubicBezTo>
                    <a:pt x="11" y="20"/>
                    <a:pt x="6" y="30"/>
                    <a:pt x="2" y="26"/>
                  </a:cubicBezTo>
                  <a:cubicBezTo>
                    <a:pt x="2" y="26"/>
                    <a:pt x="1" y="23"/>
                    <a:pt x="1" y="22"/>
                  </a:cubicBezTo>
                  <a:cubicBezTo>
                    <a:pt x="0" y="21"/>
                    <a:pt x="1" y="20"/>
                    <a:pt x="2" y="17"/>
                  </a:cubicBezTo>
                  <a:cubicBezTo>
                    <a:pt x="4" y="13"/>
                    <a:pt x="6" y="5"/>
                    <a:pt x="10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25" name="Freeform 1525"/>
            <p:cNvSpPr>
              <a:spLocks/>
            </p:cNvSpPr>
            <p:nvPr/>
          </p:nvSpPr>
          <p:spPr bwMode="auto">
            <a:xfrm>
              <a:off x="4082" y="2704"/>
              <a:ext cx="45" cy="41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6" y="16"/>
                </a:cxn>
                <a:cxn ang="0">
                  <a:pos x="0" y="19"/>
                </a:cxn>
                <a:cxn ang="0">
                  <a:pos x="15" y="10"/>
                </a:cxn>
                <a:cxn ang="0">
                  <a:pos x="22" y="0"/>
                </a:cxn>
              </a:cxnLst>
              <a:rect l="0" t="0" r="r" b="b"/>
              <a:pathLst>
                <a:path w="23" h="20">
                  <a:moveTo>
                    <a:pt x="23" y="0"/>
                  </a:moveTo>
                  <a:cubicBezTo>
                    <a:pt x="23" y="6"/>
                    <a:pt x="20" y="13"/>
                    <a:pt x="16" y="16"/>
                  </a:cubicBezTo>
                  <a:cubicBezTo>
                    <a:pt x="13" y="18"/>
                    <a:pt x="4" y="20"/>
                    <a:pt x="0" y="19"/>
                  </a:cubicBezTo>
                  <a:cubicBezTo>
                    <a:pt x="5" y="16"/>
                    <a:pt x="10" y="14"/>
                    <a:pt x="15" y="10"/>
                  </a:cubicBezTo>
                  <a:cubicBezTo>
                    <a:pt x="18" y="8"/>
                    <a:pt x="19" y="3"/>
                    <a:pt x="22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26" name="Freeform 1526"/>
            <p:cNvSpPr>
              <a:spLocks/>
            </p:cNvSpPr>
            <p:nvPr/>
          </p:nvSpPr>
          <p:spPr bwMode="auto">
            <a:xfrm>
              <a:off x="4006" y="2748"/>
              <a:ext cx="45" cy="43"/>
            </a:xfrm>
            <a:custGeom>
              <a:avLst/>
              <a:gdLst/>
              <a:ahLst/>
              <a:cxnLst>
                <a:cxn ang="0">
                  <a:pos x="23" y="10"/>
                </a:cxn>
                <a:cxn ang="0">
                  <a:pos x="0" y="18"/>
                </a:cxn>
                <a:cxn ang="0">
                  <a:pos x="12" y="10"/>
                </a:cxn>
                <a:cxn ang="0">
                  <a:pos x="8" y="1"/>
                </a:cxn>
                <a:cxn ang="0">
                  <a:pos x="22" y="6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16" y="13"/>
                    <a:pt x="8" y="21"/>
                    <a:pt x="0" y="18"/>
                  </a:cubicBezTo>
                  <a:cubicBezTo>
                    <a:pt x="3" y="17"/>
                    <a:pt x="11" y="14"/>
                    <a:pt x="12" y="10"/>
                  </a:cubicBezTo>
                  <a:cubicBezTo>
                    <a:pt x="13" y="7"/>
                    <a:pt x="9" y="4"/>
                    <a:pt x="8" y="1"/>
                  </a:cubicBezTo>
                  <a:cubicBezTo>
                    <a:pt x="11" y="0"/>
                    <a:pt x="19" y="4"/>
                    <a:pt x="22" y="6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27" name="Freeform 1527"/>
            <p:cNvSpPr>
              <a:spLocks/>
            </p:cNvSpPr>
            <p:nvPr/>
          </p:nvSpPr>
          <p:spPr bwMode="auto">
            <a:xfrm>
              <a:off x="3939" y="2773"/>
              <a:ext cx="41" cy="2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0" y="8"/>
                </a:cxn>
                <a:cxn ang="0">
                  <a:pos x="14" y="13"/>
                </a:cxn>
                <a:cxn ang="0">
                  <a:pos x="0" y="14"/>
                </a:cxn>
                <a:cxn ang="0">
                  <a:pos x="5" y="0"/>
                </a:cxn>
              </a:cxnLst>
              <a:rect l="0" t="0" r="r" b="b"/>
              <a:pathLst>
                <a:path w="21" h="14">
                  <a:moveTo>
                    <a:pt x="6" y="0"/>
                  </a:moveTo>
                  <a:cubicBezTo>
                    <a:pt x="10" y="1"/>
                    <a:pt x="18" y="4"/>
                    <a:pt x="20" y="8"/>
                  </a:cubicBezTo>
                  <a:cubicBezTo>
                    <a:pt x="21" y="12"/>
                    <a:pt x="17" y="13"/>
                    <a:pt x="14" y="13"/>
                  </a:cubicBezTo>
                  <a:cubicBezTo>
                    <a:pt x="9" y="13"/>
                    <a:pt x="4" y="14"/>
                    <a:pt x="0" y="14"/>
                  </a:cubicBezTo>
                  <a:cubicBezTo>
                    <a:pt x="6" y="11"/>
                    <a:pt x="9" y="6"/>
                    <a:pt x="5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28" name="Freeform 1528"/>
            <p:cNvSpPr>
              <a:spLocks/>
            </p:cNvSpPr>
            <p:nvPr/>
          </p:nvSpPr>
          <p:spPr bwMode="auto">
            <a:xfrm>
              <a:off x="4008" y="2798"/>
              <a:ext cx="29" cy="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3"/>
                </a:cxn>
                <a:cxn ang="0">
                  <a:pos x="15" y="8"/>
                </a:cxn>
              </a:cxnLst>
              <a:rect l="0" t="0" r="r" b="b"/>
              <a:pathLst>
                <a:path w="15" h="12">
                  <a:moveTo>
                    <a:pt x="10" y="0"/>
                  </a:moveTo>
                  <a:cubicBezTo>
                    <a:pt x="7" y="0"/>
                    <a:pt x="2" y="1"/>
                    <a:pt x="0" y="3"/>
                  </a:cubicBezTo>
                  <a:cubicBezTo>
                    <a:pt x="2" y="6"/>
                    <a:pt x="13" y="12"/>
                    <a:pt x="15" y="8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29" name="Freeform 1529"/>
            <p:cNvSpPr>
              <a:spLocks/>
            </p:cNvSpPr>
            <p:nvPr/>
          </p:nvSpPr>
          <p:spPr bwMode="auto">
            <a:xfrm>
              <a:off x="3929" y="2819"/>
              <a:ext cx="30" cy="21"/>
            </a:xfrm>
            <a:custGeom>
              <a:avLst/>
              <a:gdLst/>
              <a:ahLst/>
              <a:cxnLst>
                <a:cxn ang="0">
                  <a:pos x="15" y="10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4" y="8"/>
                </a:cxn>
              </a:cxnLst>
              <a:rect l="0" t="0" r="r" b="b"/>
              <a:pathLst>
                <a:path w="15" h="10">
                  <a:moveTo>
                    <a:pt x="15" y="10"/>
                  </a:moveTo>
                  <a:cubicBezTo>
                    <a:pt x="9" y="9"/>
                    <a:pt x="3" y="4"/>
                    <a:pt x="0" y="0"/>
                  </a:cubicBezTo>
                  <a:cubicBezTo>
                    <a:pt x="5" y="2"/>
                    <a:pt x="9" y="1"/>
                    <a:pt x="14" y="0"/>
                  </a:cubicBezTo>
                  <a:cubicBezTo>
                    <a:pt x="9" y="1"/>
                    <a:pt x="10" y="6"/>
                    <a:pt x="14" y="8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30" name="Freeform 1530"/>
            <p:cNvSpPr>
              <a:spLocks/>
            </p:cNvSpPr>
            <p:nvPr/>
          </p:nvSpPr>
          <p:spPr bwMode="auto">
            <a:xfrm>
              <a:off x="4080" y="2754"/>
              <a:ext cx="45" cy="27"/>
            </a:xfrm>
            <a:custGeom>
              <a:avLst/>
              <a:gdLst/>
              <a:ahLst/>
              <a:cxnLst>
                <a:cxn ang="0">
                  <a:pos x="23" y="11"/>
                </a:cxn>
                <a:cxn ang="0">
                  <a:pos x="10" y="11"/>
                </a:cxn>
                <a:cxn ang="0">
                  <a:pos x="0" y="4"/>
                </a:cxn>
                <a:cxn ang="0">
                  <a:pos x="7" y="3"/>
                </a:cxn>
                <a:cxn ang="0">
                  <a:pos x="17" y="0"/>
                </a:cxn>
                <a:cxn ang="0">
                  <a:pos x="13" y="4"/>
                </a:cxn>
                <a:cxn ang="0">
                  <a:pos x="19" y="12"/>
                </a:cxn>
              </a:cxnLst>
              <a:rect l="0" t="0" r="r" b="b"/>
              <a:pathLst>
                <a:path w="23" h="13">
                  <a:moveTo>
                    <a:pt x="23" y="11"/>
                  </a:moveTo>
                  <a:cubicBezTo>
                    <a:pt x="19" y="13"/>
                    <a:pt x="14" y="12"/>
                    <a:pt x="10" y="11"/>
                  </a:cubicBezTo>
                  <a:cubicBezTo>
                    <a:pt x="7" y="10"/>
                    <a:pt x="0" y="8"/>
                    <a:pt x="0" y="4"/>
                  </a:cubicBezTo>
                  <a:cubicBezTo>
                    <a:pt x="1" y="1"/>
                    <a:pt x="5" y="3"/>
                    <a:pt x="7" y="3"/>
                  </a:cubicBezTo>
                  <a:cubicBezTo>
                    <a:pt x="12" y="4"/>
                    <a:pt x="14" y="2"/>
                    <a:pt x="17" y="0"/>
                  </a:cubicBezTo>
                  <a:cubicBezTo>
                    <a:pt x="16" y="1"/>
                    <a:pt x="13" y="2"/>
                    <a:pt x="13" y="4"/>
                  </a:cubicBezTo>
                  <a:cubicBezTo>
                    <a:pt x="11" y="8"/>
                    <a:pt x="16" y="10"/>
                    <a:pt x="19" y="1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31" name="Freeform 1531"/>
            <p:cNvSpPr>
              <a:spLocks/>
            </p:cNvSpPr>
            <p:nvPr/>
          </p:nvSpPr>
          <p:spPr bwMode="auto">
            <a:xfrm>
              <a:off x="4157" y="2674"/>
              <a:ext cx="62" cy="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15" y="11"/>
                </a:cxn>
                <a:cxn ang="0">
                  <a:pos x="0" y="6"/>
                </a:cxn>
                <a:cxn ang="0">
                  <a:pos x="19" y="0"/>
                </a:cxn>
                <a:cxn ang="0">
                  <a:pos x="23" y="6"/>
                </a:cxn>
              </a:cxnLst>
              <a:rect l="0" t="0" r="r" b="b"/>
              <a:pathLst>
                <a:path w="32" h="12">
                  <a:moveTo>
                    <a:pt x="32" y="2"/>
                  </a:moveTo>
                  <a:cubicBezTo>
                    <a:pt x="27" y="7"/>
                    <a:pt x="22" y="11"/>
                    <a:pt x="15" y="11"/>
                  </a:cubicBezTo>
                  <a:cubicBezTo>
                    <a:pt x="10" y="12"/>
                    <a:pt x="3" y="11"/>
                    <a:pt x="0" y="6"/>
                  </a:cubicBezTo>
                  <a:cubicBezTo>
                    <a:pt x="8" y="8"/>
                    <a:pt x="13" y="3"/>
                    <a:pt x="19" y="0"/>
                  </a:cubicBezTo>
                  <a:cubicBezTo>
                    <a:pt x="15" y="4"/>
                    <a:pt x="19" y="7"/>
                    <a:pt x="23" y="6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32" name="Freeform 1532"/>
            <p:cNvSpPr>
              <a:spLocks/>
            </p:cNvSpPr>
            <p:nvPr/>
          </p:nvSpPr>
          <p:spPr bwMode="auto">
            <a:xfrm>
              <a:off x="4223" y="2497"/>
              <a:ext cx="30" cy="18"/>
            </a:xfrm>
            <a:custGeom>
              <a:avLst/>
              <a:gdLst/>
              <a:ahLst/>
              <a:cxnLst>
                <a:cxn ang="0">
                  <a:pos x="15" y="6"/>
                </a:cxn>
                <a:cxn ang="0">
                  <a:pos x="8" y="0"/>
                </a:cxn>
                <a:cxn ang="0">
                  <a:pos x="0" y="9"/>
                </a:cxn>
                <a:cxn ang="0">
                  <a:pos x="12" y="5"/>
                </a:cxn>
              </a:cxnLst>
              <a:rect l="0" t="0" r="r" b="b"/>
              <a:pathLst>
                <a:path w="15" h="9">
                  <a:moveTo>
                    <a:pt x="15" y="6"/>
                  </a:moveTo>
                  <a:cubicBezTo>
                    <a:pt x="13" y="3"/>
                    <a:pt x="12" y="0"/>
                    <a:pt x="8" y="0"/>
                  </a:cubicBezTo>
                  <a:cubicBezTo>
                    <a:pt x="5" y="1"/>
                    <a:pt x="1" y="6"/>
                    <a:pt x="0" y="9"/>
                  </a:cubicBezTo>
                  <a:cubicBezTo>
                    <a:pt x="4" y="8"/>
                    <a:pt x="8" y="1"/>
                    <a:pt x="12" y="5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33" name="Freeform 1533"/>
            <p:cNvSpPr>
              <a:spLocks/>
            </p:cNvSpPr>
            <p:nvPr/>
          </p:nvSpPr>
          <p:spPr bwMode="auto">
            <a:xfrm>
              <a:off x="4168" y="2616"/>
              <a:ext cx="22" cy="4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5" y="19"/>
                </a:cxn>
                <a:cxn ang="0">
                  <a:pos x="11" y="0"/>
                </a:cxn>
              </a:cxnLst>
              <a:rect l="0" t="0" r="r" b="b"/>
              <a:pathLst>
                <a:path w="11" h="19">
                  <a:moveTo>
                    <a:pt x="10" y="0"/>
                  </a:moveTo>
                  <a:cubicBezTo>
                    <a:pt x="7" y="3"/>
                    <a:pt x="0" y="17"/>
                    <a:pt x="5" y="19"/>
                  </a:cubicBezTo>
                  <a:cubicBezTo>
                    <a:pt x="5" y="13"/>
                    <a:pt x="9" y="7"/>
                    <a:pt x="11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34" name="Freeform 1534"/>
            <p:cNvSpPr>
              <a:spLocks/>
            </p:cNvSpPr>
            <p:nvPr/>
          </p:nvSpPr>
          <p:spPr bwMode="auto">
            <a:xfrm>
              <a:off x="4078" y="2758"/>
              <a:ext cx="28" cy="21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1" y="3"/>
                </a:cxn>
                <a:cxn ang="0">
                  <a:pos x="14" y="10"/>
                </a:cxn>
                <a:cxn ang="0">
                  <a:pos x="6" y="2"/>
                </a:cxn>
              </a:cxnLst>
              <a:rect l="0" t="0" r="r" b="b"/>
              <a:pathLst>
                <a:path w="14" h="10">
                  <a:moveTo>
                    <a:pt x="8" y="1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6"/>
                    <a:pt x="12" y="9"/>
                    <a:pt x="14" y="10"/>
                  </a:cubicBezTo>
                  <a:cubicBezTo>
                    <a:pt x="12" y="8"/>
                    <a:pt x="7" y="5"/>
                    <a:pt x="6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35" name="Freeform 1535"/>
            <p:cNvSpPr>
              <a:spLocks/>
            </p:cNvSpPr>
            <p:nvPr/>
          </p:nvSpPr>
          <p:spPr bwMode="auto">
            <a:xfrm>
              <a:off x="4008" y="2800"/>
              <a:ext cx="19" cy="14"/>
            </a:xfrm>
            <a:custGeom>
              <a:avLst/>
              <a:gdLst/>
              <a:ahLst/>
              <a:cxnLst>
                <a:cxn ang="0">
                  <a:pos x="10" y="7"/>
                </a:cxn>
                <a:cxn ang="0">
                  <a:pos x="0" y="2"/>
                </a:cxn>
                <a:cxn ang="0">
                  <a:pos x="6" y="0"/>
                </a:cxn>
                <a:cxn ang="0">
                  <a:pos x="7" y="4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cubicBezTo>
                    <a:pt x="6" y="7"/>
                    <a:pt x="1" y="6"/>
                    <a:pt x="0" y="2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5" y="1"/>
                    <a:pt x="5" y="3"/>
                    <a:pt x="7" y="4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36" name="Freeform 1536"/>
            <p:cNvSpPr>
              <a:spLocks/>
            </p:cNvSpPr>
            <p:nvPr/>
          </p:nvSpPr>
          <p:spPr bwMode="auto">
            <a:xfrm>
              <a:off x="3929" y="2819"/>
              <a:ext cx="16" cy="14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7" y="5"/>
                </a:cxn>
              </a:cxnLst>
              <a:rect l="0" t="0" r="r" b="b"/>
              <a:pathLst>
                <a:path w="8" h="7">
                  <a:moveTo>
                    <a:pt x="7" y="7"/>
                  </a:moveTo>
                  <a:cubicBezTo>
                    <a:pt x="4" y="5"/>
                    <a:pt x="1" y="3"/>
                    <a:pt x="0" y="0"/>
                  </a:cubicBezTo>
                  <a:cubicBezTo>
                    <a:pt x="2" y="1"/>
                    <a:pt x="5" y="1"/>
                    <a:pt x="8" y="1"/>
                  </a:cubicBezTo>
                  <a:cubicBezTo>
                    <a:pt x="6" y="1"/>
                    <a:pt x="6" y="3"/>
                    <a:pt x="7" y="5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37" name="Freeform 1537"/>
            <p:cNvSpPr>
              <a:spLocks/>
            </p:cNvSpPr>
            <p:nvPr/>
          </p:nvSpPr>
          <p:spPr bwMode="auto">
            <a:xfrm>
              <a:off x="4182" y="2497"/>
              <a:ext cx="26" cy="41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6" y="20"/>
                </a:cxn>
                <a:cxn ang="0">
                  <a:pos x="2" y="7"/>
                </a:cxn>
                <a:cxn ang="0">
                  <a:pos x="10" y="2"/>
                </a:cxn>
              </a:cxnLst>
              <a:rect l="0" t="0" r="r" b="b"/>
              <a:pathLst>
                <a:path w="13" h="20">
                  <a:moveTo>
                    <a:pt x="13" y="4"/>
                  </a:moveTo>
                  <a:cubicBezTo>
                    <a:pt x="11" y="9"/>
                    <a:pt x="9" y="16"/>
                    <a:pt x="6" y="20"/>
                  </a:cubicBezTo>
                  <a:cubicBezTo>
                    <a:pt x="0" y="18"/>
                    <a:pt x="2" y="12"/>
                    <a:pt x="2" y="7"/>
                  </a:cubicBezTo>
                  <a:cubicBezTo>
                    <a:pt x="2" y="0"/>
                    <a:pt x="5" y="2"/>
                    <a:pt x="10" y="2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38" name="Freeform 1538"/>
            <p:cNvSpPr>
              <a:spLocks/>
            </p:cNvSpPr>
            <p:nvPr/>
          </p:nvSpPr>
          <p:spPr bwMode="auto">
            <a:xfrm>
              <a:off x="4133" y="2607"/>
              <a:ext cx="37" cy="30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9" y="12"/>
                </a:cxn>
                <a:cxn ang="0">
                  <a:pos x="18" y="0"/>
                </a:cxn>
              </a:cxnLst>
              <a:rect l="0" t="0" r="r" b="b"/>
              <a:pathLst>
                <a:path w="19" h="14">
                  <a:moveTo>
                    <a:pt x="19" y="4"/>
                  </a:moveTo>
                  <a:cubicBezTo>
                    <a:pt x="17" y="7"/>
                    <a:pt x="12" y="14"/>
                    <a:pt x="9" y="12"/>
                  </a:cubicBezTo>
                  <a:cubicBezTo>
                    <a:pt x="0" y="8"/>
                    <a:pt x="15" y="1"/>
                    <a:pt x="18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39" name="Freeform 1539"/>
            <p:cNvSpPr>
              <a:spLocks/>
            </p:cNvSpPr>
            <p:nvPr/>
          </p:nvSpPr>
          <p:spPr bwMode="auto">
            <a:xfrm>
              <a:off x="4133" y="2725"/>
              <a:ext cx="16" cy="3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6" y="16"/>
                </a:cxn>
                <a:cxn ang="0">
                  <a:pos x="0" y="8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7" y="3"/>
                    <a:pt x="8" y="13"/>
                    <a:pt x="6" y="16"/>
                  </a:cubicBezTo>
                  <a:cubicBezTo>
                    <a:pt x="2" y="15"/>
                    <a:pt x="3" y="10"/>
                    <a:pt x="0" y="8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40" name="Freeform 1540"/>
            <p:cNvSpPr>
              <a:spLocks/>
            </p:cNvSpPr>
            <p:nvPr/>
          </p:nvSpPr>
          <p:spPr bwMode="auto">
            <a:xfrm>
              <a:off x="4043" y="2781"/>
              <a:ext cx="18" cy="21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" y="10"/>
                </a:cxn>
                <a:cxn ang="0">
                  <a:pos x="0" y="2"/>
                </a:cxn>
              </a:cxnLst>
              <a:rect l="0" t="0" r="r" b="b"/>
              <a:pathLst>
                <a:path w="9" h="10">
                  <a:moveTo>
                    <a:pt x="7" y="0"/>
                  </a:moveTo>
                  <a:cubicBezTo>
                    <a:pt x="9" y="4"/>
                    <a:pt x="6" y="9"/>
                    <a:pt x="1" y="10"/>
                  </a:cubicBezTo>
                  <a:cubicBezTo>
                    <a:pt x="3" y="7"/>
                    <a:pt x="4" y="4"/>
                    <a:pt x="0" y="2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41" name="Freeform 1541"/>
            <p:cNvSpPr>
              <a:spLocks/>
            </p:cNvSpPr>
            <p:nvPr/>
          </p:nvSpPr>
          <p:spPr bwMode="auto">
            <a:xfrm>
              <a:off x="3968" y="2808"/>
              <a:ext cx="14" cy="21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" y="10"/>
                </a:cxn>
                <a:cxn ang="0">
                  <a:pos x="0" y="3"/>
                </a:cxn>
              </a:cxnLst>
              <a:rect l="0" t="0" r="r" b="b"/>
              <a:pathLst>
                <a:path w="7" h="10">
                  <a:moveTo>
                    <a:pt x="6" y="0"/>
                  </a:moveTo>
                  <a:cubicBezTo>
                    <a:pt x="7" y="3"/>
                    <a:pt x="4" y="9"/>
                    <a:pt x="1" y="10"/>
                  </a:cubicBezTo>
                  <a:cubicBezTo>
                    <a:pt x="1" y="8"/>
                    <a:pt x="2" y="5"/>
                    <a:pt x="0" y="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42" name="Freeform 1542"/>
            <p:cNvSpPr>
              <a:spLocks/>
            </p:cNvSpPr>
            <p:nvPr/>
          </p:nvSpPr>
          <p:spPr bwMode="auto">
            <a:xfrm>
              <a:off x="4217" y="2624"/>
              <a:ext cx="22" cy="3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5" y="15"/>
                </a:cxn>
                <a:cxn ang="0">
                  <a:pos x="0" y="6"/>
                </a:cxn>
              </a:cxnLst>
              <a:rect l="0" t="0" r="r" b="b"/>
              <a:pathLst>
                <a:path w="11" h="15">
                  <a:moveTo>
                    <a:pt x="4" y="0"/>
                  </a:moveTo>
                  <a:cubicBezTo>
                    <a:pt x="6" y="3"/>
                    <a:pt x="11" y="14"/>
                    <a:pt x="5" y="15"/>
                  </a:cubicBezTo>
                  <a:cubicBezTo>
                    <a:pt x="5" y="12"/>
                    <a:pt x="2" y="6"/>
                    <a:pt x="0" y="6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43" name="Freeform 1543"/>
            <p:cNvSpPr>
              <a:spLocks/>
            </p:cNvSpPr>
            <p:nvPr/>
          </p:nvSpPr>
          <p:spPr bwMode="auto">
            <a:xfrm>
              <a:off x="4278" y="2469"/>
              <a:ext cx="18" cy="65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6" y="18"/>
                </a:cxn>
                <a:cxn ang="0">
                  <a:pos x="4" y="31"/>
                </a:cxn>
                <a:cxn ang="0">
                  <a:pos x="3" y="0"/>
                </a:cxn>
              </a:cxnLst>
              <a:rect l="0" t="0" r="r" b="b"/>
              <a:pathLst>
                <a:path w="9" h="31">
                  <a:moveTo>
                    <a:pt x="5" y="3"/>
                  </a:moveTo>
                  <a:cubicBezTo>
                    <a:pt x="9" y="7"/>
                    <a:pt x="7" y="13"/>
                    <a:pt x="6" y="18"/>
                  </a:cubicBezTo>
                  <a:cubicBezTo>
                    <a:pt x="6" y="22"/>
                    <a:pt x="6" y="28"/>
                    <a:pt x="4" y="31"/>
                  </a:cubicBezTo>
                  <a:cubicBezTo>
                    <a:pt x="0" y="21"/>
                    <a:pt x="8" y="9"/>
                    <a:pt x="3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44" name="Freeform 1544"/>
            <p:cNvSpPr>
              <a:spLocks/>
            </p:cNvSpPr>
            <p:nvPr/>
          </p:nvSpPr>
          <p:spPr bwMode="auto">
            <a:xfrm>
              <a:off x="3794" y="1299"/>
              <a:ext cx="116" cy="104"/>
            </a:xfrm>
            <a:custGeom>
              <a:avLst/>
              <a:gdLst/>
              <a:ahLst/>
              <a:cxnLst>
                <a:cxn ang="0">
                  <a:pos x="40" y="45"/>
                </a:cxn>
                <a:cxn ang="0">
                  <a:pos x="21" y="47"/>
                </a:cxn>
                <a:cxn ang="0">
                  <a:pos x="2" y="34"/>
                </a:cxn>
                <a:cxn ang="0">
                  <a:pos x="6" y="17"/>
                </a:cxn>
                <a:cxn ang="0">
                  <a:pos x="55" y="12"/>
                </a:cxn>
                <a:cxn ang="0">
                  <a:pos x="56" y="28"/>
                </a:cxn>
                <a:cxn ang="0">
                  <a:pos x="40" y="45"/>
                </a:cxn>
              </a:cxnLst>
              <a:rect l="0" t="0" r="r" b="b"/>
              <a:pathLst>
                <a:path w="59" h="50">
                  <a:moveTo>
                    <a:pt x="40" y="45"/>
                  </a:moveTo>
                  <a:cubicBezTo>
                    <a:pt x="36" y="49"/>
                    <a:pt x="26" y="50"/>
                    <a:pt x="21" y="47"/>
                  </a:cubicBezTo>
                  <a:cubicBezTo>
                    <a:pt x="13" y="42"/>
                    <a:pt x="3" y="36"/>
                    <a:pt x="2" y="34"/>
                  </a:cubicBezTo>
                  <a:cubicBezTo>
                    <a:pt x="0" y="30"/>
                    <a:pt x="2" y="21"/>
                    <a:pt x="6" y="17"/>
                  </a:cubicBezTo>
                  <a:cubicBezTo>
                    <a:pt x="10" y="14"/>
                    <a:pt x="41" y="0"/>
                    <a:pt x="55" y="12"/>
                  </a:cubicBezTo>
                  <a:cubicBezTo>
                    <a:pt x="59" y="15"/>
                    <a:pt x="58" y="26"/>
                    <a:pt x="56" y="28"/>
                  </a:cubicBezTo>
                  <a:cubicBezTo>
                    <a:pt x="53" y="33"/>
                    <a:pt x="46" y="39"/>
                    <a:pt x="40" y="45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45" name="Freeform 1545"/>
            <p:cNvSpPr>
              <a:spLocks/>
            </p:cNvSpPr>
            <p:nvPr/>
          </p:nvSpPr>
          <p:spPr bwMode="auto">
            <a:xfrm>
              <a:off x="3694" y="1355"/>
              <a:ext cx="100" cy="94"/>
            </a:xfrm>
            <a:custGeom>
              <a:avLst/>
              <a:gdLst/>
              <a:ahLst/>
              <a:cxnLst>
                <a:cxn ang="0">
                  <a:pos x="7" y="34"/>
                </a:cxn>
                <a:cxn ang="0">
                  <a:pos x="45" y="41"/>
                </a:cxn>
                <a:cxn ang="0">
                  <a:pos x="51" y="16"/>
                </a:cxn>
                <a:cxn ang="0">
                  <a:pos x="40" y="1"/>
                </a:cxn>
                <a:cxn ang="0">
                  <a:pos x="7" y="34"/>
                </a:cxn>
              </a:cxnLst>
              <a:rect l="0" t="0" r="r" b="b"/>
              <a:pathLst>
                <a:path w="51" h="45">
                  <a:moveTo>
                    <a:pt x="7" y="34"/>
                  </a:moveTo>
                  <a:cubicBezTo>
                    <a:pt x="10" y="41"/>
                    <a:pt x="39" y="45"/>
                    <a:pt x="45" y="41"/>
                  </a:cubicBezTo>
                  <a:cubicBezTo>
                    <a:pt x="50" y="36"/>
                    <a:pt x="51" y="23"/>
                    <a:pt x="51" y="16"/>
                  </a:cubicBezTo>
                  <a:cubicBezTo>
                    <a:pt x="51" y="8"/>
                    <a:pt x="49" y="3"/>
                    <a:pt x="40" y="1"/>
                  </a:cubicBezTo>
                  <a:cubicBezTo>
                    <a:pt x="29" y="0"/>
                    <a:pt x="0" y="11"/>
                    <a:pt x="7" y="34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46" name="Freeform 1546"/>
            <p:cNvSpPr>
              <a:spLocks/>
            </p:cNvSpPr>
            <p:nvPr/>
          </p:nvSpPr>
          <p:spPr bwMode="auto">
            <a:xfrm>
              <a:off x="3733" y="1389"/>
              <a:ext cx="41" cy="46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2" y="7"/>
                </a:cxn>
                <a:cxn ang="0">
                  <a:pos x="9" y="13"/>
                </a:cxn>
                <a:cxn ang="0">
                  <a:pos x="19" y="16"/>
                </a:cxn>
                <a:cxn ang="0">
                  <a:pos x="20" y="0"/>
                </a:cxn>
              </a:cxnLst>
              <a:rect l="0" t="0" r="r" b="b"/>
              <a:pathLst>
                <a:path w="21" h="22">
                  <a:moveTo>
                    <a:pt x="12" y="1"/>
                  </a:moveTo>
                  <a:cubicBezTo>
                    <a:pt x="9" y="3"/>
                    <a:pt x="3" y="3"/>
                    <a:pt x="2" y="7"/>
                  </a:cubicBezTo>
                  <a:cubicBezTo>
                    <a:pt x="0" y="13"/>
                    <a:pt x="5" y="12"/>
                    <a:pt x="9" y="13"/>
                  </a:cubicBezTo>
                  <a:cubicBezTo>
                    <a:pt x="12" y="15"/>
                    <a:pt x="16" y="22"/>
                    <a:pt x="19" y="16"/>
                  </a:cubicBezTo>
                  <a:cubicBezTo>
                    <a:pt x="20" y="13"/>
                    <a:pt x="21" y="4"/>
                    <a:pt x="20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47" name="Freeform 1547"/>
            <p:cNvSpPr>
              <a:spLocks/>
            </p:cNvSpPr>
            <p:nvPr/>
          </p:nvSpPr>
          <p:spPr bwMode="auto">
            <a:xfrm>
              <a:off x="3794" y="1299"/>
              <a:ext cx="116" cy="104"/>
            </a:xfrm>
            <a:custGeom>
              <a:avLst/>
              <a:gdLst/>
              <a:ahLst/>
              <a:cxnLst>
                <a:cxn ang="0">
                  <a:pos x="40" y="45"/>
                </a:cxn>
                <a:cxn ang="0">
                  <a:pos x="21" y="47"/>
                </a:cxn>
                <a:cxn ang="0">
                  <a:pos x="2" y="34"/>
                </a:cxn>
                <a:cxn ang="0">
                  <a:pos x="6" y="17"/>
                </a:cxn>
                <a:cxn ang="0">
                  <a:pos x="55" y="12"/>
                </a:cxn>
                <a:cxn ang="0">
                  <a:pos x="56" y="28"/>
                </a:cxn>
                <a:cxn ang="0">
                  <a:pos x="40" y="45"/>
                </a:cxn>
              </a:cxnLst>
              <a:rect l="0" t="0" r="r" b="b"/>
              <a:pathLst>
                <a:path w="59" h="50">
                  <a:moveTo>
                    <a:pt x="40" y="45"/>
                  </a:moveTo>
                  <a:cubicBezTo>
                    <a:pt x="36" y="49"/>
                    <a:pt x="26" y="50"/>
                    <a:pt x="21" y="47"/>
                  </a:cubicBezTo>
                  <a:cubicBezTo>
                    <a:pt x="13" y="42"/>
                    <a:pt x="3" y="36"/>
                    <a:pt x="2" y="34"/>
                  </a:cubicBezTo>
                  <a:cubicBezTo>
                    <a:pt x="0" y="30"/>
                    <a:pt x="2" y="21"/>
                    <a:pt x="6" y="17"/>
                  </a:cubicBezTo>
                  <a:cubicBezTo>
                    <a:pt x="10" y="14"/>
                    <a:pt x="41" y="0"/>
                    <a:pt x="55" y="12"/>
                  </a:cubicBezTo>
                  <a:cubicBezTo>
                    <a:pt x="59" y="15"/>
                    <a:pt x="58" y="26"/>
                    <a:pt x="56" y="28"/>
                  </a:cubicBezTo>
                  <a:cubicBezTo>
                    <a:pt x="53" y="33"/>
                    <a:pt x="46" y="39"/>
                    <a:pt x="40" y="45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48" name="Freeform 1548"/>
            <p:cNvSpPr>
              <a:spLocks/>
            </p:cNvSpPr>
            <p:nvPr/>
          </p:nvSpPr>
          <p:spPr bwMode="auto">
            <a:xfrm>
              <a:off x="3694" y="1355"/>
              <a:ext cx="100" cy="94"/>
            </a:xfrm>
            <a:custGeom>
              <a:avLst/>
              <a:gdLst/>
              <a:ahLst/>
              <a:cxnLst>
                <a:cxn ang="0">
                  <a:pos x="7" y="34"/>
                </a:cxn>
                <a:cxn ang="0">
                  <a:pos x="45" y="41"/>
                </a:cxn>
                <a:cxn ang="0">
                  <a:pos x="51" y="16"/>
                </a:cxn>
                <a:cxn ang="0">
                  <a:pos x="40" y="1"/>
                </a:cxn>
                <a:cxn ang="0">
                  <a:pos x="7" y="34"/>
                </a:cxn>
              </a:cxnLst>
              <a:rect l="0" t="0" r="r" b="b"/>
              <a:pathLst>
                <a:path w="51" h="45">
                  <a:moveTo>
                    <a:pt x="7" y="34"/>
                  </a:moveTo>
                  <a:cubicBezTo>
                    <a:pt x="10" y="41"/>
                    <a:pt x="39" y="45"/>
                    <a:pt x="45" y="41"/>
                  </a:cubicBezTo>
                  <a:cubicBezTo>
                    <a:pt x="50" y="36"/>
                    <a:pt x="51" y="23"/>
                    <a:pt x="51" y="16"/>
                  </a:cubicBezTo>
                  <a:cubicBezTo>
                    <a:pt x="51" y="8"/>
                    <a:pt x="49" y="3"/>
                    <a:pt x="40" y="1"/>
                  </a:cubicBezTo>
                  <a:cubicBezTo>
                    <a:pt x="29" y="0"/>
                    <a:pt x="0" y="11"/>
                    <a:pt x="7" y="34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49" name="Freeform 1549"/>
            <p:cNvSpPr>
              <a:spLocks/>
            </p:cNvSpPr>
            <p:nvPr/>
          </p:nvSpPr>
          <p:spPr bwMode="auto">
            <a:xfrm>
              <a:off x="3629" y="1420"/>
              <a:ext cx="116" cy="107"/>
            </a:xfrm>
            <a:custGeom>
              <a:avLst/>
              <a:gdLst/>
              <a:ahLst/>
              <a:cxnLst>
                <a:cxn ang="0">
                  <a:pos x="39" y="7"/>
                </a:cxn>
                <a:cxn ang="0">
                  <a:pos x="51" y="24"/>
                </a:cxn>
                <a:cxn ang="0">
                  <a:pos x="39" y="49"/>
                </a:cxn>
                <a:cxn ang="0">
                  <a:pos x="17" y="50"/>
                </a:cxn>
                <a:cxn ang="0">
                  <a:pos x="7" y="40"/>
                </a:cxn>
                <a:cxn ang="0">
                  <a:pos x="8" y="15"/>
                </a:cxn>
                <a:cxn ang="0">
                  <a:pos x="39" y="7"/>
                </a:cxn>
              </a:cxnLst>
              <a:rect l="0" t="0" r="r" b="b"/>
              <a:pathLst>
                <a:path w="59" h="51">
                  <a:moveTo>
                    <a:pt x="39" y="7"/>
                  </a:moveTo>
                  <a:cubicBezTo>
                    <a:pt x="45" y="14"/>
                    <a:pt x="49" y="19"/>
                    <a:pt x="51" y="24"/>
                  </a:cubicBezTo>
                  <a:cubicBezTo>
                    <a:pt x="59" y="39"/>
                    <a:pt x="47" y="47"/>
                    <a:pt x="39" y="49"/>
                  </a:cubicBezTo>
                  <a:cubicBezTo>
                    <a:pt x="33" y="50"/>
                    <a:pt x="22" y="51"/>
                    <a:pt x="17" y="50"/>
                  </a:cubicBezTo>
                  <a:cubicBezTo>
                    <a:pt x="12" y="48"/>
                    <a:pt x="11" y="48"/>
                    <a:pt x="7" y="40"/>
                  </a:cubicBezTo>
                  <a:cubicBezTo>
                    <a:pt x="4" y="32"/>
                    <a:pt x="0" y="24"/>
                    <a:pt x="8" y="15"/>
                  </a:cubicBezTo>
                  <a:cubicBezTo>
                    <a:pt x="12" y="10"/>
                    <a:pt x="30" y="0"/>
                    <a:pt x="39" y="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50" name="Freeform 1550"/>
            <p:cNvSpPr>
              <a:spLocks/>
            </p:cNvSpPr>
            <p:nvPr/>
          </p:nvSpPr>
          <p:spPr bwMode="auto">
            <a:xfrm>
              <a:off x="3519" y="2426"/>
              <a:ext cx="159" cy="175"/>
            </a:xfrm>
            <a:custGeom>
              <a:avLst/>
              <a:gdLst/>
              <a:ahLst/>
              <a:cxnLst>
                <a:cxn ang="0">
                  <a:pos x="61" y="73"/>
                </a:cxn>
                <a:cxn ang="0">
                  <a:pos x="29" y="82"/>
                </a:cxn>
                <a:cxn ang="0">
                  <a:pos x="7" y="59"/>
                </a:cxn>
                <a:cxn ang="0">
                  <a:pos x="4" y="24"/>
                </a:cxn>
                <a:cxn ang="0">
                  <a:pos x="20" y="7"/>
                </a:cxn>
                <a:cxn ang="0">
                  <a:pos x="61" y="10"/>
                </a:cxn>
                <a:cxn ang="0">
                  <a:pos x="77" y="52"/>
                </a:cxn>
                <a:cxn ang="0">
                  <a:pos x="61" y="73"/>
                </a:cxn>
              </a:cxnLst>
              <a:rect l="0" t="0" r="r" b="b"/>
              <a:pathLst>
                <a:path w="81" h="84">
                  <a:moveTo>
                    <a:pt x="61" y="73"/>
                  </a:moveTo>
                  <a:cubicBezTo>
                    <a:pt x="50" y="82"/>
                    <a:pt x="35" y="84"/>
                    <a:pt x="29" y="82"/>
                  </a:cubicBezTo>
                  <a:cubicBezTo>
                    <a:pt x="23" y="80"/>
                    <a:pt x="9" y="65"/>
                    <a:pt x="7" y="59"/>
                  </a:cubicBezTo>
                  <a:cubicBezTo>
                    <a:pt x="4" y="49"/>
                    <a:pt x="0" y="34"/>
                    <a:pt x="4" y="24"/>
                  </a:cubicBezTo>
                  <a:cubicBezTo>
                    <a:pt x="8" y="17"/>
                    <a:pt x="14" y="11"/>
                    <a:pt x="20" y="7"/>
                  </a:cubicBezTo>
                  <a:cubicBezTo>
                    <a:pt x="27" y="0"/>
                    <a:pt x="54" y="5"/>
                    <a:pt x="61" y="10"/>
                  </a:cubicBezTo>
                  <a:cubicBezTo>
                    <a:pt x="67" y="14"/>
                    <a:pt x="81" y="34"/>
                    <a:pt x="77" y="52"/>
                  </a:cubicBezTo>
                  <a:cubicBezTo>
                    <a:pt x="75" y="58"/>
                    <a:pt x="74" y="64"/>
                    <a:pt x="61" y="73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51" name="Freeform 1551"/>
            <p:cNvSpPr>
              <a:spLocks/>
            </p:cNvSpPr>
            <p:nvPr/>
          </p:nvSpPr>
          <p:spPr bwMode="auto">
            <a:xfrm>
              <a:off x="3668" y="2681"/>
              <a:ext cx="104" cy="115"/>
            </a:xfrm>
            <a:custGeom>
              <a:avLst/>
              <a:gdLst/>
              <a:ahLst/>
              <a:cxnLst>
                <a:cxn ang="0">
                  <a:pos x="2" y="39"/>
                </a:cxn>
                <a:cxn ang="0">
                  <a:pos x="11" y="6"/>
                </a:cxn>
                <a:cxn ang="0">
                  <a:pos x="40" y="5"/>
                </a:cxn>
                <a:cxn ang="0">
                  <a:pos x="47" y="40"/>
                </a:cxn>
                <a:cxn ang="0">
                  <a:pos x="17" y="52"/>
                </a:cxn>
                <a:cxn ang="0">
                  <a:pos x="2" y="39"/>
                </a:cxn>
              </a:cxnLst>
              <a:rect l="0" t="0" r="r" b="b"/>
              <a:pathLst>
                <a:path w="53" h="55">
                  <a:moveTo>
                    <a:pt x="2" y="39"/>
                  </a:moveTo>
                  <a:cubicBezTo>
                    <a:pt x="0" y="29"/>
                    <a:pt x="5" y="9"/>
                    <a:pt x="11" y="6"/>
                  </a:cubicBezTo>
                  <a:cubicBezTo>
                    <a:pt x="16" y="4"/>
                    <a:pt x="35" y="0"/>
                    <a:pt x="40" y="5"/>
                  </a:cubicBezTo>
                  <a:cubicBezTo>
                    <a:pt x="47" y="11"/>
                    <a:pt x="53" y="28"/>
                    <a:pt x="47" y="40"/>
                  </a:cubicBezTo>
                  <a:cubicBezTo>
                    <a:pt x="39" y="55"/>
                    <a:pt x="22" y="54"/>
                    <a:pt x="17" y="52"/>
                  </a:cubicBezTo>
                  <a:cubicBezTo>
                    <a:pt x="9" y="50"/>
                    <a:pt x="3" y="43"/>
                    <a:pt x="2" y="39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52" name="Freeform 1552"/>
            <p:cNvSpPr>
              <a:spLocks/>
            </p:cNvSpPr>
            <p:nvPr/>
          </p:nvSpPr>
          <p:spPr bwMode="auto">
            <a:xfrm>
              <a:off x="3751" y="2739"/>
              <a:ext cx="84" cy="90"/>
            </a:xfrm>
            <a:custGeom>
              <a:avLst/>
              <a:gdLst/>
              <a:ahLst/>
              <a:cxnLst>
                <a:cxn ang="0">
                  <a:pos x="40" y="9"/>
                </a:cxn>
                <a:cxn ang="0">
                  <a:pos x="42" y="33"/>
                </a:cxn>
                <a:cxn ang="0">
                  <a:pos x="17" y="39"/>
                </a:cxn>
                <a:cxn ang="0">
                  <a:pos x="4" y="14"/>
                </a:cxn>
                <a:cxn ang="0">
                  <a:pos x="26" y="0"/>
                </a:cxn>
                <a:cxn ang="0">
                  <a:pos x="40" y="9"/>
                </a:cxn>
              </a:cxnLst>
              <a:rect l="0" t="0" r="r" b="b"/>
              <a:pathLst>
                <a:path w="43" h="43">
                  <a:moveTo>
                    <a:pt x="40" y="9"/>
                  </a:moveTo>
                  <a:cubicBezTo>
                    <a:pt x="42" y="17"/>
                    <a:pt x="43" y="27"/>
                    <a:pt x="42" y="33"/>
                  </a:cubicBezTo>
                  <a:cubicBezTo>
                    <a:pt x="35" y="41"/>
                    <a:pt x="25" y="43"/>
                    <a:pt x="17" y="39"/>
                  </a:cubicBezTo>
                  <a:cubicBezTo>
                    <a:pt x="9" y="35"/>
                    <a:pt x="0" y="27"/>
                    <a:pt x="4" y="14"/>
                  </a:cubicBezTo>
                  <a:cubicBezTo>
                    <a:pt x="5" y="10"/>
                    <a:pt x="21" y="1"/>
                    <a:pt x="26" y="0"/>
                  </a:cubicBezTo>
                  <a:cubicBezTo>
                    <a:pt x="32" y="0"/>
                    <a:pt x="39" y="3"/>
                    <a:pt x="40" y="9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53" name="Freeform 1553"/>
            <p:cNvSpPr>
              <a:spLocks/>
            </p:cNvSpPr>
            <p:nvPr/>
          </p:nvSpPr>
          <p:spPr bwMode="auto">
            <a:xfrm>
              <a:off x="3831" y="2760"/>
              <a:ext cx="80" cy="94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3" y="19"/>
                </a:cxn>
                <a:cxn ang="0">
                  <a:pos x="26" y="2"/>
                </a:cxn>
                <a:cxn ang="0">
                  <a:pos x="41" y="24"/>
                </a:cxn>
                <a:cxn ang="0">
                  <a:pos x="16" y="42"/>
                </a:cxn>
              </a:cxnLst>
              <a:rect l="0" t="0" r="r" b="b"/>
              <a:pathLst>
                <a:path w="41" h="45">
                  <a:moveTo>
                    <a:pt x="16" y="42"/>
                  </a:moveTo>
                  <a:cubicBezTo>
                    <a:pt x="9" y="41"/>
                    <a:pt x="0" y="26"/>
                    <a:pt x="3" y="19"/>
                  </a:cubicBezTo>
                  <a:cubicBezTo>
                    <a:pt x="6" y="13"/>
                    <a:pt x="14" y="0"/>
                    <a:pt x="26" y="2"/>
                  </a:cubicBezTo>
                  <a:cubicBezTo>
                    <a:pt x="36" y="3"/>
                    <a:pt x="41" y="19"/>
                    <a:pt x="41" y="24"/>
                  </a:cubicBezTo>
                  <a:cubicBezTo>
                    <a:pt x="41" y="29"/>
                    <a:pt x="24" y="45"/>
                    <a:pt x="16" y="4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54" name="Freeform 1554"/>
            <p:cNvSpPr>
              <a:spLocks/>
            </p:cNvSpPr>
            <p:nvPr/>
          </p:nvSpPr>
          <p:spPr bwMode="auto">
            <a:xfrm>
              <a:off x="3578" y="2584"/>
              <a:ext cx="135" cy="126"/>
            </a:xfrm>
            <a:custGeom>
              <a:avLst/>
              <a:gdLst/>
              <a:ahLst/>
              <a:cxnLst>
                <a:cxn ang="0">
                  <a:pos x="30" y="58"/>
                </a:cxn>
                <a:cxn ang="0">
                  <a:pos x="4" y="36"/>
                </a:cxn>
                <a:cxn ang="0">
                  <a:pos x="18" y="7"/>
                </a:cxn>
                <a:cxn ang="0">
                  <a:pos x="47" y="1"/>
                </a:cxn>
                <a:cxn ang="0">
                  <a:pos x="68" y="28"/>
                </a:cxn>
                <a:cxn ang="0">
                  <a:pos x="53" y="54"/>
                </a:cxn>
                <a:cxn ang="0">
                  <a:pos x="30" y="58"/>
                </a:cxn>
              </a:cxnLst>
              <a:rect l="0" t="0" r="r" b="b"/>
              <a:pathLst>
                <a:path w="69" h="60">
                  <a:moveTo>
                    <a:pt x="30" y="58"/>
                  </a:moveTo>
                  <a:cubicBezTo>
                    <a:pt x="21" y="56"/>
                    <a:pt x="8" y="48"/>
                    <a:pt x="4" y="36"/>
                  </a:cubicBezTo>
                  <a:cubicBezTo>
                    <a:pt x="0" y="23"/>
                    <a:pt x="12" y="11"/>
                    <a:pt x="18" y="7"/>
                  </a:cubicBezTo>
                  <a:cubicBezTo>
                    <a:pt x="26" y="1"/>
                    <a:pt x="42" y="1"/>
                    <a:pt x="47" y="1"/>
                  </a:cubicBezTo>
                  <a:cubicBezTo>
                    <a:pt x="59" y="0"/>
                    <a:pt x="69" y="18"/>
                    <a:pt x="68" y="28"/>
                  </a:cubicBezTo>
                  <a:cubicBezTo>
                    <a:pt x="66" y="38"/>
                    <a:pt x="58" y="50"/>
                    <a:pt x="53" y="54"/>
                  </a:cubicBezTo>
                  <a:cubicBezTo>
                    <a:pt x="48" y="57"/>
                    <a:pt x="39" y="60"/>
                    <a:pt x="30" y="58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55" name="Freeform 1555"/>
            <p:cNvSpPr>
              <a:spLocks/>
            </p:cNvSpPr>
            <p:nvPr/>
          </p:nvSpPr>
          <p:spPr bwMode="auto">
            <a:xfrm>
              <a:off x="3808" y="1332"/>
              <a:ext cx="90" cy="34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0" y="16"/>
                </a:cxn>
              </a:cxnLst>
              <a:rect l="0" t="0" r="r" b="b"/>
              <a:pathLst>
                <a:path w="46" h="16">
                  <a:moveTo>
                    <a:pt x="46" y="4"/>
                  </a:moveTo>
                  <a:cubicBezTo>
                    <a:pt x="31" y="0"/>
                    <a:pt x="0" y="12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56" name="Freeform 1556"/>
            <p:cNvSpPr>
              <a:spLocks/>
            </p:cNvSpPr>
            <p:nvPr/>
          </p:nvSpPr>
          <p:spPr bwMode="auto">
            <a:xfrm>
              <a:off x="3721" y="1380"/>
              <a:ext cx="53" cy="42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1" y="20"/>
                </a:cxn>
              </a:cxnLst>
              <a:rect l="0" t="0" r="r" b="b"/>
              <a:pathLst>
                <a:path w="27" h="20">
                  <a:moveTo>
                    <a:pt x="27" y="0"/>
                  </a:moveTo>
                  <a:cubicBezTo>
                    <a:pt x="7" y="2"/>
                    <a:pt x="0" y="10"/>
                    <a:pt x="1" y="2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57" name="Freeform 1557"/>
            <p:cNvSpPr>
              <a:spLocks/>
            </p:cNvSpPr>
            <p:nvPr/>
          </p:nvSpPr>
          <p:spPr bwMode="auto">
            <a:xfrm>
              <a:off x="3649" y="1441"/>
              <a:ext cx="49" cy="56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5" y="8"/>
                </a:cxn>
                <a:cxn ang="0">
                  <a:pos x="1" y="27"/>
                </a:cxn>
              </a:cxnLst>
              <a:rect l="0" t="0" r="r" b="b"/>
              <a:pathLst>
                <a:path w="25" h="27">
                  <a:moveTo>
                    <a:pt x="25" y="1"/>
                  </a:moveTo>
                  <a:cubicBezTo>
                    <a:pt x="20" y="4"/>
                    <a:pt x="10" y="0"/>
                    <a:pt x="5" y="8"/>
                  </a:cubicBezTo>
                  <a:cubicBezTo>
                    <a:pt x="0" y="16"/>
                    <a:pt x="2" y="20"/>
                    <a:pt x="1" y="2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58" name="Freeform 1558"/>
            <p:cNvSpPr>
              <a:spLocks/>
            </p:cNvSpPr>
            <p:nvPr/>
          </p:nvSpPr>
          <p:spPr bwMode="auto">
            <a:xfrm>
              <a:off x="3637" y="1552"/>
              <a:ext cx="35" cy="69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4" y="24"/>
                </a:cxn>
                <a:cxn ang="0">
                  <a:pos x="0" y="33"/>
                </a:cxn>
              </a:cxnLst>
              <a:rect l="0" t="0" r="r" b="b"/>
              <a:pathLst>
                <a:path w="18" h="33">
                  <a:moveTo>
                    <a:pt x="11" y="0"/>
                  </a:moveTo>
                  <a:cubicBezTo>
                    <a:pt x="18" y="8"/>
                    <a:pt x="17" y="20"/>
                    <a:pt x="14" y="24"/>
                  </a:cubicBezTo>
                  <a:cubicBezTo>
                    <a:pt x="11" y="28"/>
                    <a:pt x="6" y="31"/>
                    <a:pt x="0" y="3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59" name="Freeform 1559"/>
            <p:cNvSpPr>
              <a:spLocks/>
            </p:cNvSpPr>
            <p:nvPr/>
          </p:nvSpPr>
          <p:spPr bwMode="auto">
            <a:xfrm>
              <a:off x="3576" y="1679"/>
              <a:ext cx="45" cy="78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37"/>
                </a:cxn>
              </a:cxnLst>
              <a:rect l="0" t="0" r="r" b="b"/>
              <a:pathLst>
                <a:path w="23" h="37">
                  <a:moveTo>
                    <a:pt x="15" y="0"/>
                  </a:moveTo>
                  <a:cubicBezTo>
                    <a:pt x="22" y="11"/>
                    <a:pt x="23" y="33"/>
                    <a:pt x="0" y="3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60" name="Freeform 1560"/>
            <p:cNvSpPr>
              <a:spLocks/>
            </p:cNvSpPr>
            <p:nvPr/>
          </p:nvSpPr>
          <p:spPr bwMode="auto">
            <a:xfrm>
              <a:off x="3613" y="1558"/>
              <a:ext cx="38" cy="48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5" y="10"/>
                </a:cxn>
                <a:cxn ang="0">
                  <a:pos x="6" y="23"/>
                </a:cxn>
              </a:cxnLst>
              <a:rect l="0" t="0" r="r" b="b"/>
              <a:pathLst>
                <a:path w="19" h="23">
                  <a:moveTo>
                    <a:pt x="19" y="3"/>
                  </a:moveTo>
                  <a:cubicBezTo>
                    <a:pt x="14" y="3"/>
                    <a:pt x="9" y="0"/>
                    <a:pt x="5" y="10"/>
                  </a:cubicBezTo>
                  <a:cubicBezTo>
                    <a:pt x="0" y="20"/>
                    <a:pt x="4" y="21"/>
                    <a:pt x="6" y="2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61" name="Freeform 1561"/>
            <p:cNvSpPr>
              <a:spLocks/>
            </p:cNvSpPr>
            <p:nvPr/>
          </p:nvSpPr>
          <p:spPr bwMode="auto">
            <a:xfrm>
              <a:off x="3615" y="1543"/>
              <a:ext cx="1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12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4" y="5"/>
                    <a:pt x="8" y="8"/>
                    <a:pt x="6" y="1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62" name="Freeform 1562"/>
            <p:cNvSpPr>
              <a:spLocks/>
            </p:cNvSpPr>
            <p:nvPr/>
          </p:nvSpPr>
          <p:spPr bwMode="auto">
            <a:xfrm>
              <a:off x="3594" y="1591"/>
              <a:ext cx="23" cy="7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3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cubicBezTo>
                    <a:pt x="9" y="2"/>
                    <a:pt x="4" y="3"/>
                    <a:pt x="0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63" name="Freeform 1563"/>
            <p:cNvSpPr>
              <a:spLocks/>
            </p:cNvSpPr>
            <p:nvPr/>
          </p:nvSpPr>
          <p:spPr bwMode="auto">
            <a:xfrm>
              <a:off x="3559" y="1688"/>
              <a:ext cx="35" cy="46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3" y="8"/>
                </a:cxn>
                <a:cxn ang="0">
                  <a:pos x="5" y="22"/>
                </a:cxn>
              </a:cxnLst>
              <a:rect l="0" t="0" r="r" b="b"/>
              <a:pathLst>
                <a:path w="18" h="22">
                  <a:moveTo>
                    <a:pt x="18" y="2"/>
                  </a:moveTo>
                  <a:cubicBezTo>
                    <a:pt x="11" y="2"/>
                    <a:pt x="6" y="0"/>
                    <a:pt x="3" y="8"/>
                  </a:cubicBezTo>
                  <a:cubicBezTo>
                    <a:pt x="0" y="17"/>
                    <a:pt x="1" y="19"/>
                    <a:pt x="5" y="2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64" name="Freeform 1564"/>
            <p:cNvSpPr>
              <a:spLocks/>
            </p:cNvSpPr>
            <p:nvPr/>
          </p:nvSpPr>
          <p:spPr bwMode="auto">
            <a:xfrm>
              <a:off x="3537" y="1673"/>
              <a:ext cx="33" cy="6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4" y="15"/>
                </a:cxn>
                <a:cxn ang="0">
                  <a:pos x="0" y="29"/>
                </a:cxn>
              </a:cxnLst>
              <a:rect l="0" t="0" r="r" b="b"/>
              <a:pathLst>
                <a:path w="17" h="29">
                  <a:moveTo>
                    <a:pt x="10" y="0"/>
                  </a:moveTo>
                  <a:cubicBezTo>
                    <a:pt x="14" y="3"/>
                    <a:pt x="17" y="7"/>
                    <a:pt x="14" y="15"/>
                  </a:cubicBezTo>
                  <a:cubicBezTo>
                    <a:pt x="10" y="26"/>
                    <a:pt x="4" y="29"/>
                    <a:pt x="0" y="2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65" name="Freeform 1565"/>
            <p:cNvSpPr>
              <a:spLocks/>
            </p:cNvSpPr>
            <p:nvPr/>
          </p:nvSpPr>
          <p:spPr bwMode="auto">
            <a:xfrm>
              <a:off x="3578" y="1522"/>
              <a:ext cx="37" cy="69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0" y="33"/>
                </a:cxn>
              </a:cxnLst>
              <a:rect l="0" t="0" r="r" b="b"/>
              <a:pathLst>
                <a:path w="19" h="33">
                  <a:moveTo>
                    <a:pt x="19" y="0"/>
                  </a:moveTo>
                  <a:cubicBezTo>
                    <a:pt x="9" y="8"/>
                    <a:pt x="0" y="7"/>
                    <a:pt x="0" y="3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66" name="Freeform 1566"/>
            <p:cNvSpPr>
              <a:spLocks/>
            </p:cNvSpPr>
            <p:nvPr/>
          </p:nvSpPr>
          <p:spPr bwMode="auto">
            <a:xfrm>
              <a:off x="3510" y="1652"/>
              <a:ext cx="43" cy="82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6" y="39"/>
                </a:cxn>
              </a:cxnLst>
              <a:rect l="0" t="0" r="r" b="b"/>
              <a:pathLst>
                <a:path w="22" h="39">
                  <a:moveTo>
                    <a:pt x="22" y="0"/>
                  </a:moveTo>
                  <a:cubicBezTo>
                    <a:pt x="13" y="5"/>
                    <a:pt x="0" y="12"/>
                    <a:pt x="6" y="3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67" name="Freeform 1567"/>
            <p:cNvSpPr>
              <a:spLocks/>
            </p:cNvSpPr>
            <p:nvPr/>
          </p:nvSpPr>
          <p:spPr bwMode="auto">
            <a:xfrm>
              <a:off x="3617" y="2545"/>
              <a:ext cx="24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" y="0"/>
                </a:cxn>
                <a:cxn ang="0">
                  <a:pos x="12" y="2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12" y="2"/>
                    <a:pt x="12" y="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68" name="Freeform 1568"/>
            <p:cNvSpPr>
              <a:spLocks/>
            </p:cNvSpPr>
            <p:nvPr/>
          </p:nvSpPr>
          <p:spPr bwMode="auto">
            <a:xfrm>
              <a:off x="3576" y="2457"/>
              <a:ext cx="47" cy="88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16" y="21"/>
                </a:cxn>
                <a:cxn ang="0">
                  <a:pos x="5" y="6"/>
                </a:cxn>
                <a:cxn ang="0">
                  <a:pos x="11" y="0"/>
                </a:cxn>
              </a:cxnLst>
              <a:rect l="0" t="0" r="r" b="b"/>
              <a:pathLst>
                <a:path w="24" h="42">
                  <a:moveTo>
                    <a:pt x="24" y="42"/>
                  </a:moveTo>
                  <a:cubicBezTo>
                    <a:pt x="24" y="42"/>
                    <a:pt x="18" y="26"/>
                    <a:pt x="16" y="21"/>
                  </a:cubicBezTo>
                  <a:cubicBezTo>
                    <a:pt x="13" y="17"/>
                    <a:pt x="0" y="11"/>
                    <a:pt x="5" y="6"/>
                  </a:cubicBezTo>
                  <a:cubicBezTo>
                    <a:pt x="10" y="2"/>
                    <a:pt x="11" y="0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69" name="Line 1569"/>
            <p:cNvSpPr>
              <a:spLocks noChangeShapeType="1"/>
            </p:cNvSpPr>
            <p:nvPr/>
          </p:nvSpPr>
          <p:spPr bwMode="auto">
            <a:xfrm flipH="1" flipV="1">
              <a:off x="3578" y="2463"/>
              <a:ext cx="8" cy="6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70" name="Freeform 1570"/>
            <p:cNvSpPr>
              <a:spLocks/>
            </p:cNvSpPr>
            <p:nvPr/>
          </p:nvSpPr>
          <p:spPr bwMode="auto">
            <a:xfrm>
              <a:off x="3570" y="2486"/>
              <a:ext cx="20" cy="2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0" y="1"/>
                </a:cxn>
              </a:cxnLst>
              <a:rect l="0" t="0" r="r" b="b"/>
              <a:pathLst>
                <a:path w="10" h="11">
                  <a:moveTo>
                    <a:pt x="0" y="11"/>
                  </a:moveTo>
                  <a:cubicBezTo>
                    <a:pt x="1" y="6"/>
                    <a:pt x="5" y="0"/>
                    <a:pt x="10" y="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71" name="Freeform 1571"/>
            <p:cNvSpPr>
              <a:spLocks/>
            </p:cNvSpPr>
            <p:nvPr/>
          </p:nvSpPr>
          <p:spPr bwMode="auto">
            <a:xfrm>
              <a:off x="3600" y="2486"/>
              <a:ext cx="33" cy="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0"/>
                </a:cxn>
              </a:cxnLst>
              <a:rect l="0" t="0" r="r" b="b"/>
              <a:pathLst>
                <a:path w="17" h="4">
                  <a:moveTo>
                    <a:pt x="0" y="4"/>
                  </a:moveTo>
                  <a:cubicBezTo>
                    <a:pt x="0" y="4"/>
                    <a:pt x="17" y="3"/>
                    <a:pt x="16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72" name="Freeform 1572"/>
            <p:cNvSpPr>
              <a:spLocks/>
            </p:cNvSpPr>
            <p:nvPr/>
          </p:nvSpPr>
          <p:spPr bwMode="auto">
            <a:xfrm>
              <a:off x="3606" y="2595"/>
              <a:ext cx="64" cy="88"/>
            </a:xfrm>
            <a:custGeom>
              <a:avLst/>
              <a:gdLst/>
              <a:ahLst/>
              <a:cxnLst>
                <a:cxn ang="0">
                  <a:pos x="33" y="42"/>
                </a:cxn>
                <a:cxn ang="0">
                  <a:pos x="12" y="30"/>
                </a:cxn>
                <a:cxn ang="0">
                  <a:pos x="3" y="7"/>
                </a:cxn>
                <a:cxn ang="0">
                  <a:pos x="10" y="0"/>
                </a:cxn>
              </a:cxnLst>
              <a:rect l="0" t="0" r="r" b="b"/>
              <a:pathLst>
                <a:path w="33" h="42">
                  <a:moveTo>
                    <a:pt x="33" y="42"/>
                  </a:moveTo>
                  <a:cubicBezTo>
                    <a:pt x="23" y="40"/>
                    <a:pt x="15" y="38"/>
                    <a:pt x="12" y="30"/>
                  </a:cubicBezTo>
                  <a:cubicBezTo>
                    <a:pt x="8" y="23"/>
                    <a:pt x="0" y="15"/>
                    <a:pt x="3" y="7"/>
                  </a:cubicBezTo>
                  <a:cubicBezTo>
                    <a:pt x="6" y="3"/>
                    <a:pt x="10" y="0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73" name="Freeform 1573"/>
            <p:cNvSpPr>
              <a:spLocks/>
            </p:cNvSpPr>
            <p:nvPr/>
          </p:nvSpPr>
          <p:spPr bwMode="auto">
            <a:xfrm>
              <a:off x="3692" y="2706"/>
              <a:ext cx="55" cy="48"/>
            </a:xfrm>
            <a:custGeom>
              <a:avLst/>
              <a:gdLst/>
              <a:ahLst/>
              <a:cxnLst>
                <a:cxn ang="0">
                  <a:pos x="28" y="23"/>
                </a:cxn>
                <a:cxn ang="0">
                  <a:pos x="0" y="0"/>
                </a:cxn>
              </a:cxnLst>
              <a:rect l="0" t="0" r="r" b="b"/>
              <a:pathLst>
                <a:path w="28" h="23">
                  <a:moveTo>
                    <a:pt x="28" y="23"/>
                  </a:moveTo>
                  <a:cubicBezTo>
                    <a:pt x="11" y="21"/>
                    <a:pt x="5" y="18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74" name="Freeform 1574"/>
            <p:cNvSpPr>
              <a:spLocks/>
            </p:cNvSpPr>
            <p:nvPr/>
          </p:nvSpPr>
          <p:spPr bwMode="auto">
            <a:xfrm>
              <a:off x="3708" y="2702"/>
              <a:ext cx="45" cy="39"/>
            </a:xfrm>
            <a:custGeom>
              <a:avLst/>
              <a:gdLst/>
              <a:ahLst/>
              <a:cxnLst>
                <a:cxn ang="0">
                  <a:pos x="23" y="19"/>
                </a:cxn>
                <a:cxn ang="0">
                  <a:pos x="0" y="0"/>
                </a:cxn>
              </a:cxnLst>
              <a:rect l="0" t="0" r="r" b="b"/>
              <a:pathLst>
                <a:path w="23" h="19">
                  <a:moveTo>
                    <a:pt x="23" y="19"/>
                  </a:moveTo>
                  <a:cubicBezTo>
                    <a:pt x="15" y="16"/>
                    <a:pt x="3" y="9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75" name="Freeform 1575"/>
            <p:cNvSpPr>
              <a:spLocks/>
            </p:cNvSpPr>
            <p:nvPr/>
          </p:nvSpPr>
          <p:spPr bwMode="auto">
            <a:xfrm>
              <a:off x="3776" y="2775"/>
              <a:ext cx="45" cy="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" y="10"/>
                </a:cxn>
              </a:cxnLst>
              <a:rect l="0" t="0" r="r" b="b"/>
              <a:pathLst>
                <a:path w="23" h="10">
                  <a:moveTo>
                    <a:pt x="0" y="0"/>
                  </a:moveTo>
                  <a:cubicBezTo>
                    <a:pt x="4" y="4"/>
                    <a:pt x="21" y="10"/>
                    <a:pt x="23" y="1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76" name="Freeform 1576"/>
            <p:cNvSpPr>
              <a:spLocks/>
            </p:cNvSpPr>
            <p:nvPr/>
          </p:nvSpPr>
          <p:spPr bwMode="auto">
            <a:xfrm>
              <a:off x="3847" y="2802"/>
              <a:ext cx="59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4"/>
                </a:cxn>
              </a:cxnLst>
              <a:rect l="0" t="0" r="r" b="b"/>
              <a:pathLst>
                <a:path w="30" h="6">
                  <a:moveTo>
                    <a:pt x="0" y="0"/>
                  </a:moveTo>
                  <a:cubicBezTo>
                    <a:pt x="5" y="2"/>
                    <a:pt x="25" y="6"/>
                    <a:pt x="30" y="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77" name="Freeform 1577"/>
            <p:cNvSpPr>
              <a:spLocks/>
            </p:cNvSpPr>
            <p:nvPr/>
          </p:nvSpPr>
          <p:spPr bwMode="auto">
            <a:xfrm>
              <a:off x="3851" y="2789"/>
              <a:ext cx="51" cy="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6" y="2"/>
                </a:cxn>
              </a:cxnLst>
              <a:rect l="0" t="0" r="r" b="b"/>
              <a:pathLst>
                <a:path w="26" h="2">
                  <a:moveTo>
                    <a:pt x="0" y="2"/>
                  </a:moveTo>
                  <a:cubicBezTo>
                    <a:pt x="9" y="2"/>
                    <a:pt x="22" y="0"/>
                    <a:pt x="26" y="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78" name="Freeform 1578"/>
            <p:cNvSpPr>
              <a:spLocks/>
            </p:cNvSpPr>
            <p:nvPr/>
          </p:nvSpPr>
          <p:spPr bwMode="auto">
            <a:xfrm>
              <a:off x="3780" y="2762"/>
              <a:ext cx="6" cy="6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0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79" name="Freeform 1579"/>
            <p:cNvSpPr>
              <a:spLocks/>
            </p:cNvSpPr>
            <p:nvPr/>
          </p:nvSpPr>
          <p:spPr bwMode="auto">
            <a:xfrm>
              <a:off x="3794" y="2771"/>
              <a:ext cx="19" cy="10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0" y="0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cubicBezTo>
                    <a:pt x="7" y="3"/>
                    <a:pt x="3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80" name="Freeform 1580"/>
            <p:cNvSpPr>
              <a:spLocks/>
            </p:cNvSpPr>
            <p:nvPr/>
          </p:nvSpPr>
          <p:spPr bwMode="auto">
            <a:xfrm>
              <a:off x="3492" y="1612"/>
              <a:ext cx="141" cy="182"/>
            </a:xfrm>
            <a:custGeom>
              <a:avLst/>
              <a:gdLst/>
              <a:ahLst/>
              <a:cxnLst>
                <a:cxn ang="0">
                  <a:pos x="27" y="6"/>
                </a:cxn>
                <a:cxn ang="0">
                  <a:pos x="2" y="36"/>
                </a:cxn>
                <a:cxn ang="0">
                  <a:pos x="3" y="67"/>
                </a:cxn>
                <a:cxn ang="0">
                  <a:pos x="27" y="79"/>
                </a:cxn>
                <a:cxn ang="0">
                  <a:pos x="59" y="74"/>
                </a:cxn>
                <a:cxn ang="0">
                  <a:pos x="71" y="47"/>
                </a:cxn>
                <a:cxn ang="0">
                  <a:pos x="63" y="21"/>
                </a:cxn>
                <a:cxn ang="0">
                  <a:pos x="27" y="6"/>
                </a:cxn>
              </a:cxnLst>
              <a:rect l="0" t="0" r="r" b="b"/>
              <a:pathLst>
                <a:path w="72" h="87">
                  <a:moveTo>
                    <a:pt x="27" y="6"/>
                  </a:moveTo>
                  <a:cubicBezTo>
                    <a:pt x="16" y="12"/>
                    <a:pt x="2" y="17"/>
                    <a:pt x="2" y="36"/>
                  </a:cubicBezTo>
                  <a:cubicBezTo>
                    <a:pt x="2" y="55"/>
                    <a:pt x="0" y="60"/>
                    <a:pt x="3" y="67"/>
                  </a:cubicBezTo>
                  <a:cubicBezTo>
                    <a:pt x="6" y="75"/>
                    <a:pt x="13" y="70"/>
                    <a:pt x="27" y="79"/>
                  </a:cubicBezTo>
                  <a:cubicBezTo>
                    <a:pt x="42" y="87"/>
                    <a:pt x="52" y="81"/>
                    <a:pt x="59" y="74"/>
                  </a:cubicBezTo>
                  <a:cubicBezTo>
                    <a:pt x="63" y="71"/>
                    <a:pt x="69" y="58"/>
                    <a:pt x="71" y="47"/>
                  </a:cubicBezTo>
                  <a:cubicBezTo>
                    <a:pt x="72" y="36"/>
                    <a:pt x="68" y="26"/>
                    <a:pt x="63" y="21"/>
                  </a:cubicBezTo>
                  <a:cubicBezTo>
                    <a:pt x="53" y="11"/>
                    <a:pt x="44" y="0"/>
                    <a:pt x="27" y="6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81" name="Freeform 1581"/>
            <p:cNvSpPr>
              <a:spLocks/>
            </p:cNvSpPr>
            <p:nvPr/>
          </p:nvSpPr>
          <p:spPr bwMode="auto">
            <a:xfrm>
              <a:off x="3555" y="1506"/>
              <a:ext cx="143" cy="129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51"/>
                </a:cxn>
                <a:cxn ang="0">
                  <a:pos x="37" y="60"/>
                </a:cxn>
                <a:cxn ang="0">
                  <a:pos x="66" y="48"/>
                </a:cxn>
                <a:cxn ang="0">
                  <a:pos x="46" y="4"/>
                </a:cxn>
                <a:cxn ang="0">
                  <a:pos x="8" y="14"/>
                </a:cxn>
              </a:cxnLst>
              <a:rect l="0" t="0" r="r" b="b"/>
              <a:pathLst>
                <a:path w="73" h="62">
                  <a:moveTo>
                    <a:pt x="8" y="14"/>
                  </a:moveTo>
                  <a:cubicBezTo>
                    <a:pt x="0" y="27"/>
                    <a:pt x="2" y="45"/>
                    <a:pt x="8" y="51"/>
                  </a:cubicBezTo>
                  <a:cubicBezTo>
                    <a:pt x="16" y="59"/>
                    <a:pt x="24" y="58"/>
                    <a:pt x="37" y="60"/>
                  </a:cubicBezTo>
                  <a:cubicBezTo>
                    <a:pt x="49" y="62"/>
                    <a:pt x="58" y="62"/>
                    <a:pt x="66" y="48"/>
                  </a:cubicBezTo>
                  <a:cubicBezTo>
                    <a:pt x="73" y="35"/>
                    <a:pt x="51" y="8"/>
                    <a:pt x="46" y="4"/>
                  </a:cubicBezTo>
                  <a:cubicBezTo>
                    <a:pt x="41" y="0"/>
                    <a:pt x="16" y="2"/>
                    <a:pt x="8" y="14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82" name="Freeform 1582"/>
            <p:cNvSpPr>
              <a:spLocks/>
            </p:cNvSpPr>
            <p:nvPr/>
          </p:nvSpPr>
          <p:spPr bwMode="auto">
            <a:xfrm>
              <a:off x="3745" y="1405"/>
              <a:ext cx="33" cy="34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4" y="13"/>
                </a:cxn>
                <a:cxn ang="0">
                  <a:pos x="17" y="0"/>
                </a:cxn>
              </a:cxnLst>
              <a:rect l="0" t="0" r="r" b="b"/>
              <a:pathLst>
                <a:path w="17" h="16">
                  <a:moveTo>
                    <a:pt x="0" y="9"/>
                  </a:moveTo>
                  <a:cubicBezTo>
                    <a:pt x="3" y="11"/>
                    <a:pt x="11" y="16"/>
                    <a:pt x="14" y="13"/>
                  </a:cubicBezTo>
                  <a:cubicBezTo>
                    <a:pt x="17" y="11"/>
                    <a:pt x="17" y="3"/>
                    <a:pt x="17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83" name="Freeform 1583"/>
            <p:cNvSpPr>
              <a:spLocks/>
            </p:cNvSpPr>
            <p:nvPr/>
          </p:nvSpPr>
          <p:spPr bwMode="auto">
            <a:xfrm>
              <a:off x="3682" y="1474"/>
              <a:ext cx="31" cy="3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3" y="11"/>
                </a:cxn>
                <a:cxn ang="0">
                  <a:pos x="13" y="0"/>
                </a:cxn>
              </a:cxnLst>
              <a:rect l="0" t="0" r="r" b="b"/>
              <a:pathLst>
                <a:path w="16" h="14">
                  <a:moveTo>
                    <a:pt x="0" y="12"/>
                  </a:moveTo>
                  <a:cubicBezTo>
                    <a:pt x="5" y="12"/>
                    <a:pt x="9" y="14"/>
                    <a:pt x="13" y="11"/>
                  </a:cubicBezTo>
                  <a:cubicBezTo>
                    <a:pt x="16" y="7"/>
                    <a:pt x="14" y="4"/>
                    <a:pt x="13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84" name="Freeform 1584"/>
            <p:cNvSpPr>
              <a:spLocks/>
            </p:cNvSpPr>
            <p:nvPr/>
          </p:nvSpPr>
          <p:spPr bwMode="auto">
            <a:xfrm>
              <a:off x="3641" y="2610"/>
              <a:ext cx="41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15"/>
                </a:cxn>
                <a:cxn ang="0">
                  <a:pos x="21" y="18"/>
                </a:cxn>
              </a:cxnLst>
              <a:rect l="0" t="0" r="r" b="b"/>
              <a:pathLst>
                <a:path w="21" h="20">
                  <a:moveTo>
                    <a:pt x="0" y="0"/>
                  </a:moveTo>
                  <a:cubicBezTo>
                    <a:pt x="6" y="4"/>
                    <a:pt x="6" y="12"/>
                    <a:pt x="12" y="15"/>
                  </a:cubicBezTo>
                  <a:cubicBezTo>
                    <a:pt x="14" y="17"/>
                    <a:pt x="18" y="20"/>
                    <a:pt x="21" y="1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85" name="Freeform 1585"/>
            <p:cNvSpPr>
              <a:spLocks/>
            </p:cNvSpPr>
            <p:nvPr/>
          </p:nvSpPr>
          <p:spPr bwMode="auto">
            <a:xfrm>
              <a:off x="3661" y="2639"/>
              <a:ext cx="3" cy="2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10"/>
                </a:cxn>
              </a:cxnLst>
              <a:rect l="0" t="0" r="r" b="b"/>
              <a:pathLst>
                <a:path w="2" h="10">
                  <a:moveTo>
                    <a:pt x="1" y="0"/>
                  </a:moveTo>
                  <a:cubicBezTo>
                    <a:pt x="1" y="4"/>
                    <a:pt x="2" y="7"/>
                    <a:pt x="0" y="1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86" name="Freeform 1586"/>
            <p:cNvSpPr>
              <a:spLocks/>
            </p:cNvSpPr>
            <p:nvPr/>
          </p:nvSpPr>
          <p:spPr bwMode="auto">
            <a:xfrm>
              <a:off x="3549" y="2490"/>
              <a:ext cx="51" cy="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22"/>
                </a:cxn>
                <a:cxn ang="0">
                  <a:pos x="26" y="42"/>
                </a:cxn>
              </a:cxnLst>
              <a:rect l="0" t="0" r="r" b="b"/>
              <a:pathLst>
                <a:path w="26" h="42">
                  <a:moveTo>
                    <a:pt x="0" y="0"/>
                  </a:moveTo>
                  <a:cubicBezTo>
                    <a:pt x="2" y="7"/>
                    <a:pt x="1" y="15"/>
                    <a:pt x="5" y="22"/>
                  </a:cubicBezTo>
                  <a:cubicBezTo>
                    <a:pt x="10" y="32"/>
                    <a:pt x="17" y="37"/>
                    <a:pt x="26" y="4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87" name="Freeform 1587"/>
            <p:cNvSpPr>
              <a:spLocks/>
            </p:cNvSpPr>
            <p:nvPr/>
          </p:nvSpPr>
          <p:spPr bwMode="auto">
            <a:xfrm>
              <a:off x="3633" y="2461"/>
              <a:ext cx="2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31"/>
                </a:cxn>
              </a:cxnLst>
              <a:rect l="0" t="0" r="r" b="b"/>
              <a:pathLst>
                <a:path w="12" h="31">
                  <a:moveTo>
                    <a:pt x="0" y="0"/>
                  </a:moveTo>
                  <a:cubicBezTo>
                    <a:pt x="8" y="8"/>
                    <a:pt x="12" y="20"/>
                    <a:pt x="11" y="3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88" name="Freeform 1588"/>
            <p:cNvSpPr>
              <a:spLocks/>
            </p:cNvSpPr>
            <p:nvPr/>
          </p:nvSpPr>
          <p:spPr bwMode="auto">
            <a:xfrm>
              <a:off x="3819" y="1353"/>
              <a:ext cx="73" cy="36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" y="7"/>
                </a:cxn>
                <a:cxn ang="0">
                  <a:pos x="15" y="17"/>
                </a:cxn>
                <a:cxn ang="0">
                  <a:pos x="30" y="6"/>
                </a:cxn>
                <a:cxn ang="0">
                  <a:pos x="25" y="0"/>
                </a:cxn>
              </a:cxnLst>
              <a:rect l="0" t="0" r="r" b="b"/>
              <a:pathLst>
                <a:path w="37" h="17">
                  <a:moveTo>
                    <a:pt x="18" y="0"/>
                  </a:moveTo>
                  <a:cubicBezTo>
                    <a:pt x="14" y="1"/>
                    <a:pt x="1" y="2"/>
                    <a:pt x="1" y="7"/>
                  </a:cubicBezTo>
                  <a:cubicBezTo>
                    <a:pt x="0" y="10"/>
                    <a:pt x="11" y="17"/>
                    <a:pt x="15" y="17"/>
                  </a:cubicBezTo>
                  <a:cubicBezTo>
                    <a:pt x="20" y="16"/>
                    <a:pt x="26" y="9"/>
                    <a:pt x="30" y="6"/>
                  </a:cubicBezTo>
                  <a:cubicBezTo>
                    <a:pt x="37" y="0"/>
                    <a:pt x="30" y="2"/>
                    <a:pt x="25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89" name="Freeform 1589"/>
            <p:cNvSpPr>
              <a:spLocks/>
            </p:cNvSpPr>
            <p:nvPr/>
          </p:nvSpPr>
          <p:spPr bwMode="auto">
            <a:xfrm>
              <a:off x="3749" y="1407"/>
              <a:ext cx="21" cy="21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1" y="0"/>
                </a:cxn>
                <a:cxn ang="0">
                  <a:pos x="4" y="5"/>
                </a:cxn>
              </a:cxnLst>
              <a:rect l="0" t="0" r="r" b="b"/>
              <a:pathLst>
                <a:path w="11" h="10">
                  <a:moveTo>
                    <a:pt x="0" y="3"/>
                  </a:moveTo>
                  <a:cubicBezTo>
                    <a:pt x="6" y="9"/>
                    <a:pt x="11" y="10"/>
                    <a:pt x="11" y="0"/>
                  </a:cubicBezTo>
                  <a:cubicBezTo>
                    <a:pt x="10" y="4"/>
                    <a:pt x="7" y="6"/>
                    <a:pt x="4" y="5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90" name="Freeform 1590"/>
            <p:cNvSpPr>
              <a:spLocks/>
            </p:cNvSpPr>
            <p:nvPr/>
          </p:nvSpPr>
          <p:spPr bwMode="auto">
            <a:xfrm>
              <a:off x="3831" y="1370"/>
              <a:ext cx="39" cy="1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9" y="9"/>
                </a:cxn>
                <a:cxn ang="0">
                  <a:pos x="20" y="0"/>
                </a:cxn>
                <a:cxn ang="0">
                  <a:pos x="3" y="5"/>
                </a:cxn>
              </a:cxnLst>
              <a:rect l="0" t="0" r="r" b="b"/>
              <a:pathLst>
                <a:path w="20" h="9">
                  <a:moveTo>
                    <a:pt x="0" y="5"/>
                  </a:moveTo>
                  <a:cubicBezTo>
                    <a:pt x="3" y="6"/>
                    <a:pt x="5" y="9"/>
                    <a:pt x="9" y="9"/>
                  </a:cubicBezTo>
                  <a:cubicBezTo>
                    <a:pt x="13" y="9"/>
                    <a:pt x="18" y="4"/>
                    <a:pt x="20" y="0"/>
                  </a:cubicBezTo>
                  <a:cubicBezTo>
                    <a:pt x="18" y="4"/>
                    <a:pt x="6" y="8"/>
                    <a:pt x="3" y="5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91" name="Freeform 1591"/>
            <p:cNvSpPr>
              <a:spLocks/>
            </p:cNvSpPr>
            <p:nvPr/>
          </p:nvSpPr>
          <p:spPr bwMode="auto">
            <a:xfrm>
              <a:off x="3588" y="1685"/>
              <a:ext cx="4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6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2"/>
                    <a:pt x="1" y="4"/>
                    <a:pt x="2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92" name="Freeform 1592"/>
            <p:cNvSpPr>
              <a:spLocks/>
            </p:cNvSpPr>
            <p:nvPr/>
          </p:nvSpPr>
          <p:spPr bwMode="auto">
            <a:xfrm>
              <a:off x="3602" y="1683"/>
              <a:ext cx="17" cy="1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" y="5"/>
                </a:cxn>
                <a:cxn ang="0">
                  <a:pos x="9" y="5"/>
                </a:cxn>
              </a:cxnLst>
              <a:rect l="0" t="0" r="r" b="b"/>
              <a:pathLst>
                <a:path w="9" h="9">
                  <a:moveTo>
                    <a:pt x="7" y="0"/>
                  </a:moveTo>
                  <a:cubicBezTo>
                    <a:pt x="5" y="1"/>
                    <a:pt x="0" y="2"/>
                    <a:pt x="1" y="5"/>
                  </a:cubicBezTo>
                  <a:cubicBezTo>
                    <a:pt x="1" y="9"/>
                    <a:pt x="7" y="8"/>
                    <a:pt x="9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93" name="Freeform 1593"/>
            <p:cNvSpPr>
              <a:spLocks/>
            </p:cNvSpPr>
            <p:nvPr/>
          </p:nvSpPr>
          <p:spPr bwMode="auto">
            <a:xfrm>
              <a:off x="3582" y="1748"/>
              <a:ext cx="4" cy="17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0" y="0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cubicBezTo>
                    <a:pt x="2" y="5"/>
                    <a:pt x="0" y="3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94" name="Freeform 1594"/>
            <p:cNvSpPr>
              <a:spLocks/>
            </p:cNvSpPr>
            <p:nvPr/>
          </p:nvSpPr>
          <p:spPr bwMode="auto">
            <a:xfrm>
              <a:off x="3508" y="1711"/>
              <a:ext cx="17" cy="18"/>
            </a:xfrm>
            <a:custGeom>
              <a:avLst/>
              <a:gdLst/>
              <a:ahLst/>
              <a:cxnLst>
                <a:cxn ang="0">
                  <a:pos x="9" y="7"/>
                </a:cxn>
                <a:cxn ang="0">
                  <a:pos x="1" y="5"/>
                </a:cxn>
                <a:cxn ang="0">
                  <a:pos x="7" y="0"/>
                </a:cxn>
              </a:cxnLst>
              <a:rect l="0" t="0" r="r" b="b"/>
              <a:pathLst>
                <a:path w="9" h="9">
                  <a:moveTo>
                    <a:pt x="9" y="7"/>
                  </a:moveTo>
                  <a:cubicBezTo>
                    <a:pt x="6" y="7"/>
                    <a:pt x="2" y="9"/>
                    <a:pt x="1" y="5"/>
                  </a:cubicBezTo>
                  <a:cubicBezTo>
                    <a:pt x="0" y="1"/>
                    <a:pt x="5" y="1"/>
                    <a:pt x="7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95" name="Freeform 1595"/>
            <p:cNvSpPr>
              <a:spLocks/>
            </p:cNvSpPr>
            <p:nvPr/>
          </p:nvSpPr>
          <p:spPr bwMode="auto">
            <a:xfrm>
              <a:off x="3559" y="1671"/>
              <a:ext cx="3" cy="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96" name="Freeform 1596"/>
            <p:cNvSpPr>
              <a:spLocks/>
            </p:cNvSpPr>
            <p:nvPr/>
          </p:nvSpPr>
          <p:spPr bwMode="auto">
            <a:xfrm>
              <a:off x="3547" y="1650"/>
              <a:ext cx="4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5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2"/>
                    <a:pt x="1" y="4"/>
                    <a:pt x="2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97" name="Freeform 1597"/>
            <p:cNvSpPr>
              <a:spLocks/>
            </p:cNvSpPr>
            <p:nvPr/>
          </p:nvSpPr>
          <p:spPr bwMode="auto">
            <a:xfrm>
              <a:off x="3617" y="1543"/>
              <a:ext cx="4" cy="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98" name="Freeform 1598"/>
            <p:cNvSpPr>
              <a:spLocks/>
            </p:cNvSpPr>
            <p:nvPr/>
          </p:nvSpPr>
          <p:spPr bwMode="auto">
            <a:xfrm>
              <a:off x="3608" y="1522"/>
              <a:ext cx="5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6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799" name="Freeform 1599"/>
            <p:cNvSpPr>
              <a:spLocks/>
            </p:cNvSpPr>
            <p:nvPr/>
          </p:nvSpPr>
          <p:spPr bwMode="auto">
            <a:xfrm>
              <a:off x="3574" y="1583"/>
              <a:ext cx="8" cy="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1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00" name="Freeform 1600"/>
            <p:cNvSpPr>
              <a:spLocks/>
            </p:cNvSpPr>
            <p:nvPr/>
          </p:nvSpPr>
          <p:spPr bwMode="auto">
            <a:xfrm>
              <a:off x="3600" y="1593"/>
              <a:ext cx="4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2"/>
                    <a:pt x="1" y="3"/>
                    <a:pt x="2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01" name="Freeform 1601"/>
            <p:cNvSpPr>
              <a:spLocks/>
            </p:cNvSpPr>
            <p:nvPr/>
          </p:nvSpPr>
          <p:spPr bwMode="auto">
            <a:xfrm>
              <a:off x="3617" y="1596"/>
              <a:ext cx="10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" y="0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4"/>
                    <a:pt x="3" y="2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02" name="Freeform 1602"/>
            <p:cNvSpPr>
              <a:spLocks/>
            </p:cNvSpPr>
            <p:nvPr/>
          </p:nvSpPr>
          <p:spPr bwMode="auto">
            <a:xfrm>
              <a:off x="3643" y="1610"/>
              <a:ext cx="2" cy="11"/>
            </a:xfrm>
            <a:custGeom>
              <a:avLst/>
              <a:gdLst/>
              <a:ahLst/>
              <a:cxnLst>
                <a:cxn ang="0">
                  <a:pos x="1" y="5"/>
                </a:cxn>
                <a:cxn ang="0">
                  <a:pos x="0" y="0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3"/>
                    <a:pt x="1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03" name="Freeform 1603"/>
            <p:cNvSpPr>
              <a:spLocks/>
            </p:cNvSpPr>
            <p:nvPr/>
          </p:nvSpPr>
          <p:spPr bwMode="auto">
            <a:xfrm>
              <a:off x="3645" y="1560"/>
              <a:ext cx="2" cy="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4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04" name="Freeform 1604"/>
            <p:cNvSpPr>
              <a:spLocks/>
            </p:cNvSpPr>
            <p:nvPr/>
          </p:nvSpPr>
          <p:spPr bwMode="auto">
            <a:xfrm>
              <a:off x="3657" y="1556"/>
              <a:ext cx="7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4" y="0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3" y="0"/>
                    <a:pt x="4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05" name="Freeform 1605"/>
            <p:cNvSpPr>
              <a:spLocks/>
            </p:cNvSpPr>
            <p:nvPr/>
          </p:nvSpPr>
          <p:spPr bwMode="auto">
            <a:xfrm>
              <a:off x="3647" y="1487"/>
              <a:ext cx="8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2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3" y="2"/>
                    <a:pt x="4" y="2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06" name="Freeform 1606"/>
            <p:cNvSpPr>
              <a:spLocks/>
            </p:cNvSpPr>
            <p:nvPr/>
          </p:nvSpPr>
          <p:spPr bwMode="auto">
            <a:xfrm>
              <a:off x="3690" y="1497"/>
              <a:ext cx="2" cy="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07" name="Freeform 1607"/>
            <p:cNvSpPr>
              <a:spLocks/>
            </p:cNvSpPr>
            <p:nvPr/>
          </p:nvSpPr>
          <p:spPr bwMode="auto">
            <a:xfrm>
              <a:off x="3706" y="1485"/>
              <a:ext cx="1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08" name="Freeform 1608"/>
            <p:cNvSpPr>
              <a:spLocks/>
            </p:cNvSpPr>
            <p:nvPr/>
          </p:nvSpPr>
          <p:spPr bwMode="auto">
            <a:xfrm>
              <a:off x="3692" y="1441"/>
              <a:ext cx="2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5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4"/>
                    <a:pt x="1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09" name="Freeform 1609"/>
            <p:cNvSpPr>
              <a:spLocks/>
            </p:cNvSpPr>
            <p:nvPr/>
          </p:nvSpPr>
          <p:spPr bwMode="auto">
            <a:xfrm>
              <a:off x="3721" y="1414"/>
              <a:ext cx="8" cy="4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10" name="Freeform 1610"/>
            <p:cNvSpPr>
              <a:spLocks/>
            </p:cNvSpPr>
            <p:nvPr/>
          </p:nvSpPr>
          <p:spPr bwMode="auto">
            <a:xfrm>
              <a:off x="3757" y="1370"/>
              <a:ext cx="15" cy="19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2" y="9"/>
                </a:cxn>
              </a:cxnLst>
              <a:rect l="0" t="0" r="r" b="b"/>
              <a:pathLst>
                <a:path w="8" h="9">
                  <a:moveTo>
                    <a:pt x="8" y="8"/>
                  </a:moveTo>
                  <a:cubicBezTo>
                    <a:pt x="8" y="0"/>
                    <a:pt x="0" y="1"/>
                    <a:pt x="2" y="9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11" name="Freeform 1611"/>
            <p:cNvSpPr>
              <a:spLocks/>
            </p:cNvSpPr>
            <p:nvPr/>
          </p:nvSpPr>
          <p:spPr bwMode="auto">
            <a:xfrm>
              <a:off x="3776" y="1412"/>
              <a:ext cx="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0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1"/>
                    <a:pt x="2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12" name="Freeform 1612"/>
            <p:cNvSpPr>
              <a:spLocks/>
            </p:cNvSpPr>
            <p:nvPr/>
          </p:nvSpPr>
          <p:spPr bwMode="auto">
            <a:xfrm>
              <a:off x="3808" y="1345"/>
              <a:ext cx="21" cy="18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11" y="5"/>
                </a:cxn>
              </a:cxnLst>
              <a:rect l="0" t="0" r="r" b="b"/>
              <a:pathLst>
                <a:path w="11" h="9">
                  <a:moveTo>
                    <a:pt x="5" y="9"/>
                  </a:moveTo>
                  <a:cubicBezTo>
                    <a:pt x="0" y="0"/>
                    <a:pt x="10" y="1"/>
                    <a:pt x="11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13" name="Freeform 1613"/>
            <p:cNvSpPr>
              <a:spLocks/>
            </p:cNvSpPr>
            <p:nvPr/>
          </p:nvSpPr>
          <p:spPr bwMode="auto">
            <a:xfrm>
              <a:off x="3888" y="1336"/>
              <a:ext cx="2" cy="13"/>
            </a:xfrm>
            <a:custGeom>
              <a:avLst/>
              <a:gdLst/>
              <a:ahLst/>
              <a:cxnLst>
                <a:cxn ang="0">
                  <a:pos x="1" y="6"/>
                </a:cxn>
                <a:cxn ang="0">
                  <a:pos x="1" y="0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0" y="4"/>
                    <a:pt x="0" y="2"/>
                    <a:pt x="1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14" name="Freeform 1614"/>
            <p:cNvSpPr>
              <a:spLocks/>
            </p:cNvSpPr>
            <p:nvPr/>
          </p:nvSpPr>
          <p:spPr bwMode="auto">
            <a:xfrm>
              <a:off x="3633" y="2461"/>
              <a:ext cx="8" cy="11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1"/>
                    <a:pt x="1" y="3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15" name="Freeform 1615"/>
            <p:cNvSpPr>
              <a:spLocks/>
            </p:cNvSpPr>
            <p:nvPr/>
          </p:nvSpPr>
          <p:spPr bwMode="auto">
            <a:xfrm>
              <a:off x="3610" y="2472"/>
              <a:ext cx="17" cy="25"/>
            </a:xfrm>
            <a:custGeom>
              <a:avLst/>
              <a:gdLst/>
              <a:ahLst/>
              <a:cxnLst>
                <a:cxn ang="0">
                  <a:pos x="9" y="11"/>
                </a:cxn>
                <a:cxn ang="0">
                  <a:pos x="4" y="12"/>
                </a:cxn>
              </a:cxnLst>
              <a:rect l="0" t="0" r="r" b="b"/>
              <a:pathLst>
                <a:path w="9" h="12">
                  <a:moveTo>
                    <a:pt x="9" y="11"/>
                  </a:moveTo>
                  <a:cubicBezTo>
                    <a:pt x="9" y="0"/>
                    <a:pt x="0" y="8"/>
                    <a:pt x="4" y="12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16" name="Freeform 1616"/>
            <p:cNvSpPr>
              <a:spLocks/>
            </p:cNvSpPr>
            <p:nvPr/>
          </p:nvSpPr>
          <p:spPr bwMode="auto">
            <a:xfrm>
              <a:off x="3594" y="2459"/>
              <a:ext cx="4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17" name="Freeform 1617"/>
            <p:cNvSpPr>
              <a:spLocks/>
            </p:cNvSpPr>
            <p:nvPr/>
          </p:nvSpPr>
          <p:spPr bwMode="auto">
            <a:xfrm>
              <a:off x="3541" y="2492"/>
              <a:ext cx="27" cy="3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5"/>
                </a:cxn>
                <a:cxn ang="0">
                  <a:pos x="7" y="7"/>
                </a:cxn>
                <a:cxn ang="0">
                  <a:pos x="3" y="14"/>
                </a:cxn>
              </a:cxnLst>
              <a:rect l="0" t="0" r="r" b="b"/>
              <a:pathLst>
                <a:path w="14" h="14">
                  <a:moveTo>
                    <a:pt x="7" y="0"/>
                  </a:moveTo>
                  <a:cubicBezTo>
                    <a:pt x="5" y="1"/>
                    <a:pt x="1" y="2"/>
                    <a:pt x="0" y="5"/>
                  </a:cubicBezTo>
                  <a:cubicBezTo>
                    <a:pt x="0" y="9"/>
                    <a:pt x="5" y="6"/>
                    <a:pt x="7" y="7"/>
                  </a:cubicBezTo>
                  <a:cubicBezTo>
                    <a:pt x="14" y="8"/>
                    <a:pt x="7" y="13"/>
                    <a:pt x="3" y="1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18" name="Freeform 1618"/>
            <p:cNvSpPr>
              <a:spLocks/>
            </p:cNvSpPr>
            <p:nvPr/>
          </p:nvSpPr>
          <p:spPr bwMode="auto">
            <a:xfrm>
              <a:off x="3590" y="2568"/>
              <a:ext cx="10" cy="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6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3" y="2"/>
                    <a:pt x="1" y="4"/>
                    <a:pt x="0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19" name="Freeform 1619"/>
            <p:cNvSpPr>
              <a:spLocks/>
            </p:cNvSpPr>
            <p:nvPr/>
          </p:nvSpPr>
          <p:spPr bwMode="auto">
            <a:xfrm>
              <a:off x="3633" y="2543"/>
              <a:ext cx="2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5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2"/>
                    <a:pt x="1" y="3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20" name="Freeform 1620"/>
            <p:cNvSpPr>
              <a:spLocks/>
            </p:cNvSpPr>
            <p:nvPr/>
          </p:nvSpPr>
          <p:spPr bwMode="auto">
            <a:xfrm>
              <a:off x="3674" y="2643"/>
              <a:ext cx="4" cy="1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2"/>
                    <a:pt x="0" y="4"/>
                    <a:pt x="1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21" name="Freeform 1621"/>
            <p:cNvSpPr>
              <a:spLocks/>
            </p:cNvSpPr>
            <p:nvPr/>
          </p:nvSpPr>
          <p:spPr bwMode="auto">
            <a:xfrm>
              <a:off x="3655" y="2672"/>
              <a:ext cx="13" cy="13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1"/>
                </a:cxn>
                <a:cxn ang="0">
                  <a:pos x="0" y="6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cubicBezTo>
                    <a:pt x="7" y="4"/>
                    <a:pt x="7" y="2"/>
                    <a:pt x="6" y="1"/>
                  </a:cubicBezTo>
                  <a:cubicBezTo>
                    <a:pt x="3" y="0"/>
                    <a:pt x="0" y="2"/>
                    <a:pt x="0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22" name="Freeform 1622"/>
            <p:cNvSpPr>
              <a:spLocks/>
            </p:cNvSpPr>
            <p:nvPr/>
          </p:nvSpPr>
          <p:spPr bwMode="auto">
            <a:xfrm>
              <a:off x="3706" y="2702"/>
              <a:ext cx="9" cy="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" y="0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4" y="1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23" name="Freeform 1623"/>
            <p:cNvSpPr>
              <a:spLocks/>
            </p:cNvSpPr>
            <p:nvPr/>
          </p:nvSpPr>
          <p:spPr bwMode="auto">
            <a:xfrm>
              <a:off x="3747" y="2731"/>
              <a:ext cx="2" cy="12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0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cubicBezTo>
                    <a:pt x="0" y="4"/>
                    <a:pt x="0" y="2"/>
                    <a:pt x="1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24" name="Freeform 1624"/>
            <p:cNvSpPr>
              <a:spLocks/>
            </p:cNvSpPr>
            <p:nvPr/>
          </p:nvSpPr>
          <p:spPr bwMode="auto">
            <a:xfrm>
              <a:off x="3800" y="2771"/>
              <a:ext cx="19" cy="10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4" y="0"/>
                </a:cxn>
                <a:cxn ang="0">
                  <a:pos x="5" y="5"/>
                </a:cxn>
                <a:cxn ang="0">
                  <a:pos x="10" y="5"/>
                </a:cxn>
              </a:cxnLst>
              <a:rect l="0" t="0" r="r" b="b"/>
              <a:pathLst>
                <a:path w="10" h="5">
                  <a:moveTo>
                    <a:pt x="0" y="3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6" y="1"/>
                    <a:pt x="4" y="3"/>
                    <a:pt x="5" y="5"/>
                  </a:cubicBezTo>
                  <a:cubicBezTo>
                    <a:pt x="7" y="5"/>
                    <a:pt x="8" y="5"/>
                    <a:pt x="10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25" name="Freeform 1625"/>
            <p:cNvSpPr>
              <a:spLocks/>
            </p:cNvSpPr>
            <p:nvPr/>
          </p:nvSpPr>
          <p:spPr bwMode="auto">
            <a:xfrm>
              <a:off x="3880" y="2783"/>
              <a:ext cx="22" cy="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" y="1"/>
                </a:cxn>
                <a:cxn ang="0">
                  <a:pos x="6" y="5"/>
                </a:cxn>
                <a:cxn ang="0">
                  <a:pos x="11" y="5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0" y="4"/>
                    <a:pt x="0" y="0"/>
                    <a:pt x="3" y="1"/>
                  </a:cubicBezTo>
                  <a:cubicBezTo>
                    <a:pt x="5" y="2"/>
                    <a:pt x="5" y="5"/>
                    <a:pt x="6" y="5"/>
                  </a:cubicBezTo>
                  <a:cubicBezTo>
                    <a:pt x="8" y="6"/>
                    <a:pt x="10" y="4"/>
                    <a:pt x="11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26" name="Freeform 1626"/>
            <p:cNvSpPr>
              <a:spLocks/>
            </p:cNvSpPr>
            <p:nvPr/>
          </p:nvSpPr>
          <p:spPr bwMode="auto">
            <a:xfrm>
              <a:off x="3900" y="2791"/>
              <a:ext cx="2" cy="5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0" y="0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27" name="Freeform 1627"/>
            <p:cNvSpPr>
              <a:spLocks/>
            </p:cNvSpPr>
            <p:nvPr/>
          </p:nvSpPr>
          <p:spPr bwMode="auto">
            <a:xfrm>
              <a:off x="3849" y="2800"/>
              <a:ext cx="4" cy="6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28" name="Freeform 1628"/>
            <p:cNvSpPr>
              <a:spLocks/>
            </p:cNvSpPr>
            <p:nvPr/>
          </p:nvSpPr>
          <p:spPr bwMode="auto">
            <a:xfrm>
              <a:off x="3778" y="2775"/>
              <a:ext cx="4" cy="6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29" name="Freeform 1629"/>
            <p:cNvSpPr>
              <a:spLocks/>
            </p:cNvSpPr>
            <p:nvPr/>
          </p:nvSpPr>
          <p:spPr bwMode="auto">
            <a:xfrm>
              <a:off x="3690" y="2710"/>
              <a:ext cx="6" cy="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3" y="0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30" name="Freeform 1630"/>
            <p:cNvSpPr>
              <a:spLocks/>
            </p:cNvSpPr>
            <p:nvPr/>
          </p:nvSpPr>
          <p:spPr bwMode="auto">
            <a:xfrm>
              <a:off x="3917" y="1299"/>
              <a:ext cx="116" cy="104"/>
            </a:xfrm>
            <a:custGeom>
              <a:avLst/>
              <a:gdLst/>
              <a:ahLst/>
              <a:cxnLst>
                <a:cxn ang="0">
                  <a:pos x="19" y="45"/>
                </a:cxn>
                <a:cxn ang="0">
                  <a:pos x="38" y="47"/>
                </a:cxn>
                <a:cxn ang="0">
                  <a:pos x="57" y="34"/>
                </a:cxn>
                <a:cxn ang="0">
                  <a:pos x="53" y="17"/>
                </a:cxn>
                <a:cxn ang="0">
                  <a:pos x="4" y="12"/>
                </a:cxn>
                <a:cxn ang="0">
                  <a:pos x="3" y="28"/>
                </a:cxn>
                <a:cxn ang="0">
                  <a:pos x="19" y="45"/>
                </a:cxn>
              </a:cxnLst>
              <a:rect l="0" t="0" r="r" b="b"/>
              <a:pathLst>
                <a:path w="59" h="50">
                  <a:moveTo>
                    <a:pt x="19" y="45"/>
                  </a:moveTo>
                  <a:cubicBezTo>
                    <a:pt x="23" y="49"/>
                    <a:pt x="33" y="50"/>
                    <a:pt x="38" y="47"/>
                  </a:cubicBezTo>
                  <a:cubicBezTo>
                    <a:pt x="46" y="42"/>
                    <a:pt x="56" y="36"/>
                    <a:pt x="57" y="34"/>
                  </a:cubicBezTo>
                  <a:cubicBezTo>
                    <a:pt x="59" y="30"/>
                    <a:pt x="57" y="21"/>
                    <a:pt x="53" y="17"/>
                  </a:cubicBezTo>
                  <a:cubicBezTo>
                    <a:pt x="49" y="14"/>
                    <a:pt x="18" y="0"/>
                    <a:pt x="4" y="12"/>
                  </a:cubicBezTo>
                  <a:cubicBezTo>
                    <a:pt x="0" y="15"/>
                    <a:pt x="1" y="26"/>
                    <a:pt x="3" y="28"/>
                  </a:cubicBezTo>
                  <a:cubicBezTo>
                    <a:pt x="6" y="33"/>
                    <a:pt x="13" y="39"/>
                    <a:pt x="19" y="45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31" name="Freeform 1631"/>
            <p:cNvSpPr>
              <a:spLocks/>
            </p:cNvSpPr>
            <p:nvPr/>
          </p:nvSpPr>
          <p:spPr bwMode="auto">
            <a:xfrm>
              <a:off x="4033" y="1355"/>
              <a:ext cx="100" cy="94"/>
            </a:xfrm>
            <a:custGeom>
              <a:avLst/>
              <a:gdLst/>
              <a:ahLst/>
              <a:cxnLst>
                <a:cxn ang="0">
                  <a:pos x="44" y="34"/>
                </a:cxn>
                <a:cxn ang="0">
                  <a:pos x="6" y="41"/>
                </a:cxn>
                <a:cxn ang="0">
                  <a:pos x="0" y="16"/>
                </a:cxn>
                <a:cxn ang="0">
                  <a:pos x="11" y="1"/>
                </a:cxn>
                <a:cxn ang="0">
                  <a:pos x="44" y="34"/>
                </a:cxn>
              </a:cxnLst>
              <a:rect l="0" t="0" r="r" b="b"/>
              <a:pathLst>
                <a:path w="51" h="45">
                  <a:moveTo>
                    <a:pt x="44" y="34"/>
                  </a:moveTo>
                  <a:cubicBezTo>
                    <a:pt x="41" y="41"/>
                    <a:pt x="12" y="45"/>
                    <a:pt x="6" y="41"/>
                  </a:cubicBezTo>
                  <a:cubicBezTo>
                    <a:pt x="1" y="36"/>
                    <a:pt x="0" y="23"/>
                    <a:pt x="0" y="16"/>
                  </a:cubicBezTo>
                  <a:cubicBezTo>
                    <a:pt x="0" y="8"/>
                    <a:pt x="2" y="3"/>
                    <a:pt x="11" y="1"/>
                  </a:cubicBezTo>
                  <a:cubicBezTo>
                    <a:pt x="22" y="0"/>
                    <a:pt x="51" y="11"/>
                    <a:pt x="44" y="34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32" name="Freeform 1632"/>
            <p:cNvSpPr>
              <a:spLocks/>
            </p:cNvSpPr>
            <p:nvPr/>
          </p:nvSpPr>
          <p:spPr bwMode="auto">
            <a:xfrm>
              <a:off x="4053" y="1389"/>
              <a:ext cx="41" cy="46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19" y="7"/>
                </a:cxn>
                <a:cxn ang="0">
                  <a:pos x="12" y="13"/>
                </a:cxn>
                <a:cxn ang="0">
                  <a:pos x="2" y="16"/>
                </a:cxn>
                <a:cxn ang="0">
                  <a:pos x="1" y="0"/>
                </a:cxn>
              </a:cxnLst>
              <a:rect l="0" t="0" r="r" b="b"/>
              <a:pathLst>
                <a:path w="21" h="22">
                  <a:moveTo>
                    <a:pt x="9" y="1"/>
                  </a:moveTo>
                  <a:cubicBezTo>
                    <a:pt x="12" y="3"/>
                    <a:pt x="18" y="3"/>
                    <a:pt x="19" y="7"/>
                  </a:cubicBezTo>
                  <a:cubicBezTo>
                    <a:pt x="21" y="13"/>
                    <a:pt x="16" y="12"/>
                    <a:pt x="12" y="13"/>
                  </a:cubicBezTo>
                  <a:cubicBezTo>
                    <a:pt x="9" y="15"/>
                    <a:pt x="5" y="22"/>
                    <a:pt x="2" y="16"/>
                  </a:cubicBezTo>
                  <a:cubicBezTo>
                    <a:pt x="1" y="13"/>
                    <a:pt x="0" y="4"/>
                    <a:pt x="1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33" name="Freeform 1633"/>
            <p:cNvSpPr>
              <a:spLocks/>
            </p:cNvSpPr>
            <p:nvPr/>
          </p:nvSpPr>
          <p:spPr bwMode="auto">
            <a:xfrm>
              <a:off x="3917" y="1299"/>
              <a:ext cx="116" cy="104"/>
            </a:xfrm>
            <a:custGeom>
              <a:avLst/>
              <a:gdLst/>
              <a:ahLst/>
              <a:cxnLst>
                <a:cxn ang="0">
                  <a:pos x="19" y="45"/>
                </a:cxn>
                <a:cxn ang="0">
                  <a:pos x="38" y="47"/>
                </a:cxn>
                <a:cxn ang="0">
                  <a:pos x="57" y="34"/>
                </a:cxn>
                <a:cxn ang="0">
                  <a:pos x="53" y="17"/>
                </a:cxn>
                <a:cxn ang="0">
                  <a:pos x="4" y="12"/>
                </a:cxn>
                <a:cxn ang="0">
                  <a:pos x="3" y="28"/>
                </a:cxn>
                <a:cxn ang="0">
                  <a:pos x="19" y="45"/>
                </a:cxn>
              </a:cxnLst>
              <a:rect l="0" t="0" r="r" b="b"/>
              <a:pathLst>
                <a:path w="59" h="50">
                  <a:moveTo>
                    <a:pt x="19" y="45"/>
                  </a:moveTo>
                  <a:cubicBezTo>
                    <a:pt x="23" y="49"/>
                    <a:pt x="33" y="50"/>
                    <a:pt x="38" y="47"/>
                  </a:cubicBezTo>
                  <a:cubicBezTo>
                    <a:pt x="46" y="42"/>
                    <a:pt x="56" y="36"/>
                    <a:pt x="57" y="34"/>
                  </a:cubicBezTo>
                  <a:cubicBezTo>
                    <a:pt x="59" y="30"/>
                    <a:pt x="57" y="21"/>
                    <a:pt x="53" y="17"/>
                  </a:cubicBezTo>
                  <a:cubicBezTo>
                    <a:pt x="49" y="14"/>
                    <a:pt x="18" y="0"/>
                    <a:pt x="4" y="12"/>
                  </a:cubicBezTo>
                  <a:cubicBezTo>
                    <a:pt x="0" y="15"/>
                    <a:pt x="1" y="26"/>
                    <a:pt x="3" y="28"/>
                  </a:cubicBezTo>
                  <a:cubicBezTo>
                    <a:pt x="6" y="33"/>
                    <a:pt x="13" y="39"/>
                    <a:pt x="19" y="45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34" name="Freeform 1634"/>
            <p:cNvSpPr>
              <a:spLocks/>
            </p:cNvSpPr>
            <p:nvPr/>
          </p:nvSpPr>
          <p:spPr bwMode="auto">
            <a:xfrm>
              <a:off x="4033" y="1355"/>
              <a:ext cx="100" cy="94"/>
            </a:xfrm>
            <a:custGeom>
              <a:avLst/>
              <a:gdLst/>
              <a:ahLst/>
              <a:cxnLst>
                <a:cxn ang="0">
                  <a:pos x="44" y="34"/>
                </a:cxn>
                <a:cxn ang="0">
                  <a:pos x="6" y="41"/>
                </a:cxn>
                <a:cxn ang="0">
                  <a:pos x="0" y="16"/>
                </a:cxn>
                <a:cxn ang="0">
                  <a:pos x="11" y="1"/>
                </a:cxn>
                <a:cxn ang="0">
                  <a:pos x="44" y="34"/>
                </a:cxn>
              </a:cxnLst>
              <a:rect l="0" t="0" r="r" b="b"/>
              <a:pathLst>
                <a:path w="51" h="45">
                  <a:moveTo>
                    <a:pt x="44" y="34"/>
                  </a:moveTo>
                  <a:cubicBezTo>
                    <a:pt x="41" y="41"/>
                    <a:pt x="12" y="45"/>
                    <a:pt x="6" y="41"/>
                  </a:cubicBezTo>
                  <a:cubicBezTo>
                    <a:pt x="1" y="36"/>
                    <a:pt x="0" y="23"/>
                    <a:pt x="0" y="16"/>
                  </a:cubicBezTo>
                  <a:cubicBezTo>
                    <a:pt x="0" y="8"/>
                    <a:pt x="2" y="3"/>
                    <a:pt x="11" y="1"/>
                  </a:cubicBezTo>
                  <a:cubicBezTo>
                    <a:pt x="22" y="0"/>
                    <a:pt x="51" y="11"/>
                    <a:pt x="44" y="34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35" name="Freeform 1635"/>
            <p:cNvSpPr>
              <a:spLocks/>
            </p:cNvSpPr>
            <p:nvPr/>
          </p:nvSpPr>
          <p:spPr bwMode="auto">
            <a:xfrm>
              <a:off x="4082" y="1420"/>
              <a:ext cx="116" cy="107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8" y="24"/>
                </a:cxn>
                <a:cxn ang="0">
                  <a:pos x="20" y="49"/>
                </a:cxn>
                <a:cxn ang="0">
                  <a:pos x="42" y="50"/>
                </a:cxn>
                <a:cxn ang="0">
                  <a:pos x="52" y="40"/>
                </a:cxn>
                <a:cxn ang="0">
                  <a:pos x="51" y="15"/>
                </a:cxn>
                <a:cxn ang="0">
                  <a:pos x="20" y="7"/>
                </a:cxn>
              </a:cxnLst>
              <a:rect l="0" t="0" r="r" b="b"/>
              <a:pathLst>
                <a:path w="59" h="51">
                  <a:moveTo>
                    <a:pt x="20" y="7"/>
                  </a:moveTo>
                  <a:cubicBezTo>
                    <a:pt x="14" y="14"/>
                    <a:pt x="10" y="19"/>
                    <a:pt x="8" y="24"/>
                  </a:cubicBezTo>
                  <a:cubicBezTo>
                    <a:pt x="0" y="39"/>
                    <a:pt x="12" y="47"/>
                    <a:pt x="20" y="49"/>
                  </a:cubicBezTo>
                  <a:cubicBezTo>
                    <a:pt x="26" y="50"/>
                    <a:pt x="37" y="51"/>
                    <a:pt x="42" y="50"/>
                  </a:cubicBezTo>
                  <a:cubicBezTo>
                    <a:pt x="47" y="48"/>
                    <a:pt x="48" y="48"/>
                    <a:pt x="52" y="40"/>
                  </a:cubicBezTo>
                  <a:cubicBezTo>
                    <a:pt x="55" y="32"/>
                    <a:pt x="59" y="24"/>
                    <a:pt x="51" y="15"/>
                  </a:cubicBezTo>
                  <a:cubicBezTo>
                    <a:pt x="47" y="10"/>
                    <a:pt x="29" y="0"/>
                    <a:pt x="20" y="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36" name="Freeform 1636"/>
            <p:cNvSpPr>
              <a:spLocks/>
            </p:cNvSpPr>
            <p:nvPr/>
          </p:nvSpPr>
          <p:spPr bwMode="auto">
            <a:xfrm>
              <a:off x="4149" y="2426"/>
              <a:ext cx="159" cy="175"/>
            </a:xfrm>
            <a:custGeom>
              <a:avLst/>
              <a:gdLst/>
              <a:ahLst/>
              <a:cxnLst>
                <a:cxn ang="0">
                  <a:pos x="20" y="73"/>
                </a:cxn>
                <a:cxn ang="0">
                  <a:pos x="52" y="82"/>
                </a:cxn>
                <a:cxn ang="0">
                  <a:pos x="74" y="59"/>
                </a:cxn>
                <a:cxn ang="0">
                  <a:pos x="77" y="24"/>
                </a:cxn>
                <a:cxn ang="0">
                  <a:pos x="61" y="7"/>
                </a:cxn>
                <a:cxn ang="0">
                  <a:pos x="20" y="10"/>
                </a:cxn>
                <a:cxn ang="0">
                  <a:pos x="4" y="52"/>
                </a:cxn>
                <a:cxn ang="0">
                  <a:pos x="20" y="73"/>
                </a:cxn>
              </a:cxnLst>
              <a:rect l="0" t="0" r="r" b="b"/>
              <a:pathLst>
                <a:path w="81" h="84">
                  <a:moveTo>
                    <a:pt x="20" y="73"/>
                  </a:moveTo>
                  <a:cubicBezTo>
                    <a:pt x="31" y="82"/>
                    <a:pt x="46" y="84"/>
                    <a:pt x="52" y="82"/>
                  </a:cubicBezTo>
                  <a:cubicBezTo>
                    <a:pt x="58" y="80"/>
                    <a:pt x="71" y="65"/>
                    <a:pt x="74" y="59"/>
                  </a:cubicBezTo>
                  <a:cubicBezTo>
                    <a:pt x="77" y="49"/>
                    <a:pt x="81" y="34"/>
                    <a:pt x="77" y="24"/>
                  </a:cubicBezTo>
                  <a:cubicBezTo>
                    <a:pt x="73" y="17"/>
                    <a:pt x="67" y="11"/>
                    <a:pt x="61" y="7"/>
                  </a:cubicBezTo>
                  <a:cubicBezTo>
                    <a:pt x="54" y="0"/>
                    <a:pt x="27" y="5"/>
                    <a:pt x="20" y="10"/>
                  </a:cubicBezTo>
                  <a:cubicBezTo>
                    <a:pt x="14" y="14"/>
                    <a:pt x="0" y="34"/>
                    <a:pt x="4" y="52"/>
                  </a:cubicBezTo>
                  <a:cubicBezTo>
                    <a:pt x="6" y="58"/>
                    <a:pt x="7" y="64"/>
                    <a:pt x="20" y="73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37" name="Freeform 1637"/>
            <p:cNvSpPr>
              <a:spLocks/>
            </p:cNvSpPr>
            <p:nvPr/>
          </p:nvSpPr>
          <p:spPr bwMode="auto">
            <a:xfrm>
              <a:off x="4055" y="2681"/>
              <a:ext cx="104" cy="115"/>
            </a:xfrm>
            <a:custGeom>
              <a:avLst/>
              <a:gdLst/>
              <a:ahLst/>
              <a:cxnLst>
                <a:cxn ang="0">
                  <a:pos x="51" y="39"/>
                </a:cxn>
                <a:cxn ang="0">
                  <a:pos x="42" y="6"/>
                </a:cxn>
                <a:cxn ang="0">
                  <a:pos x="13" y="5"/>
                </a:cxn>
                <a:cxn ang="0">
                  <a:pos x="6" y="40"/>
                </a:cxn>
                <a:cxn ang="0">
                  <a:pos x="36" y="52"/>
                </a:cxn>
                <a:cxn ang="0">
                  <a:pos x="51" y="39"/>
                </a:cxn>
              </a:cxnLst>
              <a:rect l="0" t="0" r="r" b="b"/>
              <a:pathLst>
                <a:path w="53" h="55">
                  <a:moveTo>
                    <a:pt x="51" y="39"/>
                  </a:moveTo>
                  <a:cubicBezTo>
                    <a:pt x="53" y="29"/>
                    <a:pt x="48" y="9"/>
                    <a:pt x="42" y="6"/>
                  </a:cubicBezTo>
                  <a:cubicBezTo>
                    <a:pt x="37" y="4"/>
                    <a:pt x="18" y="0"/>
                    <a:pt x="13" y="5"/>
                  </a:cubicBezTo>
                  <a:cubicBezTo>
                    <a:pt x="6" y="11"/>
                    <a:pt x="0" y="28"/>
                    <a:pt x="6" y="40"/>
                  </a:cubicBezTo>
                  <a:cubicBezTo>
                    <a:pt x="14" y="55"/>
                    <a:pt x="31" y="54"/>
                    <a:pt x="36" y="52"/>
                  </a:cubicBezTo>
                  <a:cubicBezTo>
                    <a:pt x="44" y="50"/>
                    <a:pt x="50" y="43"/>
                    <a:pt x="51" y="39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38" name="Freeform 1638"/>
            <p:cNvSpPr>
              <a:spLocks/>
            </p:cNvSpPr>
            <p:nvPr/>
          </p:nvSpPr>
          <p:spPr bwMode="auto">
            <a:xfrm>
              <a:off x="3992" y="2739"/>
              <a:ext cx="84" cy="90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1" y="33"/>
                </a:cxn>
                <a:cxn ang="0">
                  <a:pos x="26" y="39"/>
                </a:cxn>
                <a:cxn ang="0">
                  <a:pos x="39" y="14"/>
                </a:cxn>
                <a:cxn ang="0">
                  <a:pos x="17" y="0"/>
                </a:cxn>
                <a:cxn ang="0">
                  <a:pos x="3" y="9"/>
                </a:cxn>
              </a:cxnLst>
              <a:rect l="0" t="0" r="r" b="b"/>
              <a:pathLst>
                <a:path w="43" h="43">
                  <a:moveTo>
                    <a:pt x="3" y="9"/>
                  </a:moveTo>
                  <a:cubicBezTo>
                    <a:pt x="1" y="17"/>
                    <a:pt x="0" y="27"/>
                    <a:pt x="1" y="33"/>
                  </a:cubicBezTo>
                  <a:cubicBezTo>
                    <a:pt x="8" y="41"/>
                    <a:pt x="18" y="43"/>
                    <a:pt x="26" y="39"/>
                  </a:cubicBezTo>
                  <a:cubicBezTo>
                    <a:pt x="34" y="35"/>
                    <a:pt x="43" y="27"/>
                    <a:pt x="39" y="14"/>
                  </a:cubicBezTo>
                  <a:cubicBezTo>
                    <a:pt x="38" y="10"/>
                    <a:pt x="22" y="1"/>
                    <a:pt x="17" y="0"/>
                  </a:cubicBezTo>
                  <a:cubicBezTo>
                    <a:pt x="11" y="0"/>
                    <a:pt x="4" y="3"/>
                    <a:pt x="3" y="9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39" name="Freeform 1639"/>
            <p:cNvSpPr>
              <a:spLocks/>
            </p:cNvSpPr>
            <p:nvPr/>
          </p:nvSpPr>
          <p:spPr bwMode="auto">
            <a:xfrm>
              <a:off x="3915" y="2760"/>
              <a:ext cx="81" cy="94"/>
            </a:xfrm>
            <a:custGeom>
              <a:avLst/>
              <a:gdLst/>
              <a:ahLst/>
              <a:cxnLst>
                <a:cxn ang="0">
                  <a:pos x="25" y="42"/>
                </a:cxn>
                <a:cxn ang="0">
                  <a:pos x="38" y="19"/>
                </a:cxn>
                <a:cxn ang="0">
                  <a:pos x="15" y="2"/>
                </a:cxn>
                <a:cxn ang="0">
                  <a:pos x="0" y="24"/>
                </a:cxn>
                <a:cxn ang="0">
                  <a:pos x="25" y="42"/>
                </a:cxn>
              </a:cxnLst>
              <a:rect l="0" t="0" r="r" b="b"/>
              <a:pathLst>
                <a:path w="41" h="45">
                  <a:moveTo>
                    <a:pt x="25" y="42"/>
                  </a:moveTo>
                  <a:cubicBezTo>
                    <a:pt x="32" y="41"/>
                    <a:pt x="41" y="26"/>
                    <a:pt x="38" y="19"/>
                  </a:cubicBezTo>
                  <a:cubicBezTo>
                    <a:pt x="35" y="13"/>
                    <a:pt x="27" y="0"/>
                    <a:pt x="15" y="2"/>
                  </a:cubicBezTo>
                  <a:cubicBezTo>
                    <a:pt x="5" y="3"/>
                    <a:pt x="0" y="19"/>
                    <a:pt x="0" y="24"/>
                  </a:cubicBezTo>
                  <a:cubicBezTo>
                    <a:pt x="0" y="29"/>
                    <a:pt x="17" y="45"/>
                    <a:pt x="25" y="4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40" name="Freeform 1640"/>
            <p:cNvSpPr>
              <a:spLocks/>
            </p:cNvSpPr>
            <p:nvPr/>
          </p:nvSpPr>
          <p:spPr bwMode="auto">
            <a:xfrm>
              <a:off x="4113" y="2584"/>
              <a:ext cx="136" cy="126"/>
            </a:xfrm>
            <a:custGeom>
              <a:avLst/>
              <a:gdLst/>
              <a:ahLst/>
              <a:cxnLst>
                <a:cxn ang="0">
                  <a:pos x="39" y="58"/>
                </a:cxn>
                <a:cxn ang="0">
                  <a:pos x="65" y="36"/>
                </a:cxn>
                <a:cxn ang="0">
                  <a:pos x="51" y="7"/>
                </a:cxn>
                <a:cxn ang="0">
                  <a:pos x="22" y="1"/>
                </a:cxn>
                <a:cxn ang="0">
                  <a:pos x="1" y="28"/>
                </a:cxn>
                <a:cxn ang="0">
                  <a:pos x="16" y="54"/>
                </a:cxn>
                <a:cxn ang="0">
                  <a:pos x="39" y="58"/>
                </a:cxn>
              </a:cxnLst>
              <a:rect l="0" t="0" r="r" b="b"/>
              <a:pathLst>
                <a:path w="69" h="60">
                  <a:moveTo>
                    <a:pt x="39" y="58"/>
                  </a:moveTo>
                  <a:cubicBezTo>
                    <a:pt x="48" y="56"/>
                    <a:pt x="61" y="48"/>
                    <a:pt x="65" y="36"/>
                  </a:cubicBezTo>
                  <a:cubicBezTo>
                    <a:pt x="69" y="23"/>
                    <a:pt x="57" y="11"/>
                    <a:pt x="51" y="7"/>
                  </a:cubicBezTo>
                  <a:cubicBezTo>
                    <a:pt x="42" y="1"/>
                    <a:pt x="27" y="1"/>
                    <a:pt x="22" y="1"/>
                  </a:cubicBezTo>
                  <a:cubicBezTo>
                    <a:pt x="10" y="0"/>
                    <a:pt x="0" y="18"/>
                    <a:pt x="1" y="28"/>
                  </a:cubicBezTo>
                  <a:cubicBezTo>
                    <a:pt x="3" y="38"/>
                    <a:pt x="11" y="50"/>
                    <a:pt x="16" y="54"/>
                  </a:cubicBezTo>
                  <a:cubicBezTo>
                    <a:pt x="21" y="57"/>
                    <a:pt x="30" y="60"/>
                    <a:pt x="39" y="58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41" name="Freeform 1641"/>
            <p:cNvSpPr>
              <a:spLocks/>
            </p:cNvSpPr>
            <p:nvPr/>
          </p:nvSpPr>
          <p:spPr bwMode="auto">
            <a:xfrm>
              <a:off x="3929" y="1332"/>
              <a:ext cx="90" cy="3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6" y="16"/>
                </a:cxn>
              </a:cxnLst>
              <a:rect l="0" t="0" r="r" b="b"/>
              <a:pathLst>
                <a:path w="46" h="16">
                  <a:moveTo>
                    <a:pt x="0" y="4"/>
                  </a:moveTo>
                  <a:cubicBezTo>
                    <a:pt x="15" y="0"/>
                    <a:pt x="46" y="12"/>
                    <a:pt x="46" y="1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42" name="Freeform 1642"/>
            <p:cNvSpPr>
              <a:spLocks/>
            </p:cNvSpPr>
            <p:nvPr/>
          </p:nvSpPr>
          <p:spPr bwMode="auto">
            <a:xfrm>
              <a:off x="4053" y="1380"/>
              <a:ext cx="53" cy="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20"/>
                </a:cxn>
              </a:cxnLst>
              <a:rect l="0" t="0" r="r" b="b"/>
              <a:pathLst>
                <a:path w="27" h="20">
                  <a:moveTo>
                    <a:pt x="0" y="0"/>
                  </a:moveTo>
                  <a:cubicBezTo>
                    <a:pt x="20" y="2"/>
                    <a:pt x="27" y="10"/>
                    <a:pt x="26" y="2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43" name="Freeform 1643"/>
            <p:cNvSpPr>
              <a:spLocks/>
            </p:cNvSpPr>
            <p:nvPr/>
          </p:nvSpPr>
          <p:spPr bwMode="auto">
            <a:xfrm>
              <a:off x="4129" y="1441"/>
              <a:ext cx="49" cy="5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0" y="8"/>
                </a:cxn>
                <a:cxn ang="0">
                  <a:pos x="24" y="27"/>
                </a:cxn>
              </a:cxnLst>
              <a:rect l="0" t="0" r="r" b="b"/>
              <a:pathLst>
                <a:path w="25" h="27">
                  <a:moveTo>
                    <a:pt x="0" y="1"/>
                  </a:moveTo>
                  <a:cubicBezTo>
                    <a:pt x="5" y="4"/>
                    <a:pt x="15" y="0"/>
                    <a:pt x="20" y="8"/>
                  </a:cubicBezTo>
                  <a:cubicBezTo>
                    <a:pt x="25" y="16"/>
                    <a:pt x="23" y="20"/>
                    <a:pt x="24" y="2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44" name="Freeform 1644"/>
            <p:cNvSpPr>
              <a:spLocks/>
            </p:cNvSpPr>
            <p:nvPr/>
          </p:nvSpPr>
          <p:spPr bwMode="auto">
            <a:xfrm>
              <a:off x="4155" y="1552"/>
              <a:ext cx="35" cy="6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24"/>
                </a:cxn>
                <a:cxn ang="0">
                  <a:pos x="18" y="33"/>
                </a:cxn>
              </a:cxnLst>
              <a:rect l="0" t="0" r="r" b="b"/>
              <a:pathLst>
                <a:path w="18" h="33">
                  <a:moveTo>
                    <a:pt x="7" y="0"/>
                  </a:moveTo>
                  <a:cubicBezTo>
                    <a:pt x="0" y="8"/>
                    <a:pt x="1" y="20"/>
                    <a:pt x="4" y="24"/>
                  </a:cubicBezTo>
                  <a:cubicBezTo>
                    <a:pt x="7" y="28"/>
                    <a:pt x="12" y="31"/>
                    <a:pt x="18" y="3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45" name="Freeform 1645"/>
            <p:cNvSpPr>
              <a:spLocks/>
            </p:cNvSpPr>
            <p:nvPr/>
          </p:nvSpPr>
          <p:spPr bwMode="auto">
            <a:xfrm>
              <a:off x="4206" y="1679"/>
              <a:ext cx="45" cy="7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3" y="37"/>
                </a:cxn>
              </a:cxnLst>
              <a:rect l="0" t="0" r="r" b="b"/>
              <a:pathLst>
                <a:path w="23" h="37">
                  <a:moveTo>
                    <a:pt x="8" y="0"/>
                  </a:moveTo>
                  <a:cubicBezTo>
                    <a:pt x="1" y="11"/>
                    <a:pt x="0" y="33"/>
                    <a:pt x="23" y="3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46" name="Freeform 1646"/>
            <p:cNvSpPr>
              <a:spLocks/>
            </p:cNvSpPr>
            <p:nvPr/>
          </p:nvSpPr>
          <p:spPr bwMode="auto">
            <a:xfrm>
              <a:off x="4176" y="1558"/>
              <a:ext cx="37" cy="4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4" y="10"/>
                </a:cxn>
                <a:cxn ang="0">
                  <a:pos x="13" y="23"/>
                </a:cxn>
              </a:cxnLst>
              <a:rect l="0" t="0" r="r" b="b"/>
              <a:pathLst>
                <a:path w="19" h="23">
                  <a:moveTo>
                    <a:pt x="0" y="3"/>
                  </a:moveTo>
                  <a:cubicBezTo>
                    <a:pt x="5" y="3"/>
                    <a:pt x="10" y="0"/>
                    <a:pt x="14" y="10"/>
                  </a:cubicBezTo>
                  <a:cubicBezTo>
                    <a:pt x="19" y="20"/>
                    <a:pt x="15" y="21"/>
                    <a:pt x="13" y="2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47" name="Freeform 1647"/>
            <p:cNvSpPr>
              <a:spLocks/>
            </p:cNvSpPr>
            <p:nvPr/>
          </p:nvSpPr>
          <p:spPr bwMode="auto">
            <a:xfrm>
              <a:off x="4196" y="1543"/>
              <a:ext cx="15" cy="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" y="12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4" y="5"/>
                    <a:pt x="0" y="8"/>
                    <a:pt x="2" y="1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48" name="Freeform 1648"/>
            <p:cNvSpPr>
              <a:spLocks/>
            </p:cNvSpPr>
            <p:nvPr/>
          </p:nvSpPr>
          <p:spPr bwMode="auto">
            <a:xfrm>
              <a:off x="4210" y="1591"/>
              <a:ext cx="23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3"/>
                </a:cxn>
              </a:cxnLst>
              <a:rect l="0" t="0" r="r" b="b"/>
              <a:pathLst>
                <a:path w="12" h="3">
                  <a:moveTo>
                    <a:pt x="0" y="0"/>
                  </a:moveTo>
                  <a:cubicBezTo>
                    <a:pt x="3" y="2"/>
                    <a:pt x="8" y="3"/>
                    <a:pt x="12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49" name="Freeform 1649"/>
            <p:cNvSpPr>
              <a:spLocks/>
            </p:cNvSpPr>
            <p:nvPr/>
          </p:nvSpPr>
          <p:spPr bwMode="auto">
            <a:xfrm>
              <a:off x="4233" y="1688"/>
              <a:ext cx="35" cy="4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5" y="8"/>
                </a:cxn>
                <a:cxn ang="0">
                  <a:pos x="13" y="22"/>
                </a:cxn>
              </a:cxnLst>
              <a:rect l="0" t="0" r="r" b="b"/>
              <a:pathLst>
                <a:path w="18" h="22">
                  <a:moveTo>
                    <a:pt x="0" y="2"/>
                  </a:moveTo>
                  <a:cubicBezTo>
                    <a:pt x="7" y="2"/>
                    <a:pt x="12" y="0"/>
                    <a:pt x="15" y="8"/>
                  </a:cubicBezTo>
                  <a:cubicBezTo>
                    <a:pt x="18" y="17"/>
                    <a:pt x="17" y="19"/>
                    <a:pt x="13" y="2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50" name="Freeform 1650"/>
            <p:cNvSpPr>
              <a:spLocks/>
            </p:cNvSpPr>
            <p:nvPr/>
          </p:nvSpPr>
          <p:spPr bwMode="auto">
            <a:xfrm>
              <a:off x="4257" y="1673"/>
              <a:ext cx="33" cy="61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3" y="15"/>
                </a:cxn>
                <a:cxn ang="0">
                  <a:pos x="17" y="29"/>
                </a:cxn>
              </a:cxnLst>
              <a:rect l="0" t="0" r="r" b="b"/>
              <a:pathLst>
                <a:path w="17" h="29">
                  <a:moveTo>
                    <a:pt x="7" y="0"/>
                  </a:moveTo>
                  <a:cubicBezTo>
                    <a:pt x="3" y="3"/>
                    <a:pt x="0" y="7"/>
                    <a:pt x="3" y="15"/>
                  </a:cubicBezTo>
                  <a:cubicBezTo>
                    <a:pt x="6" y="26"/>
                    <a:pt x="13" y="29"/>
                    <a:pt x="17" y="2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51" name="Freeform 1651"/>
            <p:cNvSpPr>
              <a:spLocks/>
            </p:cNvSpPr>
            <p:nvPr/>
          </p:nvSpPr>
          <p:spPr bwMode="auto">
            <a:xfrm>
              <a:off x="4211" y="1522"/>
              <a:ext cx="38" cy="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9" y="33"/>
                </a:cxn>
              </a:cxnLst>
              <a:rect l="0" t="0" r="r" b="b"/>
              <a:pathLst>
                <a:path w="19" h="33">
                  <a:moveTo>
                    <a:pt x="0" y="0"/>
                  </a:moveTo>
                  <a:cubicBezTo>
                    <a:pt x="10" y="8"/>
                    <a:pt x="19" y="7"/>
                    <a:pt x="19" y="3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52" name="Freeform 1652"/>
            <p:cNvSpPr>
              <a:spLocks/>
            </p:cNvSpPr>
            <p:nvPr/>
          </p:nvSpPr>
          <p:spPr bwMode="auto">
            <a:xfrm>
              <a:off x="4274" y="1652"/>
              <a:ext cx="43" cy="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39"/>
                </a:cxn>
              </a:cxnLst>
              <a:rect l="0" t="0" r="r" b="b"/>
              <a:pathLst>
                <a:path w="22" h="39">
                  <a:moveTo>
                    <a:pt x="0" y="0"/>
                  </a:moveTo>
                  <a:cubicBezTo>
                    <a:pt x="9" y="5"/>
                    <a:pt x="22" y="12"/>
                    <a:pt x="16" y="3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53" name="Freeform 1653"/>
            <p:cNvSpPr>
              <a:spLocks/>
            </p:cNvSpPr>
            <p:nvPr/>
          </p:nvSpPr>
          <p:spPr bwMode="auto">
            <a:xfrm>
              <a:off x="4186" y="2545"/>
              <a:ext cx="24" cy="8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8" y="0"/>
                </a:cxn>
                <a:cxn ang="0">
                  <a:pos x="0" y="2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cubicBezTo>
                    <a:pt x="12" y="3"/>
                    <a:pt x="10" y="0"/>
                    <a:pt x="8" y="0"/>
                  </a:cubicBezTo>
                  <a:cubicBezTo>
                    <a:pt x="6" y="0"/>
                    <a:pt x="0" y="2"/>
                    <a:pt x="0" y="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54" name="Freeform 1654"/>
            <p:cNvSpPr>
              <a:spLocks/>
            </p:cNvSpPr>
            <p:nvPr/>
          </p:nvSpPr>
          <p:spPr bwMode="auto">
            <a:xfrm>
              <a:off x="4204" y="2457"/>
              <a:ext cx="47" cy="88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8" y="21"/>
                </a:cxn>
                <a:cxn ang="0">
                  <a:pos x="19" y="6"/>
                </a:cxn>
                <a:cxn ang="0">
                  <a:pos x="13" y="0"/>
                </a:cxn>
              </a:cxnLst>
              <a:rect l="0" t="0" r="r" b="b"/>
              <a:pathLst>
                <a:path w="24" h="42">
                  <a:moveTo>
                    <a:pt x="0" y="42"/>
                  </a:moveTo>
                  <a:cubicBezTo>
                    <a:pt x="0" y="42"/>
                    <a:pt x="6" y="26"/>
                    <a:pt x="8" y="21"/>
                  </a:cubicBezTo>
                  <a:cubicBezTo>
                    <a:pt x="11" y="17"/>
                    <a:pt x="24" y="11"/>
                    <a:pt x="19" y="6"/>
                  </a:cubicBezTo>
                  <a:cubicBezTo>
                    <a:pt x="14" y="2"/>
                    <a:pt x="13" y="0"/>
                    <a:pt x="13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55" name="Line 1655"/>
            <p:cNvSpPr>
              <a:spLocks noChangeShapeType="1"/>
            </p:cNvSpPr>
            <p:nvPr/>
          </p:nvSpPr>
          <p:spPr bwMode="auto">
            <a:xfrm flipV="1">
              <a:off x="4241" y="2463"/>
              <a:ext cx="8" cy="6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56" name="Freeform 1656"/>
            <p:cNvSpPr>
              <a:spLocks/>
            </p:cNvSpPr>
            <p:nvPr/>
          </p:nvSpPr>
          <p:spPr bwMode="auto">
            <a:xfrm>
              <a:off x="4237" y="2486"/>
              <a:ext cx="20" cy="23"/>
            </a:xfrm>
            <a:custGeom>
              <a:avLst/>
              <a:gdLst/>
              <a:ahLst/>
              <a:cxnLst>
                <a:cxn ang="0">
                  <a:pos x="10" y="11"/>
                </a:cxn>
                <a:cxn ang="0">
                  <a:pos x="0" y="1"/>
                </a:cxn>
              </a:cxnLst>
              <a:rect l="0" t="0" r="r" b="b"/>
              <a:pathLst>
                <a:path w="10" h="11">
                  <a:moveTo>
                    <a:pt x="10" y="11"/>
                  </a:moveTo>
                  <a:cubicBezTo>
                    <a:pt x="9" y="6"/>
                    <a:pt x="5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57" name="Freeform 1657"/>
            <p:cNvSpPr>
              <a:spLocks/>
            </p:cNvSpPr>
            <p:nvPr/>
          </p:nvSpPr>
          <p:spPr bwMode="auto">
            <a:xfrm>
              <a:off x="4194" y="2486"/>
              <a:ext cx="33" cy="9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" y="0"/>
                </a:cxn>
              </a:cxnLst>
              <a:rect l="0" t="0" r="r" b="b"/>
              <a:pathLst>
                <a:path w="17" h="4">
                  <a:moveTo>
                    <a:pt x="17" y="4"/>
                  </a:moveTo>
                  <a:cubicBezTo>
                    <a:pt x="17" y="4"/>
                    <a:pt x="0" y="3"/>
                    <a:pt x="1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58" name="Freeform 1658"/>
            <p:cNvSpPr>
              <a:spLocks/>
            </p:cNvSpPr>
            <p:nvPr/>
          </p:nvSpPr>
          <p:spPr bwMode="auto">
            <a:xfrm>
              <a:off x="4157" y="2595"/>
              <a:ext cx="64" cy="88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21" y="30"/>
                </a:cxn>
                <a:cxn ang="0">
                  <a:pos x="30" y="7"/>
                </a:cxn>
                <a:cxn ang="0">
                  <a:pos x="23" y="0"/>
                </a:cxn>
              </a:cxnLst>
              <a:rect l="0" t="0" r="r" b="b"/>
              <a:pathLst>
                <a:path w="33" h="42">
                  <a:moveTo>
                    <a:pt x="0" y="42"/>
                  </a:moveTo>
                  <a:cubicBezTo>
                    <a:pt x="10" y="40"/>
                    <a:pt x="18" y="38"/>
                    <a:pt x="21" y="30"/>
                  </a:cubicBezTo>
                  <a:cubicBezTo>
                    <a:pt x="25" y="23"/>
                    <a:pt x="33" y="15"/>
                    <a:pt x="30" y="7"/>
                  </a:cubicBezTo>
                  <a:cubicBezTo>
                    <a:pt x="27" y="3"/>
                    <a:pt x="23" y="0"/>
                    <a:pt x="23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59" name="Freeform 1659"/>
            <p:cNvSpPr>
              <a:spLocks/>
            </p:cNvSpPr>
            <p:nvPr/>
          </p:nvSpPr>
          <p:spPr bwMode="auto">
            <a:xfrm>
              <a:off x="4080" y="2706"/>
              <a:ext cx="55" cy="4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28" y="0"/>
                </a:cxn>
              </a:cxnLst>
              <a:rect l="0" t="0" r="r" b="b"/>
              <a:pathLst>
                <a:path w="28" h="23">
                  <a:moveTo>
                    <a:pt x="0" y="23"/>
                  </a:moveTo>
                  <a:cubicBezTo>
                    <a:pt x="17" y="21"/>
                    <a:pt x="23" y="18"/>
                    <a:pt x="28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60" name="Freeform 1660"/>
            <p:cNvSpPr>
              <a:spLocks/>
            </p:cNvSpPr>
            <p:nvPr/>
          </p:nvSpPr>
          <p:spPr bwMode="auto">
            <a:xfrm>
              <a:off x="4074" y="2702"/>
              <a:ext cx="45" cy="39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23" y="0"/>
                </a:cxn>
              </a:cxnLst>
              <a:rect l="0" t="0" r="r" b="b"/>
              <a:pathLst>
                <a:path w="23" h="19">
                  <a:moveTo>
                    <a:pt x="0" y="19"/>
                  </a:moveTo>
                  <a:cubicBezTo>
                    <a:pt x="8" y="16"/>
                    <a:pt x="20" y="9"/>
                    <a:pt x="23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61" name="Freeform 1661"/>
            <p:cNvSpPr>
              <a:spLocks/>
            </p:cNvSpPr>
            <p:nvPr/>
          </p:nvSpPr>
          <p:spPr bwMode="auto">
            <a:xfrm>
              <a:off x="4006" y="2775"/>
              <a:ext cx="45" cy="21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0" y="10"/>
                </a:cxn>
              </a:cxnLst>
              <a:rect l="0" t="0" r="r" b="b"/>
              <a:pathLst>
                <a:path w="23" h="10">
                  <a:moveTo>
                    <a:pt x="23" y="0"/>
                  </a:moveTo>
                  <a:cubicBezTo>
                    <a:pt x="19" y="4"/>
                    <a:pt x="2" y="10"/>
                    <a:pt x="0" y="1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62" name="Freeform 1662"/>
            <p:cNvSpPr>
              <a:spLocks/>
            </p:cNvSpPr>
            <p:nvPr/>
          </p:nvSpPr>
          <p:spPr bwMode="auto">
            <a:xfrm>
              <a:off x="3919" y="2802"/>
              <a:ext cx="61" cy="12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0" y="4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cubicBezTo>
                    <a:pt x="26" y="2"/>
                    <a:pt x="6" y="6"/>
                    <a:pt x="0" y="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63" name="Freeform 1663"/>
            <p:cNvSpPr>
              <a:spLocks/>
            </p:cNvSpPr>
            <p:nvPr/>
          </p:nvSpPr>
          <p:spPr bwMode="auto">
            <a:xfrm>
              <a:off x="3925" y="2789"/>
              <a:ext cx="51" cy="5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0" y="2"/>
                </a:cxn>
              </a:cxnLst>
              <a:rect l="0" t="0" r="r" b="b"/>
              <a:pathLst>
                <a:path w="26" h="2">
                  <a:moveTo>
                    <a:pt x="26" y="2"/>
                  </a:moveTo>
                  <a:cubicBezTo>
                    <a:pt x="17" y="2"/>
                    <a:pt x="4" y="0"/>
                    <a:pt x="0" y="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64" name="Freeform 1664"/>
            <p:cNvSpPr>
              <a:spLocks/>
            </p:cNvSpPr>
            <p:nvPr/>
          </p:nvSpPr>
          <p:spPr bwMode="auto">
            <a:xfrm>
              <a:off x="4041" y="2762"/>
              <a:ext cx="6" cy="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" y="0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3" y="1"/>
                    <a:pt x="3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65" name="Freeform 1665"/>
            <p:cNvSpPr>
              <a:spLocks/>
            </p:cNvSpPr>
            <p:nvPr/>
          </p:nvSpPr>
          <p:spPr bwMode="auto">
            <a:xfrm>
              <a:off x="4013" y="2771"/>
              <a:ext cx="20" cy="10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0" y="0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3"/>
                    <a:pt x="7" y="2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66" name="Freeform 1666"/>
            <p:cNvSpPr>
              <a:spLocks/>
            </p:cNvSpPr>
            <p:nvPr/>
          </p:nvSpPr>
          <p:spPr bwMode="auto">
            <a:xfrm>
              <a:off x="4194" y="1612"/>
              <a:ext cx="141" cy="182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70" y="36"/>
                </a:cxn>
                <a:cxn ang="0">
                  <a:pos x="69" y="67"/>
                </a:cxn>
                <a:cxn ang="0">
                  <a:pos x="45" y="79"/>
                </a:cxn>
                <a:cxn ang="0">
                  <a:pos x="13" y="74"/>
                </a:cxn>
                <a:cxn ang="0">
                  <a:pos x="1" y="47"/>
                </a:cxn>
                <a:cxn ang="0">
                  <a:pos x="9" y="21"/>
                </a:cxn>
                <a:cxn ang="0">
                  <a:pos x="45" y="6"/>
                </a:cxn>
              </a:cxnLst>
              <a:rect l="0" t="0" r="r" b="b"/>
              <a:pathLst>
                <a:path w="72" h="87">
                  <a:moveTo>
                    <a:pt x="45" y="6"/>
                  </a:moveTo>
                  <a:cubicBezTo>
                    <a:pt x="56" y="12"/>
                    <a:pt x="70" y="17"/>
                    <a:pt x="70" y="36"/>
                  </a:cubicBezTo>
                  <a:cubicBezTo>
                    <a:pt x="70" y="55"/>
                    <a:pt x="72" y="60"/>
                    <a:pt x="69" y="67"/>
                  </a:cubicBezTo>
                  <a:cubicBezTo>
                    <a:pt x="66" y="75"/>
                    <a:pt x="59" y="70"/>
                    <a:pt x="45" y="79"/>
                  </a:cubicBezTo>
                  <a:cubicBezTo>
                    <a:pt x="30" y="87"/>
                    <a:pt x="20" y="81"/>
                    <a:pt x="13" y="74"/>
                  </a:cubicBezTo>
                  <a:cubicBezTo>
                    <a:pt x="9" y="71"/>
                    <a:pt x="3" y="58"/>
                    <a:pt x="1" y="47"/>
                  </a:cubicBezTo>
                  <a:cubicBezTo>
                    <a:pt x="0" y="36"/>
                    <a:pt x="4" y="26"/>
                    <a:pt x="9" y="21"/>
                  </a:cubicBezTo>
                  <a:cubicBezTo>
                    <a:pt x="19" y="11"/>
                    <a:pt x="28" y="0"/>
                    <a:pt x="45" y="6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67" name="Freeform 1667"/>
            <p:cNvSpPr>
              <a:spLocks/>
            </p:cNvSpPr>
            <p:nvPr/>
          </p:nvSpPr>
          <p:spPr bwMode="auto">
            <a:xfrm>
              <a:off x="4129" y="1506"/>
              <a:ext cx="143" cy="129"/>
            </a:xfrm>
            <a:custGeom>
              <a:avLst/>
              <a:gdLst/>
              <a:ahLst/>
              <a:cxnLst>
                <a:cxn ang="0">
                  <a:pos x="65" y="14"/>
                </a:cxn>
                <a:cxn ang="0">
                  <a:pos x="65" y="51"/>
                </a:cxn>
                <a:cxn ang="0">
                  <a:pos x="36" y="60"/>
                </a:cxn>
                <a:cxn ang="0">
                  <a:pos x="7" y="48"/>
                </a:cxn>
                <a:cxn ang="0">
                  <a:pos x="27" y="4"/>
                </a:cxn>
                <a:cxn ang="0">
                  <a:pos x="65" y="14"/>
                </a:cxn>
              </a:cxnLst>
              <a:rect l="0" t="0" r="r" b="b"/>
              <a:pathLst>
                <a:path w="73" h="62">
                  <a:moveTo>
                    <a:pt x="65" y="14"/>
                  </a:moveTo>
                  <a:cubicBezTo>
                    <a:pt x="73" y="27"/>
                    <a:pt x="71" y="45"/>
                    <a:pt x="65" y="51"/>
                  </a:cubicBezTo>
                  <a:cubicBezTo>
                    <a:pt x="57" y="59"/>
                    <a:pt x="49" y="58"/>
                    <a:pt x="36" y="60"/>
                  </a:cubicBezTo>
                  <a:cubicBezTo>
                    <a:pt x="24" y="62"/>
                    <a:pt x="14" y="62"/>
                    <a:pt x="7" y="48"/>
                  </a:cubicBezTo>
                  <a:cubicBezTo>
                    <a:pt x="0" y="35"/>
                    <a:pt x="22" y="8"/>
                    <a:pt x="27" y="4"/>
                  </a:cubicBezTo>
                  <a:cubicBezTo>
                    <a:pt x="32" y="0"/>
                    <a:pt x="57" y="2"/>
                    <a:pt x="65" y="14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68" name="Freeform 1668"/>
            <p:cNvSpPr>
              <a:spLocks/>
            </p:cNvSpPr>
            <p:nvPr/>
          </p:nvSpPr>
          <p:spPr bwMode="auto">
            <a:xfrm>
              <a:off x="4049" y="1405"/>
              <a:ext cx="33" cy="34"/>
            </a:xfrm>
            <a:custGeom>
              <a:avLst/>
              <a:gdLst/>
              <a:ahLst/>
              <a:cxnLst>
                <a:cxn ang="0">
                  <a:pos x="17" y="9"/>
                </a:cxn>
                <a:cxn ang="0">
                  <a:pos x="3" y="13"/>
                </a:cxn>
                <a:cxn ang="0">
                  <a:pos x="0" y="0"/>
                </a:cxn>
              </a:cxnLst>
              <a:rect l="0" t="0" r="r" b="b"/>
              <a:pathLst>
                <a:path w="17" h="16">
                  <a:moveTo>
                    <a:pt x="17" y="9"/>
                  </a:moveTo>
                  <a:cubicBezTo>
                    <a:pt x="14" y="11"/>
                    <a:pt x="6" y="16"/>
                    <a:pt x="3" y="13"/>
                  </a:cubicBezTo>
                  <a:cubicBezTo>
                    <a:pt x="0" y="11"/>
                    <a:pt x="0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69" name="Freeform 1669"/>
            <p:cNvSpPr>
              <a:spLocks/>
            </p:cNvSpPr>
            <p:nvPr/>
          </p:nvSpPr>
          <p:spPr bwMode="auto">
            <a:xfrm>
              <a:off x="4113" y="1474"/>
              <a:ext cx="32" cy="30"/>
            </a:xfrm>
            <a:custGeom>
              <a:avLst/>
              <a:gdLst/>
              <a:ahLst/>
              <a:cxnLst>
                <a:cxn ang="0">
                  <a:pos x="16" y="12"/>
                </a:cxn>
                <a:cxn ang="0">
                  <a:pos x="3" y="11"/>
                </a:cxn>
                <a:cxn ang="0">
                  <a:pos x="3" y="0"/>
                </a:cxn>
              </a:cxnLst>
              <a:rect l="0" t="0" r="r" b="b"/>
              <a:pathLst>
                <a:path w="16" h="14">
                  <a:moveTo>
                    <a:pt x="16" y="12"/>
                  </a:moveTo>
                  <a:cubicBezTo>
                    <a:pt x="11" y="12"/>
                    <a:pt x="7" y="14"/>
                    <a:pt x="3" y="11"/>
                  </a:cubicBezTo>
                  <a:cubicBezTo>
                    <a:pt x="0" y="7"/>
                    <a:pt x="2" y="4"/>
                    <a:pt x="3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70" name="Freeform 1670"/>
            <p:cNvSpPr>
              <a:spLocks/>
            </p:cNvSpPr>
            <p:nvPr/>
          </p:nvSpPr>
          <p:spPr bwMode="auto">
            <a:xfrm>
              <a:off x="4145" y="2610"/>
              <a:ext cx="41" cy="41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9" y="15"/>
                </a:cxn>
                <a:cxn ang="0">
                  <a:pos x="0" y="18"/>
                </a:cxn>
              </a:cxnLst>
              <a:rect l="0" t="0" r="r" b="b"/>
              <a:pathLst>
                <a:path w="21" h="20">
                  <a:moveTo>
                    <a:pt x="21" y="0"/>
                  </a:moveTo>
                  <a:cubicBezTo>
                    <a:pt x="15" y="4"/>
                    <a:pt x="14" y="12"/>
                    <a:pt x="9" y="15"/>
                  </a:cubicBezTo>
                  <a:cubicBezTo>
                    <a:pt x="7" y="17"/>
                    <a:pt x="3" y="20"/>
                    <a:pt x="0" y="1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71" name="Freeform 1671"/>
            <p:cNvSpPr>
              <a:spLocks/>
            </p:cNvSpPr>
            <p:nvPr/>
          </p:nvSpPr>
          <p:spPr bwMode="auto">
            <a:xfrm>
              <a:off x="4162" y="2639"/>
              <a:ext cx="4" cy="2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10"/>
                </a:cxn>
              </a:cxnLst>
              <a:rect l="0" t="0" r="r" b="b"/>
              <a:pathLst>
                <a:path w="2" h="10">
                  <a:moveTo>
                    <a:pt x="1" y="0"/>
                  </a:moveTo>
                  <a:cubicBezTo>
                    <a:pt x="1" y="4"/>
                    <a:pt x="0" y="7"/>
                    <a:pt x="2" y="1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72" name="Freeform 1672"/>
            <p:cNvSpPr>
              <a:spLocks/>
            </p:cNvSpPr>
            <p:nvPr/>
          </p:nvSpPr>
          <p:spPr bwMode="auto">
            <a:xfrm>
              <a:off x="4227" y="2490"/>
              <a:ext cx="51" cy="88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1" y="22"/>
                </a:cxn>
                <a:cxn ang="0">
                  <a:pos x="0" y="42"/>
                </a:cxn>
              </a:cxnLst>
              <a:rect l="0" t="0" r="r" b="b"/>
              <a:pathLst>
                <a:path w="26" h="42">
                  <a:moveTo>
                    <a:pt x="26" y="0"/>
                  </a:moveTo>
                  <a:cubicBezTo>
                    <a:pt x="24" y="7"/>
                    <a:pt x="24" y="15"/>
                    <a:pt x="21" y="22"/>
                  </a:cubicBezTo>
                  <a:cubicBezTo>
                    <a:pt x="16" y="32"/>
                    <a:pt x="9" y="37"/>
                    <a:pt x="0" y="4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73" name="Freeform 1673"/>
            <p:cNvSpPr>
              <a:spLocks/>
            </p:cNvSpPr>
            <p:nvPr/>
          </p:nvSpPr>
          <p:spPr bwMode="auto">
            <a:xfrm>
              <a:off x="4170" y="2461"/>
              <a:ext cx="24" cy="6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" y="31"/>
                </a:cxn>
              </a:cxnLst>
              <a:rect l="0" t="0" r="r" b="b"/>
              <a:pathLst>
                <a:path w="12" h="31">
                  <a:moveTo>
                    <a:pt x="12" y="0"/>
                  </a:moveTo>
                  <a:cubicBezTo>
                    <a:pt x="3" y="8"/>
                    <a:pt x="0" y="20"/>
                    <a:pt x="1" y="3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74" name="Freeform 1674"/>
            <p:cNvSpPr>
              <a:spLocks/>
            </p:cNvSpPr>
            <p:nvPr/>
          </p:nvSpPr>
          <p:spPr bwMode="auto">
            <a:xfrm>
              <a:off x="3935" y="1353"/>
              <a:ext cx="73" cy="36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6" y="7"/>
                </a:cxn>
                <a:cxn ang="0">
                  <a:pos x="22" y="17"/>
                </a:cxn>
                <a:cxn ang="0">
                  <a:pos x="7" y="6"/>
                </a:cxn>
                <a:cxn ang="0">
                  <a:pos x="12" y="0"/>
                </a:cxn>
              </a:cxnLst>
              <a:rect l="0" t="0" r="r" b="b"/>
              <a:pathLst>
                <a:path w="37" h="17">
                  <a:moveTo>
                    <a:pt x="19" y="0"/>
                  </a:moveTo>
                  <a:cubicBezTo>
                    <a:pt x="23" y="1"/>
                    <a:pt x="36" y="2"/>
                    <a:pt x="36" y="7"/>
                  </a:cubicBezTo>
                  <a:cubicBezTo>
                    <a:pt x="37" y="10"/>
                    <a:pt x="26" y="17"/>
                    <a:pt x="22" y="17"/>
                  </a:cubicBezTo>
                  <a:cubicBezTo>
                    <a:pt x="17" y="16"/>
                    <a:pt x="11" y="9"/>
                    <a:pt x="7" y="6"/>
                  </a:cubicBezTo>
                  <a:cubicBezTo>
                    <a:pt x="0" y="0"/>
                    <a:pt x="7" y="2"/>
                    <a:pt x="12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75" name="Freeform 1675"/>
            <p:cNvSpPr>
              <a:spLocks/>
            </p:cNvSpPr>
            <p:nvPr/>
          </p:nvSpPr>
          <p:spPr bwMode="auto">
            <a:xfrm>
              <a:off x="4057" y="1407"/>
              <a:ext cx="21" cy="21"/>
            </a:xfrm>
            <a:custGeom>
              <a:avLst/>
              <a:gdLst/>
              <a:ahLst/>
              <a:cxnLst>
                <a:cxn ang="0">
                  <a:pos x="11" y="3"/>
                </a:cxn>
                <a:cxn ang="0">
                  <a:pos x="0" y="0"/>
                </a:cxn>
                <a:cxn ang="0">
                  <a:pos x="7" y="5"/>
                </a:cxn>
              </a:cxnLst>
              <a:rect l="0" t="0" r="r" b="b"/>
              <a:pathLst>
                <a:path w="11" h="10">
                  <a:moveTo>
                    <a:pt x="11" y="3"/>
                  </a:moveTo>
                  <a:cubicBezTo>
                    <a:pt x="5" y="9"/>
                    <a:pt x="0" y="10"/>
                    <a:pt x="0" y="0"/>
                  </a:cubicBezTo>
                  <a:cubicBezTo>
                    <a:pt x="1" y="4"/>
                    <a:pt x="4" y="6"/>
                    <a:pt x="7" y="5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76" name="Freeform 1676"/>
            <p:cNvSpPr>
              <a:spLocks/>
            </p:cNvSpPr>
            <p:nvPr/>
          </p:nvSpPr>
          <p:spPr bwMode="auto">
            <a:xfrm>
              <a:off x="3957" y="1370"/>
              <a:ext cx="39" cy="19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11" y="9"/>
                </a:cxn>
                <a:cxn ang="0">
                  <a:pos x="0" y="0"/>
                </a:cxn>
                <a:cxn ang="0">
                  <a:pos x="17" y="5"/>
                </a:cxn>
              </a:cxnLst>
              <a:rect l="0" t="0" r="r" b="b"/>
              <a:pathLst>
                <a:path w="20" h="9">
                  <a:moveTo>
                    <a:pt x="20" y="5"/>
                  </a:moveTo>
                  <a:cubicBezTo>
                    <a:pt x="17" y="6"/>
                    <a:pt x="15" y="9"/>
                    <a:pt x="11" y="9"/>
                  </a:cubicBezTo>
                  <a:cubicBezTo>
                    <a:pt x="6" y="9"/>
                    <a:pt x="2" y="4"/>
                    <a:pt x="0" y="0"/>
                  </a:cubicBezTo>
                  <a:cubicBezTo>
                    <a:pt x="2" y="4"/>
                    <a:pt x="14" y="8"/>
                    <a:pt x="17" y="5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77" name="Freeform 1677"/>
            <p:cNvSpPr>
              <a:spLocks/>
            </p:cNvSpPr>
            <p:nvPr/>
          </p:nvSpPr>
          <p:spPr bwMode="auto">
            <a:xfrm>
              <a:off x="4235" y="1685"/>
              <a:ext cx="4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6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1" y="2"/>
                    <a:pt x="1" y="4"/>
                    <a:pt x="0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78" name="Freeform 1678"/>
            <p:cNvSpPr>
              <a:spLocks/>
            </p:cNvSpPr>
            <p:nvPr/>
          </p:nvSpPr>
          <p:spPr bwMode="auto">
            <a:xfrm>
              <a:off x="4208" y="1683"/>
              <a:ext cx="15" cy="19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8" y="5"/>
                </a:cxn>
                <a:cxn ang="0">
                  <a:pos x="0" y="5"/>
                </a:cxn>
              </a:cxnLst>
              <a:rect l="0" t="0" r="r" b="b"/>
              <a:pathLst>
                <a:path w="8" h="9">
                  <a:moveTo>
                    <a:pt x="2" y="0"/>
                  </a:moveTo>
                  <a:cubicBezTo>
                    <a:pt x="4" y="1"/>
                    <a:pt x="8" y="2"/>
                    <a:pt x="8" y="5"/>
                  </a:cubicBezTo>
                  <a:cubicBezTo>
                    <a:pt x="8" y="9"/>
                    <a:pt x="2" y="8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79" name="Freeform 1679"/>
            <p:cNvSpPr>
              <a:spLocks/>
            </p:cNvSpPr>
            <p:nvPr/>
          </p:nvSpPr>
          <p:spPr bwMode="auto">
            <a:xfrm>
              <a:off x="4241" y="1748"/>
              <a:ext cx="4" cy="17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2" y="0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0" y="5"/>
                    <a:pt x="2" y="3"/>
                    <a:pt x="2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80" name="Freeform 1680"/>
            <p:cNvSpPr>
              <a:spLocks/>
            </p:cNvSpPr>
            <p:nvPr/>
          </p:nvSpPr>
          <p:spPr bwMode="auto">
            <a:xfrm>
              <a:off x="4302" y="1711"/>
              <a:ext cx="17" cy="1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8" y="5"/>
                </a:cxn>
                <a:cxn ang="0">
                  <a:pos x="1" y="0"/>
                </a:cxn>
              </a:cxnLst>
              <a:rect l="0" t="0" r="r" b="b"/>
              <a:pathLst>
                <a:path w="9" h="9">
                  <a:moveTo>
                    <a:pt x="0" y="7"/>
                  </a:moveTo>
                  <a:cubicBezTo>
                    <a:pt x="3" y="7"/>
                    <a:pt x="7" y="9"/>
                    <a:pt x="8" y="5"/>
                  </a:cubicBezTo>
                  <a:cubicBezTo>
                    <a:pt x="9" y="1"/>
                    <a:pt x="4" y="1"/>
                    <a:pt x="1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81" name="Freeform 1681"/>
            <p:cNvSpPr>
              <a:spLocks/>
            </p:cNvSpPr>
            <p:nvPr/>
          </p:nvSpPr>
          <p:spPr bwMode="auto">
            <a:xfrm>
              <a:off x="4264" y="1671"/>
              <a:ext cx="4" cy="6"/>
            </a:xfrm>
            <a:custGeom>
              <a:avLst/>
              <a:gdLst/>
              <a:ahLst/>
              <a:cxnLst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82" name="Freeform 1682"/>
            <p:cNvSpPr>
              <a:spLocks/>
            </p:cNvSpPr>
            <p:nvPr/>
          </p:nvSpPr>
          <p:spPr bwMode="auto">
            <a:xfrm>
              <a:off x="4276" y="1650"/>
              <a:ext cx="4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5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2" y="2"/>
                    <a:pt x="1" y="4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83" name="Freeform 1683"/>
            <p:cNvSpPr>
              <a:spLocks/>
            </p:cNvSpPr>
            <p:nvPr/>
          </p:nvSpPr>
          <p:spPr bwMode="auto">
            <a:xfrm>
              <a:off x="4206" y="1543"/>
              <a:ext cx="4" cy="7"/>
            </a:xfrm>
            <a:custGeom>
              <a:avLst/>
              <a:gdLst/>
              <a:ahLst/>
              <a:cxnLst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84" name="Freeform 1684"/>
            <p:cNvSpPr>
              <a:spLocks/>
            </p:cNvSpPr>
            <p:nvPr/>
          </p:nvSpPr>
          <p:spPr bwMode="auto">
            <a:xfrm>
              <a:off x="4213" y="1522"/>
              <a:ext cx="6" cy="1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6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2"/>
                    <a:pt x="1" y="4"/>
                    <a:pt x="0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85" name="Freeform 1685"/>
            <p:cNvSpPr>
              <a:spLocks/>
            </p:cNvSpPr>
            <p:nvPr/>
          </p:nvSpPr>
          <p:spPr bwMode="auto">
            <a:xfrm>
              <a:off x="4245" y="1583"/>
              <a:ext cx="8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0"/>
                    <a:pt x="4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86" name="Freeform 1686"/>
            <p:cNvSpPr>
              <a:spLocks/>
            </p:cNvSpPr>
            <p:nvPr/>
          </p:nvSpPr>
          <p:spPr bwMode="auto">
            <a:xfrm>
              <a:off x="4223" y="1593"/>
              <a:ext cx="4" cy="1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2"/>
                    <a:pt x="1" y="3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87" name="Freeform 1687"/>
            <p:cNvSpPr>
              <a:spLocks/>
            </p:cNvSpPr>
            <p:nvPr/>
          </p:nvSpPr>
          <p:spPr bwMode="auto">
            <a:xfrm>
              <a:off x="4200" y="1596"/>
              <a:ext cx="10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0" y="0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3" y="4"/>
                    <a:pt x="2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88" name="Freeform 1688"/>
            <p:cNvSpPr>
              <a:spLocks/>
            </p:cNvSpPr>
            <p:nvPr/>
          </p:nvSpPr>
          <p:spPr bwMode="auto">
            <a:xfrm>
              <a:off x="4180" y="1610"/>
              <a:ext cx="4" cy="1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" y="0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1" y="1"/>
                    <a:pt x="2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89" name="Freeform 1689"/>
            <p:cNvSpPr>
              <a:spLocks/>
            </p:cNvSpPr>
            <p:nvPr/>
          </p:nvSpPr>
          <p:spPr bwMode="auto">
            <a:xfrm>
              <a:off x="4180" y="1560"/>
              <a:ext cx="2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4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1" y="1"/>
                    <a:pt x="1" y="3"/>
                    <a:pt x="1" y="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90" name="Freeform 1690"/>
            <p:cNvSpPr>
              <a:spLocks/>
            </p:cNvSpPr>
            <p:nvPr/>
          </p:nvSpPr>
          <p:spPr bwMode="auto">
            <a:xfrm>
              <a:off x="4162" y="1556"/>
              <a:ext cx="8" cy="2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0" y="0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91" name="Freeform 1691"/>
            <p:cNvSpPr>
              <a:spLocks/>
            </p:cNvSpPr>
            <p:nvPr/>
          </p:nvSpPr>
          <p:spPr bwMode="auto">
            <a:xfrm>
              <a:off x="4170" y="1487"/>
              <a:ext cx="10" cy="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1"/>
                    <a:pt x="2" y="2"/>
                    <a:pt x="0" y="2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92" name="Freeform 1692"/>
            <p:cNvSpPr>
              <a:spLocks/>
            </p:cNvSpPr>
            <p:nvPr/>
          </p:nvSpPr>
          <p:spPr bwMode="auto">
            <a:xfrm>
              <a:off x="4135" y="1497"/>
              <a:ext cx="2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1" y="3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93" name="Freeform 1693"/>
            <p:cNvSpPr>
              <a:spLocks/>
            </p:cNvSpPr>
            <p:nvPr/>
          </p:nvSpPr>
          <p:spPr bwMode="auto">
            <a:xfrm>
              <a:off x="4110" y="1485"/>
              <a:ext cx="11" cy="1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94" name="Freeform 1694"/>
            <p:cNvSpPr>
              <a:spLocks/>
            </p:cNvSpPr>
            <p:nvPr/>
          </p:nvSpPr>
          <p:spPr bwMode="auto">
            <a:xfrm>
              <a:off x="4133" y="1441"/>
              <a:ext cx="2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5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2"/>
                    <a:pt x="1" y="4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95" name="Freeform 1695"/>
            <p:cNvSpPr>
              <a:spLocks/>
            </p:cNvSpPr>
            <p:nvPr/>
          </p:nvSpPr>
          <p:spPr bwMode="auto">
            <a:xfrm>
              <a:off x="4098" y="1414"/>
              <a:ext cx="8" cy="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4" y="0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96" name="Freeform 1696"/>
            <p:cNvSpPr>
              <a:spLocks/>
            </p:cNvSpPr>
            <p:nvPr/>
          </p:nvSpPr>
          <p:spPr bwMode="auto">
            <a:xfrm>
              <a:off x="4055" y="1370"/>
              <a:ext cx="15" cy="19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6" y="9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0" y="0"/>
                    <a:pt x="8" y="1"/>
                    <a:pt x="6" y="9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97" name="Freeform 1697"/>
            <p:cNvSpPr>
              <a:spLocks/>
            </p:cNvSpPr>
            <p:nvPr/>
          </p:nvSpPr>
          <p:spPr bwMode="auto">
            <a:xfrm>
              <a:off x="4047" y="1412"/>
              <a:ext cx="4" cy="2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98" name="Freeform 1698"/>
            <p:cNvSpPr>
              <a:spLocks/>
            </p:cNvSpPr>
            <p:nvPr/>
          </p:nvSpPr>
          <p:spPr bwMode="auto">
            <a:xfrm>
              <a:off x="3998" y="1345"/>
              <a:ext cx="21" cy="18"/>
            </a:xfrm>
            <a:custGeom>
              <a:avLst/>
              <a:gdLst/>
              <a:ahLst/>
              <a:cxnLst>
                <a:cxn ang="0">
                  <a:pos x="6" y="9"/>
                </a:cxn>
                <a:cxn ang="0">
                  <a:pos x="0" y="5"/>
                </a:cxn>
              </a:cxnLst>
              <a:rect l="0" t="0" r="r" b="b"/>
              <a:pathLst>
                <a:path w="11" h="9">
                  <a:moveTo>
                    <a:pt x="6" y="9"/>
                  </a:moveTo>
                  <a:cubicBezTo>
                    <a:pt x="11" y="0"/>
                    <a:pt x="1" y="1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899" name="Freeform 1699"/>
            <p:cNvSpPr>
              <a:spLocks/>
            </p:cNvSpPr>
            <p:nvPr/>
          </p:nvSpPr>
          <p:spPr bwMode="auto">
            <a:xfrm>
              <a:off x="3937" y="1336"/>
              <a:ext cx="2" cy="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0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cubicBezTo>
                    <a:pt x="1" y="4"/>
                    <a:pt x="1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00" name="Freeform 1700"/>
            <p:cNvSpPr>
              <a:spLocks/>
            </p:cNvSpPr>
            <p:nvPr/>
          </p:nvSpPr>
          <p:spPr bwMode="auto">
            <a:xfrm>
              <a:off x="4186" y="2461"/>
              <a:ext cx="8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1"/>
                    <a:pt x="3" y="3"/>
                    <a:pt x="4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01" name="Freeform 1701"/>
            <p:cNvSpPr>
              <a:spLocks/>
            </p:cNvSpPr>
            <p:nvPr/>
          </p:nvSpPr>
          <p:spPr bwMode="auto">
            <a:xfrm>
              <a:off x="4200" y="2472"/>
              <a:ext cx="17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5" y="12"/>
                </a:cxn>
              </a:cxnLst>
              <a:rect l="0" t="0" r="r" b="b"/>
              <a:pathLst>
                <a:path w="9" h="12">
                  <a:moveTo>
                    <a:pt x="0" y="11"/>
                  </a:moveTo>
                  <a:cubicBezTo>
                    <a:pt x="0" y="0"/>
                    <a:pt x="9" y="8"/>
                    <a:pt x="5" y="12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02" name="Freeform 1702"/>
            <p:cNvSpPr>
              <a:spLocks/>
            </p:cNvSpPr>
            <p:nvPr/>
          </p:nvSpPr>
          <p:spPr bwMode="auto">
            <a:xfrm>
              <a:off x="4229" y="2459"/>
              <a:ext cx="4" cy="2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03" name="Freeform 1703"/>
            <p:cNvSpPr>
              <a:spLocks/>
            </p:cNvSpPr>
            <p:nvPr/>
          </p:nvSpPr>
          <p:spPr bwMode="auto">
            <a:xfrm>
              <a:off x="4259" y="2492"/>
              <a:ext cx="27" cy="3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3" y="5"/>
                </a:cxn>
                <a:cxn ang="0">
                  <a:pos x="7" y="7"/>
                </a:cxn>
                <a:cxn ang="0">
                  <a:pos x="11" y="14"/>
                </a:cxn>
              </a:cxnLst>
              <a:rect l="0" t="0" r="r" b="b"/>
              <a:pathLst>
                <a:path w="14" h="14">
                  <a:moveTo>
                    <a:pt x="7" y="0"/>
                  </a:moveTo>
                  <a:cubicBezTo>
                    <a:pt x="9" y="1"/>
                    <a:pt x="13" y="2"/>
                    <a:pt x="13" y="5"/>
                  </a:cubicBezTo>
                  <a:cubicBezTo>
                    <a:pt x="14" y="9"/>
                    <a:pt x="9" y="6"/>
                    <a:pt x="7" y="7"/>
                  </a:cubicBezTo>
                  <a:cubicBezTo>
                    <a:pt x="0" y="8"/>
                    <a:pt x="7" y="13"/>
                    <a:pt x="11" y="14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04" name="Freeform 1704"/>
            <p:cNvSpPr>
              <a:spLocks/>
            </p:cNvSpPr>
            <p:nvPr/>
          </p:nvSpPr>
          <p:spPr bwMode="auto">
            <a:xfrm>
              <a:off x="4227" y="2568"/>
              <a:ext cx="10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6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2" y="2"/>
                    <a:pt x="3" y="4"/>
                    <a:pt x="5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05" name="Freeform 1705"/>
            <p:cNvSpPr>
              <a:spLocks/>
            </p:cNvSpPr>
            <p:nvPr/>
          </p:nvSpPr>
          <p:spPr bwMode="auto">
            <a:xfrm>
              <a:off x="4192" y="2543"/>
              <a:ext cx="2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5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1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06" name="Freeform 1706"/>
            <p:cNvSpPr>
              <a:spLocks/>
            </p:cNvSpPr>
            <p:nvPr/>
          </p:nvSpPr>
          <p:spPr bwMode="auto">
            <a:xfrm>
              <a:off x="4149" y="2643"/>
              <a:ext cx="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2"/>
                    <a:pt x="2" y="4"/>
                    <a:pt x="1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07" name="Freeform 1707"/>
            <p:cNvSpPr>
              <a:spLocks/>
            </p:cNvSpPr>
            <p:nvPr/>
          </p:nvSpPr>
          <p:spPr bwMode="auto">
            <a:xfrm>
              <a:off x="4159" y="2672"/>
              <a:ext cx="13" cy="13"/>
            </a:xfrm>
            <a:custGeom>
              <a:avLst/>
              <a:gdLst/>
              <a:ahLst/>
              <a:cxnLst>
                <a:cxn ang="0">
                  <a:pos x="1" y="6"/>
                </a:cxn>
                <a:cxn ang="0">
                  <a:pos x="1" y="1"/>
                </a:cxn>
                <a:cxn ang="0">
                  <a:pos x="7" y="6"/>
                </a:cxn>
              </a:cxnLst>
              <a:rect l="0" t="0" r="r" b="b"/>
              <a:pathLst>
                <a:path w="7" h="6">
                  <a:moveTo>
                    <a:pt x="1" y="6"/>
                  </a:moveTo>
                  <a:cubicBezTo>
                    <a:pt x="0" y="4"/>
                    <a:pt x="0" y="2"/>
                    <a:pt x="1" y="1"/>
                  </a:cubicBezTo>
                  <a:cubicBezTo>
                    <a:pt x="4" y="0"/>
                    <a:pt x="7" y="2"/>
                    <a:pt x="7" y="6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08" name="Freeform 1708"/>
            <p:cNvSpPr>
              <a:spLocks/>
            </p:cNvSpPr>
            <p:nvPr/>
          </p:nvSpPr>
          <p:spPr bwMode="auto">
            <a:xfrm>
              <a:off x="4111" y="2702"/>
              <a:ext cx="10" cy="4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0" y="0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09" name="Freeform 1709"/>
            <p:cNvSpPr>
              <a:spLocks/>
            </p:cNvSpPr>
            <p:nvPr/>
          </p:nvSpPr>
          <p:spPr bwMode="auto">
            <a:xfrm>
              <a:off x="4078" y="2731"/>
              <a:ext cx="2" cy="12"/>
            </a:xfrm>
            <a:custGeom>
              <a:avLst/>
              <a:gdLst/>
              <a:ahLst/>
              <a:cxnLst>
                <a:cxn ang="0">
                  <a:pos x="1" y="6"/>
                </a:cxn>
                <a:cxn ang="0">
                  <a:pos x="0" y="0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10" name="Freeform 1710"/>
            <p:cNvSpPr>
              <a:spLocks/>
            </p:cNvSpPr>
            <p:nvPr/>
          </p:nvSpPr>
          <p:spPr bwMode="auto">
            <a:xfrm>
              <a:off x="4008" y="2771"/>
              <a:ext cx="19" cy="10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6" y="0"/>
                </a:cxn>
                <a:cxn ang="0">
                  <a:pos x="5" y="5"/>
                </a:cxn>
                <a:cxn ang="0">
                  <a:pos x="0" y="5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cubicBezTo>
                    <a:pt x="10" y="2"/>
                    <a:pt x="8" y="0"/>
                    <a:pt x="6" y="0"/>
                  </a:cubicBezTo>
                  <a:cubicBezTo>
                    <a:pt x="4" y="1"/>
                    <a:pt x="6" y="3"/>
                    <a:pt x="5" y="5"/>
                  </a:cubicBezTo>
                  <a:cubicBezTo>
                    <a:pt x="3" y="5"/>
                    <a:pt x="2" y="5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11" name="Freeform 1711"/>
            <p:cNvSpPr>
              <a:spLocks/>
            </p:cNvSpPr>
            <p:nvPr/>
          </p:nvSpPr>
          <p:spPr bwMode="auto">
            <a:xfrm>
              <a:off x="3925" y="2783"/>
              <a:ext cx="22" cy="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8" y="1"/>
                </a:cxn>
                <a:cxn ang="0">
                  <a:pos x="5" y="5"/>
                </a:cxn>
                <a:cxn ang="0">
                  <a:pos x="0" y="5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cubicBezTo>
                    <a:pt x="11" y="4"/>
                    <a:pt x="11" y="0"/>
                    <a:pt x="8" y="1"/>
                  </a:cubicBezTo>
                  <a:cubicBezTo>
                    <a:pt x="6" y="2"/>
                    <a:pt x="6" y="5"/>
                    <a:pt x="5" y="5"/>
                  </a:cubicBezTo>
                  <a:cubicBezTo>
                    <a:pt x="3" y="6"/>
                    <a:pt x="1" y="4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12" name="Freeform 1712"/>
            <p:cNvSpPr>
              <a:spLocks/>
            </p:cNvSpPr>
            <p:nvPr/>
          </p:nvSpPr>
          <p:spPr bwMode="auto">
            <a:xfrm>
              <a:off x="3925" y="2791"/>
              <a:ext cx="2" cy="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13" name="Freeform 1713"/>
            <p:cNvSpPr>
              <a:spLocks/>
            </p:cNvSpPr>
            <p:nvPr/>
          </p:nvSpPr>
          <p:spPr bwMode="auto">
            <a:xfrm>
              <a:off x="3974" y="2800"/>
              <a:ext cx="4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14" name="Freeform 1714"/>
            <p:cNvSpPr>
              <a:spLocks/>
            </p:cNvSpPr>
            <p:nvPr/>
          </p:nvSpPr>
          <p:spPr bwMode="auto">
            <a:xfrm>
              <a:off x="4045" y="2775"/>
              <a:ext cx="4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15" name="Freeform 1715"/>
            <p:cNvSpPr>
              <a:spLocks/>
            </p:cNvSpPr>
            <p:nvPr/>
          </p:nvSpPr>
          <p:spPr bwMode="auto">
            <a:xfrm>
              <a:off x="4131" y="2710"/>
              <a:ext cx="6" cy="4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5" name="Group 1716"/>
          <p:cNvGrpSpPr>
            <a:grpSpLocks/>
          </p:cNvGrpSpPr>
          <p:nvPr/>
        </p:nvGrpSpPr>
        <p:grpSpPr bwMode="auto">
          <a:xfrm>
            <a:off x="7135813" y="2068513"/>
            <a:ext cx="1338262" cy="2468562"/>
            <a:chOff x="4495" y="1303"/>
            <a:chExt cx="843" cy="1555"/>
          </a:xfrm>
        </p:grpSpPr>
        <p:sp>
          <p:nvSpPr>
            <p:cNvPr id="52917" name="Freeform 1717"/>
            <p:cNvSpPr>
              <a:spLocks/>
            </p:cNvSpPr>
            <p:nvPr/>
          </p:nvSpPr>
          <p:spPr bwMode="auto">
            <a:xfrm>
              <a:off x="4632" y="1424"/>
              <a:ext cx="116" cy="107"/>
            </a:xfrm>
            <a:custGeom>
              <a:avLst/>
              <a:gdLst/>
              <a:ahLst/>
              <a:cxnLst>
                <a:cxn ang="0">
                  <a:pos x="39" y="7"/>
                </a:cxn>
                <a:cxn ang="0">
                  <a:pos x="51" y="24"/>
                </a:cxn>
                <a:cxn ang="0">
                  <a:pos x="39" y="49"/>
                </a:cxn>
                <a:cxn ang="0">
                  <a:pos x="17" y="50"/>
                </a:cxn>
                <a:cxn ang="0">
                  <a:pos x="7" y="40"/>
                </a:cxn>
                <a:cxn ang="0">
                  <a:pos x="8" y="15"/>
                </a:cxn>
                <a:cxn ang="0">
                  <a:pos x="39" y="7"/>
                </a:cxn>
              </a:cxnLst>
              <a:rect l="0" t="0" r="r" b="b"/>
              <a:pathLst>
                <a:path w="59" h="51">
                  <a:moveTo>
                    <a:pt x="39" y="7"/>
                  </a:moveTo>
                  <a:cubicBezTo>
                    <a:pt x="45" y="14"/>
                    <a:pt x="49" y="19"/>
                    <a:pt x="51" y="24"/>
                  </a:cubicBezTo>
                  <a:cubicBezTo>
                    <a:pt x="59" y="39"/>
                    <a:pt x="47" y="47"/>
                    <a:pt x="39" y="49"/>
                  </a:cubicBezTo>
                  <a:cubicBezTo>
                    <a:pt x="33" y="50"/>
                    <a:pt x="22" y="51"/>
                    <a:pt x="17" y="50"/>
                  </a:cubicBezTo>
                  <a:cubicBezTo>
                    <a:pt x="12" y="48"/>
                    <a:pt x="11" y="48"/>
                    <a:pt x="7" y="40"/>
                  </a:cubicBezTo>
                  <a:cubicBezTo>
                    <a:pt x="4" y="32"/>
                    <a:pt x="0" y="24"/>
                    <a:pt x="8" y="15"/>
                  </a:cubicBezTo>
                  <a:cubicBezTo>
                    <a:pt x="12" y="10"/>
                    <a:pt x="30" y="0"/>
                    <a:pt x="39" y="7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18" name="Freeform 1718"/>
            <p:cNvSpPr>
              <a:spLocks/>
            </p:cNvSpPr>
            <p:nvPr/>
          </p:nvSpPr>
          <p:spPr bwMode="auto">
            <a:xfrm>
              <a:off x="4522" y="2430"/>
              <a:ext cx="159" cy="175"/>
            </a:xfrm>
            <a:custGeom>
              <a:avLst/>
              <a:gdLst/>
              <a:ahLst/>
              <a:cxnLst>
                <a:cxn ang="0">
                  <a:pos x="61" y="73"/>
                </a:cxn>
                <a:cxn ang="0">
                  <a:pos x="29" y="82"/>
                </a:cxn>
                <a:cxn ang="0">
                  <a:pos x="7" y="59"/>
                </a:cxn>
                <a:cxn ang="0">
                  <a:pos x="4" y="24"/>
                </a:cxn>
                <a:cxn ang="0">
                  <a:pos x="20" y="7"/>
                </a:cxn>
                <a:cxn ang="0">
                  <a:pos x="61" y="10"/>
                </a:cxn>
                <a:cxn ang="0">
                  <a:pos x="77" y="52"/>
                </a:cxn>
                <a:cxn ang="0">
                  <a:pos x="61" y="73"/>
                </a:cxn>
              </a:cxnLst>
              <a:rect l="0" t="0" r="r" b="b"/>
              <a:pathLst>
                <a:path w="81" h="84">
                  <a:moveTo>
                    <a:pt x="61" y="73"/>
                  </a:moveTo>
                  <a:cubicBezTo>
                    <a:pt x="50" y="82"/>
                    <a:pt x="35" y="84"/>
                    <a:pt x="29" y="82"/>
                  </a:cubicBezTo>
                  <a:cubicBezTo>
                    <a:pt x="23" y="80"/>
                    <a:pt x="9" y="65"/>
                    <a:pt x="7" y="59"/>
                  </a:cubicBezTo>
                  <a:cubicBezTo>
                    <a:pt x="4" y="49"/>
                    <a:pt x="0" y="34"/>
                    <a:pt x="4" y="24"/>
                  </a:cubicBezTo>
                  <a:cubicBezTo>
                    <a:pt x="8" y="17"/>
                    <a:pt x="14" y="11"/>
                    <a:pt x="20" y="7"/>
                  </a:cubicBezTo>
                  <a:cubicBezTo>
                    <a:pt x="27" y="0"/>
                    <a:pt x="54" y="5"/>
                    <a:pt x="61" y="10"/>
                  </a:cubicBezTo>
                  <a:cubicBezTo>
                    <a:pt x="67" y="14"/>
                    <a:pt x="81" y="34"/>
                    <a:pt x="77" y="52"/>
                  </a:cubicBezTo>
                  <a:cubicBezTo>
                    <a:pt x="75" y="58"/>
                    <a:pt x="74" y="64"/>
                    <a:pt x="61" y="73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19" name="Freeform 1719"/>
            <p:cNvSpPr>
              <a:spLocks/>
            </p:cNvSpPr>
            <p:nvPr/>
          </p:nvSpPr>
          <p:spPr bwMode="auto">
            <a:xfrm>
              <a:off x="4671" y="2685"/>
              <a:ext cx="104" cy="115"/>
            </a:xfrm>
            <a:custGeom>
              <a:avLst/>
              <a:gdLst/>
              <a:ahLst/>
              <a:cxnLst>
                <a:cxn ang="0">
                  <a:pos x="2" y="39"/>
                </a:cxn>
                <a:cxn ang="0">
                  <a:pos x="11" y="6"/>
                </a:cxn>
                <a:cxn ang="0">
                  <a:pos x="40" y="5"/>
                </a:cxn>
                <a:cxn ang="0">
                  <a:pos x="47" y="40"/>
                </a:cxn>
                <a:cxn ang="0">
                  <a:pos x="17" y="52"/>
                </a:cxn>
                <a:cxn ang="0">
                  <a:pos x="2" y="39"/>
                </a:cxn>
              </a:cxnLst>
              <a:rect l="0" t="0" r="r" b="b"/>
              <a:pathLst>
                <a:path w="53" h="55">
                  <a:moveTo>
                    <a:pt x="2" y="39"/>
                  </a:moveTo>
                  <a:cubicBezTo>
                    <a:pt x="0" y="29"/>
                    <a:pt x="5" y="9"/>
                    <a:pt x="11" y="6"/>
                  </a:cubicBezTo>
                  <a:cubicBezTo>
                    <a:pt x="16" y="4"/>
                    <a:pt x="35" y="0"/>
                    <a:pt x="40" y="5"/>
                  </a:cubicBezTo>
                  <a:cubicBezTo>
                    <a:pt x="47" y="11"/>
                    <a:pt x="53" y="28"/>
                    <a:pt x="47" y="40"/>
                  </a:cubicBezTo>
                  <a:cubicBezTo>
                    <a:pt x="39" y="55"/>
                    <a:pt x="22" y="54"/>
                    <a:pt x="17" y="52"/>
                  </a:cubicBezTo>
                  <a:cubicBezTo>
                    <a:pt x="9" y="50"/>
                    <a:pt x="3" y="43"/>
                    <a:pt x="2" y="39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20" name="Freeform 1720"/>
            <p:cNvSpPr>
              <a:spLocks/>
            </p:cNvSpPr>
            <p:nvPr/>
          </p:nvSpPr>
          <p:spPr bwMode="auto">
            <a:xfrm>
              <a:off x="4754" y="2743"/>
              <a:ext cx="84" cy="90"/>
            </a:xfrm>
            <a:custGeom>
              <a:avLst/>
              <a:gdLst/>
              <a:ahLst/>
              <a:cxnLst>
                <a:cxn ang="0">
                  <a:pos x="40" y="9"/>
                </a:cxn>
                <a:cxn ang="0">
                  <a:pos x="42" y="33"/>
                </a:cxn>
                <a:cxn ang="0">
                  <a:pos x="17" y="39"/>
                </a:cxn>
                <a:cxn ang="0">
                  <a:pos x="4" y="14"/>
                </a:cxn>
                <a:cxn ang="0">
                  <a:pos x="26" y="0"/>
                </a:cxn>
                <a:cxn ang="0">
                  <a:pos x="40" y="9"/>
                </a:cxn>
              </a:cxnLst>
              <a:rect l="0" t="0" r="r" b="b"/>
              <a:pathLst>
                <a:path w="43" h="43">
                  <a:moveTo>
                    <a:pt x="40" y="9"/>
                  </a:moveTo>
                  <a:cubicBezTo>
                    <a:pt x="42" y="17"/>
                    <a:pt x="43" y="27"/>
                    <a:pt x="42" y="33"/>
                  </a:cubicBezTo>
                  <a:cubicBezTo>
                    <a:pt x="35" y="41"/>
                    <a:pt x="25" y="43"/>
                    <a:pt x="17" y="39"/>
                  </a:cubicBezTo>
                  <a:cubicBezTo>
                    <a:pt x="9" y="35"/>
                    <a:pt x="0" y="27"/>
                    <a:pt x="4" y="14"/>
                  </a:cubicBezTo>
                  <a:cubicBezTo>
                    <a:pt x="5" y="10"/>
                    <a:pt x="21" y="1"/>
                    <a:pt x="26" y="0"/>
                  </a:cubicBezTo>
                  <a:cubicBezTo>
                    <a:pt x="32" y="0"/>
                    <a:pt x="39" y="3"/>
                    <a:pt x="40" y="9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21" name="Freeform 1721"/>
            <p:cNvSpPr>
              <a:spLocks/>
            </p:cNvSpPr>
            <p:nvPr/>
          </p:nvSpPr>
          <p:spPr bwMode="auto">
            <a:xfrm>
              <a:off x="4834" y="2764"/>
              <a:ext cx="81" cy="94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3" y="19"/>
                </a:cxn>
                <a:cxn ang="0">
                  <a:pos x="26" y="2"/>
                </a:cxn>
                <a:cxn ang="0">
                  <a:pos x="41" y="24"/>
                </a:cxn>
                <a:cxn ang="0">
                  <a:pos x="16" y="42"/>
                </a:cxn>
              </a:cxnLst>
              <a:rect l="0" t="0" r="r" b="b"/>
              <a:pathLst>
                <a:path w="41" h="45">
                  <a:moveTo>
                    <a:pt x="16" y="42"/>
                  </a:moveTo>
                  <a:cubicBezTo>
                    <a:pt x="9" y="41"/>
                    <a:pt x="0" y="26"/>
                    <a:pt x="3" y="19"/>
                  </a:cubicBezTo>
                  <a:cubicBezTo>
                    <a:pt x="6" y="13"/>
                    <a:pt x="14" y="0"/>
                    <a:pt x="26" y="2"/>
                  </a:cubicBezTo>
                  <a:cubicBezTo>
                    <a:pt x="36" y="3"/>
                    <a:pt x="41" y="19"/>
                    <a:pt x="41" y="24"/>
                  </a:cubicBezTo>
                  <a:cubicBezTo>
                    <a:pt x="41" y="29"/>
                    <a:pt x="24" y="45"/>
                    <a:pt x="16" y="42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22" name="Freeform 1722"/>
            <p:cNvSpPr>
              <a:spLocks/>
            </p:cNvSpPr>
            <p:nvPr/>
          </p:nvSpPr>
          <p:spPr bwMode="auto">
            <a:xfrm>
              <a:off x="4581" y="2588"/>
              <a:ext cx="136" cy="126"/>
            </a:xfrm>
            <a:custGeom>
              <a:avLst/>
              <a:gdLst/>
              <a:ahLst/>
              <a:cxnLst>
                <a:cxn ang="0">
                  <a:pos x="30" y="58"/>
                </a:cxn>
                <a:cxn ang="0">
                  <a:pos x="4" y="36"/>
                </a:cxn>
                <a:cxn ang="0">
                  <a:pos x="18" y="7"/>
                </a:cxn>
                <a:cxn ang="0">
                  <a:pos x="47" y="1"/>
                </a:cxn>
                <a:cxn ang="0">
                  <a:pos x="68" y="28"/>
                </a:cxn>
                <a:cxn ang="0">
                  <a:pos x="53" y="54"/>
                </a:cxn>
                <a:cxn ang="0">
                  <a:pos x="30" y="58"/>
                </a:cxn>
              </a:cxnLst>
              <a:rect l="0" t="0" r="r" b="b"/>
              <a:pathLst>
                <a:path w="69" h="60">
                  <a:moveTo>
                    <a:pt x="30" y="58"/>
                  </a:moveTo>
                  <a:cubicBezTo>
                    <a:pt x="21" y="56"/>
                    <a:pt x="8" y="48"/>
                    <a:pt x="4" y="36"/>
                  </a:cubicBezTo>
                  <a:cubicBezTo>
                    <a:pt x="0" y="23"/>
                    <a:pt x="12" y="11"/>
                    <a:pt x="18" y="7"/>
                  </a:cubicBezTo>
                  <a:cubicBezTo>
                    <a:pt x="26" y="1"/>
                    <a:pt x="42" y="1"/>
                    <a:pt x="47" y="1"/>
                  </a:cubicBezTo>
                  <a:cubicBezTo>
                    <a:pt x="59" y="0"/>
                    <a:pt x="69" y="18"/>
                    <a:pt x="68" y="28"/>
                  </a:cubicBezTo>
                  <a:cubicBezTo>
                    <a:pt x="66" y="38"/>
                    <a:pt x="58" y="50"/>
                    <a:pt x="53" y="54"/>
                  </a:cubicBezTo>
                  <a:cubicBezTo>
                    <a:pt x="48" y="57"/>
                    <a:pt x="39" y="60"/>
                    <a:pt x="30" y="58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23" name="Freeform 1723"/>
            <p:cNvSpPr>
              <a:spLocks/>
            </p:cNvSpPr>
            <p:nvPr/>
          </p:nvSpPr>
          <p:spPr bwMode="auto">
            <a:xfrm>
              <a:off x="4495" y="1616"/>
              <a:ext cx="141" cy="182"/>
            </a:xfrm>
            <a:custGeom>
              <a:avLst/>
              <a:gdLst/>
              <a:ahLst/>
              <a:cxnLst>
                <a:cxn ang="0">
                  <a:pos x="27" y="6"/>
                </a:cxn>
                <a:cxn ang="0">
                  <a:pos x="2" y="36"/>
                </a:cxn>
                <a:cxn ang="0">
                  <a:pos x="3" y="67"/>
                </a:cxn>
                <a:cxn ang="0">
                  <a:pos x="27" y="79"/>
                </a:cxn>
                <a:cxn ang="0">
                  <a:pos x="59" y="74"/>
                </a:cxn>
                <a:cxn ang="0">
                  <a:pos x="71" y="47"/>
                </a:cxn>
                <a:cxn ang="0">
                  <a:pos x="63" y="21"/>
                </a:cxn>
                <a:cxn ang="0">
                  <a:pos x="27" y="6"/>
                </a:cxn>
              </a:cxnLst>
              <a:rect l="0" t="0" r="r" b="b"/>
              <a:pathLst>
                <a:path w="72" h="87">
                  <a:moveTo>
                    <a:pt x="27" y="6"/>
                  </a:moveTo>
                  <a:cubicBezTo>
                    <a:pt x="16" y="12"/>
                    <a:pt x="2" y="17"/>
                    <a:pt x="2" y="36"/>
                  </a:cubicBezTo>
                  <a:cubicBezTo>
                    <a:pt x="2" y="55"/>
                    <a:pt x="0" y="60"/>
                    <a:pt x="3" y="67"/>
                  </a:cubicBezTo>
                  <a:cubicBezTo>
                    <a:pt x="6" y="75"/>
                    <a:pt x="13" y="70"/>
                    <a:pt x="27" y="79"/>
                  </a:cubicBezTo>
                  <a:cubicBezTo>
                    <a:pt x="42" y="87"/>
                    <a:pt x="52" y="81"/>
                    <a:pt x="59" y="74"/>
                  </a:cubicBezTo>
                  <a:cubicBezTo>
                    <a:pt x="63" y="71"/>
                    <a:pt x="69" y="58"/>
                    <a:pt x="71" y="47"/>
                  </a:cubicBezTo>
                  <a:cubicBezTo>
                    <a:pt x="72" y="36"/>
                    <a:pt x="68" y="26"/>
                    <a:pt x="63" y="21"/>
                  </a:cubicBezTo>
                  <a:cubicBezTo>
                    <a:pt x="53" y="11"/>
                    <a:pt x="44" y="0"/>
                    <a:pt x="27" y="6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24" name="Freeform 1724"/>
            <p:cNvSpPr>
              <a:spLocks/>
            </p:cNvSpPr>
            <p:nvPr/>
          </p:nvSpPr>
          <p:spPr bwMode="auto">
            <a:xfrm>
              <a:off x="4558" y="1510"/>
              <a:ext cx="143" cy="129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51"/>
                </a:cxn>
                <a:cxn ang="0">
                  <a:pos x="37" y="60"/>
                </a:cxn>
                <a:cxn ang="0">
                  <a:pos x="66" y="48"/>
                </a:cxn>
                <a:cxn ang="0">
                  <a:pos x="46" y="4"/>
                </a:cxn>
                <a:cxn ang="0">
                  <a:pos x="8" y="14"/>
                </a:cxn>
              </a:cxnLst>
              <a:rect l="0" t="0" r="r" b="b"/>
              <a:pathLst>
                <a:path w="73" h="62">
                  <a:moveTo>
                    <a:pt x="8" y="14"/>
                  </a:moveTo>
                  <a:cubicBezTo>
                    <a:pt x="0" y="27"/>
                    <a:pt x="2" y="45"/>
                    <a:pt x="8" y="51"/>
                  </a:cubicBezTo>
                  <a:cubicBezTo>
                    <a:pt x="16" y="59"/>
                    <a:pt x="24" y="58"/>
                    <a:pt x="37" y="60"/>
                  </a:cubicBezTo>
                  <a:cubicBezTo>
                    <a:pt x="49" y="62"/>
                    <a:pt x="58" y="62"/>
                    <a:pt x="66" y="48"/>
                  </a:cubicBezTo>
                  <a:cubicBezTo>
                    <a:pt x="73" y="35"/>
                    <a:pt x="51" y="8"/>
                    <a:pt x="46" y="4"/>
                  </a:cubicBezTo>
                  <a:cubicBezTo>
                    <a:pt x="41" y="0"/>
                    <a:pt x="16" y="2"/>
                    <a:pt x="8" y="14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25" name="Freeform 1725"/>
            <p:cNvSpPr>
              <a:spLocks/>
            </p:cNvSpPr>
            <p:nvPr/>
          </p:nvSpPr>
          <p:spPr bwMode="auto">
            <a:xfrm>
              <a:off x="4585" y="1551"/>
              <a:ext cx="43" cy="5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4" y="25"/>
                </a:cxn>
                <a:cxn ang="0">
                  <a:pos x="17" y="2"/>
                </a:cxn>
              </a:cxnLst>
              <a:rect l="0" t="0" r="r" b="b"/>
              <a:pathLst>
                <a:path w="22" h="25">
                  <a:moveTo>
                    <a:pt x="11" y="0"/>
                  </a:moveTo>
                  <a:cubicBezTo>
                    <a:pt x="0" y="2"/>
                    <a:pt x="0" y="16"/>
                    <a:pt x="4" y="25"/>
                  </a:cubicBezTo>
                  <a:cubicBezTo>
                    <a:pt x="13" y="20"/>
                    <a:pt x="22" y="14"/>
                    <a:pt x="17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26" name="Freeform 1726"/>
            <p:cNvSpPr>
              <a:spLocks/>
            </p:cNvSpPr>
            <p:nvPr/>
          </p:nvSpPr>
          <p:spPr bwMode="auto">
            <a:xfrm>
              <a:off x="4662" y="1459"/>
              <a:ext cx="56" cy="42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3" y="20"/>
                </a:cxn>
                <a:cxn ang="0">
                  <a:pos x="11" y="17"/>
                </a:cxn>
                <a:cxn ang="0">
                  <a:pos x="20" y="17"/>
                </a:cxn>
                <a:cxn ang="0">
                  <a:pos x="17" y="1"/>
                </a:cxn>
              </a:cxnLst>
              <a:rect l="0" t="0" r="r" b="b"/>
              <a:pathLst>
                <a:path w="29" h="20">
                  <a:moveTo>
                    <a:pt x="11" y="0"/>
                  </a:moveTo>
                  <a:cubicBezTo>
                    <a:pt x="2" y="3"/>
                    <a:pt x="0" y="12"/>
                    <a:pt x="3" y="20"/>
                  </a:cubicBezTo>
                  <a:cubicBezTo>
                    <a:pt x="6" y="19"/>
                    <a:pt x="8" y="17"/>
                    <a:pt x="11" y="17"/>
                  </a:cubicBezTo>
                  <a:cubicBezTo>
                    <a:pt x="13" y="16"/>
                    <a:pt x="18" y="18"/>
                    <a:pt x="20" y="17"/>
                  </a:cubicBezTo>
                  <a:cubicBezTo>
                    <a:pt x="29" y="13"/>
                    <a:pt x="18" y="5"/>
                    <a:pt x="17" y="1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27" name="Freeform 1727"/>
            <p:cNvSpPr>
              <a:spLocks/>
            </p:cNvSpPr>
            <p:nvPr/>
          </p:nvSpPr>
          <p:spPr bwMode="auto">
            <a:xfrm>
              <a:off x="4524" y="1679"/>
              <a:ext cx="36" cy="63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8" y="28"/>
                </a:cxn>
                <a:cxn ang="0">
                  <a:pos x="18" y="12"/>
                </a:cxn>
                <a:cxn ang="0">
                  <a:pos x="13" y="0"/>
                </a:cxn>
              </a:cxnLst>
              <a:rect l="0" t="0" r="r" b="b"/>
              <a:pathLst>
                <a:path w="18" h="30">
                  <a:moveTo>
                    <a:pt x="8" y="1"/>
                  </a:moveTo>
                  <a:cubicBezTo>
                    <a:pt x="3" y="5"/>
                    <a:pt x="0" y="30"/>
                    <a:pt x="8" y="28"/>
                  </a:cubicBezTo>
                  <a:cubicBezTo>
                    <a:pt x="10" y="27"/>
                    <a:pt x="17" y="14"/>
                    <a:pt x="18" y="12"/>
                  </a:cubicBezTo>
                  <a:cubicBezTo>
                    <a:pt x="18" y="8"/>
                    <a:pt x="17" y="1"/>
                    <a:pt x="13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28" name="Freeform 1728"/>
            <p:cNvSpPr>
              <a:spLocks/>
            </p:cNvSpPr>
            <p:nvPr/>
          </p:nvSpPr>
          <p:spPr bwMode="auto">
            <a:xfrm>
              <a:off x="4571" y="1658"/>
              <a:ext cx="30" cy="2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9" y="11"/>
                </a:cxn>
                <a:cxn ang="0">
                  <a:pos x="1" y="2"/>
                </a:cxn>
              </a:cxnLst>
              <a:rect l="0" t="0" r="r" b="b"/>
              <a:pathLst>
                <a:path w="15" h="14">
                  <a:moveTo>
                    <a:pt x="0" y="4"/>
                  </a:moveTo>
                  <a:cubicBezTo>
                    <a:pt x="3" y="8"/>
                    <a:pt x="3" y="14"/>
                    <a:pt x="9" y="11"/>
                  </a:cubicBezTo>
                  <a:cubicBezTo>
                    <a:pt x="15" y="7"/>
                    <a:pt x="6" y="0"/>
                    <a:pt x="1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29" name="Freeform 1729"/>
            <p:cNvSpPr>
              <a:spLocks/>
            </p:cNvSpPr>
            <p:nvPr/>
          </p:nvSpPr>
          <p:spPr bwMode="auto">
            <a:xfrm>
              <a:off x="4536" y="1740"/>
              <a:ext cx="49" cy="21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" y="3"/>
                </a:cxn>
                <a:cxn ang="0">
                  <a:pos x="17" y="1"/>
                </a:cxn>
              </a:cxnLst>
              <a:rect l="0" t="0" r="r" b="b"/>
              <a:pathLst>
                <a:path w="25" h="10">
                  <a:moveTo>
                    <a:pt x="12" y="0"/>
                  </a:moveTo>
                  <a:cubicBezTo>
                    <a:pt x="9" y="2"/>
                    <a:pt x="5" y="2"/>
                    <a:pt x="1" y="3"/>
                  </a:cubicBezTo>
                  <a:cubicBezTo>
                    <a:pt x="0" y="10"/>
                    <a:pt x="25" y="8"/>
                    <a:pt x="17" y="1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30" name="Freeform 1730"/>
            <p:cNvSpPr>
              <a:spLocks/>
            </p:cNvSpPr>
            <p:nvPr/>
          </p:nvSpPr>
          <p:spPr bwMode="auto">
            <a:xfrm>
              <a:off x="4630" y="1541"/>
              <a:ext cx="22" cy="1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" y="9"/>
                </a:cxn>
                <a:cxn ang="0">
                  <a:pos x="11" y="7"/>
                </a:cxn>
                <a:cxn ang="0">
                  <a:pos x="5" y="0"/>
                </a:cxn>
              </a:cxnLst>
              <a:rect l="0" t="0" r="r" b="b"/>
              <a:pathLst>
                <a:path w="11" h="9">
                  <a:moveTo>
                    <a:pt x="0" y="2"/>
                  </a:moveTo>
                  <a:cubicBezTo>
                    <a:pt x="2" y="4"/>
                    <a:pt x="2" y="8"/>
                    <a:pt x="5" y="9"/>
                  </a:cubicBezTo>
                  <a:cubicBezTo>
                    <a:pt x="6" y="7"/>
                    <a:pt x="9" y="7"/>
                    <a:pt x="11" y="7"/>
                  </a:cubicBezTo>
                  <a:cubicBezTo>
                    <a:pt x="10" y="4"/>
                    <a:pt x="8" y="2"/>
                    <a:pt x="5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31" name="Freeform 1731"/>
            <p:cNvSpPr>
              <a:spLocks/>
            </p:cNvSpPr>
            <p:nvPr/>
          </p:nvSpPr>
          <p:spPr bwMode="auto">
            <a:xfrm>
              <a:off x="4546" y="1685"/>
              <a:ext cx="18" cy="4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20"/>
                </a:cxn>
                <a:cxn ang="0">
                  <a:pos x="4" y="2"/>
                </a:cxn>
              </a:cxnLst>
              <a:rect l="0" t="0" r="r" b="b"/>
              <a:pathLst>
                <a:path w="9" h="20">
                  <a:moveTo>
                    <a:pt x="4" y="0"/>
                  </a:moveTo>
                  <a:cubicBezTo>
                    <a:pt x="9" y="5"/>
                    <a:pt x="7" y="18"/>
                    <a:pt x="0" y="20"/>
                  </a:cubicBezTo>
                  <a:cubicBezTo>
                    <a:pt x="1" y="14"/>
                    <a:pt x="4" y="8"/>
                    <a:pt x="4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32" name="Freeform 1732"/>
            <p:cNvSpPr>
              <a:spLocks/>
            </p:cNvSpPr>
            <p:nvPr/>
          </p:nvSpPr>
          <p:spPr bwMode="auto">
            <a:xfrm>
              <a:off x="4605" y="1556"/>
              <a:ext cx="19" cy="3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18"/>
                </a:cxn>
                <a:cxn ang="0">
                  <a:pos x="0" y="18"/>
                </a:cxn>
                <a:cxn ang="0">
                  <a:pos x="5" y="3"/>
                </a:cxn>
              </a:cxnLst>
              <a:rect l="0" t="0" r="r" b="b"/>
              <a:pathLst>
                <a:path w="10" h="18">
                  <a:moveTo>
                    <a:pt x="6" y="0"/>
                  </a:moveTo>
                  <a:cubicBezTo>
                    <a:pt x="10" y="7"/>
                    <a:pt x="7" y="10"/>
                    <a:pt x="4" y="18"/>
                  </a:cubicBezTo>
                  <a:cubicBezTo>
                    <a:pt x="3" y="17"/>
                    <a:pt x="1" y="17"/>
                    <a:pt x="0" y="18"/>
                  </a:cubicBezTo>
                  <a:cubicBezTo>
                    <a:pt x="2" y="13"/>
                    <a:pt x="4" y="8"/>
                    <a:pt x="5" y="3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33" name="Freeform 1733"/>
            <p:cNvSpPr>
              <a:spLocks/>
            </p:cNvSpPr>
            <p:nvPr/>
          </p:nvSpPr>
          <p:spPr bwMode="auto">
            <a:xfrm>
              <a:off x="4683" y="1474"/>
              <a:ext cx="24" cy="2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10"/>
                </a:cxn>
                <a:cxn ang="0">
                  <a:pos x="8" y="1"/>
                </a:cxn>
              </a:cxnLst>
              <a:rect l="0" t="0" r="r" b="b"/>
              <a:pathLst>
                <a:path w="12" h="10">
                  <a:moveTo>
                    <a:pt x="10" y="0"/>
                  </a:moveTo>
                  <a:cubicBezTo>
                    <a:pt x="10" y="3"/>
                    <a:pt x="12" y="7"/>
                    <a:pt x="10" y="9"/>
                  </a:cubicBezTo>
                  <a:cubicBezTo>
                    <a:pt x="8" y="10"/>
                    <a:pt x="2" y="10"/>
                    <a:pt x="0" y="10"/>
                  </a:cubicBezTo>
                  <a:cubicBezTo>
                    <a:pt x="3" y="8"/>
                    <a:pt x="7" y="5"/>
                    <a:pt x="8" y="1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34" name="Freeform 1734"/>
            <p:cNvSpPr>
              <a:spLocks/>
            </p:cNvSpPr>
            <p:nvPr/>
          </p:nvSpPr>
          <p:spPr bwMode="auto">
            <a:xfrm>
              <a:off x="4569" y="1706"/>
              <a:ext cx="30" cy="2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5" y="13"/>
                </a:cxn>
                <a:cxn ang="0">
                  <a:pos x="14" y="1"/>
                </a:cxn>
              </a:cxnLst>
              <a:rect l="0" t="0" r="r" b="b"/>
              <a:pathLst>
                <a:path w="15" h="14">
                  <a:moveTo>
                    <a:pt x="6" y="0"/>
                  </a:moveTo>
                  <a:cubicBezTo>
                    <a:pt x="2" y="2"/>
                    <a:pt x="0" y="12"/>
                    <a:pt x="5" y="13"/>
                  </a:cubicBezTo>
                  <a:cubicBezTo>
                    <a:pt x="10" y="14"/>
                    <a:pt x="15" y="5"/>
                    <a:pt x="14" y="1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35" name="Freeform 1735"/>
            <p:cNvSpPr>
              <a:spLocks/>
            </p:cNvSpPr>
            <p:nvPr/>
          </p:nvSpPr>
          <p:spPr bwMode="auto">
            <a:xfrm>
              <a:off x="4622" y="1577"/>
              <a:ext cx="26" cy="2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6" y="12"/>
                </a:cxn>
                <a:cxn ang="0">
                  <a:pos x="13" y="3"/>
                </a:cxn>
              </a:cxnLst>
              <a:rect l="0" t="0" r="r" b="b"/>
              <a:pathLst>
                <a:path w="13" h="13">
                  <a:moveTo>
                    <a:pt x="9" y="0"/>
                  </a:moveTo>
                  <a:cubicBezTo>
                    <a:pt x="7" y="2"/>
                    <a:pt x="0" y="11"/>
                    <a:pt x="6" y="12"/>
                  </a:cubicBezTo>
                  <a:cubicBezTo>
                    <a:pt x="10" y="13"/>
                    <a:pt x="13" y="5"/>
                    <a:pt x="13" y="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36" name="Freeform 1736"/>
            <p:cNvSpPr>
              <a:spLocks/>
            </p:cNvSpPr>
            <p:nvPr/>
          </p:nvSpPr>
          <p:spPr bwMode="auto">
            <a:xfrm>
              <a:off x="4495" y="1639"/>
              <a:ext cx="69" cy="46"/>
            </a:xfrm>
            <a:custGeom>
              <a:avLst/>
              <a:gdLst/>
              <a:ahLst/>
              <a:cxnLst>
                <a:cxn ang="0">
                  <a:pos x="24" y="2"/>
                </a:cxn>
                <a:cxn ang="0">
                  <a:pos x="13" y="22"/>
                </a:cxn>
                <a:cxn ang="0">
                  <a:pos x="23" y="9"/>
                </a:cxn>
                <a:cxn ang="0">
                  <a:pos x="35" y="1"/>
                </a:cxn>
                <a:cxn ang="0">
                  <a:pos x="35" y="0"/>
                </a:cxn>
              </a:cxnLst>
              <a:rect l="0" t="0" r="r" b="b"/>
              <a:pathLst>
                <a:path w="35" h="22">
                  <a:moveTo>
                    <a:pt x="24" y="2"/>
                  </a:moveTo>
                  <a:cubicBezTo>
                    <a:pt x="22" y="3"/>
                    <a:pt x="0" y="19"/>
                    <a:pt x="13" y="22"/>
                  </a:cubicBezTo>
                  <a:cubicBezTo>
                    <a:pt x="16" y="17"/>
                    <a:pt x="18" y="13"/>
                    <a:pt x="23" y="9"/>
                  </a:cubicBezTo>
                  <a:cubicBezTo>
                    <a:pt x="27" y="7"/>
                    <a:pt x="32" y="5"/>
                    <a:pt x="35" y="1"/>
                  </a:cubicBezTo>
                  <a:cubicBezTo>
                    <a:pt x="35" y="1"/>
                    <a:pt x="35" y="0"/>
                    <a:pt x="35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37" name="Freeform 1737"/>
            <p:cNvSpPr>
              <a:spLocks/>
            </p:cNvSpPr>
            <p:nvPr/>
          </p:nvSpPr>
          <p:spPr bwMode="auto">
            <a:xfrm>
              <a:off x="4568" y="2501"/>
              <a:ext cx="49" cy="69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3" y="16"/>
                </a:cxn>
                <a:cxn ang="0">
                  <a:pos x="9" y="25"/>
                </a:cxn>
                <a:cxn ang="0">
                  <a:pos x="14" y="30"/>
                </a:cxn>
                <a:cxn ang="0">
                  <a:pos x="19" y="33"/>
                </a:cxn>
                <a:cxn ang="0">
                  <a:pos x="17" y="25"/>
                </a:cxn>
                <a:cxn ang="0">
                  <a:pos x="17" y="12"/>
                </a:cxn>
                <a:cxn ang="0">
                  <a:pos x="24" y="14"/>
                </a:cxn>
                <a:cxn ang="0">
                  <a:pos x="17" y="3"/>
                </a:cxn>
              </a:cxnLst>
              <a:rect l="0" t="0" r="r" b="b"/>
              <a:pathLst>
                <a:path w="25" h="33">
                  <a:moveTo>
                    <a:pt x="12" y="0"/>
                  </a:moveTo>
                  <a:cubicBezTo>
                    <a:pt x="8" y="3"/>
                    <a:pt x="0" y="11"/>
                    <a:pt x="3" y="16"/>
                  </a:cubicBezTo>
                  <a:cubicBezTo>
                    <a:pt x="4" y="19"/>
                    <a:pt x="7" y="23"/>
                    <a:pt x="9" y="25"/>
                  </a:cubicBezTo>
                  <a:cubicBezTo>
                    <a:pt x="11" y="27"/>
                    <a:pt x="12" y="28"/>
                    <a:pt x="14" y="30"/>
                  </a:cubicBezTo>
                  <a:cubicBezTo>
                    <a:pt x="15" y="31"/>
                    <a:pt x="17" y="33"/>
                    <a:pt x="19" y="33"/>
                  </a:cubicBezTo>
                  <a:cubicBezTo>
                    <a:pt x="22" y="32"/>
                    <a:pt x="18" y="27"/>
                    <a:pt x="17" y="25"/>
                  </a:cubicBezTo>
                  <a:cubicBezTo>
                    <a:pt x="17" y="22"/>
                    <a:pt x="16" y="15"/>
                    <a:pt x="17" y="12"/>
                  </a:cubicBezTo>
                  <a:cubicBezTo>
                    <a:pt x="20" y="9"/>
                    <a:pt x="22" y="12"/>
                    <a:pt x="24" y="14"/>
                  </a:cubicBezTo>
                  <a:cubicBezTo>
                    <a:pt x="25" y="12"/>
                    <a:pt x="20" y="4"/>
                    <a:pt x="17" y="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38" name="Freeform 1738"/>
            <p:cNvSpPr>
              <a:spLocks/>
            </p:cNvSpPr>
            <p:nvPr/>
          </p:nvSpPr>
          <p:spPr bwMode="auto">
            <a:xfrm>
              <a:off x="4595" y="2465"/>
              <a:ext cx="14" cy="2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6"/>
                </a:cxn>
                <a:cxn ang="0">
                  <a:pos x="6" y="11"/>
                </a:cxn>
                <a:cxn ang="0">
                  <a:pos x="5" y="5"/>
                </a:cxn>
                <a:cxn ang="0">
                  <a:pos x="7" y="0"/>
                </a:cxn>
              </a:cxnLst>
              <a:rect l="0" t="0" r="r" b="b"/>
              <a:pathLst>
                <a:path w="7" h="11">
                  <a:moveTo>
                    <a:pt x="6" y="0"/>
                  </a:moveTo>
                  <a:cubicBezTo>
                    <a:pt x="4" y="0"/>
                    <a:pt x="0" y="3"/>
                    <a:pt x="0" y="6"/>
                  </a:cubicBezTo>
                  <a:cubicBezTo>
                    <a:pt x="0" y="7"/>
                    <a:pt x="5" y="11"/>
                    <a:pt x="6" y="11"/>
                  </a:cubicBezTo>
                  <a:cubicBezTo>
                    <a:pt x="6" y="9"/>
                    <a:pt x="5" y="7"/>
                    <a:pt x="5" y="5"/>
                  </a:cubicBezTo>
                  <a:cubicBezTo>
                    <a:pt x="5" y="3"/>
                    <a:pt x="7" y="2"/>
                    <a:pt x="7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39" name="Freeform 1739"/>
            <p:cNvSpPr>
              <a:spLocks/>
            </p:cNvSpPr>
            <p:nvPr/>
          </p:nvSpPr>
          <p:spPr bwMode="auto">
            <a:xfrm>
              <a:off x="4560" y="2469"/>
              <a:ext cx="23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2" y="4"/>
                </a:cxn>
                <a:cxn ang="0">
                  <a:pos x="9" y="9"/>
                </a:cxn>
                <a:cxn ang="0">
                  <a:pos x="9" y="13"/>
                </a:cxn>
                <a:cxn ang="0">
                  <a:pos x="2" y="14"/>
                </a:cxn>
                <a:cxn ang="0">
                  <a:pos x="5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cubicBezTo>
                    <a:pt x="8" y="1"/>
                    <a:pt x="12" y="1"/>
                    <a:pt x="12" y="4"/>
                  </a:cubicBezTo>
                  <a:cubicBezTo>
                    <a:pt x="12" y="6"/>
                    <a:pt x="9" y="7"/>
                    <a:pt x="9" y="9"/>
                  </a:cubicBezTo>
                  <a:cubicBezTo>
                    <a:pt x="8" y="10"/>
                    <a:pt x="9" y="11"/>
                    <a:pt x="9" y="13"/>
                  </a:cubicBezTo>
                  <a:cubicBezTo>
                    <a:pt x="7" y="13"/>
                    <a:pt x="4" y="14"/>
                    <a:pt x="2" y="14"/>
                  </a:cubicBezTo>
                  <a:cubicBezTo>
                    <a:pt x="1" y="11"/>
                    <a:pt x="0" y="0"/>
                    <a:pt x="5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40" name="Freeform 1740"/>
            <p:cNvSpPr>
              <a:spLocks/>
            </p:cNvSpPr>
            <p:nvPr/>
          </p:nvSpPr>
          <p:spPr bwMode="auto">
            <a:xfrm>
              <a:off x="4622" y="2609"/>
              <a:ext cx="38" cy="6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" y="5"/>
                </a:cxn>
                <a:cxn ang="0">
                  <a:pos x="6" y="17"/>
                </a:cxn>
                <a:cxn ang="0">
                  <a:pos x="17" y="26"/>
                </a:cxn>
                <a:cxn ang="0">
                  <a:pos x="18" y="22"/>
                </a:cxn>
                <a:cxn ang="0">
                  <a:pos x="17" y="17"/>
                </a:cxn>
                <a:cxn ang="0">
                  <a:pos x="9" y="2"/>
                </a:cxn>
              </a:cxnLst>
              <a:rect l="0" t="0" r="r" b="b"/>
              <a:pathLst>
                <a:path w="19" h="30">
                  <a:moveTo>
                    <a:pt x="7" y="0"/>
                  </a:moveTo>
                  <a:cubicBezTo>
                    <a:pt x="5" y="1"/>
                    <a:pt x="2" y="2"/>
                    <a:pt x="1" y="5"/>
                  </a:cubicBezTo>
                  <a:cubicBezTo>
                    <a:pt x="0" y="9"/>
                    <a:pt x="4" y="14"/>
                    <a:pt x="6" y="17"/>
                  </a:cubicBezTo>
                  <a:cubicBezTo>
                    <a:pt x="8" y="20"/>
                    <a:pt x="13" y="30"/>
                    <a:pt x="17" y="26"/>
                  </a:cubicBezTo>
                  <a:cubicBezTo>
                    <a:pt x="17" y="26"/>
                    <a:pt x="18" y="23"/>
                    <a:pt x="18" y="22"/>
                  </a:cubicBezTo>
                  <a:cubicBezTo>
                    <a:pt x="19" y="21"/>
                    <a:pt x="18" y="20"/>
                    <a:pt x="17" y="17"/>
                  </a:cubicBezTo>
                  <a:cubicBezTo>
                    <a:pt x="15" y="13"/>
                    <a:pt x="13" y="5"/>
                    <a:pt x="9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41" name="Freeform 1741"/>
            <p:cNvSpPr>
              <a:spLocks/>
            </p:cNvSpPr>
            <p:nvPr/>
          </p:nvSpPr>
          <p:spPr bwMode="auto">
            <a:xfrm>
              <a:off x="4703" y="2708"/>
              <a:ext cx="43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16"/>
                </a:cxn>
                <a:cxn ang="0">
                  <a:pos x="22" y="19"/>
                </a:cxn>
                <a:cxn ang="0">
                  <a:pos x="8" y="10"/>
                </a:cxn>
                <a:cxn ang="0">
                  <a:pos x="1" y="0"/>
                </a:cxn>
              </a:cxnLst>
              <a:rect l="0" t="0" r="r" b="b"/>
              <a:pathLst>
                <a:path w="22" h="20">
                  <a:moveTo>
                    <a:pt x="0" y="0"/>
                  </a:moveTo>
                  <a:cubicBezTo>
                    <a:pt x="0" y="6"/>
                    <a:pt x="3" y="13"/>
                    <a:pt x="7" y="16"/>
                  </a:cubicBezTo>
                  <a:cubicBezTo>
                    <a:pt x="10" y="18"/>
                    <a:pt x="19" y="20"/>
                    <a:pt x="22" y="19"/>
                  </a:cubicBezTo>
                  <a:cubicBezTo>
                    <a:pt x="18" y="16"/>
                    <a:pt x="13" y="14"/>
                    <a:pt x="8" y="10"/>
                  </a:cubicBezTo>
                  <a:cubicBezTo>
                    <a:pt x="5" y="8"/>
                    <a:pt x="4" y="3"/>
                    <a:pt x="1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42" name="Freeform 1742"/>
            <p:cNvSpPr>
              <a:spLocks/>
            </p:cNvSpPr>
            <p:nvPr/>
          </p:nvSpPr>
          <p:spPr bwMode="auto">
            <a:xfrm>
              <a:off x="4779" y="2751"/>
              <a:ext cx="45" cy="44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23" y="18"/>
                </a:cxn>
                <a:cxn ang="0">
                  <a:pos x="11" y="10"/>
                </a:cxn>
                <a:cxn ang="0">
                  <a:pos x="15" y="1"/>
                </a:cxn>
                <a:cxn ang="0">
                  <a:pos x="1" y="6"/>
                </a:cxn>
              </a:cxnLst>
              <a:rect l="0" t="0" r="r" b="b"/>
              <a:pathLst>
                <a:path w="23" h="21">
                  <a:moveTo>
                    <a:pt x="0" y="10"/>
                  </a:moveTo>
                  <a:cubicBezTo>
                    <a:pt x="7" y="13"/>
                    <a:pt x="15" y="21"/>
                    <a:pt x="23" y="18"/>
                  </a:cubicBezTo>
                  <a:cubicBezTo>
                    <a:pt x="19" y="17"/>
                    <a:pt x="12" y="14"/>
                    <a:pt x="11" y="10"/>
                  </a:cubicBezTo>
                  <a:cubicBezTo>
                    <a:pt x="10" y="7"/>
                    <a:pt x="14" y="4"/>
                    <a:pt x="15" y="1"/>
                  </a:cubicBezTo>
                  <a:cubicBezTo>
                    <a:pt x="11" y="0"/>
                    <a:pt x="4" y="4"/>
                    <a:pt x="1" y="6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43" name="Freeform 1743"/>
            <p:cNvSpPr>
              <a:spLocks/>
            </p:cNvSpPr>
            <p:nvPr/>
          </p:nvSpPr>
          <p:spPr bwMode="auto">
            <a:xfrm>
              <a:off x="4850" y="2777"/>
              <a:ext cx="41" cy="29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1" y="8"/>
                </a:cxn>
                <a:cxn ang="0">
                  <a:pos x="7" y="13"/>
                </a:cxn>
                <a:cxn ang="0">
                  <a:pos x="21" y="14"/>
                </a:cxn>
                <a:cxn ang="0">
                  <a:pos x="16" y="0"/>
                </a:cxn>
              </a:cxnLst>
              <a:rect l="0" t="0" r="r" b="b"/>
              <a:pathLst>
                <a:path w="21" h="14">
                  <a:moveTo>
                    <a:pt x="15" y="0"/>
                  </a:moveTo>
                  <a:cubicBezTo>
                    <a:pt x="11" y="1"/>
                    <a:pt x="3" y="4"/>
                    <a:pt x="1" y="8"/>
                  </a:cubicBezTo>
                  <a:cubicBezTo>
                    <a:pt x="0" y="12"/>
                    <a:pt x="4" y="13"/>
                    <a:pt x="7" y="13"/>
                  </a:cubicBezTo>
                  <a:cubicBezTo>
                    <a:pt x="12" y="13"/>
                    <a:pt x="16" y="14"/>
                    <a:pt x="21" y="14"/>
                  </a:cubicBezTo>
                  <a:cubicBezTo>
                    <a:pt x="15" y="11"/>
                    <a:pt x="12" y="6"/>
                    <a:pt x="16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44" name="Freeform 1744"/>
            <p:cNvSpPr>
              <a:spLocks/>
            </p:cNvSpPr>
            <p:nvPr/>
          </p:nvSpPr>
          <p:spPr bwMode="auto">
            <a:xfrm>
              <a:off x="4793" y="2802"/>
              <a:ext cx="29" cy="2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5" y="3"/>
                </a:cxn>
                <a:cxn ang="0">
                  <a:pos x="0" y="8"/>
                </a:cxn>
              </a:cxnLst>
              <a:rect l="0" t="0" r="r" b="b"/>
              <a:pathLst>
                <a:path w="15" h="12">
                  <a:moveTo>
                    <a:pt x="5" y="0"/>
                  </a:moveTo>
                  <a:cubicBezTo>
                    <a:pt x="8" y="0"/>
                    <a:pt x="13" y="1"/>
                    <a:pt x="15" y="3"/>
                  </a:cubicBezTo>
                  <a:cubicBezTo>
                    <a:pt x="13" y="6"/>
                    <a:pt x="2" y="12"/>
                    <a:pt x="0" y="8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45" name="Freeform 1745"/>
            <p:cNvSpPr>
              <a:spLocks/>
            </p:cNvSpPr>
            <p:nvPr/>
          </p:nvSpPr>
          <p:spPr bwMode="auto">
            <a:xfrm>
              <a:off x="4871" y="2823"/>
              <a:ext cx="30" cy="20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5" y="0"/>
                </a:cxn>
                <a:cxn ang="0">
                  <a:pos x="1" y="0"/>
                </a:cxn>
                <a:cxn ang="0">
                  <a:pos x="1" y="8"/>
                </a:cxn>
              </a:cxnLst>
              <a:rect l="0" t="0" r="r" b="b"/>
              <a:pathLst>
                <a:path w="15" h="10">
                  <a:moveTo>
                    <a:pt x="0" y="10"/>
                  </a:moveTo>
                  <a:cubicBezTo>
                    <a:pt x="5" y="9"/>
                    <a:pt x="12" y="4"/>
                    <a:pt x="15" y="0"/>
                  </a:cubicBezTo>
                  <a:cubicBezTo>
                    <a:pt x="10" y="2"/>
                    <a:pt x="6" y="1"/>
                    <a:pt x="1" y="0"/>
                  </a:cubicBezTo>
                  <a:cubicBezTo>
                    <a:pt x="6" y="1"/>
                    <a:pt x="5" y="6"/>
                    <a:pt x="1" y="8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46" name="Freeform 1746"/>
            <p:cNvSpPr>
              <a:spLocks/>
            </p:cNvSpPr>
            <p:nvPr/>
          </p:nvSpPr>
          <p:spPr bwMode="auto">
            <a:xfrm>
              <a:off x="4705" y="2758"/>
              <a:ext cx="45" cy="27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3" y="11"/>
                </a:cxn>
                <a:cxn ang="0">
                  <a:pos x="23" y="4"/>
                </a:cxn>
                <a:cxn ang="0">
                  <a:pos x="16" y="3"/>
                </a:cxn>
                <a:cxn ang="0">
                  <a:pos x="6" y="0"/>
                </a:cxn>
                <a:cxn ang="0">
                  <a:pos x="10" y="4"/>
                </a:cxn>
                <a:cxn ang="0">
                  <a:pos x="4" y="12"/>
                </a:cxn>
              </a:cxnLst>
              <a:rect l="0" t="0" r="r" b="b"/>
              <a:pathLst>
                <a:path w="23" h="13">
                  <a:moveTo>
                    <a:pt x="0" y="11"/>
                  </a:moveTo>
                  <a:cubicBezTo>
                    <a:pt x="4" y="13"/>
                    <a:pt x="9" y="12"/>
                    <a:pt x="13" y="11"/>
                  </a:cubicBezTo>
                  <a:cubicBezTo>
                    <a:pt x="16" y="10"/>
                    <a:pt x="23" y="8"/>
                    <a:pt x="23" y="4"/>
                  </a:cubicBezTo>
                  <a:cubicBezTo>
                    <a:pt x="22" y="1"/>
                    <a:pt x="18" y="3"/>
                    <a:pt x="16" y="3"/>
                  </a:cubicBezTo>
                  <a:cubicBezTo>
                    <a:pt x="11" y="4"/>
                    <a:pt x="9" y="2"/>
                    <a:pt x="6" y="0"/>
                  </a:cubicBezTo>
                  <a:cubicBezTo>
                    <a:pt x="7" y="1"/>
                    <a:pt x="10" y="2"/>
                    <a:pt x="10" y="4"/>
                  </a:cubicBezTo>
                  <a:cubicBezTo>
                    <a:pt x="12" y="8"/>
                    <a:pt x="7" y="10"/>
                    <a:pt x="4" y="1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47" name="Freeform 1747"/>
            <p:cNvSpPr>
              <a:spLocks/>
            </p:cNvSpPr>
            <p:nvPr/>
          </p:nvSpPr>
          <p:spPr bwMode="auto">
            <a:xfrm>
              <a:off x="4611" y="2678"/>
              <a:ext cx="62" cy="2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7" y="11"/>
                </a:cxn>
                <a:cxn ang="0">
                  <a:pos x="32" y="6"/>
                </a:cxn>
                <a:cxn ang="0">
                  <a:pos x="13" y="0"/>
                </a:cxn>
                <a:cxn ang="0">
                  <a:pos x="9" y="6"/>
                </a:cxn>
              </a:cxnLst>
              <a:rect l="0" t="0" r="r" b="b"/>
              <a:pathLst>
                <a:path w="32" h="12">
                  <a:moveTo>
                    <a:pt x="0" y="2"/>
                  </a:moveTo>
                  <a:cubicBezTo>
                    <a:pt x="5" y="7"/>
                    <a:pt x="10" y="11"/>
                    <a:pt x="17" y="11"/>
                  </a:cubicBezTo>
                  <a:cubicBezTo>
                    <a:pt x="22" y="12"/>
                    <a:pt x="29" y="11"/>
                    <a:pt x="32" y="6"/>
                  </a:cubicBezTo>
                  <a:cubicBezTo>
                    <a:pt x="24" y="8"/>
                    <a:pt x="19" y="3"/>
                    <a:pt x="13" y="0"/>
                  </a:cubicBezTo>
                  <a:cubicBezTo>
                    <a:pt x="17" y="4"/>
                    <a:pt x="13" y="7"/>
                    <a:pt x="9" y="6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48" name="Freeform 1748"/>
            <p:cNvSpPr>
              <a:spLocks/>
            </p:cNvSpPr>
            <p:nvPr/>
          </p:nvSpPr>
          <p:spPr bwMode="auto">
            <a:xfrm>
              <a:off x="4577" y="2501"/>
              <a:ext cx="30" cy="1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7" y="0"/>
                </a:cxn>
                <a:cxn ang="0">
                  <a:pos x="15" y="9"/>
                </a:cxn>
                <a:cxn ang="0">
                  <a:pos x="3" y="5"/>
                </a:cxn>
              </a:cxnLst>
              <a:rect l="0" t="0" r="r" b="b"/>
              <a:pathLst>
                <a:path w="15" h="9">
                  <a:moveTo>
                    <a:pt x="0" y="6"/>
                  </a:moveTo>
                  <a:cubicBezTo>
                    <a:pt x="2" y="3"/>
                    <a:pt x="3" y="0"/>
                    <a:pt x="7" y="0"/>
                  </a:cubicBezTo>
                  <a:cubicBezTo>
                    <a:pt x="10" y="1"/>
                    <a:pt x="14" y="6"/>
                    <a:pt x="15" y="9"/>
                  </a:cubicBezTo>
                  <a:cubicBezTo>
                    <a:pt x="11" y="8"/>
                    <a:pt x="7" y="1"/>
                    <a:pt x="3" y="5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49" name="Freeform 1749"/>
            <p:cNvSpPr>
              <a:spLocks/>
            </p:cNvSpPr>
            <p:nvPr/>
          </p:nvSpPr>
          <p:spPr bwMode="auto">
            <a:xfrm>
              <a:off x="4640" y="2620"/>
              <a:ext cx="22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5" y="19"/>
                </a:cxn>
                <a:cxn ang="0">
                  <a:pos x="0" y="0"/>
                </a:cxn>
              </a:cxnLst>
              <a:rect l="0" t="0" r="r" b="b"/>
              <a:pathLst>
                <a:path w="11" h="19">
                  <a:moveTo>
                    <a:pt x="1" y="0"/>
                  </a:moveTo>
                  <a:cubicBezTo>
                    <a:pt x="4" y="3"/>
                    <a:pt x="11" y="17"/>
                    <a:pt x="5" y="19"/>
                  </a:cubicBezTo>
                  <a:cubicBezTo>
                    <a:pt x="6" y="13"/>
                    <a:pt x="2" y="7"/>
                    <a:pt x="0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50" name="Freeform 1750"/>
            <p:cNvSpPr>
              <a:spLocks/>
            </p:cNvSpPr>
            <p:nvPr/>
          </p:nvSpPr>
          <p:spPr bwMode="auto">
            <a:xfrm>
              <a:off x="4724" y="2762"/>
              <a:ext cx="28" cy="21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13" y="3"/>
                </a:cxn>
                <a:cxn ang="0">
                  <a:pos x="0" y="10"/>
                </a:cxn>
                <a:cxn ang="0">
                  <a:pos x="8" y="2"/>
                </a:cxn>
              </a:cxnLst>
              <a:rect l="0" t="0" r="r" b="b"/>
              <a:pathLst>
                <a:path w="14" h="10">
                  <a:moveTo>
                    <a:pt x="6" y="1"/>
                  </a:moveTo>
                  <a:cubicBezTo>
                    <a:pt x="9" y="1"/>
                    <a:pt x="13" y="0"/>
                    <a:pt x="13" y="3"/>
                  </a:cubicBezTo>
                  <a:cubicBezTo>
                    <a:pt x="14" y="6"/>
                    <a:pt x="2" y="9"/>
                    <a:pt x="0" y="10"/>
                  </a:cubicBezTo>
                  <a:cubicBezTo>
                    <a:pt x="2" y="8"/>
                    <a:pt x="7" y="5"/>
                    <a:pt x="8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51" name="Freeform 1751"/>
            <p:cNvSpPr>
              <a:spLocks/>
            </p:cNvSpPr>
            <p:nvPr/>
          </p:nvSpPr>
          <p:spPr bwMode="auto">
            <a:xfrm>
              <a:off x="4803" y="2804"/>
              <a:ext cx="19" cy="14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0" y="2"/>
                </a:cxn>
                <a:cxn ang="0">
                  <a:pos x="4" y="0"/>
                </a:cxn>
                <a:cxn ang="0">
                  <a:pos x="3" y="4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4" y="7"/>
                    <a:pt x="9" y="6"/>
                    <a:pt x="10" y="2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5" y="1"/>
                    <a:pt x="5" y="3"/>
                    <a:pt x="3" y="4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52" name="Freeform 1752"/>
            <p:cNvSpPr>
              <a:spLocks/>
            </p:cNvSpPr>
            <p:nvPr/>
          </p:nvSpPr>
          <p:spPr bwMode="auto">
            <a:xfrm>
              <a:off x="4885" y="2823"/>
              <a:ext cx="16" cy="14"/>
            </a:xfrm>
            <a:custGeom>
              <a:avLst/>
              <a:gdLst/>
              <a:ahLst/>
              <a:cxnLst>
                <a:cxn ang="0">
                  <a:pos x="1" y="7"/>
                </a:cxn>
                <a:cxn ang="0">
                  <a:pos x="8" y="0"/>
                </a:cxn>
                <a:cxn ang="0">
                  <a:pos x="0" y="1"/>
                </a:cxn>
                <a:cxn ang="0">
                  <a:pos x="1" y="5"/>
                </a:cxn>
              </a:cxnLst>
              <a:rect l="0" t="0" r="r" b="b"/>
              <a:pathLst>
                <a:path w="8" h="7">
                  <a:moveTo>
                    <a:pt x="1" y="7"/>
                  </a:moveTo>
                  <a:cubicBezTo>
                    <a:pt x="4" y="5"/>
                    <a:pt x="6" y="3"/>
                    <a:pt x="8" y="0"/>
                  </a:cubicBezTo>
                  <a:cubicBezTo>
                    <a:pt x="6" y="1"/>
                    <a:pt x="3" y="1"/>
                    <a:pt x="0" y="1"/>
                  </a:cubicBezTo>
                  <a:cubicBezTo>
                    <a:pt x="2" y="1"/>
                    <a:pt x="2" y="3"/>
                    <a:pt x="1" y="5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53" name="Freeform 1753"/>
            <p:cNvSpPr>
              <a:spLocks/>
            </p:cNvSpPr>
            <p:nvPr/>
          </p:nvSpPr>
          <p:spPr bwMode="auto">
            <a:xfrm>
              <a:off x="4622" y="2501"/>
              <a:ext cx="26" cy="4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7" y="20"/>
                </a:cxn>
                <a:cxn ang="0">
                  <a:pos x="11" y="7"/>
                </a:cxn>
                <a:cxn ang="0">
                  <a:pos x="3" y="2"/>
                </a:cxn>
              </a:cxnLst>
              <a:rect l="0" t="0" r="r" b="b"/>
              <a:pathLst>
                <a:path w="13" h="20">
                  <a:moveTo>
                    <a:pt x="0" y="4"/>
                  </a:moveTo>
                  <a:cubicBezTo>
                    <a:pt x="1" y="9"/>
                    <a:pt x="4" y="16"/>
                    <a:pt x="7" y="20"/>
                  </a:cubicBezTo>
                  <a:cubicBezTo>
                    <a:pt x="13" y="18"/>
                    <a:pt x="11" y="12"/>
                    <a:pt x="11" y="7"/>
                  </a:cubicBezTo>
                  <a:cubicBezTo>
                    <a:pt x="11" y="0"/>
                    <a:pt x="8" y="2"/>
                    <a:pt x="3" y="2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54" name="Freeform 1754"/>
            <p:cNvSpPr>
              <a:spLocks/>
            </p:cNvSpPr>
            <p:nvPr/>
          </p:nvSpPr>
          <p:spPr bwMode="auto">
            <a:xfrm>
              <a:off x="4660" y="2611"/>
              <a:ext cx="37" cy="3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0" y="12"/>
                </a:cxn>
                <a:cxn ang="0">
                  <a:pos x="1" y="0"/>
                </a:cxn>
              </a:cxnLst>
              <a:rect l="0" t="0" r="r" b="b"/>
              <a:pathLst>
                <a:path w="19" h="14">
                  <a:moveTo>
                    <a:pt x="0" y="4"/>
                  </a:moveTo>
                  <a:cubicBezTo>
                    <a:pt x="1" y="7"/>
                    <a:pt x="6" y="14"/>
                    <a:pt x="10" y="12"/>
                  </a:cubicBezTo>
                  <a:cubicBezTo>
                    <a:pt x="19" y="8"/>
                    <a:pt x="4" y="1"/>
                    <a:pt x="1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55" name="Freeform 1755"/>
            <p:cNvSpPr>
              <a:spLocks/>
            </p:cNvSpPr>
            <p:nvPr/>
          </p:nvSpPr>
          <p:spPr bwMode="auto">
            <a:xfrm>
              <a:off x="4681" y="2728"/>
              <a:ext cx="16" cy="3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16"/>
                </a:cxn>
                <a:cxn ang="0">
                  <a:pos x="8" y="8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1" y="3"/>
                    <a:pt x="0" y="13"/>
                    <a:pt x="2" y="16"/>
                  </a:cubicBezTo>
                  <a:cubicBezTo>
                    <a:pt x="6" y="15"/>
                    <a:pt x="5" y="10"/>
                    <a:pt x="8" y="8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56" name="Freeform 1756"/>
            <p:cNvSpPr>
              <a:spLocks/>
            </p:cNvSpPr>
            <p:nvPr/>
          </p:nvSpPr>
          <p:spPr bwMode="auto">
            <a:xfrm>
              <a:off x="4769" y="2785"/>
              <a:ext cx="18" cy="2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8" y="10"/>
                </a:cxn>
                <a:cxn ang="0">
                  <a:pos x="9" y="2"/>
                </a:cxn>
              </a:cxnLst>
              <a:rect l="0" t="0" r="r" b="b"/>
              <a:pathLst>
                <a:path w="9" h="10">
                  <a:moveTo>
                    <a:pt x="2" y="0"/>
                  </a:moveTo>
                  <a:cubicBezTo>
                    <a:pt x="0" y="4"/>
                    <a:pt x="3" y="9"/>
                    <a:pt x="8" y="10"/>
                  </a:cubicBezTo>
                  <a:cubicBezTo>
                    <a:pt x="6" y="7"/>
                    <a:pt x="5" y="4"/>
                    <a:pt x="9" y="2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57" name="Freeform 1757"/>
            <p:cNvSpPr>
              <a:spLocks/>
            </p:cNvSpPr>
            <p:nvPr/>
          </p:nvSpPr>
          <p:spPr bwMode="auto">
            <a:xfrm>
              <a:off x="4848" y="2812"/>
              <a:ext cx="14" cy="2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6" y="10"/>
                </a:cxn>
                <a:cxn ang="0">
                  <a:pos x="7" y="3"/>
                </a:cxn>
              </a:cxnLst>
              <a:rect l="0" t="0" r="r" b="b"/>
              <a:pathLst>
                <a:path w="7" h="10">
                  <a:moveTo>
                    <a:pt x="1" y="0"/>
                  </a:moveTo>
                  <a:cubicBezTo>
                    <a:pt x="0" y="3"/>
                    <a:pt x="3" y="9"/>
                    <a:pt x="6" y="10"/>
                  </a:cubicBezTo>
                  <a:cubicBezTo>
                    <a:pt x="6" y="8"/>
                    <a:pt x="5" y="5"/>
                    <a:pt x="7" y="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58" name="Freeform 1758"/>
            <p:cNvSpPr>
              <a:spLocks/>
            </p:cNvSpPr>
            <p:nvPr/>
          </p:nvSpPr>
          <p:spPr bwMode="auto">
            <a:xfrm>
              <a:off x="4591" y="2628"/>
              <a:ext cx="22" cy="31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6" y="15"/>
                </a:cxn>
                <a:cxn ang="0">
                  <a:pos x="11" y="6"/>
                </a:cxn>
              </a:cxnLst>
              <a:rect l="0" t="0" r="r" b="b"/>
              <a:pathLst>
                <a:path w="11" h="15">
                  <a:moveTo>
                    <a:pt x="7" y="0"/>
                  </a:moveTo>
                  <a:cubicBezTo>
                    <a:pt x="5" y="3"/>
                    <a:pt x="0" y="14"/>
                    <a:pt x="6" y="15"/>
                  </a:cubicBezTo>
                  <a:cubicBezTo>
                    <a:pt x="6" y="12"/>
                    <a:pt x="9" y="6"/>
                    <a:pt x="11" y="6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59" name="Freeform 1759"/>
            <p:cNvSpPr>
              <a:spLocks/>
            </p:cNvSpPr>
            <p:nvPr/>
          </p:nvSpPr>
          <p:spPr bwMode="auto">
            <a:xfrm>
              <a:off x="4534" y="2473"/>
              <a:ext cx="18" cy="6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2" y="18"/>
                </a:cxn>
                <a:cxn ang="0">
                  <a:pos x="5" y="31"/>
                </a:cxn>
                <a:cxn ang="0">
                  <a:pos x="6" y="0"/>
                </a:cxn>
              </a:cxnLst>
              <a:rect l="0" t="0" r="r" b="b"/>
              <a:pathLst>
                <a:path w="9" h="31">
                  <a:moveTo>
                    <a:pt x="4" y="3"/>
                  </a:moveTo>
                  <a:cubicBezTo>
                    <a:pt x="0" y="7"/>
                    <a:pt x="2" y="13"/>
                    <a:pt x="2" y="18"/>
                  </a:cubicBezTo>
                  <a:cubicBezTo>
                    <a:pt x="3" y="22"/>
                    <a:pt x="3" y="28"/>
                    <a:pt x="5" y="31"/>
                  </a:cubicBezTo>
                  <a:cubicBezTo>
                    <a:pt x="9" y="21"/>
                    <a:pt x="1" y="9"/>
                    <a:pt x="6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60" name="Freeform 1760"/>
            <p:cNvSpPr>
              <a:spLocks/>
            </p:cNvSpPr>
            <p:nvPr/>
          </p:nvSpPr>
          <p:spPr bwMode="auto">
            <a:xfrm>
              <a:off x="5085" y="1424"/>
              <a:ext cx="116" cy="107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8" y="24"/>
                </a:cxn>
                <a:cxn ang="0">
                  <a:pos x="20" y="49"/>
                </a:cxn>
                <a:cxn ang="0">
                  <a:pos x="42" y="50"/>
                </a:cxn>
                <a:cxn ang="0">
                  <a:pos x="52" y="40"/>
                </a:cxn>
                <a:cxn ang="0">
                  <a:pos x="51" y="15"/>
                </a:cxn>
                <a:cxn ang="0">
                  <a:pos x="20" y="7"/>
                </a:cxn>
              </a:cxnLst>
              <a:rect l="0" t="0" r="r" b="b"/>
              <a:pathLst>
                <a:path w="59" h="51">
                  <a:moveTo>
                    <a:pt x="20" y="7"/>
                  </a:moveTo>
                  <a:cubicBezTo>
                    <a:pt x="14" y="14"/>
                    <a:pt x="10" y="19"/>
                    <a:pt x="8" y="24"/>
                  </a:cubicBezTo>
                  <a:cubicBezTo>
                    <a:pt x="0" y="39"/>
                    <a:pt x="12" y="47"/>
                    <a:pt x="20" y="49"/>
                  </a:cubicBezTo>
                  <a:cubicBezTo>
                    <a:pt x="26" y="50"/>
                    <a:pt x="37" y="51"/>
                    <a:pt x="42" y="50"/>
                  </a:cubicBezTo>
                  <a:cubicBezTo>
                    <a:pt x="47" y="48"/>
                    <a:pt x="48" y="48"/>
                    <a:pt x="52" y="40"/>
                  </a:cubicBezTo>
                  <a:cubicBezTo>
                    <a:pt x="55" y="32"/>
                    <a:pt x="59" y="24"/>
                    <a:pt x="51" y="15"/>
                  </a:cubicBezTo>
                  <a:cubicBezTo>
                    <a:pt x="47" y="10"/>
                    <a:pt x="29" y="0"/>
                    <a:pt x="20" y="7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61" name="Freeform 1761"/>
            <p:cNvSpPr>
              <a:spLocks/>
            </p:cNvSpPr>
            <p:nvPr/>
          </p:nvSpPr>
          <p:spPr bwMode="auto">
            <a:xfrm>
              <a:off x="5152" y="2430"/>
              <a:ext cx="159" cy="175"/>
            </a:xfrm>
            <a:custGeom>
              <a:avLst/>
              <a:gdLst/>
              <a:ahLst/>
              <a:cxnLst>
                <a:cxn ang="0">
                  <a:pos x="20" y="73"/>
                </a:cxn>
                <a:cxn ang="0">
                  <a:pos x="52" y="82"/>
                </a:cxn>
                <a:cxn ang="0">
                  <a:pos x="74" y="59"/>
                </a:cxn>
                <a:cxn ang="0">
                  <a:pos x="77" y="24"/>
                </a:cxn>
                <a:cxn ang="0">
                  <a:pos x="61" y="7"/>
                </a:cxn>
                <a:cxn ang="0">
                  <a:pos x="20" y="10"/>
                </a:cxn>
                <a:cxn ang="0">
                  <a:pos x="4" y="52"/>
                </a:cxn>
                <a:cxn ang="0">
                  <a:pos x="20" y="73"/>
                </a:cxn>
              </a:cxnLst>
              <a:rect l="0" t="0" r="r" b="b"/>
              <a:pathLst>
                <a:path w="81" h="84">
                  <a:moveTo>
                    <a:pt x="20" y="73"/>
                  </a:moveTo>
                  <a:cubicBezTo>
                    <a:pt x="31" y="82"/>
                    <a:pt x="46" y="84"/>
                    <a:pt x="52" y="82"/>
                  </a:cubicBezTo>
                  <a:cubicBezTo>
                    <a:pt x="58" y="80"/>
                    <a:pt x="71" y="65"/>
                    <a:pt x="74" y="59"/>
                  </a:cubicBezTo>
                  <a:cubicBezTo>
                    <a:pt x="77" y="49"/>
                    <a:pt x="81" y="34"/>
                    <a:pt x="77" y="24"/>
                  </a:cubicBezTo>
                  <a:cubicBezTo>
                    <a:pt x="73" y="17"/>
                    <a:pt x="67" y="11"/>
                    <a:pt x="61" y="7"/>
                  </a:cubicBezTo>
                  <a:cubicBezTo>
                    <a:pt x="54" y="0"/>
                    <a:pt x="27" y="5"/>
                    <a:pt x="20" y="10"/>
                  </a:cubicBezTo>
                  <a:cubicBezTo>
                    <a:pt x="14" y="14"/>
                    <a:pt x="0" y="34"/>
                    <a:pt x="4" y="52"/>
                  </a:cubicBezTo>
                  <a:cubicBezTo>
                    <a:pt x="6" y="58"/>
                    <a:pt x="7" y="64"/>
                    <a:pt x="20" y="73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62" name="Freeform 1762"/>
            <p:cNvSpPr>
              <a:spLocks/>
            </p:cNvSpPr>
            <p:nvPr/>
          </p:nvSpPr>
          <p:spPr bwMode="auto">
            <a:xfrm>
              <a:off x="5058" y="2685"/>
              <a:ext cx="104" cy="115"/>
            </a:xfrm>
            <a:custGeom>
              <a:avLst/>
              <a:gdLst/>
              <a:ahLst/>
              <a:cxnLst>
                <a:cxn ang="0">
                  <a:pos x="51" y="39"/>
                </a:cxn>
                <a:cxn ang="0">
                  <a:pos x="42" y="6"/>
                </a:cxn>
                <a:cxn ang="0">
                  <a:pos x="13" y="5"/>
                </a:cxn>
                <a:cxn ang="0">
                  <a:pos x="6" y="40"/>
                </a:cxn>
                <a:cxn ang="0">
                  <a:pos x="36" y="52"/>
                </a:cxn>
                <a:cxn ang="0">
                  <a:pos x="51" y="39"/>
                </a:cxn>
              </a:cxnLst>
              <a:rect l="0" t="0" r="r" b="b"/>
              <a:pathLst>
                <a:path w="53" h="55">
                  <a:moveTo>
                    <a:pt x="51" y="39"/>
                  </a:moveTo>
                  <a:cubicBezTo>
                    <a:pt x="53" y="29"/>
                    <a:pt x="48" y="9"/>
                    <a:pt x="42" y="6"/>
                  </a:cubicBezTo>
                  <a:cubicBezTo>
                    <a:pt x="37" y="4"/>
                    <a:pt x="18" y="0"/>
                    <a:pt x="13" y="5"/>
                  </a:cubicBezTo>
                  <a:cubicBezTo>
                    <a:pt x="6" y="11"/>
                    <a:pt x="0" y="28"/>
                    <a:pt x="6" y="40"/>
                  </a:cubicBezTo>
                  <a:cubicBezTo>
                    <a:pt x="14" y="55"/>
                    <a:pt x="31" y="54"/>
                    <a:pt x="36" y="52"/>
                  </a:cubicBezTo>
                  <a:cubicBezTo>
                    <a:pt x="44" y="50"/>
                    <a:pt x="50" y="43"/>
                    <a:pt x="51" y="39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63" name="Freeform 1763"/>
            <p:cNvSpPr>
              <a:spLocks/>
            </p:cNvSpPr>
            <p:nvPr/>
          </p:nvSpPr>
          <p:spPr bwMode="auto">
            <a:xfrm>
              <a:off x="4995" y="2743"/>
              <a:ext cx="84" cy="90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1" y="33"/>
                </a:cxn>
                <a:cxn ang="0">
                  <a:pos x="26" y="39"/>
                </a:cxn>
                <a:cxn ang="0">
                  <a:pos x="39" y="14"/>
                </a:cxn>
                <a:cxn ang="0">
                  <a:pos x="17" y="0"/>
                </a:cxn>
                <a:cxn ang="0">
                  <a:pos x="3" y="9"/>
                </a:cxn>
              </a:cxnLst>
              <a:rect l="0" t="0" r="r" b="b"/>
              <a:pathLst>
                <a:path w="43" h="43">
                  <a:moveTo>
                    <a:pt x="3" y="9"/>
                  </a:moveTo>
                  <a:cubicBezTo>
                    <a:pt x="1" y="17"/>
                    <a:pt x="0" y="27"/>
                    <a:pt x="1" y="33"/>
                  </a:cubicBezTo>
                  <a:cubicBezTo>
                    <a:pt x="8" y="41"/>
                    <a:pt x="18" y="43"/>
                    <a:pt x="26" y="39"/>
                  </a:cubicBezTo>
                  <a:cubicBezTo>
                    <a:pt x="34" y="35"/>
                    <a:pt x="43" y="27"/>
                    <a:pt x="39" y="14"/>
                  </a:cubicBezTo>
                  <a:cubicBezTo>
                    <a:pt x="38" y="10"/>
                    <a:pt x="22" y="1"/>
                    <a:pt x="17" y="0"/>
                  </a:cubicBezTo>
                  <a:cubicBezTo>
                    <a:pt x="11" y="0"/>
                    <a:pt x="4" y="3"/>
                    <a:pt x="3" y="9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64" name="Freeform 1764"/>
            <p:cNvSpPr>
              <a:spLocks/>
            </p:cNvSpPr>
            <p:nvPr/>
          </p:nvSpPr>
          <p:spPr bwMode="auto">
            <a:xfrm>
              <a:off x="4918" y="2764"/>
              <a:ext cx="81" cy="94"/>
            </a:xfrm>
            <a:custGeom>
              <a:avLst/>
              <a:gdLst/>
              <a:ahLst/>
              <a:cxnLst>
                <a:cxn ang="0">
                  <a:pos x="25" y="42"/>
                </a:cxn>
                <a:cxn ang="0">
                  <a:pos x="38" y="19"/>
                </a:cxn>
                <a:cxn ang="0">
                  <a:pos x="15" y="2"/>
                </a:cxn>
                <a:cxn ang="0">
                  <a:pos x="0" y="24"/>
                </a:cxn>
                <a:cxn ang="0">
                  <a:pos x="25" y="42"/>
                </a:cxn>
              </a:cxnLst>
              <a:rect l="0" t="0" r="r" b="b"/>
              <a:pathLst>
                <a:path w="41" h="45">
                  <a:moveTo>
                    <a:pt x="25" y="42"/>
                  </a:moveTo>
                  <a:cubicBezTo>
                    <a:pt x="32" y="41"/>
                    <a:pt x="41" y="26"/>
                    <a:pt x="38" y="19"/>
                  </a:cubicBezTo>
                  <a:cubicBezTo>
                    <a:pt x="35" y="13"/>
                    <a:pt x="27" y="0"/>
                    <a:pt x="15" y="2"/>
                  </a:cubicBezTo>
                  <a:cubicBezTo>
                    <a:pt x="5" y="3"/>
                    <a:pt x="0" y="19"/>
                    <a:pt x="0" y="24"/>
                  </a:cubicBezTo>
                  <a:cubicBezTo>
                    <a:pt x="0" y="29"/>
                    <a:pt x="17" y="45"/>
                    <a:pt x="25" y="42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65" name="Freeform 1765"/>
            <p:cNvSpPr>
              <a:spLocks/>
            </p:cNvSpPr>
            <p:nvPr/>
          </p:nvSpPr>
          <p:spPr bwMode="auto">
            <a:xfrm>
              <a:off x="5117" y="2588"/>
              <a:ext cx="135" cy="126"/>
            </a:xfrm>
            <a:custGeom>
              <a:avLst/>
              <a:gdLst/>
              <a:ahLst/>
              <a:cxnLst>
                <a:cxn ang="0">
                  <a:pos x="39" y="58"/>
                </a:cxn>
                <a:cxn ang="0">
                  <a:pos x="65" y="36"/>
                </a:cxn>
                <a:cxn ang="0">
                  <a:pos x="51" y="7"/>
                </a:cxn>
                <a:cxn ang="0">
                  <a:pos x="22" y="1"/>
                </a:cxn>
                <a:cxn ang="0">
                  <a:pos x="1" y="28"/>
                </a:cxn>
                <a:cxn ang="0">
                  <a:pos x="16" y="54"/>
                </a:cxn>
                <a:cxn ang="0">
                  <a:pos x="39" y="58"/>
                </a:cxn>
              </a:cxnLst>
              <a:rect l="0" t="0" r="r" b="b"/>
              <a:pathLst>
                <a:path w="69" h="60">
                  <a:moveTo>
                    <a:pt x="39" y="58"/>
                  </a:moveTo>
                  <a:cubicBezTo>
                    <a:pt x="48" y="56"/>
                    <a:pt x="61" y="48"/>
                    <a:pt x="65" y="36"/>
                  </a:cubicBezTo>
                  <a:cubicBezTo>
                    <a:pt x="69" y="23"/>
                    <a:pt x="57" y="11"/>
                    <a:pt x="51" y="7"/>
                  </a:cubicBezTo>
                  <a:cubicBezTo>
                    <a:pt x="42" y="1"/>
                    <a:pt x="27" y="1"/>
                    <a:pt x="22" y="1"/>
                  </a:cubicBezTo>
                  <a:cubicBezTo>
                    <a:pt x="10" y="0"/>
                    <a:pt x="0" y="18"/>
                    <a:pt x="1" y="28"/>
                  </a:cubicBezTo>
                  <a:cubicBezTo>
                    <a:pt x="3" y="38"/>
                    <a:pt x="11" y="50"/>
                    <a:pt x="16" y="54"/>
                  </a:cubicBezTo>
                  <a:cubicBezTo>
                    <a:pt x="21" y="57"/>
                    <a:pt x="30" y="60"/>
                    <a:pt x="39" y="58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66" name="Freeform 1766"/>
            <p:cNvSpPr>
              <a:spLocks/>
            </p:cNvSpPr>
            <p:nvPr/>
          </p:nvSpPr>
          <p:spPr bwMode="auto">
            <a:xfrm>
              <a:off x="5197" y="1616"/>
              <a:ext cx="141" cy="182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70" y="36"/>
                </a:cxn>
                <a:cxn ang="0">
                  <a:pos x="69" y="67"/>
                </a:cxn>
                <a:cxn ang="0">
                  <a:pos x="45" y="79"/>
                </a:cxn>
                <a:cxn ang="0">
                  <a:pos x="13" y="74"/>
                </a:cxn>
                <a:cxn ang="0">
                  <a:pos x="1" y="47"/>
                </a:cxn>
                <a:cxn ang="0">
                  <a:pos x="9" y="21"/>
                </a:cxn>
                <a:cxn ang="0">
                  <a:pos x="45" y="6"/>
                </a:cxn>
              </a:cxnLst>
              <a:rect l="0" t="0" r="r" b="b"/>
              <a:pathLst>
                <a:path w="72" h="87">
                  <a:moveTo>
                    <a:pt x="45" y="6"/>
                  </a:moveTo>
                  <a:cubicBezTo>
                    <a:pt x="56" y="12"/>
                    <a:pt x="70" y="17"/>
                    <a:pt x="70" y="36"/>
                  </a:cubicBezTo>
                  <a:cubicBezTo>
                    <a:pt x="70" y="55"/>
                    <a:pt x="72" y="60"/>
                    <a:pt x="69" y="67"/>
                  </a:cubicBezTo>
                  <a:cubicBezTo>
                    <a:pt x="66" y="75"/>
                    <a:pt x="59" y="70"/>
                    <a:pt x="45" y="79"/>
                  </a:cubicBezTo>
                  <a:cubicBezTo>
                    <a:pt x="30" y="87"/>
                    <a:pt x="20" y="81"/>
                    <a:pt x="13" y="74"/>
                  </a:cubicBezTo>
                  <a:cubicBezTo>
                    <a:pt x="9" y="71"/>
                    <a:pt x="3" y="58"/>
                    <a:pt x="1" y="47"/>
                  </a:cubicBezTo>
                  <a:cubicBezTo>
                    <a:pt x="0" y="36"/>
                    <a:pt x="4" y="26"/>
                    <a:pt x="9" y="21"/>
                  </a:cubicBezTo>
                  <a:cubicBezTo>
                    <a:pt x="19" y="11"/>
                    <a:pt x="28" y="0"/>
                    <a:pt x="45" y="6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67" name="Freeform 1767"/>
            <p:cNvSpPr>
              <a:spLocks/>
            </p:cNvSpPr>
            <p:nvPr/>
          </p:nvSpPr>
          <p:spPr bwMode="auto">
            <a:xfrm>
              <a:off x="5132" y="1510"/>
              <a:ext cx="143" cy="129"/>
            </a:xfrm>
            <a:custGeom>
              <a:avLst/>
              <a:gdLst/>
              <a:ahLst/>
              <a:cxnLst>
                <a:cxn ang="0">
                  <a:pos x="65" y="14"/>
                </a:cxn>
                <a:cxn ang="0">
                  <a:pos x="65" y="51"/>
                </a:cxn>
                <a:cxn ang="0">
                  <a:pos x="36" y="60"/>
                </a:cxn>
                <a:cxn ang="0">
                  <a:pos x="7" y="48"/>
                </a:cxn>
                <a:cxn ang="0">
                  <a:pos x="27" y="4"/>
                </a:cxn>
                <a:cxn ang="0">
                  <a:pos x="65" y="14"/>
                </a:cxn>
              </a:cxnLst>
              <a:rect l="0" t="0" r="r" b="b"/>
              <a:pathLst>
                <a:path w="73" h="62">
                  <a:moveTo>
                    <a:pt x="65" y="14"/>
                  </a:moveTo>
                  <a:cubicBezTo>
                    <a:pt x="73" y="27"/>
                    <a:pt x="71" y="45"/>
                    <a:pt x="65" y="51"/>
                  </a:cubicBezTo>
                  <a:cubicBezTo>
                    <a:pt x="57" y="59"/>
                    <a:pt x="49" y="58"/>
                    <a:pt x="36" y="60"/>
                  </a:cubicBezTo>
                  <a:cubicBezTo>
                    <a:pt x="24" y="62"/>
                    <a:pt x="14" y="62"/>
                    <a:pt x="7" y="48"/>
                  </a:cubicBezTo>
                  <a:cubicBezTo>
                    <a:pt x="0" y="35"/>
                    <a:pt x="22" y="8"/>
                    <a:pt x="27" y="4"/>
                  </a:cubicBezTo>
                  <a:cubicBezTo>
                    <a:pt x="32" y="0"/>
                    <a:pt x="57" y="2"/>
                    <a:pt x="65" y="14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68" name="Freeform 1768"/>
            <p:cNvSpPr>
              <a:spLocks/>
            </p:cNvSpPr>
            <p:nvPr/>
          </p:nvSpPr>
          <p:spPr bwMode="auto">
            <a:xfrm>
              <a:off x="5205" y="1551"/>
              <a:ext cx="43" cy="5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8" y="25"/>
                </a:cxn>
                <a:cxn ang="0">
                  <a:pos x="5" y="2"/>
                </a:cxn>
              </a:cxnLst>
              <a:rect l="0" t="0" r="r" b="b"/>
              <a:pathLst>
                <a:path w="22" h="25">
                  <a:moveTo>
                    <a:pt x="11" y="0"/>
                  </a:moveTo>
                  <a:cubicBezTo>
                    <a:pt x="22" y="2"/>
                    <a:pt x="22" y="16"/>
                    <a:pt x="18" y="25"/>
                  </a:cubicBezTo>
                  <a:cubicBezTo>
                    <a:pt x="9" y="20"/>
                    <a:pt x="0" y="14"/>
                    <a:pt x="5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69" name="Freeform 1769"/>
            <p:cNvSpPr>
              <a:spLocks/>
            </p:cNvSpPr>
            <p:nvPr/>
          </p:nvSpPr>
          <p:spPr bwMode="auto">
            <a:xfrm>
              <a:off x="5115" y="1459"/>
              <a:ext cx="56" cy="42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26" y="20"/>
                </a:cxn>
                <a:cxn ang="0">
                  <a:pos x="18" y="17"/>
                </a:cxn>
                <a:cxn ang="0">
                  <a:pos x="9" y="17"/>
                </a:cxn>
                <a:cxn ang="0">
                  <a:pos x="12" y="1"/>
                </a:cxn>
              </a:cxnLst>
              <a:rect l="0" t="0" r="r" b="b"/>
              <a:pathLst>
                <a:path w="29" h="20">
                  <a:moveTo>
                    <a:pt x="18" y="0"/>
                  </a:moveTo>
                  <a:cubicBezTo>
                    <a:pt x="27" y="3"/>
                    <a:pt x="29" y="12"/>
                    <a:pt x="26" y="20"/>
                  </a:cubicBezTo>
                  <a:cubicBezTo>
                    <a:pt x="23" y="19"/>
                    <a:pt x="21" y="17"/>
                    <a:pt x="18" y="17"/>
                  </a:cubicBezTo>
                  <a:cubicBezTo>
                    <a:pt x="16" y="16"/>
                    <a:pt x="11" y="18"/>
                    <a:pt x="9" y="17"/>
                  </a:cubicBezTo>
                  <a:cubicBezTo>
                    <a:pt x="0" y="13"/>
                    <a:pt x="11" y="5"/>
                    <a:pt x="12" y="1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70" name="Freeform 1770"/>
            <p:cNvSpPr>
              <a:spLocks/>
            </p:cNvSpPr>
            <p:nvPr/>
          </p:nvSpPr>
          <p:spPr bwMode="auto">
            <a:xfrm>
              <a:off x="5271" y="1679"/>
              <a:ext cx="38" cy="63"/>
            </a:xfrm>
            <a:custGeom>
              <a:avLst/>
              <a:gdLst/>
              <a:ahLst/>
              <a:cxnLst>
                <a:cxn ang="0">
                  <a:pos x="11" y="1"/>
                </a:cxn>
                <a:cxn ang="0">
                  <a:pos x="11" y="28"/>
                </a:cxn>
                <a:cxn ang="0">
                  <a:pos x="1" y="12"/>
                </a:cxn>
                <a:cxn ang="0">
                  <a:pos x="6" y="0"/>
                </a:cxn>
              </a:cxnLst>
              <a:rect l="0" t="0" r="r" b="b"/>
              <a:pathLst>
                <a:path w="19" h="30">
                  <a:moveTo>
                    <a:pt x="11" y="1"/>
                  </a:moveTo>
                  <a:cubicBezTo>
                    <a:pt x="16" y="5"/>
                    <a:pt x="19" y="30"/>
                    <a:pt x="11" y="28"/>
                  </a:cubicBezTo>
                  <a:cubicBezTo>
                    <a:pt x="9" y="27"/>
                    <a:pt x="2" y="14"/>
                    <a:pt x="1" y="12"/>
                  </a:cubicBezTo>
                  <a:cubicBezTo>
                    <a:pt x="0" y="8"/>
                    <a:pt x="2" y="1"/>
                    <a:pt x="6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71" name="Freeform 1771"/>
            <p:cNvSpPr>
              <a:spLocks/>
            </p:cNvSpPr>
            <p:nvPr/>
          </p:nvSpPr>
          <p:spPr bwMode="auto">
            <a:xfrm>
              <a:off x="5232" y="1658"/>
              <a:ext cx="30" cy="29"/>
            </a:xfrm>
            <a:custGeom>
              <a:avLst/>
              <a:gdLst/>
              <a:ahLst/>
              <a:cxnLst>
                <a:cxn ang="0">
                  <a:pos x="15" y="4"/>
                </a:cxn>
                <a:cxn ang="0">
                  <a:pos x="6" y="11"/>
                </a:cxn>
                <a:cxn ang="0">
                  <a:pos x="14" y="2"/>
                </a:cxn>
              </a:cxnLst>
              <a:rect l="0" t="0" r="r" b="b"/>
              <a:pathLst>
                <a:path w="15" h="14">
                  <a:moveTo>
                    <a:pt x="15" y="4"/>
                  </a:moveTo>
                  <a:cubicBezTo>
                    <a:pt x="12" y="8"/>
                    <a:pt x="12" y="14"/>
                    <a:pt x="6" y="11"/>
                  </a:cubicBezTo>
                  <a:cubicBezTo>
                    <a:pt x="0" y="7"/>
                    <a:pt x="8" y="0"/>
                    <a:pt x="14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72" name="Freeform 1772"/>
            <p:cNvSpPr>
              <a:spLocks/>
            </p:cNvSpPr>
            <p:nvPr/>
          </p:nvSpPr>
          <p:spPr bwMode="auto">
            <a:xfrm>
              <a:off x="5248" y="1740"/>
              <a:ext cx="49" cy="21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24" y="3"/>
                </a:cxn>
                <a:cxn ang="0">
                  <a:pos x="8" y="1"/>
                </a:cxn>
              </a:cxnLst>
              <a:rect l="0" t="0" r="r" b="b"/>
              <a:pathLst>
                <a:path w="25" h="10">
                  <a:moveTo>
                    <a:pt x="13" y="0"/>
                  </a:moveTo>
                  <a:cubicBezTo>
                    <a:pt x="16" y="2"/>
                    <a:pt x="20" y="2"/>
                    <a:pt x="24" y="3"/>
                  </a:cubicBezTo>
                  <a:cubicBezTo>
                    <a:pt x="25" y="10"/>
                    <a:pt x="0" y="8"/>
                    <a:pt x="8" y="1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73" name="Freeform 1773"/>
            <p:cNvSpPr>
              <a:spLocks/>
            </p:cNvSpPr>
            <p:nvPr/>
          </p:nvSpPr>
          <p:spPr bwMode="auto">
            <a:xfrm>
              <a:off x="5181" y="1541"/>
              <a:ext cx="22" cy="19"/>
            </a:xfrm>
            <a:custGeom>
              <a:avLst/>
              <a:gdLst/>
              <a:ahLst/>
              <a:cxnLst>
                <a:cxn ang="0">
                  <a:pos x="11" y="2"/>
                </a:cxn>
                <a:cxn ang="0">
                  <a:pos x="6" y="9"/>
                </a:cxn>
                <a:cxn ang="0">
                  <a:pos x="0" y="7"/>
                </a:cxn>
                <a:cxn ang="0">
                  <a:pos x="6" y="0"/>
                </a:cxn>
              </a:cxnLst>
              <a:rect l="0" t="0" r="r" b="b"/>
              <a:pathLst>
                <a:path w="11" h="9">
                  <a:moveTo>
                    <a:pt x="11" y="2"/>
                  </a:moveTo>
                  <a:cubicBezTo>
                    <a:pt x="9" y="4"/>
                    <a:pt x="9" y="8"/>
                    <a:pt x="6" y="9"/>
                  </a:cubicBezTo>
                  <a:cubicBezTo>
                    <a:pt x="5" y="7"/>
                    <a:pt x="2" y="7"/>
                    <a:pt x="0" y="7"/>
                  </a:cubicBezTo>
                  <a:cubicBezTo>
                    <a:pt x="1" y="4"/>
                    <a:pt x="3" y="2"/>
                    <a:pt x="6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74" name="Freeform 1774"/>
            <p:cNvSpPr>
              <a:spLocks/>
            </p:cNvSpPr>
            <p:nvPr/>
          </p:nvSpPr>
          <p:spPr bwMode="auto">
            <a:xfrm>
              <a:off x="5269" y="1685"/>
              <a:ext cx="18" cy="4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9" y="20"/>
                </a:cxn>
                <a:cxn ang="0">
                  <a:pos x="5" y="2"/>
                </a:cxn>
              </a:cxnLst>
              <a:rect l="0" t="0" r="r" b="b"/>
              <a:pathLst>
                <a:path w="9" h="20">
                  <a:moveTo>
                    <a:pt x="5" y="0"/>
                  </a:moveTo>
                  <a:cubicBezTo>
                    <a:pt x="0" y="5"/>
                    <a:pt x="2" y="18"/>
                    <a:pt x="9" y="20"/>
                  </a:cubicBezTo>
                  <a:cubicBezTo>
                    <a:pt x="8" y="14"/>
                    <a:pt x="4" y="8"/>
                    <a:pt x="5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75" name="Freeform 1775"/>
            <p:cNvSpPr>
              <a:spLocks/>
            </p:cNvSpPr>
            <p:nvPr/>
          </p:nvSpPr>
          <p:spPr bwMode="auto">
            <a:xfrm>
              <a:off x="5209" y="1556"/>
              <a:ext cx="19" cy="3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6" y="18"/>
                </a:cxn>
                <a:cxn ang="0">
                  <a:pos x="10" y="18"/>
                </a:cxn>
                <a:cxn ang="0">
                  <a:pos x="5" y="3"/>
                </a:cxn>
              </a:cxnLst>
              <a:rect l="0" t="0" r="r" b="b"/>
              <a:pathLst>
                <a:path w="10" h="18">
                  <a:moveTo>
                    <a:pt x="4" y="0"/>
                  </a:moveTo>
                  <a:cubicBezTo>
                    <a:pt x="0" y="7"/>
                    <a:pt x="3" y="10"/>
                    <a:pt x="6" y="18"/>
                  </a:cubicBezTo>
                  <a:cubicBezTo>
                    <a:pt x="7" y="17"/>
                    <a:pt x="9" y="17"/>
                    <a:pt x="10" y="18"/>
                  </a:cubicBezTo>
                  <a:cubicBezTo>
                    <a:pt x="8" y="13"/>
                    <a:pt x="5" y="8"/>
                    <a:pt x="5" y="3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76" name="Freeform 1776"/>
            <p:cNvSpPr>
              <a:spLocks/>
            </p:cNvSpPr>
            <p:nvPr/>
          </p:nvSpPr>
          <p:spPr bwMode="auto">
            <a:xfrm>
              <a:off x="5126" y="1474"/>
              <a:ext cx="24" cy="2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9"/>
                </a:cxn>
                <a:cxn ang="0">
                  <a:pos x="12" y="10"/>
                </a:cxn>
                <a:cxn ang="0">
                  <a:pos x="4" y="1"/>
                </a:cxn>
              </a:cxnLst>
              <a:rect l="0" t="0" r="r" b="b"/>
              <a:pathLst>
                <a:path w="12" h="10">
                  <a:moveTo>
                    <a:pt x="2" y="0"/>
                  </a:moveTo>
                  <a:cubicBezTo>
                    <a:pt x="2" y="3"/>
                    <a:pt x="0" y="7"/>
                    <a:pt x="2" y="9"/>
                  </a:cubicBezTo>
                  <a:cubicBezTo>
                    <a:pt x="4" y="10"/>
                    <a:pt x="10" y="10"/>
                    <a:pt x="12" y="10"/>
                  </a:cubicBezTo>
                  <a:cubicBezTo>
                    <a:pt x="9" y="8"/>
                    <a:pt x="5" y="5"/>
                    <a:pt x="4" y="1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77" name="Freeform 1777"/>
            <p:cNvSpPr>
              <a:spLocks/>
            </p:cNvSpPr>
            <p:nvPr/>
          </p:nvSpPr>
          <p:spPr bwMode="auto">
            <a:xfrm>
              <a:off x="5234" y="1706"/>
              <a:ext cx="30" cy="29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0" y="13"/>
                </a:cxn>
                <a:cxn ang="0">
                  <a:pos x="1" y="1"/>
                </a:cxn>
              </a:cxnLst>
              <a:rect l="0" t="0" r="r" b="b"/>
              <a:pathLst>
                <a:path w="15" h="14">
                  <a:moveTo>
                    <a:pt x="9" y="0"/>
                  </a:moveTo>
                  <a:cubicBezTo>
                    <a:pt x="13" y="2"/>
                    <a:pt x="15" y="12"/>
                    <a:pt x="10" y="13"/>
                  </a:cubicBezTo>
                  <a:cubicBezTo>
                    <a:pt x="5" y="14"/>
                    <a:pt x="0" y="5"/>
                    <a:pt x="1" y="1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78" name="Freeform 1778"/>
            <p:cNvSpPr>
              <a:spLocks/>
            </p:cNvSpPr>
            <p:nvPr/>
          </p:nvSpPr>
          <p:spPr bwMode="auto">
            <a:xfrm>
              <a:off x="5183" y="1577"/>
              <a:ext cx="28" cy="2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8" y="12"/>
                </a:cxn>
                <a:cxn ang="0">
                  <a:pos x="0" y="3"/>
                </a:cxn>
              </a:cxnLst>
              <a:rect l="0" t="0" r="r" b="b"/>
              <a:pathLst>
                <a:path w="14" h="13">
                  <a:moveTo>
                    <a:pt x="5" y="0"/>
                  </a:moveTo>
                  <a:cubicBezTo>
                    <a:pt x="7" y="2"/>
                    <a:pt x="14" y="11"/>
                    <a:pt x="8" y="12"/>
                  </a:cubicBezTo>
                  <a:cubicBezTo>
                    <a:pt x="4" y="13"/>
                    <a:pt x="1" y="5"/>
                    <a:pt x="0" y="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79" name="Freeform 1779"/>
            <p:cNvSpPr>
              <a:spLocks/>
            </p:cNvSpPr>
            <p:nvPr/>
          </p:nvSpPr>
          <p:spPr bwMode="auto">
            <a:xfrm>
              <a:off x="5267" y="1639"/>
              <a:ext cx="71" cy="46"/>
            </a:xfrm>
            <a:custGeom>
              <a:avLst/>
              <a:gdLst/>
              <a:ahLst/>
              <a:cxnLst>
                <a:cxn ang="0">
                  <a:pos x="12" y="2"/>
                </a:cxn>
                <a:cxn ang="0">
                  <a:pos x="23" y="22"/>
                </a:cxn>
                <a:cxn ang="0">
                  <a:pos x="13" y="9"/>
                </a:cxn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36" h="22">
                  <a:moveTo>
                    <a:pt x="12" y="2"/>
                  </a:moveTo>
                  <a:cubicBezTo>
                    <a:pt x="14" y="3"/>
                    <a:pt x="36" y="19"/>
                    <a:pt x="23" y="22"/>
                  </a:cubicBezTo>
                  <a:cubicBezTo>
                    <a:pt x="20" y="17"/>
                    <a:pt x="18" y="13"/>
                    <a:pt x="13" y="9"/>
                  </a:cubicBezTo>
                  <a:cubicBezTo>
                    <a:pt x="9" y="7"/>
                    <a:pt x="4" y="5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80" name="Freeform 1780"/>
            <p:cNvSpPr>
              <a:spLocks/>
            </p:cNvSpPr>
            <p:nvPr/>
          </p:nvSpPr>
          <p:spPr bwMode="auto">
            <a:xfrm>
              <a:off x="5216" y="2501"/>
              <a:ext cx="50" cy="6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22" y="16"/>
                </a:cxn>
                <a:cxn ang="0">
                  <a:pos x="16" y="25"/>
                </a:cxn>
                <a:cxn ang="0">
                  <a:pos x="11" y="30"/>
                </a:cxn>
                <a:cxn ang="0">
                  <a:pos x="6" y="33"/>
                </a:cxn>
                <a:cxn ang="0">
                  <a:pos x="8" y="25"/>
                </a:cxn>
                <a:cxn ang="0">
                  <a:pos x="8" y="12"/>
                </a:cxn>
                <a:cxn ang="0">
                  <a:pos x="1" y="14"/>
                </a:cxn>
                <a:cxn ang="0">
                  <a:pos x="8" y="3"/>
                </a:cxn>
              </a:cxnLst>
              <a:rect l="0" t="0" r="r" b="b"/>
              <a:pathLst>
                <a:path w="25" h="33">
                  <a:moveTo>
                    <a:pt x="13" y="0"/>
                  </a:moveTo>
                  <a:cubicBezTo>
                    <a:pt x="17" y="3"/>
                    <a:pt x="25" y="11"/>
                    <a:pt x="22" y="16"/>
                  </a:cubicBezTo>
                  <a:cubicBezTo>
                    <a:pt x="21" y="19"/>
                    <a:pt x="18" y="23"/>
                    <a:pt x="16" y="25"/>
                  </a:cubicBezTo>
                  <a:cubicBezTo>
                    <a:pt x="14" y="27"/>
                    <a:pt x="13" y="28"/>
                    <a:pt x="11" y="30"/>
                  </a:cubicBezTo>
                  <a:cubicBezTo>
                    <a:pt x="10" y="31"/>
                    <a:pt x="8" y="33"/>
                    <a:pt x="6" y="33"/>
                  </a:cubicBezTo>
                  <a:cubicBezTo>
                    <a:pt x="3" y="32"/>
                    <a:pt x="7" y="27"/>
                    <a:pt x="8" y="25"/>
                  </a:cubicBezTo>
                  <a:cubicBezTo>
                    <a:pt x="8" y="22"/>
                    <a:pt x="9" y="15"/>
                    <a:pt x="8" y="12"/>
                  </a:cubicBezTo>
                  <a:cubicBezTo>
                    <a:pt x="5" y="9"/>
                    <a:pt x="3" y="12"/>
                    <a:pt x="1" y="14"/>
                  </a:cubicBezTo>
                  <a:cubicBezTo>
                    <a:pt x="0" y="12"/>
                    <a:pt x="5" y="4"/>
                    <a:pt x="8" y="3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81" name="Freeform 1781"/>
            <p:cNvSpPr>
              <a:spLocks/>
            </p:cNvSpPr>
            <p:nvPr/>
          </p:nvSpPr>
          <p:spPr bwMode="auto">
            <a:xfrm>
              <a:off x="5224" y="2465"/>
              <a:ext cx="14" cy="2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7" y="6"/>
                </a:cxn>
                <a:cxn ang="0">
                  <a:pos x="1" y="11"/>
                </a:cxn>
                <a:cxn ang="0">
                  <a:pos x="2" y="5"/>
                </a:cxn>
                <a:cxn ang="0">
                  <a:pos x="0" y="0"/>
                </a:cxn>
              </a:cxnLst>
              <a:rect l="0" t="0" r="r" b="b"/>
              <a:pathLst>
                <a:path w="7" h="11">
                  <a:moveTo>
                    <a:pt x="1" y="0"/>
                  </a:moveTo>
                  <a:cubicBezTo>
                    <a:pt x="3" y="0"/>
                    <a:pt x="7" y="3"/>
                    <a:pt x="7" y="6"/>
                  </a:cubicBezTo>
                  <a:cubicBezTo>
                    <a:pt x="7" y="7"/>
                    <a:pt x="2" y="11"/>
                    <a:pt x="1" y="11"/>
                  </a:cubicBezTo>
                  <a:cubicBezTo>
                    <a:pt x="1" y="9"/>
                    <a:pt x="2" y="7"/>
                    <a:pt x="2" y="5"/>
                  </a:cubicBezTo>
                  <a:cubicBezTo>
                    <a:pt x="2" y="3"/>
                    <a:pt x="0" y="2"/>
                    <a:pt x="0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82" name="Freeform 1782"/>
            <p:cNvSpPr>
              <a:spLocks/>
            </p:cNvSpPr>
            <p:nvPr/>
          </p:nvSpPr>
          <p:spPr bwMode="auto">
            <a:xfrm>
              <a:off x="5250" y="2469"/>
              <a:ext cx="23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4"/>
                </a:cxn>
                <a:cxn ang="0">
                  <a:pos x="3" y="9"/>
                </a:cxn>
                <a:cxn ang="0">
                  <a:pos x="3" y="13"/>
                </a:cxn>
                <a:cxn ang="0">
                  <a:pos x="10" y="14"/>
                </a:cxn>
                <a:cxn ang="0">
                  <a:pos x="7" y="0"/>
                </a:cxn>
              </a:cxnLst>
              <a:rect l="0" t="0" r="r" b="b"/>
              <a:pathLst>
                <a:path w="12" h="14">
                  <a:moveTo>
                    <a:pt x="6" y="0"/>
                  </a:moveTo>
                  <a:cubicBezTo>
                    <a:pt x="4" y="1"/>
                    <a:pt x="0" y="1"/>
                    <a:pt x="0" y="4"/>
                  </a:cubicBezTo>
                  <a:cubicBezTo>
                    <a:pt x="0" y="6"/>
                    <a:pt x="3" y="7"/>
                    <a:pt x="3" y="9"/>
                  </a:cubicBezTo>
                  <a:cubicBezTo>
                    <a:pt x="4" y="10"/>
                    <a:pt x="3" y="11"/>
                    <a:pt x="3" y="13"/>
                  </a:cubicBezTo>
                  <a:cubicBezTo>
                    <a:pt x="5" y="13"/>
                    <a:pt x="8" y="14"/>
                    <a:pt x="10" y="14"/>
                  </a:cubicBezTo>
                  <a:cubicBezTo>
                    <a:pt x="11" y="11"/>
                    <a:pt x="12" y="0"/>
                    <a:pt x="7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83" name="Freeform 1783"/>
            <p:cNvSpPr>
              <a:spLocks/>
            </p:cNvSpPr>
            <p:nvPr/>
          </p:nvSpPr>
          <p:spPr bwMode="auto">
            <a:xfrm>
              <a:off x="5173" y="2609"/>
              <a:ext cx="38" cy="63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8" y="5"/>
                </a:cxn>
                <a:cxn ang="0">
                  <a:pos x="13" y="17"/>
                </a:cxn>
                <a:cxn ang="0">
                  <a:pos x="2" y="26"/>
                </a:cxn>
                <a:cxn ang="0">
                  <a:pos x="1" y="22"/>
                </a:cxn>
                <a:cxn ang="0">
                  <a:pos x="2" y="17"/>
                </a:cxn>
                <a:cxn ang="0">
                  <a:pos x="10" y="2"/>
                </a:cxn>
              </a:cxnLst>
              <a:rect l="0" t="0" r="r" b="b"/>
              <a:pathLst>
                <a:path w="19" h="30">
                  <a:moveTo>
                    <a:pt x="12" y="0"/>
                  </a:moveTo>
                  <a:cubicBezTo>
                    <a:pt x="14" y="1"/>
                    <a:pt x="17" y="2"/>
                    <a:pt x="18" y="5"/>
                  </a:cubicBezTo>
                  <a:cubicBezTo>
                    <a:pt x="19" y="9"/>
                    <a:pt x="15" y="14"/>
                    <a:pt x="13" y="17"/>
                  </a:cubicBezTo>
                  <a:cubicBezTo>
                    <a:pt x="11" y="20"/>
                    <a:pt x="6" y="30"/>
                    <a:pt x="2" y="26"/>
                  </a:cubicBezTo>
                  <a:cubicBezTo>
                    <a:pt x="2" y="26"/>
                    <a:pt x="1" y="23"/>
                    <a:pt x="1" y="22"/>
                  </a:cubicBezTo>
                  <a:cubicBezTo>
                    <a:pt x="0" y="21"/>
                    <a:pt x="1" y="20"/>
                    <a:pt x="2" y="17"/>
                  </a:cubicBezTo>
                  <a:cubicBezTo>
                    <a:pt x="4" y="13"/>
                    <a:pt x="6" y="5"/>
                    <a:pt x="10" y="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84" name="Freeform 1784"/>
            <p:cNvSpPr>
              <a:spLocks/>
            </p:cNvSpPr>
            <p:nvPr/>
          </p:nvSpPr>
          <p:spPr bwMode="auto">
            <a:xfrm>
              <a:off x="5085" y="2708"/>
              <a:ext cx="45" cy="41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16" y="16"/>
                </a:cxn>
                <a:cxn ang="0">
                  <a:pos x="0" y="19"/>
                </a:cxn>
                <a:cxn ang="0">
                  <a:pos x="15" y="10"/>
                </a:cxn>
                <a:cxn ang="0">
                  <a:pos x="22" y="0"/>
                </a:cxn>
              </a:cxnLst>
              <a:rect l="0" t="0" r="r" b="b"/>
              <a:pathLst>
                <a:path w="23" h="20">
                  <a:moveTo>
                    <a:pt x="23" y="0"/>
                  </a:moveTo>
                  <a:cubicBezTo>
                    <a:pt x="23" y="6"/>
                    <a:pt x="20" y="13"/>
                    <a:pt x="16" y="16"/>
                  </a:cubicBezTo>
                  <a:cubicBezTo>
                    <a:pt x="13" y="18"/>
                    <a:pt x="4" y="20"/>
                    <a:pt x="0" y="19"/>
                  </a:cubicBezTo>
                  <a:cubicBezTo>
                    <a:pt x="5" y="16"/>
                    <a:pt x="10" y="14"/>
                    <a:pt x="15" y="10"/>
                  </a:cubicBezTo>
                  <a:cubicBezTo>
                    <a:pt x="18" y="8"/>
                    <a:pt x="19" y="3"/>
                    <a:pt x="22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85" name="Freeform 1785"/>
            <p:cNvSpPr>
              <a:spLocks/>
            </p:cNvSpPr>
            <p:nvPr/>
          </p:nvSpPr>
          <p:spPr bwMode="auto">
            <a:xfrm>
              <a:off x="5009" y="2751"/>
              <a:ext cx="45" cy="44"/>
            </a:xfrm>
            <a:custGeom>
              <a:avLst/>
              <a:gdLst/>
              <a:ahLst/>
              <a:cxnLst>
                <a:cxn ang="0">
                  <a:pos x="23" y="10"/>
                </a:cxn>
                <a:cxn ang="0">
                  <a:pos x="0" y="18"/>
                </a:cxn>
                <a:cxn ang="0">
                  <a:pos x="12" y="10"/>
                </a:cxn>
                <a:cxn ang="0">
                  <a:pos x="8" y="1"/>
                </a:cxn>
                <a:cxn ang="0">
                  <a:pos x="22" y="6"/>
                </a:cxn>
              </a:cxnLst>
              <a:rect l="0" t="0" r="r" b="b"/>
              <a:pathLst>
                <a:path w="23" h="21">
                  <a:moveTo>
                    <a:pt x="23" y="10"/>
                  </a:moveTo>
                  <a:cubicBezTo>
                    <a:pt x="16" y="13"/>
                    <a:pt x="8" y="21"/>
                    <a:pt x="0" y="18"/>
                  </a:cubicBezTo>
                  <a:cubicBezTo>
                    <a:pt x="3" y="17"/>
                    <a:pt x="11" y="14"/>
                    <a:pt x="12" y="10"/>
                  </a:cubicBezTo>
                  <a:cubicBezTo>
                    <a:pt x="13" y="7"/>
                    <a:pt x="9" y="4"/>
                    <a:pt x="8" y="1"/>
                  </a:cubicBezTo>
                  <a:cubicBezTo>
                    <a:pt x="11" y="0"/>
                    <a:pt x="19" y="4"/>
                    <a:pt x="22" y="6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86" name="Freeform 1786"/>
            <p:cNvSpPr>
              <a:spLocks/>
            </p:cNvSpPr>
            <p:nvPr/>
          </p:nvSpPr>
          <p:spPr bwMode="auto">
            <a:xfrm>
              <a:off x="4942" y="2777"/>
              <a:ext cx="41" cy="29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0" y="8"/>
                </a:cxn>
                <a:cxn ang="0">
                  <a:pos x="14" y="13"/>
                </a:cxn>
                <a:cxn ang="0">
                  <a:pos x="0" y="14"/>
                </a:cxn>
                <a:cxn ang="0">
                  <a:pos x="5" y="0"/>
                </a:cxn>
              </a:cxnLst>
              <a:rect l="0" t="0" r="r" b="b"/>
              <a:pathLst>
                <a:path w="21" h="14">
                  <a:moveTo>
                    <a:pt x="6" y="0"/>
                  </a:moveTo>
                  <a:cubicBezTo>
                    <a:pt x="10" y="1"/>
                    <a:pt x="18" y="4"/>
                    <a:pt x="20" y="8"/>
                  </a:cubicBezTo>
                  <a:cubicBezTo>
                    <a:pt x="21" y="12"/>
                    <a:pt x="17" y="13"/>
                    <a:pt x="14" y="13"/>
                  </a:cubicBezTo>
                  <a:cubicBezTo>
                    <a:pt x="9" y="13"/>
                    <a:pt x="4" y="14"/>
                    <a:pt x="0" y="14"/>
                  </a:cubicBezTo>
                  <a:cubicBezTo>
                    <a:pt x="6" y="11"/>
                    <a:pt x="9" y="6"/>
                    <a:pt x="5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87" name="Freeform 1787"/>
            <p:cNvSpPr>
              <a:spLocks/>
            </p:cNvSpPr>
            <p:nvPr/>
          </p:nvSpPr>
          <p:spPr bwMode="auto">
            <a:xfrm>
              <a:off x="5011" y="2802"/>
              <a:ext cx="29" cy="25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3"/>
                </a:cxn>
                <a:cxn ang="0">
                  <a:pos x="15" y="8"/>
                </a:cxn>
              </a:cxnLst>
              <a:rect l="0" t="0" r="r" b="b"/>
              <a:pathLst>
                <a:path w="15" h="12">
                  <a:moveTo>
                    <a:pt x="10" y="0"/>
                  </a:moveTo>
                  <a:cubicBezTo>
                    <a:pt x="7" y="0"/>
                    <a:pt x="2" y="1"/>
                    <a:pt x="0" y="3"/>
                  </a:cubicBezTo>
                  <a:cubicBezTo>
                    <a:pt x="2" y="6"/>
                    <a:pt x="13" y="12"/>
                    <a:pt x="15" y="8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88" name="Freeform 1788"/>
            <p:cNvSpPr>
              <a:spLocks/>
            </p:cNvSpPr>
            <p:nvPr/>
          </p:nvSpPr>
          <p:spPr bwMode="auto">
            <a:xfrm>
              <a:off x="4932" y="2823"/>
              <a:ext cx="30" cy="20"/>
            </a:xfrm>
            <a:custGeom>
              <a:avLst/>
              <a:gdLst/>
              <a:ahLst/>
              <a:cxnLst>
                <a:cxn ang="0">
                  <a:pos x="15" y="10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4" y="8"/>
                </a:cxn>
              </a:cxnLst>
              <a:rect l="0" t="0" r="r" b="b"/>
              <a:pathLst>
                <a:path w="15" h="10">
                  <a:moveTo>
                    <a:pt x="15" y="10"/>
                  </a:moveTo>
                  <a:cubicBezTo>
                    <a:pt x="9" y="9"/>
                    <a:pt x="3" y="4"/>
                    <a:pt x="0" y="0"/>
                  </a:cubicBezTo>
                  <a:cubicBezTo>
                    <a:pt x="5" y="2"/>
                    <a:pt x="9" y="1"/>
                    <a:pt x="14" y="0"/>
                  </a:cubicBezTo>
                  <a:cubicBezTo>
                    <a:pt x="9" y="1"/>
                    <a:pt x="10" y="6"/>
                    <a:pt x="14" y="8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89" name="Freeform 1789"/>
            <p:cNvSpPr>
              <a:spLocks/>
            </p:cNvSpPr>
            <p:nvPr/>
          </p:nvSpPr>
          <p:spPr bwMode="auto">
            <a:xfrm>
              <a:off x="5083" y="2758"/>
              <a:ext cx="45" cy="27"/>
            </a:xfrm>
            <a:custGeom>
              <a:avLst/>
              <a:gdLst/>
              <a:ahLst/>
              <a:cxnLst>
                <a:cxn ang="0">
                  <a:pos x="23" y="11"/>
                </a:cxn>
                <a:cxn ang="0">
                  <a:pos x="10" y="11"/>
                </a:cxn>
                <a:cxn ang="0">
                  <a:pos x="0" y="4"/>
                </a:cxn>
                <a:cxn ang="0">
                  <a:pos x="7" y="3"/>
                </a:cxn>
                <a:cxn ang="0">
                  <a:pos x="17" y="0"/>
                </a:cxn>
                <a:cxn ang="0">
                  <a:pos x="13" y="4"/>
                </a:cxn>
                <a:cxn ang="0">
                  <a:pos x="19" y="12"/>
                </a:cxn>
              </a:cxnLst>
              <a:rect l="0" t="0" r="r" b="b"/>
              <a:pathLst>
                <a:path w="23" h="13">
                  <a:moveTo>
                    <a:pt x="23" y="11"/>
                  </a:moveTo>
                  <a:cubicBezTo>
                    <a:pt x="19" y="13"/>
                    <a:pt x="14" y="12"/>
                    <a:pt x="10" y="11"/>
                  </a:cubicBezTo>
                  <a:cubicBezTo>
                    <a:pt x="7" y="10"/>
                    <a:pt x="0" y="8"/>
                    <a:pt x="0" y="4"/>
                  </a:cubicBezTo>
                  <a:cubicBezTo>
                    <a:pt x="1" y="1"/>
                    <a:pt x="5" y="3"/>
                    <a:pt x="7" y="3"/>
                  </a:cubicBezTo>
                  <a:cubicBezTo>
                    <a:pt x="12" y="4"/>
                    <a:pt x="14" y="2"/>
                    <a:pt x="17" y="0"/>
                  </a:cubicBezTo>
                  <a:cubicBezTo>
                    <a:pt x="16" y="1"/>
                    <a:pt x="13" y="2"/>
                    <a:pt x="13" y="4"/>
                  </a:cubicBezTo>
                  <a:cubicBezTo>
                    <a:pt x="11" y="8"/>
                    <a:pt x="16" y="10"/>
                    <a:pt x="19" y="12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90" name="Freeform 1790"/>
            <p:cNvSpPr>
              <a:spLocks/>
            </p:cNvSpPr>
            <p:nvPr/>
          </p:nvSpPr>
          <p:spPr bwMode="auto">
            <a:xfrm>
              <a:off x="5160" y="2678"/>
              <a:ext cx="62" cy="25"/>
            </a:xfrm>
            <a:custGeom>
              <a:avLst/>
              <a:gdLst/>
              <a:ahLst/>
              <a:cxnLst>
                <a:cxn ang="0">
                  <a:pos x="32" y="2"/>
                </a:cxn>
                <a:cxn ang="0">
                  <a:pos x="15" y="11"/>
                </a:cxn>
                <a:cxn ang="0">
                  <a:pos x="0" y="6"/>
                </a:cxn>
                <a:cxn ang="0">
                  <a:pos x="19" y="0"/>
                </a:cxn>
                <a:cxn ang="0">
                  <a:pos x="23" y="6"/>
                </a:cxn>
              </a:cxnLst>
              <a:rect l="0" t="0" r="r" b="b"/>
              <a:pathLst>
                <a:path w="32" h="12">
                  <a:moveTo>
                    <a:pt x="32" y="2"/>
                  </a:moveTo>
                  <a:cubicBezTo>
                    <a:pt x="27" y="7"/>
                    <a:pt x="22" y="11"/>
                    <a:pt x="15" y="11"/>
                  </a:cubicBezTo>
                  <a:cubicBezTo>
                    <a:pt x="10" y="12"/>
                    <a:pt x="3" y="11"/>
                    <a:pt x="0" y="6"/>
                  </a:cubicBezTo>
                  <a:cubicBezTo>
                    <a:pt x="8" y="8"/>
                    <a:pt x="13" y="3"/>
                    <a:pt x="19" y="0"/>
                  </a:cubicBezTo>
                  <a:cubicBezTo>
                    <a:pt x="15" y="4"/>
                    <a:pt x="19" y="7"/>
                    <a:pt x="23" y="6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91" name="Freeform 1791"/>
            <p:cNvSpPr>
              <a:spLocks/>
            </p:cNvSpPr>
            <p:nvPr/>
          </p:nvSpPr>
          <p:spPr bwMode="auto">
            <a:xfrm>
              <a:off x="5226" y="2501"/>
              <a:ext cx="30" cy="18"/>
            </a:xfrm>
            <a:custGeom>
              <a:avLst/>
              <a:gdLst/>
              <a:ahLst/>
              <a:cxnLst>
                <a:cxn ang="0">
                  <a:pos x="15" y="6"/>
                </a:cxn>
                <a:cxn ang="0">
                  <a:pos x="8" y="0"/>
                </a:cxn>
                <a:cxn ang="0">
                  <a:pos x="0" y="9"/>
                </a:cxn>
                <a:cxn ang="0">
                  <a:pos x="12" y="5"/>
                </a:cxn>
              </a:cxnLst>
              <a:rect l="0" t="0" r="r" b="b"/>
              <a:pathLst>
                <a:path w="15" h="9">
                  <a:moveTo>
                    <a:pt x="15" y="6"/>
                  </a:moveTo>
                  <a:cubicBezTo>
                    <a:pt x="13" y="3"/>
                    <a:pt x="12" y="0"/>
                    <a:pt x="8" y="0"/>
                  </a:cubicBezTo>
                  <a:cubicBezTo>
                    <a:pt x="5" y="1"/>
                    <a:pt x="1" y="6"/>
                    <a:pt x="0" y="9"/>
                  </a:cubicBezTo>
                  <a:cubicBezTo>
                    <a:pt x="4" y="8"/>
                    <a:pt x="8" y="1"/>
                    <a:pt x="12" y="5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92" name="Freeform 1792"/>
            <p:cNvSpPr>
              <a:spLocks/>
            </p:cNvSpPr>
            <p:nvPr/>
          </p:nvSpPr>
          <p:spPr bwMode="auto">
            <a:xfrm>
              <a:off x="5171" y="2620"/>
              <a:ext cx="22" cy="39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5" y="19"/>
                </a:cxn>
                <a:cxn ang="0">
                  <a:pos x="11" y="0"/>
                </a:cxn>
              </a:cxnLst>
              <a:rect l="0" t="0" r="r" b="b"/>
              <a:pathLst>
                <a:path w="11" h="19">
                  <a:moveTo>
                    <a:pt x="10" y="0"/>
                  </a:moveTo>
                  <a:cubicBezTo>
                    <a:pt x="7" y="3"/>
                    <a:pt x="0" y="17"/>
                    <a:pt x="5" y="19"/>
                  </a:cubicBezTo>
                  <a:cubicBezTo>
                    <a:pt x="5" y="13"/>
                    <a:pt x="9" y="7"/>
                    <a:pt x="11" y="0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93" name="Freeform 1793"/>
            <p:cNvSpPr>
              <a:spLocks/>
            </p:cNvSpPr>
            <p:nvPr/>
          </p:nvSpPr>
          <p:spPr bwMode="auto">
            <a:xfrm>
              <a:off x="5081" y="2762"/>
              <a:ext cx="28" cy="21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1" y="3"/>
                </a:cxn>
                <a:cxn ang="0">
                  <a:pos x="14" y="10"/>
                </a:cxn>
                <a:cxn ang="0">
                  <a:pos x="6" y="2"/>
                </a:cxn>
              </a:cxnLst>
              <a:rect l="0" t="0" r="r" b="b"/>
              <a:pathLst>
                <a:path w="14" h="10">
                  <a:moveTo>
                    <a:pt x="8" y="1"/>
                  </a:moveTo>
                  <a:cubicBezTo>
                    <a:pt x="5" y="1"/>
                    <a:pt x="1" y="0"/>
                    <a:pt x="1" y="3"/>
                  </a:cubicBezTo>
                  <a:cubicBezTo>
                    <a:pt x="0" y="6"/>
                    <a:pt x="12" y="9"/>
                    <a:pt x="14" y="10"/>
                  </a:cubicBezTo>
                  <a:cubicBezTo>
                    <a:pt x="12" y="8"/>
                    <a:pt x="7" y="5"/>
                    <a:pt x="6" y="2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94" name="Freeform 1794"/>
            <p:cNvSpPr>
              <a:spLocks/>
            </p:cNvSpPr>
            <p:nvPr/>
          </p:nvSpPr>
          <p:spPr bwMode="auto">
            <a:xfrm>
              <a:off x="5011" y="2804"/>
              <a:ext cx="19" cy="14"/>
            </a:xfrm>
            <a:custGeom>
              <a:avLst/>
              <a:gdLst/>
              <a:ahLst/>
              <a:cxnLst>
                <a:cxn ang="0">
                  <a:pos x="10" y="7"/>
                </a:cxn>
                <a:cxn ang="0">
                  <a:pos x="0" y="2"/>
                </a:cxn>
                <a:cxn ang="0">
                  <a:pos x="6" y="0"/>
                </a:cxn>
                <a:cxn ang="0">
                  <a:pos x="7" y="4"/>
                </a:cxn>
              </a:cxnLst>
              <a:rect l="0" t="0" r="r" b="b"/>
              <a:pathLst>
                <a:path w="10" h="7">
                  <a:moveTo>
                    <a:pt x="10" y="7"/>
                  </a:moveTo>
                  <a:cubicBezTo>
                    <a:pt x="6" y="7"/>
                    <a:pt x="1" y="6"/>
                    <a:pt x="0" y="2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5" y="1"/>
                    <a:pt x="5" y="3"/>
                    <a:pt x="7" y="4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95" name="Freeform 1795"/>
            <p:cNvSpPr>
              <a:spLocks/>
            </p:cNvSpPr>
            <p:nvPr/>
          </p:nvSpPr>
          <p:spPr bwMode="auto">
            <a:xfrm>
              <a:off x="4932" y="2823"/>
              <a:ext cx="16" cy="14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0" y="0"/>
                </a:cxn>
                <a:cxn ang="0">
                  <a:pos x="8" y="1"/>
                </a:cxn>
                <a:cxn ang="0">
                  <a:pos x="7" y="5"/>
                </a:cxn>
              </a:cxnLst>
              <a:rect l="0" t="0" r="r" b="b"/>
              <a:pathLst>
                <a:path w="8" h="7">
                  <a:moveTo>
                    <a:pt x="7" y="7"/>
                  </a:moveTo>
                  <a:cubicBezTo>
                    <a:pt x="4" y="5"/>
                    <a:pt x="1" y="3"/>
                    <a:pt x="0" y="0"/>
                  </a:cubicBezTo>
                  <a:cubicBezTo>
                    <a:pt x="2" y="1"/>
                    <a:pt x="5" y="1"/>
                    <a:pt x="8" y="1"/>
                  </a:cubicBezTo>
                  <a:cubicBezTo>
                    <a:pt x="6" y="1"/>
                    <a:pt x="6" y="3"/>
                    <a:pt x="7" y="5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96" name="Freeform 1796"/>
            <p:cNvSpPr>
              <a:spLocks/>
            </p:cNvSpPr>
            <p:nvPr/>
          </p:nvSpPr>
          <p:spPr bwMode="auto">
            <a:xfrm>
              <a:off x="5185" y="2501"/>
              <a:ext cx="26" cy="41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6" y="20"/>
                </a:cxn>
                <a:cxn ang="0">
                  <a:pos x="2" y="7"/>
                </a:cxn>
                <a:cxn ang="0">
                  <a:pos x="10" y="2"/>
                </a:cxn>
              </a:cxnLst>
              <a:rect l="0" t="0" r="r" b="b"/>
              <a:pathLst>
                <a:path w="13" h="20">
                  <a:moveTo>
                    <a:pt x="13" y="4"/>
                  </a:moveTo>
                  <a:cubicBezTo>
                    <a:pt x="11" y="9"/>
                    <a:pt x="9" y="16"/>
                    <a:pt x="6" y="20"/>
                  </a:cubicBezTo>
                  <a:cubicBezTo>
                    <a:pt x="0" y="18"/>
                    <a:pt x="2" y="12"/>
                    <a:pt x="2" y="7"/>
                  </a:cubicBezTo>
                  <a:cubicBezTo>
                    <a:pt x="2" y="0"/>
                    <a:pt x="5" y="2"/>
                    <a:pt x="10" y="2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97" name="Freeform 1797"/>
            <p:cNvSpPr>
              <a:spLocks/>
            </p:cNvSpPr>
            <p:nvPr/>
          </p:nvSpPr>
          <p:spPr bwMode="auto">
            <a:xfrm>
              <a:off x="5136" y="2611"/>
              <a:ext cx="37" cy="30"/>
            </a:xfrm>
            <a:custGeom>
              <a:avLst/>
              <a:gdLst/>
              <a:ahLst/>
              <a:cxnLst>
                <a:cxn ang="0">
                  <a:pos x="19" y="4"/>
                </a:cxn>
                <a:cxn ang="0">
                  <a:pos x="9" y="12"/>
                </a:cxn>
                <a:cxn ang="0">
                  <a:pos x="18" y="0"/>
                </a:cxn>
              </a:cxnLst>
              <a:rect l="0" t="0" r="r" b="b"/>
              <a:pathLst>
                <a:path w="19" h="14">
                  <a:moveTo>
                    <a:pt x="19" y="4"/>
                  </a:moveTo>
                  <a:cubicBezTo>
                    <a:pt x="17" y="7"/>
                    <a:pt x="12" y="14"/>
                    <a:pt x="9" y="12"/>
                  </a:cubicBezTo>
                  <a:cubicBezTo>
                    <a:pt x="0" y="8"/>
                    <a:pt x="15" y="1"/>
                    <a:pt x="18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98" name="Freeform 1798"/>
            <p:cNvSpPr>
              <a:spLocks/>
            </p:cNvSpPr>
            <p:nvPr/>
          </p:nvSpPr>
          <p:spPr bwMode="auto">
            <a:xfrm>
              <a:off x="5136" y="2728"/>
              <a:ext cx="16" cy="34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6" y="16"/>
                </a:cxn>
                <a:cxn ang="0">
                  <a:pos x="0" y="8"/>
                </a:cxn>
              </a:cxnLst>
              <a:rect l="0" t="0" r="r" b="b"/>
              <a:pathLst>
                <a:path w="8" h="16">
                  <a:moveTo>
                    <a:pt x="4" y="0"/>
                  </a:moveTo>
                  <a:cubicBezTo>
                    <a:pt x="7" y="3"/>
                    <a:pt x="8" y="13"/>
                    <a:pt x="6" y="16"/>
                  </a:cubicBezTo>
                  <a:cubicBezTo>
                    <a:pt x="2" y="15"/>
                    <a:pt x="3" y="10"/>
                    <a:pt x="0" y="8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2999" name="Freeform 1799"/>
            <p:cNvSpPr>
              <a:spLocks/>
            </p:cNvSpPr>
            <p:nvPr/>
          </p:nvSpPr>
          <p:spPr bwMode="auto">
            <a:xfrm>
              <a:off x="5046" y="2785"/>
              <a:ext cx="18" cy="21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" y="10"/>
                </a:cxn>
                <a:cxn ang="0">
                  <a:pos x="0" y="2"/>
                </a:cxn>
              </a:cxnLst>
              <a:rect l="0" t="0" r="r" b="b"/>
              <a:pathLst>
                <a:path w="9" h="10">
                  <a:moveTo>
                    <a:pt x="7" y="0"/>
                  </a:moveTo>
                  <a:cubicBezTo>
                    <a:pt x="9" y="4"/>
                    <a:pt x="6" y="9"/>
                    <a:pt x="1" y="10"/>
                  </a:cubicBezTo>
                  <a:cubicBezTo>
                    <a:pt x="3" y="7"/>
                    <a:pt x="4" y="4"/>
                    <a:pt x="0" y="2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00" name="Freeform 1800"/>
            <p:cNvSpPr>
              <a:spLocks/>
            </p:cNvSpPr>
            <p:nvPr/>
          </p:nvSpPr>
          <p:spPr bwMode="auto">
            <a:xfrm>
              <a:off x="4971" y="2812"/>
              <a:ext cx="14" cy="21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" y="10"/>
                </a:cxn>
                <a:cxn ang="0">
                  <a:pos x="0" y="3"/>
                </a:cxn>
              </a:cxnLst>
              <a:rect l="0" t="0" r="r" b="b"/>
              <a:pathLst>
                <a:path w="7" h="10">
                  <a:moveTo>
                    <a:pt x="6" y="0"/>
                  </a:moveTo>
                  <a:cubicBezTo>
                    <a:pt x="7" y="3"/>
                    <a:pt x="4" y="9"/>
                    <a:pt x="1" y="10"/>
                  </a:cubicBezTo>
                  <a:cubicBezTo>
                    <a:pt x="1" y="8"/>
                    <a:pt x="2" y="5"/>
                    <a:pt x="0" y="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01" name="Freeform 1801"/>
            <p:cNvSpPr>
              <a:spLocks/>
            </p:cNvSpPr>
            <p:nvPr/>
          </p:nvSpPr>
          <p:spPr bwMode="auto">
            <a:xfrm>
              <a:off x="5220" y="2628"/>
              <a:ext cx="22" cy="31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5" y="15"/>
                </a:cxn>
                <a:cxn ang="0">
                  <a:pos x="0" y="6"/>
                </a:cxn>
              </a:cxnLst>
              <a:rect l="0" t="0" r="r" b="b"/>
              <a:pathLst>
                <a:path w="11" h="15">
                  <a:moveTo>
                    <a:pt x="4" y="0"/>
                  </a:moveTo>
                  <a:cubicBezTo>
                    <a:pt x="6" y="3"/>
                    <a:pt x="11" y="14"/>
                    <a:pt x="5" y="15"/>
                  </a:cubicBezTo>
                  <a:cubicBezTo>
                    <a:pt x="5" y="12"/>
                    <a:pt x="2" y="6"/>
                    <a:pt x="0" y="6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02" name="Freeform 1802"/>
            <p:cNvSpPr>
              <a:spLocks/>
            </p:cNvSpPr>
            <p:nvPr/>
          </p:nvSpPr>
          <p:spPr bwMode="auto">
            <a:xfrm>
              <a:off x="5281" y="2473"/>
              <a:ext cx="18" cy="65"/>
            </a:xfrm>
            <a:custGeom>
              <a:avLst/>
              <a:gdLst/>
              <a:ahLst/>
              <a:cxnLst>
                <a:cxn ang="0">
                  <a:pos x="5" y="3"/>
                </a:cxn>
                <a:cxn ang="0">
                  <a:pos x="6" y="18"/>
                </a:cxn>
                <a:cxn ang="0">
                  <a:pos x="4" y="31"/>
                </a:cxn>
                <a:cxn ang="0">
                  <a:pos x="3" y="0"/>
                </a:cxn>
              </a:cxnLst>
              <a:rect l="0" t="0" r="r" b="b"/>
              <a:pathLst>
                <a:path w="9" h="31">
                  <a:moveTo>
                    <a:pt x="5" y="3"/>
                  </a:moveTo>
                  <a:cubicBezTo>
                    <a:pt x="9" y="7"/>
                    <a:pt x="7" y="13"/>
                    <a:pt x="6" y="18"/>
                  </a:cubicBezTo>
                  <a:cubicBezTo>
                    <a:pt x="6" y="22"/>
                    <a:pt x="6" y="28"/>
                    <a:pt x="4" y="31"/>
                  </a:cubicBezTo>
                  <a:cubicBezTo>
                    <a:pt x="0" y="21"/>
                    <a:pt x="8" y="9"/>
                    <a:pt x="3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03" name="Freeform 1803"/>
            <p:cNvSpPr>
              <a:spLocks/>
            </p:cNvSpPr>
            <p:nvPr/>
          </p:nvSpPr>
          <p:spPr bwMode="auto">
            <a:xfrm>
              <a:off x="4797" y="1303"/>
              <a:ext cx="116" cy="104"/>
            </a:xfrm>
            <a:custGeom>
              <a:avLst/>
              <a:gdLst/>
              <a:ahLst/>
              <a:cxnLst>
                <a:cxn ang="0">
                  <a:pos x="40" y="45"/>
                </a:cxn>
                <a:cxn ang="0">
                  <a:pos x="21" y="47"/>
                </a:cxn>
                <a:cxn ang="0">
                  <a:pos x="2" y="34"/>
                </a:cxn>
                <a:cxn ang="0">
                  <a:pos x="6" y="17"/>
                </a:cxn>
                <a:cxn ang="0">
                  <a:pos x="55" y="12"/>
                </a:cxn>
                <a:cxn ang="0">
                  <a:pos x="56" y="28"/>
                </a:cxn>
                <a:cxn ang="0">
                  <a:pos x="40" y="45"/>
                </a:cxn>
              </a:cxnLst>
              <a:rect l="0" t="0" r="r" b="b"/>
              <a:pathLst>
                <a:path w="59" h="50">
                  <a:moveTo>
                    <a:pt x="40" y="45"/>
                  </a:moveTo>
                  <a:cubicBezTo>
                    <a:pt x="36" y="49"/>
                    <a:pt x="26" y="50"/>
                    <a:pt x="21" y="47"/>
                  </a:cubicBezTo>
                  <a:cubicBezTo>
                    <a:pt x="13" y="42"/>
                    <a:pt x="3" y="36"/>
                    <a:pt x="2" y="34"/>
                  </a:cubicBezTo>
                  <a:cubicBezTo>
                    <a:pt x="0" y="30"/>
                    <a:pt x="2" y="21"/>
                    <a:pt x="6" y="17"/>
                  </a:cubicBezTo>
                  <a:cubicBezTo>
                    <a:pt x="10" y="14"/>
                    <a:pt x="41" y="0"/>
                    <a:pt x="55" y="12"/>
                  </a:cubicBezTo>
                  <a:cubicBezTo>
                    <a:pt x="59" y="15"/>
                    <a:pt x="58" y="26"/>
                    <a:pt x="56" y="28"/>
                  </a:cubicBezTo>
                  <a:cubicBezTo>
                    <a:pt x="53" y="33"/>
                    <a:pt x="46" y="39"/>
                    <a:pt x="40" y="45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04" name="Freeform 1804"/>
            <p:cNvSpPr>
              <a:spLocks/>
            </p:cNvSpPr>
            <p:nvPr/>
          </p:nvSpPr>
          <p:spPr bwMode="auto">
            <a:xfrm>
              <a:off x="4697" y="1359"/>
              <a:ext cx="100" cy="94"/>
            </a:xfrm>
            <a:custGeom>
              <a:avLst/>
              <a:gdLst/>
              <a:ahLst/>
              <a:cxnLst>
                <a:cxn ang="0">
                  <a:pos x="7" y="34"/>
                </a:cxn>
                <a:cxn ang="0">
                  <a:pos x="45" y="41"/>
                </a:cxn>
                <a:cxn ang="0">
                  <a:pos x="51" y="16"/>
                </a:cxn>
                <a:cxn ang="0">
                  <a:pos x="40" y="1"/>
                </a:cxn>
                <a:cxn ang="0">
                  <a:pos x="7" y="34"/>
                </a:cxn>
              </a:cxnLst>
              <a:rect l="0" t="0" r="r" b="b"/>
              <a:pathLst>
                <a:path w="51" h="45">
                  <a:moveTo>
                    <a:pt x="7" y="34"/>
                  </a:moveTo>
                  <a:cubicBezTo>
                    <a:pt x="10" y="41"/>
                    <a:pt x="39" y="45"/>
                    <a:pt x="45" y="41"/>
                  </a:cubicBezTo>
                  <a:cubicBezTo>
                    <a:pt x="50" y="36"/>
                    <a:pt x="51" y="23"/>
                    <a:pt x="51" y="16"/>
                  </a:cubicBezTo>
                  <a:cubicBezTo>
                    <a:pt x="51" y="8"/>
                    <a:pt x="49" y="3"/>
                    <a:pt x="40" y="1"/>
                  </a:cubicBezTo>
                  <a:cubicBezTo>
                    <a:pt x="29" y="0"/>
                    <a:pt x="0" y="11"/>
                    <a:pt x="7" y="34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05" name="Freeform 1805"/>
            <p:cNvSpPr>
              <a:spLocks/>
            </p:cNvSpPr>
            <p:nvPr/>
          </p:nvSpPr>
          <p:spPr bwMode="auto">
            <a:xfrm>
              <a:off x="4736" y="1393"/>
              <a:ext cx="41" cy="46"/>
            </a:xfrm>
            <a:custGeom>
              <a:avLst/>
              <a:gdLst/>
              <a:ahLst/>
              <a:cxnLst>
                <a:cxn ang="0">
                  <a:pos x="12" y="1"/>
                </a:cxn>
                <a:cxn ang="0">
                  <a:pos x="2" y="7"/>
                </a:cxn>
                <a:cxn ang="0">
                  <a:pos x="9" y="13"/>
                </a:cxn>
                <a:cxn ang="0">
                  <a:pos x="19" y="16"/>
                </a:cxn>
                <a:cxn ang="0">
                  <a:pos x="20" y="0"/>
                </a:cxn>
              </a:cxnLst>
              <a:rect l="0" t="0" r="r" b="b"/>
              <a:pathLst>
                <a:path w="21" h="22">
                  <a:moveTo>
                    <a:pt x="12" y="1"/>
                  </a:moveTo>
                  <a:cubicBezTo>
                    <a:pt x="9" y="3"/>
                    <a:pt x="3" y="3"/>
                    <a:pt x="2" y="7"/>
                  </a:cubicBezTo>
                  <a:cubicBezTo>
                    <a:pt x="0" y="13"/>
                    <a:pt x="5" y="12"/>
                    <a:pt x="9" y="13"/>
                  </a:cubicBezTo>
                  <a:cubicBezTo>
                    <a:pt x="12" y="15"/>
                    <a:pt x="16" y="22"/>
                    <a:pt x="19" y="16"/>
                  </a:cubicBezTo>
                  <a:cubicBezTo>
                    <a:pt x="20" y="13"/>
                    <a:pt x="21" y="4"/>
                    <a:pt x="20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06" name="Freeform 1806"/>
            <p:cNvSpPr>
              <a:spLocks/>
            </p:cNvSpPr>
            <p:nvPr/>
          </p:nvSpPr>
          <p:spPr bwMode="auto">
            <a:xfrm>
              <a:off x="4797" y="1303"/>
              <a:ext cx="116" cy="104"/>
            </a:xfrm>
            <a:custGeom>
              <a:avLst/>
              <a:gdLst/>
              <a:ahLst/>
              <a:cxnLst>
                <a:cxn ang="0">
                  <a:pos x="40" y="45"/>
                </a:cxn>
                <a:cxn ang="0">
                  <a:pos x="21" y="47"/>
                </a:cxn>
                <a:cxn ang="0">
                  <a:pos x="2" y="34"/>
                </a:cxn>
                <a:cxn ang="0">
                  <a:pos x="6" y="17"/>
                </a:cxn>
                <a:cxn ang="0">
                  <a:pos x="55" y="12"/>
                </a:cxn>
                <a:cxn ang="0">
                  <a:pos x="56" y="28"/>
                </a:cxn>
                <a:cxn ang="0">
                  <a:pos x="40" y="45"/>
                </a:cxn>
              </a:cxnLst>
              <a:rect l="0" t="0" r="r" b="b"/>
              <a:pathLst>
                <a:path w="59" h="50">
                  <a:moveTo>
                    <a:pt x="40" y="45"/>
                  </a:moveTo>
                  <a:cubicBezTo>
                    <a:pt x="36" y="49"/>
                    <a:pt x="26" y="50"/>
                    <a:pt x="21" y="47"/>
                  </a:cubicBezTo>
                  <a:cubicBezTo>
                    <a:pt x="13" y="42"/>
                    <a:pt x="3" y="36"/>
                    <a:pt x="2" y="34"/>
                  </a:cubicBezTo>
                  <a:cubicBezTo>
                    <a:pt x="0" y="30"/>
                    <a:pt x="2" y="21"/>
                    <a:pt x="6" y="17"/>
                  </a:cubicBezTo>
                  <a:cubicBezTo>
                    <a:pt x="10" y="14"/>
                    <a:pt x="41" y="0"/>
                    <a:pt x="55" y="12"/>
                  </a:cubicBezTo>
                  <a:cubicBezTo>
                    <a:pt x="59" y="15"/>
                    <a:pt x="58" y="26"/>
                    <a:pt x="56" y="28"/>
                  </a:cubicBezTo>
                  <a:cubicBezTo>
                    <a:pt x="53" y="33"/>
                    <a:pt x="46" y="39"/>
                    <a:pt x="40" y="45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07" name="Freeform 1807"/>
            <p:cNvSpPr>
              <a:spLocks/>
            </p:cNvSpPr>
            <p:nvPr/>
          </p:nvSpPr>
          <p:spPr bwMode="auto">
            <a:xfrm>
              <a:off x="4697" y="1359"/>
              <a:ext cx="100" cy="94"/>
            </a:xfrm>
            <a:custGeom>
              <a:avLst/>
              <a:gdLst/>
              <a:ahLst/>
              <a:cxnLst>
                <a:cxn ang="0">
                  <a:pos x="7" y="34"/>
                </a:cxn>
                <a:cxn ang="0">
                  <a:pos x="45" y="41"/>
                </a:cxn>
                <a:cxn ang="0">
                  <a:pos x="51" y="16"/>
                </a:cxn>
                <a:cxn ang="0">
                  <a:pos x="40" y="1"/>
                </a:cxn>
                <a:cxn ang="0">
                  <a:pos x="7" y="34"/>
                </a:cxn>
              </a:cxnLst>
              <a:rect l="0" t="0" r="r" b="b"/>
              <a:pathLst>
                <a:path w="51" h="45">
                  <a:moveTo>
                    <a:pt x="7" y="34"/>
                  </a:moveTo>
                  <a:cubicBezTo>
                    <a:pt x="10" y="41"/>
                    <a:pt x="39" y="45"/>
                    <a:pt x="45" y="41"/>
                  </a:cubicBezTo>
                  <a:cubicBezTo>
                    <a:pt x="50" y="36"/>
                    <a:pt x="51" y="23"/>
                    <a:pt x="51" y="16"/>
                  </a:cubicBezTo>
                  <a:cubicBezTo>
                    <a:pt x="51" y="8"/>
                    <a:pt x="49" y="3"/>
                    <a:pt x="40" y="1"/>
                  </a:cubicBezTo>
                  <a:cubicBezTo>
                    <a:pt x="29" y="0"/>
                    <a:pt x="0" y="11"/>
                    <a:pt x="7" y="34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08" name="Freeform 1808"/>
            <p:cNvSpPr>
              <a:spLocks/>
            </p:cNvSpPr>
            <p:nvPr/>
          </p:nvSpPr>
          <p:spPr bwMode="auto">
            <a:xfrm>
              <a:off x="4632" y="1424"/>
              <a:ext cx="116" cy="107"/>
            </a:xfrm>
            <a:custGeom>
              <a:avLst/>
              <a:gdLst/>
              <a:ahLst/>
              <a:cxnLst>
                <a:cxn ang="0">
                  <a:pos x="39" y="7"/>
                </a:cxn>
                <a:cxn ang="0">
                  <a:pos x="51" y="24"/>
                </a:cxn>
                <a:cxn ang="0">
                  <a:pos x="39" y="49"/>
                </a:cxn>
                <a:cxn ang="0">
                  <a:pos x="17" y="50"/>
                </a:cxn>
                <a:cxn ang="0">
                  <a:pos x="7" y="40"/>
                </a:cxn>
                <a:cxn ang="0">
                  <a:pos x="8" y="15"/>
                </a:cxn>
                <a:cxn ang="0">
                  <a:pos x="39" y="7"/>
                </a:cxn>
              </a:cxnLst>
              <a:rect l="0" t="0" r="r" b="b"/>
              <a:pathLst>
                <a:path w="59" h="51">
                  <a:moveTo>
                    <a:pt x="39" y="7"/>
                  </a:moveTo>
                  <a:cubicBezTo>
                    <a:pt x="45" y="14"/>
                    <a:pt x="49" y="19"/>
                    <a:pt x="51" y="24"/>
                  </a:cubicBezTo>
                  <a:cubicBezTo>
                    <a:pt x="59" y="39"/>
                    <a:pt x="47" y="47"/>
                    <a:pt x="39" y="49"/>
                  </a:cubicBezTo>
                  <a:cubicBezTo>
                    <a:pt x="33" y="50"/>
                    <a:pt x="22" y="51"/>
                    <a:pt x="17" y="50"/>
                  </a:cubicBezTo>
                  <a:cubicBezTo>
                    <a:pt x="12" y="48"/>
                    <a:pt x="11" y="48"/>
                    <a:pt x="7" y="40"/>
                  </a:cubicBezTo>
                  <a:cubicBezTo>
                    <a:pt x="4" y="32"/>
                    <a:pt x="0" y="24"/>
                    <a:pt x="8" y="15"/>
                  </a:cubicBezTo>
                  <a:cubicBezTo>
                    <a:pt x="12" y="10"/>
                    <a:pt x="30" y="0"/>
                    <a:pt x="39" y="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09" name="Freeform 1809"/>
            <p:cNvSpPr>
              <a:spLocks/>
            </p:cNvSpPr>
            <p:nvPr/>
          </p:nvSpPr>
          <p:spPr bwMode="auto">
            <a:xfrm>
              <a:off x="4522" y="2430"/>
              <a:ext cx="159" cy="175"/>
            </a:xfrm>
            <a:custGeom>
              <a:avLst/>
              <a:gdLst/>
              <a:ahLst/>
              <a:cxnLst>
                <a:cxn ang="0">
                  <a:pos x="61" y="73"/>
                </a:cxn>
                <a:cxn ang="0">
                  <a:pos x="29" y="82"/>
                </a:cxn>
                <a:cxn ang="0">
                  <a:pos x="7" y="59"/>
                </a:cxn>
                <a:cxn ang="0">
                  <a:pos x="4" y="24"/>
                </a:cxn>
                <a:cxn ang="0">
                  <a:pos x="20" y="7"/>
                </a:cxn>
                <a:cxn ang="0">
                  <a:pos x="61" y="10"/>
                </a:cxn>
                <a:cxn ang="0">
                  <a:pos x="77" y="52"/>
                </a:cxn>
                <a:cxn ang="0">
                  <a:pos x="61" y="73"/>
                </a:cxn>
              </a:cxnLst>
              <a:rect l="0" t="0" r="r" b="b"/>
              <a:pathLst>
                <a:path w="81" h="84">
                  <a:moveTo>
                    <a:pt x="61" y="73"/>
                  </a:moveTo>
                  <a:cubicBezTo>
                    <a:pt x="50" y="82"/>
                    <a:pt x="35" y="84"/>
                    <a:pt x="29" y="82"/>
                  </a:cubicBezTo>
                  <a:cubicBezTo>
                    <a:pt x="23" y="80"/>
                    <a:pt x="9" y="65"/>
                    <a:pt x="7" y="59"/>
                  </a:cubicBezTo>
                  <a:cubicBezTo>
                    <a:pt x="4" y="49"/>
                    <a:pt x="0" y="34"/>
                    <a:pt x="4" y="24"/>
                  </a:cubicBezTo>
                  <a:cubicBezTo>
                    <a:pt x="8" y="17"/>
                    <a:pt x="14" y="11"/>
                    <a:pt x="20" y="7"/>
                  </a:cubicBezTo>
                  <a:cubicBezTo>
                    <a:pt x="27" y="0"/>
                    <a:pt x="54" y="5"/>
                    <a:pt x="61" y="10"/>
                  </a:cubicBezTo>
                  <a:cubicBezTo>
                    <a:pt x="67" y="14"/>
                    <a:pt x="81" y="34"/>
                    <a:pt x="77" y="52"/>
                  </a:cubicBezTo>
                  <a:cubicBezTo>
                    <a:pt x="75" y="58"/>
                    <a:pt x="74" y="64"/>
                    <a:pt x="61" y="73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10" name="Freeform 1810"/>
            <p:cNvSpPr>
              <a:spLocks/>
            </p:cNvSpPr>
            <p:nvPr/>
          </p:nvSpPr>
          <p:spPr bwMode="auto">
            <a:xfrm>
              <a:off x="4671" y="2685"/>
              <a:ext cx="104" cy="115"/>
            </a:xfrm>
            <a:custGeom>
              <a:avLst/>
              <a:gdLst/>
              <a:ahLst/>
              <a:cxnLst>
                <a:cxn ang="0">
                  <a:pos x="2" y="39"/>
                </a:cxn>
                <a:cxn ang="0">
                  <a:pos x="11" y="6"/>
                </a:cxn>
                <a:cxn ang="0">
                  <a:pos x="40" y="5"/>
                </a:cxn>
                <a:cxn ang="0">
                  <a:pos x="47" y="40"/>
                </a:cxn>
                <a:cxn ang="0">
                  <a:pos x="17" y="52"/>
                </a:cxn>
                <a:cxn ang="0">
                  <a:pos x="2" y="39"/>
                </a:cxn>
              </a:cxnLst>
              <a:rect l="0" t="0" r="r" b="b"/>
              <a:pathLst>
                <a:path w="53" h="55">
                  <a:moveTo>
                    <a:pt x="2" y="39"/>
                  </a:moveTo>
                  <a:cubicBezTo>
                    <a:pt x="0" y="29"/>
                    <a:pt x="5" y="9"/>
                    <a:pt x="11" y="6"/>
                  </a:cubicBezTo>
                  <a:cubicBezTo>
                    <a:pt x="16" y="4"/>
                    <a:pt x="35" y="0"/>
                    <a:pt x="40" y="5"/>
                  </a:cubicBezTo>
                  <a:cubicBezTo>
                    <a:pt x="47" y="11"/>
                    <a:pt x="53" y="28"/>
                    <a:pt x="47" y="40"/>
                  </a:cubicBezTo>
                  <a:cubicBezTo>
                    <a:pt x="39" y="55"/>
                    <a:pt x="22" y="54"/>
                    <a:pt x="17" y="52"/>
                  </a:cubicBezTo>
                  <a:cubicBezTo>
                    <a:pt x="9" y="50"/>
                    <a:pt x="3" y="43"/>
                    <a:pt x="2" y="39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11" name="Freeform 1811"/>
            <p:cNvSpPr>
              <a:spLocks/>
            </p:cNvSpPr>
            <p:nvPr/>
          </p:nvSpPr>
          <p:spPr bwMode="auto">
            <a:xfrm>
              <a:off x="4754" y="2743"/>
              <a:ext cx="84" cy="90"/>
            </a:xfrm>
            <a:custGeom>
              <a:avLst/>
              <a:gdLst/>
              <a:ahLst/>
              <a:cxnLst>
                <a:cxn ang="0">
                  <a:pos x="40" y="9"/>
                </a:cxn>
                <a:cxn ang="0">
                  <a:pos x="42" y="33"/>
                </a:cxn>
                <a:cxn ang="0">
                  <a:pos x="17" y="39"/>
                </a:cxn>
                <a:cxn ang="0">
                  <a:pos x="4" y="14"/>
                </a:cxn>
                <a:cxn ang="0">
                  <a:pos x="26" y="0"/>
                </a:cxn>
                <a:cxn ang="0">
                  <a:pos x="40" y="9"/>
                </a:cxn>
              </a:cxnLst>
              <a:rect l="0" t="0" r="r" b="b"/>
              <a:pathLst>
                <a:path w="43" h="43">
                  <a:moveTo>
                    <a:pt x="40" y="9"/>
                  </a:moveTo>
                  <a:cubicBezTo>
                    <a:pt x="42" y="17"/>
                    <a:pt x="43" y="27"/>
                    <a:pt x="42" y="33"/>
                  </a:cubicBezTo>
                  <a:cubicBezTo>
                    <a:pt x="35" y="41"/>
                    <a:pt x="25" y="43"/>
                    <a:pt x="17" y="39"/>
                  </a:cubicBezTo>
                  <a:cubicBezTo>
                    <a:pt x="9" y="35"/>
                    <a:pt x="0" y="27"/>
                    <a:pt x="4" y="14"/>
                  </a:cubicBezTo>
                  <a:cubicBezTo>
                    <a:pt x="5" y="10"/>
                    <a:pt x="21" y="1"/>
                    <a:pt x="26" y="0"/>
                  </a:cubicBezTo>
                  <a:cubicBezTo>
                    <a:pt x="32" y="0"/>
                    <a:pt x="39" y="3"/>
                    <a:pt x="40" y="9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12" name="Freeform 1812"/>
            <p:cNvSpPr>
              <a:spLocks/>
            </p:cNvSpPr>
            <p:nvPr/>
          </p:nvSpPr>
          <p:spPr bwMode="auto">
            <a:xfrm>
              <a:off x="4834" y="2764"/>
              <a:ext cx="81" cy="94"/>
            </a:xfrm>
            <a:custGeom>
              <a:avLst/>
              <a:gdLst/>
              <a:ahLst/>
              <a:cxnLst>
                <a:cxn ang="0">
                  <a:pos x="16" y="42"/>
                </a:cxn>
                <a:cxn ang="0">
                  <a:pos x="3" y="19"/>
                </a:cxn>
                <a:cxn ang="0">
                  <a:pos x="26" y="2"/>
                </a:cxn>
                <a:cxn ang="0">
                  <a:pos x="41" y="24"/>
                </a:cxn>
                <a:cxn ang="0">
                  <a:pos x="16" y="42"/>
                </a:cxn>
              </a:cxnLst>
              <a:rect l="0" t="0" r="r" b="b"/>
              <a:pathLst>
                <a:path w="41" h="45">
                  <a:moveTo>
                    <a:pt x="16" y="42"/>
                  </a:moveTo>
                  <a:cubicBezTo>
                    <a:pt x="9" y="41"/>
                    <a:pt x="0" y="26"/>
                    <a:pt x="3" y="19"/>
                  </a:cubicBezTo>
                  <a:cubicBezTo>
                    <a:pt x="6" y="13"/>
                    <a:pt x="14" y="0"/>
                    <a:pt x="26" y="2"/>
                  </a:cubicBezTo>
                  <a:cubicBezTo>
                    <a:pt x="36" y="3"/>
                    <a:pt x="41" y="19"/>
                    <a:pt x="41" y="24"/>
                  </a:cubicBezTo>
                  <a:cubicBezTo>
                    <a:pt x="41" y="29"/>
                    <a:pt x="24" y="45"/>
                    <a:pt x="16" y="4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13" name="Freeform 1813"/>
            <p:cNvSpPr>
              <a:spLocks/>
            </p:cNvSpPr>
            <p:nvPr/>
          </p:nvSpPr>
          <p:spPr bwMode="auto">
            <a:xfrm>
              <a:off x="4581" y="2588"/>
              <a:ext cx="136" cy="126"/>
            </a:xfrm>
            <a:custGeom>
              <a:avLst/>
              <a:gdLst/>
              <a:ahLst/>
              <a:cxnLst>
                <a:cxn ang="0">
                  <a:pos x="30" y="58"/>
                </a:cxn>
                <a:cxn ang="0">
                  <a:pos x="4" y="36"/>
                </a:cxn>
                <a:cxn ang="0">
                  <a:pos x="18" y="7"/>
                </a:cxn>
                <a:cxn ang="0">
                  <a:pos x="47" y="1"/>
                </a:cxn>
                <a:cxn ang="0">
                  <a:pos x="68" y="28"/>
                </a:cxn>
                <a:cxn ang="0">
                  <a:pos x="53" y="54"/>
                </a:cxn>
                <a:cxn ang="0">
                  <a:pos x="30" y="58"/>
                </a:cxn>
              </a:cxnLst>
              <a:rect l="0" t="0" r="r" b="b"/>
              <a:pathLst>
                <a:path w="69" h="60">
                  <a:moveTo>
                    <a:pt x="30" y="58"/>
                  </a:moveTo>
                  <a:cubicBezTo>
                    <a:pt x="21" y="56"/>
                    <a:pt x="8" y="48"/>
                    <a:pt x="4" y="36"/>
                  </a:cubicBezTo>
                  <a:cubicBezTo>
                    <a:pt x="0" y="23"/>
                    <a:pt x="12" y="11"/>
                    <a:pt x="18" y="7"/>
                  </a:cubicBezTo>
                  <a:cubicBezTo>
                    <a:pt x="26" y="1"/>
                    <a:pt x="42" y="1"/>
                    <a:pt x="47" y="1"/>
                  </a:cubicBezTo>
                  <a:cubicBezTo>
                    <a:pt x="59" y="0"/>
                    <a:pt x="69" y="18"/>
                    <a:pt x="68" y="28"/>
                  </a:cubicBezTo>
                  <a:cubicBezTo>
                    <a:pt x="66" y="38"/>
                    <a:pt x="58" y="50"/>
                    <a:pt x="53" y="54"/>
                  </a:cubicBezTo>
                  <a:cubicBezTo>
                    <a:pt x="48" y="57"/>
                    <a:pt x="39" y="60"/>
                    <a:pt x="30" y="58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14" name="Freeform 1814"/>
            <p:cNvSpPr>
              <a:spLocks/>
            </p:cNvSpPr>
            <p:nvPr/>
          </p:nvSpPr>
          <p:spPr bwMode="auto">
            <a:xfrm>
              <a:off x="4811" y="1336"/>
              <a:ext cx="90" cy="34"/>
            </a:xfrm>
            <a:custGeom>
              <a:avLst/>
              <a:gdLst/>
              <a:ahLst/>
              <a:cxnLst>
                <a:cxn ang="0">
                  <a:pos x="46" y="4"/>
                </a:cxn>
                <a:cxn ang="0">
                  <a:pos x="0" y="16"/>
                </a:cxn>
              </a:cxnLst>
              <a:rect l="0" t="0" r="r" b="b"/>
              <a:pathLst>
                <a:path w="46" h="16">
                  <a:moveTo>
                    <a:pt x="46" y="4"/>
                  </a:moveTo>
                  <a:cubicBezTo>
                    <a:pt x="31" y="0"/>
                    <a:pt x="0" y="12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15" name="Freeform 1815"/>
            <p:cNvSpPr>
              <a:spLocks/>
            </p:cNvSpPr>
            <p:nvPr/>
          </p:nvSpPr>
          <p:spPr bwMode="auto">
            <a:xfrm>
              <a:off x="4724" y="1384"/>
              <a:ext cx="53" cy="42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1" y="20"/>
                </a:cxn>
              </a:cxnLst>
              <a:rect l="0" t="0" r="r" b="b"/>
              <a:pathLst>
                <a:path w="27" h="20">
                  <a:moveTo>
                    <a:pt x="27" y="0"/>
                  </a:moveTo>
                  <a:cubicBezTo>
                    <a:pt x="7" y="2"/>
                    <a:pt x="0" y="10"/>
                    <a:pt x="1" y="2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16" name="Freeform 1816"/>
            <p:cNvSpPr>
              <a:spLocks/>
            </p:cNvSpPr>
            <p:nvPr/>
          </p:nvSpPr>
          <p:spPr bwMode="auto">
            <a:xfrm>
              <a:off x="4652" y="1445"/>
              <a:ext cx="49" cy="56"/>
            </a:xfrm>
            <a:custGeom>
              <a:avLst/>
              <a:gdLst/>
              <a:ahLst/>
              <a:cxnLst>
                <a:cxn ang="0">
                  <a:pos x="25" y="1"/>
                </a:cxn>
                <a:cxn ang="0">
                  <a:pos x="5" y="8"/>
                </a:cxn>
                <a:cxn ang="0">
                  <a:pos x="1" y="27"/>
                </a:cxn>
              </a:cxnLst>
              <a:rect l="0" t="0" r="r" b="b"/>
              <a:pathLst>
                <a:path w="25" h="27">
                  <a:moveTo>
                    <a:pt x="25" y="1"/>
                  </a:moveTo>
                  <a:cubicBezTo>
                    <a:pt x="20" y="4"/>
                    <a:pt x="10" y="0"/>
                    <a:pt x="5" y="8"/>
                  </a:cubicBezTo>
                  <a:cubicBezTo>
                    <a:pt x="0" y="16"/>
                    <a:pt x="2" y="20"/>
                    <a:pt x="1" y="2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17" name="Freeform 1817"/>
            <p:cNvSpPr>
              <a:spLocks/>
            </p:cNvSpPr>
            <p:nvPr/>
          </p:nvSpPr>
          <p:spPr bwMode="auto">
            <a:xfrm>
              <a:off x="4640" y="1556"/>
              <a:ext cx="35" cy="69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4" y="24"/>
                </a:cxn>
                <a:cxn ang="0">
                  <a:pos x="0" y="33"/>
                </a:cxn>
              </a:cxnLst>
              <a:rect l="0" t="0" r="r" b="b"/>
              <a:pathLst>
                <a:path w="18" h="33">
                  <a:moveTo>
                    <a:pt x="11" y="0"/>
                  </a:moveTo>
                  <a:cubicBezTo>
                    <a:pt x="18" y="8"/>
                    <a:pt x="17" y="20"/>
                    <a:pt x="14" y="24"/>
                  </a:cubicBezTo>
                  <a:cubicBezTo>
                    <a:pt x="11" y="28"/>
                    <a:pt x="6" y="31"/>
                    <a:pt x="0" y="3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18" name="Freeform 1818"/>
            <p:cNvSpPr>
              <a:spLocks/>
            </p:cNvSpPr>
            <p:nvPr/>
          </p:nvSpPr>
          <p:spPr bwMode="auto">
            <a:xfrm>
              <a:off x="4579" y="1683"/>
              <a:ext cx="45" cy="78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37"/>
                </a:cxn>
              </a:cxnLst>
              <a:rect l="0" t="0" r="r" b="b"/>
              <a:pathLst>
                <a:path w="23" h="37">
                  <a:moveTo>
                    <a:pt x="15" y="0"/>
                  </a:moveTo>
                  <a:cubicBezTo>
                    <a:pt x="22" y="11"/>
                    <a:pt x="23" y="33"/>
                    <a:pt x="0" y="3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19" name="Freeform 1819"/>
            <p:cNvSpPr>
              <a:spLocks/>
            </p:cNvSpPr>
            <p:nvPr/>
          </p:nvSpPr>
          <p:spPr bwMode="auto">
            <a:xfrm>
              <a:off x="4617" y="1562"/>
              <a:ext cx="37" cy="48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5" y="10"/>
                </a:cxn>
                <a:cxn ang="0">
                  <a:pos x="6" y="23"/>
                </a:cxn>
              </a:cxnLst>
              <a:rect l="0" t="0" r="r" b="b"/>
              <a:pathLst>
                <a:path w="19" h="23">
                  <a:moveTo>
                    <a:pt x="19" y="3"/>
                  </a:moveTo>
                  <a:cubicBezTo>
                    <a:pt x="14" y="3"/>
                    <a:pt x="9" y="0"/>
                    <a:pt x="5" y="10"/>
                  </a:cubicBezTo>
                  <a:cubicBezTo>
                    <a:pt x="0" y="20"/>
                    <a:pt x="4" y="21"/>
                    <a:pt x="6" y="2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20" name="Freeform 1820"/>
            <p:cNvSpPr>
              <a:spLocks/>
            </p:cNvSpPr>
            <p:nvPr/>
          </p:nvSpPr>
          <p:spPr bwMode="auto">
            <a:xfrm>
              <a:off x="4618" y="1547"/>
              <a:ext cx="1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12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4" y="5"/>
                    <a:pt x="8" y="8"/>
                    <a:pt x="6" y="1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21" name="Freeform 1821"/>
            <p:cNvSpPr>
              <a:spLocks/>
            </p:cNvSpPr>
            <p:nvPr/>
          </p:nvSpPr>
          <p:spPr bwMode="auto">
            <a:xfrm>
              <a:off x="4597" y="1595"/>
              <a:ext cx="23" cy="7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3"/>
                </a:cxn>
              </a:cxnLst>
              <a:rect l="0" t="0" r="r" b="b"/>
              <a:pathLst>
                <a:path w="12" h="3">
                  <a:moveTo>
                    <a:pt x="12" y="0"/>
                  </a:moveTo>
                  <a:cubicBezTo>
                    <a:pt x="9" y="2"/>
                    <a:pt x="4" y="3"/>
                    <a:pt x="0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22" name="Freeform 1822"/>
            <p:cNvSpPr>
              <a:spLocks/>
            </p:cNvSpPr>
            <p:nvPr/>
          </p:nvSpPr>
          <p:spPr bwMode="auto">
            <a:xfrm>
              <a:off x="4562" y="1692"/>
              <a:ext cx="35" cy="46"/>
            </a:xfrm>
            <a:custGeom>
              <a:avLst/>
              <a:gdLst/>
              <a:ahLst/>
              <a:cxnLst>
                <a:cxn ang="0">
                  <a:pos x="18" y="2"/>
                </a:cxn>
                <a:cxn ang="0">
                  <a:pos x="3" y="8"/>
                </a:cxn>
                <a:cxn ang="0">
                  <a:pos x="5" y="22"/>
                </a:cxn>
              </a:cxnLst>
              <a:rect l="0" t="0" r="r" b="b"/>
              <a:pathLst>
                <a:path w="18" h="22">
                  <a:moveTo>
                    <a:pt x="18" y="2"/>
                  </a:moveTo>
                  <a:cubicBezTo>
                    <a:pt x="11" y="2"/>
                    <a:pt x="6" y="0"/>
                    <a:pt x="3" y="8"/>
                  </a:cubicBezTo>
                  <a:cubicBezTo>
                    <a:pt x="0" y="17"/>
                    <a:pt x="1" y="19"/>
                    <a:pt x="5" y="2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23" name="Freeform 1823"/>
            <p:cNvSpPr>
              <a:spLocks/>
            </p:cNvSpPr>
            <p:nvPr/>
          </p:nvSpPr>
          <p:spPr bwMode="auto">
            <a:xfrm>
              <a:off x="4540" y="1677"/>
              <a:ext cx="33" cy="6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4" y="15"/>
                </a:cxn>
                <a:cxn ang="0">
                  <a:pos x="0" y="29"/>
                </a:cxn>
              </a:cxnLst>
              <a:rect l="0" t="0" r="r" b="b"/>
              <a:pathLst>
                <a:path w="17" h="29">
                  <a:moveTo>
                    <a:pt x="10" y="0"/>
                  </a:moveTo>
                  <a:cubicBezTo>
                    <a:pt x="14" y="3"/>
                    <a:pt x="17" y="7"/>
                    <a:pt x="14" y="15"/>
                  </a:cubicBezTo>
                  <a:cubicBezTo>
                    <a:pt x="10" y="26"/>
                    <a:pt x="4" y="29"/>
                    <a:pt x="0" y="2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24" name="Freeform 1824"/>
            <p:cNvSpPr>
              <a:spLocks/>
            </p:cNvSpPr>
            <p:nvPr/>
          </p:nvSpPr>
          <p:spPr bwMode="auto">
            <a:xfrm>
              <a:off x="4581" y="1526"/>
              <a:ext cx="37" cy="69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0" y="33"/>
                </a:cxn>
              </a:cxnLst>
              <a:rect l="0" t="0" r="r" b="b"/>
              <a:pathLst>
                <a:path w="19" h="33">
                  <a:moveTo>
                    <a:pt x="19" y="0"/>
                  </a:moveTo>
                  <a:cubicBezTo>
                    <a:pt x="9" y="8"/>
                    <a:pt x="0" y="7"/>
                    <a:pt x="0" y="3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25" name="Freeform 1825"/>
            <p:cNvSpPr>
              <a:spLocks/>
            </p:cNvSpPr>
            <p:nvPr/>
          </p:nvSpPr>
          <p:spPr bwMode="auto">
            <a:xfrm>
              <a:off x="4513" y="1656"/>
              <a:ext cx="43" cy="82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6" y="39"/>
                </a:cxn>
              </a:cxnLst>
              <a:rect l="0" t="0" r="r" b="b"/>
              <a:pathLst>
                <a:path w="22" h="39">
                  <a:moveTo>
                    <a:pt x="22" y="0"/>
                  </a:moveTo>
                  <a:cubicBezTo>
                    <a:pt x="13" y="5"/>
                    <a:pt x="0" y="12"/>
                    <a:pt x="6" y="3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26" name="Freeform 1826"/>
            <p:cNvSpPr>
              <a:spLocks/>
            </p:cNvSpPr>
            <p:nvPr/>
          </p:nvSpPr>
          <p:spPr bwMode="auto">
            <a:xfrm>
              <a:off x="4620" y="2549"/>
              <a:ext cx="24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" y="0"/>
                </a:cxn>
                <a:cxn ang="0">
                  <a:pos x="12" y="2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0" y="3"/>
                    <a:pt x="2" y="0"/>
                    <a:pt x="4" y="0"/>
                  </a:cubicBezTo>
                  <a:cubicBezTo>
                    <a:pt x="6" y="0"/>
                    <a:pt x="12" y="2"/>
                    <a:pt x="12" y="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27" name="Freeform 1827"/>
            <p:cNvSpPr>
              <a:spLocks/>
            </p:cNvSpPr>
            <p:nvPr/>
          </p:nvSpPr>
          <p:spPr bwMode="auto">
            <a:xfrm>
              <a:off x="4579" y="2461"/>
              <a:ext cx="47" cy="88"/>
            </a:xfrm>
            <a:custGeom>
              <a:avLst/>
              <a:gdLst/>
              <a:ahLst/>
              <a:cxnLst>
                <a:cxn ang="0">
                  <a:pos x="24" y="42"/>
                </a:cxn>
                <a:cxn ang="0">
                  <a:pos x="16" y="21"/>
                </a:cxn>
                <a:cxn ang="0">
                  <a:pos x="5" y="6"/>
                </a:cxn>
                <a:cxn ang="0">
                  <a:pos x="11" y="0"/>
                </a:cxn>
              </a:cxnLst>
              <a:rect l="0" t="0" r="r" b="b"/>
              <a:pathLst>
                <a:path w="24" h="42">
                  <a:moveTo>
                    <a:pt x="24" y="42"/>
                  </a:moveTo>
                  <a:cubicBezTo>
                    <a:pt x="24" y="42"/>
                    <a:pt x="18" y="26"/>
                    <a:pt x="16" y="21"/>
                  </a:cubicBezTo>
                  <a:cubicBezTo>
                    <a:pt x="13" y="17"/>
                    <a:pt x="0" y="11"/>
                    <a:pt x="5" y="6"/>
                  </a:cubicBezTo>
                  <a:cubicBezTo>
                    <a:pt x="10" y="2"/>
                    <a:pt x="11" y="0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28" name="Line 1828"/>
            <p:cNvSpPr>
              <a:spLocks noChangeShapeType="1"/>
            </p:cNvSpPr>
            <p:nvPr/>
          </p:nvSpPr>
          <p:spPr bwMode="auto">
            <a:xfrm flipH="1" flipV="1">
              <a:off x="4581" y="2467"/>
              <a:ext cx="8" cy="6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29" name="Freeform 1829"/>
            <p:cNvSpPr>
              <a:spLocks/>
            </p:cNvSpPr>
            <p:nvPr/>
          </p:nvSpPr>
          <p:spPr bwMode="auto">
            <a:xfrm>
              <a:off x="4573" y="2490"/>
              <a:ext cx="20" cy="23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0" y="1"/>
                </a:cxn>
              </a:cxnLst>
              <a:rect l="0" t="0" r="r" b="b"/>
              <a:pathLst>
                <a:path w="10" h="11">
                  <a:moveTo>
                    <a:pt x="0" y="11"/>
                  </a:moveTo>
                  <a:cubicBezTo>
                    <a:pt x="1" y="6"/>
                    <a:pt x="5" y="0"/>
                    <a:pt x="10" y="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30" name="Freeform 1830"/>
            <p:cNvSpPr>
              <a:spLocks/>
            </p:cNvSpPr>
            <p:nvPr/>
          </p:nvSpPr>
          <p:spPr bwMode="auto">
            <a:xfrm>
              <a:off x="4603" y="2490"/>
              <a:ext cx="33" cy="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0"/>
                </a:cxn>
              </a:cxnLst>
              <a:rect l="0" t="0" r="r" b="b"/>
              <a:pathLst>
                <a:path w="17" h="4">
                  <a:moveTo>
                    <a:pt x="0" y="4"/>
                  </a:moveTo>
                  <a:cubicBezTo>
                    <a:pt x="0" y="4"/>
                    <a:pt x="17" y="3"/>
                    <a:pt x="16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31" name="Freeform 1831"/>
            <p:cNvSpPr>
              <a:spLocks/>
            </p:cNvSpPr>
            <p:nvPr/>
          </p:nvSpPr>
          <p:spPr bwMode="auto">
            <a:xfrm>
              <a:off x="4609" y="2599"/>
              <a:ext cx="64" cy="88"/>
            </a:xfrm>
            <a:custGeom>
              <a:avLst/>
              <a:gdLst/>
              <a:ahLst/>
              <a:cxnLst>
                <a:cxn ang="0">
                  <a:pos x="33" y="42"/>
                </a:cxn>
                <a:cxn ang="0">
                  <a:pos x="12" y="30"/>
                </a:cxn>
                <a:cxn ang="0">
                  <a:pos x="3" y="7"/>
                </a:cxn>
                <a:cxn ang="0">
                  <a:pos x="10" y="0"/>
                </a:cxn>
              </a:cxnLst>
              <a:rect l="0" t="0" r="r" b="b"/>
              <a:pathLst>
                <a:path w="33" h="42">
                  <a:moveTo>
                    <a:pt x="33" y="42"/>
                  </a:moveTo>
                  <a:cubicBezTo>
                    <a:pt x="23" y="40"/>
                    <a:pt x="15" y="38"/>
                    <a:pt x="12" y="30"/>
                  </a:cubicBezTo>
                  <a:cubicBezTo>
                    <a:pt x="8" y="23"/>
                    <a:pt x="0" y="15"/>
                    <a:pt x="3" y="7"/>
                  </a:cubicBezTo>
                  <a:cubicBezTo>
                    <a:pt x="6" y="3"/>
                    <a:pt x="10" y="0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32" name="Freeform 1832"/>
            <p:cNvSpPr>
              <a:spLocks/>
            </p:cNvSpPr>
            <p:nvPr/>
          </p:nvSpPr>
          <p:spPr bwMode="auto">
            <a:xfrm>
              <a:off x="4695" y="2710"/>
              <a:ext cx="55" cy="48"/>
            </a:xfrm>
            <a:custGeom>
              <a:avLst/>
              <a:gdLst/>
              <a:ahLst/>
              <a:cxnLst>
                <a:cxn ang="0">
                  <a:pos x="28" y="23"/>
                </a:cxn>
                <a:cxn ang="0">
                  <a:pos x="0" y="0"/>
                </a:cxn>
              </a:cxnLst>
              <a:rect l="0" t="0" r="r" b="b"/>
              <a:pathLst>
                <a:path w="28" h="23">
                  <a:moveTo>
                    <a:pt x="28" y="23"/>
                  </a:moveTo>
                  <a:cubicBezTo>
                    <a:pt x="11" y="21"/>
                    <a:pt x="5" y="18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33" name="Freeform 1833"/>
            <p:cNvSpPr>
              <a:spLocks/>
            </p:cNvSpPr>
            <p:nvPr/>
          </p:nvSpPr>
          <p:spPr bwMode="auto">
            <a:xfrm>
              <a:off x="4711" y="2705"/>
              <a:ext cx="45" cy="40"/>
            </a:xfrm>
            <a:custGeom>
              <a:avLst/>
              <a:gdLst/>
              <a:ahLst/>
              <a:cxnLst>
                <a:cxn ang="0">
                  <a:pos x="23" y="19"/>
                </a:cxn>
                <a:cxn ang="0">
                  <a:pos x="0" y="0"/>
                </a:cxn>
              </a:cxnLst>
              <a:rect l="0" t="0" r="r" b="b"/>
              <a:pathLst>
                <a:path w="23" h="19">
                  <a:moveTo>
                    <a:pt x="23" y="19"/>
                  </a:moveTo>
                  <a:cubicBezTo>
                    <a:pt x="15" y="16"/>
                    <a:pt x="3" y="9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34" name="Freeform 1834"/>
            <p:cNvSpPr>
              <a:spLocks/>
            </p:cNvSpPr>
            <p:nvPr/>
          </p:nvSpPr>
          <p:spPr bwMode="auto">
            <a:xfrm>
              <a:off x="4779" y="2779"/>
              <a:ext cx="45" cy="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" y="10"/>
                </a:cxn>
              </a:cxnLst>
              <a:rect l="0" t="0" r="r" b="b"/>
              <a:pathLst>
                <a:path w="23" h="10">
                  <a:moveTo>
                    <a:pt x="0" y="0"/>
                  </a:moveTo>
                  <a:cubicBezTo>
                    <a:pt x="4" y="4"/>
                    <a:pt x="21" y="10"/>
                    <a:pt x="23" y="1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35" name="Freeform 1835"/>
            <p:cNvSpPr>
              <a:spLocks/>
            </p:cNvSpPr>
            <p:nvPr/>
          </p:nvSpPr>
          <p:spPr bwMode="auto">
            <a:xfrm>
              <a:off x="4850" y="2806"/>
              <a:ext cx="59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4"/>
                </a:cxn>
              </a:cxnLst>
              <a:rect l="0" t="0" r="r" b="b"/>
              <a:pathLst>
                <a:path w="30" h="6">
                  <a:moveTo>
                    <a:pt x="0" y="0"/>
                  </a:moveTo>
                  <a:cubicBezTo>
                    <a:pt x="5" y="2"/>
                    <a:pt x="25" y="6"/>
                    <a:pt x="30" y="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36" name="Freeform 1836"/>
            <p:cNvSpPr>
              <a:spLocks/>
            </p:cNvSpPr>
            <p:nvPr/>
          </p:nvSpPr>
          <p:spPr bwMode="auto">
            <a:xfrm>
              <a:off x="4854" y="2793"/>
              <a:ext cx="51" cy="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6" y="2"/>
                </a:cxn>
              </a:cxnLst>
              <a:rect l="0" t="0" r="r" b="b"/>
              <a:pathLst>
                <a:path w="26" h="2">
                  <a:moveTo>
                    <a:pt x="0" y="2"/>
                  </a:moveTo>
                  <a:cubicBezTo>
                    <a:pt x="9" y="2"/>
                    <a:pt x="22" y="0"/>
                    <a:pt x="26" y="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37" name="Freeform 1837"/>
            <p:cNvSpPr>
              <a:spLocks/>
            </p:cNvSpPr>
            <p:nvPr/>
          </p:nvSpPr>
          <p:spPr bwMode="auto">
            <a:xfrm>
              <a:off x="4783" y="2766"/>
              <a:ext cx="6" cy="6"/>
            </a:xfrm>
            <a:custGeom>
              <a:avLst/>
              <a:gdLst/>
              <a:ahLst/>
              <a:cxnLst>
                <a:cxn ang="0">
                  <a:pos x="3" y="3"/>
                </a:cxn>
                <a:cxn ang="0">
                  <a:pos x="0" y="0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0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38" name="Freeform 1838"/>
            <p:cNvSpPr>
              <a:spLocks/>
            </p:cNvSpPr>
            <p:nvPr/>
          </p:nvSpPr>
          <p:spPr bwMode="auto">
            <a:xfrm>
              <a:off x="4797" y="2774"/>
              <a:ext cx="20" cy="11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0" y="0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cubicBezTo>
                    <a:pt x="7" y="3"/>
                    <a:pt x="3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39" name="Freeform 1839"/>
            <p:cNvSpPr>
              <a:spLocks/>
            </p:cNvSpPr>
            <p:nvPr/>
          </p:nvSpPr>
          <p:spPr bwMode="auto">
            <a:xfrm>
              <a:off x="4495" y="1616"/>
              <a:ext cx="141" cy="182"/>
            </a:xfrm>
            <a:custGeom>
              <a:avLst/>
              <a:gdLst/>
              <a:ahLst/>
              <a:cxnLst>
                <a:cxn ang="0">
                  <a:pos x="27" y="6"/>
                </a:cxn>
                <a:cxn ang="0">
                  <a:pos x="2" y="36"/>
                </a:cxn>
                <a:cxn ang="0">
                  <a:pos x="3" y="67"/>
                </a:cxn>
                <a:cxn ang="0">
                  <a:pos x="27" y="79"/>
                </a:cxn>
                <a:cxn ang="0">
                  <a:pos x="59" y="74"/>
                </a:cxn>
                <a:cxn ang="0">
                  <a:pos x="71" y="47"/>
                </a:cxn>
                <a:cxn ang="0">
                  <a:pos x="63" y="21"/>
                </a:cxn>
                <a:cxn ang="0">
                  <a:pos x="27" y="6"/>
                </a:cxn>
              </a:cxnLst>
              <a:rect l="0" t="0" r="r" b="b"/>
              <a:pathLst>
                <a:path w="72" h="87">
                  <a:moveTo>
                    <a:pt x="27" y="6"/>
                  </a:moveTo>
                  <a:cubicBezTo>
                    <a:pt x="16" y="12"/>
                    <a:pt x="2" y="17"/>
                    <a:pt x="2" y="36"/>
                  </a:cubicBezTo>
                  <a:cubicBezTo>
                    <a:pt x="2" y="55"/>
                    <a:pt x="0" y="60"/>
                    <a:pt x="3" y="67"/>
                  </a:cubicBezTo>
                  <a:cubicBezTo>
                    <a:pt x="6" y="75"/>
                    <a:pt x="13" y="70"/>
                    <a:pt x="27" y="79"/>
                  </a:cubicBezTo>
                  <a:cubicBezTo>
                    <a:pt x="42" y="87"/>
                    <a:pt x="52" y="81"/>
                    <a:pt x="59" y="74"/>
                  </a:cubicBezTo>
                  <a:cubicBezTo>
                    <a:pt x="63" y="71"/>
                    <a:pt x="69" y="58"/>
                    <a:pt x="71" y="47"/>
                  </a:cubicBezTo>
                  <a:cubicBezTo>
                    <a:pt x="72" y="36"/>
                    <a:pt x="68" y="26"/>
                    <a:pt x="63" y="21"/>
                  </a:cubicBezTo>
                  <a:cubicBezTo>
                    <a:pt x="53" y="11"/>
                    <a:pt x="44" y="0"/>
                    <a:pt x="27" y="6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40" name="Freeform 1840"/>
            <p:cNvSpPr>
              <a:spLocks/>
            </p:cNvSpPr>
            <p:nvPr/>
          </p:nvSpPr>
          <p:spPr bwMode="auto">
            <a:xfrm>
              <a:off x="4558" y="1510"/>
              <a:ext cx="143" cy="129"/>
            </a:xfrm>
            <a:custGeom>
              <a:avLst/>
              <a:gdLst/>
              <a:ahLst/>
              <a:cxnLst>
                <a:cxn ang="0">
                  <a:pos x="8" y="14"/>
                </a:cxn>
                <a:cxn ang="0">
                  <a:pos x="8" y="51"/>
                </a:cxn>
                <a:cxn ang="0">
                  <a:pos x="37" y="60"/>
                </a:cxn>
                <a:cxn ang="0">
                  <a:pos x="66" y="48"/>
                </a:cxn>
                <a:cxn ang="0">
                  <a:pos x="46" y="4"/>
                </a:cxn>
                <a:cxn ang="0">
                  <a:pos x="8" y="14"/>
                </a:cxn>
              </a:cxnLst>
              <a:rect l="0" t="0" r="r" b="b"/>
              <a:pathLst>
                <a:path w="73" h="62">
                  <a:moveTo>
                    <a:pt x="8" y="14"/>
                  </a:moveTo>
                  <a:cubicBezTo>
                    <a:pt x="0" y="27"/>
                    <a:pt x="2" y="45"/>
                    <a:pt x="8" y="51"/>
                  </a:cubicBezTo>
                  <a:cubicBezTo>
                    <a:pt x="16" y="59"/>
                    <a:pt x="24" y="58"/>
                    <a:pt x="37" y="60"/>
                  </a:cubicBezTo>
                  <a:cubicBezTo>
                    <a:pt x="49" y="62"/>
                    <a:pt x="58" y="62"/>
                    <a:pt x="66" y="48"/>
                  </a:cubicBezTo>
                  <a:cubicBezTo>
                    <a:pt x="73" y="35"/>
                    <a:pt x="51" y="8"/>
                    <a:pt x="46" y="4"/>
                  </a:cubicBezTo>
                  <a:cubicBezTo>
                    <a:pt x="41" y="0"/>
                    <a:pt x="16" y="2"/>
                    <a:pt x="8" y="14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41" name="Freeform 1841"/>
            <p:cNvSpPr>
              <a:spLocks/>
            </p:cNvSpPr>
            <p:nvPr/>
          </p:nvSpPr>
          <p:spPr bwMode="auto">
            <a:xfrm>
              <a:off x="4748" y="1409"/>
              <a:ext cx="33" cy="34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4" y="13"/>
                </a:cxn>
                <a:cxn ang="0">
                  <a:pos x="17" y="0"/>
                </a:cxn>
              </a:cxnLst>
              <a:rect l="0" t="0" r="r" b="b"/>
              <a:pathLst>
                <a:path w="17" h="16">
                  <a:moveTo>
                    <a:pt x="0" y="9"/>
                  </a:moveTo>
                  <a:cubicBezTo>
                    <a:pt x="3" y="11"/>
                    <a:pt x="11" y="16"/>
                    <a:pt x="14" y="13"/>
                  </a:cubicBezTo>
                  <a:cubicBezTo>
                    <a:pt x="17" y="11"/>
                    <a:pt x="17" y="3"/>
                    <a:pt x="17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42" name="Freeform 1842"/>
            <p:cNvSpPr>
              <a:spLocks/>
            </p:cNvSpPr>
            <p:nvPr/>
          </p:nvSpPr>
          <p:spPr bwMode="auto">
            <a:xfrm>
              <a:off x="4685" y="1478"/>
              <a:ext cx="32" cy="30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13" y="11"/>
                </a:cxn>
                <a:cxn ang="0">
                  <a:pos x="13" y="0"/>
                </a:cxn>
              </a:cxnLst>
              <a:rect l="0" t="0" r="r" b="b"/>
              <a:pathLst>
                <a:path w="16" h="14">
                  <a:moveTo>
                    <a:pt x="0" y="12"/>
                  </a:moveTo>
                  <a:cubicBezTo>
                    <a:pt x="5" y="12"/>
                    <a:pt x="9" y="14"/>
                    <a:pt x="13" y="11"/>
                  </a:cubicBezTo>
                  <a:cubicBezTo>
                    <a:pt x="16" y="7"/>
                    <a:pt x="14" y="4"/>
                    <a:pt x="13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43" name="Freeform 1843"/>
            <p:cNvSpPr>
              <a:spLocks/>
            </p:cNvSpPr>
            <p:nvPr/>
          </p:nvSpPr>
          <p:spPr bwMode="auto">
            <a:xfrm>
              <a:off x="4644" y="2614"/>
              <a:ext cx="41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15"/>
                </a:cxn>
                <a:cxn ang="0">
                  <a:pos x="21" y="18"/>
                </a:cxn>
              </a:cxnLst>
              <a:rect l="0" t="0" r="r" b="b"/>
              <a:pathLst>
                <a:path w="21" h="20">
                  <a:moveTo>
                    <a:pt x="0" y="0"/>
                  </a:moveTo>
                  <a:cubicBezTo>
                    <a:pt x="6" y="4"/>
                    <a:pt x="6" y="12"/>
                    <a:pt x="12" y="15"/>
                  </a:cubicBezTo>
                  <a:cubicBezTo>
                    <a:pt x="14" y="17"/>
                    <a:pt x="18" y="20"/>
                    <a:pt x="21" y="1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44" name="Freeform 1844"/>
            <p:cNvSpPr>
              <a:spLocks/>
            </p:cNvSpPr>
            <p:nvPr/>
          </p:nvSpPr>
          <p:spPr bwMode="auto">
            <a:xfrm>
              <a:off x="4664" y="2643"/>
              <a:ext cx="4" cy="2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10"/>
                </a:cxn>
              </a:cxnLst>
              <a:rect l="0" t="0" r="r" b="b"/>
              <a:pathLst>
                <a:path w="2" h="10">
                  <a:moveTo>
                    <a:pt x="1" y="0"/>
                  </a:moveTo>
                  <a:cubicBezTo>
                    <a:pt x="1" y="4"/>
                    <a:pt x="2" y="7"/>
                    <a:pt x="0" y="1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45" name="Freeform 1845"/>
            <p:cNvSpPr>
              <a:spLocks/>
            </p:cNvSpPr>
            <p:nvPr/>
          </p:nvSpPr>
          <p:spPr bwMode="auto">
            <a:xfrm>
              <a:off x="4552" y="2494"/>
              <a:ext cx="51" cy="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22"/>
                </a:cxn>
                <a:cxn ang="0">
                  <a:pos x="26" y="42"/>
                </a:cxn>
              </a:cxnLst>
              <a:rect l="0" t="0" r="r" b="b"/>
              <a:pathLst>
                <a:path w="26" h="42">
                  <a:moveTo>
                    <a:pt x="0" y="0"/>
                  </a:moveTo>
                  <a:cubicBezTo>
                    <a:pt x="2" y="7"/>
                    <a:pt x="1" y="15"/>
                    <a:pt x="5" y="22"/>
                  </a:cubicBezTo>
                  <a:cubicBezTo>
                    <a:pt x="10" y="32"/>
                    <a:pt x="17" y="37"/>
                    <a:pt x="26" y="4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46" name="Freeform 1846"/>
            <p:cNvSpPr>
              <a:spLocks/>
            </p:cNvSpPr>
            <p:nvPr/>
          </p:nvSpPr>
          <p:spPr bwMode="auto">
            <a:xfrm>
              <a:off x="4636" y="2465"/>
              <a:ext cx="24" cy="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31"/>
                </a:cxn>
              </a:cxnLst>
              <a:rect l="0" t="0" r="r" b="b"/>
              <a:pathLst>
                <a:path w="12" h="31">
                  <a:moveTo>
                    <a:pt x="0" y="0"/>
                  </a:moveTo>
                  <a:cubicBezTo>
                    <a:pt x="8" y="8"/>
                    <a:pt x="12" y="20"/>
                    <a:pt x="11" y="3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47" name="Freeform 1847"/>
            <p:cNvSpPr>
              <a:spLocks/>
            </p:cNvSpPr>
            <p:nvPr/>
          </p:nvSpPr>
          <p:spPr bwMode="auto">
            <a:xfrm>
              <a:off x="4822" y="1357"/>
              <a:ext cx="73" cy="36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1" y="7"/>
                </a:cxn>
                <a:cxn ang="0">
                  <a:pos x="15" y="17"/>
                </a:cxn>
                <a:cxn ang="0">
                  <a:pos x="30" y="6"/>
                </a:cxn>
                <a:cxn ang="0">
                  <a:pos x="25" y="0"/>
                </a:cxn>
              </a:cxnLst>
              <a:rect l="0" t="0" r="r" b="b"/>
              <a:pathLst>
                <a:path w="37" h="17">
                  <a:moveTo>
                    <a:pt x="18" y="0"/>
                  </a:moveTo>
                  <a:cubicBezTo>
                    <a:pt x="14" y="1"/>
                    <a:pt x="1" y="2"/>
                    <a:pt x="1" y="7"/>
                  </a:cubicBezTo>
                  <a:cubicBezTo>
                    <a:pt x="0" y="10"/>
                    <a:pt x="11" y="17"/>
                    <a:pt x="15" y="17"/>
                  </a:cubicBezTo>
                  <a:cubicBezTo>
                    <a:pt x="20" y="16"/>
                    <a:pt x="26" y="9"/>
                    <a:pt x="30" y="6"/>
                  </a:cubicBezTo>
                  <a:cubicBezTo>
                    <a:pt x="37" y="0"/>
                    <a:pt x="30" y="2"/>
                    <a:pt x="25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48" name="Freeform 1848"/>
            <p:cNvSpPr>
              <a:spLocks/>
            </p:cNvSpPr>
            <p:nvPr/>
          </p:nvSpPr>
          <p:spPr bwMode="auto">
            <a:xfrm>
              <a:off x="4752" y="1411"/>
              <a:ext cx="21" cy="21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1" y="0"/>
                </a:cxn>
                <a:cxn ang="0">
                  <a:pos x="4" y="5"/>
                </a:cxn>
              </a:cxnLst>
              <a:rect l="0" t="0" r="r" b="b"/>
              <a:pathLst>
                <a:path w="11" h="10">
                  <a:moveTo>
                    <a:pt x="0" y="3"/>
                  </a:moveTo>
                  <a:cubicBezTo>
                    <a:pt x="6" y="9"/>
                    <a:pt x="11" y="10"/>
                    <a:pt x="11" y="0"/>
                  </a:cubicBezTo>
                  <a:cubicBezTo>
                    <a:pt x="10" y="4"/>
                    <a:pt x="7" y="6"/>
                    <a:pt x="4" y="5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49" name="Freeform 1849"/>
            <p:cNvSpPr>
              <a:spLocks/>
            </p:cNvSpPr>
            <p:nvPr/>
          </p:nvSpPr>
          <p:spPr bwMode="auto">
            <a:xfrm>
              <a:off x="4834" y="1374"/>
              <a:ext cx="39" cy="1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9" y="9"/>
                </a:cxn>
                <a:cxn ang="0">
                  <a:pos x="20" y="0"/>
                </a:cxn>
                <a:cxn ang="0">
                  <a:pos x="3" y="5"/>
                </a:cxn>
              </a:cxnLst>
              <a:rect l="0" t="0" r="r" b="b"/>
              <a:pathLst>
                <a:path w="20" h="9">
                  <a:moveTo>
                    <a:pt x="0" y="5"/>
                  </a:moveTo>
                  <a:cubicBezTo>
                    <a:pt x="3" y="6"/>
                    <a:pt x="5" y="9"/>
                    <a:pt x="9" y="9"/>
                  </a:cubicBezTo>
                  <a:cubicBezTo>
                    <a:pt x="13" y="9"/>
                    <a:pt x="18" y="4"/>
                    <a:pt x="20" y="0"/>
                  </a:cubicBezTo>
                  <a:cubicBezTo>
                    <a:pt x="18" y="4"/>
                    <a:pt x="6" y="8"/>
                    <a:pt x="3" y="5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50" name="Freeform 1850"/>
            <p:cNvSpPr>
              <a:spLocks/>
            </p:cNvSpPr>
            <p:nvPr/>
          </p:nvSpPr>
          <p:spPr bwMode="auto">
            <a:xfrm>
              <a:off x="4591" y="1689"/>
              <a:ext cx="4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6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2"/>
                    <a:pt x="1" y="4"/>
                    <a:pt x="2" y="6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51" name="Freeform 1851"/>
            <p:cNvSpPr>
              <a:spLocks/>
            </p:cNvSpPr>
            <p:nvPr/>
          </p:nvSpPr>
          <p:spPr bwMode="auto">
            <a:xfrm>
              <a:off x="4605" y="1687"/>
              <a:ext cx="17" cy="1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" y="5"/>
                </a:cxn>
                <a:cxn ang="0">
                  <a:pos x="9" y="5"/>
                </a:cxn>
              </a:cxnLst>
              <a:rect l="0" t="0" r="r" b="b"/>
              <a:pathLst>
                <a:path w="9" h="9">
                  <a:moveTo>
                    <a:pt x="7" y="0"/>
                  </a:moveTo>
                  <a:cubicBezTo>
                    <a:pt x="5" y="1"/>
                    <a:pt x="0" y="2"/>
                    <a:pt x="1" y="5"/>
                  </a:cubicBezTo>
                  <a:cubicBezTo>
                    <a:pt x="1" y="9"/>
                    <a:pt x="7" y="8"/>
                    <a:pt x="9" y="5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52" name="Freeform 1852"/>
            <p:cNvSpPr>
              <a:spLocks/>
            </p:cNvSpPr>
            <p:nvPr/>
          </p:nvSpPr>
          <p:spPr bwMode="auto">
            <a:xfrm>
              <a:off x="4585" y="1752"/>
              <a:ext cx="4" cy="17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0" y="0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cubicBezTo>
                    <a:pt x="2" y="5"/>
                    <a:pt x="0" y="3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53" name="Freeform 1853"/>
            <p:cNvSpPr>
              <a:spLocks/>
            </p:cNvSpPr>
            <p:nvPr/>
          </p:nvSpPr>
          <p:spPr bwMode="auto">
            <a:xfrm>
              <a:off x="4511" y="1715"/>
              <a:ext cx="17" cy="18"/>
            </a:xfrm>
            <a:custGeom>
              <a:avLst/>
              <a:gdLst/>
              <a:ahLst/>
              <a:cxnLst>
                <a:cxn ang="0">
                  <a:pos x="9" y="7"/>
                </a:cxn>
                <a:cxn ang="0">
                  <a:pos x="1" y="5"/>
                </a:cxn>
                <a:cxn ang="0">
                  <a:pos x="7" y="0"/>
                </a:cxn>
              </a:cxnLst>
              <a:rect l="0" t="0" r="r" b="b"/>
              <a:pathLst>
                <a:path w="9" h="9">
                  <a:moveTo>
                    <a:pt x="9" y="7"/>
                  </a:moveTo>
                  <a:cubicBezTo>
                    <a:pt x="6" y="7"/>
                    <a:pt x="2" y="9"/>
                    <a:pt x="1" y="5"/>
                  </a:cubicBezTo>
                  <a:cubicBezTo>
                    <a:pt x="0" y="1"/>
                    <a:pt x="5" y="1"/>
                    <a:pt x="7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54" name="Freeform 1854"/>
            <p:cNvSpPr>
              <a:spLocks/>
            </p:cNvSpPr>
            <p:nvPr/>
          </p:nvSpPr>
          <p:spPr bwMode="auto">
            <a:xfrm>
              <a:off x="4562" y="1675"/>
              <a:ext cx="4" cy="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55" name="Freeform 1855"/>
            <p:cNvSpPr>
              <a:spLocks/>
            </p:cNvSpPr>
            <p:nvPr/>
          </p:nvSpPr>
          <p:spPr bwMode="auto">
            <a:xfrm>
              <a:off x="4550" y="1654"/>
              <a:ext cx="4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5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2"/>
                    <a:pt x="1" y="4"/>
                    <a:pt x="2" y="5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56" name="Freeform 1856"/>
            <p:cNvSpPr>
              <a:spLocks/>
            </p:cNvSpPr>
            <p:nvPr/>
          </p:nvSpPr>
          <p:spPr bwMode="auto">
            <a:xfrm>
              <a:off x="4620" y="1547"/>
              <a:ext cx="4" cy="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57" name="Freeform 1857"/>
            <p:cNvSpPr>
              <a:spLocks/>
            </p:cNvSpPr>
            <p:nvPr/>
          </p:nvSpPr>
          <p:spPr bwMode="auto">
            <a:xfrm>
              <a:off x="4611" y="1526"/>
              <a:ext cx="6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6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58" name="Freeform 1858"/>
            <p:cNvSpPr>
              <a:spLocks/>
            </p:cNvSpPr>
            <p:nvPr/>
          </p:nvSpPr>
          <p:spPr bwMode="auto">
            <a:xfrm>
              <a:off x="4577" y="1587"/>
              <a:ext cx="8" cy="2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1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59" name="Freeform 1859"/>
            <p:cNvSpPr>
              <a:spLocks/>
            </p:cNvSpPr>
            <p:nvPr/>
          </p:nvSpPr>
          <p:spPr bwMode="auto">
            <a:xfrm>
              <a:off x="4603" y="1597"/>
              <a:ext cx="4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2"/>
                    <a:pt x="1" y="3"/>
                    <a:pt x="2" y="5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60" name="Freeform 1860"/>
            <p:cNvSpPr>
              <a:spLocks/>
            </p:cNvSpPr>
            <p:nvPr/>
          </p:nvSpPr>
          <p:spPr bwMode="auto">
            <a:xfrm>
              <a:off x="4620" y="1600"/>
              <a:ext cx="10" cy="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5" y="0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4"/>
                    <a:pt x="3" y="2"/>
                    <a:pt x="5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61" name="Freeform 1861"/>
            <p:cNvSpPr>
              <a:spLocks/>
            </p:cNvSpPr>
            <p:nvPr/>
          </p:nvSpPr>
          <p:spPr bwMode="auto">
            <a:xfrm>
              <a:off x="4646" y="1614"/>
              <a:ext cx="2" cy="11"/>
            </a:xfrm>
            <a:custGeom>
              <a:avLst/>
              <a:gdLst/>
              <a:ahLst/>
              <a:cxnLst>
                <a:cxn ang="0">
                  <a:pos x="1" y="5"/>
                </a:cxn>
                <a:cxn ang="0">
                  <a:pos x="0" y="0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3"/>
                    <a:pt x="1" y="1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62" name="Freeform 1862"/>
            <p:cNvSpPr>
              <a:spLocks/>
            </p:cNvSpPr>
            <p:nvPr/>
          </p:nvSpPr>
          <p:spPr bwMode="auto">
            <a:xfrm>
              <a:off x="4648" y="1564"/>
              <a:ext cx="2" cy="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4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63" name="Freeform 1863"/>
            <p:cNvSpPr>
              <a:spLocks/>
            </p:cNvSpPr>
            <p:nvPr/>
          </p:nvSpPr>
          <p:spPr bwMode="auto">
            <a:xfrm>
              <a:off x="4660" y="1560"/>
              <a:ext cx="8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4" y="0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3" y="0"/>
                    <a:pt x="4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64" name="Freeform 1864"/>
            <p:cNvSpPr>
              <a:spLocks/>
            </p:cNvSpPr>
            <p:nvPr/>
          </p:nvSpPr>
          <p:spPr bwMode="auto">
            <a:xfrm>
              <a:off x="4650" y="1491"/>
              <a:ext cx="8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2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3" y="2"/>
                    <a:pt x="4" y="2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65" name="Freeform 1865"/>
            <p:cNvSpPr>
              <a:spLocks/>
            </p:cNvSpPr>
            <p:nvPr/>
          </p:nvSpPr>
          <p:spPr bwMode="auto">
            <a:xfrm>
              <a:off x="4693" y="1501"/>
              <a:ext cx="2" cy="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66" name="Freeform 1866"/>
            <p:cNvSpPr>
              <a:spLocks/>
            </p:cNvSpPr>
            <p:nvPr/>
          </p:nvSpPr>
          <p:spPr bwMode="auto">
            <a:xfrm>
              <a:off x="4709" y="1489"/>
              <a:ext cx="1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67" name="Freeform 1867"/>
            <p:cNvSpPr>
              <a:spLocks/>
            </p:cNvSpPr>
            <p:nvPr/>
          </p:nvSpPr>
          <p:spPr bwMode="auto">
            <a:xfrm>
              <a:off x="4695" y="1445"/>
              <a:ext cx="2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5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4"/>
                    <a:pt x="1" y="5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68" name="Freeform 1868"/>
            <p:cNvSpPr>
              <a:spLocks/>
            </p:cNvSpPr>
            <p:nvPr/>
          </p:nvSpPr>
          <p:spPr bwMode="auto">
            <a:xfrm>
              <a:off x="4724" y="1418"/>
              <a:ext cx="8" cy="4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0" y="0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69" name="Freeform 1869"/>
            <p:cNvSpPr>
              <a:spLocks/>
            </p:cNvSpPr>
            <p:nvPr/>
          </p:nvSpPr>
          <p:spPr bwMode="auto">
            <a:xfrm>
              <a:off x="4760" y="1374"/>
              <a:ext cx="15" cy="19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2" y="9"/>
                </a:cxn>
              </a:cxnLst>
              <a:rect l="0" t="0" r="r" b="b"/>
              <a:pathLst>
                <a:path w="8" h="9">
                  <a:moveTo>
                    <a:pt x="8" y="8"/>
                  </a:moveTo>
                  <a:cubicBezTo>
                    <a:pt x="8" y="0"/>
                    <a:pt x="0" y="1"/>
                    <a:pt x="2" y="9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70" name="Freeform 1870"/>
            <p:cNvSpPr>
              <a:spLocks/>
            </p:cNvSpPr>
            <p:nvPr/>
          </p:nvSpPr>
          <p:spPr bwMode="auto">
            <a:xfrm>
              <a:off x="4779" y="1416"/>
              <a:ext cx="4" cy="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0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1"/>
                    <a:pt x="2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71" name="Freeform 1871"/>
            <p:cNvSpPr>
              <a:spLocks/>
            </p:cNvSpPr>
            <p:nvPr/>
          </p:nvSpPr>
          <p:spPr bwMode="auto">
            <a:xfrm>
              <a:off x="4811" y="1349"/>
              <a:ext cx="21" cy="18"/>
            </a:xfrm>
            <a:custGeom>
              <a:avLst/>
              <a:gdLst/>
              <a:ahLst/>
              <a:cxnLst>
                <a:cxn ang="0">
                  <a:pos x="5" y="9"/>
                </a:cxn>
                <a:cxn ang="0">
                  <a:pos x="11" y="5"/>
                </a:cxn>
              </a:cxnLst>
              <a:rect l="0" t="0" r="r" b="b"/>
              <a:pathLst>
                <a:path w="11" h="9">
                  <a:moveTo>
                    <a:pt x="5" y="9"/>
                  </a:moveTo>
                  <a:cubicBezTo>
                    <a:pt x="0" y="0"/>
                    <a:pt x="10" y="1"/>
                    <a:pt x="11" y="5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72" name="Freeform 1872"/>
            <p:cNvSpPr>
              <a:spLocks/>
            </p:cNvSpPr>
            <p:nvPr/>
          </p:nvSpPr>
          <p:spPr bwMode="auto">
            <a:xfrm>
              <a:off x="4891" y="1340"/>
              <a:ext cx="2" cy="13"/>
            </a:xfrm>
            <a:custGeom>
              <a:avLst/>
              <a:gdLst/>
              <a:ahLst/>
              <a:cxnLst>
                <a:cxn ang="0">
                  <a:pos x="1" y="6"/>
                </a:cxn>
                <a:cxn ang="0">
                  <a:pos x="1" y="0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0" y="4"/>
                    <a:pt x="0" y="2"/>
                    <a:pt x="1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73" name="Freeform 1873"/>
            <p:cNvSpPr>
              <a:spLocks/>
            </p:cNvSpPr>
            <p:nvPr/>
          </p:nvSpPr>
          <p:spPr bwMode="auto">
            <a:xfrm>
              <a:off x="4636" y="2465"/>
              <a:ext cx="8" cy="11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1"/>
                    <a:pt x="1" y="3"/>
                    <a:pt x="0" y="5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74" name="Freeform 1874"/>
            <p:cNvSpPr>
              <a:spLocks/>
            </p:cNvSpPr>
            <p:nvPr/>
          </p:nvSpPr>
          <p:spPr bwMode="auto">
            <a:xfrm>
              <a:off x="4613" y="2476"/>
              <a:ext cx="17" cy="25"/>
            </a:xfrm>
            <a:custGeom>
              <a:avLst/>
              <a:gdLst/>
              <a:ahLst/>
              <a:cxnLst>
                <a:cxn ang="0">
                  <a:pos x="9" y="11"/>
                </a:cxn>
                <a:cxn ang="0">
                  <a:pos x="4" y="12"/>
                </a:cxn>
              </a:cxnLst>
              <a:rect l="0" t="0" r="r" b="b"/>
              <a:pathLst>
                <a:path w="9" h="12">
                  <a:moveTo>
                    <a:pt x="9" y="11"/>
                  </a:moveTo>
                  <a:cubicBezTo>
                    <a:pt x="9" y="0"/>
                    <a:pt x="0" y="8"/>
                    <a:pt x="4" y="12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75" name="Freeform 1875"/>
            <p:cNvSpPr>
              <a:spLocks/>
            </p:cNvSpPr>
            <p:nvPr/>
          </p:nvSpPr>
          <p:spPr bwMode="auto">
            <a:xfrm>
              <a:off x="4597" y="2463"/>
              <a:ext cx="4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76" name="Freeform 1876"/>
            <p:cNvSpPr>
              <a:spLocks/>
            </p:cNvSpPr>
            <p:nvPr/>
          </p:nvSpPr>
          <p:spPr bwMode="auto">
            <a:xfrm>
              <a:off x="4544" y="2496"/>
              <a:ext cx="27" cy="3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5"/>
                </a:cxn>
                <a:cxn ang="0">
                  <a:pos x="7" y="7"/>
                </a:cxn>
                <a:cxn ang="0">
                  <a:pos x="3" y="14"/>
                </a:cxn>
              </a:cxnLst>
              <a:rect l="0" t="0" r="r" b="b"/>
              <a:pathLst>
                <a:path w="14" h="14">
                  <a:moveTo>
                    <a:pt x="7" y="0"/>
                  </a:moveTo>
                  <a:cubicBezTo>
                    <a:pt x="5" y="1"/>
                    <a:pt x="1" y="2"/>
                    <a:pt x="0" y="5"/>
                  </a:cubicBezTo>
                  <a:cubicBezTo>
                    <a:pt x="0" y="9"/>
                    <a:pt x="5" y="6"/>
                    <a:pt x="7" y="7"/>
                  </a:cubicBezTo>
                  <a:cubicBezTo>
                    <a:pt x="14" y="8"/>
                    <a:pt x="7" y="13"/>
                    <a:pt x="3" y="14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77" name="Freeform 1877"/>
            <p:cNvSpPr>
              <a:spLocks/>
            </p:cNvSpPr>
            <p:nvPr/>
          </p:nvSpPr>
          <p:spPr bwMode="auto">
            <a:xfrm>
              <a:off x="4593" y="2572"/>
              <a:ext cx="10" cy="12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6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3" y="2"/>
                    <a:pt x="1" y="4"/>
                    <a:pt x="0" y="6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78" name="Freeform 1878"/>
            <p:cNvSpPr>
              <a:spLocks/>
            </p:cNvSpPr>
            <p:nvPr/>
          </p:nvSpPr>
          <p:spPr bwMode="auto">
            <a:xfrm>
              <a:off x="4636" y="2547"/>
              <a:ext cx="2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5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2"/>
                    <a:pt x="1" y="3"/>
                    <a:pt x="0" y="5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79" name="Freeform 1879"/>
            <p:cNvSpPr>
              <a:spLocks/>
            </p:cNvSpPr>
            <p:nvPr/>
          </p:nvSpPr>
          <p:spPr bwMode="auto">
            <a:xfrm>
              <a:off x="4677" y="2647"/>
              <a:ext cx="4" cy="1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2"/>
                    <a:pt x="0" y="4"/>
                    <a:pt x="1" y="5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80" name="Freeform 1880"/>
            <p:cNvSpPr>
              <a:spLocks/>
            </p:cNvSpPr>
            <p:nvPr/>
          </p:nvSpPr>
          <p:spPr bwMode="auto">
            <a:xfrm>
              <a:off x="4658" y="2676"/>
              <a:ext cx="13" cy="13"/>
            </a:xfrm>
            <a:custGeom>
              <a:avLst/>
              <a:gdLst/>
              <a:ahLst/>
              <a:cxnLst>
                <a:cxn ang="0">
                  <a:pos x="6" y="6"/>
                </a:cxn>
                <a:cxn ang="0">
                  <a:pos x="6" y="1"/>
                </a:cxn>
                <a:cxn ang="0">
                  <a:pos x="0" y="6"/>
                </a:cxn>
              </a:cxnLst>
              <a:rect l="0" t="0" r="r" b="b"/>
              <a:pathLst>
                <a:path w="7" h="6">
                  <a:moveTo>
                    <a:pt x="6" y="6"/>
                  </a:moveTo>
                  <a:cubicBezTo>
                    <a:pt x="7" y="4"/>
                    <a:pt x="7" y="2"/>
                    <a:pt x="6" y="1"/>
                  </a:cubicBezTo>
                  <a:cubicBezTo>
                    <a:pt x="3" y="0"/>
                    <a:pt x="0" y="2"/>
                    <a:pt x="0" y="6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81" name="Freeform 1881"/>
            <p:cNvSpPr>
              <a:spLocks/>
            </p:cNvSpPr>
            <p:nvPr/>
          </p:nvSpPr>
          <p:spPr bwMode="auto">
            <a:xfrm>
              <a:off x="4709" y="2705"/>
              <a:ext cx="9" cy="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" y="0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4" y="1"/>
                    <a:pt x="5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82" name="Freeform 1882"/>
            <p:cNvSpPr>
              <a:spLocks/>
            </p:cNvSpPr>
            <p:nvPr/>
          </p:nvSpPr>
          <p:spPr bwMode="auto">
            <a:xfrm>
              <a:off x="4750" y="2735"/>
              <a:ext cx="2" cy="12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" y="0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cubicBezTo>
                    <a:pt x="0" y="4"/>
                    <a:pt x="0" y="2"/>
                    <a:pt x="1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83" name="Freeform 1883"/>
            <p:cNvSpPr>
              <a:spLocks/>
            </p:cNvSpPr>
            <p:nvPr/>
          </p:nvSpPr>
          <p:spPr bwMode="auto">
            <a:xfrm>
              <a:off x="4803" y="2774"/>
              <a:ext cx="19" cy="11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4" y="0"/>
                </a:cxn>
                <a:cxn ang="0">
                  <a:pos x="5" y="5"/>
                </a:cxn>
                <a:cxn ang="0">
                  <a:pos x="10" y="5"/>
                </a:cxn>
              </a:cxnLst>
              <a:rect l="0" t="0" r="r" b="b"/>
              <a:pathLst>
                <a:path w="10" h="5">
                  <a:moveTo>
                    <a:pt x="0" y="3"/>
                  </a:moveTo>
                  <a:cubicBezTo>
                    <a:pt x="0" y="2"/>
                    <a:pt x="2" y="0"/>
                    <a:pt x="4" y="0"/>
                  </a:cubicBezTo>
                  <a:cubicBezTo>
                    <a:pt x="6" y="1"/>
                    <a:pt x="4" y="3"/>
                    <a:pt x="5" y="5"/>
                  </a:cubicBezTo>
                  <a:cubicBezTo>
                    <a:pt x="7" y="5"/>
                    <a:pt x="8" y="5"/>
                    <a:pt x="10" y="5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84" name="Freeform 1884"/>
            <p:cNvSpPr>
              <a:spLocks/>
            </p:cNvSpPr>
            <p:nvPr/>
          </p:nvSpPr>
          <p:spPr bwMode="auto">
            <a:xfrm>
              <a:off x="4883" y="2787"/>
              <a:ext cx="22" cy="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" y="1"/>
                </a:cxn>
                <a:cxn ang="0">
                  <a:pos x="6" y="5"/>
                </a:cxn>
                <a:cxn ang="0">
                  <a:pos x="11" y="5"/>
                </a:cxn>
              </a:cxnLst>
              <a:rect l="0" t="0" r="r" b="b"/>
              <a:pathLst>
                <a:path w="11" h="6">
                  <a:moveTo>
                    <a:pt x="0" y="6"/>
                  </a:moveTo>
                  <a:cubicBezTo>
                    <a:pt x="0" y="4"/>
                    <a:pt x="0" y="0"/>
                    <a:pt x="3" y="1"/>
                  </a:cubicBezTo>
                  <a:cubicBezTo>
                    <a:pt x="5" y="2"/>
                    <a:pt x="5" y="5"/>
                    <a:pt x="6" y="5"/>
                  </a:cubicBezTo>
                  <a:cubicBezTo>
                    <a:pt x="8" y="6"/>
                    <a:pt x="10" y="4"/>
                    <a:pt x="11" y="5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85" name="Freeform 1885"/>
            <p:cNvSpPr>
              <a:spLocks/>
            </p:cNvSpPr>
            <p:nvPr/>
          </p:nvSpPr>
          <p:spPr bwMode="auto">
            <a:xfrm>
              <a:off x="4903" y="2795"/>
              <a:ext cx="2" cy="5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0" y="0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86" name="Freeform 1886"/>
            <p:cNvSpPr>
              <a:spLocks/>
            </p:cNvSpPr>
            <p:nvPr/>
          </p:nvSpPr>
          <p:spPr bwMode="auto">
            <a:xfrm>
              <a:off x="4852" y="2804"/>
              <a:ext cx="4" cy="6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87" name="Freeform 1887"/>
            <p:cNvSpPr>
              <a:spLocks/>
            </p:cNvSpPr>
            <p:nvPr/>
          </p:nvSpPr>
          <p:spPr bwMode="auto">
            <a:xfrm>
              <a:off x="4781" y="2779"/>
              <a:ext cx="4" cy="6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88" name="Freeform 1888"/>
            <p:cNvSpPr>
              <a:spLocks/>
            </p:cNvSpPr>
            <p:nvPr/>
          </p:nvSpPr>
          <p:spPr bwMode="auto">
            <a:xfrm>
              <a:off x="4693" y="2714"/>
              <a:ext cx="6" cy="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3" y="0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89" name="Freeform 1889"/>
            <p:cNvSpPr>
              <a:spLocks/>
            </p:cNvSpPr>
            <p:nvPr/>
          </p:nvSpPr>
          <p:spPr bwMode="auto">
            <a:xfrm>
              <a:off x="4920" y="1303"/>
              <a:ext cx="116" cy="104"/>
            </a:xfrm>
            <a:custGeom>
              <a:avLst/>
              <a:gdLst/>
              <a:ahLst/>
              <a:cxnLst>
                <a:cxn ang="0">
                  <a:pos x="19" y="45"/>
                </a:cxn>
                <a:cxn ang="0">
                  <a:pos x="38" y="47"/>
                </a:cxn>
                <a:cxn ang="0">
                  <a:pos x="57" y="34"/>
                </a:cxn>
                <a:cxn ang="0">
                  <a:pos x="53" y="17"/>
                </a:cxn>
                <a:cxn ang="0">
                  <a:pos x="4" y="12"/>
                </a:cxn>
                <a:cxn ang="0">
                  <a:pos x="3" y="28"/>
                </a:cxn>
                <a:cxn ang="0">
                  <a:pos x="19" y="45"/>
                </a:cxn>
              </a:cxnLst>
              <a:rect l="0" t="0" r="r" b="b"/>
              <a:pathLst>
                <a:path w="59" h="50">
                  <a:moveTo>
                    <a:pt x="19" y="45"/>
                  </a:moveTo>
                  <a:cubicBezTo>
                    <a:pt x="23" y="49"/>
                    <a:pt x="33" y="50"/>
                    <a:pt x="38" y="47"/>
                  </a:cubicBezTo>
                  <a:cubicBezTo>
                    <a:pt x="46" y="42"/>
                    <a:pt x="56" y="36"/>
                    <a:pt x="57" y="34"/>
                  </a:cubicBezTo>
                  <a:cubicBezTo>
                    <a:pt x="59" y="30"/>
                    <a:pt x="57" y="21"/>
                    <a:pt x="53" y="17"/>
                  </a:cubicBezTo>
                  <a:cubicBezTo>
                    <a:pt x="49" y="14"/>
                    <a:pt x="18" y="0"/>
                    <a:pt x="4" y="12"/>
                  </a:cubicBezTo>
                  <a:cubicBezTo>
                    <a:pt x="0" y="15"/>
                    <a:pt x="1" y="26"/>
                    <a:pt x="3" y="28"/>
                  </a:cubicBezTo>
                  <a:cubicBezTo>
                    <a:pt x="6" y="33"/>
                    <a:pt x="13" y="39"/>
                    <a:pt x="19" y="45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90" name="Freeform 1890"/>
            <p:cNvSpPr>
              <a:spLocks/>
            </p:cNvSpPr>
            <p:nvPr/>
          </p:nvSpPr>
          <p:spPr bwMode="auto">
            <a:xfrm>
              <a:off x="5036" y="1359"/>
              <a:ext cx="100" cy="94"/>
            </a:xfrm>
            <a:custGeom>
              <a:avLst/>
              <a:gdLst/>
              <a:ahLst/>
              <a:cxnLst>
                <a:cxn ang="0">
                  <a:pos x="44" y="34"/>
                </a:cxn>
                <a:cxn ang="0">
                  <a:pos x="6" y="41"/>
                </a:cxn>
                <a:cxn ang="0">
                  <a:pos x="0" y="16"/>
                </a:cxn>
                <a:cxn ang="0">
                  <a:pos x="11" y="1"/>
                </a:cxn>
                <a:cxn ang="0">
                  <a:pos x="44" y="34"/>
                </a:cxn>
              </a:cxnLst>
              <a:rect l="0" t="0" r="r" b="b"/>
              <a:pathLst>
                <a:path w="51" h="45">
                  <a:moveTo>
                    <a:pt x="44" y="34"/>
                  </a:moveTo>
                  <a:cubicBezTo>
                    <a:pt x="41" y="41"/>
                    <a:pt x="12" y="45"/>
                    <a:pt x="6" y="41"/>
                  </a:cubicBezTo>
                  <a:cubicBezTo>
                    <a:pt x="1" y="36"/>
                    <a:pt x="0" y="23"/>
                    <a:pt x="0" y="16"/>
                  </a:cubicBezTo>
                  <a:cubicBezTo>
                    <a:pt x="0" y="8"/>
                    <a:pt x="2" y="3"/>
                    <a:pt x="11" y="1"/>
                  </a:cubicBezTo>
                  <a:cubicBezTo>
                    <a:pt x="22" y="0"/>
                    <a:pt x="51" y="11"/>
                    <a:pt x="44" y="34"/>
                  </a:cubicBezTo>
                  <a:close/>
                </a:path>
              </a:pathLst>
            </a:custGeom>
            <a:solidFill>
              <a:srgbClr val="F5F9F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91" name="Freeform 1891"/>
            <p:cNvSpPr>
              <a:spLocks/>
            </p:cNvSpPr>
            <p:nvPr/>
          </p:nvSpPr>
          <p:spPr bwMode="auto">
            <a:xfrm>
              <a:off x="5056" y="1393"/>
              <a:ext cx="41" cy="46"/>
            </a:xfrm>
            <a:custGeom>
              <a:avLst/>
              <a:gdLst/>
              <a:ahLst/>
              <a:cxnLst>
                <a:cxn ang="0">
                  <a:pos x="9" y="1"/>
                </a:cxn>
                <a:cxn ang="0">
                  <a:pos x="19" y="7"/>
                </a:cxn>
                <a:cxn ang="0">
                  <a:pos x="12" y="13"/>
                </a:cxn>
                <a:cxn ang="0">
                  <a:pos x="2" y="16"/>
                </a:cxn>
                <a:cxn ang="0">
                  <a:pos x="1" y="0"/>
                </a:cxn>
              </a:cxnLst>
              <a:rect l="0" t="0" r="r" b="b"/>
              <a:pathLst>
                <a:path w="21" h="22">
                  <a:moveTo>
                    <a:pt x="9" y="1"/>
                  </a:moveTo>
                  <a:cubicBezTo>
                    <a:pt x="12" y="3"/>
                    <a:pt x="18" y="3"/>
                    <a:pt x="19" y="7"/>
                  </a:cubicBezTo>
                  <a:cubicBezTo>
                    <a:pt x="21" y="13"/>
                    <a:pt x="16" y="12"/>
                    <a:pt x="12" y="13"/>
                  </a:cubicBezTo>
                  <a:cubicBezTo>
                    <a:pt x="9" y="15"/>
                    <a:pt x="5" y="22"/>
                    <a:pt x="2" y="16"/>
                  </a:cubicBezTo>
                  <a:cubicBezTo>
                    <a:pt x="1" y="13"/>
                    <a:pt x="0" y="4"/>
                    <a:pt x="1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92" name="Freeform 1892"/>
            <p:cNvSpPr>
              <a:spLocks/>
            </p:cNvSpPr>
            <p:nvPr/>
          </p:nvSpPr>
          <p:spPr bwMode="auto">
            <a:xfrm>
              <a:off x="4920" y="1303"/>
              <a:ext cx="116" cy="104"/>
            </a:xfrm>
            <a:custGeom>
              <a:avLst/>
              <a:gdLst/>
              <a:ahLst/>
              <a:cxnLst>
                <a:cxn ang="0">
                  <a:pos x="19" y="45"/>
                </a:cxn>
                <a:cxn ang="0">
                  <a:pos x="38" y="47"/>
                </a:cxn>
                <a:cxn ang="0">
                  <a:pos x="57" y="34"/>
                </a:cxn>
                <a:cxn ang="0">
                  <a:pos x="53" y="17"/>
                </a:cxn>
                <a:cxn ang="0">
                  <a:pos x="4" y="12"/>
                </a:cxn>
                <a:cxn ang="0">
                  <a:pos x="3" y="28"/>
                </a:cxn>
                <a:cxn ang="0">
                  <a:pos x="19" y="45"/>
                </a:cxn>
              </a:cxnLst>
              <a:rect l="0" t="0" r="r" b="b"/>
              <a:pathLst>
                <a:path w="59" h="50">
                  <a:moveTo>
                    <a:pt x="19" y="45"/>
                  </a:moveTo>
                  <a:cubicBezTo>
                    <a:pt x="23" y="49"/>
                    <a:pt x="33" y="50"/>
                    <a:pt x="38" y="47"/>
                  </a:cubicBezTo>
                  <a:cubicBezTo>
                    <a:pt x="46" y="42"/>
                    <a:pt x="56" y="36"/>
                    <a:pt x="57" y="34"/>
                  </a:cubicBezTo>
                  <a:cubicBezTo>
                    <a:pt x="59" y="30"/>
                    <a:pt x="57" y="21"/>
                    <a:pt x="53" y="17"/>
                  </a:cubicBezTo>
                  <a:cubicBezTo>
                    <a:pt x="49" y="14"/>
                    <a:pt x="18" y="0"/>
                    <a:pt x="4" y="12"/>
                  </a:cubicBezTo>
                  <a:cubicBezTo>
                    <a:pt x="0" y="15"/>
                    <a:pt x="1" y="26"/>
                    <a:pt x="3" y="28"/>
                  </a:cubicBezTo>
                  <a:cubicBezTo>
                    <a:pt x="6" y="33"/>
                    <a:pt x="13" y="39"/>
                    <a:pt x="19" y="45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93" name="Freeform 1893"/>
            <p:cNvSpPr>
              <a:spLocks/>
            </p:cNvSpPr>
            <p:nvPr/>
          </p:nvSpPr>
          <p:spPr bwMode="auto">
            <a:xfrm>
              <a:off x="5036" y="1359"/>
              <a:ext cx="100" cy="94"/>
            </a:xfrm>
            <a:custGeom>
              <a:avLst/>
              <a:gdLst/>
              <a:ahLst/>
              <a:cxnLst>
                <a:cxn ang="0">
                  <a:pos x="44" y="34"/>
                </a:cxn>
                <a:cxn ang="0">
                  <a:pos x="6" y="41"/>
                </a:cxn>
                <a:cxn ang="0">
                  <a:pos x="0" y="16"/>
                </a:cxn>
                <a:cxn ang="0">
                  <a:pos x="11" y="1"/>
                </a:cxn>
                <a:cxn ang="0">
                  <a:pos x="44" y="34"/>
                </a:cxn>
              </a:cxnLst>
              <a:rect l="0" t="0" r="r" b="b"/>
              <a:pathLst>
                <a:path w="51" h="45">
                  <a:moveTo>
                    <a:pt x="44" y="34"/>
                  </a:moveTo>
                  <a:cubicBezTo>
                    <a:pt x="41" y="41"/>
                    <a:pt x="12" y="45"/>
                    <a:pt x="6" y="41"/>
                  </a:cubicBezTo>
                  <a:cubicBezTo>
                    <a:pt x="1" y="36"/>
                    <a:pt x="0" y="23"/>
                    <a:pt x="0" y="16"/>
                  </a:cubicBezTo>
                  <a:cubicBezTo>
                    <a:pt x="0" y="8"/>
                    <a:pt x="2" y="3"/>
                    <a:pt x="11" y="1"/>
                  </a:cubicBezTo>
                  <a:cubicBezTo>
                    <a:pt x="22" y="0"/>
                    <a:pt x="51" y="11"/>
                    <a:pt x="44" y="34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94" name="Freeform 1894"/>
            <p:cNvSpPr>
              <a:spLocks/>
            </p:cNvSpPr>
            <p:nvPr/>
          </p:nvSpPr>
          <p:spPr bwMode="auto">
            <a:xfrm>
              <a:off x="5085" y="1424"/>
              <a:ext cx="116" cy="107"/>
            </a:xfrm>
            <a:custGeom>
              <a:avLst/>
              <a:gdLst/>
              <a:ahLst/>
              <a:cxnLst>
                <a:cxn ang="0">
                  <a:pos x="20" y="7"/>
                </a:cxn>
                <a:cxn ang="0">
                  <a:pos x="8" y="24"/>
                </a:cxn>
                <a:cxn ang="0">
                  <a:pos x="20" y="49"/>
                </a:cxn>
                <a:cxn ang="0">
                  <a:pos x="42" y="50"/>
                </a:cxn>
                <a:cxn ang="0">
                  <a:pos x="52" y="40"/>
                </a:cxn>
                <a:cxn ang="0">
                  <a:pos x="51" y="15"/>
                </a:cxn>
                <a:cxn ang="0">
                  <a:pos x="20" y="7"/>
                </a:cxn>
              </a:cxnLst>
              <a:rect l="0" t="0" r="r" b="b"/>
              <a:pathLst>
                <a:path w="59" h="51">
                  <a:moveTo>
                    <a:pt x="20" y="7"/>
                  </a:moveTo>
                  <a:cubicBezTo>
                    <a:pt x="14" y="14"/>
                    <a:pt x="10" y="19"/>
                    <a:pt x="8" y="24"/>
                  </a:cubicBezTo>
                  <a:cubicBezTo>
                    <a:pt x="0" y="39"/>
                    <a:pt x="12" y="47"/>
                    <a:pt x="20" y="49"/>
                  </a:cubicBezTo>
                  <a:cubicBezTo>
                    <a:pt x="26" y="50"/>
                    <a:pt x="37" y="51"/>
                    <a:pt x="42" y="50"/>
                  </a:cubicBezTo>
                  <a:cubicBezTo>
                    <a:pt x="47" y="48"/>
                    <a:pt x="48" y="48"/>
                    <a:pt x="52" y="40"/>
                  </a:cubicBezTo>
                  <a:cubicBezTo>
                    <a:pt x="55" y="32"/>
                    <a:pt x="59" y="24"/>
                    <a:pt x="51" y="15"/>
                  </a:cubicBezTo>
                  <a:cubicBezTo>
                    <a:pt x="47" y="10"/>
                    <a:pt x="29" y="0"/>
                    <a:pt x="20" y="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95" name="Freeform 1895"/>
            <p:cNvSpPr>
              <a:spLocks/>
            </p:cNvSpPr>
            <p:nvPr/>
          </p:nvSpPr>
          <p:spPr bwMode="auto">
            <a:xfrm>
              <a:off x="5152" y="2430"/>
              <a:ext cx="159" cy="175"/>
            </a:xfrm>
            <a:custGeom>
              <a:avLst/>
              <a:gdLst/>
              <a:ahLst/>
              <a:cxnLst>
                <a:cxn ang="0">
                  <a:pos x="20" y="73"/>
                </a:cxn>
                <a:cxn ang="0">
                  <a:pos x="52" y="82"/>
                </a:cxn>
                <a:cxn ang="0">
                  <a:pos x="74" y="59"/>
                </a:cxn>
                <a:cxn ang="0">
                  <a:pos x="77" y="24"/>
                </a:cxn>
                <a:cxn ang="0">
                  <a:pos x="61" y="7"/>
                </a:cxn>
                <a:cxn ang="0">
                  <a:pos x="20" y="10"/>
                </a:cxn>
                <a:cxn ang="0">
                  <a:pos x="4" y="52"/>
                </a:cxn>
                <a:cxn ang="0">
                  <a:pos x="20" y="73"/>
                </a:cxn>
              </a:cxnLst>
              <a:rect l="0" t="0" r="r" b="b"/>
              <a:pathLst>
                <a:path w="81" h="84">
                  <a:moveTo>
                    <a:pt x="20" y="73"/>
                  </a:moveTo>
                  <a:cubicBezTo>
                    <a:pt x="31" y="82"/>
                    <a:pt x="46" y="84"/>
                    <a:pt x="52" y="82"/>
                  </a:cubicBezTo>
                  <a:cubicBezTo>
                    <a:pt x="58" y="80"/>
                    <a:pt x="71" y="65"/>
                    <a:pt x="74" y="59"/>
                  </a:cubicBezTo>
                  <a:cubicBezTo>
                    <a:pt x="77" y="49"/>
                    <a:pt x="81" y="34"/>
                    <a:pt x="77" y="24"/>
                  </a:cubicBezTo>
                  <a:cubicBezTo>
                    <a:pt x="73" y="17"/>
                    <a:pt x="67" y="11"/>
                    <a:pt x="61" y="7"/>
                  </a:cubicBezTo>
                  <a:cubicBezTo>
                    <a:pt x="54" y="0"/>
                    <a:pt x="27" y="5"/>
                    <a:pt x="20" y="10"/>
                  </a:cubicBezTo>
                  <a:cubicBezTo>
                    <a:pt x="14" y="14"/>
                    <a:pt x="0" y="34"/>
                    <a:pt x="4" y="52"/>
                  </a:cubicBezTo>
                  <a:cubicBezTo>
                    <a:pt x="6" y="58"/>
                    <a:pt x="7" y="64"/>
                    <a:pt x="20" y="73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96" name="Freeform 1896"/>
            <p:cNvSpPr>
              <a:spLocks/>
            </p:cNvSpPr>
            <p:nvPr/>
          </p:nvSpPr>
          <p:spPr bwMode="auto">
            <a:xfrm>
              <a:off x="5058" y="2685"/>
              <a:ext cx="104" cy="115"/>
            </a:xfrm>
            <a:custGeom>
              <a:avLst/>
              <a:gdLst/>
              <a:ahLst/>
              <a:cxnLst>
                <a:cxn ang="0">
                  <a:pos x="51" y="39"/>
                </a:cxn>
                <a:cxn ang="0">
                  <a:pos x="42" y="6"/>
                </a:cxn>
                <a:cxn ang="0">
                  <a:pos x="13" y="5"/>
                </a:cxn>
                <a:cxn ang="0">
                  <a:pos x="6" y="40"/>
                </a:cxn>
                <a:cxn ang="0">
                  <a:pos x="36" y="52"/>
                </a:cxn>
                <a:cxn ang="0">
                  <a:pos x="51" y="39"/>
                </a:cxn>
              </a:cxnLst>
              <a:rect l="0" t="0" r="r" b="b"/>
              <a:pathLst>
                <a:path w="53" h="55">
                  <a:moveTo>
                    <a:pt x="51" y="39"/>
                  </a:moveTo>
                  <a:cubicBezTo>
                    <a:pt x="53" y="29"/>
                    <a:pt x="48" y="9"/>
                    <a:pt x="42" y="6"/>
                  </a:cubicBezTo>
                  <a:cubicBezTo>
                    <a:pt x="37" y="4"/>
                    <a:pt x="18" y="0"/>
                    <a:pt x="13" y="5"/>
                  </a:cubicBezTo>
                  <a:cubicBezTo>
                    <a:pt x="6" y="11"/>
                    <a:pt x="0" y="28"/>
                    <a:pt x="6" y="40"/>
                  </a:cubicBezTo>
                  <a:cubicBezTo>
                    <a:pt x="14" y="55"/>
                    <a:pt x="31" y="54"/>
                    <a:pt x="36" y="52"/>
                  </a:cubicBezTo>
                  <a:cubicBezTo>
                    <a:pt x="44" y="50"/>
                    <a:pt x="50" y="43"/>
                    <a:pt x="51" y="39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97" name="Freeform 1897"/>
            <p:cNvSpPr>
              <a:spLocks/>
            </p:cNvSpPr>
            <p:nvPr/>
          </p:nvSpPr>
          <p:spPr bwMode="auto">
            <a:xfrm>
              <a:off x="4995" y="2743"/>
              <a:ext cx="84" cy="90"/>
            </a:xfrm>
            <a:custGeom>
              <a:avLst/>
              <a:gdLst/>
              <a:ahLst/>
              <a:cxnLst>
                <a:cxn ang="0">
                  <a:pos x="3" y="9"/>
                </a:cxn>
                <a:cxn ang="0">
                  <a:pos x="1" y="33"/>
                </a:cxn>
                <a:cxn ang="0">
                  <a:pos x="26" y="39"/>
                </a:cxn>
                <a:cxn ang="0">
                  <a:pos x="39" y="14"/>
                </a:cxn>
                <a:cxn ang="0">
                  <a:pos x="17" y="0"/>
                </a:cxn>
                <a:cxn ang="0">
                  <a:pos x="3" y="9"/>
                </a:cxn>
              </a:cxnLst>
              <a:rect l="0" t="0" r="r" b="b"/>
              <a:pathLst>
                <a:path w="43" h="43">
                  <a:moveTo>
                    <a:pt x="3" y="9"/>
                  </a:moveTo>
                  <a:cubicBezTo>
                    <a:pt x="1" y="17"/>
                    <a:pt x="0" y="27"/>
                    <a:pt x="1" y="33"/>
                  </a:cubicBezTo>
                  <a:cubicBezTo>
                    <a:pt x="8" y="41"/>
                    <a:pt x="18" y="43"/>
                    <a:pt x="26" y="39"/>
                  </a:cubicBezTo>
                  <a:cubicBezTo>
                    <a:pt x="34" y="35"/>
                    <a:pt x="43" y="27"/>
                    <a:pt x="39" y="14"/>
                  </a:cubicBezTo>
                  <a:cubicBezTo>
                    <a:pt x="38" y="10"/>
                    <a:pt x="22" y="1"/>
                    <a:pt x="17" y="0"/>
                  </a:cubicBezTo>
                  <a:cubicBezTo>
                    <a:pt x="11" y="0"/>
                    <a:pt x="4" y="3"/>
                    <a:pt x="3" y="9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98" name="Freeform 1898"/>
            <p:cNvSpPr>
              <a:spLocks/>
            </p:cNvSpPr>
            <p:nvPr/>
          </p:nvSpPr>
          <p:spPr bwMode="auto">
            <a:xfrm>
              <a:off x="4918" y="2764"/>
              <a:ext cx="81" cy="94"/>
            </a:xfrm>
            <a:custGeom>
              <a:avLst/>
              <a:gdLst/>
              <a:ahLst/>
              <a:cxnLst>
                <a:cxn ang="0">
                  <a:pos x="25" y="42"/>
                </a:cxn>
                <a:cxn ang="0">
                  <a:pos x="38" y="19"/>
                </a:cxn>
                <a:cxn ang="0">
                  <a:pos x="15" y="2"/>
                </a:cxn>
                <a:cxn ang="0">
                  <a:pos x="0" y="24"/>
                </a:cxn>
                <a:cxn ang="0">
                  <a:pos x="25" y="42"/>
                </a:cxn>
              </a:cxnLst>
              <a:rect l="0" t="0" r="r" b="b"/>
              <a:pathLst>
                <a:path w="41" h="45">
                  <a:moveTo>
                    <a:pt x="25" y="42"/>
                  </a:moveTo>
                  <a:cubicBezTo>
                    <a:pt x="32" y="41"/>
                    <a:pt x="41" y="26"/>
                    <a:pt x="38" y="19"/>
                  </a:cubicBezTo>
                  <a:cubicBezTo>
                    <a:pt x="35" y="13"/>
                    <a:pt x="27" y="0"/>
                    <a:pt x="15" y="2"/>
                  </a:cubicBezTo>
                  <a:cubicBezTo>
                    <a:pt x="5" y="3"/>
                    <a:pt x="0" y="19"/>
                    <a:pt x="0" y="24"/>
                  </a:cubicBezTo>
                  <a:cubicBezTo>
                    <a:pt x="0" y="29"/>
                    <a:pt x="17" y="45"/>
                    <a:pt x="25" y="4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99" name="Freeform 1899"/>
            <p:cNvSpPr>
              <a:spLocks/>
            </p:cNvSpPr>
            <p:nvPr/>
          </p:nvSpPr>
          <p:spPr bwMode="auto">
            <a:xfrm>
              <a:off x="5117" y="2588"/>
              <a:ext cx="135" cy="126"/>
            </a:xfrm>
            <a:custGeom>
              <a:avLst/>
              <a:gdLst/>
              <a:ahLst/>
              <a:cxnLst>
                <a:cxn ang="0">
                  <a:pos x="39" y="58"/>
                </a:cxn>
                <a:cxn ang="0">
                  <a:pos x="65" y="36"/>
                </a:cxn>
                <a:cxn ang="0">
                  <a:pos x="51" y="7"/>
                </a:cxn>
                <a:cxn ang="0">
                  <a:pos x="22" y="1"/>
                </a:cxn>
                <a:cxn ang="0">
                  <a:pos x="1" y="28"/>
                </a:cxn>
                <a:cxn ang="0">
                  <a:pos x="16" y="54"/>
                </a:cxn>
                <a:cxn ang="0">
                  <a:pos x="39" y="58"/>
                </a:cxn>
              </a:cxnLst>
              <a:rect l="0" t="0" r="r" b="b"/>
              <a:pathLst>
                <a:path w="69" h="60">
                  <a:moveTo>
                    <a:pt x="39" y="58"/>
                  </a:moveTo>
                  <a:cubicBezTo>
                    <a:pt x="48" y="56"/>
                    <a:pt x="61" y="48"/>
                    <a:pt x="65" y="36"/>
                  </a:cubicBezTo>
                  <a:cubicBezTo>
                    <a:pt x="69" y="23"/>
                    <a:pt x="57" y="11"/>
                    <a:pt x="51" y="7"/>
                  </a:cubicBezTo>
                  <a:cubicBezTo>
                    <a:pt x="42" y="1"/>
                    <a:pt x="27" y="1"/>
                    <a:pt x="22" y="1"/>
                  </a:cubicBezTo>
                  <a:cubicBezTo>
                    <a:pt x="10" y="0"/>
                    <a:pt x="0" y="18"/>
                    <a:pt x="1" y="28"/>
                  </a:cubicBezTo>
                  <a:cubicBezTo>
                    <a:pt x="3" y="38"/>
                    <a:pt x="11" y="50"/>
                    <a:pt x="16" y="54"/>
                  </a:cubicBezTo>
                  <a:cubicBezTo>
                    <a:pt x="21" y="57"/>
                    <a:pt x="30" y="60"/>
                    <a:pt x="39" y="58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00" name="Freeform 1900"/>
            <p:cNvSpPr>
              <a:spLocks/>
            </p:cNvSpPr>
            <p:nvPr/>
          </p:nvSpPr>
          <p:spPr bwMode="auto">
            <a:xfrm>
              <a:off x="4932" y="1336"/>
              <a:ext cx="90" cy="3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6" y="16"/>
                </a:cxn>
              </a:cxnLst>
              <a:rect l="0" t="0" r="r" b="b"/>
              <a:pathLst>
                <a:path w="46" h="16">
                  <a:moveTo>
                    <a:pt x="0" y="4"/>
                  </a:moveTo>
                  <a:cubicBezTo>
                    <a:pt x="15" y="0"/>
                    <a:pt x="46" y="12"/>
                    <a:pt x="46" y="1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01" name="Freeform 1901"/>
            <p:cNvSpPr>
              <a:spLocks/>
            </p:cNvSpPr>
            <p:nvPr/>
          </p:nvSpPr>
          <p:spPr bwMode="auto">
            <a:xfrm>
              <a:off x="5056" y="1384"/>
              <a:ext cx="53" cy="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20"/>
                </a:cxn>
              </a:cxnLst>
              <a:rect l="0" t="0" r="r" b="b"/>
              <a:pathLst>
                <a:path w="27" h="20">
                  <a:moveTo>
                    <a:pt x="0" y="0"/>
                  </a:moveTo>
                  <a:cubicBezTo>
                    <a:pt x="20" y="2"/>
                    <a:pt x="27" y="10"/>
                    <a:pt x="26" y="2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02" name="Freeform 1902"/>
            <p:cNvSpPr>
              <a:spLocks/>
            </p:cNvSpPr>
            <p:nvPr/>
          </p:nvSpPr>
          <p:spPr bwMode="auto">
            <a:xfrm>
              <a:off x="5132" y="1445"/>
              <a:ext cx="49" cy="5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0" y="8"/>
                </a:cxn>
                <a:cxn ang="0">
                  <a:pos x="24" y="27"/>
                </a:cxn>
              </a:cxnLst>
              <a:rect l="0" t="0" r="r" b="b"/>
              <a:pathLst>
                <a:path w="25" h="27">
                  <a:moveTo>
                    <a:pt x="0" y="1"/>
                  </a:moveTo>
                  <a:cubicBezTo>
                    <a:pt x="5" y="4"/>
                    <a:pt x="15" y="0"/>
                    <a:pt x="20" y="8"/>
                  </a:cubicBezTo>
                  <a:cubicBezTo>
                    <a:pt x="25" y="16"/>
                    <a:pt x="23" y="20"/>
                    <a:pt x="24" y="2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03" name="Freeform 1903"/>
            <p:cNvSpPr>
              <a:spLocks/>
            </p:cNvSpPr>
            <p:nvPr/>
          </p:nvSpPr>
          <p:spPr bwMode="auto">
            <a:xfrm>
              <a:off x="5158" y="1556"/>
              <a:ext cx="35" cy="6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4" y="24"/>
                </a:cxn>
                <a:cxn ang="0">
                  <a:pos x="18" y="33"/>
                </a:cxn>
              </a:cxnLst>
              <a:rect l="0" t="0" r="r" b="b"/>
              <a:pathLst>
                <a:path w="18" h="33">
                  <a:moveTo>
                    <a:pt x="7" y="0"/>
                  </a:moveTo>
                  <a:cubicBezTo>
                    <a:pt x="0" y="8"/>
                    <a:pt x="1" y="20"/>
                    <a:pt x="4" y="24"/>
                  </a:cubicBezTo>
                  <a:cubicBezTo>
                    <a:pt x="7" y="28"/>
                    <a:pt x="12" y="31"/>
                    <a:pt x="18" y="3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04" name="Freeform 1904"/>
            <p:cNvSpPr>
              <a:spLocks/>
            </p:cNvSpPr>
            <p:nvPr/>
          </p:nvSpPr>
          <p:spPr bwMode="auto">
            <a:xfrm>
              <a:off x="5209" y="1683"/>
              <a:ext cx="45" cy="7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3" y="37"/>
                </a:cxn>
              </a:cxnLst>
              <a:rect l="0" t="0" r="r" b="b"/>
              <a:pathLst>
                <a:path w="23" h="37">
                  <a:moveTo>
                    <a:pt x="8" y="0"/>
                  </a:moveTo>
                  <a:cubicBezTo>
                    <a:pt x="1" y="11"/>
                    <a:pt x="0" y="33"/>
                    <a:pt x="23" y="3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05" name="Freeform 1905"/>
            <p:cNvSpPr>
              <a:spLocks/>
            </p:cNvSpPr>
            <p:nvPr/>
          </p:nvSpPr>
          <p:spPr bwMode="auto">
            <a:xfrm>
              <a:off x="5179" y="1562"/>
              <a:ext cx="37" cy="4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4" y="10"/>
                </a:cxn>
                <a:cxn ang="0">
                  <a:pos x="13" y="23"/>
                </a:cxn>
              </a:cxnLst>
              <a:rect l="0" t="0" r="r" b="b"/>
              <a:pathLst>
                <a:path w="19" h="23">
                  <a:moveTo>
                    <a:pt x="0" y="3"/>
                  </a:moveTo>
                  <a:cubicBezTo>
                    <a:pt x="5" y="3"/>
                    <a:pt x="10" y="0"/>
                    <a:pt x="14" y="10"/>
                  </a:cubicBezTo>
                  <a:cubicBezTo>
                    <a:pt x="19" y="20"/>
                    <a:pt x="15" y="21"/>
                    <a:pt x="13" y="2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06" name="Freeform 1906"/>
            <p:cNvSpPr>
              <a:spLocks/>
            </p:cNvSpPr>
            <p:nvPr/>
          </p:nvSpPr>
          <p:spPr bwMode="auto">
            <a:xfrm>
              <a:off x="5199" y="1547"/>
              <a:ext cx="16" cy="2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" y="12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4" y="5"/>
                    <a:pt x="0" y="8"/>
                    <a:pt x="2" y="1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07" name="Freeform 1907"/>
            <p:cNvSpPr>
              <a:spLocks/>
            </p:cNvSpPr>
            <p:nvPr/>
          </p:nvSpPr>
          <p:spPr bwMode="auto">
            <a:xfrm>
              <a:off x="5213" y="1595"/>
              <a:ext cx="23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3"/>
                </a:cxn>
              </a:cxnLst>
              <a:rect l="0" t="0" r="r" b="b"/>
              <a:pathLst>
                <a:path w="12" h="3">
                  <a:moveTo>
                    <a:pt x="0" y="0"/>
                  </a:moveTo>
                  <a:cubicBezTo>
                    <a:pt x="3" y="2"/>
                    <a:pt x="8" y="3"/>
                    <a:pt x="12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08" name="Freeform 1908"/>
            <p:cNvSpPr>
              <a:spLocks/>
            </p:cNvSpPr>
            <p:nvPr/>
          </p:nvSpPr>
          <p:spPr bwMode="auto">
            <a:xfrm>
              <a:off x="5236" y="1692"/>
              <a:ext cx="35" cy="46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5" y="8"/>
                </a:cxn>
                <a:cxn ang="0">
                  <a:pos x="13" y="22"/>
                </a:cxn>
              </a:cxnLst>
              <a:rect l="0" t="0" r="r" b="b"/>
              <a:pathLst>
                <a:path w="18" h="22">
                  <a:moveTo>
                    <a:pt x="0" y="2"/>
                  </a:moveTo>
                  <a:cubicBezTo>
                    <a:pt x="7" y="2"/>
                    <a:pt x="12" y="0"/>
                    <a:pt x="15" y="8"/>
                  </a:cubicBezTo>
                  <a:cubicBezTo>
                    <a:pt x="18" y="17"/>
                    <a:pt x="17" y="19"/>
                    <a:pt x="13" y="2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09" name="Freeform 1909"/>
            <p:cNvSpPr>
              <a:spLocks/>
            </p:cNvSpPr>
            <p:nvPr/>
          </p:nvSpPr>
          <p:spPr bwMode="auto">
            <a:xfrm>
              <a:off x="5260" y="1677"/>
              <a:ext cx="33" cy="61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3" y="15"/>
                </a:cxn>
                <a:cxn ang="0">
                  <a:pos x="17" y="29"/>
                </a:cxn>
              </a:cxnLst>
              <a:rect l="0" t="0" r="r" b="b"/>
              <a:pathLst>
                <a:path w="17" h="29">
                  <a:moveTo>
                    <a:pt x="7" y="0"/>
                  </a:moveTo>
                  <a:cubicBezTo>
                    <a:pt x="3" y="3"/>
                    <a:pt x="0" y="7"/>
                    <a:pt x="3" y="15"/>
                  </a:cubicBezTo>
                  <a:cubicBezTo>
                    <a:pt x="6" y="26"/>
                    <a:pt x="13" y="29"/>
                    <a:pt x="17" y="2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10" name="Freeform 1910"/>
            <p:cNvSpPr>
              <a:spLocks/>
            </p:cNvSpPr>
            <p:nvPr/>
          </p:nvSpPr>
          <p:spPr bwMode="auto">
            <a:xfrm>
              <a:off x="5215" y="1526"/>
              <a:ext cx="37" cy="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9" y="33"/>
                </a:cxn>
              </a:cxnLst>
              <a:rect l="0" t="0" r="r" b="b"/>
              <a:pathLst>
                <a:path w="19" h="33">
                  <a:moveTo>
                    <a:pt x="0" y="0"/>
                  </a:moveTo>
                  <a:cubicBezTo>
                    <a:pt x="10" y="8"/>
                    <a:pt x="19" y="7"/>
                    <a:pt x="19" y="3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11" name="Freeform 1911"/>
            <p:cNvSpPr>
              <a:spLocks/>
            </p:cNvSpPr>
            <p:nvPr/>
          </p:nvSpPr>
          <p:spPr bwMode="auto">
            <a:xfrm>
              <a:off x="5277" y="1656"/>
              <a:ext cx="43" cy="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39"/>
                </a:cxn>
              </a:cxnLst>
              <a:rect l="0" t="0" r="r" b="b"/>
              <a:pathLst>
                <a:path w="22" h="39">
                  <a:moveTo>
                    <a:pt x="0" y="0"/>
                  </a:moveTo>
                  <a:cubicBezTo>
                    <a:pt x="9" y="5"/>
                    <a:pt x="22" y="12"/>
                    <a:pt x="16" y="3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12" name="Freeform 1912"/>
            <p:cNvSpPr>
              <a:spLocks/>
            </p:cNvSpPr>
            <p:nvPr/>
          </p:nvSpPr>
          <p:spPr bwMode="auto">
            <a:xfrm>
              <a:off x="5189" y="2549"/>
              <a:ext cx="24" cy="8"/>
            </a:xfrm>
            <a:custGeom>
              <a:avLst/>
              <a:gdLst/>
              <a:ahLst/>
              <a:cxnLst>
                <a:cxn ang="0">
                  <a:pos x="12" y="4"/>
                </a:cxn>
                <a:cxn ang="0">
                  <a:pos x="8" y="0"/>
                </a:cxn>
                <a:cxn ang="0">
                  <a:pos x="0" y="2"/>
                </a:cxn>
              </a:cxnLst>
              <a:rect l="0" t="0" r="r" b="b"/>
              <a:pathLst>
                <a:path w="12" h="4">
                  <a:moveTo>
                    <a:pt x="12" y="4"/>
                  </a:moveTo>
                  <a:cubicBezTo>
                    <a:pt x="12" y="3"/>
                    <a:pt x="10" y="0"/>
                    <a:pt x="8" y="0"/>
                  </a:cubicBezTo>
                  <a:cubicBezTo>
                    <a:pt x="6" y="0"/>
                    <a:pt x="0" y="2"/>
                    <a:pt x="0" y="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13" name="Freeform 1913"/>
            <p:cNvSpPr>
              <a:spLocks/>
            </p:cNvSpPr>
            <p:nvPr/>
          </p:nvSpPr>
          <p:spPr bwMode="auto">
            <a:xfrm>
              <a:off x="5207" y="2461"/>
              <a:ext cx="47" cy="88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8" y="21"/>
                </a:cxn>
                <a:cxn ang="0">
                  <a:pos x="19" y="6"/>
                </a:cxn>
                <a:cxn ang="0">
                  <a:pos x="13" y="0"/>
                </a:cxn>
              </a:cxnLst>
              <a:rect l="0" t="0" r="r" b="b"/>
              <a:pathLst>
                <a:path w="24" h="42">
                  <a:moveTo>
                    <a:pt x="0" y="42"/>
                  </a:moveTo>
                  <a:cubicBezTo>
                    <a:pt x="0" y="42"/>
                    <a:pt x="6" y="26"/>
                    <a:pt x="8" y="21"/>
                  </a:cubicBezTo>
                  <a:cubicBezTo>
                    <a:pt x="11" y="17"/>
                    <a:pt x="24" y="11"/>
                    <a:pt x="19" y="6"/>
                  </a:cubicBezTo>
                  <a:cubicBezTo>
                    <a:pt x="14" y="2"/>
                    <a:pt x="13" y="0"/>
                    <a:pt x="13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14" name="Line 1914"/>
            <p:cNvSpPr>
              <a:spLocks noChangeShapeType="1"/>
            </p:cNvSpPr>
            <p:nvPr/>
          </p:nvSpPr>
          <p:spPr bwMode="auto">
            <a:xfrm flipV="1">
              <a:off x="5244" y="2467"/>
              <a:ext cx="8" cy="6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15" name="Freeform 1915"/>
            <p:cNvSpPr>
              <a:spLocks/>
            </p:cNvSpPr>
            <p:nvPr/>
          </p:nvSpPr>
          <p:spPr bwMode="auto">
            <a:xfrm>
              <a:off x="5240" y="2490"/>
              <a:ext cx="20" cy="23"/>
            </a:xfrm>
            <a:custGeom>
              <a:avLst/>
              <a:gdLst/>
              <a:ahLst/>
              <a:cxnLst>
                <a:cxn ang="0">
                  <a:pos x="10" y="11"/>
                </a:cxn>
                <a:cxn ang="0">
                  <a:pos x="0" y="1"/>
                </a:cxn>
              </a:cxnLst>
              <a:rect l="0" t="0" r="r" b="b"/>
              <a:pathLst>
                <a:path w="10" h="11">
                  <a:moveTo>
                    <a:pt x="10" y="11"/>
                  </a:moveTo>
                  <a:cubicBezTo>
                    <a:pt x="9" y="6"/>
                    <a:pt x="5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16" name="Freeform 1916"/>
            <p:cNvSpPr>
              <a:spLocks/>
            </p:cNvSpPr>
            <p:nvPr/>
          </p:nvSpPr>
          <p:spPr bwMode="auto">
            <a:xfrm>
              <a:off x="5197" y="2490"/>
              <a:ext cx="33" cy="9"/>
            </a:xfrm>
            <a:custGeom>
              <a:avLst/>
              <a:gdLst/>
              <a:ahLst/>
              <a:cxnLst>
                <a:cxn ang="0">
                  <a:pos x="17" y="4"/>
                </a:cxn>
                <a:cxn ang="0">
                  <a:pos x="1" y="0"/>
                </a:cxn>
              </a:cxnLst>
              <a:rect l="0" t="0" r="r" b="b"/>
              <a:pathLst>
                <a:path w="17" h="4">
                  <a:moveTo>
                    <a:pt x="17" y="4"/>
                  </a:moveTo>
                  <a:cubicBezTo>
                    <a:pt x="17" y="4"/>
                    <a:pt x="0" y="3"/>
                    <a:pt x="1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17" name="Freeform 1917"/>
            <p:cNvSpPr>
              <a:spLocks/>
            </p:cNvSpPr>
            <p:nvPr/>
          </p:nvSpPr>
          <p:spPr bwMode="auto">
            <a:xfrm>
              <a:off x="5160" y="2599"/>
              <a:ext cx="64" cy="88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21" y="30"/>
                </a:cxn>
                <a:cxn ang="0">
                  <a:pos x="30" y="7"/>
                </a:cxn>
                <a:cxn ang="0">
                  <a:pos x="23" y="0"/>
                </a:cxn>
              </a:cxnLst>
              <a:rect l="0" t="0" r="r" b="b"/>
              <a:pathLst>
                <a:path w="33" h="42">
                  <a:moveTo>
                    <a:pt x="0" y="42"/>
                  </a:moveTo>
                  <a:cubicBezTo>
                    <a:pt x="10" y="40"/>
                    <a:pt x="18" y="38"/>
                    <a:pt x="21" y="30"/>
                  </a:cubicBezTo>
                  <a:cubicBezTo>
                    <a:pt x="25" y="23"/>
                    <a:pt x="33" y="15"/>
                    <a:pt x="30" y="7"/>
                  </a:cubicBezTo>
                  <a:cubicBezTo>
                    <a:pt x="27" y="3"/>
                    <a:pt x="23" y="0"/>
                    <a:pt x="23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18" name="Freeform 1918"/>
            <p:cNvSpPr>
              <a:spLocks/>
            </p:cNvSpPr>
            <p:nvPr/>
          </p:nvSpPr>
          <p:spPr bwMode="auto">
            <a:xfrm>
              <a:off x="5083" y="2710"/>
              <a:ext cx="55" cy="4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28" y="0"/>
                </a:cxn>
              </a:cxnLst>
              <a:rect l="0" t="0" r="r" b="b"/>
              <a:pathLst>
                <a:path w="28" h="23">
                  <a:moveTo>
                    <a:pt x="0" y="23"/>
                  </a:moveTo>
                  <a:cubicBezTo>
                    <a:pt x="17" y="21"/>
                    <a:pt x="23" y="18"/>
                    <a:pt x="28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19" name="Freeform 1919"/>
            <p:cNvSpPr>
              <a:spLocks/>
            </p:cNvSpPr>
            <p:nvPr/>
          </p:nvSpPr>
          <p:spPr bwMode="auto">
            <a:xfrm>
              <a:off x="5077" y="2705"/>
              <a:ext cx="45" cy="40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23" y="0"/>
                </a:cxn>
              </a:cxnLst>
              <a:rect l="0" t="0" r="r" b="b"/>
              <a:pathLst>
                <a:path w="23" h="19">
                  <a:moveTo>
                    <a:pt x="0" y="19"/>
                  </a:moveTo>
                  <a:cubicBezTo>
                    <a:pt x="8" y="16"/>
                    <a:pt x="20" y="9"/>
                    <a:pt x="23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20" name="Freeform 1920"/>
            <p:cNvSpPr>
              <a:spLocks/>
            </p:cNvSpPr>
            <p:nvPr/>
          </p:nvSpPr>
          <p:spPr bwMode="auto">
            <a:xfrm>
              <a:off x="5009" y="2779"/>
              <a:ext cx="45" cy="21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0" y="10"/>
                </a:cxn>
              </a:cxnLst>
              <a:rect l="0" t="0" r="r" b="b"/>
              <a:pathLst>
                <a:path w="23" h="10">
                  <a:moveTo>
                    <a:pt x="23" y="0"/>
                  </a:moveTo>
                  <a:cubicBezTo>
                    <a:pt x="19" y="4"/>
                    <a:pt x="2" y="10"/>
                    <a:pt x="0" y="1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21" name="Freeform 1921"/>
            <p:cNvSpPr>
              <a:spLocks/>
            </p:cNvSpPr>
            <p:nvPr/>
          </p:nvSpPr>
          <p:spPr bwMode="auto">
            <a:xfrm>
              <a:off x="4922" y="2806"/>
              <a:ext cx="61" cy="12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0" y="4"/>
                </a:cxn>
              </a:cxnLst>
              <a:rect l="0" t="0" r="r" b="b"/>
              <a:pathLst>
                <a:path w="31" h="6">
                  <a:moveTo>
                    <a:pt x="31" y="0"/>
                  </a:moveTo>
                  <a:cubicBezTo>
                    <a:pt x="26" y="2"/>
                    <a:pt x="6" y="6"/>
                    <a:pt x="0" y="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22" name="Freeform 1922"/>
            <p:cNvSpPr>
              <a:spLocks/>
            </p:cNvSpPr>
            <p:nvPr/>
          </p:nvSpPr>
          <p:spPr bwMode="auto">
            <a:xfrm>
              <a:off x="4928" y="2793"/>
              <a:ext cx="51" cy="4"/>
            </a:xfrm>
            <a:custGeom>
              <a:avLst/>
              <a:gdLst/>
              <a:ahLst/>
              <a:cxnLst>
                <a:cxn ang="0">
                  <a:pos x="26" y="2"/>
                </a:cxn>
                <a:cxn ang="0">
                  <a:pos x="0" y="2"/>
                </a:cxn>
              </a:cxnLst>
              <a:rect l="0" t="0" r="r" b="b"/>
              <a:pathLst>
                <a:path w="26" h="2">
                  <a:moveTo>
                    <a:pt x="26" y="2"/>
                  </a:moveTo>
                  <a:cubicBezTo>
                    <a:pt x="17" y="2"/>
                    <a:pt x="4" y="0"/>
                    <a:pt x="0" y="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23" name="Freeform 1923"/>
            <p:cNvSpPr>
              <a:spLocks/>
            </p:cNvSpPr>
            <p:nvPr/>
          </p:nvSpPr>
          <p:spPr bwMode="auto">
            <a:xfrm>
              <a:off x="5044" y="2766"/>
              <a:ext cx="6" cy="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" y="0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3" y="1"/>
                    <a:pt x="3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24" name="Freeform 1924"/>
            <p:cNvSpPr>
              <a:spLocks/>
            </p:cNvSpPr>
            <p:nvPr/>
          </p:nvSpPr>
          <p:spPr bwMode="auto">
            <a:xfrm>
              <a:off x="5017" y="2774"/>
              <a:ext cx="19" cy="1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0" y="0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3" y="3"/>
                    <a:pt x="7" y="2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25" name="Freeform 1925"/>
            <p:cNvSpPr>
              <a:spLocks/>
            </p:cNvSpPr>
            <p:nvPr/>
          </p:nvSpPr>
          <p:spPr bwMode="auto">
            <a:xfrm>
              <a:off x="5197" y="1616"/>
              <a:ext cx="141" cy="182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70" y="36"/>
                </a:cxn>
                <a:cxn ang="0">
                  <a:pos x="69" y="67"/>
                </a:cxn>
                <a:cxn ang="0">
                  <a:pos x="45" y="79"/>
                </a:cxn>
                <a:cxn ang="0">
                  <a:pos x="13" y="74"/>
                </a:cxn>
                <a:cxn ang="0">
                  <a:pos x="1" y="47"/>
                </a:cxn>
                <a:cxn ang="0">
                  <a:pos x="9" y="21"/>
                </a:cxn>
                <a:cxn ang="0">
                  <a:pos x="45" y="6"/>
                </a:cxn>
              </a:cxnLst>
              <a:rect l="0" t="0" r="r" b="b"/>
              <a:pathLst>
                <a:path w="72" h="87">
                  <a:moveTo>
                    <a:pt x="45" y="6"/>
                  </a:moveTo>
                  <a:cubicBezTo>
                    <a:pt x="56" y="12"/>
                    <a:pt x="70" y="17"/>
                    <a:pt x="70" y="36"/>
                  </a:cubicBezTo>
                  <a:cubicBezTo>
                    <a:pt x="70" y="55"/>
                    <a:pt x="72" y="60"/>
                    <a:pt x="69" y="67"/>
                  </a:cubicBezTo>
                  <a:cubicBezTo>
                    <a:pt x="66" y="75"/>
                    <a:pt x="59" y="70"/>
                    <a:pt x="45" y="79"/>
                  </a:cubicBezTo>
                  <a:cubicBezTo>
                    <a:pt x="30" y="87"/>
                    <a:pt x="20" y="81"/>
                    <a:pt x="13" y="74"/>
                  </a:cubicBezTo>
                  <a:cubicBezTo>
                    <a:pt x="9" y="71"/>
                    <a:pt x="3" y="58"/>
                    <a:pt x="1" y="47"/>
                  </a:cubicBezTo>
                  <a:cubicBezTo>
                    <a:pt x="0" y="36"/>
                    <a:pt x="4" y="26"/>
                    <a:pt x="9" y="21"/>
                  </a:cubicBezTo>
                  <a:cubicBezTo>
                    <a:pt x="19" y="11"/>
                    <a:pt x="28" y="0"/>
                    <a:pt x="45" y="6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26" name="Freeform 1926"/>
            <p:cNvSpPr>
              <a:spLocks/>
            </p:cNvSpPr>
            <p:nvPr/>
          </p:nvSpPr>
          <p:spPr bwMode="auto">
            <a:xfrm>
              <a:off x="5132" y="1510"/>
              <a:ext cx="143" cy="129"/>
            </a:xfrm>
            <a:custGeom>
              <a:avLst/>
              <a:gdLst/>
              <a:ahLst/>
              <a:cxnLst>
                <a:cxn ang="0">
                  <a:pos x="65" y="14"/>
                </a:cxn>
                <a:cxn ang="0">
                  <a:pos x="65" y="51"/>
                </a:cxn>
                <a:cxn ang="0">
                  <a:pos x="36" y="60"/>
                </a:cxn>
                <a:cxn ang="0">
                  <a:pos x="7" y="48"/>
                </a:cxn>
                <a:cxn ang="0">
                  <a:pos x="27" y="4"/>
                </a:cxn>
                <a:cxn ang="0">
                  <a:pos x="65" y="14"/>
                </a:cxn>
              </a:cxnLst>
              <a:rect l="0" t="0" r="r" b="b"/>
              <a:pathLst>
                <a:path w="73" h="62">
                  <a:moveTo>
                    <a:pt x="65" y="14"/>
                  </a:moveTo>
                  <a:cubicBezTo>
                    <a:pt x="73" y="27"/>
                    <a:pt x="71" y="45"/>
                    <a:pt x="65" y="51"/>
                  </a:cubicBezTo>
                  <a:cubicBezTo>
                    <a:pt x="57" y="59"/>
                    <a:pt x="49" y="58"/>
                    <a:pt x="36" y="60"/>
                  </a:cubicBezTo>
                  <a:cubicBezTo>
                    <a:pt x="24" y="62"/>
                    <a:pt x="14" y="62"/>
                    <a:pt x="7" y="48"/>
                  </a:cubicBezTo>
                  <a:cubicBezTo>
                    <a:pt x="0" y="35"/>
                    <a:pt x="22" y="8"/>
                    <a:pt x="27" y="4"/>
                  </a:cubicBezTo>
                  <a:cubicBezTo>
                    <a:pt x="32" y="0"/>
                    <a:pt x="57" y="2"/>
                    <a:pt x="65" y="14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27" name="Freeform 1927"/>
            <p:cNvSpPr>
              <a:spLocks/>
            </p:cNvSpPr>
            <p:nvPr/>
          </p:nvSpPr>
          <p:spPr bwMode="auto">
            <a:xfrm>
              <a:off x="5052" y="1409"/>
              <a:ext cx="33" cy="34"/>
            </a:xfrm>
            <a:custGeom>
              <a:avLst/>
              <a:gdLst/>
              <a:ahLst/>
              <a:cxnLst>
                <a:cxn ang="0">
                  <a:pos x="17" y="9"/>
                </a:cxn>
                <a:cxn ang="0">
                  <a:pos x="3" y="13"/>
                </a:cxn>
                <a:cxn ang="0">
                  <a:pos x="0" y="0"/>
                </a:cxn>
              </a:cxnLst>
              <a:rect l="0" t="0" r="r" b="b"/>
              <a:pathLst>
                <a:path w="17" h="16">
                  <a:moveTo>
                    <a:pt x="17" y="9"/>
                  </a:moveTo>
                  <a:cubicBezTo>
                    <a:pt x="14" y="11"/>
                    <a:pt x="6" y="16"/>
                    <a:pt x="3" y="13"/>
                  </a:cubicBezTo>
                  <a:cubicBezTo>
                    <a:pt x="0" y="11"/>
                    <a:pt x="0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28" name="Freeform 1928"/>
            <p:cNvSpPr>
              <a:spLocks/>
            </p:cNvSpPr>
            <p:nvPr/>
          </p:nvSpPr>
          <p:spPr bwMode="auto">
            <a:xfrm>
              <a:off x="5117" y="1478"/>
              <a:ext cx="31" cy="30"/>
            </a:xfrm>
            <a:custGeom>
              <a:avLst/>
              <a:gdLst/>
              <a:ahLst/>
              <a:cxnLst>
                <a:cxn ang="0">
                  <a:pos x="16" y="12"/>
                </a:cxn>
                <a:cxn ang="0">
                  <a:pos x="3" y="11"/>
                </a:cxn>
                <a:cxn ang="0">
                  <a:pos x="3" y="0"/>
                </a:cxn>
              </a:cxnLst>
              <a:rect l="0" t="0" r="r" b="b"/>
              <a:pathLst>
                <a:path w="16" h="14">
                  <a:moveTo>
                    <a:pt x="16" y="12"/>
                  </a:moveTo>
                  <a:cubicBezTo>
                    <a:pt x="11" y="12"/>
                    <a:pt x="7" y="14"/>
                    <a:pt x="3" y="11"/>
                  </a:cubicBezTo>
                  <a:cubicBezTo>
                    <a:pt x="0" y="7"/>
                    <a:pt x="2" y="4"/>
                    <a:pt x="3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29" name="Freeform 1929"/>
            <p:cNvSpPr>
              <a:spLocks/>
            </p:cNvSpPr>
            <p:nvPr/>
          </p:nvSpPr>
          <p:spPr bwMode="auto">
            <a:xfrm>
              <a:off x="5148" y="2614"/>
              <a:ext cx="41" cy="41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9" y="15"/>
                </a:cxn>
                <a:cxn ang="0">
                  <a:pos x="0" y="18"/>
                </a:cxn>
              </a:cxnLst>
              <a:rect l="0" t="0" r="r" b="b"/>
              <a:pathLst>
                <a:path w="21" h="20">
                  <a:moveTo>
                    <a:pt x="21" y="0"/>
                  </a:moveTo>
                  <a:cubicBezTo>
                    <a:pt x="15" y="4"/>
                    <a:pt x="14" y="12"/>
                    <a:pt x="9" y="15"/>
                  </a:cubicBezTo>
                  <a:cubicBezTo>
                    <a:pt x="7" y="17"/>
                    <a:pt x="3" y="20"/>
                    <a:pt x="0" y="1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30" name="Freeform 1930"/>
            <p:cNvSpPr>
              <a:spLocks/>
            </p:cNvSpPr>
            <p:nvPr/>
          </p:nvSpPr>
          <p:spPr bwMode="auto">
            <a:xfrm>
              <a:off x="5166" y="2643"/>
              <a:ext cx="3" cy="2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10"/>
                </a:cxn>
              </a:cxnLst>
              <a:rect l="0" t="0" r="r" b="b"/>
              <a:pathLst>
                <a:path w="2" h="10">
                  <a:moveTo>
                    <a:pt x="1" y="0"/>
                  </a:moveTo>
                  <a:cubicBezTo>
                    <a:pt x="1" y="4"/>
                    <a:pt x="0" y="7"/>
                    <a:pt x="2" y="1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31" name="Freeform 1931"/>
            <p:cNvSpPr>
              <a:spLocks/>
            </p:cNvSpPr>
            <p:nvPr/>
          </p:nvSpPr>
          <p:spPr bwMode="auto">
            <a:xfrm>
              <a:off x="5230" y="2494"/>
              <a:ext cx="51" cy="88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1" y="22"/>
                </a:cxn>
                <a:cxn ang="0">
                  <a:pos x="0" y="42"/>
                </a:cxn>
              </a:cxnLst>
              <a:rect l="0" t="0" r="r" b="b"/>
              <a:pathLst>
                <a:path w="26" h="42">
                  <a:moveTo>
                    <a:pt x="26" y="0"/>
                  </a:moveTo>
                  <a:cubicBezTo>
                    <a:pt x="24" y="7"/>
                    <a:pt x="24" y="15"/>
                    <a:pt x="21" y="22"/>
                  </a:cubicBezTo>
                  <a:cubicBezTo>
                    <a:pt x="16" y="32"/>
                    <a:pt x="9" y="37"/>
                    <a:pt x="0" y="4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32" name="Freeform 1932"/>
            <p:cNvSpPr>
              <a:spLocks/>
            </p:cNvSpPr>
            <p:nvPr/>
          </p:nvSpPr>
          <p:spPr bwMode="auto">
            <a:xfrm>
              <a:off x="5173" y="2465"/>
              <a:ext cx="24" cy="65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" y="31"/>
                </a:cxn>
              </a:cxnLst>
              <a:rect l="0" t="0" r="r" b="b"/>
              <a:pathLst>
                <a:path w="12" h="31">
                  <a:moveTo>
                    <a:pt x="12" y="0"/>
                  </a:moveTo>
                  <a:cubicBezTo>
                    <a:pt x="3" y="8"/>
                    <a:pt x="0" y="20"/>
                    <a:pt x="1" y="3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33" name="Freeform 1933"/>
            <p:cNvSpPr>
              <a:spLocks/>
            </p:cNvSpPr>
            <p:nvPr/>
          </p:nvSpPr>
          <p:spPr bwMode="auto">
            <a:xfrm>
              <a:off x="4938" y="1357"/>
              <a:ext cx="73" cy="36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36" y="7"/>
                </a:cxn>
                <a:cxn ang="0">
                  <a:pos x="22" y="17"/>
                </a:cxn>
                <a:cxn ang="0">
                  <a:pos x="7" y="6"/>
                </a:cxn>
                <a:cxn ang="0">
                  <a:pos x="12" y="0"/>
                </a:cxn>
              </a:cxnLst>
              <a:rect l="0" t="0" r="r" b="b"/>
              <a:pathLst>
                <a:path w="37" h="17">
                  <a:moveTo>
                    <a:pt x="19" y="0"/>
                  </a:moveTo>
                  <a:cubicBezTo>
                    <a:pt x="23" y="1"/>
                    <a:pt x="36" y="2"/>
                    <a:pt x="36" y="7"/>
                  </a:cubicBezTo>
                  <a:cubicBezTo>
                    <a:pt x="37" y="10"/>
                    <a:pt x="26" y="17"/>
                    <a:pt x="22" y="17"/>
                  </a:cubicBezTo>
                  <a:cubicBezTo>
                    <a:pt x="17" y="16"/>
                    <a:pt x="11" y="9"/>
                    <a:pt x="7" y="6"/>
                  </a:cubicBezTo>
                  <a:cubicBezTo>
                    <a:pt x="0" y="0"/>
                    <a:pt x="7" y="2"/>
                    <a:pt x="12" y="0"/>
                  </a:cubicBezTo>
                </a:path>
              </a:pathLst>
            </a:custGeom>
            <a:solidFill>
              <a:srgbClr val="E3EC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34" name="Freeform 1934"/>
            <p:cNvSpPr>
              <a:spLocks/>
            </p:cNvSpPr>
            <p:nvPr/>
          </p:nvSpPr>
          <p:spPr bwMode="auto">
            <a:xfrm>
              <a:off x="5060" y="1411"/>
              <a:ext cx="21" cy="21"/>
            </a:xfrm>
            <a:custGeom>
              <a:avLst/>
              <a:gdLst/>
              <a:ahLst/>
              <a:cxnLst>
                <a:cxn ang="0">
                  <a:pos x="11" y="3"/>
                </a:cxn>
                <a:cxn ang="0">
                  <a:pos x="0" y="0"/>
                </a:cxn>
                <a:cxn ang="0">
                  <a:pos x="7" y="5"/>
                </a:cxn>
              </a:cxnLst>
              <a:rect l="0" t="0" r="r" b="b"/>
              <a:pathLst>
                <a:path w="11" h="10">
                  <a:moveTo>
                    <a:pt x="11" y="3"/>
                  </a:moveTo>
                  <a:cubicBezTo>
                    <a:pt x="5" y="9"/>
                    <a:pt x="0" y="10"/>
                    <a:pt x="0" y="0"/>
                  </a:cubicBezTo>
                  <a:cubicBezTo>
                    <a:pt x="1" y="4"/>
                    <a:pt x="4" y="6"/>
                    <a:pt x="7" y="5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35" name="Freeform 1935"/>
            <p:cNvSpPr>
              <a:spLocks/>
            </p:cNvSpPr>
            <p:nvPr/>
          </p:nvSpPr>
          <p:spPr bwMode="auto">
            <a:xfrm>
              <a:off x="4960" y="1374"/>
              <a:ext cx="39" cy="19"/>
            </a:xfrm>
            <a:custGeom>
              <a:avLst/>
              <a:gdLst/>
              <a:ahLst/>
              <a:cxnLst>
                <a:cxn ang="0">
                  <a:pos x="20" y="5"/>
                </a:cxn>
                <a:cxn ang="0">
                  <a:pos x="11" y="9"/>
                </a:cxn>
                <a:cxn ang="0">
                  <a:pos x="0" y="0"/>
                </a:cxn>
                <a:cxn ang="0">
                  <a:pos x="17" y="5"/>
                </a:cxn>
              </a:cxnLst>
              <a:rect l="0" t="0" r="r" b="b"/>
              <a:pathLst>
                <a:path w="20" h="9">
                  <a:moveTo>
                    <a:pt x="20" y="5"/>
                  </a:moveTo>
                  <a:cubicBezTo>
                    <a:pt x="17" y="6"/>
                    <a:pt x="15" y="9"/>
                    <a:pt x="11" y="9"/>
                  </a:cubicBezTo>
                  <a:cubicBezTo>
                    <a:pt x="6" y="9"/>
                    <a:pt x="2" y="4"/>
                    <a:pt x="0" y="0"/>
                  </a:cubicBezTo>
                  <a:cubicBezTo>
                    <a:pt x="2" y="4"/>
                    <a:pt x="14" y="8"/>
                    <a:pt x="17" y="5"/>
                  </a:cubicBezTo>
                </a:path>
              </a:pathLst>
            </a:custGeom>
            <a:solidFill>
              <a:srgbClr val="B8CCD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36" name="Freeform 1936"/>
            <p:cNvSpPr>
              <a:spLocks/>
            </p:cNvSpPr>
            <p:nvPr/>
          </p:nvSpPr>
          <p:spPr bwMode="auto">
            <a:xfrm>
              <a:off x="5238" y="1689"/>
              <a:ext cx="4" cy="13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6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1" y="2"/>
                    <a:pt x="1" y="4"/>
                    <a:pt x="0" y="6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37" name="Freeform 1937"/>
            <p:cNvSpPr>
              <a:spLocks/>
            </p:cNvSpPr>
            <p:nvPr/>
          </p:nvSpPr>
          <p:spPr bwMode="auto">
            <a:xfrm>
              <a:off x="5211" y="1687"/>
              <a:ext cx="15" cy="19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8" y="5"/>
                </a:cxn>
                <a:cxn ang="0">
                  <a:pos x="0" y="5"/>
                </a:cxn>
              </a:cxnLst>
              <a:rect l="0" t="0" r="r" b="b"/>
              <a:pathLst>
                <a:path w="8" h="9">
                  <a:moveTo>
                    <a:pt x="2" y="0"/>
                  </a:moveTo>
                  <a:cubicBezTo>
                    <a:pt x="4" y="1"/>
                    <a:pt x="8" y="2"/>
                    <a:pt x="8" y="5"/>
                  </a:cubicBezTo>
                  <a:cubicBezTo>
                    <a:pt x="8" y="9"/>
                    <a:pt x="2" y="8"/>
                    <a:pt x="0" y="5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38" name="Freeform 1938"/>
            <p:cNvSpPr>
              <a:spLocks/>
            </p:cNvSpPr>
            <p:nvPr/>
          </p:nvSpPr>
          <p:spPr bwMode="auto">
            <a:xfrm>
              <a:off x="5244" y="1752"/>
              <a:ext cx="4" cy="17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2" y="0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0" y="5"/>
                    <a:pt x="2" y="3"/>
                    <a:pt x="2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39" name="Freeform 1939"/>
            <p:cNvSpPr>
              <a:spLocks/>
            </p:cNvSpPr>
            <p:nvPr/>
          </p:nvSpPr>
          <p:spPr bwMode="auto">
            <a:xfrm>
              <a:off x="5305" y="1715"/>
              <a:ext cx="17" cy="18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8" y="5"/>
                </a:cxn>
                <a:cxn ang="0">
                  <a:pos x="1" y="0"/>
                </a:cxn>
              </a:cxnLst>
              <a:rect l="0" t="0" r="r" b="b"/>
              <a:pathLst>
                <a:path w="9" h="9">
                  <a:moveTo>
                    <a:pt x="0" y="7"/>
                  </a:moveTo>
                  <a:cubicBezTo>
                    <a:pt x="3" y="7"/>
                    <a:pt x="7" y="9"/>
                    <a:pt x="8" y="5"/>
                  </a:cubicBezTo>
                  <a:cubicBezTo>
                    <a:pt x="9" y="1"/>
                    <a:pt x="4" y="1"/>
                    <a:pt x="1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40" name="Freeform 1940"/>
            <p:cNvSpPr>
              <a:spLocks/>
            </p:cNvSpPr>
            <p:nvPr/>
          </p:nvSpPr>
          <p:spPr bwMode="auto">
            <a:xfrm>
              <a:off x="5267" y="1675"/>
              <a:ext cx="4" cy="6"/>
            </a:xfrm>
            <a:custGeom>
              <a:avLst/>
              <a:gdLst/>
              <a:ahLst/>
              <a:cxnLst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41" name="Freeform 1941"/>
            <p:cNvSpPr>
              <a:spLocks/>
            </p:cNvSpPr>
            <p:nvPr/>
          </p:nvSpPr>
          <p:spPr bwMode="auto">
            <a:xfrm>
              <a:off x="5279" y="1654"/>
              <a:ext cx="4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5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2" y="2"/>
                    <a:pt x="1" y="4"/>
                    <a:pt x="0" y="5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42" name="Freeform 1942"/>
            <p:cNvSpPr>
              <a:spLocks/>
            </p:cNvSpPr>
            <p:nvPr/>
          </p:nvSpPr>
          <p:spPr bwMode="auto">
            <a:xfrm>
              <a:off x="5209" y="1547"/>
              <a:ext cx="4" cy="7"/>
            </a:xfrm>
            <a:custGeom>
              <a:avLst/>
              <a:gdLst/>
              <a:ahLst/>
              <a:cxnLst>
                <a:cxn ang="0">
                  <a:pos x="2" y="3"/>
                </a:cxn>
                <a:cxn ang="0">
                  <a:pos x="0" y="0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43" name="Freeform 1943"/>
            <p:cNvSpPr>
              <a:spLocks/>
            </p:cNvSpPr>
            <p:nvPr/>
          </p:nvSpPr>
          <p:spPr bwMode="auto">
            <a:xfrm>
              <a:off x="5216" y="1526"/>
              <a:ext cx="6" cy="1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6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2"/>
                    <a:pt x="1" y="4"/>
                    <a:pt x="0" y="6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44" name="Freeform 1944"/>
            <p:cNvSpPr>
              <a:spLocks/>
            </p:cNvSpPr>
            <p:nvPr/>
          </p:nvSpPr>
          <p:spPr bwMode="auto">
            <a:xfrm>
              <a:off x="5248" y="1587"/>
              <a:ext cx="8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0"/>
                    <a:pt x="4" y="1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45" name="Freeform 1945"/>
            <p:cNvSpPr>
              <a:spLocks/>
            </p:cNvSpPr>
            <p:nvPr/>
          </p:nvSpPr>
          <p:spPr bwMode="auto">
            <a:xfrm>
              <a:off x="5226" y="1597"/>
              <a:ext cx="4" cy="11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2"/>
                    <a:pt x="1" y="3"/>
                    <a:pt x="0" y="5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46" name="Freeform 1946"/>
            <p:cNvSpPr>
              <a:spLocks/>
            </p:cNvSpPr>
            <p:nvPr/>
          </p:nvSpPr>
          <p:spPr bwMode="auto">
            <a:xfrm>
              <a:off x="5203" y="1600"/>
              <a:ext cx="10" cy="8"/>
            </a:xfrm>
            <a:custGeom>
              <a:avLst/>
              <a:gdLst/>
              <a:ahLst/>
              <a:cxnLst>
                <a:cxn ang="0">
                  <a:pos x="5" y="4"/>
                </a:cxn>
                <a:cxn ang="0">
                  <a:pos x="0" y="0"/>
                </a:cxn>
              </a:cxnLst>
              <a:rect l="0" t="0" r="r" b="b"/>
              <a:pathLst>
                <a:path w="5" h="4">
                  <a:moveTo>
                    <a:pt x="5" y="4"/>
                  </a:moveTo>
                  <a:cubicBezTo>
                    <a:pt x="3" y="4"/>
                    <a:pt x="2" y="2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47" name="Freeform 1947"/>
            <p:cNvSpPr>
              <a:spLocks/>
            </p:cNvSpPr>
            <p:nvPr/>
          </p:nvSpPr>
          <p:spPr bwMode="auto">
            <a:xfrm>
              <a:off x="5183" y="1614"/>
              <a:ext cx="4" cy="11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" y="0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1" y="1"/>
                    <a:pt x="2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48" name="Freeform 1948"/>
            <p:cNvSpPr>
              <a:spLocks/>
            </p:cNvSpPr>
            <p:nvPr/>
          </p:nvSpPr>
          <p:spPr bwMode="auto">
            <a:xfrm>
              <a:off x="5183" y="1564"/>
              <a:ext cx="2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4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1" y="1"/>
                    <a:pt x="1" y="3"/>
                    <a:pt x="1" y="4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49" name="Freeform 1949"/>
            <p:cNvSpPr>
              <a:spLocks/>
            </p:cNvSpPr>
            <p:nvPr/>
          </p:nvSpPr>
          <p:spPr bwMode="auto">
            <a:xfrm>
              <a:off x="5166" y="1560"/>
              <a:ext cx="7" cy="2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0" y="0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50" name="Freeform 1950"/>
            <p:cNvSpPr>
              <a:spLocks/>
            </p:cNvSpPr>
            <p:nvPr/>
          </p:nvSpPr>
          <p:spPr bwMode="auto">
            <a:xfrm>
              <a:off x="5173" y="1491"/>
              <a:ext cx="10" cy="4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2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4" y="1"/>
                    <a:pt x="2" y="2"/>
                    <a:pt x="0" y="2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51" name="Freeform 1951"/>
            <p:cNvSpPr>
              <a:spLocks/>
            </p:cNvSpPr>
            <p:nvPr/>
          </p:nvSpPr>
          <p:spPr bwMode="auto">
            <a:xfrm>
              <a:off x="5138" y="1501"/>
              <a:ext cx="2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1" y="3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52" name="Freeform 1952"/>
            <p:cNvSpPr>
              <a:spLocks/>
            </p:cNvSpPr>
            <p:nvPr/>
          </p:nvSpPr>
          <p:spPr bwMode="auto">
            <a:xfrm>
              <a:off x="5113" y="1489"/>
              <a:ext cx="11" cy="1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53" name="Freeform 1953"/>
            <p:cNvSpPr>
              <a:spLocks/>
            </p:cNvSpPr>
            <p:nvPr/>
          </p:nvSpPr>
          <p:spPr bwMode="auto">
            <a:xfrm>
              <a:off x="5136" y="1445"/>
              <a:ext cx="2" cy="1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5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2"/>
                    <a:pt x="1" y="4"/>
                    <a:pt x="0" y="5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54" name="Freeform 1954"/>
            <p:cNvSpPr>
              <a:spLocks/>
            </p:cNvSpPr>
            <p:nvPr/>
          </p:nvSpPr>
          <p:spPr bwMode="auto">
            <a:xfrm>
              <a:off x="5101" y="1418"/>
              <a:ext cx="8" cy="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4" y="0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55" name="Freeform 1955"/>
            <p:cNvSpPr>
              <a:spLocks/>
            </p:cNvSpPr>
            <p:nvPr/>
          </p:nvSpPr>
          <p:spPr bwMode="auto">
            <a:xfrm>
              <a:off x="5058" y="1374"/>
              <a:ext cx="15" cy="19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6" y="9"/>
                </a:cxn>
              </a:cxnLst>
              <a:rect l="0" t="0" r="r" b="b"/>
              <a:pathLst>
                <a:path w="8" h="9">
                  <a:moveTo>
                    <a:pt x="0" y="8"/>
                  </a:moveTo>
                  <a:cubicBezTo>
                    <a:pt x="0" y="0"/>
                    <a:pt x="8" y="1"/>
                    <a:pt x="6" y="9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56" name="Freeform 1956"/>
            <p:cNvSpPr>
              <a:spLocks/>
            </p:cNvSpPr>
            <p:nvPr/>
          </p:nvSpPr>
          <p:spPr bwMode="auto">
            <a:xfrm>
              <a:off x="5050" y="1416"/>
              <a:ext cx="4" cy="2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0" y="0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57" name="Freeform 1957"/>
            <p:cNvSpPr>
              <a:spLocks/>
            </p:cNvSpPr>
            <p:nvPr/>
          </p:nvSpPr>
          <p:spPr bwMode="auto">
            <a:xfrm>
              <a:off x="5001" y="1349"/>
              <a:ext cx="21" cy="18"/>
            </a:xfrm>
            <a:custGeom>
              <a:avLst/>
              <a:gdLst/>
              <a:ahLst/>
              <a:cxnLst>
                <a:cxn ang="0">
                  <a:pos x="6" y="9"/>
                </a:cxn>
                <a:cxn ang="0">
                  <a:pos x="0" y="5"/>
                </a:cxn>
              </a:cxnLst>
              <a:rect l="0" t="0" r="r" b="b"/>
              <a:pathLst>
                <a:path w="11" h="9">
                  <a:moveTo>
                    <a:pt x="6" y="9"/>
                  </a:moveTo>
                  <a:cubicBezTo>
                    <a:pt x="11" y="0"/>
                    <a:pt x="1" y="1"/>
                    <a:pt x="0" y="5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58" name="Freeform 1958"/>
            <p:cNvSpPr>
              <a:spLocks/>
            </p:cNvSpPr>
            <p:nvPr/>
          </p:nvSpPr>
          <p:spPr bwMode="auto">
            <a:xfrm>
              <a:off x="4940" y="1340"/>
              <a:ext cx="2" cy="1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0" y="0"/>
                </a:cxn>
              </a:cxnLst>
              <a:rect l="0" t="0" r="r" b="b"/>
              <a:pathLst>
                <a:path w="1" h="6">
                  <a:moveTo>
                    <a:pt x="0" y="6"/>
                  </a:moveTo>
                  <a:cubicBezTo>
                    <a:pt x="1" y="4"/>
                    <a:pt x="1" y="2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59" name="Freeform 1959"/>
            <p:cNvSpPr>
              <a:spLocks/>
            </p:cNvSpPr>
            <p:nvPr/>
          </p:nvSpPr>
          <p:spPr bwMode="auto">
            <a:xfrm>
              <a:off x="5189" y="2465"/>
              <a:ext cx="8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1"/>
                    <a:pt x="3" y="3"/>
                    <a:pt x="4" y="5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60" name="Freeform 1960"/>
            <p:cNvSpPr>
              <a:spLocks/>
            </p:cNvSpPr>
            <p:nvPr/>
          </p:nvSpPr>
          <p:spPr bwMode="auto">
            <a:xfrm>
              <a:off x="5203" y="2476"/>
              <a:ext cx="17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5" y="12"/>
                </a:cxn>
              </a:cxnLst>
              <a:rect l="0" t="0" r="r" b="b"/>
              <a:pathLst>
                <a:path w="9" h="12">
                  <a:moveTo>
                    <a:pt x="0" y="11"/>
                  </a:moveTo>
                  <a:cubicBezTo>
                    <a:pt x="0" y="0"/>
                    <a:pt x="9" y="8"/>
                    <a:pt x="5" y="12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61" name="Freeform 1961"/>
            <p:cNvSpPr>
              <a:spLocks/>
            </p:cNvSpPr>
            <p:nvPr/>
          </p:nvSpPr>
          <p:spPr bwMode="auto">
            <a:xfrm>
              <a:off x="5232" y="2463"/>
              <a:ext cx="4" cy="2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62" name="Freeform 1962"/>
            <p:cNvSpPr>
              <a:spLocks/>
            </p:cNvSpPr>
            <p:nvPr/>
          </p:nvSpPr>
          <p:spPr bwMode="auto">
            <a:xfrm>
              <a:off x="5262" y="2496"/>
              <a:ext cx="27" cy="30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3" y="5"/>
                </a:cxn>
                <a:cxn ang="0">
                  <a:pos x="7" y="7"/>
                </a:cxn>
                <a:cxn ang="0">
                  <a:pos x="11" y="14"/>
                </a:cxn>
              </a:cxnLst>
              <a:rect l="0" t="0" r="r" b="b"/>
              <a:pathLst>
                <a:path w="14" h="14">
                  <a:moveTo>
                    <a:pt x="7" y="0"/>
                  </a:moveTo>
                  <a:cubicBezTo>
                    <a:pt x="9" y="1"/>
                    <a:pt x="13" y="2"/>
                    <a:pt x="13" y="5"/>
                  </a:cubicBezTo>
                  <a:cubicBezTo>
                    <a:pt x="14" y="9"/>
                    <a:pt x="9" y="6"/>
                    <a:pt x="7" y="7"/>
                  </a:cubicBezTo>
                  <a:cubicBezTo>
                    <a:pt x="0" y="8"/>
                    <a:pt x="7" y="13"/>
                    <a:pt x="11" y="14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63" name="Freeform 1963"/>
            <p:cNvSpPr>
              <a:spLocks/>
            </p:cNvSpPr>
            <p:nvPr/>
          </p:nvSpPr>
          <p:spPr bwMode="auto">
            <a:xfrm>
              <a:off x="5230" y="2572"/>
              <a:ext cx="10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6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2" y="2"/>
                    <a:pt x="3" y="4"/>
                    <a:pt x="5" y="6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64" name="Freeform 1964"/>
            <p:cNvSpPr>
              <a:spLocks/>
            </p:cNvSpPr>
            <p:nvPr/>
          </p:nvSpPr>
          <p:spPr bwMode="auto">
            <a:xfrm>
              <a:off x="5195" y="2547"/>
              <a:ext cx="2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5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1" y="5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65" name="Freeform 1965"/>
            <p:cNvSpPr>
              <a:spLocks/>
            </p:cNvSpPr>
            <p:nvPr/>
          </p:nvSpPr>
          <p:spPr bwMode="auto">
            <a:xfrm>
              <a:off x="5152" y="2647"/>
              <a:ext cx="4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2"/>
                    <a:pt x="2" y="4"/>
                    <a:pt x="1" y="5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66" name="Freeform 1966"/>
            <p:cNvSpPr>
              <a:spLocks/>
            </p:cNvSpPr>
            <p:nvPr/>
          </p:nvSpPr>
          <p:spPr bwMode="auto">
            <a:xfrm>
              <a:off x="5162" y="2676"/>
              <a:ext cx="13" cy="13"/>
            </a:xfrm>
            <a:custGeom>
              <a:avLst/>
              <a:gdLst/>
              <a:ahLst/>
              <a:cxnLst>
                <a:cxn ang="0">
                  <a:pos x="1" y="6"/>
                </a:cxn>
                <a:cxn ang="0">
                  <a:pos x="1" y="1"/>
                </a:cxn>
                <a:cxn ang="0">
                  <a:pos x="7" y="6"/>
                </a:cxn>
              </a:cxnLst>
              <a:rect l="0" t="0" r="r" b="b"/>
              <a:pathLst>
                <a:path w="7" h="6">
                  <a:moveTo>
                    <a:pt x="1" y="6"/>
                  </a:moveTo>
                  <a:cubicBezTo>
                    <a:pt x="0" y="4"/>
                    <a:pt x="0" y="2"/>
                    <a:pt x="1" y="1"/>
                  </a:cubicBezTo>
                  <a:cubicBezTo>
                    <a:pt x="4" y="0"/>
                    <a:pt x="7" y="2"/>
                    <a:pt x="7" y="6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67" name="Freeform 1967"/>
            <p:cNvSpPr>
              <a:spLocks/>
            </p:cNvSpPr>
            <p:nvPr/>
          </p:nvSpPr>
          <p:spPr bwMode="auto">
            <a:xfrm>
              <a:off x="5115" y="2705"/>
              <a:ext cx="9" cy="5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0" y="0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68" name="Freeform 1968"/>
            <p:cNvSpPr>
              <a:spLocks/>
            </p:cNvSpPr>
            <p:nvPr/>
          </p:nvSpPr>
          <p:spPr bwMode="auto">
            <a:xfrm>
              <a:off x="5081" y="2735"/>
              <a:ext cx="2" cy="12"/>
            </a:xfrm>
            <a:custGeom>
              <a:avLst/>
              <a:gdLst/>
              <a:ahLst/>
              <a:cxnLst>
                <a:cxn ang="0">
                  <a:pos x="1" y="6"/>
                </a:cxn>
                <a:cxn ang="0">
                  <a:pos x="0" y="0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69" name="Freeform 1969"/>
            <p:cNvSpPr>
              <a:spLocks/>
            </p:cNvSpPr>
            <p:nvPr/>
          </p:nvSpPr>
          <p:spPr bwMode="auto">
            <a:xfrm>
              <a:off x="5011" y="2774"/>
              <a:ext cx="19" cy="11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6" y="0"/>
                </a:cxn>
                <a:cxn ang="0">
                  <a:pos x="5" y="5"/>
                </a:cxn>
                <a:cxn ang="0">
                  <a:pos x="0" y="5"/>
                </a:cxn>
              </a:cxnLst>
              <a:rect l="0" t="0" r="r" b="b"/>
              <a:pathLst>
                <a:path w="10" h="5">
                  <a:moveTo>
                    <a:pt x="10" y="3"/>
                  </a:moveTo>
                  <a:cubicBezTo>
                    <a:pt x="10" y="2"/>
                    <a:pt x="8" y="0"/>
                    <a:pt x="6" y="0"/>
                  </a:cubicBezTo>
                  <a:cubicBezTo>
                    <a:pt x="4" y="1"/>
                    <a:pt x="6" y="3"/>
                    <a:pt x="5" y="5"/>
                  </a:cubicBezTo>
                  <a:cubicBezTo>
                    <a:pt x="3" y="5"/>
                    <a:pt x="2" y="5"/>
                    <a:pt x="0" y="5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70" name="Freeform 1970"/>
            <p:cNvSpPr>
              <a:spLocks/>
            </p:cNvSpPr>
            <p:nvPr/>
          </p:nvSpPr>
          <p:spPr bwMode="auto">
            <a:xfrm>
              <a:off x="4928" y="2787"/>
              <a:ext cx="22" cy="13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8" y="1"/>
                </a:cxn>
                <a:cxn ang="0">
                  <a:pos x="5" y="5"/>
                </a:cxn>
                <a:cxn ang="0">
                  <a:pos x="0" y="5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cubicBezTo>
                    <a:pt x="11" y="4"/>
                    <a:pt x="11" y="0"/>
                    <a:pt x="8" y="1"/>
                  </a:cubicBezTo>
                  <a:cubicBezTo>
                    <a:pt x="6" y="2"/>
                    <a:pt x="6" y="5"/>
                    <a:pt x="5" y="5"/>
                  </a:cubicBezTo>
                  <a:cubicBezTo>
                    <a:pt x="3" y="6"/>
                    <a:pt x="1" y="4"/>
                    <a:pt x="0" y="5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71" name="Freeform 1971"/>
            <p:cNvSpPr>
              <a:spLocks/>
            </p:cNvSpPr>
            <p:nvPr/>
          </p:nvSpPr>
          <p:spPr bwMode="auto">
            <a:xfrm>
              <a:off x="4928" y="2795"/>
              <a:ext cx="2" cy="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" y="0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72" name="Freeform 1972"/>
            <p:cNvSpPr>
              <a:spLocks/>
            </p:cNvSpPr>
            <p:nvPr/>
          </p:nvSpPr>
          <p:spPr bwMode="auto">
            <a:xfrm>
              <a:off x="4977" y="2804"/>
              <a:ext cx="4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73" name="Freeform 1973"/>
            <p:cNvSpPr>
              <a:spLocks/>
            </p:cNvSpPr>
            <p:nvPr/>
          </p:nvSpPr>
          <p:spPr bwMode="auto">
            <a:xfrm>
              <a:off x="5048" y="2779"/>
              <a:ext cx="4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174" name="Freeform 1974"/>
            <p:cNvSpPr>
              <a:spLocks/>
            </p:cNvSpPr>
            <p:nvPr/>
          </p:nvSpPr>
          <p:spPr bwMode="auto">
            <a:xfrm>
              <a:off x="5134" y="2714"/>
              <a:ext cx="6" cy="4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F5F9F9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3175" name="Text Box 1975"/>
          <p:cNvSpPr txBox="1">
            <a:spLocks noChangeArrowheads="1"/>
          </p:cNvSpPr>
          <p:nvPr/>
        </p:nvSpPr>
        <p:spPr bwMode="auto">
          <a:xfrm>
            <a:off x="2355850" y="5580063"/>
            <a:ext cx="7048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fr-FR">
                <a:solidFill>
                  <a:schemeClr val="bg1"/>
                </a:solidFill>
              </a:rPr>
              <a:t>Adult</a:t>
            </a:r>
          </a:p>
        </p:txBody>
      </p:sp>
      <p:sp>
        <p:nvSpPr>
          <p:cNvPr id="53176" name="Text Box 1976"/>
          <p:cNvSpPr txBox="1">
            <a:spLocks noChangeArrowheads="1"/>
          </p:cNvSpPr>
          <p:nvPr/>
        </p:nvSpPr>
        <p:spPr bwMode="auto">
          <a:xfrm>
            <a:off x="6565900" y="5065713"/>
            <a:ext cx="7048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fr-FR">
                <a:solidFill>
                  <a:schemeClr val="bg1"/>
                </a:solidFill>
              </a:rPr>
              <a:t>Child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285852" y="285727"/>
            <a:ext cx="6072230" cy="56150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8" name="Rectangle 6"/>
          <p:cNvSpPr>
            <a:spLocks noGrp="1" noChangeArrowheads="1"/>
          </p:cNvSpPr>
          <p:nvPr>
            <p:ph type="title"/>
          </p:nvPr>
        </p:nvSpPr>
        <p:spPr>
          <a:xfrm>
            <a:off x="152400" y="304800"/>
            <a:ext cx="6019800" cy="800100"/>
          </a:xfrm>
          <a:solidFill>
            <a:srgbClr val="031B67"/>
          </a:solidFill>
        </p:spPr>
        <p:txBody>
          <a:bodyPr/>
          <a:lstStyle/>
          <a:p>
            <a:pPr algn="ctr"/>
            <a:r>
              <a:rPr lang="en-US" b="1">
                <a:effectLst>
                  <a:outerShdw blurRad="38100" dist="38100" dir="2700000" algn="tl">
                    <a:srgbClr val="000000"/>
                  </a:outerShdw>
                </a:effectLst>
              </a:rPr>
              <a:t>Histology of Stomach</a:t>
            </a:r>
            <a:endParaRPr lang="en-US" b="1"/>
          </a:p>
        </p:txBody>
      </p:sp>
      <p:sp>
        <p:nvSpPr>
          <p:cNvPr id="18439" name="Rectangle 7"/>
          <p:cNvSpPr>
            <a:spLocks noGrp="1" noChangeArrowheads="1"/>
          </p:cNvSpPr>
          <p:nvPr>
            <p:ph type="body" sz="half" idx="1"/>
          </p:nvPr>
        </p:nvSpPr>
        <p:spPr>
          <a:xfrm>
            <a:off x="304800" y="1600200"/>
            <a:ext cx="8839200" cy="4152900"/>
          </a:xfrm>
        </p:spPr>
        <p:txBody>
          <a:bodyPr>
            <a:normAutofit fontScale="92500" lnSpcReduction="10000"/>
          </a:bodyPr>
          <a:lstStyle/>
          <a:p>
            <a:pPr marL="381000" indent="-381000">
              <a:lnSpc>
                <a:spcPct val="90000"/>
              </a:lnSpc>
              <a:buFont typeface="Monotype Sorts" charset="2"/>
              <a:buNone/>
            </a:pPr>
            <a:r>
              <a:rPr lang="en-US" sz="2400" b="1"/>
              <a:t>Type of epithelium lining stomach?</a:t>
            </a:r>
          </a:p>
          <a:p>
            <a:pPr marL="381000" indent="-381000">
              <a:lnSpc>
                <a:spcPct val="90000"/>
              </a:lnSpc>
              <a:spcBef>
                <a:spcPct val="100000"/>
              </a:spcBef>
              <a:buFont typeface="Monotype Sorts" charset="2"/>
              <a:buNone/>
            </a:pPr>
            <a:r>
              <a:rPr lang="en-US" sz="2800" b="1"/>
              <a:t>Gastric pits – </a:t>
            </a:r>
            <a:r>
              <a:rPr lang="en-US" sz="2400"/>
              <a:t>shallow pits, external half rapidly reproduces for replacement</a:t>
            </a:r>
          </a:p>
          <a:p>
            <a:pPr marL="381000" indent="-381000">
              <a:lnSpc>
                <a:spcPct val="90000"/>
              </a:lnSpc>
              <a:spcBef>
                <a:spcPct val="100000"/>
              </a:spcBef>
              <a:buFont typeface="Monotype Sorts" charset="2"/>
              <a:buNone/>
            </a:pPr>
            <a:r>
              <a:rPr lang="en-US" sz="2800" b="1"/>
              <a:t>Gastric glands –</a:t>
            </a:r>
            <a:r>
              <a:rPr lang="en-US" sz="2400"/>
              <a:t>  deep in lamina propria, </a:t>
            </a:r>
            <a:r>
              <a:rPr lang="en-US" sz="2400" i="1"/>
              <a:t>3 types of cells</a:t>
            </a:r>
            <a:endParaRPr lang="en-US" sz="2800" b="1" i="1"/>
          </a:p>
          <a:p>
            <a:pPr marL="381000" indent="-381000">
              <a:lnSpc>
                <a:spcPct val="90000"/>
              </a:lnSpc>
              <a:spcBef>
                <a:spcPct val="50000"/>
              </a:spcBef>
              <a:buFont typeface="Monotype Sorts" charset="2"/>
              <a:buAutoNum type="arabicPeriod"/>
            </a:pPr>
            <a:r>
              <a:rPr lang="en-US" sz="2800" b="1">
                <a:solidFill>
                  <a:srgbClr val="FF3300"/>
                </a:solidFill>
              </a:rPr>
              <a:t>Parietal cells </a:t>
            </a:r>
            <a:r>
              <a:rPr lang="en-US" sz="2800" b="1"/>
              <a:t>(produce </a:t>
            </a:r>
            <a:r>
              <a:rPr lang="en-US" sz="2800" b="1">
                <a:solidFill>
                  <a:srgbClr val="FF3300"/>
                </a:solidFill>
              </a:rPr>
              <a:t>HCl</a:t>
            </a:r>
            <a:r>
              <a:rPr lang="en-US" sz="2800" b="1"/>
              <a:t> and intrinsic factor)</a:t>
            </a:r>
          </a:p>
          <a:p>
            <a:pPr marL="381000" indent="-381000">
              <a:lnSpc>
                <a:spcPct val="90000"/>
              </a:lnSpc>
              <a:spcBef>
                <a:spcPct val="50000"/>
              </a:spcBef>
              <a:buFont typeface="Monotype Sorts" charset="2"/>
              <a:buAutoNum type="arabicPeriod"/>
            </a:pPr>
            <a:r>
              <a:rPr lang="en-US" sz="2800" b="1">
                <a:solidFill>
                  <a:srgbClr val="FFFF00"/>
                </a:solidFill>
              </a:rPr>
              <a:t>Chief cells </a:t>
            </a:r>
            <a:r>
              <a:rPr lang="en-US" sz="2800" b="1"/>
              <a:t>(produce </a:t>
            </a:r>
            <a:r>
              <a:rPr lang="en-US" sz="2800" b="1">
                <a:solidFill>
                  <a:srgbClr val="FFFF00"/>
                </a:solidFill>
              </a:rPr>
              <a:t>pepsinogen</a:t>
            </a:r>
            <a:r>
              <a:rPr lang="en-US" sz="2800" b="1"/>
              <a:t>)</a:t>
            </a:r>
          </a:p>
          <a:p>
            <a:pPr marL="381000" indent="-381000">
              <a:lnSpc>
                <a:spcPct val="90000"/>
              </a:lnSpc>
              <a:spcBef>
                <a:spcPct val="50000"/>
              </a:spcBef>
              <a:buFont typeface="Monotype Sorts" charset="2"/>
              <a:buAutoNum type="arabicPeriod"/>
            </a:pPr>
            <a:r>
              <a:rPr lang="en-US" sz="2800" b="1">
                <a:solidFill>
                  <a:schemeClr val="accent2"/>
                </a:solidFill>
              </a:rPr>
              <a:t>Enteroendocrine cells – G cells  </a:t>
            </a:r>
            <a:r>
              <a:rPr lang="en-US" sz="1800" b="1"/>
              <a:t>(</a:t>
            </a:r>
            <a:r>
              <a:rPr lang="en-US" sz="2400"/>
              <a:t>several hormones including gastrin which stimulates</a:t>
            </a:r>
            <a:r>
              <a:rPr lang="en-US" sz="1800" b="1"/>
              <a:t> both parietal and chief cells)</a:t>
            </a:r>
          </a:p>
        </p:txBody>
      </p:sp>
      <p:sp>
        <p:nvSpPr>
          <p:cNvPr id="27665" name="AutoShape 1041">
            <a:hlinkClick r:id="" action="ppaction://hlinkshowjump?jump=nextslide" highlightClick="1"/>
          </p:cNvPr>
          <p:cNvSpPr>
            <a:spLocks noChangeArrowheads="1"/>
          </p:cNvSpPr>
          <p:nvPr/>
        </p:nvSpPr>
        <p:spPr bwMode="auto">
          <a:xfrm>
            <a:off x="7467600" y="609600"/>
            <a:ext cx="1219200" cy="533400"/>
          </a:xfrm>
          <a:prstGeom prst="actionButtonBlank">
            <a:avLst/>
          </a:prstGeom>
          <a:solidFill>
            <a:schemeClr val="accent1"/>
          </a:solidFill>
          <a:ln w="12700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sz="1800" i="1">
                <a:solidFill>
                  <a:srgbClr val="000000"/>
                </a:solidFill>
              </a:rPr>
              <a:t>Fig 25.13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ru-RU" b="1" dirty="0" smtClean="0"/>
              <a:t>обкладочные </a:t>
            </a:r>
            <a:r>
              <a:rPr lang="ru-RU" b="1" dirty="0"/>
              <a:t>клетки</a:t>
            </a:r>
            <a:r>
              <a:rPr lang="ru-RU" dirty="0"/>
              <a:t> обладают </a:t>
            </a:r>
            <a:r>
              <a:rPr lang="ru-RU" dirty="0" smtClean="0"/>
              <a:t>способностью </a:t>
            </a:r>
            <a:r>
              <a:rPr lang="ru-RU" dirty="0"/>
              <a:t>секретировать сильно концентрированную соляную кислоту; </a:t>
            </a:r>
            <a:endParaRPr lang="ru-RU" dirty="0" smtClean="0"/>
          </a:p>
          <a:p>
            <a:pPr lvl="1"/>
            <a:r>
              <a:rPr lang="ru-RU" dirty="0" smtClean="0"/>
              <a:t>содержат </a:t>
            </a:r>
            <a:r>
              <a:rPr lang="ru-RU" dirty="0"/>
              <a:t>многочисленные крупные митохондрии и характерные внутриклеточные </a:t>
            </a:r>
            <a:r>
              <a:rPr lang="ru-RU" i="1" dirty="0"/>
              <a:t>канальцы,</a:t>
            </a:r>
            <a:r>
              <a:rPr lang="ru-RU" dirty="0"/>
              <a:t> выстланные множеством </a:t>
            </a:r>
            <a:r>
              <a:rPr lang="ru-RU" dirty="0" err="1"/>
              <a:t>микроворсинок</a:t>
            </a:r>
            <a:r>
              <a:rPr lang="ru-RU" dirty="0"/>
              <a:t> и открывающиеся на апикальной поверхности клеток в просвет </a:t>
            </a:r>
            <a:r>
              <a:rPr lang="ru-RU" dirty="0" smtClean="0"/>
              <a:t>желез В </a:t>
            </a:r>
            <a:r>
              <a:rPr lang="ru-RU" dirty="0"/>
              <a:t>этих </a:t>
            </a:r>
            <a:r>
              <a:rPr lang="ru-RU" dirty="0" err="1"/>
              <a:t>микроворсинках</a:t>
            </a:r>
            <a:r>
              <a:rPr lang="ru-RU" dirty="0"/>
              <a:t> локализована (Н </a:t>
            </a:r>
            <a:r>
              <a:rPr lang="ru-RU" baseline="30000" dirty="0"/>
              <a:t>+</a:t>
            </a:r>
            <a:r>
              <a:rPr lang="ru-RU" dirty="0"/>
              <a:t>–К </a:t>
            </a:r>
            <a:r>
              <a:rPr lang="ru-RU" baseline="30000" dirty="0"/>
              <a:t>+</a:t>
            </a:r>
            <a:r>
              <a:rPr lang="ru-RU" dirty="0"/>
              <a:t> )–</a:t>
            </a:r>
            <a:r>
              <a:rPr lang="ru-RU" dirty="0" err="1"/>
              <a:t>АТФаза</a:t>
            </a:r>
            <a:r>
              <a:rPr lang="ru-RU" dirty="0"/>
              <a:t>, транспортирующая ионы Н</a:t>
            </a:r>
            <a:r>
              <a:rPr lang="ru-RU" baseline="30000" dirty="0"/>
              <a:t>+</a:t>
            </a:r>
            <a:r>
              <a:rPr lang="ru-RU" dirty="0"/>
              <a:t>.</a:t>
            </a:r>
          </a:p>
          <a:p>
            <a:endParaRPr lang="ru-RU" dirty="0"/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b="1" dirty="0" smtClean="0"/>
              <a:t>Образование НС1</a:t>
            </a:r>
            <a:r>
              <a:rPr lang="ru-RU" dirty="0" smtClean="0"/>
              <a:t> 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47500" lnSpcReduction="20000"/>
          </a:bodyPr>
          <a:lstStyle/>
          <a:p>
            <a:r>
              <a:rPr lang="ru-RU" dirty="0" smtClean="0"/>
              <a:t>(</a:t>
            </a:r>
            <a:r>
              <a:rPr lang="ru-RU" dirty="0"/>
              <a:t>рис. 29.21). Источником энергии для </a:t>
            </a:r>
            <a:r>
              <a:rPr lang="ru-RU" i="1" dirty="0"/>
              <a:t>активного транспорта протонов</a:t>
            </a:r>
            <a:r>
              <a:rPr lang="ru-RU" dirty="0"/>
              <a:t> из обкладочных клеток служит </a:t>
            </a:r>
            <a:r>
              <a:rPr lang="ru-RU" i="1" dirty="0"/>
              <a:t>АТФ, а</a:t>
            </a:r>
            <a:r>
              <a:rPr lang="ru-RU" dirty="0"/>
              <a:t> катализирует этот процесс </a:t>
            </a:r>
            <a:r>
              <a:rPr lang="ru-RU" i="1" dirty="0"/>
              <a:t>H</a:t>
            </a:r>
            <a:r>
              <a:rPr lang="ru-RU" i="1" baseline="30000" dirty="0"/>
              <a:t>+</a:t>
            </a:r>
            <a:r>
              <a:rPr lang="ru-RU" i="1" dirty="0"/>
              <a:t>–K</a:t>
            </a:r>
            <a:r>
              <a:rPr lang="ru-RU" i="1" baseline="30000" dirty="0"/>
              <a:t>+</a:t>
            </a:r>
            <a:r>
              <a:rPr lang="ru-RU" i="1" dirty="0"/>
              <a:t>–</a:t>
            </a:r>
            <a:r>
              <a:rPr lang="ru-RU" i="1" dirty="0" err="1"/>
              <a:t>AТФaзa</a:t>
            </a:r>
            <a:r>
              <a:rPr lang="ru-RU" i="1" dirty="0"/>
              <a:t>.</a:t>
            </a:r>
            <a:r>
              <a:rPr lang="ru-RU" dirty="0"/>
              <a:t> Этот фермент, локализованный в мембранах секреторных </a:t>
            </a:r>
            <a:r>
              <a:rPr lang="ru-RU" dirty="0" err="1"/>
              <a:t>микроворсинок</a:t>
            </a:r>
            <a:r>
              <a:rPr lang="ru-RU" dirty="0"/>
              <a:t>, осуществляет эквивалентный обмен H</a:t>
            </a:r>
            <a:r>
              <a:rPr lang="ru-RU" baseline="30000" dirty="0"/>
              <a:t>+</a:t>
            </a:r>
            <a:r>
              <a:rPr lang="ru-RU" dirty="0"/>
              <a:t> на K</a:t>
            </a:r>
            <a:r>
              <a:rPr lang="ru-RU" baseline="30000" dirty="0"/>
              <a:t>+</a:t>
            </a:r>
            <a:r>
              <a:rPr lang="ru-RU" dirty="0"/>
              <a:t>.</a:t>
            </a:r>
            <a:r>
              <a:rPr lang="ru-RU" i="1" dirty="0"/>
              <a:t> </a:t>
            </a:r>
            <a:r>
              <a:rPr lang="ru-RU" dirty="0"/>
              <a:t>Ионы Н</a:t>
            </a:r>
            <a:r>
              <a:rPr lang="ru-RU" baseline="30000" dirty="0"/>
              <a:t>+</a:t>
            </a:r>
            <a:r>
              <a:rPr lang="ru-RU" dirty="0"/>
              <a:t> образуются в эквивалентных с НСО</a:t>
            </a:r>
            <a:r>
              <a:rPr lang="ru-RU" baseline="-25000" dirty="0"/>
              <a:t>3</a:t>
            </a:r>
            <a:r>
              <a:rPr lang="ru-RU" baseline="30000" dirty="0"/>
              <a:t>–</a:t>
            </a:r>
            <a:r>
              <a:rPr lang="ru-RU" dirty="0"/>
              <a:t> количествах при диссоциации Н</a:t>
            </a:r>
            <a:r>
              <a:rPr lang="ru-RU" baseline="-25000" dirty="0"/>
              <a:t>2</a:t>
            </a:r>
            <a:r>
              <a:rPr lang="ru-RU" dirty="0"/>
              <a:t>СО</a:t>
            </a:r>
            <a:r>
              <a:rPr lang="ru-RU" baseline="-25000" dirty="0"/>
              <a:t>3</a:t>
            </a:r>
            <a:r>
              <a:rPr lang="ru-RU" dirty="0"/>
              <a:t> и в очень небольшом количестве–при диссоциации Н</a:t>
            </a:r>
            <a:r>
              <a:rPr lang="ru-RU" baseline="-25000" dirty="0"/>
              <a:t>2</a:t>
            </a:r>
            <a:r>
              <a:rPr lang="ru-RU" dirty="0"/>
              <a:t>О. Ионы НСО</a:t>
            </a:r>
            <a:r>
              <a:rPr lang="ru-RU" baseline="-25000" dirty="0"/>
              <a:t>3</a:t>
            </a:r>
            <a:r>
              <a:rPr lang="ru-RU" baseline="30000" dirty="0"/>
              <a:t>–</a:t>
            </a:r>
            <a:r>
              <a:rPr lang="ru-RU" dirty="0"/>
              <a:t> перемещаются по градиенту концентрации в кровь в обмен на С1</a:t>
            </a:r>
            <a:r>
              <a:rPr lang="ru-RU" baseline="30000" dirty="0"/>
              <a:t>–</a:t>
            </a:r>
            <a:r>
              <a:rPr lang="ru-RU" dirty="0"/>
              <a:t>. Когда этот процесс достигает максимума, концентрация НСО</a:t>
            </a:r>
            <a:r>
              <a:rPr lang="ru-RU" baseline="-25000" dirty="0"/>
              <a:t>3</a:t>
            </a:r>
            <a:r>
              <a:rPr lang="ru-RU" dirty="0"/>
              <a:t> в сыворотке заметно повышается явление, получившее название «щелочного периода». Одновременно </a:t>
            </a:r>
            <a:r>
              <a:rPr lang="ru-RU" dirty="0" err="1" smtClean="0"/>
              <a:t>с</a:t>
            </a:r>
            <a:r>
              <a:rPr lang="ru-RU" dirty="0" err="1"/>
              <a:t>ионами</a:t>
            </a:r>
            <a:r>
              <a:rPr lang="ru-RU" dirty="0"/>
              <a:t> H</a:t>
            </a:r>
            <a:r>
              <a:rPr lang="ru-RU" baseline="30000" dirty="0"/>
              <a:t>+</a:t>
            </a:r>
            <a:r>
              <a:rPr lang="ru-RU" dirty="0"/>
              <a:t> в просвет желудка против градиента концентрации и электрического градиента </a:t>
            </a:r>
            <a:r>
              <a:rPr lang="ru-RU" i="1" dirty="0"/>
              <a:t>путем активного транспорта</a:t>
            </a:r>
            <a:r>
              <a:rPr lang="ru-RU" dirty="0"/>
              <a:t> выводятся </a:t>
            </a:r>
            <a:r>
              <a:rPr lang="ru-RU" i="1" dirty="0"/>
              <a:t>ионы </a:t>
            </a:r>
            <a:r>
              <a:rPr lang="ru-RU" dirty="0"/>
              <a:t>С1</a:t>
            </a:r>
            <a:r>
              <a:rPr lang="ru-RU" baseline="30000" dirty="0"/>
              <a:t>–</a:t>
            </a:r>
            <a:r>
              <a:rPr lang="ru-RU" i="1" dirty="0"/>
              <a:t>,</a:t>
            </a:r>
            <a:r>
              <a:rPr lang="ru-RU" dirty="0"/>
              <a:t> причем в секреторной фазе ионов С1</a:t>
            </a:r>
            <a:r>
              <a:rPr lang="ru-RU" baseline="30000" dirty="0"/>
              <a:t>–</a:t>
            </a:r>
            <a:r>
              <a:rPr lang="ru-RU" dirty="0"/>
              <a:t> секретируется больше, чем ионов Н</a:t>
            </a:r>
            <a:r>
              <a:rPr lang="ru-RU" baseline="30000" dirty="0"/>
              <a:t>+</a:t>
            </a:r>
            <a:r>
              <a:rPr lang="ru-RU" dirty="0"/>
              <a:t>. В состоянии покоя секреция ионов С1</a:t>
            </a:r>
            <a:r>
              <a:rPr lang="ru-RU" baseline="30000" dirty="0"/>
              <a:t>–</a:t>
            </a:r>
            <a:r>
              <a:rPr lang="ru-RU" dirty="0"/>
              <a:t> в сочетании с активным поглощением ионов </a:t>
            </a:r>
            <a:r>
              <a:rPr lang="en-US" dirty="0"/>
              <a:t>Na</a:t>
            </a:r>
            <a:r>
              <a:rPr lang="ru-RU" baseline="30000" dirty="0"/>
              <a:t>+</a:t>
            </a:r>
            <a:r>
              <a:rPr lang="ru-RU" dirty="0"/>
              <a:t>  служит основным механизмом, определяющим </a:t>
            </a:r>
            <a:r>
              <a:rPr lang="ru-RU" i="1" dirty="0"/>
              <a:t>разность электрических потенциалов </a:t>
            </a:r>
            <a:r>
              <a:rPr lang="ru-RU" dirty="0"/>
              <a:t>величиной 40–60 мВ между внутренней областью желудка (отрицательный заряд) и серозной поверхностью (положительный заряд). </a:t>
            </a:r>
          </a:p>
          <a:p>
            <a:r>
              <a:rPr lang="ru-RU" dirty="0"/>
              <a:t>Эта разность потенциалов свидетельствует о целостности мембраны. При </a:t>
            </a:r>
            <a:r>
              <a:rPr lang="ru-RU" i="1" dirty="0"/>
              <a:t>нарушении</a:t>
            </a:r>
            <a:r>
              <a:rPr lang="ru-RU" dirty="0"/>
              <a:t> мембранного барьера, например под действием желчных кислот, </a:t>
            </a:r>
            <a:r>
              <a:rPr lang="ru-RU" dirty="0" err="1"/>
              <a:t>лизолецитина</a:t>
            </a:r>
            <a:r>
              <a:rPr lang="ru-RU" dirty="0"/>
              <a:t>, экзогенного </a:t>
            </a:r>
            <a:r>
              <a:rPr lang="ru-RU" dirty="0" err="1"/>
              <a:t>салицилата</a:t>
            </a:r>
            <a:r>
              <a:rPr lang="ru-RU" dirty="0"/>
              <a:t> или алкоголя, происходит обратная диффузия ионов Н</a:t>
            </a:r>
            <a:r>
              <a:rPr lang="ru-RU" baseline="30000" dirty="0"/>
              <a:t>+</a:t>
            </a:r>
            <a:r>
              <a:rPr lang="ru-RU" dirty="0"/>
              <a:t> в клетки из просвета желудка, а ионов </a:t>
            </a:r>
            <a:r>
              <a:rPr lang="en-US" dirty="0"/>
              <a:t>Na</a:t>
            </a:r>
            <a:r>
              <a:rPr lang="ru-RU" baseline="30000" dirty="0"/>
              <a:t>+</a:t>
            </a:r>
            <a:r>
              <a:rPr lang="ru-RU" dirty="0"/>
              <a:t> и белков – в просвет желудка, и уменьшается разность потенциалов.</a:t>
            </a:r>
          </a:p>
          <a:p>
            <a:endParaRPr lang="ru-RU" dirty="0"/>
          </a:p>
          <a:p>
            <a:endParaRPr lang="ru-RU" dirty="0"/>
          </a:p>
        </p:txBody>
      </p: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 smtClean="0"/>
              <a:t>Образование бикарбоната в клетках слизистой.</a:t>
            </a:r>
            <a:r>
              <a:rPr lang="ru-RU" dirty="0" smtClean="0"/>
              <a:t/>
            </a:r>
            <a:br>
              <a:rPr lang="ru-RU" dirty="0" smtClean="0"/>
            </a:b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40000" lnSpcReduction="20000"/>
          </a:bodyPr>
          <a:lstStyle/>
          <a:p>
            <a:r>
              <a:rPr lang="ru-RU" dirty="0" smtClean="0"/>
              <a:t>Помимо </a:t>
            </a:r>
            <a:r>
              <a:rPr lang="ru-RU" dirty="0"/>
              <a:t>кислоты слизистая желудка выделяет щелочной секрет, образующийся в локализованных на ее поверхности и в железах слизистых клетках. Этот процесс включает </a:t>
            </a:r>
            <a:r>
              <a:rPr lang="ru-RU" i="1" dirty="0"/>
              <a:t>активную секрецию бикарбоната, </a:t>
            </a:r>
            <a:r>
              <a:rPr lang="ru-RU" dirty="0"/>
              <a:t>причем транспорт его </a:t>
            </a:r>
            <a:r>
              <a:rPr lang="ru-RU" dirty="0" err="1"/>
              <a:t>электронейтрален</a:t>
            </a:r>
            <a:r>
              <a:rPr lang="ru-RU" dirty="0"/>
              <a:t> и происходит, по–видимому, путем обмена ионов бикарбоната на ионы С1</a:t>
            </a:r>
            <a:r>
              <a:rPr lang="ru-RU" baseline="30000" dirty="0"/>
              <a:t>–</a:t>
            </a:r>
            <a:r>
              <a:rPr lang="ru-RU" dirty="0"/>
              <a:t>. В секреторной фазе образование Н</a:t>
            </a:r>
            <a:r>
              <a:rPr lang="ru-RU" baseline="30000" dirty="0"/>
              <a:t>+</a:t>
            </a:r>
            <a:r>
              <a:rPr lang="ru-RU" dirty="0"/>
              <a:t> в париетальных клетках во много раз превышает выделение бикарбоната клетками слизистой, поэтому секрецию последнего трудно обнаружить НСО</a:t>
            </a:r>
            <a:r>
              <a:rPr lang="ru-RU" baseline="-25000" dirty="0"/>
              <a:t>3</a:t>
            </a:r>
            <a:r>
              <a:rPr lang="ru-RU" baseline="30000" dirty="0"/>
              <a:t>–</a:t>
            </a:r>
            <a:r>
              <a:rPr lang="ru-RU" dirty="0"/>
              <a:t> нейтрализуется </a:t>
            </a:r>
            <a:r>
              <a:rPr lang="ru-RU" dirty="0" err="1"/>
              <a:t>эквимолярными</a:t>
            </a:r>
            <a:r>
              <a:rPr lang="ru-RU" dirty="0"/>
              <a:t> количествами Н</a:t>
            </a:r>
            <a:r>
              <a:rPr lang="ru-RU" baseline="30000" dirty="0"/>
              <a:t>+</a:t>
            </a:r>
            <a:r>
              <a:rPr lang="ru-RU" dirty="0"/>
              <a:t> с образованием СО</a:t>
            </a:r>
            <a:r>
              <a:rPr lang="ru-RU" baseline="-25000" dirty="0"/>
              <a:t>2 </a:t>
            </a:r>
            <a:r>
              <a:rPr lang="ru-RU" dirty="0"/>
              <a:t>и Н</a:t>
            </a:r>
            <a:r>
              <a:rPr lang="ru-RU" baseline="-25000" dirty="0"/>
              <a:t>2</a:t>
            </a:r>
            <a:r>
              <a:rPr lang="ru-RU" dirty="0"/>
              <a:t>О. Чтобы обнаружить секрецию НСО</a:t>
            </a:r>
            <a:r>
              <a:rPr lang="ru-RU" baseline="-25000" dirty="0"/>
              <a:t>3</a:t>
            </a:r>
            <a:r>
              <a:rPr lang="ru-RU" baseline="30000" dirty="0"/>
              <a:t>–</a:t>
            </a:r>
            <a:r>
              <a:rPr lang="ru-RU" dirty="0"/>
              <a:t> необходимо специально блокировать выделение Н</a:t>
            </a:r>
            <a:r>
              <a:rPr lang="ru-RU" baseline="30000" dirty="0"/>
              <a:t>+</a:t>
            </a:r>
            <a:r>
              <a:rPr lang="ru-RU" dirty="0"/>
              <a:t>. С этой целью можно использовать антагонисты рецепторов гистамина </a:t>
            </a:r>
            <a:r>
              <a:rPr lang="ru-RU" i="1" dirty="0"/>
              <a:t>(</a:t>
            </a:r>
            <a:r>
              <a:rPr lang="ru-RU" i="1" dirty="0" err="1"/>
              <a:t>блокаторы</a:t>
            </a:r>
            <a:r>
              <a:rPr lang="ru-RU" i="1" dirty="0"/>
              <a:t> Н–2–рецептора),</a:t>
            </a:r>
            <a:r>
              <a:rPr lang="ru-RU" dirty="0"/>
              <a:t> поскольку гистамин стимулирует секрецию </a:t>
            </a:r>
            <a:r>
              <a:rPr lang="ru-RU" i="1" dirty="0"/>
              <a:t>H</a:t>
            </a:r>
            <a:r>
              <a:rPr lang="ru-RU" i="1" baseline="30000" dirty="0"/>
              <a:t>+</a:t>
            </a:r>
            <a:r>
              <a:rPr lang="ru-RU" i="1" dirty="0"/>
              <a:t>.</a:t>
            </a:r>
            <a:endParaRPr lang="ru-RU" dirty="0"/>
          </a:p>
          <a:p>
            <a:r>
              <a:rPr lang="ru-RU" dirty="0"/>
              <a:t>Вместе с желудочной слизью бикарбонат </a:t>
            </a:r>
            <a:r>
              <a:rPr lang="ru-RU" i="1" dirty="0"/>
              <a:t>защищает</a:t>
            </a:r>
            <a:r>
              <a:rPr lang="ru-RU" dirty="0"/>
              <a:t> слизистую от повреждающего действия желудочного сока. За счет секреции HCI желудочными железами значение </a:t>
            </a:r>
            <a:r>
              <a:rPr lang="ru-RU" dirty="0" err="1"/>
              <a:t>рН</a:t>
            </a:r>
            <a:r>
              <a:rPr lang="ru-RU" dirty="0"/>
              <a:t> в просвете ямок и полости желудка намного ниже, чем на поверхности выстилающих их слизистых и цилиндрических клеток.. Выделяемый этими клетками НСО</a:t>
            </a:r>
            <a:r>
              <a:rPr lang="ru-RU" baseline="-25000" dirty="0"/>
              <a:t>3</a:t>
            </a:r>
            <a:r>
              <a:rPr lang="ru-RU" baseline="30000" dirty="0"/>
              <a:t>–</a:t>
            </a:r>
            <a:r>
              <a:rPr lang="ru-RU" dirty="0"/>
              <a:t> задерживается в прилежащем </a:t>
            </a:r>
            <a:r>
              <a:rPr lang="ru-RU" dirty="0" err="1"/>
              <a:t>неперемешивающемся</a:t>
            </a:r>
            <a:r>
              <a:rPr lang="ru-RU" dirty="0"/>
              <a:t> слое жидкости или слизи, что обеспечивает поддержание разности </a:t>
            </a:r>
            <a:r>
              <a:rPr lang="ru-RU" dirty="0" err="1"/>
              <a:t>рН</a:t>
            </a:r>
            <a:r>
              <a:rPr lang="ru-RU" dirty="0"/>
              <a:t>, который в просвете желудка равен приблизительно 2,0, а на поверхности клеток–около 7,0. На поверхность слизистых клеток желез поступают также дополнительные количества ионов НСО</a:t>
            </a:r>
            <a:r>
              <a:rPr lang="ru-RU" baseline="-25000" dirty="0"/>
              <a:t>3</a:t>
            </a:r>
            <a:r>
              <a:rPr lang="ru-RU" baseline="30000" dirty="0"/>
              <a:t>–</a:t>
            </a:r>
            <a:r>
              <a:rPr lang="ru-RU" dirty="0"/>
              <a:t>, образованные в обкладочных клетках в фазе активной секреции (рис. 29.21). Последние выделяют ионы НСО</a:t>
            </a:r>
            <a:r>
              <a:rPr lang="ru-RU" baseline="-25000" dirty="0"/>
              <a:t>3</a:t>
            </a:r>
            <a:r>
              <a:rPr lang="ru-RU" baseline="30000" dirty="0"/>
              <a:t>–</a:t>
            </a:r>
            <a:r>
              <a:rPr lang="ru-RU" dirty="0"/>
              <a:t> в кровь, из которой те поступают на поверхность слизистой через образуемые капиллярами петли, перпендикулярные просвету желудка. Через капилляры кроме того удаляется НС1, диффундирующая в них из просвета желудка. Кровоток в этих капиллярах регулируется </a:t>
            </a:r>
            <a:r>
              <a:rPr lang="ru-RU" i="1" dirty="0"/>
              <a:t>простагландином </a:t>
            </a:r>
            <a:r>
              <a:rPr lang="ru-RU" dirty="0"/>
              <a:t>Е</a:t>
            </a:r>
            <a:r>
              <a:rPr lang="ru-RU" baseline="-25000" dirty="0"/>
              <a:t>2</a:t>
            </a:r>
            <a:r>
              <a:rPr lang="ru-RU" i="1" dirty="0"/>
              <a:t>. </a:t>
            </a:r>
            <a:r>
              <a:rPr lang="ru-RU" dirty="0"/>
              <a:t>Таким образом, простагландин Е</a:t>
            </a:r>
            <a:r>
              <a:rPr lang="ru-RU" baseline="-25000" dirty="0"/>
              <a:t>2 </a:t>
            </a:r>
            <a:r>
              <a:rPr lang="ru-RU" dirty="0"/>
              <a:t>наряду с бикарбонатом и </a:t>
            </a:r>
            <a:r>
              <a:rPr lang="ru-RU" dirty="0" err="1"/>
              <a:t>неперемешивающимся</a:t>
            </a:r>
            <a:r>
              <a:rPr lang="ru-RU" dirty="0"/>
              <a:t> слоем играет важную роль в защите слизистой желудка.</a:t>
            </a:r>
          </a:p>
          <a:p>
            <a:r>
              <a:rPr lang="ru-RU" dirty="0"/>
              <a:t>Недавно появились сообщения о веществах, которые блокируют образование НС1 за счет угнетения (</a:t>
            </a:r>
            <a:r>
              <a:rPr lang="en-US" dirty="0"/>
              <a:t>H</a:t>
            </a:r>
            <a:r>
              <a:rPr lang="ru-RU" baseline="30000" dirty="0"/>
              <a:t>+</a:t>
            </a:r>
            <a:r>
              <a:rPr lang="ru-RU" dirty="0"/>
              <a:t>–</a:t>
            </a:r>
            <a:r>
              <a:rPr lang="en-US" dirty="0"/>
              <a:t>K</a:t>
            </a:r>
            <a:r>
              <a:rPr lang="ru-RU" baseline="30000" dirty="0"/>
              <a:t>+</a:t>
            </a:r>
            <a:r>
              <a:rPr lang="ru-RU" dirty="0"/>
              <a:t>)–</a:t>
            </a:r>
            <a:r>
              <a:rPr lang="ru-RU" dirty="0" err="1"/>
              <a:t>АТФазы</a:t>
            </a:r>
            <a:r>
              <a:rPr lang="ru-RU" dirty="0"/>
              <a:t>. Эти вещества представляют собой </a:t>
            </a:r>
            <a:r>
              <a:rPr lang="ru-RU" i="1" dirty="0"/>
              <a:t>производные </a:t>
            </a:r>
            <a:r>
              <a:rPr lang="ru-RU" i="1" dirty="0" err="1"/>
              <a:t>бензимидазола</a:t>
            </a:r>
            <a:r>
              <a:rPr lang="ru-RU" dirty="0"/>
              <a:t> (например, </a:t>
            </a:r>
            <a:r>
              <a:rPr lang="ru-RU" dirty="0" err="1"/>
              <a:t>омепрозол</a:t>
            </a:r>
            <a:r>
              <a:rPr lang="ru-RU" dirty="0"/>
              <a:t>). При однократном введении человеку они ингибировали выделение кислоты в течение 48 ч, а в условиях </a:t>
            </a:r>
            <a:r>
              <a:rPr lang="en-US" dirty="0"/>
              <a:t>in vitro</a:t>
            </a:r>
            <a:r>
              <a:rPr lang="ru-RU" dirty="0"/>
              <a:t> подавляли стимулированное цАМФ и К</a:t>
            </a:r>
            <a:r>
              <a:rPr lang="ru-RU" baseline="30000" dirty="0"/>
              <a:t>+</a:t>
            </a:r>
            <a:r>
              <a:rPr lang="ru-RU" dirty="0"/>
              <a:t> образование кислоты даже в тех случаях, когда были неэффективны </a:t>
            </a:r>
            <a:r>
              <a:rPr lang="ru-RU" dirty="0" err="1"/>
              <a:t>блокаторы</a:t>
            </a:r>
            <a:r>
              <a:rPr lang="ru-RU" dirty="0"/>
              <a:t> Н2–рецепторов и атропин [21]. Полученные данные свидетельствуют о том, что активация (Н</a:t>
            </a:r>
            <a:r>
              <a:rPr lang="ru-RU" baseline="30000" dirty="0"/>
              <a:t>+</a:t>
            </a:r>
            <a:r>
              <a:rPr lang="ru-RU" dirty="0"/>
              <a:t>–К</a:t>
            </a:r>
            <a:r>
              <a:rPr lang="ru-RU" baseline="30000" dirty="0"/>
              <a:t>+</a:t>
            </a:r>
            <a:r>
              <a:rPr lang="ru-RU" dirty="0"/>
              <a:t>–</a:t>
            </a:r>
            <a:r>
              <a:rPr lang="ru-RU" dirty="0" err="1"/>
              <a:t>АТФазы</a:t>
            </a:r>
            <a:r>
              <a:rPr lang="ru-RU" dirty="0"/>
              <a:t>–это относительно позднее, а возможно, и последнее звено в цепи событий, приводящих к секреции кислоты.</a:t>
            </a:r>
          </a:p>
          <a:p>
            <a:endParaRPr lang="ru-RU" dirty="0"/>
          </a:p>
        </p:txBody>
      </p:sp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b="1" dirty="0" smtClean="0"/>
              <a:t>Состав желудочного сока.</a:t>
            </a:r>
            <a:r>
              <a:rPr lang="ru-RU" dirty="0" smtClean="0"/>
              <a:t> 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70000" lnSpcReduction="20000"/>
          </a:bodyPr>
          <a:lstStyle/>
          <a:p>
            <a:r>
              <a:rPr lang="ru-RU" dirty="0" smtClean="0"/>
              <a:t>Содержание </a:t>
            </a:r>
            <a:r>
              <a:rPr lang="ru-RU" dirty="0"/>
              <a:t>в желудочном соке</a:t>
            </a:r>
            <a:r>
              <a:rPr lang="ru-RU" b="1" dirty="0"/>
              <a:t> электролитов</a:t>
            </a:r>
            <a:r>
              <a:rPr lang="ru-RU" dirty="0"/>
              <a:t> зависит от скорости секреции. </a:t>
            </a:r>
            <a:r>
              <a:rPr lang="ru-RU" i="1" dirty="0"/>
              <a:t>Слизистые клетки</a:t>
            </a:r>
            <a:r>
              <a:rPr lang="ru-RU" dirty="0"/>
              <a:t> постоянно секретируют </a:t>
            </a:r>
            <a:r>
              <a:rPr lang="en-US" dirty="0"/>
              <a:t>Na</a:t>
            </a:r>
            <a:r>
              <a:rPr lang="ru-RU" baseline="30000" dirty="0"/>
              <a:t>+</a:t>
            </a:r>
            <a:r>
              <a:rPr lang="ru-RU" dirty="0"/>
              <a:t>, К</a:t>
            </a:r>
            <a:r>
              <a:rPr lang="ru-RU" baseline="30000" dirty="0"/>
              <a:t>+</a:t>
            </a:r>
            <a:r>
              <a:rPr lang="ru-RU" dirty="0"/>
              <a:t>, С1</a:t>
            </a:r>
            <a:r>
              <a:rPr lang="ru-RU" baseline="30000" dirty="0"/>
              <a:t>–</a:t>
            </a:r>
            <a:r>
              <a:rPr lang="ru-RU" dirty="0"/>
              <a:t> и НСО</a:t>
            </a:r>
            <a:r>
              <a:rPr lang="ru-RU" baseline="-25000" dirty="0"/>
              <a:t>3</a:t>
            </a:r>
            <a:r>
              <a:rPr lang="ru-RU" baseline="30000" dirty="0"/>
              <a:t>–</a:t>
            </a:r>
            <a:r>
              <a:rPr lang="ru-RU" dirty="0"/>
              <a:t> а </a:t>
            </a:r>
            <a:r>
              <a:rPr lang="ru-RU" i="1" dirty="0"/>
              <a:t>обкладочные клетки</a:t>
            </a:r>
            <a:r>
              <a:rPr lang="ru-RU" dirty="0"/>
              <a:t> при стимуляции выделяют </a:t>
            </a:r>
            <a:r>
              <a:rPr lang="en-US" dirty="0"/>
              <a:t>H</a:t>
            </a:r>
            <a:r>
              <a:rPr lang="ru-RU" baseline="30000" dirty="0"/>
              <a:t>+</a:t>
            </a:r>
            <a:r>
              <a:rPr lang="ru-RU" dirty="0"/>
              <a:t> и С</a:t>
            </a:r>
            <a:r>
              <a:rPr lang="en-US" dirty="0"/>
              <a:t>l</a:t>
            </a:r>
            <a:r>
              <a:rPr lang="ru-RU" baseline="30000" dirty="0"/>
              <a:t>-</a:t>
            </a:r>
            <a:r>
              <a:rPr lang="ru-RU" dirty="0"/>
              <a:t>. С повышением скорости секреции доля выделений обкладочных клеток в общем секрете увеличивается; при этом в нем снижается содержание </a:t>
            </a:r>
            <a:r>
              <a:rPr lang="en-US" dirty="0"/>
              <a:t>Na</a:t>
            </a:r>
            <a:r>
              <a:rPr lang="ru-RU" baseline="30000" dirty="0"/>
              <a:t>+</a:t>
            </a:r>
            <a:r>
              <a:rPr lang="ru-RU" dirty="0"/>
              <a:t> и полностью исчезает НСО</a:t>
            </a:r>
            <a:r>
              <a:rPr lang="ru-RU" baseline="-25000" dirty="0"/>
              <a:t>3</a:t>
            </a:r>
            <a:r>
              <a:rPr lang="ru-RU" baseline="30000" dirty="0"/>
              <a:t>–</a:t>
            </a:r>
            <a:r>
              <a:rPr lang="ru-RU" dirty="0"/>
              <a:t> </a:t>
            </a:r>
          </a:p>
          <a:p>
            <a:r>
              <a:rPr lang="ru-RU" dirty="0" smtClean="0"/>
              <a:t>Слизь</a:t>
            </a:r>
            <a:r>
              <a:rPr lang="ru-RU" dirty="0"/>
              <a:t>. Она покрывает всю внутреннюю поверхность желудка, образуя слой толщиной около 0,6 мм, который обволакивает слизистую и защищает ее от механического и химического повреждения. </a:t>
            </a:r>
          </a:p>
          <a:p>
            <a:r>
              <a:rPr lang="ru-RU" b="1" dirty="0" err="1" smtClean="0"/>
              <a:t>пепсиноген</a:t>
            </a:r>
            <a:r>
              <a:rPr lang="ru-RU" b="1" dirty="0"/>
              <a:t>,</a:t>
            </a:r>
            <a:r>
              <a:rPr lang="ru-RU" dirty="0"/>
              <a:t> представляющий собой смесь предшественников протеаз. Под действием кислоты </a:t>
            </a:r>
            <a:r>
              <a:rPr lang="ru-RU" dirty="0" err="1"/>
              <a:t>пепсиноген</a:t>
            </a:r>
            <a:r>
              <a:rPr lang="ru-RU" dirty="0"/>
              <a:t> превращается в активный протеолитический фермент</a:t>
            </a:r>
            <a:r>
              <a:rPr lang="ru-RU" b="1" dirty="0"/>
              <a:t> </a:t>
            </a:r>
            <a:r>
              <a:rPr lang="ru-RU" b="1" dirty="0" smtClean="0"/>
              <a:t>пепсин</a:t>
            </a:r>
            <a:endParaRPr lang="ru-RU" dirty="0"/>
          </a:p>
          <a:p>
            <a:endParaRPr lang="ru-RU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47500" lnSpcReduction="20000"/>
          </a:bodyPr>
          <a:lstStyle/>
          <a:p>
            <a:r>
              <a:rPr lang="ru-RU" dirty="0"/>
              <a:t>превращение идет далее по принципу автокатализа. С помощью электрофореза обнаружено по меньшей мере 8 протеолитических ферментов. Пять быстро мигрирующих </a:t>
            </a:r>
            <a:r>
              <a:rPr lang="ru-RU" dirty="0" err="1"/>
              <a:t>пепсиногенов</a:t>
            </a:r>
            <a:r>
              <a:rPr lang="ru-RU" dirty="0"/>
              <a:t>, составляющих </a:t>
            </a:r>
            <a:r>
              <a:rPr lang="ru-RU" i="1" dirty="0"/>
              <a:t>группу I,</a:t>
            </a:r>
            <a:r>
              <a:rPr lang="ru-RU" dirty="0"/>
              <a:t> обнаруживаются только в области главных и обкладочных клеток. Остальные </a:t>
            </a:r>
            <a:r>
              <a:rPr lang="ru-RU" dirty="0" err="1"/>
              <a:t>пепсиногены</a:t>
            </a:r>
            <a:r>
              <a:rPr lang="ru-RU" dirty="0"/>
              <a:t>, составляющие </a:t>
            </a:r>
            <a:r>
              <a:rPr lang="ru-RU" i="1" dirty="0"/>
              <a:t>группу II,</a:t>
            </a:r>
            <a:r>
              <a:rPr lang="ru-RU" dirty="0"/>
              <a:t> распределены по всему желудку и, кроме того, присутствуют в </a:t>
            </a:r>
            <a:r>
              <a:rPr lang="ru-RU" dirty="0" err="1"/>
              <a:t>бруннеровых</a:t>
            </a:r>
            <a:r>
              <a:rPr lang="ru-RU" dirty="0"/>
              <a:t> железах тонкого кишечника. Пепсин, образующийся из </a:t>
            </a:r>
            <a:r>
              <a:rPr lang="ru-RU" dirty="0" err="1"/>
              <a:t>пепсиногена</a:t>
            </a:r>
            <a:r>
              <a:rPr lang="ru-RU" dirty="0"/>
              <a:t> любой группы, действует только в кислой среде; оптимальный диапазон </a:t>
            </a:r>
            <a:r>
              <a:rPr lang="ru-RU" dirty="0" err="1"/>
              <a:t>рН</a:t>
            </a:r>
            <a:r>
              <a:rPr lang="ru-RU" dirty="0"/>
              <a:t> для его активности–1,8–3,5. В щелочной среде пепсин необратимо денатурирует. Секреция </a:t>
            </a:r>
            <a:r>
              <a:rPr lang="ru-RU" dirty="0" err="1"/>
              <a:t>пепсиногенов</a:t>
            </a:r>
            <a:r>
              <a:rPr lang="ru-RU" dirty="0"/>
              <a:t> регулируется так же, как секреция НС1.</a:t>
            </a:r>
          </a:p>
          <a:p>
            <a:r>
              <a:rPr lang="ru-RU" dirty="0"/>
              <a:t>Третий компонент желудочного сока, называемый</a:t>
            </a:r>
            <a:r>
              <a:rPr lang="ru-RU" b="1" dirty="0"/>
              <a:t> внутренним фактором,–это</a:t>
            </a:r>
            <a:r>
              <a:rPr lang="ru-RU" dirty="0"/>
              <a:t> гликопротеин с мол. массой 42000, секретируемый обкладочными клетками. Внутренний фактор и еще один белок, связывающий витамин В12 (R–белок, от англ. </a:t>
            </a:r>
            <a:r>
              <a:rPr lang="en-US" dirty="0"/>
              <a:t>rapid</a:t>
            </a:r>
            <a:r>
              <a:rPr lang="ru-RU" dirty="0"/>
              <a:t>–быстрый, названный так в связи с высокой подвижностью при электрофорезе), необходимы для </a:t>
            </a:r>
            <a:r>
              <a:rPr lang="ru-RU" i="1" dirty="0"/>
              <a:t>всасывания витамина</a:t>
            </a:r>
            <a:r>
              <a:rPr lang="ru-RU" dirty="0"/>
              <a:t> В12. В кислом желудочном соке витамин В12 связывается главным образом с R–белком, но в верхнем отделе тонкого кишечника под действием ферментов панкреатического сока этот комплекс расщепляется и высвобождающийся витамин В12 взаимодействует с внутренним фактором, образуя новый комплекс, устойчивый к </a:t>
            </a:r>
            <a:r>
              <a:rPr lang="ru-RU" dirty="0" err="1"/>
              <a:t>протеолизу</a:t>
            </a:r>
            <a:r>
              <a:rPr lang="ru-RU" dirty="0"/>
              <a:t> и не всасывающийся в верхнем отделе тонкого кишечника. Этот комплекс взаимодействует со специфическими рецепторами в тощей кишке, после чего витамин В12 всасывается в кровь воротной вены. Часть поглощенного витамина В12 депонируется в печени, а остаток в виде комплекса с белком </a:t>
            </a:r>
            <a:r>
              <a:rPr lang="ru-RU" i="1" dirty="0" err="1"/>
              <a:t>транскобаламином</a:t>
            </a:r>
            <a:r>
              <a:rPr lang="ru-RU" i="1" dirty="0"/>
              <a:t> II </a:t>
            </a:r>
            <a:r>
              <a:rPr lang="ru-RU" dirty="0"/>
              <a:t> циркулирует с кровью.</a:t>
            </a:r>
          </a:p>
          <a:p>
            <a:endParaRPr lang="ru-RU" dirty="0"/>
          </a:p>
        </p:txBody>
      </p: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 smtClean="0"/>
              <a:t>Регуляция желудочной секреции</a:t>
            </a:r>
            <a:r>
              <a:rPr lang="ru-RU" dirty="0" smtClean="0"/>
              <a:t/>
            </a:r>
            <a:br>
              <a:rPr lang="ru-RU" dirty="0" smtClean="0"/>
            </a:b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600200"/>
            <a:ext cx="4978896" cy="4525963"/>
          </a:xfrm>
        </p:spPr>
        <p:txBody>
          <a:bodyPr>
            <a:normAutofit fontScale="77500" lnSpcReduction="20000"/>
          </a:bodyPr>
          <a:lstStyle/>
          <a:p>
            <a:r>
              <a:rPr lang="ru-RU" b="1" dirty="0" err="1" smtClean="0"/>
              <a:t>Цефалическая</a:t>
            </a:r>
            <a:r>
              <a:rPr lang="ru-RU" b="1" dirty="0" smtClean="0"/>
              <a:t> </a:t>
            </a:r>
            <a:r>
              <a:rPr lang="ru-RU" b="1" dirty="0"/>
              <a:t>фаза.</a:t>
            </a:r>
            <a:r>
              <a:rPr lang="ru-RU" dirty="0"/>
              <a:t> Начало этой фазы связано с ожиданием пищи, представлением о ней, ее видом или запахом </a:t>
            </a:r>
            <a:r>
              <a:rPr lang="ru-RU" dirty="0" smtClean="0"/>
              <a:t>и вкусовыми </a:t>
            </a:r>
            <a:r>
              <a:rPr lang="ru-RU" dirty="0"/>
              <a:t>ощущениями. </a:t>
            </a:r>
          </a:p>
          <a:p>
            <a:r>
              <a:rPr lang="ru-RU" dirty="0"/>
              <a:t>Эта взаимосвязь была подробно изучена И. П. Павловым (1889 г.) </a:t>
            </a:r>
            <a:r>
              <a:rPr lang="ru-RU" dirty="0" smtClean="0"/>
              <a:t>Он </a:t>
            </a:r>
            <a:r>
              <a:rPr lang="ru-RU" dirty="0"/>
              <a:t>проводил опыты на </a:t>
            </a:r>
            <a:r>
              <a:rPr lang="ru-RU" dirty="0" err="1"/>
              <a:t>эзофаготомированных</a:t>
            </a:r>
            <a:r>
              <a:rPr lang="ru-RU" dirty="0"/>
              <a:t> собаках с фистулой пищевода и изолированным желудочком, выкроенным из тела и дна желудка. </a:t>
            </a: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534025" y="1714488"/>
            <a:ext cx="3609975" cy="2276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b="1" dirty="0" smtClean="0"/>
              <a:t>Желудочная фаза.</a:t>
            </a:r>
            <a:r>
              <a:rPr lang="ru-RU" dirty="0" smtClean="0"/>
              <a:t> </a:t>
            </a:r>
            <a:r>
              <a:rPr lang="ru-RU" i="1" dirty="0" smtClean="0"/>
              <a:t>Стимулы, связанные с растяжением желудка,</a:t>
            </a:r>
            <a:r>
              <a:rPr lang="ru-RU" dirty="0" smtClean="0"/>
              <a:t> передаются по нервным путям, причем и афферентные, и эфферентные сигналы – по </a:t>
            </a:r>
            <a:r>
              <a:rPr lang="ru-RU" b="1" dirty="0" smtClean="0"/>
              <a:t>блуждающему нерву и</a:t>
            </a:r>
            <a:r>
              <a:rPr lang="ru-RU" dirty="0" smtClean="0"/>
              <a:t> посредством местных </a:t>
            </a:r>
            <a:r>
              <a:rPr lang="ru-RU" i="1" dirty="0" err="1" smtClean="0"/>
              <a:t>интрамуралъных</a:t>
            </a:r>
            <a:r>
              <a:rPr lang="ru-RU" i="1" dirty="0" smtClean="0"/>
              <a:t> рефлексов. Химическая стимуляция </a:t>
            </a:r>
            <a:r>
              <a:rPr lang="ru-RU" dirty="0" smtClean="0"/>
              <a:t>осуществляется в основном посредством выделения </a:t>
            </a:r>
            <a:r>
              <a:rPr lang="ru-RU" b="1" dirty="0" err="1" smtClean="0"/>
              <a:t>гастрина</a:t>
            </a:r>
            <a:r>
              <a:rPr lang="ru-RU" dirty="0" smtClean="0"/>
              <a:t> G–клетками </a:t>
            </a:r>
            <a:r>
              <a:rPr lang="ru-RU" dirty="0" err="1" smtClean="0"/>
              <a:t>антрального</a:t>
            </a:r>
            <a:r>
              <a:rPr lang="ru-RU" dirty="0" smtClean="0"/>
              <a:t> отдела. </a:t>
            </a:r>
          </a:p>
          <a:p>
            <a:endParaRPr lang="ru-RU" dirty="0"/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b="1" dirty="0" smtClean="0"/>
              <a:t>Кишечная фаза.</a:t>
            </a:r>
            <a:r>
              <a:rPr lang="ru-RU" dirty="0" smtClean="0"/>
              <a:t> </a:t>
            </a:r>
            <a:endParaRPr lang="en-US" dirty="0" smtClean="0"/>
          </a:p>
          <a:p>
            <a:r>
              <a:rPr lang="ru-RU" dirty="0" smtClean="0"/>
              <a:t>гормоны </a:t>
            </a:r>
            <a:r>
              <a:rPr lang="ru-RU" dirty="0" smtClean="0"/>
              <a:t>секретин и </a:t>
            </a:r>
            <a:r>
              <a:rPr lang="ru-RU" dirty="0" err="1" smtClean="0"/>
              <a:t>бульбогастрон</a:t>
            </a:r>
            <a:r>
              <a:rPr lang="ru-RU" dirty="0" smtClean="0"/>
              <a:t>, </a:t>
            </a:r>
            <a:r>
              <a:rPr lang="ru-RU" dirty="0" smtClean="0"/>
              <a:t>подавляю</a:t>
            </a:r>
            <a:r>
              <a:rPr lang="ru-RU" dirty="0"/>
              <a:t>т</a:t>
            </a:r>
            <a:r>
              <a:rPr lang="ru-RU" dirty="0" smtClean="0"/>
              <a:t> </a:t>
            </a:r>
            <a:r>
              <a:rPr lang="ru-RU" dirty="0" smtClean="0"/>
              <a:t>секрецию желудка. Жиры угнетают секрецию желудочного сока только после их гидролиза, причем наиболее сильным действием обладают свободные жирные кислоты с длиной цепи более десяти углеродных атомов. </a:t>
            </a:r>
            <a:endParaRPr lang="ru-RU" dirty="0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Виды зубов и их функции</a:t>
            </a:r>
            <a:endParaRPr lang="en-GB" dirty="0"/>
          </a:p>
        </p:txBody>
      </p:sp>
      <p:pic>
        <p:nvPicPr>
          <p:cNvPr id="41995" name="Picture 11" descr="Image map  of  mouth  and  teeth"/>
          <p:cNvPicPr>
            <a:picLocks noGrp="1" noChangeAspect="1" noChangeArrowheads="1"/>
          </p:cNvPicPr>
          <p:nvPr>
            <p:ph idx="1"/>
          </p:nvPr>
        </p:nvPicPr>
        <p:blipFill>
          <a:blip r:embed="rId3"/>
          <a:srcRect/>
          <a:stretch>
            <a:fillRect/>
          </a:stretch>
        </p:blipFill>
        <p:spPr>
          <a:xfrm>
            <a:off x="2895600" y="2133600"/>
            <a:ext cx="3963988" cy="4138613"/>
          </a:xfrm>
        </p:spPr>
      </p:pic>
      <p:sp>
        <p:nvSpPr>
          <p:cNvPr id="41996" name="Text Box 12"/>
          <p:cNvSpPr txBox="1">
            <a:spLocks noChangeArrowheads="1"/>
          </p:cNvSpPr>
          <p:nvPr/>
        </p:nvSpPr>
        <p:spPr bwMode="auto">
          <a:xfrm>
            <a:off x="179512" y="5733256"/>
            <a:ext cx="3592016" cy="923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r>
              <a:rPr lang="ru-RU" dirty="0"/>
              <a:t> </a:t>
            </a:r>
            <a:r>
              <a:rPr lang="ru-RU" dirty="0" smtClean="0"/>
              <a:t>Резцы - оснащены </a:t>
            </a:r>
            <a:r>
              <a:rPr lang="ru-RU" dirty="0"/>
              <a:t>режущим краем, </a:t>
            </a:r>
            <a:r>
              <a:rPr lang="ru-RU" dirty="0" smtClean="0"/>
              <a:t>их </a:t>
            </a:r>
            <a:r>
              <a:rPr lang="ru-RU" dirty="0"/>
              <a:t>функция – откусывать пищу</a:t>
            </a:r>
            <a:endParaRPr lang="en-GB" dirty="0"/>
          </a:p>
        </p:txBody>
      </p:sp>
      <p:sp>
        <p:nvSpPr>
          <p:cNvPr id="41997" name="Text Box 13"/>
          <p:cNvSpPr txBox="1">
            <a:spLocks noChangeArrowheads="1"/>
          </p:cNvSpPr>
          <p:nvPr/>
        </p:nvSpPr>
        <p:spPr bwMode="auto">
          <a:xfrm>
            <a:off x="6477000" y="1828800"/>
            <a:ext cx="2378075" cy="14773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ru-RU" dirty="0" smtClean="0"/>
              <a:t>Клыки - </a:t>
            </a:r>
            <a:r>
              <a:rPr lang="ru-RU" dirty="0"/>
              <a:t>конусовидные зубы, </a:t>
            </a:r>
            <a:r>
              <a:rPr lang="ru-RU" dirty="0" smtClean="0"/>
              <a:t>служат </a:t>
            </a:r>
            <a:r>
              <a:rPr lang="ru-RU" dirty="0"/>
              <a:t>для разрывания и удержания пищи</a:t>
            </a:r>
            <a:endParaRPr lang="en-GB" dirty="0"/>
          </a:p>
        </p:txBody>
      </p:sp>
      <p:sp>
        <p:nvSpPr>
          <p:cNvPr id="41998" name="Text Box 14"/>
          <p:cNvSpPr txBox="1">
            <a:spLocks noChangeArrowheads="1"/>
          </p:cNvSpPr>
          <p:nvPr/>
        </p:nvSpPr>
        <p:spPr bwMode="auto">
          <a:xfrm>
            <a:off x="6896099" y="4532927"/>
            <a:ext cx="1768475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ru-RU" dirty="0" err="1" smtClean="0"/>
              <a:t>Премоляры</a:t>
            </a:r>
            <a:r>
              <a:rPr lang="ru-RU" dirty="0" smtClean="0"/>
              <a:t> -  отрывание </a:t>
            </a:r>
            <a:r>
              <a:rPr lang="ru-RU" dirty="0"/>
              <a:t>и </a:t>
            </a:r>
            <a:r>
              <a:rPr lang="ru-RU" dirty="0" smtClean="0"/>
              <a:t>измельчение пищи</a:t>
            </a:r>
            <a:endParaRPr lang="en-GB" dirty="0"/>
          </a:p>
        </p:txBody>
      </p:sp>
      <p:sp>
        <p:nvSpPr>
          <p:cNvPr id="41999" name="Text Box 15"/>
          <p:cNvSpPr txBox="1">
            <a:spLocks noChangeArrowheads="1"/>
          </p:cNvSpPr>
          <p:nvPr/>
        </p:nvSpPr>
        <p:spPr bwMode="auto">
          <a:xfrm>
            <a:off x="6591299" y="3728977"/>
            <a:ext cx="2149475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r>
              <a:rPr lang="ru-RU" dirty="0" smtClean="0"/>
              <a:t>Моляры – перетирание пищи</a:t>
            </a:r>
            <a:endParaRPr lang="en-GB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19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19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19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19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19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19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19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19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996" grpId="0"/>
      <p:bldP spid="41997" grpId="0"/>
      <p:bldP spid="41998" grpId="0"/>
      <p:bldP spid="41999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7" name="Группа 276"/>
          <p:cNvGrpSpPr/>
          <p:nvPr/>
        </p:nvGrpSpPr>
        <p:grpSpPr>
          <a:xfrm>
            <a:off x="214282" y="-214338"/>
            <a:ext cx="6909695" cy="6215106"/>
            <a:chOff x="0" y="-142900"/>
            <a:chExt cx="6909695" cy="6215106"/>
          </a:xfrm>
        </p:grpSpPr>
        <p:grpSp>
          <p:nvGrpSpPr>
            <p:cNvPr id="5" name="Group 767"/>
            <p:cNvGrpSpPr>
              <a:grpSpLocks/>
            </p:cNvGrpSpPr>
            <p:nvPr/>
          </p:nvGrpSpPr>
          <p:grpSpPr bwMode="auto">
            <a:xfrm>
              <a:off x="0" y="-142900"/>
              <a:ext cx="6357982" cy="4286280"/>
              <a:chOff x="1425" y="1195"/>
              <a:chExt cx="1460" cy="1266"/>
            </a:xfrm>
          </p:grpSpPr>
          <p:sp>
            <p:nvSpPr>
              <p:cNvPr id="6" name="Freeform 768"/>
              <p:cNvSpPr>
                <a:spLocks/>
              </p:cNvSpPr>
              <p:nvPr/>
            </p:nvSpPr>
            <p:spPr bwMode="auto">
              <a:xfrm>
                <a:off x="1475" y="1421"/>
                <a:ext cx="1410" cy="1027"/>
              </a:xfrm>
              <a:custGeom>
                <a:avLst/>
                <a:gdLst/>
                <a:ahLst/>
                <a:cxnLst>
                  <a:cxn ang="0">
                    <a:pos x="101" y="353"/>
                  </a:cxn>
                  <a:cxn ang="0">
                    <a:pos x="174" y="283"/>
                  </a:cxn>
                  <a:cxn ang="0">
                    <a:pos x="251" y="219"/>
                  </a:cxn>
                  <a:cxn ang="0">
                    <a:pos x="330" y="163"/>
                  </a:cxn>
                  <a:cxn ang="0">
                    <a:pos x="453" y="97"/>
                  </a:cxn>
                  <a:cxn ang="0">
                    <a:pos x="502" y="69"/>
                  </a:cxn>
                  <a:cxn ang="0">
                    <a:pos x="554" y="11"/>
                  </a:cxn>
                  <a:cxn ang="0">
                    <a:pos x="455" y="57"/>
                  </a:cxn>
                  <a:cxn ang="0">
                    <a:pos x="363" y="78"/>
                  </a:cxn>
                  <a:cxn ang="0">
                    <a:pos x="293" y="94"/>
                  </a:cxn>
                  <a:cxn ang="0">
                    <a:pos x="213" y="144"/>
                  </a:cxn>
                  <a:cxn ang="0">
                    <a:pos x="133" y="167"/>
                  </a:cxn>
                  <a:cxn ang="0">
                    <a:pos x="92" y="256"/>
                  </a:cxn>
                  <a:cxn ang="0">
                    <a:pos x="41" y="316"/>
                  </a:cxn>
                  <a:cxn ang="0">
                    <a:pos x="16" y="373"/>
                  </a:cxn>
                  <a:cxn ang="0">
                    <a:pos x="101" y="353"/>
                  </a:cxn>
                </a:cxnLst>
                <a:rect l="0" t="0" r="r" b="b"/>
                <a:pathLst>
                  <a:path w="564" h="385">
                    <a:moveTo>
                      <a:pt x="101" y="353"/>
                    </a:moveTo>
                    <a:cubicBezTo>
                      <a:pt x="144" y="322"/>
                      <a:pt x="148" y="302"/>
                      <a:pt x="174" y="283"/>
                    </a:cubicBezTo>
                    <a:cubicBezTo>
                      <a:pt x="201" y="264"/>
                      <a:pt x="217" y="247"/>
                      <a:pt x="251" y="219"/>
                    </a:cubicBezTo>
                    <a:cubicBezTo>
                      <a:pt x="277" y="198"/>
                      <a:pt x="319" y="178"/>
                      <a:pt x="330" y="163"/>
                    </a:cubicBezTo>
                    <a:cubicBezTo>
                      <a:pt x="373" y="166"/>
                      <a:pt x="395" y="137"/>
                      <a:pt x="453" y="97"/>
                    </a:cubicBezTo>
                    <a:cubicBezTo>
                      <a:pt x="467" y="88"/>
                      <a:pt x="491" y="80"/>
                      <a:pt x="502" y="69"/>
                    </a:cubicBezTo>
                    <a:cubicBezTo>
                      <a:pt x="539" y="32"/>
                      <a:pt x="564" y="19"/>
                      <a:pt x="554" y="11"/>
                    </a:cubicBezTo>
                    <a:cubicBezTo>
                      <a:pt x="542" y="0"/>
                      <a:pt x="505" y="38"/>
                      <a:pt x="455" y="57"/>
                    </a:cubicBezTo>
                    <a:cubicBezTo>
                      <a:pt x="406" y="76"/>
                      <a:pt x="399" y="73"/>
                      <a:pt x="363" y="78"/>
                    </a:cubicBezTo>
                    <a:cubicBezTo>
                      <a:pt x="326" y="82"/>
                      <a:pt x="317" y="81"/>
                      <a:pt x="293" y="94"/>
                    </a:cubicBezTo>
                    <a:cubicBezTo>
                      <a:pt x="269" y="108"/>
                      <a:pt x="239" y="128"/>
                      <a:pt x="213" y="144"/>
                    </a:cubicBezTo>
                    <a:cubicBezTo>
                      <a:pt x="186" y="159"/>
                      <a:pt x="168" y="144"/>
                      <a:pt x="133" y="167"/>
                    </a:cubicBezTo>
                    <a:cubicBezTo>
                      <a:pt x="99" y="190"/>
                      <a:pt x="94" y="234"/>
                      <a:pt x="92" y="256"/>
                    </a:cubicBezTo>
                    <a:cubicBezTo>
                      <a:pt x="89" y="278"/>
                      <a:pt x="61" y="296"/>
                      <a:pt x="41" y="316"/>
                    </a:cubicBezTo>
                    <a:cubicBezTo>
                      <a:pt x="17" y="340"/>
                      <a:pt x="0" y="358"/>
                      <a:pt x="16" y="373"/>
                    </a:cubicBezTo>
                    <a:cubicBezTo>
                      <a:pt x="27" y="385"/>
                      <a:pt x="58" y="384"/>
                      <a:pt x="101" y="353"/>
                    </a:cubicBezTo>
                    <a:close/>
                  </a:path>
                </a:pathLst>
              </a:custGeom>
              <a:solidFill>
                <a:srgbClr val="7D44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" name="Freeform 769"/>
              <p:cNvSpPr>
                <a:spLocks/>
              </p:cNvSpPr>
              <p:nvPr/>
            </p:nvSpPr>
            <p:spPr bwMode="auto">
              <a:xfrm>
                <a:off x="1425" y="1195"/>
                <a:ext cx="1437" cy="1221"/>
              </a:xfrm>
              <a:custGeom>
                <a:avLst/>
                <a:gdLst/>
                <a:ahLst/>
                <a:cxnLst>
                  <a:cxn ang="0">
                    <a:pos x="61" y="401"/>
                  </a:cxn>
                  <a:cxn ang="0">
                    <a:pos x="112" y="341"/>
                  </a:cxn>
                  <a:cxn ang="0">
                    <a:pos x="153" y="252"/>
                  </a:cxn>
                  <a:cxn ang="0">
                    <a:pos x="233" y="229"/>
                  </a:cxn>
                  <a:cxn ang="0">
                    <a:pos x="313" y="179"/>
                  </a:cxn>
                  <a:cxn ang="0">
                    <a:pos x="383" y="163"/>
                  </a:cxn>
                  <a:cxn ang="0">
                    <a:pos x="475" y="142"/>
                  </a:cxn>
                  <a:cxn ang="0">
                    <a:pos x="574" y="96"/>
                  </a:cxn>
                  <a:cxn ang="0">
                    <a:pos x="575" y="96"/>
                  </a:cxn>
                  <a:cxn ang="0">
                    <a:pos x="493" y="60"/>
                  </a:cxn>
                  <a:cxn ang="0">
                    <a:pos x="407" y="54"/>
                  </a:cxn>
                  <a:cxn ang="0">
                    <a:pos x="380" y="59"/>
                  </a:cxn>
                  <a:cxn ang="0">
                    <a:pos x="95" y="35"/>
                  </a:cxn>
                  <a:cxn ang="0">
                    <a:pos x="12" y="171"/>
                  </a:cxn>
                  <a:cxn ang="0">
                    <a:pos x="17" y="335"/>
                  </a:cxn>
                  <a:cxn ang="0">
                    <a:pos x="35" y="458"/>
                  </a:cxn>
                  <a:cxn ang="0">
                    <a:pos x="61" y="401"/>
                  </a:cxn>
                </a:cxnLst>
                <a:rect l="0" t="0" r="r" b="b"/>
                <a:pathLst>
                  <a:path w="575" h="458">
                    <a:moveTo>
                      <a:pt x="61" y="401"/>
                    </a:moveTo>
                    <a:cubicBezTo>
                      <a:pt x="81" y="381"/>
                      <a:pt x="109" y="363"/>
                      <a:pt x="112" y="341"/>
                    </a:cubicBezTo>
                    <a:cubicBezTo>
                      <a:pt x="114" y="319"/>
                      <a:pt x="119" y="275"/>
                      <a:pt x="153" y="252"/>
                    </a:cubicBezTo>
                    <a:cubicBezTo>
                      <a:pt x="188" y="229"/>
                      <a:pt x="206" y="244"/>
                      <a:pt x="233" y="229"/>
                    </a:cubicBezTo>
                    <a:cubicBezTo>
                      <a:pt x="259" y="213"/>
                      <a:pt x="289" y="193"/>
                      <a:pt x="313" y="179"/>
                    </a:cubicBezTo>
                    <a:cubicBezTo>
                      <a:pt x="337" y="166"/>
                      <a:pt x="346" y="167"/>
                      <a:pt x="383" y="163"/>
                    </a:cubicBezTo>
                    <a:cubicBezTo>
                      <a:pt x="419" y="158"/>
                      <a:pt x="426" y="161"/>
                      <a:pt x="475" y="142"/>
                    </a:cubicBezTo>
                    <a:cubicBezTo>
                      <a:pt x="525" y="123"/>
                      <a:pt x="562" y="85"/>
                      <a:pt x="574" y="96"/>
                    </a:cubicBezTo>
                    <a:cubicBezTo>
                      <a:pt x="575" y="96"/>
                      <a:pt x="575" y="96"/>
                      <a:pt x="575" y="96"/>
                    </a:cubicBezTo>
                    <a:cubicBezTo>
                      <a:pt x="573" y="75"/>
                      <a:pt x="536" y="70"/>
                      <a:pt x="493" y="60"/>
                    </a:cubicBezTo>
                    <a:cubicBezTo>
                      <a:pt x="465" y="54"/>
                      <a:pt x="428" y="48"/>
                      <a:pt x="407" y="54"/>
                    </a:cubicBezTo>
                    <a:cubicBezTo>
                      <a:pt x="398" y="56"/>
                      <a:pt x="389" y="60"/>
                      <a:pt x="380" y="59"/>
                    </a:cubicBezTo>
                    <a:cubicBezTo>
                      <a:pt x="342" y="53"/>
                      <a:pt x="187" y="0"/>
                      <a:pt x="95" y="35"/>
                    </a:cubicBezTo>
                    <a:cubicBezTo>
                      <a:pt x="40" y="55"/>
                      <a:pt x="21" y="107"/>
                      <a:pt x="12" y="171"/>
                    </a:cubicBezTo>
                    <a:cubicBezTo>
                      <a:pt x="0" y="255"/>
                      <a:pt x="15" y="306"/>
                      <a:pt x="17" y="335"/>
                    </a:cubicBezTo>
                    <a:cubicBezTo>
                      <a:pt x="19" y="362"/>
                      <a:pt x="3" y="434"/>
                      <a:pt x="35" y="458"/>
                    </a:cubicBezTo>
                    <a:cubicBezTo>
                      <a:pt x="20" y="443"/>
                      <a:pt x="37" y="425"/>
                      <a:pt x="61" y="401"/>
                    </a:cubicBezTo>
                    <a:close/>
                  </a:path>
                </a:pathLst>
              </a:custGeom>
              <a:solidFill>
                <a:srgbClr val="9C71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" name="Freeform 770"/>
              <p:cNvSpPr>
                <a:spLocks/>
              </p:cNvSpPr>
              <p:nvPr/>
            </p:nvSpPr>
            <p:spPr bwMode="auto">
              <a:xfrm>
                <a:off x="1480" y="1251"/>
                <a:ext cx="607" cy="469"/>
              </a:xfrm>
              <a:custGeom>
                <a:avLst/>
                <a:gdLst/>
                <a:ahLst/>
                <a:cxnLst>
                  <a:cxn ang="0">
                    <a:pos x="243" y="25"/>
                  </a:cxn>
                  <a:cxn ang="0">
                    <a:pos x="65" y="28"/>
                  </a:cxn>
                  <a:cxn ang="0">
                    <a:pos x="0" y="176"/>
                  </a:cxn>
                  <a:cxn ang="0">
                    <a:pos x="74" y="31"/>
                  </a:cxn>
                  <a:cxn ang="0">
                    <a:pos x="243" y="25"/>
                  </a:cxn>
                </a:cxnLst>
                <a:rect l="0" t="0" r="r" b="b"/>
                <a:pathLst>
                  <a:path w="243" h="176">
                    <a:moveTo>
                      <a:pt x="243" y="25"/>
                    </a:moveTo>
                    <a:cubicBezTo>
                      <a:pt x="208" y="14"/>
                      <a:pt x="111" y="0"/>
                      <a:pt x="65" y="28"/>
                    </a:cubicBezTo>
                    <a:cubicBezTo>
                      <a:pt x="18" y="56"/>
                      <a:pt x="3" y="113"/>
                      <a:pt x="0" y="176"/>
                    </a:cubicBezTo>
                    <a:cubicBezTo>
                      <a:pt x="6" y="144"/>
                      <a:pt x="18" y="53"/>
                      <a:pt x="74" y="31"/>
                    </a:cubicBezTo>
                    <a:cubicBezTo>
                      <a:pt x="129" y="8"/>
                      <a:pt x="188" y="15"/>
                      <a:pt x="243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" name="Freeform 771"/>
              <p:cNvSpPr>
                <a:spLocks/>
              </p:cNvSpPr>
              <p:nvPr/>
            </p:nvSpPr>
            <p:spPr bwMode="auto">
              <a:xfrm>
                <a:off x="1467" y="1256"/>
                <a:ext cx="668" cy="885"/>
              </a:xfrm>
              <a:custGeom>
                <a:avLst/>
                <a:gdLst/>
                <a:ahLst/>
                <a:cxnLst>
                  <a:cxn ang="0">
                    <a:pos x="98" y="44"/>
                  </a:cxn>
                  <a:cxn ang="0">
                    <a:pos x="23" y="172"/>
                  </a:cxn>
                  <a:cxn ang="0">
                    <a:pos x="13" y="332"/>
                  </a:cxn>
                  <a:cxn ang="0">
                    <a:pos x="4" y="174"/>
                  </a:cxn>
                  <a:cxn ang="0">
                    <a:pos x="74" y="28"/>
                  </a:cxn>
                  <a:cxn ang="0">
                    <a:pos x="267" y="25"/>
                  </a:cxn>
                  <a:cxn ang="0">
                    <a:pos x="98" y="44"/>
                  </a:cxn>
                </a:cxnLst>
                <a:rect l="0" t="0" r="r" b="b"/>
                <a:pathLst>
                  <a:path w="267" h="332">
                    <a:moveTo>
                      <a:pt x="98" y="44"/>
                    </a:moveTo>
                    <a:cubicBezTo>
                      <a:pt x="39" y="69"/>
                      <a:pt x="27" y="134"/>
                      <a:pt x="23" y="172"/>
                    </a:cubicBezTo>
                    <a:cubicBezTo>
                      <a:pt x="20" y="209"/>
                      <a:pt x="20" y="303"/>
                      <a:pt x="13" y="332"/>
                    </a:cubicBezTo>
                    <a:cubicBezTo>
                      <a:pt x="16" y="310"/>
                      <a:pt x="0" y="237"/>
                      <a:pt x="4" y="174"/>
                    </a:cubicBezTo>
                    <a:cubicBezTo>
                      <a:pt x="8" y="111"/>
                      <a:pt x="27" y="56"/>
                      <a:pt x="74" y="28"/>
                    </a:cubicBezTo>
                    <a:cubicBezTo>
                      <a:pt x="120" y="0"/>
                      <a:pt x="231" y="13"/>
                      <a:pt x="267" y="25"/>
                    </a:cubicBezTo>
                    <a:cubicBezTo>
                      <a:pt x="245" y="21"/>
                      <a:pt x="153" y="20"/>
                      <a:pt x="98" y="44"/>
                    </a:cubicBezTo>
                    <a:close/>
                  </a:path>
                </a:pathLst>
              </a:custGeom>
              <a:solidFill>
                <a:srgbClr val="B391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" name="Freeform 772"/>
              <p:cNvSpPr>
                <a:spLocks/>
              </p:cNvSpPr>
              <p:nvPr/>
            </p:nvSpPr>
            <p:spPr bwMode="auto">
              <a:xfrm>
                <a:off x="2255" y="1341"/>
                <a:ext cx="440" cy="267"/>
              </a:xfrm>
              <a:custGeom>
                <a:avLst/>
                <a:gdLst/>
                <a:ahLst/>
                <a:cxnLst>
                  <a:cxn ang="0">
                    <a:pos x="176" y="18"/>
                  </a:cxn>
                  <a:cxn ang="0">
                    <a:pos x="94" y="3"/>
                  </a:cxn>
                  <a:cxn ang="0">
                    <a:pos x="56" y="22"/>
                  </a:cxn>
                  <a:cxn ang="0">
                    <a:pos x="25" y="67"/>
                  </a:cxn>
                  <a:cxn ang="0">
                    <a:pos x="0" y="100"/>
                  </a:cxn>
                  <a:cxn ang="0">
                    <a:pos x="52" y="52"/>
                  </a:cxn>
                  <a:cxn ang="0">
                    <a:pos x="176" y="18"/>
                  </a:cxn>
                </a:cxnLst>
                <a:rect l="0" t="0" r="r" b="b"/>
                <a:pathLst>
                  <a:path w="176" h="100">
                    <a:moveTo>
                      <a:pt x="176" y="18"/>
                    </a:moveTo>
                    <a:cubicBezTo>
                      <a:pt x="150" y="8"/>
                      <a:pt x="109" y="3"/>
                      <a:pt x="94" y="3"/>
                    </a:cubicBezTo>
                    <a:cubicBezTo>
                      <a:pt x="76" y="4"/>
                      <a:pt x="61" y="10"/>
                      <a:pt x="56" y="22"/>
                    </a:cubicBezTo>
                    <a:cubicBezTo>
                      <a:pt x="51" y="34"/>
                      <a:pt x="38" y="53"/>
                      <a:pt x="25" y="67"/>
                    </a:cubicBezTo>
                    <a:cubicBezTo>
                      <a:pt x="12" y="81"/>
                      <a:pt x="3" y="91"/>
                      <a:pt x="0" y="100"/>
                    </a:cubicBezTo>
                    <a:cubicBezTo>
                      <a:pt x="14" y="86"/>
                      <a:pt x="40" y="71"/>
                      <a:pt x="52" y="52"/>
                    </a:cubicBezTo>
                    <a:cubicBezTo>
                      <a:pt x="64" y="33"/>
                      <a:pt x="89" y="0"/>
                      <a:pt x="176" y="18"/>
                    </a:cubicBezTo>
                    <a:close/>
                  </a:path>
                </a:pathLst>
              </a:custGeom>
              <a:solidFill>
                <a:srgbClr val="B3919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" name="Freeform 773"/>
              <p:cNvSpPr>
                <a:spLocks/>
              </p:cNvSpPr>
              <p:nvPr/>
            </p:nvSpPr>
            <p:spPr bwMode="auto">
              <a:xfrm>
                <a:off x="2310" y="1336"/>
                <a:ext cx="235" cy="195"/>
              </a:xfrm>
              <a:custGeom>
                <a:avLst/>
                <a:gdLst/>
                <a:ahLst/>
                <a:cxnLst>
                  <a:cxn ang="0">
                    <a:pos x="0" y="73"/>
                  </a:cxn>
                  <a:cxn ang="0">
                    <a:pos x="32" y="22"/>
                  </a:cxn>
                  <a:cxn ang="0">
                    <a:pos x="94" y="6"/>
                  </a:cxn>
                  <a:cxn ang="0">
                    <a:pos x="35" y="25"/>
                  </a:cxn>
                  <a:cxn ang="0">
                    <a:pos x="0" y="73"/>
                  </a:cxn>
                </a:cxnLst>
                <a:rect l="0" t="0" r="r" b="b"/>
                <a:pathLst>
                  <a:path w="94" h="73">
                    <a:moveTo>
                      <a:pt x="0" y="73"/>
                    </a:moveTo>
                    <a:cubicBezTo>
                      <a:pt x="13" y="57"/>
                      <a:pt x="23" y="36"/>
                      <a:pt x="32" y="22"/>
                    </a:cubicBezTo>
                    <a:cubicBezTo>
                      <a:pt x="42" y="9"/>
                      <a:pt x="60" y="0"/>
                      <a:pt x="94" y="6"/>
                    </a:cubicBezTo>
                    <a:cubicBezTo>
                      <a:pt x="74" y="5"/>
                      <a:pt x="50" y="6"/>
                      <a:pt x="35" y="25"/>
                    </a:cubicBezTo>
                    <a:cubicBezTo>
                      <a:pt x="22" y="47"/>
                      <a:pt x="9" y="66"/>
                      <a:pt x="0" y="7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" name="Freeform 774"/>
              <p:cNvSpPr>
                <a:spLocks/>
              </p:cNvSpPr>
              <p:nvPr/>
            </p:nvSpPr>
            <p:spPr bwMode="auto">
              <a:xfrm>
                <a:off x="1682" y="2005"/>
                <a:ext cx="328" cy="131"/>
              </a:xfrm>
              <a:custGeom>
                <a:avLst/>
                <a:gdLst/>
                <a:ahLst/>
                <a:cxnLst>
                  <a:cxn ang="0">
                    <a:pos x="11" y="20"/>
                  </a:cxn>
                  <a:cxn ang="0">
                    <a:pos x="15" y="43"/>
                  </a:cxn>
                  <a:cxn ang="0">
                    <a:pos x="40" y="30"/>
                  </a:cxn>
                  <a:cxn ang="0">
                    <a:pos x="64" y="22"/>
                  </a:cxn>
                  <a:cxn ang="0">
                    <a:pos x="108" y="21"/>
                  </a:cxn>
                  <a:cxn ang="0">
                    <a:pos x="127" y="24"/>
                  </a:cxn>
                  <a:cxn ang="0">
                    <a:pos x="105" y="1"/>
                  </a:cxn>
                  <a:cxn ang="0">
                    <a:pos x="79" y="4"/>
                  </a:cxn>
                  <a:cxn ang="0">
                    <a:pos x="48" y="14"/>
                  </a:cxn>
                  <a:cxn ang="0">
                    <a:pos x="12" y="15"/>
                  </a:cxn>
                </a:cxnLst>
                <a:rect l="0" t="0" r="r" b="b"/>
                <a:pathLst>
                  <a:path w="131" h="49">
                    <a:moveTo>
                      <a:pt x="11" y="20"/>
                    </a:moveTo>
                    <a:cubicBezTo>
                      <a:pt x="13" y="28"/>
                      <a:pt x="0" y="49"/>
                      <a:pt x="15" y="43"/>
                    </a:cubicBezTo>
                    <a:cubicBezTo>
                      <a:pt x="21" y="41"/>
                      <a:pt x="34" y="34"/>
                      <a:pt x="40" y="30"/>
                    </a:cubicBezTo>
                    <a:cubicBezTo>
                      <a:pt x="47" y="26"/>
                      <a:pt x="56" y="24"/>
                      <a:pt x="64" y="22"/>
                    </a:cubicBezTo>
                    <a:cubicBezTo>
                      <a:pt x="77" y="18"/>
                      <a:pt x="96" y="14"/>
                      <a:pt x="108" y="21"/>
                    </a:cubicBezTo>
                    <a:cubicBezTo>
                      <a:pt x="113" y="24"/>
                      <a:pt x="131" y="42"/>
                      <a:pt x="127" y="24"/>
                    </a:cubicBezTo>
                    <a:cubicBezTo>
                      <a:pt x="125" y="15"/>
                      <a:pt x="114" y="2"/>
                      <a:pt x="105" y="1"/>
                    </a:cubicBezTo>
                    <a:cubicBezTo>
                      <a:pt x="97" y="0"/>
                      <a:pt x="88" y="3"/>
                      <a:pt x="79" y="4"/>
                    </a:cubicBezTo>
                    <a:cubicBezTo>
                      <a:pt x="69" y="6"/>
                      <a:pt x="58" y="11"/>
                      <a:pt x="48" y="14"/>
                    </a:cubicBezTo>
                    <a:cubicBezTo>
                      <a:pt x="39" y="16"/>
                      <a:pt x="21" y="18"/>
                      <a:pt x="12" y="15"/>
                    </a:cubicBezTo>
                  </a:path>
                </a:pathLst>
              </a:custGeom>
              <a:solidFill>
                <a:srgbClr val="5715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" name="Freeform 775"/>
              <p:cNvSpPr>
                <a:spLocks/>
              </p:cNvSpPr>
              <p:nvPr/>
            </p:nvSpPr>
            <p:spPr bwMode="auto">
              <a:xfrm>
                <a:off x="1830" y="1811"/>
                <a:ext cx="162" cy="160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37" y="38"/>
                  </a:cxn>
                  <a:cxn ang="0">
                    <a:pos x="65" y="60"/>
                  </a:cxn>
                  <a:cxn ang="0">
                    <a:pos x="60" y="31"/>
                  </a:cxn>
                  <a:cxn ang="0">
                    <a:pos x="43" y="28"/>
                  </a:cxn>
                  <a:cxn ang="0">
                    <a:pos x="40" y="17"/>
                  </a:cxn>
                  <a:cxn ang="0">
                    <a:pos x="44" y="9"/>
                  </a:cxn>
                  <a:cxn ang="0">
                    <a:pos x="4" y="18"/>
                  </a:cxn>
                </a:cxnLst>
                <a:rect l="0" t="0" r="r" b="b"/>
                <a:pathLst>
                  <a:path w="65" h="60">
                    <a:moveTo>
                      <a:pt x="0" y="18"/>
                    </a:moveTo>
                    <a:cubicBezTo>
                      <a:pt x="13" y="26"/>
                      <a:pt x="21" y="35"/>
                      <a:pt x="37" y="38"/>
                    </a:cubicBezTo>
                    <a:cubicBezTo>
                      <a:pt x="51" y="40"/>
                      <a:pt x="61" y="46"/>
                      <a:pt x="65" y="60"/>
                    </a:cubicBezTo>
                    <a:cubicBezTo>
                      <a:pt x="64" y="50"/>
                      <a:pt x="61" y="41"/>
                      <a:pt x="60" y="31"/>
                    </a:cubicBezTo>
                    <a:cubicBezTo>
                      <a:pt x="55" y="33"/>
                      <a:pt x="47" y="31"/>
                      <a:pt x="43" y="28"/>
                    </a:cubicBezTo>
                    <a:cubicBezTo>
                      <a:pt x="40" y="25"/>
                      <a:pt x="39" y="21"/>
                      <a:pt x="40" y="17"/>
                    </a:cubicBezTo>
                    <a:cubicBezTo>
                      <a:pt x="40" y="16"/>
                      <a:pt x="44" y="10"/>
                      <a:pt x="44" y="9"/>
                    </a:cubicBezTo>
                    <a:cubicBezTo>
                      <a:pt x="40" y="0"/>
                      <a:pt x="10" y="15"/>
                      <a:pt x="4" y="18"/>
                    </a:cubicBezTo>
                  </a:path>
                </a:pathLst>
              </a:custGeom>
              <a:solidFill>
                <a:srgbClr val="5715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" name="Freeform 776"/>
              <p:cNvSpPr>
                <a:spLocks/>
              </p:cNvSpPr>
              <p:nvPr/>
            </p:nvSpPr>
            <p:spPr bwMode="auto">
              <a:xfrm>
                <a:off x="1485" y="2021"/>
                <a:ext cx="522" cy="440"/>
              </a:xfrm>
              <a:custGeom>
                <a:avLst/>
                <a:gdLst/>
                <a:ahLst/>
                <a:cxnLst>
                  <a:cxn ang="0">
                    <a:pos x="7" y="139"/>
                  </a:cxn>
                  <a:cxn ang="0">
                    <a:pos x="72" y="138"/>
                  </a:cxn>
                  <a:cxn ang="0">
                    <a:pos x="136" y="82"/>
                  </a:cxn>
                  <a:cxn ang="0">
                    <a:pos x="166" y="57"/>
                  </a:cxn>
                  <a:cxn ang="0">
                    <a:pos x="190" y="34"/>
                  </a:cxn>
                  <a:cxn ang="0">
                    <a:pos x="197" y="13"/>
                  </a:cxn>
                  <a:cxn ang="0">
                    <a:pos x="156" y="6"/>
                  </a:cxn>
                  <a:cxn ang="0">
                    <a:pos x="170" y="14"/>
                  </a:cxn>
                  <a:cxn ang="0">
                    <a:pos x="167" y="37"/>
                  </a:cxn>
                  <a:cxn ang="0">
                    <a:pos x="145" y="54"/>
                  </a:cxn>
                  <a:cxn ang="0">
                    <a:pos x="123" y="75"/>
                  </a:cxn>
                  <a:cxn ang="0">
                    <a:pos x="89" y="115"/>
                  </a:cxn>
                  <a:cxn ang="0">
                    <a:pos x="34" y="137"/>
                  </a:cxn>
                  <a:cxn ang="0">
                    <a:pos x="44" y="105"/>
                  </a:cxn>
                  <a:cxn ang="0">
                    <a:pos x="96" y="51"/>
                  </a:cxn>
                  <a:cxn ang="0">
                    <a:pos x="98" y="25"/>
                  </a:cxn>
                  <a:cxn ang="0">
                    <a:pos x="88" y="23"/>
                  </a:cxn>
                  <a:cxn ang="0">
                    <a:pos x="83" y="40"/>
                  </a:cxn>
                  <a:cxn ang="0">
                    <a:pos x="71" y="59"/>
                  </a:cxn>
                  <a:cxn ang="0">
                    <a:pos x="14" y="113"/>
                  </a:cxn>
                  <a:cxn ang="0">
                    <a:pos x="6" y="142"/>
                  </a:cxn>
                  <a:cxn ang="0">
                    <a:pos x="36" y="148"/>
                  </a:cxn>
                </a:cxnLst>
                <a:rect l="0" t="0" r="r" b="b"/>
                <a:pathLst>
                  <a:path w="209" h="165">
                    <a:moveTo>
                      <a:pt x="7" y="139"/>
                    </a:moveTo>
                    <a:cubicBezTo>
                      <a:pt x="4" y="165"/>
                      <a:pt x="63" y="143"/>
                      <a:pt x="72" y="138"/>
                    </a:cubicBezTo>
                    <a:cubicBezTo>
                      <a:pt x="98" y="125"/>
                      <a:pt x="118" y="103"/>
                      <a:pt x="136" y="82"/>
                    </a:cubicBezTo>
                    <a:cubicBezTo>
                      <a:pt x="145" y="73"/>
                      <a:pt x="156" y="65"/>
                      <a:pt x="166" y="57"/>
                    </a:cubicBezTo>
                    <a:cubicBezTo>
                      <a:pt x="174" y="50"/>
                      <a:pt x="182" y="41"/>
                      <a:pt x="190" y="34"/>
                    </a:cubicBezTo>
                    <a:cubicBezTo>
                      <a:pt x="198" y="28"/>
                      <a:pt x="209" y="23"/>
                      <a:pt x="197" y="13"/>
                    </a:cubicBezTo>
                    <a:cubicBezTo>
                      <a:pt x="188" y="6"/>
                      <a:pt x="167" y="0"/>
                      <a:pt x="156" y="6"/>
                    </a:cubicBezTo>
                    <a:cubicBezTo>
                      <a:pt x="159" y="10"/>
                      <a:pt x="166" y="11"/>
                      <a:pt x="170" y="14"/>
                    </a:cubicBezTo>
                    <a:cubicBezTo>
                      <a:pt x="177" y="21"/>
                      <a:pt x="173" y="30"/>
                      <a:pt x="167" y="37"/>
                    </a:cubicBezTo>
                    <a:cubicBezTo>
                      <a:pt x="161" y="44"/>
                      <a:pt x="152" y="49"/>
                      <a:pt x="145" y="54"/>
                    </a:cubicBezTo>
                    <a:cubicBezTo>
                      <a:pt x="136" y="60"/>
                      <a:pt x="130" y="67"/>
                      <a:pt x="123" y="75"/>
                    </a:cubicBezTo>
                    <a:cubicBezTo>
                      <a:pt x="117" y="82"/>
                      <a:pt x="96" y="109"/>
                      <a:pt x="89" y="115"/>
                    </a:cubicBezTo>
                    <a:cubicBezTo>
                      <a:pt x="76" y="127"/>
                      <a:pt x="52" y="140"/>
                      <a:pt x="34" y="137"/>
                    </a:cubicBezTo>
                    <a:cubicBezTo>
                      <a:pt x="13" y="134"/>
                      <a:pt x="35" y="114"/>
                      <a:pt x="44" y="105"/>
                    </a:cubicBezTo>
                    <a:cubicBezTo>
                      <a:pt x="62" y="88"/>
                      <a:pt x="84" y="73"/>
                      <a:pt x="96" y="51"/>
                    </a:cubicBezTo>
                    <a:cubicBezTo>
                      <a:pt x="100" y="43"/>
                      <a:pt x="102" y="33"/>
                      <a:pt x="98" y="25"/>
                    </a:cubicBezTo>
                    <a:cubicBezTo>
                      <a:pt x="95" y="19"/>
                      <a:pt x="91" y="16"/>
                      <a:pt x="88" y="23"/>
                    </a:cubicBezTo>
                    <a:cubicBezTo>
                      <a:pt x="86" y="29"/>
                      <a:pt x="86" y="35"/>
                      <a:pt x="83" y="40"/>
                    </a:cubicBezTo>
                    <a:cubicBezTo>
                      <a:pt x="80" y="47"/>
                      <a:pt x="76" y="53"/>
                      <a:pt x="71" y="59"/>
                    </a:cubicBezTo>
                    <a:cubicBezTo>
                      <a:pt x="52" y="77"/>
                      <a:pt x="30" y="92"/>
                      <a:pt x="14" y="113"/>
                    </a:cubicBezTo>
                    <a:cubicBezTo>
                      <a:pt x="8" y="121"/>
                      <a:pt x="0" y="133"/>
                      <a:pt x="6" y="142"/>
                    </a:cubicBezTo>
                    <a:cubicBezTo>
                      <a:pt x="12" y="152"/>
                      <a:pt x="27" y="152"/>
                      <a:pt x="36" y="148"/>
                    </a:cubicBezTo>
                  </a:path>
                </a:pathLst>
              </a:custGeom>
              <a:solidFill>
                <a:srgbClr val="5715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" name="Freeform 777"/>
              <p:cNvSpPr>
                <a:spLocks/>
              </p:cNvSpPr>
              <p:nvPr/>
            </p:nvSpPr>
            <p:spPr bwMode="auto">
              <a:xfrm>
                <a:off x="1592" y="1803"/>
                <a:ext cx="248" cy="264"/>
              </a:xfrm>
              <a:custGeom>
                <a:avLst/>
                <a:gdLst/>
                <a:ahLst/>
                <a:cxnLst>
                  <a:cxn ang="0">
                    <a:pos x="48" y="5"/>
                  </a:cxn>
                  <a:cxn ang="0">
                    <a:pos x="16" y="31"/>
                  </a:cxn>
                  <a:cxn ang="0">
                    <a:pos x="45" y="99"/>
                  </a:cxn>
                  <a:cxn ang="0">
                    <a:pos x="47" y="76"/>
                  </a:cxn>
                  <a:cxn ang="0">
                    <a:pos x="89" y="19"/>
                  </a:cxn>
                  <a:cxn ang="0">
                    <a:pos x="99" y="12"/>
                  </a:cxn>
                  <a:cxn ang="0">
                    <a:pos x="48" y="5"/>
                  </a:cxn>
                </a:cxnLst>
                <a:rect l="0" t="0" r="r" b="b"/>
                <a:pathLst>
                  <a:path w="99" h="99">
                    <a:moveTo>
                      <a:pt x="48" y="5"/>
                    </a:moveTo>
                    <a:cubicBezTo>
                      <a:pt x="36" y="8"/>
                      <a:pt x="21" y="17"/>
                      <a:pt x="16" y="31"/>
                    </a:cubicBezTo>
                    <a:cubicBezTo>
                      <a:pt x="0" y="70"/>
                      <a:pt x="16" y="95"/>
                      <a:pt x="45" y="99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89" y="19"/>
                      <a:pt x="89" y="19"/>
                      <a:pt x="89" y="19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99" y="12"/>
                      <a:pt x="73" y="0"/>
                      <a:pt x="48" y="5"/>
                    </a:cubicBezTo>
                    <a:close/>
                  </a:path>
                </a:pathLst>
              </a:custGeom>
              <a:solidFill>
                <a:srgbClr val="7D44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" name="Freeform 778"/>
              <p:cNvSpPr>
                <a:spLocks/>
              </p:cNvSpPr>
              <p:nvPr/>
            </p:nvSpPr>
            <p:spPr bwMode="auto">
              <a:xfrm>
                <a:off x="1685" y="1784"/>
                <a:ext cx="140" cy="45"/>
              </a:xfrm>
              <a:custGeom>
                <a:avLst/>
                <a:gdLst/>
                <a:ahLst/>
                <a:cxnLst>
                  <a:cxn ang="0">
                    <a:pos x="56" y="17"/>
                  </a:cxn>
                  <a:cxn ang="0">
                    <a:pos x="0" y="15"/>
                  </a:cxn>
                  <a:cxn ang="0">
                    <a:pos x="56" y="17"/>
                  </a:cxn>
                </a:cxnLst>
                <a:rect l="0" t="0" r="r" b="b"/>
                <a:pathLst>
                  <a:path w="56" h="17">
                    <a:moveTo>
                      <a:pt x="56" y="17"/>
                    </a:moveTo>
                    <a:cubicBezTo>
                      <a:pt x="41" y="7"/>
                      <a:pt x="14" y="5"/>
                      <a:pt x="0" y="15"/>
                    </a:cubicBezTo>
                    <a:cubicBezTo>
                      <a:pt x="13" y="3"/>
                      <a:pt x="40" y="0"/>
                      <a:pt x="56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" name="Freeform 779"/>
              <p:cNvSpPr>
                <a:spLocks/>
              </p:cNvSpPr>
              <p:nvPr/>
            </p:nvSpPr>
            <p:spPr bwMode="auto">
              <a:xfrm>
                <a:off x="1617" y="1984"/>
                <a:ext cx="55" cy="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" y="27"/>
                  </a:cxn>
                  <a:cxn ang="0">
                    <a:pos x="0" y="0"/>
                  </a:cxn>
                </a:cxnLst>
                <a:rect l="0" t="0" r="r" b="b"/>
                <a:pathLst>
                  <a:path w="22" h="27">
                    <a:moveTo>
                      <a:pt x="0" y="0"/>
                    </a:moveTo>
                    <a:cubicBezTo>
                      <a:pt x="1" y="13"/>
                      <a:pt x="14" y="24"/>
                      <a:pt x="22" y="27"/>
                    </a:cubicBezTo>
                    <a:cubicBezTo>
                      <a:pt x="7" y="25"/>
                      <a:pt x="2" y="1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" name="Freeform 780"/>
              <p:cNvSpPr>
                <a:spLocks/>
              </p:cNvSpPr>
              <p:nvPr/>
            </p:nvSpPr>
            <p:spPr bwMode="auto">
              <a:xfrm>
                <a:off x="1780" y="2037"/>
                <a:ext cx="150" cy="88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54" y="11"/>
                  </a:cxn>
                  <a:cxn ang="0">
                    <a:pos x="49" y="33"/>
                  </a:cxn>
                  <a:cxn ang="0">
                    <a:pos x="42" y="11"/>
                  </a:cxn>
                  <a:cxn ang="0">
                    <a:pos x="0" y="20"/>
                  </a:cxn>
                </a:cxnLst>
                <a:rect l="0" t="0" r="r" b="b"/>
                <a:pathLst>
                  <a:path w="60" h="33">
                    <a:moveTo>
                      <a:pt x="0" y="20"/>
                    </a:moveTo>
                    <a:cubicBezTo>
                      <a:pt x="14" y="13"/>
                      <a:pt x="48" y="0"/>
                      <a:pt x="54" y="11"/>
                    </a:cubicBezTo>
                    <a:cubicBezTo>
                      <a:pt x="60" y="23"/>
                      <a:pt x="49" y="33"/>
                      <a:pt x="49" y="33"/>
                    </a:cubicBezTo>
                    <a:cubicBezTo>
                      <a:pt x="53" y="21"/>
                      <a:pt x="53" y="12"/>
                      <a:pt x="42" y="11"/>
                    </a:cubicBezTo>
                    <a:cubicBezTo>
                      <a:pt x="24" y="11"/>
                      <a:pt x="0" y="20"/>
                      <a:pt x="0" y="20"/>
                    </a:cubicBezTo>
                    <a:close/>
                  </a:path>
                </a:pathLst>
              </a:custGeom>
              <a:solidFill>
                <a:srgbClr val="9C71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" name="Freeform 781"/>
              <p:cNvSpPr>
                <a:spLocks/>
              </p:cNvSpPr>
              <p:nvPr/>
            </p:nvSpPr>
            <p:spPr bwMode="auto">
              <a:xfrm>
                <a:off x="2227" y="1445"/>
                <a:ext cx="640" cy="408"/>
              </a:xfrm>
              <a:custGeom>
                <a:avLst/>
                <a:gdLst/>
                <a:ahLst/>
                <a:cxnLst>
                  <a:cxn ang="0">
                    <a:pos x="195" y="64"/>
                  </a:cxn>
                  <a:cxn ang="0">
                    <a:pos x="248" y="16"/>
                  </a:cxn>
                  <a:cxn ang="0">
                    <a:pos x="245" y="2"/>
                  </a:cxn>
                  <a:cxn ang="0">
                    <a:pos x="199" y="49"/>
                  </a:cxn>
                  <a:cxn ang="0">
                    <a:pos x="143" y="83"/>
                  </a:cxn>
                  <a:cxn ang="0">
                    <a:pos x="66" y="128"/>
                  </a:cxn>
                  <a:cxn ang="0">
                    <a:pos x="40" y="95"/>
                  </a:cxn>
                  <a:cxn ang="0">
                    <a:pos x="120" y="76"/>
                  </a:cxn>
                  <a:cxn ang="0">
                    <a:pos x="216" y="19"/>
                  </a:cxn>
                  <a:cxn ang="0">
                    <a:pos x="231" y="6"/>
                  </a:cxn>
                  <a:cxn ang="0">
                    <a:pos x="154" y="48"/>
                  </a:cxn>
                  <a:cxn ang="0">
                    <a:pos x="62" y="69"/>
                  </a:cxn>
                  <a:cxn ang="0">
                    <a:pos x="6" y="79"/>
                  </a:cxn>
                  <a:cxn ang="0">
                    <a:pos x="1" y="84"/>
                  </a:cxn>
                  <a:cxn ang="0">
                    <a:pos x="9" y="115"/>
                  </a:cxn>
                  <a:cxn ang="0">
                    <a:pos x="40" y="153"/>
                  </a:cxn>
                  <a:cxn ang="0">
                    <a:pos x="66" y="147"/>
                  </a:cxn>
                  <a:cxn ang="0">
                    <a:pos x="152" y="88"/>
                  </a:cxn>
                  <a:cxn ang="0">
                    <a:pos x="195" y="64"/>
                  </a:cxn>
                </a:cxnLst>
                <a:rect l="0" t="0" r="r" b="b"/>
                <a:pathLst>
                  <a:path w="256" h="153">
                    <a:moveTo>
                      <a:pt x="195" y="64"/>
                    </a:moveTo>
                    <a:cubicBezTo>
                      <a:pt x="215" y="41"/>
                      <a:pt x="244" y="23"/>
                      <a:pt x="248" y="16"/>
                    </a:cubicBezTo>
                    <a:cubicBezTo>
                      <a:pt x="256" y="5"/>
                      <a:pt x="249" y="0"/>
                      <a:pt x="245" y="2"/>
                    </a:cubicBezTo>
                    <a:cubicBezTo>
                      <a:pt x="248" y="6"/>
                      <a:pt x="217" y="38"/>
                      <a:pt x="199" y="49"/>
                    </a:cubicBezTo>
                    <a:cubicBezTo>
                      <a:pt x="181" y="60"/>
                      <a:pt x="172" y="63"/>
                      <a:pt x="143" y="83"/>
                    </a:cubicBezTo>
                    <a:cubicBezTo>
                      <a:pt x="120" y="99"/>
                      <a:pt x="83" y="123"/>
                      <a:pt x="66" y="128"/>
                    </a:cubicBezTo>
                    <a:cubicBezTo>
                      <a:pt x="49" y="133"/>
                      <a:pt x="37" y="115"/>
                      <a:pt x="40" y="95"/>
                    </a:cubicBezTo>
                    <a:cubicBezTo>
                      <a:pt x="43" y="75"/>
                      <a:pt x="76" y="90"/>
                      <a:pt x="120" y="76"/>
                    </a:cubicBezTo>
                    <a:cubicBezTo>
                      <a:pt x="164" y="62"/>
                      <a:pt x="205" y="29"/>
                      <a:pt x="216" y="19"/>
                    </a:cubicBezTo>
                    <a:cubicBezTo>
                      <a:pt x="222" y="15"/>
                      <a:pt x="229" y="8"/>
                      <a:pt x="231" y="6"/>
                    </a:cubicBezTo>
                    <a:cubicBezTo>
                      <a:pt x="213" y="16"/>
                      <a:pt x="186" y="36"/>
                      <a:pt x="154" y="48"/>
                    </a:cubicBezTo>
                    <a:cubicBezTo>
                      <a:pt x="105" y="67"/>
                      <a:pt x="98" y="64"/>
                      <a:pt x="62" y="69"/>
                    </a:cubicBezTo>
                    <a:cubicBezTo>
                      <a:pt x="33" y="72"/>
                      <a:pt x="21" y="72"/>
                      <a:pt x="6" y="79"/>
                    </a:cubicBezTo>
                    <a:cubicBezTo>
                      <a:pt x="3" y="80"/>
                      <a:pt x="2" y="82"/>
                      <a:pt x="1" y="84"/>
                    </a:cubicBezTo>
                    <a:cubicBezTo>
                      <a:pt x="0" y="93"/>
                      <a:pt x="9" y="107"/>
                      <a:pt x="9" y="115"/>
                    </a:cubicBezTo>
                    <a:cubicBezTo>
                      <a:pt x="10" y="137"/>
                      <a:pt x="20" y="153"/>
                      <a:pt x="40" y="153"/>
                    </a:cubicBezTo>
                    <a:cubicBezTo>
                      <a:pt x="47" y="153"/>
                      <a:pt x="56" y="148"/>
                      <a:pt x="66" y="147"/>
                    </a:cubicBezTo>
                    <a:cubicBezTo>
                      <a:pt x="90" y="137"/>
                      <a:pt x="113" y="115"/>
                      <a:pt x="152" y="88"/>
                    </a:cubicBezTo>
                    <a:cubicBezTo>
                      <a:pt x="164" y="80"/>
                      <a:pt x="183" y="72"/>
                      <a:pt x="195" y="64"/>
                    </a:cubicBezTo>
                    <a:close/>
                  </a:path>
                </a:pathLst>
              </a:custGeom>
              <a:solidFill>
                <a:srgbClr val="5715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" name="Freeform 782"/>
              <p:cNvSpPr>
                <a:spLocks/>
              </p:cNvSpPr>
              <p:nvPr/>
            </p:nvSpPr>
            <p:spPr bwMode="auto">
              <a:xfrm>
                <a:off x="2137" y="1741"/>
                <a:ext cx="125" cy="208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41" y="22"/>
                  </a:cxn>
                  <a:cxn ang="0">
                    <a:pos x="49" y="43"/>
                  </a:cxn>
                  <a:cxn ang="0">
                    <a:pos x="31" y="60"/>
                  </a:cxn>
                  <a:cxn ang="0">
                    <a:pos x="0" y="78"/>
                  </a:cxn>
                  <a:cxn ang="0">
                    <a:pos x="37" y="42"/>
                  </a:cxn>
                  <a:cxn ang="0">
                    <a:pos x="35" y="2"/>
                  </a:cxn>
                </a:cxnLst>
                <a:rect l="0" t="0" r="r" b="b"/>
                <a:pathLst>
                  <a:path w="50" h="78">
                    <a:moveTo>
                      <a:pt x="36" y="0"/>
                    </a:moveTo>
                    <a:cubicBezTo>
                      <a:pt x="38" y="7"/>
                      <a:pt x="39" y="15"/>
                      <a:pt x="41" y="22"/>
                    </a:cubicBezTo>
                    <a:cubicBezTo>
                      <a:pt x="44" y="29"/>
                      <a:pt x="50" y="35"/>
                      <a:pt x="49" y="43"/>
                    </a:cubicBezTo>
                    <a:cubicBezTo>
                      <a:pt x="47" y="50"/>
                      <a:pt x="38" y="56"/>
                      <a:pt x="31" y="60"/>
                    </a:cubicBezTo>
                    <a:cubicBezTo>
                      <a:pt x="23" y="66"/>
                      <a:pt x="10" y="76"/>
                      <a:pt x="0" y="78"/>
                    </a:cubicBezTo>
                    <a:cubicBezTo>
                      <a:pt x="12" y="73"/>
                      <a:pt x="33" y="56"/>
                      <a:pt x="37" y="42"/>
                    </a:cubicBezTo>
                    <a:cubicBezTo>
                      <a:pt x="40" y="29"/>
                      <a:pt x="28" y="15"/>
                      <a:pt x="35" y="2"/>
                    </a:cubicBezTo>
                  </a:path>
                </a:pathLst>
              </a:custGeom>
              <a:solidFill>
                <a:srgbClr val="5715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" name="Freeform 783"/>
              <p:cNvSpPr>
                <a:spLocks/>
              </p:cNvSpPr>
              <p:nvPr/>
            </p:nvSpPr>
            <p:spPr bwMode="auto">
              <a:xfrm>
                <a:off x="1917" y="1683"/>
                <a:ext cx="313" cy="189"/>
              </a:xfrm>
              <a:custGeom>
                <a:avLst/>
                <a:gdLst/>
                <a:ahLst/>
                <a:cxnLst>
                  <a:cxn ang="0">
                    <a:pos x="1" y="71"/>
                  </a:cxn>
                  <a:cxn ang="0">
                    <a:pos x="40" y="56"/>
                  </a:cxn>
                  <a:cxn ang="0">
                    <a:pos x="63" y="43"/>
                  </a:cxn>
                  <a:cxn ang="0">
                    <a:pos x="83" y="27"/>
                  </a:cxn>
                  <a:cxn ang="0">
                    <a:pos x="112" y="15"/>
                  </a:cxn>
                  <a:cxn ang="0">
                    <a:pos x="124" y="43"/>
                  </a:cxn>
                  <a:cxn ang="0">
                    <a:pos x="121" y="10"/>
                  </a:cxn>
                  <a:cxn ang="0">
                    <a:pos x="113" y="1"/>
                  </a:cxn>
                  <a:cxn ang="0">
                    <a:pos x="93" y="11"/>
                  </a:cxn>
                  <a:cxn ang="0">
                    <a:pos x="42" y="43"/>
                  </a:cxn>
                  <a:cxn ang="0">
                    <a:pos x="20" y="52"/>
                  </a:cxn>
                  <a:cxn ang="0">
                    <a:pos x="0" y="56"/>
                  </a:cxn>
                </a:cxnLst>
                <a:rect l="0" t="0" r="r" b="b"/>
                <a:pathLst>
                  <a:path w="125" h="71">
                    <a:moveTo>
                      <a:pt x="1" y="71"/>
                    </a:moveTo>
                    <a:cubicBezTo>
                      <a:pt x="8" y="59"/>
                      <a:pt x="29" y="60"/>
                      <a:pt x="40" y="56"/>
                    </a:cubicBezTo>
                    <a:cubicBezTo>
                      <a:pt x="48" y="52"/>
                      <a:pt x="56" y="48"/>
                      <a:pt x="63" y="43"/>
                    </a:cubicBezTo>
                    <a:cubicBezTo>
                      <a:pt x="71" y="38"/>
                      <a:pt x="76" y="32"/>
                      <a:pt x="83" y="27"/>
                    </a:cubicBezTo>
                    <a:cubicBezTo>
                      <a:pt x="91" y="22"/>
                      <a:pt x="102" y="8"/>
                      <a:pt x="112" y="15"/>
                    </a:cubicBezTo>
                    <a:cubicBezTo>
                      <a:pt x="120" y="21"/>
                      <a:pt x="116" y="38"/>
                      <a:pt x="124" y="43"/>
                    </a:cubicBezTo>
                    <a:cubicBezTo>
                      <a:pt x="125" y="33"/>
                      <a:pt x="123" y="20"/>
                      <a:pt x="121" y="10"/>
                    </a:cubicBezTo>
                    <a:cubicBezTo>
                      <a:pt x="120" y="5"/>
                      <a:pt x="120" y="0"/>
                      <a:pt x="113" y="1"/>
                    </a:cubicBezTo>
                    <a:cubicBezTo>
                      <a:pt x="106" y="2"/>
                      <a:pt x="98" y="7"/>
                      <a:pt x="93" y="11"/>
                    </a:cubicBezTo>
                    <a:cubicBezTo>
                      <a:pt x="79" y="22"/>
                      <a:pt x="58" y="35"/>
                      <a:pt x="42" y="43"/>
                    </a:cubicBezTo>
                    <a:cubicBezTo>
                      <a:pt x="33" y="47"/>
                      <a:pt x="30" y="50"/>
                      <a:pt x="20" y="52"/>
                    </a:cubicBezTo>
                    <a:cubicBezTo>
                      <a:pt x="14" y="54"/>
                      <a:pt x="6" y="53"/>
                      <a:pt x="0" y="56"/>
                    </a:cubicBezTo>
                  </a:path>
                </a:pathLst>
              </a:custGeom>
              <a:solidFill>
                <a:srgbClr val="5715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" name="Freeform 784"/>
              <p:cNvSpPr>
                <a:spLocks/>
              </p:cNvSpPr>
              <p:nvPr/>
            </p:nvSpPr>
            <p:spPr bwMode="auto">
              <a:xfrm>
                <a:off x="2200" y="1368"/>
                <a:ext cx="165" cy="283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6" y="52"/>
                  </a:cxn>
                  <a:cxn ang="0">
                    <a:pos x="8" y="106"/>
                  </a:cxn>
                  <a:cxn ang="0">
                    <a:pos x="25" y="53"/>
                  </a:cxn>
                  <a:cxn ang="0">
                    <a:pos x="66" y="0"/>
                  </a:cxn>
                </a:cxnLst>
                <a:rect l="0" t="0" r="r" b="b"/>
                <a:pathLst>
                  <a:path w="66" h="106">
                    <a:moveTo>
                      <a:pt x="66" y="0"/>
                    </a:moveTo>
                    <a:cubicBezTo>
                      <a:pt x="66" y="12"/>
                      <a:pt x="57" y="32"/>
                      <a:pt x="36" y="52"/>
                    </a:cubicBezTo>
                    <a:cubicBezTo>
                      <a:pt x="16" y="72"/>
                      <a:pt x="5" y="94"/>
                      <a:pt x="8" y="106"/>
                    </a:cubicBezTo>
                    <a:cubicBezTo>
                      <a:pt x="0" y="90"/>
                      <a:pt x="13" y="67"/>
                      <a:pt x="25" y="53"/>
                    </a:cubicBezTo>
                    <a:cubicBezTo>
                      <a:pt x="45" y="28"/>
                      <a:pt x="63" y="24"/>
                      <a:pt x="66" y="0"/>
                    </a:cubicBezTo>
                    <a:close/>
                  </a:path>
                </a:pathLst>
              </a:custGeom>
              <a:solidFill>
                <a:srgbClr val="7D44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" name="Freeform 785"/>
              <p:cNvSpPr>
                <a:spLocks/>
              </p:cNvSpPr>
              <p:nvPr/>
            </p:nvSpPr>
            <p:spPr bwMode="auto">
              <a:xfrm>
                <a:off x="2375" y="1437"/>
                <a:ext cx="435" cy="171"/>
              </a:xfrm>
              <a:custGeom>
                <a:avLst/>
                <a:gdLst/>
                <a:ahLst/>
                <a:cxnLst>
                  <a:cxn ang="0">
                    <a:pos x="0" y="64"/>
                  </a:cxn>
                  <a:cxn ang="0">
                    <a:pos x="70" y="52"/>
                  </a:cxn>
                  <a:cxn ang="0">
                    <a:pos x="134" y="20"/>
                  </a:cxn>
                  <a:cxn ang="0">
                    <a:pos x="174" y="0"/>
                  </a:cxn>
                  <a:cxn ang="0">
                    <a:pos x="132" y="13"/>
                  </a:cxn>
                  <a:cxn ang="0">
                    <a:pos x="89" y="32"/>
                  </a:cxn>
                  <a:cxn ang="0">
                    <a:pos x="47" y="50"/>
                  </a:cxn>
                  <a:cxn ang="0">
                    <a:pos x="0" y="64"/>
                  </a:cxn>
                </a:cxnLst>
                <a:rect l="0" t="0" r="r" b="b"/>
                <a:pathLst>
                  <a:path w="174" h="64">
                    <a:moveTo>
                      <a:pt x="0" y="64"/>
                    </a:moveTo>
                    <a:cubicBezTo>
                      <a:pt x="25" y="58"/>
                      <a:pt x="37" y="64"/>
                      <a:pt x="70" y="52"/>
                    </a:cubicBezTo>
                    <a:cubicBezTo>
                      <a:pt x="95" y="42"/>
                      <a:pt x="114" y="28"/>
                      <a:pt x="134" y="20"/>
                    </a:cubicBezTo>
                    <a:cubicBezTo>
                      <a:pt x="155" y="13"/>
                      <a:pt x="168" y="3"/>
                      <a:pt x="174" y="0"/>
                    </a:cubicBezTo>
                    <a:cubicBezTo>
                      <a:pt x="157" y="2"/>
                      <a:pt x="149" y="8"/>
                      <a:pt x="132" y="13"/>
                    </a:cubicBezTo>
                    <a:cubicBezTo>
                      <a:pt x="116" y="18"/>
                      <a:pt x="101" y="22"/>
                      <a:pt x="89" y="32"/>
                    </a:cubicBezTo>
                    <a:cubicBezTo>
                      <a:pt x="77" y="41"/>
                      <a:pt x="67" y="45"/>
                      <a:pt x="47" y="50"/>
                    </a:cubicBezTo>
                    <a:cubicBezTo>
                      <a:pt x="27" y="56"/>
                      <a:pt x="4" y="60"/>
                      <a:pt x="0" y="64"/>
                    </a:cubicBezTo>
                    <a:close/>
                  </a:path>
                </a:pathLst>
              </a:custGeom>
              <a:solidFill>
                <a:srgbClr val="7D445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" name="Freeform 786"/>
              <p:cNvSpPr>
                <a:spLocks/>
              </p:cNvSpPr>
              <p:nvPr/>
            </p:nvSpPr>
            <p:spPr bwMode="auto">
              <a:xfrm>
                <a:off x="2545" y="1547"/>
                <a:ext cx="230" cy="160"/>
              </a:xfrm>
              <a:custGeom>
                <a:avLst/>
                <a:gdLst/>
                <a:ahLst/>
                <a:cxnLst>
                  <a:cxn ang="0">
                    <a:pos x="0" y="60"/>
                  </a:cxn>
                  <a:cxn ang="0">
                    <a:pos x="9" y="41"/>
                  </a:cxn>
                  <a:cxn ang="0">
                    <a:pos x="26" y="22"/>
                  </a:cxn>
                  <a:cxn ang="0">
                    <a:pos x="71" y="1"/>
                  </a:cxn>
                  <a:cxn ang="0">
                    <a:pos x="84" y="9"/>
                  </a:cxn>
                  <a:cxn ang="0">
                    <a:pos x="59" y="24"/>
                  </a:cxn>
                  <a:cxn ang="0">
                    <a:pos x="5" y="58"/>
                  </a:cxn>
                </a:cxnLst>
                <a:rect l="0" t="0" r="r" b="b"/>
                <a:pathLst>
                  <a:path w="92" h="60">
                    <a:moveTo>
                      <a:pt x="0" y="60"/>
                    </a:moveTo>
                    <a:cubicBezTo>
                      <a:pt x="4" y="55"/>
                      <a:pt x="6" y="47"/>
                      <a:pt x="9" y="41"/>
                    </a:cubicBezTo>
                    <a:cubicBezTo>
                      <a:pt x="14" y="34"/>
                      <a:pt x="20" y="27"/>
                      <a:pt x="26" y="22"/>
                    </a:cubicBezTo>
                    <a:cubicBezTo>
                      <a:pt x="37" y="10"/>
                      <a:pt x="55" y="3"/>
                      <a:pt x="71" y="1"/>
                    </a:cubicBezTo>
                    <a:cubicBezTo>
                      <a:pt x="78" y="1"/>
                      <a:pt x="92" y="0"/>
                      <a:pt x="84" y="9"/>
                    </a:cubicBezTo>
                    <a:cubicBezTo>
                      <a:pt x="77" y="16"/>
                      <a:pt x="67" y="20"/>
                      <a:pt x="59" y="24"/>
                    </a:cubicBezTo>
                    <a:cubicBezTo>
                      <a:pt x="41" y="34"/>
                      <a:pt x="23" y="46"/>
                      <a:pt x="5" y="58"/>
                    </a:cubicBezTo>
                  </a:path>
                </a:pathLst>
              </a:custGeom>
              <a:solidFill>
                <a:srgbClr val="5715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" name="Freeform 787"/>
              <p:cNvSpPr>
                <a:spLocks/>
              </p:cNvSpPr>
              <p:nvPr/>
            </p:nvSpPr>
            <p:spPr bwMode="auto">
              <a:xfrm>
                <a:off x="2332" y="1720"/>
                <a:ext cx="180" cy="117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72" y="0"/>
                  </a:cxn>
                  <a:cxn ang="0">
                    <a:pos x="0" y="9"/>
                  </a:cxn>
                </a:cxnLst>
                <a:rect l="0" t="0" r="r" b="b"/>
                <a:pathLst>
                  <a:path w="72" h="44">
                    <a:moveTo>
                      <a:pt x="0" y="9"/>
                    </a:moveTo>
                    <a:cubicBezTo>
                      <a:pt x="5" y="20"/>
                      <a:pt x="13" y="44"/>
                      <a:pt x="72" y="0"/>
                    </a:cubicBezTo>
                    <a:cubicBezTo>
                      <a:pt x="56" y="9"/>
                      <a:pt x="11" y="33"/>
                      <a:pt x="0" y="9"/>
                    </a:cubicBezTo>
                    <a:close/>
                  </a:path>
                </a:pathLst>
              </a:custGeom>
              <a:solidFill>
                <a:srgbClr val="9C717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" name="Freeform 788"/>
              <p:cNvSpPr>
                <a:spLocks/>
              </p:cNvSpPr>
              <p:nvPr/>
            </p:nvSpPr>
            <p:spPr bwMode="auto">
              <a:xfrm>
                <a:off x="2117" y="1813"/>
                <a:ext cx="70" cy="174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16" y="8"/>
                  </a:cxn>
                  <a:cxn ang="0">
                    <a:pos x="7" y="35"/>
                  </a:cxn>
                  <a:cxn ang="0">
                    <a:pos x="0" y="65"/>
                  </a:cxn>
                  <a:cxn ang="0">
                    <a:pos x="8" y="54"/>
                  </a:cxn>
                  <a:cxn ang="0">
                    <a:pos x="28" y="41"/>
                  </a:cxn>
                  <a:cxn ang="0">
                    <a:pos x="19" y="41"/>
                  </a:cxn>
                  <a:cxn ang="0">
                    <a:pos x="20" y="25"/>
                  </a:cxn>
                  <a:cxn ang="0">
                    <a:pos x="26" y="1"/>
                  </a:cxn>
                </a:cxnLst>
                <a:rect l="0" t="0" r="r" b="b"/>
                <a:pathLst>
                  <a:path w="28" h="65">
                    <a:moveTo>
                      <a:pt x="27" y="0"/>
                    </a:moveTo>
                    <a:cubicBezTo>
                      <a:pt x="23" y="2"/>
                      <a:pt x="19" y="3"/>
                      <a:pt x="16" y="8"/>
                    </a:cubicBezTo>
                    <a:cubicBezTo>
                      <a:pt x="11" y="15"/>
                      <a:pt x="10" y="26"/>
                      <a:pt x="7" y="35"/>
                    </a:cubicBezTo>
                    <a:cubicBezTo>
                      <a:pt x="4" y="45"/>
                      <a:pt x="2" y="54"/>
                      <a:pt x="0" y="65"/>
                    </a:cubicBezTo>
                    <a:cubicBezTo>
                      <a:pt x="4" y="63"/>
                      <a:pt x="5" y="57"/>
                      <a:pt x="8" y="54"/>
                    </a:cubicBezTo>
                    <a:cubicBezTo>
                      <a:pt x="14" y="48"/>
                      <a:pt x="22" y="46"/>
                      <a:pt x="28" y="41"/>
                    </a:cubicBezTo>
                    <a:cubicBezTo>
                      <a:pt x="25" y="42"/>
                      <a:pt x="21" y="44"/>
                      <a:pt x="19" y="41"/>
                    </a:cubicBezTo>
                    <a:cubicBezTo>
                      <a:pt x="16" y="39"/>
                      <a:pt x="19" y="28"/>
                      <a:pt x="20" y="25"/>
                    </a:cubicBezTo>
                    <a:cubicBezTo>
                      <a:pt x="20" y="17"/>
                      <a:pt x="23" y="8"/>
                      <a:pt x="26" y="1"/>
                    </a:cubicBezTo>
                  </a:path>
                </a:pathLst>
              </a:custGeom>
              <a:solidFill>
                <a:srgbClr val="5715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" name="Freeform 789"/>
              <p:cNvSpPr>
                <a:spLocks/>
              </p:cNvSpPr>
              <p:nvPr/>
            </p:nvSpPr>
            <p:spPr bwMode="auto">
              <a:xfrm>
                <a:off x="2095" y="1832"/>
                <a:ext cx="25" cy="27"/>
              </a:xfrm>
              <a:custGeom>
                <a:avLst/>
                <a:gdLst/>
                <a:ahLst/>
                <a:cxnLst>
                  <a:cxn ang="0">
                    <a:pos x="10" y="2"/>
                  </a:cxn>
                  <a:cxn ang="0">
                    <a:pos x="1" y="10"/>
                  </a:cxn>
                  <a:cxn ang="0">
                    <a:pos x="9" y="6"/>
                  </a:cxn>
                </a:cxnLst>
                <a:rect l="0" t="0" r="r" b="b"/>
                <a:pathLst>
                  <a:path w="10" h="10">
                    <a:moveTo>
                      <a:pt x="10" y="2"/>
                    </a:moveTo>
                    <a:cubicBezTo>
                      <a:pt x="4" y="0"/>
                      <a:pt x="0" y="5"/>
                      <a:pt x="1" y="10"/>
                    </a:cubicBezTo>
                    <a:cubicBezTo>
                      <a:pt x="3" y="10"/>
                      <a:pt x="7" y="8"/>
                      <a:pt x="9" y="6"/>
                    </a:cubicBezTo>
                  </a:path>
                </a:pathLst>
              </a:custGeom>
              <a:solidFill>
                <a:srgbClr val="57152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8" name="Freeform 790"/>
              <p:cNvSpPr>
                <a:spLocks/>
              </p:cNvSpPr>
              <p:nvPr/>
            </p:nvSpPr>
            <p:spPr bwMode="auto">
              <a:xfrm>
                <a:off x="1475" y="1421"/>
                <a:ext cx="1410" cy="1027"/>
              </a:xfrm>
              <a:custGeom>
                <a:avLst/>
                <a:gdLst/>
                <a:ahLst/>
                <a:cxnLst>
                  <a:cxn ang="0">
                    <a:pos x="101" y="353"/>
                  </a:cxn>
                  <a:cxn ang="0">
                    <a:pos x="174" y="283"/>
                  </a:cxn>
                  <a:cxn ang="0">
                    <a:pos x="251" y="219"/>
                  </a:cxn>
                  <a:cxn ang="0">
                    <a:pos x="330" y="163"/>
                  </a:cxn>
                  <a:cxn ang="0">
                    <a:pos x="453" y="97"/>
                  </a:cxn>
                  <a:cxn ang="0">
                    <a:pos x="502" y="69"/>
                  </a:cxn>
                  <a:cxn ang="0">
                    <a:pos x="554" y="11"/>
                  </a:cxn>
                  <a:cxn ang="0">
                    <a:pos x="455" y="57"/>
                  </a:cxn>
                  <a:cxn ang="0">
                    <a:pos x="363" y="78"/>
                  </a:cxn>
                  <a:cxn ang="0">
                    <a:pos x="293" y="94"/>
                  </a:cxn>
                  <a:cxn ang="0">
                    <a:pos x="213" y="144"/>
                  </a:cxn>
                  <a:cxn ang="0">
                    <a:pos x="133" y="167"/>
                  </a:cxn>
                  <a:cxn ang="0">
                    <a:pos x="92" y="256"/>
                  </a:cxn>
                  <a:cxn ang="0">
                    <a:pos x="41" y="316"/>
                  </a:cxn>
                  <a:cxn ang="0">
                    <a:pos x="16" y="373"/>
                  </a:cxn>
                  <a:cxn ang="0">
                    <a:pos x="101" y="353"/>
                  </a:cxn>
                </a:cxnLst>
                <a:rect l="0" t="0" r="r" b="b"/>
                <a:pathLst>
                  <a:path w="564" h="385">
                    <a:moveTo>
                      <a:pt x="101" y="353"/>
                    </a:moveTo>
                    <a:cubicBezTo>
                      <a:pt x="144" y="322"/>
                      <a:pt x="148" y="302"/>
                      <a:pt x="174" y="283"/>
                    </a:cubicBezTo>
                    <a:cubicBezTo>
                      <a:pt x="201" y="264"/>
                      <a:pt x="217" y="247"/>
                      <a:pt x="251" y="219"/>
                    </a:cubicBezTo>
                    <a:cubicBezTo>
                      <a:pt x="277" y="198"/>
                      <a:pt x="319" y="178"/>
                      <a:pt x="330" y="163"/>
                    </a:cubicBezTo>
                    <a:cubicBezTo>
                      <a:pt x="373" y="166"/>
                      <a:pt x="395" y="137"/>
                      <a:pt x="453" y="97"/>
                    </a:cubicBezTo>
                    <a:cubicBezTo>
                      <a:pt x="467" y="88"/>
                      <a:pt x="491" y="80"/>
                      <a:pt x="502" y="69"/>
                    </a:cubicBezTo>
                    <a:cubicBezTo>
                      <a:pt x="539" y="32"/>
                      <a:pt x="564" y="19"/>
                      <a:pt x="554" y="11"/>
                    </a:cubicBezTo>
                    <a:cubicBezTo>
                      <a:pt x="542" y="0"/>
                      <a:pt x="505" y="38"/>
                      <a:pt x="455" y="57"/>
                    </a:cubicBezTo>
                    <a:cubicBezTo>
                      <a:pt x="406" y="76"/>
                      <a:pt x="399" y="73"/>
                      <a:pt x="363" y="78"/>
                    </a:cubicBezTo>
                    <a:cubicBezTo>
                      <a:pt x="326" y="82"/>
                      <a:pt x="317" y="81"/>
                      <a:pt x="293" y="94"/>
                    </a:cubicBezTo>
                    <a:cubicBezTo>
                      <a:pt x="269" y="108"/>
                      <a:pt x="239" y="128"/>
                      <a:pt x="213" y="144"/>
                    </a:cubicBezTo>
                    <a:cubicBezTo>
                      <a:pt x="186" y="159"/>
                      <a:pt x="168" y="144"/>
                      <a:pt x="133" y="167"/>
                    </a:cubicBezTo>
                    <a:cubicBezTo>
                      <a:pt x="99" y="190"/>
                      <a:pt x="94" y="234"/>
                      <a:pt x="92" y="256"/>
                    </a:cubicBezTo>
                    <a:cubicBezTo>
                      <a:pt x="89" y="278"/>
                      <a:pt x="61" y="296"/>
                      <a:pt x="41" y="316"/>
                    </a:cubicBezTo>
                    <a:cubicBezTo>
                      <a:pt x="17" y="340"/>
                      <a:pt x="0" y="358"/>
                      <a:pt x="16" y="373"/>
                    </a:cubicBezTo>
                    <a:cubicBezTo>
                      <a:pt x="27" y="385"/>
                      <a:pt x="58" y="384"/>
                      <a:pt x="101" y="353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" name="Freeform 791"/>
              <p:cNvSpPr>
                <a:spLocks/>
              </p:cNvSpPr>
              <p:nvPr/>
            </p:nvSpPr>
            <p:spPr bwMode="auto">
              <a:xfrm>
                <a:off x="1425" y="1195"/>
                <a:ext cx="1437" cy="1221"/>
              </a:xfrm>
              <a:custGeom>
                <a:avLst/>
                <a:gdLst/>
                <a:ahLst/>
                <a:cxnLst>
                  <a:cxn ang="0">
                    <a:pos x="61" y="401"/>
                  </a:cxn>
                  <a:cxn ang="0">
                    <a:pos x="112" y="341"/>
                  </a:cxn>
                  <a:cxn ang="0">
                    <a:pos x="153" y="252"/>
                  </a:cxn>
                  <a:cxn ang="0">
                    <a:pos x="233" y="229"/>
                  </a:cxn>
                  <a:cxn ang="0">
                    <a:pos x="313" y="179"/>
                  </a:cxn>
                  <a:cxn ang="0">
                    <a:pos x="383" y="163"/>
                  </a:cxn>
                  <a:cxn ang="0">
                    <a:pos x="475" y="142"/>
                  </a:cxn>
                  <a:cxn ang="0">
                    <a:pos x="574" y="96"/>
                  </a:cxn>
                  <a:cxn ang="0">
                    <a:pos x="575" y="96"/>
                  </a:cxn>
                  <a:cxn ang="0">
                    <a:pos x="493" y="60"/>
                  </a:cxn>
                  <a:cxn ang="0">
                    <a:pos x="407" y="54"/>
                  </a:cxn>
                  <a:cxn ang="0">
                    <a:pos x="380" y="59"/>
                  </a:cxn>
                  <a:cxn ang="0">
                    <a:pos x="95" y="35"/>
                  </a:cxn>
                  <a:cxn ang="0">
                    <a:pos x="12" y="171"/>
                  </a:cxn>
                  <a:cxn ang="0">
                    <a:pos x="17" y="335"/>
                  </a:cxn>
                  <a:cxn ang="0">
                    <a:pos x="35" y="458"/>
                  </a:cxn>
                  <a:cxn ang="0">
                    <a:pos x="61" y="401"/>
                  </a:cxn>
                </a:cxnLst>
                <a:rect l="0" t="0" r="r" b="b"/>
                <a:pathLst>
                  <a:path w="575" h="458">
                    <a:moveTo>
                      <a:pt x="61" y="401"/>
                    </a:moveTo>
                    <a:cubicBezTo>
                      <a:pt x="81" y="381"/>
                      <a:pt x="109" y="363"/>
                      <a:pt x="112" y="341"/>
                    </a:cubicBezTo>
                    <a:cubicBezTo>
                      <a:pt x="114" y="319"/>
                      <a:pt x="119" y="275"/>
                      <a:pt x="153" y="252"/>
                    </a:cubicBezTo>
                    <a:cubicBezTo>
                      <a:pt x="188" y="229"/>
                      <a:pt x="206" y="244"/>
                      <a:pt x="233" y="229"/>
                    </a:cubicBezTo>
                    <a:cubicBezTo>
                      <a:pt x="259" y="213"/>
                      <a:pt x="289" y="193"/>
                      <a:pt x="313" y="179"/>
                    </a:cubicBezTo>
                    <a:cubicBezTo>
                      <a:pt x="337" y="166"/>
                      <a:pt x="346" y="167"/>
                      <a:pt x="383" y="163"/>
                    </a:cubicBezTo>
                    <a:cubicBezTo>
                      <a:pt x="419" y="158"/>
                      <a:pt x="426" y="161"/>
                      <a:pt x="475" y="142"/>
                    </a:cubicBezTo>
                    <a:cubicBezTo>
                      <a:pt x="525" y="123"/>
                      <a:pt x="562" y="85"/>
                      <a:pt x="574" y="96"/>
                    </a:cubicBezTo>
                    <a:cubicBezTo>
                      <a:pt x="575" y="96"/>
                      <a:pt x="575" y="96"/>
                      <a:pt x="575" y="96"/>
                    </a:cubicBezTo>
                    <a:cubicBezTo>
                      <a:pt x="573" y="75"/>
                      <a:pt x="536" y="70"/>
                      <a:pt x="493" y="60"/>
                    </a:cubicBezTo>
                    <a:cubicBezTo>
                      <a:pt x="465" y="54"/>
                      <a:pt x="428" y="48"/>
                      <a:pt x="407" y="54"/>
                    </a:cubicBezTo>
                    <a:cubicBezTo>
                      <a:pt x="398" y="56"/>
                      <a:pt x="389" y="60"/>
                      <a:pt x="380" y="59"/>
                    </a:cubicBezTo>
                    <a:cubicBezTo>
                      <a:pt x="342" y="53"/>
                      <a:pt x="187" y="0"/>
                      <a:pt x="95" y="35"/>
                    </a:cubicBezTo>
                    <a:cubicBezTo>
                      <a:pt x="40" y="55"/>
                      <a:pt x="21" y="107"/>
                      <a:pt x="12" y="171"/>
                    </a:cubicBezTo>
                    <a:cubicBezTo>
                      <a:pt x="0" y="255"/>
                      <a:pt x="15" y="306"/>
                      <a:pt x="17" y="335"/>
                    </a:cubicBezTo>
                    <a:cubicBezTo>
                      <a:pt x="19" y="362"/>
                      <a:pt x="3" y="434"/>
                      <a:pt x="35" y="458"/>
                    </a:cubicBezTo>
                    <a:cubicBezTo>
                      <a:pt x="20" y="443"/>
                      <a:pt x="37" y="425"/>
                      <a:pt x="61" y="40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" name="Freeform 792"/>
              <p:cNvSpPr>
                <a:spLocks/>
              </p:cNvSpPr>
              <p:nvPr/>
            </p:nvSpPr>
            <p:spPr bwMode="auto">
              <a:xfrm>
                <a:off x="2217" y="1368"/>
                <a:ext cx="155" cy="288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19" y="66"/>
                  </a:cxn>
                  <a:cxn ang="0">
                    <a:pos x="2" y="108"/>
                  </a:cxn>
                </a:cxnLst>
                <a:rect l="0" t="0" r="r" b="b"/>
                <a:pathLst>
                  <a:path w="62" h="108">
                    <a:moveTo>
                      <a:pt x="57" y="0"/>
                    </a:moveTo>
                    <a:cubicBezTo>
                      <a:pt x="62" y="16"/>
                      <a:pt x="37" y="43"/>
                      <a:pt x="19" y="66"/>
                    </a:cubicBezTo>
                    <a:cubicBezTo>
                      <a:pt x="2" y="89"/>
                      <a:pt x="0" y="103"/>
                      <a:pt x="2" y="108"/>
                    </a:cubicBezTo>
                  </a:path>
                </a:pathLst>
              </a:custGeom>
              <a:noFill/>
              <a:ln w="1270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" name="Freeform 793"/>
              <p:cNvSpPr>
                <a:spLocks/>
              </p:cNvSpPr>
              <p:nvPr/>
            </p:nvSpPr>
            <p:spPr bwMode="auto">
              <a:xfrm>
                <a:off x="2220" y="1664"/>
                <a:ext cx="87" cy="18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5" y="71"/>
                  </a:cxn>
                </a:cxnLst>
                <a:rect l="0" t="0" r="r" b="b"/>
                <a:pathLst>
                  <a:path w="35" h="71">
                    <a:moveTo>
                      <a:pt x="0" y="0"/>
                    </a:moveTo>
                    <a:cubicBezTo>
                      <a:pt x="13" y="8"/>
                      <a:pt x="7" y="63"/>
                      <a:pt x="35" y="71"/>
                    </a:cubicBezTo>
                  </a:path>
                </a:pathLst>
              </a:custGeom>
              <a:noFill/>
              <a:ln w="1270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2" name="Line 794"/>
              <p:cNvSpPr>
                <a:spLocks noChangeShapeType="1"/>
              </p:cNvSpPr>
              <p:nvPr/>
            </p:nvSpPr>
            <p:spPr bwMode="auto">
              <a:xfrm>
                <a:off x="2120" y="1885"/>
                <a:ext cx="1" cy="1"/>
              </a:xfrm>
              <a:prstGeom prst="line">
                <a:avLst/>
              </a:prstGeom>
              <a:noFill/>
              <a:ln w="15875" cap="rnd">
                <a:solidFill>
                  <a:srgbClr val="1A171B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3" name="Freeform 795"/>
              <p:cNvSpPr>
                <a:spLocks/>
              </p:cNvSpPr>
              <p:nvPr/>
            </p:nvSpPr>
            <p:spPr bwMode="auto">
              <a:xfrm>
                <a:off x="1980" y="1813"/>
                <a:ext cx="200" cy="307"/>
              </a:xfrm>
              <a:custGeom>
                <a:avLst/>
                <a:gdLst/>
                <a:ahLst/>
                <a:cxnLst>
                  <a:cxn ang="0">
                    <a:pos x="54" y="111"/>
                  </a:cxn>
                  <a:cxn ang="0">
                    <a:pos x="80" y="0"/>
                  </a:cxn>
                  <a:cxn ang="0">
                    <a:pos x="58" y="7"/>
                  </a:cxn>
                  <a:cxn ang="0">
                    <a:pos x="48" y="18"/>
                  </a:cxn>
                  <a:cxn ang="0">
                    <a:pos x="45" y="9"/>
                  </a:cxn>
                  <a:cxn ang="0">
                    <a:pos x="37" y="10"/>
                  </a:cxn>
                  <a:cxn ang="0">
                    <a:pos x="30" y="9"/>
                  </a:cxn>
                  <a:cxn ang="0">
                    <a:pos x="26" y="20"/>
                  </a:cxn>
                  <a:cxn ang="0">
                    <a:pos x="19" y="19"/>
                  </a:cxn>
                  <a:cxn ang="0">
                    <a:pos x="14" y="22"/>
                  </a:cxn>
                  <a:cxn ang="0">
                    <a:pos x="0" y="27"/>
                  </a:cxn>
                  <a:cxn ang="0">
                    <a:pos x="12" y="61"/>
                  </a:cxn>
                  <a:cxn ang="0">
                    <a:pos x="14" y="115"/>
                  </a:cxn>
                  <a:cxn ang="0">
                    <a:pos x="37" y="93"/>
                  </a:cxn>
                  <a:cxn ang="0">
                    <a:pos x="54" y="111"/>
                  </a:cxn>
                </a:cxnLst>
                <a:rect l="0" t="0" r="r" b="b"/>
                <a:pathLst>
                  <a:path w="80" h="115">
                    <a:moveTo>
                      <a:pt x="54" y="111"/>
                    </a:moveTo>
                    <a:cubicBezTo>
                      <a:pt x="54" y="54"/>
                      <a:pt x="66" y="12"/>
                      <a:pt x="80" y="0"/>
                    </a:cubicBezTo>
                    <a:cubicBezTo>
                      <a:pt x="74" y="3"/>
                      <a:pt x="66" y="5"/>
                      <a:pt x="58" y="7"/>
                    </a:cubicBezTo>
                    <a:cubicBezTo>
                      <a:pt x="55" y="12"/>
                      <a:pt x="51" y="17"/>
                      <a:pt x="48" y="18"/>
                    </a:cubicBezTo>
                    <a:cubicBezTo>
                      <a:pt x="46" y="18"/>
                      <a:pt x="45" y="14"/>
                      <a:pt x="45" y="9"/>
                    </a:cubicBezTo>
                    <a:cubicBezTo>
                      <a:pt x="42" y="9"/>
                      <a:pt x="40" y="10"/>
                      <a:pt x="37" y="10"/>
                    </a:cubicBezTo>
                    <a:cubicBezTo>
                      <a:pt x="35" y="10"/>
                      <a:pt x="33" y="9"/>
                      <a:pt x="30" y="9"/>
                    </a:cubicBezTo>
                    <a:cubicBezTo>
                      <a:pt x="30" y="14"/>
                      <a:pt x="28" y="18"/>
                      <a:pt x="26" y="20"/>
                    </a:cubicBezTo>
                    <a:cubicBezTo>
                      <a:pt x="24" y="21"/>
                      <a:pt x="21" y="20"/>
                      <a:pt x="19" y="19"/>
                    </a:cubicBezTo>
                    <a:cubicBezTo>
                      <a:pt x="17" y="20"/>
                      <a:pt x="16" y="21"/>
                      <a:pt x="14" y="22"/>
                    </a:cubicBezTo>
                    <a:cubicBezTo>
                      <a:pt x="10" y="25"/>
                      <a:pt x="5" y="26"/>
                      <a:pt x="0" y="27"/>
                    </a:cubicBezTo>
                    <a:cubicBezTo>
                      <a:pt x="6" y="34"/>
                      <a:pt x="12" y="44"/>
                      <a:pt x="12" y="61"/>
                    </a:cubicBezTo>
                    <a:cubicBezTo>
                      <a:pt x="12" y="74"/>
                      <a:pt x="12" y="93"/>
                      <a:pt x="14" y="115"/>
                    </a:cubicBezTo>
                    <a:cubicBezTo>
                      <a:pt x="16" y="103"/>
                      <a:pt x="31" y="94"/>
                      <a:pt x="37" y="93"/>
                    </a:cubicBezTo>
                    <a:cubicBezTo>
                      <a:pt x="43" y="93"/>
                      <a:pt x="53" y="107"/>
                      <a:pt x="54" y="111"/>
                    </a:cubicBezTo>
                    <a:close/>
                  </a:path>
                </a:pathLst>
              </a:custGeom>
              <a:solidFill>
                <a:srgbClr val="00A8E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4" name="Freeform 796"/>
              <p:cNvSpPr>
                <a:spLocks/>
              </p:cNvSpPr>
              <p:nvPr/>
            </p:nvSpPr>
            <p:spPr bwMode="auto">
              <a:xfrm>
                <a:off x="1980" y="1813"/>
                <a:ext cx="200" cy="312"/>
              </a:xfrm>
              <a:custGeom>
                <a:avLst/>
                <a:gdLst/>
                <a:ahLst/>
                <a:cxnLst>
                  <a:cxn ang="0">
                    <a:pos x="54" y="117"/>
                  </a:cxn>
                  <a:cxn ang="0">
                    <a:pos x="80" y="0"/>
                  </a:cxn>
                  <a:cxn ang="0">
                    <a:pos x="58" y="7"/>
                  </a:cxn>
                  <a:cxn ang="0">
                    <a:pos x="48" y="18"/>
                  </a:cxn>
                  <a:cxn ang="0">
                    <a:pos x="45" y="9"/>
                  </a:cxn>
                  <a:cxn ang="0">
                    <a:pos x="37" y="10"/>
                  </a:cxn>
                  <a:cxn ang="0">
                    <a:pos x="30" y="9"/>
                  </a:cxn>
                  <a:cxn ang="0">
                    <a:pos x="26" y="20"/>
                  </a:cxn>
                  <a:cxn ang="0">
                    <a:pos x="19" y="19"/>
                  </a:cxn>
                  <a:cxn ang="0">
                    <a:pos x="14" y="22"/>
                  </a:cxn>
                  <a:cxn ang="0">
                    <a:pos x="0" y="27"/>
                  </a:cxn>
                  <a:cxn ang="0">
                    <a:pos x="12" y="61"/>
                  </a:cxn>
                  <a:cxn ang="0">
                    <a:pos x="14" y="115"/>
                  </a:cxn>
                </a:cxnLst>
                <a:rect l="0" t="0" r="r" b="b"/>
                <a:pathLst>
                  <a:path w="80" h="117">
                    <a:moveTo>
                      <a:pt x="54" y="117"/>
                    </a:moveTo>
                    <a:cubicBezTo>
                      <a:pt x="53" y="57"/>
                      <a:pt x="65" y="12"/>
                      <a:pt x="80" y="0"/>
                    </a:cubicBezTo>
                    <a:cubicBezTo>
                      <a:pt x="74" y="3"/>
                      <a:pt x="66" y="5"/>
                      <a:pt x="58" y="7"/>
                    </a:cubicBezTo>
                    <a:cubicBezTo>
                      <a:pt x="55" y="12"/>
                      <a:pt x="51" y="17"/>
                      <a:pt x="48" y="18"/>
                    </a:cubicBezTo>
                    <a:cubicBezTo>
                      <a:pt x="46" y="18"/>
                      <a:pt x="45" y="14"/>
                      <a:pt x="45" y="9"/>
                    </a:cubicBezTo>
                    <a:cubicBezTo>
                      <a:pt x="42" y="9"/>
                      <a:pt x="40" y="10"/>
                      <a:pt x="37" y="10"/>
                    </a:cubicBezTo>
                    <a:cubicBezTo>
                      <a:pt x="35" y="10"/>
                      <a:pt x="33" y="9"/>
                      <a:pt x="30" y="9"/>
                    </a:cubicBezTo>
                    <a:cubicBezTo>
                      <a:pt x="30" y="14"/>
                      <a:pt x="28" y="18"/>
                      <a:pt x="26" y="20"/>
                    </a:cubicBezTo>
                    <a:cubicBezTo>
                      <a:pt x="24" y="21"/>
                      <a:pt x="21" y="20"/>
                      <a:pt x="19" y="19"/>
                    </a:cubicBezTo>
                    <a:cubicBezTo>
                      <a:pt x="17" y="20"/>
                      <a:pt x="16" y="21"/>
                      <a:pt x="14" y="22"/>
                    </a:cubicBezTo>
                    <a:cubicBezTo>
                      <a:pt x="10" y="25"/>
                      <a:pt x="5" y="26"/>
                      <a:pt x="0" y="27"/>
                    </a:cubicBezTo>
                    <a:cubicBezTo>
                      <a:pt x="6" y="34"/>
                      <a:pt x="12" y="44"/>
                      <a:pt x="12" y="61"/>
                    </a:cubicBezTo>
                    <a:cubicBezTo>
                      <a:pt x="12" y="74"/>
                      <a:pt x="12" y="93"/>
                      <a:pt x="14" y="115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5" name="Freeform 797"/>
              <p:cNvSpPr>
                <a:spLocks/>
              </p:cNvSpPr>
              <p:nvPr/>
            </p:nvSpPr>
            <p:spPr bwMode="auto">
              <a:xfrm>
                <a:off x="2027" y="1848"/>
                <a:ext cx="38" cy="48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14" y="0"/>
                  </a:cxn>
                  <a:cxn ang="0">
                    <a:pos x="0" y="8"/>
                  </a:cxn>
                </a:cxnLst>
                <a:rect l="0" t="0" r="r" b="b"/>
                <a:pathLst>
                  <a:path w="15" h="18">
                    <a:moveTo>
                      <a:pt x="0" y="8"/>
                    </a:moveTo>
                    <a:cubicBezTo>
                      <a:pt x="6" y="14"/>
                      <a:pt x="12" y="9"/>
                      <a:pt x="14" y="0"/>
                    </a:cubicBezTo>
                    <a:cubicBezTo>
                      <a:pt x="15" y="8"/>
                      <a:pt x="7" y="18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6" name="Freeform 798"/>
              <p:cNvSpPr>
                <a:spLocks/>
              </p:cNvSpPr>
              <p:nvPr/>
            </p:nvSpPr>
            <p:spPr bwMode="auto">
              <a:xfrm>
                <a:off x="2090" y="1840"/>
                <a:ext cx="37" cy="51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5" y="0"/>
                  </a:cxn>
                  <a:cxn ang="0">
                    <a:pos x="0" y="7"/>
                  </a:cxn>
                </a:cxnLst>
                <a:rect l="0" t="0" r="r" b="b"/>
                <a:pathLst>
                  <a:path w="15" h="19">
                    <a:moveTo>
                      <a:pt x="0" y="7"/>
                    </a:moveTo>
                    <a:cubicBezTo>
                      <a:pt x="1" y="12"/>
                      <a:pt x="7" y="14"/>
                      <a:pt x="15" y="0"/>
                    </a:cubicBezTo>
                    <a:cubicBezTo>
                      <a:pt x="13" y="9"/>
                      <a:pt x="2" y="19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7" name="Freeform 799"/>
              <p:cNvSpPr>
                <a:spLocks/>
              </p:cNvSpPr>
              <p:nvPr/>
            </p:nvSpPr>
            <p:spPr bwMode="auto">
              <a:xfrm>
                <a:off x="2087" y="1856"/>
                <a:ext cx="58" cy="261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7" y="98"/>
                  </a:cxn>
                  <a:cxn ang="0">
                    <a:pos x="23" y="0"/>
                  </a:cxn>
                </a:cxnLst>
                <a:rect l="0" t="0" r="r" b="b"/>
                <a:pathLst>
                  <a:path w="23" h="98">
                    <a:moveTo>
                      <a:pt x="23" y="0"/>
                    </a:moveTo>
                    <a:cubicBezTo>
                      <a:pt x="13" y="18"/>
                      <a:pt x="5" y="70"/>
                      <a:pt x="7" y="98"/>
                    </a:cubicBezTo>
                    <a:cubicBezTo>
                      <a:pt x="0" y="69"/>
                      <a:pt x="5" y="30"/>
                      <a:pt x="23" y="0"/>
                    </a:cubicBezTo>
                    <a:close/>
                  </a:path>
                </a:pathLst>
              </a:custGeom>
              <a:solidFill>
                <a:srgbClr val="0088C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8" name="Freeform 800"/>
              <p:cNvSpPr>
                <a:spLocks/>
              </p:cNvSpPr>
              <p:nvPr/>
            </p:nvSpPr>
            <p:spPr bwMode="auto">
              <a:xfrm>
                <a:off x="2092" y="2083"/>
                <a:ext cx="33" cy="24"/>
              </a:xfrm>
              <a:custGeom>
                <a:avLst/>
                <a:gdLst/>
                <a:ahLst/>
                <a:cxnLst>
                  <a:cxn ang="0">
                    <a:pos x="12" y="7"/>
                  </a:cxn>
                  <a:cxn ang="0">
                    <a:pos x="5" y="7"/>
                  </a:cxn>
                  <a:cxn ang="0">
                    <a:pos x="1" y="2"/>
                  </a:cxn>
                  <a:cxn ang="0">
                    <a:pos x="8" y="2"/>
                  </a:cxn>
                  <a:cxn ang="0">
                    <a:pos x="12" y="7"/>
                  </a:cxn>
                </a:cxnLst>
                <a:rect l="0" t="0" r="r" b="b"/>
                <a:pathLst>
                  <a:path w="13" h="9">
                    <a:moveTo>
                      <a:pt x="12" y="7"/>
                    </a:moveTo>
                    <a:cubicBezTo>
                      <a:pt x="11" y="9"/>
                      <a:pt x="8" y="9"/>
                      <a:pt x="5" y="7"/>
                    </a:cubicBezTo>
                    <a:cubicBezTo>
                      <a:pt x="2" y="6"/>
                      <a:pt x="0" y="3"/>
                      <a:pt x="1" y="2"/>
                    </a:cubicBezTo>
                    <a:cubicBezTo>
                      <a:pt x="2" y="0"/>
                      <a:pt x="5" y="0"/>
                      <a:pt x="8" y="2"/>
                    </a:cubicBezTo>
                    <a:cubicBezTo>
                      <a:pt x="11" y="3"/>
                      <a:pt x="13" y="6"/>
                      <a:pt x="12" y="7"/>
                    </a:cubicBezTo>
                    <a:close/>
                  </a:path>
                </a:pathLst>
              </a:custGeom>
              <a:solidFill>
                <a:srgbClr val="F5C0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9" name="Freeform 801"/>
              <p:cNvSpPr>
                <a:spLocks/>
              </p:cNvSpPr>
              <p:nvPr/>
            </p:nvSpPr>
            <p:spPr bwMode="auto">
              <a:xfrm>
                <a:off x="2047" y="2045"/>
                <a:ext cx="23" cy="16"/>
              </a:xfrm>
              <a:custGeom>
                <a:avLst/>
                <a:gdLst/>
                <a:ahLst/>
                <a:cxnLst>
                  <a:cxn ang="0">
                    <a:pos x="8" y="5"/>
                  </a:cxn>
                  <a:cxn ang="0">
                    <a:pos x="3" y="5"/>
                  </a:cxn>
                  <a:cxn ang="0">
                    <a:pos x="0" y="1"/>
                  </a:cxn>
                  <a:cxn ang="0">
                    <a:pos x="5" y="1"/>
                  </a:cxn>
                  <a:cxn ang="0">
                    <a:pos x="8" y="5"/>
                  </a:cxn>
                </a:cxnLst>
                <a:rect l="0" t="0" r="r" b="b"/>
                <a:pathLst>
                  <a:path w="9" h="6">
                    <a:moveTo>
                      <a:pt x="8" y="5"/>
                    </a:moveTo>
                    <a:cubicBezTo>
                      <a:pt x="8" y="6"/>
                      <a:pt x="5" y="6"/>
                      <a:pt x="3" y="5"/>
                    </a:cubicBezTo>
                    <a:cubicBezTo>
                      <a:pt x="1" y="4"/>
                      <a:pt x="0" y="3"/>
                      <a:pt x="0" y="1"/>
                    </a:cubicBezTo>
                    <a:cubicBezTo>
                      <a:pt x="1" y="0"/>
                      <a:pt x="3" y="0"/>
                      <a:pt x="5" y="1"/>
                    </a:cubicBezTo>
                    <a:cubicBezTo>
                      <a:pt x="7" y="2"/>
                      <a:pt x="9" y="4"/>
                      <a:pt x="8" y="5"/>
                    </a:cubicBezTo>
                    <a:close/>
                  </a:path>
                </a:pathLst>
              </a:custGeom>
              <a:solidFill>
                <a:srgbClr val="F5C0A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0" name="Freeform 802"/>
              <p:cNvSpPr>
                <a:spLocks/>
              </p:cNvSpPr>
              <p:nvPr/>
            </p:nvSpPr>
            <p:spPr bwMode="auto">
              <a:xfrm>
                <a:off x="2020" y="1837"/>
                <a:ext cx="430" cy="264"/>
              </a:xfrm>
              <a:custGeom>
                <a:avLst/>
                <a:gdLst/>
                <a:ahLst/>
                <a:cxnLst>
                  <a:cxn ang="0">
                    <a:pos x="104" y="26"/>
                  </a:cxn>
                  <a:cxn ang="0">
                    <a:pos x="92" y="57"/>
                  </a:cxn>
                  <a:cxn ang="0">
                    <a:pos x="32" y="0"/>
                  </a:cxn>
                  <a:cxn ang="0">
                    <a:pos x="21" y="1"/>
                  </a:cxn>
                  <a:cxn ang="0">
                    <a:pos x="18" y="1"/>
                  </a:cxn>
                  <a:cxn ang="0">
                    <a:pos x="18" y="24"/>
                  </a:cxn>
                  <a:cxn ang="0">
                    <a:pos x="11" y="1"/>
                  </a:cxn>
                  <a:cxn ang="0">
                    <a:pos x="10" y="1"/>
                  </a:cxn>
                  <a:cxn ang="0">
                    <a:pos x="7" y="5"/>
                  </a:cxn>
                  <a:cxn ang="0">
                    <a:pos x="0" y="12"/>
                  </a:cxn>
                  <a:cxn ang="0">
                    <a:pos x="3" y="20"/>
                  </a:cxn>
                  <a:cxn ang="0">
                    <a:pos x="11" y="50"/>
                  </a:cxn>
                  <a:cxn ang="0">
                    <a:pos x="13" y="61"/>
                  </a:cxn>
                  <a:cxn ang="0">
                    <a:pos x="15" y="69"/>
                  </a:cxn>
                  <a:cxn ang="0">
                    <a:pos x="11" y="80"/>
                  </a:cxn>
                  <a:cxn ang="0">
                    <a:pos x="11" y="80"/>
                  </a:cxn>
                  <a:cxn ang="0">
                    <a:pos x="11" y="79"/>
                  </a:cxn>
                  <a:cxn ang="0">
                    <a:pos x="16" y="79"/>
                  </a:cxn>
                  <a:cxn ang="0">
                    <a:pos x="19" y="83"/>
                  </a:cxn>
                  <a:cxn ang="0">
                    <a:pos x="22" y="76"/>
                  </a:cxn>
                  <a:cxn ang="0">
                    <a:pos x="24" y="75"/>
                  </a:cxn>
                  <a:cxn ang="0">
                    <a:pos x="38" y="85"/>
                  </a:cxn>
                  <a:cxn ang="0">
                    <a:pos x="37" y="87"/>
                  </a:cxn>
                  <a:cxn ang="0">
                    <a:pos x="30" y="93"/>
                  </a:cxn>
                  <a:cxn ang="0">
                    <a:pos x="30" y="93"/>
                  </a:cxn>
                  <a:cxn ang="0">
                    <a:pos x="37" y="94"/>
                  </a:cxn>
                  <a:cxn ang="0">
                    <a:pos x="41" y="99"/>
                  </a:cxn>
                  <a:cxn ang="0">
                    <a:pos x="51" y="92"/>
                  </a:cxn>
                  <a:cxn ang="0">
                    <a:pos x="56" y="92"/>
                  </a:cxn>
                  <a:cxn ang="0">
                    <a:pos x="93" y="88"/>
                  </a:cxn>
                  <a:cxn ang="0">
                    <a:pos x="120" y="78"/>
                  </a:cxn>
                  <a:cxn ang="0">
                    <a:pos x="165" y="90"/>
                  </a:cxn>
                  <a:cxn ang="0">
                    <a:pos x="164" y="78"/>
                  </a:cxn>
                  <a:cxn ang="0">
                    <a:pos x="171" y="70"/>
                  </a:cxn>
                  <a:cxn ang="0">
                    <a:pos x="161" y="69"/>
                  </a:cxn>
                  <a:cxn ang="0">
                    <a:pos x="161" y="67"/>
                  </a:cxn>
                  <a:cxn ang="0">
                    <a:pos x="172" y="55"/>
                  </a:cxn>
                  <a:cxn ang="0">
                    <a:pos x="172" y="55"/>
                  </a:cxn>
                  <a:cxn ang="0">
                    <a:pos x="166" y="55"/>
                  </a:cxn>
                  <a:cxn ang="0">
                    <a:pos x="163" y="50"/>
                  </a:cxn>
                  <a:cxn ang="0">
                    <a:pos x="163" y="50"/>
                  </a:cxn>
                  <a:cxn ang="0">
                    <a:pos x="163" y="50"/>
                  </a:cxn>
                  <a:cxn ang="0">
                    <a:pos x="148" y="62"/>
                  </a:cxn>
                  <a:cxn ang="0">
                    <a:pos x="144" y="61"/>
                  </a:cxn>
                  <a:cxn ang="0">
                    <a:pos x="136" y="30"/>
                  </a:cxn>
                </a:cxnLst>
                <a:rect l="0" t="0" r="r" b="b"/>
                <a:pathLst>
                  <a:path w="172" h="99">
                    <a:moveTo>
                      <a:pt x="104" y="26"/>
                    </a:moveTo>
                    <a:cubicBezTo>
                      <a:pt x="104" y="26"/>
                      <a:pt x="105" y="46"/>
                      <a:pt x="92" y="57"/>
                    </a:cubicBezTo>
                    <a:cubicBezTo>
                      <a:pt x="73" y="70"/>
                      <a:pt x="21" y="73"/>
                      <a:pt x="32" y="0"/>
                    </a:cubicBezTo>
                    <a:cubicBezTo>
                      <a:pt x="28" y="0"/>
                      <a:pt x="24" y="1"/>
                      <a:pt x="21" y="1"/>
                    </a:cubicBezTo>
                    <a:cubicBezTo>
                      <a:pt x="20" y="1"/>
                      <a:pt x="19" y="1"/>
                      <a:pt x="18" y="1"/>
                    </a:cubicBezTo>
                    <a:cubicBezTo>
                      <a:pt x="17" y="12"/>
                      <a:pt x="18" y="24"/>
                      <a:pt x="18" y="2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9" y="2"/>
                      <a:pt x="8" y="4"/>
                      <a:pt x="7" y="5"/>
                    </a:cubicBezTo>
                    <a:cubicBezTo>
                      <a:pt x="5" y="8"/>
                      <a:pt x="2" y="10"/>
                      <a:pt x="0" y="12"/>
                    </a:cubicBezTo>
                    <a:cubicBezTo>
                      <a:pt x="1" y="15"/>
                      <a:pt x="2" y="17"/>
                      <a:pt x="3" y="20"/>
                    </a:cubicBezTo>
                    <a:cubicBezTo>
                      <a:pt x="6" y="24"/>
                      <a:pt x="10" y="44"/>
                      <a:pt x="11" y="50"/>
                    </a:cubicBezTo>
                    <a:cubicBezTo>
                      <a:pt x="12" y="54"/>
                      <a:pt x="12" y="57"/>
                      <a:pt x="13" y="61"/>
                    </a:cubicBezTo>
                    <a:cubicBezTo>
                      <a:pt x="14" y="62"/>
                      <a:pt x="15" y="68"/>
                      <a:pt x="15" y="69"/>
                    </a:cubicBezTo>
                    <a:cubicBezTo>
                      <a:pt x="13" y="75"/>
                      <a:pt x="11" y="80"/>
                      <a:pt x="1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0"/>
                      <a:pt x="11" y="80"/>
                      <a:pt x="11" y="79"/>
                    </a:cubicBezTo>
                    <a:cubicBezTo>
                      <a:pt x="12" y="78"/>
                      <a:pt x="14" y="78"/>
                      <a:pt x="16" y="79"/>
                    </a:cubicBezTo>
                    <a:cubicBezTo>
                      <a:pt x="18" y="80"/>
                      <a:pt x="19" y="82"/>
                      <a:pt x="19" y="83"/>
                    </a:cubicBezTo>
                    <a:cubicBezTo>
                      <a:pt x="19" y="82"/>
                      <a:pt x="21" y="79"/>
                      <a:pt x="22" y="76"/>
                    </a:cubicBezTo>
                    <a:cubicBezTo>
                      <a:pt x="22" y="75"/>
                      <a:pt x="23" y="74"/>
                      <a:pt x="24" y="75"/>
                    </a:cubicBezTo>
                    <a:cubicBezTo>
                      <a:pt x="28" y="79"/>
                      <a:pt x="33" y="82"/>
                      <a:pt x="38" y="85"/>
                    </a:cubicBezTo>
                    <a:cubicBezTo>
                      <a:pt x="39" y="86"/>
                      <a:pt x="38" y="86"/>
                      <a:pt x="37" y="87"/>
                    </a:cubicBezTo>
                    <a:cubicBezTo>
                      <a:pt x="35" y="88"/>
                      <a:pt x="32" y="91"/>
                      <a:pt x="30" y="93"/>
                    </a:cubicBezTo>
                    <a:cubicBezTo>
                      <a:pt x="30" y="93"/>
                      <a:pt x="30" y="93"/>
                      <a:pt x="30" y="93"/>
                    </a:cubicBezTo>
                    <a:cubicBezTo>
                      <a:pt x="31" y="92"/>
                      <a:pt x="34" y="92"/>
                      <a:pt x="37" y="94"/>
                    </a:cubicBezTo>
                    <a:cubicBezTo>
                      <a:pt x="40" y="95"/>
                      <a:pt x="41" y="98"/>
                      <a:pt x="41" y="99"/>
                    </a:cubicBezTo>
                    <a:cubicBezTo>
                      <a:pt x="44" y="96"/>
                      <a:pt x="48" y="93"/>
                      <a:pt x="51" y="92"/>
                    </a:cubicBezTo>
                    <a:cubicBezTo>
                      <a:pt x="53" y="91"/>
                      <a:pt x="55" y="91"/>
                      <a:pt x="56" y="92"/>
                    </a:cubicBezTo>
                    <a:cubicBezTo>
                      <a:pt x="70" y="94"/>
                      <a:pt x="86" y="91"/>
                      <a:pt x="93" y="88"/>
                    </a:cubicBezTo>
                    <a:cubicBezTo>
                      <a:pt x="110" y="80"/>
                      <a:pt x="110" y="72"/>
                      <a:pt x="120" y="78"/>
                    </a:cubicBezTo>
                    <a:cubicBezTo>
                      <a:pt x="138" y="87"/>
                      <a:pt x="154" y="90"/>
                      <a:pt x="165" y="90"/>
                    </a:cubicBezTo>
                    <a:cubicBezTo>
                      <a:pt x="163" y="89"/>
                      <a:pt x="162" y="84"/>
                      <a:pt x="164" y="78"/>
                    </a:cubicBezTo>
                    <a:cubicBezTo>
                      <a:pt x="165" y="74"/>
                      <a:pt x="168" y="70"/>
                      <a:pt x="171" y="70"/>
                    </a:cubicBezTo>
                    <a:cubicBezTo>
                      <a:pt x="167" y="70"/>
                      <a:pt x="164" y="69"/>
                      <a:pt x="161" y="69"/>
                    </a:cubicBezTo>
                    <a:cubicBezTo>
                      <a:pt x="161" y="69"/>
                      <a:pt x="161" y="68"/>
                      <a:pt x="161" y="67"/>
                    </a:cubicBezTo>
                    <a:cubicBezTo>
                      <a:pt x="167" y="62"/>
                      <a:pt x="172" y="55"/>
                      <a:pt x="172" y="55"/>
                    </a:cubicBezTo>
                    <a:cubicBezTo>
                      <a:pt x="172" y="55"/>
                      <a:pt x="172" y="55"/>
                      <a:pt x="172" y="55"/>
                    </a:cubicBezTo>
                    <a:cubicBezTo>
                      <a:pt x="171" y="56"/>
                      <a:pt x="168" y="56"/>
                      <a:pt x="166" y="55"/>
                    </a:cubicBezTo>
                    <a:cubicBezTo>
                      <a:pt x="163" y="54"/>
                      <a:pt x="162" y="51"/>
                      <a:pt x="163" y="50"/>
                    </a:cubicBezTo>
                    <a:cubicBezTo>
                      <a:pt x="163" y="50"/>
                      <a:pt x="163" y="50"/>
                      <a:pt x="163" y="50"/>
                    </a:cubicBezTo>
                    <a:cubicBezTo>
                      <a:pt x="163" y="50"/>
                      <a:pt x="163" y="50"/>
                      <a:pt x="163" y="50"/>
                    </a:cubicBezTo>
                    <a:cubicBezTo>
                      <a:pt x="162" y="51"/>
                      <a:pt x="155" y="59"/>
                      <a:pt x="148" y="62"/>
                    </a:cubicBezTo>
                    <a:cubicBezTo>
                      <a:pt x="146" y="63"/>
                      <a:pt x="145" y="62"/>
                      <a:pt x="144" y="61"/>
                    </a:cubicBezTo>
                    <a:cubicBezTo>
                      <a:pt x="136" y="55"/>
                      <a:pt x="133" y="44"/>
                      <a:pt x="136" y="30"/>
                    </a:cubicBezTo>
                  </a:path>
                </a:pathLst>
              </a:custGeom>
              <a:solidFill>
                <a:srgbClr val="E569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1" name="Freeform 803"/>
              <p:cNvSpPr>
                <a:spLocks/>
              </p:cNvSpPr>
              <p:nvPr/>
            </p:nvSpPr>
            <p:spPr bwMode="auto">
              <a:xfrm>
                <a:off x="2020" y="1837"/>
                <a:ext cx="430" cy="264"/>
              </a:xfrm>
              <a:custGeom>
                <a:avLst/>
                <a:gdLst/>
                <a:ahLst/>
                <a:cxnLst>
                  <a:cxn ang="0">
                    <a:pos x="104" y="26"/>
                  </a:cxn>
                  <a:cxn ang="0">
                    <a:pos x="92" y="57"/>
                  </a:cxn>
                  <a:cxn ang="0">
                    <a:pos x="32" y="0"/>
                  </a:cxn>
                  <a:cxn ang="0">
                    <a:pos x="21" y="1"/>
                  </a:cxn>
                  <a:cxn ang="0">
                    <a:pos x="18" y="1"/>
                  </a:cxn>
                  <a:cxn ang="0">
                    <a:pos x="18" y="24"/>
                  </a:cxn>
                  <a:cxn ang="0">
                    <a:pos x="11" y="1"/>
                  </a:cxn>
                  <a:cxn ang="0">
                    <a:pos x="10" y="1"/>
                  </a:cxn>
                  <a:cxn ang="0">
                    <a:pos x="7" y="5"/>
                  </a:cxn>
                  <a:cxn ang="0">
                    <a:pos x="0" y="12"/>
                  </a:cxn>
                  <a:cxn ang="0">
                    <a:pos x="3" y="20"/>
                  </a:cxn>
                  <a:cxn ang="0">
                    <a:pos x="11" y="50"/>
                  </a:cxn>
                  <a:cxn ang="0">
                    <a:pos x="13" y="61"/>
                  </a:cxn>
                  <a:cxn ang="0">
                    <a:pos x="15" y="69"/>
                  </a:cxn>
                  <a:cxn ang="0">
                    <a:pos x="11" y="80"/>
                  </a:cxn>
                  <a:cxn ang="0">
                    <a:pos x="11" y="80"/>
                  </a:cxn>
                  <a:cxn ang="0">
                    <a:pos x="11" y="79"/>
                  </a:cxn>
                  <a:cxn ang="0">
                    <a:pos x="16" y="79"/>
                  </a:cxn>
                  <a:cxn ang="0">
                    <a:pos x="19" y="83"/>
                  </a:cxn>
                  <a:cxn ang="0">
                    <a:pos x="22" y="76"/>
                  </a:cxn>
                  <a:cxn ang="0">
                    <a:pos x="24" y="75"/>
                  </a:cxn>
                  <a:cxn ang="0">
                    <a:pos x="38" y="85"/>
                  </a:cxn>
                  <a:cxn ang="0">
                    <a:pos x="37" y="87"/>
                  </a:cxn>
                  <a:cxn ang="0">
                    <a:pos x="30" y="93"/>
                  </a:cxn>
                  <a:cxn ang="0">
                    <a:pos x="30" y="93"/>
                  </a:cxn>
                  <a:cxn ang="0">
                    <a:pos x="37" y="94"/>
                  </a:cxn>
                  <a:cxn ang="0">
                    <a:pos x="41" y="99"/>
                  </a:cxn>
                  <a:cxn ang="0">
                    <a:pos x="51" y="92"/>
                  </a:cxn>
                  <a:cxn ang="0">
                    <a:pos x="56" y="92"/>
                  </a:cxn>
                  <a:cxn ang="0">
                    <a:pos x="93" y="88"/>
                  </a:cxn>
                  <a:cxn ang="0">
                    <a:pos x="120" y="78"/>
                  </a:cxn>
                  <a:cxn ang="0">
                    <a:pos x="165" y="90"/>
                  </a:cxn>
                  <a:cxn ang="0">
                    <a:pos x="164" y="78"/>
                  </a:cxn>
                  <a:cxn ang="0">
                    <a:pos x="171" y="70"/>
                  </a:cxn>
                  <a:cxn ang="0">
                    <a:pos x="161" y="69"/>
                  </a:cxn>
                  <a:cxn ang="0">
                    <a:pos x="161" y="67"/>
                  </a:cxn>
                  <a:cxn ang="0">
                    <a:pos x="172" y="55"/>
                  </a:cxn>
                  <a:cxn ang="0">
                    <a:pos x="172" y="55"/>
                  </a:cxn>
                  <a:cxn ang="0">
                    <a:pos x="166" y="55"/>
                  </a:cxn>
                  <a:cxn ang="0">
                    <a:pos x="163" y="50"/>
                  </a:cxn>
                  <a:cxn ang="0">
                    <a:pos x="163" y="50"/>
                  </a:cxn>
                  <a:cxn ang="0">
                    <a:pos x="163" y="50"/>
                  </a:cxn>
                  <a:cxn ang="0">
                    <a:pos x="148" y="62"/>
                  </a:cxn>
                  <a:cxn ang="0">
                    <a:pos x="144" y="61"/>
                  </a:cxn>
                  <a:cxn ang="0">
                    <a:pos x="136" y="30"/>
                  </a:cxn>
                </a:cxnLst>
                <a:rect l="0" t="0" r="r" b="b"/>
                <a:pathLst>
                  <a:path w="172" h="99">
                    <a:moveTo>
                      <a:pt x="104" y="26"/>
                    </a:moveTo>
                    <a:cubicBezTo>
                      <a:pt x="104" y="26"/>
                      <a:pt x="105" y="46"/>
                      <a:pt x="92" y="57"/>
                    </a:cubicBezTo>
                    <a:cubicBezTo>
                      <a:pt x="73" y="70"/>
                      <a:pt x="21" y="73"/>
                      <a:pt x="32" y="0"/>
                    </a:cubicBezTo>
                    <a:cubicBezTo>
                      <a:pt x="28" y="0"/>
                      <a:pt x="24" y="1"/>
                      <a:pt x="21" y="1"/>
                    </a:cubicBezTo>
                    <a:cubicBezTo>
                      <a:pt x="20" y="1"/>
                      <a:pt x="19" y="1"/>
                      <a:pt x="18" y="1"/>
                    </a:cubicBezTo>
                    <a:cubicBezTo>
                      <a:pt x="17" y="12"/>
                      <a:pt x="18" y="24"/>
                      <a:pt x="18" y="2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9" y="2"/>
                      <a:pt x="8" y="4"/>
                      <a:pt x="7" y="5"/>
                    </a:cubicBezTo>
                    <a:cubicBezTo>
                      <a:pt x="5" y="8"/>
                      <a:pt x="2" y="10"/>
                      <a:pt x="0" y="12"/>
                    </a:cubicBezTo>
                    <a:cubicBezTo>
                      <a:pt x="1" y="15"/>
                      <a:pt x="2" y="17"/>
                      <a:pt x="3" y="20"/>
                    </a:cubicBezTo>
                    <a:cubicBezTo>
                      <a:pt x="6" y="24"/>
                      <a:pt x="10" y="44"/>
                      <a:pt x="11" y="50"/>
                    </a:cubicBezTo>
                    <a:cubicBezTo>
                      <a:pt x="12" y="54"/>
                      <a:pt x="12" y="57"/>
                      <a:pt x="13" y="61"/>
                    </a:cubicBezTo>
                    <a:cubicBezTo>
                      <a:pt x="14" y="62"/>
                      <a:pt x="15" y="68"/>
                      <a:pt x="15" y="69"/>
                    </a:cubicBezTo>
                    <a:cubicBezTo>
                      <a:pt x="13" y="75"/>
                      <a:pt x="11" y="80"/>
                      <a:pt x="1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0"/>
                      <a:pt x="11" y="80"/>
                      <a:pt x="11" y="79"/>
                    </a:cubicBezTo>
                    <a:cubicBezTo>
                      <a:pt x="12" y="78"/>
                      <a:pt x="14" y="78"/>
                      <a:pt x="16" y="79"/>
                    </a:cubicBezTo>
                    <a:cubicBezTo>
                      <a:pt x="18" y="80"/>
                      <a:pt x="19" y="82"/>
                      <a:pt x="19" y="83"/>
                    </a:cubicBezTo>
                    <a:cubicBezTo>
                      <a:pt x="19" y="82"/>
                      <a:pt x="21" y="79"/>
                      <a:pt x="22" y="76"/>
                    </a:cubicBezTo>
                    <a:cubicBezTo>
                      <a:pt x="22" y="75"/>
                      <a:pt x="23" y="74"/>
                      <a:pt x="24" y="75"/>
                    </a:cubicBezTo>
                    <a:cubicBezTo>
                      <a:pt x="28" y="79"/>
                      <a:pt x="33" y="82"/>
                      <a:pt x="38" y="85"/>
                    </a:cubicBezTo>
                    <a:cubicBezTo>
                      <a:pt x="39" y="86"/>
                      <a:pt x="38" y="86"/>
                      <a:pt x="37" y="87"/>
                    </a:cubicBezTo>
                    <a:cubicBezTo>
                      <a:pt x="35" y="88"/>
                      <a:pt x="32" y="91"/>
                      <a:pt x="30" y="93"/>
                    </a:cubicBezTo>
                    <a:cubicBezTo>
                      <a:pt x="30" y="93"/>
                      <a:pt x="30" y="93"/>
                      <a:pt x="30" y="93"/>
                    </a:cubicBezTo>
                    <a:cubicBezTo>
                      <a:pt x="31" y="92"/>
                      <a:pt x="34" y="92"/>
                      <a:pt x="37" y="94"/>
                    </a:cubicBezTo>
                    <a:cubicBezTo>
                      <a:pt x="40" y="95"/>
                      <a:pt x="41" y="98"/>
                      <a:pt x="41" y="99"/>
                    </a:cubicBezTo>
                    <a:cubicBezTo>
                      <a:pt x="44" y="96"/>
                      <a:pt x="48" y="93"/>
                      <a:pt x="51" y="92"/>
                    </a:cubicBezTo>
                    <a:cubicBezTo>
                      <a:pt x="53" y="91"/>
                      <a:pt x="55" y="91"/>
                      <a:pt x="56" y="92"/>
                    </a:cubicBezTo>
                    <a:cubicBezTo>
                      <a:pt x="70" y="94"/>
                      <a:pt x="86" y="91"/>
                      <a:pt x="93" y="88"/>
                    </a:cubicBezTo>
                    <a:cubicBezTo>
                      <a:pt x="110" y="80"/>
                      <a:pt x="110" y="72"/>
                      <a:pt x="120" y="78"/>
                    </a:cubicBezTo>
                    <a:cubicBezTo>
                      <a:pt x="138" y="87"/>
                      <a:pt x="154" y="90"/>
                      <a:pt x="165" y="90"/>
                    </a:cubicBezTo>
                    <a:cubicBezTo>
                      <a:pt x="163" y="89"/>
                      <a:pt x="162" y="84"/>
                      <a:pt x="164" y="78"/>
                    </a:cubicBezTo>
                    <a:cubicBezTo>
                      <a:pt x="165" y="74"/>
                      <a:pt x="168" y="70"/>
                      <a:pt x="171" y="70"/>
                    </a:cubicBezTo>
                    <a:cubicBezTo>
                      <a:pt x="167" y="70"/>
                      <a:pt x="164" y="69"/>
                      <a:pt x="161" y="69"/>
                    </a:cubicBezTo>
                    <a:cubicBezTo>
                      <a:pt x="161" y="69"/>
                      <a:pt x="161" y="68"/>
                      <a:pt x="161" y="67"/>
                    </a:cubicBezTo>
                    <a:cubicBezTo>
                      <a:pt x="167" y="62"/>
                      <a:pt x="172" y="55"/>
                      <a:pt x="172" y="55"/>
                    </a:cubicBezTo>
                    <a:cubicBezTo>
                      <a:pt x="172" y="55"/>
                      <a:pt x="172" y="55"/>
                      <a:pt x="172" y="55"/>
                    </a:cubicBezTo>
                    <a:cubicBezTo>
                      <a:pt x="171" y="56"/>
                      <a:pt x="168" y="56"/>
                      <a:pt x="166" y="55"/>
                    </a:cubicBezTo>
                    <a:cubicBezTo>
                      <a:pt x="163" y="54"/>
                      <a:pt x="162" y="51"/>
                      <a:pt x="163" y="50"/>
                    </a:cubicBezTo>
                    <a:cubicBezTo>
                      <a:pt x="163" y="50"/>
                      <a:pt x="163" y="50"/>
                      <a:pt x="163" y="50"/>
                    </a:cubicBezTo>
                    <a:cubicBezTo>
                      <a:pt x="163" y="50"/>
                      <a:pt x="163" y="50"/>
                      <a:pt x="163" y="50"/>
                    </a:cubicBezTo>
                    <a:cubicBezTo>
                      <a:pt x="162" y="51"/>
                      <a:pt x="155" y="59"/>
                      <a:pt x="148" y="62"/>
                    </a:cubicBezTo>
                    <a:cubicBezTo>
                      <a:pt x="146" y="63"/>
                      <a:pt x="145" y="62"/>
                      <a:pt x="144" y="61"/>
                    </a:cubicBezTo>
                    <a:cubicBezTo>
                      <a:pt x="136" y="55"/>
                      <a:pt x="133" y="44"/>
                      <a:pt x="136" y="3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" name="Freeform 804"/>
              <p:cNvSpPr>
                <a:spLocks/>
              </p:cNvSpPr>
              <p:nvPr/>
            </p:nvSpPr>
            <p:spPr bwMode="auto">
              <a:xfrm>
                <a:off x="2105" y="2093"/>
                <a:ext cx="5" cy="3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1" y="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E5694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3" name="Freeform 805"/>
              <p:cNvSpPr>
                <a:spLocks/>
              </p:cNvSpPr>
              <p:nvPr/>
            </p:nvSpPr>
            <p:spPr bwMode="auto">
              <a:xfrm>
                <a:off x="1955" y="1808"/>
                <a:ext cx="232" cy="80"/>
              </a:xfrm>
              <a:custGeom>
                <a:avLst/>
                <a:gdLst/>
                <a:ahLst/>
                <a:cxnLst>
                  <a:cxn ang="0">
                    <a:pos x="93" y="0"/>
                  </a:cxn>
                  <a:cxn ang="0">
                    <a:pos x="47" y="12"/>
                  </a:cxn>
                  <a:cxn ang="0">
                    <a:pos x="38" y="11"/>
                  </a:cxn>
                  <a:cxn ang="0">
                    <a:pos x="36" y="12"/>
                  </a:cxn>
                  <a:cxn ang="0">
                    <a:pos x="33" y="16"/>
                  </a:cxn>
                  <a:cxn ang="0">
                    <a:pos x="24" y="24"/>
                  </a:cxn>
                  <a:cxn ang="0">
                    <a:pos x="7" y="29"/>
                  </a:cxn>
                  <a:cxn ang="0">
                    <a:pos x="0" y="29"/>
                  </a:cxn>
                </a:cxnLst>
                <a:rect l="0" t="0" r="r" b="b"/>
                <a:pathLst>
                  <a:path w="93" h="30">
                    <a:moveTo>
                      <a:pt x="93" y="0"/>
                    </a:moveTo>
                    <a:cubicBezTo>
                      <a:pt x="82" y="7"/>
                      <a:pt x="60" y="11"/>
                      <a:pt x="47" y="12"/>
                    </a:cubicBezTo>
                    <a:cubicBezTo>
                      <a:pt x="45" y="12"/>
                      <a:pt x="40" y="11"/>
                      <a:pt x="38" y="11"/>
                    </a:cubicBezTo>
                    <a:cubicBezTo>
                      <a:pt x="37" y="12"/>
                      <a:pt x="37" y="11"/>
                      <a:pt x="36" y="12"/>
                    </a:cubicBezTo>
                    <a:cubicBezTo>
                      <a:pt x="35" y="13"/>
                      <a:pt x="34" y="15"/>
                      <a:pt x="33" y="16"/>
                    </a:cubicBezTo>
                    <a:cubicBezTo>
                      <a:pt x="31" y="19"/>
                      <a:pt x="27" y="22"/>
                      <a:pt x="24" y="24"/>
                    </a:cubicBezTo>
                    <a:cubicBezTo>
                      <a:pt x="19" y="27"/>
                      <a:pt x="13" y="29"/>
                      <a:pt x="7" y="29"/>
                    </a:cubicBezTo>
                    <a:cubicBezTo>
                      <a:pt x="3" y="30"/>
                      <a:pt x="0" y="29"/>
                      <a:pt x="0" y="29"/>
                    </a:cubicBezTo>
                  </a:path>
                </a:pathLst>
              </a:custGeom>
              <a:noFill/>
              <a:ln w="1270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4" name="Freeform 806"/>
              <p:cNvSpPr>
                <a:spLocks/>
              </p:cNvSpPr>
              <p:nvPr/>
            </p:nvSpPr>
            <p:spPr bwMode="auto">
              <a:xfrm>
                <a:off x="2092" y="2083"/>
                <a:ext cx="33" cy="24"/>
              </a:xfrm>
              <a:custGeom>
                <a:avLst/>
                <a:gdLst/>
                <a:ahLst/>
                <a:cxnLst>
                  <a:cxn ang="0">
                    <a:pos x="12" y="7"/>
                  </a:cxn>
                  <a:cxn ang="0">
                    <a:pos x="5" y="7"/>
                  </a:cxn>
                  <a:cxn ang="0">
                    <a:pos x="1" y="2"/>
                  </a:cxn>
                  <a:cxn ang="0">
                    <a:pos x="8" y="2"/>
                  </a:cxn>
                  <a:cxn ang="0">
                    <a:pos x="12" y="7"/>
                  </a:cxn>
                </a:cxnLst>
                <a:rect l="0" t="0" r="r" b="b"/>
                <a:pathLst>
                  <a:path w="13" h="9">
                    <a:moveTo>
                      <a:pt x="12" y="7"/>
                    </a:moveTo>
                    <a:cubicBezTo>
                      <a:pt x="11" y="9"/>
                      <a:pt x="8" y="9"/>
                      <a:pt x="5" y="7"/>
                    </a:cubicBezTo>
                    <a:cubicBezTo>
                      <a:pt x="2" y="6"/>
                      <a:pt x="0" y="3"/>
                      <a:pt x="1" y="2"/>
                    </a:cubicBezTo>
                    <a:cubicBezTo>
                      <a:pt x="2" y="0"/>
                      <a:pt x="5" y="0"/>
                      <a:pt x="8" y="2"/>
                    </a:cubicBezTo>
                    <a:cubicBezTo>
                      <a:pt x="11" y="3"/>
                      <a:pt x="13" y="6"/>
                      <a:pt x="12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5" name="Freeform 807"/>
              <p:cNvSpPr>
                <a:spLocks/>
              </p:cNvSpPr>
              <p:nvPr/>
            </p:nvSpPr>
            <p:spPr bwMode="auto">
              <a:xfrm>
                <a:off x="2047" y="2045"/>
                <a:ext cx="23" cy="16"/>
              </a:xfrm>
              <a:custGeom>
                <a:avLst/>
                <a:gdLst/>
                <a:ahLst/>
                <a:cxnLst>
                  <a:cxn ang="0">
                    <a:pos x="8" y="5"/>
                  </a:cxn>
                  <a:cxn ang="0">
                    <a:pos x="3" y="5"/>
                  </a:cxn>
                  <a:cxn ang="0">
                    <a:pos x="0" y="1"/>
                  </a:cxn>
                  <a:cxn ang="0">
                    <a:pos x="5" y="1"/>
                  </a:cxn>
                  <a:cxn ang="0">
                    <a:pos x="8" y="5"/>
                  </a:cxn>
                </a:cxnLst>
                <a:rect l="0" t="0" r="r" b="b"/>
                <a:pathLst>
                  <a:path w="9" h="6">
                    <a:moveTo>
                      <a:pt x="8" y="5"/>
                    </a:moveTo>
                    <a:cubicBezTo>
                      <a:pt x="8" y="6"/>
                      <a:pt x="5" y="6"/>
                      <a:pt x="3" y="5"/>
                    </a:cubicBezTo>
                    <a:cubicBezTo>
                      <a:pt x="1" y="4"/>
                      <a:pt x="0" y="3"/>
                      <a:pt x="0" y="1"/>
                    </a:cubicBezTo>
                    <a:cubicBezTo>
                      <a:pt x="1" y="0"/>
                      <a:pt x="3" y="0"/>
                      <a:pt x="5" y="1"/>
                    </a:cubicBezTo>
                    <a:cubicBezTo>
                      <a:pt x="7" y="2"/>
                      <a:pt x="9" y="4"/>
                      <a:pt x="8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6" name="Freeform 808"/>
              <p:cNvSpPr>
                <a:spLocks/>
              </p:cNvSpPr>
              <p:nvPr/>
            </p:nvSpPr>
            <p:spPr bwMode="auto">
              <a:xfrm>
                <a:off x="2020" y="1837"/>
                <a:ext cx="430" cy="264"/>
              </a:xfrm>
              <a:custGeom>
                <a:avLst/>
                <a:gdLst/>
                <a:ahLst/>
                <a:cxnLst>
                  <a:cxn ang="0">
                    <a:pos x="104" y="26"/>
                  </a:cxn>
                  <a:cxn ang="0">
                    <a:pos x="92" y="57"/>
                  </a:cxn>
                  <a:cxn ang="0">
                    <a:pos x="32" y="0"/>
                  </a:cxn>
                  <a:cxn ang="0">
                    <a:pos x="21" y="1"/>
                  </a:cxn>
                  <a:cxn ang="0">
                    <a:pos x="18" y="1"/>
                  </a:cxn>
                  <a:cxn ang="0">
                    <a:pos x="18" y="24"/>
                  </a:cxn>
                  <a:cxn ang="0">
                    <a:pos x="11" y="1"/>
                  </a:cxn>
                  <a:cxn ang="0">
                    <a:pos x="10" y="1"/>
                  </a:cxn>
                  <a:cxn ang="0">
                    <a:pos x="7" y="5"/>
                  </a:cxn>
                  <a:cxn ang="0">
                    <a:pos x="0" y="12"/>
                  </a:cxn>
                  <a:cxn ang="0">
                    <a:pos x="3" y="20"/>
                  </a:cxn>
                  <a:cxn ang="0">
                    <a:pos x="11" y="50"/>
                  </a:cxn>
                  <a:cxn ang="0">
                    <a:pos x="13" y="61"/>
                  </a:cxn>
                  <a:cxn ang="0">
                    <a:pos x="15" y="69"/>
                  </a:cxn>
                  <a:cxn ang="0">
                    <a:pos x="11" y="80"/>
                  </a:cxn>
                  <a:cxn ang="0">
                    <a:pos x="11" y="80"/>
                  </a:cxn>
                  <a:cxn ang="0">
                    <a:pos x="11" y="79"/>
                  </a:cxn>
                  <a:cxn ang="0">
                    <a:pos x="16" y="79"/>
                  </a:cxn>
                  <a:cxn ang="0">
                    <a:pos x="19" y="83"/>
                  </a:cxn>
                  <a:cxn ang="0">
                    <a:pos x="22" y="76"/>
                  </a:cxn>
                  <a:cxn ang="0">
                    <a:pos x="24" y="75"/>
                  </a:cxn>
                  <a:cxn ang="0">
                    <a:pos x="38" y="85"/>
                  </a:cxn>
                  <a:cxn ang="0">
                    <a:pos x="37" y="87"/>
                  </a:cxn>
                  <a:cxn ang="0">
                    <a:pos x="30" y="93"/>
                  </a:cxn>
                  <a:cxn ang="0">
                    <a:pos x="30" y="93"/>
                  </a:cxn>
                  <a:cxn ang="0">
                    <a:pos x="37" y="94"/>
                  </a:cxn>
                  <a:cxn ang="0">
                    <a:pos x="41" y="99"/>
                  </a:cxn>
                  <a:cxn ang="0">
                    <a:pos x="51" y="92"/>
                  </a:cxn>
                  <a:cxn ang="0">
                    <a:pos x="56" y="92"/>
                  </a:cxn>
                  <a:cxn ang="0">
                    <a:pos x="93" y="88"/>
                  </a:cxn>
                  <a:cxn ang="0">
                    <a:pos x="120" y="78"/>
                  </a:cxn>
                  <a:cxn ang="0">
                    <a:pos x="165" y="90"/>
                  </a:cxn>
                  <a:cxn ang="0">
                    <a:pos x="164" y="78"/>
                  </a:cxn>
                  <a:cxn ang="0">
                    <a:pos x="171" y="70"/>
                  </a:cxn>
                  <a:cxn ang="0">
                    <a:pos x="161" y="69"/>
                  </a:cxn>
                  <a:cxn ang="0">
                    <a:pos x="161" y="67"/>
                  </a:cxn>
                  <a:cxn ang="0">
                    <a:pos x="172" y="55"/>
                  </a:cxn>
                  <a:cxn ang="0">
                    <a:pos x="172" y="55"/>
                  </a:cxn>
                  <a:cxn ang="0">
                    <a:pos x="166" y="55"/>
                  </a:cxn>
                  <a:cxn ang="0">
                    <a:pos x="163" y="50"/>
                  </a:cxn>
                  <a:cxn ang="0">
                    <a:pos x="163" y="50"/>
                  </a:cxn>
                  <a:cxn ang="0">
                    <a:pos x="163" y="50"/>
                  </a:cxn>
                  <a:cxn ang="0">
                    <a:pos x="148" y="62"/>
                  </a:cxn>
                  <a:cxn ang="0">
                    <a:pos x="144" y="61"/>
                  </a:cxn>
                  <a:cxn ang="0">
                    <a:pos x="136" y="30"/>
                  </a:cxn>
                </a:cxnLst>
                <a:rect l="0" t="0" r="r" b="b"/>
                <a:pathLst>
                  <a:path w="172" h="99">
                    <a:moveTo>
                      <a:pt x="104" y="26"/>
                    </a:moveTo>
                    <a:cubicBezTo>
                      <a:pt x="104" y="26"/>
                      <a:pt x="105" y="46"/>
                      <a:pt x="92" y="57"/>
                    </a:cubicBezTo>
                    <a:cubicBezTo>
                      <a:pt x="73" y="70"/>
                      <a:pt x="21" y="73"/>
                      <a:pt x="32" y="0"/>
                    </a:cubicBezTo>
                    <a:cubicBezTo>
                      <a:pt x="28" y="0"/>
                      <a:pt x="24" y="1"/>
                      <a:pt x="21" y="1"/>
                    </a:cubicBezTo>
                    <a:cubicBezTo>
                      <a:pt x="20" y="1"/>
                      <a:pt x="19" y="1"/>
                      <a:pt x="18" y="1"/>
                    </a:cubicBezTo>
                    <a:cubicBezTo>
                      <a:pt x="17" y="12"/>
                      <a:pt x="18" y="24"/>
                      <a:pt x="18" y="24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9" y="2"/>
                      <a:pt x="8" y="4"/>
                      <a:pt x="7" y="5"/>
                    </a:cubicBezTo>
                    <a:cubicBezTo>
                      <a:pt x="5" y="8"/>
                      <a:pt x="2" y="10"/>
                      <a:pt x="0" y="12"/>
                    </a:cubicBezTo>
                    <a:cubicBezTo>
                      <a:pt x="1" y="15"/>
                      <a:pt x="2" y="17"/>
                      <a:pt x="3" y="20"/>
                    </a:cubicBezTo>
                    <a:cubicBezTo>
                      <a:pt x="6" y="24"/>
                      <a:pt x="10" y="44"/>
                      <a:pt x="11" y="50"/>
                    </a:cubicBezTo>
                    <a:cubicBezTo>
                      <a:pt x="12" y="54"/>
                      <a:pt x="12" y="57"/>
                      <a:pt x="13" y="61"/>
                    </a:cubicBezTo>
                    <a:cubicBezTo>
                      <a:pt x="14" y="62"/>
                      <a:pt x="15" y="68"/>
                      <a:pt x="15" y="69"/>
                    </a:cubicBezTo>
                    <a:cubicBezTo>
                      <a:pt x="13" y="75"/>
                      <a:pt x="11" y="80"/>
                      <a:pt x="11" y="80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80"/>
                      <a:pt x="11" y="80"/>
                      <a:pt x="11" y="79"/>
                    </a:cubicBezTo>
                    <a:cubicBezTo>
                      <a:pt x="12" y="78"/>
                      <a:pt x="14" y="78"/>
                      <a:pt x="16" y="79"/>
                    </a:cubicBezTo>
                    <a:cubicBezTo>
                      <a:pt x="18" y="80"/>
                      <a:pt x="19" y="82"/>
                      <a:pt x="19" y="83"/>
                    </a:cubicBezTo>
                    <a:cubicBezTo>
                      <a:pt x="19" y="82"/>
                      <a:pt x="21" y="79"/>
                      <a:pt x="22" y="76"/>
                    </a:cubicBezTo>
                    <a:cubicBezTo>
                      <a:pt x="22" y="75"/>
                      <a:pt x="23" y="74"/>
                      <a:pt x="24" y="75"/>
                    </a:cubicBezTo>
                    <a:cubicBezTo>
                      <a:pt x="28" y="79"/>
                      <a:pt x="33" y="82"/>
                      <a:pt x="38" y="85"/>
                    </a:cubicBezTo>
                    <a:cubicBezTo>
                      <a:pt x="39" y="86"/>
                      <a:pt x="38" y="86"/>
                      <a:pt x="37" y="87"/>
                    </a:cubicBezTo>
                    <a:cubicBezTo>
                      <a:pt x="35" y="88"/>
                      <a:pt x="32" y="91"/>
                      <a:pt x="30" y="93"/>
                    </a:cubicBezTo>
                    <a:cubicBezTo>
                      <a:pt x="30" y="93"/>
                      <a:pt x="30" y="93"/>
                      <a:pt x="30" y="93"/>
                    </a:cubicBezTo>
                    <a:cubicBezTo>
                      <a:pt x="31" y="92"/>
                      <a:pt x="34" y="92"/>
                      <a:pt x="37" y="94"/>
                    </a:cubicBezTo>
                    <a:cubicBezTo>
                      <a:pt x="40" y="95"/>
                      <a:pt x="41" y="98"/>
                      <a:pt x="41" y="99"/>
                    </a:cubicBezTo>
                    <a:cubicBezTo>
                      <a:pt x="44" y="96"/>
                      <a:pt x="48" y="93"/>
                      <a:pt x="51" y="92"/>
                    </a:cubicBezTo>
                    <a:cubicBezTo>
                      <a:pt x="53" y="91"/>
                      <a:pt x="55" y="91"/>
                      <a:pt x="56" y="92"/>
                    </a:cubicBezTo>
                    <a:cubicBezTo>
                      <a:pt x="70" y="94"/>
                      <a:pt x="86" y="91"/>
                      <a:pt x="93" y="88"/>
                    </a:cubicBezTo>
                    <a:cubicBezTo>
                      <a:pt x="110" y="80"/>
                      <a:pt x="110" y="72"/>
                      <a:pt x="120" y="78"/>
                    </a:cubicBezTo>
                    <a:cubicBezTo>
                      <a:pt x="138" y="87"/>
                      <a:pt x="154" y="90"/>
                      <a:pt x="165" y="90"/>
                    </a:cubicBezTo>
                    <a:cubicBezTo>
                      <a:pt x="163" y="89"/>
                      <a:pt x="162" y="84"/>
                      <a:pt x="164" y="78"/>
                    </a:cubicBezTo>
                    <a:cubicBezTo>
                      <a:pt x="165" y="74"/>
                      <a:pt x="168" y="70"/>
                      <a:pt x="171" y="70"/>
                    </a:cubicBezTo>
                    <a:cubicBezTo>
                      <a:pt x="167" y="70"/>
                      <a:pt x="164" y="69"/>
                      <a:pt x="161" y="69"/>
                    </a:cubicBezTo>
                    <a:cubicBezTo>
                      <a:pt x="161" y="69"/>
                      <a:pt x="161" y="68"/>
                      <a:pt x="161" y="67"/>
                    </a:cubicBezTo>
                    <a:cubicBezTo>
                      <a:pt x="167" y="62"/>
                      <a:pt x="172" y="55"/>
                      <a:pt x="172" y="55"/>
                    </a:cubicBezTo>
                    <a:cubicBezTo>
                      <a:pt x="172" y="55"/>
                      <a:pt x="172" y="55"/>
                      <a:pt x="172" y="55"/>
                    </a:cubicBezTo>
                    <a:cubicBezTo>
                      <a:pt x="171" y="56"/>
                      <a:pt x="168" y="56"/>
                      <a:pt x="166" y="55"/>
                    </a:cubicBezTo>
                    <a:cubicBezTo>
                      <a:pt x="163" y="54"/>
                      <a:pt x="162" y="51"/>
                      <a:pt x="163" y="50"/>
                    </a:cubicBezTo>
                    <a:cubicBezTo>
                      <a:pt x="163" y="50"/>
                      <a:pt x="163" y="50"/>
                      <a:pt x="163" y="50"/>
                    </a:cubicBezTo>
                    <a:cubicBezTo>
                      <a:pt x="163" y="50"/>
                      <a:pt x="163" y="50"/>
                      <a:pt x="163" y="50"/>
                    </a:cubicBezTo>
                    <a:cubicBezTo>
                      <a:pt x="162" y="51"/>
                      <a:pt x="155" y="59"/>
                      <a:pt x="148" y="62"/>
                    </a:cubicBezTo>
                    <a:cubicBezTo>
                      <a:pt x="146" y="63"/>
                      <a:pt x="145" y="62"/>
                      <a:pt x="144" y="61"/>
                    </a:cubicBezTo>
                    <a:cubicBezTo>
                      <a:pt x="136" y="55"/>
                      <a:pt x="133" y="44"/>
                      <a:pt x="136" y="3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7" name="Freeform 809"/>
              <p:cNvSpPr>
                <a:spLocks/>
              </p:cNvSpPr>
              <p:nvPr/>
            </p:nvSpPr>
            <p:spPr bwMode="auto">
              <a:xfrm>
                <a:off x="2055" y="2053"/>
                <a:ext cx="5" cy="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2" y="1"/>
                  </a:cxn>
                  <a:cxn ang="0">
                    <a:pos x="1" y="0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BB0719"/>
              </a:solidFill>
              <a:ln w="4763" cap="rnd">
                <a:solidFill>
                  <a:srgbClr val="BB071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8" name="Freeform 810"/>
              <p:cNvSpPr>
                <a:spLocks/>
              </p:cNvSpPr>
              <p:nvPr/>
            </p:nvSpPr>
            <p:spPr bwMode="auto">
              <a:xfrm>
                <a:off x="2105" y="2093"/>
                <a:ext cx="5" cy="3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1"/>
                  </a:cxn>
                  <a:cxn ang="0">
                    <a:pos x="1" y="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BB0719"/>
              </a:solidFill>
              <a:ln w="7938" cap="rnd">
                <a:solidFill>
                  <a:srgbClr val="BB071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Freeform 811"/>
              <p:cNvSpPr>
                <a:spLocks/>
              </p:cNvSpPr>
              <p:nvPr/>
            </p:nvSpPr>
            <p:spPr bwMode="auto">
              <a:xfrm>
                <a:off x="2090" y="1939"/>
                <a:ext cx="190" cy="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0" y="29"/>
                  </a:cxn>
                  <a:cxn ang="0">
                    <a:pos x="76" y="8"/>
                  </a:cxn>
                  <a:cxn ang="0">
                    <a:pos x="39" y="34"/>
                  </a:cxn>
                  <a:cxn ang="0">
                    <a:pos x="0" y="0"/>
                  </a:cxn>
                </a:cxnLst>
                <a:rect l="0" t="0" r="r" b="b"/>
                <a:pathLst>
                  <a:path w="76" h="34">
                    <a:moveTo>
                      <a:pt x="0" y="0"/>
                    </a:moveTo>
                    <a:cubicBezTo>
                      <a:pt x="4" y="16"/>
                      <a:pt x="22" y="31"/>
                      <a:pt x="40" y="29"/>
                    </a:cubicBezTo>
                    <a:cubicBezTo>
                      <a:pt x="58" y="28"/>
                      <a:pt x="67" y="26"/>
                      <a:pt x="76" y="8"/>
                    </a:cubicBezTo>
                    <a:cubicBezTo>
                      <a:pt x="70" y="26"/>
                      <a:pt x="58" y="34"/>
                      <a:pt x="39" y="34"/>
                    </a:cubicBezTo>
                    <a:cubicBezTo>
                      <a:pt x="20" y="33"/>
                      <a:pt x="5" y="2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" name="Freeform 812"/>
              <p:cNvSpPr>
                <a:spLocks/>
              </p:cNvSpPr>
              <p:nvPr/>
            </p:nvSpPr>
            <p:spPr bwMode="auto">
              <a:xfrm>
                <a:off x="2022" y="1851"/>
                <a:ext cx="33" cy="40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9" y="0"/>
                  </a:cxn>
                  <a:cxn ang="0">
                    <a:pos x="13" y="15"/>
                  </a:cxn>
                  <a:cxn ang="0">
                    <a:pos x="3" y="11"/>
                  </a:cxn>
                </a:cxnLst>
                <a:rect l="0" t="0" r="r" b="b"/>
                <a:pathLst>
                  <a:path w="13" h="15">
                    <a:moveTo>
                      <a:pt x="0" y="9"/>
                    </a:moveTo>
                    <a:cubicBezTo>
                      <a:pt x="4" y="7"/>
                      <a:pt x="6" y="3"/>
                      <a:pt x="9" y="0"/>
                    </a:cubicBezTo>
                    <a:cubicBezTo>
                      <a:pt x="10" y="5"/>
                      <a:pt x="12" y="10"/>
                      <a:pt x="13" y="15"/>
                    </a:cubicBezTo>
                    <a:cubicBezTo>
                      <a:pt x="11" y="11"/>
                      <a:pt x="6" y="7"/>
                      <a:pt x="3" y="11"/>
                    </a:cubicBezTo>
                  </a:path>
                </a:pathLst>
              </a:custGeom>
              <a:solidFill>
                <a:srgbClr val="BB07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1" name="Freeform 813"/>
              <p:cNvSpPr>
                <a:spLocks/>
              </p:cNvSpPr>
              <p:nvPr/>
            </p:nvSpPr>
            <p:spPr bwMode="auto">
              <a:xfrm>
                <a:off x="2070" y="1843"/>
                <a:ext cx="22" cy="4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9" y="1"/>
                  </a:cxn>
                  <a:cxn ang="0">
                    <a:pos x="7" y="16"/>
                  </a:cxn>
                  <a:cxn ang="0">
                    <a:pos x="0" y="2"/>
                  </a:cxn>
                </a:cxnLst>
                <a:rect l="0" t="0" r="r" b="b"/>
                <a:pathLst>
                  <a:path w="9" h="16">
                    <a:moveTo>
                      <a:pt x="2" y="0"/>
                    </a:moveTo>
                    <a:cubicBezTo>
                      <a:pt x="5" y="2"/>
                      <a:pt x="5" y="0"/>
                      <a:pt x="9" y="1"/>
                    </a:cubicBezTo>
                    <a:cubicBezTo>
                      <a:pt x="3" y="3"/>
                      <a:pt x="7" y="11"/>
                      <a:pt x="7" y="16"/>
                    </a:cubicBezTo>
                    <a:cubicBezTo>
                      <a:pt x="5" y="11"/>
                      <a:pt x="4" y="5"/>
                      <a:pt x="0" y="2"/>
                    </a:cubicBezTo>
                  </a:path>
                </a:pathLst>
              </a:custGeom>
              <a:solidFill>
                <a:srgbClr val="BB0719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" name="Freeform 814"/>
              <p:cNvSpPr>
                <a:spLocks/>
              </p:cNvSpPr>
              <p:nvPr/>
            </p:nvSpPr>
            <p:spPr bwMode="auto">
              <a:xfrm>
                <a:off x="2275" y="1912"/>
                <a:ext cx="22" cy="3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0" y="4"/>
                  </a:cxn>
                  <a:cxn ang="0">
                    <a:pos x="0" y="9"/>
                  </a:cxn>
                </a:cxnLst>
                <a:rect l="0" t="0" r="r" b="b"/>
                <a:pathLst>
                  <a:path w="9" h="12">
                    <a:moveTo>
                      <a:pt x="4" y="0"/>
                    </a:moveTo>
                    <a:cubicBezTo>
                      <a:pt x="1" y="1"/>
                      <a:pt x="0" y="1"/>
                      <a:pt x="0" y="4"/>
                    </a:cubicBezTo>
                    <a:cubicBezTo>
                      <a:pt x="9" y="3"/>
                      <a:pt x="5" y="12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E5694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" name="Freeform 815"/>
              <p:cNvSpPr>
                <a:spLocks/>
              </p:cNvSpPr>
              <p:nvPr/>
            </p:nvSpPr>
            <p:spPr bwMode="auto">
              <a:xfrm>
                <a:off x="2345" y="1917"/>
                <a:ext cx="17" cy="22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2" y="2"/>
                  </a:cxn>
                  <a:cxn ang="0">
                    <a:pos x="7" y="4"/>
                  </a:cxn>
                  <a:cxn ang="0">
                    <a:pos x="0" y="8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5" y="0"/>
                      <a:pt x="4" y="0"/>
                      <a:pt x="2" y="2"/>
                    </a:cubicBezTo>
                    <a:cubicBezTo>
                      <a:pt x="3" y="2"/>
                      <a:pt x="5" y="3"/>
                      <a:pt x="7" y="4"/>
                    </a:cubicBezTo>
                    <a:cubicBezTo>
                      <a:pt x="6" y="7"/>
                      <a:pt x="3" y="8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E56949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4" name="Freeform 816"/>
              <p:cNvSpPr>
                <a:spLocks/>
              </p:cNvSpPr>
              <p:nvPr/>
            </p:nvSpPr>
            <p:spPr bwMode="auto">
              <a:xfrm>
                <a:off x="1622" y="1827"/>
                <a:ext cx="438" cy="442"/>
              </a:xfrm>
              <a:custGeom>
                <a:avLst/>
                <a:gdLst/>
                <a:ahLst/>
                <a:cxnLst>
                  <a:cxn ang="0">
                    <a:pos x="149" y="82"/>
                  </a:cxn>
                  <a:cxn ang="0">
                    <a:pos x="158" y="109"/>
                  </a:cxn>
                  <a:cxn ang="0">
                    <a:pos x="161" y="164"/>
                  </a:cxn>
                  <a:cxn ang="0">
                    <a:pos x="173" y="166"/>
                  </a:cxn>
                  <a:cxn ang="0">
                    <a:pos x="174" y="140"/>
                  </a:cxn>
                  <a:cxn ang="0">
                    <a:pos x="155" y="18"/>
                  </a:cxn>
                  <a:cxn ang="0">
                    <a:pos x="142" y="22"/>
                  </a:cxn>
                  <a:cxn ang="0">
                    <a:pos x="152" y="67"/>
                  </a:cxn>
                  <a:cxn ang="0">
                    <a:pos x="117" y="33"/>
                  </a:cxn>
                  <a:cxn ang="0">
                    <a:pos x="73" y="11"/>
                  </a:cxn>
                  <a:cxn ang="0">
                    <a:pos x="11" y="35"/>
                  </a:cxn>
                  <a:cxn ang="0">
                    <a:pos x="61" y="81"/>
                  </a:cxn>
                  <a:cxn ang="0">
                    <a:pos x="114" y="68"/>
                  </a:cxn>
                  <a:cxn ang="0">
                    <a:pos x="149" y="82"/>
                  </a:cxn>
                </a:cxnLst>
                <a:rect l="0" t="0" r="r" b="b"/>
                <a:pathLst>
                  <a:path w="175" h="166">
                    <a:moveTo>
                      <a:pt x="149" y="82"/>
                    </a:moveTo>
                    <a:cubicBezTo>
                      <a:pt x="152" y="88"/>
                      <a:pt x="155" y="100"/>
                      <a:pt x="158" y="109"/>
                    </a:cubicBezTo>
                    <a:cubicBezTo>
                      <a:pt x="161" y="120"/>
                      <a:pt x="162" y="144"/>
                      <a:pt x="161" y="164"/>
                    </a:cubicBezTo>
                    <a:cubicBezTo>
                      <a:pt x="165" y="165"/>
                      <a:pt x="169" y="165"/>
                      <a:pt x="173" y="166"/>
                    </a:cubicBezTo>
                    <a:cubicBezTo>
                      <a:pt x="174" y="153"/>
                      <a:pt x="174" y="140"/>
                      <a:pt x="174" y="140"/>
                    </a:cubicBezTo>
                    <a:cubicBezTo>
                      <a:pt x="175" y="105"/>
                      <a:pt x="163" y="49"/>
                      <a:pt x="155" y="18"/>
                    </a:cubicBezTo>
                    <a:cubicBezTo>
                      <a:pt x="151" y="20"/>
                      <a:pt x="147" y="22"/>
                      <a:pt x="142" y="22"/>
                    </a:cubicBezTo>
                    <a:cubicBezTo>
                      <a:pt x="145" y="35"/>
                      <a:pt x="149" y="52"/>
                      <a:pt x="152" y="67"/>
                    </a:cubicBezTo>
                    <a:cubicBezTo>
                      <a:pt x="145" y="52"/>
                      <a:pt x="139" y="39"/>
                      <a:pt x="117" y="33"/>
                    </a:cubicBezTo>
                    <a:cubicBezTo>
                      <a:pt x="93" y="26"/>
                      <a:pt x="97" y="22"/>
                      <a:pt x="73" y="11"/>
                    </a:cubicBezTo>
                    <a:cubicBezTo>
                      <a:pt x="50" y="0"/>
                      <a:pt x="18" y="6"/>
                      <a:pt x="11" y="35"/>
                    </a:cubicBezTo>
                    <a:cubicBezTo>
                      <a:pt x="0" y="77"/>
                      <a:pt x="30" y="84"/>
                      <a:pt x="61" y="81"/>
                    </a:cubicBezTo>
                    <a:cubicBezTo>
                      <a:pt x="91" y="78"/>
                      <a:pt x="99" y="68"/>
                      <a:pt x="114" y="68"/>
                    </a:cubicBezTo>
                    <a:cubicBezTo>
                      <a:pt x="132" y="68"/>
                      <a:pt x="137" y="62"/>
                      <a:pt x="149" y="82"/>
                    </a:cubicBezTo>
                    <a:close/>
                  </a:path>
                </a:pathLst>
              </a:custGeom>
              <a:solidFill>
                <a:srgbClr val="74AA2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" name="Freeform 817"/>
              <p:cNvSpPr>
                <a:spLocks/>
              </p:cNvSpPr>
              <p:nvPr/>
            </p:nvSpPr>
            <p:spPr bwMode="auto">
              <a:xfrm>
                <a:off x="1622" y="1827"/>
                <a:ext cx="438" cy="442"/>
              </a:xfrm>
              <a:custGeom>
                <a:avLst/>
                <a:gdLst/>
                <a:ahLst/>
                <a:cxnLst>
                  <a:cxn ang="0">
                    <a:pos x="149" y="82"/>
                  </a:cxn>
                  <a:cxn ang="0">
                    <a:pos x="158" y="109"/>
                  </a:cxn>
                  <a:cxn ang="0">
                    <a:pos x="161" y="164"/>
                  </a:cxn>
                  <a:cxn ang="0">
                    <a:pos x="173" y="166"/>
                  </a:cxn>
                  <a:cxn ang="0">
                    <a:pos x="174" y="140"/>
                  </a:cxn>
                  <a:cxn ang="0">
                    <a:pos x="155" y="18"/>
                  </a:cxn>
                  <a:cxn ang="0">
                    <a:pos x="142" y="22"/>
                  </a:cxn>
                  <a:cxn ang="0">
                    <a:pos x="152" y="67"/>
                  </a:cxn>
                  <a:cxn ang="0">
                    <a:pos x="117" y="33"/>
                  </a:cxn>
                  <a:cxn ang="0">
                    <a:pos x="73" y="11"/>
                  </a:cxn>
                  <a:cxn ang="0">
                    <a:pos x="11" y="35"/>
                  </a:cxn>
                  <a:cxn ang="0">
                    <a:pos x="61" y="81"/>
                  </a:cxn>
                  <a:cxn ang="0">
                    <a:pos x="114" y="68"/>
                  </a:cxn>
                  <a:cxn ang="0">
                    <a:pos x="149" y="82"/>
                  </a:cxn>
                </a:cxnLst>
                <a:rect l="0" t="0" r="r" b="b"/>
                <a:pathLst>
                  <a:path w="175" h="166">
                    <a:moveTo>
                      <a:pt x="149" y="82"/>
                    </a:moveTo>
                    <a:cubicBezTo>
                      <a:pt x="152" y="88"/>
                      <a:pt x="155" y="100"/>
                      <a:pt x="158" y="109"/>
                    </a:cubicBezTo>
                    <a:cubicBezTo>
                      <a:pt x="161" y="120"/>
                      <a:pt x="162" y="144"/>
                      <a:pt x="161" y="164"/>
                    </a:cubicBezTo>
                    <a:cubicBezTo>
                      <a:pt x="165" y="165"/>
                      <a:pt x="169" y="165"/>
                      <a:pt x="173" y="166"/>
                    </a:cubicBezTo>
                    <a:cubicBezTo>
                      <a:pt x="174" y="153"/>
                      <a:pt x="174" y="140"/>
                      <a:pt x="174" y="140"/>
                    </a:cubicBezTo>
                    <a:cubicBezTo>
                      <a:pt x="175" y="105"/>
                      <a:pt x="163" y="49"/>
                      <a:pt x="155" y="18"/>
                    </a:cubicBezTo>
                    <a:cubicBezTo>
                      <a:pt x="151" y="20"/>
                      <a:pt x="147" y="22"/>
                      <a:pt x="142" y="22"/>
                    </a:cubicBezTo>
                    <a:cubicBezTo>
                      <a:pt x="145" y="35"/>
                      <a:pt x="149" y="52"/>
                      <a:pt x="152" y="67"/>
                    </a:cubicBezTo>
                    <a:cubicBezTo>
                      <a:pt x="145" y="52"/>
                      <a:pt x="139" y="39"/>
                      <a:pt x="117" y="33"/>
                    </a:cubicBezTo>
                    <a:cubicBezTo>
                      <a:pt x="93" y="26"/>
                      <a:pt x="97" y="22"/>
                      <a:pt x="73" y="11"/>
                    </a:cubicBezTo>
                    <a:cubicBezTo>
                      <a:pt x="50" y="0"/>
                      <a:pt x="18" y="6"/>
                      <a:pt x="11" y="35"/>
                    </a:cubicBezTo>
                    <a:cubicBezTo>
                      <a:pt x="0" y="77"/>
                      <a:pt x="30" y="84"/>
                      <a:pt x="61" y="81"/>
                    </a:cubicBezTo>
                    <a:cubicBezTo>
                      <a:pt x="91" y="78"/>
                      <a:pt x="99" y="68"/>
                      <a:pt x="114" y="68"/>
                    </a:cubicBezTo>
                    <a:cubicBezTo>
                      <a:pt x="132" y="68"/>
                      <a:pt x="137" y="62"/>
                      <a:pt x="149" y="82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" name="Freeform 818"/>
              <p:cNvSpPr>
                <a:spLocks/>
              </p:cNvSpPr>
              <p:nvPr/>
            </p:nvSpPr>
            <p:spPr bwMode="auto">
              <a:xfrm>
                <a:off x="1660" y="1840"/>
                <a:ext cx="195" cy="133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1" y="8"/>
                  </a:cxn>
                  <a:cxn ang="0">
                    <a:pos x="78" y="25"/>
                  </a:cxn>
                  <a:cxn ang="0">
                    <a:pos x="0" y="50"/>
                  </a:cxn>
                </a:cxnLst>
                <a:rect l="0" t="0" r="r" b="b"/>
                <a:pathLst>
                  <a:path w="78" h="50">
                    <a:moveTo>
                      <a:pt x="0" y="50"/>
                    </a:moveTo>
                    <a:cubicBezTo>
                      <a:pt x="0" y="31"/>
                      <a:pt x="7" y="11"/>
                      <a:pt x="31" y="8"/>
                    </a:cubicBezTo>
                    <a:cubicBezTo>
                      <a:pt x="55" y="6"/>
                      <a:pt x="61" y="16"/>
                      <a:pt x="78" y="25"/>
                    </a:cubicBezTo>
                    <a:cubicBezTo>
                      <a:pt x="65" y="19"/>
                      <a:pt x="17" y="0"/>
                      <a:pt x="0" y="50"/>
                    </a:cubicBezTo>
                    <a:close/>
                  </a:path>
                </a:pathLst>
              </a:custGeom>
              <a:solidFill>
                <a:srgbClr val="BFD39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Freeform 819"/>
              <p:cNvSpPr>
                <a:spLocks/>
              </p:cNvSpPr>
              <p:nvPr/>
            </p:nvSpPr>
            <p:spPr bwMode="auto">
              <a:xfrm>
                <a:off x="1667" y="1840"/>
                <a:ext cx="158" cy="83"/>
              </a:xfrm>
              <a:custGeom>
                <a:avLst/>
                <a:gdLst/>
                <a:ahLst/>
                <a:cxnLst>
                  <a:cxn ang="0">
                    <a:pos x="63" y="18"/>
                  </a:cxn>
                  <a:cxn ang="0">
                    <a:pos x="28" y="8"/>
                  </a:cxn>
                  <a:cxn ang="0">
                    <a:pos x="0" y="31"/>
                  </a:cxn>
                  <a:cxn ang="0">
                    <a:pos x="63" y="18"/>
                  </a:cxn>
                </a:cxnLst>
                <a:rect l="0" t="0" r="r" b="b"/>
                <a:pathLst>
                  <a:path w="63" h="31">
                    <a:moveTo>
                      <a:pt x="63" y="18"/>
                    </a:moveTo>
                    <a:cubicBezTo>
                      <a:pt x="53" y="12"/>
                      <a:pt x="45" y="7"/>
                      <a:pt x="28" y="8"/>
                    </a:cubicBezTo>
                    <a:cubicBezTo>
                      <a:pt x="12" y="10"/>
                      <a:pt x="4" y="19"/>
                      <a:pt x="0" y="31"/>
                    </a:cubicBezTo>
                    <a:cubicBezTo>
                      <a:pt x="10" y="16"/>
                      <a:pt x="30" y="0"/>
                      <a:pt x="63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8" name="Freeform 820"/>
              <p:cNvSpPr>
                <a:spLocks/>
              </p:cNvSpPr>
              <p:nvPr/>
            </p:nvSpPr>
            <p:spPr bwMode="auto">
              <a:xfrm>
                <a:off x="1907" y="1979"/>
                <a:ext cx="58" cy="29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0" y="11"/>
                  </a:cxn>
                </a:cxnLst>
                <a:rect l="0" t="0" r="r" b="b"/>
                <a:pathLst>
                  <a:path w="23" h="11">
                    <a:moveTo>
                      <a:pt x="23" y="0"/>
                    </a:moveTo>
                    <a:cubicBezTo>
                      <a:pt x="19" y="8"/>
                      <a:pt x="15" y="9"/>
                      <a:pt x="0" y="11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9" name="Freeform 821"/>
              <p:cNvSpPr>
                <a:spLocks/>
              </p:cNvSpPr>
              <p:nvPr/>
            </p:nvSpPr>
            <p:spPr bwMode="auto">
              <a:xfrm>
                <a:off x="1702" y="1947"/>
                <a:ext cx="255" cy="93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54" y="25"/>
                  </a:cxn>
                  <a:cxn ang="0">
                    <a:pos x="95" y="15"/>
                  </a:cxn>
                  <a:cxn ang="0">
                    <a:pos x="98" y="0"/>
                  </a:cxn>
                  <a:cxn ang="0">
                    <a:pos x="79" y="11"/>
                  </a:cxn>
                  <a:cxn ang="0">
                    <a:pos x="46" y="18"/>
                  </a:cxn>
                  <a:cxn ang="0">
                    <a:pos x="0" y="28"/>
                  </a:cxn>
                </a:cxnLst>
                <a:rect l="0" t="0" r="r" b="b"/>
                <a:pathLst>
                  <a:path w="102" h="35">
                    <a:moveTo>
                      <a:pt x="0" y="28"/>
                    </a:moveTo>
                    <a:cubicBezTo>
                      <a:pt x="14" y="31"/>
                      <a:pt x="31" y="35"/>
                      <a:pt x="54" y="25"/>
                    </a:cubicBezTo>
                    <a:cubicBezTo>
                      <a:pt x="79" y="14"/>
                      <a:pt x="89" y="19"/>
                      <a:pt x="95" y="15"/>
                    </a:cubicBezTo>
                    <a:cubicBezTo>
                      <a:pt x="102" y="11"/>
                      <a:pt x="101" y="3"/>
                      <a:pt x="98" y="0"/>
                    </a:cubicBezTo>
                    <a:cubicBezTo>
                      <a:pt x="101" y="3"/>
                      <a:pt x="93" y="9"/>
                      <a:pt x="79" y="11"/>
                    </a:cubicBezTo>
                    <a:cubicBezTo>
                      <a:pt x="65" y="13"/>
                      <a:pt x="56" y="13"/>
                      <a:pt x="46" y="18"/>
                    </a:cubicBezTo>
                    <a:cubicBezTo>
                      <a:pt x="35" y="22"/>
                      <a:pt x="14" y="31"/>
                      <a:pt x="0" y="28"/>
                    </a:cubicBezTo>
                    <a:close/>
                  </a:path>
                </a:pathLst>
              </a:custGeom>
              <a:solidFill>
                <a:srgbClr val="29932B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0" name="Freeform 822"/>
              <p:cNvSpPr>
                <a:spLocks/>
              </p:cNvSpPr>
              <p:nvPr/>
            </p:nvSpPr>
            <p:spPr bwMode="auto">
              <a:xfrm>
                <a:off x="2012" y="2061"/>
                <a:ext cx="30" cy="206"/>
              </a:xfrm>
              <a:custGeom>
                <a:avLst/>
                <a:gdLst/>
                <a:ahLst/>
                <a:cxnLst>
                  <a:cxn ang="0">
                    <a:pos x="10" y="77"/>
                  </a:cxn>
                  <a:cxn ang="0">
                    <a:pos x="10" y="77"/>
                  </a:cxn>
                  <a:cxn ang="0">
                    <a:pos x="10" y="31"/>
                  </a:cxn>
                  <a:cxn ang="0">
                    <a:pos x="0" y="0"/>
                  </a:cxn>
                  <a:cxn ang="0">
                    <a:pos x="8" y="31"/>
                  </a:cxn>
                  <a:cxn ang="0">
                    <a:pos x="10" y="77"/>
                  </a:cxn>
                </a:cxnLst>
                <a:rect l="0" t="0" r="r" b="b"/>
                <a:pathLst>
                  <a:path w="12" h="77">
                    <a:moveTo>
                      <a:pt x="10" y="77"/>
                    </a:moveTo>
                    <a:cubicBezTo>
                      <a:pt x="10" y="77"/>
                      <a:pt x="10" y="77"/>
                      <a:pt x="10" y="77"/>
                    </a:cubicBezTo>
                    <a:cubicBezTo>
                      <a:pt x="12" y="62"/>
                      <a:pt x="12" y="45"/>
                      <a:pt x="10" y="31"/>
                    </a:cubicBezTo>
                    <a:cubicBezTo>
                      <a:pt x="9" y="18"/>
                      <a:pt x="5" y="8"/>
                      <a:pt x="0" y="0"/>
                    </a:cubicBezTo>
                    <a:cubicBezTo>
                      <a:pt x="3" y="5"/>
                      <a:pt x="6" y="17"/>
                      <a:pt x="8" y="31"/>
                    </a:cubicBezTo>
                    <a:cubicBezTo>
                      <a:pt x="10" y="47"/>
                      <a:pt x="11" y="66"/>
                      <a:pt x="10" y="7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1" name="Freeform 823"/>
              <p:cNvSpPr>
                <a:spLocks/>
              </p:cNvSpPr>
              <p:nvPr/>
            </p:nvSpPr>
            <p:spPr bwMode="auto">
              <a:xfrm>
                <a:off x="1947" y="1976"/>
                <a:ext cx="20" cy="19"/>
              </a:xfrm>
              <a:custGeom>
                <a:avLst/>
                <a:gdLst/>
                <a:ahLst/>
                <a:cxnLst>
                  <a:cxn ang="0">
                    <a:pos x="8" y="3"/>
                  </a:cxn>
                  <a:cxn ang="0">
                    <a:pos x="4" y="1"/>
                  </a:cxn>
                  <a:cxn ang="0">
                    <a:pos x="7" y="7"/>
                  </a:cxn>
                </a:cxnLst>
                <a:rect l="0" t="0" r="r" b="b"/>
                <a:pathLst>
                  <a:path w="8" h="7">
                    <a:moveTo>
                      <a:pt x="8" y="3"/>
                    </a:moveTo>
                    <a:cubicBezTo>
                      <a:pt x="8" y="2"/>
                      <a:pt x="5" y="0"/>
                      <a:pt x="4" y="1"/>
                    </a:cubicBezTo>
                    <a:cubicBezTo>
                      <a:pt x="0" y="3"/>
                      <a:pt x="5" y="7"/>
                      <a:pt x="7" y="7"/>
                    </a:cubicBezTo>
                  </a:path>
                </a:pathLst>
              </a:custGeom>
              <a:noFill/>
              <a:ln w="7938" cap="rnd">
                <a:solidFill>
                  <a:srgbClr val="74AA2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" name="Freeform 824"/>
              <p:cNvSpPr>
                <a:spLocks/>
              </p:cNvSpPr>
              <p:nvPr/>
            </p:nvSpPr>
            <p:spPr bwMode="auto">
              <a:xfrm>
                <a:off x="2545" y="1555"/>
                <a:ext cx="335" cy="186"/>
              </a:xfrm>
              <a:custGeom>
                <a:avLst/>
                <a:gdLst/>
                <a:ahLst/>
                <a:cxnLst>
                  <a:cxn ang="0">
                    <a:pos x="0" y="70"/>
                  </a:cxn>
                  <a:cxn ang="0">
                    <a:pos x="134" y="18"/>
                  </a:cxn>
                  <a:cxn ang="0">
                    <a:pos x="110" y="9"/>
                  </a:cxn>
                  <a:cxn ang="0">
                    <a:pos x="22" y="36"/>
                  </a:cxn>
                  <a:cxn ang="0">
                    <a:pos x="0" y="70"/>
                  </a:cxn>
                </a:cxnLst>
                <a:rect l="0" t="0" r="r" b="b"/>
                <a:pathLst>
                  <a:path w="134" h="70">
                    <a:moveTo>
                      <a:pt x="0" y="70"/>
                    </a:moveTo>
                    <a:cubicBezTo>
                      <a:pt x="134" y="18"/>
                      <a:pt x="134" y="18"/>
                      <a:pt x="134" y="18"/>
                    </a:cubicBezTo>
                    <a:cubicBezTo>
                      <a:pt x="126" y="14"/>
                      <a:pt x="118" y="11"/>
                      <a:pt x="110" y="9"/>
                    </a:cubicBezTo>
                    <a:cubicBezTo>
                      <a:pt x="74" y="0"/>
                      <a:pt x="43" y="15"/>
                      <a:pt x="22" y="36"/>
                    </a:cubicBezTo>
                    <a:cubicBezTo>
                      <a:pt x="12" y="47"/>
                      <a:pt x="5" y="61"/>
                      <a:pt x="0" y="70"/>
                    </a:cubicBezTo>
                    <a:close/>
                  </a:path>
                </a:pathLst>
              </a:cu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3" name="Freeform 825"/>
              <p:cNvSpPr>
                <a:spLocks/>
              </p:cNvSpPr>
              <p:nvPr/>
            </p:nvSpPr>
            <p:spPr bwMode="auto">
              <a:xfrm>
                <a:off x="2570" y="1557"/>
                <a:ext cx="250" cy="174"/>
              </a:xfrm>
              <a:custGeom>
                <a:avLst/>
                <a:gdLst/>
                <a:ahLst/>
                <a:cxnLst>
                  <a:cxn ang="0">
                    <a:pos x="100" y="15"/>
                  </a:cxn>
                  <a:cxn ang="0">
                    <a:pos x="0" y="65"/>
                  </a:cxn>
                  <a:cxn ang="0">
                    <a:pos x="100" y="15"/>
                  </a:cxn>
                </a:cxnLst>
                <a:rect l="0" t="0" r="r" b="b"/>
                <a:pathLst>
                  <a:path w="100" h="65">
                    <a:moveTo>
                      <a:pt x="100" y="15"/>
                    </a:moveTo>
                    <a:cubicBezTo>
                      <a:pt x="52" y="0"/>
                      <a:pt x="9" y="40"/>
                      <a:pt x="0" y="65"/>
                    </a:cubicBezTo>
                    <a:cubicBezTo>
                      <a:pt x="14" y="46"/>
                      <a:pt x="51" y="9"/>
                      <a:pt x="10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4" name="Freeform 826"/>
              <p:cNvSpPr>
                <a:spLocks/>
              </p:cNvSpPr>
              <p:nvPr/>
            </p:nvSpPr>
            <p:spPr bwMode="auto">
              <a:xfrm>
                <a:off x="2545" y="1555"/>
                <a:ext cx="335" cy="186"/>
              </a:xfrm>
              <a:custGeom>
                <a:avLst/>
                <a:gdLst/>
                <a:ahLst/>
                <a:cxnLst>
                  <a:cxn ang="0">
                    <a:pos x="134" y="18"/>
                  </a:cxn>
                  <a:cxn ang="0">
                    <a:pos x="110" y="9"/>
                  </a:cxn>
                  <a:cxn ang="0">
                    <a:pos x="22" y="36"/>
                  </a:cxn>
                  <a:cxn ang="0">
                    <a:pos x="0" y="70"/>
                  </a:cxn>
                </a:cxnLst>
                <a:rect l="0" t="0" r="r" b="b"/>
                <a:pathLst>
                  <a:path w="134" h="70">
                    <a:moveTo>
                      <a:pt x="134" y="18"/>
                    </a:moveTo>
                    <a:cubicBezTo>
                      <a:pt x="126" y="14"/>
                      <a:pt x="118" y="11"/>
                      <a:pt x="110" y="9"/>
                    </a:cubicBezTo>
                    <a:cubicBezTo>
                      <a:pt x="74" y="0"/>
                      <a:pt x="43" y="15"/>
                      <a:pt x="22" y="36"/>
                    </a:cubicBezTo>
                    <a:cubicBezTo>
                      <a:pt x="12" y="47"/>
                      <a:pt x="5" y="61"/>
                      <a:pt x="0" y="70"/>
                    </a:cubicBezTo>
                  </a:path>
                </a:pathLst>
              </a:custGeom>
              <a:noFill/>
              <a:ln w="1270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65" name="Group 721"/>
            <p:cNvGrpSpPr>
              <a:grpSpLocks/>
            </p:cNvGrpSpPr>
            <p:nvPr/>
          </p:nvGrpSpPr>
          <p:grpSpPr bwMode="auto">
            <a:xfrm>
              <a:off x="2285985" y="2857496"/>
              <a:ext cx="3714776" cy="3214710"/>
              <a:chOff x="2428" y="1715"/>
              <a:chExt cx="902" cy="885"/>
            </a:xfrm>
          </p:grpSpPr>
          <p:sp>
            <p:nvSpPr>
              <p:cNvPr id="66" name="Freeform 722"/>
              <p:cNvSpPr>
                <a:spLocks/>
              </p:cNvSpPr>
              <p:nvPr/>
            </p:nvSpPr>
            <p:spPr bwMode="auto">
              <a:xfrm>
                <a:off x="2665" y="1720"/>
                <a:ext cx="95" cy="176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16" y="62"/>
                  </a:cxn>
                  <a:cxn ang="0">
                    <a:pos x="27" y="4"/>
                  </a:cxn>
                </a:cxnLst>
                <a:rect l="0" t="0" r="r" b="b"/>
                <a:pathLst>
                  <a:path w="38" h="66">
                    <a:moveTo>
                      <a:pt x="27" y="4"/>
                    </a:moveTo>
                    <a:cubicBezTo>
                      <a:pt x="15" y="0"/>
                      <a:pt x="0" y="58"/>
                      <a:pt x="16" y="62"/>
                    </a:cubicBezTo>
                    <a:cubicBezTo>
                      <a:pt x="33" y="66"/>
                      <a:pt x="38" y="7"/>
                      <a:pt x="27" y="4"/>
                    </a:cubicBezTo>
                    <a:close/>
                  </a:path>
                </a:pathLst>
              </a:custGeom>
              <a:solidFill>
                <a:srgbClr val="F7ECE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7" name="Freeform 723"/>
              <p:cNvSpPr>
                <a:spLocks/>
              </p:cNvSpPr>
              <p:nvPr/>
            </p:nvSpPr>
            <p:spPr bwMode="auto">
              <a:xfrm>
                <a:off x="2703" y="1752"/>
                <a:ext cx="35" cy="125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1"/>
                  </a:cxn>
                  <a:cxn ang="0">
                    <a:pos x="2" y="23"/>
                  </a:cxn>
                  <a:cxn ang="0">
                    <a:pos x="1" y="35"/>
                  </a:cxn>
                  <a:cxn ang="0">
                    <a:pos x="3" y="44"/>
                  </a:cxn>
                  <a:cxn ang="0">
                    <a:pos x="8" y="35"/>
                  </a:cxn>
                  <a:cxn ang="0">
                    <a:pos x="11" y="25"/>
                  </a:cxn>
                  <a:cxn ang="0">
                    <a:pos x="12" y="12"/>
                  </a:cxn>
                  <a:cxn ang="0">
                    <a:pos x="11" y="0"/>
                  </a:cxn>
                </a:cxnLst>
                <a:rect l="0" t="0" r="r" b="b"/>
                <a:pathLst>
                  <a:path w="14" h="47">
                    <a:moveTo>
                      <a:pt x="10" y="0"/>
                    </a:moveTo>
                    <a:cubicBezTo>
                      <a:pt x="6" y="1"/>
                      <a:pt x="6" y="7"/>
                      <a:pt x="5" y="11"/>
                    </a:cubicBezTo>
                    <a:cubicBezTo>
                      <a:pt x="3" y="15"/>
                      <a:pt x="3" y="19"/>
                      <a:pt x="2" y="23"/>
                    </a:cubicBezTo>
                    <a:cubicBezTo>
                      <a:pt x="1" y="28"/>
                      <a:pt x="1" y="30"/>
                      <a:pt x="1" y="35"/>
                    </a:cubicBezTo>
                    <a:cubicBezTo>
                      <a:pt x="1" y="40"/>
                      <a:pt x="0" y="41"/>
                      <a:pt x="3" y="44"/>
                    </a:cubicBezTo>
                    <a:cubicBezTo>
                      <a:pt x="5" y="47"/>
                      <a:pt x="7" y="40"/>
                      <a:pt x="8" y="35"/>
                    </a:cubicBezTo>
                    <a:cubicBezTo>
                      <a:pt x="8" y="31"/>
                      <a:pt x="10" y="29"/>
                      <a:pt x="11" y="25"/>
                    </a:cubicBezTo>
                    <a:cubicBezTo>
                      <a:pt x="13" y="21"/>
                      <a:pt x="12" y="16"/>
                      <a:pt x="12" y="12"/>
                    </a:cubicBezTo>
                    <a:cubicBezTo>
                      <a:pt x="12" y="8"/>
                      <a:pt x="14" y="3"/>
                      <a:pt x="11" y="0"/>
                    </a:cubicBezTo>
                  </a:path>
                </a:pathLst>
              </a:custGeom>
              <a:solidFill>
                <a:srgbClr val="BB5A7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8" name="Freeform 724"/>
              <p:cNvSpPr>
                <a:spLocks/>
              </p:cNvSpPr>
              <p:nvPr/>
            </p:nvSpPr>
            <p:spPr bwMode="auto">
              <a:xfrm>
                <a:off x="2428" y="1715"/>
                <a:ext cx="902" cy="885"/>
              </a:xfrm>
              <a:custGeom>
                <a:avLst/>
                <a:gdLst/>
                <a:ahLst/>
                <a:cxnLst>
                  <a:cxn ang="0">
                    <a:pos x="345" y="327"/>
                  </a:cxn>
                  <a:cxn ang="0">
                    <a:pos x="345" y="327"/>
                  </a:cxn>
                  <a:cxn ang="0">
                    <a:pos x="361" y="248"/>
                  </a:cxn>
                  <a:cxn ang="0">
                    <a:pos x="307" y="179"/>
                  </a:cxn>
                  <a:cxn ang="0">
                    <a:pos x="165" y="210"/>
                  </a:cxn>
                  <a:cxn ang="0">
                    <a:pos x="77" y="184"/>
                  </a:cxn>
                  <a:cxn ang="0">
                    <a:pos x="94" y="64"/>
                  </a:cxn>
                  <a:cxn ang="0">
                    <a:pos x="111" y="64"/>
                  </a:cxn>
                  <a:cxn ang="0">
                    <a:pos x="120" y="5"/>
                  </a:cxn>
                  <a:cxn ang="0">
                    <a:pos x="39" y="25"/>
                  </a:cxn>
                  <a:cxn ang="0">
                    <a:pos x="4" y="138"/>
                  </a:cxn>
                  <a:cxn ang="0">
                    <a:pos x="112" y="271"/>
                  </a:cxn>
                  <a:cxn ang="0">
                    <a:pos x="248" y="239"/>
                  </a:cxn>
                  <a:cxn ang="0">
                    <a:pos x="295" y="268"/>
                  </a:cxn>
                  <a:cxn ang="0">
                    <a:pos x="289" y="314"/>
                  </a:cxn>
                  <a:cxn ang="0">
                    <a:pos x="289" y="314"/>
                  </a:cxn>
                  <a:cxn ang="0">
                    <a:pos x="315" y="329"/>
                  </a:cxn>
                  <a:cxn ang="0">
                    <a:pos x="345" y="327"/>
                  </a:cxn>
                </a:cxnLst>
                <a:rect l="0" t="0" r="r" b="b"/>
                <a:pathLst>
                  <a:path w="361" h="332">
                    <a:moveTo>
                      <a:pt x="345" y="327"/>
                    </a:moveTo>
                    <a:cubicBezTo>
                      <a:pt x="345" y="327"/>
                      <a:pt x="345" y="327"/>
                      <a:pt x="345" y="327"/>
                    </a:cubicBezTo>
                    <a:cubicBezTo>
                      <a:pt x="359" y="299"/>
                      <a:pt x="361" y="268"/>
                      <a:pt x="361" y="248"/>
                    </a:cubicBezTo>
                    <a:cubicBezTo>
                      <a:pt x="360" y="222"/>
                      <a:pt x="349" y="191"/>
                      <a:pt x="307" y="179"/>
                    </a:cubicBezTo>
                    <a:cubicBezTo>
                      <a:pt x="264" y="167"/>
                      <a:pt x="209" y="197"/>
                      <a:pt x="165" y="210"/>
                    </a:cubicBezTo>
                    <a:cubicBezTo>
                      <a:pt x="124" y="222"/>
                      <a:pt x="101" y="228"/>
                      <a:pt x="77" y="184"/>
                    </a:cubicBezTo>
                    <a:cubicBezTo>
                      <a:pt x="48" y="123"/>
                      <a:pt x="65" y="68"/>
                      <a:pt x="94" y="64"/>
                    </a:cubicBezTo>
                    <a:cubicBezTo>
                      <a:pt x="100" y="63"/>
                      <a:pt x="106" y="63"/>
                      <a:pt x="111" y="64"/>
                    </a:cubicBezTo>
                    <a:cubicBezTo>
                      <a:pt x="96" y="59"/>
                      <a:pt x="109" y="8"/>
                      <a:pt x="120" y="5"/>
                    </a:cubicBezTo>
                    <a:cubicBezTo>
                      <a:pt x="99" y="0"/>
                      <a:pt x="69" y="0"/>
                      <a:pt x="39" y="25"/>
                    </a:cubicBezTo>
                    <a:cubicBezTo>
                      <a:pt x="10" y="49"/>
                      <a:pt x="0" y="93"/>
                      <a:pt x="4" y="138"/>
                    </a:cubicBezTo>
                    <a:cubicBezTo>
                      <a:pt x="7" y="169"/>
                      <a:pt x="36" y="269"/>
                      <a:pt x="112" y="271"/>
                    </a:cubicBezTo>
                    <a:cubicBezTo>
                      <a:pt x="155" y="274"/>
                      <a:pt x="202" y="258"/>
                      <a:pt x="248" y="239"/>
                    </a:cubicBezTo>
                    <a:cubicBezTo>
                      <a:pt x="276" y="227"/>
                      <a:pt x="298" y="229"/>
                      <a:pt x="295" y="268"/>
                    </a:cubicBezTo>
                    <a:cubicBezTo>
                      <a:pt x="294" y="286"/>
                      <a:pt x="292" y="301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ubicBezTo>
                      <a:pt x="289" y="321"/>
                      <a:pt x="301" y="327"/>
                      <a:pt x="315" y="329"/>
                    </a:cubicBezTo>
                    <a:cubicBezTo>
                      <a:pt x="329" y="332"/>
                      <a:pt x="341" y="332"/>
                      <a:pt x="345" y="327"/>
                    </a:cubicBezTo>
                    <a:close/>
                  </a:path>
                </a:pathLst>
              </a:custGeom>
              <a:solidFill>
                <a:srgbClr val="E6C1C7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9" name="Freeform 725"/>
              <p:cNvSpPr>
                <a:spLocks/>
              </p:cNvSpPr>
              <p:nvPr/>
            </p:nvSpPr>
            <p:spPr bwMode="auto">
              <a:xfrm>
                <a:off x="2438" y="1771"/>
                <a:ext cx="140" cy="309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7" y="116"/>
                  </a:cxn>
                  <a:cxn ang="0">
                    <a:pos x="56" y="0"/>
                  </a:cxn>
                </a:cxnLst>
                <a:rect l="0" t="0" r="r" b="b"/>
                <a:pathLst>
                  <a:path w="56" h="116">
                    <a:moveTo>
                      <a:pt x="56" y="0"/>
                    </a:moveTo>
                    <a:cubicBezTo>
                      <a:pt x="40" y="7"/>
                      <a:pt x="0" y="31"/>
                      <a:pt x="7" y="116"/>
                    </a:cubicBezTo>
                    <a:cubicBezTo>
                      <a:pt x="7" y="91"/>
                      <a:pt x="16" y="25"/>
                      <a:pt x="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0" name="Freeform 726"/>
              <p:cNvSpPr>
                <a:spLocks/>
              </p:cNvSpPr>
              <p:nvPr/>
            </p:nvSpPr>
            <p:spPr bwMode="auto">
              <a:xfrm>
                <a:off x="2708" y="2293"/>
                <a:ext cx="440" cy="134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103" y="28"/>
                  </a:cxn>
                  <a:cxn ang="0">
                    <a:pos x="176" y="15"/>
                  </a:cxn>
                  <a:cxn ang="0">
                    <a:pos x="122" y="12"/>
                  </a:cxn>
                  <a:cxn ang="0">
                    <a:pos x="0" y="47"/>
                  </a:cxn>
                </a:cxnLst>
                <a:rect l="0" t="0" r="r" b="b"/>
                <a:pathLst>
                  <a:path w="176" h="50">
                    <a:moveTo>
                      <a:pt x="0" y="47"/>
                    </a:moveTo>
                    <a:cubicBezTo>
                      <a:pt x="25" y="50"/>
                      <a:pt x="54" y="47"/>
                      <a:pt x="103" y="28"/>
                    </a:cubicBezTo>
                    <a:cubicBezTo>
                      <a:pt x="152" y="10"/>
                      <a:pt x="170" y="8"/>
                      <a:pt x="176" y="15"/>
                    </a:cubicBezTo>
                    <a:cubicBezTo>
                      <a:pt x="163" y="0"/>
                      <a:pt x="154" y="2"/>
                      <a:pt x="122" y="12"/>
                    </a:cubicBezTo>
                    <a:cubicBezTo>
                      <a:pt x="90" y="22"/>
                      <a:pt x="61" y="44"/>
                      <a:pt x="0" y="47"/>
                    </a:cubicBezTo>
                    <a:close/>
                  </a:path>
                </a:pathLst>
              </a:custGeom>
              <a:solidFill>
                <a:srgbClr val="DDA6B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1" name="Freeform 727"/>
              <p:cNvSpPr>
                <a:spLocks/>
              </p:cNvSpPr>
              <p:nvPr/>
            </p:nvSpPr>
            <p:spPr bwMode="auto">
              <a:xfrm>
                <a:off x="2725" y="2168"/>
                <a:ext cx="518" cy="165"/>
              </a:xfrm>
              <a:custGeom>
                <a:avLst/>
                <a:gdLst/>
                <a:ahLst/>
                <a:cxnLst>
                  <a:cxn ang="0">
                    <a:pos x="0" y="54"/>
                  </a:cxn>
                  <a:cxn ang="0">
                    <a:pos x="100" y="28"/>
                  </a:cxn>
                  <a:cxn ang="0">
                    <a:pos x="207" y="23"/>
                  </a:cxn>
                  <a:cxn ang="0">
                    <a:pos x="97" y="38"/>
                  </a:cxn>
                  <a:cxn ang="0">
                    <a:pos x="0" y="54"/>
                  </a:cxn>
                </a:cxnLst>
                <a:rect l="0" t="0" r="r" b="b"/>
                <a:pathLst>
                  <a:path w="207" h="62">
                    <a:moveTo>
                      <a:pt x="0" y="54"/>
                    </a:moveTo>
                    <a:cubicBezTo>
                      <a:pt x="18" y="62"/>
                      <a:pt x="67" y="40"/>
                      <a:pt x="100" y="28"/>
                    </a:cubicBezTo>
                    <a:cubicBezTo>
                      <a:pt x="134" y="16"/>
                      <a:pt x="171" y="0"/>
                      <a:pt x="207" y="23"/>
                    </a:cubicBezTo>
                    <a:cubicBezTo>
                      <a:pt x="184" y="11"/>
                      <a:pt x="159" y="16"/>
                      <a:pt x="97" y="38"/>
                    </a:cubicBezTo>
                    <a:cubicBezTo>
                      <a:pt x="35" y="60"/>
                      <a:pt x="8" y="58"/>
                      <a:pt x="0" y="54"/>
                    </a:cubicBezTo>
                    <a:close/>
                  </a:path>
                </a:pathLst>
              </a:custGeom>
              <a:solidFill>
                <a:srgbClr val="FCF8F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" name="Freeform 728"/>
              <p:cNvSpPr>
                <a:spLocks/>
              </p:cNvSpPr>
              <p:nvPr/>
            </p:nvSpPr>
            <p:spPr bwMode="auto">
              <a:xfrm>
                <a:off x="3110" y="2304"/>
                <a:ext cx="55" cy="9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" y="34"/>
                  </a:cxn>
                </a:cxnLst>
                <a:rect l="0" t="0" r="r" b="b"/>
                <a:pathLst>
                  <a:path w="22" h="34">
                    <a:moveTo>
                      <a:pt x="0" y="0"/>
                    </a:moveTo>
                    <a:cubicBezTo>
                      <a:pt x="15" y="0"/>
                      <a:pt x="22" y="21"/>
                      <a:pt x="22" y="34"/>
                    </a:cubicBezTo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3" name="Freeform 729"/>
              <p:cNvSpPr>
                <a:spLocks/>
              </p:cNvSpPr>
              <p:nvPr/>
            </p:nvSpPr>
            <p:spPr bwMode="auto">
              <a:xfrm>
                <a:off x="3118" y="2299"/>
                <a:ext cx="5" cy="8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E6C1C7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4" name="Freeform 730"/>
              <p:cNvSpPr>
                <a:spLocks/>
              </p:cNvSpPr>
              <p:nvPr/>
            </p:nvSpPr>
            <p:spPr bwMode="auto">
              <a:xfrm>
                <a:off x="2665" y="1720"/>
                <a:ext cx="95" cy="176"/>
              </a:xfrm>
              <a:custGeom>
                <a:avLst/>
                <a:gdLst/>
                <a:ahLst/>
                <a:cxnLst>
                  <a:cxn ang="0">
                    <a:pos x="27" y="4"/>
                  </a:cxn>
                  <a:cxn ang="0">
                    <a:pos x="16" y="62"/>
                  </a:cxn>
                  <a:cxn ang="0">
                    <a:pos x="27" y="4"/>
                  </a:cxn>
                </a:cxnLst>
                <a:rect l="0" t="0" r="r" b="b"/>
                <a:pathLst>
                  <a:path w="38" h="66">
                    <a:moveTo>
                      <a:pt x="27" y="4"/>
                    </a:moveTo>
                    <a:cubicBezTo>
                      <a:pt x="15" y="0"/>
                      <a:pt x="0" y="58"/>
                      <a:pt x="16" y="62"/>
                    </a:cubicBezTo>
                    <a:cubicBezTo>
                      <a:pt x="33" y="66"/>
                      <a:pt x="38" y="7"/>
                      <a:pt x="27" y="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5" name="Freeform 731"/>
              <p:cNvSpPr>
                <a:spLocks/>
              </p:cNvSpPr>
              <p:nvPr/>
            </p:nvSpPr>
            <p:spPr bwMode="auto">
              <a:xfrm>
                <a:off x="2703" y="1752"/>
                <a:ext cx="35" cy="125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1"/>
                  </a:cxn>
                  <a:cxn ang="0">
                    <a:pos x="2" y="23"/>
                  </a:cxn>
                  <a:cxn ang="0">
                    <a:pos x="1" y="35"/>
                  </a:cxn>
                  <a:cxn ang="0">
                    <a:pos x="3" y="44"/>
                  </a:cxn>
                  <a:cxn ang="0">
                    <a:pos x="8" y="35"/>
                  </a:cxn>
                  <a:cxn ang="0">
                    <a:pos x="11" y="25"/>
                  </a:cxn>
                  <a:cxn ang="0">
                    <a:pos x="12" y="12"/>
                  </a:cxn>
                  <a:cxn ang="0">
                    <a:pos x="11" y="0"/>
                  </a:cxn>
                </a:cxnLst>
                <a:rect l="0" t="0" r="r" b="b"/>
                <a:pathLst>
                  <a:path w="14" h="47">
                    <a:moveTo>
                      <a:pt x="10" y="0"/>
                    </a:moveTo>
                    <a:cubicBezTo>
                      <a:pt x="6" y="1"/>
                      <a:pt x="6" y="7"/>
                      <a:pt x="5" y="11"/>
                    </a:cubicBezTo>
                    <a:cubicBezTo>
                      <a:pt x="3" y="15"/>
                      <a:pt x="3" y="19"/>
                      <a:pt x="2" y="23"/>
                    </a:cubicBezTo>
                    <a:cubicBezTo>
                      <a:pt x="1" y="28"/>
                      <a:pt x="1" y="30"/>
                      <a:pt x="1" y="35"/>
                    </a:cubicBezTo>
                    <a:cubicBezTo>
                      <a:pt x="1" y="40"/>
                      <a:pt x="0" y="41"/>
                      <a:pt x="3" y="44"/>
                    </a:cubicBezTo>
                    <a:cubicBezTo>
                      <a:pt x="5" y="47"/>
                      <a:pt x="7" y="40"/>
                      <a:pt x="8" y="35"/>
                    </a:cubicBezTo>
                    <a:cubicBezTo>
                      <a:pt x="8" y="31"/>
                      <a:pt x="10" y="29"/>
                      <a:pt x="11" y="25"/>
                    </a:cubicBezTo>
                    <a:cubicBezTo>
                      <a:pt x="13" y="21"/>
                      <a:pt x="12" y="16"/>
                      <a:pt x="12" y="12"/>
                    </a:cubicBezTo>
                    <a:cubicBezTo>
                      <a:pt x="12" y="8"/>
                      <a:pt x="14" y="3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6" name="Freeform 732"/>
              <p:cNvSpPr>
                <a:spLocks/>
              </p:cNvSpPr>
              <p:nvPr/>
            </p:nvSpPr>
            <p:spPr bwMode="auto">
              <a:xfrm>
                <a:off x="2428" y="1715"/>
                <a:ext cx="902" cy="885"/>
              </a:xfrm>
              <a:custGeom>
                <a:avLst/>
                <a:gdLst/>
                <a:ahLst/>
                <a:cxnLst>
                  <a:cxn ang="0">
                    <a:pos x="345" y="327"/>
                  </a:cxn>
                  <a:cxn ang="0">
                    <a:pos x="345" y="327"/>
                  </a:cxn>
                  <a:cxn ang="0">
                    <a:pos x="361" y="248"/>
                  </a:cxn>
                  <a:cxn ang="0">
                    <a:pos x="307" y="179"/>
                  </a:cxn>
                  <a:cxn ang="0">
                    <a:pos x="165" y="210"/>
                  </a:cxn>
                  <a:cxn ang="0">
                    <a:pos x="77" y="184"/>
                  </a:cxn>
                  <a:cxn ang="0">
                    <a:pos x="94" y="64"/>
                  </a:cxn>
                  <a:cxn ang="0">
                    <a:pos x="111" y="64"/>
                  </a:cxn>
                  <a:cxn ang="0">
                    <a:pos x="120" y="5"/>
                  </a:cxn>
                  <a:cxn ang="0">
                    <a:pos x="39" y="25"/>
                  </a:cxn>
                  <a:cxn ang="0">
                    <a:pos x="4" y="138"/>
                  </a:cxn>
                  <a:cxn ang="0">
                    <a:pos x="112" y="271"/>
                  </a:cxn>
                  <a:cxn ang="0">
                    <a:pos x="248" y="239"/>
                  </a:cxn>
                  <a:cxn ang="0">
                    <a:pos x="295" y="268"/>
                  </a:cxn>
                  <a:cxn ang="0">
                    <a:pos x="289" y="314"/>
                  </a:cxn>
                  <a:cxn ang="0">
                    <a:pos x="289" y="314"/>
                  </a:cxn>
                  <a:cxn ang="0">
                    <a:pos x="315" y="329"/>
                  </a:cxn>
                  <a:cxn ang="0">
                    <a:pos x="345" y="327"/>
                  </a:cxn>
                </a:cxnLst>
                <a:rect l="0" t="0" r="r" b="b"/>
                <a:pathLst>
                  <a:path w="361" h="332">
                    <a:moveTo>
                      <a:pt x="345" y="327"/>
                    </a:moveTo>
                    <a:cubicBezTo>
                      <a:pt x="345" y="327"/>
                      <a:pt x="345" y="327"/>
                      <a:pt x="345" y="327"/>
                    </a:cubicBezTo>
                    <a:cubicBezTo>
                      <a:pt x="359" y="299"/>
                      <a:pt x="361" y="268"/>
                      <a:pt x="361" y="248"/>
                    </a:cubicBezTo>
                    <a:cubicBezTo>
                      <a:pt x="360" y="222"/>
                      <a:pt x="349" y="191"/>
                      <a:pt x="307" y="179"/>
                    </a:cubicBezTo>
                    <a:cubicBezTo>
                      <a:pt x="264" y="167"/>
                      <a:pt x="209" y="197"/>
                      <a:pt x="165" y="210"/>
                    </a:cubicBezTo>
                    <a:cubicBezTo>
                      <a:pt x="124" y="222"/>
                      <a:pt x="101" y="228"/>
                      <a:pt x="77" y="184"/>
                    </a:cubicBezTo>
                    <a:cubicBezTo>
                      <a:pt x="48" y="123"/>
                      <a:pt x="65" y="68"/>
                      <a:pt x="94" y="64"/>
                    </a:cubicBezTo>
                    <a:cubicBezTo>
                      <a:pt x="100" y="63"/>
                      <a:pt x="106" y="63"/>
                      <a:pt x="111" y="64"/>
                    </a:cubicBezTo>
                    <a:cubicBezTo>
                      <a:pt x="96" y="59"/>
                      <a:pt x="109" y="8"/>
                      <a:pt x="120" y="5"/>
                    </a:cubicBezTo>
                    <a:cubicBezTo>
                      <a:pt x="99" y="0"/>
                      <a:pt x="69" y="0"/>
                      <a:pt x="39" y="25"/>
                    </a:cubicBezTo>
                    <a:cubicBezTo>
                      <a:pt x="10" y="49"/>
                      <a:pt x="0" y="93"/>
                      <a:pt x="4" y="138"/>
                    </a:cubicBezTo>
                    <a:cubicBezTo>
                      <a:pt x="7" y="169"/>
                      <a:pt x="36" y="269"/>
                      <a:pt x="112" y="271"/>
                    </a:cubicBezTo>
                    <a:cubicBezTo>
                      <a:pt x="155" y="274"/>
                      <a:pt x="202" y="258"/>
                      <a:pt x="248" y="239"/>
                    </a:cubicBezTo>
                    <a:cubicBezTo>
                      <a:pt x="276" y="227"/>
                      <a:pt x="298" y="229"/>
                      <a:pt x="295" y="268"/>
                    </a:cubicBezTo>
                    <a:cubicBezTo>
                      <a:pt x="294" y="286"/>
                      <a:pt x="292" y="301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ubicBezTo>
                      <a:pt x="289" y="321"/>
                      <a:pt x="301" y="327"/>
                      <a:pt x="315" y="329"/>
                    </a:cubicBezTo>
                    <a:cubicBezTo>
                      <a:pt x="329" y="332"/>
                      <a:pt x="341" y="332"/>
                      <a:pt x="345" y="32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7" name="Group 1536"/>
            <p:cNvGrpSpPr>
              <a:grpSpLocks/>
            </p:cNvGrpSpPr>
            <p:nvPr/>
          </p:nvGrpSpPr>
          <p:grpSpPr bwMode="auto">
            <a:xfrm>
              <a:off x="2857488" y="2857496"/>
              <a:ext cx="4052207" cy="2214578"/>
              <a:chOff x="1569" y="2347"/>
              <a:chExt cx="1170" cy="704"/>
            </a:xfrm>
          </p:grpSpPr>
          <p:sp>
            <p:nvSpPr>
              <p:cNvPr id="78" name="Freeform 1537"/>
              <p:cNvSpPr>
                <a:spLocks/>
              </p:cNvSpPr>
              <p:nvPr/>
            </p:nvSpPr>
            <p:spPr bwMode="auto">
              <a:xfrm>
                <a:off x="1569" y="2347"/>
                <a:ext cx="1170" cy="704"/>
              </a:xfrm>
              <a:custGeom>
                <a:avLst/>
                <a:gdLst/>
                <a:ahLst/>
                <a:cxnLst>
                  <a:cxn ang="0">
                    <a:pos x="18" y="113"/>
                  </a:cxn>
                  <a:cxn ang="0">
                    <a:pos x="11" y="163"/>
                  </a:cxn>
                  <a:cxn ang="0">
                    <a:pos x="9" y="188"/>
                  </a:cxn>
                  <a:cxn ang="0">
                    <a:pos x="20" y="204"/>
                  </a:cxn>
                  <a:cxn ang="0">
                    <a:pos x="26" y="219"/>
                  </a:cxn>
                  <a:cxn ang="0">
                    <a:pos x="60" y="252"/>
                  </a:cxn>
                  <a:cxn ang="0">
                    <a:pos x="96" y="264"/>
                  </a:cxn>
                  <a:cxn ang="0">
                    <a:pos x="109" y="261"/>
                  </a:cxn>
                  <a:cxn ang="0">
                    <a:pos x="120" y="256"/>
                  </a:cxn>
                  <a:cxn ang="0">
                    <a:pos x="132" y="250"/>
                  </a:cxn>
                  <a:cxn ang="0">
                    <a:pos x="149" y="244"/>
                  </a:cxn>
                  <a:cxn ang="0">
                    <a:pos x="177" y="233"/>
                  </a:cxn>
                  <a:cxn ang="0">
                    <a:pos x="211" y="216"/>
                  </a:cxn>
                  <a:cxn ang="0">
                    <a:pos x="227" y="168"/>
                  </a:cxn>
                  <a:cxn ang="0">
                    <a:pos x="258" y="153"/>
                  </a:cxn>
                  <a:cxn ang="0">
                    <a:pos x="290" y="143"/>
                  </a:cxn>
                  <a:cxn ang="0">
                    <a:pos x="320" y="133"/>
                  </a:cxn>
                  <a:cxn ang="0">
                    <a:pos x="368" y="97"/>
                  </a:cxn>
                  <a:cxn ang="0">
                    <a:pos x="380" y="89"/>
                  </a:cxn>
                  <a:cxn ang="0">
                    <a:pos x="391" y="86"/>
                  </a:cxn>
                  <a:cxn ang="0">
                    <a:pos x="423" y="69"/>
                  </a:cxn>
                  <a:cxn ang="0">
                    <a:pos x="459" y="14"/>
                  </a:cxn>
                  <a:cxn ang="0">
                    <a:pos x="424" y="7"/>
                  </a:cxn>
                  <a:cxn ang="0">
                    <a:pos x="386" y="15"/>
                  </a:cxn>
                  <a:cxn ang="0">
                    <a:pos x="362" y="19"/>
                  </a:cxn>
                  <a:cxn ang="0">
                    <a:pos x="339" y="18"/>
                  </a:cxn>
                  <a:cxn ang="0">
                    <a:pos x="321" y="24"/>
                  </a:cxn>
                  <a:cxn ang="0">
                    <a:pos x="292" y="25"/>
                  </a:cxn>
                  <a:cxn ang="0">
                    <a:pos x="252" y="27"/>
                  </a:cxn>
                  <a:cxn ang="0">
                    <a:pos x="204" y="37"/>
                  </a:cxn>
                  <a:cxn ang="0">
                    <a:pos x="122" y="42"/>
                  </a:cxn>
                  <a:cxn ang="0">
                    <a:pos x="62" y="63"/>
                  </a:cxn>
                  <a:cxn ang="0">
                    <a:pos x="32" y="78"/>
                  </a:cxn>
                  <a:cxn ang="0">
                    <a:pos x="20" y="112"/>
                  </a:cxn>
                  <a:cxn ang="0">
                    <a:pos x="18" y="113"/>
                  </a:cxn>
                </a:cxnLst>
                <a:rect l="0" t="0" r="r" b="b"/>
                <a:pathLst>
                  <a:path w="468" h="264">
                    <a:moveTo>
                      <a:pt x="18" y="113"/>
                    </a:moveTo>
                    <a:cubicBezTo>
                      <a:pt x="0" y="121"/>
                      <a:pt x="11" y="156"/>
                      <a:pt x="11" y="163"/>
                    </a:cubicBezTo>
                    <a:cubicBezTo>
                      <a:pt x="11" y="169"/>
                      <a:pt x="8" y="182"/>
                      <a:pt x="9" y="188"/>
                    </a:cubicBezTo>
                    <a:cubicBezTo>
                      <a:pt x="11" y="194"/>
                      <a:pt x="19" y="198"/>
                      <a:pt x="20" y="204"/>
                    </a:cubicBezTo>
                    <a:cubicBezTo>
                      <a:pt x="21" y="212"/>
                      <a:pt x="22" y="212"/>
                      <a:pt x="26" y="219"/>
                    </a:cubicBezTo>
                    <a:cubicBezTo>
                      <a:pt x="33" y="233"/>
                      <a:pt x="44" y="251"/>
                      <a:pt x="60" y="252"/>
                    </a:cubicBezTo>
                    <a:cubicBezTo>
                      <a:pt x="68" y="253"/>
                      <a:pt x="88" y="264"/>
                      <a:pt x="96" y="264"/>
                    </a:cubicBezTo>
                    <a:cubicBezTo>
                      <a:pt x="100" y="263"/>
                      <a:pt x="105" y="262"/>
                      <a:pt x="109" y="261"/>
                    </a:cubicBezTo>
                    <a:cubicBezTo>
                      <a:pt x="113" y="259"/>
                      <a:pt x="115" y="258"/>
                      <a:pt x="120" y="256"/>
                    </a:cubicBezTo>
                    <a:cubicBezTo>
                      <a:pt x="124" y="254"/>
                      <a:pt x="128" y="253"/>
                      <a:pt x="132" y="250"/>
                    </a:cubicBezTo>
                    <a:cubicBezTo>
                      <a:pt x="140" y="245"/>
                      <a:pt x="141" y="246"/>
                      <a:pt x="149" y="244"/>
                    </a:cubicBezTo>
                    <a:cubicBezTo>
                      <a:pt x="158" y="241"/>
                      <a:pt x="170" y="238"/>
                      <a:pt x="177" y="233"/>
                    </a:cubicBezTo>
                    <a:cubicBezTo>
                      <a:pt x="192" y="222"/>
                      <a:pt x="197" y="232"/>
                      <a:pt x="211" y="216"/>
                    </a:cubicBezTo>
                    <a:cubicBezTo>
                      <a:pt x="228" y="194"/>
                      <a:pt x="218" y="169"/>
                      <a:pt x="227" y="168"/>
                    </a:cubicBezTo>
                    <a:cubicBezTo>
                      <a:pt x="244" y="165"/>
                      <a:pt x="242" y="160"/>
                      <a:pt x="258" y="153"/>
                    </a:cubicBezTo>
                    <a:cubicBezTo>
                      <a:pt x="268" y="149"/>
                      <a:pt x="279" y="145"/>
                      <a:pt x="290" y="143"/>
                    </a:cubicBezTo>
                    <a:cubicBezTo>
                      <a:pt x="302" y="142"/>
                      <a:pt x="309" y="138"/>
                      <a:pt x="320" y="133"/>
                    </a:cubicBezTo>
                    <a:cubicBezTo>
                      <a:pt x="337" y="126"/>
                      <a:pt x="352" y="104"/>
                      <a:pt x="368" y="97"/>
                    </a:cubicBezTo>
                    <a:cubicBezTo>
                      <a:pt x="372" y="95"/>
                      <a:pt x="376" y="91"/>
                      <a:pt x="380" y="89"/>
                    </a:cubicBezTo>
                    <a:cubicBezTo>
                      <a:pt x="383" y="88"/>
                      <a:pt x="388" y="88"/>
                      <a:pt x="391" y="86"/>
                    </a:cubicBezTo>
                    <a:cubicBezTo>
                      <a:pt x="398" y="83"/>
                      <a:pt x="416" y="73"/>
                      <a:pt x="423" y="69"/>
                    </a:cubicBezTo>
                    <a:cubicBezTo>
                      <a:pt x="435" y="62"/>
                      <a:pt x="468" y="40"/>
                      <a:pt x="459" y="14"/>
                    </a:cubicBezTo>
                    <a:cubicBezTo>
                      <a:pt x="456" y="5"/>
                      <a:pt x="439" y="0"/>
                      <a:pt x="424" y="7"/>
                    </a:cubicBezTo>
                    <a:cubicBezTo>
                      <a:pt x="414" y="12"/>
                      <a:pt x="398" y="13"/>
                      <a:pt x="386" y="15"/>
                    </a:cubicBezTo>
                    <a:cubicBezTo>
                      <a:pt x="377" y="16"/>
                      <a:pt x="372" y="17"/>
                      <a:pt x="362" y="19"/>
                    </a:cubicBezTo>
                    <a:cubicBezTo>
                      <a:pt x="355" y="20"/>
                      <a:pt x="346" y="17"/>
                      <a:pt x="339" y="18"/>
                    </a:cubicBezTo>
                    <a:cubicBezTo>
                      <a:pt x="332" y="19"/>
                      <a:pt x="328" y="22"/>
                      <a:pt x="321" y="24"/>
                    </a:cubicBezTo>
                    <a:cubicBezTo>
                      <a:pt x="312" y="26"/>
                      <a:pt x="301" y="25"/>
                      <a:pt x="292" y="25"/>
                    </a:cubicBezTo>
                    <a:cubicBezTo>
                      <a:pt x="282" y="25"/>
                      <a:pt x="263" y="24"/>
                      <a:pt x="252" y="27"/>
                    </a:cubicBezTo>
                    <a:cubicBezTo>
                      <a:pt x="234" y="33"/>
                      <a:pt x="225" y="35"/>
                      <a:pt x="204" y="37"/>
                    </a:cubicBezTo>
                    <a:cubicBezTo>
                      <a:pt x="183" y="38"/>
                      <a:pt x="143" y="36"/>
                      <a:pt x="122" y="42"/>
                    </a:cubicBezTo>
                    <a:cubicBezTo>
                      <a:pt x="104" y="47"/>
                      <a:pt x="78" y="51"/>
                      <a:pt x="62" y="63"/>
                    </a:cubicBezTo>
                    <a:cubicBezTo>
                      <a:pt x="55" y="68"/>
                      <a:pt x="37" y="72"/>
                      <a:pt x="32" y="78"/>
                    </a:cubicBezTo>
                    <a:cubicBezTo>
                      <a:pt x="25" y="86"/>
                      <a:pt x="22" y="103"/>
                      <a:pt x="20" y="112"/>
                    </a:cubicBezTo>
                    <a:lnTo>
                      <a:pt x="18" y="113"/>
                    </a:lnTo>
                    <a:close/>
                  </a:path>
                </a:pathLst>
              </a:custGeom>
              <a:solidFill>
                <a:srgbClr val="FFEAC3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" name="Freeform 1538"/>
              <p:cNvSpPr>
                <a:spLocks/>
              </p:cNvSpPr>
              <p:nvPr/>
            </p:nvSpPr>
            <p:spPr bwMode="auto">
              <a:xfrm>
                <a:off x="1639" y="2811"/>
                <a:ext cx="475" cy="226"/>
              </a:xfrm>
              <a:custGeom>
                <a:avLst/>
                <a:gdLst/>
                <a:ahLst/>
                <a:cxnLst>
                  <a:cxn ang="0">
                    <a:pos x="0" y="33"/>
                  </a:cxn>
                  <a:cxn ang="0">
                    <a:pos x="5" y="46"/>
                  </a:cxn>
                  <a:cxn ang="0">
                    <a:pos x="17" y="62"/>
                  </a:cxn>
                  <a:cxn ang="0">
                    <a:pos x="48" y="77"/>
                  </a:cxn>
                  <a:cxn ang="0">
                    <a:pos x="73" y="81"/>
                  </a:cxn>
                  <a:cxn ang="0">
                    <a:pos x="88" y="77"/>
                  </a:cxn>
                  <a:cxn ang="0">
                    <a:pos x="105" y="69"/>
                  </a:cxn>
                  <a:cxn ang="0">
                    <a:pos x="123" y="63"/>
                  </a:cxn>
                  <a:cxn ang="0">
                    <a:pos x="139" y="59"/>
                  </a:cxn>
                  <a:cxn ang="0">
                    <a:pos x="151" y="52"/>
                  </a:cxn>
                  <a:cxn ang="0">
                    <a:pos x="164" y="47"/>
                  </a:cxn>
                  <a:cxn ang="0">
                    <a:pos x="182" y="28"/>
                  </a:cxn>
                  <a:cxn ang="0">
                    <a:pos x="189" y="0"/>
                  </a:cxn>
                  <a:cxn ang="0">
                    <a:pos x="151" y="11"/>
                  </a:cxn>
                  <a:cxn ang="0">
                    <a:pos x="126" y="28"/>
                  </a:cxn>
                  <a:cxn ang="0">
                    <a:pos x="114" y="36"/>
                  </a:cxn>
                  <a:cxn ang="0">
                    <a:pos x="118" y="45"/>
                  </a:cxn>
                  <a:cxn ang="0">
                    <a:pos x="116" y="52"/>
                  </a:cxn>
                  <a:cxn ang="0">
                    <a:pos x="105" y="58"/>
                  </a:cxn>
                  <a:cxn ang="0">
                    <a:pos x="101" y="45"/>
                  </a:cxn>
                  <a:cxn ang="0">
                    <a:pos x="89" y="44"/>
                  </a:cxn>
                  <a:cxn ang="0">
                    <a:pos x="83" y="44"/>
                  </a:cxn>
                  <a:cxn ang="0">
                    <a:pos x="76" y="52"/>
                  </a:cxn>
                  <a:cxn ang="0">
                    <a:pos x="52" y="52"/>
                  </a:cxn>
                  <a:cxn ang="0">
                    <a:pos x="39" y="43"/>
                  </a:cxn>
                  <a:cxn ang="0">
                    <a:pos x="18" y="45"/>
                  </a:cxn>
                  <a:cxn ang="0">
                    <a:pos x="3" y="33"/>
                  </a:cxn>
                </a:cxnLst>
                <a:rect l="0" t="0" r="r" b="b"/>
                <a:pathLst>
                  <a:path w="190" h="85">
                    <a:moveTo>
                      <a:pt x="0" y="33"/>
                    </a:moveTo>
                    <a:cubicBezTo>
                      <a:pt x="3" y="37"/>
                      <a:pt x="3" y="42"/>
                      <a:pt x="5" y="46"/>
                    </a:cubicBezTo>
                    <a:cubicBezTo>
                      <a:pt x="8" y="52"/>
                      <a:pt x="13" y="56"/>
                      <a:pt x="17" y="62"/>
                    </a:cubicBezTo>
                    <a:cubicBezTo>
                      <a:pt x="25" y="74"/>
                      <a:pt x="36" y="72"/>
                      <a:pt x="48" y="77"/>
                    </a:cubicBezTo>
                    <a:cubicBezTo>
                      <a:pt x="58" y="80"/>
                      <a:pt x="63" y="85"/>
                      <a:pt x="73" y="81"/>
                    </a:cubicBezTo>
                    <a:cubicBezTo>
                      <a:pt x="77" y="79"/>
                      <a:pt x="83" y="79"/>
                      <a:pt x="88" y="77"/>
                    </a:cubicBezTo>
                    <a:cubicBezTo>
                      <a:pt x="94" y="75"/>
                      <a:pt x="98" y="71"/>
                      <a:pt x="105" y="69"/>
                    </a:cubicBezTo>
                    <a:cubicBezTo>
                      <a:pt x="111" y="67"/>
                      <a:pt x="117" y="65"/>
                      <a:pt x="123" y="63"/>
                    </a:cubicBezTo>
                    <a:cubicBezTo>
                      <a:pt x="129" y="61"/>
                      <a:pt x="134" y="61"/>
                      <a:pt x="139" y="59"/>
                    </a:cubicBezTo>
                    <a:cubicBezTo>
                      <a:pt x="143" y="57"/>
                      <a:pt x="147" y="53"/>
                      <a:pt x="151" y="52"/>
                    </a:cubicBezTo>
                    <a:cubicBezTo>
                      <a:pt x="155" y="50"/>
                      <a:pt x="160" y="48"/>
                      <a:pt x="164" y="47"/>
                    </a:cubicBezTo>
                    <a:cubicBezTo>
                      <a:pt x="173" y="43"/>
                      <a:pt x="178" y="37"/>
                      <a:pt x="182" y="28"/>
                    </a:cubicBezTo>
                    <a:cubicBezTo>
                      <a:pt x="185" y="20"/>
                      <a:pt x="190" y="9"/>
                      <a:pt x="189" y="0"/>
                    </a:cubicBezTo>
                    <a:cubicBezTo>
                      <a:pt x="177" y="5"/>
                      <a:pt x="163" y="6"/>
                      <a:pt x="151" y="11"/>
                    </a:cubicBezTo>
                    <a:cubicBezTo>
                      <a:pt x="141" y="14"/>
                      <a:pt x="133" y="21"/>
                      <a:pt x="126" y="28"/>
                    </a:cubicBezTo>
                    <a:cubicBezTo>
                      <a:pt x="124" y="31"/>
                      <a:pt x="115" y="33"/>
                      <a:pt x="114" y="36"/>
                    </a:cubicBezTo>
                    <a:cubicBezTo>
                      <a:pt x="114" y="38"/>
                      <a:pt x="118" y="42"/>
                      <a:pt x="118" y="45"/>
                    </a:cubicBezTo>
                    <a:cubicBezTo>
                      <a:pt x="119" y="47"/>
                      <a:pt x="118" y="50"/>
                      <a:pt x="116" y="52"/>
                    </a:cubicBezTo>
                    <a:cubicBezTo>
                      <a:pt x="113" y="55"/>
                      <a:pt x="109" y="59"/>
                      <a:pt x="105" y="58"/>
                    </a:cubicBezTo>
                    <a:cubicBezTo>
                      <a:pt x="98" y="56"/>
                      <a:pt x="99" y="51"/>
                      <a:pt x="101" y="45"/>
                    </a:cubicBezTo>
                    <a:cubicBezTo>
                      <a:pt x="96" y="42"/>
                      <a:pt x="94" y="44"/>
                      <a:pt x="89" y="44"/>
                    </a:cubicBezTo>
                    <a:cubicBezTo>
                      <a:pt x="87" y="44"/>
                      <a:pt x="85" y="43"/>
                      <a:pt x="83" y="44"/>
                    </a:cubicBezTo>
                    <a:cubicBezTo>
                      <a:pt x="81" y="45"/>
                      <a:pt x="79" y="50"/>
                      <a:pt x="76" y="52"/>
                    </a:cubicBezTo>
                    <a:cubicBezTo>
                      <a:pt x="68" y="57"/>
                      <a:pt x="61" y="54"/>
                      <a:pt x="52" y="52"/>
                    </a:cubicBezTo>
                    <a:cubicBezTo>
                      <a:pt x="45" y="51"/>
                      <a:pt x="45" y="46"/>
                      <a:pt x="39" y="43"/>
                    </a:cubicBezTo>
                    <a:cubicBezTo>
                      <a:pt x="36" y="49"/>
                      <a:pt x="23" y="45"/>
                      <a:pt x="18" y="45"/>
                    </a:cubicBezTo>
                    <a:cubicBezTo>
                      <a:pt x="10" y="45"/>
                      <a:pt x="4" y="42"/>
                      <a:pt x="3" y="33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0" name="Freeform 1539"/>
              <p:cNvSpPr>
                <a:spLocks/>
              </p:cNvSpPr>
              <p:nvPr/>
            </p:nvSpPr>
            <p:spPr bwMode="auto">
              <a:xfrm>
                <a:off x="1869" y="2917"/>
                <a:ext cx="40" cy="27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14" y="10"/>
                  </a:cxn>
                  <a:cxn ang="0">
                    <a:pos x="0" y="7"/>
                  </a:cxn>
                </a:cxnLst>
                <a:rect l="0" t="0" r="r" b="b"/>
                <a:pathLst>
                  <a:path w="16" h="10">
                    <a:moveTo>
                      <a:pt x="16" y="0"/>
                    </a:moveTo>
                    <a:cubicBezTo>
                      <a:pt x="14" y="3"/>
                      <a:pt x="13" y="6"/>
                      <a:pt x="14" y="10"/>
                    </a:cubicBezTo>
                    <a:cubicBezTo>
                      <a:pt x="9" y="6"/>
                      <a:pt x="6" y="4"/>
                      <a:pt x="0" y="7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1" name="Freeform 1540"/>
              <p:cNvSpPr>
                <a:spLocks/>
              </p:cNvSpPr>
              <p:nvPr/>
            </p:nvSpPr>
            <p:spPr bwMode="auto">
              <a:xfrm>
                <a:off x="2299" y="2531"/>
                <a:ext cx="290" cy="173"/>
              </a:xfrm>
              <a:custGeom>
                <a:avLst/>
                <a:gdLst/>
                <a:ahLst/>
                <a:cxnLst>
                  <a:cxn ang="0">
                    <a:pos x="0" y="65"/>
                  </a:cxn>
                  <a:cxn ang="0">
                    <a:pos x="9" y="58"/>
                  </a:cxn>
                  <a:cxn ang="0">
                    <a:pos x="21" y="55"/>
                  </a:cxn>
                  <a:cxn ang="0">
                    <a:pos x="47" y="38"/>
                  </a:cxn>
                  <a:cxn ang="0">
                    <a:pos x="49" y="26"/>
                  </a:cxn>
                  <a:cxn ang="0">
                    <a:pos x="54" y="20"/>
                  </a:cxn>
                  <a:cxn ang="0">
                    <a:pos x="77" y="13"/>
                  </a:cxn>
                  <a:cxn ang="0">
                    <a:pos x="91" y="3"/>
                  </a:cxn>
                  <a:cxn ang="0">
                    <a:pos x="105" y="1"/>
                  </a:cxn>
                  <a:cxn ang="0">
                    <a:pos x="116" y="0"/>
                  </a:cxn>
                  <a:cxn ang="0">
                    <a:pos x="104" y="6"/>
                  </a:cxn>
                  <a:cxn ang="0">
                    <a:pos x="87" y="13"/>
                  </a:cxn>
                  <a:cxn ang="0">
                    <a:pos x="61" y="29"/>
                  </a:cxn>
                  <a:cxn ang="0">
                    <a:pos x="49" y="42"/>
                  </a:cxn>
                  <a:cxn ang="0">
                    <a:pos x="38" y="51"/>
                  </a:cxn>
                  <a:cxn ang="0">
                    <a:pos x="11" y="63"/>
                  </a:cxn>
                  <a:cxn ang="0">
                    <a:pos x="2" y="65"/>
                  </a:cxn>
                </a:cxnLst>
                <a:rect l="0" t="0" r="r" b="b"/>
                <a:pathLst>
                  <a:path w="116" h="65">
                    <a:moveTo>
                      <a:pt x="0" y="65"/>
                    </a:moveTo>
                    <a:cubicBezTo>
                      <a:pt x="5" y="63"/>
                      <a:pt x="5" y="60"/>
                      <a:pt x="9" y="58"/>
                    </a:cubicBezTo>
                    <a:cubicBezTo>
                      <a:pt x="13" y="57"/>
                      <a:pt x="17" y="57"/>
                      <a:pt x="21" y="55"/>
                    </a:cubicBezTo>
                    <a:cubicBezTo>
                      <a:pt x="28" y="51"/>
                      <a:pt x="43" y="46"/>
                      <a:pt x="47" y="38"/>
                    </a:cubicBezTo>
                    <a:cubicBezTo>
                      <a:pt x="49" y="35"/>
                      <a:pt x="49" y="29"/>
                      <a:pt x="49" y="26"/>
                    </a:cubicBezTo>
                    <a:cubicBezTo>
                      <a:pt x="48" y="19"/>
                      <a:pt x="48" y="21"/>
                      <a:pt x="54" y="20"/>
                    </a:cubicBezTo>
                    <a:cubicBezTo>
                      <a:pt x="62" y="19"/>
                      <a:pt x="70" y="16"/>
                      <a:pt x="77" y="13"/>
                    </a:cubicBezTo>
                    <a:cubicBezTo>
                      <a:pt x="80" y="12"/>
                      <a:pt x="91" y="8"/>
                      <a:pt x="91" y="3"/>
                    </a:cubicBezTo>
                    <a:cubicBezTo>
                      <a:pt x="97" y="4"/>
                      <a:pt x="100" y="3"/>
                      <a:pt x="105" y="1"/>
                    </a:cubicBezTo>
                    <a:cubicBezTo>
                      <a:pt x="108" y="1"/>
                      <a:pt x="113" y="2"/>
                      <a:pt x="116" y="0"/>
                    </a:cubicBezTo>
                    <a:cubicBezTo>
                      <a:pt x="113" y="4"/>
                      <a:pt x="108" y="4"/>
                      <a:pt x="104" y="6"/>
                    </a:cubicBezTo>
                    <a:cubicBezTo>
                      <a:pt x="99" y="8"/>
                      <a:pt x="92" y="11"/>
                      <a:pt x="87" y="13"/>
                    </a:cubicBezTo>
                    <a:cubicBezTo>
                      <a:pt x="78" y="17"/>
                      <a:pt x="69" y="23"/>
                      <a:pt x="61" y="29"/>
                    </a:cubicBezTo>
                    <a:cubicBezTo>
                      <a:pt x="56" y="33"/>
                      <a:pt x="54" y="38"/>
                      <a:pt x="49" y="42"/>
                    </a:cubicBezTo>
                    <a:cubicBezTo>
                      <a:pt x="46" y="45"/>
                      <a:pt x="42" y="48"/>
                      <a:pt x="38" y="51"/>
                    </a:cubicBezTo>
                    <a:cubicBezTo>
                      <a:pt x="31" y="57"/>
                      <a:pt x="20" y="60"/>
                      <a:pt x="11" y="63"/>
                    </a:cubicBezTo>
                    <a:cubicBezTo>
                      <a:pt x="8" y="63"/>
                      <a:pt x="4" y="65"/>
                      <a:pt x="2" y="65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" name="Freeform 1541"/>
              <p:cNvSpPr>
                <a:spLocks/>
              </p:cNvSpPr>
              <p:nvPr/>
            </p:nvSpPr>
            <p:spPr bwMode="auto">
              <a:xfrm>
                <a:off x="2554" y="2427"/>
                <a:ext cx="143" cy="117"/>
              </a:xfrm>
              <a:custGeom>
                <a:avLst/>
                <a:gdLst/>
                <a:ahLst/>
                <a:cxnLst>
                  <a:cxn ang="0">
                    <a:pos x="10" y="41"/>
                  </a:cxn>
                  <a:cxn ang="0">
                    <a:pos x="26" y="32"/>
                  </a:cxn>
                  <a:cxn ang="0">
                    <a:pos x="40" y="24"/>
                  </a:cxn>
                  <a:cxn ang="0">
                    <a:pos x="57" y="0"/>
                  </a:cxn>
                  <a:cxn ang="0">
                    <a:pos x="43" y="10"/>
                  </a:cxn>
                  <a:cxn ang="0">
                    <a:pos x="28" y="26"/>
                  </a:cxn>
                  <a:cxn ang="0">
                    <a:pos x="16" y="33"/>
                  </a:cxn>
                  <a:cxn ang="0">
                    <a:pos x="0" y="44"/>
                  </a:cxn>
                </a:cxnLst>
                <a:rect l="0" t="0" r="r" b="b"/>
                <a:pathLst>
                  <a:path w="57" h="44">
                    <a:moveTo>
                      <a:pt x="10" y="41"/>
                    </a:moveTo>
                    <a:cubicBezTo>
                      <a:pt x="16" y="39"/>
                      <a:pt x="20" y="35"/>
                      <a:pt x="26" y="32"/>
                    </a:cubicBezTo>
                    <a:cubicBezTo>
                      <a:pt x="30" y="29"/>
                      <a:pt x="36" y="28"/>
                      <a:pt x="40" y="24"/>
                    </a:cubicBezTo>
                    <a:cubicBezTo>
                      <a:pt x="46" y="19"/>
                      <a:pt x="56" y="9"/>
                      <a:pt x="57" y="0"/>
                    </a:cubicBezTo>
                    <a:cubicBezTo>
                      <a:pt x="54" y="5"/>
                      <a:pt x="49" y="8"/>
                      <a:pt x="43" y="10"/>
                    </a:cubicBezTo>
                    <a:cubicBezTo>
                      <a:pt x="44" y="16"/>
                      <a:pt x="33" y="25"/>
                      <a:pt x="28" y="26"/>
                    </a:cubicBezTo>
                    <a:cubicBezTo>
                      <a:pt x="22" y="27"/>
                      <a:pt x="20" y="29"/>
                      <a:pt x="16" y="33"/>
                    </a:cubicBezTo>
                    <a:cubicBezTo>
                      <a:pt x="11" y="38"/>
                      <a:pt x="6" y="41"/>
                      <a:pt x="0" y="44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" name="Freeform 1542"/>
              <p:cNvSpPr>
                <a:spLocks/>
              </p:cNvSpPr>
              <p:nvPr/>
            </p:nvSpPr>
            <p:spPr bwMode="auto">
              <a:xfrm>
                <a:off x="2667" y="2363"/>
                <a:ext cx="37" cy="88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5" y="9"/>
                  </a:cxn>
                  <a:cxn ang="0">
                    <a:pos x="14" y="20"/>
                  </a:cxn>
                  <a:cxn ang="0">
                    <a:pos x="8" y="33"/>
                  </a:cxn>
                  <a:cxn ang="0">
                    <a:pos x="2" y="25"/>
                  </a:cxn>
                  <a:cxn ang="0">
                    <a:pos x="10" y="9"/>
                  </a:cxn>
                  <a:cxn ang="0">
                    <a:pos x="1" y="2"/>
                  </a:cxn>
                </a:cxnLst>
                <a:rect l="0" t="0" r="r" b="b"/>
                <a:pathLst>
                  <a:path w="15" h="33">
                    <a:moveTo>
                      <a:pt x="0" y="3"/>
                    </a:moveTo>
                    <a:cubicBezTo>
                      <a:pt x="8" y="1"/>
                      <a:pt x="13" y="0"/>
                      <a:pt x="15" y="9"/>
                    </a:cubicBezTo>
                    <a:cubicBezTo>
                      <a:pt x="15" y="13"/>
                      <a:pt x="15" y="17"/>
                      <a:pt x="14" y="20"/>
                    </a:cubicBezTo>
                    <a:cubicBezTo>
                      <a:pt x="13" y="23"/>
                      <a:pt x="11" y="31"/>
                      <a:pt x="8" y="33"/>
                    </a:cubicBezTo>
                    <a:cubicBezTo>
                      <a:pt x="10" y="27"/>
                      <a:pt x="10" y="21"/>
                      <a:pt x="2" y="25"/>
                    </a:cubicBezTo>
                    <a:cubicBezTo>
                      <a:pt x="2" y="20"/>
                      <a:pt x="11" y="16"/>
                      <a:pt x="10" y="9"/>
                    </a:cubicBezTo>
                    <a:cubicBezTo>
                      <a:pt x="10" y="5"/>
                      <a:pt x="5" y="3"/>
                      <a:pt x="1" y="2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4" name="Freeform 1543"/>
              <p:cNvSpPr>
                <a:spLocks/>
              </p:cNvSpPr>
              <p:nvPr/>
            </p:nvSpPr>
            <p:spPr bwMode="auto">
              <a:xfrm>
                <a:off x="2507" y="2483"/>
                <a:ext cx="12" cy="29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5" y="11"/>
                  </a:cxn>
                  <a:cxn ang="0">
                    <a:pos x="5" y="0"/>
                  </a:cxn>
                </a:cxnLst>
                <a:rect l="0" t="0" r="r" b="b"/>
                <a:pathLst>
                  <a:path w="5" h="11">
                    <a:moveTo>
                      <a:pt x="0" y="6"/>
                    </a:moveTo>
                    <a:cubicBezTo>
                      <a:pt x="2" y="7"/>
                      <a:pt x="4" y="9"/>
                      <a:pt x="5" y="11"/>
                    </a:cubicBezTo>
                    <a:cubicBezTo>
                      <a:pt x="5" y="8"/>
                      <a:pt x="5" y="3"/>
                      <a:pt x="5" y="0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5" name="Freeform 1544"/>
              <p:cNvSpPr>
                <a:spLocks/>
              </p:cNvSpPr>
              <p:nvPr/>
            </p:nvSpPr>
            <p:spPr bwMode="auto">
              <a:xfrm>
                <a:off x="2584" y="2416"/>
                <a:ext cx="18" cy="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1"/>
                  </a:cxn>
                  <a:cxn ang="0">
                    <a:pos x="5" y="5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2" y="1"/>
                      <a:pt x="4" y="1"/>
                      <a:pt x="7" y="1"/>
                    </a:cubicBezTo>
                    <a:cubicBezTo>
                      <a:pt x="6" y="2"/>
                      <a:pt x="5" y="3"/>
                      <a:pt x="5" y="5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6" name="Freeform 1545"/>
              <p:cNvSpPr>
                <a:spLocks/>
              </p:cNvSpPr>
              <p:nvPr/>
            </p:nvSpPr>
            <p:spPr bwMode="auto">
              <a:xfrm>
                <a:off x="2424" y="2437"/>
                <a:ext cx="25" cy="14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0" y="1"/>
                  </a:cxn>
                  <a:cxn ang="0">
                    <a:pos x="9" y="5"/>
                  </a:cxn>
                </a:cxnLst>
                <a:rect l="0" t="0" r="r" b="b"/>
                <a:pathLst>
                  <a:path w="10" h="5">
                    <a:moveTo>
                      <a:pt x="0" y="3"/>
                    </a:moveTo>
                    <a:cubicBezTo>
                      <a:pt x="3" y="2"/>
                      <a:pt x="6" y="0"/>
                      <a:pt x="10" y="1"/>
                    </a:cubicBezTo>
                    <a:cubicBezTo>
                      <a:pt x="8" y="2"/>
                      <a:pt x="7" y="4"/>
                      <a:pt x="9" y="5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7" name="Freeform 1546"/>
              <p:cNvSpPr>
                <a:spLocks/>
              </p:cNvSpPr>
              <p:nvPr/>
            </p:nvSpPr>
            <p:spPr bwMode="auto">
              <a:xfrm>
                <a:off x="2264" y="2539"/>
                <a:ext cx="13" cy="2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8"/>
                  </a:cxn>
                  <a:cxn ang="0">
                    <a:pos x="0" y="8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cubicBezTo>
                      <a:pt x="1" y="3"/>
                      <a:pt x="4" y="5"/>
                      <a:pt x="5" y="8"/>
                    </a:cubicBezTo>
                    <a:cubicBezTo>
                      <a:pt x="3" y="7"/>
                      <a:pt x="1" y="6"/>
                      <a:pt x="0" y="8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8" name="Freeform 1547"/>
              <p:cNvSpPr>
                <a:spLocks/>
              </p:cNvSpPr>
              <p:nvPr/>
            </p:nvSpPr>
            <p:spPr bwMode="auto">
              <a:xfrm>
                <a:off x="2299" y="2677"/>
                <a:ext cx="40" cy="22"/>
              </a:xfrm>
              <a:custGeom>
                <a:avLst/>
                <a:gdLst/>
                <a:ahLst/>
                <a:cxnLst>
                  <a:cxn ang="0">
                    <a:pos x="3" y="7"/>
                  </a:cxn>
                  <a:cxn ang="0">
                    <a:pos x="16" y="3"/>
                  </a:cxn>
                  <a:cxn ang="0">
                    <a:pos x="6" y="0"/>
                  </a:cxn>
                  <a:cxn ang="0">
                    <a:pos x="0" y="8"/>
                  </a:cxn>
                </a:cxnLst>
                <a:rect l="0" t="0" r="r" b="b"/>
                <a:pathLst>
                  <a:path w="16" h="8">
                    <a:moveTo>
                      <a:pt x="3" y="7"/>
                    </a:moveTo>
                    <a:cubicBezTo>
                      <a:pt x="7" y="6"/>
                      <a:pt x="14" y="5"/>
                      <a:pt x="16" y="3"/>
                    </a:cubicBezTo>
                    <a:cubicBezTo>
                      <a:pt x="14" y="1"/>
                      <a:pt x="8" y="1"/>
                      <a:pt x="6" y="0"/>
                    </a:cubicBezTo>
                    <a:cubicBezTo>
                      <a:pt x="4" y="3"/>
                      <a:pt x="2" y="5"/>
                      <a:pt x="0" y="8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Freeform 1548"/>
              <p:cNvSpPr>
                <a:spLocks/>
              </p:cNvSpPr>
              <p:nvPr/>
            </p:nvSpPr>
            <p:spPr bwMode="auto">
              <a:xfrm>
                <a:off x="2409" y="2565"/>
                <a:ext cx="23" cy="54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9"/>
                  </a:cxn>
                  <a:cxn ang="0">
                    <a:pos x="2" y="20"/>
                  </a:cxn>
                  <a:cxn ang="0">
                    <a:pos x="9" y="14"/>
                  </a:cxn>
                  <a:cxn ang="0">
                    <a:pos x="5" y="1"/>
                  </a:cxn>
                </a:cxnLst>
                <a:rect l="0" t="0" r="r" b="b"/>
                <a:pathLst>
                  <a:path w="9" h="20">
                    <a:moveTo>
                      <a:pt x="5" y="0"/>
                    </a:moveTo>
                    <a:cubicBezTo>
                      <a:pt x="3" y="3"/>
                      <a:pt x="3" y="7"/>
                      <a:pt x="0" y="9"/>
                    </a:cubicBezTo>
                    <a:cubicBezTo>
                      <a:pt x="3" y="11"/>
                      <a:pt x="4" y="16"/>
                      <a:pt x="2" y="20"/>
                    </a:cubicBezTo>
                    <a:cubicBezTo>
                      <a:pt x="4" y="17"/>
                      <a:pt x="6" y="14"/>
                      <a:pt x="9" y="14"/>
                    </a:cubicBezTo>
                    <a:cubicBezTo>
                      <a:pt x="7" y="9"/>
                      <a:pt x="5" y="6"/>
                      <a:pt x="5" y="1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Freeform 1549"/>
              <p:cNvSpPr>
                <a:spLocks/>
              </p:cNvSpPr>
              <p:nvPr/>
            </p:nvSpPr>
            <p:spPr bwMode="auto">
              <a:xfrm>
                <a:off x="1994" y="2605"/>
                <a:ext cx="30" cy="27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1" y="10"/>
                  </a:cxn>
                  <a:cxn ang="0">
                    <a:pos x="12" y="0"/>
                  </a:cxn>
                  <a:cxn ang="0">
                    <a:pos x="4" y="1"/>
                  </a:cxn>
                </a:cxnLst>
                <a:rect l="0" t="0" r="r" b="b"/>
                <a:pathLst>
                  <a:path w="12" h="10">
                    <a:moveTo>
                      <a:pt x="0" y="3"/>
                    </a:moveTo>
                    <a:cubicBezTo>
                      <a:pt x="4" y="2"/>
                      <a:pt x="8" y="7"/>
                      <a:pt x="11" y="10"/>
                    </a:cubicBezTo>
                    <a:cubicBezTo>
                      <a:pt x="10" y="7"/>
                      <a:pt x="10" y="3"/>
                      <a:pt x="12" y="0"/>
                    </a:cubicBezTo>
                    <a:cubicBezTo>
                      <a:pt x="10" y="2"/>
                      <a:pt x="7" y="2"/>
                      <a:pt x="4" y="1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1" name="Freeform 1550"/>
              <p:cNvSpPr>
                <a:spLocks/>
              </p:cNvSpPr>
              <p:nvPr/>
            </p:nvSpPr>
            <p:spPr bwMode="auto">
              <a:xfrm>
                <a:off x="2027" y="2531"/>
                <a:ext cx="25" cy="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5"/>
                  </a:cxn>
                  <a:cxn ang="0">
                    <a:pos x="10" y="2"/>
                  </a:cxn>
                  <a:cxn ang="0">
                    <a:pos x="3" y="0"/>
                  </a:cxn>
                </a:cxnLst>
                <a:rect l="0" t="0" r="r" b="b"/>
                <a:pathLst>
                  <a:path w="10" h="5">
                    <a:moveTo>
                      <a:pt x="0" y="0"/>
                    </a:moveTo>
                    <a:cubicBezTo>
                      <a:pt x="3" y="1"/>
                      <a:pt x="3" y="3"/>
                      <a:pt x="5" y="5"/>
                    </a:cubicBezTo>
                    <a:cubicBezTo>
                      <a:pt x="6" y="4"/>
                      <a:pt x="8" y="3"/>
                      <a:pt x="10" y="2"/>
                    </a:cubicBezTo>
                    <a:cubicBezTo>
                      <a:pt x="7" y="3"/>
                      <a:pt x="5" y="2"/>
                      <a:pt x="3" y="0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2" name="Freeform 1551"/>
              <p:cNvSpPr>
                <a:spLocks/>
              </p:cNvSpPr>
              <p:nvPr/>
            </p:nvSpPr>
            <p:spPr bwMode="auto">
              <a:xfrm>
                <a:off x="2122" y="2563"/>
                <a:ext cx="22" cy="16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5" y="6"/>
                  </a:cxn>
                  <a:cxn ang="0">
                    <a:pos x="9" y="1"/>
                  </a:cxn>
                  <a:cxn ang="0">
                    <a:pos x="3" y="0"/>
                  </a:cxn>
                </a:cxnLst>
                <a:rect l="0" t="0" r="r" b="b"/>
                <a:pathLst>
                  <a:path w="9" h="6">
                    <a:moveTo>
                      <a:pt x="0" y="1"/>
                    </a:moveTo>
                    <a:cubicBezTo>
                      <a:pt x="3" y="1"/>
                      <a:pt x="4" y="3"/>
                      <a:pt x="5" y="6"/>
                    </a:cubicBezTo>
                    <a:cubicBezTo>
                      <a:pt x="5" y="4"/>
                      <a:pt x="7" y="2"/>
                      <a:pt x="9" y="1"/>
                    </a:cubicBezTo>
                    <a:cubicBezTo>
                      <a:pt x="7" y="1"/>
                      <a:pt x="5" y="1"/>
                      <a:pt x="3" y="0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" name="Freeform 1552"/>
              <p:cNvSpPr>
                <a:spLocks/>
              </p:cNvSpPr>
              <p:nvPr/>
            </p:nvSpPr>
            <p:spPr bwMode="auto">
              <a:xfrm>
                <a:off x="2124" y="2661"/>
                <a:ext cx="28" cy="3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13"/>
                  </a:cxn>
                  <a:cxn ang="0">
                    <a:pos x="11" y="4"/>
                  </a:cxn>
                </a:cxnLst>
                <a:rect l="0" t="0" r="r" b="b"/>
                <a:pathLst>
                  <a:path w="11" h="13">
                    <a:moveTo>
                      <a:pt x="0" y="0"/>
                    </a:moveTo>
                    <a:cubicBezTo>
                      <a:pt x="8" y="2"/>
                      <a:pt x="4" y="9"/>
                      <a:pt x="8" y="13"/>
                    </a:cubicBezTo>
                    <a:cubicBezTo>
                      <a:pt x="7" y="9"/>
                      <a:pt x="8" y="7"/>
                      <a:pt x="11" y="4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4" name="Freeform 1553"/>
              <p:cNvSpPr>
                <a:spLocks/>
              </p:cNvSpPr>
              <p:nvPr/>
            </p:nvSpPr>
            <p:spPr bwMode="auto">
              <a:xfrm>
                <a:off x="1827" y="2699"/>
                <a:ext cx="25" cy="37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8" y="9"/>
                  </a:cxn>
                  <a:cxn ang="0">
                    <a:pos x="0" y="14"/>
                  </a:cxn>
                  <a:cxn ang="0">
                    <a:pos x="8" y="1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7" y="2"/>
                      <a:pt x="10" y="7"/>
                      <a:pt x="8" y="9"/>
                    </a:cubicBezTo>
                    <a:cubicBezTo>
                      <a:pt x="6" y="12"/>
                      <a:pt x="2" y="11"/>
                      <a:pt x="0" y="14"/>
                    </a:cubicBezTo>
                    <a:cubicBezTo>
                      <a:pt x="1" y="9"/>
                      <a:pt x="7" y="6"/>
                      <a:pt x="8" y="1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5" name="Freeform 1554"/>
              <p:cNvSpPr>
                <a:spLocks/>
              </p:cNvSpPr>
              <p:nvPr/>
            </p:nvSpPr>
            <p:spPr bwMode="auto">
              <a:xfrm>
                <a:off x="1757" y="2800"/>
                <a:ext cx="20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2"/>
                  </a:cxn>
                  <a:cxn ang="0">
                    <a:pos x="4" y="6"/>
                  </a:cxn>
                  <a:cxn ang="0">
                    <a:pos x="4" y="5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2" y="1"/>
                      <a:pt x="5" y="1"/>
                      <a:pt x="8" y="2"/>
                    </a:cubicBezTo>
                    <a:cubicBezTo>
                      <a:pt x="7" y="4"/>
                      <a:pt x="5" y="5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6" name="Freeform 1555"/>
              <p:cNvSpPr>
                <a:spLocks/>
              </p:cNvSpPr>
              <p:nvPr/>
            </p:nvSpPr>
            <p:spPr bwMode="auto">
              <a:xfrm>
                <a:off x="1744" y="2632"/>
                <a:ext cx="23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6"/>
                  </a:cxn>
                  <a:cxn ang="0">
                    <a:pos x="9" y="12"/>
                  </a:cxn>
                  <a:cxn ang="0">
                    <a:pos x="0" y="9"/>
                  </a:cxn>
                </a:cxnLst>
                <a:rect l="0" t="0" r="r" b="b"/>
                <a:pathLst>
                  <a:path w="9" h="12">
                    <a:moveTo>
                      <a:pt x="0" y="0"/>
                    </a:moveTo>
                    <a:cubicBezTo>
                      <a:pt x="0" y="4"/>
                      <a:pt x="2" y="4"/>
                      <a:pt x="4" y="6"/>
                    </a:cubicBezTo>
                    <a:cubicBezTo>
                      <a:pt x="6" y="8"/>
                      <a:pt x="8" y="10"/>
                      <a:pt x="9" y="12"/>
                    </a:cubicBezTo>
                    <a:cubicBezTo>
                      <a:pt x="7" y="10"/>
                      <a:pt x="3" y="10"/>
                      <a:pt x="0" y="9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7" name="Freeform 1556"/>
              <p:cNvSpPr>
                <a:spLocks/>
              </p:cNvSpPr>
              <p:nvPr/>
            </p:nvSpPr>
            <p:spPr bwMode="auto">
              <a:xfrm>
                <a:off x="1799" y="2568"/>
                <a:ext cx="28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1" y="4"/>
                  </a:cxn>
                  <a:cxn ang="0">
                    <a:pos x="5" y="7"/>
                  </a:cxn>
                </a:cxnLst>
                <a:rect l="0" t="0" r="r" b="b"/>
                <a:pathLst>
                  <a:path w="11" h="7">
                    <a:moveTo>
                      <a:pt x="0" y="0"/>
                    </a:moveTo>
                    <a:cubicBezTo>
                      <a:pt x="3" y="5"/>
                      <a:pt x="9" y="0"/>
                      <a:pt x="11" y="4"/>
                    </a:cubicBezTo>
                    <a:cubicBezTo>
                      <a:pt x="9" y="4"/>
                      <a:pt x="7" y="5"/>
                      <a:pt x="5" y="7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8" name="Freeform 1557"/>
              <p:cNvSpPr>
                <a:spLocks/>
              </p:cNvSpPr>
              <p:nvPr/>
            </p:nvSpPr>
            <p:spPr bwMode="auto">
              <a:xfrm>
                <a:off x="1652" y="2928"/>
                <a:ext cx="152" cy="7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1" y="25"/>
                  </a:cxn>
                  <a:cxn ang="0">
                    <a:pos x="55" y="15"/>
                  </a:cxn>
                  <a:cxn ang="0">
                    <a:pos x="41" y="18"/>
                  </a:cxn>
                  <a:cxn ang="0">
                    <a:pos x="30" y="7"/>
                  </a:cxn>
                  <a:cxn ang="0">
                    <a:pos x="10" y="11"/>
                  </a:cxn>
                  <a:cxn ang="0">
                    <a:pos x="2" y="0"/>
                  </a:cxn>
                </a:cxnLst>
                <a:rect l="0" t="0" r="r" b="b"/>
                <a:pathLst>
                  <a:path w="61" h="29">
                    <a:moveTo>
                      <a:pt x="0" y="0"/>
                    </a:moveTo>
                    <a:cubicBezTo>
                      <a:pt x="4" y="12"/>
                      <a:pt x="10" y="19"/>
                      <a:pt x="21" y="25"/>
                    </a:cubicBezTo>
                    <a:cubicBezTo>
                      <a:pt x="28" y="29"/>
                      <a:pt x="61" y="28"/>
                      <a:pt x="55" y="15"/>
                    </a:cubicBezTo>
                    <a:cubicBezTo>
                      <a:pt x="50" y="16"/>
                      <a:pt x="46" y="19"/>
                      <a:pt x="41" y="18"/>
                    </a:cubicBezTo>
                    <a:cubicBezTo>
                      <a:pt x="35" y="17"/>
                      <a:pt x="32" y="12"/>
                      <a:pt x="30" y="7"/>
                    </a:cubicBezTo>
                    <a:cubicBezTo>
                      <a:pt x="23" y="8"/>
                      <a:pt x="18" y="14"/>
                      <a:pt x="10" y="11"/>
                    </a:cubicBezTo>
                    <a:cubicBezTo>
                      <a:pt x="6" y="9"/>
                      <a:pt x="6" y="0"/>
                      <a:pt x="2" y="0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9" name="Freeform 1558"/>
              <p:cNvSpPr>
                <a:spLocks/>
              </p:cNvSpPr>
              <p:nvPr/>
            </p:nvSpPr>
            <p:spPr bwMode="auto">
              <a:xfrm>
                <a:off x="1857" y="2923"/>
                <a:ext cx="50" cy="18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0" y="4"/>
                  </a:cxn>
                  <a:cxn ang="0">
                    <a:pos x="12" y="7"/>
                  </a:cxn>
                  <a:cxn ang="0">
                    <a:pos x="17" y="1"/>
                  </a:cxn>
                </a:cxnLst>
                <a:rect l="0" t="0" r="r" b="b"/>
                <a:pathLst>
                  <a:path w="20" h="7">
                    <a:moveTo>
                      <a:pt x="10" y="0"/>
                    </a:moveTo>
                    <a:cubicBezTo>
                      <a:pt x="7" y="2"/>
                      <a:pt x="4" y="2"/>
                      <a:pt x="0" y="4"/>
                    </a:cubicBezTo>
                    <a:cubicBezTo>
                      <a:pt x="2" y="7"/>
                      <a:pt x="9" y="7"/>
                      <a:pt x="12" y="7"/>
                    </a:cubicBezTo>
                    <a:cubicBezTo>
                      <a:pt x="17" y="7"/>
                      <a:pt x="20" y="7"/>
                      <a:pt x="17" y="1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0" name="Freeform 1559"/>
              <p:cNvSpPr>
                <a:spLocks/>
              </p:cNvSpPr>
              <p:nvPr/>
            </p:nvSpPr>
            <p:spPr bwMode="auto">
              <a:xfrm>
                <a:off x="1677" y="2757"/>
                <a:ext cx="25" cy="11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4"/>
                  </a:cxn>
                  <a:cxn ang="0">
                    <a:pos x="10" y="0"/>
                  </a:cxn>
                  <a:cxn ang="0">
                    <a:pos x="3" y="0"/>
                  </a:cxn>
                </a:cxnLst>
                <a:rect l="0" t="0" r="r" b="b"/>
                <a:pathLst>
                  <a:path w="10" h="4">
                    <a:moveTo>
                      <a:pt x="0" y="1"/>
                    </a:moveTo>
                    <a:cubicBezTo>
                      <a:pt x="2" y="1"/>
                      <a:pt x="3" y="3"/>
                      <a:pt x="4" y="4"/>
                    </a:cubicBezTo>
                    <a:cubicBezTo>
                      <a:pt x="5" y="2"/>
                      <a:pt x="7" y="1"/>
                      <a:pt x="10" y="0"/>
                    </a:cubicBezTo>
                    <a:cubicBezTo>
                      <a:pt x="8" y="0"/>
                      <a:pt x="6" y="0"/>
                      <a:pt x="3" y="0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1" name="Freeform 1560"/>
              <p:cNvSpPr>
                <a:spLocks/>
              </p:cNvSpPr>
              <p:nvPr/>
            </p:nvSpPr>
            <p:spPr bwMode="auto">
              <a:xfrm>
                <a:off x="2462" y="2371"/>
                <a:ext cx="200" cy="50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9" y="13"/>
                  </a:cxn>
                  <a:cxn ang="0">
                    <a:pos x="57" y="8"/>
                  </a:cxn>
                  <a:cxn ang="0">
                    <a:pos x="80" y="0"/>
                  </a:cxn>
                  <a:cxn ang="0">
                    <a:pos x="61" y="11"/>
                  </a:cxn>
                  <a:cxn ang="0">
                    <a:pos x="46" y="12"/>
                  </a:cxn>
                  <a:cxn ang="0">
                    <a:pos x="36" y="18"/>
                  </a:cxn>
                  <a:cxn ang="0">
                    <a:pos x="22" y="16"/>
                  </a:cxn>
                  <a:cxn ang="0">
                    <a:pos x="14" y="16"/>
                  </a:cxn>
                </a:cxnLst>
                <a:rect l="0" t="0" r="r" b="b"/>
                <a:pathLst>
                  <a:path w="80" h="19">
                    <a:moveTo>
                      <a:pt x="0" y="17"/>
                    </a:moveTo>
                    <a:cubicBezTo>
                      <a:pt x="8" y="16"/>
                      <a:pt x="33" y="8"/>
                      <a:pt x="39" y="13"/>
                    </a:cubicBezTo>
                    <a:cubicBezTo>
                      <a:pt x="42" y="8"/>
                      <a:pt x="51" y="9"/>
                      <a:pt x="57" y="8"/>
                    </a:cubicBezTo>
                    <a:cubicBezTo>
                      <a:pt x="65" y="5"/>
                      <a:pt x="73" y="2"/>
                      <a:pt x="80" y="0"/>
                    </a:cubicBezTo>
                    <a:cubicBezTo>
                      <a:pt x="74" y="3"/>
                      <a:pt x="68" y="10"/>
                      <a:pt x="61" y="11"/>
                    </a:cubicBezTo>
                    <a:cubicBezTo>
                      <a:pt x="56" y="12"/>
                      <a:pt x="51" y="10"/>
                      <a:pt x="46" y="12"/>
                    </a:cubicBezTo>
                    <a:cubicBezTo>
                      <a:pt x="42" y="13"/>
                      <a:pt x="39" y="18"/>
                      <a:pt x="36" y="18"/>
                    </a:cubicBezTo>
                    <a:cubicBezTo>
                      <a:pt x="33" y="19"/>
                      <a:pt x="26" y="16"/>
                      <a:pt x="22" y="16"/>
                    </a:cubicBezTo>
                    <a:cubicBezTo>
                      <a:pt x="19" y="16"/>
                      <a:pt x="16" y="16"/>
                      <a:pt x="14" y="16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2" name="Freeform 1561"/>
              <p:cNvSpPr>
                <a:spLocks/>
              </p:cNvSpPr>
              <p:nvPr/>
            </p:nvSpPr>
            <p:spPr bwMode="auto">
              <a:xfrm>
                <a:off x="2322" y="2416"/>
                <a:ext cx="95" cy="24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7" y="4"/>
                  </a:cxn>
                  <a:cxn ang="0">
                    <a:pos x="38" y="1"/>
                  </a:cxn>
                  <a:cxn ang="0">
                    <a:pos x="20" y="9"/>
                  </a:cxn>
                  <a:cxn ang="0">
                    <a:pos x="8" y="6"/>
                  </a:cxn>
                </a:cxnLst>
                <a:rect l="0" t="0" r="r" b="b"/>
                <a:pathLst>
                  <a:path w="38" h="9">
                    <a:moveTo>
                      <a:pt x="0" y="5"/>
                    </a:moveTo>
                    <a:cubicBezTo>
                      <a:pt x="6" y="5"/>
                      <a:pt x="11" y="5"/>
                      <a:pt x="17" y="4"/>
                    </a:cubicBezTo>
                    <a:cubicBezTo>
                      <a:pt x="24" y="3"/>
                      <a:pt x="31" y="0"/>
                      <a:pt x="38" y="1"/>
                    </a:cubicBezTo>
                    <a:cubicBezTo>
                      <a:pt x="32" y="2"/>
                      <a:pt x="25" y="5"/>
                      <a:pt x="20" y="9"/>
                    </a:cubicBezTo>
                    <a:cubicBezTo>
                      <a:pt x="16" y="6"/>
                      <a:pt x="11" y="7"/>
                      <a:pt x="8" y="6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" name="Freeform 1562"/>
              <p:cNvSpPr>
                <a:spLocks/>
              </p:cNvSpPr>
              <p:nvPr/>
            </p:nvSpPr>
            <p:spPr bwMode="auto">
              <a:xfrm>
                <a:off x="2182" y="2424"/>
                <a:ext cx="87" cy="32"/>
              </a:xfrm>
              <a:custGeom>
                <a:avLst/>
                <a:gdLst/>
                <a:ahLst/>
                <a:cxnLst>
                  <a:cxn ang="0">
                    <a:pos x="2" y="7"/>
                  </a:cxn>
                  <a:cxn ang="0">
                    <a:pos x="35" y="0"/>
                  </a:cxn>
                  <a:cxn ang="0">
                    <a:pos x="31" y="4"/>
                  </a:cxn>
                  <a:cxn ang="0">
                    <a:pos x="27" y="6"/>
                  </a:cxn>
                  <a:cxn ang="0">
                    <a:pos x="14" y="12"/>
                  </a:cxn>
                  <a:cxn ang="0">
                    <a:pos x="0" y="9"/>
                  </a:cxn>
                </a:cxnLst>
                <a:rect l="0" t="0" r="r" b="b"/>
                <a:pathLst>
                  <a:path w="35" h="12">
                    <a:moveTo>
                      <a:pt x="2" y="7"/>
                    </a:moveTo>
                    <a:cubicBezTo>
                      <a:pt x="13" y="6"/>
                      <a:pt x="25" y="3"/>
                      <a:pt x="35" y="0"/>
                    </a:cubicBezTo>
                    <a:cubicBezTo>
                      <a:pt x="33" y="1"/>
                      <a:pt x="32" y="3"/>
                      <a:pt x="31" y="4"/>
                    </a:cubicBezTo>
                    <a:cubicBezTo>
                      <a:pt x="28" y="6"/>
                      <a:pt x="30" y="5"/>
                      <a:pt x="27" y="6"/>
                    </a:cubicBezTo>
                    <a:cubicBezTo>
                      <a:pt x="21" y="8"/>
                      <a:pt x="18" y="8"/>
                      <a:pt x="14" y="12"/>
                    </a:cubicBezTo>
                    <a:cubicBezTo>
                      <a:pt x="11" y="8"/>
                      <a:pt x="5" y="9"/>
                      <a:pt x="0" y="9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4" name="Freeform 1563"/>
              <p:cNvSpPr>
                <a:spLocks/>
              </p:cNvSpPr>
              <p:nvPr/>
            </p:nvSpPr>
            <p:spPr bwMode="auto">
              <a:xfrm>
                <a:off x="1904" y="2456"/>
                <a:ext cx="190" cy="27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37" y="2"/>
                  </a:cxn>
                  <a:cxn ang="0">
                    <a:pos x="76" y="0"/>
                  </a:cxn>
                  <a:cxn ang="0">
                    <a:pos x="69" y="2"/>
                  </a:cxn>
                  <a:cxn ang="0">
                    <a:pos x="66" y="6"/>
                  </a:cxn>
                  <a:cxn ang="0">
                    <a:pos x="51" y="4"/>
                  </a:cxn>
                  <a:cxn ang="0">
                    <a:pos x="21" y="9"/>
                  </a:cxn>
                  <a:cxn ang="0">
                    <a:pos x="1" y="10"/>
                  </a:cxn>
                </a:cxnLst>
                <a:rect l="0" t="0" r="r" b="b"/>
                <a:pathLst>
                  <a:path w="76" h="10">
                    <a:moveTo>
                      <a:pt x="0" y="8"/>
                    </a:moveTo>
                    <a:cubicBezTo>
                      <a:pt x="13" y="3"/>
                      <a:pt x="23" y="3"/>
                      <a:pt x="37" y="2"/>
                    </a:cubicBezTo>
                    <a:cubicBezTo>
                      <a:pt x="50" y="2"/>
                      <a:pt x="64" y="2"/>
                      <a:pt x="76" y="0"/>
                    </a:cubicBezTo>
                    <a:cubicBezTo>
                      <a:pt x="74" y="0"/>
                      <a:pt x="71" y="1"/>
                      <a:pt x="69" y="2"/>
                    </a:cubicBezTo>
                    <a:cubicBezTo>
                      <a:pt x="67" y="3"/>
                      <a:pt x="67" y="5"/>
                      <a:pt x="66" y="6"/>
                    </a:cubicBezTo>
                    <a:cubicBezTo>
                      <a:pt x="62" y="7"/>
                      <a:pt x="55" y="4"/>
                      <a:pt x="51" y="4"/>
                    </a:cubicBezTo>
                    <a:cubicBezTo>
                      <a:pt x="44" y="4"/>
                      <a:pt x="25" y="2"/>
                      <a:pt x="21" y="9"/>
                    </a:cubicBezTo>
                    <a:cubicBezTo>
                      <a:pt x="17" y="6"/>
                      <a:pt x="4" y="7"/>
                      <a:pt x="1" y="10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5" name="Freeform 1564"/>
              <p:cNvSpPr>
                <a:spLocks/>
              </p:cNvSpPr>
              <p:nvPr/>
            </p:nvSpPr>
            <p:spPr bwMode="auto">
              <a:xfrm>
                <a:off x="1674" y="2493"/>
                <a:ext cx="148" cy="78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29" y="11"/>
                  </a:cxn>
                  <a:cxn ang="0">
                    <a:pos x="59" y="0"/>
                  </a:cxn>
                  <a:cxn ang="0">
                    <a:pos x="46" y="9"/>
                  </a:cxn>
                  <a:cxn ang="0">
                    <a:pos x="33" y="19"/>
                  </a:cxn>
                  <a:cxn ang="0">
                    <a:pos x="16" y="23"/>
                  </a:cxn>
                  <a:cxn ang="0">
                    <a:pos x="2" y="29"/>
                  </a:cxn>
                </a:cxnLst>
                <a:rect l="0" t="0" r="r" b="b"/>
                <a:pathLst>
                  <a:path w="59" h="29">
                    <a:moveTo>
                      <a:pt x="0" y="29"/>
                    </a:moveTo>
                    <a:cubicBezTo>
                      <a:pt x="5" y="20"/>
                      <a:pt x="21" y="16"/>
                      <a:pt x="29" y="11"/>
                    </a:cubicBezTo>
                    <a:cubicBezTo>
                      <a:pt x="39" y="4"/>
                      <a:pt x="47" y="2"/>
                      <a:pt x="59" y="0"/>
                    </a:cubicBezTo>
                    <a:cubicBezTo>
                      <a:pt x="54" y="2"/>
                      <a:pt x="49" y="4"/>
                      <a:pt x="46" y="9"/>
                    </a:cubicBezTo>
                    <a:cubicBezTo>
                      <a:pt x="41" y="4"/>
                      <a:pt x="27" y="13"/>
                      <a:pt x="33" y="19"/>
                    </a:cubicBezTo>
                    <a:cubicBezTo>
                      <a:pt x="27" y="15"/>
                      <a:pt x="21" y="19"/>
                      <a:pt x="16" y="23"/>
                    </a:cubicBezTo>
                    <a:cubicBezTo>
                      <a:pt x="12" y="25"/>
                      <a:pt x="7" y="27"/>
                      <a:pt x="2" y="29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6" name="Freeform 1565"/>
              <p:cNvSpPr>
                <a:spLocks/>
              </p:cNvSpPr>
              <p:nvPr/>
            </p:nvSpPr>
            <p:spPr bwMode="auto">
              <a:xfrm>
                <a:off x="1594" y="2648"/>
                <a:ext cx="53" cy="179"/>
              </a:xfrm>
              <a:custGeom>
                <a:avLst/>
                <a:gdLst/>
                <a:ahLst/>
                <a:cxnLst>
                  <a:cxn ang="0">
                    <a:pos x="17" y="1"/>
                  </a:cxn>
                  <a:cxn ang="0">
                    <a:pos x="11" y="67"/>
                  </a:cxn>
                  <a:cxn ang="0">
                    <a:pos x="14" y="50"/>
                  </a:cxn>
                  <a:cxn ang="0">
                    <a:pos x="12" y="14"/>
                  </a:cxn>
                  <a:cxn ang="0">
                    <a:pos x="15" y="16"/>
                  </a:cxn>
                  <a:cxn ang="0">
                    <a:pos x="21" y="0"/>
                  </a:cxn>
                  <a:cxn ang="0">
                    <a:pos x="20" y="1"/>
                  </a:cxn>
                </a:cxnLst>
                <a:rect l="0" t="0" r="r" b="b"/>
                <a:pathLst>
                  <a:path w="21" h="67">
                    <a:moveTo>
                      <a:pt x="17" y="1"/>
                    </a:moveTo>
                    <a:cubicBezTo>
                      <a:pt x="0" y="20"/>
                      <a:pt x="3" y="45"/>
                      <a:pt x="11" y="67"/>
                    </a:cubicBezTo>
                    <a:cubicBezTo>
                      <a:pt x="11" y="61"/>
                      <a:pt x="8" y="54"/>
                      <a:pt x="14" y="50"/>
                    </a:cubicBezTo>
                    <a:cubicBezTo>
                      <a:pt x="5" y="48"/>
                      <a:pt x="10" y="20"/>
                      <a:pt x="12" y="14"/>
                    </a:cubicBezTo>
                    <a:cubicBezTo>
                      <a:pt x="13" y="14"/>
                      <a:pt x="14" y="14"/>
                      <a:pt x="15" y="16"/>
                    </a:cubicBezTo>
                    <a:cubicBezTo>
                      <a:pt x="15" y="9"/>
                      <a:pt x="17" y="5"/>
                      <a:pt x="21" y="0"/>
                    </a:cubicBezTo>
                    <a:cubicBezTo>
                      <a:pt x="20" y="0"/>
                      <a:pt x="20" y="1"/>
                      <a:pt x="20" y="1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7" name="Freeform 1566"/>
              <p:cNvSpPr>
                <a:spLocks/>
              </p:cNvSpPr>
              <p:nvPr/>
            </p:nvSpPr>
            <p:spPr bwMode="auto">
              <a:xfrm>
                <a:off x="1667" y="2616"/>
                <a:ext cx="17" cy="21"/>
              </a:xfrm>
              <a:custGeom>
                <a:avLst/>
                <a:gdLst/>
                <a:ahLst/>
                <a:cxnLst>
                  <a:cxn ang="0">
                    <a:pos x="1" y="8"/>
                  </a:cxn>
                  <a:cxn ang="0">
                    <a:pos x="7" y="0"/>
                  </a:cxn>
                </a:cxnLst>
                <a:rect l="0" t="0" r="r" b="b"/>
                <a:pathLst>
                  <a:path w="7" h="8">
                    <a:moveTo>
                      <a:pt x="1" y="8"/>
                    </a:moveTo>
                    <a:cubicBezTo>
                      <a:pt x="0" y="4"/>
                      <a:pt x="4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8" name="Freeform 1567"/>
              <p:cNvSpPr>
                <a:spLocks/>
              </p:cNvSpPr>
              <p:nvPr/>
            </p:nvSpPr>
            <p:spPr bwMode="auto">
              <a:xfrm>
                <a:off x="1794" y="2571"/>
                <a:ext cx="10" cy="2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1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cubicBezTo>
                      <a:pt x="4" y="2"/>
                      <a:pt x="4" y="7"/>
                      <a:pt x="4" y="11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9" name="Freeform 1568"/>
              <p:cNvSpPr>
                <a:spLocks/>
              </p:cNvSpPr>
              <p:nvPr/>
            </p:nvSpPr>
            <p:spPr bwMode="auto">
              <a:xfrm>
                <a:off x="1917" y="2611"/>
                <a:ext cx="15" cy="40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6" y="15"/>
                  </a:cxn>
                </a:cxnLst>
                <a:rect l="0" t="0" r="r" b="b"/>
                <a:pathLst>
                  <a:path w="6" h="15">
                    <a:moveTo>
                      <a:pt x="1" y="0"/>
                    </a:moveTo>
                    <a:cubicBezTo>
                      <a:pt x="0" y="5"/>
                      <a:pt x="3" y="11"/>
                      <a:pt x="6" y="15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0" name="Freeform 1569"/>
              <p:cNvSpPr>
                <a:spLocks/>
              </p:cNvSpPr>
              <p:nvPr/>
            </p:nvSpPr>
            <p:spPr bwMode="auto">
              <a:xfrm>
                <a:off x="1912" y="2491"/>
                <a:ext cx="30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2" y="0"/>
                  </a:cxn>
                </a:cxnLst>
                <a:rect l="0" t="0" r="r" b="b"/>
                <a:pathLst>
                  <a:path w="12" h="5">
                    <a:moveTo>
                      <a:pt x="0" y="5"/>
                    </a:moveTo>
                    <a:cubicBezTo>
                      <a:pt x="4" y="2"/>
                      <a:pt x="8" y="0"/>
                      <a:pt x="12" y="0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1" name="Freeform 1570"/>
              <p:cNvSpPr>
                <a:spLocks/>
              </p:cNvSpPr>
              <p:nvPr/>
            </p:nvSpPr>
            <p:spPr bwMode="auto">
              <a:xfrm>
                <a:off x="2169" y="2464"/>
                <a:ext cx="18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7" y="0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0" y="3"/>
                      <a:pt x="3" y="1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2" name="Freeform 1571"/>
              <p:cNvSpPr>
                <a:spLocks/>
              </p:cNvSpPr>
              <p:nvPr/>
            </p:nvSpPr>
            <p:spPr bwMode="auto">
              <a:xfrm>
                <a:off x="2319" y="2469"/>
                <a:ext cx="23" cy="1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9" y="0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cubicBezTo>
                      <a:pt x="2" y="1"/>
                      <a:pt x="5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" name="Freeform 1572"/>
              <p:cNvSpPr>
                <a:spLocks/>
              </p:cNvSpPr>
              <p:nvPr/>
            </p:nvSpPr>
            <p:spPr bwMode="auto">
              <a:xfrm>
                <a:off x="2409" y="2451"/>
                <a:ext cx="38" cy="8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5" y="2"/>
                  </a:cxn>
                </a:cxnLst>
                <a:rect l="0" t="0" r="r" b="b"/>
                <a:pathLst>
                  <a:path w="15" h="3">
                    <a:moveTo>
                      <a:pt x="0" y="3"/>
                    </a:moveTo>
                    <a:cubicBezTo>
                      <a:pt x="5" y="1"/>
                      <a:pt x="10" y="0"/>
                      <a:pt x="15" y="2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" name="Freeform 1573"/>
              <p:cNvSpPr>
                <a:spLocks/>
              </p:cNvSpPr>
              <p:nvPr/>
            </p:nvSpPr>
            <p:spPr bwMode="auto">
              <a:xfrm>
                <a:off x="2257" y="2571"/>
                <a:ext cx="17" cy="1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7" y="0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2" y="3"/>
                      <a:pt x="3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" name="Freeform 1574"/>
              <p:cNvSpPr>
                <a:spLocks/>
              </p:cNvSpPr>
              <p:nvPr/>
            </p:nvSpPr>
            <p:spPr bwMode="auto">
              <a:xfrm>
                <a:off x="2307" y="2661"/>
                <a:ext cx="32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5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2" y="3"/>
                      <a:pt x="9" y="5"/>
                      <a:pt x="13" y="5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6" name="Freeform 1575"/>
              <p:cNvSpPr>
                <a:spLocks/>
              </p:cNvSpPr>
              <p:nvPr/>
            </p:nvSpPr>
            <p:spPr bwMode="auto">
              <a:xfrm>
                <a:off x="2132" y="2651"/>
                <a:ext cx="47" cy="1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" y="1"/>
                  </a:cxn>
                </a:cxnLst>
                <a:rect l="0" t="0" r="r" b="b"/>
                <a:pathLst>
                  <a:path w="19" h="4">
                    <a:moveTo>
                      <a:pt x="0" y="0"/>
                    </a:moveTo>
                    <a:cubicBezTo>
                      <a:pt x="5" y="3"/>
                      <a:pt x="14" y="4"/>
                      <a:pt x="19" y="1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" name="Freeform 1576"/>
              <p:cNvSpPr>
                <a:spLocks/>
              </p:cNvSpPr>
              <p:nvPr/>
            </p:nvSpPr>
            <p:spPr bwMode="auto">
              <a:xfrm>
                <a:off x="2149" y="2677"/>
                <a:ext cx="23" cy="22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9" y="0"/>
                  </a:cxn>
                </a:cxnLst>
                <a:rect l="0" t="0" r="r" b="b"/>
                <a:pathLst>
                  <a:path w="9" h="8">
                    <a:moveTo>
                      <a:pt x="0" y="8"/>
                    </a:moveTo>
                    <a:cubicBezTo>
                      <a:pt x="1" y="3"/>
                      <a:pt x="4" y="1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8" name="Freeform 1577"/>
              <p:cNvSpPr>
                <a:spLocks/>
              </p:cNvSpPr>
              <p:nvPr/>
            </p:nvSpPr>
            <p:spPr bwMode="auto">
              <a:xfrm>
                <a:off x="2144" y="2568"/>
                <a:ext cx="8" cy="24"/>
              </a:xfrm>
              <a:custGeom>
                <a:avLst/>
                <a:gdLst/>
                <a:ahLst/>
                <a:cxnLst>
                  <a:cxn ang="0">
                    <a:pos x="1" y="9"/>
                  </a:cxn>
                  <a:cxn ang="0">
                    <a:pos x="3" y="0"/>
                  </a:cxn>
                </a:cxnLst>
                <a:rect l="0" t="0" r="r" b="b"/>
                <a:pathLst>
                  <a:path w="3" h="9">
                    <a:moveTo>
                      <a:pt x="1" y="9"/>
                    </a:moveTo>
                    <a:cubicBezTo>
                      <a:pt x="0" y="6"/>
                      <a:pt x="0" y="3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9" name="Freeform 1578"/>
              <p:cNvSpPr>
                <a:spLocks/>
              </p:cNvSpPr>
              <p:nvPr/>
            </p:nvSpPr>
            <p:spPr bwMode="auto">
              <a:xfrm>
                <a:off x="2027" y="2605"/>
                <a:ext cx="7" cy="4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16"/>
                  </a:cxn>
                </a:cxnLst>
                <a:rect l="0" t="0" r="r" b="b"/>
                <a:pathLst>
                  <a:path w="3" h="16">
                    <a:moveTo>
                      <a:pt x="3" y="0"/>
                    </a:moveTo>
                    <a:cubicBezTo>
                      <a:pt x="1" y="4"/>
                      <a:pt x="0" y="13"/>
                      <a:pt x="3" y="16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0" name="Freeform 1579"/>
              <p:cNvSpPr>
                <a:spLocks/>
              </p:cNvSpPr>
              <p:nvPr/>
            </p:nvSpPr>
            <p:spPr bwMode="auto">
              <a:xfrm>
                <a:off x="2044" y="2549"/>
                <a:ext cx="8" cy="1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1" y="7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cubicBezTo>
                      <a:pt x="0" y="2"/>
                      <a:pt x="1" y="5"/>
                      <a:pt x="1" y="7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1" name="Freeform 1580"/>
              <p:cNvSpPr>
                <a:spLocks/>
              </p:cNvSpPr>
              <p:nvPr/>
            </p:nvSpPr>
            <p:spPr bwMode="auto">
              <a:xfrm>
                <a:off x="2122" y="2453"/>
                <a:ext cx="27" cy="14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1" y="2"/>
                  </a:cxn>
                </a:cxnLst>
                <a:rect l="0" t="0" r="r" b="b"/>
                <a:pathLst>
                  <a:path w="11" h="5">
                    <a:moveTo>
                      <a:pt x="0" y="5"/>
                    </a:moveTo>
                    <a:cubicBezTo>
                      <a:pt x="3" y="2"/>
                      <a:pt x="7" y="0"/>
                      <a:pt x="11" y="2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2" name="Freeform 1581"/>
              <p:cNvSpPr>
                <a:spLocks/>
              </p:cNvSpPr>
              <p:nvPr/>
            </p:nvSpPr>
            <p:spPr bwMode="auto">
              <a:xfrm>
                <a:off x="1862" y="2488"/>
                <a:ext cx="25" cy="8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10" y="1"/>
                  </a:cxn>
                </a:cxnLst>
                <a:rect l="0" t="0" r="r" b="b"/>
                <a:pathLst>
                  <a:path w="10" h="3">
                    <a:moveTo>
                      <a:pt x="0" y="3"/>
                    </a:moveTo>
                    <a:cubicBezTo>
                      <a:pt x="3" y="0"/>
                      <a:pt x="7" y="0"/>
                      <a:pt x="10" y="1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" name="Freeform 1582"/>
              <p:cNvSpPr>
                <a:spLocks/>
              </p:cNvSpPr>
              <p:nvPr/>
            </p:nvSpPr>
            <p:spPr bwMode="auto">
              <a:xfrm>
                <a:off x="1812" y="2581"/>
                <a:ext cx="27" cy="27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1" y="0"/>
                  </a:cxn>
                </a:cxnLst>
                <a:rect l="0" t="0" r="r" b="b"/>
                <a:pathLst>
                  <a:path w="11" h="10">
                    <a:moveTo>
                      <a:pt x="0" y="10"/>
                    </a:moveTo>
                    <a:cubicBezTo>
                      <a:pt x="1" y="5"/>
                      <a:pt x="6" y="1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" name="Freeform 1583"/>
              <p:cNvSpPr>
                <a:spLocks/>
              </p:cNvSpPr>
              <p:nvPr/>
            </p:nvSpPr>
            <p:spPr bwMode="auto">
              <a:xfrm>
                <a:off x="1734" y="2667"/>
                <a:ext cx="25" cy="16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0" y="2"/>
                  </a:cxn>
                </a:cxnLst>
                <a:rect l="0" t="0" r="r" b="b"/>
                <a:pathLst>
                  <a:path w="10" h="6">
                    <a:moveTo>
                      <a:pt x="0" y="6"/>
                    </a:moveTo>
                    <a:cubicBezTo>
                      <a:pt x="2" y="2"/>
                      <a:pt x="6" y="0"/>
                      <a:pt x="10" y="2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" name="Freeform 1584"/>
              <p:cNvSpPr>
                <a:spLocks/>
              </p:cNvSpPr>
              <p:nvPr/>
            </p:nvSpPr>
            <p:spPr bwMode="auto">
              <a:xfrm>
                <a:off x="1649" y="2653"/>
                <a:ext cx="18" cy="24"/>
              </a:xfrm>
              <a:custGeom>
                <a:avLst/>
                <a:gdLst/>
                <a:ahLst/>
                <a:cxnLst>
                  <a:cxn ang="0">
                    <a:pos x="1" y="9"/>
                  </a:cxn>
                  <a:cxn ang="0">
                    <a:pos x="7" y="0"/>
                  </a:cxn>
                </a:cxnLst>
                <a:rect l="0" t="0" r="r" b="b"/>
                <a:pathLst>
                  <a:path w="7" h="9">
                    <a:moveTo>
                      <a:pt x="1" y="9"/>
                    </a:moveTo>
                    <a:cubicBezTo>
                      <a:pt x="0" y="6"/>
                      <a:pt x="4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6" name="Freeform 1585"/>
              <p:cNvSpPr>
                <a:spLocks/>
              </p:cNvSpPr>
              <p:nvPr/>
            </p:nvSpPr>
            <p:spPr bwMode="auto">
              <a:xfrm>
                <a:off x="1692" y="2768"/>
                <a:ext cx="12" cy="27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5" y="1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cubicBezTo>
                      <a:pt x="0" y="7"/>
                      <a:pt x="1" y="0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7" name="Freeform 1586"/>
              <p:cNvSpPr>
                <a:spLocks/>
              </p:cNvSpPr>
              <p:nvPr/>
            </p:nvSpPr>
            <p:spPr bwMode="auto">
              <a:xfrm>
                <a:off x="1774" y="2811"/>
                <a:ext cx="10" cy="18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4" y="0"/>
                  </a:cxn>
                </a:cxnLst>
                <a:rect l="0" t="0" r="r" b="b"/>
                <a:pathLst>
                  <a:path w="4" h="7">
                    <a:moveTo>
                      <a:pt x="1" y="7"/>
                    </a:moveTo>
                    <a:cubicBezTo>
                      <a:pt x="0" y="4"/>
                      <a:pt x="1" y="2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8" name="Freeform 1587"/>
              <p:cNvSpPr>
                <a:spLocks/>
              </p:cNvSpPr>
              <p:nvPr/>
            </p:nvSpPr>
            <p:spPr bwMode="auto">
              <a:xfrm>
                <a:off x="1832" y="2728"/>
                <a:ext cx="32" cy="16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13" y="0"/>
                  </a:cxn>
                </a:cxnLst>
                <a:rect l="0" t="0" r="r" b="b"/>
                <a:pathLst>
                  <a:path w="13" h="6">
                    <a:moveTo>
                      <a:pt x="0" y="6"/>
                    </a:moveTo>
                    <a:cubicBezTo>
                      <a:pt x="4" y="2"/>
                      <a:pt x="8" y="0"/>
                      <a:pt x="13" y="0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9" name="Freeform 1588"/>
              <p:cNvSpPr>
                <a:spLocks/>
              </p:cNvSpPr>
              <p:nvPr/>
            </p:nvSpPr>
            <p:spPr bwMode="auto">
              <a:xfrm>
                <a:off x="2024" y="2715"/>
                <a:ext cx="23" cy="2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" y="9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0" y="4"/>
                      <a:pt x="4" y="9"/>
                      <a:pt x="9" y="9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0" name="Freeform 1589"/>
              <p:cNvSpPr>
                <a:spLocks/>
              </p:cNvSpPr>
              <p:nvPr/>
            </p:nvSpPr>
            <p:spPr bwMode="auto">
              <a:xfrm>
                <a:off x="2384" y="2565"/>
                <a:ext cx="28" cy="27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1" y="0"/>
                  </a:cxn>
                </a:cxnLst>
                <a:rect l="0" t="0" r="r" b="b"/>
                <a:pathLst>
                  <a:path w="11" h="10">
                    <a:moveTo>
                      <a:pt x="0" y="10"/>
                    </a:moveTo>
                    <a:cubicBezTo>
                      <a:pt x="6" y="8"/>
                      <a:pt x="9" y="5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1" name="Freeform 1590"/>
              <p:cNvSpPr>
                <a:spLocks/>
              </p:cNvSpPr>
              <p:nvPr/>
            </p:nvSpPr>
            <p:spPr bwMode="auto">
              <a:xfrm>
                <a:off x="2479" y="2483"/>
                <a:ext cx="30" cy="16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12" y="0"/>
                  </a:cxn>
                </a:cxnLst>
                <a:rect l="0" t="0" r="r" b="b"/>
                <a:pathLst>
                  <a:path w="12" h="6">
                    <a:moveTo>
                      <a:pt x="0" y="4"/>
                    </a:moveTo>
                    <a:cubicBezTo>
                      <a:pt x="4" y="6"/>
                      <a:pt x="9" y="3"/>
                      <a:pt x="12" y="0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" name="Freeform 1591"/>
              <p:cNvSpPr>
                <a:spLocks/>
              </p:cNvSpPr>
              <p:nvPr/>
            </p:nvSpPr>
            <p:spPr bwMode="auto">
              <a:xfrm>
                <a:off x="2582" y="2427"/>
                <a:ext cx="12" cy="2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0"/>
                  </a:cxn>
                </a:cxnLst>
                <a:rect l="0" t="0" r="r" b="b"/>
                <a:pathLst>
                  <a:path w="5" h="10">
                    <a:moveTo>
                      <a:pt x="0" y="0"/>
                    </a:moveTo>
                    <a:cubicBezTo>
                      <a:pt x="3" y="2"/>
                      <a:pt x="5" y="6"/>
                      <a:pt x="4" y="10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" name="Freeform 1592"/>
              <p:cNvSpPr>
                <a:spLocks/>
              </p:cNvSpPr>
              <p:nvPr/>
            </p:nvSpPr>
            <p:spPr bwMode="auto">
              <a:xfrm>
                <a:off x="2644" y="2435"/>
                <a:ext cx="30" cy="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2" y="0"/>
                  </a:cxn>
                </a:cxnLst>
                <a:rect l="0" t="0" r="r" b="b"/>
                <a:pathLst>
                  <a:path w="12" h="2">
                    <a:moveTo>
                      <a:pt x="0" y="1"/>
                    </a:moveTo>
                    <a:cubicBezTo>
                      <a:pt x="4" y="2"/>
                      <a:pt x="9" y="1"/>
                      <a:pt x="12" y="0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" name="Freeform 1593"/>
              <p:cNvSpPr>
                <a:spLocks/>
              </p:cNvSpPr>
              <p:nvPr/>
            </p:nvSpPr>
            <p:spPr bwMode="auto">
              <a:xfrm>
                <a:off x="2632" y="2461"/>
                <a:ext cx="15" cy="22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8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5" y="3"/>
                      <a:pt x="4" y="7"/>
                      <a:pt x="0" y="8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5" name="Freeform 1594"/>
              <p:cNvSpPr>
                <a:spLocks/>
              </p:cNvSpPr>
              <p:nvPr/>
            </p:nvSpPr>
            <p:spPr bwMode="auto">
              <a:xfrm>
                <a:off x="2459" y="2437"/>
                <a:ext cx="8" cy="14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1" y="1"/>
                      <a:pt x="0" y="2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6" name="Freeform 1595"/>
              <p:cNvSpPr>
                <a:spLocks/>
              </p:cNvSpPr>
              <p:nvPr/>
            </p:nvSpPr>
            <p:spPr bwMode="auto">
              <a:xfrm>
                <a:off x="1739" y="2904"/>
                <a:ext cx="25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2"/>
                  </a:cxn>
                </a:cxnLst>
                <a:rect l="0" t="0" r="r" b="b"/>
                <a:pathLst>
                  <a:path w="10" h="6">
                    <a:moveTo>
                      <a:pt x="0" y="0"/>
                    </a:moveTo>
                    <a:cubicBezTo>
                      <a:pt x="0" y="6"/>
                      <a:pt x="7" y="4"/>
                      <a:pt x="10" y="2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7" name="Freeform 1596"/>
              <p:cNvSpPr>
                <a:spLocks/>
              </p:cNvSpPr>
              <p:nvPr/>
            </p:nvSpPr>
            <p:spPr bwMode="auto">
              <a:xfrm>
                <a:off x="1784" y="2885"/>
                <a:ext cx="23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" y="11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cubicBezTo>
                      <a:pt x="0" y="5"/>
                      <a:pt x="4" y="9"/>
                      <a:pt x="9" y="11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" name="Freeform 1597"/>
              <p:cNvSpPr>
                <a:spLocks/>
              </p:cNvSpPr>
              <p:nvPr/>
            </p:nvSpPr>
            <p:spPr bwMode="auto">
              <a:xfrm>
                <a:off x="1914" y="2925"/>
                <a:ext cx="13" cy="24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" y="9"/>
                  </a:cxn>
                </a:cxnLst>
                <a:rect l="0" t="0" r="r" b="b"/>
                <a:pathLst>
                  <a:path w="5" h="9">
                    <a:moveTo>
                      <a:pt x="1" y="0"/>
                    </a:moveTo>
                    <a:cubicBezTo>
                      <a:pt x="0" y="3"/>
                      <a:pt x="2" y="7"/>
                      <a:pt x="5" y="9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9" name="Freeform 1598"/>
              <p:cNvSpPr>
                <a:spLocks/>
              </p:cNvSpPr>
              <p:nvPr/>
            </p:nvSpPr>
            <p:spPr bwMode="auto">
              <a:xfrm>
                <a:off x="2274" y="2667"/>
                <a:ext cx="43" cy="3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7" y="0"/>
                  </a:cxn>
                  <a:cxn ang="0">
                    <a:pos x="2" y="11"/>
                  </a:cxn>
                </a:cxnLst>
                <a:rect l="0" t="0" r="r" b="b"/>
                <a:pathLst>
                  <a:path w="17" h="12">
                    <a:moveTo>
                      <a:pt x="0" y="12"/>
                    </a:moveTo>
                    <a:cubicBezTo>
                      <a:pt x="7" y="12"/>
                      <a:pt x="17" y="3"/>
                      <a:pt x="7" y="0"/>
                    </a:cubicBezTo>
                    <a:cubicBezTo>
                      <a:pt x="11" y="5"/>
                      <a:pt x="4" y="7"/>
                      <a:pt x="2" y="11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0" name="Freeform 1599"/>
              <p:cNvSpPr>
                <a:spLocks/>
              </p:cNvSpPr>
              <p:nvPr/>
            </p:nvSpPr>
            <p:spPr bwMode="auto">
              <a:xfrm>
                <a:off x="2377" y="2597"/>
                <a:ext cx="42" cy="70"/>
              </a:xfrm>
              <a:custGeom>
                <a:avLst/>
                <a:gdLst/>
                <a:ahLst/>
                <a:cxnLst>
                  <a:cxn ang="0">
                    <a:pos x="3" y="4"/>
                  </a:cxn>
                  <a:cxn ang="0">
                    <a:pos x="11" y="0"/>
                  </a:cxn>
                  <a:cxn ang="0">
                    <a:pos x="12" y="6"/>
                  </a:cxn>
                  <a:cxn ang="0">
                    <a:pos x="14" y="12"/>
                  </a:cxn>
                  <a:cxn ang="0">
                    <a:pos x="0" y="26"/>
                  </a:cxn>
                  <a:cxn ang="0">
                    <a:pos x="9" y="12"/>
                  </a:cxn>
                  <a:cxn ang="0">
                    <a:pos x="2" y="5"/>
                  </a:cxn>
                </a:cxnLst>
                <a:rect l="0" t="0" r="r" b="b"/>
                <a:pathLst>
                  <a:path w="17" h="26">
                    <a:moveTo>
                      <a:pt x="3" y="4"/>
                    </a:moveTo>
                    <a:cubicBezTo>
                      <a:pt x="7" y="4"/>
                      <a:pt x="8" y="1"/>
                      <a:pt x="11" y="0"/>
                    </a:cubicBezTo>
                    <a:cubicBezTo>
                      <a:pt x="13" y="2"/>
                      <a:pt x="11" y="3"/>
                      <a:pt x="12" y="6"/>
                    </a:cubicBezTo>
                    <a:cubicBezTo>
                      <a:pt x="12" y="8"/>
                      <a:pt x="14" y="10"/>
                      <a:pt x="14" y="12"/>
                    </a:cubicBezTo>
                    <a:cubicBezTo>
                      <a:pt x="17" y="21"/>
                      <a:pt x="6" y="23"/>
                      <a:pt x="0" y="26"/>
                    </a:cubicBezTo>
                    <a:cubicBezTo>
                      <a:pt x="4" y="22"/>
                      <a:pt x="10" y="18"/>
                      <a:pt x="9" y="12"/>
                    </a:cubicBezTo>
                    <a:cubicBezTo>
                      <a:pt x="8" y="9"/>
                      <a:pt x="5" y="5"/>
                      <a:pt x="2" y="5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1" name="Freeform 1600"/>
              <p:cNvSpPr>
                <a:spLocks/>
              </p:cNvSpPr>
              <p:nvPr/>
            </p:nvSpPr>
            <p:spPr bwMode="auto">
              <a:xfrm>
                <a:off x="2484" y="2504"/>
                <a:ext cx="38" cy="72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8" y="1"/>
                  </a:cxn>
                  <a:cxn ang="0">
                    <a:pos x="13" y="8"/>
                  </a:cxn>
                  <a:cxn ang="0">
                    <a:pos x="14" y="19"/>
                  </a:cxn>
                  <a:cxn ang="0">
                    <a:pos x="1" y="27"/>
                  </a:cxn>
                  <a:cxn ang="0">
                    <a:pos x="11" y="11"/>
                  </a:cxn>
                  <a:cxn ang="0">
                    <a:pos x="0" y="3"/>
                  </a:cxn>
                </a:cxnLst>
                <a:rect l="0" t="0" r="r" b="b"/>
                <a:pathLst>
                  <a:path w="15" h="27">
                    <a:moveTo>
                      <a:pt x="0" y="3"/>
                    </a:moveTo>
                    <a:cubicBezTo>
                      <a:pt x="3" y="3"/>
                      <a:pt x="5" y="0"/>
                      <a:pt x="8" y="1"/>
                    </a:cubicBezTo>
                    <a:cubicBezTo>
                      <a:pt x="10" y="2"/>
                      <a:pt x="12" y="6"/>
                      <a:pt x="13" y="8"/>
                    </a:cubicBezTo>
                    <a:cubicBezTo>
                      <a:pt x="14" y="11"/>
                      <a:pt x="15" y="16"/>
                      <a:pt x="14" y="19"/>
                    </a:cubicBezTo>
                    <a:cubicBezTo>
                      <a:pt x="12" y="24"/>
                      <a:pt x="4" y="25"/>
                      <a:pt x="1" y="27"/>
                    </a:cubicBezTo>
                    <a:cubicBezTo>
                      <a:pt x="6" y="24"/>
                      <a:pt x="12" y="18"/>
                      <a:pt x="11" y="11"/>
                    </a:cubicBezTo>
                    <a:cubicBezTo>
                      <a:pt x="9" y="3"/>
                      <a:pt x="1" y="8"/>
                      <a:pt x="0" y="3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2" name="Freeform 1601"/>
              <p:cNvSpPr>
                <a:spLocks/>
              </p:cNvSpPr>
              <p:nvPr/>
            </p:nvSpPr>
            <p:spPr bwMode="auto">
              <a:xfrm>
                <a:off x="2509" y="2525"/>
                <a:ext cx="25" cy="3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9" y="6"/>
                  </a:cxn>
                  <a:cxn ang="0">
                    <a:pos x="0" y="13"/>
                  </a:cxn>
                </a:cxnLst>
                <a:rect l="0" t="0" r="r" b="b"/>
                <a:pathLst>
                  <a:path w="10" h="13">
                    <a:moveTo>
                      <a:pt x="3" y="0"/>
                    </a:moveTo>
                    <a:cubicBezTo>
                      <a:pt x="4" y="3"/>
                      <a:pt x="8" y="3"/>
                      <a:pt x="9" y="6"/>
                    </a:cubicBezTo>
                    <a:cubicBezTo>
                      <a:pt x="10" y="10"/>
                      <a:pt x="3" y="12"/>
                      <a:pt x="0" y="13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" name="Freeform 1602"/>
              <p:cNvSpPr>
                <a:spLocks/>
              </p:cNvSpPr>
              <p:nvPr/>
            </p:nvSpPr>
            <p:spPr bwMode="auto">
              <a:xfrm>
                <a:off x="1897" y="2485"/>
                <a:ext cx="30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"/>
                  </a:cxn>
                  <a:cxn ang="0">
                    <a:pos x="12" y="0"/>
                  </a:cxn>
                  <a:cxn ang="0">
                    <a:pos x="2" y="1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cubicBezTo>
                      <a:pt x="2" y="1"/>
                      <a:pt x="4" y="2"/>
                      <a:pt x="6" y="3"/>
                    </a:cubicBezTo>
                    <a:cubicBezTo>
                      <a:pt x="8" y="1"/>
                      <a:pt x="10" y="1"/>
                      <a:pt x="12" y="0"/>
                    </a:cubicBezTo>
                    <a:cubicBezTo>
                      <a:pt x="9" y="1"/>
                      <a:pt x="6" y="2"/>
                      <a:pt x="2" y="1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4" name="Freeform 1603"/>
              <p:cNvSpPr>
                <a:spLocks/>
              </p:cNvSpPr>
              <p:nvPr/>
            </p:nvSpPr>
            <p:spPr bwMode="auto">
              <a:xfrm>
                <a:off x="2162" y="2451"/>
                <a:ext cx="27" cy="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5"/>
                  </a:cxn>
                  <a:cxn ang="0">
                    <a:pos x="11" y="1"/>
                  </a:cxn>
                  <a:cxn ang="0">
                    <a:pos x="1" y="0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1" y="2"/>
                      <a:pt x="3" y="3"/>
                      <a:pt x="4" y="5"/>
                    </a:cubicBezTo>
                    <a:cubicBezTo>
                      <a:pt x="5" y="2"/>
                      <a:pt x="9" y="1"/>
                      <a:pt x="11" y="1"/>
                    </a:cubicBezTo>
                    <a:cubicBezTo>
                      <a:pt x="8" y="1"/>
                      <a:pt x="5" y="0"/>
                      <a:pt x="1" y="0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" name="Freeform 1604"/>
              <p:cNvSpPr>
                <a:spLocks/>
              </p:cNvSpPr>
              <p:nvPr/>
            </p:nvSpPr>
            <p:spPr bwMode="auto">
              <a:xfrm>
                <a:off x="2427" y="2576"/>
                <a:ext cx="65" cy="61"/>
              </a:xfrm>
              <a:custGeom>
                <a:avLst/>
                <a:gdLst/>
                <a:ahLst/>
                <a:cxnLst>
                  <a:cxn ang="0">
                    <a:pos x="3" y="20"/>
                  </a:cxn>
                  <a:cxn ang="0">
                    <a:pos x="26" y="0"/>
                  </a:cxn>
                  <a:cxn ang="0">
                    <a:pos x="19" y="4"/>
                  </a:cxn>
                  <a:cxn ang="0">
                    <a:pos x="10" y="8"/>
                  </a:cxn>
                  <a:cxn ang="0">
                    <a:pos x="5" y="14"/>
                  </a:cxn>
                  <a:cxn ang="0">
                    <a:pos x="2" y="18"/>
                  </a:cxn>
                  <a:cxn ang="0">
                    <a:pos x="0" y="23"/>
                  </a:cxn>
                </a:cxnLst>
                <a:rect l="0" t="0" r="r" b="b"/>
                <a:pathLst>
                  <a:path w="26" h="23">
                    <a:moveTo>
                      <a:pt x="3" y="20"/>
                    </a:moveTo>
                    <a:cubicBezTo>
                      <a:pt x="9" y="13"/>
                      <a:pt x="18" y="5"/>
                      <a:pt x="26" y="0"/>
                    </a:cubicBezTo>
                    <a:cubicBezTo>
                      <a:pt x="24" y="0"/>
                      <a:pt x="21" y="2"/>
                      <a:pt x="19" y="4"/>
                    </a:cubicBezTo>
                    <a:cubicBezTo>
                      <a:pt x="16" y="5"/>
                      <a:pt x="13" y="6"/>
                      <a:pt x="10" y="8"/>
                    </a:cubicBezTo>
                    <a:cubicBezTo>
                      <a:pt x="8" y="9"/>
                      <a:pt x="7" y="11"/>
                      <a:pt x="5" y="14"/>
                    </a:cubicBezTo>
                    <a:cubicBezTo>
                      <a:pt x="4" y="15"/>
                      <a:pt x="3" y="16"/>
                      <a:pt x="2" y="18"/>
                    </a:cubicBezTo>
                    <a:cubicBezTo>
                      <a:pt x="2" y="19"/>
                      <a:pt x="2" y="22"/>
                      <a:pt x="0" y="23"/>
                    </a:cubicBezTo>
                  </a:path>
                </a:pathLst>
              </a:custGeom>
              <a:solidFill>
                <a:srgbClr val="E5CB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" name="Freeform 1605"/>
              <p:cNvSpPr>
                <a:spLocks/>
              </p:cNvSpPr>
              <p:nvPr/>
            </p:nvSpPr>
            <p:spPr bwMode="auto">
              <a:xfrm>
                <a:off x="1914" y="2715"/>
                <a:ext cx="373" cy="170"/>
              </a:xfrm>
              <a:custGeom>
                <a:avLst/>
                <a:gdLst/>
                <a:ahLst/>
                <a:cxnLst>
                  <a:cxn ang="0">
                    <a:pos x="0" y="63"/>
                  </a:cxn>
                  <a:cxn ang="0">
                    <a:pos x="18" y="51"/>
                  </a:cxn>
                  <a:cxn ang="0">
                    <a:pos x="33" y="40"/>
                  </a:cxn>
                  <a:cxn ang="0">
                    <a:pos x="74" y="30"/>
                  </a:cxn>
                  <a:cxn ang="0">
                    <a:pos x="93" y="22"/>
                  </a:cxn>
                  <a:cxn ang="0">
                    <a:pos x="116" y="11"/>
                  </a:cxn>
                  <a:cxn ang="0">
                    <a:pos x="149" y="0"/>
                  </a:cxn>
                  <a:cxn ang="0">
                    <a:pos x="136" y="5"/>
                  </a:cxn>
                  <a:cxn ang="0">
                    <a:pos x="121" y="7"/>
                  </a:cxn>
                  <a:cxn ang="0">
                    <a:pos x="108" y="10"/>
                  </a:cxn>
                  <a:cxn ang="0">
                    <a:pos x="86" y="12"/>
                  </a:cxn>
                  <a:cxn ang="0">
                    <a:pos x="77" y="11"/>
                  </a:cxn>
                  <a:cxn ang="0">
                    <a:pos x="75" y="15"/>
                  </a:cxn>
                  <a:cxn ang="0">
                    <a:pos x="64" y="17"/>
                  </a:cxn>
                  <a:cxn ang="0">
                    <a:pos x="43" y="14"/>
                  </a:cxn>
                  <a:cxn ang="0">
                    <a:pos x="33" y="24"/>
                  </a:cxn>
                  <a:cxn ang="0">
                    <a:pos x="29" y="37"/>
                  </a:cxn>
                  <a:cxn ang="0">
                    <a:pos x="14" y="48"/>
                  </a:cxn>
                  <a:cxn ang="0">
                    <a:pos x="1" y="64"/>
                  </a:cxn>
                </a:cxnLst>
                <a:rect l="0" t="0" r="r" b="b"/>
                <a:pathLst>
                  <a:path w="149" h="64">
                    <a:moveTo>
                      <a:pt x="0" y="63"/>
                    </a:moveTo>
                    <a:cubicBezTo>
                      <a:pt x="7" y="63"/>
                      <a:pt x="13" y="55"/>
                      <a:pt x="18" y="51"/>
                    </a:cubicBezTo>
                    <a:cubicBezTo>
                      <a:pt x="22" y="46"/>
                      <a:pt x="27" y="42"/>
                      <a:pt x="33" y="40"/>
                    </a:cubicBezTo>
                    <a:cubicBezTo>
                      <a:pt x="46" y="34"/>
                      <a:pt x="61" y="33"/>
                      <a:pt x="74" y="30"/>
                    </a:cubicBezTo>
                    <a:cubicBezTo>
                      <a:pt x="81" y="28"/>
                      <a:pt x="86" y="25"/>
                      <a:pt x="93" y="22"/>
                    </a:cubicBezTo>
                    <a:cubicBezTo>
                      <a:pt x="100" y="20"/>
                      <a:pt x="109" y="14"/>
                      <a:pt x="116" y="11"/>
                    </a:cubicBezTo>
                    <a:cubicBezTo>
                      <a:pt x="128" y="6"/>
                      <a:pt x="138" y="6"/>
                      <a:pt x="149" y="0"/>
                    </a:cubicBezTo>
                    <a:cubicBezTo>
                      <a:pt x="144" y="1"/>
                      <a:pt x="141" y="4"/>
                      <a:pt x="136" y="5"/>
                    </a:cubicBezTo>
                    <a:cubicBezTo>
                      <a:pt x="131" y="5"/>
                      <a:pt x="126" y="6"/>
                      <a:pt x="121" y="7"/>
                    </a:cubicBezTo>
                    <a:cubicBezTo>
                      <a:pt x="115" y="7"/>
                      <a:pt x="113" y="7"/>
                      <a:pt x="108" y="10"/>
                    </a:cubicBezTo>
                    <a:cubicBezTo>
                      <a:pt x="101" y="14"/>
                      <a:pt x="95" y="14"/>
                      <a:pt x="86" y="12"/>
                    </a:cubicBezTo>
                    <a:cubicBezTo>
                      <a:pt x="84" y="12"/>
                      <a:pt x="79" y="10"/>
                      <a:pt x="77" y="11"/>
                    </a:cubicBezTo>
                    <a:cubicBezTo>
                      <a:pt x="75" y="12"/>
                      <a:pt x="76" y="13"/>
                      <a:pt x="75" y="15"/>
                    </a:cubicBezTo>
                    <a:cubicBezTo>
                      <a:pt x="72" y="20"/>
                      <a:pt x="70" y="16"/>
                      <a:pt x="64" y="17"/>
                    </a:cubicBezTo>
                    <a:cubicBezTo>
                      <a:pt x="57" y="18"/>
                      <a:pt x="45" y="21"/>
                      <a:pt x="43" y="14"/>
                    </a:cubicBezTo>
                    <a:cubicBezTo>
                      <a:pt x="40" y="17"/>
                      <a:pt x="36" y="21"/>
                      <a:pt x="33" y="24"/>
                    </a:cubicBezTo>
                    <a:cubicBezTo>
                      <a:pt x="27" y="28"/>
                      <a:pt x="31" y="31"/>
                      <a:pt x="29" y="37"/>
                    </a:cubicBezTo>
                    <a:cubicBezTo>
                      <a:pt x="27" y="42"/>
                      <a:pt x="18" y="45"/>
                      <a:pt x="14" y="48"/>
                    </a:cubicBezTo>
                    <a:cubicBezTo>
                      <a:pt x="7" y="53"/>
                      <a:pt x="6" y="57"/>
                      <a:pt x="1" y="64"/>
                    </a:cubicBezTo>
                  </a:path>
                </a:pathLst>
              </a:custGeom>
              <a:solidFill>
                <a:srgbClr val="F6DAA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7" name="Freeform 1606"/>
              <p:cNvSpPr>
                <a:spLocks/>
              </p:cNvSpPr>
              <p:nvPr/>
            </p:nvSpPr>
            <p:spPr bwMode="auto">
              <a:xfrm>
                <a:off x="1674" y="2925"/>
                <a:ext cx="385" cy="110"/>
              </a:xfrm>
              <a:custGeom>
                <a:avLst/>
                <a:gdLst/>
                <a:ahLst/>
                <a:cxnLst>
                  <a:cxn ang="0">
                    <a:pos x="34" y="33"/>
                  </a:cxn>
                  <a:cxn ang="0">
                    <a:pos x="49" y="39"/>
                  </a:cxn>
                  <a:cxn ang="0">
                    <a:pos x="63" y="37"/>
                  </a:cxn>
                  <a:cxn ang="0">
                    <a:pos x="81" y="27"/>
                  </a:cxn>
                  <a:cxn ang="0">
                    <a:pos x="100" y="23"/>
                  </a:cxn>
                  <a:cxn ang="0">
                    <a:pos x="129" y="13"/>
                  </a:cxn>
                  <a:cxn ang="0">
                    <a:pos x="143" y="5"/>
                  </a:cxn>
                  <a:cxn ang="0">
                    <a:pos x="154" y="0"/>
                  </a:cxn>
                  <a:cxn ang="0">
                    <a:pos x="134" y="7"/>
                  </a:cxn>
                  <a:cxn ang="0">
                    <a:pos x="120" y="11"/>
                  </a:cxn>
                  <a:cxn ang="0">
                    <a:pos x="99" y="19"/>
                  </a:cxn>
                  <a:cxn ang="0">
                    <a:pos x="78" y="24"/>
                  </a:cxn>
                  <a:cxn ang="0">
                    <a:pos x="67" y="27"/>
                  </a:cxn>
                  <a:cxn ang="0">
                    <a:pos x="60" y="32"/>
                  </a:cxn>
                  <a:cxn ang="0">
                    <a:pos x="42" y="33"/>
                  </a:cxn>
                  <a:cxn ang="0">
                    <a:pos x="33" y="27"/>
                  </a:cxn>
                  <a:cxn ang="0">
                    <a:pos x="21" y="25"/>
                  </a:cxn>
                  <a:cxn ang="0">
                    <a:pos x="0" y="17"/>
                  </a:cxn>
                  <a:cxn ang="0">
                    <a:pos x="12" y="28"/>
                  </a:cxn>
                  <a:cxn ang="0">
                    <a:pos x="22" y="30"/>
                  </a:cxn>
                  <a:cxn ang="0">
                    <a:pos x="34" y="33"/>
                  </a:cxn>
                </a:cxnLst>
                <a:rect l="0" t="0" r="r" b="b"/>
                <a:pathLst>
                  <a:path w="154" h="41">
                    <a:moveTo>
                      <a:pt x="34" y="33"/>
                    </a:moveTo>
                    <a:cubicBezTo>
                      <a:pt x="38" y="33"/>
                      <a:pt x="44" y="38"/>
                      <a:pt x="49" y="39"/>
                    </a:cubicBezTo>
                    <a:cubicBezTo>
                      <a:pt x="55" y="41"/>
                      <a:pt x="57" y="40"/>
                      <a:pt x="63" y="37"/>
                    </a:cubicBezTo>
                    <a:cubicBezTo>
                      <a:pt x="69" y="33"/>
                      <a:pt x="75" y="29"/>
                      <a:pt x="81" y="27"/>
                    </a:cubicBezTo>
                    <a:cubicBezTo>
                      <a:pt x="88" y="26"/>
                      <a:pt x="94" y="25"/>
                      <a:pt x="100" y="23"/>
                    </a:cubicBezTo>
                    <a:cubicBezTo>
                      <a:pt x="109" y="19"/>
                      <a:pt x="120" y="17"/>
                      <a:pt x="129" y="13"/>
                    </a:cubicBezTo>
                    <a:cubicBezTo>
                      <a:pt x="134" y="10"/>
                      <a:pt x="138" y="7"/>
                      <a:pt x="143" y="5"/>
                    </a:cubicBezTo>
                    <a:cubicBezTo>
                      <a:pt x="146" y="4"/>
                      <a:pt x="152" y="4"/>
                      <a:pt x="154" y="0"/>
                    </a:cubicBezTo>
                    <a:cubicBezTo>
                      <a:pt x="148" y="0"/>
                      <a:pt x="140" y="5"/>
                      <a:pt x="134" y="7"/>
                    </a:cubicBezTo>
                    <a:cubicBezTo>
                      <a:pt x="128" y="8"/>
                      <a:pt x="125" y="7"/>
                      <a:pt x="120" y="11"/>
                    </a:cubicBezTo>
                    <a:cubicBezTo>
                      <a:pt x="113" y="15"/>
                      <a:pt x="106" y="16"/>
                      <a:pt x="99" y="19"/>
                    </a:cubicBezTo>
                    <a:cubicBezTo>
                      <a:pt x="92" y="21"/>
                      <a:pt x="85" y="23"/>
                      <a:pt x="78" y="24"/>
                    </a:cubicBezTo>
                    <a:cubicBezTo>
                      <a:pt x="74" y="24"/>
                      <a:pt x="70" y="25"/>
                      <a:pt x="67" y="27"/>
                    </a:cubicBezTo>
                    <a:cubicBezTo>
                      <a:pt x="64" y="28"/>
                      <a:pt x="62" y="30"/>
                      <a:pt x="60" y="32"/>
                    </a:cubicBezTo>
                    <a:cubicBezTo>
                      <a:pt x="55" y="34"/>
                      <a:pt x="46" y="34"/>
                      <a:pt x="42" y="33"/>
                    </a:cubicBezTo>
                    <a:cubicBezTo>
                      <a:pt x="37" y="32"/>
                      <a:pt x="36" y="29"/>
                      <a:pt x="33" y="27"/>
                    </a:cubicBezTo>
                    <a:cubicBezTo>
                      <a:pt x="30" y="25"/>
                      <a:pt x="25" y="25"/>
                      <a:pt x="21" y="25"/>
                    </a:cubicBezTo>
                    <a:cubicBezTo>
                      <a:pt x="14" y="24"/>
                      <a:pt x="6" y="22"/>
                      <a:pt x="0" y="17"/>
                    </a:cubicBezTo>
                    <a:cubicBezTo>
                      <a:pt x="1" y="22"/>
                      <a:pt x="8" y="26"/>
                      <a:pt x="12" y="28"/>
                    </a:cubicBezTo>
                    <a:cubicBezTo>
                      <a:pt x="14" y="29"/>
                      <a:pt x="20" y="29"/>
                      <a:pt x="22" y="30"/>
                    </a:cubicBezTo>
                    <a:cubicBezTo>
                      <a:pt x="25" y="31"/>
                      <a:pt x="31" y="32"/>
                      <a:pt x="34" y="33"/>
                    </a:cubicBezTo>
                  </a:path>
                </a:pathLst>
              </a:custGeom>
              <a:solidFill>
                <a:srgbClr val="E5CB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8" name="Freeform 1607"/>
              <p:cNvSpPr>
                <a:spLocks/>
              </p:cNvSpPr>
              <p:nvPr/>
            </p:nvSpPr>
            <p:spPr bwMode="auto">
              <a:xfrm>
                <a:off x="1954" y="2808"/>
                <a:ext cx="160" cy="7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7" y="13"/>
                  </a:cxn>
                  <a:cxn ang="0">
                    <a:pos x="41" y="7"/>
                  </a:cxn>
                  <a:cxn ang="0">
                    <a:pos x="60" y="1"/>
                  </a:cxn>
                  <a:cxn ang="0">
                    <a:pos x="63" y="7"/>
                  </a:cxn>
                  <a:cxn ang="0">
                    <a:pos x="62" y="19"/>
                  </a:cxn>
                  <a:cxn ang="0">
                    <a:pos x="30" y="19"/>
                  </a:cxn>
                  <a:cxn ang="0">
                    <a:pos x="17" y="25"/>
                  </a:cxn>
                  <a:cxn ang="0">
                    <a:pos x="2" y="27"/>
                  </a:cxn>
                </a:cxnLst>
                <a:rect l="0" t="0" r="r" b="b"/>
                <a:pathLst>
                  <a:path w="64" h="29">
                    <a:moveTo>
                      <a:pt x="0" y="29"/>
                    </a:moveTo>
                    <a:cubicBezTo>
                      <a:pt x="6" y="24"/>
                      <a:pt x="10" y="16"/>
                      <a:pt x="17" y="13"/>
                    </a:cubicBezTo>
                    <a:cubicBezTo>
                      <a:pt x="24" y="10"/>
                      <a:pt x="33" y="10"/>
                      <a:pt x="41" y="7"/>
                    </a:cubicBezTo>
                    <a:cubicBezTo>
                      <a:pt x="46" y="5"/>
                      <a:pt x="55" y="0"/>
                      <a:pt x="60" y="1"/>
                    </a:cubicBezTo>
                    <a:cubicBezTo>
                      <a:pt x="64" y="1"/>
                      <a:pt x="63" y="3"/>
                      <a:pt x="63" y="7"/>
                    </a:cubicBezTo>
                    <a:cubicBezTo>
                      <a:pt x="62" y="11"/>
                      <a:pt x="62" y="15"/>
                      <a:pt x="62" y="19"/>
                    </a:cubicBezTo>
                    <a:cubicBezTo>
                      <a:pt x="58" y="8"/>
                      <a:pt x="38" y="14"/>
                      <a:pt x="30" y="19"/>
                    </a:cubicBezTo>
                    <a:cubicBezTo>
                      <a:pt x="25" y="22"/>
                      <a:pt x="23" y="25"/>
                      <a:pt x="17" y="25"/>
                    </a:cubicBezTo>
                    <a:cubicBezTo>
                      <a:pt x="12" y="25"/>
                      <a:pt x="5" y="22"/>
                      <a:pt x="2" y="27"/>
                    </a:cubicBezTo>
                  </a:path>
                </a:pathLst>
              </a:custGeom>
              <a:solidFill>
                <a:srgbClr val="E5CB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9" name="Freeform 1608"/>
              <p:cNvSpPr>
                <a:spLocks/>
              </p:cNvSpPr>
              <p:nvPr/>
            </p:nvSpPr>
            <p:spPr bwMode="auto">
              <a:xfrm>
                <a:off x="1942" y="2747"/>
                <a:ext cx="252" cy="117"/>
              </a:xfrm>
              <a:custGeom>
                <a:avLst/>
                <a:gdLst/>
                <a:ahLst/>
                <a:cxnLst>
                  <a:cxn ang="0">
                    <a:pos x="0" y="44"/>
                  </a:cxn>
                  <a:cxn ang="0">
                    <a:pos x="12" y="34"/>
                  </a:cxn>
                  <a:cxn ang="0">
                    <a:pos x="28" y="25"/>
                  </a:cxn>
                  <a:cxn ang="0">
                    <a:pos x="57" y="19"/>
                  </a:cxn>
                  <a:cxn ang="0">
                    <a:pos x="82" y="12"/>
                  </a:cxn>
                  <a:cxn ang="0">
                    <a:pos x="101" y="0"/>
                  </a:cxn>
                  <a:cxn ang="0">
                    <a:pos x="75" y="9"/>
                  </a:cxn>
                  <a:cxn ang="0">
                    <a:pos x="61" y="10"/>
                  </a:cxn>
                  <a:cxn ang="0">
                    <a:pos x="50" y="15"/>
                  </a:cxn>
                  <a:cxn ang="0">
                    <a:pos x="36" y="19"/>
                  </a:cxn>
                  <a:cxn ang="0">
                    <a:pos x="28" y="21"/>
                  </a:cxn>
                  <a:cxn ang="0">
                    <a:pos x="9" y="35"/>
                  </a:cxn>
                </a:cxnLst>
                <a:rect l="0" t="0" r="r" b="b"/>
                <a:pathLst>
                  <a:path w="101" h="44">
                    <a:moveTo>
                      <a:pt x="0" y="44"/>
                    </a:moveTo>
                    <a:cubicBezTo>
                      <a:pt x="4" y="42"/>
                      <a:pt x="8" y="37"/>
                      <a:pt x="12" y="34"/>
                    </a:cubicBezTo>
                    <a:cubicBezTo>
                      <a:pt x="16" y="30"/>
                      <a:pt x="22" y="27"/>
                      <a:pt x="28" y="25"/>
                    </a:cubicBezTo>
                    <a:cubicBezTo>
                      <a:pt x="37" y="21"/>
                      <a:pt x="48" y="21"/>
                      <a:pt x="57" y="19"/>
                    </a:cubicBezTo>
                    <a:cubicBezTo>
                      <a:pt x="66" y="17"/>
                      <a:pt x="74" y="13"/>
                      <a:pt x="82" y="12"/>
                    </a:cubicBezTo>
                    <a:cubicBezTo>
                      <a:pt x="90" y="11"/>
                      <a:pt x="95" y="5"/>
                      <a:pt x="101" y="0"/>
                    </a:cubicBezTo>
                    <a:cubicBezTo>
                      <a:pt x="93" y="7"/>
                      <a:pt x="85" y="8"/>
                      <a:pt x="75" y="9"/>
                    </a:cubicBezTo>
                    <a:cubicBezTo>
                      <a:pt x="70" y="9"/>
                      <a:pt x="65" y="9"/>
                      <a:pt x="61" y="10"/>
                    </a:cubicBezTo>
                    <a:cubicBezTo>
                      <a:pt x="57" y="12"/>
                      <a:pt x="54" y="14"/>
                      <a:pt x="50" y="15"/>
                    </a:cubicBezTo>
                    <a:cubicBezTo>
                      <a:pt x="45" y="17"/>
                      <a:pt x="41" y="18"/>
                      <a:pt x="36" y="19"/>
                    </a:cubicBezTo>
                    <a:cubicBezTo>
                      <a:pt x="33" y="19"/>
                      <a:pt x="31" y="19"/>
                      <a:pt x="28" y="21"/>
                    </a:cubicBezTo>
                    <a:cubicBezTo>
                      <a:pt x="21" y="25"/>
                      <a:pt x="15" y="31"/>
                      <a:pt x="9" y="35"/>
                    </a:cubicBezTo>
                  </a:path>
                </a:pathLst>
              </a:custGeom>
              <a:solidFill>
                <a:srgbClr val="E5CB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" name="Freeform 1609"/>
              <p:cNvSpPr>
                <a:spLocks/>
              </p:cNvSpPr>
              <p:nvPr/>
            </p:nvSpPr>
            <p:spPr bwMode="auto">
              <a:xfrm>
                <a:off x="2307" y="2555"/>
                <a:ext cx="240" cy="149"/>
              </a:xfrm>
              <a:custGeom>
                <a:avLst/>
                <a:gdLst/>
                <a:ahLst/>
                <a:cxnLst>
                  <a:cxn ang="0">
                    <a:pos x="0" y="56"/>
                  </a:cxn>
                  <a:cxn ang="0">
                    <a:pos x="28" y="47"/>
                  </a:cxn>
                  <a:cxn ang="0">
                    <a:pos x="48" y="32"/>
                  </a:cxn>
                  <a:cxn ang="0">
                    <a:pos x="66" y="13"/>
                  </a:cxn>
                  <a:cxn ang="0">
                    <a:pos x="80" y="6"/>
                  </a:cxn>
                  <a:cxn ang="0">
                    <a:pos x="96" y="0"/>
                  </a:cxn>
                  <a:cxn ang="0">
                    <a:pos x="59" y="12"/>
                  </a:cxn>
                  <a:cxn ang="0">
                    <a:pos x="45" y="27"/>
                  </a:cxn>
                  <a:cxn ang="0">
                    <a:pos x="29" y="41"/>
                  </a:cxn>
                  <a:cxn ang="0">
                    <a:pos x="18" y="50"/>
                  </a:cxn>
                  <a:cxn ang="0">
                    <a:pos x="1" y="56"/>
                  </a:cxn>
                </a:cxnLst>
                <a:rect l="0" t="0" r="r" b="b"/>
                <a:pathLst>
                  <a:path w="96" h="56">
                    <a:moveTo>
                      <a:pt x="0" y="56"/>
                    </a:moveTo>
                    <a:cubicBezTo>
                      <a:pt x="9" y="55"/>
                      <a:pt x="20" y="51"/>
                      <a:pt x="28" y="47"/>
                    </a:cubicBezTo>
                    <a:cubicBezTo>
                      <a:pt x="36" y="43"/>
                      <a:pt x="43" y="39"/>
                      <a:pt x="48" y="32"/>
                    </a:cubicBezTo>
                    <a:cubicBezTo>
                      <a:pt x="54" y="26"/>
                      <a:pt x="60" y="18"/>
                      <a:pt x="66" y="13"/>
                    </a:cubicBezTo>
                    <a:cubicBezTo>
                      <a:pt x="71" y="10"/>
                      <a:pt x="75" y="8"/>
                      <a:pt x="80" y="6"/>
                    </a:cubicBezTo>
                    <a:cubicBezTo>
                      <a:pt x="84" y="4"/>
                      <a:pt x="91" y="1"/>
                      <a:pt x="96" y="0"/>
                    </a:cubicBezTo>
                    <a:cubicBezTo>
                      <a:pt x="85" y="5"/>
                      <a:pt x="69" y="6"/>
                      <a:pt x="59" y="12"/>
                    </a:cubicBezTo>
                    <a:cubicBezTo>
                      <a:pt x="51" y="16"/>
                      <a:pt x="50" y="20"/>
                      <a:pt x="45" y="27"/>
                    </a:cubicBezTo>
                    <a:cubicBezTo>
                      <a:pt x="41" y="34"/>
                      <a:pt x="36" y="37"/>
                      <a:pt x="29" y="41"/>
                    </a:cubicBezTo>
                    <a:cubicBezTo>
                      <a:pt x="25" y="43"/>
                      <a:pt x="22" y="48"/>
                      <a:pt x="18" y="50"/>
                    </a:cubicBezTo>
                    <a:cubicBezTo>
                      <a:pt x="13" y="53"/>
                      <a:pt x="6" y="54"/>
                      <a:pt x="1" y="56"/>
                    </a:cubicBezTo>
                  </a:path>
                </a:pathLst>
              </a:custGeom>
              <a:solidFill>
                <a:srgbClr val="E5CB8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1" name="Freeform 1610"/>
              <p:cNvSpPr>
                <a:spLocks/>
              </p:cNvSpPr>
              <p:nvPr/>
            </p:nvSpPr>
            <p:spPr bwMode="auto">
              <a:xfrm>
                <a:off x="1602" y="2603"/>
                <a:ext cx="50" cy="130"/>
              </a:xfrm>
              <a:custGeom>
                <a:avLst/>
                <a:gdLst/>
                <a:ahLst/>
                <a:cxnLst>
                  <a:cxn ang="0">
                    <a:pos x="2" y="49"/>
                  </a:cxn>
                  <a:cxn ang="0">
                    <a:pos x="1" y="31"/>
                  </a:cxn>
                  <a:cxn ang="0">
                    <a:pos x="10" y="21"/>
                  </a:cxn>
                  <a:cxn ang="0">
                    <a:pos x="14" y="14"/>
                  </a:cxn>
                  <a:cxn ang="0">
                    <a:pos x="20" y="0"/>
                  </a:cxn>
                  <a:cxn ang="0">
                    <a:pos x="17" y="12"/>
                  </a:cxn>
                  <a:cxn ang="0">
                    <a:pos x="18" y="17"/>
                  </a:cxn>
                  <a:cxn ang="0">
                    <a:pos x="15" y="21"/>
                  </a:cxn>
                </a:cxnLst>
                <a:rect l="0" t="0" r="r" b="b"/>
                <a:pathLst>
                  <a:path w="20" h="49">
                    <a:moveTo>
                      <a:pt x="2" y="49"/>
                    </a:moveTo>
                    <a:cubicBezTo>
                      <a:pt x="1" y="42"/>
                      <a:pt x="0" y="37"/>
                      <a:pt x="1" y="31"/>
                    </a:cubicBezTo>
                    <a:cubicBezTo>
                      <a:pt x="2" y="25"/>
                      <a:pt x="5" y="23"/>
                      <a:pt x="10" y="21"/>
                    </a:cubicBezTo>
                    <a:cubicBezTo>
                      <a:pt x="13" y="19"/>
                      <a:pt x="13" y="18"/>
                      <a:pt x="14" y="14"/>
                    </a:cubicBezTo>
                    <a:cubicBezTo>
                      <a:pt x="15" y="9"/>
                      <a:pt x="17" y="5"/>
                      <a:pt x="20" y="0"/>
                    </a:cubicBezTo>
                    <a:cubicBezTo>
                      <a:pt x="17" y="4"/>
                      <a:pt x="17" y="8"/>
                      <a:pt x="17" y="12"/>
                    </a:cubicBezTo>
                    <a:cubicBezTo>
                      <a:pt x="17" y="14"/>
                      <a:pt x="18" y="16"/>
                      <a:pt x="18" y="17"/>
                    </a:cubicBezTo>
                    <a:cubicBezTo>
                      <a:pt x="18" y="18"/>
                      <a:pt x="16" y="20"/>
                      <a:pt x="15" y="21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2" name="Freeform 1611"/>
              <p:cNvSpPr>
                <a:spLocks/>
              </p:cNvSpPr>
              <p:nvPr/>
            </p:nvSpPr>
            <p:spPr bwMode="auto">
              <a:xfrm>
                <a:off x="2192" y="2424"/>
                <a:ext cx="177" cy="24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7" y="1"/>
                  </a:cxn>
                  <a:cxn ang="0">
                    <a:pos x="34" y="0"/>
                  </a:cxn>
                  <a:cxn ang="0">
                    <a:pos x="71" y="2"/>
                  </a:cxn>
                  <a:cxn ang="0">
                    <a:pos x="59" y="4"/>
                  </a:cxn>
                  <a:cxn ang="0">
                    <a:pos x="43" y="5"/>
                  </a:cxn>
                  <a:cxn ang="0">
                    <a:pos x="30" y="6"/>
                  </a:cxn>
                  <a:cxn ang="0">
                    <a:pos x="22" y="9"/>
                  </a:cxn>
                  <a:cxn ang="0">
                    <a:pos x="11" y="7"/>
                  </a:cxn>
                </a:cxnLst>
                <a:rect l="0" t="0" r="r" b="b"/>
                <a:pathLst>
                  <a:path w="71" h="9">
                    <a:moveTo>
                      <a:pt x="0" y="7"/>
                    </a:moveTo>
                    <a:cubicBezTo>
                      <a:pt x="6" y="5"/>
                      <a:pt x="11" y="2"/>
                      <a:pt x="17" y="1"/>
                    </a:cubicBezTo>
                    <a:cubicBezTo>
                      <a:pt x="21" y="1"/>
                      <a:pt x="30" y="0"/>
                      <a:pt x="34" y="0"/>
                    </a:cubicBezTo>
                    <a:cubicBezTo>
                      <a:pt x="47" y="1"/>
                      <a:pt x="59" y="0"/>
                      <a:pt x="71" y="2"/>
                    </a:cubicBezTo>
                    <a:cubicBezTo>
                      <a:pt x="69" y="1"/>
                      <a:pt x="62" y="4"/>
                      <a:pt x="59" y="4"/>
                    </a:cubicBezTo>
                    <a:cubicBezTo>
                      <a:pt x="54" y="5"/>
                      <a:pt x="49" y="5"/>
                      <a:pt x="43" y="5"/>
                    </a:cubicBezTo>
                    <a:cubicBezTo>
                      <a:pt x="38" y="4"/>
                      <a:pt x="35" y="6"/>
                      <a:pt x="30" y="6"/>
                    </a:cubicBezTo>
                    <a:cubicBezTo>
                      <a:pt x="27" y="7"/>
                      <a:pt x="24" y="7"/>
                      <a:pt x="22" y="9"/>
                    </a:cubicBezTo>
                    <a:cubicBezTo>
                      <a:pt x="20" y="5"/>
                      <a:pt x="14" y="6"/>
                      <a:pt x="11" y="7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3" name="Freeform 1612"/>
              <p:cNvSpPr>
                <a:spLocks/>
              </p:cNvSpPr>
              <p:nvPr/>
            </p:nvSpPr>
            <p:spPr bwMode="auto">
              <a:xfrm>
                <a:off x="1569" y="2347"/>
                <a:ext cx="1170" cy="704"/>
              </a:xfrm>
              <a:custGeom>
                <a:avLst/>
                <a:gdLst/>
                <a:ahLst/>
                <a:cxnLst>
                  <a:cxn ang="0">
                    <a:pos x="18" y="113"/>
                  </a:cxn>
                  <a:cxn ang="0">
                    <a:pos x="11" y="163"/>
                  </a:cxn>
                  <a:cxn ang="0">
                    <a:pos x="9" y="188"/>
                  </a:cxn>
                  <a:cxn ang="0">
                    <a:pos x="20" y="204"/>
                  </a:cxn>
                  <a:cxn ang="0">
                    <a:pos x="26" y="219"/>
                  </a:cxn>
                  <a:cxn ang="0">
                    <a:pos x="60" y="252"/>
                  </a:cxn>
                  <a:cxn ang="0">
                    <a:pos x="96" y="264"/>
                  </a:cxn>
                  <a:cxn ang="0">
                    <a:pos x="109" y="261"/>
                  </a:cxn>
                  <a:cxn ang="0">
                    <a:pos x="120" y="256"/>
                  </a:cxn>
                  <a:cxn ang="0">
                    <a:pos x="132" y="250"/>
                  </a:cxn>
                  <a:cxn ang="0">
                    <a:pos x="149" y="244"/>
                  </a:cxn>
                  <a:cxn ang="0">
                    <a:pos x="177" y="233"/>
                  </a:cxn>
                  <a:cxn ang="0">
                    <a:pos x="211" y="216"/>
                  </a:cxn>
                  <a:cxn ang="0">
                    <a:pos x="227" y="168"/>
                  </a:cxn>
                  <a:cxn ang="0">
                    <a:pos x="258" y="153"/>
                  </a:cxn>
                  <a:cxn ang="0">
                    <a:pos x="290" y="143"/>
                  </a:cxn>
                  <a:cxn ang="0">
                    <a:pos x="320" y="133"/>
                  </a:cxn>
                  <a:cxn ang="0">
                    <a:pos x="368" y="97"/>
                  </a:cxn>
                  <a:cxn ang="0">
                    <a:pos x="380" y="89"/>
                  </a:cxn>
                  <a:cxn ang="0">
                    <a:pos x="391" y="86"/>
                  </a:cxn>
                  <a:cxn ang="0">
                    <a:pos x="423" y="69"/>
                  </a:cxn>
                  <a:cxn ang="0">
                    <a:pos x="459" y="14"/>
                  </a:cxn>
                  <a:cxn ang="0">
                    <a:pos x="424" y="7"/>
                  </a:cxn>
                  <a:cxn ang="0">
                    <a:pos x="386" y="15"/>
                  </a:cxn>
                  <a:cxn ang="0">
                    <a:pos x="362" y="19"/>
                  </a:cxn>
                  <a:cxn ang="0">
                    <a:pos x="339" y="18"/>
                  </a:cxn>
                  <a:cxn ang="0">
                    <a:pos x="321" y="24"/>
                  </a:cxn>
                  <a:cxn ang="0">
                    <a:pos x="292" y="25"/>
                  </a:cxn>
                  <a:cxn ang="0">
                    <a:pos x="252" y="27"/>
                  </a:cxn>
                  <a:cxn ang="0">
                    <a:pos x="204" y="37"/>
                  </a:cxn>
                  <a:cxn ang="0">
                    <a:pos x="122" y="42"/>
                  </a:cxn>
                  <a:cxn ang="0">
                    <a:pos x="62" y="63"/>
                  </a:cxn>
                  <a:cxn ang="0">
                    <a:pos x="32" y="78"/>
                  </a:cxn>
                  <a:cxn ang="0">
                    <a:pos x="20" y="112"/>
                  </a:cxn>
                  <a:cxn ang="0">
                    <a:pos x="18" y="113"/>
                  </a:cxn>
                </a:cxnLst>
                <a:rect l="0" t="0" r="r" b="b"/>
                <a:pathLst>
                  <a:path w="468" h="264">
                    <a:moveTo>
                      <a:pt x="18" y="113"/>
                    </a:moveTo>
                    <a:cubicBezTo>
                      <a:pt x="0" y="121"/>
                      <a:pt x="11" y="156"/>
                      <a:pt x="11" y="163"/>
                    </a:cubicBezTo>
                    <a:cubicBezTo>
                      <a:pt x="11" y="169"/>
                      <a:pt x="8" y="182"/>
                      <a:pt x="9" y="188"/>
                    </a:cubicBezTo>
                    <a:cubicBezTo>
                      <a:pt x="11" y="194"/>
                      <a:pt x="19" y="198"/>
                      <a:pt x="20" y="204"/>
                    </a:cubicBezTo>
                    <a:cubicBezTo>
                      <a:pt x="21" y="212"/>
                      <a:pt x="22" y="212"/>
                      <a:pt x="26" y="219"/>
                    </a:cubicBezTo>
                    <a:cubicBezTo>
                      <a:pt x="33" y="233"/>
                      <a:pt x="44" y="251"/>
                      <a:pt x="60" y="252"/>
                    </a:cubicBezTo>
                    <a:cubicBezTo>
                      <a:pt x="68" y="253"/>
                      <a:pt x="88" y="264"/>
                      <a:pt x="96" y="264"/>
                    </a:cubicBezTo>
                    <a:cubicBezTo>
                      <a:pt x="100" y="263"/>
                      <a:pt x="105" y="262"/>
                      <a:pt x="109" y="261"/>
                    </a:cubicBezTo>
                    <a:cubicBezTo>
                      <a:pt x="113" y="259"/>
                      <a:pt x="115" y="258"/>
                      <a:pt x="120" y="256"/>
                    </a:cubicBezTo>
                    <a:cubicBezTo>
                      <a:pt x="124" y="254"/>
                      <a:pt x="128" y="253"/>
                      <a:pt x="132" y="250"/>
                    </a:cubicBezTo>
                    <a:cubicBezTo>
                      <a:pt x="140" y="245"/>
                      <a:pt x="141" y="246"/>
                      <a:pt x="149" y="244"/>
                    </a:cubicBezTo>
                    <a:cubicBezTo>
                      <a:pt x="158" y="241"/>
                      <a:pt x="170" y="238"/>
                      <a:pt x="177" y="233"/>
                    </a:cubicBezTo>
                    <a:cubicBezTo>
                      <a:pt x="192" y="222"/>
                      <a:pt x="197" y="232"/>
                      <a:pt x="211" y="216"/>
                    </a:cubicBezTo>
                    <a:cubicBezTo>
                      <a:pt x="228" y="194"/>
                      <a:pt x="218" y="169"/>
                      <a:pt x="227" y="168"/>
                    </a:cubicBezTo>
                    <a:cubicBezTo>
                      <a:pt x="244" y="165"/>
                      <a:pt x="242" y="160"/>
                      <a:pt x="258" y="153"/>
                    </a:cubicBezTo>
                    <a:cubicBezTo>
                      <a:pt x="268" y="149"/>
                      <a:pt x="279" y="145"/>
                      <a:pt x="290" y="143"/>
                    </a:cubicBezTo>
                    <a:cubicBezTo>
                      <a:pt x="302" y="142"/>
                      <a:pt x="309" y="138"/>
                      <a:pt x="320" y="133"/>
                    </a:cubicBezTo>
                    <a:cubicBezTo>
                      <a:pt x="337" y="126"/>
                      <a:pt x="352" y="104"/>
                      <a:pt x="368" y="97"/>
                    </a:cubicBezTo>
                    <a:cubicBezTo>
                      <a:pt x="372" y="95"/>
                      <a:pt x="376" y="91"/>
                      <a:pt x="380" y="89"/>
                    </a:cubicBezTo>
                    <a:cubicBezTo>
                      <a:pt x="383" y="88"/>
                      <a:pt x="388" y="88"/>
                      <a:pt x="391" y="86"/>
                    </a:cubicBezTo>
                    <a:cubicBezTo>
                      <a:pt x="398" y="83"/>
                      <a:pt x="416" y="73"/>
                      <a:pt x="423" y="69"/>
                    </a:cubicBezTo>
                    <a:cubicBezTo>
                      <a:pt x="435" y="62"/>
                      <a:pt x="468" y="40"/>
                      <a:pt x="459" y="14"/>
                    </a:cubicBezTo>
                    <a:cubicBezTo>
                      <a:pt x="456" y="5"/>
                      <a:pt x="439" y="0"/>
                      <a:pt x="424" y="7"/>
                    </a:cubicBezTo>
                    <a:cubicBezTo>
                      <a:pt x="414" y="12"/>
                      <a:pt x="398" y="13"/>
                      <a:pt x="386" y="15"/>
                    </a:cubicBezTo>
                    <a:cubicBezTo>
                      <a:pt x="377" y="16"/>
                      <a:pt x="372" y="17"/>
                      <a:pt x="362" y="19"/>
                    </a:cubicBezTo>
                    <a:cubicBezTo>
                      <a:pt x="355" y="20"/>
                      <a:pt x="346" y="17"/>
                      <a:pt x="339" y="18"/>
                    </a:cubicBezTo>
                    <a:cubicBezTo>
                      <a:pt x="332" y="19"/>
                      <a:pt x="328" y="22"/>
                      <a:pt x="321" y="24"/>
                    </a:cubicBezTo>
                    <a:cubicBezTo>
                      <a:pt x="312" y="26"/>
                      <a:pt x="301" y="25"/>
                      <a:pt x="292" y="25"/>
                    </a:cubicBezTo>
                    <a:cubicBezTo>
                      <a:pt x="282" y="25"/>
                      <a:pt x="263" y="24"/>
                      <a:pt x="252" y="27"/>
                    </a:cubicBezTo>
                    <a:cubicBezTo>
                      <a:pt x="234" y="33"/>
                      <a:pt x="225" y="35"/>
                      <a:pt x="204" y="37"/>
                    </a:cubicBezTo>
                    <a:cubicBezTo>
                      <a:pt x="183" y="38"/>
                      <a:pt x="143" y="36"/>
                      <a:pt x="122" y="42"/>
                    </a:cubicBezTo>
                    <a:cubicBezTo>
                      <a:pt x="104" y="47"/>
                      <a:pt x="78" y="51"/>
                      <a:pt x="62" y="63"/>
                    </a:cubicBezTo>
                    <a:cubicBezTo>
                      <a:pt x="55" y="68"/>
                      <a:pt x="37" y="72"/>
                      <a:pt x="32" y="78"/>
                    </a:cubicBezTo>
                    <a:cubicBezTo>
                      <a:pt x="25" y="86"/>
                      <a:pt x="22" y="103"/>
                      <a:pt x="20" y="112"/>
                    </a:cubicBezTo>
                    <a:lnTo>
                      <a:pt x="18" y="11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4" name="Freeform 1613"/>
              <p:cNvSpPr>
                <a:spLocks/>
              </p:cNvSpPr>
              <p:nvPr/>
            </p:nvSpPr>
            <p:spPr bwMode="auto">
              <a:xfrm>
                <a:off x="2117" y="2653"/>
                <a:ext cx="75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3"/>
                  </a:cxn>
                </a:cxnLst>
                <a:rect l="0" t="0" r="r" b="b"/>
                <a:pathLst>
                  <a:path w="30" h="8">
                    <a:moveTo>
                      <a:pt x="0" y="0"/>
                    </a:moveTo>
                    <a:cubicBezTo>
                      <a:pt x="9" y="6"/>
                      <a:pt x="19" y="8"/>
                      <a:pt x="30" y="3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" name="Freeform 1614"/>
              <p:cNvSpPr>
                <a:spLocks/>
              </p:cNvSpPr>
              <p:nvPr/>
            </p:nvSpPr>
            <p:spPr bwMode="auto">
              <a:xfrm>
                <a:off x="2142" y="2669"/>
                <a:ext cx="10" cy="3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" y="12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1" y="3"/>
                      <a:pt x="0" y="8"/>
                      <a:pt x="1" y="12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" name="Freeform 1615"/>
              <p:cNvSpPr>
                <a:spLocks/>
              </p:cNvSpPr>
              <p:nvPr/>
            </p:nvSpPr>
            <p:spPr bwMode="auto">
              <a:xfrm>
                <a:off x="2252" y="2528"/>
                <a:ext cx="17" cy="5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21"/>
                  </a:cxn>
                </a:cxnLst>
                <a:rect l="0" t="0" r="r" b="b"/>
                <a:pathLst>
                  <a:path w="7" h="21">
                    <a:moveTo>
                      <a:pt x="2" y="0"/>
                    </a:moveTo>
                    <a:cubicBezTo>
                      <a:pt x="7" y="6"/>
                      <a:pt x="5" y="15"/>
                      <a:pt x="0" y="21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7" name="Freeform 1616"/>
              <p:cNvSpPr>
                <a:spLocks/>
              </p:cNvSpPr>
              <p:nvPr/>
            </p:nvSpPr>
            <p:spPr bwMode="auto">
              <a:xfrm>
                <a:off x="2262" y="2557"/>
                <a:ext cx="30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3"/>
                  </a:cxn>
                </a:cxnLst>
                <a:rect l="0" t="0" r="r" b="b"/>
                <a:pathLst>
                  <a:path w="12" h="3">
                    <a:moveTo>
                      <a:pt x="0" y="0"/>
                    </a:moveTo>
                    <a:cubicBezTo>
                      <a:pt x="4" y="0"/>
                      <a:pt x="8" y="1"/>
                      <a:pt x="12" y="3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8" name="Freeform 1617"/>
              <p:cNvSpPr>
                <a:spLocks/>
              </p:cNvSpPr>
              <p:nvPr/>
            </p:nvSpPr>
            <p:spPr bwMode="auto">
              <a:xfrm>
                <a:off x="2372" y="2560"/>
                <a:ext cx="52" cy="43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9" y="0"/>
                  </a:cxn>
                </a:cxnLst>
                <a:rect l="0" t="0" r="r" b="b"/>
                <a:pathLst>
                  <a:path w="21" h="16">
                    <a:moveTo>
                      <a:pt x="0" y="16"/>
                    </a:moveTo>
                    <a:cubicBezTo>
                      <a:pt x="9" y="16"/>
                      <a:pt x="21" y="9"/>
                      <a:pt x="19" y="0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9" name="Freeform 1618"/>
              <p:cNvSpPr>
                <a:spLocks/>
              </p:cNvSpPr>
              <p:nvPr/>
            </p:nvSpPr>
            <p:spPr bwMode="auto">
              <a:xfrm>
                <a:off x="2409" y="2589"/>
                <a:ext cx="8" cy="3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11"/>
                  </a:cxn>
                </a:cxnLst>
                <a:rect l="0" t="0" r="r" b="b"/>
                <a:pathLst>
                  <a:path w="3" h="11">
                    <a:moveTo>
                      <a:pt x="0" y="0"/>
                    </a:moveTo>
                    <a:cubicBezTo>
                      <a:pt x="3" y="3"/>
                      <a:pt x="3" y="7"/>
                      <a:pt x="2" y="11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0" name="Freeform 1619"/>
              <p:cNvSpPr>
                <a:spLocks/>
              </p:cNvSpPr>
              <p:nvPr/>
            </p:nvSpPr>
            <p:spPr bwMode="auto">
              <a:xfrm>
                <a:off x="2402" y="2440"/>
                <a:ext cx="52" cy="1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21" y="6"/>
                  </a:cxn>
                </a:cxnLst>
                <a:rect l="0" t="0" r="r" b="b"/>
                <a:pathLst>
                  <a:path w="21" h="7">
                    <a:moveTo>
                      <a:pt x="0" y="7"/>
                    </a:moveTo>
                    <a:cubicBezTo>
                      <a:pt x="5" y="2"/>
                      <a:pt x="17" y="0"/>
                      <a:pt x="21" y="6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1" name="Freeform 1620"/>
              <p:cNvSpPr>
                <a:spLocks/>
              </p:cNvSpPr>
              <p:nvPr/>
            </p:nvSpPr>
            <p:spPr bwMode="auto">
              <a:xfrm>
                <a:off x="2444" y="2435"/>
                <a:ext cx="18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7" y="0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1" y="2"/>
                      <a:pt x="3" y="0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2" name="Freeform 1621"/>
              <p:cNvSpPr>
                <a:spLocks/>
              </p:cNvSpPr>
              <p:nvPr/>
            </p:nvSpPr>
            <p:spPr bwMode="auto">
              <a:xfrm>
                <a:off x="2469" y="2469"/>
                <a:ext cx="50" cy="43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20" y="0"/>
                  </a:cxn>
                </a:cxnLst>
                <a:rect l="0" t="0" r="r" b="b"/>
                <a:pathLst>
                  <a:path w="20" h="16">
                    <a:moveTo>
                      <a:pt x="0" y="12"/>
                    </a:moveTo>
                    <a:cubicBezTo>
                      <a:pt x="8" y="16"/>
                      <a:pt x="20" y="9"/>
                      <a:pt x="20" y="0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3" name="Freeform 1622"/>
              <p:cNvSpPr>
                <a:spLocks/>
              </p:cNvSpPr>
              <p:nvPr/>
            </p:nvSpPr>
            <p:spPr bwMode="auto">
              <a:xfrm>
                <a:off x="2507" y="2499"/>
                <a:ext cx="15" cy="2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9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cubicBezTo>
                      <a:pt x="4" y="1"/>
                      <a:pt x="6" y="5"/>
                      <a:pt x="6" y="9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" name="Freeform 1623"/>
              <p:cNvSpPr>
                <a:spLocks/>
              </p:cNvSpPr>
              <p:nvPr/>
            </p:nvSpPr>
            <p:spPr bwMode="auto">
              <a:xfrm>
                <a:off x="2622" y="2448"/>
                <a:ext cx="37" cy="43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5" y="0"/>
                  </a:cxn>
                </a:cxnLst>
                <a:rect l="0" t="0" r="r" b="b"/>
                <a:pathLst>
                  <a:path w="15" h="16">
                    <a:moveTo>
                      <a:pt x="0" y="15"/>
                    </a:moveTo>
                    <a:cubicBezTo>
                      <a:pt x="8" y="16"/>
                      <a:pt x="14" y="8"/>
                      <a:pt x="15" y="0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Freeform 1624"/>
              <p:cNvSpPr>
                <a:spLocks/>
              </p:cNvSpPr>
              <p:nvPr/>
            </p:nvSpPr>
            <p:spPr bwMode="auto">
              <a:xfrm>
                <a:off x="2642" y="2432"/>
                <a:ext cx="45" cy="19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8" y="0"/>
                  </a:cxn>
                </a:cxnLst>
                <a:rect l="0" t="0" r="r" b="b"/>
                <a:pathLst>
                  <a:path w="18" h="7">
                    <a:moveTo>
                      <a:pt x="0" y="5"/>
                    </a:moveTo>
                    <a:cubicBezTo>
                      <a:pt x="6" y="7"/>
                      <a:pt x="14" y="5"/>
                      <a:pt x="18" y="0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Freeform 1625"/>
              <p:cNvSpPr>
                <a:spLocks/>
              </p:cNvSpPr>
              <p:nvPr/>
            </p:nvSpPr>
            <p:spPr bwMode="auto">
              <a:xfrm>
                <a:off x="2582" y="2416"/>
                <a:ext cx="20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14"/>
                  </a:cxn>
                </a:cxnLst>
                <a:rect l="0" t="0" r="r" b="b"/>
                <a:pathLst>
                  <a:path w="8" h="14">
                    <a:moveTo>
                      <a:pt x="0" y="0"/>
                    </a:moveTo>
                    <a:cubicBezTo>
                      <a:pt x="5" y="3"/>
                      <a:pt x="8" y="8"/>
                      <a:pt x="6" y="14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7" name="Freeform 1626"/>
              <p:cNvSpPr>
                <a:spLocks/>
              </p:cNvSpPr>
              <p:nvPr/>
            </p:nvSpPr>
            <p:spPr bwMode="auto">
              <a:xfrm>
                <a:off x="2597" y="2419"/>
                <a:ext cx="15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0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1" y="2"/>
                      <a:pt x="3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8" name="Freeform 1627"/>
              <p:cNvSpPr>
                <a:spLocks/>
              </p:cNvSpPr>
              <p:nvPr/>
            </p:nvSpPr>
            <p:spPr bwMode="auto">
              <a:xfrm>
                <a:off x="2254" y="2677"/>
                <a:ext cx="60" cy="43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24" y="0"/>
                  </a:cxn>
                </a:cxnLst>
                <a:rect l="0" t="0" r="r" b="b"/>
                <a:pathLst>
                  <a:path w="24" h="16">
                    <a:moveTo>
                      <a:pt x="0" y="11"/>
                    </a:moveTo>
                    <a:cubicBezTo>
                      <a:pt x="8" y="16"/>
                      <a:pt x="21" y="9"/>
                      <a:pt x="24" y="0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9" name="Freeform 1628"/>
              <p:cNvSpPr>
                <a:spLocks/>
              </p:cNvSpPr>
              <p:nvPr/>
            </p:nvSpPr>
            <p:spPr bwMode="auto">
              <a:xfrm>
                <a:off x="2299" y="2664"/>
                <a:ext cx="35" cy="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5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cubicBezTo>
                      <a:pt x="4" y="4"/>
                      <a:pt x="9" y="7"/>
                      <a:pt x="14" y="5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0" name="Freeform 1629"/>
              <p:cNvSpPr>
                <a:spLocks/>
              </p:cNvSpPr>
              <p:nvPr/>
            </p:nvSpPr>
            <p:spPr bwMode="auto">
              <a:xfrm>
                <a:off x="2109" y="2443"/>
                <a:ext cx="65" cy="24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26" y="7"/>
                  </a:cxn>
                </a:cxnLst>
                <a:rect l="0" t="0" r="r" b="b"/>
                <a:pathLst>
                  <a:path w="26" h="9">
                    <a:moveTo>
                      <a:pt x="0" y="9"/>
                    </a:moveTo>
                    <a:cubicBezTo>
                      <a:pt x="7" y="2"/>
                      <a:pt x="19" y="0"/>
                      <a:pt x="26" y="7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1" name="Freeform 1630"/>
              <p:cNvSpPr>
                <a:spLocks/>
              </p:cNvSpPr>
              <p:nvPr/>
            </p:nvSpPr>
            <p:spPr bwMode="auto">
              <a:xfrm>
                <a:off x="2164" y="2453"/>
                <a:ext cx="33" cy="32"/>
              </a:xfrm>
              <a:custGeom>
                <a:avLst/>
                <a:gdLst/>
                <a:ahLst/>
                <a:cxnLst>
                  <a:cxn ang="0">
                    <a:pos x="13" y="1"/>
                  </a:cxn>
                  <a:cxn ang="0">
                    <a:pos x="0" y="12"/>
                  </a:cxn>
                </a:cxnLst>
                <a:rect l="0" t="0" r="r" b="b"/>
                <a:pathLst>
                  <a:path w="13" h="12">
                    <a:moveTo>
                      <a:pt x="13" y="1"/>
                    </a:moveTo>
                    <a:cubicBezTo>
                      <a:pt x="5" y="0"/>
                      <a:pt x="1" y="4"/>
                      <a:pt x="0" y="12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2" name="Freeform 1631"/>
              <p:cNvSpPr>
                <a:spLocks/>
              </p:cNvSpPr>
              <p:nvPr/>
            </p:nvSpPr>
            <p:spPr bwMode="auto">
              <a:xfrm>
                <a:off x="1959" y="2739"/>
                <a:ext cx="68" cy="48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27" y="0"/>
                  </a:cxn>
                </a:cxnLst>
                <a:rect l="0" t="0" r="r" b="b"/>
                <a:pathLst>
                  <a:path w="27" h="18">
                    <a:moveTo>
                      <a:pt x="0" y="7"/>
                    </a:moveTo>
                    <a:cubicBezTo>
                      <a:pt x="7" y="18"/>
                      <a:pt x="21" y="7"/>
                      <a:pt x="27" y="0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3" name="Freeform 1632"/>
              <p:cNvSpPr>
                <a:spLocks/>
              </p:cNvSpPr>
              <p:nvPr/>
            </p:nvSpPr>
            <p:spPr bwMode="auto">
              <a:xfrm>
                <a:off x="2019" y="2723"/>
                <a:ext cx="33" cy="3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2" y="5"/>
                      <a:pt x="7" y="12"/>
                      <a:pt x="13" y="9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4" name="Freeform 1633"/>
              <p:cNvSpPr>
                <a:spLocks/>
              </p:cNvSpPr>
              <p:nvPr/>
            </p:nvSpPr>
            <p:spPr bwMode="auto">
              <a:xfrm>
                <a:off x="2019" y="2597"/>
                <a:ext cx="13" cy="59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5" y="22"/>
                  </a:cxn>
                </a:cxnLst>
                <a:rect l="0" t="0" r="r" b="b"/>
                <a:pathLst>
                  <a:path w="5" h="22">
                    <a:moveTo>
                      <a:pt x="3" y="0"/>
                    </a:moveTo>
                    <a:cubicBezTo>
                      <a:pt x="1" y="6"/>
                      <a:pt x="0" y="16"/>
                      <a:pt x="5" y="22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5" name="Freeform 1634"/>
              <p:cNvSpPr>
                <a:spLocks/>
              </p:cNvSpPr>
              <p:nvPr/>
            </p:nvSpPr>
            <p:spPr bwMode="auto">
              <a:xfrm>
                <a:off x="1979" y="2608"/>
                <a:ext cx="43" cy="21"/>
              </a:xfrm>
              <a:custGeom>
                <a:avLst/>
                <a:gdLst/>
                <a:ahLst/>
                <a:cxnLst>
                  <a:cxn ang="0">
                    <a:pos x="17" y="8"/>
                  </a:cxn>
                  <a:cxn ang="0">
                    <a:pos x="0" y="3"/>
                  </a:cxn>
                </a:cxnLst>
                <a:rect l="0" t="0" r="r" b="b"/>
                <a:pathLst>
                  <a:path w="17" h="8">
                    <a:moveTo>
                      <a:pt x="17" y="8"/>
                    </a:moveTo>
                    <a:cubicBezTo>
                      <a:pt x="13" y="4"/>
                      <a:pt x="6" y="0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6" name="Freeform 1635"/>
              <p:cNvSpPr>
                <a:spLocks/>
              </p:cNvSpPr>
              <p:nvPr/>
            </p:nvSpPr>
            <p:spPr bwMode="auto">
              <a:xfrm>
                <a:off x="1852" y="2472"/>
                <a:ext cx="65" cy="27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26" y="9"/>
                  </a:cxn>
                </a:cxnLst>
                <a:rect l="0" t="0" r="r" b="b"/>
                <a:pathLst>
                  <a:path w="26" h="10">
                    <a:moveTo>
                      <a:pt x="0" y="10"/>
                    </a:moveTo>
                    <a:cubicBezTo>
                      <a:pt x="6" y="0"/>
                      <a:pt x="18" y="6"/>
                      <a:pt x="26" y="9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" name="Freeform 1636"/>
              <p:cNvSpPr>
                <a:spLocks/>
              </p:cNvSpPr>
              <p:nvPr/>
            </p:nvSpPr>
            <p:spPr bwMode="auto">
              <a:xfrm>
                <a:off x="1904" y="2477"/>
                <a:ext cx="50" cy="30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20" y="6"/>
                  </a:cxn>
                </a:cxnLst>
                <a:rect l="0" t="0" r="r" b="b"/>
                <a:pathLst>
                  <a:path w="20" h="11">
                    <a:moveTo>
                      <a:pt x="0" y="11"/>
                    </a:moveTo>
                    <a:cubicBezTo>
                      <a:pt x="5" y="5"/>
                      <a:pt x="13" y="0"/>
                      <a:pt x="20" y="6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8" name="Freeform 1637"/>
              <p:cNvSpPr>
                <a:spLocks/>
              </p:cNvSpPr>
              <p:nvPr/>
            </p:nvSpPr>
            <p:spPr bwMode="auto">
              <a:xfrm>
                <a:off x="1654" y="2608"/>
                <a:ext cx="33" cy="40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2" y="15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cubicBezTo>
                      <a:pt x="5" y="1"/>
                      <a:pt x="0" y="8"/>
                      <a:pt x="2" y="15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9" name="Freeform 1638"/>
              <p:cNvSpPr>
                <a:spLocks/>
              </p:cNvSpPr>
              <p:nvPr/>
            </p:nvSpPr>
            <p:spPr bwMode="auto">
              <a:xfrm>
                <a:off x="1639" y="2640"/>
                <a:ext cx="35" cy="51"/>
              </a:xfrm>
              <a:custGeom>
                <a:avLst/>
                <a:gdLst/>
                <a:ahLst/>
                <a:cxnLst>
                  <a:cxn ang="0">
                    <a:pos x="14" y="3"/>
                  </a:cxn>
                  <a:cxn ang="0">
                    <a:pos x="1" y="19"/>
                  </a:cxn>
                </a:cxnLst>
                <a:rect l="0" t="0" r="r" b="b"/>
                <a:pathLst>
                  <a:path w="14" h="19">
                    <a:moveTo>
                      <a:pt x="14" y="3"/>
                    </a:moveTo>
                    <a:cubicBezTo>
                      <a:pt x="6" y="0"/>
                      <a:pt x="0" y="12"/>
                      <a:pt x="1" y="19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0" name="Freeform 1639"/>
              <p:cNvSpPr>
                <a:spLocks/>
              </p:cNvSpPr>
              <p:nvPr/>
            </p:nvSpPr>
            <p:spPr bwMode="auto">
              <a:xfrm>
                <a:off x="1724" y="2621"/>
                <a:ext cx="28" cy="59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0" y="22"/>
                  </a:cxn>
                </a:cxnLst>
                <a:rect l="0" t="0" r="r" b="b"/>
                <a:pathLst>
                  <a:path w="11" h="22">
                    <a:moveTo>
                      <a:pt x="7" y="0"/>
                    </a:moveTo>
                    <a:cubicBezTo>
                      <a:pt x="11" y="8"/>
                      <a:pt x="8" y="18"/>
                      <a:pt x="0" y="22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1" name="Freeform 1640"/>
              <p:cNvSpPr>
                <a:spLocks/>
              </p:cNvSpPr>
              <p:nvPr/>
            </p:nvSpPr>
            <p:spPr bwMode="auto">
              <a:xfrm>
                <a:off x="1744" y="2653"/>
                <a:ext cx="33" cy="27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13" y="10"/>
                  </a:cxn>
                </a:cxnLst>
                <a:rect l="0" t="0" r="r" b="b"/>
                <a:pathLst>
                  <a:path w="13" h="10">
                    <a:moveTo>
                      <a:pt x="0" y="2"/>
                    </a:moveTo>
                    <a:cubicBezTo>
                      <a:pt x="6" y="0"/>
                      <a:pt x="12" y="3"/>
                      <a:pt x="13" y="10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2" name="Freeform 1641"/>
              <p:cNvSpPr>
                <a:spLocks/>
              </p:cNvSpPr>
              <p:nvPr/>
            </p:nvSpPr>
            <p:spPr bwMode="auto">
              <a:xfrm>
                <a:off x="1794" y="2563"/>
                <a:ext cx="25" cy="4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17"/>
                  </a:cxn>
                </a:cxnLst>
                <a:rect l="0" t="0" r="r" b="b"/>
                <a:pathLst>
                  <a:path w="10" h="17">
                    <a:moveTo>
                      <a:pt x="0" y="0"/>
                    </a:moveTo>
                    <a:cubicBezTo>
                      <a:pt x="5" y="4"/>
                      <a:pt x="10" y="11"/>
                      <a:pt x="5" y="17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Freeform 1642"/>
              <p:cNvSpPr>
                <a:spLocks/>
              </p:cNvSpPr>
              <p:nvPr/>
            </p:nvSpPr>
            <p:spPr bwMode="auto">
              <a:xfrm>
                <a:off x="1809" y="2576"/>
                <a:ext cx="33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3" y="0"/>
                  </a:cxn>
                </a:cxnLst>
                <a:rect l="0" t="0" r="r" b="b"/>
                <a:pathLst>
                  <a:path w="13" h="5">
                    <a:moveTo>
                      <a:pt x="0" y="5"/>
                    </a:moveTo>
                    <a:cubicBezTo>
                      <a:pt x="4" y="2"/>
                      <a:pt x="8" y="0"/>
                      <a:pt x="13" y="0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4" name="Freeform 1643"/>
              <p:cNvSpPr>
                <a:spLocks/>
              </p:cNvSpPr>
              <p:nvPr/>
            </p:nvSpPr>
            <p:spPr bwMode="auto">
              <a:xfrm>
                <a:off x="1834" y="2781"/>
                <a:ext cx="48" cy="46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9" y="0"/>
                  </a:cxn>
                </a:cxnLst>
                <a:rect l="0" t="0" r="r" b="b"/>
                <a:pathLst>
                  <a:path w="19" h="17">
                    <a:moveTo>
                      <a:pt x="0" y="14"/>
                    </a:moveTo>
                    <a:cubicBezTo>
                      <a:pt x="8" y="17"/>
                      <a:pt x="19" y="9"/>
                      <a:pt x="19" y="0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5" name="Freeform 1644"/>
              <p:cNvSpPr>
                <a:spLocks/>
              </p:cNvSpPr>
              <p:nvPr/>
            </p:nvSpPr>
            <p:spPr bwMode="auto">
              <a:xfrm>
                <a:off x="1864" y="2768"/>
                <a:ext cx="55" cy="2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2" y="0"/>
                  </a:cxn>
                </a:cxnLst>
                <a:rect l="0" t="0" r="r" b="b"/>
                <a:pathLst>
                  <a:path w="22" h="11">
                    <a:moveTo>
                      <a:pt x="0" y="1"/>
                    </a:moveTo>
                    <a:cubicBezTo>
                      <a:pt x="4" y="11"/>
                      <a:pt x="17" y="5"/>
                      <a:pt x="22" y="0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6" name="Freeform 1645"/>
              <p:cNvSpPr>
                <a:spLocks/>
              </p:cNvSpPr>
              <p:nvPr/>
            </p:nvSpPr>
            <p:spPr bwMode="auto">
              <a:xfrm>
                <a:off x="1827" y="2720"/>
                <a:ext cx="47" cy="29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19" y="1"/>
                  </a:cxn>
                </a:cxnLst>
                <a:rect l="0" t="0" r="r" b="b"/>
                <a:pathLst>
                  <a:path w="19" h="11">
                    <a:moveTo>
                      <a:pt x="0" y="11"/>
                    </a:moveTo>
                    <a:cubicBezTo>
                      <a:pt x="0" y="2"/>
                      <a:pt x="12" y="0"/>
                      <a:pt x="19" y="1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7" name="Freeform 1646"/>
              <p:cNvSpPr>
                <a:spLocks/>
              </p:cNvSpPr>
              <p:nvPr/>
            </p:nvSpPr>
            <p:spPr bwMode="auto">
              <a:xfrm>
                <a:off x="1847" y="2691"/>
                <a:ext cx="12" cy="29"/>
              </a:xfrm>
              <a:custGeom>
                <a:avLst/>
                <a:gdLst/>
                <a:ahLst/>
                <a:cxnLst>
                  <a:cxn ang="0">
                    <a:pos x="1" y="11"/>
                  </a:cxn>
                  <a:cxn ang="0">
                    <a:pos x="5" y="0"/>
                  </a:cxn>
                </a:cxnLst>
                <a:rect l="0" t="0" r="r" b="b"/>
                <a:pathLst>
                  <a:path w="5" h="11">
                    <a:moveTo>
                      <a:pt x="1" y="11"/>
                    </a:moveTo>
                    <a:cubicBezTo>
                      <a:pt x="0" y="7"/>
                      <a:pt x="0" y="2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8" name="Freeform 1647"/>
              <p:cNvSpPr>
                <a:spLocks/>
              </p:cNvSpPr>
              <p:nvPr/>
            </p:nvSpPr>
            <p:spPr bwMode="auto">
              <a:xfrm>
                <a:off x="1909" y="2616"/>
                <a:ext cx="20" cy="37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8" y="14"/>
                  </a:cxn>
                </a:cxnLst>
                <a:rect l="0" t="0" r="r" b="b"/>
                <a:pathLst>
                  <a:path w="8" h="14">
                    <a:moveTo>
                      <a:pt x="2" y="0"/>
                    </a:moveTo>
                    <a:cubicBezTo>
                      <a:pt x="0" y="6"/>
                      <a:pt x="3" y="12"/>
                      <a:pt x="8" y="14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9" name="Freeform 1648"/>
              <p:cNvSpPr>
                <a:spLocks/>
              </p:cNvSpPr>
              <p:nvPr/>
            </p:nvSpPr>
            <p:spPr bwMode="auto">
              <a:xfrm>
                <a:off x="1892" y="2640"/>
                <a:ext cx="25" cy="5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0" y="2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cubicBezTo>
                      <a:pt x="7" y="0"/>
                      <a:pt x="3" y="1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0" name="Freeform 1649"/>
              <p:cNvSpPr>
                <a:spLocks/>
              </p:cNvSpPr>
              <p:nvPr/>
            </p:nvSpPr>
            <p:spPr bwMode="auto">
              <a:xfrm>
                <a:off x="1629" y="2824"/>
                <a:ext cx="33" cy="5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13" y="21"/>
                  </a:cxn>
                </a:cxnLst>
                <a:rect l="0" t="0" r="r" b="b"/>
                <a:pathLst>
                  <a:path w="13" h="21">
                    <a:moveTo>
                      <a:pt x="4" y="0"/>
                    </a:moveTo>
                    <a:cubicBezTo>
                      <a:pt x="0" y="10"/>
                      <a:pt x="3" y="20"/>
                      <a:pt x="13" y="21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1" name="Freeform 1650"/>
              <p:cNvSpPr>
                <a:spLocks/>
              </p:cNvSpPr>
              <p:nvPr/>
            </p:nvSpPr>
            <p:spPr bwMode="auto">
              <a:xfrm>
                <a:off x="1659" y="2859"/>
                <a:ext cx="15" cy="4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6" y="18"/>
                  </a:cxn>
                </a:cxnLst>
                <a:rect l="0" t="0" r="r" b="b"/>
                <a:pathLst>
                  <a:path w="6" h="18">
                    <a:moveTo>
                      <a:pt x="1" y="0"/>
                    </a:moveTo>
                    <a:cubicBezTo>
                      <a:pt x="1" y="5"/>
                      <a:pt x="0" y="15"/>
                      <a:pt x="6" y="18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Freeform 1651"/>
              <p:cNvSpPr>
                <a:spLocks/>
              </p:cNvSpPr>
              <p:nvPr/>
            </p:nvSpPr>
            <p:spPr bwMode="auto">
              <a:xfrm>
                <a:off x="1674" y="2757"/>
                <a:ext cx="18" cy="4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6"/>
                  </a:cxn>
                </a:cxnLst>
                <a:rect l="0" t="0" r="r" b="b"/>
                <a:pathLst>
                  <a:path w="7" h="16">
                    <a:moveTo>
                      <a:pt x="0" y="0"/>
                    </a:moveTo>
                    <a:cubicBezTo>
                      <a:pt x="6" y="3"/>
                      <a:pt x="7" y="10"/>
                      <a:pt x="4" y="16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3" name="Freeform 1652"/>
              <p:cNvSpPr>
                <a:spLocks/>
              </p:cNvSpPr>
              <p:nvPr/>
            </p:nvSpPr>
            <p:spPr bwMode="auto">
              <a:xfrm>
                <a:off x="1687" y="2763"/>
                <a:ext cx="22" cy="1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9" y="0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cubicBezTo>
                      <a:pt x="2" y="1"/>
                      <a:pt x="6" y="0"/>
                      <a:pt x="9" y="0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4" name="Freeform 1653"/>
              <p:cNvSpPr>
                <a:spLocks/>
              </p:cNvSpPr>
              <p:nvPr/>
            </p:nvSpPr>
            <p:spPr bwMode="auto">
              <a:xfrm>
                <a:off x="1729" y="2909"/>
                <a:ext cx="60" cy="2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0"/>
                  </a:cxn>
                </a:cxnLst>
                <a:rect l="0" t="0" r="r" b="b"/>
                <a:pathLst>
                  <a:path w="24" h="9">
                    <a:moveTo>
                      <a:pt x="0" y="0"/>
                    </a:moveTo>
                    <a:cubicBezTo>
                      <a:pt x="7" y="9"/>
                      <a:pt x="17" y="6"/>
                      <a:pt x="24" y="0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5" name="Freeform 1654"/>
              <p:cNvSpPr>
                <a:spLocks/>
              </p:cNvSpPr>
              <p:nvPr/>
            </p:nvSpPr>
            <p:spPr bwMode="auto">
              <a:xfrm>
                <a:off x="1782" y="2893"/>
                <a:ext cx="17" cy="2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0" y="5"/>
                      <a:pt x="3" y="8"/>
                      <a:pt x="7" y="9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" name="Freeform 1655"/>
              <p:cNvSpPr>
                <a:spLocks/>
              </p:cNvSpPr>
              <p:nvPr/>
            </p:nvSpPr>
            <p:spPr bwMode="auto">
              <a:xfrm>
                <a:off x="1752" y="2795"/>
                <a:ext cx="20" cy="4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15"/>
                  </a:cxn>
                </a:cxnLst>
                <a:rect l="0" t="0" r="r" b="b"/>
                <a:pathLst>
                  <a:path w="8" h="15">
                    <a:moveTo>
                      <a:pt x="0" y="0"/>
                    </a:moveTo>
                    <a:cubicBezTo>
                      <a:pt x="5" y="4"/>
                      <a:pt x="8" y="9"/>
                      <a:pt x="7" y="15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7" name="Freeform 1656"/>
              <p:cNvSpPr>
                <a:spLocks/>
              </p:cNvSpPr>
              <p:nvPr/>
            </p:nvSpPr>
            <p:spPr bwMode="auto">
              <a:xfrm>
                <a:off x="1769" y="2805"/>
                <a:ext cx="15" cy="1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0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1" y="2"/>
                      <a:pt x="3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8" name="Freeform 1657"/>
              <p:cNvSpPr>
                <a:spLocks/>
              </p:cNvSpPr>
              <p:nvPr/>
            </p:nvSpPr>
            <p:spPr bwMode="auto">
              <a:xfrm>
                <a:off x="2119" y="2560"/>
                <a:ext cx="20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14"/>
                  </a:cxn>
                </a:cxnLst>
                <a:rect l="0" t="0" r="r" b="b"/>
                <a:pathLst>
                  <a:path w="8" h="14">
                    <a:moveTo>
                      <a:pt x="0" y="0"/>
                    </a:moveTo>
                    <a:cubicBezTo>
                      <a:pt x="5" y="2"/>
                      <a:pt x="8" y="9"/>
                      <a:pt x="7" y="14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9" name="Freeform 1658"/>
              <p:cNvSpPr>
                <a:spLocks/>
              </p:cNvSpPr>
              <p:nvPr/>
            </p:nvSpPr>
            <p:spPr bwMode="auto">
              <a:xfrm>
                <a:off x="2134" y="2565"/>
                <a:ext cx="13" cy="14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" y="0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1" y="2"/>
                      <a:pt x="3" y="1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0" name="Freeform 1659"/>
              <p:cNvSpPr>
                <a:spLocks/>
              </p:cNvSpPr>
              <p:nvPr/>
            </p:nvSpPr>
            <p:spPr bwMode="auto">
              <a:xfrm>
                <a:off x="2274" y="2445"/>
                <a:ext cx="50" cy="19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0" y="7"/>
                  </a:cxn>
                </a:cxnLst>
                <a:rect l="0" t="0" r="r" b="b"/>
                <a:pathLst>
                  <a:path w="20" h="7">
                    <a:moveTo>
                      <a:pt x="0" y="6"/>
                    </a:moveTo>
                    <a:cubicBezTo>
                      <a:pt x="4" y="0"/>
                      <a:pt x="17" y="0"/>
                      <a:pt x="20" y="7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1" name="Freeform 1660"/>
              <p:cNvSpPr>
                <a:spLocks/>
              </p:cNvSpPr>
              <p:nvPr/>
            </p:nvSpPr>
            <p:spPr bwMode="auto">
              <a:xfrm>
                <a:off x="2314" y="2461"/>
                <a:ext cx="25" cy="14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0" y="0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cubicBezTo>
                      <a:pt x="2" y="2"/>
                      <a:pt x="6" y="0"/>
                      <a:pt x="10" y="0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2" name="Freeform 1661"/>
              <p:cNvSpPr>
                <a:spLocks/>
              </p:cNvSpPr>
              <p:nvPr/>
            </p:nvSpPr>
            <p:spPr bwMode="auto">
              <a:xfrm>
                <a:off x="2022" y="2528"/>
                <a:ext cx="17" cy="4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15"/>
                  </a:cxn>
                </a:cxnLst>
                <a:rect l="0" t="0" r="r" b="b"/>
                <a:pathLst>
                  <a:path w="7" h="15">
                    <a:moveTo>
                      <a:pt x="0" y="0"/>
                    </a:moveTo>
                    <a:cubicBezTo>
                      <a:pt x="5" y="3"/>
                      <a:pt x="7" y="9"/>
                      <a:pt x="7" y="15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3" name="Freeform 1662"/>
              <p:cNvSpPr>
                <a:spLocks/>
              </p:cNvSpPr>
              <p:nvPr/>
            </p:nvSpPr>
            <p:spPr bwMode="auto">
              <a:xfrm>
                <a:off x="2037" y="2541"/>
                <a:ext cx="17" cy="6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7" y="0"/>
                  </a:cxn>
                </a:cxnLst>
                <a:rect l="0" t="0" r="r" b="b"/>
                <a:pathLst>
                  <a:path w="7" h="2">
                    <a:moveTo>
                      <a:pt x="0" y="2"/>
                    </a:moveTo>
                    <a:cubicBezTo>
                      <a:pt x="3" y="1"/>
                      <a:pt x="5" y="0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4" name="Freeform 1663"/>
              <p:cNvSpPr>
                <a:spLocks/>
              </p:cNvSpPr>
              <p:nvPr/>
            </p:nvSpPr>
            <p:spPr bwMode="auto">
              <a:xfrm>
                <a:off x="2062" y="2880"/>
                <a:ext cx="35" cy="3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4" y="0"/>
                  </a:cxn>
                </a:cxnLst>
                <a:rect l="0" t="0" r="r" b="b"/>
                <a:pathLst>
                  <a:path w="14" h="12">
                    <a:moveTo>
                      <a:pt x="0" y="10"/>
                    </a:moveTo>
                    <a:cubicBezTo>
                      <a:pt x="6" y="12"/>
                      <a:pt x="14" y="7"/>
                      <a:pt x="14" y="0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5" name="Freeform 1664"/>
              <p:cNvSpPr>
                <a:spLocks/>
              </p:cNvSpPr>
              <p:nvPr/>
            </p:nvSpPr>
            <p:spPr bwMode="auto">
              <a:xfrm>
                <a:off x="2047" y="2888"/>
                <a:ext cx="15" cy="3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12"/>
                  </a:cxn>
                </a:cxnLst>
                <a:rect l="0" t="0" r="r" b="b"/>
                <a:pathLst>
                  <a:path w="6" h="12">
                    <a:moveTo>
                      <a:pt x="3" y="0"/>
                    </a:moveTo>
                    <a:cubicBezTo>
                      <a:pt x="6" y="4"/>
                      <a:pt x="5" y="9"/>
                      <a:pt x="0" y="12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6" name="Freeform 1665"/>
              <p:cNvSpPr>
                <a:spLocks/>
              </p:cNvSpPr>
              <p:nvPr/>
            </p:nvSpPr>
            <p:spPr bwMode="auto">
              <a:xfrm>
                <a:off x="2047" y="2909"/>
                <a:ext cx="7" cy="6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0" y="0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6DAA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7" name="Freeform 1666"/>
              <p:cNvSpPr>
                <a:spLocks/>
              </p:cNvSpPr>
              <p:nvPr/>
            </p:nvSpPr>
            <p:spPr bwMode="auto">
              <a:xfrm>
                <a:off x="1907" y="2925"/>
                <a:ext cx="12" cy="3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5" y="12"/>
                  </a:cxn>
                </a:cxnLst>
                <a:rect l="0" t="0" r="r" b="b"/>
                <a:pathLst>
                  <a:path w="5" h="12">
                    <a:moveTo>
                      <a:pt x="1" y="0"/>
                    </a:moveTo>
                    <a:cubicBezTo>
                      <a:pt x="0" y="5"/>
                      <a:pt x="1" y="9"/>
                      <a:pt x="5" y="12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8" name="Freeform 1667"/>
              <p:cNvSpPr>
                <a:spLocks/>
              </p:cNvSpPr>
              <p:nvPr/>
            </p:nvSpPr>
            <p:spPr bwMode="auto">
              <a:xfrm>
                <a:off x="1887" y="2944"/>
                <a:ext cx="22" cy="11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4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6" y="1"/>
                      <a:pt x="3" y="2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CA9D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09" name="Freeform 1668"/>
              <p:cNvSpPr>
                <a:spLocks/>
              </p:cNvSpPr>
              <p:nvPr/>
            </p:nvSpPr>
            <p:spPr bwMode="auto">
              <a:xfrm>
                <a:off x="1764" y="2659"/>
                <a:ext cx="20" cy="21"/>
              </a:xfrm>
              <a:custGeom>
                <a:avLst/>
                <a:gdLst/>
                <a:ahLst/>
                <a:cxnLst>
                  <a:cxn ang="0">
                    <a:pos x="3" y="8"/>
                  </a:cxn>
                  <a:cxn ang="0">
                    <a:pos x="8" y="3"/>
                  </a:cxn>
                  <a:cxn ang="0">
                    <a:pos x="0" y="5"/>
                  </a:cxn>
                </a:cxnLst>
                <a:rect l="0" t="0" r="r" b="b"/>
                <a:pathLst>
                  <a:path w="8" h="8">
                    <a:moveTo>
                      <a:pt x="3" y="8"/>
                    </a:moveTo>
                    <a:cubicBezTo>
                      <a:pt x="4" y="7"/>
                      <a:pt x="8" y="4"/>
                      <a:pt x="8" y="3"/>
                    </a:cubicBezTo>
                    <a:cubicBezTo>
                      <a:pt x="7" y="0"/>
                      <a:pt x="1" y="4"/>
                      <a:pt x="0" y="5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0" name="Freeform 1669"/>
              <p:cNvSpPr>
                <a:spLocks/>
              </p:cNvSpPr>
              <p:nvPr/>
            </p:nvSpPr>
            <p:spPr bwMode="auto">
              <a:xfrm>
                <a:off x="1919" y="2651"/>
                <a:ext cx="8" cy="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1" name="Freeform 1670"/>
              <p:cNvSpPr>
                <a:spLocks/>
              </p:cNvSpPr>
              <p:nvPr/>
            </p:nvSpPr>
            <p:spPr bwMode="auto">
              <a:xfrm>
                <a:off x="1979" y="2603"/>
                <a:ext cx="23" cy="24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7" y="0"/>
                  </a:cxn>
                </a:cxnLst>
                <a:rect l="0" t="0" r="r" b="b"/>
                <a:pathLst>
                  <a:path w="9" h="9">
                    <a:moveTo>
                      <a:pt x="2" y="1"/>
                    </a:moveTo>
                    <a:cubicBezTo>
                      <a:pt x="0" y="9"/>
                      <a:pt x="9" y="6"/>
                      <a:pt x="7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2" name="Freeform 1671"/>
              <p:cNvSpPr>
                <a:spLocks/>
              </p:cNvSpPr>
              <p:nvPr/>
            </p:nvSpPr>
            <p:spPr bwMode="auto">
              <a:xfrm>
                <a:off x="2034" y="2560"/>
                <a:ext cx="13" cy="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5" y="0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1"/>
                      <a:pt x="3" y="0"/>
                      <a:pt x="5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3" name="Freeform 1672"/>
              <p:cNvSpPr>
                <a:spLocks/>
              </p:cNvSpPr>
              <p:nvPr/>
            </p:nvSpPr>
            <p:spPr bwMode="auto">
              <a:xfrm>
                <a:off x="2024" y="2523"/>
                <a:ext cx="5" cy="1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1"/>
                      <a:pt x="1" y="2"/>
                      <a:pt x="0" y="4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4" name="Freeform 1673"/>
              <p:cNvSpPr>
                <a:spLocks/>
              </p:cNvSpPr>
              <p:nvPr/>
            </p:nvSpPr>
            <p:spPr bwMode="auto">
              <a:xfrm>
                <a:off x="1942" y="2483"/>
                <a:ext cx="10" cy="16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4" y="3"/>
                      <a:pt x="3" y="5"/>
                      <a:pt x="0" y="6"/>
                    </a:cubicBezTo>
                    <a:cubicBezTo>
                      <a:pt x="0" y="4"/>
                      <a:pt x="0" y="2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5" name="Freeform 1674"/>
              <p:cNvSpPr>
                <a:spLocks/>
              </p:cNvSpPr>
              <p:nvPr/>
            </p:nvSpPr>
            <p:spPr bwMode="auto">
              <a:xfrm>
                <a:off x="1902" y="2501"/>
                <a:ext cx="7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2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2" y="1"/>
                      <a:pt x="3" y="2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" name="Freeform 1675"/>
              <p:cNvSpPr>
                <a:spLocks/>
              </p:cNvSpPr>
              <p:nvPr/>
            </p:nvSpPr>
            <p:spPr bwMode="auto">
              <a:xfrm>
                <a:off x="1849" y="2491"/>
                <a:ext cx="10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2" y="1"/>
                      <a:pt x="3" y="2"/>
                      <a:pt x="4" y="3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7" name="Freeform 1676"/>
              <p:cNvSpPr>
                <a:spLocks/>
              </p:cNvSpPr>
              <p:nvPr/>
            </p:nvSpPr>
            <p:spPr bwMode="auto">
              <a:xfrm>
                <a:off x="1792" y="2560"/>
                <a:ext cx="7" cy="8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3" y="0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8" name="Freeform 1677"/>
              <p:cNvSpPr>
                <a:spLocks/>
              </p:cNvSpPr>
              <p:nvPr/>
            </p:nvSpPr>
            <p:spPr bwMode="auto">
              <a:xfrm>
                <a:off x="1834" y="2571"/>
                <a:ext cx="3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9" name="Freeform 1678"/>
              <p:cNvSpPr>
                <a:spLocks/>
              </p:cNvSpPr>
              <p:nvPr/>
            </p:nvSpPr>
            <p:spPr bwMode="auto">
              <a:xfrm>
                <a:off x="1804" y="2603"/>
                <a:ext cx="8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2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" name="Freeform 1679"/>
              <p:cNvSpPr>
                <a:spLocks/>
              </p:cNvSpPr>
              <p:nvPr/>
            </p:nvSpPr>
            <p:spPr bwMode="auto">
              <a:xfrm>
                <a:off x="1734" y="2624"/>
                <a:ext cx="18" cy="11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0" y="2"/>
                  </a:cxn>
                  <a:cxn ang="0">
                    <a:pos x="7" y="3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5" y="0"/>
                      <a:pt x="2" y="0"/>
                      <a:pt x="0" y="2"/>
                    </a:cubicBezTo>
                    <a:cubicBezTo>
                      <a:pt x="2" y="4"/>
                      <a:pt x="5" y="4"/>
                      <a:pt x="7" y="3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1" name="Freeform 1680"/>
              <p:cNvSpPr>
                <a:spLocks/>
              </p:cNvSpPr>
              <p:nvPr/>
            </p:nvSpPr>
            <p:spPr bwMode="auto">
              <a:xfrm>
                <a:off x="1719" y="2667"/>
                <a:ext cx="13" cy="21"/>
              </a:xfrm>
              <a:custGeom>
                <a:avLst/>
                <a:gdLst/>
                <a:ahLst/>
                <a:cxnLst>
                  <a:cxn ang="0">
                    <a:pos x="4" y="8"/>
                  </a:cxn>
                  <a:cxn ang="0">
                    <a:pos x="5" y="4"/>
                  </a:cxn>
                </a:cxnLst>
                <a:rect l="0" t="0" r="r" b="b"/>
                <a:pathLst>
                  <a:path w="5" h="8">
                    <a:moveTo>
                      <a:pt x="4" y="8"/>
                    </a:moveTo>
                    <a:cubicBezTo>
                      <a:pt x="0" y="4"/>
                      <a:pt x="2" y="0"/>
                      <a:pt x="5" y="4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2" name="Freeform 1681"/>
              <p:cNvSpPr>
                <a:spLocks/>
              </p:cNvSpPr>
              <p:nvPr/>
            </p:nvSpPr>
            <p:spPr bwMode="auto">
              <a:xfrm>
                <a:off x="1639" y="2677"/>
                <a:ext cx="18" cy="14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7" h="5">
                    <a:moveTo>
                      <a:pt x="0" y="3"/>
                    </a:moveTo>
                    <a:cubicBezTo>
                      <a:pt x="4" y="5"/>
                      <a:pt x="7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3" name="Freeform 1682"/>
              <p:cNvSpPr>
                <a:spLocks/>
              </p:cNvSpPr>
              <p:nvPr/>
            </p:nvSpPr>
            <p:spPr bwMode="auto">
              <a:xfrm>
                <a:off x="1667" y="2643"/>
                <a:ext cx="5" cy="8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2" y="0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4" name="Freeform 1683"/>
              <p:cNvSpPr>
                <a:spLocks/>
              </p:cNvSpPr>
              <p:nvPr/>
            </p:nvSpPr>
            <p:spPr bwMode="auto">
              <a:xfrm>
                <a:off x="1674" y="2605"/>
                <a:ext cx="10" cy="1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3"/>
                  </a:cxn>
                  <a:cxn ang="0">
                    <a:pos x="1" y="2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4" y="2"/>
                      <a:pt x="3" y="4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5" name="Freeform 1684"/>
              <p:cNvSpPr>
                <a:spLocks/>
              </p:cNvSpPr>
              <p:nvPr/>
            </p:nvSpPr>
            <p:spPr bwMode="auto">
              <a:xfrm>
                <a:off x="1747" y="2795"/>
                <a:ext cx="10" cy="8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4" y="0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" name="Freeform 1685"/>
              <p:cNvSpPr>
                <a:spLocks/>
              </p:cNvSpPr>
              <p:nvPr/>
            </p:nvSpPr>
            <p:spPr bwMode="auto">
              <a:xfrm>
                <a:off x="1682" y="2787"/>
                <a:ext cx="12" cy="16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4" y="6"/>
                      <a:pt x="5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" name="Freeform 1686"/>
              <p:cNvSpPr>
                <a:spLocks/>
              </p:cNvSpPr>
              <p:nvPr/>
            </p:nvSpPr>
            <p:spPr bwMode="auto">
              <a:xfrm>
                <a:off x="1704" y="2755"/>
                <a:ext cx="3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" y="0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3"/>
                      <a:pt x="0" y="2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" name="Freeform 1687"/>
              <p:cNvSpPr>
                <a:spLocks/>
              </p:cNvSpPr>
              <p:nvPr/>
            </p:nvSpPr>
            <p:spPr bwMode="auto">
              <a:xfrm>
                <a:off x="1672" y="2757"/>
                <a:ext cx="10" cy="8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4" y="0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3" y="1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" name="Freeform 1688"/>
              <p:cNvSpPr>
                <a:spLocks/>
              </p:cNvSpPr>
              <p:nvPr/>
            </p:nvSpPr>
            <p:spPr bwMode="auto">
              <a:xfrm>
                <a:off x="1629" y="2827"/>
                <a:ext cx="25" cy="2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3"/>
                  </a:cxn>
                </a:cxnLst>
                <a:rect l="0" t="0" r="r" b="b"/>
                <a:pathLst>
                  <a:path w="10" h="8">
                    <a:moveTo>
                      <a:pt x="2" y="0"/>
                    </a:moveTo>
                    <a:cubicBezTo>
                      <a:pt x="10" y="2"/>
                      <a:pt x="2" y="8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" name="Freeform 1689"/>
              <p:cNvSpPr>
                <a:spLocks/>
              </p:cNvSpPr>
              <p:nvPr/>
            </p:nvSpPr>
            <p:spPr bwMode="auto">
              <a:xfrm>
                <a:off x="1652" y="2861"/>
                <a:ext cx="15" cy="11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6" y="3"/>
                  </a:cxn>
                  <a:cxn ang="0">
                    <a:pos x="0" y="3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cubicBezTo>
                      <a:pt x="3" y="0"/>
                      <a:pt x="5" y="1"/>
                      <a:pt x="6" y="3"/>
                    </a:cubicBezTo>
                    <a:cubicBezTo>
                      <a:pt x="4" y="4"/>
                      <a:pt x="2" y="4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" name="Freeform 1690"/>
              <p:cNvSpPr>
                <a:spLocks/>
              </p:cNvSpPr>
              <p:nvPr/>
            </p:nvSpPr>
            <p:spPr bwMode="auto">
              <a:xfrm>
                <a:off x="1732" y="2912"/>
                <a:ext cx="5" cy="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" name="Freeform 1691"/>
              <p:cNvSpPr>
                <a:spLocks/>
              </p:cNvSpPr>
              <p:nvPr/>
            </p:nvSpPr>
            <p:spPr bwMode="auto">
              <a:xfrm>
                <a:off x="1794" y="2912"/>
                <a:ext cx="5" cy="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" name="Freeform 1692"/>
              <p:cNvSpPr>
                <a:spLocks/>
              </p:cNvSpPr>
              <p:nvPr/>
            </p:nvSpPr>
            <p:spPr bwMode="auto">
              <a:xfrm>
                <a:off x="1907" y="2931"/>
                <a:ext cx="5" cy="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" name="Freeform 1693"/>
              <p:cNvSpPr>
                <a:spLocks/>
              </p:cNvSpPr>
              <p:nvPr/>
            </p:nvSpPr>
            <p:spPr bwMode="auto">
              <a:xfrm>
                <a:off x="1892" y="2949"/>
                <a:ext cx="5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" name="Freeform 1694"/>
              <p:cNvSpPr>
                <a:spLocks/>
              </p:cNvSpPr>
              <p:nvPr/>
            </p:nvSpPr>
            <p:spPr bwMode="auto">
              <a:xfrm>
                <a:off x="1907" y="2763"/>
                <a:ext cx="10" cy="8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0" y="0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" name="Freeform 1695"/>
              <p:cNvSpPr>
                <a:spLocks/>
              </p:cNvSpPr>
              <p:nvPr/>
            </p:nvSpPr>
            <p:spPr bwMode="auto">
              <a:xfrm>
                <a:off x="1862" y="2771"/>
                <a:ext cx="15" cy="16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0"/>
                  </a:cxn>
                  <a:cxn ang="0">
                    <a:pos x="3" y="6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2" y="2"/>
                      <a:pt x="4" y="0"/>
                      <a:pt x="6" y="0"/>
                    </a:cubicBezTo>
                    <a:cubicBezTo>
                      <a:pt x="6" y="2"/>
                      <a:pt x="5" y="4"/>
                      <a:pt x="3" y="6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" name="Freeform 1696"/>
              <p:cNvSpPr>
                <a:spLocks/>
              </p:cNvSpPr>
              <p:nvPr/>
            </p:nvSpPr>
            <p:spPr bwMode="auto">
              <a:xfrm>
                <a:off x="1867" y="2715"/>
                <a:ext cx="2" cy="13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2"/>
                      <a:pt x="0" y="4"/>
                      <a:pt x="1" y="5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" name="Freeform 1697"/>
              <p:cNvSpPr>
                <a:spLocks/>
              </p:cNvSpPr>
              <p:nvPr/>
            </p:nvSpPr>
            <p:spPr bwMode="auto">
              <a:xfrm>
                <a:off x="1849" y="2688"/>
                <a:ext cx="13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4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1" y="2"/>
                      <a:pt x="3" y="4"/>
                      <a:pt x="5" y="4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" name="Freeform 1698"/>
              <p:cNvSpPr>
                <a:spLocks/>
              </p:cNvSpPr>
              <p:nvPr/>
            </p:nvSpPr>
            <p:spPr bwMode="auto">
              <a:xfrm>
                <a:off x="1762" y="2829"/>
                <a:ext cx="7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" name="Freeform 1699"/>
              <p:cNvSpPr>
                <a:spLocks/>
              </p:cNvSpPr>
              <p:nvPr/>
            </p:nvSpPr>
            <p:spPr bwMode="auto">
              <a:xfrm>
                <a:off x="1779" y="2800"/>
                <a:ext cx="3" cy="8"/>
              </a:xfrm>
              <a:custGeom>
                <a:avLst/>
                <a:gdLst/>
                <a:ahLst/>
                <a:cxnLst>
                  <a:cxn ang="0">
                    <a:pos x="1" y="3"/>
                  </a:cxn>
                  <a:cxn ang="0">
                    <a:pos x="0" y="0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" name="Freeform 1700"/>
              <p:cNvSpPr>
                <a:spLocks/>
              </p:cNvSpPr>
              <p:nvPr/>
            </p:nvSpPr>
            <p:spPr bwMode="auto">
              <a:xfrm>
                <a:off x="1837" y="2808"/>
                <a:ext cx="7" cy="16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0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1" y="4"/>
                      <a:pt x="2" y="2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2" name="Freeform 1701"/>
              <p:cNvSpPr>
                <a:spLocks/>
              </p:cNvSpPr>
              <p:nvPr/>
            </p:nvSpPr>
            <p:spPr bwMode="auto">
              <a:xfrm>
                <a:off x="1959" y="2755"/>
                <a:ext cx="13" cy="16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5" y="0"/>
                  </a:cxn>
                  <a:cxn ang="0">
                    <a:pos x="4" y="6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2" y="2"/>
                      <a:pt x="3" y="1"/>
                      <a:pt x="5" y="0"/>
                    </a:cubicBezTo>
                    <a:cubicBezTo>
                      <a:pt x="5" y="2"/>
                      <a:pt x="5" y="4"/>
                      <a:pt x="4" y="6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3" name="Freeform 1702"/>
              <p:cNvSpPr>
                <a:spLocks/>
              </p:cNvSpPr>
              <p:nvPr/>
            </p:nvSpPr>
            <p:spPr bwMode="auto">
              <a:xfrm>
                <a:off x="2117" y="2648"/>
                <a:ext cx="15" cy="2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" y="0"/>
                  </a:cxn>
                  <a:cxn ang="0">
                    <a:pos x="2" y="8"/>
                  </a:cxn>
                </a:cxnLst>
                <a:rect l="0" t="0" r="r" b="b"/>
                <a:pathLst>
                  <a:path w="6" h="8">
                    <a:moveTo>
                      <a:pt x="0" y="4"/>
                    </a:moveTo>
                    <a:cubicBezTo>
                      <a:pt x="1" y="3"/>
                      <a:pt x="2" y="1"/>
                      <a:pt x="3" y="0"/>
                    </a:cubicBezTo>
                    <a:cubicBezTo>
                      <a:pt x="6" y="2"/>
                      <a:pt x="4" y="6"/>
                      <a:pt x="2" y="8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" name="Freeform 1703"/>
              <p:cNvSpPr>
                <a:spLocks/>
              </p:cNvSpPr>
              <p:nvPr/>
            </p:nvSpPr>
            <p:spPr bwMode="auto">
              <a:xfrm>
                <a:off x="2179" y="2656"/>
                <a:ext cx="10" cy="16"/>
              </a:xfrm>
              <a:custGeom>
                <a:avLst/>
                <a:gdLst/>
                <a:ahLst/>
                <a:cxnLst>
                  <a:cxn ang="0">
                    <a:pos x="4" y="6"/>
                  </a:cxn>
                  <a:cxn ang="0">
                    <a:pos x="4" y="0"/>
                  </a:cxn>
                  <a:cxn ang="0">
                    <a:pos x="2" y="6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4" y="4"/>
                      <a:pt x="4" y="2"/>
                      <a:pt x="4" y="0"/>
                    </a:cubicBezTo>
                    <a:cubicBezTo>
                      <a:pt x="1" y="1"/>
                      <a:pt x="0" y="4"/>
                      <a:pt x="2" y="6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" name="Freeform 1704"/>
              <p:cNvSpPr>
                <a:spLocks/>
              </p:cNvSpPr>
              <p:nvPr/>
            </p:nvSpPr>
            <p:spPr bwMode="auto">
              <a:xfrm>
                <a:off x="2252" y="2563"/>
                <a:ext cx="15" cy="29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" y="3"/>
                  </a:cxn>
                </a:cxnLst>
                <a:rect l="0" t="0" r="r" b="b"/>
                <a:pathLst>
                  <a:path w="6" h="11">
                    <a:moveTo>
                      <a:pt x="0" y="6"/>
                    </a:moveTo>
                    <a:cubicBezTo>
                      <a:pt x="4" y="11"/>
                      <a:pt x="6" y="0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" name="Freeform 1705"/>
              <p:cNvSpPr>
                <a:spLocks/>
              </p:cNvSpPr>
              <p:nvPr/>
            </p:nvSpPr>
            <p:spPr bwMode="auto">
              <a:xfrm>
                <a:off x="2257" y="2525"/>
                <a:ext cx="10" cy="1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0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3" y="1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" name="Freeform 1706"/>
              <p:cNvSpPr>
                <a:spLocks/>
              </p:cNvSpPr>
              <p:nvPr/>
            </p:nvSpPr>
            <p:spPr bwMode="auto">
              <a:xfrm>
                <a:off x="2274" y="2451"/>
                <a:ext cx="23" cy="29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</a:cxnLst>
                <a:rect l="0" t="0" r="r" b="b"/>
                <a:pathLst>
                  <a:path w="9" h="11">
                    <a:moveTo>
                      <a:pt x="0" y="1"/>
                    </a:moveTo>
                    <a:cubicBezTo>
                      <a:pt x="2" y="11"/>
                      <a:pt x="9" y="1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" name="Freeform 1707"/>
              <p:cNvSpPr>
                <a:spLocks/>
              </p:cNvSpPr>
              <p:nvPr/>
            </p:nvSpPr>
            <p:spPr bwMode="auto">
              <a:xfrm>
                <a:off x="2332" y="2459"/>
                <a:ext cx="2" cy="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" name="Freeform 1708"/>
              <p:cNvSpPr>
                <a:spLocks/>
              </p:cNvSpPr>
              <p:nvPr/>
            </p:nvSpPr>
            <p:spPr bwMode="auto">
              <a:xfrm>
                <a:off x="2374" y="2592"/>
                <a:ext cx="13" cy="21"/>
              </a:xfrm>
              <a:custGeom>
                <a:avLst/>
                <a:gdLst/>
                <a:ahLst/>
                <a:cxnLst>
                  <a:cxn ang="0">
                    <a:pos x="1" y="8"/>
                  </a:cxn>
                  <a:cxn ang="0">
                    <a:pos x="1" y="0"/>
                  </a:cxn>
                  <a:cxn ang="0">
                    <a:pos x="5" y="5"/>
                  </a:cxn>
                </a:cxnLst>
                <a:rect l="0" t="0" r="r" b="b"/>
                <a:pathLst>
                  <a:path w="5" h="8">
                    <a:moveTo>
                      <a:pt x="1" y="8"/>
                    </a:moveTo>
                    <a:cubicBezTo>
                      <a:pt x="0" y="5"/>
                      <a:pt x="0" y="2"/>
                      <a:pt x="1" y="0"/>
                    </a:cubicBezTo>
                    <a:cubicBezTo>
                      <a:pt x="4" y="0"/>
                      <a:pt x="4" y="3"/>
                      <a:pt x="5" y="5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" name="Freeform 1709"/>
              <p:cNvSpPr>
                <a:spLocks/>
              </p:cNvSpPr>
              <p:nvPr/>
            </p:nvSpPr>
            <p:spPr bwMode="auto">
              <a:xfrm>
                <a:off x="2257" y="2701"/>
                <a:ext cx="5" cy="1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1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1" name="Freeform 1710"/>
              <p:cNvSpPr>
                <a:spLocks/>
              </p:cNvSpPr>
              <p:nvPr/>
            </p:nvSpPr>
            <p:spPr bwMode="auto">
              <a:xfrm>
                <a:off x="2017" y="2635"/>
                <a:ext cx="20" cy="21"/>
              </a:xfrm>
              <a:custGeom>
                <a:avLst/>
                <a:gdLst/>
                <a:ahLst/>
                <a:cxnLst>
                  <a:cxn ang="0">
                    <a:pos x="2" y="8"/>
                  </a:cxn>
                  <a:cxn ang="0">
                    <a:pos x="0" y="4"/>
                  </a:cxn>
                </a:cxnLst>
                <a:rect l="0" t="0" r="r" b="b"/>
                <a:pathLst>
                  <a:path w="8" h="8">
                    <a:moveTo>
                      <a:pt x="2" y="8"/>
                    </a:moveTo>
                    <a:cubicBezTo>
                      <a:pt x="8" y="8"/>
                      <a:pt x="7" y="0"/>
                      <a:pt x="0" y="4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" name="Freeform 1711"/>
              <p:cNvSpPr>
                <a:spLocks/>
              </p:cNvSpPr>
              <p:nvPr/>
            </p:nvSpPr>
            <p:spPr bwMode="auto">
              <a:xfrm>
                <a:off x="2022" y="2597"/>
                <a:ext cx="7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2"/>
                      <a:pt x="2" y="2"/>
                      <a:pt x="3" y="3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3" name="Freeform 1712"/>
              <p:cNvSpPr>
                <a:spLocks/>
              </p:cNvSpPr>
              <p:nvPr/>
            </p:nvSpPr>
            <p:spPr bwMode="auto">
              <a:xfrm>
                <a:off x="1904" y="2613"/>
                <a:ext cx="10" cy="8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0" y="2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1"/>
                      <a:pt x="2" y="0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" name="Freeform 1713"/>
              <p:cNvSpPr>
                <a:spLocks/>
              </p:cNvSpPr>
              <p:nvPr/>
            </p:nvSpPr>
            <p:spPr bwMode="auto">
              <a:xfrm>
                <a:off x="1894" y="2632"/>
                <a:ext cx="15" cy="19"/>
              </a:xfrm>
              <a:custGeom>
                <a:avLst/>
                <a:gdLst/>
                <a:ahLst/>
                <a:cxnLst>
                  <a:cxn ang="0">
                    <a:pos x="1" y="7"/>
                  </a:cxn>
                  <a:cxn ang="0">
                    <a:pos x="1" y="0"/>
                  </a:cxn>
                  <a:cxn ang="0">
                    <a:pos x="6" y="7"/>
                  </a:cxn>
                </a:cxnLst>
                <a:rect l="0" t="0" r="r" b="b"/>
                <a:pathLst>
                  <a:path w="6" h="7">
                    <a:moveTo>
                      <a:pt x="1" y="7"/>
                    </a:moveTo>
                    <a:cubicBezTo>
                      <a:pt x="0" y="5"/>
                      <a:pt x="0" y="2"/>
                      <a:pt x="1" y="0"/>
                    </a:cubicBezTo>
                    <a:cubicBezTo>
                      <a:pt x="4" y="1"/>
                      <a:pt x="5" y="4"/>
                      <a:pt x="6" y="7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" name="Freeform 1714"/>
              <p:cNvSpPr>
                <a:spLocks/>
              </p:cNvSpPr>
              <p:nvPr/>
            </p:nvSpPr>
            <p:spPr bwMode="auto">
              <a:xfrm>
                <a:off x="2017" y="2725"/>
                <a:ext cx="7" cy="3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" name="Freeform 1715"/>
              <p:cNvSpPr>
                <a:spLocks/>
              </p:cNvSpPr>
              <p:nvPr/>
            </p:nvSpPr>
            <p:spPr bwMode="auto">
              <a:xfrm>
                <a:off x="2314" y="2469"/>
                <a:ext cx="5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" name="Freeform 1716"/>
              <p:cNvSpPr>
                <a:spLocks/>
              </p:cNvSpPr>
              <p:nvPr/>
            </p:nvSpPr>
            <p:spPr bwMode="auto">
              <a:xfrm>
                <a:off x="2162" y="2480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" name="Freeform 1717"/>
              <p:cNvSpPr>
                <a:spLocks/>
              </p:cNvSpPr>
              <p:nvPr/>
            </p:nvSpPr>
            <p:spPr bwMode="auto">
              <a:xfrm>
                <a:off x="2112" y="2456"/>
                <a:ext cx="2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9" name="Freeform 1718"/>
              <p:cNvSpPr>
                <a:spLocks/>
              </p:cNvSpPr>
              <p:nvPr/>
            </p:nvSpPr>
            <p:spPr bwMode="auto">
              <a:xfrm>
                <a:off x="2472" y="2493"/>
                <a:ext cx="7" cy="2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2" y="0"/>
                  </a:cxn>
                  <a:cxn ang="0">
                    <a:pos x="2" y="8"/>
                  </a:cxn>
                </a:cxnLst>
                <a:rect l="0" t="0" r="r" b="b"/>
                <a:pathLst>
                  <a:path w="3" h="8">
                    <a:moveTo>
                      <a:pt x="0" y="6"/>
                    </a:moveTo>
                    <a:cubicBezTo>
                      <a:pt x="0" y="4"/>
                      <a:pt x="0" y="1"/>
                      <a:pt x="2" y="0"/>
                    </a:cubicBezTo>
                    <a:cubicBezTo>
                      <a:pt x="3" y="2"/>
                      <a:pt x="2" y="5"/>
                      <a:pt x="2" y="8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0" name="Freeform 1719"/>
              <p:cNvSpPr>
                <a:spLocks/>
              </p:cNvSpPr>
              <p:nvPr/>
            </p:nvSpPr>
            <p:spPr bwMode="auto">
              <a:xfrm>
                <a:off x="2512" y="2472"/>
                <a:ext cx="10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2" y="1"/>
                      <a:pt x="4" y="1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1" name="Freeform 1720"/>
              <p:cNvSpPr>
                <a:spLocks/>
              </p:cNvSpPr>
              <p:nvPr/>
            </p:nvSpPr>
            <p:spPr bwMode="auto">
              <a:xfrm>
                <a:off x="2597" y="2448"/>
                <a:ext cx="7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" name="Freeform 1721"/>
              <p:cNvSpPr>
                <a:spLocks/>
              </p:cNvSpPr>
              <p:nvPr/>
            </p:nvSpPr>
            <p:spPr bwMode="auto">
              <a:xfrm>
                <a:off x="2644" y="2443"/>
                <a:ext cx="5" cy="10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1"/>
                      <a:pt x="0" y="3"/>
                      <a:pt x="0" y="4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" name="Freeform 1722"/>
              <p:cNvSpPr>
                <a:spLocks/>
              </p:cNvSpPr>
              <p:nvPr/>
            </p:nvSpPr>
            <p:spPr bwMode="auto">
              <a:xfrm>
                <a:off x="2404" y="2453"/>
                <a:ext cx="3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" name="Freeform 1723"/>
              <p:cNvSpPr>
                <a:spLocks/>
              </p:cNvSpPr>
              <p:nvPr/>
            </p:nvSpPr>
            <p:spPr bwMode="auto">
              <a:xfrm>
                <a:off x="2447" y="2451"/>
                <a:ext cx="5" cy="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0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" name="Freeform 1724"/>
              <p:cNvSpPr>
                <a:spLocks/>
              </p:cNvSpPr>
              <p:nvPr/>
            </p:nvSpPr>
            <p:spPr bwMode="auto">
              <a:xfrm>
                <a:off x="2452" y="2429"/>
                <a:ext cx="2" cy="1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2"/>
                      <a:pt x="1" y="3"/>
                      <a:pt x="1" y="4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" name="Freeform 1725"/>
              <p:cNvSpPr>
                <a:spLocks/>
              </p:cNvSpPr>
              <p:nvPr/>
            </p:nvSpPr>
            <p:spPr bwMode="auto">
              <a:xfrm>
                <a:off x="2414" y="2560"/>
                <a:ext cx="10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2"/>
                      <a:pt x="2" y="3"/>
                      <a:pt x="4" y="3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" name="Freeform 1726"/>
              <p:cNvSpPr>
                <a:spLocks/>
              </p:cNvSpPr>
              <p:nvPr/>
            </p:nvSpPr>
            <p:spPr bwMode="auto">
              <a:xfrm>
                <a:off x="2517" y="2515"/>
                <a:ext cx="10" cy="5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4" y="0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2" y="1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" name="Freeform 1727"/>
              <p:cNvSpPr>
                <a:spLocks/>
              </p:cNvSpPr>
              <p:nvPr/>
            </p:nvSpPr>
            <p:spPr bwMode="auto">
              <a:xfrm>
                <a:off x="2627" y="2483"/>
                <a:ext cx="1" cy="8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0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" name="Freeform 1728"/>
              <p:cNvSpPr>
                <a:spLocks/>
              </p:cNvSpPr>
              <p:nvPr/>
            </p:nvSpPr>
            <p:spPr bwMode="auto">
              <a:xfrm>
                <a:off x="1842" y="2853"/>
                <a:ext cx="2" cy="1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6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2"/>
                      <a:pt x="0" y="4"/>
                      <a:pt x="1" y="6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0" name="Freeform 1729"/>
              <p:cNvSpPr>
                <a:spLocks/>
              </p:cNvSpPr>
              <p:nvPr/>
            </p:nvSpPr>
            <p:spPr bwMode="auto">
              <a:xfrm>
                <a:off x="1779" y="2896"/>
                <a:ext cx="8" cy="5"/>
              </a:xfrm>
              <a:custGeom>
                <a:avLst/>
                <a:gdLst/>
                <a:ahLst/>
                <a:cxnLst>
                  <a:cxn ang="0">
                    <a:pos x="3" y="1"/>
                  </a:cxn>
                  <a:cxn ang="0">
                    <a:pos x="0" y="2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0"/>
                      <a:pt x="1" y="0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1" name="Freeform 1730"/>
              <p:cNvSpPr>
                <a:spLocks/>
              </p:cNvSpPr>
              <p:nvPr/>
            </p:nvSpPr>
            <p:spPr bwMode="auto">
              <a:xfrm>
                <a:off x="2302" y="2667"/>
                <a:ext cx="2" cy="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0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2" name="Freeform 1731"/>
              <p:cNvSpPr>
                <a:spLocks/>
              </p:cNvSpPr>
              <p:nvPr/>
            </p:nvSpPr>
            <p:spPr bwMode="auto">
              <a:xfrm>
                <a:off x="2332" y="2677"/>
                <a:ext cx="1" cy="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3" name="Freeform 1732"/>
              <p:cNvSpPr>
                <a:spLocks/>
              </p:cNvSpPr>
              <p:nvPr/>
            </p:nvSpPr>
            <p:spPr bwMode="auto">
              <a:xfrm>
                <a:off x="1924" y="2883"/>
                <a:ext cx="3" cy="18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7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cubicBezTo>
                      <a:pt x="0" y="1"/>
                      <a:pt x="1" y="4"/>
                      <a:pt x="1" y="7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4" name="Freeform 1733"/>
              <p:cNvSpPr>
                <a:spLocks/>
              </p:cNvSpPr>
              <p:nvPr/>
            </p:nvSpPr>
            <p:spPr bwMode="auto">
              <a:xfrm>
                <a:off x="1939" y="2877"/>
                <a:ext cx="5" cy="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5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2"/>
                      <a:pt x="1" y="4"/>
                      <a:pt x="2" y="5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5" name="Freeform 1734"/>
              <p:cNvSpPr>
                <a:spLocks/>
              </p:cNvSpPr>
              <p:nvPr/>
            </p:nvSpPr>
            <p:spPr bwMode="auto">
              <a:xfrm>
                <a:off x="1799" y="2795"/>
                <a:ext cx="335" cy="146"/>
              </a:xfrm>
              <a:custGeom>
                <a:avLst/>
                <a:gdLst/>
                <a:ahLst/>
                <a:cxnLst>
                  <a:cxn ang="0">
                    <a:pos x="134" y="0"/>
                  </a:cxn>
                  <a:cxn ang="0">
                    <a:pos x="98" y="11"/>
                  </a:cxn>
                  <a:cxn ang="0">
                    <a:pos x="69" y="22"/>
                  </a:cxn>
                  <a:cxn ang="0">
                    <a:pos x="49" y="36"/>
                  </a:cxn>
                  <a:cxn ang="0">
                    <a:pos x="4" y="55"/>
                  </a:cxn>
                </a:cxnLst>
                <a:rect l="0" t="0" r="r" b="b"/>
                <a:pathLst>
                  <a:path w="134" h="55">
                    <a:moveTo>
                      <a:pt x="134" y="0"/>
                    </a:moveTo>
                    <a:cubicBezTo>
                      <a:pt x="134" y="0"/>
                      <a:pt x="110" y="8"/>
                      <a:pt x="98" y="11"/>
                    </a:cubicBezTo>
                    <a:cubicBezTo>
                      <a:pt x="87" y="14"/>
                      <a:pt x="79" y="14"/>
                      <a:pt x="69" y="22"/>
                    </a:cubicBezTo>
                    <a:cubicBezTo>
                      <a:pt x="59" y="31"/>
                      <a:pt x="62" y="34"/>
                      <a:pt x="49" y="36"/>
                    </a:cubicBezTo>
                    <a:cubicBezTo>
                      <a:pt x="44" y="37"/>
                      <a:pt x="0" y="44"/>
                      <a:pt x="4" y="55"/>
                    </a:cubicBezTo>
                  </a:path>
                </a:pathLst>
              </a:custGeom>
              <a:noFill/>
              <a:ln w="12700" cap="rnd">
                <a:solidFill>
                  <a:srgbClr val="1A171B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6" name="Freeform 1735"/>
              <p:cNvSpPr>
                <a:spLocks/>
              </p:cNvSpPr>
              <p:nvPr/>
            </p:nvSpPr>
            <p:spPr bwMode="auto">
              <a:xfrm>
                <a:off x="1802" y="2907"/>
                <a:ext cx="27" cy="34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8" y="11"/>
                  </a:cxn>
                  <a:cxn ang="0">
                    <a:pos x="2" y="0"/>
                  </a:cxn>
                </a:cxnLst>
                <a:rect l="0" t="0" r="r" b="b"/>
                <a:pathLst>
                  <a:path w="11" h="13">
                    <a:moveTo>
                      <a:pt x="0" y="9"/>
                    </a:moveTo>
                    <a:cubicBezTo>
                      <a:pt x="3" y="9"/>
                      <a:pt x="6" y="13"/>
                      <a:pt x="8" y="11"/>
                    </a:cubicBezTo>
                    <a:cubicBezTo>
                      <a:pt x="11" y="9"/>
                      <a:pt x="3" y="2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FFEAC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714348" y="5143512"/>
            <a:ext cx="7772400" cy="1470025"/>
          </a:xfrm>
        </p:spPr>
        <p:txBody>
          <a:bodyPr>
            <a:normAutofit/>
          </a:bodyPr>
          <a:lstStyle/>
          <a:p>
            <a:r>
              <a:rPr lang="ru-RU" dirty="0" smtClean="0"/>
              <a:t>Пищеварение в 12-перстной кишке. Физиология печени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952219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ru-RU" dirty="0"/>
              <a:t>После эвакуации из желудка в тонкий кишечник пища подвергается интенсивному перевариванию, и решающую роль в этом процессе играет секреция поджелудочной железы, желчного пузыря и самого тонкого кишечника</a:t>
            </a:r>
          </a:p>
        </p:txBody>
      </p:sp>
    </p:spTree>
    <p:extLst>
      <p:ext uri="{BB962C8B-B14F-4D97-AF65-F5344CB8AC3E}">
        <p14:creationId xmlns:p14="http://schemas.microsoft.com/office/powerpoint/2010/main" val="3977500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28596" y="285728"/>
            <a:ext cx="8229600" cy="796086"/>
          </a:xfrm>
        </p:spPr>
        <p:txBody>
          <a:bodyPr>
            <a:normAutofit/>
          </a:bodyPr>
          <a:lstStyle/>
          <a:p>
            <a:r>
              <a:rPr lang="ru-RU" b="1" dirty="0"/>
              <a:t>Поджелудочная железа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857884" y="1214422"/>
            <a:ext cx="2757478" cy="5072098"/>
          </a:xfrm>
        </p:spPr>
        <p:txBody>
          <a:bodyPr>
            <a:normAutofit fontScale="70000" lnSpcReduction="20000"/>
          </a:bodyPr>
          <a:lstStyle/>
          <a:p>
            <a:r>
              <a:rPr lang="ru-RU" dirty="0" smtClean="0"/>
              <a:t>масса </a:t>
            </a:r>
            <a:r>
              <a:rPr lang="ru-RU" dirty="0"/>
              <a:t>около 110 г, способна выделять в сутки </a:t>
            </a:r>
            <a:r>
              <a:rPr lang="ru-RU" dirty="0" smtClean="0"/>
              <a:t>1,5л секрета </a:t>
            </a:r>
          </a:p>
          <a:p>
            <a:endParaRPr lang="ru-RU" dirty="0" smtClean="0"/>
          </a:p>
          <a:p>
            <a:r>
              <a:rPr lang="ru-RU" dirty="0" smtClean="0"/>
              <a:t>Главный </a:t>
            </a:r>
            <a:r>
              <a:rPr lang="ru-RU" dirty="0"/>
              <a:t>проток поджелудочной железы </a:t>
            </a:r>
            <a:r>
              <a:rPr lang="ru-RU" i="1" dirty="0"/>
              <a:t>(</a:t>
            </a:r>
            <a:r>
              <a:rPr lang="ru-RU" i="1" dirty="0" err="1"/>
              <a:t>вирсунгов</a:t>
            </a:r>
            <a:r>
              <a:rPr lang="ru-RU" i="1" dirty="0"/>
              <a:t> проток)</a:t>
            </a:r>
            <a:r>
              <a:rPr lang="ru-RU" dirty="0"/>
              <a:t> проходит через всю железу и открывается в двенадцатиперстную кишку позади общего желчного </a:t>
            </a:r>
            <a:r>
              <a:rPr lang="ru-RU" dirty="0" smtClean="0"/>
              <a:t>протока</a:t>
            </a:r>
            <a:endParaRPr lang="ru-RU" dirty="0"/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1214422"/>
            <a:ext cx="6143636" cy="54544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481997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0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build="p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Поджелудочная железа</a:t>
            </a:r>
            <a:endParaRPr lang="fr-FR" dirty="0">
              <a:ln>
                <a:solidFill>
                  <a:sysClr val="windowText" lastClr="000000"/>
                </a:solidFill>
              </a:ln>
              <a:solidFill>
                <a:sysClr val="windowText" lastClr="00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2971800" y="1524000"/>
            <a:ext cx="3944938" cy="1673225"/>
            <a:chOff x="1653" y="1621"/>
            <a:chExt cx="2485" cy="1054"/>
          </a:xfrm>
        </p:grpSpPr>
        <p:sp>
          <p:nvSpPr>
            <p:cNvPr id="24580" name="Freeform 4"/>
            <p:cNvSpPr>
              <a:spLocks/>
            </p:cNvSpPr>
            <p:nvPr/>
          </p:nvSpPr>
          <p:spPr bwMode="auto">
            <a:xfrm>
              <a:off x="1653" y="1621"/>
              <a:ext cx="2485" cy="1054"/>
            </a:xfrm>
            <a:custGeom>
              <a:avLst/>
              <a:gdLst/>
              <a:ahLst/>
              <a:cxnLst>
                <a:cxn ang="0">
                  <a:pos x="48" y="122"/>
                </a:cxn>
                <a:cxn ang="0">
                  <a:pos x="2" y="206"/>
                </a:cxn>
                <a:cxn ang="0">
                  <a:pos x="3" y="268"/>
                </a:cxn>
                <a:cxn ang="0">
                  <a:pos x="20" y="305"/>
                </a:cxn>
                <a:cxn ang="0">
                  <a:pos x="29" y="337"/>
                </a:cxn>
                <a:cxn ang="0">
                  <a:pos x="101" y="391"/>
                </a:cxn>
                <a:cxn ang="0">
                  <a:pos x="146" y="395"/>
                </a:cxn>
                <a:cxn ang="0">
                  <a:pos x="172" y="392"/>
                </a:cxn>
                <a:cxn ang="0">
                  <a:pos x="196" y="385"/>
                </a:cxn>
                <a:cxn ang="0">
                  <a:pos x="224" y="377"/>
                </a:cxn>
                <a:cxn ang="0">
                  <a:pos x="261" y="367"/>
                </a:cxn>
                <a:cxn ang="0">
                  <a:pos x="309" y="342"/>
                </a:cxn>
                <a:cxn ang="0">
                  <a:pos x="344" y="323"/>
                </a:cxn>
                <a:cxn ang="0">
                  <a:pos x="360" y="274"/>
                </a:cxn>
                <a:cxn ang="0">
                  <a:pos x="362" y="276"/>
                </a:cxn>
                <a:cxn ang="0">
                  <a:pos x="414" y="274"/>
                </a:cxn>
                <a:cxn ang="0">
                  <a:pos x="531" y="262"/>
                </a:cxn>
                <a:cxn ang="0">
                  <a:pos x="601" y="250"/>
                </a:cxn>
                <a:cxn ang="0">
                  <a:pos x="667" y="236"/>
                </a:cxn>
                <a:cxn ang="0">
                  <a:pos x="776" y="174"/>
                </a:cxn>
                <a:cxn ang="0">
                  <a:pos x="803" y="161"/>
                </a:cxn>
                <a:cxn ang="0">
                  <a:pos x="826" y="157"/>
                </a:cxn>
                <a:cxn ang="0">
                  <a:pos x="898" y="129"/>
                </a:cxn>
                <a:cxn ang="0">
                  <a:pos x="981" y="20"/>
                </a:cxn>
                <a:cxn ang="0">
                  <a:pos x="906" y="20"/>
                </a:cxn>
                <a:cxn ang="0">
                  <a:pos x="826" y="25"/>
                </a:cxn>
                <a:cxn ang="0">
                  <a:pos x="774" y="27"/>
                </a:cxn>
                <a:cxn ang="0">
                  <a:pos x="730" y="31"/>
                </a:cxn>
                <a:cxn ang="0">
                  <a:pos x="690" y="38"/>
                </a:cxn>
                <a:cxn ang="0">
                  <a:pos x="630" y="33"/>
                </a:cxn>
                <a:cxn ang="0">
                  <a:pos x="557" y="38"/>
                </a:cxn>
                <a:cxn ang="0">
                  <a:pos x="426" y="40"/>
                </a:cxn>
                <a:cxn ang="0">
                  <a:pos x="295" y="37"/>
                </a:cxn>
                <a:cxn ang="0">
                  <a:pos x="164" y="56"/>
                </a:cxn>
                <a:cxn ang="0">
                  <a:pos x="99" y="84"/>
                </a:cxn>
                <a:cxn ang="0">
                  <a:pos x="47" y="122"/>
                </a:cxn>
              </a:cxnLst>
              <a:rect l="0" t="0" r="r" b="b"/>
              <a:pathLst>
                <a:path w="994" h="395">
                  <a:moveTo>
                    <a:pt x="48" y="122"/>
                  </a:moveTo>
                  <a:cubicBezTo>
                    <a:pt x="9" y="135"/>
                    <a:pt x="3" y="192"/>
                    <a:pt x="2" y="206"/>
                  </a:cubicBezTo>
                  <a:cubicBezTo>
                    <a:pt x="0" y="218"/>
                    <a:pt x="1" y="256"/>
                    <a:pt x="3" y="268"/>
                  </a:cubicBezTo>
                  <a:cubicBezTo>
                    <a:pt x="5" y="280"/>
                    <a:pt x="20" y="291"/>
                    <a:pt x="20" y="305"/>
                  </a:cubicBezTo>
                  <a:cubicBezTo>
                    <a:pt x="21" y="321"/>
                    <a:pt x="23" y="323"/>
                    <a:pt x="29" y="337"/>
                  </a:cubicBezTo>
                  <a:cubicBezTo>
                    <a:pt x="41" y="369"/>
                    <a:pt x="67" y="385"/>
                    <a:pt x="101" y="391"/>
                  </a:cubicBezTo>
                  <a:cubicBezTo>
                    <a:pt x="118" y="394"/>
                    <a:pt x="128" y="394"/>
                    <a:pt x="146" y="395"/>
                  </a:cubicBezTo>
                  <a:cubicBezTo>
                    <a:pt x="153" y="395"/>
                    <a:pt x="164" y="394"/>
                    <a:pt x="172" y="392"/>
                  </a:cubicBezTo>
                  <a:cubicBezTo>
                    <a:pt x="182" y="390"/>
                    <a:pt x="187" y="388"/>
                    <a:pt x="196" y="385"/>
                  </a:cubicBezTo>
                  <a:cubicBezTo>
                    <a:pt x="206" y="382"/>
                    <a:pt x="215" y="381"/>
                    <a:pt x="224" y="377"/>
                  </a:cubicBezTo>
                  <a:cubicBezTo>
                    <a:pt x="241" y="368"/>
                    <a:pt x="243" y="370"/>
                    <a:pt x="261" y="367"/>
                  </a:cubicBezTo>
                  <a:cubicBezTo>
                    <a:pt x="281" y="364"/>
                    <a:pt x="294" y="351"/>
                    <a:pt x="309" y="342"/>
                  </a:cubicBezTo>
                  <a:cubicBezTo>
                    <a:pt x="322" y="335"/>
                    <a:pt x="330" y="331"/>
                    <a:pt x="344" y="323"/>
                  </a:cubicBezTo>
                  <a:cubicBezTo>
                    <a:pt x="356" y="316"/>
                    <a:pt x="368" y="286"/>
                    <a:pt x="360" y="274"/>
                  </a:cubicBezTo>
                  <a:cubicBezTo>
                    <a:pt x="362" y="276"/>
                    <a:pt x="362" y="276"/>
                    <a:pt x="362" y="276"/>
                  </a:cubicBezTo>
                  <a:cubicBezTo>
                    <a:pt x="379" y="276"/>
                    <a:pt x="396" y="275"/>
                    <a:pt x="414" y="274"/>
                  </a:cubicBezTo>
                  <a:cubicBezTo>
                    <a:pt x="451" y="273"/>
                    <a:pt x="495" y="272"/>
                    <a:pt x="531" y="262"/>
                  </a:cubicBezTo>
                  <a:cubicBezTo>
                    <a:pt x="553" y="256"/>
                    <a:pt x="578" y="251"/>
                    <a:pt x="601" y="250"/>
                  </a:cubicBezTo>
                  <a:cubicBezTo>
                    <a:pt x="626" y="249"/>
                    <a:pt x="642" y="243"/>
                    <a:pt x="667" y="236"/>
                  </a:cubicBezTo>
                  <a:cubicBezTo>
                    <a:pt x="704" y="226"/>
                    <a:pt x="741" y="184"/>
                    <a:pt x="776" y="174"/>
                  </a:cubicBezTo>
                  <a:cubicBezTo>
                    <a:pt x="784" y="171"/>
                    <a:pt x="794" y="164"/>
                    <a:pt x="803" y="161"/>
                  </a:cubicBezTo>
                  <a:cubicBezTo>
                    <a:pt x="810" y="159"/>
                    <a:pt x="819" y="159"/>
                    <a:pt x="826" y="157"/>
                  </a:cubicBezTo>
                  <a:cubicBezTo>
                    <a:pt x="843" y="152"/>
                    <a:pt x="883" y="136"/>
                    <a:pt x="898" y="129"/>
                  </a:cubicBezTo>
                  <a:cubicBezTo>
                    <a:pt x="925" y="118"/>
                    <a:pt x="994" y="76"/>
                    <a:pt x="981" y="20"/>
                  </a:cubicBezTo>
                  <a:cubicBezTo>
                    <a:pt x="977" y="0"/>
                    <a:pt x="939" y="9"/>
                    <a:pt x="906" y="20"/>
                  </a:cubicBezTo>
                  <a:cubicBezTo>
                    <a:pt x="883" y="28"/>
                    <a:pt x="851" y="25"/>
                    <a:pt x="826" y="25"/>
                  </a:cubicBezTo>
                  <a:cubicBezTo>
                    <a:pt x="805" y="25"/>
                    <a:pt x="794" y="26"/>
                    <a:pt x="774" y="27"/>
                  </a:cubicBezTo>
                  <a:cubicBezTo>
                    <a:pt x="759" y="27"/>
                    <a:pt x="745" y="30"/>
                    <a:pt x="730" y="31"/>
                  </a:cubicBezTo>
                  <a:cubicBezTo>
                    <a:pt x="714" y="31"/>
                    <a:pt x="706" y="36"/>
                    <a:pt x="690" y="38"/>
                  </a:cubicBezTo>
                  <a:cubicBezTo>
                    <a:pt x="672" y="40"/>
                    <a:pt x="649" y="35"/>
                    <a:pt x="630" y="33"/>
                  </a:cubicBezTo>
                  <a:cubicBezTo>
                    <a:pt x="609" y="31"/>
                    <a:pt x="579" y="33"/>
                    <a:pt x="557" y="38"/>
                  </a:cubicBezTo>
                  <a:cubicBezTo>
                    <a:pt x="517" y="46"/>
                    <a:pt x="470" y="43"/>
                    <a:pt x="426" y="40"/>
                  </a:cubicBezTo>
                  <a:cubicBezTo>
                    <a:pt x="380" y="38"/>
                    <a:pt x="341" y="30"/>
                    <a:pt x="295" y="37"/>
                  </a:cubicBezTo>
                  <a:cubicBezTo>
                    <a:pt x="256" y="43"/>
                    <a:pt x="200" y="36"/>
                    <a:pt x="164" y="56"/>
                  </a:cubicBezTo>
                  <a:cubicBezTo>
                    <a:pt x="150" y="64"/>
                    <a:pt x="111" y="74"/>
                    <a:pt x="99" y="84"/>
                  </a:cubicBezTo>
                  <a:cubicBezTo>
                    <a:pt x="82" y="99"/>
                    <a:pt x="64" y="108"/>
                    <a:pt x="47" y="122"/>
                  </a:cubicBezTo>
                </a:path>
              </a:pathLst>
            </a:custGeom>
            <a:solidFill>
              <a:srgbClr val="FEE8B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581" name="Freeform 5"/>
            <p:cNvSpPr>
              <a:spLocks/>
            </p:cNvSpPr>
            <p:nvPr/>
          </p:nvSpPr>
          <p:spPr bwMode="auto">
            <a:xfrm>
              <a:off x="1835" y="2355"/>
              <a:ext cx="748" cy="306"/>
            </a:xfrm>
            <a:custGeom>
              <a:avLst/>
              <a:gdLst/>
              <a:ahLst/>
              <a:cxnLst>
                <a:cxn ang="0">
                  <a:pos x="161" y="29"/>
                </a:cxn>
                <a:cxn ang="0">
                  <a:pos x="214" y="7"/>
                </a:cxn>
                <a:cxn ang="0">
                  <a:pos x="265" y="4"/>
                </a:cxn>
                <a:cxn ang="0">
                  <a:pos x="253" y="51"/>
                </a:cxn>
                <a:cxn ang="0">
                  <a:pos x="185" y="86"/>
                </a:cxn>
                <a:cxn ang="0">
                  <a:pos x="83" y="112"/>
                </a:cxn>
                <a:cxn ang="0">
                  <a:pos x="37" y="109"/>
                </a:cxn>
                <a:cxn ang="0">
                  <a:pos x="0" y="101"/>
                </a:cxn>
                <a:cxn ang="0">
                  <a:pos x="57" y="92"/>
                </a:cxn>
                <a:cxn ang="0">
                  <a:pos x="88" y="92"/>
                </a:cxn>
                <a:cxn ang="0">
                  <a:pos x="135" y="82"/>
                </a:cxn>
                <a:cxn ang="0">
                  <a:pos x="159" y="61"/>
                </a:cxn>
                <a:cxn ang="0">
                  <a:pos x="215" y="61"/>
                </a:cxn>
                <a:cxn ang="0">
                  <a:pos x="259" y="35"/>
                </a:cxn>
                <a:cxn ang="0">
                  <a:pos x="256" y="34"/>
                </a:cxn>
                <a:cxn ang="0">
                  <a:pos x="197" y="29"/>
                </a:cxn>
                <a:cxn ang="0">
                  <a:pos x="162" y="38"/>
                </a:cxn>
                <a:cxn ang="0">
                  <a:pos x="131" y="43"/>
                </a:cxn>
                <a:cxn ang="0">
                  <a:pos x="159" y="30"/>
                </a:cxn>
              </a:cxnLst>
              <a:rect l="0" t="0" r="r" b="b"/>
              <a:pathLst>
                <a:path w="299" h="115">
                  <a:moveTo>
                    <a:pt x="161" y="29"/>
                  </a:moveTo>
                  <a:cubicBezTo>
                    <a:pt x="179" y="25"/>
                    <a:pt x="196" y="13"/>
                    <a:pt x="214" y="7"/>
                  </a:cubicBezTo>
                  <a:cubicBezTo>
                    <a:pt x="230" y="2"/>
                    <a:pt x="249" y="0"/>
                    <a:pt x="265" y="4"/>
                  </a:cubicBezTo>
                  <a:cubicBezTo>
                    <a:pt x="299" y="12"/>
                    <a:pt x="270" y="40"/>
                    <a:pt x="253" y="51"/>
                  </a:cubicBezTo>
                  <a:cubicBezTo>
                    <a:pt x="232" y="64"/>
                    <a:pt x="209" y="81"/>
                    <a:pt x="185" y="86"/>
                  </a:cubicBezTo>
                  <a:cubicBezTo>
                    <a:pt x="151" y="93"/>
                    <a:pt x="118" y="105"/>
                    <a:pt x="83" y="112"/>
                  </a:cubicBezTo>
                  <a:cubicBezTo>
                    <a:pt x="67" y="115"/>
                    <a:pt x="53" y="113"/>
                    <a:pt x="37" y="109"/>
                  </a:cubicBezTo>
                  <a:cubicBezTo>
                    <a:pt x="28" y="107"/>
                    <a:pt x="6" y="107"/>
                    <a:pt x="0" y="101"/>
                  </a:cubicBezTo>
                  <a:cubicBezTo>
                    <a:pt x="19" y="101"/>
                    <a:pt x="40" y="101"/>
                    <a:pt x="57" y="92"/>
                  </a:cubicBezTo>
                  <a:cubicBezTo>
                    <a:pt x="71" y="84"/>
                    <a:pt x="73" y="90"/>
                    <a:pt x="88" y="92"/>
                  </a:cubicBezTo>
                  <a:cubicBezTo>
                    <a:pt x="102" y="93"/>
                    <a:pt x="124" y="89"/>
                    <a:pt x="135" y="82"/>
                  </a:cubicBezTo>
                  <a:cubicBezTo>
                    <a:pt x="145" y="77"/>
                    <a:pt x="150" y="66"/>
                    <a:pt x="159" y="61"/>
                  </a:cubicBezTo>
                  <a:cubicBezTo>
                    <a:pt x="175" y="79"/>
                    <a:pt x="198" y="69"/>
                    <a:pt x="215" y="61"/>
                  </a:cubicBezTo>
                  <a:cubicBezTo>
                    <a:pt x="229" y="54"/>
                    <a:pt x="255" y="56"/>
                    <a:pt x="259" y="35"/>
                  </a:cubicBezTo>
                  <a:cubicBezTo>
                    <a:pt x="258" y="34"/>
                    <a:pt x="257" y="35"/>
                    <a:pt x="256" y="34"/>
                  </a:cubicBezTo>
                  <a:cubicBezTo>
                    <a:pt x="246" y="14"/>
                    <a:pt x="214" y="23"/>
                    <a:pt x="197" y="29"/>
                  </a:cubicBezTo>
                  <a:cubicBezTo>
                    <a:pt x="184" y="34"/>
                    <a:pt x="176" y="38"/>
                    <a:pt x="162" y="38"/>
                  </a:cubicBezTo>
                  <a:cubicBezTo>
                    <a:pt x="151" y="38"/>
                    <a:pt x="141" y="41"/>
                    <a:pt x="131" y="43"/>
                  </a:cubicBezTo>
                  <a:cubicBezTo>
                    <a:pt x="139" y="34"/>
                    <a:pt x="149" y="32"/>
                    <a:pt x="159" y="30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582" name="Freeform 6"/>
            <p:cNvSpPr>
              <a:spLocks/>
            </p:cNvSpPr>
            <p:nvPr/>
          </p:nvSpPr>
          <p:spPr bwMode="auto">
            <a:xfrm>
              <a:off x="2368" y="2389"/>
              <a:ext cx="167" cy="94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3" y="35"/>
                </a:cxn>
                <a:cxn ang="0">
                  <a:pos x="25" y="21"/>
                </a:cxn>
                <a:cxn ang="0">
                  <a:pos x="45" y="21"/>
                </a:cxn>
                <a:cxn ang="0">
                  <a:pos x="22" y="0"/>
                </a:cxn>
              </a:cxnLst>
              <a:rect l="0" t="0" r="r" b="b"/>
              <a:pathLst>
                <a:path w="67" h="35">
                  <a:moveTo>
                    <a:pt x="0" y="11"/>
                  </a:moveTo>
                  <a:cubicBezTo>
                    <a:pt x="12" y="10"/>
                    <a:pt x="17" y="25"/>
                    <a:pt x="13" y="35"/>
                  </a:cubicBezTo>
                  <a:cubicBezTo>
                    <a:pt x="18" y="31"/>
                    <a:pt x="20" y="24"/>
                    <a:pt x="25" y="21"/>
                  </a:cubicBezTo>
                  <a:cubicBezTo>
                    <a:pt x="33" y="17"/>
                    <a:pt x="39" y="23"/>
                    <a:pt x="45" y="21"/>
                  </a:cubicBezTo>
                  <a:cubicBezTo>
                    <a:pt x="67" y="15"/>
                    <a:pt x="31" y="2"/>
                    <a:pt x="22" y="0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583" name="Freeform 7"/>
            <p:cNvSpPr>
              <a:spLocks/>
            </p:cNvSpPr>
            <p:nvPr/>
          </p:nvSpPr>
          <p:spPr bwMode="auto">
            <a:xfrm>
              <a:off x="2153" y="2451"/>
              <a:ext cx="90" cy="56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28" y="21"/>
                </a:cxn>
                <a:cxn ang="0">
                  <a:pos x="0" y="10"/>
                </a:cxn>
              </a:cxnLst>
              <a:rect l="0" t="0" r="r" b="b"/>
              <a:pathLst>
                <a:path w="36" h="21">
                  <a:moveTo>
                    <a:pt x="36" y="0"/>
                  </a:moveTo>
                  <a:cubicBezTo>
                    <a:pt x="31" y="6"/>
                    <a:pt x="29" y="13"/>
                    <a:pt x="28" y="21"/>
                  </a:cubicBezTo>
                  <a:cubicBezTo>
                    <a:pt x="20" y="11"/>
                    <a:pt x="13" y="7"/>
                    <a:pt x="0" y="10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584" name="Freeform 8"/>
            <p:cNvSpPr>
              <a:spLocks/>
            </p:cNvSpPr>
            <p:nvPr/>
          </p:nvSpPr>
          <p:spPr bwMode="auto">
            <a:xfrm>
              <a:off x="2123" y="2288"/>
              <a:ext cx="312" cy="163"/>
            </a:xfrm>
            <a:custGeom>
              <a:avLst/>
              <a:gdLst/>
              <a:ahLst/>
              <a:cxnLst>
                <a:cxn ang="0">
                  <a:pos x="12" y="53"/>
                </a:cxn>
                <a:cxn ang="0">
                  <a:pos x="66" y="32"/>
                </a:cxn>
                <a:cxn ang="0">
                  <a:pos x="125" y="17"/>
                </a:cxn>
                <a:cxn ang="0">
                  <a:pos x="106" y="0"/>
                </a:cxn>
                <a:cxn ang="0">
                  <a:pos x="74" y="13"/>
                </a:cxn>
                <a:cxn ang="0">
                  <a:pos x="45" y="31"/>
                </a:cxn>
                <a:cxn ang="0">
                  <a:pos x="10" y="45"/>
                </a:cxn>
                <a:cxn ang="0">
                  <a:pos x="0" y="61"/>
                </a:cxn>
              </a:cxnLst>
              <a:rect l="0" t="0" r="r" b="b"/>
              <a:pathLst>
                <a:path w="125" h="61">
                  <a:moveTo>
                    <a:pt x="12" y="53"/>
                  </a:moveTo>
                  <a:cubicBezTo>
                    <a:pt x="33" y="55"/>
                    <a:pt x="48" y="39"/>
                    <a:pt x="66" y="32"/>
                  </a:cubicBezTo>
                  <a:cubicBezTo>
                    <a:pt x="85" y="24"/>
                    <a:pt x="106" y="23"/>
                    <a:pt x="125" y="17"/>
                  </a:cubicBezTo>
                  <a:cubicBezTo>
                    <a:pt x="117" y="15"/>
                    <a:pt x="109" y="7"/>
                    <a:pt x="106" y="0"/>
                  </a:cubicBezTo>
                  <a:cubicBezTo>
                    <a:pt x="91" y="7"/>
                    <a:pt x="91" y="13"/>
                    <a:pt x="74" y="13"/>
                  </a:cubicBezTo>
                  <a:cubicBezTo>
                    <a:pt x="58" y="13"/>
                    <a:pt x="54" y="20"/>
                    <a:pt x="45" y="31"/>
                  </a:cubicBezTo>
                  <a:cubicBezTo>
                    <a:pt x="37" y="41"/>
                    <a:pt x="16" y="38"/>
                    <a:pt x="10" y="45"/>
                  </a:cubicBezTo>
                  <a:cubicBezTo>
                    <a:pt x="5" y="51"/>
                    <a:pt x="11" y="52"/>
                    <a:pt x="0" y="61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585" name="Freeform 9"/>
            <p:cNvSpPr>
              <a:spLocks/>
            </p:cNvSpPr>
            <p:nvPr/>
          </p:nvSpPr>
          <p:spPr bwMode="auto">
            <a:xfrm>
              <a:off x="2478" y="2240"/>
              <a:ext cx="585" cy="109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32" y="21"/>
                </a:cxn>
                <a:cxn ang="0">
                  <a:pos x="61" y="23"/>
                </a:cxn>
                <a:cxn ang="0">
                  <a:pos x="105" y="20"/>
                </a:cxn>
                <a:cxn ang="0">
                  <a:pos x="143" y="0"/>
                </a:cxn>
                <a:cxn ang="0">
                  <a:pos x="189" y="12"/>
                </a:cxn>
                <a:cxn ang="0">
                  <a:pos x="234" y="17"/>
                </a:cxn>
                <a:cxn ang="0">
                  <a:pos x="189" y="26"/>
                </a:cxn>
                <a:cxn ang="0">
                  <a:pos x="144" y="33"/>
                </a:cxn>
                <a:cxn ang="0">
                  <a:pos x="74" y="37"/>
                </a:cxn>
                <a:cxn ang="0">
                  <a:pos x="6" y="36"/>
                </a:cxn>
              </a:cxnLst>
              <a:rect l="0" t="0" r="r" b="b"/>
              <a:pathLst>
                <a:path w="234" h="41">
                  <a:moveTo>
                    <a:pt x="0" y="35"/>
                  </a:moveTo>
                  <a:cubicBezTo>
                    <a:pt x="13" y="35"/>
                    <a:pt x="21" y="23"/>
                    <a:pt x="32" y="21"/>
                  </a:cubicBezTo>
                  <a:cubicBezTo>
                    <a:pt x="40" y="20"/>
                    <a:pt x="51" y="24"/>
                    <a:pt x="61" y="23"/>
                  </a:cubicBezTo>
                  <a:cubicBezTo>
                    <a:pt x="76" y="21"/>
                    <a:pt x="90" y="22"/>
                    <a:pt x="105" y="20"/>
                  </a:cubicBezTo>
                  <a:cubicBezTo>
                    <a:pt x="123" y="18"/>
                    <a:pt x="129" y="8"/>
                    <a:pt x="143" y="0"/>
                  </a:cubicBezTo>
                  <a:cubicBezTo>
                    <a:pt x="152" y="15"/>
                    <a:pt x="174" y="12"/>
                    <a:pt x="189" y="12"/>
                  </a:cubicBezTo>
                  <a:cubicBezTo>
                    <a:pt x="203" y="11"/>
                    <a:pt x="220" y="15"/>
                    <a:pt x="234" y="17"/>
                  </a:cubicBezTo>
                  <a:cubicBezTo>
                    <a:pt x="219" y="17"/>
                    <a:pt x="203" y="24"/>
                    <a:pt x="189" y="26"/>
                  </a:cubicBezTo>
                  <a:cubicBezTo>
                    <a:pt x="172" y="29"/>
                    <a:pt x="160" y="32"/>
                    <a:pt x="144" y="33"/>
                  </a:cubicBezTo>
                  <a:cubicBezTo>
                    <a:pt x="120" y="36"/>
                    <a:pt x="97" y="35"/>
                    <a:pt x="74" y="37"/>
                  </a:cubicBezTo>
                  <a:cubicBezTo>
                    <a:pt x="58" y="39"/>
                    <a:pt x="21" y="41"/>
                    <a:pt x="6" y="36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586" name="Freeform 10"/>
            <p:cNvSpPr>
              <a:spLocks/>
            </p:cNvSpPr>
            <p:nvPr/>
          </p:nvSpPr>
          <p:spPr bwMode="auto">
            <a:xfrm>
              <a:off x="3150" y="1987"/>
              <a:ext cx="658" cy="288"/>
            </a:xfrm>
            <a:custGeom>
              <a:avLst/>
              <a:gdLst/>
              <a:ahLst/>
              <a:cxnLst>
                <a:cxn ang="0">
                  <a:pos x="0" y="108"/>
                </a:cxn>
                <a:cxn ang="0">
                  <a:pos x="21" y="95"/>
                </a:cxn>
                <a:cxn ang="0">
                  <a:pos x="46" y="92"/>
                </a:cxn>
                <a:cxn ang="0">
                  <a:pos x="107" y="62"/>
                </a:cxn>
                <a:cxn ang="0">
                  <a:pos x="114" y="36"/>
                </a:cxn>
                <a:cxn ang="0">
                  <a:pos x="127" y="26"/>
                </a:cxn>
                <a:cxn ang="0">
                  <a:pos x="176" y="18"/>
                </a:cxn>
                <a:cxn ang="0">
                  <a:pos x="210" y="1"/>
                </a:cxn>
                <a:cxn ang="0">
                  <a:pos x="240" y="0"/>
                </a:cxn>
                <a:cxn ang="0">
                  <a:pos x="263" y="0"/>
                </a:cxn>
                <a:cxn ang="0">
                  <a:pos x="237" y="10"/>
                </a:cxn>
                <a:cxn ang="0">
                  <a:pos x="200" y="20"/>
                </a:cxn>
                <a:cxn ang="0">
                  <a:pos x="139" y="47"/>
                </a:cxn>
                <a:cxn ang="0">
                  <a:pos x="111" y="71"/>
                </a:cxn>
                <a:cxn ang="0">
                  <a:pos x="85" y="87"/>
                </a:cxn>
                <a:cxn ang="0">
                  <a:pos x="24" y="105"/>
                </a:cxn>
                <a:cxn ang="0">
                  <a:pos x="4" y="107"/>
                </a:cxn>
              </a:cxnLst>
              <a:rect l="0" t="0" r="r" b="b"/>
              <a:pathLst>
                <a:path w="263" h="108">
                  <a:moveTo>
                    <a:pt x="0" y="108"/>
                  </a:moveTo>
                  <a:cubicBezTo>
                    <a:pt x="9" y="105"/>
                    <a:pt x="12" y="97"/>
                    <a:pt x="21" y="95"/>
                  </a:cubicBezTo>
                  <a:cubicBezTo>
                    <a:pt x="29" y="93"/>
                    <a:pt x="38" y="94"/>
                    <a:pt x="46" y="92"/>
                  </a:cubicBezTo>
                  <a:cubicBezTo>
                    <a:pt x="63" y="86"/>
                    <a:pt x="96" y="78"/>
                    <a:pt x="107" y="62"/>
                  </a:cubicBezTo>
                  <a:cubicBezTo>
                    <a:pt x="112" y="56"/>
                    <a:pt x="113" y="44"/>
                    <a:pt x="114" y="36"/>
                  </a:cubicBezTo>
                  <a:cubicBezTo>
                    <a:pt x="114" y="23"/>
                    <a:pt x="114" y="26"/>
                    <a:pt x="127" y="26"/>
                  </a:cubicBezTo>
                  <a:cubicBezTo>
                    <a:pt x="144" y="26"/>
                    <a:pt x="161" y="22"/>
                    <a:pt x="176" y="18"/>
                  </a:cubicBezTo>
                  <a:cubicBezTo>
                    <a:pt x="185" y="16"/>
                    <a:pt x="208" y="10"/>
                    <a:pt x="210" y="1"/>
                  </a:cubicBezTo>
                  <a:cubicBezTo>
                    <a:pt x="221" y="4"/>
                    <a:pt x="229" y="2"/>
                    <a:pt x="240" y="0"/>
                  </a:cubicBezTo>
                  <a:cubicBezTo>
                    <a:pt x="248" y="0"/>
                    <a:pt x="257" y="3"/>
                    <a:pt x="263" y="0"/>
                  </a:cubicBezTo>
                  <a:cubicBezTo>
                    <a:pt x="256" y="7"/>
                    <a:pt x="246" y="7"/>
                    <a:pt x="237" y="10"/>
                  </a:cubicBezTo>
                  <a:cubicBezTo>
                    <a:pt x="226" y="14"/>
                    <a:pt x="210" y="17"/>
                    <a:pt x="200" y="20"/>
                  </a:cubicBezTo>
                  <a:cubicBezTo>
                    <a:pt x="179" y="25"/>
                    <a:pt x="157" y="37"/>
                    <a:pt x="139" y="47"/>
                  </a:cubicBezTo>
                  <a:cubicBezTo>
                    <a:pt x="128" y="54"/>
                    <a:pt x="121" y="64"/>
                    <a:pt x="111" y="71"/>
                  </a:cubicBezTo>
                  <a:cubicBezTo>
                    <a:pt x="103" y="77"/>
                    <a:pt x="93" y="82"/>
                    <a:pt x="85" y="87"/>
                  </a:cubicBezTo>
                  <a:cubicBezTo>
                    <a:pt x="67" y="98"/>
                    <a:pt x="44" y="102"/>
                    <a:pt x="24" y="105"/>
                  </a:cubicBezTo>
                  <a:cubicBezTo>
                    <a:pt x="18" y="106"/>
                    <a:pt x="8" y="108"/>
                    <a:pt x="4" y="107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587" name="Freeform 11"/>
            <p:cNvSpPr>
              <a:spLocks/>
            </p:cNvSpPr>
            <p:nvPr/>
          </p:nvSpPr>
          <p:spPr bwMode="auto">
            <a:xfrm>
              <a:off x="3733" y="1800"/>
              <a:ext cx="332" cy="203"/>
            </a:xfrm>
            <a:custGeom>
              <a:avLst/>
              <a:gdLst/>
              <a:ahLst/>
              <a:cxnLst>
                <a:cxn ang="0">
                  <a:pos x="23" y="74"/>
                </a:cxn>
                <a:cxn ang="0">
                  <a:pos x="57" y="59"/>
                </a:cxn>
                <a:cxn ang="0">
                  <a:pos x="90" y="45"/>
                </a:cxn>
                <a:cxn ang="0">
                  <a:pos x="133" y="0"/>
                </a:cxn>
                <a:cxn ang="0">
                  <a:pos x="101" y="16"/>
                </a:cxn>
                <a:cxn ang="0">
                  <a:pos x="64" y="46"/>
                </a:cxn>
                <a:cxn ang="0">
                  <a:pos x="37" y="58"/>
                </a:cxn>
                <a:cxn ang="0">
                  <a:pos x="0" y="76"/>
                </a:cxn>
              </a:cxnLst>
              <a:rect l="0" t="0" r="r" b="b"/>
              <a:pathLst>
                <a:path w="133" h="76">
                  <a:moveTo>
                    <a:pt x="23" y="74"/>
                  </a:moveTo>
                  <a:cubicBezTo>
                    <a:pt x="36" y="71"/>
                    <a:pt x="45" y="64"/>
                    <a:pt x="57" y="59"/>
                  </a:cubicBezTo>
                  <a:cubicBezTo>
                    <a:pt x="68" y="54"/>
                    <a:pt x="80" y="52"/>
                    <a:pt x="90" y="45"/>
                  </a:cubicBezTo>
                  <a:cubicBezTo>
                    <a:pt x="104" y="36"/>
                    <a:pt x="129" y="18"/>
                    <a:pt x="133" y="0"/>
                  </a:cubicBezTo>
                  <a:cubicBezTo>
                    <a:pt x="125" y="9"/>
                    <a:pt x="113" y="15"/>
                    <a:pt x="101" y="16"/>
                  </a:cubicBezTo>
                  <a:cubicBezTo>
                    <a:pt x="101" y="30"/>
                    <a:pt x="76" y="45"/>
                    <a:pt x="64" y="46"/>
                  </a:cubicBezTo>
                  <a:cubicBezTo>
                    <a:pt x="50" y="48"/>
                    <a:pt x="47" y="50"/>
                    <a:pt x="37" y="58"/>
                  </a:cubicBezTo>
                  <a:cubicBezTo>
                    <a:pt x="25" y="67"/>
                    <a:pt x="14" y="73"/>
                    <a:pt x="0" y="76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588" name="Freeform 12"/>
            <p:cNvSpPr>
              <a:spLocks/>
            </p:cNvSpPr>
            <p:nvPr/>
          </p:nvSpPr>
          <p:spPr bwMode="auto">
            <a:xfrm>
              <a:off x="4013" y="1664"/>
              <a:ext cx="77" cy="179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31" y="20"/>
                </a:cxn>
                <a:cxn ang="0">
                  <a:pos x="26" y="42"/>
                </a:cxn>
                <a:cxn ang="0">
                  <a:pos x="11" y="67"/>
                </a:cxn>
                <a:cxn ang="0">
                  <a:pos x="0" y="48"/>
                </a:cxn>
                <a:cxn ang="0">
                  <a:pos x="22" y="18"/>
                </a:cxn>
                <a:cxn ang="0">
                  <a:pos x="3" y="0"/>
                </a:cxn>
              </a:cxnLst>
              <a:rect l="0" t="0" r="r" b="b"/>
              <a:pathLst>
                <a:path w="31" h="67">
                  <a:moveTo>
                    <a:pt x="2" y="1"/>
                  </a:moveTo>
                  <a:cubicBezTo>
                    <a:pt x="18" y="0"/>
                    <a:pt x="29" y="0"/>
                    <a:pt x="31" y="20"/>
                  </a:cubicBezTo>
                  <a:cubicBezTo>
                    <a:pt x="31" y="28"/>
                    <a:pt x="29" y="35"/>
                    <a:pt x="26" y="42"/>
                  </a:cubicBezTo>
                  <a:cubicBezTo>
                    <a:pt x="23" y="49"/>
                    <a:pt x="16" y="65"/>
                    <a:pt x="11" y="67"/>
                  </a:cubicBezTo>
                  <a:cubicBezTo>
                    <a:pt x="16" y="55"/>
                    <a:pt x="17" y="44"/>
                    <a:pt x="0" y="48"/>
                  </a:cubicBezTo>
                  <a:cubicBezTo>
                    <a:pt x="2" y="39"/>
                    <a:pt x="21" y="33"/>
                    <a:pt x="22" y="18"/>
                  </a:cubicBezTo>
                  <a:cubicBezTo>
                    <a:pt x="22" y="9"/>
                    <a:pt x="11" y="3"/>
                    <a:pt x="3" y="0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589" name="Freeform 13"/>
            <p:cNvSpPr>
              <a:spLocks/>
            </p:cNvSpPr>
            <p:nvPr/>
          </p:nvSpPr>
          <p:spPr bwMode="auto">
            <a:xfrm>
              <a:off x="3645" y="1867"/>
              <a:ext cx="30" cy="61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8" y="23"/>
                </a:cxn>
                <a:cxn ang="0">
                  <a:pos x="12" y="0"/>
                </a:cxn>
              </a:cxnLst>
              <a:rect l="0" t="0" r="r" b="b"/>
              <a:pathLst>
                <a:path w="12" h="23">
                  <a:moveTo>
                    <a:pt x="0" y="10"/>
                  </a:moveTo>
                  <a:cubicBezTo>
                    <a:pt x="4" y="14"/>
                    <a:pt x="7" y="19"/>
                    <a:pt x="8" y="23"/>
                  </a:cubicBezTo>
                  <a:cubicBezTo>
                    <a:pt x="9" y="16"/>
                    <a:pt x="9" y="6"/>
                    <a:pt x="12" y="0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590" name="Freeform 14"/>
            <p:cNvSpPr>
              <a:spLocks/>
            </p:cNvSpPr>
            <p:nvPr/>
          </p:nvSpPr>
          <p:spPr bwMode="auto">
            <a:xfrm>
              <a:off x="3828" y="1741"/>
              <a:ext cx="37" cy="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4"/>
                </a:cxn>
                <a:cxn ang="0">
                  <a:pos x="10" y="12"/>
                </a:cxn>
              </a:cxnLst>
              <a:rect l="0" t="0" r="r" b="b"/>
              <a:pathLst>
                <a:path w="15" h="12">
                  <a:moveTo>
                    <a:pt x="0" y="0"/>
                  </a:moveTo>
                  <a:cubicBezTo>
                    <a:pt x="4" y="3"/>
                    <a:pt x="9" y="3"/>
                    <a:pt x="15" y="4"/>
                  </a:cubicBezTo>
                  <a:cubicBezTo>
                    <a:pt x="12" y="5"/>
                    <a:pt x="10" y="9"/>
                    <a:pt x="10" y="12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591" name="Freeform 15"/>
            <p:cNvSpPr>
              <a:spLocks/>
            </p:cNvSpPr>
            <p:nvPr/>
          </p:nvSpPr>
          <p:spPr bwMode="auto">
            <a:xfrm>
              <a:off x="3480" y="1744"/>
              <a:ext cx="55" cy="3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2" y="3"/>
                </a:cxn>
                <a:cxn ang="0">
                  <a:pos x="18" y="12"/>
                </a:cxn>
              </a:cxnLst>
              <a:rect l="0" t="0" r="r" b="b"/>
              <a:pathLst>
                <a:path w="22" h="12">
                  <a:moveTo>
                    <a:pt x="0" y="4"/>
                  </a:moveTo>
                  <a:cubicBezTo>
                    <a:pt x="7" y="5"/>
                    <a:pt x="13" y="0"/>
                    <a:pt x="22" y="3"/>
                  </a:cubicBezTo>
                  <a:cubicBezTo>
                    <a:pt x="18" y="5"/>
                    <a:pt x="16" y="9"/>
                    <a:pt x="18" y="12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592" name="Freeform 16"/>
            <p:cNvSpPr>
              <a:spLocks/>
            </p:cNvSpPr>
            <p:nvPr/>
          </p:nvSpPr>
          <p:spPr bwMode="auto">
            <a:xfrm>
              <a:off x="3110" y="1912"/>
              <a:ext cx="25" cy="4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0" y="18"/>
                </a:cxn>
                <a:cxn ang="0">
                  <a:pos x="0" y="15"/>
                </a:cxn>
              </a:cxnLst>
              <a:rect l="0" t="0" r="r" b="b"/>
              <a:pathLst>
                <a:path w="10" h="18">
                  <a:moveTo>
                    <a:pt x="2" y="0"/>
                  </a:moveTo>
                  <a:cubicBezTo>
                    <a:pt x="3" y="7"/>
                    <a:pt x="8" y="12"/>
                    <a:pt x="10" y="18"/>
                  </a:cubicBezTo>
                  <a:cubicBezTo>
                    <a:pt x="7" y="16"/>
                    <a:pt x="3" y="14"/>
                    <a:pt x="0" y="15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593" name="Freeform 17"/>
            <p:cNvSpPr>
              <a:spLocks/>
            </p:cNvSpPr>
            <p:nvPr/>
          </p:nvSpPr>
          <p:spPr bwMode="auto">
            <a:xfrm>
              <a:off x="3150" y="2219"/>
              <a:ext cx="88" cy="40"/>
            </a:xfrm>
            <a:custGeom>
              <a:avLst/>
              <a:gdLst/>
              <a:ahLst/>
              <a:cxnLst>
                <a:cxn ang="0">
                  <a:pos x="7" y="14"/>
                </a:cxn>
                <a:cxn ang="0">
                  <a:pos x="35" y="9"/>
                </a:cxn>
                <a:cxn ang="0">
                  <a:pos x="14" y="0"/>
                </a:cxn>
                <a:cxn ang="0">
                  <a:pos x="0" y="15"/>
                </a:cxn>
              </a:cxnLst>
              <a:rect l="0" t="0" r="r" b="b"/>
              <a:pathLst>
                <a:path w="35" h="15">
                  <a:moveTo>
                    <a:pt x="7" y="14"/>
                  </a:moveTo>
                  <a:cubicBezTo>
                    <a:pt x="14" y="13"/>
                    <a:pt x="29" y="14"/>
                    <a:pt x="35" y="9"/>
                  </a:cubicBezTo>
                  <a:cubicBezTo>
                    <a:pt x="31" y="4"/>
                    <a:pt x="20" y="3"/>
                    <a:pt x="14" y="0"/>
                  </a:cubicBezTo>
                  <a:cubicBezTo>
                    <a:pt x="9" y="6"/>
                    <a:pt x="4" y="11"/>
                    <a:pt x="0" y="15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594" name="Freeform 18"/>
            <p:cNvSpPr>
              <a:spLocks/>
            </p:cNvSpPr>
            <p:nvPr/>
          </p:nvSpPr>
          <p:spPr bwMode="auto">
            <a:xfrm>
              <a:off x="3410" y="2011"/>
              <a:ext cx="48" cy="112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19"/>
                </a:cxn>
                <a:cxn ang="0">
                  <a:pos x="3" y="42"/>
                </a:cxn>
                <a:cxn ang="0">
                  <a:pos x="19" y="31"/>
                </a:cxn>
                <a:cxn ang="0">
                  <a:pos x="13" y="2"/>
                </a:cxn>
              </a:cxnLst>
              <a:rect l="0" t="0" r="r" b="b"/>
              <a:pathLst>
                <a:path w="19" h="42">
                  <a:moveTo>
                    <a:pt x="14" y="0"/>
                  </a:moveTo>
                  <a:cubicBezTo>
                    <a:pt x="9" y="7"/>
                    <a:pt x="7" y="15"/>
                    <a:pt x="0" y="19"/>
                  </a:cubicBezTo>
                  <a:cubicBezTo>
                    <a:pt x="6" y="23"/>
                    <a:pt x="6" y="35"/>
                    <a:pt x="3" y="42"/>
                  </a:cubicBezTo>
                  <a:cubicBezTo>
                    <a:pt x="6" y="37"/>
                    <a:pt x="12" y="31"/>
                    <a:pt x="19" y="31"/>
                  </a:cubicBezTo>
                  <a:cubicBezTo>
                    <a:pt x="16" y="21"/>
                    <a:pt x="13" y="15"/>
                    <a:pt x="13" y="2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595" name="Freeform 19"/>
            <p:cNvSpPr>
              <a:spLocks/>
            </p:cNvSpPr>
            <p:nvPr/>
          </p:nvSpPr>
          <p:spPr bwMode="auto">
            <a:xfrm>
              <a:off x="2523" y="1981"/>
              <a:ext cx="62" cy="56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1" y="21"/>
                </a:cxn>
                <a:cxn ang="0">
                  <a:pos x="25" y="0"/>
                </a:cxn>
                <a:cxn ang="0">
                  <a:pos x="9" y="1"/>
                </a:cxn>
              </a:cxnLst>
              <a:rect l="0" t="0" r="r" b="b"/>
              <a:pathLst>
                <a:path w="25" h="21">
                  <a:moveTo>
                    <a:pt x="0" y="4"/>
                  </a:moveTo>
                  <a:cubicBezTo>
                    <a:pt x="9" y="4"/>
                    <a:pt x="16" y="15"/>
                    <a:pt x="21" y="21"/>
                  </a:cubicBezTo>
                  <a:cubicBezTo>
                    <a:pt x="20" y="14"/>
                    <a:pt x="22" y="6"/>
                    <a:pt x="25" y="0"/>
                  </a:cubicBezTo>
                  <a:cubicBezTo>
                    <a:pt x="21" y="4"/>
                    <a:pt x="14" y="3"/>
                    <a:pt x="9" y="1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596" name="Freeform 20"/>
            <p:cNvSpPr>
              <a:spLocks/>
            </p:cNvSpPr>
            <p:nvPr/>
          </p:nvSpPr>
          <p:spPr bwMode="auto">
            <a:xfrm>
              <a:off x="2615" y="1821"/>
              <a:ext cx="48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14"/>
                </a:cxn>
                <a:cxn ang="0">
                  <a:pos x="19" y="9"/>
                </a:cxn>
                <a:cxn ang="0">
                  <a:pos x="5" y="1"/>
                </a:cxn>
              </a:cxnLst>
              <a:rect l="0" t="0" r="r" b="b"/>
              <a:pathLst>
                <a:path w="19" h="14">
                  <a:moveTo>
                    <a:pt x="0" y="0"/>
                  </a:moveTo>
                  <a:cubicBezTo>
                    <a:pt x="5" y="3"/>
                    <a:pt x="5" y="9"/>
                    <a:pt x="7" y="14"/>
                  </a:cubicBezTo>
                  <a:cubicBezTo>
                    <a:pt x="11" y="11"/>
                    <a:pt x="15" y="10"/>
                    <a:pt x="19" y="9"/>
                  </a:cubicBezTo>
                  <a:cubicBezTo>
                    <a:pt x="13" y="10"/>
                    <a:pt x="8" y="6"/>
                    <a:pt x="5" y="1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597" name="Freeform 21"/>
            <p:cNvSpPr>
              <a:spLocks/>
            </p:cNvSpPr>
            <p:nvPr/>
          </p:nvSpPr>
          <p:spPr bwMode="auto">
            <a:xfrm>
              <a:off x="2808" y="1920"/>
              <a:ext cx="45" cy="3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8" y="13"/>
                </a:cxn>
                <a:cxn ang="0">
                  <a:pos x="18" y="4"/>
                </a:cxn>
                <a:cxn ang="0">
                  <a:pos x="7" y="0"/>
                </a:cxn>
              </a:cxnLst>
              <a:rect l="0" t="0" r="r" b="b"/>
              <a:pathLst>
                <a:path w="18" h="13">
                  <a:moveTo>
                    <a:pt x="0" y="1"/>
                  </a:moveTo>
                  <a:cubicBezTo>
                    <a:pt x="4" y="4"/>
                    <a:pt x="6" y="8"/>
                    <a:pt x="8" y="13"/>
                  </a:cubicBezTo>
                  <a:cubicBezTo>
                    <a:pt x="9" y="9"/>
                    <a:pt x="14" y="7"/>
                    <a:pt x="18" y="4"/>
                  </a:cubicBezTo>
                  <a:cubicBezTo>
                    <a:pt x="14" y="5"/>
                    <a:pt x="9" y="4"/>
                    <a:pt x="7" y="0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598" name="Freeform 22"/>
            <p:cNvSpPr>
              <a:spLocks/>
            </p:cNvSpPr>
            <p:nvPr/>
          </p:nvSpPr>
          <p:spPr bwMode="auto">
            <a:xfrm>
              <a:off x="2790" y="2128"/>
              <a:ext cx="53" cy="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31"/>
                </a:cxn>
                <a:cxn ang="0">
                  <a:pos x="21" y="13"/>
                </a:cxn>
              </a:cxnLst>
              <a:rect l="0" t="0" r="r" b="b"/>
              <a:pathLst>
                <a:path w="21" h="31">
                  <a:moveTo>
                    <a:pt x="0" y="0"/>
                  </a:moveTo>
                  <a:cubicBezTo>
                    <a:pt x="14" y="8"/>
                    <a:pt x="5" y="21"/>
                    <a:pt x="11" y="31"/>
                  </a:cubicBezTo>
                  <a:cubicBezTo>
                    <a:pt x="10" y="23"/>
                    <a:pt x="13" y="18"/>
                    <a:pt x="21" y="13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599" name="Freeform 23"/>
            <p:cNvSpPr>
              <a:spLocks/>
            </p:cNvSpPr>
            <p:nvPr/>
          </p:nvSpPr>
          <p:spPr bwMode="auto">
            <a:xfrm>
              <a:off x="2525" y="2275"/>
              <a:ext cx="75" cy="42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3" y="0"/>
                </a:cxn>
                <a:cxn ang="0">
                  <a:pos x="30" y="13"/>
                </a:cxn>
              </a:cxnLst>
              <a:rect l="0" t="0" r="r" b="b"/>
              <a:pathLst>
                <a:path w="30" h="16">
                  <a:moveTo>
                    <a:pt x="0" y="16"/>
                  </a:moveTo>
                  <a:cubicBezTo>
                    <a:pt x="4" y="11"/>
                    <a:pt x="9" y="5"/>
                    <a:pt x="13" y="0"/>
                  </a:cubicBezTo>
                  <a:cubicBezTo>
                    <a:pt x="16" y="7"/>
                    <a:pt x="23" y="10"/>
                    <a:pt x="30" y="13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00" name="Freeform 24"/>
            <p:cNvSpPr>
              <a:spLocks/>
            </p:cNvSpPr>
            <p:nvPr/>
          </p:nvSpPr>
          <p:spPr bwMode="auto">
            <a:xfrm>
              <a:off x="2135" y="2128"/>
              <a:ext cx="60" cy="77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18" y="21"/>
                </a:cxn>
                <a:cxn ang="0">
                  <a:pos x="0" y="29"/>
                </a:cxn>
                <a:cxn ang="0">
                  <a:pos x="20" y="2"/>
                </a:cxn>
              </a:cxnLst>
              <a:rect l="0" t="0" r="r" b="b"/>
              <a:pathLst>
                <a:path w="24" h="29">
                  <a:moveTo>
                    <a:pt x="24" y="0"/>
                  </a:moveTo>
                  <a:cubicBezTo>
                    <a:pt x="17" y="6"/>
                    <a:pt x="22" y="16"/>
                    <a:pt x="18" y="21"/>
                  </a:cubicBezTo>
                  <a:cubicBezTo>
                    <a:pt x="13" y="25"/>
                    <a:pt x="5" y="23"/>
                    <a:pt x="0" y="29"/>
                  </a:cubicBezTo>
                  <a:cubicBezTo>
                    <a:pt x="3" y="18"/>
                    <a:pt x="16" y="14"/>
                    <a:pt x="20" y="2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01" name="Freeform 25"/>
            <p:cNvSpPr>
              <a:spLocks/>
            </p:cNvSpPr>
            <p:nvPr/>
          </p:nvSpPr>
          <p:spPr bwMode="auto">
            <a:xfrm>
              <a:off x="1970" y="2317"/>
              <a:ext cx="38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7"/>
                </a:cxn>
                <a:cxn ang="0">
                  <a:pos x="7" y="16"/>
                </a:cxn>
                <a:cxn ang="0">
                  <a:pos x="7" y="13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4" y="4"/>
                    <a:pt x="11" y="4"/>
                    <a:pt x="15" y="7"/>
                  </a:cubicBezTo>
                  <a:cubicBezTo>
                    <a:pt x="12" y="10"/>
                    <a:pt x="10" y="13"/>
                    <a:pt x="7" y="16"/>
                  </a:cubicBezTo>
                  <a:cubicBezTo>
                    <a:pt x="7" y="15"/>
                    <a:pt x="7" y="14"/>
                    <a:pt x="7" y="13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02" name="Freeform 26"/>
            <p:cNvSpPr>
              <a:spLocks/>
            </p:cNvSpPr>
            <p:nvPr/>
          </p:nvSpPr>
          <p:spPr bwMode="auto">
            <a:xfrm>
              <a:off x="1978" y="1960"/>
              <a:ext cx="45" cy="7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0" y="13"/>
                </a:cxn>
                <a:cxn ang="0">
                  <a:pos x="18" y="28"/>
                </a:cxn>
                <a:cxn ang="0">
                  <a:pos x="0" y="19"/>
                </a:cxn>
              </a:cxnLst>
              <a:rect l="0" t="0" r="r" b="b"/>
              <a:pathLst>
                <a:path w="18" h="28">
                  <a:moveTo>
                    <a:pt x="3" y="0"/>
                  </a:moveTo>
                  <a:cubicBezTo>
                    <a:pt x="1" y="8"/>
                    <a:pt x="7" y="9"/>
                    <a:pt x="10" y="13"/>
                  </a:cubicBezTo>
                  <a:cubicBezTo>
                    <a:pt x="14" y="18"/>
                    <a:pt x="17" y="22"/>
                    <a:pt x="18" y="28"/>
                  </a:cubicBezTo>
                  <a:cubicBezTo>
                    <a:pt x="14" y="22"/>
                    <a:pt x="6" y="21"/>
                    <a:pt x="0" y="19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03" name="Freeform 27"/>
            <p:cNvSpPr>
              <a:spLocks/>
            </p:cNvSpPr>
            <p:nvPr/>
          </p:nvSpPr>
          <p:spPr bwMode="auto">
            <a:xfrm>
              <a:off x="2120" y="1837"/>
              <a:ext cx="55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12"/>
                </a:cxn>
                <a:cxn ang="0">
                  <a:pos x="9" y="16"/>
                </a:cxn>
              </a:cxnLst>
              <a:rect l="0" t="0" r="r" b="b"/>
              <a:pathLst>
                <a:path w="22" h="16">
                  <a:moveTo>
                    <a:pt x="0" y="0"/>
                  </a:moveTo>
                  <a:cubicBezTo>
                    <a:pt x="4" y="11"/>
                    <a:pt x="18" y="3"/>
                    <a:pt x="22" y="12"/>
                  </a:cubicBezTo>
                  <a:cubicBezTo>
                    <a:pt x="17" y="12"/>
                    <a:pt x="12" y="13"/>
                    <a:pt x="9" y="16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04" name="Freeform 28"/>
            <p:cNvSpPr>
              <a:spLocks/>
            </p:cNvSpPr>
            <p:nvPr/>
          </p:nvSpPr>
          <p:spPr bwMode="auto">
            <a:xfrm>
              <a:off x="1715" y="2456"/>
              <a:ext cx="308" cy="20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8" y="59"/>
                </a:cxn>
                <a:cxn ang="0">
                  <a:pos x="113" y="47"/>
                </a:cxn>
                <a:cxn ang="0">
                  <a:pos x="81" y="50"/>
                </a:cxn>
                <a:cxn ang="0">
                  <a:pos x="61" y="24"/>
                </a:cxn>
                <a:cxn ang="0">
                  <a:pos x="19" y="27"/>
                </a:cxn>
                <a:cxn ang="0">
                  <a:pos x="4" y="0"/>
                </a:cxn>
              </a:cxnLst>
              <a:rect l="0" t="0" r="r" b="b"/>
              <a:pathLst>
                <a:path w="123" h="77">
                  <a:moveTo>
                    <a:pt x="0" y="0"/>
                  </a:moveTo>
                  <a:cubicBezTo>
                    <a:pt x="4" y="26"/>
                    <a:pt x="16" y="44"/>
                    <a:pt x="38" y="59"/>
                  </a:cubicBezTo>
                  <a:cubicBezTo>
                    <a:pt x="52" y="69"/>
                    <a:pt x="123" y="77"/>
                    <a:pt x="113" y="47"/>
                  </a:cubicBezTo>
                  <a:cubicBezTo>
                    <a:pt x="103" y="47"/>
                    <a:pt x="93" y="54"/>
                    <a:pt x="81" y="50"/>
                  </a:cubicBezTo>
                  <a:cubicBezTo>
                    <a:pt x="69" y="46"/>
                    <a:pt x="64" y="35"/>
                    <a:pt x="61" y="24"/>
                  </a:cubicBezTo>
                  <a:cubicBezTo>
                    <a:pt x="47" y="25"/>
                    <a:pt x="34" y="36"/>
                    <a:pt x="19" y="27"/>
                  </a:cubicBezTo>
                  <a:cubicBezTo>
                    <a:pt x="9" y="21"/>
                    <a:pt x="11" y="3"/>
                    <a:pt x="4" y="0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05" name="Freeform 29"/>
            <p:cNvSpPr>
              <a:spLocks/>
            </p:cNvSpPr>
            <p:nvPr/>
          </p:nvSpPr>
          <p:spPr bwMode="auto">
            <a:xfrm>
              <a:off x="2128" y="2453"/>
              <a:ext cx="102" cy="51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0" y="7"/>
                </a:cxn>
                <a:cxn ang="0">
                  <a:pos x="25" y="16"/>
                </a:cxn>
                <a:cxn ang="0">
                  <a:pos x="38" y="5"/>
                </a:cxn>
              </a:cxnLst>
              <a:rect l="0" t="0" r="r" b="b"/>
              <a:pathLst>
                <a:path w="41" h="19">
                  <a:moveTo>
                    <a:pt x="23" y="0"/>
                  </a:moveTo>
                  <a:cubicBezTo>
                    <a:pt x="14" y="4"/>
                    <a:pt x="8" y="4"/>
                    <a:pt x="0" y="7"/>
                  </a:cubicBezTo>
                  <a:cubicBezTo>
                    <a:pt x="4" y="13"/>
                    <a:pt x="18" y="15"/>
                    <a:pt x="25" y="16"/>
                  </a:cubicBezTo>
                  <a:cubicBezTo>
                    <a:pt x="35" y="18"/>
                    <a:pt x="41" y="19"/>
                    <a:pt x="38" y="5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06" name="Freeform 30"/>
            <p:cNvSpPr>
              <a:spLocks/>
            </p:cNvSpPr>
            <p:nvPr/>
          </p:nvSpPr>
          <p:spPr bwMode="auto">
            <a:xfrm>
              <a:off x="1810" y="2211"/>
              <a:ext cx="50" cy="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20" y="1"/>
                </a:cxn>
                <a:cxn ang="0">
                  <a:pos x="7" y="0"/>
                </a:cxn>
              </a:cxnLst>
              <a:rect l="0" t="0" r="r" b="b"/>
              <a:pathLst>
                <a:path w="20" h="8">
                  <a:moveTo>
                    <a:pt x="0" y="0"/>
                  </a:moveTo>
                  <a:cubicBezTo>
                    <a:pt x="3" y="2"/>
                    <a:pt x="5" y="5"/>
                    <a:pt x="6" y="8"/>
                  </a:cubicBezTo>
                  <a:cubicBezTo>
                    <a:pt x="10" y="5"/>
                    <a:pt x="15" y="2"/>
                    <a:pt x="20" y="1"/>
                  </a:cubicBezTo>
                  <a:cubicBezTo>
                    <a:pt x="16" y="0"/>
                    <a:pt x="11" y="0"/>
                    <a:pt x="7" y="0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07" name="Freeform 31"/>
            <p:cNvSpPr>
              <a:spLocks/>
            </p:cNvSpPr>
            <p:nvPr/>
          </p:nvSpPr>
          <p:spPr bwMode="auto">
            <a:xfrm>
              <a:off x="3578" y="1677"/>
              <a:ext cx="435" cy="78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83" y="19"/>
                </a:cxn>
                <a:cxn ang="0">
                  <a:pos x="122" y="11"/>
                </a:cxn>
                <a:cxn ang="0">
                  <a:pos x="174" y="0"/>
                </a:cxn>
                <a:cxn ang="0">
                  <a:pos x="129" y="19"/>
                </a:cxn>
                <a:cxn ang="0">
                  <a:pos x="97" y="16"/>
                </a:cxn>
                <a:cxn ang="0">
                  <a:pos x="74" y="28"/>
                </a:cxn>
                <a:cxn ang="0">
                  <a:pos x="46" y="19"/>
                </a:cxn>
                <a:cxn ang="0">
                  <a:pos x="28" y="18"/>
                </a:cxn>
              </a:cxnLst>
              <a:rect l="0" t="0" r="r" b="b"/>
              <a:pathLst>
                <a:path w="174" h="29">
                  <a:moveTo>
                    <a:pt x="0" y="15"/>
                  </a:moveTo>
                  <a:cubicBezTo>
                    <a:pt x="16" y="15"/>
                    <a:pt x="72" y="4"/>
                    <a:pt x="83" y="19"/>
                  </a:cubicBezTo>
                  <a:cubicBezTo>
                    <a:pt x="91" y="8"/>
                    <a:pt x="110" y="13"/>
                    <a:pt x="122" y="11"/>
                  </a:cubicBezTo>
                  <a:cubicBezTo>
                    <a:pt x="139" y="8"/>
                    <a:pt x="157" y="4"/>
                    <a:pt x="174" y="0"/>
                  </a:cubicBezTo>
                  <a:cubicBezTo>
                    <a:pt x="160" y="7"/>
                    <a:pt x="145" y="19"/>
                    <a:pt x="129" y="19"/>
                  </a:cubicBezTo>
                  <a:cubicBezTo>
                    <a:pt x="119" y="19"/>
                    <a:pt x="108" y="14"/>
                    <a:pt x="97" y="16"/>
                  </a:cubicBezTo>
                  <a:cubicBezTo>
                    <a:pt x="88" y="18"/>
                    <a:pt x="82" y="27"/>
                    <a:pt x="74" y="28"/>
                  </a:cubicBezTo>
                  <a:cubicBezTo>
                    <a:pt x="69" y="29"/>
                    <a:pt x="54" y="20"/>
                    <a:pt x="46" y="19"/>
                  </a:cubicBezTo>
                  <a:cubicBezTo>
                    <a:pt x="40" y="18"/>
                    <a:pt x="33" y="18"/>
                    <a:pt x="28" y="18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08" name="Freeform 32"/>
            <p:cNvSpPr>
              <a:spLocks/>
            </p:cNvSpPr>
            <p:nvPr/>
          </p:nvSpPr>
          <p:spPr bwMode="auto">
            <a:xfrm>
              <a:off x="3273" y="1725"/>
              <a:ext cx="202" cy="4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37" y="5"/>
                </a:cxn>
                <a:cxn ang="0">
                  <a:pos x="81" y="4"/>
                </a:cxn>
                <a:cxn ang="0">
                  <a:pos x="42" y="16"/>
                </a:cxn>
                <a:cxn ang="0">
                  <a:pos x="16" y="7"/>
                </a:cxn>
              </a:cxnLst>
              <a:rect l="0" t="0" r="r" b="b"/>
              <a:pathLst>
                <a:path w="81" h="16">
                  <a:moveTo>
                    <a:pt x="0" y="2"/>
                  </a:moveTo>
                  <a:cubicBezTo>
                    <a:pt x="12" y="3"/>
                    <a:pt x="24" y="6"/>
                    <a:pt x="37" y="5"/>
                  </a:cubicBezTo>
                  <a:cubicBezTo>
                    <a:pt x="51" y="5"/>
                    <a:pt x="67" y="0"/>
                    <a:pt x="81" y="4"/>
                  </a:cubicBezTo>
                  <a:cubicBezTo>
                    <a:pt x="68" y="4"/>
                    <a:pt x="54" y="9"/>
                    <a:pt x="42" y="16"/>
                  </a:cubicBezTo>
                  <a:cubicBezTo>
                    <a:pt x="34" y="10"/>
                    <a:pt x="23" y="10"/>
                    <a:pt x="16" y="7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09" name="Freeform 33"/>
            <p:cNvSpPr>
              <a:spLocks/>
            </p:cNvSpPr>
            <p:nvPr/>
          </p:nvSpPr>
          <p:spPr bwMode="auto">
            <a:xfrm>
              <a:off x="2938" y="1733"/>
              <a:ext cx="190" cy="54"/>
            </a:xfrm>
            <a:custGeom>
              <a:avLst/>
              <a:gdLst/>
              <a:ahLst/>
              <a:cxnLst>
                <a:cxn ang="0">
                  <a:pos x="3" y="6"/>
                </a:cxn>
                <a:cxn ang="0">
                  <a:pos x="76" y="0"/>
                </a:cxn>
                <a:cxn ang="0">
                  <a:pos x="66" y="7"/>
                </a:cxn>
                <a:cxn ang="0">
                  <a:pos x="57" y="10"/>
                </a:cxn>
                <a:cxn ang="0">
                  <a:pos x="27" y="20"/>
                </a:cxn>
                <a:cxn ang="0">
                  <a:pos x="0" y="9"/>
                </a:cxn>
              </a:cxnLst>
              <a:rect l="0" t="0" r="r" b="b"/>
              <a:pathLst>
                <a:path w="76" h="20">
                  <a:moveTo>
                    <a:pt x="3" y="6"/>
                  </a:moveTo>
                  <a:cubicBezTo>
                    <a:pt x="27" y="6"/>
                    <a:pt x="53" y="3"/>
                    <a:pt x="76" y="0"/>
                  </a:cubicBezTo>
                  <a:cubicBezTo>
                    <a:pt x="71" y="1"/>
                    <a:pt x="69" y="5"/>
                    <a:pt x="66" y="7"/>
                  </a:cubicBezTo>
                  <a:cubicBezTo>
                    <a:pt x="60" y="10"/>
                    <a:pt x="63" y="9"/>
                    <a:pt x="57" y="10"/>
                  </a:cubicBezTo>
                  <a:cubicBezTo>
                    <a:pt x="45" y="12"/>
                    <a:pt x="38" y="12"/>
                    <a:pt x="27" y="20"/>
                  </a:cubicBezTo>
                  <a:cubicBezTo>
                    <a:pt x="23" y="10"/>
                    <a:pt x="9" y="10"/>
                    <a:pt x="0" y="9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10" name="Freeform 34"/>
            <p:cNvSpPr>
              <a:spLocks/>
            </p:cNvSpPr>
            <p:nvPr/>
          </p:nvSpPr>
          <p:spPr bwMode="auto">
            <a:xfrm>
              <a:off x="2380" y="1723"/>
              <a:ext cx="408" cy="56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80" y="4"/>
                </a:cxn>
                <a:cxn ang="0">
                  <a:pos x="163" y="10"/>
                </a:cxn>
                <a:cxn ang="0">
                  <a:pos x="147" y="13"/>
                </a:cxn>
                <a:cxn ang="0">
                  <a:pos x="140" y="19"/>
                </a:cxn>
                <a:cxn ang="0">
                  <a:pos x="109" y="12"/>
                </a:cxn>
                <a:cxn ang="0">
                  <a:pos x="44" y="15"/>
                </a:cxn>
                <a:cxn ang="0">
                  <a:pos x="1" y="10"/>
                </a:cxn>
              </a:cxnLst>
              <a:rect l="0" t="0" r="r" b="b"/>
              <a:pathLst>
                <a:path w="163" h="21">
                  <a:moveTo>
                    <a:pt x="0" y="7"/>
                  </a:moveTo>
                  <a:cubicBezTo>
                    <a:pt x="29" y="0"/>
                    <a:pt x="50" y="2"/>
                    <a:pt x="80" y="4"/>
                  </a:cubicBezTo>
                  <a:cubicBezTo>
                    <a:pt x="107" y="6"/>
                    <a:pt x="136" y="11"/>
                    <a:pt x="163" y="10"/>
                  </a:cubicBezTo>
                  <a:cubicBezTo>
                    <a:pt x="158" y="10"/>
                    <a:pt x="152" y="11"/>
                    <a:pt x="147" y="13"/>
                  </a:cubicBezTo>
                  <a:cubicBezTo>
                    <a:pt x="144" y="15"/>
                    <a:pt x="143" y="19"/>
                    <a:pt x="140" y="19"/>
                  </a:cubicBezTo>
                  <a:cubicBezTo>
                    <a:pt x="133" y="21"/>
                    <a:pt x="117" y="13"/>
                    <a:pt x="109" y="12"/>
                  </a:cubicBezTo>
                  <a:cubicBezTo>
                    <a:pt x="94" y="11"/>
                    <a:pt x="55" y="1"/>
                    <a:pt x="44" y="15"/>
                  </a:cubicBezTo>
                  <a:cubicBezTo>
                    <a:pt x="35" y="7"/>
                    <a:pt x="8" y="5"/>
                    <a:pt x="1" y="1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11" name="Freeform 35"/>
            <p:cNvSpPr>
              <a:spLocks/>
            </p:cNvSpPr>
            <p:nvPr/>
          </p:nvSpPr>
          <p:spPr bwMode="auto">
            <a:xfrm>
              <a:off x="1900" y="1747"/>
              <a:ext cx="330" cy="122"/>
            </a:xfrm>
            <a:custGeom>
              <a:avLst/>
              <a:gdLst/>
              <a:ahLst/>
              <a:cxnLst>
                <a:cxn ang="0">
                  <a:pos x="0" y="46"/>
                </a:cxn>
                <a:cxn ang="0">
                  <a:pos x="66" y="14"/>
                </a:cxn>
                <a:cxn ang="0">
                  <a:pos x="132" y="0"/>
                </a:cxn>
                <a:cxn ang="0">
                  <a:pos x="103" y="15"/>
                </a:cxn>
                <a:cxn ang="0">
                  <a:pos x="73" y="33"/>
                </a:cxn>
                <a:cxn ang="0">
                  <a:pos x="35" y="36"/>
                </a:cxn>
                <a:cxn ang="0">
                  <a:pos x="4" y="46"/>
                </a:cxn>
              </a:cxnLst>
              <a:rect l="0" t="0" r="r" b="b"/>
              <a:pathLst>
                <a:path w="132" h="46">
                  <a:moveTo>
                    <a:pt x="0" y="46"/>
                  </a:moveTo>
                  <a:cubicBezTo>
                    <a:pt x="11" y="28"/>
                    <a:pt x="47" y="24"/>
                    <a:pt x="66" y="14"/>
                  </a:cubicBezTo>
                  <a:cubicBezTo>
                    <a:pt x="89" y="3"/>
                    <a:pt x="107" y="1"/>
                    <a:pt x="132" y="0"/>
                  </a:cubicBezTo>
                  <a:cubicBezTo>
                    <a:pt x="122" y="3"/>
                    <a:pt x="110" y="7"/>
                    <a:pt x="103" y="15"/>
                  </a:cubicBezTo>
                  <a:cubicBezTo>
                    <a:pt x="93" y="4"/>
                    <a:pt x="60" y="18"/>
                    <a:pt x="73" y="33"/>
                  </a:cubicBezTo>
                  <a:cubicBezTo>
                    <a:pt x="61" y="24"/>
                    <a:pt x="46" y="31"/>
                    <a:pt x="35" y="36"/>
                  </a:cubicBezTo>
                  <a:cubicBezTo>
                    <a:pt x="25" y="41"/>
                    <a:pt x="14" y="43"/>
                    <a:pt x="4" y="46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12" name="Freeform 36"/>
            <p:cNvSpPr>
              <a:spLocks/>
            </p:cNvSpPr>
            <p:nvPr/>
          </p:nvSpPr>
          <p:spPr bwMode="auto">
            <a:xfrm>
              <a:off x="1663" y="1968"/>
              <a:ext cx="125" cy="373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9" y="140"/>
                </a:cxn>
                <a:cxn ang="0">
                  <a:pos x="20" y="103"/>
                </a:cxn>
                <a:cxn ang="0">
                  <a:pos x="27" y="26"/>
                </a:cxn>
                <a:cxn ang="0">
                  <a:pos x="32" y="31"/>
                </a:cxn>
                <a:cxn ang="0">
                  <a:pos x="50" y="1"/>
                </a:cxn>
                <a:cxn ang="0">
                  <a:pos x="47" y="1"/>
                </a:cxn>
              </a:cxnLst>
              <a:rect l="0" t="0" r="r" b="b"/>
              <a:pathLst>
                <a:path w="50" h="140">
                  <a:moveTo>
                    <a:pt x="40" y="0"/>
                  </a:moveTo>
                  <a:cubicBezTo>
                    <a:pt x="0" y="36"/>
                    <a:pt x="0" y="90"/>
                    <a:pt x="9" y="140"/>
                  </a:cubicBezTo>
                  <a:cubicBezTo>
                    <a:pt x="12" y="127"/>
                    <a:pt x="8" y="112"/>
                    <a:pt x="20" y="103"/>
                  </a:cubicBezTo>
                  <a:cubicBezTo>
                    <a:pt x="3" y="98"/>
                    <a:pt x="20" y="39"/>
                    <a:pt x="27" y="26"/>
                  </a:cubicBezTo>
                  <a:cubicBezTo>
                    <a:pt x="28" y="28"/>
                    <a:pt x="30" y="28"/>
                    <a:pt x="32" y="31"/>
                  </a:cubicBezTo>
                  <a:cubicBezTo>
                    <a:pt x="34" y="17"/>
                    <a:pt x="40" y="10"/>
                    <a:pt x="50" y="1"/>
                  </a:cubicBezTo>
                  <a:cubicBezTo>
                    <a:pt x="48" y="0"/>
                    <a:pt x="48" y="1"/>
                    <a:pt x="47" y="1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13" name="Freeform 37"/>
            <p:cNvSpPr>
              <a:spLocks/>
            </p:cNvSpPr>
            <p:nvPr/>
          </p:nvSpPr>
          <p:spPr bwMode="auto">
            <a:xfrm>
              <a:off x="1833" y="1909"/>
              <a:ext cx="42" cy="38"/>
            </a:xfrm>
            <a:custGeom>
              <a:avLst/>
              <a:gdLst/>
              <a:ahLst/>
              <a:cxnLst>
                <a:cxn ang="0">
                  <a:pos x="1" y="14"/>
                </a:cxn>
                <a:cxn ang="0">
                  <a:pos x="17" y="0"/>
                </a:cxn>
              </a:cxnLst>
              <a:rect l="0" t="0" r="r" b="b"/>
              <a:pathLst>
                <a:path w="17" h="14">
                  <a:moveTo>
                    <a:pt x="1" y="14"/>
                  </a:moveTo>
                  <a:cubicBezTo>
                    <a:pt x="0" y="6"/>
                    <a:pt x="9" y="0"/>
                    <a:pt x="17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14" name="Freeform 38"/>
            <p:cNvSpPr>
              <a:spLocks/>
            </p:cNvSpPr>
            <p:nvPr/>
          </p:nvSpPr>
          <p:spPr bwMode="auto">
            <a:xfrm>
              <a:off x="2105" y="1843"/>
              <a:ext cx="23" cy="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25"/>
                </a:cxn>
              </a:cxnLst>
              <a:rect l="0" t="0" r="r" b="b"/>
              <a:pathLst>
                <a:path w="9" h="25">
                  <a:moveTo>
                    <a:pt x="0" y="0"/>
                  </a:moveTo>
                  <a:cubicBezTo>
                    <a:pt x="9" y="6"/>
                    <a:pt x="6" y="16"/>
                    <a:pt x="6" y="25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15" name="Freeform 39"/>
            <p:cNvSpPr>
              <a:spLocks/>
            </p:cNvSpPr>
            <p:nvPr/>
          </p:nvSpPr>
          <p:spPr bwMode="auto">
            <a:xfrm>
              <a:off x="2355" y="1965"/>
              <a:ext cx="25" cy="86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0" y="32"/>
                </a:cxn>
              </a:cxnLst>
              <a:rect l="0" t="0" r="r" b="b"/>
              <a:pathLst>
                <a:path w="10" h="32">
                  <a:moveTo>
                    <a:pt x="4" y="0"/>
                  </a:moveTo>
                  <a:cubicBezTo>
                    <a:pt x="0" y="10"/>
                    <a:pt x="5" y="25"/>
                    <a:pt x="10" y="32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16" name="Freeform 40"/>
            <p:cNvSpPr>
              <a:spLocks/>
            </p:cNvSpPr>
            <p:nvPr/>
          </p:nvSpPr>
          <p:spPr bwMode="auto">
            <a:xfrm>
              <a:off x="2380" y="1771"/>
              <a:ext cx="68" cy="21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27" y="0"/>
                </a:cxn>
              </a:cxnLst>
              <a:rect l="0" t="0" r="r" b="b"/>
              <a:pathLst>
                <a:path w="27" h="8">
                  <a:moveTo>
                    <a:pt x="0" y="8"/>
                  </a:moveTo>
                  <a:cubicBezTo>
                    <a:pt x="7" y="3"/>
                    <a:pt x="17" y="0"/>
                    <a:pt x="27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17" name="Freeform 41"/>
            <p:cNvSpPr>
              <a:spLocks/>
            </p:cNvSpPr>
            <p:nvPr/>
          </p:nvSpPr>
          <p:spPr bwMode="auto">
            <a:xfrm>
              <a:off x="2915" y="1789"/>
              <a:ext cx="43" cy="40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17" y="0"/>
                </a:cxn>
              </a:cxnLst>
              <a:rect l="0" t="0" r="r" b="b"/>
              <a:pathLst>
                <a:path w="17" h="15">
                  <a:moveTo>
                    <a:pt x="0" y="15"/>
                  </a:moveTo>
                  <a:cubicBezTo>
                    <a:pt x="1" y="6"/>
                    <a:pt x="8" y="2"/>
                    <a:pt x="17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18" name="Freeform 42"/>
            <p:cNvSpPr>
              <a:spLocks/>
            </p:cNvSpPr>
            <p:nvPr/>
          </p:nvSpPr>
          <p:spPr bwMode="auto">
            <a:xfrm>
              <a:off x="3248" y="1781"/>
              <a:ext cx="50" cy="1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0" y="0"/>
                </a:cxn>
              </a:cxnLst>
              <a:rect l="0" t="0" r="r" b="b"/>
              <a:pathLst>
                <a:path w="20" h="7">
                  <a:moveTo>
                    <a:pt x="0" y="7"/>
                  </a:moveTo>
                  <a:cubicBezTo>
                    <a:pt x="5" y="2"/>
                    <a:pt x="13" y="0"/>
                    <a:pt x="20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19" name="Freeform 43"/>
            <p:cNvSpPr>
              <a:spLocks/>
            </p:cNvSpPr>
            <p:nvPr/>
          </p:nvSpPr>
          <p:spPr bwMode="auto">
            <a:xfrm>
              <a:off x="3448" y="1773"/>
              <a:ext cx="77" cy="1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1" y="5"/>
                </a:cxn>
              </a:cxnLst>
              <a:rect l="0" t="0" r="r" b="b"/>
              <a:pathLst>
                <a:path w="31" h="5">
                  <a:moveTo>
                    <a:pt x="0" y="4"/>
                  </a:moveTo>
                  <a:cubicBezTo>
                    <a:pt x="10" y="0"/>
                    <a:pt x="20" y="1"/>
                    <a:pt x="31" y="5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20" name="Freeform 44"/>
            <p:cNvSpPr>
              <a:spLocks/>
            </p:cNvSpPr>
            <p:nvPr/>
          </p:nvSpPr>
          <p:spPr bwMode="auto">
            <a:xfrm>
              <a:off x="3088" y="1979"/>
              <a:ext cx="45" cy="37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8" y="0"/>
                </a:cxn>
              </a:cxnLst>
              <a:rect l="0" t="0" r="r" b="b"/>
              <a:pathLst>
                <a:path w="18" h="14">
                  <a:moveTo>
                    <a:pt x="0" y="14"/>
                  </a:moveTo>
                  <a:cubicBezTo>
                    <a:pt x="5" y="7"/>
                    <a:pt x="7" y="1"/>
                    <a:pt x="18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21" name="Freeform 45"/>
            <p:cNvSpPr>
              <a:spLocks/>
            </p:cNvSpPr>
            <p:nvPr/>
          </p:nvSpPr>
          <p:spPr bwMode="auto">
            <a:xfrm>
              <a:off x="3175" y="2181"/>
              <a:ext cx="65" cy="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14"/>
                </a:cxn>
              </a:cxnLst>
              <a:rect l="0" t="0" r="r" b="b"/>
              <a:pathLst>
                <a:path w="26" h="15">
                  <a:moveTo>
                    <a:pt x="0" y="0"/>
                  </a:moveTo>
                  <a:cubicBezTo>
                    <a:pt x="4" y="8"/>
                    <a:pt x="17" y="15"/>
                    <a:pt x="26" y="14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22" name="Freeform 46"/>
            <p:cNvSpPr>
              <a:spLocks/>
            </p:cNvSpPr>
            <p:nvPr/>
          </p:nvSpPr>
          <p:spPr bwMode="auto">
            <a:xfrm>
              <a:off x="2805" y="2112"/>
              <a:ext cx="100" cy="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0" y="7"/>
                </a:cxn>
              </a:cxnLst>
              <a:rect l="0" t="0" r="r" b="b"/>
              <a:pathLst>
                <a:path w="40" h="12">
                  <a:moveTo>
                    <a:pt x="0" y="0"/>
                  </a:moveTo>
                  <a:cubicBezTo>
                    <a:pt x="10" y="8"/>
                    <a:pt x="28" y="12"/>
                    <a:pt x="40" y="7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23" name="Freeform 47"/>
            <p:cNvSpPr>
              <a:spLocks/>
            </p:cNvSpPr>
            <p:nvPr/>
          </p:nvSpPr>
          <p:spPr bwMode="auto">
            <a:xfrm>
              <a:off x="2833" y="2179"/>
              <a:ext cx="52" cy="40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21" y="0"/>
                </a:cxn>
              </a:cxnLst>
              <a:rect l="0" t="0" r="r" b="b"/>
              <a:pathLst>
                <a:path w="21" h="15">
                  <a:moveTo>
                    <a:pt x="0" y="15"/>
                  </a:moveTo>
                  <a:cubicBezTo>
                    <a:pt x="2" y="4"/>
                    <a:pt x="10" y="1"/>
                    <a:pt x="21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24" name="Freeform 48"/>
            <p:cNvSpPr>
              <a:spLocks/>
            </p:cNvSpPr>
            <p:nvPr/>
          </p:nvSpPr>
          <p:spPr bwMode="auto">
            <a:xfrm>
              <a:off x="2850" y="1941"/>
              <a:ext cx="18" cy="48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7" y="0"/>
                </a:cxn>
              </a:cxnLst>
              <a:rect l="0" t="0" r="r" b="b"/>
              <a:pathLst>
                <a:path w="7" h="18">
                  <a:moveTo>
                    <a:pt x="0" y="18"/>
                  </a:moveTo>
                  <a:cubicBezTo>
                    <a:pt x="0" y="12"/>
                    <a:pt x="0" y="4"/>
                    <a:pt x="7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25" name="Freeform 49"/>
            <p:cNvSpPr>
              <a:spLocks/>
            </p:cNvSpPr>
            <p:nvPr/>
          </p:nvSpPr>
          <p:spPr bwMode="auto">
            <a:xfrm>
              <a:off x="2585" y="1984"/>
              <a:ext cx="25" cy="9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5" y="35"/>
                </a:cxn>
              </a:cxnLst>
              <a:rect l="0" t="0" r="r" b="b"/>
              <a:pathLst>
                <a:path w="10" h="35">
                  <a:moveTo>
                    <a:pt x="10" y="0"/>
                  </a:moveTo>
                  <a:cubicBezTo>
                    <a:pt x="4" y="9"/>
                    <a:pt x="0" y="29"/>
                    <a:pt x="5" y="35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26" name="Freeform 50"/>
            <p:cNvSpPr>
              <a:spLocks/>
            </p:cNvSpPr>
            <p:nvPr/>
          </p:nvSpPr>
          <p:spPr bwMode="auto">
            <a:xfrm>
              <a:off x="2645" y="1869"/>
              <a:ext cx="15" cy="4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" y="16"/>
                </a:cxn>
              </a:cxnLst>
              <a:rect l="0" t="0" r="r" b="b"/>
              <a:pathLst>
                <a:path w="6" h="16">
                  <a:moveTo>
                    <a:pt x="6" y="0"/>
                  </a:moveTo>
                  <a:cubicBezTo>
                    <a:pt x="0" y="4"/>
                    <a:pt x="0" y="10"/>
                    <a:pt x="1" y="16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27" name="Freeform 51"/>
            <p:cNvSpPr>
              <a:spLocks/>
            </p:cNvSpPr>
            <p:nvPr/>
          </p:nvSpPr>
          <p:spPr bwMode="auto">
            <a:xfrm>
              <a:off x="2818" y="1760"/>
              <a:ext cx="62" cy="16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25" y="4"/>
                </a:cxn>
              </a:cxnLst>
              <a:rect l="0" t="0" r="r" b="b"/>
              <a:pathLst>
                <a:path w="25" h="6">
                  <a:moveTo>
                    <a:pt x="0" y="6"/>
                  </a:moveTo>
                  <a:cubicBezTo>
                    <a:pt x="7" y="1"/>
                    <a:pt x="16" y="0"/>
                    <a:pt x="25" y="4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28" name="Freeform 52"/>
            <p:cNvSpPr>
              <a:spLocks/>
            </p:cNvSpPr>
            <p:nvPr/>
          </p:nvSpPr>
          <p:spPr bwMode="auto">
            <a:xfrm>
              <a:off x="2273" y="1747"/>
              <a:ext cx="57" cy="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23" y="4"/>
                </a:cxn>
              </a:cxnLst>
              <a:rect l="0" t="0" r="r" b="b"/>
              <a:pathLst>
                <a:path w="23" h="5">
                  <a:moveTo>
                    <a:pt x="0" y="5"/>
                  </a:moveTo>
                  <a:cubicBezTo>
                    <a:pt x="7" y="0"/>
                    <a:pt x="15" y="1"/>
                    <a:pt x="23" y="4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29" name="Freeform 53"/>
            <p:cNvSpPr>
              <a:spLocks/>
            </p:cNvSpPr>
            <p:nvPr/>
          </p:nvSpPr>
          <p:spPr bwMode="auto">
            <a:xfrm>
              <a:off x="2135" y="1880"/>
              <a:ext cx="65" cy="48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26" y="0"/>
                </a:cxn>
              </a:cxnLst>
              <a:rect l="0" t="0" r="r" b="b"/>
              <a:pathLst>
                <a:path w="26" h="18">
                  <a:moveTo>
                    <a:pt x="0" y="18"/>
                  </a:moveTo>
                  <a:cubicBezTo>
                    <a:pt x="3" y="8"/>
                    <a:pt x="15" y="0"/>
                    <a:pt x="26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30" name="Freeform 54"/>
            <p:cNvSpPr>
              <a:spLocks/>
            </p:cNvSpPr>
            <p:nvPr/>
          </p:nvSpPr>
          <p:spPr bwMode="auto">
            <a:xfrm>
              <a:off x="1950" y="2032"/>
              <a:ext cx="58" cy="32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3" y="5"/>
                </a:cxn>
              </a:cxnLst>
              <a:rect l="0" t="0" r="r" b="b"/>
              <a:pathLst>
                <a:path w="23" h="12">
                  <a:moveTo>
                    <a:pt x="0" y="12"/>
                  </a:moveTo>
                  <a:cubicBezTo>
                    <a:pt x="5" y="5"/>
                    <a:pt x="14" y="0"/>
                    <a:pt x="23" y="5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31" name="Freeform 55"/>
            <p:cNvSpPr>
              <a:spLocks/>
            </p:cNvSpPr>
            <p:nvPr/>
          </p:nvSpPr>
          <p:spPr bwMode="auto">
            <a:xfrm>
              <a:off x="1785" y="1984"/>
              <a:ext cx="43" cy="48"/>
            </a:xfrm>
            <a:custGeom>
              <a:avLst/>
              <a:gdLst/>
              <a:ahLst/>
              <a:cxnLst>
                <a:cxn ang="0">
                  <a:pos x="2" y="18"/>
                </a:cxn>
                <a:cxn ang="0">
                  <a:pos x="17" y="0"/>
                </a:cxn>
              </a:cxnLst>
              <a:rect l="0" t="0" r="r" b="b"/>
              <a:pathLst>
                <a:path w="17" h="18">
                  <a:moveTo>
                    <a:pt x="2" y="18"/>
                  </a:moveTo>
                  <a:cubicBezTo>
                    <a:pt x="0" y="10"/>
                    <a:pt x="9" y="0"/>
                    <a:pt x="17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32" name="Freeform 56"/>
            <p:cNvSpPr>
              <a:spLocks/>
            </p:cNvSpPr>
            <p:nvPr/>
          </p:nvSpPr>
          <p:spPr bwMode="auto">
            <a:xfrm>
              <a:off x="1833" y="2237"/>
              <a:ext cx="35" cy="54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14" y="1"/>
                </a:cxn>
              </a:cxnLst>
              <a:rect l="0" t="0" r="r" b="b"/>
              <a:pathLst>
                <a:path w="14" h="20">
                  <a:moveTo>
                    <a:pt x="0" y="20"/>
                  </a:moveTo>
                  <a:cubicBezTo>
                    <a:pt x="0" y="13"/>
                    <a:pt x="4" y="0"/>
                    <a:pt x="14" y="1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33" name="Freeform 57"/>
            <p:cNvSpPr>
              <a:spLocks/>
            </p:cNvSpPr>
            <p:nvPr/>
          </p:nvSpPr>
          <p:spPr bwMode="auto">
            <a:xfrm>
              <a:off x="1998" y="2352"/>
              <a:ext cx="25" cy="35"/>
            </a:xfrm>
            <a:custGeom>
              <a:avLst/>
              <a:gdLst/>
              <a:ahLst/>
              <a:cxnLst>
                <a:cxn ang="0">
                  <a:pos x="2" y="13"/>
                </a:cxn>
                <a:cxn ang="0">
                  <a:pos x="10" y="0"/>
                </a:cxn>
              </a:cxnLst>
              <a:rect l="0" t="0" r="r" b="b"/>
              <a:pathLst>
                <a:path w="10" h="13">
                  <a:moveTo>
                    <a:pt x="2" y="13"/>
                  </a:moveTo>
                  <a:cubicBezTo>
                    <a:pt x="0" y="7"/>
                    <a:pt x="4" y="3"/>
                    <a:pt x="10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34" name="Freeform 58"/>
            <p:cNvSpPr>
              <a:spLocks/>
            </p:cNvSpPr>
            <p:nvPr/>
          </p:nvSpPr>
          <p:spPr bwMode="auto">
            <a:xfrm>
              <a:off x="2145" y="2197"/>
              <a:ext cx="73" cy="27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29" y="0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8" y="3"/>
                    <a:pt x="18" y="0"/>
                    <a:pt x="29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35" name="Freeform 59"/>
            <p:cNvSpPr>
              <a:spLocks/>
            </p:cNvSpPr>
            <p:nvPr/>
          </p:nvSpPr>
          <p:spPr bwMode="auto">
            <a:xfrm>
              <a:off x="2558" y="2216"/>
              <a:ext cx="42" cy="5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7" y="21"/>
                </a:cxn>
              </a:cxnLst>
              <a:rect l="0" t="0" r="r" b="b"/>
              <a:pathLst>
                <a:path w="17" h="21">
                  <a:moveTo>
                    <a:pt x="1" y="0"/>
                  </a:moveTo>
                  <a:cubicBezTo>
                    <a:pt x="0" y="9"/>
                    <a:pt x="8" y="20"/>
                    <a:pt x="17" y="21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36" name="Freeform 60"/>
            <p:cNvSpPr>
              <a:spLocks/>
            </p:cNvSpPr>
            <p:nvPr/>
          </p:nvSpPr>
          <p:spPr bwMode="auto">
            <a:xfrm>
              <a:off x="3360" y="2011"/>
              <a:ext cx="65" cy="45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26" y="0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cubicBezTo>
                    <a:pt x="11" y="16"/>
                    <a:pt x="19" y="10"/>
                    <a:pt x="26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37" name="Freeform 61"/>
            <p:cNvSpPr>
              <a:spLocks/>
            </p:cNvSpPr>
            <p:nvPr/>
          </p:nvSpPr>
          <p:spPr bwMode="auto">
            <a:xfrm>
              <a:off x="3585" y="1861"/>
              <a:ext cx="70" cy="32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28" y="0"/>
                </a:cxn>
              </a:cxnLst>
              <a:rect l="0" t="0" r="r" b="b"/>
              <a:pathLst>
                <a:path w="28" h="12">
                  <a:moveTo>
                    <a:pt x="0" y="6"/>
                  </a:moveTo>
                  <a:cubicBezTo>
                    <a:pt x="8" y="12"/>
                    <a:pt x="20" y="5"/>
                    <a:pt x="28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38" name="Freeform 62"/>
            <p:cNvSpPr>
              <a:spLocks/>
            </p:cNvSpPr>
            <p:nvPr/>
          </p:nvSpPr>
          <p:spPr bwMode="auto">
            <a:xfrm>
              <a:off x="3820" y="1763"/>
              <a:ext cx="25" cy="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23"/>
                </a:cxn>
              </a:cxnLst>
              <a:rect l="0" t="0" r="r" b="b"/>
              <a:pathLst>
                <a:path w="10" h="23">
                  <a:moveTo>
                    <a:pt x="0" y="0"/>
                  </a:moveTo>
                  <a:cubicBezTo>
                    <a:pt x="6" y="5"/>
                    <a:pt x="10" y="16"/>
                    <a:pt x="7" y="23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39" name="Freeform 63"/>
            <p:cNvSpPr>
              <a:spLocks/>
            </p:cNvSpPr>
            <p:nvPr/>
          </p:nvSpPr>
          <p:spPr bwMode="auto">
            <a:xfrm>
              <a:off x="3953" y="1803"/>
              <a:ext cx="65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1"/>
                </a:cxn>
              </a:cxnLst>
              <a:rect l="0" t="0" r="r" b="b"/>
              <a:pathLst>
                <a:path w="26" h="4">
                  <a:moveTo>
                    <a:pt x="0" y="0"/>
                  </a:moveTo>
                  <a:cubicBezTo>
                    <a:pt x="7" y="4"/>
                    <a:pt x="18" y="4"/>
                    <a:pt x="26" y="1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40" name="Freeform 64"/>
            <p:cNvSpPr>
              <a:spLocks/>
            </p:cNvSpPr>
            <p:nvPr/>
          </p:nvSpPr>
          <p:spPr bwMode="auto">
            <a:xfrm>
              <a:off x="3915" y="1853"/>
              <a:ext cx="38" cy="43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16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0" y="6"/>
                    <a:pt x="8" y="16"/>
                    <a:pt x="0" y="16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41" name="Freeform 65"/>
            <p:cNvSpPr>
              <a:spLocks/>
            </p:cNvSpPr>
            <p:nvPr/>
          </p:nvSpPr>
          <p:spPr bwMode="auto">
            <a:xfrm>
              <a:off x="3555" y="1752"/>
              <a:ext cx="18" cy="2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9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cubicBezTo>
                    <a:pt x="2" y="2"/>
                    <a:pt x="0" y="5"/>
                    <a:pt x="0" y="9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42" name="Freeform 66"/>
            <p:cNvSpPr>
              <a:spLocks/>
            </p:cNvSpPr>
            <p:nvPr/>
          </p:nvSpPr>
          <p:spPr bwMode="auto">
            <a:xfrm>
              <a:off x="1903" y="2539"/>
              <a:ext cx="55" cy="3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2" y="6"/>
                </a:cxn>
              </a:cxnLst>
              <a:rect l="0" t="0" r="r" b="b"/>
              <a:pathLst>
                <a:path w="22" h="12">
                  <a:moveTo>
                    <a:pt x="1" y="0"/>
                  </a:moveTo>
                  <a:cubicBezTo>
                    <a:pt x="0" y="12"/>
                    <a:pt x="15" y="9"/>
                    <a:pt x="22" y="6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43" name="Freeform 67"/>
            <p:cNvSpPr>
              <a:spLocks/>
            </p:cNvSpPr>
            <p:nvPr/>
          </p:nvSpPr>
          <p:spPr bwMode="auto">
            <a:xfrm>
              <a:off x="2003" y="2507"/>
              <a:ext cx="42" cy="7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7" y="27"/>
                </a:cxn>
              </a:cxnLst>
              <a:rect l="0" t="0" r="r" b="b"/>
              <a:pathLst>
                <a:path w="17" h="27">
                  <a:moveTo>
                    <a:pt x="1" y="0"/>
                  </a:moveTo>
                  <a:cubicBezTo>
                    <a:pt x="0" y="12"/>
                    <a:pt x="7" y="22"/>
                    <a:pt x="17" y="27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44" name="Freeform 68"/>
            <p:cNvSpPr>
              <a:spLocks/>
            </p:cNvSpPr>
            <p:nvPr/>
          </p:nvSpPr>
          <p:spPr bwMode="auto">
            <a:xfrm>
              <a:off x="2248" y="2469"/>
              <a:ext cx="22" cy="56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9" y="21"/>
                </a:cxn>
              </a:cxnLst>
              <a:rect l="0" t="0" r="r" b="b"/>
              <a:pathLst>
                <a:path w="9" h="21">
                  <a:moveTo>
                    <a:pt x="3" y="0"/>
                  </a:moveTo>
                  <a:cubicBezTo>
                    <a:pt x="0" y="7"/>
                    <a:pt x="4" y="16"/>
                    <a:pt x="9" y="21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45" name="Freeform 69"/>
            <p:cNvSpPr>
              <a:spLocks/>
            </p:cNvSpPr>
            <p:nvPr/>
          </p:nvSpPr>
          <p:spPr bwMode="auto">
            <a:xfrm>
              <a:off x="2630" y="2160"/>
              <a:ext cx="195" cy="155"/>
            </a:xfrm>
            <a:custGeom>
              <a:avLst/>
              <a:gdLst/>
              <a:ahLst/>
              <a:cxnLst>
                <a:cxn ang="0">
                  <a:pos x="71" y="0"/>
                </a:cxn>
                <a:cxn ang="0">
                  <a:pos x="43" y="34"/>
                </a:cxn>
                <a:cxn ang="0">
                  <a:pos x="19" y="49"/>
                </a:cxn>
                <a:cxn ang="0">
                  <a:pos x="0" y="55"/>
                </a:cxn>
                <a:cxn ang="0">
                  <a:pos x="51" y="49"/>
                </a:cxn>
                <a:cxn ang="0">
                  <a:pos x="75" y="42"/>
                </a:cxn>
                <a:cxn ang="0">
                  <a:pos x="78" y="9"/>
                </a:cxn>
              </a:cxnLst>
              <a:rect l="0" t="0" r="r" b="b"/>
              <a:pathLst>
                <a:path w="78" h="58">
                  <a:moveTo>
                    <a:pt x="71" y="0"/>
                  </a:moveTo>
                  <a:cubicBezTo>
                    <a:pt x="77" y="19"/>
                    <a:pt x="56" y="27"/>
                    <a:pt x="43" y="34"/>
                  </a:cubicBezTo>
                  <a:cubicBezTo>
                    <a:pt x="35" y="39"/>
                    <a:pt x="28" y="45"/>
                    <a:pt x="19" y="49"/>
                  </a:cubicBezTo>
                  <a:cubicBezTo>
                    <a:pt x="13" y="51"/>
                    <a:pt x="5" y="51"/>
                    <a:pt x="0" y="55"/>
                  </a:cubicBezTo>
                  <a:cubicBezTo>
                    <a:pt x="13" y="58"/>
                    <a:pt x="36" y="52"/>
                    <a:pt x="51" y="49"/>
                  </a:cubicBezTo>
                  <a:cubicBezTo>
                    <a:pt x="59" y="48"/>
                    <a:pt x="68" y="47"/>
                    <a:pt x="75" y="42"/>
                  </a:cubicBezTo>
                  <a:cubicBezTo>
                    <a:pt x="73" y="34"/>
                    <a:pt x="68" y="15"/>
                    <a:pt x="78" y="9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46" name="Freeform 70"/>
            <p:cNvSpPr>
              <a:spLocks/>
            </p:cNvSpPr>
            <p:nvPr/>
          </p:nvSpPr>
          <p:spPr bwMode="auto">
            <a:xfrm>
              <a:off x="2798" y="2181"/>
              <a:ext cx="45" cy="96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8" y="30"/>
                </a:cxn>
                <a:cxn ang="0">
                  <a:pos x="0" y="30"/>
                </a:cxn>
              </a:cxnLst>
              <a:rect l="0" t="0" r="r" b="b"/>
              <a:pathLst>
                <a:path w="18" h="36">
                  <a:moveTo>
                    <a:pt x="6" y="0"/>
                  </a:moveTo>
                  <a:cubicBezTo>
                    <a:pt x="8" y="14"/>
                    <a:pt x="11" y="20"/>
                    <a:pt x="18" y="30"/>
                  </a:cubicBezTo>
                  <a:cubicBezTo>
                    <a:pt x="13" y="33"/>
                    <a:pt x="2" y="36"/>
                    <a:pt x="0" y="30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47" name="Freeform 71"/>
            <p:cNvSpPr>
              <a:spLocks/>
            </p:cNvSpPr>
            <p:nvPr/>
          </p:nvSpPr>
          <p:spPr bwMode="auto">
            <a:xfrm>
              <a:off x="3098" y="2192"/>
              <a:ext cx="97" cy="69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18" y="0"/>
                </a:cxn>
                <a:cxn ang="0">
                  <a:pos x="5" y="21"/>
                </a:cxn>
              </a:cxnLst>
              <a:rect l="0" t="0" r="r" b="b"/>
              <a:pathLst>
                <a:path w="39" h="26">
                  <a:moveTo>
                    <a:pt x="0" y="24"/>
                  </a:moveTo>
                  <a:cubicBezTo>
                    <a:pt x="14" y="26"/>
                    <a:pt x="39" y="9"/>
                    <a:pt x="18" y="0"/>
                  </a:cubicBezTo>
                  <a:cubicBezTo>
                    <a:pt x="25" y="11"/>
                    <a:pt x="9" y="14"/>
                    <a:pt x="5" y="21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48" name="Freeform 72"/>
            <p:cNvSpPr>
              <a:spLocks/>
            </p:cNvSpPr>
            <p:nvPr/>
          </p:nvSpPr>
          <p:spPr bwMode="auto">
            <a:xfrm>
              <a:off x="3323" y="2075"/>
              <a:ext cx="92" cy="138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32" y="0"/>
                </a:cxn>
                <a:cxn ang="0">
                  <a:pos x="31" y="12"/>
                </a:cxn>
                <a:cxn ang="0">
                  <a:pos x="34" y="27"/>
                </a:cxn>
                <a:cxn ang="0">
                  <a:pos x="0" y="52"/>
                </a:cxn>
                <a:cxn ang="0">
                  <a:pos x="22" y="24"/>
                </a:cxn>
                <a:cxn ang="0">
                  <a:pos x="11" y="9"/>
                </a:cxn>
              </a:cxnLst>
              <a:rect l="0" t="0" r="r" b="b"/>
              <a:pathLst>
                <a:path w="37" h="52">
                  <a:moveTo>
                    <a:pt x="13" y="6"/>
                  </a:moveTo>
                  <a:cubicBezTo>
                    <a:pt x="21" y="7"/>
                    <a:pt x="25" y="2"/>
                    <a:pt x="32" y="0"/>
                  </a:cubicBezTo>
                  <a:cubicBezTo>
                    <a:pt x="34" y="5"/>
                    <a:pt x="30" y="8"/>
                    <a:pt x="31" y="12"/>
                  </a:cubicBezTo>
                  <a:cubicBezTo>
                    <a:pt x="31" y="18"/>
                    <a:pt x="34" y="22"/>
                    <a:pt x="34" y="27"/>
                  </a:cubicBezTo>
                  <a:cubicBezTo>
                    <a:pt x="37" y="46"/>
                    <a:pt x="14" y="49"/>
                    <a:pt x="0" y="52"/>
                  </a:cubicBezTo>
                  <a:cubicBezTo>
                    <a:pt x="9" y="46"/>
                    <a:pt x="24" y="39"/>
                    <a:pt x="22" y="24"/>
                  </a:cubicBezTo>
                  <a:cubicBezTo>
                    <a:pt x="22" y="19"/>
                    <a:pt x="17" y="10"/>
                    <a:pt x="11" y="9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49" name="Freeform 73"/>
            <p:cNvSpPr>
              <a:spLocks/>
            </p:cNvSpPr>
            <p:nvPr/>
          </p:nvSpPr>
          <p:spPr bwMode="auto">
            <a:xfrm>
              <a:off x="3578" y="1904"/>
              <a:ext cx="87" cy="149"/>
            </a:xfrm>
            <a:custGeom>
              <a:avLst/>
              <a:gdLst/>
              <a:ahLst/>
              <a:cxnLst>
                <a:cxn ang="0">
                  <a:pos x="6" y="4"/>
                </a:cxn>
                <a:cxn ang="0">
                  <a:pos x="23" y="3"/>
                </a:cxn>
                <a:cxn ang="0">
                  <a:pos x="32" y="20"/>
                </a:cxn>
                <a:cxn ang="0">
                  <a:pos x="31" y="43"/>
                </a:cxn>
                <a:cxn ang="0">
                  <a:pos x="0" y="56"/>
                </a:cxn>
                <a:cxn ang="0">
                  <a:pos x="26" y="25"/>
                </a:cxn>
                <a:cxn ang="0">
                  <a:pos x="5" y="4"/>
                </a:cxn>
              </a:cxnLst>
              <a:rect l="0" t="0" r="r" b="b"/>
              <a:pathLst>
                <a:path w="35" h="56">
                  <a:moveTo>
                    <a:pt x="6" y="4"/>
                  </a:moveTo>
                  <a:cubicBezTo>
                    <a:pt x="12" y="7"/>
                    <a:pt x="17" y="0"/>
                    <a:pt x="23" y="3"/>
                  </a:cubicBezTo>
                  <a:cubicBezTo>
                    <a:pt x="27" y="6"/>
                    <a:pt x="31" y="15"/>
                    <a:pt x="32" y="20"/>
                  </a:cubicBezTo>
                  <a:cubicBezTo>
                    <a:pt x="33" y="26"/>
                    <a:pt x="35" y="38"/>
                    <a:pt x="31" y="43"/>
                  </a:cubicBezTo>
                  <a:cubicBezTo>
                    <a:pt x="26" y="52"/>
                    <a:pt x="9" y="52"/>
                    <a:pt x="0" y="56"/>
                  </a:cubicBezTo>
                  <a:cubicBezTo>
                    <a:pt x="12" y="51"/>
                    <a:pt x="27" y="40"/>
                    <a:pt x="26" y="25"/>
                  </a:cubicBezTo>
                  <a:cubicBezTo>
                    <a:pt x="24" y="8"/>
                    <a:pt x="7" y="16"/>
                    <a:pt x="5" y="4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50" name="Freeform 74"/>
            <p:cNvSpPr>
              <a:spLocks/>
            </p:cNvSpPr>
            <p:nvPr/>
          </p:nvSpPr>
          <p:spPr bwMode="auto">
            <a:xfrm>
              <a:off x="3633" y="1955"/>
              <a:ext cx="57" cy="72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21" y="14"/>
                </a:cxn>
                <a:cxn ang="0">
                  <a:pos x="0" y="27"/>
                </a:cxn>
              </a:cxnLst>
              <a:rect l="0" t="0" r="r" b="b"/>
              <a:pathLst>
                <a:path w="23" h="27">
                  <a:moveTo>
                    <a:pt x="10" y="0"/>
                  </a:moveTo>
                  <a:cubicBezTo>
                    <a:pt x="11" y="8"/>
                    <a:pt x="19" y="8"/>
                    <a:pt x="21" y="14"/>
                  </a:cubicBezTo>
                  <a:cubicBezTo>
                    <a:pt x="23" y="22"/>
                    <a:pt x="6" y="25"/>
                    <a:pt x="0" y="27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51" name="Freeform 75"/>
            <p:cNvSpPr>
              <a:spLocks/>
            </p:cNvSpPr>
            <p:nvPr/>
          </p:nvSpPr>
          <p:spPr bwMode="auto">
            <a:xfrm>
              <a:off x="2350" y="1747"/>
              <a:ext cx="65" cy="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9"/>
                </a:cxn>
                <a:cxn ang="0">
                  <a:pos x="26" y="4"/>
                </a:cxn>
                <a:cxn ang="0">
                  <a:pos x="5" y="4"/>
                </a:cxn>
              </a:cxnLst>
              <a:rect l="0" t="0" r="r" b="b"/>
              <a:pathLst>
                <a:path w="26" h="9">
                  <a:moveTo>
                    <a:pt x="0" y="0"/>
                  </a:moveTo>
                  <a:cubicBezTo>
                    <a:pt x="3" y="4"/>
                    <a:pt x="8" y="7"/>
                    <a:pt x="12" y="9"/>
                  </a:cubicBezTo>
                  <a:cubicBezTo>
                    <a:pt x="16" y="6"/>
                    <a:pt x="21" y="5"/>
                    <a:pt x="26" y="4"/>
                  </a:cubicBezTo>
                  <a:cubicBezTo>
                    <a:pt x="19" y="4"/>
                    <a:pt x="12" y="5"/>
                    <a:pt x="5" y="4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52" name="Freeform 76"/>
            <p:cNvSpPr>
              <a:spLocks/>
            </p:cNvSpPr>
            <p:nvPr/>
          </p:nvSpPr>
          <p:spPr bwMode="auto">
            <a:xfrm>
              <a:off x="2905" y="1757"/>
              <a:ext cx="60" cy="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" y="11"/>
                </a:cxn>
                <a:cxn ang="0">
                  <a:pos x="24" y="5"/>
                </a:cxn>
                <a:cxn ang="0">
                  <a:pos x="4" y="1"/>
                </a:cxn>
              </a:cxnLst>
              <a:rect l="0" t="0" r="r" b="b"/>
              <a:pathLst>
                <a:path w="24" h="11">
                  <a:moveTo>
                    <a:pt x="0" y="0"/>
                  </a:moveTo>
                  <a:cubicBezTo>
                    <a:pt x="3" y="4"/>
                    <a:pt x="5" y="8"/>
                    <a:pt x="9" y="11"/>
                  </a:cubicBezTo>
                  <a:cubicBezTo>
                    <a:pt x="12" y="5"/>
                    <a:pt x="20" y="4"/>
                    <a:pt x="24" y="5"/>
                  </a:cubicBezTo>
                  <a:cubicBezTo>
                    <a:pt x="17" y="4"/>
                    <a:pt x="10" y="1"/>
                    <a:pt x="4" y="1"/>
                  </a:cubicBezTo>
                </a:path>
              </a:pathLst>
            </a:custGeom>
            <a:solidFill>
              <a:srgbClr val="F4D58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53" name="Freeform 77"/>
            <p:cNvSpPr>
              <a:spLocks/>
            </p:cNvSpPr>
            <p:nvPr/>
          </p:nvSpPr>
          <p:spPr bwMode="auto">
            <a:xfrm>
              <a:off x="2138" y="2341"/>
              <a:ext cx="420" cy="136"/>
            </a:xfrm>
            <a:custGeom>
              <a:avLst/>
              <a:gdLst/>
              <a:ahLst/>
              <a:cxnLst>
                <a:cxn ang="0">
                  <a:pos x="1" y="50"/>
                </a:cxn>
                <a:cxn ang="0">
                  <a:pos x="10" y="44"/>
                </a:cxn>
                <a:cxn ang="0">
                  <a:pos x="16" y="39"/>
                </a:cxn>
                <a:cxn ang="0">
                  <a:pos x="27" y="34"/>
                </a:cxn>
                <a:cxn ang="0">
                  <a:pos x="47" y="28"/>
                </a:cxn>
                <a:cxn ang="0">
                  <a:pos x="65" y="15"/>
                </a:cxn>
                <a:cxn ang="0">
                  <a:pos x="88" y="9"/>
                </a:cxn>
                <a:cxn ang="0">
                  <a:pos x="109" y="3"/>
                </a:cxn>
                <a:cxn ang="0">
                  <a:pos x="128" y="0"/>
                </a:cxn>
                <a:cxn ang="0">
                  <a:pos x="149" y="4"/>
                </a:cxn>
                <a:cxn ang="0">
                  <a:pos x="166" y="7"/>
                </a:cxn>
                <a:cxn ang="0">
                  <a:pos x="166" y="22"/>
                </a:cxn>
                <a:cxn ang="0">
                  <a:pos x="165" y="34"/>
                </a:cxn>
                <a:cxn ang="0">
                  <a:pos x="159" y="44"/>
                </a:cxn>
                <a:cxn ang="0">
                  <a:pos x="153" y="23"/>
                </a:cxn>
                <a:cxn ang="0">
                  <a:pos x="131" y="15"/>
                </a:cxn>
                <a:cxn ang="0">
                  <a:pos x="88" y="23"/>
                </a:cxn>
                <a:cxn ang="0">
                  <a:pos x="68" y="30"/>
                </a:cxn>
                <a:cxn ang="0">
                  <a:pos x="41" y="37"/>
                </a:cxn>
                <a:cxn ang="0">
                  <a:pos x="33" y="43"/>
                </a:cxn>
                <a:cxn ang="0">
                  <a:pos x="25" y="46"/>
                </a:cxn>
                <a:cxn ang="0">
                  <a:pos x="12" y="51"/>
                </a:cxn>
                <a:cxn ang="0">
                  <a:pos x="0" y="51"/>
                </a:cxn>
              </a:cxnLst>
              <a:rect l="0" t="0" r="r" b="b"/>
              <a:pathLst>
                <a:path w="168" h="51">
                  <a:moveTo>
                    <a:pt x="1" y="50"/>
                  </a:moveTo>
                  <a:cubicBezTo>
                    <a:pt x="3" y="48"/>
                    <a:pt x="9" y="46"/>
                    <a:pt x="10" y="44"/>
                  </a:cubicBezTo>
                  <a:cubicBezTo>
                    <a:pt x="12" y="42"/>
                    <a:pt x="14" y="40"/>
                    <a:pt x="16" y="39"/>
                  </a:cubicBezTo>
                  <a:cubicBezTo>
                    <a:pt x="19" y="37"/>
                    <a:pt x="23" y="35"/>
                    <a:pt x="27" y="34"/>
                  </a:cubicBezTo>
                  <a:cubicBezTo>
                    <a:pt x="34" y="32"/>
                    <a:pt x="41" y="34"/>
                    <a:pt x="47" y="28"/>
                  </a:cubicBezTo>
                  <a:cubicBezTo>
                    <a:pt x="53" y="23"/>
                    <a:pt x="58" y="18"/>
                    <a:pt x="65" y="15"/>
                  </a:cubicBezTo>
                  <a:cubicBezTo>
                    <a:pt x="73" y="12"/>
                    <a:pt x="81" y="11"/>
                    <a:pt x="88" y="9"/>
                  </a:cubicBezTo>
                  <a:cubicBezTo>
                    <a:pt x="95" y="7"/>
                    <a:pt x="102" y="5"/>
                    <a:pt x="109" y="3"/>
                  </a:cubicBezTo>
                  <a:cubicBezTo>
                    <a:pt x="116" y="1"/>
                    <a:pt x="121" y="0"/>
                    <a:pt x="128" y="0"/>
                  </a:cubicBezTo>
                  <a:cubicBezTo>
                    <a:pt x="135" y="1"/>
                    <a:pt x="142" y="3"/>
                    <a:pt x="149" y="4"/>
                  </a:cubicBezTo>
                  <a:cubicBezTo>
                    <a:pt x="153" y="5"/>
                    <a:pt x="163" y="4"/>
                    <a:pt x="166" y="7"/>
                  </a:cubicBezTo>
                  <a:cubicBezTo>
                    <a:pt x="168" y="10"/>
                    <a:pt x="167" y="19"/>
                    <a:pt x="166" y="22"/>
                  </a:cubicBezTo>
                  <a:cubicBezTo>
                    <a:pt x="166" y="26"/>
                    <a:pt x="166" y="30"/>
                    <a:pt x="165" y="34"/>
                  </a:cubicBezTo>
                  <a:cubicBezTo>
                    <a:pt x="164" y="38"/>
                    <a:pt x="161" y="41"/>
                    <a:pt x="159" y="44"/>
                  </a:cubicBezTo>
                  <a:cubicBezTo>
                    <a:pt x="159" y="37"/>
                    <a:pt x="159" y="29"/>
                    <a:pt x="153" y="23"/>
                  </a:cubicBezTo>
                  <a:cubicBezTo>
                    <a:pt x="148" y="18"/>
                    <a:pt x="139" y="15"/>
                    <a:pt x="131" y="15"/>
                  </a:cubicBezTo>
                  <a:cubicBezTo>
                    <a:pt x="118" y="15"/>
                    <a:pt x="101" y="17"/>
                    <a:pt x="88" y="23"/>
                  </a:cubicBezTo>
                  <a:cubicBezTo>
                    <a:pt x="82" y="26"/>
                    <a:pt x="75" y="27"/>
                    <a:pt x="68" y="30"/>
                  </a:cubicBezTo>
                  <a:cubicBezTo>
                    <a:pt x="59" y="33"/>
                    <a:pt x="49" y="34"/>
                    <a:pt x="41" y="37"/>
                  </a:cubicBezTo>
                  <a:cubicBezTo>
                    <a:pt x="37" y="38"/>
                    <a:pt x="36" y="40"/>
                    <a:pt x="33" y="43"/>
                  </a:cubicBezTo>
                  <a:cubicBezTo>
                    <a:pt x="30" y="46"/>
                    <a:pt x="28" y="44"/>
                    <a:pt x="25" y="46"/>
                  </a:cubicBezTo>
                  <a:cubicBezTo>
                    <a:pt x="21" y="48"/>
                    <a:pt x="16" y="50"/>
                    <a:pt x="12" y="51"/>
                  </a:cubicBezTo>
                  <a:cubicBezTo>
                    <a:pt x="9" y="51"/>
                    <a:pt x="2" y="50"/>
                    <a:pt x="0" y="51"/>
                  </a:cubicBezTo>
                </a:path>
              </a:pathLst>
            </a:custGeom>
            <a:solidFill>
              <a:srgbClr val="DEC2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54" name="Freeform 78"/>
            <p:cNvSpPr>
              <a:spLocks/>
            </p:cNvSpPr>
            <p:nvPr/>
          </p:nvSpPr>
          <p:spPr bwMode="auto">
            <a:xfrm>
              <a:off x="2570" y="2309"/>
              <a:ext cx="373" cy="38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36" y="10"/>
                </a:cxn>
                <a:cxn ang="0">
                  <a:pos x="71" y="9"/>
                </a:cxn>
                <a:cxn ang="0">
                  <a:pos x="107" y="8"/>
                </a:cxn>
                <a:cxn ang="0">
                  <a:pos x="149" y="0"/>
                </a:cxn>
                <a:cxn ang="0">
                  <a:pos x="91" y="2"/>
                </a:cxn>
                <a:cxn ang="0">
                  <a:pos x="58" y="5"/>
                </a:cxn>
                <a:cxn ang="0">
                  <a:pos x="32" y="8"/>
                </a:cxn>
              </a:cxnLst>
              <a:rect l="0" t="0" r="r" b="b"/>
              <a:pathLst>
                <a:path w="149" h="14">
                  <a:moveTo>
                    <a:pt x="0" y="11"/>
                  </a:moveTo>
                  <a:cubicBezTo>
                    <a:pt x="11" y="14"/>
                    <a:pt x="25" y="11"/>
                    <a:pt x="36" y="10"/>
                  </a:cubicBezTo>
                  <a:cubicBezTo>
                    <a:pt x="48" y="10"/>
                    <a:pt x="59" y="9"/>
                    <a:pt x="71" y="9"/>
                  </a:cubicBezTo>
                  <a:cubicBezTo>
                    <a:pt x="83" y="8"/>
                    <a:pt x="95" y="9"/>
                    <a:pt x="107" y="8"/>
                  </a:cubicBezTo>
                  <a:cubicBezTo>
                    <a:pt x="121" y="7"/>
                    <a:pt x="134" y="3"/>
                    <a:pt x="149" y="0"/>
                  </a:cubicBezTo>
                  <a:cubicBezTo>
                    <a:pt x="131" y="8"/>
                    <a:pt x="109" y="3"/>
                    <a:pt x="91" y="2"/>
                  </a:cubicBezTo>
                  <a:cubicBezTo>
                    <a:pt x="79" y="1"/>
                    <a:pt x="69" y="3"/>
                    <a:pt x="58" y="5"/>
                  </a:cubicBezTo>
                  <a:cubicBezTo>
                    <a:pt x="50" y="7"/>
                    <a:pt x="40" y="9"/>
                    <a:pt x="32" y="8"/>
                  </a:cubicBezTo>
                </a:path>
              </a:pathLst>
            </a:custGeom>
            <a:solidFill>
              <a:srgbClr val="DEC2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55" name="Freeform 79"/>
            <p:cNvSpPr>
              <a:spLocks/>
            </p:cNvSpPr>
            <p:nvPr/>
          </p:nvSpPr>
          <p:spPr bwMode="auto">
            <a:xfrm>
              <a:off x="3438" y="2056"/>
              <a:ext cx="155" cy="109"/>
            </a:xfrm>
            <a:custGeom>
              <a:avLst/>
              <a:gdLst/>
              <a:ahLst/>
              <a:cxnLst>
                <a:cxn ang="0">
                  <a:pos x="6" y="36"/>
                </a:cxn>
                <a:cxn ang="0">
                  <a:pos x="62" y="0"/>
                </a:cxn>
                <a:cxn ang="0">
                  <a:pos x="45" y="6"/>
                </a:cxn>
                <a:cxn ang="0">
                  <a:pos x="26" y="12"/>
                </a:cxn>
                <a:cxn ang="0">
                  <a:pos x="13" y="24"/>
                </a:cxn>
                <a:cxn ang="0">
                  <a:pos x="6" y="32"/>
                </a:cxn>
                <a:cxn ang="0">
                  <a:pos x="0" y="41"/>
                </a:cxn>
              </a:cxnLst>
              <a:rect l="0" t="0" r="r" b="b"/>
              <a:pathLst>
                <a:path w="62" h="41">
                  <a:moveTo>
                    <a:pt x="6" y="36"/>
                  </a:moveTo>
                  <a:cubicBezTo>
                    <a:pt x="22" y="22"/>
                    <a:pt x="42" y="7"/>
                    <a:pt x="62" y="0"/>
                  </a:cubicBezTo>
                  <a:cubicBezTo>
                    <a:pt x="57" y="0"/>
                    <a:pt x="51" y="4"/>
                    <a:pt x="45" y="6"/>
                  </a:cubicBezTo>
                  <a:cubicBezTo>
                    <a:pt x="39" y="8"/>
                    <a:pt x="32" y="10"/>
                    <a:pt x="26" y="12"/>
                  </a:cubicBezTo>
                  <a:cubicBezTo>
                    <a:pt x="19" y="15"/>
                    <a:pt x="17" y="19"/>
                    <a:pt x="13" y="24"/>
                  </a:cubicBezTo>
                  <a:cubicBezTo>
                    <a:pt x="10" y="26"/>
                    <a:pt x="8" y="29"/>
                    <a:pt x="6" y="32"/>
                  </a:cubicBezTo>
                  <a:cubicBezTo>
                    <a:pt x="4" y="35"/>
                    <a:pt x="3" y="40"/>
                    <a:pt x="0" y="41"/>
                  </a:cubicBezTo>
                </a:path>
              </a:pathLst>
            </a:custGeom>
            <a:solidFill>
              <a:srgbClr val="DEC2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56" name="Freeform 80"/>
            <p:cNvSpPr>
              <a:spLocks/>
            </p:cNvSpPr>
            <p:nvPr/>
          </p:nvSpPr>
          <p:spPr bwMode="auto">
            <a:xfrm>
              <a:off x="1808" y="2608"/>
              <a:ext cx="377" cy="53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34" y="15"/>
                </a:cxn>
                <a:cxn ang="0">
                  <a:pos x="73" y="19"/>
                </a:cxn>
                <a:cxn ang="0">
                  <a:pos x="112" y="17"/>
                </a:cxn>
                <a:cxn ang="0">
                  <a:pos x="132" y="10"/>
                </a:cxn>
                <a:cxn ang="0">
                  <a:pos x="151" y="0"/>
                </a:cxn>
                <a:cxn ang="0">
                  <a:pos x="81" y="14"/>
                </a:cxn>
                <a:cxn ang="0">
                  <a:pos x="48" y="11"/>
                </a:cxn>
                <a:cxn ang="0">
                  <a:pos x="25" y="7"/>
                </a:cxn>
                <a:cxn ang="0">
                  <a:pos x="0" y="0"/>
                </a:cxn>
              </a:cxnLst>
              <a:rect l="0" t="0" r="r" b="b"/>
              <a:pathLst>
                <a:path w="151" h="20">
                  <a:moveTo>
                    <a:pt x="0" y="2"/>
                  </a:moveTo>
                  <a:cubicBezTo>
                    <a:pt x="12" y="5"/>
                    <a:pt x="22" y="12"/>
                    <a:pt x="34" y="15"/>
                  </a:cubicBezTo>
                  <a:cubicBezTo>
                    <a:pt x="47" y="18"/>
                    <a:pt x="59" y="18"/>
                    <a:pt x="73" y="19"/>
                  </a:cubicBezTo>
                  <a:cubicBezTo>
                    <a:pt x="86" y="20"/>
                    <a:pt x="99" y="20"/>
                    <a:pt x="112" y="17"/>
                  </a:cubicBezTo>
                  <a:cubicBezTo>
                    <a:pt x="119" y="14"/>
                    <a:pt x="125" y="12"/>
                    <a:pt x="132" y="10"/>
                  </a:cubicBezTo>
                  <a:cubicBezTo>
                    <a:pt x="138" y="7"/>
                    <a:pt x="145" y="3"/>
                    <a:pt x="151" y="0"/>
                  </a:cubicBezTo>
                  <a:cubicBezTo>
                    <a:pt x="123" y="12"/>
                    <a:pt x="108" y="14"/>
                    <a:pt x="81" y="14"/>
                  </a:cubicBezTo>
                  <a:cubicBezTo>
                    <a:pt x="74" y="15"/>
                    <a:pt x="54" y="13"/>
                    <a:pt x="48" y="11"/>
                  </a:cubicBezTo>
                  <a:cubicBezTo>
                    <a:pt x="39" y="10"/>
                    <a:pt x="33" y="9"/>
                    <a:pt x="25" y="7"/>
                  </a:cubicBezTo>
                  <a:cubicBezTo>
                    <a:pt x="17" y="5"/>
                    <a:pt x="7" y="3"/>
                    <a:pt x="0" y="0"/>
                  </a:cubicBezTo>
                </a:path>
              </a:pathLst>
            </a:custGeom>
            <a:solidFill>
              <a:srgbClr val="DEC26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57" name="Freeform 81"/>
            <p:cNvSpPr>
              <a:spLocks/>
            </p:cNvSpPr>
            <p:nvPr/>
          </p:nvSpPr>
          <p:spPr bwMode="auto">
            <a:xfrm>
              <a:off x="1653" y="1621"/>
              <a:ext cx="2485" cy="1054"/>
            </a:xfrm>
            <a:custGeom>
              <a:avLst/>
              <a:gdLst/>
              <a:ahLst/>
              <a:cxnLst>
                <a:cxn ang="0">
                  <a:pos x="48" y="122"/>
                </a:cxn>
                <a:cxn ang="0">
                  <a:pos x="2" y="206"/>
                </a:cxn>
                <a:cxn ang="0">
                  <a:pos x="3" y="268"/>
                </a:cxn>
                <a:cxn ang="0">
                  <a:pos x="20" y="305"/>
                </a:cxn>
                <a:cxn ang="0">
                  <a:pos x="29" y="337"/>
                </a:cxn>
                <a:cxn ang="0">
                  <a:pos x="101" y="391"/>
                </a:cxn>
                <a:cxn ang="0">
                  <a:pos x="146" y="395"/>
                </a:cxn>
                <a:cxn ang="0">
                  <a:pos x="172" y="392"/>
                </a:cxn>
                <a:cxn ang="0">
                  <a:pos x="196" y="385"/>
                </a:cxn>
                <a:cxn ang="0">
                  <a:pos x="224" y="377"/>
                </a:cxn>
                <a:cxn ang="0">
                  <a:pos x="261" y="367"/>
                </a:cxn>
                <a:cxn ang="0">
                  <a:pos x="309" y="342"/>
                </a:cxn>
                <a:cxn ang="0">
                  <a:pos x="344" y="323"/>
                </a:cxn>
                <a:cxn ang="0">
                  <a:pos x="360" y="274"/>
                </a:cxn>
                <a:cxn ang="0">
                  <a:pos x="362" y="276"/>
                </a:cxn>
                <a:cxn ang="0">
                  <a:pos x="414" y="274"/>
                </a:cxn>
                <a:cxn ang="0">
                  <a:pos x="531" y="262"/>
                </a:cxn>
                <a:cxn ang="0">
                  <a:pos x="601" y="250"/>
                </a:cxn>
                <a:cxn ang="0">
                  <a:pos x="667" y="236"/>
                </a:cxn>
                <a:cxn ang="0">
                  <a:pos x="776" y="174"/>
                </a:cxn>
                <a:cxn ang="0">
                  <a:pos x="803" y="161"/>
                </a:cxn>
                <a:cxn ang="0">
                  <a:pos x="826" y="157"/>
                </a:cxn>
                <a:cxn ang="0">
                  <a:pos x="898" y="129"/>
                </a:cxn>
                <a:cxn ang="0">
                  <a:pos x="981" y="20"/>
                </a:cxn>
                <a:cxn ang="0">
                  <a:pos x="906" y="20"/>
                </a:cxn>
                <a:cxn ang="0">
                  <a:pos x="826" y="25"/>
                </a:cxn>
                <a:cxn ang="0">
                  <a:pos x="774" y="27"/>
                </a:cxn>
                <a:cxn ang="0">
                  <a:pos x="730" y="31"/>
                </a:cxn>
                <a:cxn ang="0">
                  <a:pos x="690" y="38"/>
                </a:cxn>
                <a:cxn ang="0">
                  <a:pos x="630" y="33"/>
                </a:cxn>
                <a:cxn ang="0">
                  <a:pos x="557" y="38"/>
                </a:cxn>
                <a:cxn ang="0">
                  <a:pos x="426" y="40"/>
                </a:cxn>
                <a:cxn ang="0">
                  <a:pos x="295" y="37"/>
                </a:cxn>
                <a:cxn ang="0">
                  <a:pos x="164" y="56"/>
                </a:cxn>
                <a:cxn ang="0">
                  <a:pos x="99" y="84"/>
                </a:cxn>
                <a:cxn ang="0">
                  <a:pos x="47" y="122"/>
                </a:cxn>
              </a:cxnLst>
              <a:rect l="0" t="0" r="r" b="b"/>
              <a:pathLst>
                <a:path w="994" h="395">
                  <a:moveTo>
                    <a:pt x="48" y="122"/>
                  </a:moveTo>
                  <a:cubicBezTo>
                    <a:pt x="9" y="135"/>
                    <a:pt x="3" y="192"/>
                    <a:pt x="2" y="206"/>
                  </a:cubicBezTo>
                  <a:cubicBezTo>
                    <a:pt x="0" y="218"/>
                    <a:pt x="1" y="256"/>
                    <a:pt x="3" y="268"/>
                  </a:cubicBezTo>
                  <a:cubicBezTo>
                    <a:pt x="5" y="280"/>
                    <a:pt x="20" y="291"/>
                    <a:pt x="20" y="305"/>
                  </a:cubicBezTo>
                  <a:cubicBezTo>
                    <a:pt x="21" y="321"/>
                    <a:pt x="23" y="323"/>
                    <a:pt x="29" y="337"/>
                  </a:cubicBezTo>
                  <a:cubicBezTo>
                    <a:pt x="41" y="369"/>
                    <a:pt x="67" y="385"/>
                    <a:pt x="101" y="391"/>
                  </a:cubicBezTo>
                  <a:cubicBezTo>
                    <a:pt x="118" y="394"/>
                    <a:pt x="128" y="394"/>
                    <a:pt x="146" y="395"/>
                  </a:cubicBezTo>
                  <a:cubicBezTo>
                    <a:pt x="153" y="395"/>
                    <a:pt x="164" y="394"/>
                    <a:pt x="172" y="392"/>
                  </a:cubicBezTo>
                  <a:cubicBezTo>
                    <a:pt x="182" y="390"/>
                    <a:pt x="187" y="388"/>
                    <a:pt x="196" y="385"/>
                  </a:cubicBezTo>
                  <a:cubicBezTo>
                    <a:pt x="206" y="382"/>
                    <a:pt x="215" y="381"/>
                    <a:pt x="224" y="377"/>
                  </a:cubicBezTo>
                  <a:cubicBezTo>
                    <a:pt x="241" y="368"/>
                    <a:pt x="243" y="370"/>
                    <a:pt x="261" y="367"/>
                  </a:cubicBezTo>
                  <a:cubicBezTo>
                    <a:pt x="281" y="364"/>
                    <a:pt x="294" y="351"/>
                    <a:pt x="309" y="342"/>
                  </a:cubicBezTo>
                  <a:cubicBezTo>
                    <a:pt x="322" y="335"/>
                    <a:pt x="330" y="331"/>
                    <a:pt x="344" y="323"/>
                  </a:cubicBezTo>
                  <a:cubicBezTo>
                    <a:pt x="356" y="316"/>
                    <a:pt x="368" y="286"/>
                    <a:pt x="360" y="274"/>
                  </a:cubicBezTo>
                  <a:cubicBezTo>
                    <a:pt x="362" y="276"/>
                    <a:pt x="362" y="276"/>
                    <a:pt x="362" y="276"/>
                  </a:cubicBezTo>
                  <a:cubicBezTo>
                    <a:pt x="379" y="276"/>
                    <a:pt x="396" y="275"/>
                    <a:pt x="414" y="274"/>
                  </a:cubicBezTo>
                  <a:cubicBezTo>
                    <a:pt x="451" y="273"/>
                    <a:pt x="495" y="272"/>
                    <a:pt x="531" y="262"/>
                  </a:cubicBezTo>
                  <a:cubicBezTo>
                    <a:pt x="553" y="256"/>
                    <a:pt x="578" y="251"/>
                    <a:pt x="601" y="250"/>
                  </a:cubicBezTo>
                  <a:cubicBezTo>
                    <a:pt x="626" y="249"/>
                    <a:pt x="642" y="243"/>
                    <a:pt x="667" y="236"/>
                  </a:cubicBezTo>
                  <a:cubicBezTo>
                    <a:pt x="704" y="226"/>
                    <a:pt x="741" y="184"/>
                    <a:pt x="776" y="174"/>
                  </a:cubicBezTo>
                  <a:cubicBezTo>
                    <a:pt x="784" y="171"/>
                    <a:pt x="794" y="164"/>
                    <a:pt x="803" y="161"/>
                  </a:cubicBezTo>
                  <a:cubicBezTo>
                    <a:pt x="810" y="159"/>
                    <a:pt x="819" y="159"/>
                    <a:pt x="826" y="157"/>
                  </a:cubicBezTo>
                  <a:cubicBezTo>
                    <a:pt x="843" y="152"/>
                    <a:pt x="883" y="136"/>
                    <a:pt x="898" y="129"/>
                  </a:cubicBezTo>
                  <a:cubicBezTo>
                    <a:pt x="925" y="118"/>
                    <a:pt x="994" y="76"/>
                    <a:pt x="981" y="20"/>
                  </a:cubicBezTo>
                  <a:cubicBezTo>
                    <a:pt x="977" y="0"/>
                    <a:pt x="939" y="9"/>
                    <a:pt x="906" y="20"/>
                  </a:cubicBezTo>
                  <a:cubicBezTo>
                    <a:pt x="883" y="28"/>
                    <a:pt x="851" y="25"/>
                    <a:pt x="826" y="25"/>
                  </a:cubicBezTo>
                  <a:cubicBezTo>
                    <a:pt x="805" y="25"/>
                    <a:pt x="794" y="26"/>
                    <a:pt x="774" y="27"/>
                  </a:cubicBezTo>
                  <a:cubicBezTo>
                    <a:pt x="759" y="27"/>
                    <a:pt x="745" y="30"/>
                    <a:pt x="730" y="31"/>
                  </a:cubicBezTo>
                  <a:cubicBezTo>
                    <a:pt x="714" y="31"/>
                    <a:pt x="706" y="36"/>
                    <a:pt x="690" y="38"/>
                  </a:cubicBezTo>
                  <a:cubicBezTo>
                    <a:pt x="672" y="40"/>
                    <a:pt x="649" y="35"/>
                    <a:pt x="630" y="33"/>
                  </a:cubicBezTo>
                  <a:cubicBezTo>
                    <a:pt x="609" y="31"/>
                    <a:pt x="579" y="33"/>
                    <a:pt x="557" y="38"/>
                  </a:cubicBezTo>
                  <a:cubicBezTo>
                    <a:pt x="517" y="46"/>
                    <a:pt x="470" y="43"/>
                    <a:pt x="426" y="40"/>
                  </a:cubicBezTo>
                  <a:cubicBezTo>
                    <a:pt x="380" y="38"/>
                    <a:pt x="341" y="30"/>
                    <a:pt x="295" y="37"/>
                  </a:cubicBezTo>
                  <a:cubicBezTo>
                    <a:pt x="256" y="43"/>
                    <a:pt x="200" y="36"/>
                    <a:pt x="164" y="56"/>
                  </a:cubicBezTo>
                  <a:cubicBezTo>
                    <a:pt x="150" y="64"/>
                    <a:pt x="111" y="74"/>
                    <a:pt x="99" y="84"/>
                  </a:cubicBezTo>
                  <a:cubicBezTo>
                    <a:pt x="82" y="99"/>
                    <a:pt x="64" y="108"/>
                    <a:pt x="47" y="12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58" name="Freeform 82"/>
            <p:cNvSpPr>
              <a:spLocks/>
            </p:cNvSpPr>
            <p:nvPr/>
          </p:nvSpPr>
          <p:spPr bwMode="auto">
            <a:xfrm>
              <a:off x="2773" y="2112"/>
              <a:ext cx="160" cy="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4" y="14"/>
                </a:cxn>
              </a:cxnLst>
              <a:rect l="0" t="0" r="r" b="b"/>
              <a:pathLst>
                <a:path w="64" h="23">
                  <a:moveTo>
                    <a:pt x="0" y="0"/>
                  </a:moveTo>
                  <a:cubicBezTo>
                    <a:pt x="18" y="16"/>
                    <a:pt x="39" y="23"/>
                    <a:pt x="64" y="14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59" name="Freeform 83"/>
            <p:cNvSpPr>
              <a:spLocks/>
            </p:cNvSpPr>
            <p:nvPr/>
          </p:nvSpPr>
          <p:spPr bwMode="auto">
            <a:xfrm>
              <a:off x="2818" y="2160"/>
              <a:ext cx="27" cy="61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23"/>
                </a:cxn>
              </a:cxnLst>
              <a:rect l="0" t="0" r="r" b="b"/>
              <a:pathLst>
                <a:path w="11" h="23">
                  <a:moveTo>
                    <a:pt x="11" y="0"/>
                  </a:moveTo>
                  <a:cubicBezTo>
                    <a:pt x="3" y="5"/>
                    <a:pt x="0" y="14"/>
                    <a:pt x="1" y="23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60" name="Freeform 84"/>
            <p:cNvSpPr>
              <a:spLocks/>
            </p:cNvSpPr>
            <p:nvPr/>
          </p:nvSpPr>
          <p:spPr bwMode="auto">
            <a:xfrm>
              <a:off x="3078" y="1885"/>
              <a:ext cx="47" cy="118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44"/>
                </a:cxn>
              </a:cxnLst>
              <a:rect l="0" t="0" r="r" b="b"/>
              <a:pathLst>
                <a:path w="19" h="44">
                  <a:moveTo>
                    <a:pt x="10" y="0"/>
                  </a:moveTo>
                  <a:cubicBezTo>
                    <a:pt x="19" y="15"/>
                    <a:pt x="12" y="33"/>
                    <a:pt x="0" y="44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61" name="Freeform 85"/>
            <p:cNvSpPr>
              <a:spLocks/>
            </p:cNvSpPr>
            <p:nvPr/>
          </p:nvSpPr>
          <p:spPr bwMode="auto">
            <a:xfrm>
              <a:off x="3108" y="1952"/>
              <a:ext cx="57" cy="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" y="8"/>
                </a:cxn>
              </a:cxnLst>
              <a:rect l="0" t="0" r="r" b="b"/>
              <a:pathLst>
                <a:path w="23" h="8">
                  <a:moveTo>
                    <a:pt x="0" y="0"/>
                  </a:moveTo>
                  <a:cubicBezTo>
                    <a:pt x="8" y="1"/>
                    <a:pt x="17" y="3"/>
                    <a:pt x="23" y="8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62" name="Freeform 86"/>
            <p:cNvSpPr>
              <a:spLocks/>
            </p:cNvSpPr>
            <p:nvPr/>
          </p:nvSpPr>
          <p:spPr bwMode="auto">
            <a:xfrm>
              <a:off x="3330" y="1997"/>
              <a:ext cx="115" cy="86"/>
            </a:xfrm>
            <a:custGeom>
              <a:avLst/>
              <a:gdLst/>
              <a:ahLst/>
              <a:cxnLst>
                <a:cxn ang="0">
                  <a:pos x="0" y="31"/>
                </a:cxn>
                <a:cxn ang="0">
                  <a:pos x="45" y="0"/>
                </a:cxn>
              </a:cxnLst>
              <a:rect l="0" t="0" r="r" b="b"/>
              <a:pathLst>
                <a:path w="46" h="32">
                  <a:moveTo>
                    <a:pt x="0" y="31"/>
                  </a:moveTo>
                  <a:cubicBezTo>
                    <a:pt x="18" y="32"/>
                    <a:pt x="46" y="21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63" name="Freeform 87"/>
            <p:cNvSpPr>
              <a:spLocks/>
            </p:cNvSpPr>
            <p:nvPr/>
          </p:nvSpPr>
          <p:spPr bwMode="auto">
            <a:xfrm>
              <a:off x="3413" y="2061"/>
              <a:ext cx="10" cy="6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3"/>
                </a:cxn>
              </a:cxnLst>
              <a:rect l="0" t="0" r="r" b="b"/>
              <a:pathLst>
                <a:path w="4" h="23">
                  <a:moveTo>
                    <a:pt x="0" y="0"/>
                  </a:moveTo>
                  <a:cubicBezTo>
                    <a:pt x="4" y="7"/>
                    <a:pt x="4" y="15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64" name="Freeform 88"/>
            <p:cNvSpPr>
              <a:spLocks/>
            </p:cNvSpPr>
            <p:nvPr/>
          </p:nvSpPr>
          <p:spPr bwMode="auto">
            <a:xfrm>
              <a:off x="3428" y="1749"/>
              <a:ext cx="112" cy="43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5" y="16"/>
                </a:cxn>
              </a:cxnLst>
              <a:rect l="0" t="0" r="r" b="b"/>
              <a:pathLst>
                <a:path w="45" h="16">
                  <a:moveTo>
                    <a:pt x="0" y="12"/>
                  </a:moveTo>
                  <a:cubicBezTo>
                    <a:pt x="11" y="3"/>
                    <a:pt x="38" y="0"/>
                    <a:pt x="45" y="16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65" name="Freeform 89"/>
            <p:cNvSpPr>
              <a:spLocks/>
            </p:cNvSpPr>
            <p:nvPr/>
          </p:nvSpPr>
          <p:spPr bwMode="auto">
            <a:xfrm>
              <a:off x="3525" y="1744"/>
              <a:ext cx="38" cy="27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5" y="0"/>
                </a:cxn>
              </a:cxnLst>
              <a:rect l="0" t="0" r="r" b="b"/>
              <a:pathLst>
                <a:path w="15" h="10">
                  <a:moveTo>
                    <a:pt x="0" y="10"/>
                  </a:moveTo>
                  <a:cubicBezTo>
                    <a:pt x="2" y="3"/>
                    <a:pt x="7" y="0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66" name="Freeform 90"/>
            <p:cNvSpPr>
              <a:spLocks/>
            </p:cNvSpPr>
            <p:nvPr/>
          </p:nvSpPr>
          <p:spPr bwMode="auto">
            <a:xfrm>
              <a:off x="3563" y="1837"/>
              <a:ext cx="112" cy="80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45" y="0"/>
                </a:cxn>
              </a:cxnLst>
              <a:rect l="0" t="0" r="r" b="b"/>
              <a:pathLst>
                <a:path w="45" h="30">
                  <a:moveTo>
                    <a:pt x="0" y="20"/>
                  </a:moveTo>
                  <a:cubicBezTo>
                    <a:pt x="15" y="30"/>
                    <a:pt x="43" y="19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67" name="Freeform 91"/>
            <p:cNvSpPr>
              <a:spLocks/>
            </p:cNvSpPr>
            <p:nvPr/>
          </p:nvSpPr>
          <p:spPr bwMode="auto">
            <a:xfrm>
              <a:off x="3640" y="1893"/>
              <a:ext cx="30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22"/>
                </a:cxn>
              </a:cxnLst>
              <a:rect l="0" t="0" r="r" b="b"/>
              <a:pathLst>
                <a:path w="12" h="22">
                  <a:moveTo>
                    <a:pt x="0" y="0"/>
                  </a:moveTo>
                  <a:cubicBezTo>
                    <a:pt x="9" y="4"/>
                    <a:pt x="12" y="13"/>
                    <a:pt x="10" y="22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68" name="Freeform 92"/>
            <p:cNvSpPr>
              <a:spLocks/>
            </p:cNvSpPr>
            <p:nvPr/>
          </p:nvSpPr>
          <p:spPr bwMode="auto">
            <a:xfrm>
              <a:off x="3890" y="1835"/>
              <a:ext cx="88" cy="82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35" y="0"/>
                </a:cxn>
              </a:cxnLst>
              <a:rect l="0" t="0" r="r" b="b"/>
              <a:pathLst>
                <a:path w="35" h="31">
                  <a:moveTo>
                    <a:pt x="0" y="27"/>
                  </a:moveTo>
                  <a:cubicBezTo>
                    <a:pt x="18" y="31"/>
                    <a:pt x="32" y="16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69" name="Freeform 93"/>
            <p:cNvSpPr>
              <a:spLocks/>
            </p:cNvSpPr>
            <p:nvPr/>
          </p:nvSpPr>
          <p:spPr bwMode="auto">
            <a:xfrm>
              <a:off x="3945" y="1803"/>
              <a:ext cx="95" cy="34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8" y="0"/>
                </a:cxn>
              </a:cxnLst>
              <a:rect l="0" t="0" r="r" b="b"/>
              <a:pathLst>
                <a:path w="38" h="13">
                  <a:moveTo>
                    <a:pt x="0" y="6"/>
                  </a:moveTo>
                  <a:cubicBezTo>
                    <a:pt x="12" y="13"/>
                    <a:pt x="30" y="10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70" name="Freeform 94"/>
            <p:cNvSpPr>
              <a:spLocks/>
            </p:cNvSpPr>
            <p:nvPr/>
          </p:nvSpPr>
          <p:spPr bwMode="auto">
            <a:xfrm>
              <a:off x="3823" y="1741"/>
              <a:ext cx="37" cy="8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31"/>
                </a:cxn>
              </a:cxnLst>
              <a:rect l="0" t="0" r="r" b="b"/>
              <a:pathLst>
                <a:path w="15" h="31">
                  <a:moveTo>
                    <a:pt x="0" y="0"/>
                  </a:moveTo>
                  <a:cubicBezTo>
                    <a:pt x="10" y="7"/>
                    <a:pt x="15" y="19"/>
                    <a:pt x="10" y="31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71" name="Freeform 95"/>
            <p:cNvSpPr>
              <a:spLocks/>
            </p:cNvSpPr>
            <p:nvPr/>
          </p:nvSpPr>
          <p:spPr bwMode="auto">
            <a:xfrm>
              <a:off x="3853" y="1755"/>
              <a:ext cx="35" cy="24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14" y="1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3" y="3"/>
                    <a:pt x="7" y="0"/>
                    <a:pt x="14" y="1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72" name="Freeform 96"/>
            <p:cNvSpPr>
              <a:spLocks/>
            </p:cNvSpPr>
            <p:nvPr/>
          </p:nvSpPr>
          <p:spPr bwMode="auto">
            <a:xfrm>
              <a:off x="3048" y="2221"/>
              <a:ext cx="137" cy="78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55" y="0"/>
                </a:cxn>
              </a:cxnLst>
              <a:rect l="0" t="0" r="r" b="b"/>
              <a:pathLst>
                <a:path w="55" h="29">
                  <a:moveTo>
                    <a:pt x="0" y="17"/>
                  </a:moveTo>
                  <a:cubicBezTo>
                    <a:pt x="17" y="29"/>
                    <a:pt x="48" y="18"/>
                    <a:pt x="55" y="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73" name="Freeform 97"/>
            <p:cNvSpPr>
              <a:spLocks/>
            </p:cNvSpPr>
            <p:nvPr/>
          </p:nvSpPr>
          <p:spPr bwMode="auto">
            <a:xfrm>
              <a:off x="3160" y="2189"/>
              <a:ext cx="68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7" y="14"/>
                </a:cxn>
              </a:cxnLst>
              <a:rect l="0" t="0" r="r" b="b"/>
              <a:pathLst>
                <a:path w="27" h="16">
                  <a:moveTo>
                    <a:pt x="0" y="0"/>
                  </a:moveTo>
                  <a:cubicBezTo>
                    <a:pt x="7" y="8"/>
                    <a:pt x="16" y="16"/>
                    <a:pt x="27" y="14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74" name="Freeform 98"/>
            <p:cNvSpPr>
              <a:spLocks/>
            </p:cNvSpPr>
            <p:nvPr/>
          </p:nvSpPr>
          <p:spPr bwMode="auto">
            <a:xfrm>
              <a:off x="2793" y="1741"/>
              <a:ext cx="140" cy="46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56" y="17"/>
                </a:cxn>
              </a:cxnLst>
              <a:rect l="0" t="0" r="r" b="b"/>
              <a:pathLst>
                <a:path w="56" h="17">
                  <a:moveTo>
                    <a:pt x="0" y="13"/>
                  </a:moveTo>
                  <a:cubicBezTo>
                    <a:pt x="16" y="0"/>
                    <a:pt x="42" y="0"/>
                    <a:pt x="56" y="17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75" name="Freeform 99"/>
            <p:cNvSpPr>
              <a:spLocks/>
            </p:cNvSpPr>
            <p:nvPr/>
          </p:nvSpPr>
          <p:spPr bwMode="auto">
            <a:xfrm>
              <a:off x="2903" y="1768"/>
              <a:ext cx="77" cy="67"/>
            </a:xfrm>
            <a:custGeom>
              <a:avLst/>
              <a:gdLst/>
              <a:ahLst/>
              <a:cxnLst>
                <a:cxn ang="0">
                  <a:pos x="31" y="3"/>
                </a:cxn>
                <a:cxn ang="0">
                  <a:pos x="0" y="25"/>
                </a:cxn>
              </a:cxnLst>
              <a:rect l="0" t="0" r="r" b="b"/>
              <a:pathLst>
                <a:path w="31" h="25">
                  <a:moveTo>
                    <a:pt x="31" y="3"/>
                  </a:moveTo>
                  <a:cubicBezTo>
                    <a:pt x="15" y="0"/>
                    <a:pt x="4" y="8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76" name="Freeform 100"/>
            <p:cNvSpPr>
              <a:spLocks/>
            </p:cNvSpPr>
            <p:nvPr/>
          </p:nvSpPr>
          <p:spPr bwMode="auto">
            <a:xfrm>
              <a:off x="2408" y="2267"/>
              <a:ext cx="150" cy="9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60" y="0"/>
                </a:cxn>
              </a:cxnLst>
              <a:rect l="0" t="0" r="r" b="b"/>
              <a:pathLst>
                <a:path w="60" h="34">
                  <a:moveTo>
                    <a:pt x="0" y="8"/>
                  </a:moveTo>
                  <a:cubicBezTo>
                    <a:pt x="13" y="34"/>
                    <a:pt x="47" y="15"/>
                    <a:pt x="60" y="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77" name="Freeform 101"/>
            <p:cNvSpPr>
              <a:spLocks/>
            </p:cNvSpPr>
            <p:nvPr/>
          </p:nvSpPr>
          <p:spPr bwMode="auto">
            <a:xfrm>
              <a:off x="2548" y="2232"/>
              <a:ext cx="65" cy="7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23"/>
                </a:cxn>
              </a:cxnLst>
              <a:rect l="0" t="0" r="r" b="b"/>
              <a:pathLst>
                <a:path w="26" h="27">
                  <a:moveTo>
                    <a:pt x="0" y="0"/>
                  </a:moveTo>
                  <a:cubicBezTo>
                    <a:pt x="3" y="12"/>
                    <a:pt x="11" y="27"/>
                    <a:pt x="26" y="23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78" name="Freeform 102"/>
            <p:cNvSpPr>
              <a:spLocks/>
            </p:cNvSpPr>
            <p:nvPr/>
          </p:nvSpPr>
          <p:spPr bwMode="auto">
            <a:xfrm>
              <a:off x="2568" y="1968"/>
              <a:ext cx="30" cy="123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10" y="46"/>
                </a:cxn>
              </a:cxnLst>
              <a:rect l="0" t="0" r="r" b="b"/>
              <a:pathLst>
                <a:path w="12" h="46">
                  <a:moveTo>
                    <a:pt x="12" y="0"/>
                  </a:moveTo>
                  <a:cubicBezTo>
                    <a:pt x="5" y="13"/>
                    <a:pt x="0" y="34"/>
                    <a:pt x="10" y="46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79" name="Freeform 103"/>
            <p:cNvSpPr>
              <a:spLocks/>
            </p:cNvSpPr>
            <p:nvPr/>
          </p:nvSpPr>
          <p:spPr bwMode="auto">
            <a:xfrm>
              <a:off x="2490" y="1984"/>
              <a:ext cx="88" cy="51"/>
            </a:xfrm>
            <a:custGeom>
              <a:avLst/>
              <a:gdLst/>
              <a:ahLst/>
              <a:cxnLst>
                <a:cxn ang="0">
                  <a:pos x="35" y="19"/>
                </a:cxn>
                <a:cxn ang="0">
                  <a:pos x="0" y="3"/>
                </a:cxn>
              </a:cxnLst>
              <a:rect l="0" t="0" r="r" b="b"/>
              <a:pathLst>
                <a:path w="35" h="19">
                  <a:moveTo>
                    <a:pt x="35" y="19"/>
                  </a:moveTo>
                  <a:cubicBezTo>
                    <a:pt x="26" y="9"/>
                    <a:pt x="14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80" name="Freeform 104"/>
            <p:cNvSpPr>
              <a:spLocks/>
            </p:cNvSpPr>
            <p:nvPr/>
          </p:nvSpPr>
          <p:spPr bwMode="auto">
            <a:xfrm>
              <a:off x="2253" y="1709"/>
              <a:ext cx="135" cy="67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54" y="25"/>
                </a:cxn>
              </a:cxnLst>
              <a:rect l="0" t="0" r="r" b="b"/>
              <a:pathLst>
                <a:path w="54" h="25">
                  <a:moveTo>
                    <a:pt x="0" y="21"/>
                  </a:moveTo>
                  <a:cubicBezTo>
                    <a:pt x="15" y="0"/>
                    <a:pt x="38" y="16"/>
                    <a:pt x="54" y="25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81" name="Freeform 105"/>
            <p:cNvSpPr>
              <a:spLocks/>
            </p:cNvSpPr>
            <p:nvPr/>
          </p:nvSpPr>
          <p:spPr bwMode="auto">
            <a:xfrm>
              <a:off x="2360" y="1741"/>
              <a:ext cx="110" cy="54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44" y="15"/>
                </a:cxn>
              </a:cxnLst>
              <a:rect l="0" t="0" r="r" b="b"/>
              <a:pathLst>
                <a:path w="44" h="20">
                  <a:moveTo>
                    <a:pt x="0" y="20"/>
                  </a:moveTo>
                  <a:cubicBezTo>
                    <a:pt x="12" y="8"/>
                    <a:pt x="30" y="0"/>
                    <a:pt x="44" y="15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82" name="Freeform 106"/>
            <p:cNvSpPr>
              <a:spLocks/>
            </p:cNvSpPr>
            <p:nvPr/>
          </p:nvSpPr>
          <p:spPr bwMode="auto">
            <a:xfrm>
              <a:off x="1805" y="1893"/>
              <a:ext cx="73" cy="80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" y="30"/>
                </a:cxn>
              </a:cxnLst>
              <a:rect l="0" t="0" r="r" b="b"/>
              <a:pathLst>
                <a:path w="29" h="30">
                  <a:moveTo>
                    <a:pt x="29" y="0"/>
                  </a:moveTo>
                  <a:cubicBezTo>
                    <a:pt x="12" y="0"/>
                    <a:pt x="0" y="12"/>
                    <a:pt x="2" y="3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83" name="Freeform 107"/>
            <p:cNvSpPr>
              <a:spLocks/>
            </p:cNvSpPr>
            <p:nvPr/>
          </p:nvSpPr>
          <p:spPr bwMode="auto">
            <a:xfrm>
              <a:off x="1765" y="1955"/>
              <a:ext cx="80" cy="101"/>
            </a:xfrm>
            <a:custGeom>
              <a:avLst/>
              <a:gdLst/>
              <a:ahLst/>
              <a:cxnLst>
                <a:cxn ang="0">
                  <a:pos x="32" y="7"/>
                </a:cxn>
                <a:cxn ang="0">
                  <a:pos x="1" y="38"/>
                </a:cxn>
              </a:cxnLst>
              <a:rect l="0" t="0" r="r" b="b"/>
              <a:pathLst>
                <a:path w="32" h="38">
                  <a:moveTo>
                    <a:pt x="32" y="7"/>
                  </a:moveTo>
                  <a:cubicBezTo>
                    <a:pt x="15" y="0"/>
                    <a:pt x="0" y="23"/>
                    <a:pt x="1" y="38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84" name="Freeform 108"/>
            <p:cNvSpPr>
              <a:spLocks/>
            </p:cNvSpPr>
            <p:nvPr/>
          </p:nvSpPr>
          <p:spPr bwMode="auto">
            <a:xfrm>
              <a:off x="1933" y="1936"/>
              <a:ext cx="62" cy="120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0" y="45"/>
                </a:cxn>
              </a:cxnLst>
              <a:rect l="0" t="0" r="r" b="b"/>
              <a:pathLst>
                <a:path w="25" h="45">
                  <a:moveTo>
                    <a:pt x="19" y="0"/>
                  </a:moveTo>
                  <a:cubicBezTo>
                    <a:pt x="25" y="17"/>
                    <a:pt x="16" y="38"/>
                    <a:pt x="0" y="45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85" name="Freeform 109"/>
            <p:cNvSpPr>
              <a:spLocks/>
            </p:cNvSpPr>
            <p:nvPr/>
          </p:nvSpPr>
          <p:spPr bwMode="auto">
            <a:xfrm>
              <a:off x="1975" y="2008"/>
              <a:ext cx="68" cy="64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7" y="24"/>
                </a:cxn>
              </a:cxnLst>
              <a:rect l="0" t="0" r="r" b="b"/>
              <a:pathLst>
                <a:path w="27" h="24">
                  <a:moveTo>
                    <a:pt x="0" y="2"/>
                  </a:moveTo>
                  <a:cubicBezTo>
                    <a:pt x="14" y="0"/>
                    <a:pt x="27" y="9"/>
                    <a:pt x="27" y="24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86" name="Freeform 110"/>
            <p:cNvSpPr>
              <a:spLocks/>
            </p:cNvSpPr>
            <p:nvPr/>
          </p:nvSpPr>
          <p:spPr bwMode="auto">
            <a:xfrm>
              <a:off x="2108" y="1827"/>
              <a:ext cx="47" cy="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37"/>
                </a:cxn>
              </a:cxnLst>
              <a:rect l="0" t="0" r="r" b="b"/>
              <a:pathLst>
                <a:path w="19" h="37">
                  <a:moveTo>
                    <a:pt x="0" y="0"/>
                  </a:moveTo>
                  <a:cubicBezTo>
                    <a:pt x="11" y="9"/>
                    <a:pt x="19" y="27"/>
                    <a:pt x="6" y="37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87" name="Freeform 111"/>
            <p:cNvSpPr>
              <a:spLocks/>
            </p:cNvSpPr>
            <p:nvPr/>
          </p:nvSpPr>
          <p:spPr bwMode="auto">
            <a:xfrm>
              <a:off x="2135" y="1864"/>
              <a:ext cx="70" cy="27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28" y="2"/>
                </a:cxn>
              </a:cxnLst>
              <a:rect l="0" t="0" r="r" b="b"/>
              <a:pathLst>
                <a:path w="28" h="10">
                  <a:moveTo>
                    <a:pt x="0" y="10"/>
                  </a:moveTo>
                  <a:cubicBezTo>
                    <a:pt x="8" y="3"/>
                    <a:pt x="18" y="0"/>
                    <a:pt x="28" y="2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88" name="Freeform 112"/>
            <p:cNvSpPr>
              <a:spLocks/>
            </p:cNvSpPr>
            <p:nvPr/>
          </p:nvSpPr>
          <p:spPr bwMode="auto">
            <a:xfrm>
              <a:off x="2128" y="2317"/>
              <a:ext cx="112" cy="91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45" y="0"/>
                </a:cxn>
              </a:cxnLst>
              <a:rect l="0" t="0" r="r" b="b"/>
              <a:pathLst>
                <a:path w="45" h="34">
                  <a:moveTo>
                    <a:pt x="0" y="24"/>
                  </a:moveTo>
                  <a:cubicBezTo>
                    <a:pt x="16" y="34"/>
                    <a:pt x="43" y="19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89" name="Freeform 113"/>
            <p:cNvSpPr>
              <a:spLocks/>
            </p:cNvSpPr>
            <p:nvPr/>
          </p:nvSpPr>
          <p:spPr bwMode="auto">
            <a:xfrm>
              <a:off x="2205" y="2293"/>
              <a:ext cx="118" cy="5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7" y="1"/>
                </a:cxn>
              </a:cxnLst>
              <a:rect l="0" t="0" r="r" b="b"/>
              <a:pathLst>
                <a:path w="47" h="20">
                  <a:moveTo>
                    <a:pt x="0" y="0"/>
                  </a:moveTo>
                  <a:cubicBezTo>
                    <a:pt x="6" y="20"/>
                    <a:pt x="34" y="11"/>
                    <a:pt x="47" y="1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90" name="Freeform 114"/>
            <p:cNvSpPr>
              <a:spLocks/>
            </p:cNvSpPr>
            <p:nvPr/>
          </p:nvSpPr>
          <p:spPr bwMode="auto">
            <a:xfrm>
              <a:off x="2130" y="2179"/>
              <a:ext cx="108" cy="53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43" y="4"/>
                </a:cxn>
              </a:cxnLst>
              <a:rect l="0" t="0" r="r" b="b"/>
              <a:pathLst>
                <a:path w="43" h="20">
                  <a:moveTo>
                    <a:pt x="0" y="20"/>
                  </a:moveTo>
                  <a:cubicBezTo>
                    <a:pt x="3" y="1"/>
                    <a:pt x="29" y="0"/>
                    <a:pt x="43" y="4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91" name="Freeform 115"/>
            <p:cNvSpPr>
              <a:spLocks/>
            </p:cNvSpPr>
            <p:nvPr/>
          </p:nvSpPr>
          <p:spPr bwMode="auto">
            <a:xfrm>
              <a:off x="2185" y="2117"/>
              <a:ext cx="28" cy="62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1" y="0"/>
                </a:cxn>
              </a:cxnLst>
              <a:rect l="0" t="0" r="r" b="b"/>
              <a:pathLst>
                <a:path w="11" h="23">
                  <a:moveTo>
                    <a:pt x="0" y="23"/>
                  </a:moveTo>
                  <a:cubicBezTo>
                    <a:pt x="0" y="14"/>
                    <a:pt x="2" y="3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92" name="Freeform 116"/>
            <p:cNvSpPr>
              <a:spLocks/>
            </p:cNvSpPr>
            <p:nvPr/>
          </p:nvSpPr>
          <p:spPr bwMode="auto">
            <a:xfrm>
              <a:off x="2338" y="1973"/>
              <a:ext cx="37" cy="8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5" y="33"/>
                </a:cxn>
              </a:cxnLst>
              <a:rect l="0" t="0" r="r" b="b"/>
              <a:pathLst>
                <a:path w="15" h="33">
                  <a:moveTo>
                    <a:pt x="5" y="0"/>
                  </a:moveTo>
                  <a:cubicBezTo>
                    <a:pt x="0" y="12"/>
                    <a:pt x="3" y="26"/>
                    <a:pt x="15" y="33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93" name="Freeform 117"/>
            <p:cNvSpPr>
              <a:spLocks/>
            </p:cNvSpPr>
            <p:nvPr/>
          </p:nvSpPr>
          <p:spPr bwMode="auto">
            <a:xfrm>
              <a:off x="2295" y="2024"/>
              <a:ext cx="55" cy="5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2"/>
                </a:cxn>
              </a:cxnLst>
              <a:rect l="0" t="0" r="r" b="b"/>
              <a:pathLst>
                <a:path w="22" h="2">
                  <a:moveTo>
                    <a:pt x="22" y="0"/>
                  </a:moveTo>
                  <a:cubicBezTo>
                    <a:pt x="15" y="0"/>
                    <a:pt x="7" y="0"/>
                    <a:pt x="0" y="2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94" name="Freeform 118"/>
            <p:cNvSpPr>
              <a:spLocks/>
            </p:cNvSpPr>
            <p:nvPr/>
          </p:nvSpPr>
          <p:spPr bwMode="auto">
            <a:xfrm>
              <a:off x="1685" y="2341"/>
              <a:ext cx="63" cy="12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5" y="46"/>
                </a:cxn>
              </a:cxnLst>
              <a:rect l="0" t="0" r="r" b="b"/>
              <a:pathLst>
                <a:path w="25" h="46">
                  <a:moveTo>
                    <a:pt x="11" y="0"/>
                  </a:moveTo>
                  <a:cubicBezTo>
                    <a:pt x="0" y="18"/>
                    <a:pt x="3" y="40"/>
                    <a:pt x="25" y="46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95" name="Freeform 119"/>
            <p:cNvSpPr>
              <a:spLocks/>
            </p:cNvSpPr>
            <p:nvPr/>
          </p:nvSpPr>
          <p:spPr bwMode="auto">
            <a:xfrm>
              <a:off x="1735" y="2419"/>
              <a:ext cx="33" cy="101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3" y="38"/>
                </a:cxn>
              </a:cxnLst>
              <a:rect l="0" t="0" r="r" b="b"/>
              <a:pathLst>
                <a:path w="13" h="38">
                  <a:moveTo>
                    <a:pt x="7" y="0"/>
                  </a:moveTo>
                  <a:cubicBezTo>
                    <a:pt x="4" y="11"/>
                    <a:pt x="0" y="31"/>
                    <a:pt x="13" y="38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96" name="Freeform 120"/>
            <p:cNvSpPr>
              <a:spLocks/>
            </p:cNvSpPr>
            <p:nvPr/>
          </p:nvSpPr>
          <p:spPr bwMode="auto">
            <a:xfrm>
              <a:off x="1800" y="2205"/>
              <a:ext cx="33" cy="9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35"/>
                </a:cxn>
              </a:cxnLst>
              <a:rect l="0" t="0" r="r" b="b"/>
              <a:pathLst>
                <a:path w="13" h="35">
                  <a:moveTo>
                    <a:pt x="0" y="0"/>
                  </a:moveTo>
                  <a:cubicBezTo>
                    <a:pt x="12" y="8"/>
                    <a:pt x="13" y="23"/>
                    <a:pt x="6" y="35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97" name="Freeform 121"/>
            <p:cNvSpPr>
              <a:spLocks/>
            </p:cNvSpPr>
            <p:nvPr/>
          </p:nvSpPr>
          <p:spPr bwMode="auto">
            <a:xfrm>
              <a:off x="1825" y="2224"/>
              <a:ext cx="53" cy="1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1" y="1"/>
                </a:cxn>
              </a:cxnLst>
              <a:rect l="0" t="0" r="r" b="b"/>
              <a:pathLst>
                <a:path w="21" h="7">
                  <a:moveTo>
                    <a:pt x="0" y="7"/>
                  </a:moveTo>
                  <a:cubicBezTo>
                    <a:pt x="6" y="2"/>
                    <a:pt x="14" y="0"/>
                    <a:pt x="21" y="1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98" name="Freeform 122"/>
            <p:cNvSpPr>
              <a:spLocks/>
            </p:cNvSpPr>
            <p:nvPr/>
          </p:nvSpPr>
          <p:spPr bwMode="auto">
            <a:xfrm>
              <a:off x="1883" y="2547"/>
              <a:ext cx="127" cy="5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1" y="6"/>
                </a:cxn>
              </a:cxnLst>
              <a:rect l="0" t="0" r="r" b="b"/>
              <a:pathLst>
                <a:path w="51" h="21">
                  <a:moveTo>
                    <a:pt x="0" y="0"/>
                  </a:moveTo>
                  <a:cubicBezTo>
                    <a:pt x="11" y="21"/>
                    <a:pt x="34" y="16"/>
                    <a:pt x="51" y="6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699" name="Freeform 123"/>
            <p:cNvSpPr>
              <a:spLocks/>
            </p:cNvSpPr>
            <p:nvPr/>
          </p:nvSpPr>
          <p:spPr bwMode="auto">
            <a:xfrm>
              <a:off x="1995" y="2525"/>
              <a:ext cx="35" cy="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22"/>
                </a:cxn>
              </a:cxnLst>
              <a:rect l="0" t="0" r="r" b="b"/>
              <a:pathLst>
                <a:path w="14" h="22">
                  <a:moveTo>
                    <a:pt x="0" y="0"/>
                  </a:moveTo>
                  <a:cubicBezTo>
                    <a:pt x="0" y="10"/>
                    <a:pt x="5" y="18"/>
                    <a:pt x="14" y="22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00" name="Freeform 124"/>
            <p:cNvSpPr>
              <a:spLocks/>
            </p:cNvSpPr>
            <p:nvPr/>
          </p:nvSpPr>
          <p:spPr bwMode="auto">
            <a:xfrm>
              <a:off x="1960" y="2309"/>
              <a:ext cx="35" cy="8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33"/>
                </a:cxn>
              </a:cxnLst>
              <a:rect l="0" t="0" r="r" b="b"/>
              <a:pathLst>
                <a:path w="14" h="33">
                  <a:moveTo>
                    <a:pt x="0" y="0"/>
                  </a:moveTo>
                  <a:cubicBezTo>
                    <a:pt x="9" y="9"/>
                    <a:pt x="14" y="21"/>
                    <a:pt x="10" y="33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01" name="Freeform 125"/>
            <p:cNvSpPr>
              <a:spLocks/>
            </p:cNvSpPr>
            <p:nvPr/>
          </p:nvSpPr>
          <p:spPr bwMode="auto">
            <a:xfrm>
              <a:off x="1990" y="2341"/>
              <a:ext cx="35" cy="19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4" y="0"/>
                </a:cxn>
              </a:cxnLst>
              <a:rect l="0" t="0" r="r" b="b"/>
              <a:pathLst>
                <a:path w="14" h="7">
                  <a:moveTo>
                    <a:pt x="0" y="7"/>
                  </a:moveTo>
                  <a:cubicBezTo>
                    <a:pt x="3" y="2"/>
                    <a:pt x="8" y="0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02" name="Freeform 126"/>
            <p:cNvSpPr>
              <a:spLocks/>
            </p:cNvSpPr>
            <p:nvPr/>
          </p:nvSpPr>
          <p:spPr bwMode="auto">
            <a:xfrm>
              <a:off x="2800" y="1915"/>
              <a:ext cx="40" cy="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31"/>
                </a:cxn>
              </a:cxnLst>
              <a:rect l="0" t="0" r="r" b="b"/>
              <a:pathLst>
                <a:path w="16" h="31">
                  <a:moveTo>
                    <a:pt x="0" y="0"/>
                  </a:moveTo>
                  <a:cubicBezTo>
                    <a:pt x="11" y="5"/>
                    <a:pt x="16" y="21"/>
                    <a:pt x="12" y="31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03" name="Freeform 127"/>
            <p:cNvSpPr>
              <a:spLocks/>
            </p:cNvSpPr>
            <p:nvPr/>
          </p:nvSpPr>
          <p:spPr bwMode="auto">
            <a:xfrm>
              <a:off x="2830" y="1936"/>
              <a:ext cx="30" cy="21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2" y="0"/>
                </a:cxn>
              </a:cxnLst>
              <a:rect l="0" t="0" r="r" b="b"/>
              <a:pathLst>
                <a:path w="12" h="8">
                  <a:moveTo>
                    <a:pt x="0" y="8"/>
                  </a:moveTo>
                  <a:cubicBezTo>
                    <a:pt x="2" y="3"/>
                    <a:pt x="6" y="0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04" name="Freeform 128"/>
            <p:cNvSpPr>
              <a:spLocks/>
            </p:cNvSpPr>
            <p:nvPr/>
          </p:nvSpPr>
          <p:spPr bwMode="auto">
            <a:xfrm>
              <a:off x="3155" y="1717"/>
              <a:ext cx="108" cy="54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3" y="20"/>
                </a:cxn>
              </a:cxnLst>
              <a:rect l="0" t="0" r="r" b="b"/>
              <a:pathLst>
                <a:path w="43" h="20">
                  <a:moveTo>
                    <a:pt x="0" y="12"/>
                  </a:moveTo>
                  <a:cubicBezTo>
                    <a:pt x="11" y="0"/>
                    <a:pt x="38" y="4"/>
                    <a:pt x="43" y="2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05" name="Freeform 129"/>
            <p:cNvSpPr>
              <a:spLocks/>
            </p:cNvSpPr>
            <p:nvPr/>
          </p:nvSpPr>
          <p:spPr bwMode="auto">
            <a:xfrm>
              <a:off x="3238" y="1765"/>
              <a:ext cx="60" cy="24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4" y="1"/>
                </a:cxn>
              </a:cxnLst>
              <a:rect l="0" t="0" r="r" b="b"/>
              <a:pathLst>
                <a:path w="24" h="9">
                  <a:moveTo>
                    <a:pt x="0" y="9"/>
                  </a:moveTo>
                  <a:cubicBezTo>
                    <a:pt x="6" y="2"/>
                    <a:pt x="15" y="0"/>
                    <a:pt x="24" y="1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06" name="Freeform 130"/>
            <p:cNvSpPr>
              <a:spLocks/>
            </p:cNvSpPr>
            <p:nvPr/>
          </p:nvSpPr>
          <p:spPr bwMode="auto">
            <a:xfrm>
              <a:off x="2603" y="1816"/>
              <a:ext cx="32" cy="9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35"/>
                </a:cxn>
              </a:cxnLst>
              <a:rect l="0" t="0" r="r" b="b"/>
              <a:pathLst>
                <a:path w="13" h="35">
                  <a:moveTo>
                    <a:pt x="0" y="0"/>
                  </a:moveTo>
                  <a:cubicBezTo>
                    <a:pt x="10" y="9"/>
                    <a:pt x="13" y="22"/>
                    <a:pt x="11" y="35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07" name="Freeform 131"/>
            <p:cNvSpPr>
              <a:spLocks/>
            </p:cNvSpPr>
            <p:nvPr/>
          </p:nvSpPr>
          <p:spPr bwMode="auto">
            <a:xfrm>
              <a:off x="2630" y="1853"/>
              <a:ext cx="40" cy="1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6" y="0"/>
                </a:cxn>
              </a:cxnLst>
              <a:rect l="0" t="0" r="r" b="b"/>
              <a:pathLst>
                <a:path w="16" h="4">
                  <a:moveTo>
                    <a:pt x="0" y="4"/>
                  </a:moveTo>
                  <a:cubicBezTo>
                    <a:pt x="5" y="1"/>
                    <a:pt x="11" y="0"/>
                    <a:pt x="16" y="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08" name="Freeform 132"/>
            <p:cNvSpPr>
              <a:spLocks/>
            </p:cNvSpPr>
            <p:nvPr/>
          </p:nvSpPr>
          <p:spPr bwMode="auto">
            <a:xfrm>
              <a:off x="2403" y="2445"/>
              <a:ext cx="82" cy="59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33" y="0"/>
                </a:cxn>
              </a:cxnLst>
              <a:rect l="0" t="0" r="r" b="b"/>
              <a:pathLst>
                <a:path w="33" h="22">
                  <a:moveTo>
                    <a:pt x="0" y="18"/>
                  </a:moveTo>
                  <a:cubicBezTo>
                    <a:pt x="13" y="22"/>
                    <a:pt x="32" y="14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09" name="Freeform 133"/>
            <p:cNvSpPr>
              <a:spLocks/>
            </p:cNvSpPr>
            <p:nvPr/>
          </p:nvSpPr>
          <p:spPr bwMode="auto">
            <a:xfrm>
              <a:off x="2370" y="2445"/>
              <a:ext cx="38" cy="7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26"/>
                </a:cxn>
              </a:cxnLst>
              <a:rect l="0" t="0" r="r" b="b"/>
              <a:pathLst>
                <a:path w="15" h="26">
                  <a:moveTo>
                    <a:pt x="10" y="0"/>
                  </a:moveTo>
                  <a:cubicBezTo>
                    <a:pt x="15" y="11"/>
                    <a:pt x="11" y="22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10" name="Freeform 134"/>
            <p:cNvSpPr>
              <a:spLocks/>
            </p:cNvSpPr>
            <p:nvPr/>
          </p:nvSpPr>
          <p:spPr bwMode="auto">
            <a:xfrm>
              <a:off x="2230" y="2472"/>
              <a:ext cx="25" cy="6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0" y="25"/>
                </a:cxn>
              </a:cxnLst>
              <a:rect l="0" t="0" r="r" b="b"/>
              <a:pathLst>
                <a:path w="10" h="25">
                  <a:moveTo>
                    <a:pt x="4" y="0"/>
                  </a:moveTo>
                  <a:cubicBezTo>
                    <a:pt x="0" y="9"/>
                    <a:pt x="2" y="19"/>
                    <a:pt x="10" y="25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11" name="Freeform 135"/>
            <p:cNvSpPr>
              <a:spLocks/>
            </p:cNvSpPr>
            <p:nvPr/>
          </p:nvSpPr>
          <p:spPr bwMode="auto">
            <a:xfrm>
              <a:off x="2188" y="2507"/>
              <a:ext cx="47" cy="16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0" y="6"/>
                </a:cxn>
              </a:cxnLst>
              <a:rect l="0" t="0" r="r" b="b"/>
              <a:pathLst>
                <a:path w="19" h="6">
                  <a:moveTo>
                    <a:pt x="19" y="0"/>
                  </a:moveTo>
                  <a:cubicBezTo>
                    <a:pt x="13" y="1"/>
                    <a:pt x="6" y="3"/>
                    <a:pt x="0" y="6"/>
                  </a:cubicBezTo>
                </a:path>
              </a:pathLst>
            </a:custGeom>
            <a:noFill/>
            <a:ln w="7938" cap="rnd">
              <a:solidFill>
                <a:srgbClr val="BE8E0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12" name="Freeform 136"/>
            <p:cNvSpPr>
              <a:spLocks/>
            </p:cNvSpPr>
            <p:nvPr/>
          </p:nvSpPr>
          <p:spPr bwMode="auto">
            <a:xfrm>
              <a:off x="2128" y="2341"/>
              <a:ext cx="435" cy="134"/>
            </a:xfrm>
            <a:custGeom>
              <a:avLst/>
              <a:gdLst/>
              <a:ahLst/>
              <a:cxnLst>
                <a:cxn ang="0">
                  <a:pos x="0" y="49"/>
                </a:cxn>
                <a:cxn ang="0">
                  <a:pos x="23" y="36"/>
                </a:cxn>
                <a:cxn ang="0">
                  <a:pos x="46" y="31"/>
                </a:cxn>
                <a:cxn ang="0">
                  <a:pos x="66" y="16"/>
                </a:cxn>
                <a:cxn ang="0">
                  <a:pos x="84" y="12"/>
                </a:cxn>
                <a:cxn ang="0">
                  <a:pos x="132" y="1"/>
                </a:cxn>
                <a:cxn ang="0">
                  <a:pos x="174" y="5"/>
                </a:cxn>
              </a:cxnLst>
              <a:rect l="0" t="0" r="r" b="b"/>
              <a:pathLst>
                <a:path w="174" h="50">
                  <a:moveTo>
                    <a:pt x="0" y="49"/>
                  </a:moveTo>
                  <a:cubicBezTo>
                    <a:pt x="12" y="50"/>
                    <a:pt x="14" y="41"/>
                    <a:pt x="23" y="36"/>
                  </a:cubicBezTo>
                  <a:cubicBezTo>
                    <a:pt x="31" y="32"/>
                    <a:pt x="39" y="34"/>
                    <a:pt x="46" y="31"/>
                  </a:cubicBezTo>
                  <a:cubicBezTo>
                    <a:pt x="54" y="28"/>
                    <a:pt x="58" y="20"/>
                    <a:pt x="66" y="16"/>
                  </a:cubicBezTo>
                  <a:cubicBezTo>
                    <a:pt x="71" y="14"/>
                    <a:pt x="79" y="14"/>
                    <a:pt x="84" y="12"/>
                  </a:cubicBezTo>
                  <a:cubicBezTo>
                    <a:pt x="99" y="6"/>
                    <a:pt x="116" y="1"/>
                    <a:pt x="132" y="1"/>
                  </a:cubicBezTo>
                  <a:cubicBezTo>
                    <a:pt x="146" y="0"/>
                    <a:pt x="160" y="7"/>
                    <a:pt x="174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13" name="Freeform 137"/>
            <p:cNvSpPr>
              <a:spLocks/>
            </p:cNvSpPr>
            <p:nvPr/>
          </p:nvSpPr>
          <p:spPr bwMode="auto">
            <a:xfrm>
              <a:off x="2018" y="2024"/>
              <a:ext cx="45" cy="45"/>
            </a:xfrm>
            <a:custGeom>
              <a:avLst/>
              <a:gdLst/>
              <a:ahLst/>
              <a:cxnLst>
                <a:cxn ang="0">
                  <a:pos x="6" y="17"/>
                </a:cxn>
                <a:cxn ang="0">
                  <a:pos x="17" y="7"/>
                </a:cxn>
                <a:cxn ang="0">
                  <a:pos x="0" y="10"/>
                </a:cxn>
              </a:cxnLst>
              <a:rect l="0" t="0" r="r" b="b"/>
              <a:pathLst>
                <a:path w="18" h="17">
                  <a:moveTo>
                    <a:pt x="6" y="17"/>
                  </a:moveTo>
                  <a:cubicBezTo>
                    <a:pt x="8" y="15"/>
                    <a:pt x="18" y="11"/>
                    <a:pt x="17" y="7"/>
                  </a:cubicBezTo>
                  <a:cubicBezTo>
                    <a:pt x="15" y="0"/>
                    <a:pt x="2" y="8"/>
                    <a:pt x="0" y="1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14" name="Freeform 138"/>
            <p:cNvSpPr>
              <a:spLocks/>
            </p:cNvSpPr>
            <p:nvPr/>
          </p:nvSpPr>
          <p:spPr bwMode="auto">
            <a:xfrm>
              <a:off x="2350" y="2048"/>
              <a:ext cx="20" cy="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8" y="0"/>
                </a:cxn>
              </a:cxnLst>
              <a:rect l="0" t="0" r="r" b="b"/>
              <a:pathLst>
                <a:path w="8" h="5">
                  <a:moveTo>
                    <a:pt x="0" y="5"/>
                  </a:moveTo>
                  <a:cubicBezTo>
                    <a:pt x="3" y="4"/>
                    <a:pt x="5" y="3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15" name="Freeform 139"/>
            <p:cNvSpPr>
              <a:spLocks/>
            </p:cNvSpPr>
            <p:nvPr/>
          </p:nvSpPr>
          <p:spPr bwMode="auto">
            <a:xfrm>
              <a:off x="2488" y="1968"/>
              <a:ext cx="47" cy="51"/>
            </a:xfrm>
            <a:custGeom>
              <a:avLst/>
              <a:gdLst/>
              <a:ahLst/>
              <a:cxnLst>
                <a:cxn ang="0">
                  <a:pos x="7" y="2"/>
                </a:cxn>
                <a:cxn ang="0">
                  <a:pos x="17" y="0"/>
                </a:cxn>
              </a:cxnLst>
              <a:rect l="0" t="0" r="r" b="b"/>
              <a:pathLst>
                <a:path w="19" h="19">
                  <a:moveTo>
                    <a:pt x="7" y="2"/>
                  </a:moveTo>
                  <a:cubicBezTo>
                    <a:pt x="0" y="19"/>
                    <a:pt x="19" y="13"/>
                    <a:pt x="17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16" name="Freeform 140"/>
            <p:cNvSpPr>
              <a:spLocks/>
            </p:cNvSpPr>
            <p:nvPr/>
          </p:nvSpPr>
          <p:spPr bwMode="auto">
            <a:xfrm>
              <a:off x="2620" y="1893"/>
              <a:ext cx="25" cy="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0" y="0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3" y="1"/>
                    <a:pt x="6" y="0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17" name="Freeform 141"/>
            <p:cNvSpPr>
              <a:spLocks/>
            </p:cNvSpPr>
            <p:nvPr/>
          </p:nvSpPr>
          <p:spPr bwMode="auto">
            <a:xfrm>
              <a:off x="2608" y="1808"/>
              <a:ext cx="12" cy="1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7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3" y="3"/>
                    <a:pt x="1" y="5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18" name="Freeform 142"/>
            <p:cNvSpPr>
              <a:spLocks/>
            </p:cNvSpPr>
            <p:nvPr/>
          </p:nvSpPr>
          <p:spPr bwMode="auto">
            <a:xfrm>
              <a:off x="2445" y="1755"/>
              <a:ext cx="18" cy="32"/>
            </a:xfrm>
            <a:custGeom>
              <a:avLst/>
              <a:gdLst/>
              <a:ahLst/>
              <a:cxnLst>
                <a:cxn ang="0">
                  <a:pos x="7" y="3"/>
                </a:cxn>
                <a:cxn ang="0">
                  <a:pos x="0" y="12"/>
                </a:cxn>
                <a:cxn ang="0">
                  <a:pos x="2" y="0"/>
                </a:cxn>
              </a:cxnLst>
              <a:rect l="0" t="0" r="r" b="b"/>
              <a:pathLst>
                <a:path w="7" h="12">
                  <a:moveTo>
                    <a:pt x="7" y="3"/>
                  </a:moveTo>
                  <a:cubicBezTo>
                    <a:pt x="7" y="8"/>
                    <a:pt x="5" y="12"/>
                    <a:pt x="0" y="12"/>
                  </a:cubicBezTo>
                  <a:cubicBezTo>
                    <a:pt x="1" y="8"/>
                    <a:pt x="1" y="4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19" name="Freeform 143"/>
            <p:cNvSpPr>
              <a:spLocks/>
            </p:cNvSpPr>
            <p:nvPr/>
          </p:nvSpPr>
          <p:spPr bwMode="auto">
            <a:xfrm>
              <a:off x="2358" y="1781"/>
              <a:ext cx="12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2"/>
                    <a:pt x="3" y="3"/>
                    <a:pt x="5" y="5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20" name="Freeform 144"/>
            <p:cNvSpPr>
              <a:spLocks/>
            </p:cNvSpPr>
            <p:nvPr/>
          </p:nvSpPr>
          <p:spPr bwMode="auto">
            <a:xfrm>
              <a:off x="2250" y="1747"/>
              <a:ext cx="20" cy="2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" y="8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3" y="2"/>
                    <a:pt x="6" y="5"/>
                    <a:pt x="8" y="8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21" name="Freeform 145"/>
            <p:cNvSpPr>
              <a:spLocks/>
            </p:cNvSpPr>
            <p:nvPr/>
          </p:nvSpPr>
          <p:spPr bwMode="auto">
            <a:xfrm>
              <a:off x="2103" y="1821"/>
              <a:ext cx="20" cy="16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8" y="0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3" y="5"/>
                    <a:pt x="5" y="3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22" name="Freeform 146"/>
            <p:cNvSpPr>
              <a:spLocks/>
            </p:cNvSpPr>
            <p:nvPr/>
          </p:nvSpPr>
          <p:spPr bwMode="auto">
            <a:xfrm>
              <a:off x="2193" y="1856"/>
              <a:ext cx="2" cy="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6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1" y="2"/>
                    <a:pt x="1" y="4"/>
                    <a:pt x="1" y="6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23" name="Freeform 147"/>
            <p:cNvSpPr>
              <a:spLocks/>
            </p:cNvSpPr>
            <p:nvPr/>
          </p:nvSpPr>
          <p:spPr bwMode="auto">
            <a:xfrm>
              <a:off x="2120" y="1915"/>
              <a:ext cx="1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4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24" name="Freeform 148"/>
            <p:cNvSpPr>
              <a:spLocks/>
            </p:cNvSpPr>
            <p:nvPr/>
          </p:nvSpPr>
          <p:spPr bwMode="auto">
            <a:xfrm>
              <a:off x="1965" y="1941"/>
              <a:ext cx="38" cy="24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4"/>
                </a:cxn>
                <a:cxn ang="0">
                  <a:pos x="15" y="8"/>
                </a:cxn>
              </a:cxnLst>
              <a:rect l="0" t="0" r="r" b="b"/>
              <a:pathLst>
                <a:path w="15" h="9">
                  <a:moveTo>
                    <a:pt x="15" y="0"/>
                  </a:moveTo>
                  <a:cubicBezTo>
                    <a:pt x="10" y="1"/>
                    <a:pt x="4" y="1"/>
                    <a:pt x="0" y="4"/>
                  </a:cubicBezTo>
                  <a:cubicBezTo>
                    <a:pt x="2" y="9"/>
                    <a:pt x="9" y="9"/>
                    <a:pt x="15" y="8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25" name="Freeform 149"/>
            <p:cNvSpPr>
              <a:spLocks/>
            </p:cNvSpPr>
            <p:nvPr/>
          </p:nvSpPr>
          <p:spPr bwMode="auto">
            <a:xfrm>
              <a:off x="1923" y="2027"/>
              <a:ext cx="25" cy="45"/>
            </a:xfrm>
            <a:custGeom>
              <a:avLst/>
              <a:gdLst/>
              <a:ahLst/>
              <a:cxnLst>
                <a:cxn ang="0">
                  <a:pos x="6" y="17"/>
                </a:cxn>
                <a:cxn ang="0">
                  <a:pos x="10" y="9"/>
                </a:cxn>
              </a:cxnLst>
              <a:rect l="0" t="0" r="r" b="b"/>
              <a:pathLst>
                <a:path w="10" h="17">
                  <a:moveTo>
                    <a:pt x="6" y="17"/>
                  </a:moveTo>
                  <a:cubicBezTo>
                    <a:pt x="0" y="9"/>
                    <a:pt x="5" y="0"/>
                    <a:pt x="10" y="9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26" name="Freeform 150"/>
            <p:cNvSpPr>
              <a:spLocks/>
            </p:cNvSpPr>
            <p:nvPr/>
          </p:nvSpPr>
          <p:spPr bwMode="auto">
            <a:xfrm>
              <a:off x="1763" y="2024"/>
              <a:ext cx="37" cy="37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" y="0"/>
                </a:cxn>
              </a:cxnLst>
              <a:rect l="0" t="0" r="r" b="b"/>
              <a:pathLst>
                <a:path w="15" h="14">
                  <a:moveTo>
                    <a:pt x="0" y="7"/>
                  </a:moveTo>
                  <a:cubicBezTo>
                    <a:pt x="7" y="14"/>
                    <a:pt x="15" y="3"/>
                    <a:pt x="1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27" name="Freeform 151"/>
            <p:cNvSpPr>
              <a:spLocks/>
            </p:cNvSpPr>
            <p:nvPr/>
          </p:nvSpPr>
          <p:spPr bwMode="auto">
            <a:xfrm>
              <a:off x="1830" y="1963"/>
              <a:ext cx="10" cy="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" y="0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1" y="4"/>
                    <a:pt x="2" y="2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28" name="Freeform 152"/>
            <p:cNvSpPr>
              <a:spLocks/>
            </p:cNvSpPr>
            <p:nvPr/>
          </p:nvSpPr>
          <p:spPr bwMode="auto">
            <a:xfrm>
              <a:off x="1853" y="1883"/>
              <a:ext cx="22" cy="26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" y="7"/>
                </a:cxn>
                <a:cxn ang="0">
                  <a:pos x="2" y="4"/>
                </a:cxn>
              </a:cxnLst>
              <a:rect l="0" t="0" r="r" b="b"/>
              <a:pathLst>
                <a:path w="9" h="10">
                  <a:moveTo>
                    <a:pt x="7" y="0"/>
                  </a:moveTo>
                  <a:cubicBezTo>
                    <a:pt x="9" y="6"/>
                    <a:pt x="6" y="10"/>
                    <a:pt x="1" y="7"/>
                  </a:cubicBezTo>
                  <a:cubicBezTo>
                    <a:pt x="0" y="6"/>
                    <a:pt x="1" y="6"/>
                    <a:pt x="2" y="4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29" name="Freeform 153"/>
            <p:cNvSpPr>
              <a:spLocks/>
            </p:cNvSpPr>
            <p:nvPr/>
          </p:nvSpPr>
          <p:spPr bwMode="auto">
            <a:xfrm>
              <a:off x="1950" y="2307"/>
              <a:ext cx="23" cy="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9" y="0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3" y="5"/>
                    <a:pt x="6" y="3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30" name="Freeform 154"/>
            <p:cNvSpPr>
              <a:spLocks/>
            </p:cNvSpPr>
            <p:nvPr/>
          </p:nvSpPr>
          <p:spPr bwMode="auto">
            <a:xfrm>
              <a:off x="1813" y="2267"/>
              <a:ext cx="27" cy="40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0" y="0"/>
                </a:cxn>
              </a:cxnLst>
              <a:rect l="0" t="0" r="r" b="b"/>
              <a:pathLst>
                <a:path w="11" h="15">
                  <a:moveTo>
                    <a:pt x="0" y="7"/>
                  </a:moveTo>
                  <a:cubicBezTo>
                    <a:pt x="6" y="15"/>
                    <a:pt x="11" y="5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31" name="Freeform 155"/>
            <p:cNvSpPr>
              <a:spLocks/>
            </p:cNvSpPr>
            <p:nvPr/>
          </p:nvSpPr>
          <p:spPr bwMode="auto">
            <a:xfrm>
              <a:off x="1865" y="2211"/>
              <a:ext cx="8" cy="24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3" y="0"/>
                </a:cxn>
              </a:cxnLst>
              <a:rect l="0" t="0" r="r" b="b"/>
              <a:pathLst>
                <a:path w="3" h="9">
                  <a:moveTo>
                    <a:pt x="0" y="9"/>
                  </a:moveTo>
                  <a:cubicBezTo>
                    <a:pt x="0" y="6"/>
                    <a:pt x="1" y="3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32" name="Freeform 156"/>
            <p:cNvSpPr>
              <a:spLocks/>
            </p:cNvSpPr>
            <p:nvPr/>
          </p:nvSpPr>
          <p:spPr bwMode="auto">
            <a:xfrm>
              <a:off x="1795" y="2205"/>
              <a:ext cx="25" cy="16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0" y="0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3" y="5"/>
                    <a:pt x="6" y="3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33" name="Freeform 157"/>
            <p:cNvSpPr>
              <a:spLocks/>
            </p:cNvSpPr>
            <p:nvPr/>
          </p:nvSpPr>
          <p:spPr bwMode="auto">
            <a:xfrm>
              <a:off x="1690" y="2341"/>
              <a:ext cx="50" cy="46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6"/>
                </a:cxn>
              </a:cxnLst>
              <a:rect l="0" t="0" r="r" b="b"/>
              <a:pathLst>
                <a:path w="20" h="17">
                  <a:moveTo>
                    <a:pt x="5" y="0"/>
                  </a:moveTo>
                  <a:cubicBezTo>
                    <a:pt x="20" y="7"/>
                    <a:pt x="2" y="17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34" name="Freeform 158"/>
            <p:cNvSpPr>
              <a:spLocks/>
            </p:cNvSpPr>
            <p:nvPr/>
          </p:nvSpPr>
          <p:spPr bwMode="auto">
            <a:xfrm>
              <a:off x="1730" y="2421"/>
              <a:ext cx="30" cy="2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2" y="7"/>
                </a:cxn>
                <a:cxn ang="0">
                  <a:pos x="0" y="6"/>
                </a:cxn>
              </a:cxnLst>
              <a:rect l="0" t="0" r="r" b="b"/>
              <a:pathLst>
                <a:path w="12" h="9">
                  <a:moveTo>
                    <a:pt x="2" y="0"/>
                  </a:moveTo>
                  <a:cubicBezTo>
                    <a:pt x="6" y="0"/>
                    <a:pt x="11" y="3"/>
                    <a:pt x="12" y="7"/>
                  </a:cubicBezTo>
                  <a:cubicBezTo>
                    <a:pt x="8" y="9"/>
                    <a:pt x="3" y="8"/>
                    <a:pt x="0" y="6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35" name="Freeform 159"/>
            <p:cNvSpPr>
              <a:spLocks/>
            </p:cNvSpPr>
            <p:nvPr/>
          </p:nvSpPr>
          <p:spPr bwMode="auto">
            <a:xfrm>
              <a:off x="1888" y="2549"/>
              <a:ext cx="10" cy="14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" y="0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1" y="4"/>
                    <a:pt x="2" y="2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36" name="Freeform 160"/>
            <p:cNvSpPr>
              <a:spLocks/>
            </p:cNvSpPr>
            <p:nvPr/>
          </p:nvSpPr>
          <p:spPr bwMode="auto">
            <a:xfrm>
              <a:off x="2018" y="2571"/>
              <a:ext cx="15" cy="1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" y="0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4"/>
                    <a:pt x="4" y="2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37" name="Freeform 161"/>
            <p:cNvSpPr>
              <a:spLocks/>
            </p:cNvSpPr>
            <p:nvPr/>
          </p:nvSpPr>
          <p:spPr bwMode="auto">
            <a:xfrm>
              <a:off x="2233" y="2483"/>
              <a:ext cx="12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1"/>
                    <a:pt x="3" y="1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38" name="Freeform 162"/>
            <p:cNvSpPr>
              <a:spLocks/>
            </p:cNvSpPr>
            <p:nvPr/>
          </p:nvSpPr>
          <p:spPr bwMode="auto">
            <a:xfrm>
              <a:off x="2198" y="2512"/>
              <a:ext cx="7" cy="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6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2"/>
                    <a:pt x="2" y="5"/>
                    <a:pt x="3" y="6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39" name="Freeform 163"/>
            <p:cNvSpPr>
              <a:spLocks/>
            </p:cNvSpPr>
            <p:nvPr/>
          </p:nvSpPr>
          <p:spPr bwMode="auto">
            <a:xfrm>
              <a:off x="2295" y="2285"/>
              <a:ext cx="20" cy="22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0" y="0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6"/>
                    <a:pt x="2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40" name="Freeform 164"/>
            <p:cNvSpPr>
              <a:spLocks/>
            </p:cNvSpPr>
            <p:nvPr/>
          </p:nvSpPr>
          <p:spPr bwMode="auto">
            <a:xfrm>
              <a:off x="2198" y="2291"/>
              <a:ext cx="35" cy="34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3" y="0"/>
                </a:cxn>
                <a:cxn ang="0">
                  <a:pos x="6" y="13"/>
                </a:cxn>
              </a:cxnLst>
              <a:rect l="0" t="0" r="r" b="b"/>
              <a:pathLst>
                <a:path w="14" h="13">
                  <a:moveTo>
                    <a:pt x="0" y="7"/>
                  </a:moveTo>
                  <a:cubicBezTo>
                    <a:pt x="5" y="5"/>
                    <a:pt x="9" y="1"/>
                    <a:pt x="13" y="0"/>
                  </a:cubicBezTo>
                  <a:cubicBezTo>
                    <a:pt x="14" y="5"/>
                    <a:pt x="10" y="9"/>
                    <a:pt x="6" y="13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41" name="Freeform 165"/>
            <p:cNvSpPr>
              <a:spLocks/>
            </p:cNvSpPr>
            <p:nvPr/>
          </p:nvSpPr>
          <p:spPr bwMode="auto">
            <a:xfrm>
              <a:off x="2223" y="2171"/>
              <a:ext cx="7" cy="2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" y="11"/>
                </a:cxn>
              </a:cxnLst>
              <a:rect l="0" t="0" r="r" b="b"/>
              <a:pathLst>
                <a:path w="3" h="11">
                  <a:moveTo>
                    <a:pt x="3" y="0"/>
                  </a:moveTo>
                  <a:cubicBezTo>
                    <a:pt x="1" y="4"/>
                    <a:pt x="0" y="8"/>
                    <a:pt x="1" y="11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42" name="Freeform 166"/>
            <p:cNvSpPr>
              <a:spLocks/>
            </p:cNvSpPr>
            <p:nvPr/>
          </p:nvSpPr>
          <p:spPr bwMode="auto">
            <a:xfrm>
              <a:off x="2195" y="2109"/>
              <a:ext cx="25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0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1" y="5"/>
                    <a:pt x="5" y="8"/>
                    <a:pt x="10" y="1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43" name="Freeform 167"/>
            <p:cNvSpPr>
              <a:spLocks/>
            </p:cNvSpPr>
            <p:nvPr/>
          </p:nvSpPr>
          <p:spPr bwMode="auto">
            <a:xfrm>
              <a:off x="1970" y="2384"/>
              <a:ext cx="20" cy="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" y="1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2" y="1"/>
                    <a:pt x="5" y="1"/>
                    <a:pt x="8" y="1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44" name="Freeform 168"/>
            <p:cNvSpPr>
              <a:spLocks/>
            </p:cNvSpPr>
            <p:nvPr/>
          </p:nvSpPr>
          <p:spPr bwMode="auto">
            <a:xfrm>
              <a:off x="2013" y="2325"/>
              <a:ext cx="10" cy="1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2" y="0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1" y="5"/>
                    <a:pt x="0" y="3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45" name="Freeform 169"/>
            <p:cNvSpPr>
              <a:spLocks/>
            </p:cNvSpPr>
            <p:nvPr/>
          </p:nvSpPr>
          <p:spPr bwMode="auto">
            <a:xfrm>
              <a:off x="2130" y="2365"/>
              <a:ext cx="23" cy="30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9" y="0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4" y="7"/>
                    <a:pt x="6" y="3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46" name="Freeform 170"/>
            <p:cNvSpPr>
              <a:spLocks/>
            </p:cNvSpPr>
            <p:nvPr/>
          </p:nvSpPr>
          <p:spPr bwMode="auto">
            <a:xfrm>
              <a:off x="2410" y="2285"/>
              <a:ext cx="28" cy="3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0" y="0"/>
                </a:cxn>
                <a:cxn ang="0">
                  <a:pos x="8" y="13"/>
                </a:cxn>
              </a:cxnLst>
              <a:rect l="0" t="0" r="r" b="b"/>
              <a:pathLst>
                <a:path w="11" h="13">
                  <a:moveTo>
                    <a:pt x="0" y="5"/>
                  </a:moveTo>
                  <a:cubicBezTo>
                    <a:pt x="3" y="3"/>
                    <a:pt x="7" y="1"/>
                    <a:pt x="10" y="0"/>
                  </a:cubicBezTo>
                  <a:cubicBezTo>
                    <a:pt x="11" y="5"/>
                    <a:pt x="9" y="9"/>
                    <a:pt x="8" y="13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47" name="Freeform 171"/>
            <p:cNvSpPr>
              <a:spLocks/>
            </p:cNvSpPr>
            <p:nvPr/>
          </p:nvSpPr>
          <p:spPr bwMode="auto">
            <a:xfrm>
              <a:off x="2373" y="2491"/>
              <a:ext cx="12" cy="16"/>
            </a:xfrm>
            <a:custGeom>
              <a:avLst/>
              <a:gdLst/>
              <a:ahLst/>
              <a:cxnLst>
                <a:cxn ang="0">
                  <a:pos x="5" y="6"/>
                </a:cxn>
                <a:cxn ang="0">
                  <a:pos x="0" y="0"/>
                </a:cxn>
              </a:cxnLst>
              <a:rect l="0" t="0" r="r" b="b"/>
              <a:pathLst>
                <a:path w="5" h="6">
                  <a:moveTo>
                    <a:pt x="5" y="6"/>
                  </a:moveTo>
                  <a:cubicBezTo>
                    <a:pt x="2" y="5"/>
                    <a:pt x="1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48" name="Freeform 172"/>
            <p:cNvSpPr>
              <a:spLocks/>
            </p:cNvSpPr>
            <p:nvPr/>
          </p:nvSpPr>
          <p:spPr bwMode="auto">
            <a:xfrm>
              <a:off x="2773" y="2104"/>
              <a:ext cx="32" cy="4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8" y="0"/>
                </a:cxn>
                <a:cxn ang="0">
                  <a:pos x="3" y="17"/>
                </a:cxn>
              </a:cxnLst>
              <a:rect l="0" t="0" r="r" b="b"/>
              <a:pathLst>
                <a:path w="13" h="17">
                  <a:moveTo>
                    <a:pt x="0" y="7"/>
                  </a:moveTo>
                  <a:cubicBezTo>
                    <a:pt x="3" y="5"/>
                    <a:pt x="5" y="2"/>
                    <a:pt x="8" y="0"/>
                  </a:cubicBezTo>
                  <a:cubicBezTo>
                    <a:pt x="13" y="5"/>
                    <a:pt x="8" y="13"/>
                    <a:pt x="3" y="17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49" name="Freeform 173"/>
            <p:cNvSpPr>
              <a:spLocks/>
            </p:cNvSpPr>
            <p:nvPr/>
          </p:nvSpPr>
          <p:spPr bwMode="auto">
            <a:xfrm>
              <a:off x="2900" y="2136"/>
              <a:ext cx="25" cy="35"/>
            </a:xfrm>
            <a:custGeom>
              <a:avLst/>
              <a:gdLst/>
              <a:ahLst/>
              <a:cxnLst>
                <a:cxn ang="0">
                  <a:pos x="9" y="13"/>
                </a:cxn>
                <a:cxn ang="0">
                  <a:pos x="10" y="0"/>
                </a:cxn>
                <a:cxn ang="0">
                  <a:pos x="4" y="13"/>
                </a:cxn>
              </a:cxnLst>
              <a:rect l="0" t="0" r="r" b="b"/>
              <a:pathLst>
                <a:path w="10" h="13">
                  <a:moveTo>
                    <a:pt x="9" y="13"/>
                  </a:moveTo>
                  <a:cubicBezTo>
                    <a:pt x="10" y="9"/>
                    <a:pt x="10" y="5"/>
                    <a:pt x="10" y="0"/>
                  </a:cubicBezTo>
                  <a:cubicBezTo>
                    <a:pt x="4" y="1"/>
                    <a:pt x="0" y="8"/>
                    <a:pt x="4" y="13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50" name="Freeform 174"/>
            <p:cNvSpPr>
              <a:spLocks/>
            </p:cNvSpPr>
            <p:nvPr/>
          </p:nvSpPr>
          <p:spPr bwMode="auto">
            <a:xfrm>
              <a:off x="3083" y="1963"/>
              <a:ext cx="32" cy="58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3" y="4"/>
                </a:cxn>
              </a:cxnLst>
              <a:rect l="0" t="0" r="r" b="b"/>
              <a:pathLst>
                <a:path w="13" h="22">
                  <a:moveTo>
                    <a:pt x="0" y="10"/>
                  </a:moveTo>
                  <a:cubicBezTo>
                    <a:pt x="6" y="22"/>
                    <a:pt x="13" y="0"/>
                    <a:pt x="3" y="4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51" name="Freeform 175"/>
            <p:cNvSpPr>
              <a:spLocks/>
            </p:cNvSpPr>
            <p:nvPr/>
          </p:nvSpPr>
          <p:spPr bwMode="auto">
            <a:xfrm>
              <a:off x="3103" y="1880"/>
              <a:ext cx="22" cy="24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9" y="0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6"/>
                    <a:pt x="6" y="4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52" name="Freeform 176"/>
            <p:cNvSpPr>
              <a:spLocks/>
            </p:cNvSpPr>
            <p:nvPr/>
          </p:nvSpPr>
          <p:spPr bwMode="auto">
            <a:xfrm>
              <a:off x="3160" y="1725"/>
              <a:ext cx="45" cy="6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8" y="0"/>
                </a:cxn>
              </a:cxnLst>
              <a:rect l="0" t="0" r="r" b="b"/>
              <a:pathLst>
                <a:path w="18" h="24">
                  <a:moveTo>
                    <a:pt x="0" y="3"/>
                  </a:moveTo>
                  <a:cubicBezTo>
                    <a:pt x="1" y="24"/>
                    <a:pt x="18" y="4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53" name="Freeform 177"/>
            <p:cNvSpPr>
              <a:spLocks/>
            </p:cNvSpPr>
            <p:nvPr/>
          </p:nvSpPr>
          <p:spPr bwMode="auto">
            <a:xfrm>
              <a:off x="3278" y="1760"/>
              <a:ext cx="7" cy="1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" y="7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1" y="2"/>
                    <a:pt x="0" y="5"/>
                    <a:pt x="1" y="7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54" name="Freeform 178"/>
            <p:cNvSpPr>
              <a:spLocks/>
            </p:cNvSpPr>
            <p:nvPr/>
          </p:nvSpPr>
          <p:spPr bwMode="auto">
            <a:xfrm>
              <a:off x="3335" y="2056"/>
              <a:ext cx="25" cy="43"/>
            </a:xfrm>
            <a:custGeom>
              <a:avLst/>
              <a:gdLst/>
              <a:ahLst/>
              <a:cxnLst>
                <a:cxn ang="0">
                  <a:pos x="2" y="16"/>
                </a:cxn>
                <a:cxn ang="0">
                  <a:pos x="4" y="0"/>
                </a:cxn>
                <a:cxn ang="0">
                  <a:pos x="10" y="11"/>
                </a:cxn>
              </a:cxnLst>
              <a:rect l="0" t="0" r="r" b="b"/>
              <a:pathLst>
                <a:path w="10" h="16">
                  <a:moveTo>
                    <a:pt x="2" y="16"/>
                  </a:moveTo>
                  <a:cubicBezTo>
                    <a:pt x="0" y="11"/>
                    <a:pt x="1" y="5"/>
                    <a:pt x="4" y="0"/>
                  </a:cubicBezTo>
                  <a:cubicBezTo>
                    <a:pt x="8" y="2"/>
                    <a:pt x="9" y="7"/>
                    <a:pt x="10" y="11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55" name="Freeform 179"/>
            <p:cNvSpPr>
              <a:spLocks/>
            </p:cNvSpPr>
            <p:nvPr/>
          </p:nvSpPr>
          <p:spPr bwMode="auto">
            <a:xfrm>
              <a:off x="3058" y="2256"/>
              <a:ext cx="12" cy="21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5" y="0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1" y="5"/>
                    <a:pt x="2" y="3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56" name="Freeform 180"/>
            <p:cNvSpPr>
              <a:spLocks/>
            </p:cNvSpPr>
            <p:nvPr/>
          </p:nvSpPr>
          <p:spPr bwMode="auto">
            <a:xfrm>
              <a:off x="2563" y="2045"/>
              <a:ext cx="42" cy="51"/>
            </a:xfrm>
            <a:custGeom>
              <a:avLst/>
              <a:gdLst/>
              <a:ahLst/>
              <a:cxnLst>
                <a:cxn ang="0">
                  <a:pos x="4" y="16"/>
                </a:cxn>
                <a:cxn ang="0">
                  <a:pos x="0" y="8"/>
                </a:cxn>
              </a:cxnLst>
              <a:rect l="0" t="0" r="r" b="b"/>
              <a:pathLst>
                <a:path w="17" h="19">
                  <a:moveTo>
                    <a:pt x="4" y="16"/>
                  </a:moveTo>
                  <a:cubicBezTo>
                    <a:pt x="15" y="19"/>
                    <a:pt x="17" y="0"/>
                    <a:pt x="0" y="8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57" name="Freeform 181"/>
            <p:cNvSpPr>
              <a:spLocks/>
            </p:cNvSpPr>
            <p:nvPr/>
          </p:nvSpPr>
          <p:spPr bwMode="auto">
            <a:xfrm>
              <a:off x="2585" y="1965"/>
              <a:ext cx="15" cy="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6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1" y="3"/>
                    <a:pt x="3" y="6"/>
                    <a:pt x="6" y="6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58" name="Freeform 182"/>
            <p:cNvSpPr>
              <a:spLocks/>
            </p:cNvSpPr>
            <p:nvPr/>
          </p:nvSpPr>
          <p:spPr bwMode="auto">
            <a:xfrm>
              <a:off x="2330" y="1968"/>
              <a:ext cx="20" cy="16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0" y="2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8" y="2"/>
                    <a:pt x="4" y="0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59" name="Freeform 183"/>
            <p:cNvSpPr>
              <a:spLocks/>
            </p:cNvSpPr>
            <p:nvPr/>
          </p:nvSpPr>
          <p:spPr bwMode="auto">
            <a:xfrm>
              <a:off x="2298" y="2005"/>
              <a:ext cx="35" cy="38"/>
            </a:xfrm>
            <a:custGeom>
              <a:avLst/>
              <a:gdLst/>
              <a:ahLst/>
              <a:cxnLst>
                <a:cxn ang="0">
                  <a:pos x="4" y="14"/>
                </a:cxn>
                <a:cxn ang="0">
                  <a:pos x="6" y="0"/>
                </a:cxn>
                <a:cxn ang="0">
                  <a:pos x="14" y="14"/>
                </a:cxn>
              </a:cxnLst>
              <a:rect l="0" t="0" r="r" b="b"/>
              <a:pathLst>
                <a:path w="14" h="14">
                  <a:moveTo>
                    <a:pt x="4" y="14"/>
                  </a:moveTo>
                  <a:cubicBezTo>
                    <a:pt x="0" y="10"/>
                    <a:pt x="2" y="3"/>
                    <a:pt x="6" y="0"/>
                  </a:cubicBezTo>
                  <a:cubicBezTo>
                    <a:pt x="11" y="3"/>
                    <a:pt x="12" y="9"/>
                    <a:pt x="14" y="14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60" name="Freeform 184"/>
            <p:cNvSpPr>
              <a:spLocks/>
            </p:cNvSpPr>
            <p:nvPr/>
          </p:nvSpPr>
          <p:spPr bwMode="auto">
            <a:xfrm>
              <a:off x="2543" y="2237"/>
              <a:ext cx="15" cy="6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2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1" y="2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61" name="Freeform 185"/>
            <p:cNvSpPr>
              <a:spLocks/>
            </p:cNvSpPr>
            <p:nvPr/>
          </p:nvSpPr>
          <p:spPr bwMode="auto">
            <a:xfrm>
              <a:off x="3240" y="1773"/>
              <a:ext cx="8" cy="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6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3"/>
                    <a:pt x="1" y="5"/>
                    <a:pt x="3" y="6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62" name="Freeform 186"/>
            <p:cNvSpPr>
              <a:spLocks/>
            </p:cNvSpPr>
            <p:nvPr/>
          </p:nvSpPr>
          <p:spPr bwMode="auto">
            <a:xfrm>
              <a:off x="2900" y="1819"/>
              <a:ext cx="13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63" name="Freeform 187"/>
            <p:cNvSpPr>
              <a:spLocks/>
            </p:cNvSpPr>
            <p:nvPr/>
          </p:nvSpPr>
          <p:spPr bwMode="auto">
            <a:xfrm>
              <a:off x="2800" y="1755"/>
              <a:ext cx="5" cy="1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7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0" y="3"/>
                    <a:pt x="0" y="5"/>
                    <a:pt x="2" y="7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64" name="Freeform 188"/>
            <p:cNvSpPr>
              <a:spLocks/>
            </p:cNvSpPr>
            <p:nvPr/>
          </p:nvSpPr>
          <p:spPr bwMode="auto">
            <a:xfrm>
              <a:off x="3568" y="1875"/>
              <a:ext cx="17" cy="42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0"/>
                </a:cxn>
                <a:cxn ang="0">
                  <a:pos x="4" y="16"/>
                </a:cxn>
              </a:cxnLst>
              <a:rect l="0" t="0" r="r" b="b"/>
              <a:pathLst>
                <a:path w="7" h="16">
                  <a:moveTo>
                    <a:pt x="0" y="12"/>
                  </a:moveTo>
                  <a:cubicBezTo>
                    <a:pt x="0" y="8"/>
                    <a:pt x="0" y="3"/>
                    <a:pt x="4" y="0"/>
                  </a:cubicBezTo>
                  <a:cubicBezTo>
                    <a:pt x="7" y="6"/>
                    <a:pt x="4" y="11"/>
                    <a:pt x="4" y="16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65" name="Freeform 189"/>
            <p:cNvSpPr>
              <a:spLocks/>
            </p:cNvSpPr>
            <p:nvPr/>
          </p:nvSpPr>
          <p:spPr bwMode="auto">
            <a:xfrm>
              <a:off x="3660" y="1840"/>
              <a:ext cx="20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" y="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2" y="2"/>
                    <a:pt x="5" y="3"/>
                    <a:pt x="8" y="3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66" name="Freeform 190"/>
            <p:cNvSpPr>
              <a:spLocks/>
            </p:cNvSpPr>
            <p:nvPr/>
          </p:nvSpPr>
          <p:spPr bwMode="auto">
            <a:xfrm>
              <a:off x="3845" y="1813"/>
              <a:ext cx="20" cy="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" y="0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2" y="1"/>
                    <a:pt x="5" y="1"/>
                    <a:pt x="8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67" name="Freeform 191"/>
            <p:cNvSpPr>
              <a:spLocks/>
            </p:cNvSpPr>
            <p:nvPr/>
          </p:nvSpPr>
          <p:spPr bwMode="auto">
            <a:xfrm>
              <a:off x="3948" y="1816"/>
              <a:ext cx="12" cy="21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8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2" y="3"/>
                    <a:pt x="1" y="5"/>
                    <a:pt x="0" y="8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68" name="Freeform 192"/>
            <p:cNvSpPr>
              <a:spLocks/>
            </p:cNvSpPr>
            <p:nvPr/>
          </p:nvSpPr>
          <p:spPr bwMode="auto">
            <a:xfrm>
              <a:off x="3433" y="1765"/>
              <a:ext cx="7" cy="1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3" y="7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0" y="3"/>
                    <a:pt x="1" y="5"/>
                    <a:pt x="3" y="7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69" name="Freeform 193"/>
            <p:cNvSpPr>
              <a:spLocks/>
            </p:cNvSpPr>
            <p:nvPr/>
          </p:nvSpPr>
          <p:spPr bwMode="auto">
            <a:xfrm>
              <a:off x="3528" y="1776"/>
              <a:ext cx="12" cy="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" y="0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2"/>
                    <a:pt x="3" y="1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70" name="Freeform 194"/>
            <p:cNvSpPr>
              <a:spLocks/>
            </p:cNvSpPr>
            <p:nvPr/>
          </p:nvSpPr>
          <p:spPr bwMode="auto">
            <a:xfrm>
              <a:off x="3543" y="1733"/>
              <a:ext cx="5" cy="2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8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0" y="3"/>
                    <a:pt x="1" y="6"/>
                    <a:pt x="2" y="8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71" name="Freeform 195"/>
            <p:cNvSpPr>
              <a:spLocks/>
            </p:cNvSpPr>
            <p:nvPr/>
          </p:nvSpPr>
          <p:spPr bwMode="auto">
            <a:xfrm>
              <a:off x="3433" y="2000"/>
              <a:ext cx="17" cy="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6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1" y="4"/>
                    <a:pt x="3" y="6"/>
                    <a:pt x="7" y="6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72" name="Freeform 196"/>
            <p:cNvSpPr>
              <a:spLocks/>
            </p:cNvSpPr>
            <p:nvPr/>
          </p:nvSpPr>
          <p:spPr bwMode="auto">
            <a:xfrm>
              <a:off x="3658" y="1936"/>
              <a:ext cx="22" cy="5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9" y="0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3" y="2"/>
                    <a:pt x="6" y="1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73" name="Freeform 197"/>
            <p:cNvSpPr>
              <a:spLocks/>
            </p:cNvSpPr>
            <p:nvPr/>
          </p:nvSpPr>
          <p:spPr bwMode="auto">
            <a:xfrm>
              <a:off x="3900" y="1893"/>
              <a:ext cx="5" cy="22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2" y="0"/>
                </a:cxn>
              </a:cxnLst>
              <a:rect l="0" t="0" r="r" b="b"/>
              <a:pathLst>
                <a:path w="2" h="8">
                  <a:moveTo>
                    <a:pt x="1" y="8"/>
                  </a:moveTo>
                  <a:cubicBezTo>
                    <a:pt x="0" y="6"/>
                    <a:pt x="0" y="3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74" name="Freeform 198"/>
            <p:cNvSpPr>
              <a:spLocks/>
            </p:cNvSpPr>
            <p:nvPr/>
          </p:nvSpPr>
          <p:spPr bwMode="auto">
            <a:xfrm>
              <a:off x="2133" y="2456"/>
              <a:ext cx="2" cy="3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3"/>
                </a:cxn>
              </a:cxnLst>
              <a:rect l="0" t="0" r="r" b="b"/>
              <a:pathLst>
                <a:path w="1" h="13">
                  <a:moveTo>
                    <a:pt x="0" y="0"/>
                  </a:moveTo>
                  <a:cubicBezTo>
                    <a:pt x="1" y="4"/>
                    <a:pt x="1" y="9"/>
                    <a:pt x="1" y="13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75" name="Freeform 199"/>
            <p:cNvSpPr>
              <a:spLocks/>
            </p:cNvSpPr>
            <p:nvPr/>
          </p:nvSpPr>
          <p:spPr bwMode="auto">
            <a:xfrm>
              <a:off x="1993" y="2533"/>
              <a:ext cx="15" cy="8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0" y="3"/>
                </a:cxn>
              </a:cxnLst>
              <a:rect l="0" t="0" r="r" b="b"/>
              <a:pathLst>
                <a:path w="6" h="3">
                  <a:moveTo>
                    <a:pt x="6" y="1"/>
                  </a:moveTo>
                  <a:cubicBezTo>
                    <a:pt x="3" y="0"/>
                    <a:pt x="1" y="0"/>
                    <a:pt x="0" y="3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76" name="Freeform 200"/>
            <p:cNvSpPr>
              <a:spLocks/>
            </p:cNvSpPr>
            <p:nvPr/>
          </p:nvSpPr>
          <p:spPr bwMode="auto">
            <a:xfrm>
              <a:off x="3163" y="2192"/>
              <a:ext cx="7" cy="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" y="0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4777" name="Freeform 201"/>
            <p:cNvSpPr>
              <a:spLocks/>
            </p:cNvSpPr>
            <p:nvPr/>
          </p:nvSpPr>
          <p:spPr bwMode="auto">
            <a:xfrm>
              <a:off x="3223" y="2224"/>
              <a:ext cx="1" cy="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E8B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3" name="Group 202"/>
          <p:cNvGrpSpPr>
            <a:grpSpLocks/>
          </p:cNvGrpSpPr>
          <p:nvPr/>
        </p:nvGrpSpPr>
        <p:grpSpPr bwMode="auto">
          <a:xfrm>
            <a:off x="5791200" y="3429000"/>
            <a:ext cx="1736725" cy="1984375"/>
            <a:chOff x="2018" y="1075"/>
            <a:chExt cx="1808" cy="2066"/>
          </a:xfrm>
        </p:grpSpPr>
        <p:grpSp>
          <p:nvGrpSpPr>
            <p:cNvPr id="4" name="Group 203"/>
            <p:cNvGrpSpPr>
              <a:grpSpLocks/>
            </p:cNvGrpSpPr>
            <p:nvPr/>
          </p:nvGrpSpPr>
          <p:grpSpPr bwMode="auto">
            <a:xfrm>
              <a:off x="2018" y="1075"/>
              <a:ext cx="1808" cy="2066"/>
              <a:chOff x="2018" y="1075"/>
              <a:chExt cx="1808" cy="2066"/>
            </a:xfrm>
          </p:grpSpPr>
          <p:sp>
            <p:nvSpPr>
              <p:cNvPr id="24780" name="Freeform 204"/>
              <p:cNvSpPr>
                <a:spLocks/>
              </p:cNvSpPr>
              <p:nvPr/>
            </p:nvSpPr>
            <p:spPr bwMode="auto">
              <a:xfrm>
                <a:off x="2018" y="1075"/>
                <a:ext cx="1808" cy="2066"/>
              </a:xfrm>
              <a:custGeom>
                <a:avLst/>
                <a:gdLst/>
                <a:ahLst/>
                <a:cxnLst>
                  <a:cxn ang="0">
                    <a:pos x="16" y="488"/>
                  </a:cxn>
                  <a:cxn ang="0">
                    <a:pos x="14" y="325"/>
                  </a:cxn>
                  <a:cxn ang="0">
                    <a:pos x="129" y="195"/>
                  </a:cxn>
                  <a:cxn ang="0">
                    <a:pos x="215" y="68"/>
                  </a:cxn>
                  <a:cxn ang="0">
                    <a:pos x="445" y="106"/>
                  </a:cxn>
                  <a:cxn ang="0">
                    <a:pos x="583" y="190"/>
                  </a:cxn>
                  <a:cxn ang="0">
                    <a:pos x="633" y="378"/>
                  </a:cxn>
                  <a:cxn ang="0">
                    <a:pos x="654" y="570"/>
                  </a:cxn>
                  <a:cxn ang="0">
                    <a:pos x="455" y="735"/>
                  </a:cxn>
                  <a:cxn ang="0">
                    <a:pos x="343" y="773"/>
                  </a:cxn>
                  <a:cxn ang="0">
                    <a:pos x="16" y="488"/>
                  </a:cxn>
                </a:cxnLst>
                <a:rect l="0" t="0" r="r" b="b"/>
                <a:pathLst>
                  <a:path w="723" h="775">
                    <a:moveTo>
                      <a:pt x="16" y="488"/>
                    </a:moveTo>
                    <a:cubicBezTo>
                      <a:pt x="0" y="425"/>
                      <a:pt x="1" y="359"/>
                      <a:pt x="14" y="325"/>
                    </a:cubicBezTo>
                    <a:cubicBezTo>
                      <a:pt x="42" y="251"/>
                      <a:pt x="96" y="228"/>
                      <a:pt x="129" y="195"/>
                    </a:cubicBezTo>
                    <a:cubicBezTo>
                      <a:pt x="162" y="162"/>
                      <a:pt x="167" y="94"/>
                      <a:pt x="215" y="68"/>
                    </a:cubicBezTo>
                    <a:cubicBezTo>
                      <a:pt x="341" y="0"/>
                      <a:pt x="411" y="79"/>
                      <a:pt x="445" y="106"/>
                    </a:cubicBezTo>
                    <a:cubicBezTo>
                      <a:pt x="479" y="133"/>
                      <a:pt x="512" y="119"/>
                      <a:pt x="583" y="190"/>
                    </a:cubicBezTo>
                    <a:cubicBezTo>
                      <a:pt x="655" y="260"/>
                      <a:pt x="602" y="324"/>
                      <a:pt x="633" y="378"/>
                    </a:cubicBezTo>
                    <a:cubicBezTo>
                      <a:pt x="647" y="402"/>
                      <a:pt x="723" y="481"/>
                      <a:pt x="654" y="570"/>
                    </a:cubicBezTo>
                    <a:cubicBezTo>
                      <a:pt x="585" y="660"/>
                      <a:pt x="555" y="637"/>
                      <a:pt x="455" y="735"/>
                    </a:cubicBezTo>
                    <a:cubicBezTo>
                      <a:pt x="435" y="753"/>
                      <a:pt x="374" y="775"/>
                      <a:pt x="343" y="773"/>
                    </a:cubicBezTo>
                    <a:cubicBezTo>
                      <a:pt x="132" y="771"/>
                      <a:pt x="61" y="665"/>
                      <a:pt x="16" y="488"/>
                    </a:cubicBezTo>
                    <a:close/>
                  </a:path>
                </a:pathLst>
              </a:custGeom>
              <a:solidFill>
                <a:srgbClr val="FEEBB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781" name="Freeform 205"/>
              <p:cNvSpPr>
                <a:spLocks/>
              </p:cNvSpPr>
              <p:nvPr/>
            </p:nvSpPr>
            <p:spPr bwMode="auto">
              <a:xfrm>
                <a:off x="3186" y="2315"/>
                <a:ext cx="377" cy="429"/>
              </a:xfrm>
              <a:custGeom>
                <a:avLst/>
                <a:gdLst/>
                <a:ahLst/>
                <a:cxnLst>
                  <a:cxn ang="0">
                    <a:pos x="97" y="144"/>
                  </a:cxn>
                  <a:cxn ang="0">
                    <a:pos x="28" y="117"/>
                  </a:cxn>
                  <a:cxn ang="0">
                    <a:pos x="14" y="52"/>
                  </a:cxn>
                  <a:cxn ang="0">
                    <a:pos x="13" y="39"/>
                  </a:cxn>
                  <a:cxn ang="0">
                    <a:pos x="35" y="13"/>
                  </a:cxn>
                  <a:cxn ang="0">
                    <a:pos x="80" y="14"/>
                  </a:cxn>
                  <a:cxn ang="0">
                    <a:pos x="123" y="45"/>
                  </a:cxn>
                  <a:cxn ang="0">
                    <a:pos x="135" y="105"/>
                  </a:cxn>
                  <a:cxn ang="0">
                    <a:pos x="96" y="144"/>
                  </a:cxn>
                  <a:cxn ang="0">
                    <a:pos x="97" y="144"/>
                  </a:cxn>
                </a:cxnLst>
                <a:rect l="0" t="0" r="r" b="b"/>
                <a:pathLst>
                  <a:path w="151" h="161">
                    <a:moveTo>
                      <a:pt x="97" y="144"/>
                    </a:moveTo>
                    <a:cubicBezTo>
                      <a:pt x="77" y="161"/>
                      <a:pt x="32" y="148"/>
                      <a:pt x="28" y="117"/>
                    </a:cubicBezTo>
                    <a:cubicBezTo>
                      <a:pt x="6" y="119"/>
                      <a:pt x="0" y="61"/>
                      <a:pt x="14" y="52"/>
                    </a:cubicBezTo>
                    <a:cubicBezTo>
                      <a:pt x="10" y="50"/>
                      <a:pt x="13" y="42"/>
                      <a:pt x="13" y="39"/>
                    </a:cubicBezTo>
                    <a:cubicBezTo>
                      <a:pt x="15" y="27"/>
                      <a:pt x="24" y="18"/>
                      <a:pt x="35" y="13"/>
                    </a:cubicBezTo>
                    <a:cubicBezTo>
                      <a:pt x="49" y="6"/>
                      <a:pt x="67" y="6"/>
                      <a:pt x="80" y="14"/>
                    </a:cubicBezTo>
                    <a:cubicBezTo>
                      <a:pt x="98" y="0"/>
                      <a:pt x="122" y="30"/>
                      <a:pt x="123" y="45"/>
                    </a:cubicBezTo>
                    <a:cubicBezTo>
                      <a:pt x="137" y="45"/>
                      <a:pt x="151" y="89"/>
                      <a:pt x="135" y="105"/>
                    </a:cubicBezTo>
                    <a:cubicBezTo>
                      <a:pt x="146" y="121"/>
                      <a:pt x="122" y="151"/>
                      <a:pt x="96" y="144"/>
                    </a:cubicBezTo>
                    <a:lnTo>
                      <a:pt x="97" y="144"/>
                    </a:lnTo>
                    <a:close/>
                  </a:path>
                </a:pathLst>
              </a:custGeom>
              <a:noFill/>
              <a:ln w="317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782" name="Freeform 206"/>
              <p:cNvSpPr>
                <a:spLocks/>
              </p:cNvSpPr>
              <p:nvPr/>
            </p:nvSpPr>
            <p:spPr bwMode="auto">
              <a:xfrm>
                <a:off x="2388" y="2629"/>
                <a:ext cx="388" cy="422"/>
              </a:xfrm>
              <a:custGeom>
                <a:avLst/>
                <a:gdLst/>
                <a:ahLst/>
                <a:cxnLst>
                  <a:cxn ang="0">
                    <a:pos x="113" y="148"/>
                  </a:cxn>
                  <a:cxn ang="0">
                    <a:pos x="89" y="157"/>
                  </a:cxn>
                  <a:cxn ang="0">
                    <a:pos x="69" y="152"/>
                  </a:cxn>
                  <a:cxn ang="0">
                    <a:pos x="28" y="125"/>
                  </a:cxn>
                  <a:cxn ang="0">
                    <a:pos x="11" y="111"/>
                  </a:cxn>
                  <a:cxn ang="0">
                    <a:pos x="5" y="94"/>
                  </a:cxn>
                  <a:cxn ang="0">
                    <a:pos x="6" y="85"/>
                  </a:cxn>
                  <a:cxn ang="0">
                    <a:pos x="1" y="71"/>
                  </a:cxn>
                  <a:cxn ang="0">
                    <a:pos x="9" y="47"/>
                  </a:cxn>
                  <a:cxn ang="0">
                    <a:pos x="25" y="33"/>
                  </a:cxn>
                  <a:cxn ang="0">
                    <a:pos x="30" y="25"/>
                  </a:cxn>
                  <a:cxn ang="0">
                    <a:pos x="46" y="12"/>
                  </a:cxn>
                  <a:cxn ang="0">
                    <a:pos x="82" y="13"/>
                  </a:cxn>
                  <a:cxn ang="0">
                    <a:pos x="127" y="20"/>
                  </a:cxn>
                  <a:cxn ang="0">
                    <a:pos x="136" y="47"/>
                  </a:cxn>
                  <a:cxn ang="0">
                    <a:pos x="152" y="66"/>
                  </a:cxn>
                  <a:cxn ang="0">
                    <a:pos x="145" y="99"/>
                  </a:cxn>
                  <a:cxn ang="0">
                    <a:pos x="141" y="130"/>
                  </a:cxn>
                  <a:cxn ang="0">
                    <a:pos x="114" y="147"/>
                  </a:cxn>
                  <a:cxn ang="0">
                    <a:pos x="113" y="148"/>
                  </a:cxn>
                </a:cxnLst>
                <a:rect l="0" t="0" r="r" b="b"/>
                <a:pathLst>
                  <a:path w="155" h="158">
                    <a:moveTo>
                      <a:pt x="113" y="148"/>
                    </a:moveTo>
                    <a:cubicBezTo>
                      <a:pt x="107" y="155"/>
                      <a:pt x="99" y="157"/>
                      <a:pt x="89" y="157"/>
                    </a:cubicBezTo>
                    <a:cubicBezTo>
                      <a:pt x="83" y="158"/>
                      <a:pt x="73" y="158"/>
                      <a:pt x="69" y="152"/>
                    </a:cubicBezTo>
                    <a:cubicBezTo>
                      <a:pt x="58" y="158"/>
                      <a:pt x="23" y="140"/>
                      <a:pt x="28" y="125"/>
                    </a:cubicBezTo>
                    <a:cubicBezTo>
                      <a:pt x="20" y="125"/>
                      <a:pt x="15" y="116"/>
                      <a:pt x="11" y="111"/>
                    </a:cubicBezTo>
                    <a:cubicBezTo>
                      <a:pt x="8" y="106"/>
                      <a:pt x="4" y="100"/>
                      <a:pt x="5" y="94"/>
                    </a:cubicBezTo>
                    <a:cubicBezTo>
                      <a:pt x="5" y="91"/>
                      <a:pt x="7" y="88"/>
                      <a:pt x="6" y="85"/>
                    </a:cubicBezTo>
                    <a:cubicBezTo>
                      <a:pt x="5" y="80"/>
                      <a:pt x="2" y="76"/>
                      <a:pt x="1" y="71"/>
                    </a:cubicBezTo>
                    <a:cubicBezTo>
                      <a:pt x="0" y="62"/>
                      <a:pt x="5" y="54"/>
                      <a:pt x="9" y="47"/>
                    </a:cubicBezTo>
                    <a:cubicBezTo>
                      <a:pt x="13" y="40"/>
                      <a:pt x="16" y="34"/>
                      <a:pt x="25" y="33"/>
                    </a:cubicBezTo>
                    <a:cubicBezTo>
                      <a:pt x="25" y="30"/>
                      <a:pt x="28" y="28"/>
                      <a:pt x="30" y="25"/>
                    </a:cubicBezTo>
                    <a:cubicBezTo>
                      <a:pt x="35" y="20"/>
                      <a:pt x="40" y="15"/>
                      <a:pt x="46" y="12"/>
                    </a:cubicBezTo>
                    <a:cubicBezTo>
                      <a:pt x="57" y="7"/>
                      <a:pt x="74" y="4"/>
                      <a:pt x="82" y="13"/>
                    </a:cubicBezTo>
                    <a:cubicBezTo>
                      <a:pt x="94" y="0"/>
                      <a:pt x="115" y="12"/>
                      <a:pt x="127" y="20"/>
                    </a:cubicBezTo>
                    <a:cubicBezTo>
                      <a:pt x="137" y="27"/>
                      <a:pt x="137" y="37"/>
                      <a:pt x="136" y="47"/>
                    </a:cubicBezTo>
                    <a:cubicBezTo>
                      <a:pt x="144" y="46"/>
                      <a:pt x="150" y="60"/>
                      <a:pt x="152" y="66"/>
                    </a:cubicBezTo>
                    <a:cubicBezTo>
                      <a:pt x="154" y="78"/>
                      <a:pt x="155" y="91"/>
                      <a:pt x="145" y="99"/>
                    </a:cubicBezTo>
                    <a:cubicBezTo>
                      <a:pt x="152" y="105"/>
                      <a:pt x="144" y="124"/>
                      <a:pt x="141" y="130"/>
                    </a:cubicBezTo>
                    <a:cubicBezTo>
                      <a:pt x="134" y="140"/>
                      <a:pt x="126" y="146"/>
                      <a:pt x="114" y="147"/>
                    </a:cubicBezTo>
                    <a:lnTo>
                      <a:pt x="113" y="148"/>
                    </a:lnTo>
                    <a:close/>
                  </a:path>
                </a:pathLst>
              </a:custGeom>
              <a:noFill/>
              <a:ln w="317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783" name="Freeform 207"/>
              <p:cNvSpPr>
                <a:spLocks/>
              </p:cNvSpPr>
              <p:nvPr/>
            </p:nvSpPr>
            <p:spPr bwMode="auto">
              <a:xfrm>
                <a:off x="2088" y="1816"/>
                <a:ext cx="373" cy="379"/>
              </a:xfrm>
              <a:custGeom>
                <a:avLst/>
                <a:gdLst/>
                <a:ahLst/>
                <a:cxnLst>
                  <a:cxn ang="0">
                    <a:pos x="143" y="75"/>
                  </a:cxn>
                  <a:cxn ang="0">
                    <a:pos x="138" y="44"/>
                  </a:cxn>
                  <a:cxn ang="0">
                    <a:pos x="132" y="34"/>
                  </a:cxn>
                  <a:cxn ang="0">
                    <a:pos x="125" y="30"/>
                  </a:cxn>
                  <a:cxn ang="0">
                    <a:pos x="117" y="18"/>
                  </a:cxn>
                  <a:cxn ang="0">
                    <a:pos x="83" y="3"/>
                  </a:cxn>
                  <a:cxn ang="0">
                    <a:pos x="84" y="45"/>
                  </a:cxn>
                  <a:cxn ang="0">
                    <a:pos x="85" y="56"/>
                  </a:cxn>
                  <a:cxn ang="0">
                    <a:pos x="85" y="56"/>
                  </a:cxn>
                  <a:cxn ang="0">
                    <a:pos x="92" y="67"/>
                  </a:cxn>
                  <a:cxn ang="0">
                    <a:pos x="86" y="86"/>
                  </a:cxn>
                  <a:cxn ang="0">
                    <a:pos x="85" y="86"/>
                  </a:cxn>
                  <a:cxn ang="0">
                    <a:pos x="79" y="85"/>
                  </a:cxn>
                  <a:cxn ang="0">
                    <a:pos x="69" y="91"/>
                  </a:cxn>
                  <a:cxn ang="0">
                    <a:pos x="68" y="85"/>
                  </a:cxn>
                  <a:cxn ang="0">
                    <a:pos x="61" y="82"/>
                  </a:cxn>
                  <a:cxn ang="0">
                    <a:pos x="61" y="69"/>
                  </a:cxn>
                  <a:cxn ang="0">
                    <a:pos x="62" y="59"/>
                  </a:cxn>
                  <a:cxn ang="0">
                    <a:pos x="64" y="59"/>
                  </a:cxn>
                  <a:cxn ang="0">
                    <a:pos x="64" y="59"/>
                  </a:cxn>
                  <a:cxn ang="0">
                    <a:pos x="69" y="46"/>
                  </a:cxn>
                  <a:cxn ang="0">
                    <a:pos x="68" y="2"/>
                  </a:cxn>
                  <a:cxn ang="0">
                    <a:pos x="53" y="3"/>
                  </a:cxn>
                  <a:cxn ang="0">
                    <a:pos x="37" y="16"/>
                  </a:cxn>
                  <a:cxn ang="0">
                    <a:pos x="10" y="55"/>
                  </a:cxn>
                  <a:cxn ang="0">
                    <a:pos x="3" y="80"/>
                  </a:cxn>
                  <a:cxn ang="0">
                    <a:pos x="5" y="95"/>
                  </a:cxn>
                  <a:cxn ang="0">
                    <a:pos x="15" y="100"/>
                  </a:cxn>
                  <a:cxn ang="0">
                    <a:pos x="24" y="122"/>
                  </a:cxn>
                  <a:cxn ang="0">
                    <a:pos x="51" y="133"/>
                  </a:cxn>
                  <a:cxn ang="0">
                    <a:pos x="108" y="128"/>
                  </a:cxn>
                  <a:cxn ang="0">
                    <a:pos x="118" y="114"/>
                  </a:cxn>
                  <a:cxn ang="0">
                    <a:pos x="118" y="114"/>
                  </a:cxn>
                  <a:cxn ang="0">
                    <a:pos x="143" y="75"/>
                  </a:cxn>
                </a:cxnLst>
                <a:rect l="0" t="0" r="r" b="b"/>
                <a:pathLst>
                  <a:path w="149" h="142">
                    <a:moveTo>
                      <a:pt x="143" y="75"/>
                    </a:moveTo>
                    <a:cubicBezTo>
                      <a:pt x="140" y="65"/>
                      <a:pt x="143" y="54"/>
                      <a:pt x="138" y="44"/>
                    </a:cubicBezTo>
                    <a:cubicBezTo>
                      <a:pt x="136" y="41"/>
                      <a:pt x="134" y="36"/>
                      <a:pt x="132" y="34"/>
                    </a:cubicBezTo>
                    <a:cubicBezTo>
                      <a:pt x="130" y="32"/>
                      <a:pt x="127" y="32"/>
                      <a:pt x="125" y="30"/>
                    </a:cubicBezTo>
                    <a:cubicBezTo>
                      <a:pt x="121" y="28"/>
                      <a:pt x="121" y="22"/>
                      <a:pt x="117" y="18"/>
                    </a:cubicBezTo>
                    <a:cubicBezTo>
                      <a:pt x="109" y="7"/>
                      <a:pt x="95" y="0"/>
                      <a:pt x="83" y="3"/>
                    </a:cubicBezTo>
                    <a:cubicBezTo>
                      <a:pt x="85" y="20"/>
                      <a:pt x="85" y="35"/>
                      <a:pt x="84" y="45"/>
                    </a:cubicBezTo>
                    <a:cubicBezTo>
                      <a:pt x="84" y="50"/>
                      <a:pt x="85" y="53"/>
                      <a:pt x="85" y="56"/>
                    </a:cubicBezTo>
                    <a:cubicBezTo>
                      <a:pt x="85" y="56"/>
                      <a:pt x="85" y="56"/>
                      <a:pt x="85" y="56"/>
                    </a:cubicBezTo>
                    <a:cubicBezTo>
                      <a:pt x="84" y="62"/>
                      <a:pt x="86" y="67"/>
                      <a:pt x="92" y="67"/>
                    </a:cubicBezTo>
                    <a:cubicBezTo>
                      <a:pt x="86" y="67"/>
                      <a:pt x="80" y="81"/>
                      <a:pt x="86" y="86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5" y="85"/>
                      <a:pt x="81" y="85"/>
                      <a:pt x="79" y="85"/>
                    </a:cubicBezTo>
                    <a:cubicBezTo>
                      <a:pt x="74" y="86"/>
                      <a:pt x="72" y="87"/>
                      <a:pt x="69" y="91"/>
                    </a:cubicBezTo>
                    <a:cubicBezTo>
                      <a:pt x="68" y="89"/>
                      <a:pt x="70" y="87"/>
                      <a:pt x="68" y="85"/>
                    </a:cubicBezTo>
                    <a:cubicBezTo>
                      <a:pt x="66" y="83"/>
                      <a:pt x="63" y="83"/>
                      <a:pt x="61" y="82"/>
                    </a:cubicBezTo>
                    <a:cubicBezTo>
                      <a:pt x="65" y="79"/>
                      <a:pt x="65" y="71"/>
                      <a:pt x="61" y="69"/>
                    </a:cubicBezTo>
                    <a:cubicBezTo>
                      <a:pt x="64" y="68"/>
                      <a:pt x="64" y="61"/>
                      <a:pt x="62" y="59"/>
                    </a:cubicBezTo>
                    <a:cubicBezTo>
                      <a:pt x="62" y="59"/>
                      <a:pt x="63" y="59"/>
                      <a:pt x="64" y="59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5" y="56"/>
                      <a:pt x="69" y="53"/>
                      <a:pt x="69" y="46"/>
                    </a:cubicBezTo>
                    <a:cubicBezTo>
                      <a:pt x="70" y="35"/>
                      <a:pt x="70" y="19"/>
                      <a:pt x="68" y="2"/>
                    </a:cubicBezTo>
                    <a:cubicBezTo>
                      <a:pt x="62" y="1"/>
                      <a:pt x="56" y="2"/>
                      <a:pt x="53" y="3"/>
                    </a:cubicBezTo>
                    <a:cubicBezTo>
                      <a:pt x="49" y="4"/>
                      <a:pt x="34" y="10"/>
                      <a:pt x="37" y="16"/>
                    </a:cubicBezTo>
                    <a:cubicBezTo>
                      <a:pt x="22" y="13"/>
                      <a:pt x="0" y="42"/>
                      <a:pt x="10" y="55"/>
                    </a:cubicBezTo>
                    <a:cubicBezTo>
                      <a:pt x="4" y="61"/>
                      <a:pt x="4" y="73"/>
                      <a:pt x="3" y="80"/>
                    </a:cubicBezTo>
                    <a:cubicBezTo>
                      <a:pt x="3" y="85"/>
                      <a:pt x="3" y="90"/>
                      <a:pt x="5" y="95"/>
                    </a:cubicBezTo>
                    <a:cubicBezTo>
                      <a:pt x="7" y="99"/>
                      <a:pt x="10" y="99"/>
                      <a:pt x="15" y="100"/>
                    </a:cubicBezTo>
                    <a:cubicBezTo>
                      <a:pt x="11" y="108"/>
                      <a:pt x="17" y="118"/>
                      <a:pt x="24" y="122"/>
                    </a:cubicBezTo>
                    <a:cubicBezTo>
                      <a:pt x="29" y="125"/>
                      <a:pt x="45" y="139"/>
                      <a:pt x="51" y="133"/>
                    </a:cubicBezTo>
                    <a:cubicBezTo>
                      <a:pt x="56" y="142"/>
                      <a:pt x="89" y="141"/>
                      <a:pt x="108" y="128"/>
                    </a:cubicBezTo>
                    <a:cubicBezTo>
                      <a:pt x="113" y="125"/>
                      <a:pt x="118" y="120"/>
                      <a:pt x="118" y="114"/>
                    </a:cubicBezTo>
                    <a:cubicBezTo>
                      <a:pt x="118" y="114"/>
                      <a:pt x="118" y="114"/>
                      <a:pt x="118" y="114"/>
                    </a:cubicBezTo>
                    <a:cubicBezTo>
                      <a:pt x="135" y="112"/>
                      <a:pt x="149" y="92"/>
                      <a:pt x="143" y="75"/>
                    </a:cubicBezTo>
                    <a:close/>
                  </a:path>
                </a:pathLst>
              </a:custGeom>
              <a:noFill/>
              <a:ln w="317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784" name="Freeform 208"/>
              <p:cNvSpPr>
                <a:spLocks/>
              </p:cNvSpPr>
              <p:nvPr/>
            </p:nvSpPr>
            <p:spPr bwMode="auto">
              <a:xfrm>
                <a:off x="3083" y="1603"/>
                <a:ext cx="375" cy="445"/>
              </a:xfrm>
              <a:custGeom>
                <a:avLst/>
                <a:gdLst/>
                <a:ahLst/>
                <a:cxnLst>
                  <a:cxn ang="0">
                    <a:pos x="22" y="97"/>
                  </a:cxn>
                  <a:cxn ang="0">
                    <a:pos x="70" y="150"/>
                  </a:cxn>
                  <a:cxn ang="0">
                    <a:pos x="113" y="160"/>
                  </a:cxn>
                  <a:cxn ang="0">
                    <a:pos x="132" y="141"/>
                  </a:cxn>
                  <a:cxn ang="0">
                    <a:pos x="129" y="128"/>
                  </a:cxn>
                  <a:cxn ang="0">
                    <a:pos x="145" y="109"/>
                  </a:cxn>
                  <a:cxn ang="0">
                    <a:pos x="139" y="67"/>
                  </a:cxn>
                  <a:cxn ang="0">
                    <a:pos x="131" y="63"/>
                  </a:cxn>
                  <a:cxn ang="0">
                    <a:pos x="130" y="56"/>
                  </a:cxn>
                  <a:cxn ang="0">
                    <a:pos x="120" y="39"/>
                  </a:cxn>
                  <a:cxn ang="0">
                    <a:pos x="91" y="25"/>
                  </a:cxn>
                  <a:cxn ang="0">
                    <a:pos x="32" y="40"/>
                  </a:cxn>
                  <a:cxn ang="0">
                    <a:pos x="23" y="95"/>
                  </a:cxn>
                  <a:cxn ang="0">
                    <a:pos x="22" y="97"/>
                  </a:cxn>
                </a:cxnLst>
                <a:rect l="0" t="0" r="r" b="b"/>
                <a:pathLst>
                  <a:path w="150" h="167">
                    <a:moveTo>
                      <a:pt x="22" y="97"/>
                    </a:moveTo>
                    <a:cubicBezTo>
                      <a:pt x="10" y="112"/>
                      <a:pt x="54" y="158"/>
                      <a:pt x="70" y="150"/>
                    </a:cubicBezTo>
                    <a:cubicBezTo>
                      <a:pt x="63" y="167"/>
                      <a:pt x="106" y="163"/>
                      <a:pt x="113" y="160"/>
                    </a:cubicBezTo>
                    <a:cubicBezTo>
                      <a:pt x="120" y="157"/>
                      <a:pt x="129" y="149"/>
                      <a:pt x="132" y="141"/>
                    </a:cubicBezTo>
                    <a:cubicBezTo>
                      <a:pt x="133" y="136"/>
                      <a:pt x="131" y="134"/>
                      <a:pt x="129" y="128"/>
                    </a:cubicBezTo>
                    <a:cubicBezTo>
                      <a:pt x="143" y="135"/>
                      <a:pt x="144" y="119"/>
                      <a:pt x="145" y="109"/>
                    </a:cubicBezTo>
                    <a:cubicBezTo>
                      <a:pt x="146" y="95"/>
                      <a:pt x="150" y="77"/>
                      <a:pt x="139" y="67"/>
                    </a:cubicBezTo>
                    <a:cubicBezTo>
                      <a:pt x="137" y="65"/>
                      <a:pt x="132" y="64"/>
                      <a:pt x="131" y="63"/>
                    </a:cubicBezTo>
                    <a:cubicBezTo>
                      <a:pt x="128" y="59"/>
                      <a:pt x="131" y="60"/>
                      <a:pt x="130" y="56"/>
                    </a:cubicBezTo>
                    <a:cubicBezTo>
                      <a:pt x="128" y="49"/>
                      <a:pt x="125" y="44"/>
                      <a:pt x="120" y="39"/>
                    </a:cubicBezTo>
                    <a:cubicBezTo>
                      <a:pt x="113" y="31"/>
                      <a:pt x="102" y="21"/>
                      <a:pt x="91" y="25"/>
                    </a:cubicBezTo>
                    <a:cubicBezTo>
                      <a:pt x="91" y="0"/>
                      <a:pt x="33" y="15"/>
                      <a:pt x="32" y="40"/>
                    </a:cubicBezTo>
                    <a:cubicBezTo>
                      <a:pt x="11" y="46"/>
                      <a:pt x="0" y="82"/>
                      <a:pt x="23" y="95"/>
                    </a:cubicBezTo>
                    <a:lnTo>
                      <a:pt x="22" y="97"/>
                    </a:lnTo>
                    <a:close/>
                  </a:path>
                </a:pathLst>
              </a:custGeom>
              <a:noFill/>
              <a:ln w="317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785" name="Freeform 209"/>
              <p:cNvSpPr>
                <a:spLocks/>
              </p:cNvSpPr>
              <p:nvPr/>
            </p:nvSpPr>
            <p:spPr bwMode="auto">
              <a:xfrm>
                <a:off x="2511" y="1333"/>
                <a:ext cx="297" cy="323"/>
              </a:xfrm>
              <a:custGeom>
                <a:avLst/>
                <a:gdLst/>
                <a:ahLst/>
                <a:cxnLst>
                  <a:cxn ang="0">
                    <a:pos x="113" y="37"/>
                  </a:cxn>
                  <a:cxn ang="0">
                    <a:pos x="92" y="15"/>
                  </a:cxn>
                  <a:cxn ang="0">
                    <a:pos x="60" y="2"/>
                  </a:cxn>
                  <a:cxn ang="0">
                    <a:pos x="34" y="14"/>
                  </a:cxn>
                  <a:cxn ang="0">
                    <a:pos x="26" y="14"/>
                  </a:cxn>
                  <a:cxn ang="0">
                    <a:pos x="47" y="39"/>
                  </a:cxn>
                  <a:cxn ang="0">
                    <a:pos x="54" y="49"/>
                  </a:cxn>
                  <a:cxn ang="0">
                    <a:pos x="65" y="50"/>
                  </a:cxn>
                  <a:cxn ang="0">
                    <a:pos x="67" y="60"/>
                  </a:cxn>
                  <a:cxn ang="0">
                    <a:pos x="60" y="71"/>
                  </a:cxn>
                  <a:cxn ang="0">
                    <a:pos x="60" y="73"/>
                  </a:cxn>
                  <a:cxn ang="0">
                    <a:pos x="49" y="72"/>
                  </a:cxn>
                  <a:cxn ang="0">
                    <a:pos x="42" y="61"/>
                  </a:cxn>
                  <a:cxn ang="0">
                    <a:pos x="45" y="60"/>
                  </a:cxn>
                  <a:cxn ang="0">
                    <a:pos x="43" y="50"/>
                  </a:cxn>
                  <a:cxn ang="0">
                    <a:pos x="18" y="21"/>
                  </a:cxn>
                  <a:cxn ang="0">
                    <a:pos x="11" y="31"/>
                  </a:cxn>
                  <a:cxn ang="0">
                    <a:pos x="3" y="48"/>
                  </a:cxn>
                  <a:cxn ang="0">
                    <a:pos x="4" y="62"/>
                  </a:cxn>
                  <a:cxn ang="0">
                    <a:pos x="1" y="73"/>
                  </a:cxn>
                  <a:cxn ang="0">
                    <a:pos x="5" y="86"/>
                  </a:cxn>
                  <a:cxn ang="0">
                    <a:pos x="26" y="103"/>
                  </a:cxn>
                  <a:cxn ang="0">
                    <a:pos x="39" y="116"/>
                  </a:cxn>
                  <a:cxn ang="0">
                    <a:pos x="72" y="114"/>
                  </a:cxn>
                  <a:cxn ang="0">
                    <a:pos x="73" y="114"/>
                  </a:cxn>
                  <a:cxn ang="0">
                    <a:pos x="99" y="104"/>
                  </a:cxn>
                  <a:cxn ang="0">
                    <a:pos x="107" y="71"/>
                  </a:cxn>
                  <a:cxn ang="0">
                    <a:pos x="116" y="65"/>
                  </a:cxn>
                  <a:cxn ang="0">
                    <a:pos x="113" y="37"/>
                  </a:cxn>
                </a:cxnLst>
                <a:rect l="0" t="0" r="r" b="b"/>
                <a:pathLst>
                  <a:path w="119" h="121">
                    <a:moveTo>
                      <a:pt x="113" y="37"/>
                    </a:moveTo>
                    <a:cubicBezTo>
                      <a:pt x="111" y="32"/>
                      <a:pt x="100" y="9"/>
                      <a:pt x="92" y="15"/>
                    </a:cubicBezTo>
                    <a:cubicBezTo>
                      <a:pt x="105" y="5"/>
                      <a:pt x="65" y="2"/>
                      <a:pt x="60" y="2"/>
                    </a:cubicBezTo>
                    <a:cubicBezTo>
                      <a:pt x="48" y="1"/>
                      <a:pt x="33" y="0"/>
                      <a:pt x="34" y="14"/>
                    </a:cubicBezTo>
                    <a:cubicBezTo>
                      <a:pt x="32" y="13"/>
                      <a:pt x="29" y="13"/>
                      <a:pt x="26" y="14"/>
                    </a:cubicBezTo>
                    <a:cubicBezTo>
                      <a:pt x="35" y="21"/>
                      <a:pt x="42" y="29"/>
                      <a:pt x="47" y="39"/>
                    </a:cubicBezTo>
                    <a:cubicBezTo>
                      <a:pt x="50" y="44"/>
                      <a:pt x="52" y="46"/>
                      <a:pt x="54" y="49"/>
                    </a:cubicBezTo>
                    <a:cubicBezTo>
                      <a:pt x="57" y="52"/>
                      <a:pt x="61" y="51"/>
                      <a:pt x="65" y="50"/>
                    </a:cubicBezTo>
                    <a:cubicBezTo>
                      <a:pt x="62" y="54"/>
                      <a:pt x="62" y="58"/>
                      <a:pt x="67" y="60"/>
                    </a:cubicBezTo>
                    <a:cubicBezTo>
                      <a:pt x="62" y="61"/>
                      <a:pt x="60" y="67"/>
                      <a:pt x="60" y="71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8" y="68"/>
                      <a:pt x="52" y="69"/>
                      <a:pt x="49" y="72"/>
                    </a:cubicBezTo>
                    <a:cubicBezTo>
                      <a:pt x="51" y="67"/>
                      <a:pt x="47" y="61"/>
                      <a:pt x="42" y="61"/>
                    </a:cubicBezTo>
                    <a:cubicBezTo>
                      <a:pt x="43" y="61"/>
                      <a:pt x="44" y="61"/>
                      <a:pt x="45" y="60"/>
                    </a:cubicBezTo>
                    <a:cubicBezTo>
                      <a:pt x="46" y="58"/>
                      <a:pt x="46" y="56"/>
                      <a:pt x="43" y="50"/>
                    </a:cubicBezTo>
                    <a:cubicBezTo>
                      <a:pt x="37" y="39"/>
                      <a:pt x="28" y="29"/>
                      <a:pt x="18" y="21"/>
                    </a:cubicBezTo>
                    <a:cubicBezTo>
                      <a:pt x="15" y="25"/>
                      <a:pt x="12" y="29"/>
                      <a:pt x="11" y="31"/>
                    </a:cubicBezTo>
                    <a:cubicBezTo>
                      <a:pt x="8" y="36"/>
                      <a:pt x="3" y="42"/>
                      <a:pt x="3" y="48"/>
                    </a:cubicBezTo>
                    <a:cubicBezTo>
                      <a:pt x="2" y="53"/>
                      <a:pt x="4" y="57"/>
                      <a:pt x="4" y="62"/>
                    </a:cubicBezTo>
                    <a:cubicBezTo>
                      <a:pt x="4" y="66"/>
                      <a:pt x="1" y="68"/>
                      <a:pt x="1" y="73"/>
                    </a:cubicBezTo>
                    <a:cubicBezTo>
                      <a:pt x="0" y="78"/>
                      <a:pt x="2" y="82"/>
                      <a:pt x="5" y="86"/>
                    </a:cubicBezTo>
                    <a:cubicBezTo>
                      <a:pt x="11" y="94"/>
                      <a:pt x="17" y="101"/>
                      <a:pt x="26" y="103"/>
                    </a:cubicBezTo>
                    <a:cubicBezTo>
                      <a:pt x="25" y="109"/>
                      <a:pt x="34" y="114"/>
                      <a:pt x="39" y="116"/>
                    </a:cubicBezTo>
                    <a:cubicBezTo>
                      <a:pt x="50" y="120"/>
                      <a:pt x="62" y="121"/>
                      <a:pt x="72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81" y="119"/>
                      <a:pt x="92" y="109"/>
                      <a:pt x="99" y="104"/>
                    </a:cubicBezTo>
                    <a:cubicBezTo>
                      <a:pt x="108" y="98"/>
                      <a:pt x="117" y="81"/>
                      <a:pt x="107" y="71"/>
                    </a:cubicBezTo>
                    <a:cubicBezTo>
                      <a:pt x="112" y="73"/>
                      <a:pt x="114" y="68"/>
                      <a:pt x="116" y="65"/>
                    </a:cubicBezTo>
                    <a:cubicBezTo>
                      <a:pt x="119" y="56"/>
                      <a:pt x="115" y="46"/>
                      <a:pt x="113" y="37"/>
                    </a:cubicBezTo>
                    <a:close/>
                  </a:path>
                </a:pathLst>
              </a:custGeom>
              <a:noFill/>
              <a:ln w="317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786" name="Freeform 210"/>
              <p:cNvSpPr>
                <a:spLocks/>
              </p:cNvSpPr>
              <p:nvPr/>
            </p:nvSpPr>
            <p:spPr bwMode="auto">
              <a:xfrm>
                <a:off x="2498" y="1792"/>
                <a:ext cx="680" cy="840"/>
              </a:xfrm>
              <a:custGeom>
                <a:avLst/>
                <a:gdLst/>
                <a:ahLst/>
                <a:cxnLst>
                  <a:cxn ang="0">
                    <a:pos x="167" y="308"/>
                  </a:cxn>
                  <a:cxn ang="0">
                    <a:pos x="223" y="271"/>
                  </a:cxn>
                  <a:cxn ang="0">
                    <a:pos x="242" y="243"/>
                  </a:cxn>
                  <a:cxn ang="0">
                    <a:pos x="252" y="220"/>
                  </a:cxn>
                  <a:cxn ang="0">
                    <a:pos x="262" y="201"/>
                  </a:cxn>
                  <a:cxn ang="0">
                    <a:pos x="262" y="184"/>
                  </a:cxn>
                  <a:cxn ang="0">
                    <a:pos x="272" y="154"/>
                  </a:cxn>
                  <a:cxn ang="0">
                    <a:pos x="263" y="117"/>
                  </a:cxn>
                  <a:cxn ang="0">
                    <a:pos x="249" y="104"/>
                  </a:cxn>
                  <a:cxn ang="0">
                    <a:pos x="241" y="91"/>
                  </a:cxn>
                  <a:cxn ang="0">
                    <a:pos x="221" y="91"/>
                  </a:cxn>
                  <a:cxn ang="0">
                    <a:pos x="207" y="61"/>
                  </a:cxn>
                  <a:cxn ang="0">
                    <a:pos x="202" y="59"/>
                  </a:cxn>
                  <a:cxn ang="0">
                    <a:pos x="199" y="50"/>
                  </a:cxn>
                  <a:cxn ang="0">
                    <a:pos x="186" y="37"/>
                  </a:cxn>
                  <a:cxn ang="0">
                    <a:pos x="166" y="30"/>
                  </a:cxn>
                  <a:cxn ang="0">
                    <a:pos x="155" y="25"/>
                  </a:cxn>
                  <a:cxn ang="0">
                    <a:pos x="130" y="12"/>
                  </a:cxn>
                  <a:cxn ang="0">
                    <a:pos x="113" y="3"/>
                  </a:cxn>
                  <a:cxn ang="0">
                    <a:pos x="88" y="14"/>
                  </a:cxn>
                  <a:cxn ang="0">
                    <a:pos x="47" y="44"/>
                  </a:cxn>
                  <a:cxn ang="0">
                    <a:pos x="37" y="59"/>
                  </a:cxn>
                  <a:cxn ang="0">
                    <a:pos x="17" y="78"/>
                  </a:cxn>
                  <a:cxn ang="0">
                    <a:pos x="7" y="110"/>
                  </a:cxn>
                  <a:cxn ang="0">
                    <a:pos x="6" y="126"/>
                  </a:cxn>
                  <a:cxn ang="0">
                    <a:pos x="4" y="141"/>
                  </a:cxn>
                  <a:cxn ang="0">
                    <a:pos x="11" y="175"/>
                  </a:cxn>
                  <a:cxn ang="0">
                    <a:pos x="29" y="229"/>
                  </a:cxn>
                  <a:cxn ang="0">
                    <a:pos x="39" y="235"/>
                  </a:cxn>
                  <a:cxn ang="0">
                    <a:pos x="46" y="249"/>
                  </a:cxn>
                  <a:cxn ang="0">
                    <a:pos x="67" y="279"/>
                  </a:cxn>
                  <a:cxn ang="0">
                    <a:pos x="112" y="305"/>
                  </a:cxn>
                  <a:cxn ang="0">
                    <a:pos x="167" y="308"/>
                  </a:cxn>
                </a:cxnLst>
                <a:rect l="0" t="0" r="r" b="b"/>
                <a:pathLst>
                  <a:path w="272" h="315">
                    <a:moveTo>
                      <a:pt x="167" y="308"/>
                    </a:moveTo>
                    <a:cubicBezTo>
                      <a:pt x="188" y="303"/>
                      <a:pt x="212" y="288"/>
                      <a:pt x="223" y="271"/>
                    </a:cubicBezTo>
                    <a:cubicBezTo>
                      <a:pt x="229" y="261"/>
                      <a:pt x="236" y="252"/>
                      <a:pt x="242" y="243"/>
                    </a:cubicBezTo>
                    <a:cubicBezTo>
                      <a:pt x="247" y="235"/>
                      <a:pt x="249" y="227"/>
                      <a:pt x="252" y="220"/>
                    </a:cubicBezTo>
                    <a:cubicBezTo>
                      <a:pt x="256" y="214"/>
                      <a:pt x="260" y="208"/>
                      <a:pt x="262" y="201"/>
                    </a:cubicBezTo>
                    <a:cubicBezTo>
                      <a:pt x="263" y="196"/>
                      <a:pt x="261" y="190"/>
                      <a:pt x="262" y="184"/>
                    </a:cubicBezTo>
                    <a:cubicBezTo>
                      <a:pt x="265" y="174"/>
                      <a:pt x="272" y="166"/>
                      <a:pt x="272" y="154"/>
                    </a:cubicBezTo>
                    <a:cubicBezTo>
                      <a:pt x="272" y="142"/>
                      <a:pt x="271" y="126"/>
                      <a:pt x="263" y="117"/>
                    </a:cubicBezTo>
                    <a:cubicBezTo>
                      <a:pt x="259" y="112"/>
                      <a:pt x="253" y="109"/>
                      <a:pt x="249" y="104"/>
                    </a:cubicBezTo>
                    <a:cubicBezTo>
                      <a:pt x="247" y="100"/>
                      <a:pt x="246" y="94"/>
                      <a:pt x="241" y="91"/>
                    </a:cubicBezTo>
                    <a:cubicBezTo>
                      <a:pt x="237" y="89"/>
                      <a:pt x="226" y="90"/>
                      <a:pt x="221" y="91"/>
                    </a:cubicBezTo>
                    <a:cubicBezTo>
                      <a:pt x="215" y="82"/>
                      <a:pt x="215" y="71"/>
                      <a:pt x="207" y="61"/>
                    </a:cubicBezTo>
                    <a:cubicBezTo>
                      <a:pt x="206" y="60"/>
                      <a:pt x="204" y="60"/>
                      <a:pt x="202" y="59"/>
                    </a:cubicBezTo>
                    <a:cubicBezTo>
                      <a:pt x="201" y="57"/>
                      <a:pt x="200" y="52"/>
                      <a:pt x="199" y="50"/>
                    </a:cubicBezTo>
                    <a:cubicBezTo>
                      <a:pt x="196" y="45"/>
                      <a:pt x="190" y="41"/>
                      <a:pt x="186" y="37"/>
                    </a:cubicBezTo>
                    <a:cubicBezTo>
                      <a:pt x="178" y="31"/>
                      <a:pt x="174" y="31"/>
                      <a:pt x="166" y="30"/>
                    </a:cubicBezTo>
                    <a:cubicBezTo>
                      <a:pt x="158" y="28"/>
                      <a:pt x="161" y="30"/>
                      <a:pt x="155" y="25"/>
                    </a:cubicBezTo>
                    <a:cubicBezTo>
                      <a:pt x="147" y="18"/>
                      <a:pt x="140" y="16"/>
                      <a:pt x="130" y="12"/>
                    </a:cubicBezTo>
                    <a:cubicBezTo>
                      <a:pt x="124" y="10"/>
                      <a:pt x="119" y="5"/>
                      <a:pt x="113" y="3"/>
                    </a:cubicBezTo>
                    <a:cubicBezTo>
                      <a:pt x="99" y="0"/>
                      <a:pt x="97" y="8"/>
                      <a:pt x="88" y="14"/>
                    </a:cubicBezTo>
                    <a:cubicBezTo>
                      <a:pt x="75" y="24"/>
                      <a:pt x="58" y="30"/>
                      <a:pt x="47" y="44"/>
                    </a:cubicBezTo>
                    <a:cubicBezTo>
                      <a:pt x="43" y="49"/>
                      <a:pt x="42" y="54"/>
                      <a:pt x="37" y="59"/>
                    </a:cubicBezTo>
                    <a:cubicBezTo>
                      <a:pt x="29" y="66"/>
                      <a:pt x="23" y="68"/>
                      <a:pt x="17" y="78"/>
                    </a:cubicBezTo>
                    <a:cubicBezTo>
                      <a:pt x="11" y="88"/>
                      <a:pt x="10" y="98"/>
                      <a:pt x="7" y="110"/>
                    </a:cubicBezTo>
                    <a:cubicBezTo>
                      <a:pt x="5" y="116"/>
                      <a:pt x="6" y="121"/>
                      <a:pt x="6" y="126"/>
                    </a:cubicBezTo>
                    <a:cubicBezTo>
                      <a:pt x="5" y="130"/>
                      <a:pt x="5" y="136"/>
                      <a:pt x="4" y="141"/>
                    </a:cubicBezTo>
                    <a:cubicBezTo>
                      <a:pt x="2" y="150"/>
                      <a:pt x="1" y="169"/>
                      <a:pt x="11" y="175"/>
                    </a:cubicBezTo>
                    <a:cubicBezTo>
                      <a:pt x="0" y="191"/>
                      <a:pt x="17" y="220"/>
                      <a:pt x="29" y="229"/>
                    </a:cubicBezTo>
                    <a:cubicBezTo>
                      <a:pt x="33" y="232"/>
                      <a:pt x="37" y="232"/>
                      <a:pt x="39" y="235"/>
                    </a:cubicBezTo>
                    <a:cubicBezTo>
                      <a:pt x="42" y="238"/>
                      <a:pt x="44" y="245"/>
                      <a:pt x="46" y="249"/>
                    </a:cubicBezTo>
                    <a:cubicBezTo>
                      <a:pt x="52" y="263"/>
                      <a:pt x="54" y="271"/>
                      <a:pt x="67" y="279"/>
                    </a:cubicBezTo>
                    <a:cubicBezTo>
                      <a:pt x="75" y="298"/>
                      <a:pt x="98" y="305"/>
                      <a:pt x="112" y="305"/>
                    </a:cubicBezTo>
                    <a:cubicBezTo>
                      <a:pt x="130" y="304"/>
                      <a:pt x="132" y="315"/>
                      <a:pt x="167" y="308"/>
                    </a:cubicBezTo>
                    <a:close/>
                  </a:path>
                </a:pathLst>
              </a:custGeom>
              <a:noFill/>
              <a:ln w="317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787" name="Freeform 211"/>
              <p:cNvSpPr>
                <a:spLocks/>
              </p:cNvSpPr>
              <p:nvPr/>
            </p:nvSpPr>
            <p:spPr bwMode="auto">
              <a:xfrm>
                <a:off x="3186" y="2315"/>
                <a:ext cx="377" cy="429"/>
              </a:xfrm>
              <a:custGeom>
                <a:avLst/>
                <a:gdLst/>
                <a:ahLst/>
                <a:cxnLst>
                  <a:cxn ang="0">
                    <a:pos x="97" y="144"/>
                  </a:cxn>
                  <a:cxn ang="0">
                    <a:pos x="28" y="117"/>
                  </a:cxn>
                  <a:cxn ang="0">
                    <a:pos x="14" y="52"/>
                  </a:cxn>
                  <a:cxn ang="0">
                    <a:pos x="13" y="39"/>
                  </a:cxn>
                  <a:cxn ang="0">
                    <a:pos x="35" y="13"/>
                  </a:cxn>
                  <a:cxn ang="0">
                    <a:pos x="80" y="14"/>
                  </a:cxn>
                  <a:cxn ang="0">
                    <a:pos x="123" y="45"/>
                  </a:cxn>
                  <a:cxn ang="0">
                    <a:pos x="135" y="105"/>
                  </a:cxn>
                  <a:cxn ang="0">
                    <a:pos x="96" y="144"/>
                  </a:cxn>
                  <a:cxn ang="0">
                    <a:pos x="97" y="144"/>
                  </a:cxn>
                </a:cxnLst>
                <a:rect l="0" t="0" r="r" b="b"/>
                <a:pathLst>
                  <a:path w="151" h="161">
                    <a:moveTo>
                      <a:pt x="97" y="144"/>
                    </a:moveTo>
                    <a:cubicBezTo>
                      <a:pt x="77" y="161"/>
                      <a:pt x="32" y="148"/>
                      <a:pt x="28" y="117"/>
                    </a:cubicBezTo>
                    <a:cubicBezTo>
                      <a:pt x="6" y="119"/>
                      <a:pt x="0" y="61"/>
                      <a:pt x="14" y="52"/>
                    </a:cubicBezTo>
                    <a:cubicBezTo>
                      <a:pt x="10" y="50"/>
                      <a:pt x="13" y="42"/>
                      <a:pt x="13" y="39"/>
                    </a:cubicBezTo>
                    <a:cubicBezTo>
                      <a:pt x="15" y="27"/>
                      <a:pt x="24" y="18"/>
                      <a:pt x="35" y="13"/>
                    </a:cubicBezTo>
                    <a:cubicBezTo>
                      <a:pt x="49" y="6"/>
                      <a:pt x="67" y="6"/>
                      <a:pt x="80" y="14"/>
                    </a:cubicBezTo>
                    <a:cubicBezTo>
                      <a:pt x="98" y="0"/>
                      <a:pt x="122" y="30"/>
                      <a:pt x="123" y="45"/>
                    </a:cubicBezTo>
                    <a:cubicBezTo>
                      <a:pt x="137" y="45"/>
                      <a:pt x="151" y="89"/>
                      <a:pt x="135" y="105"/>
                    </a:cubicBezTo>
                    <a:cubicBezTo>
                      <a:pt x="146" y="121"/>
                      <a:pt x="122" y="151"/>
                      <a:pt x="96" y="144"/>
                    </a:cubicBezTo>
                    <a:lnTo>
                      <a:pt x="97" y="144"/>
                    </a:lnTo>
                    <a:close/>
                  </a:path>
                </a:pathLst>
              </a:custGeom>
              <a:solidFill>
                <a:srgbClr val="FDC6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788" name="Freeform 212"/>
              <p:cNvSpPr>
                <a:spLocks noEditPoints="1"/>
              </p:cNvSpPr>
              <p:nvPr/>
            </p:nvSpPr>
            <p:spPr bwMode="auto">
              <a:xfrm>
                <a:off x="3186" y="2315"/>
                <a:ext cx="377" cy="429"/>
              </a:xfrm>
              <a:custGeom>
                <a:avLst/>
                <a:gdLst/>
                <a:ahLst/>
                <a:cxnLst>
                  <a:cxn ang="0">
                    <a:pos x="135" y="105"/>
                  </a:cxn>
                  <a:cxn ang="0">
                    <a:pos x="123" y="45"/>
                  </a:cxn>
                  <a:cxn ang="0">
                    <a:pos x="80" y="14"/>
                  </a:cxn>
                  <a:cxn ang="0">
                    <a:pos x="35" y="13"/>
                  </a:cxn>
                  <a:cxn ang="0">
                    <a:pos x="13" y="39"/>
                  </a:cxn>
                  <a:cxn ang="0">
                    <a:pos x="14" y="52"/>
                  </a:cxn>
                  <a:cxn ang="0">
                    <a:pos x="28" y="117"/>
                  </a:cxn>
                  <a:cxn ang="0">
                    <a:pos x="97" y="144"/>
                  </a:cxn>
                  <a:cxn ang="0">
                    <a:pos x="96" y="144"/>
                  </a:cxn>
                  <a:cxn ang="0">
                    <a:pos x="135" y="105"/>
                  </a:cxn>
                  <a:cxn ang="0">
                    <a:pos x="128" y="127"/>
                  </a:cxn>
                  <a:cxn ang="0">
                    <a:pos x="97" y="139"/>
                  </a:cxn>
                  <a:cxn ang="0">
                    <a:pos x="92" y="142"/>
                  </a:cxn>
                  <a:cxn ang="0">
                    <a:pos x="55" y="143"/>
                  </a:cxn>
                  <a:cxn ang="0">
                    <a:pos x="32" y="116"/>
                  </a:cxn>
                  <a:cxn ang="0">
                    <a:pos x="27" y="112"/>
                  </a:cxn>
                  <a:cxn ang="0">
                    <a:pos x="15" y="98"/>
                  </a:cxn>
                  <a:cxn ang="0">
                    <a:pos x="17" y="56"/>
                  </a:cxn>
                  <a:cxn ang="0">
                    <a:pos x="19" y="52"/>
                  </a:cxn>
                  <a:cxn ang="0">
                    <a:pos x="16" y="48"/>
                  </a:cxn>
                  <a:cxn ang="0">
                    <a:pos x="17" y="48"/>
                  </a:cxn>
                  <a:cxn ang="0">
                    <a:pos x="18" y="41"/>
                  </a:cxn>
                  <a:cxn ang="0">
                    <a:pos x="18" y="39"/>
                  </a:cxn>
                  <a:cxn ang="0">
                    <a:pos x="37" y="17"/>
                  </a:cxn>
                  <a:cxn ang="0">
                    <a:pos x="78" y="18"/>
                  </a:cxn>
                  <a:cxn ang="0">
                    <a:pos x="83" y="18"/>
                  </a:cxn>
                  <a:cxn ang="0">
                    <a:pos x="97" y="17"/>
                  </a:cxn>
                  <a:cxn ang="0">
                    <a:pos x="118" y="45"/>
                  </a:cxn>
                  <a:cxn ang="0">
                    <a:pos x="123" y="50"/>
                  </a:cxn>
                  <a:cxn ang="0">
                    <a:pos x="133" y="62"/>
                  </a:cxn>
                  <a:cxn ang="0">
                    <a:pos x="132" y="102"/>
                  </a:cxn>
                  <a:cxn ang="0">
                    <a:pos x="132" y="108"/>
                  </a:cxn>
                  <a:cxn ang="0">
                    <a:pos x="128" y="127"/>
                  </a:cxn>
                </a:cxnLst>
                <a:rect l="0" t="0" r="r" b="b"/>
                <a:pathLst>
                  <a:path w="151" h="161">
                    <a:moveTo>
                      <a:pt x="135" y="105"/>
                    </a:moveTo>
                    <a:cubicBezTo>
                      <a:pt x="151" y="89"/>
                      <a:pt x="137" y="45"/>
                      <a:pt x="123" y="45"/>
                    </a:cubicBezTo>
                    <a:cubicBezTo>
                      <a:pt x="122" y="30"/>
                      <a:pt x="98" y="0"/>
                      <a:pt x="80" y="14"/>
                    </a:cubicBezTo>
                    <a:cubicBezTo>
                      <a:pt x="67" y="6"/>
                      <a:pt x="49" y="6"/>
                      <a:pt x="35" y="13"/>
                    </a:cubicBezTo>
                    <a:cubicBezTo>
                      <a:pt x="24" y="18"/>
                      <a:pt x="15" y="27"/>
                      <a:pt x="13" y="39"/>
                    </a:cubicBezTo>
                    <a:cubicBezTo>
                      <a:pt x="13" y="42"/>
                      <a:pt x="10" y="50"/>
                      <a:pt x="14" y="52"/>
                    </a:cubicBezTo>
                    <a:cubicBezTo>
                      <a:pt x="0" y="61"/>
                      <a:pt x="6" y="119"/>
                      <a:pt x="28" y="117"/>
                    </a:cubicBezTo>
                    <a:cubicBezTo>
                      <a:pt x="32" y="148"/>
                      <a:pt x="77" y="161"/>
                      <a:pt x="97" y="144"/>
                    </a:cubicBezTo>
                    <a:cubicBezTo>
                      <a:pt x="96" y="144"/>
                      <a:pt x="96" y="144"/>
                      <a:pt x="96" y="144"/>
                    </a:cubicBezTo>
                    <a:cubicBezTo>
                      <a:pt x="122" y="151"/>
                      <a:pt x="146" y="121"/>
                      <a:pt x="135" y="105"/>
                    </a:cubicBezTo>
                    <a:close/>
                    <a:moveTo>
                      <a:pt x="128" y="127"/>
                    </a:moveTo>
                    <a:cubicBezTo>
                      <a:pt x="122" y="136"/>
                      <a:pt x="110" y="143"/>
                      <a:pt x="97" y="139"/>
                    </a:cubicBezTo>
                    <a:cubicBezTo>
                      <a:pt x="95" y="139"/>
                      <a:pt x="93" y="140"/>
                      <a:pt x="92" y="142"/>
                    </a:cubicBezTo>
                    <a:cubicBezTo>
                      <a:pt x="83" y="148"/>
                      <a:pt x="69" y="148"/>
                      <a:pt x="55" y="143"/>
                    </a:cubicBezTo>
                    <a:cubicBezTo>
                      <a:pt x="42" y="138"/>
                      <a:pt x="34" y="128"/>
                      <a:pt x="32" y="116"/>
                    </a:cubicBezTo>
                    <a:cubicBezTo>
                      <a:pt x="32" y="114"/>
                      <a:pt x="30" y="112"/>
                      <a:pt x="27" y="112"/>
                    </a:cubicBezTo>
                    <a:cubicBezTo>
                      <a:pt x="20" y="113"/>
                      <a:pt x="16" y="103"/>
                      <a:pt x="15" y="98"/>
                    </a:cubicBezTo>
                    <a:cubicBezTo>
                      <a:pt x="9" y="81"/>
                      <a:pt x="11" y="60"/>
                      <a:pt x="17" y="56"/>
                    </a:cubicBezTo>
                    <a:cubicBezTo>
                      <a:pt x="18" y="55"/>
                      <a:pt x="18" y="53"/>
                      <a:pt x="19" y="52"/>
                    </a:cubicBezTo>
                    <a:cubicBezTo>
                      <a:pt x="19" y="50"/>
                      <a:pt x="18" y="49"/>
                      <a:pt x="16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6" y="47"/>
                      <a:pt x="17" y="43"/>
                      <a:pt x="18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20" y="30"/>
                      <a:pt x="26" y="22"/>
                      <a:pt x="37" y="17"/>
                    </a:cubicBezTo>
                    <a:cubicBezTo>
                      <a:pt x="51" y="11"/>
                      <a:pt x="66" y="11"/>
                      <a:pt x="78" y="18"/>
                    </a:cubicBezTo>
                    <a:cubicBezTo>
                      <a:pt x="80" y="19"/>
                      <a:pt x="82" y="19"/>
                      <a:pt x="83" y="18"/>
                    </a:cubicBezTo>
                    <a:cubicBezTo>
                      <a:pt x="87" y="15"/>
                      <a:pt x="92" y="14"/>
                      <a:pt x="97" y="17"/>
                    </a:cubicBezTo>
                    <a:cubicBezTo>
                      <a:pt x="108" y="22"/>
                      <a:pt x="118" y="37"/>
                      <a:pt x="118" y="45"/>
                    </a:cubicBezTo>
                    <a:cubicBezTo>
                      <a:pt x="118" y="48"/>
                      <a:pt x="120" y="50"/>
                      <a:pt x="123" y="50"/>
                    </a:cubicBezTo>
                    <a:cubicBezTo>
                      <a:pt x="125" y="50"/>
                      <a:pt x="129" y="54"/>
                      <a:pt x="133" y="62"/>
                    </a:cubicBezTo>
                    <a:cubicBezTo>
                      <a:pt x="138" y="75"/>
                      <a:pt x="140" y="94"/>
                      <a:pt x="132" y="102"/>
                    </a:cubicBezTo>
                    <a:cubicBezTo>
                      <a:pt x="131" y="104"/>
                      <a:pt x="130" y="106"/>
                      <a:pt x="132" y="108"/>
                    </a:cubicBezTo>
                    <a:cubicBezTo>
                      <a:pt x="135" y="113"/>
                      <a:pt x="133" y="120"/>
                      <a:pt x="128" y="127"/>
                    </a:cubicBezTo>
                    <a:close/>
                  </a:path>
                </a:pathLst>
              </a:custGeom>
              <a:solidFill>
                <a:srgbClr val="FEAF4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789" name="Freeform 213"/>
              <p:cNvSpPr>
                <a:spLocks/>
              </p:cNvSpPr>
              <p:nvPr/>
            </p:nvSpPr>
            <p:spPr bwMode="auto">
              <a:xfrm>
                <a:off x="2388" y="2629"/>
                <a:ext cx="388" cy="422"/>
              </a:xfrm>
              <a:custGeom>
                <a:avLst/>
                <a:gdLst/>
                <a:ahLst/>
                <a:cxnLst>
                  <a:cxn ang="0">
                    <a:pos x="113" y="148"/>
                  </a:cxn>
                  <a:cxn ang="0">
                    <a:pos x="89" y="157"/>
                  </a:cxn>
                  <a:cxn ang="0">
                    <a:pos x="69" y="152"/>
                  </a:cxn>
                  <a:cxn ang="0">
                    <a:pos x="28" y="125"/>
                  </a:cxn>
                  <a:cxn ang="0">
                    <a:pos x="11" y="111"/>
                  </a:cxn>
                  <a:cxn ang="0">
                    <a:pos x="5" y="94"/>
                  </a:cxn>
                  <a:cxn ang="0">
                    <a:pos x="6" y="85"/>
                  </a:cxn>
                  <a:cxn ang="0">
                    <a:pos x="1" y="71"/>
                  </a:cxn>
                  <a:cxn ang="0">
                    <a:pos x="9" y="47"/>
                  </a:cxn>
                  <a:cxn ang="0">
                    <a:pos x="25" y="33"/>
                  </a:cxn>
                  <a:cxn ang="0">
                    <a:pos x="30" y="25"/>
                  </a:cxn>
                  <a:cxn ang="0">
                    <a:pos x="46" y="12"/>
                  </a:cxn>
                  <a:cxn ang="0">
                    <a:pos x="82" y="13"/>
                  </a:cxn>
                  <a:cxn ang="0">
                    <a:pos x="127" y="20"/>
                  </a:cxn>
                  <a:cxn ang="0">
                    <a:pos x="136" y="47"/>
                  </a:cxn>
                  <a:cxn ang="0">
                    <a:pos x="152" y="66"/>
                  </a:cxn>
                  <a:cxn ang="0">
                    <a:pos x="145" y="99"/>
                  </a:cxn>
                  <a:cxn ang="0">
                    <a:pos x="141" y="130"/>
                  </a:cxn>
                  <a:cxn ang="0">
                    <a:pos x="114" y="147"/>
                  </a:cxn>
                  <a:cxn ang="0">
                    <a:pos x="113" y="148"/>
                  </a:cxn>
                </a:cxnLst>
                <a:rect l="0" t="0" r="r" b="b"/>
                <a:pathLst>
                  <a:path w="155" h="158">
                    <a:moveTo>
                      <a:pt x="113" y="148"/>
                    </a:moveTo>
                    <a:cubicBezTo>
                      <a:pt x="107" y="155"/>
                      <a:pt x="99" y="157"/>
                      <a:pt x="89" y="157"/>
                    </a:cubicBezTo>
                    <a:cubicBezTo>
                      <a:pt x="83" y="158"/>
                      <a:pt x="73" y="158"/>
                      <a:pt x="69" y="152"/>
                    </a:cubicBezTo>
                    <a:cubicBezTo>
                      <a:pt x="58" y="158"/>
                      <a:pt x="23" y="140"/>
                      <a:pt x="28" y="125"/>
                    </a:cubicBezTo>
                    <a:cubicBezTo>
                      <a:pt x="20" y="125"/>
                      <a:pt x="15" y="116"/>
                      <a:pt x="11" y="111"/>
                    </a:cubicBezTo>
                    <a:cubicBezTo>
                      <a:pt x="8" y="106"/>
                      <a:pt x="4" y="100"/>
                      <a:pt x="5" y="94"/>
                    </a:cubicBezTo>
                    <a:cubicBezTo>
                      <a:pt x="5" y="91"/>
                      <a:pt x="7" y="88"/>
                      <a:pt x="6" y="85"/>
                    </a:cubicBezTo>
                    <a:cubicBezTo>
                      <a:pt x="5" y="80"/>
                      <a:pt x="2" y="76"/>
                      <a:pt x="1" y="71"/>
                    </a:cubicBezTo>
                    <a:cubicBezTo>
                      <a:pt x="0" y="62"/>
                      <a:pt x="5" y="54"/>
                      <a:pt x="9" y="47"/>
                    </a:cubicBezTo>
                    <a:cubicBezTo>
                      <a:pt x="13" y="40"/>
                      <a:pt x="16" y="34"/>
                      <a:pt x="25" y="33"/>
                    </a:cubicBezTo>
                    <a:cubicBezTo>
                      <a:pt x="25" y="30"/>
                      <a:pt x="28" y="28"/>
                      <a:pt x="30" y="25"/>
                    </a:cubicBezTo>
                    <a:cubicBezTo>
                      <a:pt x="35" y="20"/>
                      <a:pt x="40" y="15"/>
                      <a:pt x="46" y="12"/>
                    </a:cubicBezTo>
                    <a:cubicBezTo>
                      <a:pt x="57" y="7"/>
                      <a:pt x="74" y="4"/>
                      <a:pt x="82" y="13"/>
                    </a:cubicBezTo>
                    <a:cubicBezTo>
                      <a:pt x="94" y="0"/>
                      <a:pt x="115" y="12"/>
                      <a:pt x="127" y="20"/>
                    </a:cubicBezTo>
                    <a:cubicBezTo>
                      <a:pt x="137" y="27"/>
                      <a:pt x="137" y="37"/>
                      <a:pt x="136" y="47"/>
                    </a:cubicBezTo>
                    <a:cubicBezTo>
                      <a:pt x="144" y="46"/>
                      <a:pt x="150" y="60"/>
                      <a:pt x="152" y="66"/>
                    </a:cubicBezTo>
                    <a:cubicBezTo>
                      <a:pt x="154" y="78"/>
                      <a:pt x="155" y="91"/>
                      <a:pt x="145" y="99"/>
                    </a:cubicBezTo>
                    <a:cubicBezTo>
                      <a:pt x="152" y="105"/>
                      <a:pt x="144" y="124"/>
                      <a:pt x="141" y="130"/>
                    </a:cubicBezTo>
                    <a:cubicBezTo>
                      <a:pt x="134" y="140"/>
                      <a:pt x="126" y="146"/>
                      <a:pt x="114" y="147"/>
                    </a:cubicBezTo>
                    <a:lnTo>
                      <a:pt x="113" y="148"/>
                    </a:lnTo>
                    <a:close/>
                  </a:path>
                </a:pathLst>
              </a:custGeom>
              <a:solidFill>
                <a:srgbClr val="FDC6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790" name="Freeform 214"/>
              <p:cNvSpPr>
                <a:spLocks noEditPoints="1"/>
              </p:cNvSpPr>
              <p:nvPr/>
            </p:nvSpPr>
            <p:spPr bwMode="auto">
              <a:xfrm>
                <a:off x="2388" y="2629"/>
                <a:ext cx="388" cy="422"/>
              </a:xfrm>
              <a:custGeom>
                <a:avLst/>
                <a:gdLst/>
                <a:ahLst/>
                <a:cxnLst>
                  <a:cxn ang="0">
                    <a:pos x="141" y="130"/>
                  </a:cxn>
                  <a:cxn ang="0">
                    <a:pos x="145" y="99"/>
                  </a:cxn>
                  <a:cxn ang="0">
                    <a:pos x="152" y="66"/>
                  </a:cxn>
                  <a:cxn ang="0">
                    <a:pos x="136" y="47"/>
                  </a:cxn>
                  <a:cxn ang="0">
                    <a:pos x="127" y="20"/>
                  </a:cxn>
                  <a:cxn ang="0">
                    <a:pos x="82" y="13"/>
                  </a:cxn>
                  <a:cxn ang="0">
                    <a:pos x="46" y="12"/>
                  </a:cxn>
                  <a:cxn ang="0">
                    <a:pos x="30" y="25"/>
                  </a:cxn>
                  <a:cxn ang="0">
                    <a:pos x="25" y="33"/>
                  </a:cxn>
                  <a:cxn ang="0">
                    <a:pos x="9" y="47"/>
                  </a:cxn>
                  <a:cxn ang="0">
                    <a:pos x="1" y="71"/>
                  </a:cxn>
                  <a:cxn ang="0">
                    <a:pos x="6" y="85"/>
                  </a:cxn>
                  <a:cxn ang="0">
                    <a:pos x="5" y="94"/>
                  </a:cxn>
                  <a:cxn ang="0">
                    <a:pos x="11" y="111"/>
                  </a:cxn>
                  <a:cxn ang="0">
                    <a:pos x="28" y="125"/>
                  </a:cxn>
                  <a:cxn ang="0">
                    <a:pos x="69" y="152"/>
                  </a:cxn>
                  <a:cxn ang="0">
                    <a:pos x="89" y="157"/>
                  </a:cxn>
                  <a:cxn ang="0">
                    <a:pos x="113" y="148"/>
                  </a:cxn>
                  <a:cxn ang="0">
                    <a:pos x="114" y="147"/>
                  </a:cxn>
                  <a:cxn ang="0">
                    <a:pos x="141" y="130"/>
                  </a:cxn>
                  <a:cxn ang="0">
                    <a:pos x="114" y="142"/>
                  </a:cxn>
                  <a:cxn ang="0">
                    <a:pos x="113" y="142"/>
                  </a:cxn>
                  <a:cxn ang="0">
                    <a:pos x="110" y="144"/>
                  </a:cxn>
                  <a:cxn ang="0">
                    <a:pos x="109" y="144"/>
                  </a:cxn>
                  <a:cxn ang="0">
                    <a:pos x="89" y="152"/>
                  </a:cxn>
                  <a:cxn ang="0">
                    <a:pos x="73" y="150"/>
                  </a:cxn>
                  <a:cxn ang="0">
                    <a:pos x="71" y="146"/>
                  </a:cxn>
                  <a:cxn ang="0">
                    <a:pos x="66" y="148"/>
                  </a:cxn>
                  <a:cxn ang="0">
                    <a:pos x="38" y="137"/>
                  </a:cxn>
                  <a:cxn ang="0">
                    <a:pos x="33" y="127"/>
                  </a:cxn>
                  <a:cxn ang="0">
                    <a:pos x="36" y="120"/>
                  </a:cxn>
                  <a:cxn ang="0">
                    <a:pos x="28" y="120"/>
                  </a:cxn>
                  <a:cxn ang="0">
                    <a:pos x="17" y="109"/>
                  </a:cxn>
                  <a:cxn ang="0">
                    <a:pos x="15" y="108"/>
                  </a:cxn>
                  <a:cxn ang="0">
                    <a:pos x="10" y="94"/>
                  </a:cxn>
                  <a:cxn ang="0">
                    <a:pos x="10" y="91"/>
                  </a:cxn>
                  <a:cxn ang="0">
                    <a:pos x="11" y="84"/>
                  </a:cxn>
                  <a:cxn ang="0">
                    <a:pos x="8" y="76"/>
                  </a:cxn>
                  <a:cxn ang="0">
                    <a:pos x="6" y="70"/>
                  </a:cxn>
                  <a:cxn ang="0">
                    <a:pos x="13" y="49"/>
                  </a:cxn>
                  <a:cxn ang="0">
                    <a:pos x="25" y="38"/>
                  </a:cxn>
                  <a:cxn ang="0">
                    <a:pos x="29" y="38"/>
                  </a:cxn>
                  <a:cxn ang="0">
                    <a:pos x="30" y="34"/>
                  </a:cxn>
                  <a:cxn ang="0">
                    <a:pos x="33" y="30"/>
                  </a:cxn>
                  <a:cxn ang="0">
                    <a:pos x="34" y="29"/>
                  </a:cxn>
                  <a:cxn ang="0">
                    <a:pos x="37" y="26"/>
                  </a:cxn>
                  <a:cxn ang="0">
                    <a:pos x="49" y="16"/>
                  </a:cxn>
                  <a:cxn ang="0">
                    <a:pos x="78" y="17"/>
                  </a:cxn>
                  <a:cxn ang="0">
                    <a:pos x="82" y="21"/>
                  </a:cxn>
                  <a:cxn ang="0">
                    <a:pos x="86" y="17"/>
                  </a:cxn>
                  <a:cxn ang="0">
                    <a:pos x="124" y="24"/>
                  </a:cxn>
                  <a:cxn ang="0">
                    <a:pos x="131" y="47"/>
                  </a:cxn>
                  <a:cxn ang="0">
                    <a:pos x="129" y="54"/>
                  </a:cxn>
                  <a:cxn ang="0">
                    <a:pos x="136" y="52"/>
                  </a:cxn>
                  <a:cxn ang="0">
                    <a:pos x="147" y="67"/>
                  </a:cxn>
                  <a:cxn ang="0">
                    <a:pos x="142" y="95"/>
                  </a:cxn>
                  <a:cxn ang="0">
                    <a:pos x="136" y="99"/>
                  </a:cxn>
                  <a:cxn ang="0">
                    <a:pos x="142" y="104"/>
                  </a:cxn>
                  <a:cxn ang="0">
                    <a:pos x="136" y="127"/>
                  </a:cxn>
                  <a:cxn ang="0">
                    <a:pos x="114" y="142"/>
                  </a:cxn>
                </a:cxnLst>
                <a:rect l="0" t="0" r="r" b="b"/>
                <a:pathLst>
                  <a:path w="155" h="158">
                    <a:moveTo>
                      <a:pt x="141" y="130"/>
                    </a:moveTo>
                    <a:cubicBezTo>
                      <a:pt x="144" y="124"/>
                      <a:pt x="152" y="105"/>
                      <a:pt x="145" y="99"/>
                    </a:cubicBezTo>
                    <a:cubicBezTo>
                      <a:pt x="155" y="91"/>
                      <a:pt x="154" y="78"/>
                      <a:pt x="152" y="66"/>
                    </a:cubicBezTo>
                    <a:cubicBezTo>
                      <a:pt x="150" y="60"/>
                      <a:pt x="144" y="46"/>
                      <a:pt x="136" y="47"/>
                    </a:cubicBezTo>
                    <a:cubicBezTo>
                      <a:pt x="137" y="37"/>
                      <a:pt x="137" y="27"/>
                      <a:pt x="127" y="20"/>
                    </a:cubicBezTo>
                    <a:cubicBezTo>
                      <a:pt x="115" y="12"/>
                      <a:pt x="94" y="0"/>
                      <a:pt x="82" y="13"/>
                    </a:cubicBezTo>
                    <a:cubicBezTo>
                      <a:pt x="74" y="4"/>
                      <a:pt x="57" y="7"/>
                      <a:pt x="46" y="12"/>
                    </a:cubicBezTo>
                    <a:cubicBezTo>
                      <a:pt x="40" y="15"/>
                      <a:pt x="35" y="20"/>
                      <a:pt x="30" y="25"/>
                    </a:cubicBezTo>
                    <a:cubicBezTo>
                      <a:pt x="28" y="28"/>
                      <a:pt x="25" y="30"/>
                      <a:pt x="25" y="33"/>
                    </a:cubicBezTo>
                    <a:cubicBezTo>
                      <a:pt x="16" y="34"/>
                      <a:pt x="13" y="40"/>
                      <a:pt x="9" y="47"/>
                    </a:cubicBezTo>
                    <a:cubicBezTo>
                      <a:pt x="5" y="54"/>
                      <a:pt x="0" y="62"/>
                      <a:pt x="1" y="71"/>
                    </a:cubicBezTo>
                    <a:cubicBezTo>
                      <a:pt x="2" y="76"/>
                      <a:pt x="5" y="80"/>
                      <a:pt x="6" y="85"/>
                    </a:cubicBezTo>
                    <a:cubicBezTo>
                      <a:pt x="7" y="88"/>
                      <a:pt x="5" y="91"/>
                      <a:pt x="5" y="94"/>
                    </a:cubicBezTo>
                    <a:cubicBezTo>
                      <a:pt x="4" y="100"/>
                      <a:pt x="8" y="106"/>
                      <a:pt x="11" y="111"/>
                    </a:cubicBezTo>
                    <a:cubicBezTo>
                      <a:pt x="15" y="116"/>
                      <a:pt x="20" y="125"/>
                      <a:pt x="28" y="125"/>
                    </a:cubicBezTo>
                    <a:cubicBezTo>
                      <a:pt x="23" y="140"/>
                      <a:pt x="58" y="158"/>
                      <a:pt x="69" y="152"/>
                    </a:cubicBezTo>
                    <a:cubicBezTo>
                      <a:pt x="73" y="158"/>
                      <a:pt x="83" y="158"/>
                      <a:pt x="89" y="157"/>
                    </a:cubicBezTo>
                    <a:cubicBezTo>
                      <a:pt x="99" y="157"/>
                      <a:pt x="107" y="155"/>
                      <a:pt x="113" y="148"/>
                    </a:cubicBezTo>
                    <a:cubicBezTo>
                      <a:pt x="114" y="147"/>
                      <a:pt x="114" y="147"/>
                      <a:pt x="114" y="147"/>
                    </a:cubicBezTo>
                    <a:cubicBezTo>
                      <a:pt x="126" y="146"/>
                      <a:pt x="134" y="140"/>
                      <a:pt x="141" y="130"/>
                    </a:cubicBezTo>
                    <a:close/>
                    <a:moveTo>
                      <a:pt x="114" y="142"/>
                    </a:moveTo>
                    <a:cubicBezTo>
                      <a:pt x="113" y="142"/>
                      <a:pt x="113" y="142"/>
                      <a:pt x="113" y="142"/>
                    </a:cubicBezTo>
                    <a:cubicBezTo>
                      <a:pt x="110" y="144"/>
                      <a:pt x="110" y="144"/>
                      <a:pt x="110" y="144"/>
                    </a:cubicBezTo>
                    <a:cubicBezTo>
                      <a:pt x="109" y="144"/>
                      <a:pt x="109" y="144"/>
                      <a:pt x="109" y="144"/>
                    </a:cubicBezTo>
                    <a:cubicBezTo>
                      <a:pt x="104" y="150"/>
                      <a:pt x="97" y="152"/>
                      <a:pt x="89" y="152"/>
                    </a:cubicBezTo>
                    <a:cubicBezTo>
                      <a:pt x="85" y="153"/>
                      <a:pt x="75" y="153"/>
                      <a:pt x="73" y="150"/>
                    </a:cubicBezTo>
                    <a:cubicBezTo>
                      <a:pt x="71" y="146"/>
                      <a:pt x="71" y="146"/>
                      <a:pt x="71" y="146"/>
                    </a:cubicBezTo>
                    <a:cubicBezTo>
                      <a:pt x="66" y="148"/>
                      <a:pt x="66" y="148"/>
                      <a:pt x="66" y="148"/>
                    </a:cubicBezTo>
                    <a:cubicBezTo>
                      <a:pt x="62" y="150"/>
                      <a:pt x="48" y="145"/>
                      <a:pt x="38" y="137"/>
                    </a:cubicBezTo>
                    <a:cubicBezTo>
                      <a:pt x="36" y="135"/>
                      <a:pt x="32" y="130"/>
                      <a:pt x="33" y="127"/>
                    </a:cubicBezTo>
                    <a:cubicBezTo>
                      <a:pt x="36" y="120"/>
                      <a:pt x="36" y="120"/>
                      <a:pt x="36" y="120"/>
                    </a:cubicBezTo>
                    <a:cubicBezTo>
                      <a:pt x="28" y="120"/>
                      <a:pt x="28" y="120"/>
                      <a:pt x="28" y="120"/>
                    </a:cubicBezTo>
                    <a:cubicBezTo>
                      <a:pt x="24" y="120"/>
                      <a:pt x="20" y="114"/>
                      <a:pt x="17" y="109"/>
                    </a:cubicBezTo>
                    <a:cubicBezTo>
                      <a:pt x="15" y="108"/>
                      <a:pt x="15" y="108"/>
                      <a:pt x="15" y="108"/>
                    </a:cubicBezTo>
                    <a:cubicBezTo>
                      <a:pt x="12" y="103"/>
                      <a:pt x="10" y="99"/>
                      <a:pt x="10" y="94"/>
                    </a:cubicBezTo>
                    <a:cubicBezTo>
                      <a:pt x="10" y="91"/>
                      <a:pt x="10" y="91"/>
                      <a:pt x="10" y="91"/>
                    </a:cubicBezTo>
                    <a:cubicBezTo>
                      <a:pt x="11" y="89"/>
                      <a:pt x="12" y="87"/>
                      <a:pt x="11" y="84"/>
                    </a:cubicBezTo>
                    <a:cubicBezTo>
                      <a:pt x="11" y="84"/>
                      <a:pt x="8" y="76"/>
                      <a:pt x="8" y="76"/>
                    </a:cubicBezTo>
                    <a:cubicBezTo>
                      <a:pt x="7" y="74"/>
                      <a:pt x="7" y="72"/>
                      <a:pt x="6" y="70"/>
                    </a:cubicBezTo>
                    <a:cubicBezTo>
                      <a:pt x="6" y="63"/>
                      <a:pt x="10" y="55"/>
                      <a:pt x="13" y="49"/>
                    </a:cubicBezTo>
                    <a:cubicBezTo>
                      <a:pt x="17" y="42"/>
                      <a:pt x="20" y="38"/>
                      <a:pt x="25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3"/>
                      <a:pt x="31" y="31"/>
                      <a:pt x="33" y="30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7" y="26"/>
                      <a:pt x="37" y="26"/>
                    </a:cubicBezTo>
                    <a:cubicBezTo>
                      <a:pt x="41" y="22"/>
                      <a:pt x="44" y="18"/>
                      <a:pt x="49" y="16"/>
                    </a:cubicBezTo>
                    <a:cubicBezTo>
                      <a:pt x="57" y="12"/>
                      <a:pt x="72" y="10"/>
                      <a:pt x="78" y="17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6" y="17"/>
                      <a:pt x="86" y="17"/>
                      <a:pt x="86" y="17"/>
                    </a:cubicBezTo>
                    <a:cubicBezTo>
                      <a:pt x="95" y="7"/>
                      <a:pt x="111" y="16"/>
                      <a:pt x="124" y="24"/>
                    </a:cubicBezTo>
                    <a:cubicBezTo>
                      <a:pt x="131" y="29"/>
                      <a:pt x="132" y="35"/>
                      <a:pt x="131" y="47"/>
                    </a:cubicBezTo>
                    <a:cubicBezTo>
                      <a:pt x="129" y="54"/>
                      <a:pt x="129" y="54"/>
                      <a:pt x="129" y="54"/>
                    </a:cubicBezTo>
                    <a:cubicBezTo>
                      <a:pt x="136" y="52"/>
                      <a:pt x="136" y="52"/>
                      <a:pt x="136" y="52"/>
                    </a:cubicBezTo>
                    <a:cubicBezTo>
                      <a:pt x="140" y="52"/>
                      <a:pt x="145" y="61"/>
                      <a:pt x="147" y="67"/>
                    </a:cubicBezTo>
                    <a:cubicBezTo>
                      <a:pt x="150" y="82"/>
                      <a:pt x="148" y="90"/>
                      <a:pt x="142" y="95"/>
                    </a:cubicBezTo>
                    <a:cubicBezTo>
                      <a:pt x="136" y="99"/>
                      <a:pt x="136" y="99"/>
                      <a:pt x="136" y="99"/>
                    </a:cubicBezTo>
                    <a:cubicBezTo>
                      <a:pt x="142" y="104"/>
                      <a:pt x="142" y="104"/>
                      <a:pt x="142" y="104"/>
                    </a:cubicBezTo>
                    <a:cubicBezTo>
                      <a:pt x="145" y="106"/>
                      <a:pt x="141" y="119"/>
                      <a:pt x="136" y="127"/>
                    </a:cubicBezTo>
                    <a:cubicBezTo>
                      <a:pt x="130" y="137"/>
                      <a:pt x="123" y="141"/>
                      <a:pt x="114" y="142"/>
                    </a:cubicBezTo>
                    <a:close/>
                  </a:path>
                </a:pathLst>
              </a:custGeom>
              <a:solidFill>
                <a:srgbClr val="FE9A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791" name="Freeform 215"/>
              <p:cNvSpPr>
                <a:spLocks/>
              </p:cNvSpPr>
              <p:nvPr/>
            </p:nvSpPr>
            <p:spPr bwMode="auto">
              <a:xfrm>
                <a:off x="2088" y="1816"/>
                <a:ext cx="373" cy="379"/>
              </a:xfrm>
              <a:custGeom>
                <a:avLst/>
                <a:gdLst/>
                <a:ahLst/>
                <a:cxnLst>
                  <a:cxn ang="0">
                    <a:pos x="143" y="75"/>
                  </a:cxn>
                  <a:cxn ang="0">
                    <a:pos x="138" y="44"/>
                  </a:cxn>
                  <a:cxn ang="0">
                    <a:pos x="132" y="34"/>
                  </a:cxn>
                  <a:cxn ang="0">
                    <a:pos x="125" y="30"/>
                  </a:cxn>
                  <a:cxn ang="0">
                    <a:pos x="117" y="18"/>
                  </a:cxn>
                  <a:cxn ang="0">
                    <a:pos x="83" y="3"/>
                  </a:cxn>
                  <a:cxn ang="0">
                    <a:pos x="84" y="45"/>
                  </a:cxn>
                  <a:cxn ang="0">
                    <a:pos x="85" y="56"/>
                  </a:cxn>
                  <a:cxn ang="0">
                    <a:pos x="85" y="56"/>
                  </a:cxn>
                  <a:cxn ang="0">
                    <a:pos x="92" y="67"/>
                  </a:cxn>
                  <a:cxn ang="0">
                    <a:pos x="86" y="86"/>
                  </a:cxn>
                  <a:cxn ang="0">
                    <a:pos x="85" y="86"/>
                  </a:cxn>
                  <a:cxn ang="0">
                    <a:pos x="79" y="85"/>
                  </a:cxn>
                  <a:cxn ang="0">
                    <a:pos x="69" y="91"/>
                  </a:cxn>
                  <a:cxn ang="0">
                    <a:pos x="68" y="85"/>
                  </a:cxn>
                  <a:cxn ang="0">
                    <a:pos x="61" y="82"/>
                  </a:cxn>
                  <a:cxn ang="0">
                    <a:pos x="61" y="69"/>
                  </a:cxn>
                  <a:cxn ang="0">
                    <a:pos x="62" y="59"/>
                  </a:cxn>
                  <a:cxn ang="0">
                    <a:pos x="64" y="59"/>
                  </a:cxn>
                  <a:cxn ang="0">
                    <a:pos x="64" y="59"/>
                  </a:cxn>
                  <a:cxn ang="0">
                    <a:pos x="69" y="46"/>
                  </a:cxn>
                  <a:cxn ang="0">
                    <a:pos x="68" y="2"/>
                  </a:cxn>
                  <a:cxn ang="0">
                    <a:pos x="53" y="3"/>
                  </a:cxn>
                  <a:cxn ang="0">
                    <a:pos x="37" y="16"/>
                  </a:cxn>
                  <a:cxn ang="0">
                    <a:pos x="10" y="55"/>
                  </a:cxn>
                  <a:cxn ang="0">
                    <a:pos x="3" y="80"/>
                  </a:cxn>
                  <a:cxn ang="0">
                    <a:pos x="5" y="95"/>
                  </a:cxn>
                  <a:cxn ang="0">
                    <a:pos x="15" y="100"/>
                  </a:cxn>
                  <a:cxn ang="0">
                    <a:pos x="24" y="122"/>
                  </a:cxn>
                  <a:cxn ang="0">
                    <a:pos x="51" y="133"/>
                  </a:cxn>
                  <a:cxn ang="0">
                    <a:pos x="108" y="128"/>
                  </a:cxn>
                  <a:cxn ang="0">
                    <a:pos x="118" y="114"/>
                  </a:cxn>
                  <a:cxn ang="0">
                    <a:pos x="118" y="114"/>
                  </a:cxn>
                  <a:cxn ang="0">
                    <a:pos x="143" y="75"/>
                  </a:cxn>
                </a:cxnLst>
                <a:rect l="0" t="0" r="r" b="b"/>
                <a:pathLst>
                  <a:path w="149" h="142">
                    <a:moveTo>
                      <a:pt x="143" y="75"/>
                    </a:moveTo>
                    <a:cubicBezTo>
                      <a:pt x="140" y="65"/>
                      <a:pt x="143" y="54"/>
                      <a:pt x="138" y="44"/>
                    </a:cubicBezTo>
                    <a:cubicBezTo>
                      <a:pt x="136" y="41"/>
                      <a:pt x="134" y="36"/>
                      <a:pt x="132" y="34"/>
                    </a:cubicBezTo>
                    <a:cubicBezTo>
                      <a:pt x="130" y="32"/>
                      <a:pt x="127" y="32"/>
                      <a:pt x="125" y="30"/>
                    </a:cubicBezTo>
                    <a:cubicBezTo>
                      <a:pt x="121" y="28"/>
                      <a:pt x="121" y="22"/>
                      <a:pt x="117" y="18"/>
                    </a:cubicBezTo>
                    <a:cubicBezTo>
                      <a:pt x="109" y="7"/>
                      <a:pt x="95" y="0"/>
                      <a:pt x="83" y="3"/>
                    </a:cubicBezTo>
                    <a:cubicBezTo>
                      <a:pt x="85" y="20"/>
                      <a:pt x="85" y="35"/>
                      <a:pt x="84" y="45"/>
                    </a:cubicBezTo>
                    <a:cubicBezTo>
                      <a:pt x="84" y="50"/>
                      <a:pt x="85" y="53"/>
                      <a:pt x="85" y="56"/>
                    </a:cubicBezTo>
                    <a:cubicBezTo>
                      <a:pt x="85" y="56"/>
                      <a:pt x="85" y="56"/>
                      <a:pt x="85" y="56"/>
                    </a:cubicBezTo>
                    <a:cubicBezTo>
                      <a:pt x="84" y="62"/>
                      <a:pt x="86" y="67"/>
                      <a:pt x="92" y="67"/>
                    </a:cubicBezTo>
                    <a:cubicBezTo>
                      <a:pt x="86" y="67"/>
                      <a:pt x="80" y="81"/>
                      <a:pt x="86" y="86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5" y="85"/>
                      <a:pt x="81" y="85"/>
                      <a:pt x="79" y="85"/>
                    </a:cubicBezTo>
                    <a:cubicBezTo>
                      <a:pt x="74" y="86"/>
                      <a:pt x="72" y="87"/>
                      <a:pt x="69" y="91"/>
                    </a:cubicBezTo>
                    <a:cubicBezTo>
                      <a:pt x="68" y="89"/>
                      <a:pt x="70" y="87"/>
                      <a:pt x="68" y="85"/>
                    </a:cubicBezTo>
                    <a:cubicBezTo>
                      <a:pt x="66" y="83"/>
                      <a:pt x="63" y="83"/>
                      <a:pt x="61" y="82"/>
                    </a:cubicBezTo>
                    <a:cubicBezTo>
                      <a:pt x="65" y="79"/>
                      <a:pt x="65" y="71"/>
                      <a:pt x="61" y="69"/>
                    </a:cubicBezTo>
                    <a:cubicBezTo>
                      <a:pt x="64" y="68"/>
                      <a:pt x="64" y="61"/>
                      <a:pt x="62" y="59"/>
                    </a:cubicBezTo>
                    <a:cubicBezTo>
                      <a:pt x="62" y="59"/>
                      <a:pt x="63" y="59"/>
                      <a:pt x="64" y="59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5" y="56"/>
                      <a:pt x="69" y="53"/>
                      <a:pt x="69" y="46"/>
                    </a:cubicBezTo>
                    <a:cubicBezTo>
                      <a:pt x="70" y="35"/>
                      <a:pt x="70" y="19"/>
                      <a:pt x="68" y="2"/>
                    </a:cubicBezTo>
                    <a:cubicBezTo>
                      <a:pt x="62" y="1"/>
                      <a:pt x="56" y="2"/>
                      <a:pt x="53" y="3"/>
                    </a:cubicBezTo>
                    <a:cubicBezTo>
                      <a:pt x="49" y="4"/>
                      <a:pt x="34" y="10"/>
                      <a:pt x="37" y="16"/>
                    </a:cubicBezTo>
                    <a:cubicBezTo>
                      <a:pt x="22" y="13"/>
                      <a:pt x="0" y="42"/>
                      <a:pt x="10" y="55"/>
                    </a:cubicBezTo>
                    <a:cubicBezTo>
                      <a:pt x="4" y="61"/>
                      <a:pt x="4" y="73"/>
                      <a:pt x="3" y="80"/>
                    </a:cubicBezTo>
                    <a:cubicBezTo>
                      <a:pt x="3" y="85"/>
                      <a:pt x="3" y="90"/>
                      <a:pt x="5" y="95"/>
                    </a:cubicBezTo>
                    <a:cubicBezTo>
                      <a:pt x="7" y="99"/>
                      <a:pt x="10" y="99"/>
                      <a:pt x="15" y="100"/>
                    </a:cubicBezTo>
                    <a:cubicBezTo>
                      <a:pt x="11" y="108"/>
                      <a:pt x="17" y="118"/>
                      <a:pt x="24" y="122"/>
                    </a:cubicBezTo>
                    <a:cubicBezTo>
                      <a:pt x="29" y="125"/>
                      <a:pt x="45" y="139"/>
                      <a:pt x="51" y="133"/>
                    </a:cubicBezTo>
                    <a:cubicBezTo>
                      <a:pt x="56" y="142"/>
                      <a:pt x="89" y="141"/>
                      <a:pt x="108" y="128"/>
                    </a:cubicBezTo>
                    <a:cubicBezTo>
                      <a:pt x="113" y="125"/>
                      <a:pt x="118" y="120"/>
                      <a:pt x="118" y="114"/>
                    </a:cubicBezTo>
                    <a:cubicBezTo>
                      <a:pt x="118" y="114"/>
                      <a:pt x="118" y="114"/>
                      <a:pt x="118" y="114"/>
                    </a:cubicBezTo>
                    <a:cubicBezTo>
                      <a:pt x="135" y="112"/>
                      <a:pt x="149" y="92"/>
                      <a:pt x="143" y="75"/>
                    </a:cubicBezTo>
                    <a:close/>
                  </a:path>
                </a:pathLst>
              </a:custGeom>
              <a:solidFill>
                <a:srgbClr val="FDC6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792" name="Freeform 216"/>
              <p:cNvSpPr>
                <a:spLocks/>
              </p:cNvSpPr>
              <p:nvPr/>
            </p:nvSpPr>
            <p:spPr bwMode="auto">
              <a:xfrm>
                <a:off x="2241" y="1952"/>
                <a:ext cx="77" cy="107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3" y="8"/>
                  </a:cxn>
                  <a:cxn ang="0">
                    <a:pos x="3" y="8"/>
                  </a:cxn>
                  <a:cxn ang="0">
                    <a:pos x="1" y="8"/>
                  </a:cxn>
                  <a:cxn ang="0">
                    <a:pos x="0" y="18"/>
                  </a:cxn>
                  <a:cxn ang="0">
                    <a:pos x="0" y="31"/>
                  </a:cxn>
                  <a:cxn ang="0">
                    <a:pos x="7" y="34"/>
                  </a:cxn>
                  <a:cxn ang="0">
                    <a:pos x="8" y="40"/>
                  </a:cxn>
                  <a:cxn ang="0">
                    <a:pos x="18" y="34"/>
                  </a:cxn>
                  <a:cxn ang="0">
                    <a:pos x="24" y="35"/>
                  </a:cxn>
                  <a:cxn ang="0">
                    <a:pos x="25" y="35"/>
                  </a:cxn>
                  <a:cxn ang="0">
                    <a:pos x="31" y="16"/>
                  </a:cxn>
                  <a:cxn ang="0">
                    <a:pos x="24" y="5"/>
                  </a:cxn>
                </a:cxnLst>
                <a:rect l="0" t="0" r="r" b="b"/>
                <a:pathLst>
                  <a:path w="31" h="40">
                    <a:moveTo>
                      <a:pt x="7" y="0"/>
                    </a:moveTo>
                    <a:cubicBezTo>
                      <a:pt x="6" y="3"/>
                      <a:pt x="4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3" y="10"/>
                      <a:pt x="3" y="17"/>
                      <a:pt x="0" y="18"/>
                    </a:cubicBezTo>
                    <a:cubicBezTo>
                      <a:pt x="4" y="20"/>
                      <a:pt x="4" y="28"/>
                      <a:pt x="0" y="31"/>
                    </a:cubicBezTo>
                    <a:cubicBezTo>
                      <a:pt x="2" y="32"/>
                      <a:pt x="5" y="32"/>
                      <a:pt x="7" y="34"/>
                    </a:cubicBezTo>
                    <a:cubicBezTo>
                      <a:pt x="9" y="36"/>
                      <a:pt x="7" y="38"/>
                      <a:pt x="8" y="40"/>
                    </a:cubicBezTo>
                    <a:cubicBezTo>
                      <a:pt x="11" y="36"/>
                      <a:pt x="13" y="35"/>
                      <a:pt x="18" y="34"/>
                    </a:cubicBezTo>
                    <a:cubicBezTo>
                      <a:pt x="20" y="34"/>
                      <a:pt x="24" y="34"/>
                      <a:pt x="24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19" y="30"/>
                      <a:pt x="25" y="16"/>
                      <a:pt x="31" y="16"/>
                    </a:cubicBezTo>
                    <a:cubicBezTo>
                      <a:pt x="25" y="16"/>
                      <a:pt x="23" y="11"/>
                      <a:pt x="24" y="5"/>
                    </a:cubicBezTo>
                  </a:path>
                </a:pathLst>
              </a:custGeom>
              <a:noFill/>
              <a:ln w="317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793" name="Freeform 217"/>
              <p:cNvSpPr>
                <a:spLocks noEditPoints="1"/>
              </p:cNvSpPr>
              <p:nvPr/>
            </p:nvSpPr>
            <p:spPr bwMode="auto">
              <a:xfrm>
                <a:off x="2088" y="1816"/>
                <a:ext cx="373" cy="379"/>
              </a:xfrm>
              <a:custGeom>
                <a:avLst/>
                <a:gdLst/>
                <a:ahLst/>
                <a:cxnLst>
                  <a:cxn ang="0">
                    <a:pos x="138" y="44"/>
                  </a:cxn>
                  <a:cxn ang="0">
                    <a:pos x="125" y="30"/>
                  </a:cxn>
                  <a:cxn ang="0">
                    <a:pos x="83" y="3"/>
                  </a:cxn>
                  <a:cxn ang="0">
                    <a:pos x="85" y="56"/>
                  </a:cxn>
                  <a:cxn ang="0">
                    <a:pos x="92" y="67"/>
                  </a:cxn>
                  <a:cxn ang="0">
                    <a:pos x="85" y="86"/>
                  </a:cxn>
                  <a:cxn ang="0">
                    <a:pos x="69" y="91"/>
                  </a:cxn>
                  <a:cxn ang="0">
                    <a:pos x="61" y="82"/>
                  </a:cxn>
                  <a:cxn ang="0">
                    <a:pos x="62" y="59"/>
                  </a:cxn>
                  <a:cxn ang="0">
                    <a:pos x="64" y="59"/>
                  </a:cxn>
                  <a:cxn ang="0">
                    <a:pos x="68" y="2"/>
                  </a:cxn>
                  <a:cxn ang="0">
                    <a:pos x="37" y="16"/>
                  </a:cxn>
                  <a:cxn ang="0">
                    <a:pos x="3" y="80"/>
                  </a:cxn>
                  <a:cxn ang="0">
                    <a:pos x="15" y="100"/>
                  </a:cxn>
                  <a:cxn ang="0">
                    <a:pos x="51" y="133"/>
                  </a:cxn>
                  <a:cxn ang="0">
                    <a:pos x="118" y="114"/>
                  </a:cxn>
                  <a:cxn ang="0">
                    <a:pos x="143" y="75"/>
                  </a:cxn>
                  <a:cxn ang="0">
                    <a:pos x="82" y="90"/>
                  </a:cxn>
                  <a:cxn ang="0">
                    <a:pos x="79" y="47"/>
                  </a:cxn>
                  <a:cxn ang="0">
                    <a:pos x="114" y="21"/>
                  </a:cxn>
                  <a:cxn ang="0">
                    <a:pos x="123" y="34"/>
                  </a:cxn>
                  <a:cxn ang="0">
                    <a:pos x="129" y="37"/>
                  </a:cxn>
                  <a:cxn ang="0">
                    <a:pos x="133" y="46"/>
                  </a:cxn>
                  <a:cxn ang="0">
                    <a:pos x="136" y="61"/>
                  </a:cxn>
                  <a:cxn ang="0">
                    <a:pos x="139" y="77"/>
                  </a:cxn>
                  <a:cxn ang="0">
                    <a:pos x="136" y="97"/>
                  </a:cxn>
                  <a:cxn ang="0">
                    <a:pos x="117" y="110"/>
                  </a:cxn>
                  <a:cxn ang="0">
                    <a:pos x="113" y="115"/>
                  </a:cxn>
                  <a:cxn ang="0">
                    <a:pos x="59" y="133"/>
                  </a:cxn>
                  <a:cxn ang="0">
                    <a:pos x="52" y="125"/>
                  </a:cxn>
                  <a:cxn ang="0">
                    <a:pos x="29" y="120"/>
                  </a:cxn>
                  <a:cxn ang="0">
                    <a:pos x="19" y="102"/>
                  </a:cxn>
                  <a:cxn ang="0">
                    <a:pos x="13" y="95"/>
                  </a:cxn>
                  <a:cxn ang="0">
                    <a:pos x="8" y="81"/>
                  </a:cxn>
                  <a:cxn ang="0">
                    <a:pos x="13" y="58"/>
                  </a:cxn>
                  <a:cxn ang="0">
                    <a:pos x="13" y="53"/>
                  </a:cxn>
                  <a:cxn ang="0">
                    <a:pos x="36" y="21"/>
                  </a:cxn>
                  <a:cxn ang="0">
                    <a:pos x="41" y="14"/>
                  </a:cxn>
                  <a:cxn ang="0">
                    <a:pos x="64" y="6"/>
                  </a:cxn>
                </a:cxnLst>
                <a:rect l="0" t="0" r="r" b="b"/>
                <a:pathLst>
                  <a:path w="149" h="142">
                    <a:moveTo>
                      <a:pt x="143" y="75"/>
                    </a:moveTo>
                    <a:cubicBezTo>
                      <a:pt x="140" y="65"/>
                      <a:pt x="143" y="54"/>
                      <a:pt x="138" y="44"/>
                    </a:cubicBezTo>
                    <a:cubicBezTo>
                      <a:pt x="136" y="41"/>
                      <a:pt x="134" y="36"/>
                      <a:pt x="132" y="34"/>
                    </a:cubicBezTo>
                    <a:cubicBezTo>
                      <a:pt x="130" y="32"/>
                      <a:pt x="127" y="32"/>
                      <a:pt x="125" y="30"/>
                    </a:cubicBezTo>
                    <a:cubicBezTo>
                      <a:pt x="121" y="28"/>
                      <a:pt x="121" y="22"/>
                      <a:pt x="117" y="18"/>
                    </a:cubicBezTo>
                    <a:cubicBezTo>
                      <a:pt x="109" y="7"/>
                      <a:pt x="95" y="0"/>
                      <a:pt x="83" y="3"/>
                    </a:cubicBezTo>
                    <a:cubicBezTo>
                      <a:pt x="85" y="20"/>
                      <a:pt x="85" y="35"/>
                      <a:pt x="84" y="45"/>
                    </a:cubicBezTo>
                    <a:cubicBezTo>
                      <a:pt x="84" y="50"/>
                      <a:pt x="85" y="53"/>
                      <a:pt x="85" y="56"/>
                    </a:cubicBezTo>
                    <a:cubicBezTo>
                      <a:pt x="85" y="56"/>
                      <a:pt x="85" y="56"/>
                      <a:pt x="85" y="56"/>
                    </a:cubicBezTo>
                    <a:cubicBezTo>
                      <a:pt x="84" y="62"/>
                      <a:pt x="86" y="67"/>
                      <a:pt x="92" y="67"/>
                    </a:cubicBezTo>
                    <a:cubicBezTo>
                      <a:pt x="86" y="67"/>
                      <a:pt x="80" y="81"/>
                      <a:pt x="86" y="86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5" y="85"/>
                      <a:pt x="81" y="85"/>
                      <a:pt x="79" y="85"/>
                    </a:cubicBezTo>
                    <a:cubicBezTo>
                      <a:pt x="74" y="86"/>
                      <a:pt x="72" y="87"/>
                      <a:pt x="69" y="91"/>
                    </a:cubicBezTo>
                    <a:cubicBezTo>
                      <a:pt x="68" y="89"/>
                      <a:pt x="70" y="87"/>
                      <a:pt x="68" y="85"/>
                    </a:cubicBezTo>
                    <a:cubicBezTo>
                      <a:pt x="66" y="83"/>
                      <a:pt x="63" y="83"/>
                      <a:pt x="61" y="82"/>
                    </a:cubicBezTo>
                    <a:cubicBezTo>
                      <a:pt x="65" y="79"/>
                      <a:pt x="65" y="71"/>
                      <a:pt x="61" y="69"/>
                    </a:cubicBezTo>
                    <a:cubicBezTo>
                      <a:pt x="64" y="68"/>
                      <a:pt x="64" y="61"/>
                      <a:pt x="62" y="59"/>
                    </a:cubicBezTo>
                    <a:cubicBezTo>
                      <a:pt x="62" y="59"/>
                      <a:pt x="63" y="59"/>
                      <a:pt x="64" y="59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5" y="56"/>
                      <a:pt x="69" y="53"/>
                      <a:pt x="69" y="46"/>
                    </a:cubicBezTo>
                    <a:cubicBezTo>
                      <a:pt x="70" y="35"/>
                      <a:pt x="70" y="19"/>
                      <a:pt x="68" y="2"/>
                    </a:cubicBezTo>
                    <a:cubicBezTo>
                      <a:pt x="62" y="1"/>
                      <a:pt x="56" y="2"/>
                      <a:pt x="53" y="3"/>
                    </a:cubicBezTo>
                    <a:cubicBezTo>
                      <a:pt x="49" y="4"/>
                      <a:pt x="34" y="10"/>
                      <a:pt x="37" y="16"/>
                    </a:cubicBezTo>
                    <a:cubicBezTo>
                      <a:pt x="22" y="13"/>
                      <a:pt x="0" y="42"/>
                      <a:pt x="10" y="55"/>
                    </a:cubicBezTo>
                    <a:cubicBezTo>
                      <a:pt x="4" y="61"/>
                      <a:pt x="4" y="73"/>
                      <a:pt x="3" y="80"/>
                    </a:cubicBezTo>
                    <a:cubicBezTo>
                      <a:pt x="3" y="85"/>
                      <a:pt x="3" y="90"/>
                      <a:pt x="5" y="95"/>
                    </a:cubicBezTo>
                    <a:cubicBezTo>
                      <a:pt x="7" y="99"/>
                      <a:pt x="10" y="99"/>
                      <a:pt x="15" y="100"/>
                    </a:cubicBezTo>
                    <a:cubicBezTo>
                      <a:pt x="11" y="108"/>
                      <a:pt x="17" y="118"/>
                      <a:pt x="24" y="122"/>
                    </a:cubicBezTo>
                    <a:cubicBezTo>
                      <a:pt x="29" y="125"/>
                      <a:pt x="45" y="139"/>
                      <a:pt x="51" y="133"/>
                    </a:cubicBezTo>
                    <a:cubicBezTo>
                      <a:pt x="56" y="142"/>
                      <a:pt x="89" y="141"/>
                      <a:pt x="108" y="128"/>
                    </a:cubicBezTo>
                    <a:cubicBezTo>
                      <a:pt x="113" y="125"/>
                      <a:pt x="118" y="120"/>
                      <a:pt x="118" y="114"/>
                    </a:cubicBezTo>
                    <a:cubicBezTo>
                      <a:pt x="118" y="114"/>
                      <a:pt x="118" y="114"/>
                      <a:pt x="118" y="114"/>
                    </a:cubicBezTo>
                    <a:cubicBezTo>
                      <a:pt x="135" y="112"/>
                      <a:pt x="149" y="92"/>
                      <a:pt x="143" y="75"/>
                    </a:cubicBezTo>
                    <a:close/>
                    <a:moveTo>
                      <a:pt x="81" y="88"/>
                    </a:moveTo>
                    <a:cubicBezTo>
                      <a:pt x="81" y="88"/>
                      <a:pt x="82" y="89"/>
                      <a:pt x="82" y="90"/>
                    </a:cubicBezTo>
                    <a:cubicBezTo>
                      <a:pt x="82" y="89"/>
                      <a:pt x="81" y="89"/>
                      <a:pt x="81" y="88"/>
                    </a:cubicBezTo>
                    <a:close/>
                    <a:moveTo>
                      <a:pt x="79" y="47"/>
                    </a:moveTo>
                    <a:cubicBezTo>
                      <a:pt x="80" y="36"/>
                      <a:pt x="89" y="21"/>
                      <a:pt x="88" y="7"/>
                    </a:cubicBezTo>
                    <a:cubicBezTo>
                      <a:pt x="97" y="7"/>
                      <a:pt x="107" y="12"/>
                      <a:pt x="114" y="21"/>
                    </a:cubicBezTo>
                    <a:cubicBezTo>
                      <a:pt x="116" y="25"/>
                      <a:pt x="116" y="25"/>
                      <a:pt x="116" y="25"/>
                    </a:cubicBezTo>
                    <a:cubicBezTo>
                      <a:pt x="118" y="29"/>
                      <a:pt x="119" y="32"/>
                      <a:pt x="123" y="34"/>
                    </a:cubicBezTo>
                    <a:cubicBezTo>
                      <a:pt x="126" y="36"/>
                      <a:pt x="126" y="36"/>
                      <a:pt x="126" y="36"/>
                    </a:cubicBezTo>
                    <a:cubicBezTo>
                      <a:pt x="129" y="37"/>
                      <a:pt x="129" y="37"/>
                      <a:pt x="129" y="37"/>
                    </a:cubicBezTo>
                    <a:cubicBezTo>
                      <a:pt x="130" y="39"/>
                      <a:pt x="132" y="42"/>
                      <a:pt x="133" y="44"/>
                    </a:cubicBezTo>
                    <a:cubicBezTo>
                      <a:pt x="133" y="46"/>
                      <a:pt x="133" y="46"/>
                      <a:pt x="133" y="46"/>
                    </a:cubicBezTo>
                    <a:cubicBezTo>
                      <a:pt x="135" y="49"/>
                      <a:pt x="136" y="52"/>
                      <a:pt x="136" y="55"/>
                    </a:cubicBezTo>
                    <a:cubicBezTo>
                      <a:pt x="136" y="57"/>
                      <a:pt x="136" y="59"/>
                      <a:pt x="136" y="61"/>
                    </a:cubicBezTo>
                    <a:cubicBezTo>
                      <a:pt x="137" y="64"/>
                      <a:pt x="137" y="66"/>
                      <a:pt x="137" y="68"/>
                    </a:cubicBezTo>
                    <a:cubicBezTo>
                      <a:pt x="137" y="71"/>
                      <a:pt x="138" y="74"/>
                      <a:pt x="139" y="77"/>
                    </a:cubicBezTo>
                    <a:cubicBezTo>
                      <a:pt x="139" y="78"/>
                      <a:pt x="140" y="80"/>
                      <a:pt x="140" y="81"/>
                    </a:cubicBezTo>
                    <a:cubicBezTo>
                      <a:pt x="140" y="86"/>
                      <a:pt x="139" y="92"/>
                      <a:pt x="136" y="97"/>
                    </a:cubicBezTo>
                    <a:cubicBezTo>
                      <a:pt x="132" y="104"/>
                      <a:pt x="125" y="109"/>
                      <a:pt x="117" y="110"/>
                    </a:cubicBezTo>
                    <a:cubicBezTo>
                      <a:pt x="117" y="110"/>
                      <a:pt x="117" y="110"/>
                      <a:pt x="117" y="110"/>
                    </a:cubicBezTo>
                    <a:cubicBezTo>
                      <a:pt x="113" y="111"/>
                      <a:pt x="113" y="111"/>
                      <a:pt x="113" y="111"/>
                    </a:cubicBezTo>
                    <a:cubicBezTo>
                      <a:pt x="113" y="115"/>
                      <a:pt x="113" y="115"/>
                      <a:pt x="113" y="115"/>
                    </a:cubicBezTo>
                    <a:cubicBezTo>
                      <a:pt x="113" y="118"/>
                      <a:pt x="109" y="121"/>
                      <a:pt x="105" y="124"/>
                    </a:cubicBezTo>
                    <a:cubicBezTo>
                      <a:pt x="92" y="133"/>
                      <a:pt x="70" y="136"/>
                      <a:pt x="59" y="133"/>
                    </a:cubicBezTo>
                    <a:cubicBezTo>
                      <a:pt x="56" y="132"/>
                      <a:pt x="55" y="131"/>
                      <a:pt x="55" y="131"/>
                    </a:cubicBezTo>
                    <a:cubicBezTo>
                      <a:pt x="52" y="125"/>
                      <a:pt x="52" y="125"/>
                      <a:pt x="52" y="125"/>
                    </a:cubicBezTo>
                    <a:cubicBezTo>
                      <a:pt x="48" y="130"/>
                      <a:pt x="48" y="130"/>
                      <a:pt x="48" y="130"/>
                    </a:cubicBezTo>
                    <a:cubicBezTo>
                      <a:pt x="48" y="130"/>
                      <a:pt x="45" y="132"/>
                      <a:pt x="29" y="120"/>
                    </a:cubicBezTo>
                    <a:cubicBezTo>
                      <a:pt x="26" y="118"/>
                      <a:pt x="26" y="118"/>
                      <a:pt x="26" y="118"/>
                    </a:cubicBezTo>
                    <a:cubicBezTo>
                      <a:pt x="21" y="115"/>
                      <a:pt x="16" y="108"/>
                      <a:pt x="19" y="102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13" y="95"/>
                      <a:pt x="13" y="95"/>
                      <a:pt x="13" y="95"/>
                    </a:cubicBezTo>
                    <a:cubicBezTo>
                      <a:pt x="10" y="94"/>
                      <a:pt x="9" y="94"/>
                      <a:pt x="9" y="92"/>
                    </a:cubicBezTo>
                    <a:cubicBezTo>
                      <a:pt x="7" y="89"/>
                      <a:pt x="8" y="85"/>
                      <a:pt x="8" y="81"/>
                    </a:cubicBezTo>
                    <a:cubicBezTo>
                      <a:pt x="8" y="81"/>
                      <a:pt x="8" y="79"/>
                      <a:pt x="8" y="79"/>
                    </a:cubicBezTo>
                    <a:cubicBezTo>
                      <a:pt x="8" y="72"/>
                      <a:pt x="9" y="63"/>
                      <a:pt x="13" y="58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1" y="49"/>
                      <a:pt x="12" y="41"/>
                      <a:pt x="17" y="34"/>
                    </a:cubicBezTo>
                    <a:cubicBezTo>
                      <a:pt x="22" y="25"/>
                      <a:pt x="31" y="20"/>
                      <a:pt x="36" y="21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1" y="15"/>
                      <a:pt x="41" y="14"/>
                    </a:cubicBezTo>
                    <a:cubicBezTo>
                      <a:pt x="42" y="13"/>
                      <a:pt x="48" y="9"/>
                      <a:pt x="54" y="7"/>
                    </a:cubicBezTo>
                    <a:cubicBezTo>
                      <a:pt x="56" y="7"/>
                      <a:pt x="60" y="6"/>
                      <a:pt x="64" y="6"/>
                    </a:cubicBezTo>
                    <a:cubicBezTo>
                      <a:pt x="65" y="19"/>
                      <a:pt x="71" y="33"/>
                      <a:pt x="72" y="44"/>
                    </a:cubicBezTo>
                  </a:path>
                </a:pathLst>
              </a:custGeom>
              <a:solidFill>
                <a:srgbClr val="FE9A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794" name="Freeform 218"/>
              <p:cNvSpPr>
                <a:spLocks/>
              </p:cNvSpPr>
              <p:nvPr/>
            </p:nvSpPr>
            <p:spPr bwMode="auto">
              <a:xfrm>
                <a:off x="3083" y="1603"/>
                <a:ext cx="375" cy="445"/>
              </a:xfrm>
              <a:custGeom>
                <a:avLst/>
                <a:gdLst/>
                <a:ahLst/>
                <a:cxnLst>
                  <a:cxn ang="0">
                    <a:pos x="22" y="97"/>
                  </a:cxn>
                  <a:cxn ang="0">
                    <a:pos x="70" y="150"/>
                  </a:cxn>
                  <a:cxn ang="0">
                    <a:pos x="113" y="160"/>
                  </a:cxn>
                  <a:cxn ang="0">
                    <a:pos x="132" y="141"/>
                  </a:cxn>
                  <a:cxn ang="0">
                    <a:pos x="129" y="128"/>
                  </a:cxn>
                  <a:cxn ang="0">
                    <a:pos x="145" y="109"/>
                  </a:cxn>
                  <a:cxn ang="0">
                    <a:pos x="139" y="67"/>
                  </a:cxn>
                  <a:cxn ang="0">
                    <a:pos x="131" y="63"/>
                  </a:cxn>
                  <a:cxn ang="0">
                    <a:pos x="130" y="56"/>
                  </a:cxn>
                  <a:cxn ang="0">
                    <a:pos x="120" y="39"/>
                  </a:cxn>
                  <a:cxn ang="0">
                    <a:pos x="91" y="25"/>
                  </a:cxn>
                  <a:cxn ang="0">
                    <a:pos x="32" y="40"/>
                  </a:cxn>
                  <a:cxn ang="0">
                    <a:pos x="23" y="95"/>
                  </a:cxn>
                  <a:cxn ang="0">
                    <a:pos x="22" y="97"/>
                  </a:cxn>
                </a:cxnLst>
                <a:rect l="0" t="0" r="r" b="b"/>
                <a:pathLst>
                  <a:path w="150" h="167">
                    <a:moveTo>
                      <a:pt x="22" y="97"/>
                    </a:moveTo>
                    <a:cubicBezTo>
                      <a:pt x="10" y="112"/>
                      <a:pt x="54" y="158"/>
                      <a:pt x="70" y="150"/>
                    </a:cubicBezTo>
                    <a:cubicBezTo>
                      <a:pt x="63" y="167"/>
                      <a:pt x="106" y="163"/>
                      <a:pt x="113" y="160"/>
                    </a:cubicBezTo>
                    <a:cubicBezTo>
                      <a:pt x="120" y="157"/>
                      <a:pt x="129" y="149"/>
                      <a:pt x="132" y="141"/>
                    </a:cubicBezTo>
                    <a:cubicBezTo>
                      <a:pt x="133" y="136"/>
                      <a:pt x="131" y="134"/>
                      <a:pt x="129" y="128"/>
                    </a:cubicBezTo>
                    <a:cubicBezTo>
                      <a:pt x="143" y="135"/>
                      <a:pt x="144" y="119"/>
                      <a:pt x="145" y="109"/>
                    </a:cubicBezTo>
                    <a:cubicBezTo>
                      <a:pt x="146" y="95"/>
                      <a:pt x="150" y="77"/>
                      <a:pt x="139" y="67"/>
                    </a:cubicBezTo>
                    <a:cubicBezTo>
                      <a:pt x="137" y="65"/>
                      <a:pt x="132" y="64"/>
                      <a:pt x="131" y="63"/>
                    </a:cubicBezTo>
                    <a:cubicBezTo>
                      <a:pt x="128" y="59"/>
                      <a:pt x="131" y="60"/>
                      <a:pt x="130" y="56"/>
                    </a:cubicBezTo>
                    <a:cubicBezTo>
                      <a:pt x="128" y="49"/>
                      <a:pt x="125" y="44"/>
                      <a:pt x="120" y="39"/>
                    </a:cubicBezTo>
                    <a:cubicBezTo>
                      <a:pt x="113" y="31"/>
                      <a:pt x="102" y="21"/>
                      <a:pt x="91" y="25"/>
                    </a:cubicBezTo>
                    <a:cubicBezTo>
                      <a:pt x="91" y="0"/>
                      <a:pt x="33" y="15"/>
                      <a:pt x="32" y="40"/>
                    </a:cubicBezTo>
                    <a:cubicBezTo>
                      <a:pt x="11" y="46"/>
                      <a:pt x="0" y="82"/>
                      <a:pt x="23" y="95"/>
                    </a:cubicBezTo>
                    <a:lnTo>
                      <a:pt x="22" y="97"/>
                    </a:lnTo>
                    <a:close/>
                  </a:path>
                </a:pathLst>
              </a:custGeom>
              <a:solidFill>
                <a:srgbClr val="FDC6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795" name="Freeform 219"/>
              <p:cNvSpPr>
                <a:spLocks noEditPoints="1"/>
              </p:cNvSpPr>
              <p:nvPr/>
            </p:nvSpPr>
            <p:spPr bwMode="auto">
              <a:xfrm>
                <a:off x="3083" y="1603"/>
                <a:ext cx="375" cy="445"/>
              </a:xfrm>
              <a:custGeom>
                <a:avLst/>
                <a:gdLst/>
                <a:ahLst/>
                <a:cxnLst>
                  <a:cxn ang="0">
                    <a:pos x="139" y="67"/>
                  </a:cxn>
                  <a:cxn ang="0">
                    <a:pos x="131" y="63"/>
                  </a:cxn>
                  <a:cxn ang="0">
                    <a:pos x="130" y="56"/>
                  </a:cxn>
                  <a:cxn ang="0">
                    <a:pos x="120" y="39"/>
                  </a:cxn>
                  <a:cxn ang="0">
                    <a:pos x="91" y="25"/>
                  </a:cxn>
                  <a:cxn ang="0">
                    <a:pos x="32" y="40"/>
                  </a:cxn>
                  <a:cxn ang="0">
                    <a:pos x="23" y="95"/>
                  </a:cxn>
                  <a:cxn ang="0">
                    <a:pos x="22" y="97"/>
                  </a:cxn>
                  <a:cxn ang="0">
                    <a:pos x="70" y="150"/>
                  </a:cxn>
                  <a:cxn ang="0">
                    <a:pos x="113" y="160"/>
                  </a:cxn>
                  <a:cxn ang="0">
                    <a:pos x="132" y="141"/>
                  </a:cxn>
                  <a:cxn ang="0">
                    <a:pos x="129" y="128"/>
                  </a:cxn>
                  <a:cxn ang="0">
                    <a:pos x="145" y="109"/>
                  </a:cxn>
                  <a:cxn ang="0">
                    <a:pos x="139" y="67"/>
                  </a:cxn>
                  <a:cxn ang="0">
                    <a:pos x="140" y="108"/>
                  </a:cxn>
                  <a:cxn ang="0">
                    <a:pos x="140" y="111"/>
                  </a:cxn>
                  <a:cxn ang="0">
                    <a:pos x="136" y="125"/>
                  </a:cxn>
                  <a:cxn ang="0">
                    <a:pos x="131" y="124"/>
                  </a:cxn>
                  <a:cxn ang="0">
                    <a:pos x="126" y="125"/>
                  </a:cxn>
                  <a:cxn ang="0">
                    <a:pos x="125" y="130"/>
                  </a:cxn>
                  <a:cxn ang="0">
                    <a:pos x="127" y="134"/>
                  </a:cxn>
                  <a:cxn ang="0">
                    <a:pos x="127" y="140"/>
                  </a:cxn>
                  <a:cxn ang="0">
                    <a:pos x="111" y="156"/>
                  </a:cxn>
                  <a:cxn ang="0">
                    <a:pos x="75" y="154"/>
                  </a:cxn>
                  <a:cxn ang="0">
                    <a:pos x="74" y="151"/>
                  </a:cxn>
                  <a:cxn ang="0">
                    <a:pos x="73" y="147"/>
                  </a:cxn>
                  <a:cxn ang="0">
                    <a:pos x="68" y="146"/>
                  </a:cxn>
                  <a:cxn ang="0">
                    <a:pos x="34" y="124"/>
                  </a:cxn>
                  <a:cxn ang="0">
                    <a:pos x="26" y="99"/>
                  </a:cxn>
                  <a:cxn ang="0">
                    <a:pos x="26" y="98"/>
                  </a:cxn>
                  <a:cxn ang="0">
                    <a:pos x="27" y="97"/>
                  </a:cxn>
                  <a:cxn ang="0">
                    <a:pos x="25" y="91"/>
                  </a:cxn>
                  <a:cxn ang="0">
                    <a:pos x="15" y="69"/>
                  </a:cxn>
                  <a:cxn ang="0">
                    <a:pos x="33" y="45"/>
                  </a:cxn>
                  <a:cxn ang="0">
                    <a:pos x="37" y="40"/>
                  </a:cxn>
                  <a:cxn ang="0">
                    <a:pos x="74" y="17"/>
                  </a:cxn>
                  <a:cxn ang="0">
                    <a:pos x="86" y="25"/>
                  </a:cxn>
                  <a:cxn ang="0">
                    <a:pos x="88" y="28"/>
                  </a:cxn>
                  <a:cxn ang="0">
                    <a:pos x="92" y="29"/>
                  </a:cxn>
                  <a:cxn ang="0">
                    <a:pos x="117" y="42"/>
                  </a:cxn>
                  <a:cxn ang="0">
                    <a:pos x="126" y="57"/>
                  </a:cxn>
                  <a:cxn ang="0">
                    <a:pos x="126" y="58"/>
                  </a:cxn>
                  <a:cxn ang="0">
                    <a:pos x="128" y="66"/>
                  </a:cxn>
                  <a:cxn ang="0">
                    <a:pos x="133" y="69"/>
                  </a:cxn>
                  <a:cxn ang="0">
                    <a:pos x="136" y="70"/>
                  </a:cxn>
                  <a:cxn ang="0">
                    <a:pos x="141" y="102"/>
                  </a:cxn>
                  <a:cxn ang="0">
                    <a:pos x="140" y="108"/>
                  </a:cxn>
                </a:cxnLst>
                <a:rect l="0" t="0" r="r" b="b"/>
                <a:pathLst>
                  <a:path w="150" h="167">
                    <a:moveTo>
                      <a:pt x="139" y="67"/>
                    </a:moveTo>
                    <a:cubicBezTo>
                      <a:pt x="137" y="65"/>
                      <a:pt x="132" y="64"/>
                      <a:pt x="131" y="63"/>
                    </a:cubicBezTo>
                    <a:cubicBezTo>
                      <a:pt x="128" y="59"/>
                      <a:pt x="131" y="60"/>
                      <a:pt x="130" y="56"/>
                    </a:cubicBezTo>
                    <a:cubicBezTo>
                      <a:pt x="128" y="49"/>
                      <a:pt x="125" y="44"/>
                      <a:pt x="120" y="39"/>
                    </a:cubicBezTo>
                    <a:cubicBezTo>
                      <a:pt x="113" y="31"/>
                      <a:pt x="102" y="21"/>
                      <a:pt x="91" y="25"/>
                    </a:cubicBezTo>
                    <a:cubicBezTo>
                      <a:pt x="91" y="0"/>
                      <a:pt x="33" y="15"/>
                      <a:pt x="32" y="40"/>
                    </a:cubicBezTo>
                    <a:cubicBezTo>
                      <a:pt x="11" y="46"/>
                      <a:pt x="0" y="82"/>
                      <a:pt x="23" y="95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10" y="112"/>
                      <a:pt x="54" y="158"/>
                      <a:pt x="70" y="150"/>
                    </a:cubicBezTo>
                    <a:cubicBezTo>
                      <a:pt x="63" y="167"/>
                      <a:pt x="106" y="163"/>
                      <a:pt x="113" y="160"/>
                    </a:cubicBezTo>
                    <a:cubicBezTo>
                      <a:pt x="120" y="157"/>
                      <a:pt x="129" y="149"/>
                      <a:pt x="132" y="141"/>
                    </a:cubicBezTo>
                    <a:cubicBezTo>
                      <a:pt x="133" y="136"/>
                      <a:pt x="131" y="134"/>
                      <a:pt x="129" y="128"/>
                    </a:cubicBezTo>
                    <a:cubicBezTo>
                      <a:pt x="143" y="135"/>
                      <a:pt x="144" y="119"/>
                      <a:pt x="145" y="109"/>
                    </a:cubicBezTo>
                    <a:cubicBezTo>
                      <a:pt x="146" y="95"/>
                      <a:pt x="150" y="77"/>
                      <a:pt x="139" y="67"/>
                    </a:cubicBezTo>
                    <a:close/>
                    <a:moveTo>
                      <a:pt x="140" y="108"/>
                    </a:moveTo>
                    <a:cubicBezTo>
                      <a:pt x="140" y="111"/>
                      <a:pt x="140" y="111"/>
                      <a:pt x="140" y="111"/>
                    </a:cubicBezTo>
                    <a:cubicBezTo>
                      <a:pt x="140" y="115"/>
                      <a:pt x="139" y="124"/>
                      <a:pt x="136" y="125"/>
                    </a:cubicBezTo>
                    <a:cubicBezTo>
                      <a:pt x="135" y="126"/>
                      <a:pt x="134" y="125"/>
                      <a:pt x="131" y="124"/>
                    </a:cubicBezTo>
                    <a:cubicBezTo>
                      <a:pt x="130" y="124"/>
                      <a:pt x="128" y="124"/>
                      <a:pt x="126" y="125"/>
                    </a:cubicBezTo>
                    <a:cubicBezTo>
                      <a:pt x="125" y="126"/>
                      <a:pt x="125" y="128"/>
                      <a:pt x="125" y="130"/>
                    </a:cubicBezTo>
                    <a:cubicBezTo>
                      <a:pt x="127" y="134"/>
                      <a:pt x="127" y="134"/>
                      <a:pt x="127" y="134"/>
                    </a:cubicBezTo>
                    <a:cubicBezTo>
                      <a:pt x="128" y="136"/>
                      <a:pt x="128" y="137"/>
                      <a:pt x="127" y="140"/>
                    </a:cubicBezTo>
                    <a:cubicBezTo>
                      <a:pt x="126" y="146"/>
                      <a:pt x="117" y="153"/>
                      <a:pt x="111" y="156"/>
                    </a:cubicBezTo>
                    <a:cubicBezTo>
                      <a:pt x="106" y="158"/>
                      <a:pt x="80" y="160"/>
                      <a:pt x="75" y="154"/>
                    </a:cubicBezTo>
                    <a:cubicBezTo>
                      <a:pt x="74" y="154"/>
                      <a:pt x="74" y="154"/>
                      <a:pt x="74" y="151"/>
                    </a:cubicBezTo>
                    <a:cubicBezTo>
                      <a:pt x="75" y="150"/>
                      <a:pt x="75" y="148"/>
                      <a:pt x="73" y="147"/>
                    </a:cubicBezTo>
                    <a:cubicBezTo>
                      <a:pt x="72" y="145"/>
                      <a:pt x="70" y="145"/>
                      <a:pt x="68" y="146"/>
                    </a:cubicBezTo>
                    <a:cubicBezTo>
                      <a:pt x="63" y="148"/>
                      <a:pt x="47" y="139"/>
                      <a:pt x="34" y="124"/>
                    </a:cubicBezTo>
                    <a:cubicBezTo>
                      <a:pt x="26" y="113"/>
                      <a:pt x="22" y="103"/>
                      <a:pt x="26" y="99"/>
                    </a:cubicBezTo>
                    <a:cubicBezTo>
                      <a:pt x="26" y="99"/>
                      <a:pt x="26" y="99"/>
                      <a:pt x="26" y="98"/>
                    </a:cubicBezTo>
                    <a:cubicBezTo>
                      <a:pt x="27" y="97"/>
                      <a:pt x="27" y="97"/>
                      <a:pt x="27" y="97"/>
                    </a:cubicBezTo>
                    <a:cubicBezTo>
                      <a:pt x="28" y="95"/>
                      <a:pt x="27" y="92"/>
                      <a:pt x="25" y="91"/>
                    </a:cubicBezTo>
                    <a:cubicBezTo>
                      <a:pt x="14" y="85"/>
                      <a:pt x="14" y="75"/>
                      <a:pt x="15" y="69"/>
                    </a:cubicBezTo>
                    <a:cubicBezTo>
                      <a:pt x="16" y="58"/>
                      <a:pt x="24" y="47"/>
                      <a:pt x="33" y="45"/>
                    </a:cubicBezTo>
                    <a:cubicBezTo>
                      <a:pt x="35" y="44"/>
                      <a:pt x="37" y="42"/>
                      <a:pt x="37" y="40"/>
                    </a:cubicBezTo>
                    <a:cubicBezTo>
                      <a:pt x="37" y="28"/>
                      <a:pt x="58" y="16"/>
                      <a:pt x="74" y="17"/>
                    </a:cubicBezTo>
                    <a:cubicBezTo>
                      <a:pt x="82" y="17"/>
                      <a:pt x="86" y="20"/>
                      <a:pt x="86" y="25"/>
                    </a:cubicBezTo>
                    <a:cubicBezTo>
                      <a:pt x="86" y="26"/>
                      <a:pt x="87" y="28"/>
                      <a:pt x="88" y="28"/>
                    </a:cubicBezTo>
                    <a:cubicBezTo>
                      <a:pt x="89" y="29"/>
                      <a:pt x="91" y="29"/>
                      <a:pt x="92" y="29"/>
                    </a:cubicBezTo>
                    <a:cubicBezTo>
                      <a:pt x="98" y="27"/>
                      <a:pt x="107" y="31"/>
                      <a:pt x="117" y="42"/>
                    </a:cubicBezTo>
                    <a:cubicBezTo>
                      <a:pt x="121" y="46"/>
                      <a:pt x="124" y="51"/>
                      <a:pt x="126" y="57"/>
                    </a:cubicBezTo>
                    <a:cubicBezTo>
                      <a:pt x="126" y="57"/>
                      <a:pt x="126" y="58"/>
                      <a:pt x="126" y="58"/>
                    </a:cubicBezTo>
                    <a:cubicBezTo>
                      <a:pt x="125" y="61"/>
                      <a:pt x="125" y="63"/>
                      <a:pt x="128" y="66"/>
                    </a:cubicBezTo>
                    <a:cubicBezTo>
                      <a:pt x="129" y="67"/>
                      <a:pt x="131" y="68"/>
                      <a:pt x="133" y="69"/>
                    </a:cubicBezTo>
                    <a:cubicBezTo>
                      <a:pt x="136" y="70"/>
                      <a:pt x="136" y="70"/>
                      <a:pt x="136" y="70"/>
                    </a:cubicBezTo>
                    <a:cubicBezTo>
                      <a:pt x="144" y="77"/>
                      <a:pt x="142" y="91"/>
                      <a:pt x="141" y="102"/>
                    </a:cubicBezTo>
                    <a:lnTo>
                      <a:pt x="140" y="108"/>
                    </a:lnTo>
                    <a:close/>
                  </a:path>
                </a:pathLst>
              </a:custGeom>
              <a:solidFill>
                <a:srgbClr val="FE9A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796" name="Freeform 220"/>
              <p:cNvSpPr>
                <a:spLocks/>
              </p:cNvSpPr>
              <p:nvPr/>
            </p:nvSpPr>
            <p:spPr bwMode="auto">
              <a:xfrm>
                <a:off x="3233" y="1789"/>
                <a:ext cx="78" cy="80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20" y="30"/>
                  </a:cxn>
                  <a:cxn ang="0">
                    <a:pos x="30" y="28"/>
                  </a:cxn>
                  <a:cxn ang="0">
                    <a:pos x="31" y="9"/>
                  </a:cxn>
                  <a:cxn ang="0">
                    <a:pos x="18" y="0"/>
                  </a:cxn>
                  <a:cxn ang="0">
                    <a:pos x="6" y="3"/>
                  </a:cxn>
                  <a:cxn ang="0">
                    <a:pos x="0" y="17"/>
                  </a:cxn>
                </a:cxnLst>
                <a:rect l="0" t="0" r="r" b="b"/>
                <a:pathLst>
                  <a:path w="31" h="30">
                    <a:moveTo>
                      <a:pt x="0" y="17"/>
                    </a:moveTo>
                    <a:cubicBezTo>
                      <a:pt x="8" y="15"/>
                      <a:pt x="16" y="21"/>
                      <a:pt x="20" y="30"/>
                    </a:cubicBezTo>
                    <a:cubicBezTo>
                      <a:pt x="21" y="24"/>
                      <a:pt x="26" y="27"/>
                      <a:pt x="30" y="28"/>
                    </a:cubicBezTo>
                    <a:cubicBezTo>
                      <a:pt x="24" y="24"/>
                      <a:pt x="25" y="13"/>
                      <a:pt x="31" y="9"/>
                    </a:cubicBezTo>
                    <a:cubicBezTo>
                      <a:pt x="25" y="12"/>
                      <a:pt x="18" y="7"/>
                      <a:pt x="18" y="0"/>
                    </a:cubicBezTo>
                    <a:cubicBezTo>
                      <a:pt x="15" y="4"/>
                      <a:pt x="10" y="5"/>
                      <a:pt x="6" y="3"/>
                    </a:cubicBezTo>
                    <a:cubicBezTo>
                      <a:pt x="8" y="6"/>
                      <a:pt x="0" y="18"/>
                      <a:pt x="0" y="17"/>
                    </a:cubicBezTo>
                    <a:close/>
                  </a:path>
                </a:pathLst>
              </a:custGeom>
              <a:noFill/>
              <a:ln w="317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797" name="Freeform 221"/>
              <p:cNvSpPr>
                <a:spLocks/>
              </p:cNvSpPr>
              <p:nvPr/>
            </p:nvSpPr>
            <p:spPr bwMode="auto">
              <a:xfrm>
                <a:off x="3233" y="1789"/>
                <a:ext cx="78" cy="80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20" y="30"/>
                  </a:cxn>
                  <a:cxn ang="0">
                    <a:pos x="30" y="28"/>
                  </a:cxn>
                  <a:cxn ang="0">
                    <a:pos x="31" y="9"/>
                  </a:cxn>
                  <a:cxn ang="0">
                    <a:pos x="18" y="0"/>
                  </a:cxn>
                  <a:cxn ang="0">
                    <a:pos x="6" y="3"/>
                  </a:cxn>
                  <a:cxn ang="0">
                    <a:pos x="0" y="17"/>
                  </a:cxn>
                </a:cxnLst>
                <a:rect l="0" t="0" r="r" b="b"/>
                <a:pathLst>
                  <a:path w="31" h="30">
                    <a:moveTo>
                      <a:pt x="0" y="17"/>
                    </a:moveTo>
                    <a:cubicBezTo>
                      <a:pt x="8" y="15"/>
                      <a:pt x="16" y="21"/>
                      <a:pt x="20" y="30"/>
                    </a:cubicBezTo>
                    <a:cubicBezTo>
                      <a:pt x="21" y="24"/>
                      <a:pt x="26" y="27"/>
                      <a:pt x="30" y="28"/>
                    </a:cubicBezTo>
                    <a:cubicBezTo>
                      <a:pt x="24" y="24"/>
                      <a:pt x="25" y="13"/>
                      <a:pt x="31" y="9"/>
                    </a:cubicBezTo>
                    <a:cubicBezTo>
                      <a:pt x="25" y="12"/>
                      <a:pt x="18" y="7"/>
                      <a:pt x="18" y="0"/>
                    </a:cubicBezTo>
                    <a:cubicBezTo>
                      <a:pt x="15" y="4"/>
                      <a:pt x="10" y="5"/>
                      <a:pt x="6" y="3"/>
                    </a:cubicBezTo>
                    <a:cubicBezTo>
                      <a:pt x="8" y="6"/>
                      <a:pt x="0" y="18"/>
                      <a:pt x="0" y="17"/>
                    </a:cubicBezTo>
                    <a:close/>
                  </a:path>
                </a:pathLst>
              </a:custGeom>
              <a:solidFill>
                <a:srgbClr val="FEAE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798" name="Freeform 222"/>
              <p:cNvSpPr>
                <a:spLocks/>
              </p:cNvSpPr>
              <p:nvPr/>
            </p:nvSpPr>
            <p:spPr bwMode="auto">
              <a:xfrm>
                <a:off x="3341" y="2472"/>
                <a:ext cx="90" cy="85"/>
              </a:xfrm>
              <a:custGeom>
                <a:avLst/>
                <a:gdLst/>
                <a:ahLst/>
                <a:cxnLst>
                  <a:cxn ang="0">
                    <a:pos x="36" y="23"/>
                  </a:cxn>
                  <a:cxn ang="0">
                    <a:pos x="31" y="4"/>
                  </a:cxn>
                  <a:cxn ang="0">
                    <a:pos x="14" y="0"/>
                  </a:cxn>
                  <a:cxn ang="0">
                    <a:pos x="0" y="11"/>
                  </a:cxn>
                  <a:cxn ang="0">
                    <a:pos x="6" y="29"/>
                  </a:cxn>
                  <a:cxn ang="0">
                    <a:pos x="21" y="32"/>
                  </a:cxn>
                  <a:cxn ang="0">
                    <a:pos x="36" y="23"/>
                  </a:cxn>
                </a:cxnLst>
                <a:rect l="0" t="0" r="r" b="b"/>
                <a:pathLst>
                  <a:path w="36" h="32">
                    <a:moveTo>
                      <a:pt x="36" y="23"/>
                    </a:moveTo>
                    <a:cubicBezTo>
                      <a:pt x="28" y="22"/>
                      <a:pt x="30" y="11"/>
                      <a:pt x="31" y="4"/>
                    </a:cubicBezTo>
                    <a:cubicBezTo>
                      <a:pt x="26" y="7"/>
                      <a:pt x="17" y="5"/>
                      <a:pt x="14" y="0"/>
                    </a:cubicBezTo>
                    <a:cubicBezTo>
                      <a:pt x="12" y="8"/>
                      <a:pt x="9" y="14"/>
                      <a:pt x="0" y="11"/>
                    </a:cubicBezTo>
                    <a:cubicBezTo>
                      <a:pt x="5" y="15"/>
                      <a:pt x="7" y="23"/>
                      <a:pt x="6" y="29"/>
                    </a:cubicBezTo>
                    <a:cubicBezTo>
                      <a:pt x="10" y="24"/>
                      <a:pt x="16" y="29"/>
                      <a:pt x="21" y="32"/>
                    </a:cubicBezTo>
                    <a:cubicBezTo>
                      <a:pt x="22" y="27"/>
                      <a:pt x="33" y="19"/>
                      <a:pt x="36" y="23"/>
                    </a:cubicBezTo>
                  </a:path>
                </a:pathLst>
              </a:custGeom>
              <a:noFill/>
              <a:ln w="317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799" name="Freeform 223"/>
              <p:cNvSpPr>
                <a:spLocks/>
              </p:cNvSpPr>
              <p:nvPr/>
            </p:nvSpPr>
            <p:spPr bwMode="auto">
              <a:xfrm>
                <a:off x="3341" y="2472"/>
                <a:ext cx="90" cy="85"/>
              </a:xfrm>
              <a:custGeom>
                <a:avLst/>
                <a:gdLst/>
                <a:ahLst/>
                <a:cxnLst>
                  <a:cxn ang="0">
                    <a:pos x="36" y="23"/>
                  </a:cxn>
                  <a:cxn ang="0">
                    <a:pos x="31" y="4"/>
                  </a:cxn>
                  <a:cxn ang="0">
                    <a:pos x="14" y="0"/>
                  </a:cxn>
                  <a:cxn ang="0">
                    <a:pos x="0" y="11"/>
                  </a:cxn>
                  <a:cxn ang="0">
                    <a:pos x="6" y="29"/>
                  </a:cxn>
                  <a:cxn ang="0">
                    <a:pos x="21" y="32"/>
                  </a:cxn>
                  <a:cxn ang="0">
                    <a:pos x="36" y="23"/>
                  </a:cxn>
                </a:cxnLst>
                <a:rect l="0" t="0" r="r" b="b"/>
                <a:pathLst>
                  <a:path w="36" h="32">
                    <a:moveTo>
                      <a:pt x="36" y="23"/>
                    </a:moveTo>
                    <a:cubicBezTo>
                      <a:pt x="28" y="22"/>
                      <a:pt x="30" y="11"/>
                      <a:pt x="31" y="4"/>
                    </a:cubicBezTo>
                    <a:cubicBezTo>
                      <a:pt x="26" y="7"/>
                      <a:pt x="17" y="5"/>
                      <a:pt x="14" y="0"/>
                    </a:cubicBezTo>
                    <a:cubicBezTo>
                      <a:pt x="12" y="8"/>
                      <a:pt x="9" y="14"/>
                      <a:pt x="0" y="11"/>
                    </a:cubicBezTo>
                    <a:cubicBezTo>
                      <a:pt x="5" y="15"/>
                      <a:pt x="7" y="23"/>
                      <a:pt x="6" y="29"/>
                    </a:cubicBezTo>
                    <a:cubicBezTo>
                      <a:pt x="10" y="24"/>
                      <a:pt x="16" y="29"/>
                      <a:pt x="21" y="32"/>
                    </a:cubicBezTo>
                    <a:cubicBezTo>
                      <a:pt x="22" y="27"/>
                      <a:pt x="33" y="19"/>
                      <a:pt x="36" y="23"/>
                    </a:cubicBezTo>
                  </a:path>
                </a:pathLst>
              </a:custGeom>
              <a:solidFill>
                <a:srgbClr val="FEAE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00" name="Freeform 224"/>
              <p:cNvSpPr>
                <a:spLocks/>
              </p:cNvSpPr>
              <p:nvPr/>
            </p:nvSpPr>
            <p:spPr bwMode="auto">
              <a:xfrm>
                <a:off x="2526" y="2792"/>
                <a:ext cx="110" cy="117"/>
              </a:xfrm>
              <a:custGeom>
                <a:avLst/>
                <a:gdLst/>
                <a:ahLst/>
                <a:cxnLst>
                  <a:cxn ang="0">
                    <a:pos x="36" y="37"/>
                  </a:cxn>
                  <a:cxn ang="0">
                    <a:pos x="43" y="25"/>
                  </a:cxn>
                  <a:cxn ang="0">
                    <a:pos x="42" y="8"/>
                  </a:cxn>
                  <a:cxn ang="0">
                    <a:pos x="24" y="0"/>
                  </a:cxn>
                  <a:cxn ang="0">
                    <a:pos x="6" y="8"/>
                  </a:cxn>
                  <a:cxn ang="0">
                    <a:pos x="0" y="26"/>
                  </a:cxn>
                  <a:cxn ang="0">
                    <a:pos x="11" y="40"/>
                  </a:cxn>
                  <a:cxn ang="0">
                    <a:pos x="26" y="44"/>
                  </a:cxn>
                  <a:cxn ang="0">
                    <a:pos x="36" y="37"/>
                  </a:cxn>
                </a:cxnLst>
                <a:rect l="0" t="0" r="r" b="b"/>
                <a:pathLst>
                  <a:path w="44" h="44">
                    <a:moveTo>
                      <a:pt x="36" y="37"/>
                    </a:moveTo>
                    <a:cubicBezTo>
                      <a:pt x="35" y="31"/>
                      <a:pt x="44" y="27"/>
                      <a:pt x="43" y="25"/>
                    </a:cubicBezTo>
                    <a:cubicBezTo>
                      <a:pt x="36" y="18"/>
                      <a:pt x="41" y="13"/>
                      <a:pt x="42" y="8"/>
                    </a:cubicBezTo>
                    <a:cubicBezTo>
                      <a:pt x="35" y="9"/>
                      <a:pt x="29" y="6"/>
                      <a:pt x="24" y="0"/>
                    </a:cubicBezTo>
                    <a:cubicBezTo>
                      <a:pt x="21" y="6"/>
                      <a:pt x="13" y="10"/>
                      <a:pt x="6" y="8"/>
                    </a:cubicBezTo>
                    <a:cubicBezTo>
                      <a:pt x="7" y="14"/>
                      <a:pt x="4" y="21"/>
                      <a:pt x="0" y="26"/>
                    </a:cubicBezTo>
                    <a:cubicBezTo>
                      <a:pt x="6" y="28"/>
                      <a:pt x="11" y="34"/>
                      <a:pt x="11" y="40"/>
                    </a:cubicBezTo>
                    <a:cubicBezTo>
                      <a:pt x="18" y="37"/>
                      <a:pt x="20" y="39"/>
                      <a:pt x="26" y="44"/>
                    </a:cubicBezTo>
                    <a:cubicBezTo>
                      <a:pt x="26" y="41"/>
                      <a:pt x="31" y="37"/>
                      <a:pt x="36" y="37"/>
                    </a:cubicBezTo>
                    <a:close/>
                  </a:path>
                </a:pathLst>
              </a:custGeom>
              <a:noFill/>
              <a:ln w="317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01" name="Freeform 225"/>
              <p:cNvSpPr>
                <a:spLocks/>
              </p:cNvSpPr>
              <p:nvPr/>
            </p:nvSpPr>
            <p:spPr bwMode="auto">
              <a:xfrm>
                <a:off x="2526" y="2792"/>
                <a:ext cx="110" cy="117"/>
              </a:xfrm>
              <a:custGeom>
                <a:avLst/>
                <a:gdLst/>
                <a:ahLst/>
                <a:cxnLst>
                  <a:cxn ang="0">
                    <a:pos x="36" y="37"/>
                  </a:cxn>
                  <a:cxn ang="0">
                    <a:pos x="43" y="25"/>
                  </a:cxn>
                  <a:cxn ang="0">
                    <a:pos x="42" y="8"/>
                  </a:cxn>
                  <a:cxn ang="0">
                    <a:pos x="24" y="0"/>
                  </a:cxn>
                  <a:cxn ang="0">
                    <a:pos x="6" y="8"/>
                  </a:cxn>
                  <a:cxn ang="0">
                    <a:pos x="0" y="26"/>
                  </a:cxn>
                  <a:cxn ang="0">
                    <a:pos x="11" y="40"/>
                  </a:cxn>
                  <a:cxn ang="0">
                    <a:pos x="26" y="44"/>
                  </a:cxn>
                  <a:cxn ang="0">
                    <a:pos x="36" y="37"/>
                  </a:cxn>
                </a:cxnLst>
                <a:rect l="0" t="0" r="r" b="b"/>
                <a:pathLst>
                  <a:path w="44" h="44">
                    <a:moveTo>
                      <a:pt x="36" y="37"/>
                    </a:moveTo>
                    <a:cubicBezTo>
                      <a:pt x="35" y="31"/>
                      <a:pt x="44" y="27"/>
                      <a:pt x="43" y="25"/>
                    </a:cubicBezTo>
                    <a:cubicBezTo>
                      <a:pt x="36" y="18"/>
                      <a:pt x="41" y="13"/>
                      <a:pt x="42" y="8"/>
                    </a:cubicBezTo>
                    <a:cubicBezTo>
                      <a:pt x="35" y="9"/>
                      <a:pt x="29" y="6"/>
                      <a:pt x="24" y="0"/>
                    </a:cubicBezTo>
                    <a:cubicBezTo>
                      <a:pt x="21" y="6"/>
                      <a:pt x="13" y="10"/>
                      <a:pt x="6" y="8"/>
                    </a:cubicBezTo>
                    <a:cubicBezTo>
                      <a:pt x="7" y="14"/>
                      <a:pt x="4" y="21"/>
                      <a:pt x="0" y="26"/>
                    </a:cubicBezTo>
                    <a:cubicBezTo>
                      <a:pt x="6" y="28"/>
                      <a:pt x="11" y="34"/>
                      <a:pt x="11" y="40"/>
                    </a:cubicBezTo>
                    <a:cubicBezTo>
                      <a:pt x="18" y="37"/>
                      <a:pt x="20" y="39"/>
                      <a:pt x="26" y="44"/>
                    </a:cubicBezTo>
                    <a:cubicBezTo>
                      <a:pt x="26" y="41"/>
                      <a:pt x="31" y="37"/>
                      <a:pt x="36" y="37"/>
                    </a:cubicBezTo>
                    <a:close/>
                  </a:path>
                </a:pathLst>
              </a:custGeom>
              <a:solidFill>
                <a:srgbClr val="FEAE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02" name="Freeform 226"/>
              <p:cNvSpPr>
                <a:spLocks/>
              </p:cNvSpPr>
              <p:nvPr/>
            </p:nvSpPr>
            <p:spPr bwMode="auto">
              <a:xfrm>
                <a:off x="2511" y="1333"/>
                <a:ext cx="297" cy="323"/>
              </a:xfrm>
              <a:custGeom>
                <a:avLst/>
                <a:gdLst/>
                <a:ahLst/>
                <a:cxnLst>
                  <a:cxn ang="0">
                    <a:pos x="113" y="37"/>
                  </a:cxn>
                  <a:cxn ang="0">
                    <a:pos x="92" y="15"/>
                  </a:cxn>
                  <a:cxn ang="0">
                    <a:pos x="60" y="2"/>
                  </a:cxn>
                  <a:cxn ang="0">
                    <a:pos x="34" y="14"/>
                  </a:cxn>
                  <a:cxn ang="0">
                    <a:pos x="26" y="14"/>
                  </a:cxn>
                  <a:cxn ang="0">
                    <a:pos x="47" y="39"/>
                  </a:cxn>
                  <a:cxn ang="0">
                    <a:pos x="54" y="49"/>
                  </a:cxn>
                  <a:cxn ang="0">
                    <a:pos x="65" y="50"/>
                  </a:cxn>
                  <a:cxn ang="0">
                    <a:pos x="67" y="60"/>
                  </a:cxn>
                  <a:cxn ang="0">
                    <a:pos x="60" y="71"/>
                  </a:cxn>
                  <a:cxn ang="0">
                    <a:pos x="60" y="73"/>
                  </a:cxn>
                  <a:cxn ang="0">
                    <a:pos x="49" y="72"/>
                  </a:cxn>
                  <a:cxn ang="0">
                    <a:pos x="42" y="61"/>
                  </a:cxn>
                  <a:cxn ang="0">
                    <a:pos x="45" y="60"/>
                  </a:cxn>
                  <a:cxn ang="0">
                    <a:pos x="43" y="50"/>
                  </a:cxn>
                  <a:cxn ang="0">
                    <a:pos x="18" y="21"/>
                  </a:cxn>
                  <a:cxn ang="0">
                    <a:pos x="11" y="31"/>
                  </a:cxn>
                  <a:cxn ang="0">
                    <a:pos x="3" y="48"/>
                  </a:cxn>
                  <a:cxn ang="0">
                    <a:pos x="4" y="62"/>
                  </a:cxn>
                  <a:cxn ang="0">
                    <a:pos x="1" y="73"/>
                  </a:cxn>
                  <a:cxn ang="0">
                    <a:pos x="5" y="86"/>
                  </a:cxn>
                  <a:cxn ang="0">
                    <a:pos x="26" y="103"/>
                  </a:cxn>
                  <a:cxn ang="0">
                    <a:pos x="39" y="116"/>
                  </a:cxn>
                  <a:cxn ang="0">
                    <a:pos x="72" y="114"/>
                  </a:cxn>
                  <a:cxn ang="0">
                    <a:pos x="73" y="114"/>
                  </a:cxn>
                  <a:cxn ang="0">
                    <a:pos x="99" y="104"/>
                  </a:cxn>
                  <a:cxn ang="0">
                    <a:pos x="107" y="71"/>
                  </a:cxn>
                  <a:cxn ang="0">
                    <a:pos x="116" y="65"/>
                  </a:cxn>
                  <a:cxn ang="0">
                    <a:pos x="113" y="37"/>
                  </a:cxn>
                </a:cxnLst>
                <a:rect l="0" t="0" r="r" b="b"/>
                <a:pathLst>
                  <a:path w="119" h="121">
                    <a:moveTo>
                      <a:pt x="113" y="37"/>
                    </a:moveTo>
                    <a:cubicBezTo>
                      <a:pt x="111" y="32"/>
                      <a:pt x="100" y="9"/>
                      <a:pt x="92" y="15"/>
                    </a:cubicBezTo>
                    <a:cubicBezTo>
                      <a:pt x="105" y="5"/>
                      <a:pt x="65" y="2"/>
                      <a:pt x="60" y="2"/>
                    </a:cubicBezTo>
                    <a:cubicBezTo>
                      <a:pt x="48" y="1"/>
                      <a:pt x="33" y="0"/>
                      <a:pt x="34" y="14"/>
                    </a:cubicBezTo>
                    <a:cubicBezTo>
                      <a:pt x="32" y="13"/>
                      <a:pt x="29" y="13"/>
                      <a:pt x="26" y="14"/>
                    </a:cubicBezTo>
                    <a:cubicBezTo>
                      <a:pt x="35" y="21"/>
                      <a:pt x="42" y="29"/>
                      <a:pt x="47" y="39"/>
                    </a:cubicBezTo>
                    <a:cubicBezTo>
                      <a:pt x="50" y="44"/>
                      <a:pt x="52" y="46"/>
                      <a:pt x="54" y="49"/>
                    </a:cubicBezTo>
                    <a:cubicBezTo>
                      <a:pt x="57" y="52"/>
                      <a:pt x="61" y="51"/>
                      <a:pt x="65" y="50"/>
                    </a:cubicBezTo>
                    <a:cubicBezTo>
                      <a:pt x="62" y="54"/>
                      <a:pt x="62" y="58"/>
                      <a:pt x="67" y="60"/>
                    </a:cubicBezTo>
                    <a:cubicBezTo>
                      <a:pt x="62" y="61"/>
                      <a:pt x="60" y="67"/>
                      <a:pt x="60" y="71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8" y="68"/>
                      <a:pt x="52" y="69"/>
                      <a:pt x="49" y="72"/>
                    </a:cubicBezTo>
                    <a:cubicBezTo>
                      <a:pt x="51" y="67"/>
                      <a:pt x="47" y="61"/>
                      <a:pt x="42" y="61"/>
                    </a:cubicBezTo>
                    <a:cubicBezTo>
                      <a:pt x="43" y="61"/>
                      <a:pt x="44" y="61"/>
                      <a:pt x="45" y="60"/>
                    </a:cubicBezTo>
                    <a:cubicBezTo>
                      <a:pt x="46" y="58"/>
                      <a:pt x="46" y="56"/>
                      <a:pt x="43" y="50"/>
                    </a:cubicBezTo>
                    <a:cubicBezTo>
                      <a:pt x="37" y="39"/>
                      <a:pt x="28" y="29"/>
                      <a:pt x="18" y="21"/>
                    </a:cubicBezTo>
                    <a:cubicBezTo>
                      <a:pt x="15" y="25"/>
                      <a:pt x="12" y="29"/>
                      <a:pt x="11" y="31"/>
                    </a:cubicBezTo>
                    <a:cubicBezTo>
                      <a:pt x="8" y="36"/>
                      <a:pt x="3" y="42"/>
                      <a:pt x="3" y="48"/>
                    </a:cubicBezTo>
                    <a:cubicBezTo>
                      <a:pt x="2" y="53"/>
                      <a:pt x="4" y="57"/>
                      <a:pt x="4" y="62"/>
                    </a:cubicBezTo>
                    <a:cubicBezTo>
                      <a:pt x="4" y="66"/>
                      <a:pt x="1" y="68"/>
                      <a:pt x="1" y="73"/>
                    </a:cubicBezTo>
                    <a:cubicBezTo>
                      <a:pt x="0" y="78"/>
                      <a:pt x="2" y="82"/>
                      <a:pt x="5" y="86"/>
                    </a:cubicBezTo>
                    <a:cubicBezTo>
                      <a:pt x="11" y="94"/>
                      <a:pt x="17" y="101"/>
                      <a:pt x="26" y="103"/>
                    </a:cubicBezTo>
                    <a:cubicBezTo>
                      <a:pt x="25" y="109"/>
                      <a:pt x="34" y="114"/>
                      <a:pt x="39" y="116"/>
                    </a:cubicBezTo>
                    <a:cubicBezTo>
                      <a:pt x="50" y="120"/>
                      <a:pt x="62" y="121"/>
                      <a:pt x="72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81" y="119"/>
                      <a:pt x="92" y="109"/>
                      <a:pt x="99" y="104"/>
                    </a:cubicBezTo>
                    <a:cubicBezTo>
                      <a:pt x="108" y="98"/>
                      <a:pt x="117" y="81"/>
                      <a:pt x="107" y="71"/>
                    </a:cubicBezTo>
                    <a:cubicBezTo>
                      <a:pt x="112" y="73"/>
                      <a:pt x="114" y="68"/>
                      <a:pt x="116" y="65"/>
                    </a:cubicBezTo>
                    <a:cubicBezTo>
                      <a:pt x="119" y="56"/>
                      <a:pt x="115" y="46"/>
                      <a:pt x="113" y="37"/>
                    </a:cubicBezTo>
                    <a:close/>
                  </a:path>
                </a:pathLst>
              </a:custGeom>
              <a:solidFill>
                <a:srgbClr val="FDC67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03" name="Freeform 227"/>
              <p:cNvSpPr>
                <a:spLocks/>
              </p:cNvSpPr>
              <p:nvPr/>
            </p:nvSpPr>
            <p:spPr bwMode="auto">
              <a:xfrm>
                <a:off x="2616" y="1459"/>
                <a:ext cx="62" cy="69"/>
              </a:xfrm>
              <a:custGeom>
                <a:avLst/>
                <a:gdLst/>
                <a:ahLst/>
                <a:cxnLst>
                  <a:cxn ang="0">
                    <a:pos x="2" y="6"/>
                  </a:cxn>
                  <a:cxn ang="0">
                    <a:pos x="3" y="13"/>
                  </a:cxn>
                  <a:cxn ang="0">
                    <a:pos x="0" y="14"/>
                  </a:cxn>
                  <a:cxn ang="0">
                    <a:pos x="7" y="25"/>
                  </a:cxn>
                  <a:cxn ang="0">
                    <a:pos x="18" y="26"/>
                  </a:cxn>
                  <a:cxn ang="0">
                    <a:pos x="18" y="24"/>
                  </a:cxn>
                  <a:cxn ang="0">
                    <a:pos x="25" y="13"/>
                  </a:cxn>
                  <a:cxn ang="0">
                    <a:pos x="23" y="3"/>
                  </a:cxn>
                  <a:cxn ang="0">
                    <a:pos x="12" y="2"/>
                  </a:cxn>
                  <a:cxn ang="0">
                    <a:pos x="10" y="0"/>
                  </a:cxn>
                </a:cxnLst>
                <a:rect l="0" t="0" r="r" b="b"/>
                <a:pathLst>
                  <a:path w="25" h="26">
                    <a:moveTo>
                      <a:pt x="2" y="6"/>
                    </a:moveTo>
                    <a:cubicBezTo>
                      <a:pt x="4" y="10"/>
                      <a:pt x="4" y="11"/>
                      <a:pt x="3" y="13"/>
                    </a:cubicBezTo>
                    <a:cubicBezTo>
                      <a:pt x="2" y="14"/>
                      <a:pt x="1" y="14"/>
                      <a:pt x="0" y="14"/>
                    </a:cubicBezTo>
                    <a:cubicBezTo>
                      <a:pt x="5" y="14"/>
                      <a:pt x="9" y="20"/>
                      <a:pt x="7" y="25"/>
                    </a:cubicBezTo>
                    <a:cubicBezTo>
                      <a:pt x="10" y="22"/>
                      <a:pt x="16" y="21"/>
                      <a:pt x="18" y="26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0"/>
                      <a:pt x="20" y="14"/>
                      <a:pt x="25" y="13"/>
                    </a:cubicBezTo>
                    <a:cubicBezTo>
                      <a:pt x="20" y="11"/>
                      <a:pt x="20" y="7"/>
                      <a:pt x="23" y="3"/>
                    </a:cubicBezTo>
                    <a:cubicBezTo>
                      <a:pt x="19" y="4"/>
                      <a:pt x="15" y="5"/>
                      <a:pt x="12" y="2"/>
                    </a:cubicBezTo>
                    <a:cubicBezTo>
                      <a:pt x="11" y="1"/>
                      <a:pt x="11" y="0"/>
                      <a:pt x="10" y="0"/>
                    </a:cubicBezTo>
                  </a:path>
                </a:pathLst>
              </a:custGeom>
              <a:noFill/>
              <a:ln w="317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04" name="Freeform 228"/>
              <p:cNvSpPr>
                <a:spLocks noEditPoints="1"/>
              </p:cNvSpPr>
              <p:nvPr/>
            </p:nvSpPr>
            <p:spPr bwMode="auto">
              <a:xfrm>
                <a:off x="2511" y="1333"/>
                <a:ext cx="297" cy="323"/>
              </a:xfrm>
              <a:custGeom>
                <a:avLst/>
                <a:gdLst/>
                <a:ahLst/>
                <a:cxnLst>
                  <a:cxn ang="0">
                    <a:pos x="92" y="15"/>
                  </a:cxn>
                  <a:cxn ang="0">
                    <a:pos x="34" y="14"/>
                  </a:cxn>
                  <a:cxn ang="0">
                    <a:pos x="47" y="39"/>
                  </a:cxn>
                  <a:cxn ang="0">
                    <a:pos x="65" y="50"/>
                  </a:cxn>
                  <a:cxn ang="0">
                    <a:pos x="60" y="71"/>
                  </a:cxn>
                  <a:cxn ang="0">
                    <a:pos x="49" y="72"/>
                  </a:cxn>
                  <a:cxn ang="0">
                    <a:pos x="45" y="60"/>
                  </a:cxn>
                  <a:cxn ang="0">
                    <a:pos x="18" y="21"/>
                  </a:cxn>
                  <a:cxn ang="0">
                    <a:pos x="3" y="48"/>
                  </a:cxn>
                  <a:cxn ang="0">
                    <a:pos x="1" y="73"/>
                  </a:cxn>
                  <a:cxn ang="0">
                    <a:pos x="26" y="103"/>
                  </a:cxn>
                  <a:cxn ang="0">
                    <a:pos x="72" y="114"/>
                  </a:cxn>
                  <a:cxn ang="0">
                    <a:pos x="99" y="104"/>
                  </a:cxn>
                  <a:cxn ang="0">
                    <a:pos x="116" y="65"/>
                  </a:cxn>
                  <a:cxn ang="0">
                    <a:pos x="49" y="44"/>
                  </a:cxn>
                  <a:cxn ang="0">
                    <a:pos x="38" y="20"/>
                  </a:cxn>
                  <a:cxn ang="0">
                    <a:pos x="39" y="8"/>
                  </a:cxn>
                  <a:cxn ang="0">
                    <a:pos x="59" y="5"/>
                  </a:cxn>
                  <a:cxn ang="0">
                    <a:pos x="90" y="13"/>
                  </a:cxn>
                  <a:cxn ang="0">
                    <a:pos x="90" y="13"/>
                  </a:cxn>
                  <a:cxn ang="0">
                    <a:pos x="94" y="18"/>
                  </a:cxn>
                  <a:cxn ang="0">
                    <a:pos x="95" y="18"/>
                  </a:cxn>
                  <a:cxn ang="0">
                    <a:pos x="111" y="42"/>
                  </a:cxn>
                  <a:cxn ang="0">
                    <a:pos x="112" y="63"/>
                  </a:cxn>
                  <a:cxn ang="0">
                    <a:pos x="109" y="68"/>
                  </a:cxn>
                  <a:cxn ang="0">
                    <a:pos x="108" y="83"/>
                  </a:cxn>
                  <a:cxn ang="0">
                    <a:pos x="94" y="104"/>
                  </a:cxn>
                  <a:cxn ang="0">
                    <a:pos x="71" y="109"/>
                  </a:cxn>
                  <a:cxn ang="0">
                    <a:pos x="40" y="112"/>
                  </a:cxn>
                  <a:cxn ang="0">
                    <a:pos x="29" y="103"/>
                  </a:cxn>
                  <a:cxn ang="0">
                    <a:pos x="27" y="99"/>
                  </a:cxn>
                  <a:cxn ang="0">
                    <a:pos x="4" y="74"/>
                  </a:cxn>
                  <a:cxn ang="0">
                    <a:pos x="6" y="68"/>
                  </a:cxn>
                  <a:cxn ang="0">
                    <a:pos x="8" y="61"/>
                  </a:cxn>
                  <a:cxn ang="0">
                    <a:pos x="6" y="50"/>
                  </a:cxn>
                  <a:cxn ang="0">
                    <a:pos x="13" y="34"/>
                  </a:cxn>
                  <a:cxn ang="0">
                    <a:pos x="19" y="26"/>
                  </a:cxn>
                </a:cxnLst>
                <a:rect l="0" t="0" r="r" b="b"/>
                <a:pathLst>
                  <a:path w="119" h="121">
                    <a:moveTo>
                      <a:pt x="113" y="37"/>
                    </a:moveTo>
                    <a:cubicBezTo>
                      <a:pt x="111" y="32"/>
                      <a:pt x="100" y="9"/>
                      <a:pt x="92" y="15"/>
                    </a:cubicBezTo>
                    <a:cubicBezTo>
                      <a:pt x="105" y="5"/>
                      <a:pt x="65" y="2"/>
                      <a:pt x="60" y="2"/>
                    </a:cubicBezTo>
                    <a:cubicBezTo>
                      <a:pt x="48" y="1"/>
                      <a:pt x="33" y="0"/>
                      <a:pt x="34" y="14"/>
                    </a:cubicBezTo>
                    <a:cubicBezTo>
                      <a:pt x="32" y="13"/>
                      <a:pt x="29" y="13"/>
                      <a:pt x="26" y="14"/>
                    </a:cubicBezTo>
                    <a:cubicBezTo>
                      <a:pt x="35" y="21"/>
                      <a:pt x="42" y="29"/>
                      <a:pt x="47" y="39"/>
                    </a:cubicBezTo>
                    <a:cubicBezTo>
                      <a:pt x="50" y="44"/>
                      <a:pt x="52" y="46"/>
                      <a:pt x="54" y="49"/>
                    </a:cubicBezTo>
                    <a:cubicBezTo>
                      <a:pt x="57" y="52"/>
                      <a:pt x="61" y="51"/>
                      <a:pt x="65" y="50"/>
                    </a:cubicBezTo>
                    <a:cubicBezTo>
                      <a:pt x="62" y="54"/>
                      <a:pt x="62" y="58"/>
                      <a:pt x="67" y="60"/>
                    </a:cubicBezTo>
                    <a:cubicBezTo>
                      <a:pt x="62" y="61"/>
                      <a:pt x="60" y="67"/>
                      <a:pt x="60" y="71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8" y="68"/>
                      <a:pt x="52" y="69"/>
                      <a:pt x="49" y="72"/>
                    </a:cubicBezTo>
                    <a:cubicBezTo>
                      <a:pt x="51" y="67"/>
                      <a:pt x="47" y="61"/>
                      <a:pt x="42" y="61"/>
                    </a:cubicBezTo>
                    <a:cubicBezTo>
                      <a:pt x="43" y="61"/>
                      <a:pt x="44" y="61"/>
                      <a:pt x="45" y="60"/>
                    </a:cubicBezTo>
                    <a:cubicBezTo>
                      <a:pt x="46" y="58"/>
                      <a:pt x="46" y="56"/>
                      <a:pt x="43" y="50"/>
                    </a:cubicBezTo>
                    <a:cubicBezTo>
                      <a:pt x="37" y="39"/>
                      <a:pt x="28" y="29"/>
                      <a:pt x="18" y="21"/>
                    </a:cubicBezTo>
                    <a:cubicBezTo>
                      <a:pt x="15" y="25"/>
                      <a:pt x="12" y="29"/>
                      <a:pt x="11" y="31"/>
                    </a:cubicBezTo>
                    <a:cubicBezTo>
                      <a:pt x="8" y="36"/>
                      <a:pt x="3" y="42"/>
                      <a:pt x="3" y="48"/>
                    </a:cubicBezTo>
                    <a:cubicBezTo>
                      <a:pt x="2" y="53"/>
                      <a:pt x="4" y="57"/>
                      <a:pt x="4" y="62"/>
                    </a:cubicBezTo>
                    <a:cubicBezTo>
                      <a:pt x="4" y="66"/>
                      <a:pt x="1" y="68"/>
                      <a:pt x="1" y="73"/>
                    </a:cubicBezTo>
                    <a:cubicBezTo>
                      <a:pt x="0" y="78"/>
                      <a:pt x="2" y="82"/>
                      <a:pt x="5" y="86"/>
                    </a:cubicBezTo>
                    <a:cubicBezTo>
                      <a:pt x="11" y="94"/>
                      <a:pt x="17" y="101"/>
                      <a:pt x="26" y="103"/>
                    </a:cubicBezTo>
                    <a:cubicBezTo>
                      <a:pt x="25" y="109"/>
                      <a:pt x="34" y="114"/>
                      <a:pt x="39" y="116"/>
                    </a:cubicBezTo>
                    <a:cubicBezTo>
                      <a:pt x="50" y="120"/>
                      <a:pt x="62" y="121"/>
                      <a:pt x="72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81" y="119"/>
                      <a:pt x="92" y="109"/>
                      <a:pt x="99" y="104"/>
                    </a:cubicBezTo>
                    <a:cubicBezTo>
                      <a:pt x="108" y="98"/>
                      <a:pt x="117" y="81"/>
                      <a:pt x="107" y="71"/>
                    </a:cubicBezTo>
                    <a:cubicBezTo>
                      <a:pt x="112" y="73"/>
                      <a:pt x="114" y="68"/>
                      <a:pt x="116" y="65"/>
                    </a:cubicBezTo>
                    <a:cubicBezTo>
                      <a:pt x="119" y="56"/>
                      <a:pt x="115" y="46"/>
                      <a:pt x="113" y="37"/>
                    </a:cubicBezTo>
                    <a:close/>
                    <a:moveTo>
                      <a:pt x="49" y="44"/>
                    </a:moveTo>
                    <a:cubicBezTo>
                      <a:pt x="46" y="38"/>
                      <a:pt x="43" y="26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1"/>
                      <a:pt x="38" y="9"/>
                      <a:pt x="39" y="8"/>
                    </a:cubicBezTo>
                    <a:cubicBezTo>
                      <a:pt x="42" y="4"/>
                      <a:pt x="51" y="5"/>
                      <a:pt x="57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70" y="5"/>
                      <a:pt x="89" y="9"/>
                      <a:pt x="91" y="12"/>
                    </a:cubicBezTo>
                    <a:cubicBezTo>
                      <a:pt x="91" y="12"/>
                      <a:pt x="91" y="12"/>
                      <a:pt x="90" y="13"/>
                    </a:cubicBezTo>
                    <a:cubicBezTo>
                      <a:pt x="90" y="13"/>
                      <a:pt x="90" y="13"/>
                      <a:pt x="90" y="13"/>
                    </a:cubicBezTo>
                    <a:cubicBezTo>
                      <a:pt x="90" y="13"/>
                      <a:pt x="90" y="13"/>
                      <a:pt x="90" y="13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95" y="18"/>
                      <a:pt x="95" y="18"/>
                      <a:pt x="95" y="18"/>
                    </a:cubicBezTo>
                    <a:cubicBezTo>
                      <a:pt x="100" y="19"/>
                      <a:pt x="108" y="34"/>
                      <a:pt x="110" y="38"/>
                    </a:cubicBezTo>
                    <a:cubicBezTo>
                      <a:pt x="111" y="42"/>
                      <a:pt x="111" y="42"/>
                      <a:pt x="111" y="42"/>
                    </a:cubicBezTo>
                    <a:cubicBezTo>
                      <a:pt x="112" y="47"/>
                      <a:pt x="114" y="52"/>
                      <a:pt x="114" y="57"/>
                    </a:cubicBezTo>
                    <a:cubicBezTo>
                      <a:pt x="114" y="59"/>
                      <a:pt x="113" y="61"/>
                      <a:pt x="112" y="63"/>
                    </a:cubicBezTo>
                    <a:cubicBezTo>
                      <a:pt x="111" y="67"/>
                      <a:pt x="110" y="68"/>
                      <a:pt x="110" y="68"/>
                    </a:cubicBezTo>
                    <a:cubicBezTo>
                      <a:pt x="110" y="68"/>
                      <a:pt x="110" y="68"/>
                      <a:pt x="109" y="68"/>
                    </a:cubicBezTo>
                    <a:cubicBezTo>
                      <a:pt x="105" y="73"/>
                      <a:pt x="105" y="73"/>
                      <a:pt x="105" y="73"/>
                    </a:cubicBezTo>
                    <a:cubicBezTo>
                      <a:pt x="107" y="76"/>
                      <a:pt x="108" y="79"/>
                      <a:pt x="108" y="83"/>
                    </a:cubicBezTo>
                    <a:cubicBezTo>
                      <a:pt x="107" y="90"/>
                      <a:pt x="102" y="98"/>
                      <a:pt x="97" y="102"/>
                    </a:cubicBezTo>
                    <a:cubicBezTo>
                      <a:pt x="94" y="104"/>
                      <a:pt x="94" y="104"/>
                      <a:pt x="94" y="104"/>
                    </a:cubicBezTo>
                    <a:cubicBezTo>
                      <a:pt x="88" y="108"/>
                      <a:pt x="80" y="114"/>
                      <a:pt x="74" y="111"/>
                    </a:cubicBezTo>
                    <a:cubicBezTo>
                      <a:pt x="71" y="109"/>
                      <a:pt x="71" y="109"/>
                      <a:pt x="71" y="109"/>
                    </a:cubicBezTo>
                    <a:cubicBezTo>
                      <a:pt x="71" y="109"/>
                      <a:pt x="70" y="111"/>
                      <a:pt x="70" y="111"/>
                    </a:cubicBezTo>
                    <a:cubicBezTo>
                      <a:pt x="62" y="117"/>
                      <a:pt x="51" y="117"/>
                      <a:pt x="40" y="112"/>
                    </a:cubicBezTo>
                    <a:cubicBezTo>
                      <a:pt x="33" y="109"/>
                      <a:pt x="29" y="106"/>
                      <a:pt x="29" y="104"/>
                    </a:cubicBezTo>
                    <a:cubicBezTo>
                      <a:pt x="29" y="104"/>
                      <a:pt x="29" y="103"/>
                      <a:pt x="29" y="103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19" y="98"/>
                      <a:pt x="14" y="91"/>
                      <a:pt x="8" y="84"/>
                    </a:cubicBezTo>
                    <a:cubicBezTo>
                      <a:pt x="5" y="81"/>
                      <a:pt x="4" y="78"/>
                      <a:pt x="4" y="74"/>
                    </a:cubicBezTo>
                    <a:cubicBezTo>
                      <a:pt x="4" y="74"/>
                      <a:pt x="4" y="74"/>
                      <a:pt x="4" y="73"/>
                    </a:cubicBezTo>
                    <a:cubicBezTo>
                      <a:pt x="4" y="71"/>
                      <a:pt x="5" y="70"/>
                      <a:pt x="6" y="68"/>
                    </a:cubicBezTo>
                    <a:cubicBezTo>
                      <a:pt x="7" y="67"/>
                      <a:pt x="7" y="64"/>
                      <a:pt x="8" y="62"/>
                    </a:cubicBezTo>
                    <a:cubicBezTo>
                      <a:pt x="8" y="62"/>
                      <a:pt x="8" y="61"/>
                      <a:pt x="8" y="61"/>
                    </a:cubicBezTo>
                    <a:cubicBezTo>
                      <a:pt x="8" y="59"/>
                      <a:pt x="7" y="57"/>
                      <a:pt x="7" y="54"/>
                    </a:cubicBezTo>
                    <a:cubicBezTo>
                      <a:pt x="6" y="53"/>
                      <a:pt x="6" y="51"/>
                      <a:pt x="6" y="50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7" y="44"/>
                      <a:pt x="10" y="39"/>
                      <a:pt x="13" y="34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5" y="31"/>
                      <a:pt x="17" y="28"/>
                      <a:pt x="19" y="26"/>
                    </a:cubicBezTo>
                    <a:cubicBezTo>
                      <a:pt x="27" y="33"/>
                      <a:pt x="39" y="39"/>
                      <a:pt x="44" y="47"/>
                    </a:cubicBezTo>
                  </a:path>
                </a:pathLst>
              </a:custGeom>
              <a:solidFill>
                <a:srgbClr val="FE9A18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05" name="Freeform 229"/>
              <p:cNvSpPr>
                <a:spLocks/>
              </p:cNvSpPr>
              <p:nvPr/>
            </p:nvSpPr>
            <p:spPr bwMode="auto">
              <a:xfrm>
                <a:off x="2498" y="1792"/>
                <a:ext cx="680" cy="840"/>
              </a:xfrm>
              <a:custGeom>
                <a:avLst/>
                <a:gdLst/>
                <a:ahLst/>
                <a:cxnLst>
                  <a:cxn ang="0">
                    <a:pos x="167" y="308"/>
                  </a:cxn>
                  <a:cxn ang="0">
                    <a:pos x="223" y="271"/>
                  </a:cxn>
                  <a:cxn ang="0">
                    <a:pos x="242" y="243"/>
                  </a:cxn>
                  <a:cxn ang="0">
                    <a:pos x="252" y="220"/>
                  </a:cxn>
                  <a:cxn ang="0">
                    <a:pos x="262" y="201"/>
                  </a:cxn>
                  <a:cxn ang="0">
                    <a:pos x="262" y="184"/>
                  </a:cxn>
                  <a:cxn ang="0">
                    <a:pos x="272" y="154"/>
                  </a:cxn>
                  <a:cxn ang="0">
                    <a:pos x="263" y="117"/>
                  </a:cxn>
                  <a:cxn ang="0">
                    <a:pos x="249" y="104"/>
                  </a:cxn>
                  <a:cxn ang="0">
                    <a:pos x="241" y="91"/>
                  </a:cxn>
                  <a:cxn ang="0">
                    <a:pos x="221" y="91"/>
                  </a:cxn>
                  <a:cxn ang="0">
                    <a:pos x="207" y="61"/>
                  </a:cxn>
                  <a:cxn ang="0">
                    <a:pos x="202" y="59"/>
                  </a:cxn>
                  <a:cxn ang="0">
                    <a:pos x="199" y="50"/>
                  </a:cxn>
                  <a:cxn ang="0">
                    <a:pos x="186" y="37"/>
                  </a:cxn>
                  <a:cxn ang="0">
                    <a:pos x="166" y="30"/>
                  </a:cxn>
                  <a:cxn ang="0">
                    <a:pos x="155" y="25"/>
                  </a:cxn>
                  <a:cxn ang="0">
                    <a:pos x="130" y="12"/>
                  </a:cxn>
                  <a:cxn ang="0">
                    <a:pos x="113" y="3"/>
                  </a:cxn>
                  <a:cxn ang="0">
                    <a:pos x="88" y="14"/>
                  </a:cxn>
                  <a:cxn ang="0">
                    <a:pos x="47" y="44"/>
                  </a:cxn>
                  <a:cxn ang="0">
                    <a:pos x="37" y="59"/>
                  </a:cxn>
                  <a:cxn ang="0">
                    <a:pos x="17" y="78"/>
                  </a:cxn>
                  <a:cxn ang="0">
                    <a:pos x="7" y="110"/>
                  </a:cxn>
                  <a:cxn ang="0">
                    <a:pos x="6" y="126"/>
                  </a:cxn>
                  <a:cxn ang="0">
                    <a:pos x="4" y="141"/>
                  </a:cxn>
                  <a:cxn ang="0">
                    <a:pos x="11" y="175"/>
                  </a:cxn>
                  <a:cxn ang="0">
                    <a:pos x="29" y="229"/>
                  </a:cxn>
                  <a:cxn ang="0">
                    <a:pos x="39" y="235"/>
                  </a:cxn>
                  <a:cxn ang="0">
                    <a:pos x="46" y="249"/>
                  </a:cxn>
                  <a:cxn ang="0">
                    <a:pos x="67" y="279"/>
                  </a:cxn>
                  <a:cxn ang="0">
                    <a:pos x="112" y="305"/>
                  </a:cxn>
                  <a:cxn ang="0">
                    <a:pos x="167" y="308"/>
                  </a:cxn>
                </a:cxnLst>
                <a:rect l="0" t="0" r="r" b="b"/>
                <a:pathLst>
                  <a:path w="272" h="315">
                    <a:moveTo>
                      <a:pt x="167" y="308"/>
                    </a:moveTo>
                    <a:cubicBezTo>
                      <a:pt x="188" y="303"/>
                      <a:pt x="212" y="288"/>
                      <a:pt x="223" y="271"/>
                    </a:cubicBezTo>
                    <a:cubicBezTo>
                      <a:pt x="229" y="261"/>
                      <a:pt x="236" y="252"/>
                      <a:pt x="242" y="243"/>
                    </a:cubicBezTo>
                    <a:cubicBezTo>
                      <a:pt x="247" y="235"/>
                      <a:pt x="249" y="227"/>
                      <a:pt x="252" y="220"/>
                    </a:cubicBezTo>
                    <a:cubicBezTo>
                      <a:pt x="256" y="214"/>
                      <a:pt x="260" y="208"/>
                      <a:pt x="262" y="201"/>
                    </a:cubicBezTo>
                    <a:cubicBezTo>
                      <a:pt x="263" y="196"/>
                      <a:pt x="261" y="190"/>
                      <a:pt x="262" y="184"/>
                    </a:cubicBezTo>
                    <a:cubicBezTo>
                      <a:pt x="265" y="174"/>
                      <a:pt x="272" y="166"/>
                      <a:pt x="272" y="154"/>
                    </a:cubicBezTo>
                    <a:cubicBezTo>
                      <a:pt x="272" y="142"/>
                      <a:pt x="271" y="126"/>
                      <a:pt x="263" y="117"/>
                    </a:cubicBezTo>
                    <a:cubicBezTo>
                      <a:pt x="259" y="112"/>
                      <a:pt x="253" y="109"/>
                      <a:pt x="249" y="104"/>
                    </a:cubicBezTo>
                    <a:cubicBezTo>
                      <a:pt x="247" y="100"/>
                      <a:pt x="246" y="94"/>
                      <a:pt x="241" y="91"/>
                    </a:cubicBezTo>
                    <a:cubicBezTo>
                      <a:pt x="237" y="89"/>
                      <a:pt x="226" y="90"/>
                      <a:pt x="221" y="91"/>
                    </a:cubicBezTo>
                    <a:cubicBezTo>
                      <a:pt x="215" y="82"/>
                      <a:pt x="215" y="71"/>
                      <a:pt x="207" y="61"/>
                    </a:cubicBezTo>
                    <a:cubicBezTo>
                      <a:pt x="206" y="60"/>
                      <a:pt x="204" y="60"/>
                      <a:pt x="202" y="59"/>
                    </a:cubicBezTo>
                    <a:cubicBezTo>
                      <a:pt x="201" y="57"/>
                      <a:pt x="200" y="52"/>
                      <a:pt x="199" y="50"/>
                    </a:cubicBezTo>
                    <a:cubicBezTo>
                      <a:pt x="196" y="45"/>
                      <a:pt x="190" y="41"/>
                      <a:pt x="186" y="37"/>
                    </a:cubicBezTo>
                    <a:cubicBezTo>
                      <a:pt x="178" y="31"/>
                      <a:pt x="174" y="31"/>
                      <a:pt x="166" y="30"/>
                    </a:cubicBezTo>
                    <a:cubicBezTo>
                      <a:pt x="158" y="28"/>
                      <a:pt x="161" y="30"/>
                      <a:pt x="155" y="25"/>
                    </a:cubicBezTo>
                    <a:cubicBezTo>
                      <a:pt x="147" y="18"/>
                      <a:pt x="140" y="16"/>
                      <a:pt x="130" y="12"/>
                    </a:cubicBezTo>
                    <a:cubicBezTo>
                      <a:pt x="124" y="10"/>
                      <a:pt x="119" y="5"/>
                      <a:pt x="113" y="3"/>
                    </a:cubicBezTo>
                    <a:cubicBezTo>
                      <a:pt x="99" y="0"/>
                      <a:pt x="97" y="8"/>
                      <a:pt x="88" y="14"/>
                    </a:cubicBezTo>
                    <a:cubicBezTo>
                      <a:pt x="75" y="24"/>
                      <a:pt x="58" y="30"/>
                      <a:pt x="47" y="44"/>
                    </a:cubicBezTo>
                    <a:cubicBezTo>
                      <a:pt x="43" y="49"/>
                      <a:pt x="42" y="54"/>
                      <a:pt x="37" y="59"/>
                    </a:cubicBezTo>
                    <a:cubicBezTo>
                      <a:pt x="29" y="66"/>
                      <a:pt x="23" y="68"/>
                      <a:pt x="17" y="78"/>
                    </a:cubicBezTo>
                    <a:cubicBezTo>
                      <a:pt x="11" y="88"/>
                      <a:pt x="10" y="98"/>
                      <a:pt x="7" y="110"/>
                    </a:cubicBezTo>
                    <a:cubicBezTo>
                      <a:pt x="5" y="116"/>
                      <a:pt x="6" y="121"/>
                      <a:pt x="6" y="126"/>
                    </a:cubicBezTo>
                    <a:cubicBezTo>
                      <a:pt x="5" y="130"/>
                      <a:pt x="5" y="136"/>
                      <a:pt x="4" y="141"/>
                    </a:cubicBezTo>
                    <a:cubicBezTo>
                      <a:pt x="2" y="150"/>
                      <a:pt x="1" y="169"/>
                      <a:pt x="11" y="175"/>
                    </a:cubicBezTo>
                    <a:cubicBezTo>
                      <a:pt x="0" y="191"/>
                      <a:pt x="17" y="220"/>
                      <a:pt x="29" y="229"/>
                    </a:cubicBezTo>
                    <a:cubicBezTo>
                      <a:pt x="33" y="232"/>
                      <a:pt x="37" y="232"/>
                      <a:pt x="39" y="235"/>
                    </a:cubicBezTo>
                    <a:cubicBezTo>
                      <a:pt x="42" y="238"/>
                      <a:pt x="44" y="245"/>
                      <a:pt x="46" y="249"/>
                    </a:cubicBezTo>
                    <a:cubicBezTo>
                      <a:pt x="52" y="263"/>
                      <a:pt x="54" y="271"/>
                      <a:pt x="67" y="279"/>
                    </a:cubicBezTo>
                    <a:cubicBezTo>
                      <a:pt x="75" y="298"/>
                      <a:pt x="98" y="305"/>
                      <a:pt x="112" y="305"/>
                    </a:cubicBezTo>
                    <a:cubicBezTo>
                      <a:pt x="130" y="304"/>
                      <a:pt x="132" y="315"/>
                      <a:pt x="167" y="308"/>
                    </a:cubicBezTo>
                    <a:close/>
                  </a:path>
                </a:pathLst>
              </a:custGeom>
              <a:solidFill>
                <a:srgbClr val="FBB9CA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06" name="Freeform 230"/>
              <p:cNvSpPr>
                <a:spLocks/>
              </p:cNvSpPr>
              <p:nvPr/>
            </p:nvSpPr>
            <p:spPr bwMode="auto">
              <a:xfrm>
                <a:off x="2851" y="2261"/>
                <a:ext cx="140" cy="150"/>
              </a:xfrm>
              <a:custGeom>
                <a:avLst/>
                <a:gdLst/>
                <a:ahLst/>
                <a:cxnLst>
                  <a:cxn ang="0">
                    <a:pos x="50" y="40"/>
                  </a:cxn>
                  <a:cxn ang="0">
                    <a:pos x="16" y="49"/>
                  </a:cxn>
                  <a:cxn ang="0">
                    <a:pos x="6" y="16"/>
                  </a:cxn>
                  <a:cxn ang="0">
                    <a:pos x="40" y="6"/>
                  </a:cxn>
                  <a:cxn ang="0">
                    <a:pos x="50" y="40"/>
                  </a:cxn>
                </a:cxnLst>
                <a:rect l="0" t="0" r="r" b="b"/>
                <a:pathLst>
                  <a:path w="56" h="56">
                    <a:moveTo>
                      <a:pt x="50" y="40"/>
                    </a:moveTo>
                    <a:cubicBezTo>
                      <a:pt x="43" y="52"/>
                      <a:pt x="28" y="56"/>
                      <a:pt x="16" y="49"/>
                    </a:cubicBezTo>
                    <a:cubicBezTo>
                      <a:pt x="4" y="43"/>
                      <a:pt x="0" y="28"/>
                      <a:pt x="6" y="16"/>
                    </a:cubicBezTo>
                    <a:cubicBezTo>
                      <a:pt x="13" y="4"/>
                      <a:pt x="28" y="0"/>
                      <a:pt x="40" y="6"/>
                    </a:cubicBezTo>
                    <a:cubicBezTo>
                      <a:pt x="52" y="13"/>
                      <a:pt x="56" y="28"/>
                      <a:pt x="50" y="40"/>
                    </a:cubicBezTo>
                    <a:close/>
                  </a:path>
                </a:pathLst>
              </a:custGeom>
              <a:solidFill>
                <a:srgbClr val="78AE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07" name="Freeform 231"/>
              <p:cNvSpPr>
                <a:spLocks/>
              </p:cNvSpPr>
              <p:nvPr/>
            </p:nvSpPr>
            <p:spPr bwMode="auto">
              <a:xfrm>
                <a:off x="2878" y="2291"/>
                <a:ext cx="85" cy="90"/>
              </a:xfrm>
              <a:custGeom>
                <a:avLst/>
                <a:gdLst/>
                <a:ahLst/>
                <a:cxnLst>
                  <a:cxn ang="0">
                    <a:pos x="30" y="24"/>
                  </a:cxn>
                  <a:cxn ang="0">
                    <a:pos x="10" y="30"/>
                  </a:cxn>
                  <a:cxn ang="0">
                    <a:pos x="4" y="10"/>
                  </a:cxn>
                  <a:cxn ang="0">
                    <a:pos x="24" y="4"/>
                  </a:cxn>
                  <a:cxn ang="0">
                    <a:pos x="30" y="24"/>
                  </a:cxn>
                </a:cxnLst>
                <a:rect l="0" t="0" r="r" b="b"/>
                <a:pathLst>
                  <a:path w="34" h="34">
                    <a:moveTo>
                      <a:pt x="30" y="24"/>
                    </a:moveTo>
                    <a:cubicBezTo>
                      <a:pt x="26" y="31"/>
                      <a:pt x="17" y="34"/>
                      <a:pt x="10" y="30"/>
                    </a:cubicBezTo>
                    <a:cubicBezTo>
                      <a:pt x="2" y="26"/>
                      <a:pt x="0" y="17"/>
                      <a:pt x="4" y="10"/>
                    </a:cubicBezTo>
                    <a:cubicBezTo>
                      <a:pt x="8" y="2"/>
                      <a:pt x="17" y="0"/>
                      <a:pt x="24" y="4"/>
                    </a:cubicBezTo>
                    <a:cubicBezTo>
                      <a:pt x="32" y="8"/>
                      <a:pt x="34" y="17"/>
                      <a:pt x="30" y="24"/>
                    </a:cubicBezTo>
                    <a:close/>
                  </a:path>
                </a:pathLst>
              </a:custGeom>
              <a:solidFill>
                <a:srgbClr val="3C68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08" name="Freeform 232"/>
              <p:cNvSpPr>
                <a:spLocks/>
              </p:cNvSpPr>
              <p:nvPr/>
            </p:nvSpPr>
            <p:spPr bwMode="auto">
              <a:xfrm>
                <a:off x="2893" y="2299"/>
                <a:ext cx="70" cy="82"/>
              </a:xfrm>
              <a:custGeom>
                <a:avLst/>
                <a:gdLst/>
                <a:ahLst/>
                <a:cxnLst>
                  <a:cxn ang="0">
                    <a:pos x="18" y="1"/>
                  </a:cxn>
                  <a:cxn ang="0">
                    <a:pos x="16" y="0"/>
                  </a:cxn>
                  <a:cxn ang="0">
                    <a:pos x="19" y="18"/>
                  </a:cxn>
                  <a:cxn ang="0">
                    <a:pos x="0" y="25"/>
                  </a:cxn>
                  <a:cxn ang="0">
                    <a:pos x="4" y="27"/>
                  </a:cxn>
                  <a:cxn ang="0">
                    <a:pos x="24" y="21"/>
                  </a:cxn>
                  <a:cxn ang="0">
                    <a:pos x="18" y="1"/>
                  </a:cxn>
                </a:cxnLst>
                <a:rect l="0" t="0" r="r" b="b"/>
                <a:pathLst>
                  <a:path w="28" h="31">
                    <a:moveTo>
                      <a:pt x="18" y="1"/>
                    </a:moveTo>
                    <a:cubicBezTo>
                      <a:pt x="17" y="0"/>
                      <a:pt x="17" y="0"/>
                      <a:pt x="16" y="0"/>
                    </a:cubicBezTo>
                    <a:cubicBezTo>
                      <a:pt x="20" y="4"/>
                      <a:pt x="22" y="11"/>
                      <a:pt x="19" y="18"/>
                    </a:cubicBezTo>
                    <a:cubicBezTo>
                      <a:pt x="15" y="24"/>
                      <a:pt x="7" y="27"/>
                      <a:pt x="0" y="25"/>
                    </a:cubicBezTo>
                    <a:cubicBezTo>
                      <a:pt x="1" y="26"/>
                      <a:pt x="2" y="26"/>
                      <a:pt x="4" y="27"/>
                    </a:cubicBezTo>
                    <a:cubicBezTo>
                      <a:pt x="11" y="31"/>
                      <a:pt x="20" y="28"/>
                      <a:pt x="24" y="21"/>
                    </a:cubicBezTo>
                    <a:cubicBezTo>
                      <a:pt x="28" y="14"/>
                      <a:pt x="26" y="5"/>
                      <a:pt x="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09" name="Freeform 233"/>
              <p:cNvSpPr>
                <a:spLocks/>
              </p:cNvSpPr>
              <p:nvPr/>
            </p:nvSpPr>
            <p:spPr bwMode="auto">
              <a:xfrm>
                <a:off x="2693" y="1995"/>
                <a:ext cx="140" cy="149"/>
              </a:xfrm>
              <a:custGeom>
                <a:avLst/>
                <a:gdLst/>
                <a:ahLst/>
                <a:cxnLst>
                  <a:cxn ang="0">
                    <a:pos x="50" y="40"/>
                  </a:cxn>
                  <a:cxn ang="0">
                    <a:pos x="16" y="49"/>
                  </a:cxn>
                  <a:cxn ang="0">
                    <a:pos x="6" y="16"/>
                  </a:cxn>
                  <a:cxn ang="0">
                    <a:pos x="40" y="6"/>
                  </a:cxn>
                  <a:cxn ang="0">
                    <a:pos x="50" y="40"/>
                  </a:cxn>
                </a:cxnLst>
                <a:rect l="0" t="0" r="r" b="b"/>
                <a:pathLst>
                  <a:path w="56" h="56">
                    <a:moveTo>
                      <a:pt x="50" y="40"/>
                    </a:moveTo>
                    <a:cubicBezTo>
                      <a:pt x="43" y="51"/>
                      <a:pt x="28" y="56"/>
                      <a:pt x="16" y="49"/>
                    </a:cubicBezTo>
                    <a:cubicBezTo>
                      <a:pt x="4" y="43"/>
                      <a:pt x="0" y="28"/>
                      <a:pt x="6" y="16"/>
                    </a:cubicBezTo>
                    <a:cubicBezTo>
                      <a:pt x="13" y="4"/>
                      <a:pt x="28" y="0"/>
                      <a:pt x="40" y="6"/>
                    </a:cubicBezTo>
                    <a:cubicBezTo>
                      <a:pt x="52" y="13"/>
                      <a:pt x="56" y="28"/>
                      <a:pt x="50" y="40"/>
                    </a:cubicBezTo>
                    <a:close/>
                  </a:path>
                </a:pathLst>
              </a:custGeom>
              <a:solidFill>
                <a:srgbClr val="78AED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10" name="Freeform 234"/>
              <p:cNvSpPr>
                <a:spLocks/>
              </p:cNvSpPr>
              <p:nvPr/>
            </p:nvSpPr>
            <p:spPr bwMode="auto">
              <a:xfrm>
                <a:off x="2721" y="2024"/>
                <a:ext cx="85" cy="88"/>
              </a:xfrm>
              <a:custGeom>
                <a:avLst/>
                <a:gdLst/>
                <a:ahLst/>
                <a:cxnLst>
                  <a:cxn ang="0">
                    <a:pos x="30" y="24"/>
                  </a:cxn>
                  <a:cxn ang="0">
                    <a:pos x="10" y="30"/>
                  </a:cxn>
                  <a:cxn ang="0">
                    <a:pos x="4" y="10"/>
                  </a:cxn>
                  <a:cxn ang="0">
                    <a:pos x="24" y="4"/>
                  </a:cxn>
                  <a:cxn ang="0">
                    <a:pos x="30" y="24"/>
                  </a:cxn>
                </a:cxnLst>
                <a:rect l="0" t="0" r="r" b="b"/>
                <a:pathLst>
                  <a:path w="34" h="33">
                    <a:moveTo>
                      <a:pt x="30" y="24"/>
                    </a:moveTo>
                    <a:cubicBezTo>
                      <a:pt x="26" y="31"/>
                      <a:pt x="17" y="33"/>
                      <a:pt x="10" y="30"/>
                    </a:cubicBezTo>
                    <a:cubicBezTo>
                      <a:pt x="3" y="26"/>
                      <a:pt x="0" y="17"/>
                      <a:pt x="4" y="10"/>
                    </a:cubicBezTo>
                    <a:cubicBezTo>
                      <a:pt x="8" y="3"/>
                      <a:pt x="17" y="0"/>
                      <a:pt x="24" y="4"/>
                    </a:cubicBezTo>
                    <a:cubicBezTo>
                      <a:pt x="31" y="8"/>
                      <a:pt x="34" y="17"/>
                      <a:pt x="30" y="24"/>
                    </a:cubicBezTo>
                    <a:close/>
                  </a:path>
                </a:pathLst>
              </a:custGeom>
              <a:solidFill>
                <a:srgbClr val="3C68A5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11" name="Freeform 235"/>
              <p:cNvSpPr>
                <a:spLocks/>
              </p:cNvSpPr>
              <p:nvPr/>
            </p:nvSpPr>
            <p:spPr bwMode="auto">
              <a:xfrm>
                <a:off x="2758" y="2397"/>
                <a:ext cx="138" cy="136"/>
              </a:xfrm>
              <a:custGeom>
                <a:avLst/>
                <a:gdLst/>
                <a:ahLst/>
                <a:cxnLst>
                  <a:cxn ang="0">
                    <a:pos x="53" y="23"/>
                  </a:cxn>
                  <a:cxn ang="0">
                    <a:pos x="38" y="1"/>
                  </a:cxn>
                  <a:cxn ang="0">
                    <a:pos x="20" y="6"/>
                  </a:cxn>
                  <a:cxn ang="0">
                    <a:pos x="12" y="9"/>
                  </a:cxn>
                  <a:cxn ang="0">
                    <a:pos x="7" y="40"/>
                  </a:cxn>
                  <a:cxn ang="0">
                    <a:pos x="11" y="48"/>
                  </a:cxn>
                  <a:cxn ang="0">
                    <a:pos x="37" y="50"/>
                  </a:cxn>
                  <a:cxn ang="0">
                    <a:pos x="46" y="42"/>
                  </a:cxn>
                  <a:cxn ang="0">
                    <a:pos x="55" y="22"/>
                  </a:cxn>
                </a:cxnLst>
                <a:rect l="0" t="0" r="r" b="b"/>
                <a:pathLst>
                  <a:path w="55" h="51">
                    <a:moveTo>
                      <a:pt x="53" y="23"/>
                    </a:moveTo>
                    <a:cubicBezTo>
                      <a:pt x="54" y="12"/>
                      <a:pt x="50" y="0"/>
                      <a:pt x="38" y="1"/>
                    </a:cubicBezTo>
                    <a:cubicBezTo>
                      <a:pt x="32" y="2"/>
                      <a:pt x="26" y="4"/>
                      <a:pt x="20" y="6"/>
                    </a:cubicBezTo>
                    <a:cubicBezTo>
                      <a:pt x="17" y="6"/>
                      <a:pt x="15" y="7"/>
                      <a:pt x="12" y="9"/>
                    </a:cubicBezTo>
                    <a:cubicBezTo>
                      <a:pt x="3" y="16"/>
                      <a:pt x="0" y="30"/>
                      <a:pt x="7" y="40"/>
                    </a:cubicBezTo>
                    <a:cubicBezTo>
                      <a:pt x="9" y="43"/>
                      <a:pt x="7" y="46"/>
                      <a:pt x="11" y="48"/>
                    </a:cubicBezTo>
                    <a:cubicBezTo>
                      <a:pt x="15" y="49"/>
                      <a:pt x="33" y="51"/>
                      <a:pt x="37" y="50"/>
                    </a:cubicBezTo>
                    <a:cubicBezTo>
                      <a:pt x="42" y="49"/>
                      <a:pt x="43" y="46"/>
                      <a:pt x="46" y="42"/>
                    </a:cubicBezTo>
                    <a:cubicBezTo>
                      <a:pt x="51" y="36"/>
                      <a:pt x="52" y="28"/>
                      <a:pt x="55" y="22"/>
                    </a:cubicBezTo>
                  </a:path>
                </a:pathLst>
              </a:custGeom>
              <a:solidFill>
                <a:srgbClr val="8AC2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12" name="Freeform 236"/>
              <p:cNvSpPr>
                <a:spLocks/>
              </p:cNvSpPr>
              <p:nvPr/>
            </p:nvSpPr>
            <p:spPr bwMode="auto">
              <a:xfrm>
                <a:off x="2498" y="2200"/>
                <a:ext cx="298" cy="320"/>
              </a:xfrm>
              <a:custGeom>
                <a:avLst/>
                <a:gdLst/>
                <a:ahLst/>
                <a:cxnLst>
                  <a:cxn ang="0">
                    <a:pos x="90" y="6"/>
                  </a:cxn>
                  <a:cxn ang="0">
                    <a:pos x="55" y="6"/>
                  </a:cxn>
                  <a:cxn ang="0">
                    <a:pos x="12" y="15"/>
                  </a:cxn>
                  <a:cxn ang="0">
                    <a:pos x="7" y="18"/>
                  </a:cxn>
                  <a:cxn ang="0">
                    <a:pos x="11" y="22"/>
                  </a:cxn>
                  <a:cxn ang="0">
                    <a:pos x="29" y="76"/>
                  </a:cxn>
                  <a:cxn ang="0">
                    <a:pos x="39" y="82"/>
                  </a:cxn>
                  <a:cxn ang="0">
                    <a:pos x="46" y="96"/>
                  </a:cxn>
                  <a:cxn ang="0">
                    <a:pos x="52" y="110"/>
                  </a:cxn>
                  <a:cxn ang="0">
                    <a:pos x="52" y="110"/>
                  </a:cxn>
                  <a:cxn ang="0">
                    <a:pos x="52" y="110"/>
                  </a:cxn>
                  <a:cxn ang="0">
                    <a:pos x="59" y="120"/>
                  </a:cxn>
                  <a:cxn ang="0">
                    <a:pos x="86" y="113"/>
                  </a:cxn>
                  <a:cxn ang="0">
                    <a:pos x="117" y="67"/>
                  </a:cxn>
                  <a:cxn ang="0">
                    <a:pos x="90" y="6"/>
                  </a:cxn>
                </a:cxnLst>
                <a:rect l="0" t="0" r="r" b="b"/>
                <a:pathLst>
                  <a:path w="119" h="120">
                    <a:moveTo>
                      <a:pt x="90" y="6"/>
                    </a:moveTo>
                    <a:cubicBezTo>
                      <a:pt x="80" y="0"/>
                      <a:pt x="67" y="5"/>
                      <a:pt x="55" y="6"/>
                    </a:cubicBezTo>
                    <a:cubicBezTo>
                      <a:pt x="40" y="8"/>
                      <a:pt x="26" y="10"/>
                      <a:pt x="12" y="15"/>
                    </a:cubicBezTo>
                    <a:cubicBezTo>
                      <a:pt x="10" y="16"/>
                      <a:pt x="8" y="17"/>
                      <a:pt x="7" y="18"/>
                    </a:cubicBezTo>
                    <a:cubicBezTo>
                      <a:pt x="8" y="19"/>
                      <a:pt x="9" y="21"/>
                      <a:pt x="11" y="22"/>
                    </a:cubicBezTo>
                    <a:cubicBezTo>
                      <a:pt x="0" y="38"/>
                      <a:pt x="17" y="67"/>
                      <a:pt x="29" y="76"/>
                    </a:cubicBezTo>
                    <a:cubicBezTo>
                      <a:pt x="33" y="79"/>
                      <a:pt x="37" y="79"/>
                      <a:pt x="39" y="82"/>
                    </a:cubicBezTo>
                    <a:cubicBezTo>
                      <a:pt x="42" y="85"/>
                      <a:pt x="44" y="92"/>
                      <a:pt x="46" y="96"/>
                    </a:cubicBezTo>
                    <a:cubicBezTo>
                      <a:pt x="48" y="101"/>
                      <a:pt x="50" y="106"/>
                      <a:pt x="52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4" y="114"/>
                      <a:pt x="56" y="117"/>
                      <a:pt x="59" y="120"/>
                    </a:cubicBezTo>
                    <a:cubicBezTo>
                      <a:pt x="68" y="117"/>
                      <a:pt x="78" y="117"/>
                      <a:pt x="86" y="113"/>
                    </a:cubicBezTo>
                    <a:cubicBezTo>
                      <a:pt x="101" y="106"/>
                      <a:pt x="116" y="85"/>
                      <a:pt x="117" y="67"/>
                    </a:cubicBezTo>
                    <a:cubicBezTo>
                      <a:pt x="119" y="45"/>
                      <a:pt x="111" y="16"/>
                      <a:pt x="90" y="6"/>
                    </a:cubicBezTo>
                    <a:close/>
                  </a:path>
                </a:pathLst>
              </a:custGeom>
              <a:solidFill>
                <a:srgbClr val="EB60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13" name="Freeform 237"/>
              <p:cNvSpPr>
                <a:spLocks/>
              </p:cNvSpPr>
              <p:nvPr/>
            </p:nvSpPr>
            <p:spPr bwMode="auto">
              <a:xfrm>
                <a:off x="2533" y="1792"/>
                <a:ext cx="368" cy="277"/>
              </a:xfrm>
              <a:custGeom>
                <a:avLst/>
                <a:gdLst/>
                <a:ahLst/>
                <a:cxnLst>
                  <a:cxn ang="0">
                    <a:pos x="0" y="85"/>
                  </a:cxn>
                  <a:cxn ang="0">
                    <a:pos x="28" y="94"/>
                  </a:cxn>
                  <a:cxn ang="0">
                    <a:pos x="59" y="103"/>
                  </a:cxn>
                  <a:cxn ang="0">
                    <a:pos x="75" y="87"/>
                  </a:cxn>
                  <a:cxn ang="0">
                    <a:pos x="93" y="76"/>
                  </a:cxn>
                  <a:cxn ang="0">
                    <a:pos x="112" y="58"/>
                  </a:cxn>
                  <a:cxn ang="0">
                    <a:pos x="140" y="34"/>
                  </a:cxn>
                  <a:cxn ang="0">
                    <a:pos x="147" y="29"/>
                  </a:cxn>
                  <a:cxn ang="0">
                    <a:pos x="141" y="25"/>
                  </a:cxn>
                  <a:cxn ang="0">
                    <a:pos x="116" y="12"/>
                  </a:cxn>
                  <a:cxn ang="0">
                    <a:pos x="99" y="3"/>
                  </a:cxn>
                  <a:cxn ang="0">
                    <a:pos x="74" y="14"/>
                  </a:cxn>
                  <a:cxn ang="0">
                    <a:pos x="33" y="44"/>
                  </a:cxn>
                  <a:cxn ang="0">
                    <a:pos x="23" y="59"/>
                  </a:cxn>
                  <a:cxn ang="0">
                    <a:pos x="3" y="78"/>
                  </a:cxn>
                  <a:cxn ang="0">
                    <a:pos x="0" y="85"/>
                  </a:cxn>
                </a:cxnLst>
                <a:rect l="0" t="0" r="r" b="b"/>
                <a:pathLst>
                  <a:path w="147" h="104">
                    <a:moveTo>
                      <a:pt x="0" y="85"/>
                    </a:moveTo>
                    <a:cubicBezTo>
                      <a:pt x="9" y="90"/>
                      <a:pt x="18" y="92"/>
                      <a:pt x="28" y="94"/>
                    </a:cubicBezTo>
                    <a:cubicBezTo>
                      <a:pt x="38" y="97"/>
                      <a:pt x="49" y="104"/>
                      <a:pt x="59" y="103"/>
                    </a:cubicBezTo>
                    <a:cubicBezTo>
                      <a:pt x="69" y="102"/>
                      <a:pt x="70" y="94"/>
                      <a:pt x="75" y="87"/>
                    </a:cubicBezTo>
                    <a:cubicBezTo>
                      <a:pt x="81" y="79"/>
                      <a:pt x="85" y="79"/>
                      <a:pt x="93" y="76"/>
                    </a:cubicBezTo>
                    <a:cubicBezTo>
                      <a:pt x="102" y="72"/>
                      <a:pt x="105" y="65"/>
                      <a:pt x="112" y="58"/>
                    </a:cubicBezTo>
                    <a:cubicBezTo>
                      <a:pt x="120" y="49"/>
                      <a:pt x="131" y="40"/>
                      <a:pt x="140" y="34"/>
                    </a:cubicBezTo>
                    <a:cubicBezTo>
                      <a:pt x="143" y="32"/>
                      <a:pt x="145" y="30"/>
                      <a:pt x="147" y="29"/>
                    </a:cubicBezTo>
                    <a:cubicBezTo>
                      <a:pt x="145" y="28"/>
                      <a:pt x="145" y="28"/>
                      <a:pt x="141" y="25"/>
                    </a:cubicBezTo>
                    <a:cubicBezTo>
                      <a:pt x="133" y="18"/>
                      <a:pt x="126" y="16"/>
                      <a:pt x="116" y="12"/>
                    </a:cubicBezTo>
                    <a:cubicBezTo>
                      <a:pt x="110" y="10"/>
                      <a:pt x="105" y="5"/>
                      <a:pt x="99" y="3"/>
                    </a:cubicBezTo>
                    <a:cubicBezTo>
                      <a:pt x="85" y="0"/>
                      <a:pt x="83" y="8"/>
                      <a:pt x="74" y="14"/>
                    </a:cubicBezTo>
                    <a:cubicBezTo>
                      <a:pt x="61" y="24"/>
                      <a:pt x="44" y="30"/>
                      <a:pt x="33" y="44"/>
                    </a:cubicBezTo>
                    <a:cubicBezTo>
                      <a:pt x="29" y="49"/>
                      <a:pt x="28" y="54"/>
                      <a:pt x="23" y="59"/>
                    </a:cubicBezTo>
                    <a:cubicBezTo>
                      <a:pt x="15" y="66"/>
                      <a:pt x="9" y="68"/>
                      <a:pt x="3" y="78"/>
                    </a:cubicBezTo>
                    <a:cubicBezTo>
                      <a:pt x="2" y="80"/>
                      <a:pt x="1" y="83"/>
                      <a:pt x="0" y="85"/>
                    </a:cubicBezTo>
                    <a:close/>
                  </a:path>
                </a:pathLst>
              </a:custGeom>
              <a:solidFill>
                <a:srgbClr val="EB60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14" name="Freeform 238"/>
              <p:cNvSpPr>
                <a:spLocks/>
              </p:cNvSpPr>
              <p:nvPr/>
            </p:nvSpPr>
            <p:spPr bwMode="auto">
              <a:xfrm>
                <a:off x="2896" y="2029"/>
                <a:ext cx="282" cy="275"/>
              </a:xfrm>
              <a:custGeom>
                <a:avLst/>
                <a:gdLst/>
                <a:ahLst/>
                <a:cxnLst>
                  <a:cxn ang="0">
                    <a:pos x="5" y="50"/>
                  </a:cxn>
                  <a:cxn ang="0">
                    <a:pos x="39" y="89"/>
                  </a:cxn>
                  <a:cxn ang="0">
                    <a:pos x="56" y="82"/>
                  </a:cxn>
                  <a:cxn ang="0">
                    <a:pos x="66" y="90"/>
                  </a:cxn>
                  <a:cxn ang="0">
                    <a:pos x="104" y="92"/>
                  </a:cxn>
                  <a:cxn ang="0">
                    <a:pos x="104" y="92"/>
                  </a:cxn>
                  <a:cxn ang="0">
                    <a:pos x="113" y="65"/>
                  </a:cxn>
                  <a:cxn ang="0">
                    <a:pos x="104" y="28"/>
                  </a:cxn>
                  <a:cxn ang="0">
                    <a:pos x="90" y="15"/>
                  </a:cxn>
                  <a:cxn ang="0">
                    <a:pos x="82" y="2"/>
                  </a:cxn>
                  <a:cxn ang="0">
                    <a:pos x="62" y="2"/>
                  </a:cxn>
                  <a:cxn ang="0">
                    <a:pos x="62" y="2"/>
                  </a:cxn>
                  <a:cxn ang="0">
                    <a:pos x="48" y="13"/>
                  </a:cxn>
                  <a:cxn ang="0">
                    <a:pos x="5" y="50"/>
                  </a:cxn>
                </a:cxnLst>
                <a:rect l="0" t="0" r="r" b="b"/>
                <a:pathLst>
                  <a:path w="113" h="103">
                    <a:moveTo>
                      <a:pt x="5" y="50"/>
                    </a:moveTo>
                    <a:cubicBezTo>
                      <a:pt x="0" y="68"/>
                      <a:pt x="16" y="103"/>
                      <a:pt x="39" y="89"/>
                    </a:cubicBezTo>
                    <a:cubicBezTo>
                      <a:pt x="46" y="84"/>
                      <a:pt x="46" y="78"/>
                      <a:pt x="56" y="82"/>
                    </a:cubicBezTo>
                    <a:cubicBezTo>
                      <a:pt x="60" y="84"/>
                      <a:pt x="62" y="88"/>
                      <a:pt x="66" y="90"/>
                    </a:cubicBezTo>
                    <a:cubicBezTo>
                      <a:pt x="78" y="96"/>
                      <a:pt x="92" y="87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7" y="83"/>
                      <a:pt x="113" y="76"/>
                      <a:pt x="113" y="65"/>
                    </a:cubicBezTo>
                    <a:cubicBezTo>
                      <a:pt x="113" y="53"/>
                      <a:pt x="112" y="37"/>
                      <a:pt x="104" y="28"/>
                    </a:cubicBezTo>
                    <a:cubicBezTo>
                      <a:pt x="100" y="23"/>
                      <a:pt x="94" y="20"/>
                      <a:pt x="90" y="15"/>
                    </a:cubicBezTo>
                    <a:cubicBezTo>
                      <a:pt x="88" y="11"/>
                      <a:pt x="87" y="5"/>
                      <a:pt x="82" y="2"/>
                    </a:cubicBezTo>
                    <a:cubicBezTo>
                      <a:pt x="78" y="0"/>
                      <a:pt x="67" y="1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57" y="6"/>
                      <a:pt x="53" y="10"/>
                      <a:pt x="48" y="13"/>
                    </a:cubicBezTo>
                    <a:cubicBezTo>
                      <a:pt x="31" y="23"/>
                      <a:pt x="11" y="30"/>
                      <a:pt x="5" y="50"/>
                    </a:cubicBezTo>
                    <a:close/>
                  </a:path>
                </a:pathLst>
              </a:custGeom>
              <a:solidFill>
                <a:srgbClr val="EB607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15" name="Freeform 239"/>
              <p:cNvSpPr>
                <a:spLocks/>
              </p:cNvSpPr>
              <p:nvPr/>
            </p:nvSpPr>
            <p:spPr bwMode="auto">
              <a:xfrm>
                <a:off x="2803" y="2069"/>
                <a:ext cx="130" cy="155"/>
              </a:xfrm>
              <a:custGeom>
                <a:avLst/>
                <a:gdLst/>
                <a:ahLst/>
                <a:cxnLst>
                  <a:cxn ang="0">
                    <a:pos x="11" y="58"/>
                  </a:cxn>
                  <a:cxn ang="0">
                    <a:pos x="31" y="54"/>
                  </a:cxn>
                  <a:cxn ang="0">
                    <a:pos x="40" y="44"/>
                  </a:cxn>
                  <a:cxn ang="0">
                    <a:pos x="40" y="4"/>
                  </a:cxn>
                  <a:cxn ang="0">
                    <a:pos x="18" y="4"/>
                  </a:cxn>
                  <a:cxn ang="0">
                    <a:pos x="6" y="18"/>
                  </a:cxn>
                  <a:cxn ang="0">
                    <a:pos x="12" y="56"/>
                  </a:cxn>
                </a:cxnLst>
                <a:rect l="0" t="0" r="r" b="b"/>
                <a:pathLst>
                  <a:path w="52" h="58">
                    <a:moveTo>
                      <a:pt x="11" y="58"/>
                    </a:moveTo>
                    <a:cubicBezTo>
                      <a:pt x="17" y="58"/>
                      <a:pt x="25" y="56"/>
                      <a:pt x="31" y="54"/>
                    </a:cubicBezTo>
                    <a:cubicBezTo>
                      <a:pt x="37" y="52"/>
                      <a:pt x="37" y="50"/>
                      <a:pt x="40" y="44"/>
                    </a:cubicBezTo>
                    <a:cubicBezTo>
                      <a:pt x="43" y="33"/>
                      <a:pt x="52" y="12"/>
                      <a:pt x="40" y="4"/>
                    </a:cubicBezTo>
                    <a:cubicBezTo>
                      <a:pt x="35" y="0"/>
                      <a:pt x="23" y="1"/>
                      <a:pt x="18" y="4"/>
                    </a:cubicBezTo>
                    <a:cubicBezTo>
                      <a:pt x="10" y="7"/>
                      <a:pt x="8" y="12"/>
                      <a:pt x="6" y="18"/>
                    </a:cubicBezTo>
                    <a:cubicBezTo>
                      <a:pt x="0" y="31"/>
                      <a:pt x="1" y="47"/>
                      <a:pt x="12" y="56"/>
                    </a:cubicBezTo>
                  </a:path>
                </a:pathLst>
              </a:custGeom>
              <a:solidFill>
                <a:srgbClr val="8AC22C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16" name="Freeform 240"/>
              <p:cNvSpPr>
                <a:spLocks/>
              </p:cNvSpPr>
              <p:nvPr/>
            </p:nvSpPr>
            <p:spPr bwMode="auto">
              <a:xfrm>
                <a:off x="2893" y="2627"/>
                <a:ext cx="123" cy="77"/>
              </a:xfrm>
              <a:custGeom>
                <a:avLst/>
                <a:gdLst/>
                <a:ahLst/>
                <a:cxnLst>
                  <a:cxn ang="0">
                    <a:pos x="26" y="25"/>
                  </a:cxn>
                  <a:cxn ang="0">
                    <a:pos x="2" y="21"/>
                  </a:cxn>
                  <a:cxn ang="0">
                    <a:pos x="18" y="11"/>
                  </a:cxn>
                  <a:cxn ang="0">
                    <a:pos x="49" y="9"/>
                  </a:cxn>
                  <a:cxn ang="0">
                    <a:pos x="26" y="25"/>
                  </a:cxn>
                </a:cxnLst>
                <a:rect l="0" t="0" r="r" b="b"/>
                <a:pathLst>
                  <a:path w="49" h="29">
                    <a:moveTo>
                      <a:pt x="26" y="25"/>
                    </a:moveTo>
                    <a:cubicBezTo>
                      <a:pt x="14" y="29"/>
                      <a:pt x="4" y="27"/>
                      <a:pt x="2" y="21"/>
                    </a:cubicBezTo>
                    <a:cubicBezTo>
                      <a:pt x="0" y="15"/>
                      <a:pt x="1" y="12"/>
                      <a:pt x="18" y="11"/>
                    </a:cubicBezTo>
                    <a:cubicBezTo>
                      <a:pt x="36" y="9"/>
                      <a:pt x="47" y="0"/>
                      <a:pt x="49" y="9"/>
                    </a:cubicBezTo>
                    <a:cubicBezTo>
                      <a:pt x="48" y="14"/>
                      <a:pt x="42" y="22"/>
                      <a:pt x="26" y="25"/>
                    </a:cubicBezTo>
                    <a:close/>
                  </a:path>
                </a:pathLst>
              </a:custGeom>
              <a:solidFill>
                <a:srgbClr val="F784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17" name="Freeform 241"/>
              <p:cNvSpPr>
                <a:spLocks/>
              </p:cNvSpPr>
              <p:nvPr/>
            </p:nvSpPr>
            <p:spPr bwMode="auto">
              <a:xfrm>
                <a:off x="2901" y="1715"/>
                <a:ext cx="135" cy="130"/>
              </a:xfrm>
              <a:custGeom>
                <a:avLst/>
                <a:gdLst/>
                <a:ahLst/>
                <a:cxnLst>
                  <a:cxn ang="0">
                    <a:pos x="49" y="27"/>
                  </a:cxn>
                  <a:cxn ang="0">
                    <a:pos x="6" y="22"/>
                  </a:cxn>
                  <a:cxn ang="0">
                    <a:pos x="49" y="27"/>
                  </a:cxn>
                </a:cxnLst>
                <a:rect l="0" t="0" r="r" b="b"/>
                <a:pathLst>
                  <a:path w="54" h="49">
                    <a:moveTo>
                      <a:pt x="49" y="27"/>
                    </a:moveTo>
                    <a:cubicBezTo>
                      <a:pt x="54" y="6"/>
                      <a:pt x="12" y="0"/>
                      <a:pt x="6" y="22"/>
                    </a:cubicBezTo>
                    <a:cubicBezTo>
                      <a:pt x="0" y="43"/>
                      <a:pt x="44" y="49"/>
                      <a:pt x="49" y="27"/>
                    </a:cubicBezTo>
                    <a:close/>
                  </a:path>
                </a:pathLst>
              </a:custGeom>
              <a:solidFill>
                <a:srgbClr val="F784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18" name="Freeform 242"/>
              <p:cNvSpPr>
                <a:spLocks/>
              </p:cNvSpPr>
              <p:nvPr/>
            </p:nvSpPr>
            <p:spPr bwMode="auto">
              <a:xfrm>
                <a:off x="2388" y="2272"/>
                <a:ext cx="100" cy="120"/>
              </a:xfrm>
              <a:custGeom>
                <a:avLst/>
                <a:gdLst/>
                <a:ahLst/>
                <a:cxnLst>
                  <a:cxn ang="0">
                    <a:pos x="26" y="41"/>
                  </a:cxn>
                  <a:cxn ang="0">
                    <a:pos x="16" y="4"/>
                  </a:cxn>
                  <a:cxn ang="0">
                    <a:pos x="26" y="41"/>
                  </a:cxn>
                </a:cxnLst>
                <a:rect l="0" t="0" r="r" b="b"/>
                <a:pathLst>
                  <a:path w="40" h="45">
                    <a:moveTo>
                      <a:pt x="26" y="41"/>
                    </a:moveTo>
                    <a:cubicBezTo>
                      <a:pt x="40" y="37"/>
                      <a:pt x="31" y="0"/>
                      <a:pt x="16" y="4"/>
                    </a:cubicBezTo>
                    <a:cubicBezTo>
                      <a:pt x="0" y="8"/>
                      <a:pt x="11" y="45"/>
                      <a:pt x="26" y="41"/>
                    </a:cubicBezTo>
                    <a:close/>
                  </a:path>
                </a:pathLst>
              </a:custGeom>
              <a:solidFill>
                <a:srgbClr val="F784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19" name="Freeform 243"/>
              <p:cNvSpPr>
                <a:spLocks/>
              </p:cNvSpPr>
              <p:nvPr/>
            </p:nvSpPr>
            <p:spPr bwMode="auto">
              <a:xfrm>
                <a:off x="2506" y="2499"/>
                <a:ext cx="102" cy="96"/>
              </a:xfrm>
              <a:custGeom>
                <a:avLst/>
                <a:gdLst/>
                <a:ahLst/>
                <a:cxnLst>
                  <a:cxn ang="0">
                    <a:pos x="29" y="26"/>
                  </a:cxn>
                  <a:cxn ang="0">
                    <a:pos x="10" y="9"/>
                  </a:cxn>
                  <a:cxn ang="0">
                    <a:pos x="29" y="26"/>
                  </a:cxn>
                </a:cxnLst>
                <a:rect l="0" t="0" r="r" b="b"/>
                <a:pathLst>
                  <a:path w="41" h="36">
                    <a:moveTo>
                      <a:pt x="29" y="26"/>
                    </a:moveTo>
                    <a:cubicBezTo>
                      <a:pt x="41" y="16"/>
                      <a:pt x="21" y="0"/>
                      <a:pt x="10" y="9"/>
                    </a:cubicBezTo>
                    <a:cubicBezTo>
                      <a:pt x="0" y="17"/>
                      <a:pt x="17" y="36"/>
                      <a:pt x="29" y="26"/>
                    </a:cubicBezTo>
                    <a:close/>
                  </a:path>
                </a:pathLst>
              </a:custGeom>
              <a:solidFill>
                <a:srgbClr val="F784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20" name="Freeform 244"/>
              <p:cNvSpPr>
                <a:spLocks/>
              </p:cNvSpPr>
              <p:nvPr/>
            </p:nvSpPr>
            <p:spPr bwMode="auto">
              <a:xfrm>
                <a:off x="2621" y="1747"/>
                <a:ext cx="70" cy="80"/>
              </a:xfrm>
              <a:custGeom>
                <a:avLst/>
                <a:gdLst/>
                <a:ahLst/>
                <a:cxnLst>
                  <a:cxn ang="0">
                    <a:pos x="4" y="19"/>
                  </a:cxn>
                  <a:cxn ang="0">
                    <a:pos x="26" y="13"/>
                  </a:cxn>
                  <a:cxn ang="0">
                    <a:pos x="4" y="19"/>
                  </a:cxn>
                </a:cxnLst>
                <a:rect l="0" t="0" r="r" b="b"/>
                <a:pathLst>
                  <a:path w="28" h="30">
                    <a:moveTo>
                      <a:pt x="4" y="19"/>
                    </a:moveTo>
                    <a:cubicBezTo>
                      <a:pt x="0" y="7"/>
                      <a:pt x="23" y="0"/>
                      <a:pt x="26" y="13"/>
                    </a:cubicBezTo>
                    <a:cubicBezTo>
                      <a:pt x="28" y="21"/>
                      <a:pt x="9" y="30"/>
                      <a:pt x="4" y="19"/>
                    </a:cubicBezTo>
                    <a:close/>
                  </a:path>
                </a:pathLst>
              </a:custGeom>
              <a:solidFill>
                <a:srgbClr val="F784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21" name="Freeform 245"/>
              <p:cNvSpPr>
                <a:spLocks/>
              </p:cNvSpPr>
              <p:nvPr/>
            </p:nvSpPr>
            <p:spPr bwMode="auto">
              <a:xfrm>
                <a:off x="2911" y="2656"/>
                <a:ext cx="85" cy="29"/>
              </a:xfrm>
              <a:custGeom>
                <a:avLst/>
                <a:gdLst/>
                <a:ahLst/>
                <a:cxnLst>
                  <a:cxn ang="0">
                    <a:pos x="33" y="3"/>
                  </a:cxn>
                  <a:cxn ang="0">
                    <a:pos x="18" y="9"/>
                  </a:cxn>
                  <a:cxn ang="0">
                    <a:pos x="18" y="9"/>
                  </a:cxn>
                  <a:cxn ang="0">
                    <a:pos x="1" y="9"/>
                  </a:cxn>
                  <a:cxn ang="0">
                    <a:pos x="2" y="7"/>
                  </a:cxn>
                  <a:cxn ang="0">
                    <a:pos x="12" y="5"/>
                  </a:cxn>
                  <a:cxn ang="0">
                    <a:pos x="30" y="2"/>
                  </a:cxn>
                  <a:cxn ang="0">
                    <a:pos x="32" y="1"/>
                  </a:cxn>
                  <a:cxn ang="0">
                    <a:pos x="33" y="3"/>
                  </a:cxn>
                </a:cxnLst>
                <a:rect l="0" t="0" r="r" b="b"/>
                <a:pathLst>
                  <a:path w="34" h="11">
                    <a:moveTo>
                      <a:pt x="33" y="3"/>
                    </a:moveTo>
                    <a:cubicBezTo>
                      <a:pt x="30" y="5"/>
                      <a:pt x="26" y="7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9" y="11"/>
                      <a:pt x="3" y="10"/>
                      <a:pt x="1" y="9"/>
                    </a:cubicBezTo>
                    <a:cubicBezTo>
                      <a:pt x="0" y="8"/>
                      <a:pt x="0" y="7"/>
                      <a:pt x="2" y="7"/>
                    </a:cubicBezTo>
                    <a:cubicBezTo>
                      <a:pt x="4" y="6"/>
                      <a:pt x="7" y="6"/>
                      <a:pt x="12" y="5"/>
                    </a:cubicBezTo>
                    <a:cubicBezTo>
                      <a:pt x="19" y="5"/>
                      <a:pt x="25" y="3"/>
                      <a:pt x="30" y="2"/>
                    </a:cubicBezTo>
                    <a:cubicBezTo>
                      <a:pt x="31" y="1"/>
                      <a:pt x="32" y="1"/>
                      <a:pt x="32" y="1"/>
                    </a:cubicBezTo>
                    <a:cubicBezTo>
                      <a:pt x="34" y="0"/>
                      <a:pt x="34" y="2"/>
                      <a:pt x="33" y="3"/>
                    </a:cubicBezTo>
                    <a:close/>
                  </a:path>
                </a:pathLst>
              </a:custGeom>
              <a:solidFill>
                <a:srgbClr val="B5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22" name="Freeform 246"/>
              <p:cNvSpPr>
                <a:spLocks/>
              </p:cNvSpPr>
              <p:nvPr/>
            </p:nvSpPr>
            <p:spPr bwMode="auto">
              <a:xfrm>
                <a:off x="2928" y="1747"/>
                <a:ext cx="85" cy="64"/>
              </a:xfrm>
              <a:custGeom>
                <a:avLst/>
                <a:gdLst/>
                <a:ahLst/>
                <a:cxnLst>
                  <a:cxn ang="0">
                    <a:pos x="33" y="14"/>
                  </a:cxn>
                  <a:cxn ang="0">
                    <a:pos x="23" y="22"/>
                  </a:cxn>
                  <a:cxn ang="0">
                    <a:pos x="2" y="18"/>
                  </a:cxn>
                  <a:cxn ang="0">
                    <a:pos x="0" y="11"/>
                  </a:cxn>
                  <a:cxn ang="0">
                    <a:pos x="23" y="3"/>
                  </a:cxn>
                  <a:cxn ang="0">
                    <a:pos x="33" y="14"/>
                  </a:cxn>
                </a:cxnLst>
                <a:rect l="0" t="0" r="r" b="b"/>
                <a:pathLst>
                  <a:path w="34" h="24">
                    <a:moveTo>
                      <a:pt x="33" y="14"/>
                    </a:moveTo>
                    <a:cubicBezTo>
                      <a:pt x="31" y="19"/>
                      <a:pt x="27" y="21"/>
                      <a:pt x="23" y="22"/>
                    </a:cubicBezTo>
                    <a:cubicBezTo>
                      <a:pt x="16" y="24"/>
                      <a:pt x="6" y="23"/>
                      <a:pt x="2" y="18"/>
                    </a:cubicBezTo>
                    <a:cubicBezTo>
                      <a:pt x="0" y="16"/>
                      <a:pt x="0" y="14"/>
                      <a:pt x="0" y="11"/>
                    </a:cubicBezTo>
                    <a:cubicBezTo>
                      <a:pt x="3" y="3"/>
                      <a:pt x="14" y="0"/>
                      <a:pt x="23" y="3"/>
                    </a:cubicBezTo>
                    <a:cubicBezTo>
                      <a:pt x="26" y="3"/>
                      <a:pt x="34" y="6"/>
                      <a:pt x="33" y="14"/>
                    </a:cubicBezTo>
                    <a:close/>
                  </a:path>
                </a:pathLst>
              </a:custGeom>
              <a:solidFill>
                <a:srgbClr val="B5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23" name="Freeform 247"/>
              <p:cNvSpPr>
                <a:spLocks/>
              </p:cNvSpPr>
              <p:nvPr/>
            </p:nvSpPr>
            <p:spPr bwMode="auto">
              <a:xfrm>
                <a:off x="2936" y="1757"/>
                <a:ext cx="77" cy="54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26" y="8"/>
                  </a:cxn>
                  <a:cxn ang="0">
                    <a:pos x="17" y="16"/>
                  </a:cxn>
                  <a:cxn ang="0">
                    <a:pos x="0" y="15"/>
                  </a:cxn>
                  <a:cxn ang="0">
                    <a:pos x="20" y="18"/>
                  </a:cxn>
                  <a:cxn ang="0">
                    <a:pos x="30" y="10"/>
                  </a:cxn>
                  <a:cxn ang="0">
                    <a:pos x="23" y="0"/>
                  </a:cxn>
                </a:cxnLst>
                <a:rect l="0" t="0" r="r" b="b"/>
                <a:pathLst>
                  <a:path w="31" h="20">
                    <a:moveTo>
                      <a:pt x="23" y="0"/>
                    </a:moveTo>
                    <a:cubicBezTo>
                      <a:pt x="25" y="2"/>
                      <a:pt x="27" y="4"/>
                      <a:pt x="26" y="8"/>
                    </a:cubicBezTo>
                    <a:cubicBezTo>
                      <a:pt x="25" y="13"/>
                      <a:pt x="20" y="15"/>
                      <a:pt x="17" y="16"/>
                    </a:cubicBezTo>
                    <a:cubicBezTo>
                      <a:pt x="11" y="18"/>
                      <a:pt x="5" y="17"/>
                      <a:pt x="0" y="15"/>
                    </a:cubicBezTo>
                    <a:cubicBezTo>
                      <a:pt x="4" y="19"/>
                      <a:pt x="13" y="20"/>
                      <a:pt x="20" y="18"/>
                    </a:cubicBezTo>
                    <a:cubicBezTo>
                      <a:pt x="24" y="17"/>
                      <a:pt x="28" y="15"/>
                      <a:pt x="30" y="10"/>
                    </a:cubicBezTo>
                    <a:cubicBezTo>
                      <a:pt x="31" y="5"/>
                      <a:pt x="27" y="2"/>
                      <a:pt x="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24" name="Freeform 248"/>
              <p:cNvSpPr>
                <a:spLocks/>
              </p:cNvSpPr>
              <p:nvPr/>
            </p:nvSpPr>
            <p:spPr bwMode="auto">
              <a:xfrm>
                <a:off x="2421" y="2296"/>
                <a:ext cx="37" cy="72"/>
              </a:xfrm>
              <a:custGeom>
                <a:avLst/>
                <a:gdLst/>
                <a:ahLst/>
                <a:cxnLst>
                  <a:cxn ang="0">
                    <a:pos x="9" y="2"/>
                  </a:cxn>
                  <a:cxn ang="0">
                    <a:pos x="14" y="12"/>
                  </a:cxn>
                  <a:cxn ang="0">
                    <a:pos x="12" y="26"/>
                  </a:cxn>
                  <a:cxn ang="0">
                    <a:pos x="1" y="14"/>
                  </a:cxn>
                  <a:cxn ang="0">
                    <a:pos x="1" y="4"/>
                  </a:cxn>
                  <a:cxn ang="0">
                    <a:pos x="4" y="0"/>
                  </a:cxn>
                  <a:cxn ang="0">
                    <a:pos x="9" y="2"/>
                  </a:cxn>
                </a:cxnLst>
                <a:rect l="0" t="0" r="r" b="b"/>
                <a:pathLst>
                  <a:path w="15" h="27">
                    <a:moveTo>
                      <a:pt x="9" y="2"/>
                    </a:moveTo>
                    <a:cubicBezTo>
                      <a:pt x="11" y="4"/>
                      <a:pt x="13" y="8"/>
                      <a:pt x="14" y="12"/>
                    </a:cubicBezTo>
                    <a:cubicBezTo>
                      <a:pt x="15" y="19"/>
                      <a:pt x="14" y="26"/>
                      <a:pt x="12" y="26"/>
                    </a:cubicBezTo>
                    <a:cubicBezTo>
                      <a:pt x="8" y="27"/>
                      <a:pt x="3" y="20"/>
                      <a:pt x="1" y="14"/>
                    </a:cubicBezTo>
                    <a:cubicBezTo>
                      <a:pt x="0" y="10"/>
                      <a:pt x="0" y="6"/>
                      <a:pt x="1" y="4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6" y="0"/>
                      <a:pt x="9" y="2"/>
                    </a:cubicBezTo>
                    <a:close/>
                  </a:path>
                </a:pathLst>
              </a:custGeom>
              <a:solidFill>
                <a:srgbClr val="B5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25" name="Freeform 249"/>
              <p:cNvSpPr>
                <a:spLocks/>
              </p:cNvSpPr>
              <p:nvPr/>
            </p:nvSpPr>
            <p:spPr bwMode="auto">
              <a:xfrm>
                <a:off x="2428" y="2296"/>
                <a:ext cx="30" cy="69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1"/>
                  </a:cxn>
                  <a:cxn ang="0">
                    <a:pos x="3" y="3"/>
                  </a:cxn>
                  <a:cxn ang="0">
                    <a:pos x="8" y="13"/>
                  </a:cxn>
                  <a:cxn ang="0">
                    <a:pos x="7" y="26"/>
                  </a:cxn>
                  <a:cxn ang="0">
                    <a:pos x="9" y="26"/>
                  </a:cxn>
                  <a:cxn ang="0">
                    <a:pos x="11" y="12"/>
                  </a:cxn>
                  <a:cxn ang="0">
                    <a:pos x="6" y="2"/>
                  </a:cxn>
                  <a:cxn ang="0">
                    <a:pos x="1" y="0"/>
                  </a:cxn>
                </a:cxnLst>
                <a:rect l="0" t="0" r="r" b="b"/>
                <a:pathLst>
                  <a:path w="12" h="26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3"/>
                    </a:cubicBezTo>
                    <a:cubicBezTo>
                      <a:pt x="5" y="5"/>
                      <a:pt x="7" y="9"/>
                      <a:pt x="8" y="13"/>
                    </a:cubicBezTo>
                    <a:cubicBezTo>
                      <a:pt x="9" y="19"/>
                      <a:pt x="9" y="24"/>
                      <a:pt x="7" y="26"/>
                    </a:cubicBezTo>
                    <a:cubicBezTo>
                      <a:pt x="8" y="26"/>
                      <a:pt x="8" y="26"/>
                      <a:pt x="9" y="26"/>
                    </a:cubicBezTo>
                    <a:cubicBezTo>
                      <a:pt x="11" y="26"/>
                      <a:pt x="12" y="19"/>
                      <a:pt x="11" y="12"/>
                    </a:cubicBezTo>
                    <a:cubicBezTo>
                      <a:pt x="10" y="8"/>
                      <a:pt x="8" y="4"/>
                      <a:pt x="6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26" name="Freeform 250"/>
              <p:cNvSpPr>
                <a:spLocks/>
              </p:cNvSpPr>
              <p:nvPr/>
            </p:nvSpPr>
            <p:spPr bwMode="auto">
              <a:xfrm>
                <a:off x="2536" y="2525"/>
                <a:ext cx="40" cy="38"/>
              </a:xfrm>
              <a:custGeom>
                <a:avLst/>
                <a:gdLst/>
                <a:ahLst/>
                <a:cxnLst>
                  <a:cxn ang="0">
                    <a:pos x="13" y="5"/>
                  </a:cxn>
                  <a:cxn ang="0">
                    <a:pos x="13" y="12"/>
                  </a:cxn>
                  <a:cxn ang="0">
                    <a:pos x="7" y="13"/>
                  </a:cxn>
                  <a:cxn ang="0">
                    <a:pos x="1" y="6"/>
                  </a:cxn>
                  <a:cxn ang="0">
                    <a:pos x="2" y="3"/>
                  </a:cxn>
                  <a:cxn ang="0">
                    <a:pos x="13" y="5"/>
                  </a:cxn>
                </a:cxnLst>
                <a:rect l="0" t="0" r="r" b="b"/>
                <a:pathLst>
                  <a:path w="16" h="14">
                    <a:moveTo>
                      <a:pt x="13" y="5"/>
                    </a:moveTo>
                    <a:cubicBezTo>
                      <a:pt x="16" y="9"/>
                      <a:pt x="14" y="11"/>
                      <a:pt x="13" y="12"/>
                    </a:cubicBezTo>
                    <a:cubicBezTo>
                      <a:pt x="11" y="13"/>
                      <a:pt x="9" y="14"/>
                      <a:pt x="7" y="13"/>
                    </a:cubicBezTo>
                    <a:cubicBezTo>
                      <a:pt x="4" y="12"/>
                      <a:pt x="1" y="9"/>
                      <a:pt x="1" y="6"/>
                    </a:cubicBezTo>
                    <a:cubicBezTo>
                      <a:pt x="0" y="5"/>
                      <a:pt x="1" y="4"/>
                      <a:pt x="2" y="3"/>
                    </a:cubicBezTo>
                    <a:cubicBezTo>
                      <a:pt x="5" y="0"/>
                      <a:pt x="10" y="2"/>
                      <a:pt x="13" y="5"/>
                    </a:cubicBezTo>
                    <a:close/>
                  </a:path>
                </a:pathLst>
              </a:custGeom>
              <a:solidFill>
                <a:srgbClr val="B5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27" name="Freeform 251"/>
              <p:cNvSpPr>
                <a:spLocks/>
              </p:cNvSpPr>
              <p:nvPr/>
            </p:nvSpPr>
            <p:spPr bwMode="auto">
              <a:xfrm>
                <a:off x="2538" y="2541"/>
                <a:ext cx="38" cy="22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11" y="2"/>
                  </a:cxn>
                  <a:cxn ang="0">
                    <a:pos x="4" y="4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6" y="7"/>
                  </a:cxn>
                  <a:cxn ang="0">
                    <a:pos x="12" y="6"/>
                  </a:cxn>
                  <a:cxn ang="0">
                    <a:pos x="12" y="0"/>
                  </a:cxn>
                </a:cxnLst>
                <a:rect l="0" t="0" r="r" b="b"/>
                <a:pathLst>
                  <a:path w="15" h="8">
                    <a:moveTo>
                      <a:pt x="12" y="0"/>
                    </a:moveTo>
                    <a:cubicBezTo>
                      <a:pt x="12" y="1"/>
                      <a:pt x="11" y="2"/>
                      <a:pt x="11" y="2"/>
                    </a:cubicBezTo>
                    <a:cubicBezTo>
                      <a:pt x="9" y="4"/>
                      <a:pt x="7" y="5"/>
                      <a:pt x="4" y="4"/>
                    </a:cubicBezTo>
                    <a:cubicBezTo>
                      <a:pt x="3" y="3"/>
                      <a:pt x="1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3" y="6"/>
                      <a:pt x="6" y="7"/>
                    </a:cubicBezTo>
                    <a:cubicBezTo>
                      <a:pt x="8" y="8"/>
                      <a:pt x="10" y="7"/>
                      <a:pt x="12" y="6"/>
                    </a:cubicBezTo>
                    <a:cubicBezTo>
                      <a:pt x="13" y="5"/>
                      <a:pt x="15" y="3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28" name="Freeform 252"/>
              <p:cNvSpPr>
                <a:spLocks/>
              </p:cNvSpPr>
              <p:nvPr/>
            </p:nvSpPr>
            <p:spPr bwMode="auto">
              <a:xfrm>
                <a:off x="2643" y="1776"/>
                <a:ext cx="30" cy="21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4" y="7"/>
                  </a:cxn>
                  <a:cxn ang="0">
                    <a:pos x="1" y="6"/>
                  </a:cxn>
                  <a:cxn ang="0">
                    <a:pos x="1" y="3"/>
                  </a:cxn>
                  <a:cxn ang="0">
                    <a:pos x="9" y="1"/>
                  </a:cxn>
                  <a:cxn ang="0">
                    <a:pos x="12" y="3"/>
                  </a:cxn>
                </a:cxnLst>
                <a:rect l="0" t="0" r="r" b="b"/>
                <a:pathLst>
                  <a:path w="12" h="8">
                    <a:moveTo>
                      <a:pt x="12" y="3"/>
                    </a:moveTo>
                    <a:cubicBezTo>
                      <a:pt x="12" y="4"/>
                      <a:pt x="9" y="7"/>
                      <a:pt x="4" y="7"/>
                    </a:cubicBezTo>
                    <a:cubicBezTo>
                      <a:pt x="1" y="8"/>
                      <a:pt x="1" y="6"/>
                      <a:pt x="1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3" y="1"/>
                      <a:pt x="7" y="0"/>
                      <a:pt x="9" y="1"/>
                    </a:cubicBezTo>
                    <a:cubicBezTo>
                      <a:pt x="11" y="1"/>
                      <a:pt x="12" y="2"/>
                      <a:pt x="12" y="3"/>
                    </a:cubicBezTo>
                    <a:close/>
                  </a:path>
                </a:pathLst>
              </a:custGeom>
              <a:solidFill>
                <a:srgbClr val="B5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29" name="Freeform 253"/>
              <p:cNvSpPr>
                <a:spLocks/>
              </p:cNvSpPr>
              <p:nvPr/>
            </p:nvSpPr>
            <p:spPr bwMode="auto">
              <a:xfrm>
                <a:off x="3206" y="2037"/>
                <a:ext cx="65" cy="67"/>
              </a:xfrm>
              <a:custGeom>
                <a:avLst/>
                <a:gdLst/>
                <a:ahLst/>
                <a:cxnLst>
                  <a:cxn ang="0">
                    <a:pos x="23" y="18"/>
                  </a:cxn>
                  <a:cxn ang="0">
                    <a:pos x="7" y="22"/>
                  </a:cxn>
                  <a:cxn ang="0">
                    <a:pos x="3" y="7"/>
                  </a:cxn>
                  <a:cxn ang="0">
                    <a:pos x="18" y="3"/>
                  </a:cxn>
                  <a:cxn ang="0">
                    <a:pos x="23" y="18"/>
                  </a:cxn>
                </a:cxnLst>
                <a:rect l="0" t="0" r="r" b="b"/>
                <a:pathLst>
                  <a:path w="26" h="25">
                    <a:moveTo>
                      <a:pt x="23" y="18"/>
                    </a:moveTo>
                    <a:cubicBezTo>
                      <a:pt x="20" y="23"/>
                      <a:pt x="13" y="25"/>
                      <a:pt x="7" y="22"/>
                    </a:cubicBezTo>
                    <a:cubicBezTo>
                      <a:pt x="2" y="20"/>
                      <a:pt x="0" y="13"/>
                      <a:pt x="3" y="7"/>
                    </a:cubicBezTo>
                    <a:cubicBezTo>
                      <a:pt x="6" y="2"/>
                      <a:pt x="13" y="0"/>
                      <a:pt x="18" y="3"/>
                    </a:cubicBezTo>
                    <a:cubicBezTo>
                      <a:pt x="24" y="6"/>
                      <a:pt x="26" y="13"/>
                      <a:pt x="23" y="18"/>
                    </a:cubicBezTo>
                    <a:close/>
                  </a:path>
                </a:pathLst>
              </a:custGeom>
              <a:solidFill>
                <a:srgbClr val="F78464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30" name="Freeform 254"/>
              <p:cNvSpPr>
                <a:spLocks/>
              </p:cNvSpPr>
              <p:nvPr/>
            </p:nvSpPr>
            <p:spPr bwMode="auto">
              <a:xfrm>
                <a:off x="3218" y="2051"/>
                <a:ext cx="40" cy="42"/>
              </a:xfrm>
              <a:custGeom>
                <a:avLst/>
                <a:gdLst/>
                <a:ahLst/>
                <a:cxnLst>
                  <a:cxn ang="0">
                    <a:pos x="14" y="11"/>
                  </a:cxn>
                  <a:cxn ang="0">
                    <a:pos x="4" y="14"/>
                  </a:cxn>
                  <a:cxn ang="0">
                    <a:pos x="2" y="4"/>
                  </a:cxn>
                  <a:cxn ang="0">
                    <a:pos x="11" y="1"/>
                  </a:cxn>
                  <a:cxn ang="0">
                    <a:pos x="14" y="11"/>
                  </a:cxn>
                </a:cxnLst>
                <a:rect l="0" t="0" r="r" b="b"/>
                <a:pathLst>
                  <a:path w="16" h="16">
                    <a:moveTo>
                      <a:pt x="14" y="11"/>
                    </a:moveTo>
                    <a:cubicBezTo>
                      <a:pt x="12" y="15"/>
                      <a:pt x="8" y="16"/>
                      <a:pt x="4" y="14"/>
                    </a:cubicBezTo>
                    <a:cubicBezTo>
                      <a:pt x="1" y="12"/>
                      <a:pt x="0" y="8"/>
                      <a:pt x="2" y="4"/>
                    </a:cubicBezTo>
                    <a:cubicBezTo>
                      <a:pt x="3" y="1"/>
                      <a:pt x="8" y="0"/>
                      <a:pt x="11" y="1"/>
                    </a:cubicBezTo>
                    <a:cubicBezTo>
                      <a:pt x="15" y="3"/>
                      <a:pt x="16" y="8"/>
                      <a:pt x="14" y="11"/>
                    </a:cubicBezTo>
                    <a:close/>
                  </a:path>
                </a:pathLst>
              </a:custGeom>
              <a:solidFill>
                <a:srgbClr val="B5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31" name="Freeform 255"/>
              <p:cNvSpPr>
                <a:spLocks/>
              </p:cNvSpPr>
              <p:nvPr/>
            </p:nvSpPr>
            <p:spPr bwMode="auto">
              <a:xfrm>
                <a:off x="3223" y="2053"/>
                <a:ext cx="35" cy="40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8" y="0"/>
                  </a:cxn>
                  <a:cxn ang="0">
                    <a:pos x="9" y="8"/>
                  </a:cxn>
                  <a:cxn ang="0">
                    <a:pos x="0" y="11"/>
                  </a:cxn>
                  <a:cxn ang="0">
                    <a:pos x="2" y="13"/>
                  </a:cxn>
                  <a:cxn ang="0">
                    <a:pos x="12" y="10"/>
                  </a:cxn>
                  <a:cxn ang="0">
                    <a:pos x="9" y="0"/>
                  </a:cxn>
                </a:cxnLst>
                <a:rect l="0" t="0" r="r" b="b"/>
                <a:pathLst>
                  <a:path w="14" h="15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10" y="2"/>
                      <a:pt x="10" y="5"/>
                      <a:pt x="9" y="8"/>
                    </a:cubicBezTo>
                    <a:cubicBezTo>
                      <a:pt x="7" y="11"/>
                      <a:pt x="4" y="12"/>
                      <a:pt x="0" y="11"/>
                    </a:cubicBezTo>
                    <a:cubicBezTo>
                      <a:pt x="1" y="12"/>
                      <a:pt x="2" y="13"/>
                      <a:pt x="2" y="13"/>
                    </a:cubicBezTo>
                    <a:cubicBezTo>
                      <a:pt x="6" y="15"/>
                      <a:pt x="10" y="14"/>
                      <a:pt x="12" y="10"/>
                    </a:cubicBezTo>
                    <a:cubicBezTo>
                      <a:pt x="14" y="7"/>
                      <a:pt x="13" y="2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32" name="Freeform 256"/>
              <p:cNvSpPr>
                <a:spLocks/>
              </p:cNvSpPr>
              <p:nvPr/>
            </p:nvSpPr>
            <p:spPr bwMode="auto">
              <a:xfrm>
                <a:off x="2803" y="2437"/>
                <a:ext cx="55" cy="59"/>
              </a:xfrm>
              <a:custGeom>
                <a:avLst/>
                <a:gdLst/>
                <a:ahLst/>
                <a:cxnLst>
                  <a:cxn ang="0">
                    <a:pos x="19" y="16"/>
                  </a:cxn>
                  <a:cxn ang="0">
                    <a:pos x="6" y="19"/>
                  </a:cxn>
                  <a:cxn ang="0">
                    <a:pos x="3" y="7"/>
                  </a:cxn>
                  <a:cxn ang="0">
                    <a:pos x="15" y="3"/>
                  </a:cxn>
                  <a:cxn ang="0">
                    <a:pos x="19" y="16"/>
                  </a:cxn>
                </a:cxnLst>
                <a:rect l="0" t="0" r="r" b="b"/>
                <a:pathLst>
                  <a:path w="22" h="22">
                    <a:moveTo>
                      <a:pt x="19" y="16"/>
                    </a:moveTo>
                    <a:cubicBezTo>
                      <a:pt x="17" y="20"/>
                      <a:pt x="11" y="22"/>
                      <a:pt x="6" y="19"/>
                    </a:cubicBezTo>
                    <a:cubicBezTo>
                      <a:pt x="2" y="17"/>
                      <a:pt x="0" y="11"/>
                      <a:pt x="3" y="7"/>
                    </a:cubicBezTo>
                    <a:cubicBezTo>
                      <a:pt x="5" y="2"/>
                      <a:pt x="11" y="0"/>
                      <a:pt x="15" y="3"/>
                    </a:cubicBezTo>
                    <a:cubicBezTo>
                      <a:pt x="20" y="5"/>
                      <a:pt x="22" y="11"/>
                      <a:pt x="19" y="16"/>
                    </a:cubicBezTo>
                    <a:close/>
                  </a:path>
                </a:pathLst>
              </a:custGeom>
              <a:solidFill>
                <a:srgbClr val="5A14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33" name="Freeform 257"/>
              <p:cNvSpPr>
                <a:spLocks/>
              </p:cNvSpPr>
              <p:nvPr/>
            </p:nvSpPr>
            <p:spPr bwMode="auto">
              <a:xfrm>
                <a:off x="2833" y="2123"/>
                <a:ext cx="53" cy="56"/>
              </a:xfrm>
              <a:custGeom>
                <a:avLst/>
                <a:gdLst/>
                <a:ahLst/>
                <a:cxnLst>
                  <a:cxn ang="0">
                    <a:pos x="19" y="15"/>
                  </a:cxn>
                  <a:cxn ang="0">
                    <a:pos x="6" y="19"/>
                  </a:cxn>
                  <a:cxn ang="0">
                    <a:pos x="2" y="6"/>
                  </a:cxn>
                  <a:cxn ang="0">
                    <a:pos x="15" y="2"/>
                  </a:cxn>
                  <a:cxn ang="0">
                    <a:pos x="19" y="15"/>
                  </a:cxn>
                </a:cxnLst>
                <a:rect l="0" t="0" r="r" b="b"/>
                <a:pathLst>
                  <a:path w="21" h="21">
                    <a:moveTo>
                      <a:pt x="19" y="15"/>
                    </a:moveTo>
                    <a:cubicBezTo>
                      <a:pt x="16" y="20"/>
                      <a:pt x="11" y="21"/>
                      <a:pt x="6" y="19"/>
                    </a:cubicBezTo>
                    <a:cubicBezTo>
                      <a:pt x="1" y="16"/>
                      <a:pt x="0" y="11"/>
                      <a:pt x="2" y="6"/>
                    </a:cubicBezTo>
                    <a:cubicBezTo>
                      <a:pt x="5" y="2"/>
                      <a:pt x="10" y="0"/>
                      <a:pt x="15" y="2"/>
                    </a:cubicBezTo>
                    <a:cubicBezTo>
                      <a:pt x="20" y="5"/>
                      <a:pt x="21" y="10"/>
                      <a:pt x="19" y="15"/>
                    </a:cubicBezTo>
                    <a:close/>
                  </a:path>
                </a:pathLst>
              </a:custGeom>
              <a:solidFill>
                <a:srgbClr val="5A143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34" name="Freeform 258"/>
              <p:cNvSpPr>
                <a:spLocks/>
              </p:cNvSpPr>
              <p:nvPr/>
            </p:nvSpPr>
            <p:spPr bwMode="auto">
              <a:xfrm>
                <a:off x="2681" y="1499"/>
                <a:ext cx="90" cy="1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6" y="7"/>
                  </a:cxn>
                </a:cxnLst>
                <a:rect l="0" t="0" r="r" b="b"/>
                <a:pathLst>
                  <a:path w="36" h="7">
                    <a:moveTo>
                      <a:pt x="0" y="0"/>
                    </a:moveTo>
                    <a:cubicBezTo>
                      <a:pt x="7" y="0"/>
                      <a:pt x="25" y="3"/>
                      <a:pt x="36" y="7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35" name="Freeform 259"/>
              <p:cNvSpPr>
                <a:spLocks/>
              </p:cNvSpPr>
              <p:nvPr/>
            </p:nvSpPr>
            <p:spPr bwMode="auto">
              <a:xfrm>
                <a:off x="2676" y="1376"/>
                <a:ext cx="65" cy="93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0" y="35"/>
                  </a:cxn>
                </a:cxnLst>
                <a:rect l="0" t="0" r="r" b="b"/>
                <a:pathLst>
                  <a:path w="26" h="35">
                    <a:moveTo>
                      <a:pt x="26" y="0"/>
                    </a:moveTo>
                    <a:cubicBezTo>
                      <a:pt x="24" y="5"/>
                      <a:pt x="7" y="27"/>
                      <a:pt x="0" y="35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36" name="Freeform 260"/>
              <p:cNvSpPr>
                <a:spLocks/>
              </p:cNvSpPr>
              <p:nvPr/>
            </p:nvSpPr>
            <p:spPr bwMode="auto">
              <a:xfrm>
                <a:off x="2606" y="1387"/>
                <a:ext cx="42" cy="6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26"/>
                  </a:cxn>
                </a:cxnLst>
                <a:rect l="0" t="0" r="r" b="b"/>
                <a:pathLst>
                  <a:path w="17" h="26">
                    <a:moveTo>
                      <a:pt x="0" y="0"/>
                    </a:moveTo>
                    <a:cubicBezTo>
                      <a:pt x="4" y="5"/>
                      <a:pt x="14" y="16"/>
                      <a:pt x="17" y="26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37" name="Freeform 261"/>
              <p:cNvSpPr>
                <a:spLocks/>
              </p:cNvSpPr>
              <p:nvPr/>
            </p:nvSpPr>
            <p:spPr bwMode="auto">
              <a:xfrm>
                <a:off x="2538" y="1499"/>
                <a:ext cx="83" cy="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3" y="2"/>
                  </a:cxn>
                </a:cxnLst>
                <a:rect l="0" t="0" r="r" b="b"/>
                <a:pathLst>
                  <a:path w="33" h="2">
                    <a:moveTo>
                      <a:pt x="0" y="1"/>
                    </a:moveTo>
                    <a:cubicBezTo>
                      <a:pt x="10" y="0"/>
                      <a:pt x="27" y="0"/>
                      <a:pt x="33" y="2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38" name="Freeform 262"/>
              <p:cNvSpPr>
                <a:spLocks/>
              </p:cNvSpPr>
              <p:nvPr/>
            </p:nvSpPr>
            <p:spPr bwMode="auto">
              <a:xfrm>
                <a:off x="2591" y="1531"/>
                <a:ext cx="47" cy="50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0" y="19"/>
                  </a:cxn>
                </a:cxnLst>
                <a:rect l="0" t="0" r="r" b="b"/>
                <a:pathLst>
                  <a:path w="19" h="19">
                    <a:moveTo>
                      <a:pt x="19" y="0"/>
                    </a:moveTo>
                    <a:cubicBezTo>
                      <a:pt x="16" y="2"/>
                      <a:pt x="3" y="14"/>
                      <a:pt x="0" y="19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39" name="Freeform 263"/>
              <p:cNvSpPr>
                <a:spLocks/>
              </p:cNvSpPr>
              <p:nvPr/>
            </p:nvSpPr>
            <p:spPr bwMode="auto">
              <a:xfrm>
                <a:off x="2663" y="1525"/>
                <a:ext cx="18" cy="80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7" y="30"/>
                  </a:cxn>
                </a:cxnLst>
                <a:rect l="0" t="0" r="r" b="b"/>
                <a:pathLst>
                  <a:path w="7" h="30">
                    <a:moveTo>
                      <a:pt x="1" y="0"/>
                    </a:moveTo>
                    <a:cubicBezTo>
                      <a:pt x="0" y="6"/>
                      <a:pt x="7" y="28"/>
                      <a:pt x="7" y="3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40" name="Freeform 264"/>
              <p:cNvSpPr>
                <a:spLocks/>
              </p:cNvSpPr>
              <p:nvPr/>
            </p:nvSpPr>
            <p:spPr bwMode="auto">
              <a:xfrm>
                <a:off x="3186" y="1723"/>
                <a:ext cx="65" cy="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27"/>
                  </a:cxn>
                </a:cxnLst>
                <a:rect l="0" t="0" r="r" b="b"/>
                <a:pathLst>
                  <a:path w="26" h="27">
                    <a:moveTo>
                      <a:pt x="0" y="0"/>
                    </a:moveTo>
                    <a:cubicBezTo>
                      <a:pt x="5" y="3"/>
                      <a:pt x="23" y="18"/>
                      <a:pt x="26" y="27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41" name="Freeform 265"/>
              <p:cNvSpPr>
                <a:spLocks/>
              </p:cNvSpPr>
              <p:nvPr/>
            </p:nvSpPr>
            <p:spPr bwMode="auto">
              <a:xfrm>
                <a:off x="3283" y="1704"/>
                <a:ext cx="15" cy="9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2" y="36"/>
                  </a:cxn>
                </a:cxnLst>
                <a:rect l="0" t="0" r="r" b="b"/>
                <a:pathLst>
                  <a:path w="6" h="36">
                    <a:moveTo>
                      <a:pt x="6" y="0"/>
                    </a:moveTo>
                    <a:cubicBezTo>
                      <a:pt x="5" y="7"/>
                      <a:pt x="0" y="26"/>
                      <a:pt x="2" y="36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42" name="Freeform 266"/>
              <p:cNvSpPr>
                <a:spLocks/>
              </p:cNvSpPr>
              <p:nvPr/>
            </p:nvSpPr>
            <p:spPr bwMode="auto">
              <a:xfrm>
                <a:off x="3316" y="1784"/>
                <a:ext cx="75" cy="35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30" y="0"/>
                  </a:cxn>
                </a:cxnLst>
                <a:rect l="0" t="0" r="r" b="b"/>
                <a:pathLst>
                  <a:path w="30" h="13">
                    <a:moveTo>
                      <a:pt x="0" y="13"/>
                    </a:moveTo>
                    <a:cubicBezTo>
                      <a:pt x="8" y="10"/>
                      <a:pt x="29" y="0"/>
                      <a:pt x="30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43" name="Freeform 267"/>
              <p:cNvSpPr>
                <a:spLocks/>
              </p:cNvSpPr>
              <p:nvPr/>
            </p:nvSpPr>
            <p:spPr bwMode="auto">
              <a:xfrm>
                <a:off x="3303" y="1867"/>
                <a:ext cx="85" cy="6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4" y="24"/>
                  </a:cxn>
                </a:cxnLst>
                <a:rect l="0" t="0" r="r" b="b"/>
                <a:pathLst>
                  <a:path w="34" h="24">
                    <a:moveTo>
                      <a:pt x="0" y="0"/>
                    </a:moveTo>
                    <a:cubicBezTo>
                      <a:pt x="8" y="8"/>
                      <a:pt x="28" y="18"/>
                      <a:pt x="34" y="24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44" name="Freeform 268"/>
              <p:cNvSpPr>
                <a:spLocks/>
              </p:cNvSpPr>
              <p:nvPr/>
            </p:nvSpPr>
            <p:spPr bwMode="auto">
              <a:xfrm>
                <a:off x="3163" y="1843"/>
                <a:ext cx="73" cy="10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29" y="0"/>
                  </a:cxn>
                </a:cxnLst>
                <a:rect l="0" t="0" r="r" b="b"/>
                <a:pathLst>
                  <a:path w="29" h="4">
                    <a:moveTo>
                      <a:pt x="0" y="4"/>
                    </a:moveTo>
                    <a:cubicBezTo>
                      <a:pt x="8" y="4"/>
                      <a:pt x="21" y="1"/>
                      <a:pt x="29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45" name="Freeform 269"/>
              <p:cNvSpPr>
                <a:spLocks/>
              </p:cNvSpPr>
              <p:nvPr/>
            </p:nvSpPr>
            <p:spPr bwMode="auto">
              <a:xfrm>
                <a:off x="3378" y="2371"/>
                <a:ext cx="10" cy="96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0" y="36"/>
                  </a:cxn>
                </a:cxnLst>
                <a:rect l="0" t="0" r="r" b="b"/>
                <a:pathLst>
                  <a:path w="4" h="36">
                    <a:moveTo>
                      <a:pt x="4" y="0"/>
                    </a:moveTo>
                    <a:cubicBezTo>
                      <a:pt x="3" y="5"/>
                      <a:pt x="2" y="32"/>
                      <a:pt x="0" y="36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46" name="Freeform 270"/>
              <p:cNvSpPr>
                <a:spLocks/>
              </p:cNvSpPr>
              <p:nvPr/>
            </p:nvSpPr>
            <p:spPr bwMode="auto">
              <a:xfrm>
                <a:off x="3426" y="2451"/>
                <a:ext cx="45" cy="37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8" y="0"/>
                  </a:cxn>
                </a:cxnLst>
                <a:rect l="0" t="0" r="r" b="b"/>
                <a:pathLst>
                  <a:path w="18" h="14">
                    <a:moveTo>
                      <a:pt x="0" y="14"/>
                    </a:moveTo>
                    <a:cubicBezTo>
                      <a:pt x="3" y="13"/>
                      <a:pt x="18" y="0"/>
                      <a:pt x="18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47" name="Freeform 271"/>
              <p:cNvSpPr>
                <a:spLocks/>
              </p:cNvSpPr>
              <p:nvPr/>
            </p:nvSpPr>
            <p:spPr bwMode="auto">
              <a:xfrm>
                <a:off x="3426" y="2539"/>
                <a:ext cx="72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8"/>
                  </a:cxn>
                </a:cxnLst>
                <a:rect l="0" t="0" r="r" b="b"/>
                <a:pathLst>
                  <a:path w="29" h="18">
                    <a:moveTo>
                      <a:pt x="0" y="0"/>
                    </a:moveTo>
                    <a:cubicBezTo>
                      <a:pt x="6" y="7"/>
                      <a:pt x="29" y="18"/>
                      <a:pt x="29" y="1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48" name="Freeform 272"/>
              <p:cNvSpPr>
                <a:spLocks/>
              </p:cNvSpPr>
              <p:nvPr/>
            </p:nvSpPr>
            <p:spPr bwMode="auto">
              <a:xfrm>
                <a:off x="3386" y="2563"/>
                <a:ext cx="25" cy="8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2"/>
                  </a:cxn>
                </a:cxnLst>
                <a:rect l="0" t="0" r="r" b="b"/>
                <a:pathLst>
                  <a:path w="10" h="32">
                    <a:moveTo>
                      <a:pt x="0" y="0"/>
                    </a:moveTo>
                    <a:cubicBezTo>
                      <a:pt x="1" y="6"/>
                      <a:pt x="10" y="32"/>
                      <a:pt x="10" y="32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49" name="Freeform 273"/>
              <p:cNvSpPr>
                <a:spLocks/>
              </p:cNvSpPr>
              <p:nvPr/>
            </p:nvSpPr>
            <p:spPr bwMode="auto">
              <a:xfrm>
                <a:off x="3233" y="2456"/>
                <a:ext cx="103" cy="4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1" y="15"/>
                  </a:cxn>
                </a:cxnLst>
                <a:rect l="0" t="0" r="r" b="b"/>
                <a:pathLst>
                  <a:path w="41" h="15">
                    <a:moveTo>
                      <a:pt x="0" y="0"/>
                    </a:moveTo>
                    <a:cubicBezTo>
                      <a:pt x="8" y="2"/>
                      <a:pt x="36" y="9"/>
                      <a:pt x="41" y="15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50" name="Freeform 274"/>
              <p:cNvSpPr>
                <a:spLocks/>
              </p:cNvSpPr>
              <p:nvPr/>
            </p:nvSpPr>
            <p:spPr bwMode="auto">
              <a:xfrm>
                <a:off x="3266" y="2557"/>
                <a:ext cx="92" cy="64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37" y="0"/>
                  </a:cxn>
                </a:cxnLst>
                <a:rect l="0" t="0" r="r" b="b"/>
                <a:pathLst>
                  <a:path w="37" h="24">
                    <a:moveTo>
                      <a:pt x="0" y="24"/>
                    </a:moveTo>
                    <a:cubicBezTo>
                      <a:pt x="9" y="22"/>
                      <a:pt x="32" y="4"/>
                      <a:pt x="37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51" name="Freeform 275"/>
              <p:cNvSpPr>
                <a:spLocks/>
              </p:cNvSpPr>
              <p:nvPr/>
            </p:nvSpPr>
            <p:spPr bwMode="auto">
              <a:xfrm>
                <a:off x="2638" y="2869"/>
                <a:ext cx="78" cy="2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1" y="8"/>
                  </a:cxn>
                </a:cxnLst>
                <a:rect l="0" t="0" r="r" b="b"/>
                <a:pathLst>
                  <a:path w="31" h="8">
                    <a:moveTo>
                      <a:pt x="0" y="0"/>
                    </a:moveTo>
                    <a:cubicBezTo>
                      <a:pt x="5" y="1"/>
                      <a:pt x="30" y="7"/>
                      <a:pt x="31" y="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52" name="Freeform 276"/>
              <p:cNvSpPr>
                <a:spLocks/>
              </p:cNvSpPr>
              <p:nvPr/>
            </p:nvSpPr>
            <p:spPr bwMode="auto">
              <a:xfrm>
                <a:off x="2638" y="2779"/>
                <a:ext cx="58" cy="40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3" y="0"/>
                  </a:cxn>
                </a:cxnLst>
                <a:rect l="0" t="0" r="r" b="b"/>
                <a:pathLst>
                  <a:path w="23" h="15">
                    <a:moveTo>
                      <a:pt x="0" y="15"/>
                    </a:moveTo>
                    <a:cubicBezTo>
                      <a:pt x="5" y="14"/>
                      <a:pt x="23" y="0"/>
                      <a:pt x="23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53" name="Freeform 277"/>
              <p:cNvSpPr>
                <a:spLocks/>
              </p:cNvSpPr>
              <p:nvPr/>
            </p:nvSpPr>
            <p:spPr bwMode="auto">
              <a:xfrm>
                <a:off x="2588" y="2699"/>
                <a:ext cx="8" cy="9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5"/>
                  </a:cxn>
                </a:cxnLst>
                <a:rect l="0" t="0" r="r" b="b"/>
                <a:pathLst>
                  <a:path w="3" h="35">
                    <a:moveTo>
                      <a:pt x="0" y="0"/>
                    </a:moveTo>
                    <a:cubicBezTo>
                      <a:pt x="1" y="3"/>
                      <a:pt x="1" y="31"/>
                      <a:pt x="3" y="35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54" name="Freeform 278"/>
              <p:cNvSpPr>
                <a:spLocks/>
              </p:cNvSpPr>
              <p:nvPr/>
            </p:nvSpPr>
            <p:spPr bwMode="auto">
              <a:xfrm>
                <a:off x="2448" y="2859"/>
                <a:ext cx="68" cy="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7" y="3"/>
                  </a:cxn>
                </a:cxnLst>
                <a:rect l="0" t="0" r="r" b="b"/>
                <a:pathLst>
                  <a:path w="27" h="3">
                    <a:moveTo>
                      <a:pt x="0" y="0"/>
                    </a:moveTo>
                    <a:cubicBezTo>
                      <a:pt x="7" y="1"/>
                      <a:pt x="24" y="3"/>
                      <a:pt x="27" y="3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55" name="Freeform 279"/>
              <p:cNvSpPr>
                <a:spLocks/>
              </p:cNvSpPr>
              <p:nvPr/>
            </p:nvSpPr>
            <p:spPr bwMode="auto">
              <a:xfrm>
                <a:off x="2491" y="2907"/>
                <a:ext cx="60" cy="34"/>
              </a:xfrm>
              <a:custGeom>
                <a:avLst/>
                <a:gdLst/>
                <a:ahLst/>
                <a:cxnLst>
                  <a:cxn ang="0">
                    <a:pos x="0" y="13"/>
                  </a:cxn>
                  <a:cxn ang="0">
                    <a:pos x="24" y="0"/>
                  </a:cxn>
                </a:cxnLst>
                <a:rect l="0" t="0" r="r" b="b"/>
                <a:pathLst>
                  <a:path w="24" h="13">
                    <a:moveTo>
                      <a:pt x="0" y="13"/>
                    </a:moveTo>
                    <a:cubicBezTo>
                      <a:pt x="5" y="12"/>
                      <a:pt x="21" y="2"/>
                      <a:pt x="24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56" name="Freeform 280"/>
              <p:cNvSpPr>
                <a:spLocks/>
              </p:cNvSpPr>
              <p:nvPr/>
            </p:nvSpPr>
            <p:spPr bwMode="auto">
              <a:xfrm>
                <a:off x="2571" y="2915"/>
                <a:ext cx="25" cy="74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0" y="28"/>
                  </a:cxn>
                </a:cxnLst>
                <a:rect l="0" t="0" r="r" b="b"/>
                <a:pathLst>
                  <a:path w="10" h="28">
                    <a:moveTo>
                      <a:pt x="10" y="0"/>
                    </a:moveTo>
                    <a:cubicBezTo>
                      <a:pt x="9" y="5"/>
                      <a:pt x="3" y="21"/>
                      <a:pt x="0" y="2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57" name="Freeform 281"/>
              <p:cNvSpPr>
                <a:spLocks/>
              </p:cNvSpPr>
              <p:nvPr/>
            </p:nvSpPr>
            <p:spPr bwMode="auto">
              <a:xfrm>
                <a:off x="2626" y="2888"/>
                <a:ext cx="22" cy="6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" y="24"/>
                  </a:cxn>
                </a:cxnLst>
                <a:rect l="0" t="0" r="r" b="b"/>
                <a:pathLst>
                  <a:path w="9" h="24">
                    <a:moveTo>
                      <a:pt x="0" y="0"/>
                    </a:moveTo>
                    <a:cubicBezTo>
                      <a:pt x="4" y="7"/>
                      <a:pt x="9" y="24"/>
                      <a:pt x="9" y="24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58" name="Freeform 282"/>
              <p:cNvSpPr>
                <a:spLocks/>
              </p:cNvSpPr>
              <p:nvPr/>
            </p:nvSpPr>
            <p:spPr bwMode="auto">
              <a:xfrm>
                <a:off x="2468" y="2741"/>
                <a:ext cx="80" cy="6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2" y="25"/>
                  </a:cxn>
                </a:cxnLst>
                <a:rect l="0" t="0" r="r" b="b"/>
                <a:pathLst>
                  <a:path w="32" h="25">
                    <a:moveTo>
                      <a:pt x="0" y="0"/>
                    </a:moveTo>
                    <a:cubicBezTo>
                      <a:pt x="4" y="6"/>
                      <a:pt x="29" y="24"/>
                      <a:pt x="32" y="25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59" name="Freeform 283"/>
              <p:cNvSpPr>
                <a:spLocks/>
              </p:cNvSpPr>
              <p:nvPr/>
            </p:nvSpPr>
            <p:spPr bwMode="auto">
              <a:xfrm>
                <a:off x="2308" y="1912"/>
                <a:ext cx="58" cy="61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23" y="0"/>
                  </a:cxn>
                </a:cxnLst>
                <a:rect l="0" t="0" r="r" b="b"/>
                <a:pathLst>
                  <a:path w="23" h="23">
                    <a:moveTo>
                      <a:pt x="0" y="23"/>
                    </a:moveTo>
                    <a:cubicBezTo>
                      <a:pt x="2" y="17"/>
                      <a:pt x="20" y="2"/>
                      <a:pt x="23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60" name="Freeform 284"/>
              <p:cNvSpPr>
                <a:spLocks/>
              </p:cNvSpPr>
              <p:nvPr/>
            </p:nvSpPr>
            <p:spPr bwMode="auto">
              <a:xfrm>
                <a:off x="2318" y="1997"/>
                <a:ext cx="95" cy="6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8" y="1"/>
                  </a:cxn>
                </a:cxnLst>
                <a:rect l="0" t="0" r="r" b="b"/>
                <a:pathLst>
                  <a:path w="38" h="2">
                    <a:moveTo>
                      <a:pt x="0" y="1"/>
                    </a:moveTo>
                    <a:cubicBezTo>
                      <a:pt x="7" y="2"/>
                      <a:pt x="32" y="0"/>
                      <a:pt x="38" y="1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61" name="Freeform 285"/>
              <p:cNvSpPr>
                <a:spLocks/>
              </p:cNvSpPr>
              <p:nvPr/>
            </p:nvSpPr>
            <p:spPr bwMode="auto">
              <a:xfrm>
                <a:off x="2298" y="2051"/>
                <a:ext cx="60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18"/>
                  </a:cxn>
                </a:cxnLst>
                <a:rect l="0" t="0" r="r" b="b"/>
                <a:pathLst>
                  <a:path w="24" h="18">
                    <a:moveTo>
                      <a:pt x="0" y="0"/>
                    </a:moveTo>
                    <a:cubicBezTo>
                      <a:pt x="8" y="6"/>
                      <a:pt x="19" y="13"/>
                      <a:pt x="24" y="1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62" name="Freeform 286"/>
              <p:cNvSpPr>
                <a:spLocks/>
              </p:cNvSpPr>
              <p:nvPr/>
            </p:nvSpPr>
            <p:spPr bwMode="auto">
              <a:xfrm>
                <a:off x="2226" y="2061"/>
                <a:ext cx="40" cy="8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0" y="30"/>
                  </a:cxn>
                </a:cxnLst>
                <a:rect l="0" t="0" r="r" b="b"/>
                <a:pathLst>
                  <a:path w="16" h="30">
                    <a:moveTo>
                      <a:pt x="16" y="0"/>
                    </a:moveTo>
                    <a:cubicBezTo>
                      <a:pt x="13" y="6"/>
                      <a:pt x="2" y="27"/>
                      <a:pt x="0" y="3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63" name="Freeform 287"/>
              <p:cNvSpPr>
                <a:spLocks/>
              </p:cNvSpPr>
              <p:nvPr/>
            </p:nvSpPr>
            <p:spPr bwMode="auto">
              <a:xfrm>
                <a:off x="2156" y="2040"/>
                <a:ext cx="87" cy="29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5" y="2"/>
                  </a:cxn>
                </a:cxnLst>
                <a:rect l="0" t="0" r="r" b="b"/>
                <a:pathLst>
                  <a:path w="35" h="11">
                    <a:moveTo>
                      <a:pt x="0" y="11"/>
                    </a:moveTo>
                    <a:cubicBezTo>
                      <a:pt x="5" y="9"/>
                      <a:pt x="30" y="0"/>
                      <a:pt x="35" y="2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64" name="Freeform 288"/>
              <p:cNvSpPr>
                <a:spLocks/>
              </p:cNvSpPr>
              <p:nvPr/>
            </p:nvSpPr>
            <p:spPr bwMode="auto">
              <a:xfrm>
                <a:off x="2153" y="1979"/>
                <a:ext cx="83" cy="2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11"/>
                  </a:cxn>
                </a:cxnLst>
                <a:rect l="0" t="0" r="r" b="b"/>
                <a:pathLst>
                  <a:path w="33" h="11">
                    <a:moveTo>
                      <a:pt x="0" y="0"/>
                    </a:moveTo>
                    <a:cubicBezTo>
                      <a:pt x="8" y="2"/>
                      <a:pt x="30" y="9"/>
                      <a:pt x="33" y="11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65" name="Freeform 289"/>
              <p:cNvSpPr>
                <a:spLocks/>
              </p:cNvSpPr>
              <p:nvPr/>
            </p:nvSpPr>
            <p:spPr bwMode="auto">
              <a:xfrm>
                <a:off x="2201" y="1899"/>
                <a:ext cx="35" cy="7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27"/>
                  </a:cxn>
                </a:cxnLst>
                <a:rect l="0" t="0" r="r" b="b"/>
                <a:pathLst>
                  <a:path w="14" h="27">
                    <a:moveTo>
                      <a:pt x="0" y="0"/>
                    </a:moveTo>
                    <a:cubicBezTo>
                      <a:pt x="3" y="8"/>
                      <a:pt x="11" y="23"/>
                      <a:pt x="14" y="27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66" name="Freeform 290"/>
              <p:cNvSpPr>
                <a:spLocks/>
              </p:cNvSpPr>
              <p:nvPr/>
            </p:nvSpPr>
            <p:spPr bwMode="auto">
              <a:xfrm>
                <a:off x="2888" y="2040"/>
                <a:ext cx="170" cy="155"/>
              </a:xfrm>
              <a:custGeom>
                <a:avLst/>
                <a:gdLst/>
                <a:ahLst/>
                <a:cxnLst>
                  <a:cxn ang="0">
                    <a:pos x="63" y="5"/>
                  </a:cxn>
                  <a:cxn ang="0">
                    <a:pos x="14" y="58"/>
                  </a:cxn>
                  <a:cxn ang="0">
                    <a:pos x="35" y="26"/>
                  </a:cxn>
                  <a:cxn ang="0">
                    <a:pos x="68" y="0"/>
                  </a:cxn>
                </a:cxnLst>
                <a:rect l="0" t="0" r="r" b="b"/>
                <a:pathLst>
                  <a:path w="68" h="58">
                    <a:moveTo>
                      <a:pt x="63" y="5"/>
                    </a:moveTo>
                    <a:cubicBezTo>
                      <a:pt x="49" y="14"/>
                      <a:pt x="0" y="33"/>
                      <a:pt x="14" y="58"/>
                    </a:cubicBezTo>
                    <a:cubicBezTo>
                      <a:pt x="19" y="44"/>
                      <a:pt x="21" y="33"/>
                      <a:pt x="35" y="26"/>
                    </a:cubicBezTo>
                    <a:cubicBezTo>
                      <a:pt x="45" y="20"/>
                      <a:pt x="63" y="11"/>
                      <a:pt x="68" y="0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67" name="Freeform 291"/>
              <p:cNvSpPr>
                <a:spLocks/>
              </p:cNvSpPr>
              <p:nvPr/>
            </p:nvSpPr>
            <p:spPr bwMode="auto">
              <a:xfrm>
                <a:off x="2603" y="1845"/>
                <a:ext cx="120" cy="112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22" y="15"/>
                  </a:cxn>
                  <a:cxn ang="0">
                    <a:pos x="48" y="0"/>
                  </a:cxn>
                  <a:cxn ang="0">
                    <a:pos x="31" y="12"/>
                  </a:cxn>
                  <a:cxn ang="0">
                    <a:pos x="12" y="27"/>
                  </a:cxn>
                </a:cxnLst>
                <a:rect l="0" t="0" r="r" b="b"/>
                <a:pathLst>
                  <a:path w="48" h="42">
                    <a:moveTo>
                      <a:pt x="0" y="42"/>
                    </a:moveTo>
                    <a:cubicBezTo>
                      <a:pt x="8" y="32"/>
                      <a:pt x="12" y="23"/>
                      <a:pt x="22" y="15"/>
                    </a:cubicBezTo>
                    <a:cubicBezTo>
                      <a:pt x="27" y="10"/>
                      <a:pt x="42" y="1"/>
                      <a:pt x="48" y="0"/>
                    </a:cubicBezTo>
                    <a:cubicBezTo>
                      <a:pt x="45" y="6"/>
                      <a:pt x="37" y="9"/>
                      <a:pt x="31" y="12"/>
                    </a:cubicBezTo>
                    <a:cubicBezTo>
                      <a:pt x="23" y="15"/>
                      <a:pt x="19" y="21"/>
                      <a:pt x="12" y="27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68" name="Freeform 292"/>
              <p:cNvSpPr>
                <a:spLocks/>
              </p:cNvSpPr>
              <p:nvPr/>
            </p:nvSpPr>
            <p:spPr bwMode="auto">
              <a:xfrm>
                <a:off x="2533" y="2221"/>
                <a:ext cx="178" cy="4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21" y="5"/>
                  </a:cxn>
                  <a:cxn ang="0">
                    <a:pos x="38" y="5"/>
                  </a:cxn>
                  <a:cxn ang="0">
                    <a:pos x="71" y="8"/>
                  </a:cxn>
                  <a:cxn ang="0">
                    <a:pos x="56" y="5"/>
                  </a:cxn>
                  <a:cxn ang="0">
                    <a:pos x="43" y="10"/>
                  </a:cxn>
                  <a:cxn ang="0">
                    <a:pos x="10" y="11"/>
                  </a:cxn>
                </a:cxnLst>
                <a:rect l="0" t="0" r="r" b="b"/>
                <a:pathLst>
                  <a:path w="71" h="15">
                    <a:moveTo>
                      <a:pt x="0" y="10"/>
                    </a:moveTo>
                    <a:cubicBezTo>
                      <a:pt x="7" y="8"/>
                      <a:pt x="14" y="5"/>
                      <a:pt x="21" y="5"/>
                    </a:cubicBezTo>
                    <a:cubicBezTo>
                      <a:pt x="27" y="5"/>
                      <a:pt x="32" y="6"/>
                      <a:pt x="38" y="5"/>
                    </a:cubicBezTo>
                    <a:cubicBezTo>
                      <a:pt x="52" y="3"/>
                      <a:pt x="59" y="0"/>
                      <a:pt x="71" y="8"/>
                    </a:cubicBezTo>
                    <a:cubicBezTo>
                      <a:pt x="67" y="5"/>
                      <a:pt x="61" y="4"/>
                      <a:pt x="56" y="5"/>
                    </a:cubicBezTo>
                    <a:cubicBezTo>
                      <a:pt x="49" y="5"/>
                      <a:pt x="48" y="8"/>
                      <a:pt x="43" y="10"/>
                    </a:cubicBezTo>
                    <a:cubicBezTo>
                      <a:pt x="33" y="15"/>
                      <a:pt x="20" y="8"/>
                      <a:pt x="10" y="11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69" name="Freeform 293"/>
              <p:cNvSpPr>
                <a:spLocks/>
              </p:cNvSpPr>
              <p:nvPr/>
            </p:nvSpPr>
            <p:spPr bwMode="auto">
              <a:xfrm>
                <a:off x="2818" y="2085"/>
                <a:ext cx="53" cy="46"/>
              </a:xfrm>
              <a:custGeom>
                <a:avLst/>
                <a:gdLst/>
                <a:ahLst/>
                <a:cxnLst>
                  <a:cxn ang="0">
                    <a:pos x="21" y="2"/>
                  </a:cxn>
                  <a:cxn ang="0">
                    <a:pos x="2" y="17"/>
                  </a:cxn>
                  <a:cxn ang="0">
                    <a:pos x="21" y="2"/>
                  </a:cxn>
                </a:cxnLst>
                <a:rect l="0" t="0" r="r" b="b"/>
                <a:pathLst>
                  <a:path w="21" h="17">
                    <a:moveTo>
                      <a:pt x="21" y="2"/>
                    </a:moveTo>
                    <a:cubicBezTo>
                      <a:pt x="13" y="0"/>
                      <a:pt x="0" y="8"/>
                      <a:pt x="2" y="17"/>
                    </a:cubicBezTo>
                    <a:cubicBezTo>
                      <a:pt x="8" y="10"/>
                      <a:pt x="11" y="5"/>
                      <a:pt x="21" y="2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70" name="Freeform 294"/>
              <p:cNvSpPr>
                <a:spLocks/>
              </p:cNvSpPr>
              <p:nvPr/>
            </p:nvSpPr>
            <p:spPr bwMode="auto">
              <a:xfrm>
                <a:off x="2766" y="2413"/>
                <a:ext cx="50" cy="62"/>
              </a:xfrm>
              <a:custGeom>
                <a:avLst/>
                <a:gdLst/>
                <a:ahLst/>
                <a:cxnLst>
                  <a:cxn ang="0">
                    <a:pos x="20" y="3"/>
                  </a:cxn>
                  <a:cxn ang="0">
                    <a:pos x="6" y="23"/>
                  </a:cxn>
                  <a:cxn ang="0">
                    <a:pos x="17" y="5"/>
                  </a:cxn>
                </a:cxnLst>
                <a:rect l="0" t="0" r="r" b="b"/>
                <a:pathLst>
                  <a:path w="20" h="23">
                    <a:moveTo>
                      <a:pt x="20" y="3"/>
                    </a:moveTo>
                    <a:cubicBezTo>
                      <a:pt x="11" y="0"/>
                      <a:pt x="0" y="15"/>
                      <a:pt x="6" y="23"/>
                    </a:cubicBezTo>
                    <a:cubicBezTo>
                      <a:pt x="8" y="16"/>
                      <a:pt x="8" y="6"/>
                      <a:pt x="17" y="5"/>
                    </a:cubicBezTo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71" name="Freeform 295"/>
              <p:cNvSpPr>
                <a:spLocks/>
              </p:cNvSpPr>
              <p:nvPr/>
            </p:nvSpPr>
            <p:spPr bwMode="auto">
              <a:xfrm>
                <a:off x="2736" y="2032"/>
                <a:ext cx="70" cy="83"/>
              </a:xfrm>
              <a:custGeom>
                <a:avLst/>
                <a:gdLst/>
                <a:ahLst/>
                <a:cxnLst>
                  <a:cxn ang="0">
                    <a:pos x="18" y="1"/>
                  </a:cxn>
                  <a:cxn ang="0">
                    <a:pos x="16" y="0"/>
                  </a:cxn>
                  <a:cxn ang="0">
                    <a:pos x="19" y="18"/>
                  </a:cxn>
                  <a:cxn ang="0">
                    <a:pos x="0" y="25"/>
                  </a:cxn>
                  <a:cxn ang="0">
                    <a:pos x="4" y="27"/>
                  </a:cxn>
                  <a:cxn ang="0">
                    <a:pos x="24" y="21"/>
                  </a:cxn>
                  <a:cxn ang="0">
                    <a:pos x="18" y="1"/>
                  </a:cxn>
                </a:cxnLst>
                <a:rect l="0" t="0" r="r" b="b"/>
                <a:pathLst>
                  <a:path w="28" h="31">
                    <a:moveTo>
                      <a:pt x="18" y="1"/>
                    </a:moveTo>
                    <a:cubicBezTo>
                      <a:pt x="18" y="0"/>
                      <a:pt x="17" y="0"/>
                      <a:pt x="16" y="0"/>
                    </a:cubicBezTo>
                    <a:cubicBezTo>
                      <a:pt x="21" y="4"/>
                      <a:pt x="22" y="11"/>
                      <a:pt x="19" y="18"/>
                    </a:cubicBezTo>
                    <a:cubicBezTo>
                      <a:pt x="15" y="24"/>
                      <a:pt x="7" y="27"/>
                      <a:pt x="0" y="25"/>
                    </a:cubicBezTo>
                    <a:cubicBezTo>
                      <a:pt x="1" y="26"/>
                      <a:pt x="3" y="26"/>
                      <a:pt x="4" y="27"/>
                    </a:cubicBezTo>
                    <a:cubicBezTo>
                      <a:pt x="11" y="31"/>
                      <a:pt x="20" y="28"/>
                      <a:pt x="24" y="21"/>
                    </a:cubicBezTo>
                    <a:cubicBezTo>
                      <a:pt x="28" y="14"/>
                      <a:pt x="26" y="5"/>
                      <a:pt x="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72" name="Freeform 296"/>
              <p:cNvSpPr>
                <a:spLocks/>
              </p:cNvSpPr>
              <p:nvPr/>
            </p:nvSpPr>
            <p:spPr bwMode="auto">
              <a:xfrm>
                <a:off x="3233" y="1789"/>
                <a:ext cx="78" cy="80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20" y="30"/>
                  </a:cxn>
                  <a:cxn ang="0">
                    <a:pos x="30" y="28"/>
                  </a:cxn>
                  <a:cxn ang="0">
                    <a:pos x="31" y="9"/>
                  </a:cxn>
                  <a:cxn ang="0">
                    <a:pos x="18" y="0"/>
                  </a:cxn>
                  <a:cxn ang="0">
                    <a:pos x="6" y="3"/>
                  </a:cxn>
                  <a:cxn ang="0">
                    <a:pos x="0" y="17"/>
                  </a:cxn>
                </a:cxnLst>
                <a:rect l="0" t="0" r="r" b="b"/>
                <a:pathLst>
                  <a:path w="31" h="30">
                    <a:moveTo>
                      <a:pt x="0" y="17"/>
                    </a:moveTo>
                    <a:cubicBezTo>
                      <a:pt x="8" y="15"/>
                      <a:pt x="16" y="21"/>
                      <a:pt x="20" y="30"/>
                    </a:cubicBezTo>
                    <a:cubicBezTo>
                      <a:pt x="21" y="24"/>
                      <a:pt x="26" y="27"/>
                      <a:pt x="30" y="28"/>
                    </a:cubicBezTo>
                    <a:cubicBezTo>
                      <a:pt x="24" y="24"/>
                      <a:pt x="25" y="13"/>
                      <a:pt x="31" y="9"/>
                    </a:cubicBezTo>
                    <a:cubicBezTo>
                      <a:pt x="25" y="12"/>
                      <a:pt x="18" y="7"/>
                      <a:pt x="18" y="0"/>
                    </a:cubicBezTo>
                    <a:cubicBezTo>
                      <a:pt x="15" y="4"/>
                      <a:pt x="10" y="5"/>
                      <a:pt x="6" y="3"/>
                    </a:cubicBezTo>
                    <a:cubicBezTo>
                      <a:pt x="8" y="6"/>
                      <a:pt x="0" y="18"/>
                      <a:pt x="0" y="1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73" name="Freeform 297"/>
              <p:cNvSpPr>
                <a:spLocks/>
              </p:cNvSpPr>
              <p:nvPr/>
            </p:nvSpPr>
            <p:spPr bwMode="auto">
              <a:xfrm>
                <a:off x="3341" y="2472"/>
                <a:ext cx="90" cy="85"/>
              </a:xfrm>
              <a:custGeom>
                <a:avLst/>
                <a:gdLst/>
                <a:ahLst/>
                <a:cxnLst>
                  <a:cxn ang="0">
                    <a:pos x="36" y="23"/>
                  </a:cxn>
                  <a:cxn ang="0">
                    <a:pos x="31" y="4"/>
                  </a:cxn>
                  <a:cxn ang="0">
                    <a:pos x="14" y="0"/>
                  </a:cxn>
                  <a:cxn ang="0">
                    <a:pos x="0" y="11"/>
                  </a:cxn>
                  <a:cxn ang="0">
                    <a:pos x="6" y="29"/>
                  </a:cxn>
                  <a:cxn ang="0">
                    <a:pos x="21" y="32"/>
                  </a:cxn>
                  <a:cxn ang="0">
                    <a:pos x="36" y="23"/>
                  </a:cxn>
                </a:cxnLst>
                <a:rect l="0" t="0" r="r" b="b"/>
                <a:pathLst>
                  <a:path w="36" h="32">
                    <a:moveTo>
                      <a:pt x="36" y="23"/>
                    </a:moveTo>
                    <a:cubicBezTo>
                      <a:pt x="28" y="22"/>
                      <a:pt x="30" y="11"/>
                      <a:pt x="31" y="4"/>
                    </a:cubicBezTo>
                    <a:cubicBezTo>
                      <a:pt x="26" y="7"/>
                      <a:pt x="17" y="5"/>
                      <a:pt x="14" y="0"/>
                    </a:cubicBezTo>
                    <a:cubicBezTo>
                      <a:pt x="12" y="8"/>
                      <a:pt x="9" y="14"/>
                      <a:pt x="0" y="11"/>
                    </a:cubicBezTo>
                    <a:cubicBezTo>
                      <a:pt x="5" y="15"/>
                      <a:pt x="7" y="23"/>
                      <a:pt x="6" y="29"/>
                    </a:cubicBezTo>
                    <a:cubicBezTo>
                      <a:pt x="10" y="24"/>
                      <a:pt x="16" y="29"/>
                      <a:pt x="21" y="32"/>
                    </a:cubicBezTo>
                    <a:cubicBezTo>
                      <a:pt x="22" y="27"/>
                      <a:pt x="33" y="19"/>
                      <a:pt x="36" y="2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74" name="Freeform 298"/>
              <p:cNvSpPr>
                <a:spLocks/>
              </p:cNvSpPr>
              <p:nvPr/>
            </p:nvSpPr>
            <p:spPr bwMode="auto">
              <a:xfrm>
                <a:off x="2526" y="2792"/>
                <a:ext cx="110" cy="117"/>
              </a:xfrm>
              <a:custGeom>
                <a:avLst/>
                <a:gdLst/>
                <a:ahLst/>
                <a:cxnLst>
                  <a:cxn ang="0">
                    <a:pos x="36" y="37"/>
                  </a:cxn>
                  <a:cxn ang="0">
                    <a:pos x="43" y="25"/>
                  </a:cxn>
                  <a:cxn ang="0">
                    <a:pos x="42" y="8"/>
                  </a:cxn>
                  <a:cxn ang="0">
                    <a:pos x="24" y="0"/>
                  </a:cxn>
                  <a:cxn ang="0">
                    <a:pos x="6" y="8"/>
                  </a:cxn>
                  <a:cxn ang="0">
                    <a:pos x="0" y="26"/>
                  </a:cxn>
                  <a:cxn ang="0">
                    <a:pos x="11" y="40"/>
                  </a:cxn>
                  <a:cxn ang="0">
                    <a:pos x="26" y="44"/>
                  </a:cxn>
                  <a:cxn ang="0">
                    <a:pos x="36" y="37"/>
                  </a:cxn>
                </a:cxnLst>
                <a:rect l="0" t="0" r="r" b="b"/>
                <a:pathLst>
                  <a:path w="44" h="44">
                    <a:moveTo>
                      <a:pt x="36" y="37"/>
                    </a:moveTo>
                    <a:cubicBezTo>
                      <a:pt x="35" y="31"/>
                      <a:pt x="44" y="27"/>
                      <a:pt x="43" y="25"/>
                    </a:cubicBezTo>
                    <a:cubicBezTo>
                      <a:pt x="36" y="18"/>
                      <a:pt x="41" y="13"/>
                      <a:pt x="42" y="8"/>
                    </a:cubicBezTo>
                    <a:cubicBezTo>
                      <a:pt x="35" y="9"/>
                      <a:pt x="29" y="6"/>
                      <a:pt x="24" y="0"/>
                    </a:cubicBezTo>
                    <a:cubicBezTo>
                      <a:pt x="21" y="6"/>
                      <a:pt x="13" y="10"/>
                      <a:pt x="6" y="8"/>
                    </a:cubicBezTo>
                    <a:cubicBezTo>
                      <a:pt x="7" y="14"/>
                      <a:pt x="4" y="21"/>
                      <a:pt x="0" y="26"/>
                    </a:cubicBezTo>
                    <a:cubicBezTo>
                      <a:pt x="6" y="28"/>
                      <a:pt x="11" y="34"/>
                      <a:pt x="11" y="40"/>
                    </a:cubicBezTo>
                    <a:cubicBezTo>
                      <a:pt x="18" y="37"/>
                      <a:pt x="20" y="39"/>
                      <a:pt x="26" y="44"/>
                    </a:cubicBezTo>
                    <a:cubicBezTo>
                      <a:pt x="26" y="41"/>
                      <a:pt x="31" y="37"/>
                      <a:pt x="36" y="3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75" name="Freeform 299"/>
              <p:cNvSpPr>
                <a:spLocks/>
              </p:cNvSpPr>
              <p:nvPr/>
            </p:nvSpPr>
            <p:spPr bwMode="auto">
              <a:xfrm>
                <a:off x="3186" y="2315"/>
                <a:ext cx="377" cy="429"/>
              </a:xfrm>
              <a:custGeom>
                <a:avLst/>
                <a:gdLst/>
                <a:ahLst/>
                <a:cxnLst>
                  <a:cxn ang="0">
                    <a:pos x="97" y="144"/>
                  </a:cxn>
                  <a:cxn ang="0">
                    <a:pos x="28" y="117"/>
                  </a:cxn>
                  <a:cxn ang="0">
                    <a:pos x="14" y="52"/>
                  </a:cxn>
                  <a:cxn ang="0">
                    <a:pos x="13" y="39"/>
                  </a:cxn>
                  <a:cxn ang="0">
                    <a:pos x="35" y="13"/>
                  </a:cxn>
                  <a:cxn ang="0">
                    <a:pos x="80" y="14"/>
                  </a:cxn>
                  <a:cxn ang="0">
                    <a:pos x="123" y="45"/>
                  </a:cxn>
                  <a:cxn ang="0">
                    <a:pos x="135" y="105"/>
                  </a:cxn>
                  <a:cxn ang="0">
                    <a:pos x="96" y="144"/>
                  </a:cxn>
                  <a:cxn ang="0">
                    <a:pos x="97" y="144"/>
                  </a:cxn>
                </a:cxnLst>
                <a:rect l="0" t="0" r="r" b="b"/>
                <a:pathLst>
                  <a:path w="151" h="161">
                    <a:moveTo>
                      <a:pt x="97" y="144"/>
                    </a:moveTo>
                    <a:cubicBezTo>
                      <a:pt x="77" y="161"/>
                      <a:pt x="32" y="148"/>
                      <a:pt x="28" y="117"/>
                    </a:cubicBezTo>
                    <a:cubicBezTo>
                      <a:pt x="6" y="119"/>
                      <a:pt x="0" y="61"/>
                      <a:pt x="14" y="52"/>
                    </a:cubicBezTo>
                    <a:cubicBezTo>
                      <a:pt x="10" y="50"/>
                      <a:pt x="13" y="42"/>
                      <a:pt x="13" y="39"/>
                    </a:cubicBezTo>
                    <a:cubicBezTo>
                      <a:pt x="15" y="27"/>
                      <a:pt x="24" y="18"/>
                      <a:pt x="35" y="13"/>
                    </a:cubicBezTo>
                    <a:cubicBezTo>
                      <a:pt x="49" y="6"/>
                      <a:pt x="67" y="6"/>
                      <a:pt x="80" y="14"/>
                    </a:cubicBezTo>
                    <a:cubicBezTo>
                      <a:pt x="98" y="0"/>
                      <a:pt x="122" y="30"/>
                      <a:pt x="123" y="45"/>
                    </a:cubicBezTo>
                    <a:cubicBezTo>
                      <a:pt x="137" y="45"/>
                      <a:pt x="151" y="89"/>
                      <a:pt x="135" y="105"/>
                    </a:cubicBezTo>
                    <a:cubicBezTo>
                      <a:pt x="146" y="121"/>
                      <a:pt x="122" y="151"/>
                      <a:pt x="96" y="144"/>
                    </a:cubicBezTo>
                    <a:lnTo>
                      <a:pt x="97" y="144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76" name="Freeform 300"/>
              <p:cNvSpPr>
                <a:spLocks/>
              </p:cNvSpPr>
              <p:nvPr/>
            </p:nvSpPr>
            <p:spPr bwMode="auto">
              <a:xfrm>
                <a:off x="3083" y="1603"/>
                <a:ext cx="375" cy="445"/>
              </a:xfrm>
              <a:custGeom>
                <a:avLst/>
                <a:gdLst/>
                <a:ahLst/>
                <a:cxnLst>
                  <a:cxn ang="0">
                    <a:pos x="22" y="97"/>
                  </a:cxn>
                  <a:cxn ang="0">
                    <a:pos x="70" y="150"/>
                  </a:cxn>
                  <a:cxn ang="0">
                    <a:pos x="113" y="160"/>
                  </a:cxn>
                  <a:cxn ang="0">
                    <a:pos x="132" y="141"/>
                  </a:cxn>
                  <a:cxn ang="0">
                    <a:pos x="129" y="128"/>
                  </a:cxn>
                  <a:cxn ang="0">
                    <a:pos x="145" y="109"/>
                  </a:cxn>
                  <a:cxn ang="0">
                    <a:pos x="139" y="67"/>
                  </a:cxn>
                  <a:cxn ang="0">
                    <a:pos x="131" y="63"/>
                  </a:cxn>
                  <a:cxn ang="0">
                    <a:pos x="130" y="56"/>
                  </a:cxn>
                  <a:cxn ang="0">
                    <a:pos x="120" y="39"/>
                  </a:cxn>
                  <a:cxn ang="0">
                    <a:pos x="91" y="25"/>
                  </a:cxn>
                  <a:cxn ang="0">
                    <a:pos x="32" y="40"/>
                  </a:cxn>
                  <a:cxn ang="0">
                    <a:pos x="23" y="95"/>
                  </a:cxn>
                  <a:cxn ang="0">
                    <a:pos x="22" y="97"/>
                  </a:cxn>
                </a:cxnLst>
                <a:rect l="0" t="0" r="r" b="b"/>
                <a:pathLst>
                  <a:path w="150" h="167">
                    <a:moveTo>
                      <a:pt x="22" y="97"/>
                    </a:moveTo>
                    <a:cubicBezTo>
                      <a:pt x="10" y="112"/>
                      <a:pt x="54" y="158"/>
                      <a:pt x="70" y="150"/>
                    </a:cubicBezTo>
                    <a:cubicBezTo>
                      <a:pt x="63" y="167"/>
                      <a:pt x="106" y="163"/>
                      <a:pt x="113" y="160"/>
                    </a:cubicBezTo>
                    <a:cubicBezTo>
                      <a:pt x="120" y="157"/>
                      <a:pt x="129" y="149"/>
                      <a:pt x="132" y="141"/>
                    </a:cubicBezTo>
                    <a:cubicBezTo>
                      <a:pt x="133" y="136"/>
                      <a:pt x="131" y="134"/>
                      <a:pt x="129" y="128"/>
                    </a:cubicBezTo>
                    <a:cubicBezTo>
                      <a:pt x="143" y="135"/>
                      <a:pt x="144" y="119"/>
                      <a:pt x="145" y="109"/>
                    </a:cubicBezTo>
                    <a:cubicBezTo>
                      <a:pt x="146" y="95"/>
                      <a:pt x="150" y="77"/>
                      <a:pt x="139" y="67"/>
                    </a:cubicBezTo>
                    <a:cubicBezTo>
                      <a:pt x="137" y="65"/>
                      <a:pt x="132" y="64"/>
                      <a:pt x="131" y="63"/>
                    </a:cubicBezTo>
                    <a:cubicBezTo>
                      <a:pt x="128" y="59"/>
                      <a:pt x="131" y="60"/>
                      <a:pt x="130" y="56"/>
                    </a:cubicBezTo>
                    <a:cubicBezTo>
                      <a:pt x="128" y="49"/>
                      <a:pt x="125" y="44"/>
                      <a:pt x="120" y="39"/>
                    </a:cubicBezTo>
                    <a:cubicBezTo>
                      <a:pt x="113" y="31"/>
                      <a:pt x="102" y="21"/>
                      <a:pt x="91" y="25"/>
                    </a:cubicBezTo>
                    <a:cubicBezTo>
                      <a:pt x="91" y="0"/>
                      <a:pt x="33" y="15"/>
                      <a:pt x="32" y="40"/>
                    </a:cubicBezTo>
                    <a:cubicBezTo>
                      <a:pt x="11" y="46"/>
                      <a:pt x="0" y="82"/>
                      <a:pt x="23" y="95"/>
                    </a:cubicBezTo>
                    <a:lnTo>
                      <a:pt x="22" y="97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77" name="Freeform 301"/>
              <p:cNvSpPr>
                <a:spLocks/>
              </p:cNvSpPr>
              <p:nvPr/>
            </p:nvSpPr>
            <p:spPr bwMode="auto">
              <a:xfrm>
                <a:off x="2661" y="1528"/>
                <a:ext cx="35" cy="109"/>
              </a:xfrm>
              <a:custGeom>
                <a:avLst/>
                <a:gdLst/>
                <a:ahLst/>
                <a:cxnLst>
                  <a:cxn ang="0">
                    <a:pos x="14" y="41"/>
                  </a:cxn>
                  <a:cxn ang="0">
                    <a:pos x="0" y="0"/>
                  </a:cxn>
                </a:cxnLst>
                <a:rect l="0" t="0" r="r" b="b"/>
                <a:pathLst>
                  <a:path w="14" h="41">
                    <a:moveTo>
                      <a:pt x="14" y="41"/>
                    </a:moveTo>
                    <a:cubicBezTo>
                      <a:pt x="9" y="34"/>
                      <a:pt x="0" y="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78" name="Freeform 302"/>
              <p:cNvSpPr>
                <a:spLocks/>
              </p:cNvSpPr>
              <p:nvPr/>
            </p:nvSpPr>
            <p:spPr bwMode="auto">
              <a:xfrm>
                <a:off x="2573" y="1523"/>
                <a:ext cx="63" cy="82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0" y="31"/>
                  </a:cxn>
                </a:cxnLst>
                <a:rect l="0" t="0" r="r" b="b"/>
                <a:pathLst>
                  <a:path w="25" h="31">
                    <a:moveTo>
                      <a:pt x="25" y="0"/>
                    </a:moveTo>
                    <a:cubicBezTo>
                      <a:pt x="21" y="5"/>
                      <a:pt x="5" y="25"/>
                      <a:pt x="0" y="3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79" name="Freeform 303"/>
              <p:cNvSpPr>
                <a:spLocks/>
              </p:cNvSpPr>
              <p:nvPr/>
            </p:nvSpPr>
            <p:spPr bwMode="auto">
              <a:xfrm>
                <a:off x="2521" y="1496"/>
                <a:ext cx="95" cy="8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38" y="0"/>
                  </a:cxn>
                </a:cxnLst>
                <a:rect l="0" t="0" r="r" b="b"/>
                <a:pathLst>
                  <a:path w="38" h="3">
                    <a:moveTo>
                      <a:pt x="0" y="3"/>
                    </a:moveTo>
                    <a:cubicBezTo>
                      <a:pt x="3" y="0"/>
                      <a:pt x="32" y="0"/>
                      <a:pt x="38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80" name="Freeform 304"/>
              <p:cNvSpPr>
                <a:spLocks/>
              </p:cNvSpPr>
              <p:nvPr/>
            </p:nvSpPr>
            <p:spPr bwMode="auto">
              <a:xfrm>
                <a:off x="2511" y="1333"/>
                <a:ext cx="297" cy="323"/>
              </a:xfrm>
              <a:custGeom>
                <a:avLst/>
                <a:gdLst/>
                <a:ahLst/>
                <a:cxnLst>
                  <a:cxn ang="0">
                    <a:pos x="113" y="37"/>
                  </a:cxn>
                  <a:cxn ang="0">
                    <a:pos x="92" y="15"/>
                  </a:cxn>
                  <a:cxn ang="0">
                    <a:pos x="60" y="2"/>
                  </a:cxn>
                  <a:cxn ang="0">
                    <a:pos x="34" y="14"/>
                  </a:cxn>
                  <a:cxn ang="0">
                    <a:pos x="26" y="14"/>
                  </a:cxn>
                  <a:cxn ang="0">
                    <a:pos x="47" y="39"/>
                  </a:cxn>
                  <a:cxn ang="0">
                    <a:pos x="54" y="49"/>
                  </a:cxn>
                  <a:cxn ang="0">
                    <a:pos x="65" y="50"/>
                  </a:cxn>
                  <a:cxn ang="0">
                    <a:pos x="67" y="60"/>
                  </a:cxn>
                  <a:cxn ang="0">
                    <a:pos x="60" y="71"/>
                  </a:cxn>
                  <a:cxn ang="0">
                    <a:pos x="60" y="73"/>
                  </a:cxn>
                  <a:cxn ang="0">
                    <a:pos x="49" y="72"/>
                  </a:cxn>
                  <a:cxn ang="0">
                    <a:pos x="42" y="61"/>
                  </a:cxn>
                  <a:cxn ang="0">
                    <a:pos x="45" y="60"/>
                  </a:cxn>
                  <a:cxn ang="0">
                    <a:pos x="43" y="50"/>
                  </a:cxn>
                  <a:cxn ang="0">
                    <a:pos x="18" y="21"/>
                  </a:cxn>
                  <a:cxn ang="0">
                    <a:pos x="11" y="31"/>
                  </a:cxn>
                  <a:cxn ang="0">
                    <a:pos x="3" y="48"/>
                  </a:cxn>
                  <a:cxn ang="0">
                    <a:pos x="4" y="62"/>
                  </a:cxn>
                  <a:cxn ang="0">
                    <a:pos x="1" y="73"/>
                  </a:cxn>
                  <a:cxn ang="0">
                    <a:pos x="5" y="86"/>
                  </a:cxn>
                  <a:cxn ang="0">
                    <a:pos x="26" y="103"/>
                  </a:cxn>
                  <a:cxn ang="0">
                    <a:pos x="39" y="116"/>
                  </a:cxn>
                  <a:cxn ang="0">
                    <a:pos x="72" y="114"/>
                  </a:cxn>
                  <a:cxn ang="0">
                    <a:pos x="73" y="114"/>
                  </a:cxn>
                  <a:cxn ang="0">
                    <a:pos x="99" y="104"/>
                  </a:cxn>
                  <a:cxn ang="0">
                    <a:pos x="107" y="71"/>
                  </a:cxn>
                  <a:cxn ang="0">
                    <a:pos x="116" y="65"/>
                  </a:cxn>
                  <a:cxn ang="0">
                    <a:pos x="113" y="37"/>
                  </a:cxn>
                </a:cxnLst>
                <a:rect l="0" t="0" r="r" b="b"/>
                <a:pathLst>
                  <a:path w="119" h="121">
                    <a:moveTo>
                      <a:pt x="113" y="37"/>
                    </a:moveTo>
                    <a:cubicBezTo>
                      <a:pt x="111" y="32"/>
                      <a:pt x="100" y="9"/>
                      <a:pt x="92" y="15"/>
                    </a:cubicBezTo>
                    <a:cubicBezTo>
                      <a:pt x="105" y="5"/>
                      <a:pt x="65" y="2"/>
                      <a:pt x="60" y="2"/>
                    </a:cubicBezTo>
                    <a:cubicBezTo>
                      <a:pt x="48" y="1"/>
                      <a:pt x="33" y="0"/>
                      <a:pt x="34" y="14"/>
                    </a:cubicBezTo>
                    <a:cubicBezTo>
                      <a:pt x="32" y="13"/>
                      <a:pt x="29" y="13"/>
                      <a:pt x="26" y="14"/>
                    </a:cubicBezTo>
                    <a:cubicBezTo>
                      <a:pt x="35" y="21"/>
                      <a:pt x="42" y="29"/>
                      <a:pt x="47" y="39"/>
                    </a:cubicBezTo>
                    <a:cubicBezTo>
                      <a:pt x="50" y="44"/>
                      <a:pt x="52" y="46"/>
                      <a:pt x="54" y="49"/>
                    </a:cubicBezTo>
                    <a:cubicBezTo>
                      <a:pt x="57" y="52"/>
                      <a:pt x="61" y="51"/>
                      <a:pt x="65" y="50"/>
                    </a:cubicBezTo>
                    <a:cubicBezTo>
                      <a:pt x="62" y="54"/>
                      <a:pt x="62" y="58"/>
                      <a:pt x="67" y="60"/>
                    </a:cubicBezTo>
                    <a:cubicBezTo>
                      <a:pt x="62" y="61"/>
                      <a:pt x="60" y="67"/>
                      <a:pt x="60" y="71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8" y="68"/>
                      <a:pt x="52" y="69"/>
                      <a:pt x="49" y="72"/>
                    </a:cubicBezTo>
                    <a:cubicBezTo>
                      <a:pt x="51" y="67"/>
                      <a:pt x="47" y="61"/>
                      <a:pt x="42" y="61"/>
                    </a:cubicBezTo>
                    <a:cubicBezTo>
                      <a:pt x="43" y="61"/>
                      <a:pt x="44" y="61"/>
                      <a:pt x="45" y="60"/>
                    </a:cubicBezTo>
                    <a:cubicBezTo>
                      <a:pt x="46" y="58"/>
                      <a:pt x="46" y="56"/>
                      <a:pt x="43" y="50"/>
                    </a:cubicBezTo>
                    <a:cubicBezTo>
                      <a:pt x="37" y="39"/>
                      <a:pt x="28" y="29"/>
                      <a:pt x="18" y="21"/>
                    </a:cubicBezTo>
                    <a:cubicBezTo>
                      <a:pt x="15" y="25"/>
                      <a:pt x="12" y="29"/>
                      <a:pt x="11" y="31"/>
                    </a:cubicBezTo>
                    <a:cubicBezTo>
                      <a:pt x="8" y="36"/>
                      <a:pt x="3" y="42"/>
                      <a:pt x="3" y="48"/>
                    </a:cubicBezTo>
                    <a:cubicBezTo>
                      <a:pt x="2" y="53"/>
                      <a:pt x="4" y="57"/>
                      <a:pt x="4" y="62"/>
                    </a:cubicBezTo>
                    <a:cubicBezTo>
                      <a:pt x="4" y="66"/>
                      <a:pt x="1" y="68"/>
                      <a:pt x="1" y="73"/>
                    </a:cubicBezTo>
                    <a:cubicBezTo>
                      <a:pt x="0" y="78"/>
                      <a:pt x="2" y="82"/>
                      <a:pt x="5" y="86"/>
                    </a:cubicBezTo>
                    <a:cubicBezTo>
                      <a:pt x="11" y="94"/>
                      <a:pt x="17" y="101"/>
                      <a:pt x="26" y="103"/>
                    </a:cubicBezTo>
                    <a:cubicBezTo>
                      <a:pt x="25" y="109"/>
                      <a:pt x="34" y="114"/>
                      <a:pt x="39" y="116"/>
                    </a:cubicBezTo>
                    <a:cubicBezTo>
                      <a:pt x="50" y="120"/>
                      <a:pt x="62" y="121"/>
                      <a:pt x="72" y="114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81" y="119"/>
                      <a:pt x="92" y="109"/>
                      <a:pt x="99" y="104"/>
                    </a:cubicBezTo>
                    <a:cubicBezTo>
                      <a:pt x="108" y="98"/>
                      <a:pt x="117" y="81"/>
                      <a:pt x="107" y="71"/>
                    </a:cubicBezTo>
                    <a:cubicBezTo>
                      <a:pt x="112" y="73"/>
                      <a:pt x="114" y="68"/>
                      <a:pt x="116" y="65"/>
                    </a:cubicBezTo>
                    <a:cubicBezTo>
                      <a:pt x="119" y="56"/>
                      <a:pt x="115" y="46"/>
                      <a:pt x="113" y="3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81" name="Freeform 305"/>
              <p:cNvSpPr>
                <a:spLocks/>
              </p:cNvSpPr>
              <p:nvPr/>
            </p:nvSpPr>
            <p:spPr bwMode="auto">
              <a:xfrm>
                <a:off x="2678" y="1488"/>
                <a:ext cx="105" cy="35"/>
              </a:xfrm>
              <a:custGeom>
                <a:avLst/>
                <a:gdLst/>
                <a:ahLst/>
                <a:cxnLst>
                  <a:cxn ang="0">
                    <a:pos x="42" y="13"/>
                  </a:cxn>
                  <a:cxn ang="0">
                    <a:pos x="0" y="2"/>
                  </a:cxn>
                </a:cxnLst>
                <a:rect l="0" t="0" r="r" b="b"/>
                <a:pathLst>
                  <a:path w="42" h="13">
                    <a:moveTo>
                      <a:pt x="42" y="13"/>
                    </a:moveTo>
                    <a:cubicBezTo>
                      <a:pt x="37" y="9"/>
                      <a:pt x="6" y="0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82" name="Freeform 306"/>
              <p:cNvSpPr>
                <a:spLocks/>
              </p:cNvSpPr>
              <p:nvPr/>
            </p:nvSpPr>
            <p:spPr bwMode="auto">
              <a:xfrm>
                <a:off x="2673" y="1373"/>
                <a:ext cx="68" cy="94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27" y="0"/>
                  </a:cxn>
                </a:cxnLst>
                <a:rect l="0" t="0" r="r" b="b"/>
                <a:pathLst>
                  <a:path w="27" h="35">
                    <a:moveTo>
                      <a:pt x="0" y="35"/>
                    </a:moveTo>
                    <a:cubicBezTo>
                      <a:pt x="3" y="32"/>
                      <a:pt x="20" y="6"/>
                      <a:pt x="27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83" name="Freeform 307"/>
              <p:cNvSpPr>
                <a:spLocks/>
              </p:cNvSpPr>
              <p:nvPr/>
            </p:nvSpPr>
            <p:spPr bwMode="auto">
              <a:xfrm>
                <a:off x="2596" y="1371"/>
                <a:ext cx="47" cy="90"/>
              </a:xfrm>
              <a:custGeom>
                <a:avLst/>
                <a:gdLst/>
                <a:ahLst/>
                <a:cxnLst>
                  <a:cxn ang="0">
                    <a:pos x="19" y="34"/>
                  </a:cxn>
                  <a:cxn ang="0">
                    <a:pos x="0" y="0"/>
                  </a:cxn>
                </a:cxnLst>
                <a:rect l="0" t="0" r="r" b="b"/>
                <a:pathLst>
                  <a:path w="19" h="34">
                    <a:moveTo>
                      <a:pt x="19" y="34"/>
                    </a:moveTo>
                    <a:cubicBezTo>
                      <a:pt x="18" y="27"/>
                      <a:pt x="3" y="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84" name="Freeform 308"/>
              <p:cNvSpPr>
                <a:spLocks/>
              </p:cNvSpPr>
              <p:nvPr/>
            </p:nvSpPr>
            <p:spPr bwMode="auto">
              <a:xfrm>
                <a:off x="3256" y="1869"/>
                <a:ext cx="37" cy="136"/>
              </a:xfrm>
              <a:custGeom>
                <a:avLst/>
                <a:gdLst/>
                <a:ahLst/>
                <a:cxnLst>
                  <a:cxn ang="0">
                    <a:pos x="0" y="51"/>
                  </a:cxn>
                  <a:cxn ang="0">
                    <a:pos x="11" y="0"/>
                  </a:cxn>
                </a:cxnLst>
                <a:rect l="0" t="0" r="r" b="b"/>
                <a:pathLst>
                  <a:path w="15" h="51">
                    <a:moveTo>
                      <a:pt x="0" y="51"/>
                    </a:moveTo>
                    <a:cubicBezTo>
                      <a:pt x="6" y="44"/>
                      <a:pt x="15" y="7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85" name="Freeform 309"/>
              <p:cNvSpPr>
                <a:spLocks/>
              </p:cNvSpPr>
              <p:nvPr/>
            </p:nvSpPr>
            <p:spPr bwMode="auto">
              <a:xfrm>
                <a:off x="3141" y="1835"/>
                <a:ext cx="92" cy="21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37" y="0"/>
                  </a:cxn>
                </a:cxnLst>
                <a:rect l="0" t="0" r="r" b="b"/>
                <a:pathLst>
                  <a:path w="37" h="8">
                    <a:moveTo>
                      <a:pt x="0" y="8"/>
                    </a:moveTo>
                    <a:cubicBezTo>
                      <a:pt x="7" y="5"/>
                      <a:pt x="30" y="4"/>
                      <a:pt x="37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86" name="Freeform 310"/>
              <p:cNvSpPr>
                <a:spLocks/>
              </p:cNvSpPr>
              <p:nvPr/>
            </p:nvSpPr>
            <p:spPr bwMode="auto">
              <a:xfrm>
                <a:off x="3163" y="1709"/>
                <a:ext cx="85" cy="91"/>
              </a:xfrm>
              <a:custGeom>
                <a:avLst/>
                <a:gdLst/>
                <a:ahLst/>
                <a:cxnLst>
                  <a:cxn ang="0">
                    <a:pos x="34" y="34"/>
                  </a:cxn>
                  <a:cxn ang="0">
                    <a:pos x="0" y="0"/>
                  </a:cxn>
                </a:cxnLst>
                <a:rect l="0" t="0" r="r" b="b"/>
                <a:pathLst>
                  <a:path w="34" h="34">
                    <a:moveTo>
                      <a:pt x="34" y="34"/>
                    </a:moveTo>
                    <a:cubicBezTo>
                      <a:pt x="33" y="30"/>
                      <a:pt x="11" y="6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87" name="Freeform 311"/>
              <p:cNvSpPr>
                <a:spLocks/>
              </p:cNvSpPr>
              <p:nvPr/>
            </p:nvSpPr>
            <p:spPr bwMode="auto">
              <a:xfrm>
                <a:off x="3278" y="1667"/>
                <a:ext cx="33" cy="122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13" y="0"/>
                  </a:cxn>
                </a:cxnLst>
                <a:rect l="0" t="0" r="r" b="b"/>
                <a:pathLst>
                  <a:path w="13" h="46">
                    <a:moveTo>
                      <a:pt x="0" y="46"/>
                    </a:moveTo>
                    <a:cubicBezTo>
                      <a:pt x="3" y="39"/>
                      <a:pt x="8" y="4"/>
                      <a:pt x="13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88" name="Freeform 312"/>
              <p:cNvSpPr>
                <a:spLocks/>
              </p:cNvSpPr>
              <p:nvPr/>
            </p:nvSpPr>
            <p:spPr bwMode="auto">
              <a:xfrm>
                <a:off x="3311" y="1771"/>
                <a:ext cx="100" cy="42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40" y="0"/>
                  </a:cxn>
                </a:cxnLst>
                <a:rect l="0" t="0" r="r" b="b"/>
                <a:pathLst>
                  <a:path w="40" h="16">
                    <a:moveTo>
                      <a:pt x="0" y="16"/>
                    </a:moveTo>
                    <a:cubicBezTo>
                      <a:pt x="9" y="14"/>
                      <a:pt x="37" y="3"/>
                      <a:pt x="4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89" name="Freeform 313"/>
              <p:cNvSpPr>
                <a:spLocks/>
              </p:cNvSpPr>
              <p:nvPr/>
            </p:nvSpPr>
            <p:spPr bwMode="auto">
              <a:xfrm>
                <a:off x="3306" y="1864"/>
                <a:ext cx="105" cy="8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2" y="32"/>
                  </a:cxn>
                </a:cxnLst>
                <a:rect l="0" t="0" r="r" b="b"/>
                <a:pathLst>
                  <a:path w="42" h="32">
                    <a:moveTo>
                      <a:pt x="0" y="0"/>
                    </a:moveTo>
                    <a:cubicBezTo>
                      <a:pt x="6" y="3"/>
                      <a:pt x="35" y="24"/>
                      <a:pt x="42" y="3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90" name="Freeform 314"/>
              <p:cNvSpPr>
                <a:spLocks/>
              </p:cNvSpPr>
              <p:nvPr/>
            </p:nvSpPr>
            <p:spPr bwMode="auto">
              <a:xfrm>
                <a:off x="2388" y="2629"/>
                <a:ext cx="388" cy="422"/>
              </a:xfrm>
              <a:custGeom>
                <a:avLst/>
                <a:gdLst/>
                <a:ahLst/>
                <a:cxnLst>
                  <a:cxn ang="0">
                    <a:pos x="113" y="148"/>
                  </a:cxn>
                  <a:cxn ang="0">
                    <a:pos x="89" y="157"/>
                  </a:cxn>
                  <a:cxn ang="0">
                    <a:pos x="69" y="152"/>
                  </a:cxn>
                  <a:cxn ang="0">
                    <a:pos x="28" y="125"/>
                  </a:cxn>
                  <a:cxn ang="0">
                    <a:pos x="11" y="111"/>
                  </a:cxn>
                  <a:cxn ang="0">
                    <a:pos x="5" y="94"/>
                  </a:cxn>
                  <a:cxn ang="0">
                    <a:pos x="6" y="85"/>
                  </a:cxn>
                  <a:cxn ang="0">
                    <a:pos x="1" y="71"/>
                  </a:cxn>
                  <a:cxn ang="0">
                    <a:pos x="9" y="47"/>
                  </a:cxn>
                  <a:cxn ang="0">
                    <a:pos x="25" y="33"/>
                  </a:cxn>
                  <a:cxn ang="0">
                    <a:pos x="30" y="25"/>
                  </a:cxn>
                  <a:cxn ang="0">
                    <a:pos x="46" y="12"/>
                  </a:cxn>
                  <a:cxn ang="0">
                    <a:pos x="82" y="13"/>
                  </a:cxn>
                  <a:cxn ang="0">
                    <a:pos x="127" y="20"/>
                  </a:cxn>
                  <a:cxn ang="0">
                    <a:pos x="136" y="47"/>
                  </a:cxn>
                  <a:cxn ang="0">
                    <a:pos x="152" y="66"/>
                  </a:cxn>
                  <a:cxn ang="0">
                    <a:pos x="145" y="99"/>
                  </a:cxn>
                  <a:cxn ang="0">
                    <a:pos x="141" y="130"/>
                  </a:cxn>
                  <a:cxn ang="0">
                    <a:pos x="114" y="147"/>
                  </a:cxn>
                  <a:cxn ang="0">
                    <a:pos x="113" y="148"/>
                  </a:cxn>
                </a:cxnLst>
                <a:rect l="0" t="0" r="r" b="b"/>
                <a:pathLst>
                  <a:path w="155" h="158">
                    <a:moveTo>
                      <a:pt x="113" y="148"/>
                    </a:moveTo>
                    <a:cubicBezTo>
                      <a:pt x="107" y="155"/>
                      <a:pt x="99" y="157"/>
                      <a:pt x="89" y="157"/>
                    </a:cubicBezTo>
                    <a:cubicBezTo>
                      <a:pt x="83" y="158"/>
                      <a:pt x="73" y="158"/>
                      <a:pt x="69" y="152"/>
                    </a:cubicBezTo>
                    <a:cubicBezTo>
                      <a:pt x="58" y="158"/>
                      <a:pt x="23" y="140"/>
                      <a:pt x="28" y="125"/>
                    </a:cubicBezTo>
                    <a:cubicBezTo>
                      <a:pt x="20" y="125"/>
                      <a:pt x="15" y="116"/>
                      <a:pt x="11" y="111"/>
                    </a:cubicBezTo>
                    <a:cubicBezTo>
                      <a:pt x="8" y="106"/>
                      <a:pt x="4" y="100"/>
                      <a:pt x="5" y="94"/>
                    </a:cubicBezTo>
                    <a:cubicBezTo>
                      <a:pt x="5" y="91"/>
                      <a:pt x="7" y="88"/>
                      <a:pt x="6" y="85"/>
                    </a:cubicBezTo>
                    <a:cubicBezTo>
                      <a:pt x="5" y="80"/>
                      <a:pt x="2" y="76"/>
                      <a:pt x="1" y="71"/>
                    </a:cubicBezTo>
                    <a:cubicBezTo>
                      <a:pt x="0" y="62"/>
                      <a:pt x="5" y="54"/>
                      <a:pt x="9" y="47"/>
                    </a:cubicBezTo>
                    <a:cubicBezTo>
                      <a:pt x="13" y="40"/>
                      <a:pt x="16" y="34"/>
                      <a:pt x="25" y="33"/>
                    </a:cubicBezTo>
                    <a:cubicBezTo>
                      <a:pt x="25" y="30"/>
                      <a:pt x="28" y="28"/>
                      <a:pt x="30" y="25"/>
                    </a:cubicBezTo>
                    <a:cubicBezTo>
                      <a:pt x="35" y="20"/>
                      <a:pt x="40" y="15"/>
                      <a:pt x="46" y="12"/>
                    </a:cubicBezTo>
                    <a:cubicBezTo>
                      <a:pt x="57" y="7"/>
                      <a:pt x="74" y="4"/>
                      <a:pt x="82" y="13"/>
                    </a:cubicBezTo>
                    <a:cubicBezTo>
                      <a:pt x="94" y="0"/>
                      <a:pt x="115" y="12"/>
                      <a:pt x="127" y="20"/>
                    </a:cubicBezTo>
                    <a:cubicBezTo>
                      <a:pt x="137" y="27"/>
                      <a:pt x="137" y="37"/>
                      <a:pt x="136" y="47"/>
                    </a:cubicBezTo>
                    <a:cubicBezTo>
                      <a:pt x="144" y="46"/>
                      <a:pt x="150" y="60"/>
                      <a:pt x="152" y="66"/>
                    </a:cubicBezTo>
                    <a:cubicBezTo>
                      <a:pt x="154" y="78"/>
                      <a:pt x="155" y="91"/>
                      <a:pt x="145" y="99"/>
                    </a:cubicBezTo>
                    <a:cubicBezTo>
                      <a:pt x="152" y="105"/>
                      <a:pt x="144" y="124"/>
                      <a:pt x="141" y="130"/>
                    </a:cubicBezTo>
                    <a:cubicBezTo>
                      <a:pt x="134" y="140"/>
                      <a:pt x="126" y="146"/>
                      <a:pt x="114" y="147"/>
                    </a:cubicBezTo>
                    <a:lnTo>
                      <a:pt x="113" y="148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91" name="Freeform 315"/>
              <p:cNvSpPr>
                <a:spLocks/>
              </p:cNvSpPr>
              <p:nvPr/>
            </p:nvSpPr>
            <p:spPr bwMode="auto">
              <a:xfrm>
                <a:off x="2561" y="2909"/>
                <a:ext cx="30" cy="126"/>
              </a:xfrm>
              <a:custGeom>
                <a:avLst/>
                <a:gdLst/>
                <a:ahLst/>
                <a:cxnLst>
                  <a:cxn ang="0">
                    <a:pos x="0" y="47"/>
                  </a:cxn>
                  <a:cxn ang="0">
                    <a:pos x="12" y="0"/>
                  </a:cxn>
                </a:cxnLst>
                <a:rect l="0" t="0" r="r" b="b"/>
                <a:pathLst>
                  <a:path w="12" h="47">
                    <a:moveTo>
                      <a:pt x="0" y="47"/>
                    </a:moveTo>
                    <a:cubicBezTo>
                      <a:pt x="0" y="39"/>
                      <a:pt x="12" y="8"/>
                      <a:pt x="12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92" name="Freeform 316"/>
              <p:cNvSpPr>
                <a:spLocks/>
              </p:cNvSpPr>
              <p:nvPr/>
            </p:nvSpPr>
            <p:spPr bwMode="auto">
              <a:xfrm>
                <a:off x="2458" y="2899"/>
                <a:ext cx="98" cy="64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0" y="24"/>
                  </a:cxn>
                </a:cxnLst>
                <a:rect l="0" t="0" r="r" b="b"/>
                <a:pathLst>
                  <a:path w="39" h="24">
                    <a:moveTo>
                      <a:pt x="39" y="0"/>
                    </a:moveTo>
                    <a:cubicBezTo>
                      <a:pt x="32" y="2"/>
                      <a:pt x="5" y="21"/>
                      <a:pt x="0" y="2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93" name="Freeform 317"/>
              <p:cNvSpPr>
                <a:spLocks/>
              </p:cNvSpPr>
              <p:nvPr/>
            </p:nvSpPr>
            <p:spPr bwMode="auto">
              <a:xfrm>
                <a:off x="2403" y="2856"/>
                <a:ext cx="123" cy="5"/>
              </a:xfrm>
              <a:custGeom>
                <a:avLst/>
                <a:gdLst/>
                <a:ahLst/>
                <a:cxnLst>
                  <a:cxn ang="0">
                    <a:pos x="49" y="2"/>
                  </a:cxn>
                  <a:cxn ang="0">
                    <a:pos x="0" y="0"/>
                  </a:cxn>
                </a:cxnLst>
                <a:rect l="0" t="0" r="r" b="b"/>
                <a:pathLst>
                  <a:path w="49" h="2">
                    <a:moveTo>
                      <a:pt x="49" y="2"/>
                    </a:moveTo>
                    <a:cubicBezTo>
                      <a:pt x="40" y="1"/>
                      <a:pt x="7" y="1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94" name="Freeform 318"/>
              <p:cNvSpPr>
                <a:spLocks/>
              </p:cNvSpPr>
              <p:nvPr/>
            </p:nvSpPr>
            <p:spPr bwMode="auto">
              <a:xfrm>
                <a:off x="2451" y="2717"/>
                <a:ext cx="90" cy="96"/>
              </a:xfrm>
              <a:custGeom>
                <a:avLst/>
                <a:gdLst/>
                <a:ahLst/>
                <a:cxnLst>
                  <a:cxn ang="0">
                    <a:pos x="36" y="36"/>
                  </a:cxn>
                  <a:cxn ang="0">
                    <a:pos x="0" y="0"/>
                  </a:cxn>
                </a:cxnLst>
                <a:rect l="0" t="0" r="r" b="b"/>
                <a:pathLst>
                  <a:path w="36" h="36">
                    <a:moveTo>
                      <a:pt x="36" y="36"/>
                    </a:moveTo>
                    <a:cubicBezTo>
                      <a:pt x="29" y="30"/>
                      <a:pt x="1" y="6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95" name="Freeform 319"/>
              <p:cNvSpPr>
                <a:spLocks/>
              </p:cNvSpPr>
              <p:nvPr/>
            </p:nvSpPr>
            <p:spPr bwMode="auto">
              <a:xfrm>
                <a:off x="2583" y="2664"/>
                <a:ext cx="10" cy="128"/>
              </a:xfrm>
              <a:custGeom>
                <a:avLst/>
                <a:gdLst/>
                <a:ahLst/>
                <a:cxnLst>
                  <a:cxn ang="0">
                    <a:pos x="1" y="48"/>
                  </a:cxn>
                  <a:cxn ang="0">
                    <a:pos x="4" y="0"/>
                  </a:cxn>
                </a:cxnLst>
                <a:rect l="0" t="0" r="r" b="b"/>
                <a:pathLst>
                  <a:path w="4" h="48">
                    <a:moveTo>
                      <a:pt x="1" y="48"/>
                    </a:moveTo>
                    <a:cubicBezTo>
                      <a:pt x="1" y="39"/>
                      <a:pt x="0" y="7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96" name="Freeform 320"/>
              <p:cNvSpPr>
                <a:spLocks/>
              </p:cNvSpPr>
              <p:nvPr/>
            </p:nvSpPr>
            <p:spPr bwMode="auto">
              <a:xfrm>
                <a:off x="2628" y="2755"/>
                <a:ext cx="100" cy="61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40" y="0"/>
                  </a:cxn>
                </a:cxnLst>
                <a:rect l="0" t="0" r="r" b="b"/>
                <a:pathLst>
                  <a:path w="40" h="23">
                    <a:moveTo>
                      <a:pt x="0" y="23"/>
                    </a:moveTo>
                    <a:cubicBezTo>
                      <a:pt x="9" y="20"/>
                      <a:pt x="37" y="2"/>
                      <a:pt x="4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97" name="Freeform 321"/>
              <p:cNvSpPr>
                <a:spLocks/>
              </p:cNvSpPr>
              <p:nvPr/>
            </p:nvSpPr>
            <p:spPr bwMode="auto">
              <a:xfrm>
                <a:off x="2633" y="2859"/>
                <a:ext cx="118" cy="4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7" y="13"/>
                  </a:cxn>
                </a:cxnLst>
                <a:rect l="0" t="0" r="r" b="b"/>
                <a:pathLst>
                  <a:path w="47" h="15">
                    <a:moveTo>
                      <a:pt x="0" y="0"/>
                    </a:moveTo>
                    <a:cubicBezTo>
                      <a:pt x="0" y="0"/>
                      <a:pt x="40" y="15"/>
                      <a:pt x="47" y="1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98" name="Freeform 322"/>
              <p:cNvSpPr>
                <a:spLocks/>
              </p:cNvSpPr>
              <p:nvPr/>
            </p:nvSpPr>
            <p:spPr bwMode="auto">
              <a:xfrm>
                <a:off x="2616" y="2891"/>
                <a:ext cx="55" cy="128"/>
              </a:xfrm>
              <a:custGeom>
                <a:avLst/>
                <a:gdLst/>
                <a:ahLst/>
                <a:cxnLst>
                  <a:cxn ang="0">
                    <a:pos x="22" y="48"/>
                  </a:cxn>
                  <a:cxn ang="0">
                    <a:pos x="0" y="0"/>
                  </a:cxn>
                </a:cxnLst>
                <a:rect l="0" t="0" r="r" b="b"/>
                <a:pathLst>
                  <a:path w="22" h="48">
                    <a:moveTo>
                      <a:pt x="22" y="48"/>
                    </a:moveTo>
                    <a:cubicBezTo>
                      <a:pt x="21" y="43"/>
                      <a:pt x="3" y="3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899" name="Line 323"/>
              <p:cNvSpPr>
                <a:spLocks noChangeShapeType="1"/>
              </p:cNvSpPr>
              <p:nvPr/>
            </p:nvSpPr>
            <p:spPr bwMode="auto">
              <a:xfrm flipH="1" flipV="1">
                <a:off x="2303" y="2045"/>
                <a:ext cx="80" cy="75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00" name="Freeform 324"/>
              <p:cNvSpPr>
                <a:spLocks/>
              </p:cNvSpPr>
              <p:nvPr/>
            </p:nvSpPr>
            <p:spPr bwMode="auto">
              <a:xfrm>
                <a:off x="2213" y="2059"/>
                <a:ext cx="48" cy="112"/>
              </a:xfrm>
              <a:custGeom>
                <a:avLst/>
                <a:gdLst/>
                <a:ahLst/>
                <a:cxnLst>
                  <a:cxn ang="0">
                    <a:pos x="1" y="42"/>
                  </a:cxn>
                  <a:cxn ang="0">
                    <a:pos x="19" y="0"/>
                  </a:cxn>
                </a:cxnLst>
                <a:rect l="0" t="0" r="r" b="b"/>
                <a:pathLst>
                  <a:path w="19" h="42">
                    <a:moveTo>
                      <a:pt x="1" y="42"/>
                    </a:moveTo>
                    <a:cubicBezTo>
                      <a:pt x="0" y="36"/>
                      <a:pt x="16" y="6"/>
                      <a:pt x="19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01" name="Freeform 325"/>
              <p:cNvSpPr>
                <a:spLocks/>
              </p:cNvSpPr>
              <p:nvPr/>
            </p:nvSpPr>
            <p:spPr bwMode="auto">
              <a:xfrm>
                <a:off x="2126" y="2035"/>
                <a:ext cx="120" cy="48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48" y="0"/>
                  </a:cxn>
                </a:cxnLst>
                <a:rect l="0" t="0" r="r" b="b"/>
                <a:pathLst>
                  <a:path w="48" h="18">
                    <a:moveTo>
                      <a:pt x="0" y="18"/>
                    </a:moveTo>
                    <a:cubicBezTo>
                      <a:pt x="3" y="14"/>
                      <a:pt x="44" y="3"/>
                      <a:pt x="48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02" name="Freeform 326"/>
              <p:cNvSpPr>
                <a:spLocks/>
              </p:cNvSpPr>
              <p:nvPr/>
            </p:nvSpPr>
            <p:spPr bwMode="auto">
              <a:xfrm>
                <a:off x="2113" y="1963"/>
                <a:ext cx="128" cy="3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1" y="14"/>
                  </a:cxn>
                </a:cxnLst>
                <a:rect l="0" t="0" r="r" b="b"/>
                <a:pathLst>
                  <a:path w="51" h="14">
                    <a:moveTo>
                      <a:pt x="0" y="0"/>
                    </a:moveTo>
                    <a:cubicBezTo>
                      <a:pt x="4" y="3"/>
                      <a:pt x="43" y="12"/>
                      <a:pt x="51" y="1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03" name="Freeform 327"/>
              <p:cNvSpPr>
                <a:spLocks/>
              </p:cNvSpPr>
              <p:nvPr/>
            </p:nvSpPr>
            <p:spPr bwMode="auto">
              <a:xfrm>
                <a:off x="2181" y="1859"/>
                <a:ext cx="62" cy="11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5" y="43"/>
                  </a:cxn>
                </a:cxnLst>
                <a:rect l="0" t="0" r="r" b="b"/>
                <a:pathLst>
                  <a:path w="25" h="43">
                    <a:moveTo>
                      <a:pt x="0" y="0"/>
                    </a:moveTo>
                    <a:cubicBezTo>
                      <a:pt x="1" y="4"/>
                      <a:pt x="21" y="38"/>
                      <a:pt x="25" y="4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04" name="Freeform 328"/>
              <p:cNvSpPr>
                <a:spLocks/>
              </p:cNvSpPr>
              <p:nvPr/>
            </p:nvSpPr>
            <p:spPr bwMode="auto">
              <a:xfrm>
                <a:off x="2301" y="1891"/>
                <a:ext cx="92" cy="74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7" y="0"/>
                  </a:cxn>
                </a:cxnLst>
                <a:rect l="0" t="0" r="r" b="b"/>
                <a:pathLst>
                  <a:path w="37" h="28">
                    <a:moveTo>
                      <a:pt x="0" y="28"/>
                    </a:moveTo>
                    <a:cubicBezTo>
                      <a:pt x="2" y="24"/>
                      <a:pt x="33" y="1"/>
                      <a:pt x="37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05" name="Freeform 329"/>
              <p:cNvSpPr>
                <a:spLocks/>
              </p:cNvSpPr>
              <p:nvPr/>
            </p:nvSpPr>
            <p:spPr bwMode="auto">
              <a:xfrm>
                <a:off x="2316" y="1995"/>
                <a:ext cx="125" cy="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50" y="3"/>
                  </a:cxn>
                </a:cxnLst>
                <a:rect l="0" t="0" r="r" b="b"/>
                <a:pathLst>
                  <a:path w="50" h="3">
                    <a:moveTo>
                      <a:pt x="0" y="1"/>
                    </a:moveTo>
                    <a:cubicBezTo>
                      <a:pt x="5" y="1"/>
                      <a:pt x="44" y="0"/>
                      <a:pt x="50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06" name="Freeform 330"/>
              <p:cNvSpPr>
                <a:spLocks/>
              </p:cNvSpPr>
              <p:nvPr/>
            </p:nvSpPr>
            <p:spPr bwMode="auto">
              <a:xfrm>
                <a:off x="3256" y="2549"/>
                <a:ext cx="100" cy="78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0" y="29"/>
                  </a:cxn>
                </a:cxnLst>
                <a:rect l="0" t="0" r="r" b="b"/>
                <a:pathLst>
                  <a:path w="40" h="29">
                    <a:moveTo>
                      <a:pt x="40" y="0"/>
                    </a:moveTo>
                    <a:cubicBezTo>
                      <a:pt x="36" y="6"/>
                      <a:pt x="3" y="27"/>
                      <a:pt x="0" y="2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07" name="Freeform 331"/>
              <p:cNvSpPr>
                <a:spLocks/>
              </p:cNvSpPr>
              <p:nvPr/>
            </p:nvSpPr>
            <p:spPr bwMode="auto">
              <a:xfrm>
                <a:off x="3393" y="2557"/>
                <a:ext cx="35" cy="142"/>
              </a:xfrm>
              <a:custGeom>
                <a:avLst/>
                <a:gdLst/>
                <a:ahLst/>
                <a:cxnLst>
                  <a:cxn ang="0">
                    <a:pos x="14" y="53"/>
                  </a:cxn>
                  <a:cxn ang="0">
                    <a:pos x="0" y="0"/>
                  </a:cxn>
                </a:cxnLst>
                <a:rect l="0" t="0" r="r" b="b"/>
                <a:pathLst>
                  <a:path w="14" h="53">
                    <a:moveTo>
                      <a:pt x="14" y="53"/>
                    </a:moveTo>
                    <a:cubicBezTo>
                      <a:pt x="10" y="46"/>
                      <a:pt x="2" y="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08" name="Freeform 332"/>
              <p:cNvSpPr>
                <a:spLocks/>
              </p:cNvSpPr>
              <p:nvPr/>
            </p:nvSpPr>
            <p:spPr bwMode="auto">
              <a:xfrm>
                <a:off x="3426" y="2531"/>
                <a:ext cx="95" cy="66"/>
              </a:xfrm>
              <a:custGeom>
                <a:avLst/>
                <a:gdLst/>
                <a:ahLst/>
                <a:cxnLst>
                  <a:cxn ang="0">
                    <a:pos x="38" y="25"/>
                  </a:cxn>
                  <a:cxn ang="0">
                    <a:pos x="0" y="0"/>
                  </a:cxn>
                </a:cxnLst>
                <a:rect l="0" t="0" r="r" b="b"/>
                <a:pathLst>
                  <a:path w="38" h="25">
                    <a:moveTo>
                      <a:pt x="38" y="25"/>
                    </a:moveTo>
                    <a:cubicBezTo>
                      <a:pt x="32" y="21"/>
                      <a:pt x="7" y="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09" name="Freeform 333"/>
              <p:cNvSpPr>
                <a:spLocks/>
              </p:cNvSpPr>
              <p:nvPr/>
            </p:nvSpPr>
            <p:spPr bwMode="auto">
              <a:xfrm>
                <a:off x="3418" y="2435"/>
                <a:ext cx="75" cy="48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0" y="18"/>
                  </a:cxn>
                </a:cxnLst>
                <a:rect l="0" t="0" r="r" b="b"/>
                <a:pathLst>
                  <a:path w="30" h="18">
                    <a:moveTo>
                      <a:pt x="30" y="0"/>
                    </a:moveTo>
                    <a:cubicBezTo>
                      <a:pt x="22" y="4"/>
                      <a:pt x="3" y="15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10" name="Freeform 334"/>
              <p:cNvSpPr>
                <a:spLocks/>
              </p:cNvSpPr>
              <p:nvPr/>
            </p:nvSpPr>
            <p:spPr bwMode="auto">
              <a:xfrm>
                <a:off x="3371" y="2352"/>
                <a:ext cx="15" cy="123"/>
              </a:xfrm>
              <a:custGeom>
                <a:avLst/>
                <a:gdLst/>
                <a:ahLst/>
                <a:cxnLst>
                  <a:cxn ang="0">
                    <a:pos x="1" y="46"/>
                  </a:cxn>
                  <a:cxn ang="0">
                    <a:pos x="6" y="0"/>
                  </a:cxn>
                </a:cxnLst>
                <a:rect l="0" t="0" r="r" b="b"/>
                <a:pathLst>
                  <a:path w="6" h="46">
                    <a:moveTo>
                      <a:pt x="1" y="46"/>
                    </a:moveTo>
                    <a:cubicBezTo>
                      <a:pt x="0" y="39"/>
                      <a:pt x="5" y="3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11" name="Freeform 335"/>
              <p:cNvSpPr>
                <a:spLocks/>
              </p:cNvSpPr>
              <p:nvPr/>
            </p:nvSpPr>
            <p:spPr bwMode="auto">
              <a:xfrm>
                <a:off x="3221" y="2453"/>
                <a:ext cx="120" cy="48"/>
              </a:xfrm>
              <a:custGeom>
                <a:avLst/>
                <a:gdLst/>
                <a:ahLst/>
                <a:cxnLst>
                  <a:cxn ang="0">
                    <a:pos x="48" y="18"/>
                  </a:cxn>
                  <a:cxn ang="0">
                    <a:pos x="0" y="0"/>
                  </a:cxn>
                </a:cxnLst>
                <a:rect l="0" t="0" r="r" b="b"/>
                <a:pathLst>
                  <a:path w="48" h="18">
                    <a:moveTo>
                      <a:pt x="48" y="18"/>
                    </a:moveTo>
                    <a:cubicBezTo>
                      <a:pt x="41" y="14"/>
                      <a:pt x="3" y="1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12" name="Freeform 336"/>
              <p:cNvSpPr>
                <a:spLocks/>
              </p:cNvSpPr>
              <p:nvPr/>
            </p:nvSpPr>
            <p:spPr bwMode="auto">
              <a:xfrm>
                <a:off x="2498" y="1792"/>
                <a:ext cx="680" cy="840"/>
              </a:xfrm>
              <a:custGeom>
                <a:avLst/>
                <a:gdLst/>
                <a:ahLst/>
                <a:cxnLst>
                  <a:cxn ang="0">
                    <a:pos x="167" y="308"/>
                  </a:cxn>
                  <a:cxn ang="0">
                    <a:pos x="223" y="271"/>
                  </a:cxn>
                  <a:cxn ang="0">
                    <a:pos x="242" y="243"/>
                  </a:cxn>
                  <a:cxn ang="0">
                    <a:pos x="252" y="220"/>
                  </a:cxn>
                  <a:cxn ang="0">
                    <a:pos x="262" y="201"/>
                  </a:cxn>
                  <a:cxn ang="0">
                    <a:pos x="262" y="184"/>
                  </a:cxn>
                  <a:cxn ang="0">
                    <a:pos x="272" y="154"/>
                  </a:cxn>
                  <a:cxn ang="0">
                    <a:pos x="263" y="117"/>
                  </a:cxn>
                  <a:cxn ang="0">
                    <a:pos x="249" y="104"/>
                  </a:cxn>
                  <a:cxn ang="0">
                    <a:pos x="241" y="91"/>
                  </a:cxn>
                  <a:cxn ang="0">
                    <a:pos x="221" y="91"/>
                  </a:cxn>
                  <a:cxn ang="0">
                    <a:pos x="207" y="61"/>
                  </a:cxn>
                  <a:cxn ang="0">
                    <a:pos x="202" y="59"/>
                  </a:cxn>
                  <a:cxn ang="0">
                    <a:pos x="199" y="50"/>
                  </a:cxn>
                  <a:cxn ang="0">
                    <a:pos x="186" y="37"/>
                  </a:cxn>
                  <a:cxn ang="0">
                    <a:pos x="166" y="30"/>
                  </a:cxn>
                  <a:cxn ang="0">
                    <a:pos x="155" y="25"/>
                  </a:cxn>
                  <a:cxn ang="0">
                    <a:pos x="130" y="12"/>
                  </a:cxn>
                  <a:cxn ang="0">
                    <a:pos x="113" y="3"/>
                  </a:cxn>
                  <a:cxn ang="0">
                    <a:pos x="88" y="14"/>
                  </a:cxn>
                  <a:cxn ang="0">
                    <a:pos x="47" y="44"/>
                  </a:cxn>
                  <a:cxn ang="0">
                    <a:pos x="37" y="59"/>
                  </a:cxn>
                  <a:cxn ang="0">
                    <a:pos x="17" y="78"/>
                  </a:cxn>
                  <a:cxn ang="0">
                    <a:pos x="7" y="110"/>
                  </a:cxn>
                  <a:cxn ang="0">
                    <a:pos x="6" y="126"/>
                  </a:cxn>
                  <a:cxn ang="0">
                    <a:pos x="4" y="141"/>
                  </a:cxn>
                  <a:cxn ang="0">
                    <a:pos x="11" y="175"/>
                  </a:cxn>
                  <a:cxn ang="0">
                    <a:pos x="29" y="229"/>
                  </a:cxn>
                  <a:cxn ang="0">
                    <a:pos x="39" y="235"/>
                  </a:cxn>
                  <a:cxn ang="0">
                    <a:pos x="46" y="249"/>
                  </a:cxn>
                  <a:cxn ang="0">
                    <a:pos x="67" y="279"/>
                  </a:cxn>
                  <a:cxn ang="0">
                    <a:pos x="112" y="305"/>
                  </a:cxn>
                  <a:cxn ang="0">
                    <a:pos x="167" y="308"/>
                  </a:cxn>
                </a:cxnLst>
                <a:rect l="0" t="0" r="r" b="b"/>
                <a:pathLst>
                  <a:path w="272" h="315">
                    <a:moveTo>
                      <a:pt x="167" y="308"/>
                    </a:moveTo>
                    <a:cubicBezTo>
                      <a:pt x="188" y="303"/>
                      <a:pt x="212" y="288"/>
                      <a:pt x="223" y="271"/>
                    </a:cubicBezTo>
                    <a:cubicBezTo>
                      <a:pt x="229" y="261"/>
                      <a:pt x="236" y="252"/>
                      <a:pt x="242" y="243"/>
                    </a:cubicBezTo>
                    <a:cubicBezTo>
                      <a:pt x="247" y="235"/>
                      <a:pt x="249" y="227"/>
                      <a:pt x="252" y="220"/>
                    </a:cubicBezTo>
                    <a:cubicBezTo>
                      <a:pt x="256" y="214"/>
                      <a:pt x="260" y="208"/>
                      <a:pt x="262" y="201"/>
                    </a:cubicBezTo>
                    <a:cubicBezTo>
                      <a:pt x="263" y="196"/>
                      <a:pt x="261" y="190"/>
                      <a:pt x="262" y="184"/>
                    </a:cubicBezTo>
                    <a:cubicBezTo>
                      <a:pt x="265" y="174"/>
                      <a:pt x="272" y="166"/>
                      <a:pt x="272" y="154"/>
                    </a:cubicBezTo>
                    <a:cubicBezTo>
                      <a:pt x="272" y="142"/>
                      <a:pt x="271" y="126"/>
                      <a:pt x="263" y="117"/>
                    </a:cubicBezTo>
                    <a:cubicBezTo>
                      <a:pt x="259" y="112"/>
                      <a:pt x="253" y="109"/>
                      <a:pt x="249" y="104"/>
                    </a:cubicBezTo>
                    <a:cubicBezTo>
                      <a:pt x="247" y="100"/>
                      <a:pt x="246" y="94"/>
                      <a:pt x="241" y="91"/>
                    </a:cubicBezTo>
                    <a:cubicBezTo>
                      <a:pt x="237" y="89"/>
                      <a:pt x="226" y="90"/>
                      <a:pt x="221" y="91"/>
                    </a:cubicBezTo>
                    <a:cubicBezTo>
                      <a:pt x="215" y="82"/>
                      <a:pt x="215" y="71"/>
                      <a:pt x="207" y="61"/>
                    </a:cubicBezTo>
                    <a:cubicBezTo>
                      <a:pt x="206" y="60"/>
                      <a:pt x="204" y="60"/>
                      <a:pt x="202" y="59"/>
                    </a:cubicBezTo>
                    <a:cubicBezTo>
                      <a:pt x="201" y="57"/>
                      <a:pt x="200" y="52"/>
                      <a:pt x="199" y="50"/>
                    </a:cubicBezTo>
                    <a:cubicBezTo>
                      <a:pt x="196" y="45"/>
                      <a:pt x="190" y="41"/>
                      <a:pt x="186" y="37"/>
                    </a:cubicBezTo>
                    <a:cubicBezTo>
                      <a:pt x="178" y="31"/>
                      <a:pt x="174" y="31"/>
                      <a:pt x="166" y="30"/>
                    </a:cubicBezTo>
                    <a:cubicBezTo>
                      <a:pt x="158" y="28"/>
                      <a:pt x="161" y="30"/>
                      <a:pt x="155" y="25"/>
                    </a:cubicBezTo>
                    <a:cubicBezTo>
                      <a:pt x="147" y="18"/>
                      <a:pt x="140" y="16"/>
                      <a:pt x="130" y="12"/>
                    </a:cubicBezTo>
                    <a:cubicBezTo>
                      <a:pt x="124" y="10"/>
                      <a:pt x="119" y="5"/>
                      <a:pt x="113" y="3"/>
                    </a:cubicBezTo>
                    <a:cubicBezTo>
                      <a:pt x="99" y="0"/>
                      <a:pt x="97" y="8"/>
                      <a:pt x="88" y="14"/>
                    </a:cubicBezTo>
                    <a:cubicBezTo>
                      <a:pt x="75" y="24"/>
                      <a:pt x="58" y="30"/>
                      <a:pt x="47" y="44"/>
                    </a:cubicBezTo>
                    <a:cubicBezTo>
                      <a:pt x="43" y="49"/>
                      <a:pt x="42" y="54"/>
                      <a:pt x="37" y="59"/>
                    </a:cubicBezTo>
                    <a:cubicBezTo>
                      <a:pt x="29" y="66"/>
                      <a:pt x="23" y="68"/>
                      <a:pt x="17" y="78"/>
                    </a:cubicBezTo>
                    <a:cubicBezTo>
                      <a:pt x="11" y="88"/>
                      <a:pt x="10" y="98"/>
                      <a:pt x="7" y="110"/>
                    </a:cubicBezTo>
                    <a:cubicBezTo>
                      <a:pt x="5" y="116"/>
                      <a:pt x="6" y="121"/>
                      <a:pt x="6" y="126"/>
                    </a:cubicBezTo>
                    <a:cubicBezTo>
                      <a:pt x="5" y="130"/>
                      <a:pt x="5" y="136"/>
                      <a:pt x="4" y="141"/>
                    </a:cubicBezTo>
                    <a:cubicBezTo>
                      <a:pt x="2" y="150"/>
                      <a:pt x="1" y="169"/>
                      <a:pt x="11" y="175"/>
                    </a:cubicBezTo>
                    <a:cubicBezTo>
                      <a:pt x="0" y="191"/>
                      <a:pt x="17" y="220"/>
                      <a:pt x="29" y="229"/>
                    </a:cubicBezTo>
                    <a:cubicBezTo>
                      <a:pt x="33" y="232"/>
                      <a:pt x="37" y="232"/>
                      <a:pt x="39" y="235"/>
                    </a:cubicBezTo>
                    <a:cubicBezTo>
                      <a:pt x="42" y="238"/>
                      <a:pt x="44" y="245"/>
                      <a:pt x="46" y="249"/>
                    </a:cubicBezTo>
                    <a:cubicBezTo>
                      <a:pt x="52" y="263"/>
                      <a:pt x="54" y="271"/>
                      <a:pt x="67" y="279"/>
                    </a:cubicBezTo>
                    <a:cubicBezTo>
                      <a:pt x="75" y="298"/>
                      <a:pt x="98" y="305"/>
                      <a:pt x="112" y="305"/>
                    </a:cubicBezTo>
                    <a:cubicBezTo>
                      <a:pt x="130" y="304"/>
                      <a:pt x="132" y="315"/>
                      <a:pt x="167" y="30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13" name="Freeform 337"/>
              <p:cNvSpPr>
                <a:spLocks/>
              </p:cNvSpPr>
              <p:nvPr/>
            </p:nvSpPr>
            <p:spPr bwMode="auto">
              <a:xfrm>
                <a:off x="2018" y="1075"/>
                <a:ext cx="1808" cy="2066"/>
              </a:xfrm>
              <a:custGeom>
                <a:avLst/>
                <a:gdLst/>
                <a:ahLst/>
                <a:cxnLst>
                  <a:cxn ang="0">
                    <a:pos x="16" y="488"/>
                  </a:cxn>
                  <a:cxn ang="0">
                    <a:pos x="14" y="325"/>
                  </a:cxn>
                  <a:cxn ang="0">
                    <a:pos x="129" y="195"/>
                  </a:cxn>
                  <a:cxn ang="0">
                    <a:pos x="215" y="68"/>
                  </a:cxn>
                  <a:cxn ang="0">
                    <a:pos x="445" y="106"/>
                  </a:cxn>
                  <a:cxn ang="0">
                    <a:pos x="583" y="190"/>
                  </a:cxn>
                  <a:cxn ang="0">
                    <a:pos x="633" y="378"/>
                  </a:cxn>
                  <a:cxn ang="0">
                    <a:pos x="654" y="570"/>
                  </a:cxn>
                  <a:cxn ang="0">
                    <a:pos x="455" y="735"/>
                  </a:cxn>
                  <a:cxn ang="0">
                    <a:pos x="343" y="773"/>
                  </a:cxn>
                  <a:cxn ang="0">
                    <a:pos x="16" y="488"/>
                  </a:cxn>
                </a:cxnLst>
                <a:rect l="0" t="0" r="r" b="b"/>
                <a:pathLst>
                  <a:path w="723" h="775">
                    <a:moveTo>
                      <a:pt x="16" y="488"/>
                    </a:moveTo>
                    <a:cubicBezTo>
                      <a:pt x="0" y="425"/>
                      <a:pt x="1" y="359"/>
                      <a:pt x="14" y="325"/>
                    </a:cubicBezTo>
                    <a:cubicBezTo>
                      <a:pt x="42" y="251"/>
                      <a:pt x="96" y="228"/>
                      <a:pt x="129" y="195"/>
                    </a:cubicBezTo>
                    <a:cubicBezTo>
                      <a:pt x="162" y="162"/>
                      <a:pt x="167" y="94"/>
                      <a:pt x="215" y="68"/>
                    </a:cubicBezTo>
                    <a:cubicBezTo>
                      <a:pt x="341" y="0"/>
                      <a:pt x="411" y="79"/>
                      <a:pt x="445" y="106"/>
                    </a:cubicBezTo>
                    <a:cubicBezTo>
                      <a:pt x="479" y="133"/>
                      <a:pt x="512" y="119"/>
                      <a:pt x="583" y="190"/>
                    </a:cubicBezTo>
                    <a:cubicBezTo>
                      <a:pt x="655" y="260"/>
                      <a:pt x="602" y="324"/>
                      <a:pt x="633" y="378"/>
                    </a:cubicBezTo>
                    <a:cubicBezTo>
                      <a:pt x="647" y="402"/>
                      <a:pt x="723" y="481"/>
                      <a:pt x="654" y="570"/>
                    </a:cubicBezTo>
                    <a:cubicBezTo>
                      <a:pt x="585" y="660"/>
                      <a:pt x="555" y="637"/>
                      <a:pt x="455" y="735"/>
                    </a:cubicBezTo>
                    <a:cubicBezTo>
                      <a:pt x="435" y="753"/>
                      <a:pt x="374" y="775"/>
                      <a:pt x="343" y="773"/>
                    </a:cubicBezTo>
                    <a:cubicBezTo>
                      <a:pt x="132" y="771"/>
                      <a:pt x="61" y="665"/>
                      <a:pt x="16" y="48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14" name="Freeform 338"/>
              <p:cNvSpPr>
                <a:spLocks/>
              </p:cNvSpPr>
              <p:nvPr/>
            </p:nvSpPr>
            <p:spPr bwMode="auto">
              <a:xfrm>
                <a:off x="2858" y="2392"/>
                <a:ext cx="205" cy="224"/>
              </a:xfrm>
              <a:custGeom>
                <a:avLst/>
                <a:gdLst/>
                <a:ahLst/>
                <a:cxnLst>
                  <a:cxn ang="0">
                    <a:pos x="14" y="24"/>
                  </a:cxn>
                  <a:cxn ang="0">
                    <a:pos x="13" y="40"/>
                  </a:cxn>
                  <a:cxn ang="0">
                    <a:pos x="3" y="63"/>
                  </a:cxn>
                  <a:cxn ang="0">
                    <a:pos x="12" y="77"/>
                  </a:cxn>
                  <a:cxn ang="0">
                    <a:pos x="16" y="84"/>
                  </a:cxn>
                  <a:cxn ang="0">
                    <a:pos x="23" y="83"/>
                  </a:cxn>
                  <a:cxn ang="0">
                    <a:pos x="79" y="46"/>
                  </a:cxn>
                  <a:cxn ang="0">
                    <a:pos x="82" y="42"/>
                  </a:cxn>
                  <a:cxn ang="0">
                    <a:pos x="59" y="11"/>
                  </a:cxn>
                  <a:cxn ang="0">
                    <a:pos x="40" y="2"/>
                  </a:cxn>
                  <a:cxn ang="0">
                    <a:pos x="14" y="24"/>
                  </a:cxn>
                </a:cxnLst>
                <a:rect l="0" t="0" r="r" b="b"/>
                <a:pathLst>
                  <a:path w="82" h="84">
                    <a:moveTo>
                      <a:pt x="14" y="24"/>
                    </a:moveTo>
                    <a:cubicBezTo>
                      <a:pt x="14" y="30"/>
                      <a:pt x="15" y="34"/>
                      <a:pt x="13" y="40"/>
                    </a:cubicBezTo>
                    <a:cubicBezTo>
                      <a:pt x="9" y="49"/>
                      <a:pt x="0" y="53"/>
                      <a:pt x="3" y="63"/>
                    </a:cubicBezTo>
                    <a:cubicBezTo>
                      <a:pt x="4" y="68"/>
                      <a:pt x="9" y="73"/>
                      <a:pt x="12" y="77"/>
                    </a:cubicBezTo>
                    <a:cubicBezTo>
                      <a:pt x="13" y="79"/>
                      <a:pt x="15" y="82"/>
                      <a:pt x="16" y="84"/>
                    </a:cubicBezTo>
                    <a:cubicBezTo>
                      <a:pt x="18" y="84"/>
                      <a:pt x="21" y="84"/>
                      <a:pt x="23" y="83"/>
                    </a:cubicBezTo>
                    <a:cubicBezTo>
                      <a:pt x="44" y="78"/>
                      <a:pt x="68" y="63"/>
                      <a:pt x="79" y="46"/>
                    </a:cubicBezTo>
                    <a:cubicBezTo>
                      <a:pt x="80" y="44"/>
                      <a:pt x="81" y="43"/>
                      <a:pt x="82" y="42"/>
                    </a:cubicBezTo>
                    <a:cubicBezTo>
                      <a:pt x="77" y="30"/>
                      <a:pt x="66" y="21"/>
                      <a:pt x="59" y="11"/>
                    </a:cubicBezTo>
                    <a:cubicBezTo>
                      <a:pt x="51" y="0"/>
                      <a:pt x="52" y="0"/>
                      <a:pt x="40" y="2"/>
                    </a:cubicBezTo>
                    <a:cubicBezTo>
                      <a:pt x="22" y="4"/>
                      <a:pt x="15" y="5"/>
                      <a:pt x="14" y="2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15" name="Freeform 339"/>
              <p:cNvSpPr>
                <a:spLocks/>
              </p:cNvSpPr>
              <p:nvPr/>
            </p:nvSpPr>
            <p:spPr bwMode="auto">
              <a:xfrm>
                <a:off x="3023" y="2165"/>
                <a:ext cx="153" cy="75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27" y="10"/>
                  </a:cxn>
                  <a:cxn ang="0">
                    <a:pos x="40" y="4"/>
                  </a:cxn>
                  <a:cxn ang="0">
                    <a:pos x="61" y="2"/>
                  </a:cxn>
                </a:cxnLst>
                <a:rect l="0" t="0" r="r" b="b"/>
                <a:pathLst>
                  <a:path w="61" h="28">
                    <a:moveTo>
                      <a:pt x="0" y="28"/>
                    </a:moveTo>
                    <a:cubicBezTo>
                      <a:pt x="8" y="19"/>
                      <a:pt x="18" y="17"/>
                      <a:pt x="27" y="10"/>
                    </a:cubicBezTo>
                    <a:cubicBezTo>
                      <a:pt x="31" y="7"/>
                      <a:pt x="34" y="4"/>
                      <a:pt x="40" y="4"/>
                    </a:cubicBezTo>
                    <a:cubicBezTo>
                      <a:pt x="45" y="3"/>
                      <a:pt x="57" y="0"/>
                      <a:pt x="61" y="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16" name="Freeform 340"/>
              <p:cNvSpPr>
                <a:spLocks/>
              </p:cNvSpPr>
              <p:nvPr/>
            </p:nvSpPr>
            <p:spPr bwMode="auto">
              <a:xfrm>
                <a:off x="2993" y="2083"/>
                <a:ext cx="108" cy="96"/>
              </a:xfrm>
              <a:custGeom>
                <a:avLst/>
                <a:gdLst/>
                <a:ahLst/>
                <a:cxnLst>
                  <a:cxn ang="0">
                    <a:pos x="43" y="36"/>
                  </a:cxn>
                  <a:cxn ang="0">
                    <a:pos x="37" y="26"/>
                  </a:cxn>
                  <a:cxn ang="0">
                    <a:pos x="34" y="19"/>
                  </a:cxn>
                  <a:cxn ang="0">
                    <a:pos x="16" y="20"/>
                  </a:cxn>
                  <a:cxn ang="0">
                    <a:pos x="10" y="18"/>
                  </a:cxn>
                  <a:cxn ang="0">
                    <a:pos x="5" y="11"/>
                  </a:cxn>
                  <a:cxn ang="0">
                    <a:pos x="0" y="0"/>
                  </a:cxn>
                </a:cxnLst>
                <a:rect l="0" t="0" r="r" b="b"/>
                <a:pathLst>
                  <a:path w="43" h="36">
                    <a:moveTo>
                      <a:pt x="43" y="36"/>
                    </a:moveTo>
                    <a:cubicBezTo>
                      <a:pt x="41" y="32"/>
                      <a:pt x="38" y="30"/>
                      <a:pt x="37" y="26"/>
                    </a:cubicBezTo>
                    <a:cubicBezTo>
                      <a:pt x="36" y="24"/>
                      <a:pt x="35" y="20"/>
                      <a:pt x="34" y="19"/>
                    </a:cubicBezTo>
                    <a:cubicBezTo>
                      <a:pt x="29" y="16"/>
                      <a:pt x="21" y="20"/>
                      <a:pt x="16" y="20"/>
                    </a:cubicBezTo>
                    <a:cubicBezTo>
                      <a:pt x="11" y="20"/>
                      <a:pt x="14" y="21"/>
                      <a:pt x="10" y="18"/>
                    </a:cubicBezTo>
                    <a:cubicBezTo>
                      <a:pt x="8" y="17"/>
                      <a:pt x="6" y="13"/>
                      <a:pt x="5" y="11"/>
                    </a:cubicBezTo>
                    <a:cubicBezTo>
                      <a:pt x="3" y="8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17" name="Freeform 341"/>
              <p:cNvSpPr>
                <a:spLocks/>
              </p:cNvSpPr>
              <p:nvPr/>
            </p:nvSpPr>
            <p:spPr bwMode="auto">
              <a:xfrm>
                <a:off x="3076" y="2069"/>
                <a:ext cx="40" cy="62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16" y="0"/>
                  </a:cxn>
                </a:cxnLst>
                <a:rect l="0" t="0" r="r" b="b"/>
                <a:pathLst>
                  <a:path w="16" h="23">
                    <a:moveTo>
                      <a:pt x="0" y="23"/>
                    </a:moveTo>
                    <a:cubicBezTo>
                      <a:pt x="1" y="15"/>
                      <a:pt x="14" y="6"/>
                      <a:pt x="16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18" name="Freeform 342"/>
              <p:cNvSpPr>
                <a:spLocks/>
              </p:cNvSpPr>
              <p:nvPr/>
            </p:nvSpPr>
            <p:spPr bwMode="auto">
              <a:xfrm>
                <a:off x="2598" y="2184"/>
                <a:ext cx="428" cy="235"/>
              </a:xfrm>
              <a:custGeom>
                <a:avLst/>
                <a:gdLst/>
                <a:ahLst/>
                <a:cxnLst>
                  <a:cxn ang="0">
                    <a:pos x="171" y="22"/>
                  </a:cxn>
                  <a:cxn ang="0">
                    <a:pos x="143" y="5"/>
                  </a:cxn>
                  <a:cxn ang="0">
                    <a:pos x="120" y="9"/>
                  </a:cxn>
                  <a:cxn ang="0">
                    <a:pos x="95" y="14"/>
                  </a:cxn>
                  <a:cxn ang="0">
                    <a:pos x="73" y="31"/>
                  </a:cxn>
                  <a:cxn ang="0">
                    <a:pos x="49" y="41"/>
                  </a:cxn>
                  <a:cxn ang="0">
                    <a:pos x="39" y="46"/>
                  </a:cxn>
                  <a:cxn ang="0">
                    <a:pos x="32" y="54"/>
                  </a:cxn>
                  <a:cxn ang="0">
                    <a:pos x="13" y="69"/>
                  </a:cxn>
                  <a:cxn ang="0">
                    <a:pos x="3" y="79"/>
                  </a:cxn>
                  <a:cxn ang="0">
                    <a:pos x="0" y="88"/>
                  </a:cxn>
                </a:cxnLst>
                <a:rect l="0" t="0" r="r" b="b"/>
                <a:pathLst>
                  <a:path w="171" h="88">
                    <a:moveTo>
                      <a:pt x="171" y="22"/>
                    </a:moveTo>
                    <a:cubicBezTo>
                      <a:pt x="165" y="9"/>
                      <a:pt x="158" y="0"/>
                      <a:pt x="143" y="5"/>
                    </a:cubicBezTo>
                    <a:cubicBezTo>
                      <a:pt x="135" y="7"/>
                      <a:pt x="128" y="7"/>
                      <a:pt x="120" y="9"/>
                    </a:cubicBezTo>
                    <a:cubicBezTo>
                      <a:pt x="112" y="10"/>
                      <a:pt x="103" y="12"/>
                      <a:pt x="95" y="14"/>
                    </a:cubicBezTo>
                    <a:cubicBezTo>
                      <a:pt x="87" y="17"/>
                      <a:pt x="81" y="27"/>
                      <a:pt x="73" y="31"/>
                    </a:cubicBezTo>
                    <a:cubicBezTo>
                      <a:pt x="66" y="35"/>
                      <a:pt x="57" y="37"/>
                      <a:pt x="49" y="41"/>
                    </a:cubicBezTo>
                    <a:cubicBezTo>
                      <a:pt x="46" y="43"/>
                      <a:pt x="42" y="44"/>
                      <a:pt x="39" y="46"/>
                    </a:cubicBezTo>
                    <a:cubicBezTo>
                      <a:pt x="35" y="48"/>
                      <a:pt x="35" y="51"/>
                      <a:pt x="32" y="54"/>
                    </a:cubicBezTo>
                    <a:cubicBezTo>
                      <a:pt x="26" y="59"/>
                      <a:pt x="19" y="63"/>
                      <a:pt x="13" y="69"/>
                    </a:cubicBezTo>
                    <a:cubicBezTo>
                      <a:pt x="10" y="73"/>
                      <a:pt x="6" y="76"/>
                      <a:pt x="3" y="79"/>
                    </a:cubicBezTo>
                    <a:cubicBezTo>
                      <a:pt x="1" y="82"/>
                      <a:pt x="2" y="85"/>
                      <a:pt x="0" y="8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19" name="Freeform 343"/>
              <p:cNvSpPr>
                <a:spLocks/>
              </p:cNvSpPr>
              <p:nvPr/>
            </p:nvSpPr>
            <p:spPr bwMode="auto">
              <a:xfrm>
                <a:off x="2643" y="2360"/>
                <a:ext cx="110" cy="109"/>
              </a:xfrm>
              <a:custGeom>
                <a:avLst/>
                <a:gdLst/>
                <a:ahLst/>
                <a:cxnLst>
                  <a:cxn ang="0">
                    <a:pos x="44" y="41"/>
                  </a:cxn>
                  <a:cxn ang="0">
                    <a:pos x="9" y="14"/>
                  </a:cxn>
                  <a:cxn ang="0">
                    <a:pos x="0" y="0"/>
                  </a:cxn>
                </a:cxnLst>
                <a:rect l="0" t="0" r="r" b="b"/>
                <a:pathLst>
                  <a:path w="44" h="41">
                    <a:moveTo>
                      <a:pt x="44" y="41"/>
                    </a:moveTo>
                    <a:cubicBezTo>
                      <a:pt x="39" y="34"/>
                      <a:pt x="16" y="20"/>
                      <a:pt x="9" y="14"/>
                    </a:cubicBezTo>
                    <a:cubicBezTo>
                      <a:pt x="4" y="10"/>
                      <a:pt x="3" y="6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20" name="Freeform 344"/>
              <p:cNvSpPr>
                <a:spLocks/>
              </p:cNvSpPr>
              <p:nvPr/>
            </p:nvSpPr>
            <p:spPr bwMode="auto">
              <a:xfrm>
                <a:off x="2626" y="2219"/>
                <a:ext cx="162" cy="154"/>
              </a:xfrm>
              <a:custGeom>
                <a:avLst/>
                <a:gdLst/>
                <a:ahLst/>
                <a:cxnLst>
                  <a:cxn ang="0">
                    <a:pos x="65" y="53"/>
                  </a:cxn>
                  <a:cxn ang="0">
                    <a:pos x="24" y="34"/>
                  </a:cxn>
                  <a:cxn ang="0">
                    <a:pos x="0" y="0"/>
                  </a:cxn>
                </a:cxnLst>
                <a:rect l="0" t="0" r="r" b="b"/>
                <a:pathLst>
                  <a:path w="65" h="58">
                    <a:moveTo>
                      <a:pt x="65" y="53"/>
                    </a:moveTo>
                    <a:cubicBezTo>
                      <a:pt x="51" y="58"/>
                      <a:pt x="27" y="48"/>
                      <a:pt x="24" y="34"/>
                    </a:cubicBezTo>
                    <a:cubicBezTo>
                      <a:pt x="21" y="18"/>
                      <a:pt x="11" y="1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21" name="Freeform 345"/>
              <p:cNvSpPr>
                <a:spLocks/>
              </p:cNvSpPr>
              <p:nvPr/>
            </p:nvSpPr>
            <p:spPr bwMode="auto">
              <a:xfrm>
                <a:off x="2983" y="2136"/>
                <a:ext cx="35" cy="53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14" y="0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cubicBezTo>
                      <a:pt x="4" y="13"/>
                      <a:pt x="7" y="4"/>
                      <a:pt x="14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22" name="Freeform 346"/>
              <p:cNvSpPr>
                <a:spLocks/>
              </p:cNvSpPr>
              <p:nvPr/>
            </p:nvSpPr>
            <p:spPr bwMode="auto">
              <a:xfrm>
                <a:off x="2576" y="1920"/>
                <a:ext cx="152" cy="296"/>
              </a:xfrm>
              <a:custGeom>
                <a:avLst/>
                <a:gdLst/>
                <a:ahLst/>
                <a:cxnLst>
                  <a:cxn ang="0">
                    <a:pos x="61" y="35"/>
                  </a:cxn>
                  <a:cxn ang="0">
                    <a:pos x="23" y="20"/>
                  </a:cxn>
                  <a:cxn ang="0">
                    <a:pos x="9" y="47"/>
                  </a:cxn>
                  <a:cxn ang="0">
                    <a:pos x="1" y="77"/>
                  </a:cxn>
                  <a:cxn ang="0">
                    <a:pos x="8" y="111"/>
                  </a:cxn>
                </a:cxnLst>
                <a:rect l="0" t="0" r="r" b="b"/>
                <a:pathLst>
                  <a:path w="61" h="111">
                    <a:moveTo>
                      <a:pt x="61" y="35"/>
                    </a:moveTo>
                    <a:cubicBezTo>
                      <a:pt x="50" y="24"/>
                      <a:pt x="38" y="0"/>
                      <a:pt x="23" y="20"/>
                    </a:cubicBezTo>
                    <a:cubicBezTo>
                      <a:pt x="17" y="27"/>
                      <a:pt x="12" y="38"/>
                      <a:pt x="9" y="47"/>
                    </a:cubicBezTo>
                    <a:cubicBezTo>
                      <a:pt x="7" y="55"/>
                      <a:pt x="0" y="70"/>
                      <a:pt x="1" y="77"/>
                    </a:cubicBezTo>
                    <a:cubicBezTo>
                      <a:pt x="2" y="88"/>
                      <a:pt x="8" y="99"/>
                      <a:pt x="8" y="11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23" name="Freeform 347"/>
              <p:cNvSpPr>
                <a:spLocks/>
              </p:cNvSpPr>
              <p:nvPr/>
            </p:nvSpPr>
            <p:spPr bwMode="auto">
              <a:xfrm>
                <a:off x="2511" y="2123"/>
                <a:ext cx="67" cy="21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27" y="2"/>
                  </a:cxn>
                </a:cxnLst>
                <a:rect l="0" t="0" r="r" b="b"/>
                <a:pathLst>
                  <a:path w="27" h="8">
                    <a:moveTo>
                      <a:pt x="0" y="8"/>
                    </a:moveTo>
                    <a:cubicBezTo>
                      <a:pt x="6" y="0"/>
                      <a:pt x="18" y="4"/>
                      <a:pt x="27" y="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24" name="Freeform 348"/>
              <p:cNvSpPr>
                <a:spLocks/>
              </p:cNvSpPr>
              <p:nvPr/>
            </p:nvSpPr>
            <p:spPr bwMode="auto">
              <a:xfrm>
                <a:off x="2653" y="2096"/>
                <a:ext cx="53" cy="120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15" y="18"/>
                  </a:cxn>
                  <a:cxn ang="0">
                    <a:pos x="21" y="0"/>
                  </a:cxn>
                </a:cxnLst>
                <a:rect l="0" t="0" r="r" b="b"/>
                <a:pathLst>
                  <a:path w="21" h="45">
                    <a:moveTo>
                      <a:pt x="0" y="45"/>
                    </a:moveTo>
                    <a:cubicBezTo>
                      <a:pt x="4" y="39"/>
                      <a:pt x="10" y="21"/>
                      <a:pt x="15" y="18"/>
                    </a:cubicBezTo>
                    <a:cubicBezTo>
                      <a:pt x="16" y="11"/>
                      <a:pt x="19" y="3"/>
                      <a:pt x="21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25" name="Freeform 349"/>
              <p:cNvSpPr>
                <a:spLocks/>
              </p:cNvSpPr>
              <p:nvPr/>
            </p:nvSpPr>
            <p:spPr bwMode="auto">
              <a:xfrm>
                <a:off x="2573" y="2123"/>
                <a:ext cx="118" cy="26"/>
              </a:xfrm>
              <a:custGeom>
                <a:avLst/>
                <a:gdLst/>
                <a:ahLst/>
                <a:cxnLst>
                  <a:cxn ang="0">
                    <a:pos x="47" y="8"/>
                  </a:cxn>
                  <a:cxn ang="0">
                    <a:pos x="34" y="7"/>
                  </a:cxn>
                  <a:cxn ang="0">
                    <a:pos x="19" y="4"/>
                  </a:cxn>
                  <a:cxn ang="0">
                    <a:pos x="0" y="2"/>
                  </a:cxn>
                </a:cxnLst>
                <a:rect l="0" t="0" r="r" b="b"/>
                <a:pathLst>
                  <a:path w="47" h="10">
                    <a:moveTo>
                      <a:pt x="47" y="8"/>
                    </a:moveTo>
                    <a:cubicBezTo>
                      <a:pt x="42" y="6"/>
                      <a:pt x="41" y="10"/>
                      <a:pt x="34" y="7"/>
                    </a:cubicBezTo>
                    <a:cubicBezTo>
                      <a:pt x="30" y="5"/>
                      <a:pt x="24" y="4"/>
                      <a:pt x="19" y="4"/>
                    </a:cubicBezTo>
                    <a:cubicBezTo>
                      <a:pt x="14" y="3"/>
                      <a:pt x="4" y="0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26" name="Freeform 350"/>
              <p:cNvSpPr>
                <a:spLocks/>
              </p:cNvSpPr>
              <p:nvPr/>
            </p:nvSpPr>
            <p:spPr bwMode="auto">
              <a:xfrm>
                <a:off x="2953" y="2277"/>
                <a:ext cx="120" cy="288"/>
              </a:xfrm>
              <a:custGeom>
                <a:avLst/>
                <a:gdLst/>
                <a:ahLst/>
                <a:cxnLst>
                  <a:cxn ang="0">
                    <a:pos x="18" y="108"/>
                  </a:cxn>
                  <a:cxn ang="0">
                    <a:pos x="12" y="74"/>
                  </a:cxn>
                  <a:cxn ang="0">
                    <a:pos x="32" y="58"/>
                  </a:cxn>
                  <a:cxn ang="0">
                    <a:pos x="39" y="41"/>
                  </a:cxn>
                  <a:cxn ang="0">
                    <a:pos x="46" y="29"/>
                  </a:cxn>
                  <a:cxn ang="0">
                    <a:pos x="46" y="11"/>
                  </a:cxn>
                  <a:cxn ang="0">
                    <a:pos x="47" y="0"/>
                  </a:cxn>
                </a:cxnLst>
                <a:rect l="0" t="0" r="r" b="b"/>
                <a:pathLst>
                  <a:path w="48" h="108">
                    <a:moveTo>
                      <a:pt x="18" y="108"/>
                    </a:moveTo>
                    <a:cubicBezTo>
                      <a:pt x="8" y="96"/>
                      <a:pt x="0" y="86"/>
                      <a:pt x="12" y="74"/>
                    </a:cubicBezTo>
                    <a:cubicBezTo>
                      <a:pt x="17" y="68"/>
                      <a:pt x="27" y="65"/>
                      <a:pt x="32" y="58"/>
                    </a:cubicBezTo>
                    <a:cubicBezTo>
                      <a:pt x="36" y="54"/>
                      <a:pt x="37" y="46"/>
                      <a:pt x="39" y="41"/>
                    </a:cubicBezTo>
                    <a:cubicBezTo>
                      <a:pt x="41" y="37"/>
                      <a:pt x="44" y="33"/>
                      <a:pt x="46" y="29"/>
                    </a:cubicBezTo>
                    <a:cubicBezTo>
                      <a:pt x="48" y="23"/>
                      <a:pt x="46" y="16"/>
                      <a:pt x="46" y="11"/>
                    </a:cubicBezTo>
                    <a:cubicBezTo>
                      <a:pt x="46" y="7"/>
                      <a:pt x="48" y="2"/>
                      <a:pt x="47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27" name="Freeform 351"/>
              <p:cNvSpPr>
                <a:spLocks/>
              </p:cNvSpPr>
              <p:nvPr/>
            </p:nvSpPr>
            <p:spPr bwMode="auto">
              <a:xfrm>
                <a:off x="3106" y="2184"/>
                <a:ext cx="50" cy="88"/>
              </a:xfrm>
              <a:custGeom>
                <a:avLst/>
                <a:gdLst/>
                <a:ahLst/>
                <a:cxnLst>
                  <a:cxn ang="0">
                    <a:pos x="20" y="33"/>
                  </a:cxn>
                  <a:cxn ang="0">
                    <a:pos x="9" y="12"/>
                  </a:cxn>
                  <a:cxn ang="0">
                    <a:pos x="0" y="0"/>
                  </a:cxn>
                </a:cxnLst>
                <a:rect l="0" t="0" r="r" b="b"/>
                <a:pathLst>
                  <a:path w="20" h="33">
                    <a:moveTo>
                      <a:pt x="20" y="33"/>
                    </a:moveTo>
                    <a:cubicBezTo>
                      <a:pt x="9" y="26"/>
                      <a:pt x="13" y="22"/>
                      <a:pt x="9" y="12"/>
                    </a:cubicBezTo>
                    <a:cubicBezTo>
                      <a:pt x="7" y="7"/>
                      <a:pt x="2" y="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28" name="Freeform 352"/>
              <p:cNvSpPr>
                <a:spLocks/>
              </p:cNvSpPr>
              <p:nvPr/>
            </p:nvSpPr>
            <p:spPr bwMode="auto">
              <a:xfrm>
                <a:off x="3071" y="2357"/>
                <a:ext cx="57" cy="27"/>
              </a:xfrm>
              <a:custGeom>
                <a:avLst/>
                <a:gdLst/>
                <a:ahLst/>
                <a:cxnLst>
                  <a:cxn ang="0">
                    <a:pos x="23" y="10"/>
                  </a:cxn>
                  <a:cxn ang="0">
                    <a:pos x="0" y="0"/>
                  </a:cxn>
                </a:cxnLst>
                <a:rect l="0" t="0" r="r" b="b"/>
                <a:pathLst>
                  <a:path w="23" h="10">
                    <a:moveTo>
                      <a:pt x="23" y="10"/>
                    </a:moveTo>
                    <a:cubicBezTo>
                      <a:pt x="17" y="3"/>
                      <a:pt x="8" y="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29" name="Freeform 353"/>
              <p:cNvSpPr>
                <a:spLocks/>
              </p:cNvSpPr>
              <p:nvPr/>
            </p:nvSpPr>
            <p:spPr bwMode="auto">
              <a:xfrm>
                <a:off x="2973" y="2309"/>
                <a:ext cx="95" cy="91"/>
              </a:xfrm>
              <a:custGeom>
                <a:avLst/>
                <a:gdLst/>
                <a:ahLst/>
                <a:cxnLst>
                  <a:cxn ang="0">
                    <a:pos x="7" y="34"/>
                  </a:cxn>
                  <a:cxn ang="0">
                    <a:pos x="11" y="11"/>
                  </a:cxn>
                  <a:cxn ang="0">
                    <a:pos x="38" y="0"/>
                  </a:cxn>
                </a:cxnLst>
                <a:rect l="0" t="0" r="r" b="b"/>
                <a:pathLst>
                  <a:path w="38" h="34">
                    <a:moveTo>
                      <a:pt x="7" y="34"/>
                    </a:moveTo>
                    <a:cubicBezTo>
                      <a:pt x="0" y="25"/>
                      <a:pt x="3" y="17"/>
                      <a:pt x="11" y="11"/>
                    </a:cubicBezTo>
                    <a:cubicBezTo>
                      <a:pt x="19" y="6"/>
                      <a:pt x="31" y="2"/>
                      <a:pt x="38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30" name="Freeform 354"/>
              <p:cNvSpPr>
                <a:spLocks/>
              </p:cNvSpPr>
              <p:nvPr/>
            </p:nvSpPr>
            <p:spPr bwMode="auto">
              <a:xfrm>
                <a:off x="2963" y="2277"/>
                <a:ext cx="30" cy="62"/>
              </a:xfrm>
              <a:custGeom>
                <a:avLst/>
                <a:gdLst/>
                <a:ahLst/>
                <a:cxnLst>
                  <a:cxn ang="0">
                    <a:pos x="12" y="23"/>
                  </a:cxn>
                  <a:cxn ang="0">
                    <a:pos x="0" y="0"/>
                  </a:cxn>
                </a:cxnLst>
                <a:rect l="0" t="0" r="r" b="b"/>
                <a:pathLst>
                  <a:path w="12" h="23">
                    <a:moveTo>
                      <a:pt x="12" y="23"/>
                    </a:moveTo>
                    <a:cubicBezTo>
                      <a:pt x="11" y="16"/>
                      <a:pt x="3" y="6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31" name="Freeform 355"/>
              <p:cNvSpPr>
                <a:spLocks/>
              </p:cNvSpPr>
              <p:nvPr/>
            </p:nvSpPr>
            <p:spPr bwMode="auto">
              <a:xfrm>
                <a:off x="2746" y="2531"/>
                <a:ext cx="117" cy="69"/>
              </a:xfrm>
              <a:custGeom>
                <a:avLst/>
                <a:gdLst/>
                <a:ahLst/>
                <a:cxnLst>
                  <a:cxn ang="0">
                    <a:pos x="47" y="7"/>
                  </a:cxn>
                  <a:cxn ang="0">
                    <a:pos x="29" y="1"/>
                  </a:cxn>
                  <a:cxn ang="0">
                    <a:pos x="14" y="4"/>
                  </a:cxn>
                  <a:cxn ang="0">
                    <a:pos x="0" y="26"/>
                  </a:cxn>
                </a:cxnLst>
                <a:rect l="0" t="0" r="r" b="b"/>
                <a:pathLst>
                  <a:path w="47" h="26">
                    <a:moveTo>
                      <a:pt x="47" y="7"/>
                    </a:moveTo>
                    <a:cubicBezTo>
                      <a:pt x="44" y="4"/>
                      <a:pt x="34" y="1"/>
                      <a:pt x="29" y="1"/>
                    </a:cubicBezTo>
                    <a:cubicBezTo>
                      <a:pt x="25" y="0"/>
                      <a:pt x="18" y="0"/>
                      <a:pt x="14" y="4"/>
                    </a:cubicBezTo>
                    <a:cubicBezTo>
                      <a:pt x="9" y="10"/>
                      <a:pt x="4" y="20"/>
                      <a:pt x="0" y="2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32" name="Freeform 356"/>
              <p:cNvSpPr>
                <a:spLocks/>
              </p:cNvSpPr>
              <p:nvPr/>
            </p:nvSpPr>
            <p:spPr bwMode="auto">
              <a:xfrm>
                <a:off x="2748" y="2475"/>
                <a:ext cx="38" cy="64"/>
              </a:xfrm>
              <a:custGeom>
                <a:avLst/>
                <a:gdLst/>
                <a:ahLst/>
                <a:cxnLst>
                  <a:cxn ang="0">
                    <a:pos x="15" y="24"/>
                  </a:cxn>
                  <a:cxn ang="0">
                    <a:pos x="0" y="0"/>
                  </a:cxn>
                </a:cxnLst>
                <a:rect l="0" t="0" r="r" b="b"/>
                <a:pathLst>
                  <a:path w="15" h="24">
                    <a:moveTo>
                      <a:pt x="15" y="24"/>
                    </a:moveTo>
                    <a:cubicBezTo>
                      <a:pt x="11" y="15"/>
                      <a:pt x="8" y="6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33" name="Freeform 357"/>
              <p:cNvSpPr>
                <a:spLocks/>
              </p:cNvSpPr>
              <p:nvPr/>
            </p:nvSpPr>
            <p:spPr bwMode="auto">
              <a:xfrm>
                <a:off x="2851" y="2261"/>
                <a:ext cx="140" cy="150"/>
              </a:xfrm>
              <a:custGeom>
                <a:avLst/>
                <a:gdLst/>
                <a:ahLst/>
                <a:cxnLst>
                  <a:cxn ang="0">
                    <a:pos x="50" y="40"/>
                  </a:cxn>
                  <a:cxn ang="0">
                    <a:pos x="16" y="49"/>
                  </a:cxn>
                  <a:cxn ang="0">
                    <a:pos x="6" y="16"/>
                  </a:cxn>
                  <a:cxn ang="0">
                    <a:pos x="40" y="6"/>
                  </a:cxn>
                  <a:cxn ang="0">
                    <a:pos x="50" y="40"/>
                  </a:cxn>
                </a:cxnLst>
                <a:rect l="0" t="0" r="r" b="b"/>
                <a:pathLst>
                  <a:path w="56" h="56">
                    <a:moveTo>
                      <a:pt x="50" y="40"/>
                    </a:moveTo>
                    <a:cubicBezTo>
                      <a:pt x="43" y="52"/>
                      <a:pt x="28" y="56"/>
                      <a:pt x="16" y="49"/>
                    </a:cubicBezTo>
                    <a:cubicBezTo>
                      <a:pt x="4" y="43"/>
                      <a:pt x="0" y="28"/>
                      <a:pt x="6" y="16"/>
                    </a:cubicBezTo>
                    <a:cubicBezTo>
                      <a:pt x="13" y="4"/>
                      <a:pt x="28" y="0"/>
                      <a:pt x="40" y="6"/>
                    </a:cubicBezTo>
                    <a:cubicBezTo>
                      <a:pt x="52" y="13"/>
                      <a:pt x="56" y="28"/>
                      <a:pt x="50" y="4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34" name="Freeform 358"/>
              <p:cNvSpPr>
                <a:spLocks/>
              </p:cNvSpPr>
              <p:nvPr/>
            </p:nvSpPr>
            <p:spPr bwMode="auto">
              <a:xfrm>
                <a:off x="2878" y="2291"/>
                <a:ext cx="85" cy="90"/>
              </a:xfrm>
              <a:custGeom>
                <a:avLst/>
                <a:gdLst/>
                <a:ahLst/>
                <a:cxnLst>
                  <a:cxn ang="0">
                    <a:pos x="30" y="24"/>
                  </a:cxn>
                  <a:cxn ang="0">
                    <a:pos x="10" y="30"/>
                  </a:cxn>
                  <a:cxn ang="0">
                    <a:pos x="4" y="10"/>
                  </a:cxn>
                  <a:cxn ang="0">
                    <a:pos x="24" y="4"/>
                  </a:cxn>
                  <a:cxn ang="0">
                    <a:pos x="30" y="24"/>
                  </a:cxn>
                </a:cxnLst>
                <a:rect l="0" t="0" r="r" b="b"/>
                <a:pathLst>
                  <a:path w="34" h="34">
                    <a:moveTo>
                      <a:pt x="30" y="24"/>
                    </a:moveTo>
                    <a:cubicBezTo>
                      <a:pt x="26" y="31"/>
                      <a:pt x="17" y="34"/>
                      <a:pt x="10" y="30"/>
                    </a:cubicBezTo>
                    <a:cubicBezTo>
                      <a:pt x="2" y="26"/>
                      <a:pt x="0" y="17"/>
                      <a:pt x="4" y="10"/>
                    </a:cubicBezTo>
                    <a:cubicBezTo>
                      <a:pt x="8" y="2"/>
                      <a:pt x="17" y="0"/>
                      <a:pt x="24" y="4"/>
                    </a:cubicBezTo>
                    <a:cubicBezTo>
                      <a:pt x="32" y="8"/>
                      <a:pt x="34" y="17"/>
                      <a:pt x="30" y="2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35" name="Freeform 359"/>
              <p:cNvSpPr>
                <a:spLocks/>
              </p:cNvSpPr>
              <p:nvPr/>
            </p:nvSpPr>
            <p:spPr bwMode="auto">
              <a:xfrm>
                <a:off x="2693" y="1995"/>
                <a:ext cx="140" cy="149"/>
              </a:xfrm>
              <a:custGeom>
                <a:avLst/>
                <a:gdLst/>
                <a:ahLst/>
                <a:cxnLst>
                  <a:cxn ang="0">
                    <a:pos x="50" y="40"/>
                  </a:cxn>
                  <a:cxn ang="0">
                    <a:pos x="16" y="49"/>
                  </a:cxn>
                  <a:cxn ang="0">
                    <a:pos x="6" y="16"/>
                  </a:cxn>
                  <a:cxn ang="0">
                    <a:pos x="40" y="6"/>
                  </a:cxn>
                  <a:cxn ang="0">
                    <a:pos x="50" y="40"/>
                  </a:cxn>
                </a:cxnLst>
                <a:rect l="0" t="0" r="r" b="b"/>
                <a:pathLst>
                  <a:path w="56" h="56">
                    <a:moveTo>
                      <a:pt x="50" y="40"/>
                    </a:moveTo>
                    <a:cubicBezTo>
                      <a:pt x="43" y="51"/>
                      <a:pt x="28" y="56"/>
                      <a:pt x="16" y="49"/>
                    </a:cubicBezTo>
                    <a:cubicBezTo>
                      <a:pt x="4" y="43"/>
                      <a:pt x="0" y="28"/>
                      <a:pt x="6" y="16"/>
                    </a:cubicBezTo>
                    <a:cubicBezTo>
                      <a:pt x="13" y="4"/>
                      <a:pt x="28" y="0"/>
                      <a:pt x="40" y="6"/>
                    </a:cubicBezTo>
                    <a:cubicBezTo>
                      <a:pt x="52" y="13"/>
                      <a:pt x="56" y="28"/>
                      <a:pt x="50" y="4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36" name="Freeform 360"/>
              <p:cNvSpPr>
                <a:spLocks/>
              </p:cNvSpPr>
              <p:nvPr/>
            </p:nvSpPr>
            <p:spPr bwMode="auto">
              <a:xfrm>
                <a:off x="2721" y="2024"/>
                <a:ext cx="85" cy="88"/>
              </a:xfrm>
              <a:custGeom>
                <a:avLst/>
                <a:gdLst/>
                <a:ahLst/>
                <a:cxnLst>
                  <a:cxn ang="0">
                    <a:pos x="30" y="24"/>
                  </a:cxn>
                  <a:cxn ang="0">
                    <a:pos x="10" y="30"/>
                  </a:cxn>
                  <a:cxn ang="0">
                    <a:pos x="4" y="10"/>
                  </a:cxn>
                  <a:cxn ang="0">
                    <a:pos x="24" y="4"/>
                  </a:cxn>
                  <a:cxn ang="0">
                    <a:pos x="30" y="24"/>
                  </a:cxn>
                </a:cxnLst>
                <a:rect l="0" t="0" r="r" b="b"/>
                <a:pathLst>
                  <a:path w="34" h="33">
                    <a:moveTo>
                      <a:pt x="30" y="24"/>
                    </a:moveTo>
                    <a:cubicBezTo>
                      <a:pt x="26" y="31"/>
                      <a:pt x="17" y="33"/>
                      <a:pt x="10" y="30"/>
                    </a:cubicBezTo>
                    <a:cubicBezTo>
                      <a:pt x="3" y="26"/>
                      <a:pt x="0" y="17"/>
                      <a:pt x="4" y="10"/>
                    </a:cubicBezTo>
                    <a:cubicBezTo>
                      <a:pt x="8" y="3"/>
                      <a:pt x="17" y="0"/>
                      <a:pt x="24" y="4"/>
                    </a:cubicBezTo>
                    <a:cubicBezTo>
                      <a:pt x="31" y="8"/>
                      <a:pt x="34" y="17"/>
                      <a:pt x="30" y="2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37" name="Freeform 361"/>
              <p:cNvSpPr>
                <a:spLocks/>
              </p:cNvSpPr>
              <p:nvPr/>
            </p:nvSpPr>
            <p:spPr bwMode="auto">
              <a:xfrm>
                <a:off x="2758" y="2397"/>
                <a:ext cx="138" cy="136"/>
              </a:xfrm>
              <a:custGeom>
                <a:avLst/>
                <a:gdLst/>
                <a:ahLst/>
                <a:cxnLst>
                  <a:cxn ang="0">
                    <a:pos x="53" y="23"/>
                  </a:cxn>
                  <a:cxn ang="0">
                    <a:pos x="38" y="1"/>
                  </a:cxn>
                  <a:cxn ang="0">
                    <a:pos x="20" y="6"/>
                  </a:cxn>
                  <a:cxn ang="0">
                    <a:pos x="12" y="9"/>
                  </a:cxn>
                  <a:cxn ang="0">
                    <a:pos x="7" y="40"/>
                  </a:cxn>
                  <a:cxn ang="0">
                    <a:pos x="11" y="48"/>
                  </a:cxn>
                  <a:cxn ang="0">
                    <a:pos x="37" y="50"/>
                  </a:cxn>
                  <a:cxn ang="0">
                    <a:pos x="46" y="42"/>
                  </a:cxn>
                  <a:cxn ang="0">
                    <a:pos x="55" y="22"/>
                  </a:cxn>
                </a:cxnLst>
                <a:rect l="0" t="0" r="r" b="b"/>
                <a:pathLst>
                  <a:path w="55" h="51">
                    <a:moveTo>
                      <a:pt x="53" y="23"/>
                    </a:moveTo>
                    <a:cubicBezTo>
                      <a:pt x="54" y="12"/>
                      <a:pt x="50" y="0"/>
                      <a:pt x="38" y="1"/>
                    </a:cubicBezTo>
                    <a:cubicBezTo>
                      <a:pt x="32" y="2"/>
                      <a:pt x="26" y="4"/>
                      <a:pt x="20" y="6"/>
                    </a:cubicBezTo>
                    <a:cubicBezTo>
                      <a:pt x="17" y="6"/>
                      <a:pt x="15" y="7"/>
                      <a:pt x="12" y="9"/>
                    </a:cubicBezTo>
                    <a:cubicBezTo>
                      <a:pt x="3" y="16"/>
                      <a:pt x="0" y="30"/>
                      <a:pt x="7" y="40"/>
                    </a:cubicBezTo>
                    <a:cubicBezTo>
                      <a:pt x="9" y="43"/>
                      <a:pt x="7" y="46"/>
                      <a:pt x="11" y="48"/>
                    </a:cubicBezTo>
                    <a:cubicBezTo>
                      <a:pt x="15" y="49"/>
                      <a:pt x="33" y="51"/>
                      <a:pt x="37" y="50"/>
                    </a:cubicBezTo>
                    <a:cubicBezTo>
                      <a:pt x="42" y="49"/>
                      <a:pt x="43" y="46"/>
                      <a:pt x="46" y="42"/>
                    </a:cubicBezTo>
                    <a:cubicBezTo>
                      <a:pt x="51" y="36"/>
                      <a:pt x="52" y="28"/>
                      <a:pt x="55" y="2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38" name="Freeform 362"/>
              <p:cNvSpPr>
                <a:spLocks/>
              </p:cNvSpPr>
              <p:nvPr/>
            </p:nvSpPr>
            <p:spPr bwMode="auto">
              <a:xfrm>
                <a:off x="2623" y="2419"/>
                <a:ext cx="65" cy="5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6" y="0"/>
                  </a:cxn>
                </a:cxnLst>
                <a:rect l="0" t="0" r="r" b="b"/>
                <a:pathLst>
                  <a:path w="26" h="22">
                    <a:moveTo>
                      <a:pt x="0" y="22"/>
                    </a:moveTo>
                    <a:cubicBezTo>
                      <a:pt x="5" y="12"/>
                      <a:pt x="19" y="9"/>
                      <a:pt x="26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39" name="Freeform 363"/>
              <p:cNvSpPr>
                <a:spLocks/>
              </p:cNvSpPr>
              <p:nvPr/>
            </p:nvSpPr>
            <p:spPr bwMode="auto">
              <a:xfrm>
                <a:off x="2678" y="2360"/>
                <a:ext cx="58" cy="43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23" y="0"/>
                  </a:cxn>
                </a:cxnLst>
                <a:rect l="0" t="0" r="r" b="b"/>
                <a:pathLst>
                  <a:path w="23" h="16">
                    <a:moveTo>
                      <a:pt x="0" y="15"/>
                    </a:moveTo>
                    <a:cubicBezTo>
                      <a:pt x="10" y="16"/>
                      <a:pt x="19" y="5"/>
                      <a:pt x="23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40" name="Freeform 364"/>
              <p:cNvSpPr>
                <a:spLocks/>
              </p:cNvSpPr>
              <p:nvPr/>
            </p:nvSpPr>
            <p:spPr bwMode="auto">
              <a:xfrm>
                <a:off x="2786" y="2304"/>
                <a:ext cx="72" cy="13"/>
              </a:xfrm>
              <a:custGeom>
                <a:avLst/>
                <a:gdLst/>
                <a:ahLst/>
                <a:cxnLst>
                  <a:cxn ang="0">
                    <a:pos x="29" y="3"/>
                  </a:cxn>
                  <a:cxn ang="0">
                    <a:pos x="0" y="0"/>
                  </a:cxn>
                </a:cxnLst>
                <a:rect l="0" t="0" r="r" b="b"/>
                <a:pathLst>
                  <a:path w="29" h="5">
                    <a:moveTo>
                      <a:pt x="29" y="3"/>
                    </a:moveTo>
                    <a:cubicBezTo>
                      <a:pt x="21" y="5"/>
                      <a:pt x="5" y="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41" name="Freeform 365"/>
              <p:cNvSpPr>
                <a:spLocks/>
              </p:cNvSpPr>
              <p:nvPr/>
            </p:nvSpPr>
            <p:spPr bwMode="auto">
              <a:xfrm>
                <a:off x="2853" y="2371"/>
                <a:ext cx="10" cy="29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4" y="0"/>
                  </a:cxn>
                </a:cxnLst>
                <a:rect l="0" t="0" r="r" b="b"/>
                <a:pathLst>
                  <a:path w="4" h="11">
                    <a:moveTo>
                      <a:pt x="0" y="11"/>
                    </a:moveTo>
                    <a:cubicBezTo>
                      <a:pt x="3" y="8"/>
                      <a:pt x="4" y="3"/>
                      <a:pt x="4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42" name="Freeform 366"/>
              <p:cNvSpPr>
                <a:spLocks/>
              </p:cNvSpPr>
              <p:nvPr/>
            </p:nvSpPr>
            <p:spPr bwMode="auto">
              <a:xfrm>
                <a:off x="2888" y="1872"/>
                <a:ext cx="38" cy="205"/>
              </a:xfrm>
              <a:custGeom>
                <a:avLst/>
                <a:gdLst/>
                <a:ahLst/>
                <a:cxnLst>
                  <a:cxn ang="0">
                    <a:pos x="6" y="77"/>
                  </a:cxn>
                  <a:cxn ang="0">
                    <a:pos x="10" y="65"/>
                  </a:cxn>
                  <a:cxn ang="0">
                    <a:pos x="15" y="53"/>
                  </a:cxn>
                  <a:cxn ang="0">
                    <a:pos x="6" y="33"/>
                  </a:cxn>
                  <a:cxn ang="0">
                    <a:pos x="2" y="16"/>
                  </a:cxn>
                  <a:cxn ang="0">
                    <a:pos x="6" y="0"/>
                  </a:cxn>
                </a:cxnLst>
                <a:rect l="0" t="0" r="r" b="b"/>
                <a:pathLst>
                  <a:path w="15" h="77">
                    <a:moveTo>
                      <a:pt x="6" y="77"/>
                    </a:moveTo>
                    <a:cubicBezTo>
                      <a:pt x="8" y="73"/>
                      <a:pt x="8" y="69"/>
                      <a:pt x="10" y="65"/>
                    </a:cubicBezTo>
                    <a:cubicBezTo>
                      <a:pt x="11" y="62"/>
                      <a:pt x="15" y="57"/>
                      <a:pt x="15" y="53"/>
                    </a:cubicBezTo>
                    <a:cubicBezTo>
                      <a:pt x="15" y="48"/>
                      <a:pt x="8" y="38"/>
                      <a:pt x="6" y="33"/>
                    </a:cubicBezTo>
                    <a:cubicBezTo>
                      <a:pt x="3" y="27"/>
                      <a:pt x="0" y="23"/>
                      <a:pt x="2" y="16"/>
                    </a:cubicBezTo>
                    <a:cubicBezTo>
                      <a:pt x="3" y="13"/>
                      <a:pt x="7" y="0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43" name="Freeform 367"/>
              <p:cNvSpPr>
                <a:spLocks/>
              </p:cNvSpPr>
              <p:nvPr/>
            </p:nvSpPr>
            <p:spPr bwMode="auto">
              <a:xfrm>
                <a:off x="2811" y="1947"/>
                <a:ext cx="85" cy="80"/>
              </a:xfrm>
              <a:custGeom>
                <a:avLst/>
                <a:gdLst/>
                <a:ahLst/>
                <a:cxnLst>
                  <a:cxn ang="0">
                    <a:pos x="2" y="30"/>
                  </a:cxn>
                  <a:cxn ang="0">
                    <a:pos x="34" y="0"/>
                  </a:cxn>
                </a:cxnLst>
                <a:rect l="0" t="0" r="r" b="b"/>
                <a:pathLst>
                  <a:path w="34" h="30">
                    <a:moveTo>
                      <a:pt x="2" y="30"/>
                    </a:moveTo>
                    <a:cubicBezTo>
                      <a:pt x="0" y="16"/>
                      <a:pt x="25" y="4"/>
                      <a:pt x="34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44" name="Freeform 368"/>
              <p:cNvSpPr>
                <a:spLocks/>
              </p:cNvSpPr>
              <p:nvPr/>
            </p:nvSpPr>
            <p:spPr bwMode="auto">
              <a:xfrm>
                <a:off x="2923" y="1944"/>
                <a:ext cx="80" cy="51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23" y="4"/>
                  </a:cxn>
                  <a:cxn ang="0">
                    <a:pos x="32" y="0"/>
                  </a:cxn>
                </a:cxnLst>
                <a:rect l="0" t="0" r="r" b="b"/>
                <a:pathLst>
                  <a:path w="32" h="19">
                    <a:moveTo>
                      <a:pt x="0" y="19"/>
                    </a:moveTo>
                    <a:cubicBezTo>
                      <a:pt x="8" y="15"/>
                      <a:pt x="15" y="8"/>
                      <a:pt x="23" y="4"/>
                    </a:cubicBezTo>
                    <a:cubicBezTo>
                      <a:pt x="25" y="3"/>
                      <a:pt x="32" y="0"/>
                      <a:pt x="32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45" name="Freeform 369"/>
              <p:cNvSpPr>
                <a:spLocks/>
              </p:cNvSpPr>
              <p:nvPr/>
            </p:nvSpPr>
            <p:spPr bwMode="auto">
              <a:xfrm>
                <a:off x="2768" y="1808"/>
                <a:ext cx="45" cy="133"/>
              </a:xfrm>
              <a:custGeom>
                <a:avLst/>
                <a:gdLst/>
                <a:ahLst/>
                <a:cxnLst>
                  <a:cxn ang="0">
                    <a:pos x="18" y="50"/>
                  </a:cxn>
                  <a:cxn ang="0">
                    <a:pos x="2" y="19"/>
                  </a:cxn>
                  <a:cxn ang="0">
                    <a:pos x="8" y="0"/>
                  </a:cxn>
                </a:cxnLst>
                <a:rect l="0" t="0" r="r" b="b"/>
                <a:pathLst>
                  <a:path w="18" h="50">
                    <a:moveTo>
                      <a:pt x="18" y="50"/>
                    </a:moveTo>
                    <a:cubicBezTo>
                      <a:pt x="10" y="39"/>
                      <a:pt x="0" y="33"/>
                      <a:pt x="2" y="19"/>
                    </a:cubicBezTo>
                    <a:cubicBezTo>
                      <a:pt x="2" y="12"/>
                      <a:pt x="6" y="5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46" name="Freeform 370"/>
              <p:cNvSpPr>
                <a:spLocks/>
              </p:cNvSpPr>
              <p:nvPr/>
            </p:nvSpPr>
            <p:spPr bwMode="auto">
              <a:xfrm>
                <a:off x="2603" y="1883"/>
                <a:ext cx="168" cy="72"/>
              </a:xfrm>
              <a:custGeom>
                <a:avLst/>
                <a:gdLst/>
                <a:ahLst/>
                <a:cxnLst>
                  <a:cxn ang="0">
                    <a:pos x="67" y="1"/>
                  </a:cxn>
                  <a:cxn ang="0">
                    <a:pos x="41" y="9"/>
                  </a:cxn>
                  <a:cxn ang="0">
                    <a:pos x="27" y="23"/>
                  </a:cxn>
                  <a:cxn ang="0">
                    <a:pos x="0" y="18"/>
                  </a:cxn>
                </a:cxnLst>
                <a:rect l="0" t="0" r="r" b="b"/>
                <a:pathLst>
                  <a:path w="67" h="27">
                    <a:moveTo>
                      <a:pt x="67" y="1"/>
                    </a:moveTo>
                    <a:cubicBezTo>
                      <a:pt x="59" y="0"/>
                      <a:pt x="48" y="3"/>
                      <a:pt x="41" y="9"/>
                    </a:cubicBezTo>
                    <a:cubicBezTo>
                      <a:pt x="35" y="13"/>
                      <a:pt x="32" y="20"/>
                      <a:pt x="27" y="23"/>
                    </a:cubicBezTo>
                    <a:cubicBezTo>
                      <a:pt x="20" y="27"/>
                      <a:pt x="7" y="23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47" name="Freeform 371"/>
              <p:cNvSpPr>
                <a:spLocks/>
              </p:cNvSpPr>
              <p:nvPr/>
            </p:nvSpPr>
            <p:spPr bwMode="auto">
              <a:xfrm>
                <a:off x="2696" y="1853"/>
                <a:ext cx="15" cy="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18"/>
                  </a:cxn>
                </a:cxnLst>
                <a:rect l="0" t="0" r="r" b="b"/>
                <a:pathLst>
                  <a:path w="6" h="18">
                    <a:moveTo>
                      <a:pt x="0" y="0"/>
                    </a:moveTo>
                    <a:cubicBezTo>
                      <a:pt x="0" y="7"/>
                      <a:pt x="2" y="12"/>
                      <a:pt x="6" y="1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48" name="Freeform 372"/>
              <p:cNvSpPr>
                <a:spLocks/>
              </p:cNvSpPr>
              <p:nvPr/>
            </p:nvSpPr>
            <p:spPr bwMode="auto">
              <a:xfrm>
                <a:off x="2733" y="2133"/>
                <a:ext cx="75" cy="78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10" y="4"/>
                  </a:cxn>
                  <a:cxn ang="0">
                    <a:pos x="30" y="0"/>
                  </a:cxn>
                </a:cxnLst>
                <a:rect l="0" t="0" r="r" b="b"/>
                <a:pathLst>
                  <a:path w="30" h="29">
                    <a:moveTo>
                      <a:pt x="0" y="29"/>
                    </a:moveTo>
                    <a:cubicBezTo>
                      <a:pt x="3" y="20"/>
                      <a:pt x="2" y="9"/>
                      <a:pt x="10" y="4"/>
                    </a:cubicBezTo>
                    <a:cubicBezTo>
                      <a:pt x="16" y="0"/>
                      <a:pt x="23" y="1"/>
                      <a:pt x="3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49" name="Freeform 373"/>
              <p:cNvSpPr>
                <a:spLocks/>
              </p:cNvSpPr>
              <p:nvPr/>
            </p:nvSpPr>
            <p:spPr bwMode="auto">
              <a:xfrm>
                <a:off x="2498" y="2200"/>
                <a:ext cx="298" cy="320"/>
              </a:xfrm>
              <a:custGeom>
                <a:avLst/>
                <a:gdLst/>
                <a:ahLst/>
                <a:cxnLst>
                  <a:cxn ang="0">
                    <a:pos x="90" y="6"/>
                  </a:cxn>
                  <a:cxn ang="0">
                    <a:pos x="55" y="6"/>
                  </a:cxn>
                  <a:cxn ang="0">
                    <a:pos x="12" y="15"/>
                  </a:cxn>
                  <a:cxn ang="0">
                    <a:pos x="7" y="18"/>
                  </a:cxn>
                  <a:cxn ang="0">
                    <a:pos x="11" y="22"/>
                  </a:cxn>
                  <a:cxn ang="0">
                    <a:pos x="29" y="76"/>
                  </a:cxn>
                  <a:cxn ang="0">
                    <a:pos x="39" y="82"/>
                  </a:cxn>
                  <a:cxn ang="0">
                    <a:pos x="46" y="96"/>
                  </a:cxn>
                  <a:cxn ang="0">
                    <a:pos x="52" y="110"/>
                  </a:cxn>
                  <a:cxn ang="0">
                    <a:pos x="52" y="110"/>
                  </a:cxn>
                  <a:cxn ang="0">
                    <a:pos x="52" y="110"/>
                  </a:cxn>
                  <a:cxn ang="0">
                    <a:pos x="59" y="120"/>
                  </a:cxn>
                  <a:cxn ang="0">
                    <a:pos x="86" y="113"/>
                  </a:cxn>
                  <a:cxn ang="0">
                    <a:pos x="117" y="67"/>
                  </a:cxn>
                  <a:cxn ang="0">
                    <a:pos x="90" y="6"/>
                  </a:cxn>
                </a:cxnLst>
                <a:rect l="0" t="0" r="r" b="b"/>
                <a:pathLst>
                  <a:path w="119" h="120">
                    <a:moveTo>
                      <a:pt x="90" y="6"/>
                    </a:moveTo>
                    <a:cubicBezTo>
                      <a:pt x="80" y="0"/>
                      <a:pt x="67" y="5"/>
                      <a:pt x="55" y="6"/>
                    </a:cubicBezTo>
                    <a:cubicBezTo>
                      <a:pt x="40" y="8"/>
                      <a:pt x="26" y="10"/>
                      <a:pt x="12" y="15"/>
                    </a:cubicBezTo>
                    <a:cubicBezTo>
                      <a:pt x="10" y="16"/>
                      <a:pt x="8" y="17"/>
                      <a:pt x="7" y="18"/>
                    </a:cubicBezTo>
                    <a:cubicBezTo>
                      <a:pt x="8" y="19"/>
                      <a:pt x="9" y="21"/>
                      <a:pt x="11" y="22"/>
                    </a:cubicBezTo>
                    <a:cubicBezTo>
                      <a:pt x="0" y="38"/>
                      <a:pt x="17" y="67"/>
                      <a:pt x="29" y="76"/>
                    </a:cubicBezTo>
                    <a:cubicBezTo>
                      <a:pt x="33" y="79"/>
                      <a:pt x="37" y="79"/>
                      <a:pt x="39" y="82"/>
                    </a:cubicBezTo>
                    <a:cubicBezTo>
                      <a:pt x="42" y="85"/>
                      <a:pt x="44" y="92"/>
                      <a:pt x="46" y="96"/>
                    </a:cubicBezTo>
                    <a:cubicBezTo>
                      <a:pt x="48" y="101"/>
                      <a:pt x="50" y="106"/>
                      <a:pt x="52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4" y="114"/>
                      <a:pt x="56" y="117"/>
                      <a:pt x="59" y="120"/>
                    </a:cubicBezTo>
                    <a:cubicBezTo>
                      <a:pt x="68" y="117"/>
                      <a:pt x="78" y="117"/>
                      <a:pt x="86" y="113"/>
                    </a:cubicBezTo>
                    <a:cubicBezTo>
                      <a:pt x="101" y="106"/>
                      <a:pt x="116" y="85"/>
                      <a:pt x="117" y="67"/>
                    </a:cubicBezTo>
                    <a:cubicBezTo>
                      <a:pt x="119" y="45"/>
                      <a:pt x="111" y="16"/>
                      <a:pt x="90" y="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50" name="Freeform 374"/>
              <p:cNvSpPr>
                <a:spLocks/>
              </p:cNvSpPr>
              <p:nvPr/>
            </p:nvSpPr>
            <p:spPr bwMode="auto">
              <a:xfrm>
                <a:off x="2533" y="1792"/>
                <a:ext cx="368" cy="277"/>
              </a:xfrm>
              <a:custGeom>
                <a:avLst/>
                <a:gdLst/>
                <a:ahLst/>
                <a:cxnLst>
                  <a:cxn ang="0">
                    <a:pos x="0" y="85"/>
                  </a:cxn>
                  <a:cxn ang="0">
                    <a:pos x="28" y="94"/>
                  </a:cxn>
                  <a:cxn ang="0">
                    <a:pos x="59" y="103"/>
                  </a:cxn>
                  <a:cxn ang="0">
                    <a:pos x="71" y="88"/>
                  </a:cxn>
                  <a:cxn ang="0">
                    <a:pos x="93" y="76"/>
                  </a:cxn>
                  <a:cxn ang="0">
                    <a:pos x="112" y="58"/>
                  </a:cxn>
                  <a:cxn ang="0">
                    <a:pos x="140" y="34"/>
                  </a:cxn>
                  <a:cxn ang="0">
                    <a:pos x="147" y="29"/>
                  </a:cxn>
                  <a:cxn ang="0">
                    <a:pos x="141" y="25"/>
                  </a:cxn>
                  <a:cxn ang="0">
                    <a:pos x="116" y="12"/>
                  </a:cxn>
                  <a:cxn ang="0">
                    <a:pos x="99" y="3"/>
                  </a:cxn>
                  <a:cxn ang="0">
                    <a:pos x="74" y="14"/>
                  </a:cxn>
                  <a:cxn ang="0">
                    <a:pos x="33" y="44"/>
                  </a:cxn>
                  <a:cxn ang="0">
                    <a:pos x="23" y="59"/>
                  </a:cxn>
                  <a:cxn ang="0">
                    <a:pos x="3" y="78"/>
                  </a:cxn>
                  <a:cxn ang="0">
                    <a:pos x="0" y="85"/>
                  </a:cxn>
                </a:cxnLst>
                <a:rect l="0" t="0" r="r" b="b"/>
                <a:pathLst>
                  <a:path w="147" h="104">
                    <a:moveTo>
                      <a:pt x="0" y="85"/>
                    </a:moveTo>
                    <a:cubicBezTo>
                      <a:pt x="9" y="90"/>
                      <a:pt x="18" y="92"/>
                      <a:pt x="28" y="94"/>
                    </a:cubicBezTo>
                    <a:cubicBezTo>
                      <a:pt x="38" y="97"/>
                      <a:pt x="49" y="104"/>
                      <a:pt x="59" y="103"/>
                    </a:cubicBezTo>
                    <a:cubicBezTo>
                      <a:pt x="69" y="102"/>
                      <a:pt x="67" y="95"/>
                      <a:pt x="71" y="88"/>
                    </a:cubicBezTo>
                    <a:cubicBezTo>
                      <a:pt x="77" y="79"/>
                      <a:pt x="85" y="79"/>
                      <a:pt x="93" y="76"/>
                    </a:cubicBezTo>
                    <a:cubicBezTo>
                      <a:pt x="102" y="72"/>
                      <a:pt x="105" y="65"/>
                      <a:pt x="112" y="58"/>
                    </a:cubicBezTo>
                    <a:cubicBezTo>
                      <a:pt x="120" y="49"/>
                      <a:pt x="131" y="40"/>
                      <a:pt x="140" y="34"/>
                    </a:cubicBezTo>
                    <a:cubicBezTo>
                      <a:pt x="143" y="32"/>
                      <a:pt x="145" y="30"/>
                      <a:pt x="147" y="29"/>
                    </a:cubicBezTo>
                    <a:cubicBezTo>
                      <a:pt x="145" y="28"/>
                      <a:pt x="145" y="28"/>
                      <a:pt x="141" y="25"/>
                    </a:cubicBezTo>
                    <a:cubicBezTo>
                      <a:pt x="133" y="18"/>
                      <a:pt x="126" y="16"/>
                      <a:pt x="116" y="12"/>
                    </a:cubicBezTo>
                    <a:cubicBezTo>
                      <a:pt x="110" y="10"/>
                      <a:pt x="105" y="5"/>
                      <a:pt x="99" y="3"/>
                    </a:cubicBezTo>
                    <a:cubicBezTo>
                      <a:pt x="85" y="0"/>
                      <a:pt x="83" y="8"/>
                      <a:pt x="74" y="14"/>
                    </a:cubicBezTo>
                    <a:cubicBezTo>
                      <a:pt x="61" y="24"/>
                      <a:pt x="44" y="30"/>
                      <a:pt x="33" y="44"/>
                    </a:cubicBezTo>
                    <a:cubicBezTo>
                      <a:pt x="29" y="49"/>
                      <a:pt x="28" y="54"/>
                      <a:pt x="23" y="59"/>
                    </a:cubicBezTo>
                    <a:cubicBezTo>
                      <a:pt x="15" y="66"/>
                      <a:pt x="9" y="68"/>
                      <a:pt x="3" y="78"/>
                    </a:cubicBezTo>
                    <a:cubicBezTo>
                      <a:pt x="2" y="80"/>
                      <a:pt x="1" y="83"/>
                      <a:pt x="0" y="8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51" name="Freeform 375"/>
              <p:cNvSpPr>
                <a:spLocks/>
              </p:cNvSpPr>
              <p:nvPr/>
            </p:nvSpPr>
            <p:spPr bwMode="auto">
              <a:xfrm>
                <a:off x="2896" y="2029"/>
                <a:ext cx="282" cy="275"/>
              </a:xfrm>
              <a:custGeom>
                <a:avLst/>
                <a:gdLst/>
                <a:ahLst/>
                <a:cxnLst>
                  <a:cxn ang="0">
                    <a:pos x="5" y="50"/>
                  </a:cxn>
                  <a:cxn ang="0">
                    <a:pos x="39" y="89"/>
                  </a:cxn>
                  <a:cxn ang="0">
                    <a:pos x="56" y="82"/>
                  </a:cxn>
                  <a:cxn ang="0">
                    <a:pos x="66" y="90"/>
                  </a:cxn>
                  <a:cxn ang="0">
                    <a:pos x="104" y="92"/>
                  </a:cxn>
                  <a:cxn ang="0">
                    <a:pos x="104" y="92"/>
                  </a:cxn>
                  <a:cxn ang="0">
                    <a:pos x="113" y="65"/>
                  </a:cxn>
                  <a:cxn ang="0">
                    <a:pos x="104" y="28"/>
                  </a:cxn>
                  <a:cxn ang="0">
                    <a:pos x="90" y="15"/>
                  </a:cxn>
                  <a:cxn ang="0">
                    <a:pos x="82" y="2"/>
                  </a:cxn>
                  <a:cxn ang="0">
                    <a:pos x="62" y="2"/>
                  </a:cxn>
                  <a:cxn ang="0">
                    <a:pos x="62" y="2"/>
                  </a:cxn>
                  <a:cxn ang="0">
                    <a:pos x="48" y="13"/>
                  </a:cxn>
                  <a:cxn ang="0">
                    <a:pos x="5" y="50"/>
                  </a:cxn>
                </a:cxnLst>
                <a:rect l="0" t="0" r="r" b="b"/>
                <a:pathLst>
                  <a:path w="113" h="103">
                    <a:moveTo>
                      <a:pt x="5" y="50"/>
                    </a:moveTo>
                    <a:cubicBezTo>
                      <a:pt x="0" y="68"/>
                      <a:pt x="16" y="103"/>
                      <a:pt x="39" y="89"/>
                    </a:cubicBezTo>
                    <a:cubicBezTo>
                      <a:pt x="46" y="84"/>
                      <a:pt x="46" y="78"/>
                      <a:pt x="56" y="82"/>
                    </a:cubicBezTo>
                    <a:cubicBezTo>
                      <a:pt x="60" y="84"/>
                      <a:pt x="62" y="88"/>
                      <a:pt x="66" y="90"/>
                    </a:cubicBezTo>
                    <a:cubicBezTo>
                      <a:pt x="78" y="96"/>
                      <a:pt x="92" y="87"/>
                      <a:pt x="104" y="92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7" y="83"/>
                      <a:pt x="113" y="76"/>
                      <a:pt x="113" y="65"/>
                    </a:cubicBezTo>
                    <a:cubicBezTo>
                      <a:pt x="113" y="53"/>
                      <a:pt x="112" y="37"/>
                      <a:pt x="104" y="28"/>
                    </a:cubicBezTo>
                    <a:cubicBezTo>
                      <a:pt x="100" y="23"/>
                      <a:pt x="94" y="20"/>
                      <a:pt x="90" y="15"/>
                    </a:cubicBezTo>
                    <a:cubicBezTo>
                      <a:pt x="88" y="11"/>
                      <a:pt x="87" y="5"/>
                      <a:pt x="82" y="2"/>
                    </a:cubicBezTo>
                    <a:cubicBezTo>
                      <a:pt x="78" y="0"/>
                      <a:pt x="67" y="1"/>
                      <a:pt x="62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57" y="6"/>
                      <a:pt x="53" y="10"/>
                      <a:pt x="48" y="13"/>
                    </a:cubicBezTo>
                    <a:cubicBezTo>
                      <a:pt x="31" y="23"/>
                      <a:pt x="11" y="30"/>
                      <a:pt x="5" y="5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52" name="Freeform 376"/>
              <p:cNvSpPr>
                <a:spLocks/>
              </p:cNvSpPr>
              <p:nvPr/>
            </p:nvSpPr>
            <p:spPr bwMode="auto">
              <a:xfrm>
                <a:off x="2803" y="2069"/>
                <a:ext cx="130" cy="155"/>
              </a:xfrm>
              <a:custGeom>
                <a:avLst/>
                <a:gdLst/>
                <a:ahLst/>
                <a:cxnLst>
                  <a:cxn ang="0">
                    <a:pos x="11" y="58"/>
                  </a:cxn>
                  <a:cxn ang="0">
                    <a:pos x="31" y="54"/>
                  </a:cxn>
                  <a:cxn ang="0">
                    <a:pos x="40" y="44"/>
                  </a:cxn>
                  <a:cxn ang="0">
                    <a:pos x="40" y="4"/>
                  </a:cxn>
                  <a:cxn ang="0">
                    <a:pos x="18" y="4"/>
                  </a:cxn>
                  <a:cxn ang="0">
                    <a:pos x="6" y="18"/>
                  </a:cxn>
                  <a:cxn ang="0">
                    <a:pos x="12" y="56"/>
                  </a:cxn>
                </a:cxnLst>
                <a:rect l="0" t="0" r="r" b="b"/>
                <a:pathLst>
                  <a:path w="52" h="58">
                    <a:moveTo>
                      <a:pt x="11" y="58"/>
                    </a:moveTo>
                    <a:cubicBezTo>
                      <a:pt x="17" y="58"/>
                      <a:pt x="25" y="56"/>
                      <a:pt x="31" y="54"/>
                    </a:cubicBezTo>
                    <a:cubicBezTo>
                      <a:pt x="37" y="52"/>
                      <a:pt x="37" y="50"/>
                      <a:pt x="40" y="44"/>
                    </a:cubicBezTo>
                    <a:cubicBezTo>
                      <a:pt x="43" y="33"/>
                      <a:pt x="52" y="12"/>
                      <a:pt x="40" y="4"/>
                    </a:cubicBezTo>
                    <a:cubicBezTo>
                      <a:pt x="35" y="0"/>
                      <a:pt x="23" y="1"/>
                      <a:pt x="18" y="4"/>
                    </a:cubicBezTo>
                    <a:cubicBezTo>
                      <a:pt x="10" y="7"/>
                      <a:pt x="8" y="12"/>
                      <a:pt x="6" y="18"/>
                    </a:cubicBezTo>
                    <a:cubicBezTo>
                      <a:pt x="0" y="31"/>
                      <a:pt x="1" y="47"/>
                      <a:pt x="12" y="5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53" name="Freeform 377"/>
              <p:cNvSpPr>
                <a:spLocks/>
              </p:cNvSpPr>
              <p:nvPr/>
            </p:nvSpPr>
            <p:spPr bwMode="auto">
              <a:xfrm>
                <a:off x="2893" y="2627"/>
                <a:ext cx="123" cy="77"/>
              </a:xfrm>
              <a:custGeom>
                <a:avLst/>
                <a:gdLst/>
                <a:ahLst/>
                <a:cxnLst>
                  <a:cxn ang="0">
                    <a:pos x="26" y="25"/>
                  </a:cxn>
                  <a:cxn ang="0">
                    <a:pos x="2" y="21"/>
                  </a:cxn>
                  <a:cxn ang="0">
                    <a:pos x="18" y="11"/>
                  </a:cxn>
                  <a:cxn ang="0">
                    <a:pos x="49" y="9"/>
                  </a:cxn>
                  <a:cxn ang="0">
                    <a:pos x="26" y="25"/>
                  </a:cxn>
                </a:cxnLst>
                <a:rect l="0" t="0" r="r" b="b"/>
                <a:pathLst>
                  <a:path w="49" h="29">
                    <a:moveTo>
                      <a:pt x="26" y="25"/>
                    </a:moveTo>
                    <a:cubicBezTo>
                      <a:pt x="14" y="29"/>
                      <a:pt x="4" y="27"/>
                      <a:pt x="2" y="21"/>
                    </a:cubicBezTo>
                    <a:cubicBezTo>
                      <a:pt x="0" y="15"/>
                      <a:pt x="1" y="12"/>
                      <a:pt x="18" y="11"/>
                    </a:cubicBezTo>
                    <a:cubicBezTo>
                      <a:pt x="36" y="9"/>
                      <a:pt x="47" y="0"/>
                      <a:pt x="49" y="9"/>
                    </a:cubicBezTo>
                    <a:cubicBezTo>
                      <a:pt x="48" y="14"/>
                      <a:pt x="42" y="22"/>
                      <a:pt x="26" y="2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54" name="Freeform 378"/>
              <p:cNvSpPr>
                <a:spLocks/>
              </p:cNvSpPr>
              <p:nvPr/>
            </p:nvSpPr>
            <p:spPr bwMode="auto">
              <a:xfrm>
                <a:off x="2901" y="1715"/>
                <a:ext cx="135" cy="130"/>
              </a:xfrm>
              <a:custGeom>
                <a:avLst/>
                <a:gdLst/>
                <a:ahLst/>
                <a:cxnLst>
                  <a:cxn ang="0">
                    <a:pos x="49" y="27"/>
                  </a:cxn>
                  <a:cxn ang="0">
                    <a:pos x="6" y="22"/>
                  </a:cxn>
                  <a:cxn ang="0">
                    <a:pos x="49" y="27"/>
                  </a:cxn>
                </a:cxnLst>
                <a:rect l="0" t="0" r="r" b="b"/>
                <a:pathLst>
                  <a:path w="54" h="49">
                    <a:moveTo>
                      <a:pt x="49" y="27"/>
                    </a:moveTo>
                    <a:cubicBezTo>
                      <a:pt x="54" y="6"/>
                      <a:pt x="12" y="0"/>
                      <a:pt x="6" y="22"/>
                    </a:cubicBezTo>
                    <a:cubicBezTo>
                      <a:pt x="0" y="43"/>
                      <a:pt x="44" y="49"/>
                      <a:pt x="49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55" name="Freeform 379"/>
              <p:cNvSpPr>
                <a:spLocks/>
              </p:cNvSpPr>
              <p:nvPr/>
            </p:nvSpPr>
            <p:spPr bwMode="auto">
              <a:xfrm>
                <a:off x="2388" y="2272"/>
                <a:ext cx="100" cy="120"/>
              </a:xfrm>
              <a:custGeom>
                <a:avLst/>
                <a:gdLst/>
                <a:ahLst/>
                <a:cxnLst>
                  <a:cxn ang="0">
                    <a:pos x="26" y="41"/>
                  </a:cxn>
                  <a:cxn ang="0">
                    <a:pos x="16" y="4"/>
                  </a:cxn>
                  <a:cxn ang="0">
                    <a:pos x="26" y="41"/>
                  </a:cxn>
                </a:cxnLst>
                <a:rect l="0" t="0" r="r" b="b"/>
                <a:pathLst>
                  <a:path w="40" h="45">
                    <a:moveTo>
                      <a:pt x="26" y="41"/>
                    </a:moveTo>
                    <a:cubicBezTo>
                      <a:pt x="40" y="37"/>
                      <a:pt x="31" y="0"/>
                      <a:pt x="16" y="4"/>
                    </a:cubicBezTo>
                    <a:cubicBezTo>
                      <a:pt x="0" y="8"/>
                      <a:pt x="11" y="45"/>
                      <a:pt x="26" y="4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56" name="Freeform 380"/>
              <p:cNvSpPr>
                <a:spLocks/>
              </p:cNvSpPr>
              <p:nvPr/>
            </p:nvSpPr>
            <p:spPr bwMode="auto">
              <a:xfrm>
                <a:off x="2506" y="2499"/>
                <a:ext cx="102" cy="96"/>
              </a:xfrm>
              <a:custGeom>
                <a:avLst/>
                <a:gdLst/>
                <a:ahLst/>
                <a:cxnLst>
                  <a:cxn ang="0">
                    <a:pos x="29" y="26"/>
                  </a:cxn>
                  <a:cxn ang="0">
                    <a:pos x="10" y="9"/>
                  </a:cxn>
                  <a:cxn ang="0">
                    <a:pos x="29" y="26"/>
                  </a:cxn>
                </a:cxnLst>
                <a:rect l="0" t="0" r="r" b="b"/>
                <a:pathLst>
                  <a:path w="41" h="36">
                    <a:moveTo>
                      <a:pt x="29" y="26"/>
                    </a:moveTo>
                    <a:cubicBezTo>
                      <a:pt x="41" y="16"/>
                      <a:pt x="21" y="0"/>
                      <a:pt x="10" y="9"/>
                    </a:cubicBezTo>
                    <a:cubicBezTo>
                      <a:pt x="0" y="17"/>
                      <a:pt x="17" y="36"/>
                      <a:pt x="29" y="2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57" name="Freeform 381"/>
              <p:cNvSpPr>
                <a:spLocks/>
              </p:cNvSpPr>
              <p:nvPr/>
            </p:nvSpPr>
            <p:spPr bwMode="auto">
              <a:xfrm>
                <a:off x="2621" y="1747"/>
                <a:ext cx="70" cy="80"/>
              </a:xfrm>
              <a:custGeom>
                <a:avLst/>
                <a:gdLst/>
                <a:ahLst/>
                <a:cxnLst>
                  <a:cxn ang="0">
                    <a:pos x="4" y="19"/>
                  </a:cxn>
                  <a:cxn ang="0">
                    <a:pos x="26" y="13"/>
                  </a:cxn>
                  <a:cxn ang="0">
                    <a:pos x="4" y="19"/>
                  </a:cxn>
                </a:cxnLst>
                <a:rect l="0" t="0" r="r" b="b"/>
                <a:pathLst>
                  <a:path w="28" h="30">
                    <a:moveTo>
                      <a:pt x="4" y="19"/>
                    </a:moveTo>
                    <a:cubicBezTo>
                      <a:pt x="0" y="7"/>
                      <a:pt x="23" y="0"/>
                      <a:pt x="26" y="13"/>
                    </a:cubicBezTo>
                    <a:cubicBezTo>
                      <a:pt x="28" y="21"/>
                      <a:pt x="9" y="30"/>
                      <a:pt x="4" y="1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58" name="Freeform 382"/>
              <p:cNvSpPr>
                <a:spLocks/>
              </p:cNvSpPr>
              <p:nvPr/>
            </p:nvSpPr>
            <p:spPr bwMode="auto">
              <a:xfrm>
                <a:off x="2911" y="2656"/>
                <a:ext cx="85" cy="29"/>
              </a:xfrm>
              <a:custGeom>
                <a:avLst/>
                <a:gdLst/>
                <a:ahLst/>
                <a:cxnLst>
                  <a:cxn ang="0">
                    <a:pos x="33" y="3"/>
                  </a:cxn>
                  <a:cxn ang="0">
                    <a:pos x="18" y="9"/>
                  </a:cxn>
                  <a:cxn ang="0">
                    <a:pos x="18" y="9"/>
                  </a:cxn>
                  <a:cxn ang="0">
                    <a:pos x="1" y="9"/>
                  </a:cxn>
                  <a:cxn ang="0">
                    <a:pos x="2" y="7"/>
                  </a:cxn>
                  <a:cxn ang="0">
                    <a:pos x="12" y="5"/>
                  </a:cxn>
                  <a:cxn ang="0">
                    <a:pos x="30" y="2"/>
                  </a:cxn>
                  <a:cxn ang="0">
                    <a:pos x="32" y="1"/>
                  </a:cxn>
                  <a:cxn ang="0">
                    <a:pos x="33" y="3"/>
                  </a:cxn>
                </a:cxnLst>
                <a:rect l="0" t="0" r="r" b="b"/>
                <a:pathLst>
                  <a:path w="34" h="11">
                    <a:moveTo>
                      <a:pt x="33" y="3"/>
                    </a:moveTo>
                    <a:cubicBezTo>
                      <a:pt x="30" y="5"/>
                      <a:pt x="26" y="7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9" y="11"/>
                      <a:pt x="3" y="10"/>
                      <a:pt x="1" y="9"/>
                    </a:cubicBezTo>
                    <a:cubicBezTo>
                      <a:pt x="0" y="8"/>
                      <a:pt x="0" y="7"/>
                      <a:pt x="2" y="7"/>
                    </a:cubicBezTo>
                    <a:cubicBezTo>
                      <a:pt x="4" y="6"/>
                      <a:pt x="7" y="6"/>
                      <a:pt x="12" y="5"/>
                    </a:cubicBezTo>
                    <a:cubicBezTo>
                      <a:pt x="19" y="5"/>
                      <a:pt x="25" y="3"/>
                      <a:pt x="30" y="2"/>
                    </a:cubicBezTo>
                    <a:cubicBezTo>
                      <a:pt x="31" y="1"/>
                      <a:pt x="32" y="1"/>
                      <a:pt x="32" y="1"/>
                    </a:cubicBezTo>
                    <a:cubicBezTo>
                      <a:pt x="34" y="0"/>
                      <a:pt x="34" y="2"/>
                      <a:pt x="33" y="3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59" name="Freeform 383"/>
              <p:cNvSpPr>
                <a:spLocks/>
              </p:cNvSpPr>
              <p:nvPr/>
            </p:nvSpPr>
            <p:spPr bwMode="auto">
              <a:xfrm>
                <a:off x="2928" y="1747"/>
                <a:ext cx="85" cy="64"/>
              </a:xfrm>
              <a:custGeom>
                <a:avLst/>
                <a:gdLst/>
                <a:ahLst/>
                <a:cxnLst>
                  <a:cxn ang="0">
                    <a:pos x="33" y="14"/>
                  </a:cxn>
                  <a:cxn ang="0">
                    <a:pos x="23" y="22"/>
                  </a:cxn>
                  <a:cxn ang="0">
                    <a:pos x="2" y="18"/>
                  </a:cxn>
                  <a:cxn ang="0">
                    <a:pos x="0" y="11"/>
                  </a:cxn>
                  <a:cxn ang="0">
                    <a:pos x="23" y="3"/>
                  </a:cxn>
                  <a:cxn ang="0">
                    <a:pos x="33" y="14"/>
                  </a:cxn>
                </a:cxnLst>
                <a:rect l="0" t="0" r="r" b="b"/>
                <a:pathLst>
                  <a:path w="34" h="24">
                    <a:moveTo>
                      <a:pt x="33" y="14"/>
                    </a:moveTo>
                    <a:cubicBezTo>
                      <a:pt x="31" y="19"/>
                      <a:pt x="27" y="21"/>
                      <a:pt x="23" y="22"/>
                    </a:cubicBezTo>
                    <a:cubicBezTo>
                      <a:pt x="16" y="24"/>
                      <a:pt x="6" y="23"/>
                      <a:pt x="2" y="18"/>
                    </a:cubicBezTo>
                    <a:cubicBezTo>
                      <a:pt x="0" y="16"/>
                      <a:pt x="0" y="14"/>
                      <a:pt x="0" y="11"/>
                    </a:cubicBezTo>
                    <a:cubicBezTo>
                      <a:pt x="3" y="3"/>
                      <a:pt x="14" y="0"/>
                      <a:pt x="23" y="3"/>
                    </a:cubicBezTo>
                    <a:cubicBezTo>
                      <a:pt x="26" y="3"/>
                      <a:pt x="34" y="6"/>
                      <a:pt x="33" y="1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60" name="Freeform 384"/>
              <p:cNvSpPr>
                <a:spLocks/>
              </p:cNvSpPr>
              <p:nvPr/>
            </p:nvSpPr>
            <p:spPr bwMode="auto">
              <a:xfrm>
                <a:off x="2421" y="2296"/>
                <a:ext cx="37" cy="72"/>
              </a:xfrm>
              <a:custGeom>
                <a:avLst/>
                <a:gdLst/>
                <a:ahLst/>
                <a:cxnLst>
                  <a:cxn ang="0">
                    <a:pos x="9" y="2"/>
                  </a:cxn>
                  <a:cxn ang="0">
                    <a:pos x="14" y="12"/>
                  </a:cxn>
                  <a:cxn ang="0">
                    <a:pos x="12" y="26"/>
                  </a:cxn>
                  <a:cxn ang="0">
                    <a:pos x="1" y="14"/>
                  </a:cxn>
                  <a:cxn ang="0">
                    <a:pos x="1" y="4"/>
                  </a:cxn>
                  <a:cxn ang="0">
                    <a:pos x="4" y="0"/>
                  </a:cxn>
                  <a:cxn ang="0">
                    <a:pos x="9" y="2"/>
                  </a:cxn>
                </a:cxnLst>
                <a:rect l="0" t="0" r="r" b="b"/>
                <a:pathLst>
                  <a:path w="15" h="27">
                    <a:moveTo>
                      <a:pt x="9" y="2"/>
                    </a:moveTo>
                    <a:cubicBezTo>
                      <a:pt x="11" y="4"/>
                      <a:pt x="13" y="8"/>
                      <a:pt x="14" y="12"/>
                    </a:cubicBezTo>
                    <a:cubicBezTo>
                      <a:pt x="15" y="19"/>
                      <a:pt x="14" y="26"/>
                      <a:pt x="12" y="26"/>
                    </a:cubicBezTo>
                    <a:cubicBezTo>
                      <a:pt x="8" y="27"/>
                      <a:pt x="3" y="20"/>
                      <a:pt x="1" y="14"/>
                    </a:cubicBezTo>
                    <a:cubicBezTo>
                      <a:pt x="0" y="10"/>
                      <a:pt x="0" y="6"/>
                      <a:pt x="1" y="4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6" y="0"/>
                      <a:pt x="9" y="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61" name="Freeform 385"/>
              <p:cNvSpPr>
                <a:spLocks/>
              </p:cNvSpPr>
              <p:nvPr/>
            </p:nvSpPr>
            <p:spPr bwMode="auto">
              <a:xfrm>
                <a:off x="2536" y="2525"/>
                <a:ext cx="40" cy="38"/>
              </a:xfrm>
              <a:custGeom>
                <a:avLst/>
                <a:gdLst/>
                <a:ahLst/>
                <a:cxnLst>
                  <a:cxn ang="0">
                    <a:pos x="13" y="5"/>
                  </a:cxn>
                  <a:cxn ang="0">
                    <a:pos x="13" y="12"/>
                  </a:cxn>
                  <a:cxn ang="0">
                    <a:pos x="7" y="13"/>
                  </a:cxn>
                  <a:cxn ang="0">
                    <a:pos x="1" y="6"/>
                  </a:cxn>
                  <a:cxn ang="0">
                    <a:pos x="2" y="3"/>
                  </a:cxn>
                  <a:cxn ang="0">
                    <a:pos x="13" y="5"/>
                  </a:cxn>
                </a:cxnLst>
                <a:rect l="0" t="0" r="r" b="b"/>
                <a:pathLst>
                  <a:path w="16" h="14">
                    <a:moveTo>
                      <a:pt x="13" y="5"/>
                    </a:moveTo>
                    <a:cubicBezTo>
                      <a:pt x="16" y="9"/>
                      <a:pt x="14" y="11"/>
                      <a:pt x="13" y="12"/>
                    </a:cubicBezTo>
                    <a:cubicBezTo>
                      <a:pt x="11" y="13"/>
                      <a:pt x="9" y="14"/>
                      <a:pt x="7" y="13"/>
                    </a:cubicBezTo>
                    <a:cubicBezTo>
                      <a:pt x="4" y="12"/>
                      <a:pt x="1" y="9"/>
                      <a:pt x="1" y="6"/>
                    </a:cubicBezTo>
                    <a:cubicBezTo>
                      <a:pt x="0" y="5"/>
                      <a:pt x="1" y="4"/>
                      <a:pt x="2" y="3"/>
                    </a:cubicBezTo>
                    <a:cubicBezTo>
                      <a:pt x="5" y="0"/>
                      <a:pt x="10" y="2"/>
                      <a:pt x="13" y="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62" name="Freeform 386"/>
              <p:cNvSpPr>
                <a:spLocks/>
              </p:cNvSpPr>
              <p:nvPr/>
            </p:nvSpPr>
            <p:spPr bwMode="auto">
              <a:xfrm>
                <a:off x="2643" y="1776"/>
                <a:ext cx="30" cy="21"/>
              </a:xfrm>
              <a:custGeom>
                <a:avLst/>
                <a:gdLst/>
                <a:ahLst/>
                <a:cxnLst>
                  <a:cxn ang="0">
                    <a:pos x="12" y="3"/>
                  </a:cxn>
                  <a:cxn ang="0">
                    <a:pos x="4" y="7"/>
                  </a:cxn>
                  <a:cxn ang="0">
                    <a:pos x="1" y="6"/>
                  </a:cxn>
                  <a:cxn ang="0">
                    <a:pos x="1" y="3"/>
                  </a:cxn>
                  <a:cxn ang="0">
                    <a:pos x="9" y="1"/>
                  </a:cxn>
                  <a:cxn ang="0">
                    <a:pos x="12" y="3"/>
                  </a:cxn>
                </a:cxnLst>
                <a:rect l="0" t="0" r="r" b="b"/>
                <a:pathLst>
                  <a:path w="12" h="8">
                    <a:moveTo>
                      <a:pt x="12" y="3"/>
                    </a:moveTo>
                    <a:cubicBezTo>
                      <a:pt x="12" y="4"/>
                      <a:pt x="9" y="7"/>
                      <a:pt x="4" y="7"/>
                    </a:cubicBezTo>
                    <a:cubicBezTo>
                      <a:pt x="1" y="8"/>
                      <a:pt x="1" y="6"/>
                      <a:pt x="1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3" y="1"/>
                      <a:pt x="7" y="0"/>
                      <a:pt x="9" y="1"/>
                    </a:cubicBezTo>
                    <a:cubicBezTo>
                      <a:pt x="11" y="1"/>
                      <a:pt x="12" y="2"/>
                      <a:pt x="12" y="3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63" name="Freeform 387"/>
              <p:cNvSpPr>
                <a:spLocks/>
              </p:cNvSpPr>
              <p:nvPr/>
            </p:nvSpPr>
            <p:spPr bwMode="auto">
              <a:xfrm>
                <a:off x="3206" y="2037"/>
                <a:ext cx="65" cy="67"/>
              </a:xfrm>
              <a:custGeom>
                <a:avLst/>
                <a:gdLst/>
                <a:ahLst/>
                <a:cxnLst>
                  <a:cxn ang="0">
                    <a:pos x="23" y="18"/>
                  </a:cxn>
                  <a:cxn ang="0">
                    <a:pos x="7" y="22"/>
                  </a:cxn>
                  <a:cxn ang="0">
                    <a:pos x="3" y="7"/>
                  </a:cxn>
                  <a:cxn ang="0">
                    <a:pos x="18" y="3"/>
                  </a:cxn>
                  <a:cxn ang="0">
                    <a:pos x="23" y="18"/>
                  </a:cxn>
                </a:cxnLst>
                <a:rect l="0" t="0" r="r" b="b"/>
                <a:pathLst>
                  <a:path w="26" h="25">
                    <a:moveTo>
                      <a:pt x="23" y="18"/>
                    </a:moveTo>
                    <a:cubicBezTo>
                      <a:pt x="20" y="23"/>
                      <a:pt x="13" y="25"/>
                      <a:pt x="7" y="22"/>
                    </a:cubicBezTo>
                    <a:cubicBezTo>
                      <a:pt x="2" y="20"/>
                      <a:pt x="0" y="13"/>
                      <a:pt x="3" y="7"/>
                    </a:cubicBezTo>
                    <a:cubicBezTo>
                      <a:pt x="6" y="2"/>
                      <a:pt x="13" y="0"/>
                      <a:pt x="18" y="3"/>
                    </a:cubicBezTo>
                    <a:cubicBezTo>
                      <a:pt x="24" y="6"/>
                      <a:pt x="26" y="13"/>
                      <a:pt x="23" y="1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64" name="Freeform 388"/>
              <p:cNvSpPr>
                <a:spLocks/>
              </p:cNvSpPr>
              <p:nvPr/>
            </p:nvSpPr>
            <p:spPr bwMode="auto">
              <a:xfrm>
                <a:off x="3218" y="2051"/>
                <a:ext cx="40" cy="42"/>
              </a:xfrm>
              <a:custGeom>
                <a:avLst/>
                <a:gdLst/>
                <a:ahLst/>
                <a:cxnLst>
                  <a:cxn ang="0">
                    <a:pos x="14" y="11"/>
                  </a:cxn>
                  <a:cxn ang="0">
                    <a:pos x="4" y="14"/>
                  </a:cxn>
                  <a:cxn ang="0">
                    <a:pos x="2" y="4"/>
                  </a:cxn>
                  <a:cxn ang="0">
                    <a:pos x="11" y="1"/>
                  </a:cxn>
                  <a:cxn ang="0">
                    <a:pos x="14" y="11"/>
                  </a:cxn>
                </a:cxnLst>
                <a:rect l="0" t="0" r="r" b="b"/>
                <a:pathLst>
                  <a:path w="16" h="16">
                    <a:moveTo>
                      <a:pt x="14" y="11"/>
                    </a:moveTo>
                    <a:cubicBezTo>
                      <a:pt x="12" y="15"/>
                      <a:pt x="8" y="16"/>
                      <a:pt x="4" y="14"/>
                    </a:cubicBezTo>
                    <a:cubicBezTo>
                      <a:pt x="1" y="12"/>
                      <a:pt x="0" y="8"/>
                      <a:pt x="2" y="4"/>
                    </a:cubicBezTo>
                    <a:cubicBezTo>
                      <a:pt x="3" y="1"/>
                      <a:pt x="8" y="0"/>
                      <a:pt x="11" y="1"/>
                    </a:cubicBezTo>
                    <a:cubicBezTo>
                      <a:pt x="15" y="3"/>
                      <a:pt x="16" y="8"/>
                      <a:pt x="14" y="11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65" name="Freeform 389"/>
              <p:cNvSpPr>
                <a:spLocks/>
              </p:cNvSpPr>
              <p:nvPr/>
            </p:nvSpPr>
            <p:spPr bwMode="auto">
              <a:xfrm>
                <a:off x="2088" y="1816"/>
                <a:ext cx="373" cy="379"/>
              </a:xfrm>
              <a:custGeom>
                <a:avLst/>
                <a:gdLst/>
                <a:ahLst/>
                <a:cxnLst>
                  <a:cxn ang="0">
                    <a:pos x="143" y="75"/>
                  </a:cxn>
                  <a:cxn ang="0">
                    <a:pos x="138" y="44"/>
                  </a:cxn>
                  <a:cxn ang="0">
                    <a:pos x="132" y="34"/>
                  </a:cxn>
                  <a:cxn ang="0">
                    <a:pos x="125" y="30"/>
                  </a:cxn>
                  <a:cxn ang="0">
                    <a:pos x="117" y="18"/>
                  </a:cxn>
                  <a:cxn ang="0">
                    <a:pos x="83" y="3"/>
                  </a:cxn>
                  <a:cxn ang="0">
                    <a:pos x="84" y="45"/>
                  </a:cxn>
                  <a:cxn ang="0">
                    <a:pos x="85" y="56"/>
                  </a:cxn>
                  <a:cxn ang="0">
                    <a:pos x="85" y="56"/>
                  </a:cxn>
                  <a:cxn ang="0">
                    <a:pos x="92" y="67"/>
                  </a:cxn>
                  <a:cxn ang="0">
                    <a:pos x="86" y="86"/>
                  </a:cxn>
                  <a:cxn ang="0">
                    <a:pos x="85" y="86"/>
                  </a:cxn>
                  <a:cxn ang="0">
                    <a:pos x="79" y="85"/>
                  </a:cxn>
                  <a:cxn ang="0">
                    <a:pos x="69" y="91"/>
                  </a:cxn>
                  <a:cxn ang="0">
                    <a:pos x="68" y="85"/>
                  </a:cxn>
                  <a:cxn ang="0">
                    <a:pos x="61" y="82"/>
                  </a:cxn>
                  <a:cxn ang="0">
                    <a:pos x="61" y="69"/>
                  </a:cxn>
                  <a:cxn ang="0">
                    <a:pos x="62" y="59"/>
                  </a:cxn>
                  <a:cxn ang="0">
                    <a:pos x="64" y="59"/>
                  </a:cxn>
                  <a:cxn ang="0">
                    <a:pos x="64" y="59"/>
                  </a:cxn>
                  <a:cxn ang="0">
                    <a:pos x="69" y="46"/>
                  </a:cxn>
                  <a:cxn ang="0">
                    <a:pos x="68" y="2"/>
                  </a:cxn>
                  <a:cxn ang="0">
                    <a:pos x="53" y="3"/>
                  </a:cxn>
                  <a:cxn ang="0">
                    <a:pos x="37" y="16"/>
                  </a:cxn>
                  <a:cxn ang="0">
                    <a:pos x="10" y="55"/>
                  </a:cxn>
                  <a:cxn ang="0">
                    <a:pos x="3" y="80"/>
                  </a:cxn>
                  <a:cxn ang="0">
                    <a:pos x="5" y="95"/>
                  </a:cxn>
                  <a:cxn ang="0">
                    <a:pos x="15" y="100"/>
                  </a:cxn>
                  <a:cxn ang="0">
                    <a:pos x="24" y="122"/>
                  </a:cxn>
                  <a:cxn ang="0">
                    <a:pos x="51" y="133"/>
                  </a:cxn>
                  <a:cxn ang="0">
                    <a:pos x="108" y="128"/>
                  </a:cxn>
                  <a:cxn ang="0">
                    <a:pos x="118" y="114"/>
                  </a:cxn>
                  <a:cxn ang="0">
                    <a:pos x="118" y="114"/>
                  </a:cxn>
                  <a:cxn ang="0">
                    <a:pos x="143" y="75"/>
                  </a:cxn>
                </a:cxnLst>
                <a:rect l="0" t="0" r="r" b="b"/>
                <a:pathLst>
                  <a:path w="149" h="142">
                    <a:moveTo>
                      <a:pt x="143" y="75"/>
                    </a:moveTo>
                    <a:cubicBezTo>
                      <a:pt x="140" y="65"/>
                      <a:pt x="143" y="54"/>
                      <a:pt x="138" y="44"/>
                    </a:cubicBezTo>
                    <a:cubicBezTo>
                      <a:pt x="136" y="41"/>
                      <a:pt x="134" y="36"/>
                      <a:pt x="132" y="34"/>
                    </a:cubicBezTo>
                    <a:cubicBezTo>
                      <a:pt x="130" y="32"/>
                      <a:pt x="127" y="32"/>
                      <a:pt x="125" y="30"/>
                    </a:cubicBezTo>
                    <a:cubicBezTo>
                      <a:pt x="121" y="28"/>
                      <a:pt x="121" y="22"/>
                      <a:pt x="117" y="18"/>
                    </a:cubicBezTo>
                    <a:cubicBezTo>
                      <a:pt x="109" y="7"/>
                      <a:pt x="95" y="0"/>
                      <a:pt x="83" y="3"/>
                    </a:cubicBezTo>
                    <a:cubicBezTo>
                      <a:pt x="85" y="20"/>
                      <a:pt x="85" y="35"/>
                      <a:pt x="84" y="45"/>
                    </a:cubicBezTo>
                    <a:cubicBezTo>
                      <a:pt x="84" y="50"/>
                      <a:pt x="85" y="53"/>
                      <a:pt x="85" y="56"/>
                    </a:cubicBezTo>
                    <a:cubicBezTo>
                      <a:pt x="85" y="56"/>
                      <a:pt x="85" y="56"/>
                      <a:pt x="85" y="56"/>
                    </a:cubicBezTo>
                    <a:cubicBezTo>
                      <a:pt x="84" y="62"/>
                      <a:pt x="86" y="67"/>
                      <a:pt x="92" y="67"/>
                    </a:cubicBezTo>
                    <a:cubicBezTo>
                      <a:pt x="86" y="67"/>
                      <a:pt x="80" y="81"/>
                      <a:pt x="86" y="86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5" y="85"/>
                      <a:pt x="81" y="85"/>
                      <a:pt x="79" y="85"/>
                    </a:cubicBezTo>
                    <a:cubicBezTo>
                      <a:pt x="74" y="86"/>
                      <a:pt x="72" y="87"/>
                      <a:pt x="69" y="91"/>
                    </a:cubicBezTo>
                    <a:cubicBezTo>
                      <a:pt x="68" y="89"/>
                      <a:pt x="70" y="87"/>
                      <a:pt x="68" y="85"/>
                    </a:cubicBezTo>
                    <a:cubicBezTo>
                      <a:pt x="66" y="83"/>
                      <a:pt x="63" y="83"/>
                      <a:pt x="61" y="82"/>
                    </a:cubicBezTo>
                    <a:cubicBezTo>
                      <a:pt x="65" y="79"/>
                      <a:pt x="65" y="71"/>
                      <a:pt x="61" y="69"/>
                    </a:cubicBezTo>
                    <a:cubicBezTo>
                      <a:pt x="64" y="68"/>
                      <a:pt x="64" y="61"/>
                      <a:pt x="62" y="59"/>
                    </a:cubicBezTo>
                    <a:cubicBezTo>
                      <a:pt x="62" y="59"/>
                      <a:pt x="63" y="59"/>
                      <a:pt x="64" y="59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5" y="56"/>
                      <a:pt x="69" y="53"/>
                      <a:pt x="69" y="46"/>
                    </a:cubicBezTo>
                    <a:cubicBezTo>
                      <a:pt x="70" y="35"/>
                      <a:pt x="70" y="19"/>
                      <a:pt x="68" y="2"/>
                    </a:cubicBezTo>
                    <a:cubicBezTo>
                      <a:pt x="62" y="1"/>
                      <a:pt x="56" y="2"/>
                      <a:pt x="53" y="3"/>
                    </a:cubicBezTo>
                    <a:cubicBezTo>
                      <a:pt x="49" y="4"/>
                      <a:pt x="34" y="10"/>
                      <a:pt x="37" y="16"/>
                    </a:cubicBezTo>
                    <a:cubicBezTo>
                      <a:pt x="22" y="13"/>
                      <a:pt x="0" y="42"/>
                      <a:pt x="10" y="55"/>
                    </a:cubicBezTo>
                    <a:cubicBezTo>
                      <a:pt x="4" y="61"/>
                      <a:pt x="4" y="73"/>
                      <a:pt x="3" y="80"/>
                    </a:cubicBezTo>
                    <a:cubicBezTo>
                      <a:pt x="3" y="85"/>
                      <a:pt x="3" y="90"/>
                      <a:pt x="5" y="95"/>
                    </a:cubicBezTo>
                    <a:cubicBezTo>
                      <a:pt x="7" y="99"/>
                      <a:pt x="10" y="99"/>
                      <a:pt x="15" y="100"/>
                    </a:cubicBezTo>
                    <a:cubicBezTo>
                      <a:pt x="11" y="108"/>
                      <a:pt x="17" y="118"/>
                      <a:pt x="24" y="122"/>
                    </a:cubicBezTo>
                    <a:cubicBezTo>
                      <a:pt x="29" y="125"/>
                      <a:pt x="45" y="139"/>
                      <a:pt x="51" y="133"/>
                    </a:cubicBezTo>
                    <a:cubicBezTo>
                      <a:pt x="56" y="142"/>
                      <a:pt x="89" y="141"/>
                      <a:pt x="108" y="128"/>
                    </a:cubicBezTo>
                    <a:cubicBezTo>
                      <a:pt x="113" y="125"/>
                      <a:pt x="118" y="120"/>
                      <a:pt x="118" y="114"/>
                    </a:cubicBezTo>
                    <a:cubicBezTo>
                      <a:pt x="118" y="114"/>
                      <a:pt x="118" y="114"/>
                      <a:pt x="118" y="114"/>
                    </a:cubicBezTo>
                    <a:cubicBezTo>
                      <a:pt x="135" y="112"/>
                      <a:pt x="149" y="92"/>
                      <a:pt x="143" y="7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66" name="Freeform 390"/>
              <p:cNvSpPr>
                <a:spLocks/>
              </p:cNvSpPr>
              <p:nvPr/>
            </p:nvSpPr>
            <p:spPr bwMode="auto">
              <a:xfrm>
                <a:off x="2891" y="2496"/>
                <a:ext cx="77" cy="1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8" y="1"/>
                  </a:cxn>
                  <a:cxn ang="0">
                    <a:pos x="19" y="2"/>
                  </a:cxn>
                  <a:cxn ang="0">
                    <a:pos x="31" y="3"/>
                  </a:cxn>
                </a:cxnLst>
                <a:rect l="0" t="0" r="r" b="b"/>
                <a:pathLst>
                  <a:path w="31" h="4">
                    <a:moveTo>
                      <a:pt x="0" y="4"/>
                    </a:moveTo>
                    <a:cubicBezTo>
                      <a:pt x="2" y="3"/>
                      <a:pt x="5" y="1"/>
                      <a:pt x="8" y="1"/>
                    </a:cubicBezTo>
                    <a:cubicBezTo>
                      <a:pt x="13" y="0"/>
                      <a:pt x="15" y="1"/>
                      <a:pt x="19" y="2"/>
                    </a:cubicBezTo>
                    <a:cubicBezTo>
                      <a:pt x="23" y="3"/>
                      <a:pt x="27" y="2"/>
                      <a:pt x="31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67" name="Freeform 391"/>
              <p:cNvSpPr>
                <a:spLocks/>
              </p:cNvSpPr>
              <p:nvPr/>
            </p:nvSpPr>
            <p:spPr bwMode="auto">
              <a:xfrm>
                <a:off x="2536" y="2323"/>
                <a:ext cx="105" cy="32"/>
              </a:xfrm>
              <a:custGeom>
                <a:avLst/>
                <a:gdLst/>
                <a:ahLst/>
                <a:cxnLst>
                  <a:cxn ang="0">
                    <a:pos x="42" y="12"/>
                  </a:cxn>
                  <a:cxn ang="0">
                    <a:pos x="14" y="1"/>
                  </a:cxn>
                  <a:cxn ang="0">
                    <a:pos x="0" y="10"/>
                  </a:cxn>
                </a:cxnLst>
                <a:rect l="0" t="0" r="r" b="b"/>
                <a:pathLst>
                  <a:path w="42" h="12">
                    <a:moveTo>
                      <a:pt x="42" y="12"/>
                    </a:moveTo>
                    <a:cubicBezTo>
                      <a:pt x="35" y="8"/>
                      <a:pt x="23" y="0"/>
                      <a:pt x="14" y="1"/>
                    </a:cubicBezTo>
                    <a:cubicBezTo>
                      <a:pt x="8" y="2"/>
                      <a:pt x="5" y="8"/>
                      <a:pt x="0" y="1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68" name="Freeform 392"/>
              <p:cNvSpPr>
                <a:spLocks/>
              </p:cNvSpPr>
              <p:nvPr/>
            </p:nvSpPr>
            <p:spPr bwMode="auto">
              <a:xfrm>
                <a:off x="2578" y="2216"/>
                <a:ext cx="28" cy="107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7" y="0"/>
                  </a:cxn>
                </a:cxnLst>
                <a:rect l="0" t="0" r="r" b="b"/>
                <a:pathLst>
                  <a:path w="11" h="40">
                    <a:moveTo>
                      <a:pt x="0" y="40"/>
                    </a:moveTo>
                    <a:cubicBezTo>
                      <a:pt x="11" y="30"/>
                      <a:pt x="8" y="13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69" name="Freeform 393"/>
              <p:cNvSpPr>
                <a:spLocks/>
              </p:cNvSpPr>
              <p:nvPr/>
            </p:nvSpPr>
            <p:spPr bwMode="auto">
              <a:xfrm>
                <a:off x="2411" y="1293"/>
                <a:ext cx="267" cy="235"/>
              </a:xfrm>
              <a:custGeom>
                <a:avLst/>
                <a:gdLst/>
                <a:ahLst/>
                <a:cxnLst>
                  <a:cxn ang="0">
                    <a:pos x="107" y="75"/>
                  </a:cxn>
                  <a:cxn ang="0">
                    <a:pos x="105" y="65"/>
                  </a:cxn>
                  <a:cxn ang="0">
                    <a:pos x="94" y="64"/>
                  </a:cxn>
                  <a:cxn ang="0">
                    <a:pos x="87" y="54"/>
                  </a:cxn>
                  <a:cxn ang="0">
                    <a:pos x="10" y="0"/>
                  </a:cxn>
                  <a:cxn ang="0">
                    <a:pos x="0" y="10"/>
                  </a:cxn>
                  <a:cxn ang="0">
                    <a:pos x="83" y="65"/>
                  </a:cxn>
                  <a:cxn ang="0">
                    <a:pos x="85" y="75"/>
                  </a:cxn>
                  <a:cxn ang="0">
                    <a:pos x="82" y="76"/>
                  </a:cxn>
                  <a:cxn ang="0">
                    <a:pos x="89" y="87"/>
                  </a:cxn>
                  <a:cxn ang="0">
                    <a:pos x="100" y="88"/>
                  </a:cxn>
                  <a:cxn ang="0">
                    <a:pos x="100" y="86"/>
                  </a:cxn>
                  <a:cxn ang="0">
                    <a:pos x="107" y="75"/>
                  </a:cxn>
                </a:cxnLst>
                <a:rect l="0" t="0" r="r" b="b"/>
                <a:pathLst>
                  <a:path w="107" h="88">
                    <a:moveTo>
                      <a:pt x="107" y="75"/>
                    </a:moveTo>
                    <a:cubicBezTo>
                      <a:pt x="102" y="73"/>
                      <a:pt x="102" y="69"/>
                      <a:pt x="105" y="65"/>
                    </a:cubicBezTo>
                    <a:cubicBezTo>
                      <a:pt x="101" y="66"/>
                      <a:pt x="97" y="67"/>
                      <a:pt x="94" y="64"/>
                    </a:cubicBezTo>
                    <a:cubicBezTo>
                      <a:pt x="92" y="61"/>
                      <a:pt x="90" y="59"/>
                      <a:pt x="87" y="54"/>
                    </a:cubicBezTo>
                    <a:cubicBezTo>
                      <a:pt x="70" y="22"/>
                      <a:pt x="30" y="5"/>
                      <a:pt x="1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0" y="13"/>
                      <a:pt x="66" y="30"/>
                      <a:pt x="83" y="65"/>
                    </a:cubicBezTo>
                    <a:cubicBezTo>
                      <a:pt x="86" y="71"/>
                      <a:pt x="86" y="73"/>
                      <a:pt x="85" y="75"/>
                    </a:cubicBezTo>
                    <a:cubicBezTo>
                      <a:pt x="84" y="76"/>
                      <a:pt x="83" y="76"/>
                      <a:pt x="82" y="76"/>
                    </a:cubicBezTo>
                    <a:cubicBezTo>
                      <a:pt x="87" y="76"/>
                      <a:pt x="91" y="82"/>
                      <a:pt x="89" y="87"/>
                    </a:cubicBezTo>
                    <a:cubicBezTo>
                      <a:pt x="92" y="84"/>
                      <a:pt x="98" y="83"/>
                      <a:pt x="100" y="88"/>
                    </a:cubicBezTo>
                    <a:cubicBezTo>
                      <a:pt x="100" y="86"/>
                      <a:pt x="100" y="86"/>
                      <a:pt x="100" y="86"/>
                    </a:cubicBezTo>
                    <a:cubicBezTo>
                      <a:pt x="100" y="82"/>
                      <a:pt x="102" y="76"/>
                      <a:pt x="107" y="75"/>
                    </a:cubicBezTo>
                    <a:close/>
                  </a:path>
                </a:pathLst>
              </a:custGeom>
              <a:solidFill>
                <a:srgbClr val="FEAE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70" name="Freeform 394"/>
              <p:cNvSpPr>
                <a:spLocks/>
              </p:cNvSpPr>
              <p:nvPr/>
            </p:nvSpPr>
            <p:spPr bwMode="auto">
              <a:xfrm>
                <a:off x="2128" y="1509"/>
                <a:ext cx="190" cy="550"/>
              </a:xfrm>
              <a:custGeom>
                <a:avLst/>
                <a:gdLst/>
                <a:ahLst/>
                <a:cxnLst>
                  <a:cxn ang="0">
                    <a:pos x="76" y="182"/>
                  </a:cxn>
                  <a:cxn ang="0">
                    <a:pos x="69" y="171"/>
                  </a:cxn>
                  <a:cxn ang="0">
                    <a:pos x="69" y="171"/>
                  </a:cxn>
                  <a:cxn ang="0">
                    <a:pos x="68" y="160"/>
                  </a:cxn>
                  <a:cxn ang="0">
                    <a:pos x="9" y="0"/>
                  </a:cxn>
                  <a:cxn ang="0">
                    <a:pos x="0" y="10"/>
                  </a:cxn>
                  <a:cxn ang="0">
                    <a:pos x="53" y="161"/>
                  </a:cxn>
                  <a:cxn ang="0">
                    <a:pos x="48" y="174"/>
                  </a:cxn>
                  <a:cxn ang="0">
                    <a:pos x="48" y="174"/>
                  </a:cxn>
                  <a:cxn ang="0">
                    <a:pos x="46" y="174"/>
                  </a:cxn>
                  <a:cxn ang="0">
                    <a:pos x="45" y="184"/>
                  </a:cxn>
                  <a:cxn ang="0">
                    <a:pos x="45" y="197"/>
                  </a:cxn>
                  <a:cxn ang="0">
                    <a:pos x="52" y="200"/>
                  </a:cxn>
                  <a:cxn ang="0">
                    <a:pos x="53" y="206"/>
                  </a:cxn>
                  <a:cxn ang="0">
                    <a:pos x="63" y="200"/>
                  </a:cxn>
                  <a:cxn ang="0">
                    <a:pos x="69" y="201"/>
                  </a:cxn>
                  <a:cxn ang="0">
                    <a:pos x="70" y="201"/>
                  </a:cxn>
                  <a:cxn ang="0">
                    <a:pos x="76" y="182"/>
                  </a:cxn>
                </a:cxnLst>
                <a:rect l="0" t="0" r="r" b="b"/>
                <a:pathLst>
                  <a:path w="76" h="206">
                    <a:moveTo>
                      <a:pt x="76" y="182"/>
                    </a:moveTo>
                    <a:cubicBezTo>
                      <a:pt x="70" y="182"/>
                      <a:pt x="68" y="177"/>
                      <a:pt x="69" y="171"/>
                    </a:cubicBezTo>
                    <a:cubicBezTo>
                      <a:pt x="69" y="171"/>
                      <a:pt x="69" y="171"/>
                      <a:pt x="69" y="171"/>
                    </a:cubicBezTo>
                    <a:cubicBezTo>
                      <a:pt x="69" y="168"/>
                      <a:pt x="68" y="165"/>
                      <a:pt x="68" y="160"/>
                    </a:cubicBezTo>
                    <a:cubicBezTo>
                      <a:pt x="71" y="124"/>
                      <a:pt x="62" y="35"/>
                      <a:pt x="9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48" y="46"/>
                      <a:pt x="56" y="126"/>
                      <a:pt x="53" y="161"/>
                    </a:cubicBezTo>
                    <a:cubicBezTo>
                      <a:pt x="53" y="168"/>
                      <a:pt x="49" y="171"/>
                      <a:pt x="48" y="174"/>
                    </a:cubicBezTo>
                    <a:cubicBezTo>
                      <a:pt x="48" y="174"/>
                      <a:pt x="48" y="174"/>
                      <a:pt x="48" y="174"/>
                    </a:cubicBezTo>
                    <a:cubicBezTo>
                      <a:pt x="47" y="174"/>
                      <a:pt x="46" y="174"/>
                      <a:pt x="46" y="174"/>
                    </a:cubicBezTo>
                    <a:cubicBezTo>
                      <a:pt x="48" y="176"/>
                      <a:pt x="48" y="183"/>
                      <a:pt x="45" y="184"/>
                    </a:cubicBezTo>
                    <a:cubicBezTo>
                      <a:pt x="49" y="186"/>
                      <a:pt x="49" y="194"/>
                      <a:pt x="45" y="197"/>
                    </a:cubicBezTo>
                    <a:cubicBezTo>
                      <a:pt x="47" y="198"/>
                      <a:pt x="50" y="198"/>
                      <a:pt x="52" y="200"/>
                    </a:cubicBezTo>
                    <a:cubicBezTo>
                      <a:pt x="54" y="202"/>
                      <a:pt x="52" y="204"/>
                      <a:pt x="53" y="206"/>
                    </a:cubicBezTo>
                    <a:cubicBezTo>
                      <a:pt x="56" y="202"/>
                      <a:pt x="58" y="201"/>
                      <a:pt x="63" y="200"/>
                    </a:cubicBezTo>
                    <a:cubicBezTo>
                      <a:pt x="65" y="200"/>
                      <a:pt x="69" y="200"/>
                      <a:pt x="69" y="201"/>
                    </a:cubicBezTo>
                    <a:cubicBezTo>
                      <a:pt x="70" y="201"/>
                      <a:pt x="70" y="201"/>
                      <a:pt x="70" y="201"/>
                    </a:cubicBezTo>
                    <a:cubicBezTo>
                      <a:pt x="64" y="196"/>
                      <a:pt x="70" y="182"/>
                      <a:pt x="76" y="182"/>
                    </a:cubicBezTo>
                    <a:close/>
                  </a:path>
                </a:pathLst>
              </a:custGeom>
              <a:solidFill>
                <a:srgbClr val="FEAE3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71" name="Freeform 395"/>
              <p:cNvSpPr>
                <a:spLocks/>
              </p:cNvSpPr>
              <p:nvPr/>
            </p:nvSpPr>
            <p:spPr bwMode="auto">
              <a:xfrm>
                <a:off x="2411" y="1293"/>
                <a:ext cx="267" cy="235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83" y="65"/>
                  </a:cxn>
                  <a:cxn ang="0">
                    <a:pos x="85" y="75"/>
                  </a:cxn>
                  <a:cxn ang="0">
                    <a:pos x="82" y="76"/>
                  </a:cxn>
                  <a:cxn ang="0">
                    <a:pos x="89" y="87"/>
                  </a:cxn>
                  <a:cxn ang="0">
                    <a:pos x="100" y="88"/>
                  </a:cxn>
                  <a:cxn ang="0">
                    <a:pos x="100" y="86"/>
                  </a:cxn>
                  <a:cxn ang="0">
                    <a:pos x="107" y="75"/>
                  </a:cxn>
                  <a:cxn ang="0">
                    <a:pos x="105" y="65"/>
                  </a:cxn>
                  <a:cxn ang="0">
                    <a:pos x="94" y="64"/>
                  </a:cxn>
                  <a:cxn ang="0">
                    <a:pos x="87" y="54"/>
                  </a:cxn>
                  <a:cxn ang="0">
                    <a:pos x="10" y="0"/>
                  </a:cxn>
                </a:cxnLst>
                <a:rect l="0" t="0" r="r" b="b"/>
                <a:pathLst>
                  <a:path w="107" h="88">
                    <a:moveTo>
                      <a:pt x="0" y="10"/>
                    </a:moveTo>
                    <a:cubicBezTo>
                      <a:pt x="20" y="13"/>
                      <a:pt x="66" y="30"/>
                      <a:pt x="83" y="65"/>
                    </a:cubicBezTo>
                    <a:cubicBezTo>
                      <a:pt x="86" y="71"/>
                      <a:pt x="86" y="73"/>
                      <a:pt x="85" y="75"/>
                    </a:cubicBezTo>
                    <a:cubicBezTo>
                      <a:pt x="84" y="76"/>
                      <a:pt x="83" y="76"/>
                      <a:pt x="82" y="76"/>
                    </a:cubicBezTo>
                    <a:cubicBezTo>
                      <a:pt x="87" y="76"/>
                      <a:pt x="91" y="82"/>
                      <a:pt x="89" y="87"/>
                    </a:cubicBezTo>
                    <a:cubicBezTo>
                      <a:pt x="92" y="84"/>
                      <a:pt x="98" y="83"/>
                      <a:pt x="100" y="88"/>
                    </a:cubicBezTo>
                    <a:cubicBezTo>
                      <a:pt x="100" y="86"/>
                      <a:pt x="100" y="86"/>
                      <a:pt x="100" y="86"/>
                    </a:cubicBezTo>
                    <a:cubicBezTo>
                      <a:pt x="100" y="82"/>
                      <a:pt x="102" y="76"/>
                      <a:pt x="107" y="75"/>
                    </a:cubicBezTo>
                    <a:cubicBezTo>
                      <a:pt x="102" y="73"/>
                      <a:pt x="102" y="69"/>
                      <a:pt x="105" y="65"/>
                    </a:cubicBezTo>
                    <a:cubicBezTo>
                      <a:pt x="101" y="66"/>
                      <a:pt x="97" y="67"/>
                      <a:pt x="94" y="64"/>
                    </a:cubicBezTo>
                    <a:cubicBezTo>
                      <a:pt x="92" y="61"/>
                      <a:pt x="90" y="59"/>
                      <a:pt x="87" y="54"/>
                    </a:cubicBezTo>
                    <a:cubicBezTo>
                      <a:pt x="70" y="22"/>
                      <a:pt x="30" y="5"/>
                      <a:pt x="1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72" name="Freeform 396"/>
              <p:cNvSpPr>
                <a:spLocks/>
              </p:cNvSpPr>
              <p:nvPr/>
            </p:nvSpPr>
            <p:spPr bwMode="auto">
              <a:xfrm>
                <a:off x="2128" y="1509"/>
                <a:ext cx="190" cy="55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53" y="161"/>
                  </a:cxn>
                  <a:cxn ang="0">
                    <a:pos x="48" y="174"/>
                  </a:cxn>
                  <a:cxn ang="0">
                    <a:pos x="48" y="174"/>
                  </a:cxn>
                  <a:cxn ang="0">
                    <a:pos x="46" y="174"/>
                  </a:cxn>
                  <a:cxn ang="0">
                    <a:pos x="45" y="184"/>
                  </a:cxn>
                  <a:cxn ang="0">
                    <a:pos x="45" y="197"/>
                  </a:cxn>
                  <a:cxn ang="0">
                    <a:pos x="52" y="200"/>
                  </a:cxn>
                  <a:cxn ang="0">
                    <a:pos x="53" y="206"/>
                  </a:cxn>
                  <a:cxn ang="0">
                    <a:pos x="63" y="200"/>
                  </a:cxn>
                  <a:cxn ang="0">
                    <a:pos x="69" y="201"/>
                  </a:cxn>
                  <a:cxn ang="0">
                    <a:pos x="70" y="201"/>
                  </a:cxn>
                  <a:cxn ang="0">
                    <a:pos x="76" y="182"/>
                  </a:cxn>
                  <a:cxn ang="0">
                    <a:pos x="69" y="171"/>
                  </a:cxn>
                  <a:cxn ang="0">
                    <a:pos x="69" y="171"/>
                  </a:cxn>
                  <a:cxn ang="0">
                    <a:pos x="68" y="160"/>
                  </a:cxn>
                  <a:cxn ang="0">
                    <a:pos x="9" y="0"/>
                  </a:cxn>
                </a:cxnLst>
                <a:rect l="0" t="0" r="r" b="b"/>
                <a:pathLst>
                  <a:path w="76" h="206">
                    <a:moveTo>
                      <a:pt x="0" y="10"/>
                    </a:moveTo>
                    <a:cubicBezTo>
                      <a:pt x="48" y="46"/>
                      <a:pt x="56" y="126"/>
                      <a:pt x="53" y="161"/>
                    </a:cubicBezTo>
                    <a:cubicBezTo>
                      <a:pt x="53" y="168"/>
                      <a:pt x="49" y="171"/>
                      <a:pt x="48" y="174"/>
                    </a:cubicBezTo>
                    <a:cubicBezTo>
                      <a:pt x="48" y="174"/>
                      <a:pt x="48" y="174"/>
                      <a:pt x="48" y="174"/>
                    </a:cubicBezTo>
                    <a:cubicBezTo>
                      <a:pt x="47" y="174"/>
                      <a:pt x="46" y="174"/>
                      <a:pt x="46" y="174"/>
                    </a:cubicBezTo>
                    <a:cubicBezTo>
                      <a:pt x="48" y="176"/>
                      <a:pt x="48" y="183"/>
                      <a:pt x="45" y="184"/>
                    </a:cubicBezTo>
                    <a:cubicBezTo>
                      <a:pt x="49" y="186"/>
                      <a:pt x="49" y="194"/>
                      <a:pt x="45" y="197"/>
                    </a:cubicBezTo>
                    <a:cubicBezTo>
                      <a:pt x="47" y="198"/>
                      <a:pt x="50" y="198"/>
                      <a:pt x="52" y="200"/>
                    </a:cubicBezTo>
                    <a:cubicBezTo>
                      <a:pt x="54" y="202"/>
                      <a:pt x="52" y="204"/>
                      <a:pt x="53" y="206"/>
                    </a:cubicBezTo>
                    <a:cubicBezTo>
                      <a:pt x="56" y="202"/>
                      <a:pt x="58" y="201"/>
                      <a:pt x="63" y="200"/>
                    </a:cubicBezTo>
                    <a:cubicBezTo>
                      <a:pt x="65" y="200"/>
                      <a:pt x="69" y="200"/>
                      <a:pt x="69" y="201"/>
                    </a:cubicBezTo>
                    <a:cubicBezTo>
                      <a:pt x="70" y="201"/>
                      <a:pt x="70" y="201"/>
                      <a:pt x="70" y="201"/>
                    </a:cubicBezTo>
                    <a:cubicBezTo>
                      <a:pt x="64" y="196"/>
                      <a:pt x="70" y="182"/>
                      <a:pt x="76" y="182"/>
                    </a:cubicBezTo>
                    <a:cubicBezTo>
                      <a:pt x="70" y="182"/>
                      <a:pt x="68" y="177"/>
                      <a:pt x="69" y="171"/>
                    </a:cubicBezTo>
                    <a:cubicBezTo>
                      <a:pt x="69" y="171"/>
                      <a:pt x="69" y="171"/>
                      <a:pt x="69" y="171"/>
                    </a:cubicBezTo>
                    <a:cubicBezTo>
                      <a:pt x="69" y="168"/>
                      <a:pt x="68" y="165"/>
                      <a:pt x="68" y="160"/>
                    </a:cubicBezTo>
                    <a:cubicBezTo>
                      <a:pt x="71" y="124"/>
                      <a:pt x="62" y="35"/>
                      <a:pt x="9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73" name="Freeform 397"/>
              <p:cNvSpPr>
                <a:spLocks/>
              </p:cNvSpPr>
              <p:nvPr/>
            </p:nvSpPr>
            <p:spPr bwMode="auto">
              <a:xfrm>
                <a:off x="2436" y="1293"/>
                <a:ext cx="192" cy="144"/>
              </a:xfrm>
              <a:custGeom>
                <a:avLst/>
                <a:gdLst/>
                <a:ahLst/>
                <a:cxnLst>
                  <a:cxn ang="0">
                    <a:pos x="77" y="54"/>
                  </a:cxn>
                  <a:cxn ang="0">
                    <a:pos x="0" y="0"/>
                  </a:cxn>
                </a:cxnLst>
                <a:rect l="0" t="0" r="r" b="b"/>
                <a:pathLst>
                  <a:path w="77" h="54">
                    <a:moveTo>
                      <a:pt x="77" y="54"/>
                    </a:moveTo>
                    <a:cubicBezTo>
                      <a:pt x="60" y="22"/>
                      <a:pt x="20" y="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74" name="Freeform 398"/>
              <p:cNvSpPr>
                <a:spLocks/>
              </p:cNvSpPr>
              <p:nvPr/>
            </p:nvSpPr>
            <p:spPr bwMode="auto">
              <a:xfrm>
                <a:off x="2203" y="1613"/>
                <a:ext cx="78" cy="29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111"/>
                  </a:cxn>
                  <a:cxn ang="0">
                    <a:pos x="0" y="0"/>
                  </a:cxn>
                </a:cxnLst>
                <a:rect l="0" t="0" r="r" b="b"/>
                <a:pathLst>
                  <a:path w="31" h="111">
                    <a:moveTo>
                      <a:pt x="0" y="0"/>
                    </a:moveTo>
                    <a:cubicBezTo>
                      <a:pt x="6" y="11"/>
                      <a:pt x="31" y="43"/>
                      <a:pt x="26" y="111"/>
                    </a:cubicBezTo>
                    <a:cubicBezTo>
                      <a:pt x="27" y="97"/>
                      <a:pt x="27" y="5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75" name="Freeform 399"/>
              <p:cNvSpPr>
                <a:spLocks/>
              </p:cNvSpPr>
              <p:nvPr/>
            </p:nvSpPr>
            <p:spPr bwMode="auto">
              <a:xfrm>
                <a:off x="2463" y="1325"/>
                <a:ext cx="150" cy="11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0" y="43"/>
                  </a:cxn>
                  <a:cxn ang="0">
                    <a:pos x="0" y="0"/>
                  </a:cxn>
                </a:cxnLst>
                <a:rect l="0" t="0" r="r" b="b"/>
                <a:pathLst>
                  <a:path w="60" h="43">
                    <a:moveTo>
                      <a:pt x="0" y="0"/>
                    </a:moveTo>
                    <a:cubicBezTo>
                      <a:pt x="8" y="2"/>
                      <a:pt x="42" y="15"/>
                      <a:pt x="60" y="43"/>
                    </a:cubicBezTo>
                    <a:cubicBezTo>
                      <a:pt x="54" y="37"/>
                      <a:pt x="34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76" name="Freeform 400"/>
              <p:cNvSpPr>
                <a:spLocks/>
              </p:cNvSpPr>
              <p:nvPr/>
            </p:nvSpPr>
            <p:spPr bwMode="auto">
              <a:xfrm>
                <a:off x="3378" y="1840"/>
                <a:ext cx="38" cy="40"/>
              </a:xfrm>
              <a:custGeom>
                <a:avLst/>
                <a:gdLst/>
                <a:ahLst/>
                <a:cxnLst>
                  <a:cxn ang="0">
                    <a:pos x="15" y="7"/>
                  </a:cxn>
                  <a:cxn ang="0">
                    <a:pos x="8" y="14"/>
                  </a:cxn>
                  <a:cxn ang="0">
                    <a:pos x="0" y="7"/>
                  </a:cxn>
                  <a:cxn ang="0">
                    <a:pos x="7" y="0"/>
                  </a:cxn>
                  <a:cxn ang="0">
                    <a:pos x="15" y="7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cubicBezTo>
                      <a:pt x="15" y="11"/>
                      <a:pt x="12" y="14"/>
                      <a:pt x="8" y="14"/>
                    </a:cubicBezTo>
                    <a:cubicBezTo>
                      <a:pt x="4" y="15"/>
                      <a:pt x="1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5" y="3"/>
                      <a:pt x="15" y="7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77" name="Freeform 401"/>
              <p:cNvSpPr>
                <a:spLocks/>
              </p:cNvSpPr>
              <p:nvPr/>
            </p:nvSpPr>
            <p:spPr bwMode="auto">
              <a:xfrm>
                <a:off x="3308" y="1955"/>
                <a:ext cx="38" cy="40"/>
              </a:xfrm>
              <a:custGeom>
                <a:avLst/>
                <a:gdLst/>
                <a:ahLst/>
                <a:cxnLst>
                  <a:cxn ang="0">
                    <a:pos x="15" y="7"/>
                  </a:cxn>
                  <a:cxn ang="0">
                    <a:pos x="8" y="15"/>
                  </a:cxn>
                  <a:cxn ang="0">
                    <a:pos x="1" y="8"/>
                  </a:cxn>
                  <a:cxn ang="0">
                    <a:pos x="8" y="0"/>
                  </a:cxn>
                  <a:cxn ang="0">
                    <a:pos x="15" y="7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cubicBezTo>
                      <a:pt x="15" y="11"/>
                      <a:pt x="12" y="15"/>
                      <a:pt x="8" y="15"/>
                    </a:cubicBezTo>
                    <a:cubicBezTo>
                      <a:pt x="4" y="15"/>
                      <a:pt x="1" y="12"/>
                      <a:pt x="1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2" y="0"/>
                      <a:pt x="15" y="3"/>
                      <a:pt x="15" y="7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78" name="Freeform 402"/>
              <p:cNvSpPr>
                <a:spLocks/>
              </p:cNvSpPr>
              <p:nvPr/>
            </p:nvSpPr>
            <p:spPr bwMode="auto">
              <a:xfrm>
                <a:off x="3196" y="1915"/>
                <a:ext cx="37" cy="40"/>
              </a:xfrm>
              <a:custGeom>
                <a:avLst/>
                <a:gdLst/>
                <a:ahLst/>
                <a:cxnLst>
                  <a:cxn ang="0">
                    <a:pos x="15" y="7"/>
                  </a:cxn>
                  <a:cxn ang="0">
                    <a:pos x="8" y="14"/>
                  </a:cxn>
                  <a:cxn ang="0">
                    <a:pos x="1" y="8"/>
                  </a:cxn>
                  <a:cxn ang="0">
                    <a:pos x="8" y="0"/>
                  </a:cxn>
                  <a:cxn ang="0">
                    <a:pos x="15" y="7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cubicBezTo>
                      <a:pt x="15" y="11"/>
                      <a:pt x="12" y="14"/>
                      <a:pt x="8" y="14"/>
                    </a:cubicBezTo>
                    <a:cubicBezTo>
                      <a:pt x="4" y="15"/>
                      <a:pt x="1" y="12"/>
                      <a:pt x="1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" y="0"/>
                      <a:pt x="15" y="3"/>
                      <a:pt x="15" y="7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79" name="Freeform 403"/>
              <p:cNvSpPr>
                <a:spLocks/>
              </p:cNvSpPr>
              <p:nvPr/>
            </p:nvSpPr>
            <p:spPr bwMode="auto">
              <a:xfrm>
                <a:off x="3143" y="1765"/>
                <a:ext cx="38" cy="40"/>
              </a:xfrm>
              <a:custGeom>
                <a:avLst/>
                <a:gdLst/>
                <a:ahLst/>
                <a:cxnLst>
                  <a:cxn ang="0">
                    <a:pos x="15" y="7"/>
                  </a:cxn>
                  <a:cxn ang="0">
                    <a:pos x="8" y="15"/>
                  </a:cxn>
                  <a:cxn ang="0">
                    <a:pos x="0" y="8"/>
                  </a:cxn>
                  <a:cxn ang="0">
                    <a:pos x="7" y="0"/>
                  </a:cxn>
                  <a:cxn ang="0">
                    <a:pos x="15" y="7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cubicBezTo>
                      <a:pt x="15" y="11"/>
                      <a:pt x="12" y="15"/>
                      <a:pt x="8" y="15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1" y="0"/>
                      <a:pt x="14" y="3"/>
                      <a:pt x="15" y="7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</p:grpSp>
        <p:grpSp>
          <p:nvGrpSpPr>
            <p:cNvPr id="5" name="Group 404"/>
            <p:cNvGrpSpPr>
              <a:grpSpLocks/>
            </p:cNvGrpSpPr>
            <p:nvPr/>
          </p:nvGrpSpPr>
          <p:grpSpPr bwMode="auto">
            <a:xfrm>
              <a:off x="2126" y="1203"/>
              <a:ext cx="1565" cy="1824"/>
              <a:chOff x="2126" y="1203"/>
              <a:chExt cx="1565" cy="1824"/>
            </a:xfrm>
          </p:grpSpPr>
          <p:sp>
            <p:nvSpPr>
              <p:cNvPr id="24981" name="Freeform 405"/>
              <p:cNvSpPr>
                <a:spLocks/>
              </p:cNvSpPr>
              <p:nvPr/>
            </p:nvSpPr>
            <p:spPr bwMode="auto">
              <a:xfrm>
                <a:off x="3221" y="1680"/>
                <a:ext cx="37" cy="40"/>
              </a:xfrm>
              <a:custGeom>
                <a:avLst/>
                <a:gdLst/>
                <a:ahLst/>
                <a:cxnLst>
                  <a:cxn ang="0">
                    <a:pos x="15" y="7"/>
                  </a:cxn>
                  <a:cxn ang="0">
                    <a:pos x="8" y="15"/>
                  </a:cxn>
                  <a:cxn ang="0">
                    <a:pos x="0" y="8"/>
                  </a:cxn>
                  <a:cxn ang="0">
                    <a:pos x="7" y="1"/>
                  </a:cxn>
                  <a:cxn ang="0">
                    <a:pos x="15" y="7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cubicBezTo>
                      <a:pt x="15" y="11"/>
                      <a:pt x="12" y="15"/>
                      <a:pt x="8" y="15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4"/>
                      <a:pt x="3" y="1"/>
                      <a:pt x="7" y="1"/>
                    </a:cubicBezTo>
                    <a:cubicBezTo>
                      <a:pt x="11" y="0"/>
                      <a:pt x="14" y="3"/>
                      <a:pt x="15" y="7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82" name="Freeform 406"/>
              <p:cNvSpPr>
                <a:spLocks/>
              </p:cNvSpPr>
              <p:nvPr/>
            </p:nvSpPr>
            <p:spPr bwMode="auto">
              <a:xfrm>
                <a:off x="3328" y="1715"/>
                <a:ext cx="38" cy="40"/>
              </a:xfrm>
              <a:custGeom>
                <a:avLst/>
                <a:gdLst/>
                <a:ahLst/>
                <a:cxnLst>
                  <a:cxn ang="0">
                    <a:pos x="15" y="8"/>
                  </a:cxn>
                  <a:cxn ang="0">
                    <a:pos x="8" y="15"/>
                  </a:cxn>
                  <a:cxn ang="0">
                    <a:pos x="0" y="8"/>
                  </a:cxn>
                  <a:cxn ang="0">
                    <a:pos x="7" y="1"/>
                  </a:cxn>
                  <a:cxn ang="0">
                    <a:pos x="15" y="8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cubicBezTo>
                      <a:pt x="15" y="12"/>
                      <a:pt x="12" y="15"/>
                      <a:pt x="8" y="15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4"/>
                      <a:pt x="3" y="1"/>
                      <a:pt x="7" y="1"/>
                    </a:cubicBezTo>
                    <a:cubicBezTo>
                      <a:pt x="11" y="0"/>
                      <a:pt x="15" y="4"/>
                      <a:pt x="15" y="8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83" name="Freeform 407"/>
              <p:cNvSpPr>
                <a:spLocks/>
              </p:cNvSpPr>
              <p:nvPr/>
            </p:nvSpPr>
            <p:spPr bwMode="auto">
              <a:xfrm>
                <a:off x="2738" y="1432"/>
                <a:ext cx="33" cy="35"/>
              </a:xfrm>
              <a:custGeom>
                <a:avLst/>
                <a:gdLst/>
                <a:ahLst/>
                <a:cxnLst>
                  <a:cxn ang="0">
                    <a:pos x="11" y="9"/>
                  </a:cxn>
                  <a:cxn ang="0">
                    <a:pos x="4" y="11"/>
                  </a:cxn>
                  <a:cxn ang="0">
                    <a:pos x="1" y="4"/>
                  </a:cxn>
                  <a:cxn ang="0">
                    <a:pos x="9" y="2"/>
                  </a:cxn>
                  <a:cxn ang="0">
                    <a:pos x="11" y="9"/>
                  </a:cxn>
                </a:cxnLst>
                <a:rect l="0" t="0" r="r" b="b"/>
                <a:pathLst>
                  <a:path w="13" h="13">
                    <a:moveTo>
                      <a:pt x="11" y="9"/>
                    </a:moveTo>
                    <a:cubicBezTo>
                      <a:pt x="10" y="12"/>
                      <a:pt x="6" y="13"/>
                      <a:pt x="4" y="11"/>
                    </a:cubicBezTo>
                    <a:cubicBezTo>
                      <a:pt x="1" y="10"/>
                      <a:pt x="0" y="7"/>
                      <a:pt x="1" y="4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2" y="3"/>
                      <a:pt x="13" y="6"/>
                      <a:pt x="11" y="9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84" name="Freeform 408"/>
              <p:cNvSpPr>
                <a:spLocks/>
              </p:cNvSpPr>
              <p:nvPr/>
            </p:nvSpPr>
            <p:spPr bwMode="auto">
              <a:xfrm>
                <a:off x="2643" y="1368"/>
                <a:ext cx="33" cy="35"/>
              </a:xfrm>
              <a:custGeom>
                <a:avLst/>
                <a:gdLst/>
                <a:ahLst/>
                <a:cxnLst>
                  <a:cxn ang="0">
                    <a:pos x="11" y="9"/>
                  </a:cxn>
                  <a:cxn ang="0">
                    <a:pos x="4" y="12"/>
                  </a:cxn>
                  <a:cxn ang="0">
                    <a:pos x="1" y="4"/>
                  </a:cxn>
                  <a:cxn ang="0">
                    <a:pos x="9" y="2"/>
                  </a:cxn>
                  <a:cxn ang="0">
                    <a:pos x="11" y="9"/>
                  </a:cxn>
                </a:cxnLst>
                <a:rect l="0" t="0" r="r" b="b"/>
                <a:pathLst>
                  <a:path w="13" h="13">
                    <a:moveTo>
                      <a:pt x="11" y="9"/>
                    </a:moveTo>
                    <a:cubicBezTo>
                      <a:pt x="10" y="12"/>
                      <a:pt x="6" y="13"/>
                      <a:pt x="4" y="12"/>
                    </a:cubicBezTo>
                    <a:cubicBezTo>
                      <a:pt x="1" y="10"/>
                      <a:pt x="0" y="7"/>
                      <a:pt x="1" y="4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2" y="3"/>
                      <a:pt x="13" y="7"/>
                      <a:pt x="11" y="9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85" name="Freeform 409"/>
              <p:cNvSpPr>
                <a:spLocks/>
              </p:cNvSpPr>
              <p:nvPr/>
            </p:nvSpPr>
            <p:spPr bwMode="auto">
              <a:xfrm>
                <a:off x="2553" y="1416"/>
                <a:ext cx="33" cy="35"/>
              </a:xfrm>
              <a:custGeom>
                <a:avLst/>
                <a:gdLst/>
                <a:ahLst/>
                <a:cxnLst>
                  <a:cxn ang="0">
                    <a:pos x="11" y="10"/>
                  </a:cxn>
                  <a:cxn ang="0">
                    <a:pos x="3" y="12"/>
                  </a:cxn>
                  <a:cxn ang="0">
                    <a:pos x="1" y="4"/>
                  </a:cxn>
                  <a:cxn ang="0">
                    <a:pos x="9" y="2"/>
                  </a:cxn>
                  <a:cxn ang="0">
                    <a:pos x="11" y="10"/>
                  </a:cxn>
                </a:cxnLst>
                <a:rect l="0" t="0" r="r" b="b"/>
                <a:pathLst>
                  <a:path w="13" h="13">
                    <a:moveTo>
                      <a:pt x="11" y="10"/>
                    </a:moveTo>
                    <a:cubicBezTo>
                      <a:pt x="10" y="12"/>
                      <a:pt x="6" y="13"/>
                      <a:pt x="3" y="12"/>
                    </a:cubicBezTo>
                    <a:cubicBezTo>
                      <a:pt x="1" y="10"/>
                      <a:pt x="0" y="7"/>
                      <a:pt x="1" y="4"/>
                    </a:cubicBezTo>
                    <a:cubicBezTo>
                      <a:pt x="3" y="2"/>
                      <a:pt x="6" y="0"/>
                      <a:pt x="9" y="2"/>
                    </a:cubicBezTo>
                    <a:cubicBezTo>
                      <a:pt x="12" y="3"/>
                      <a:pt x="13" y="7"/>
                      <a:pt x="11" y="10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86" name="Freeform 410"/>
              <p:cNvSpPr>
                <a:spLocks/>
              </p:cNvSpPr>
              <p:nvPr/>
            </p:nvSpPr>
            <p:spPr bwMode="auto">
              <a:xfrm>
                <a:off x="2546" y="1528"/>
                <a:ext cx="32" cy="35"/>
              </a:xfrm>
              <a:custGeom>
                <a:avLst/>
                <a:gdLst/>
                <a:ahLst/>
                <a:cxnLst>
                  <a:cxn ang="0">
                    <a:pos x="11" y="9"/>
                  </a:cxn>
                  <a:cxn ang="0">
                    <a:pos x="3" y="11"/>
                  </a:cxn>
                  <a:cxn ang="0">
                    <a:pos x="1" y="3"/>
                  </a:cxn>
                  <a:cxn ang="0">
                    <a:pos x="9" y="1"/>
                  </a:cxn>
                  <a:cxn ang="0">
                    <a:pos x="11" y="9"/>
                  </a:cxn>
                </a:cxnLst>
                <a:rect l="0" t="0" r="r" b="b"/>
                <a:pathLst>
                  <a:path w="13" h="13">
                    <a:moveTo>
                      <a:pt x="11" y="9"/>
                    </a:moveTo>
                    <a:cubicBezTo>
                      <a:pt x="10" y="12"/>
                      <a:pt x="6" y="13"/>
                      <a:pt x="3" y="11"/>
                    </a:cubicBezTo>
                    <a:cubicBezTo>
                      <a:pt x="1" y="10"/>
                      <a:pt x="0" y="6"/>
                      <a:pt x="1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2" y="3"/>
                      <a:pt x="13" y="6"/>
                      <a:pt x="11" y="9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87" name="Freeform 411"/>
              <p:cNvSpPr>
                <a:spLocks/>
              </p:cNvSpPr>
              <p:nvPr/>
            </p:nvSpPr>
            <p:spPr bwMode="auto">
              <a:xfrm>
                <a:off x="2616" y="1589"/>
                <a:ext cx="32" cy="35"/>
              </a:xfrm>
              <a:custGeom>
                <a:avLst/>
                <a:gdLst/>
                <a:ahLst/>
                <a:cxnLst>
                  <a:cxn ang="0">
                    <a:pos x="12" y="9"/>
                  </a:cxn>
                  <a:cxn ang="0">
                    <a:pos x="4" y="12"/>
                  </a:cxn>
                  <a:cxn ang="0">
                    <a:pos x="2" y="4"/>
                  </a:cxn>
                  <a:cxn ang="0">
                    <a:pos x="9" y="2"/>
                  </a:cxn>
                  <a:cxn ang="0">
                    <a:pos x="12" y="9"/>
                  </a:cxn>
                </a:cxnLst>
                <a:rect l="0" t="0" r="r" b="b"/>
                <a:pathLst>
                  <a:path w="13" h="13">
                    <a:moveTo>
                      <a:pt x="12" y="9"/>
                    </a:moveTo>
                    <a:cubicBezTo>
                      <a:pt x="10" y="12"/>
                      <a:pt x="7" y="13"/>
                      <a:pt x="4" y="12"/>
                    </a:cubicBezTo>
                    <a:cubicBezTo>
                      <a:pt x="1" y="10"/>
                      <a:pt x="0" y="7"/>
                      <a:pt x="2" y="4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2" y="3"/>
                      <a:pt x="13" y="7"/>
                      <a:pt x="12" y="9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88" name="Freeform 412"/>
              <p:cNvSpPr>
                <a:spLocks/>
              </p:cNvSpPr>
              <p:nvPr/>
            </p:nvSpPr>
            <p:spPr bwMode="auto">
              <a:xfrm>
                <a:off x="2723" y="1555"/>
                <a:ext cx="33" cy="34"/>
              </a:xfrm>
              <a:custGeom>
                <a:avLst/>
                <a:gdLst/>
                <a:ahLst/>
                <a:cxnLst>
                  <a:cxn ang="0">
                    <a:pos x="11" y="9"/>
                  </a:cxn>
                  <a:cxn ang="0">
                    <a:pos x="4" y="11"/>
                  </a:cxn>
                  <a:cxn ang="0">
                    <a:pos x="1" y="3"/>
                  </a:cxn>
                  <a:cxn ang="0">
                    <a:pos x="9" y="1"/>
                  </a:cxn>
                  <a:cxn ang="0">
                    <a:pos x="11" y="9"/>
                  </a:cxn>
                </a:cxnLst>
                <a:rect l="0" t="0" r="r" b="b"/>
                <a:pathLst>
                  <a:path w="13" h="13">
                    <a:moveTo>
                      <a:pt x="11" y="9"/>
                    </a:moveTo>
                    <a:cubicBezTo>
                      <a:pt x="10" y="12"/>
                      <a:pt x="7" y="13"/>
                      <a:pt x="4" y="11"/>
                    </a:cubicBezTo>
                    <a:cubicBezTo>
                      <a:pt x="1" y="10"/>
                      <a:pt x="0" y="6"/>
                      <a:pt x="1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2" y="3"/>
                      <a:pt x="13" y="6"/>
                      <a:pt x="11" y="9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89" name="Freeform 413"/>
              <p:cNvSpPr>
                <a:spLocks/>
              </p:cNvSpPr>
              <p:nvPr/>
            </p:nvSpPr>
            <p:spPr bwMode="auto">
              <a:xfrm>
                <a:off x="2371" y="2035"/>
                <a:ext cx="42" cy="45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5" y="15"/>
                  </a:cxn>
                  <a:cxn ang="0">
                    <a:pos x="1" y="6"/>
                  </a:cxn>
                  <a:cxn ang="0">
                    <a:pos x="11" y="1"/>
                  </a:cxn>
                  <a:cxn ang="0">
                    <a:pos x="15" y="11"/>
                  </a:cxn>
                </a:cxnLst>
                <a:rect l="0" t="0" r="r" b="b"/>
                <a:pathLst>
                  <a:path w="17" h="17">
                    <a:moveTo>
                      <a:pt x="15" y="11"/>
                    </a:moveTo>
                    <a:cubicBezTo>
                      <a:pt x="14" y="15"/>
                      <a:pt x="9" y="17"/>
                      <a:pt x="5" y="15"/>
                    </a:cubicBezTo>
                    <a:cubicBezTo>
                      <a:pt x="2" y="14"/>
                      <a:pt x="0" y="9"/>
                      <a:pt x="1" y="6"/>
                    </a:cubicBezTo>
                    <a:cubicBezTo>
                      <a:pt x="3" y="2"/>
                      <a:pt x="7" y="0"/>
                      <a:pt x="11" y="1"/>
                    </a:cubicBezTo>
                    <a:cubicBezTo>
                      <a:pt x="15" y="3"/>
                      <a:pt x="17" y="7"/>
                      <a:pt x="15" y="11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90" name="Freeform 414"/>
              <p:cNvSpPr>
                <a:spLocks/>
              </p:cNvSpPr>
              <p:nvPr/>
            </p:nvSpPr>
            <p:spPr bwMode="auto">
              <a:xfrm>
                <a:off x="2276" y="2107"/>
                <a:ext cx="42" cy="45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5" y="16"/>
                  </a:cxn>
                  <a:cxn ang="0">
                    <a:pos x="1" y="6"/>
                  </a:cxn>
                  <a:cxn ang="0">
                    <a:pos x="11" y="2"/>
                  </a:cxn>
                  <a:cxn ang="0">
                    <a:pos x="15" y="11"/>
                  </a:cxn>
                </a:cxnLst>
                <a:rect l="0" t="0" r="r" b="b"/>
                <a:pathLst>
                  <a:path w="17" h="17">
                    <a:moveTo>
                      <a:pt x="15" y="11"/>
                    </a:moveTo>
                    <a:cubicBezTo>
                      <a:pt x="14" y="15"/>
                      <a:pt x="9" y="17"/>
                      <a:pt x="5" y="16"/>
                    </a:cubicBezTo>
                    <a:cubicBezTo>
                      <a:pt x="2" y="14"/>
                      <a:pt x="0" y="10"/>
                      <a:pt x="1" y="6"/>
                    </a:cubicBezTo>
                    <a:cubicBezTo>
                      <a:pt x="3" y="2"/>
                      <a:pt x="7" y="0"/>
                      <a:pt x="11" y="2"/>
                    </a:cubicBezTo>
                    <a:cubicBezTo>
                      <a:pt x="15" y="3"/>
                      <a:pt x="17" y="8"/>
                      <a:pt x="15" y="11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91" name="Freeform 415"/>
              <p:cNvSpPr>
                <a:spLocks/>
              </p:cNvSpPr>
              <p:nvPr/>
            </p:nvSpPr>
            <p:spPr bwMode="auto">
              <a:xfrm>
                <a:off x="2163" y="2096"/>
                <a:ext cx="45" cy="45"/>
              </a:xfrm>
              <a:custGeom>
                <a:avLst/>
                <a:gdLst/>
                <a:ahLst/>
                <a:cxnLst>
                  <a:cxn ang="0">
                    <a:pos x="16" y="11"/>
                  </a:cxn>
                  <a:cxn ang="0">
                    <a:pos x="6" y="16"/>
                  </a:cxn>
                  <a:cxn ang="0">
                    <a:pos x="2" y="6"/>
                  </a:cxn>
                  <a:cxn ang="0">
                    <a:pos x="12" y="1"/>
                  </a:cxn>
                  <a:cxn ang="0">
                    <a:pos x="16" y="11"/>
                  </a:cxn>
                </a:cxnLst>
                <a:rect l="0" t="0" r="r" b="b"/>
                <a:pathLst>
                  <a:path w="18" h="17">
                    <a:moveTo>
                      <a:pt x="16" y="11"/>
                    </a:moveTo>
                    <a:cubicBezTo>
                      <a:pt x="14" y="15"/>
                      <a:pt x="10" y="17"/>
                      <a:pt x="6" y="16"/>
                    </a:cubicBezTo>
                    <a:cubicBezTo>
                      <a:pt x="2" y="14"/>
                      <a:pt x="0" y="10"/>
                      <a:pt x="2" y="6"/>
                    </a:cubicBezTo>
                    <a:cubicBezTo>
                      <a:pt x="4" y="2"/>
                      <a:pt x="8" y="0"/>
                      <a:pt x="12" y="1"/>
                    </a:cubicBezTo>
                    <a:cubicBezTo>
                      <a:pt x="16" y="3"/>
                      <a:pt x="18" y="7"/>
                      <a:pt x="16" y="11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92" name="Freeform 416"/>
              <p:cNvSpPr>
                <a:spLocks/>
              </p:cNvSpPr>
              <p:nvPr/>
            </p:nvSpPr>
            <p:spPr bwMode="auto">
              <a:xfrm>
                <a:off x="2126" y="1997"/>
                <a:ext cx="42" cy="46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5" y="16"/>
                  </a:cxn>
                  <a:cxn ang="0">
                    <a:pos x="1" y="6"/>
                  </a:cxn>
                  <a:cxn ang="0">
                    <a:pos x="11" y="2"/>
                  </a:cxn>
                  <a:cxn ang="0">
                    <a:pos x="15" y="12"/>
                  </a:cxn>
                </a:cxnLst>
                <a:rect l="0" t="0" r="r" b="b"/>
                <a:pathLst>
                  <a:path w="17" h="17">
                    <a:moveTo>
                      <a:pt x="15" y="12"/>
                    </a:moveTo>
                    <a:cubicBezTo>
                      <a:pt x="14" y="16"/>
                      <a:pt x="9" y="17"/>
                      <a:pt x="5" y="16"/>
                    </a:cubicBezTo>
                    <a:cubicBezTo>
                      <a:pt x="1" y="14"/>
                      <a:pt x="0" y="10"/>
                      <a:pt x="1" y="6"/>
                    </a:cubicBezTo>
                    <a:cubicBezTo>
                      <a:pt x="3" y="2"/>
                      <a:pt x="7" y="0"/>
                      <a:pt x="11" y="2"/>
                    </a:cubicBezTo>
                    <a:cubicBezTo>
                      <a:pt x="15" y="3"/>
                      <a:pt x="17" y="8"/>
                      <a:pt x="15" y="12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93" name="Freeform 417"/>
              <p:cNvSpPr>
                <a:spLocks/>
              </p:cNvSpPr>
              <p:nvPr/>
            </p:nvSpPr>
            <p:spPr bwMode="auto">
              <a:xfrm>
                <a:off x="2141" y="1904"/>
                <a:ext cx="42" cy="45"/>
              </a:xfrm>
              <a:custGeom>
                <a:avLst/>
                <a:gdLst/>
                <a:ahLst/>
                <a:cxnLst>
                  <a:cxn ang="0">
                    <a:pos x="16" y="11"/>
                  </a:cxn>
                  <a:cxn ang="0">
                    <a:pos x="6" y="15"/>
                  </a:cxn>
                  <a:cxn ang="0">
                    <a:pos x="1" y="5"/>
                  </a:cxn>
                  <a:cxn ang="0">
                    <a:pos x="11" y="1"/>
                  </a:cxn>
                  <a:cxn ang="0">
                    <a:pos x="16" y="11"/>
                  </a:cxn>
                </a:cxnLst>
                <a:rect l="0" t="0" r="r" b="b"/>
                <a:pathLst>
                  <a:path w="17" h="17">
                    <a:moveTo>
                      <a:pt x="16" y="11"/>
                    </a:moveTo>
                    <a:cubicBezTo>
                      <a:pt x="14" y="15"/>
                      <a:pt x="10" y="17"/>
                      <a:pt x="6" y="15"/>
                    </a:cubicBezTo>
                    <a:cubicBezTo>
                      <a:pt x="2" y="14"/>
                      <a:pt x="0" y="9"/>
                      <a:pt x="1" y="5"/>
                    </a:cubicBezTo>
                    <a:cubicBezTo>
                      <a:pt x="3" y="1"/>
                      <a:pt x="7" y="0"/>
                      <a:pt x="11" y="1"/>
                    </a:cubicBezTo>
                    <a:cubicBezTo>
                      <a:pt x="15" y="3"/>
                      <a:pt x="17" y="7"/>
                      <a:pt x="16" y="11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94" name="Freeform 418"/>
              <p:cNvSpPr>
                <a:spLocks/>
              </p:cNvSpPr>
              <p:nvPr/>
            </p:nvSpPr>
            <p:spPr bwMode="auto">
              <a:xfrm>
                <a:off x="2211" y="1848"/>
                <a:ext cx="42" cy="45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6" y="15"/>
                  </a:cxn>
                  <a:cxn ang="0">
                    <a:pos x="1" y="6"/>
                  </a:cxn>
                  <a:cxn ang="0">
                    <a:pos x="11" y="1"/>
                  </a:cxn>
                  <a:cxn ang="0">
                    <a:pos x="15" y="11"/>
                  </a:cxn>
                </a:cxnLst>
                <a:rect l="0" t="0" r="r" b="b"/>
                <a:pathLst>
                  <a:path w="17" h="17">
                    <a:moveTo>
                      <a:pt x="15" y="11"/>
                    </a:moveTo>
                    <a:cubicBezTo>
                      <a:pt x="14" y="15"/>
                      <a:pt x="9" y="17"/>
                      <a:pt x="6" y="15"/>
                    </a:cubicBezTo>
                    <a:cubicBezTo>
                      <a:pt x="2" y="14"/>
                      <a:pt x="0" y="9"/>
                      <a:pt x="1" y="6"/>
                    </a:cubicBezTo>
                    <a:cubicBezTo>
                      <a:pt x="3" y="2"/>
                      <a:pt x="7" y="0"/>
                      <a:pt x="11" y="1"/>
                    </a:cubicBezTo>
                    <a:cubicBezTo>
                      <a:pt x="15" y="3"/>
                      <a:pt x="17" y="7"/>
                      <a:pt x="15" y="11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95" name="Freeform 419"/>
              <p:cNvSpPr>
                <a:spLocks/>
              </p:cNvSpPr>
              <p:nvPr/>
            </p:nvSpPr>
            <p:spPr bwMode="auto">
              <a:xfrm>
                <a:off x="2311" y="1861"/>
                <a:ext cx="42" cy="46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5" y="15"/>
                  </a:cxn>
                  <a:cxn ang="0">
                    <a:pos x="1" y="5"/>
                  </a:cxn>
                  <a:cxn ang="0">
                    <a:pos x="11" y="1"/>
                  </a:cxn>
                  <a:cxn ang="0">
                    <a:pos x="15" y="11"/>
                  </a:cxn>
                </a:cxnLst>
                <a:rect l="0" t="0" r="r" b="b"/>
                <a:pathLst>
                  <a:path w="17" h="17">
                    <a:moveTo>
                      <a:pt x="15" y="11"/>
                    </a:moveTo>
                    <a:cubicBezTo>
                      <a:pt x="14" y="15"/>
                      <a:pt x="9" y="17"/>
                      <a:pt x="5" y="15"/>
                    </a:cubicBezTo>
                    <a:cubicBezTo>
                      <a:pt x="2" y="14"/>
                      <a:pt x="0" y="9"/>
                      <a:pt x="1" y="5"/>
                    </a:cubicBezTo>
                    <a:cubicBezTo>
                      <a:pt x="3" y="1"/>
                      <a:pt x="7" y="0"/>
                      <a:pt x="11" y="1"/>
                    </a:cubicBezTo>
                    <a:cubicBezTo>
                      <a:pt x="15" y="3"/>
                      <a:pt x="17" y="7"/>
                      <a:pt x="15" y="11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96" name="Freeform 420"/>
              <p:cNvSpPr>
                <a:spLocks/>
              </p:cNvSpPr>
              <p:nvPr/>
            </p:nvSpPr>
            <p:spPr bwMode="auto">
              <a:xfrm>
                <a:off x="2376" y="1928"/>
                <a:ext cx="42" cy="45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5" y="15"/>
                  </a:cxn>
                  <a:cxn ang="0">
                    <a:pos x="1" y="5"/>
                  </a:cxn>
                  <a:cxn ang="0">
                    <a:pos x="11" y="1"/>
                  </a:cxn>
                  <a:cxn ang="0">
                    <a:pos x="15" y="11"/>
                  </a:cxn>
                </a:cxnLst>
                <a:rect l="0" t="0" r="r" b="b"/>
                <a:pathLst>
                  <a:path w="17" h="17">
                    <a:moveTo>
                      <a:pt x="15" y="11"/>
                    </a:moveTo>
                    <a:cubicBezTo>
                      <a:pt x="14" y="15"/>
                      <a:pt x="9" y="17"/>
                      <a:pt x="5" y="15"/>
                    </a:cubicBezTo>
                    <a:cubicBezTo>
                      <a:pt x="1" y="14"/>
                      <a:pt x="0" y="9"/>
                      <a:pt x="1" y="5"/>
                    </a:cubicBezTo>
                    <a:cubicBezTo>
                      <a:pt x="3" y="2"/>
                      <a:pt x="7" y="0"/>
                      <a:pt x="11" y="1"/>
                    </a:cubicBezTo>
                    <a:cubicBezTo>
                      <a:pt x="15" y="3"/>
                      <a:pt x="17" y="7"/>
                      <a:pt x="15" y="11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97" name="Freeform 421"/>
              <p:cNvSpPr>
                <a:spLocks/>
              </p:cNvSpPr>
              <p:nvPr/>
            </p:nvSpPr>
            <p:spPr bwMode="auto">
              <a:xfrm>
                <a:off x="2631" y="2696"/>
                <a:ext cx="47" cy="51"/>
              </a:xfrm>
              <a:custGeom>
                <a:avLst/>
                <a:gdLst/>
                <a:ahLst/>
                <a:cxnLst>
                  <a:cxn ang="0">
                    <a:pos x="17" y="14"/>
                  </a:cxn>
                  <a:cxn ang="0">
                    <a:pos x="6" y="17"/>
                  </a:cxn>
                  <a:cxn ang="0">
                    <a:pos x="2" y="6"/>
                  </a:cxn>
                  <a:cxn ang="0">
                    <a:pos x="14" y="2"/>
                  </a:cxn>
                  <a:cxn ang="0">
                    <a:pos x="17" y="14"/>
                  </a:cxn>
                </a:cxnLst>
                <a:rect l="0" t="0" r="r" b="b"/>
                <a:pathLst>
                  <a:path w="19" h="19">
                    <a:moveTo>
                      <a:pt x="17" y="14"/>
                    </a:moveTo>
                    <a:cubicBezTo>
                      <a:pt x="15" y="18"/>
                      <a:pt x="10" y="19"/>
                      <a:pt x="6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4" y="2"/>
                      <a:pt x="10" y="0"/>
                      <a:pt x="14" y="2"/>
                    </a:cubicBezTo>
                    <a:cubicBezTo>
                      <a:pt x="18" y="5"/>
                      <a:pt x="19" y="10"/>
                      <a:pt x="17" y="14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98" name="Freeform 422"/>
              <p:cNvSpPr>
                <a:spLocks/>
              </p:cNvSpPr>
              <p:nvPr/>
            </p:nvSpPr>
            <p:spPr bwMode="auto">
              <a:xfrm>
                <a:off x="2696" y="2805"/>
                <a:ext cx="47" cy="51"/>
              </a:xfrm>
              <a:custGeom>
                <a:avLst/>
                <a:gdLst/>
                <a:ahLst/>
                <a:cxnLst>
                  <a:cxn ang="0">
                    <a:pos x="17" y="13"/>
                  </a:cxn>
                  <a:cxn ang="0">
                    <a:pos x="5" y="17"/>
                  </a:cxn>
                  <a:cxn ang="0">
                    <a:pos x="2" y="5"/>
                  </a:cxn>
                  <a:cxn ang="0">
                    <a:pos x="13" y="2"/>
                  </a:cxn>
                  <a:cxn ang="0">
                    <a:pos x="17" y="13"/>
                  </a:cxn>
                </a:cxnLst>
                <a:rect l="0" t="0" r="r" b="b"/>
                <a:pathLst>
                  <a:path w="19" h="19">
                    <a:moveTo>
                      <a:pt x="17" y="13"/>
                    </a:moveTo>
                    <a:cubicBezTo>
                      <a:pt x="15" y="17"/>
                      <a:pt x="9" y="19"/>
                      <a:pt x="5" y="17"/>
                    </a:cubicBezTo>
                    <a:cubicBezTo>
                      <a:pt x="1" y="14"/>
                      <a:pt x="0" y="9"/>
                      <a:pt x="2" y="5"/>
                    </a:cubicBezTo>
                    <a:cubicBezTo>
                      <a:pt x="4" y="1"/>
                      <a:pt x="9" y="0"/>
                      <a:pt x="13" y="2"/>
                    </a:cubicBezTo>
                    <a:cubicBezTo>
                      <a:pt x="17" y="4"/>
                      <a:pt x="19" y="9"/>
                      <a:pt x="17" y="13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4999" name="Freeform 423"/>
              <p:cNvSpPr>
                <a:spLocks/>
              </p:cNvSpPr>
              <p:nvPr/>
            </p:nvSpPr>
            <p:spPr bwMode="auto">
              <a:xfrm>
                <a:off x="2673" y="2920"/>
                <a:ext cx="48" cy="51"/>
              </a:xfrm>
              <a:custGeom>
                <a:avLst/>
                <a:gdLst/>
                <a:ahLst/>
                <a:cxnLst>
                  <a:cxn ang="0">
                    <a:pos x="17" y="14"/>
                  </a:cxn>
                  <a:cxn ang="0">
                    <a:pos x="5" y="17"/>
                  </a:cxn>
                  <a:cxn ang="0">
                    <a:pos x="2" y="6"/>
                  </a:cxn>
                  <a:cxn ang="0">
                    <a:pos x="13" y="2"/>
                  </a:cxn>
                  <a:cxn ang="0">
                    <a:pos x="17" y="14"/>
                  </a:cxn>
                </a:cxnLst>
                <a:rect l="0" t="0" r="r" b="b"/>
                <a:pathLst>
                  <a:path w="19" h="19">
                    <a:moveTo>
                      <a:pt x="17" y="14"/>
                    </a:moveTo>
                    <a:cubicBezTo>
                      <a:pt x="14" y="18"/>
                      <a:pt x="9" y="19"/>
                      <a:pt x="5" y="17"/>
                    </a:cubicBezTo>
                    <a:cubicBezTo>
                      <a:pt x="1" y="15"/>
                      <a:pt x="0" y="10"/>
                      <a:pt x="2" y="6"/>
                    </a:cubicBezTo>
                    <a:cubicBezTo>
                      <a:pt x="4" y="2"/>
                      <a:pt x="9" y="0"/>
                      <a:pt x="13" y="2"/>
                    </a:cubicBezTo>
                    <a:cubicBezTo>
                      <a:pt x="17" y="5"/>
                      <a:pt x="19" y="10"/>
                      <a:pt x="17" y="14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00" name="Freeform 424"/>
              <p:cNvSpPr>
                <a:spLocks/>
              </p:cNvSpPr>
              <p:nvPr/>
            </p:nvSpPr>
            <p:spPr bwMode="auto">
              <a:xfrm>
                <a:off x="2591" y="2976"/>
                <a:ext cx="47" cy="51"/>
              </a:xfrm>
              <a:custGeom>
                <a:avLst/>
                <a:gdLst/>
                <a:ahLst/>
                <a:cxnLst>
                  <a:cxn ang="0">
                    <a:pos x="17" y="14"/>
                  </a:cxn>
                  <a:cxn ang="0">
                    <a:pos x="6" y="17"/>
                  </a:cxn>
                  <a:cxn ang="0">
                    <a:pos x="2" y="6"/>
                  </a:cxn>
                  <a:cxn ang="0">
                    <a:pos x="14" y="2"/>
                  </a:cxn>
                  <a:cxn ang="0">
                    <a:pos x="17" y="14"/>
                  </a:cxn>
                </a:cxnLst>
                <a:rect l="0" t="0" r="r" b="b"/>
                <a:pathLst>
                  <a:path w="19" h="19">
                    <a:moveTo>
                      <a:pt x="17" y="14"/>
                    </a:moveTo>
                    <a:cubicBezTo>
                      <a:pt x="15" y="18"/>
                      <a:pt x="10" y="19"/>
                      <a:pt x="6" y="17"/>
                    </a:cubicBezTo>
                    <a:cubicBezTo>
                      <a:pt x="1" y="15"/>
                      <a:pt x="0" y="10"/>
                      <a:pt x="2" y="6"/>
                    </a:cubicBezTo>
                    <a:cubicBezTo>
                      <a:pt x="4" y="2"/>
                      <a:pt x="9" y="0"/>
                      <a:pt x="14" y="2"/>
                    </a:cubicBezTo>
                    <a:cubicBezTo>
                      <a:pt x="18" y="5"/>
                      <a:pt x="19" y="10"/>
                      <a:pt x="17" y="14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01" name="Freeform 425"/>
              <p:cNvSpPr>
                <a:spLocks/>
              </p:cNvSpPr>
              <p:nvPr/>
            </p:nvSpPr>
            <p:spPr bwMode="auto">
              <a:xfrm>
                <a:off x="2506" y="2949"/>
                <a:ext cx="47" cy="54"/>
              </a:xfrm>
              <a:custGeom>
                <a:avLst/>
                <a:gdLst/>
                <a:ahLst/>
                <a:cxnLst>
                  <a:cxn ang="0">
                    <a:pos x="17" y="14"/>
                  </a:cxn>
                  <a:cxn ang="0">
                    <a:pos x="5" y="17"/>
                  </a:cxn>
                  <a:cxn ang="0">
                    <a:pos x="2" y="6"/>
                  </a:cxn>
                  <a:cxn ang="0">
                    <a:pos x="13" y="3"/>
                  </a:cxn>
                  <a:cxn ang="0">
                    <a:pos x="17" y="14"/>
                  </a:cxn>
                </a:cxnLst>
                <a:rect l="0" t="0" r="r" b="b"/>
                <a:pathLst>
                  <a:path w="19" h="20">
                    <a:moveTo>
                      <a:pt x="17" y="14"/>
                    </a:moveTo>
                    <a:cubicBezTo>
                      <a:pt x="14" y="18"/>
                      <a:pt x="9" y="20"/>
                      <a:pt x="5" y="17"/>
                    </a:cubicBezTo>
                    <a:cubicBezTo>
                      <a:pt x="1" y="15"/>
                      <a:pt x="0" y="10"/>
                      <a:pt x="2" y="6"/>
                    </a:cubicBezTo>
                    <a:cubicBezTo>
                      <a:pt x="4" y="2"/>
                      <a:pt x="9" y="0"/>
                      <a:pt x="13" y="3"/>
                    </a:cubicBezTo>
                    <a:cubicBezTo>
                      <a:pt x="17" y="5"/>
                      <a:pt x="19" y="10"/>
                      <a:pt x="17" y="14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02" name="Freeform 426"/>
              <p:cNvSpPr>
                <a:spLocks/>
              </p:cNvSpPr>
              <p:nvPr/>
            </p:nvSpPr>
            <p:spPr bwMode="auto">
              <a:xfrm>
                <a:off x="2433" y="2880"/>
                <a:ext cx="48" cy="51"/>
              </a:xfrm>
              <a:custGeom>
                <a:avLst/>
                <a:gdLst/>
                <a:ahLst/>
                <a:cxnLst>
                  <a:cxn ang="0">
                    <a:pos x="17" y="13"/>
                  </a:cxn>
                  <a:cxn ang="0">
                    <a:pos x="5" y="17"/>
                  </a:cxn>
                  <a:cxn ang="0">
                    <a:pos x="2" y="5"/>
                  </a:cxn>
                  <a:cxn ang="0">
                    <a:pos x="13" y="2"/>
                  </a:cxn>
                  <a:cxn ang="0">
                    <a:pos x="17" y="13"/>
                  </a:cxn>
                </a:cxnLst>
                <a:rect l="0" t="0" r="r" b="b"/>
                <a:pathLst>
                  <a:path w="19" h="19">
                    <a:moveTo>
                      <a:pt x="17" y="13"/>
                    </a:moveTo>
                    <a:cubicBezTo>
                      <a:pt x="15" y="17"/>
                      <a:pt x="9" y="19"/>
                      <a:pt x="5" y="17"/>
                    </a:cubicBezTo>
                    <a:cubicBezTo>
                      <a:pt x="1" y="14"/>
                      <a:pt x="0" y="9"/>
                      <a:pt x="2" y="5"/>
                    </a:cubicBezTo>
                    <a:cubicBezTo>
                      <a:pt x="4" y="1"/>
                      <a:pt x="9" y="0"/>
                      <a:pt x="13" y="2"/>
                    </a:cubicBezTo>
                    <a:cubicBezTo>
                      <a:pt x="18" y="4"/>
                      <a:pt x="19" y="9"/>
                      <a:pt x="17" y="13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03" name="Freeform 427"/>
              <p:cNvSpPr>
                <a:spLocks/>
              </p:cNvSpPr>
              <p:nvPr/>
            </p:nvSpPr>
            <p:spPr bwMode="auto">
              <a:xfrm>
                <a:off x="2421" y="2768"/>
                <a:ext cx="47" cy="51"/>
              </a:xfrm>
              <a:custGeom>
                <a:avLst/>
                <a:gdLst/>
                <a:ahLst/>
                <a:cxnLst>
                  <a:cxn ang="0">
                    <a:pos x="17" y="14"/>
                  </a:cxn>
                  <a:cxn ang="0">
                    <a:pos x="6" y="17"/>
                  </a:cxn>
                  <a:cxn ang="0">
                    <a:pos x="2" y="6"/>
                  </a:cxn>
                  <a:cxn ang="0">
                    <a:pos x="14" y="2"/>
                  </a:cxn>
                  <a:cxn ang="0">
                    <a:pos x="17" y="14"/>
                  </a:cxn>
                </a:cxnLst>
                <a:rect l="0" t="0" r="r" b="b"/>
                <a:pathLst>
                  <a:path w="19" h="19">
                    <a:moveTo>
                      <a:pt x="17" y="14"/>
                    </a:moveTo>
                    <a:cubicBezTo>
                      <a:pt x="15" y="18"/>
                      <a:pt x="10" y="19"/>
                      <a:pt x="6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5" y="2"/>
                      <a:pt x="10" y="0"/>
                      <a:pt x="14" y="2"/>
                    </a:cubicBezTo>
                    <a:cubicBezTo>
                      <a:pt x="18" y="5"/>
                      <a:pt x="19" y="10"/>
                      <a:pt x="17" y="14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04" name="Freeform 428"/>
              <p:cNvSpPr>
                <a:spLocks/>
              </p:cNvSpPr>
              <p:nvPr/>
            </p:nvSpPr>
            <p:spPr bwMode="auto">
              <a:xfrm>
                <a:off x="2503" y="2685"/>
                <a:ext cx="48" cy="51"/>
              </a:xfrm>
              <a:custGeom>
                <a:avLst/>
                <a:gdLst/>
                <a:ahLst/>
                <a:cxnLst>
                  <a:cxn ang="0">
                    <a:pos x="17" y="13"/>
                  </a:cxn>
                  <a:cxn ang="0">
                    <a:pos x="5" y="17"/>
                  </a:cxn>
                  <a:cxn ang="0">
                    <a:pos x="2" y="5"/>
                  </a:cxn>
                  <a:cxn ang="0">
                    <a:pos x="13" y="2"/>
                  </a:cxn>
                  <a:cxn ang="0">
                    <a:pos x="17" y="13"/>
                  </a:cxn>
                </a:cxnLst>
                <a:rect l="0" t="0" r="r" b="b"/>
                <a:pathLst>
                  <a:path w="19" h="19">
                    <a:moveTo>
                      <a:pt x="17" y="13"/>
                    </a:moveTo>
                    <a:cubicBezTo>
                      <a:pt x="15" y="17"/>
                      <a:pt x="9" y="19"/>
                      <a:pt x="5" y="17"/>
                    </a:cubicBezTo>
                    <a:cubicBezTo>
                      <a:pt x="1" y="14"/>
                      <a:pt x="0" y="9"/>
                      <a:pt x="2" y="5"/>
                    </a:cubicBezTo>
                    <a:cubicBezTo>
                      <a:pt x="4" y="1"/>
                      <a:pt x="9" y="0"/>
                      <a:pt x="13" y="2"/>
                    </a:cubicBezTo>
                    <a:cubicBezTo>
                      <a:pt x="17" y="4"/>
                      <a:pt x="19" y="9"/>
                      <a:pt x="17" y="13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05" name="Freeform 429"/>
              <p:cNvSpPr>
                <a:spLocks/>
              </p:cNvSpPr>
              <p:nvPr/>
            </p:nvSpPr>
            <p:spPr bwMode="auto">
              <a:xfrm>
                <a:off x="3413" y="2389"/>
                <a:ext cx="43" cy="48"/>
              </a:xfrm>
              <a:custGeom>
                <a:avLst/>
                <a:gdLst/>
                <a:ahLst/>
                <a:cxnLst>
                  <a:cxn ang="0">
                    <a:pos x="15" y="13"/>
                  </a:cxn>
                  <a:cxn ang="0">
                    <a:pos x="5" y="16"/>
                  </a:cxn>
                  <a:cxn ang="0">
                    <a:pos x="2" y="6"/>
                  </a:cxn>
                  <a:cxn ang="0">
                    <a:pos x="12" y="2"/>
                  </a:cxn>
                  <a:cxn ang="0">
                    <a:pos x="15" y="13"/>
                  </a:cxn>
                </a:cxnLst>
                <a:rect l="0" t="0" r="r" b="b"/>
                <a:pathLst>
                  <a:path w="17" h="18">
                    <a:moveTo>
                      <a:pt x="15" y="13"/>
                    </a:moveTo>
                    <a:cubicBezTo>
                      <a:pt x="13" y="17"/>
                      <a:pt x="9" y="18"/>
                      <a:pt x="5" y="16"/>
                    </a:cubicBezTo>
                    <a:cubicBezTo>
                      <a:pt x="1" y="14"/>
                      <a:pt x="0" y="9"/>
                      <a:pt x="2" y="6"/>
                    </a:cubicBezTo>
                    <a:cubicBezTo>
                      <a:pt x="4" y="2"/>
                      <a:pt x="8" y="0"/>
                      <a:pt x="12" y="2"/>
                    </a:cubicBezTo>
                    <a:cubicBezTo>
                      <a:pt x="16" y="4"/>
                      <a:pt x="17" y="9"/>
                      <a:pt x="15" y="13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06" name="Freeform 430"/>
              <p:cNvSpPr>
                <a:spLocks/>
              </p:cNvSpPr>
              <p:nvPr/>
            </p:nvSpPr>
            <p:spPr bwMode="auto">
              <a:xfrm>
                <a:off x="3473" y="2493"/>
                <a:ext cx="45" cy="46"/>
              </a:xfrm>
              <a:custGeom>
                <a:avLst/>
                <a:gdLst/>
                <a:ahLst/>
                <a:cxnLst>
                  <a:cxn ang="0">
                    <a:pos x="16" y="12"/>
                  </a:cxn>
                  <a:cxn ang="0">
                    <a:pos x="5" y="15"/>
                  </a:cxn>
                  <a:cxn ang="0">
                    <a:pos x="2" y="5"/>
                  </a:cxn>
                  <a:cxn ang="0">
                    <a:pos x="13" y="2"/>
                  </a:cxn>
                  <a:cxn ang="0">
                    <a:pos x="16" y="12"/>
                  </a:cxn>
                </a:cxnLst>
                <a:rect l="0" t="0" r="r" b="b"/>
                <a:pathLst>
                  <a:path w="18" h="17">
                    <a:moveTo>
                      <a:pt x="16" y="12"/>
                    </a:moveTo>
                    <a:cubicBezTo>
                      <a:pt x="14" y="16"/>
                      <a:pt x="9" y="17"/>
                      <a:pt x="5" y="15"/>
                    </a:cubicBezTo>
                    <a:cubicBezTo>
                      <a:pt x="1" y="13"/>
                      <a:pt x="0" y="8"/>
                      <a:pt x="2" y="5"/>
                    </a:cubicBezTo>
                    <a:cubicBezTo>
                      <a:pt x="4" y="1"/>
                      <a:pt x="9" y="0"/>
                      <a:pt x="13" y="2"/>
                    </a:cubicBezTo>
                    <a:cubicBezTo>
                      <a:pt x="16" y="4"/>
                      <a:pt x="18" y="8"/>
                      <a:pt x="16" y="12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07" name="Freeform 431"/>
              <p:cNvSpPr>
                <a:spLocks/>
              </p:cNvSpPr>
              <p:nvPr/>
            </p:nvSpPr>
            <p:spPr bwMode="auto">
              <a:xfrm>
                <a:off x="3446" y="2611"/>
                <a:ext cx="45" cy="48"/>
              </a:xfrm>
              <a:custGeom>
                <a:avLst/>
                <a:gdLst/>
                <a:ahLst/>
                <a:cxnLst>
                  <a:cxn ang="0">
                    <a:pos x="16" y="13"/>
                  </a:cxn>
                  <a:cxn ang="0">
                    <a:pos x="5" y="16"/>
                  </a:cxn>
                  <a:cxn ang="0">
                    <a:pos x="2" y="5"/>
                  </a:cxn>
                  <a:cxn ang="0">
                    <a:pos x="13" y="2"/>
                  </a:cxn>
                  <a:cxn ang="0">
                    <a:pos x="16" y="13"/>
                  </a:cxn>
                </a:cxnLst>
                <a:rect l="0" t="0" r="r" b="b"/>
                <a:pathLst>
                  <a:path w="18" h="18">
                    <a:moveTo>
                      <a:pt x="16" y="13"/>
                    </a:moveTo>
                    <a:cubicBezTo>
                      <a:pt x="14" y="16"/>
                      <a:pt x="9" y="18"/>
                      <a:pt x="5" y="16"/>
                    </a:cubicBezTo>
                    <a:cubicBezTo>
                      <a:pt x="2" y="14"/>
                      <a:pt x="0" y="9"/>
                      <a:pt x="2" y="5"/>
                    </a:cubicBezTo>
                    <a:cubicBezTo>
                      <a:pt x="4" y="2"/>
                      <a:pt x="9" y="0"/>
                      <a:pt x="13" y="2"/>
                    </a:cubicBezTo>
                    <a:cubicBezTo>
                      <a:pt x="16" y="4"/>
                      <a:pt x="18" y="9"/>
                      <a:pt x="16" y="13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08" name="Freeform 432"/>
              <p:cNvSpPr>
                <a:spLocks/>
              </p:cNvSpPr>
              <p:nvPr/>
            </p:nvSpPr>
            <p:spPr bwMode="auto">
              <a:xfrm>
                <a:off x="3328" y="2637"/>
                <a:ext cx="45" cy="48"/>
              </a:xfrm>
              <a:custGeom>
                <a:avLst/>
                <a:gdLst/>
                <a:ahLst/>
                <a:cxnLst>
                  <a:cxn ang="0">
                    <a:pos x="16" y="13"/>
                  </a:cxn>
                  <a:cxn ang="0">
                    <a:pos x="5" y="16"/>
                  </a:cxn>
                  <a:cxn ang="0">
                    <a:pos x="2" y="5"/>
                  </a:cxn>
                  <a:cxn ang="0">
                    <a:pos x="13" y="2"/>
                  </a:cxn>
                  <a:cxn ang="0">
                    <a:pos x="16" y="13"/>
                  </a:cxn>
                </a:cxnLst>
                <a:rect l="0" t="0" r="r" b="b"/>
                <a:pathLst>
                  <a:path w="18" h="18">
                    <a:moveTo>
                      <a:pt x="16" y="13"/>
                    </a:moveTo>
                    <a:cubicBezTo>
                      <a:pt x="14" y="16"/>
                      <a:pt x="9" y="18"/>
                      <a:pt x="5" y="16"/>
                    </a:cubicBezTo>
                    <a:cubicBezTo>
                      <a:pt x="1" y="14"/>
                      <a:pt x="0" y="9"/>
                      <a:pt x="2" y="5"/>
                    </a:cubicBezTo>
                    <a:cubicBezTo>
                      <a:pt x="4" y="2"/>
                      <a:pt x="9" y="0"/>
                      <a:pt x="13" y="2"/>
                    </a:cubicBezTo>
                    <a:cubicBezTo>
                      <a:pt x="16" y="4"/>
                      <a:pt x="18" y="9"/>
                      <a:pt x="16" y="13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09" name="Freeform 433"/>
              <p:cNvSpPr>
                <a:spLocks/>
              </p:cNvSpPr>
              <p:nvPr/>
            </p:nvSpPr>
            <p:spPr bwMode="auto">
              <a:xfrm>
                <a:off x="3231" y="2515"/>
                <a:ext cx="42" cy="45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5" y="15"/>
                  </a:cxn>
                  <a:cxn ang="0">
                    <a:pos x="2" y="5"/>
                  </a:cxn>
                  <a:cxn ang="0">
                    <a:pos x="12" y="2"/>
                  </a:cxn>
                  <a:cxn ang="0">
                    <a:pos x="15" y="12"/>
                  </a:cxn>
                </a:cxnLst>
                <a:rect l="0" t="0" r="r" b="b"/>
                <a:pathLst>
                  <a:path w="17" h="17">
                    <a:moveTo>
                      <a:pt x="15" y="12"/>
                    </a:moveTo>
                    <a:cubicBezTo>
                      <a:pt x="13" y="16"/>
                      <a:pt x="8" y="17"/>
                      <a:pt x="5" y="15"/>
                    </a:cubicBezTo>
                    <a:cubicBezTo>
                      <a:pt x="1" y="13"/>
                      <a:pt x="0" y="9"/>
                      <a:pt x="2" y="5"/>
                    </a:cubicBezTo>
                    <a:cubicBezTo>
                      <a:pt x="4" y="1"/>
                      <a:pt x="8" y="0"/>
                      <a:pt x="12" y="2"/>
                    </a:cubicBezTo>
                    <a:cubicBezTo>
                      <a:pt x="16" y="4"/>
                      <a:pt x="17" y="9"/>
                      <a:pt x="15" y="12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10" name="Freeform 434"/>
              <p:cNvSpPr>
                <a:spLocks/>
              </p:cNvSpPr>
              <p:nvPr/>
            </p:nvSpPr>
            <p:spPr bwMode="auto">
              <a:xfrm>
                <a:off x="3281" y="2376"/>
                <a:ext cx="45" cy="48"/>
              </a:xfrm>
              <a:custGeom>
                <a:avLst/>
                <a:gdLst/>
                <a:ahLst/>
                <a:cxnLst>
                  <a:cxn ang="0">
                    <a:pos x="16" y="13"/>
                  </a:cxn>
                  <a:cxn ang="0">
                    <a:pos x="5" y="16"/>
                  </a:cxn>
                  <a:cxn ang="0">
                    <a:pos x="2" y="6"/>
                  </a:cxn>
                  <a:cxn ang="0">
                    <a:pos x="13" y="2"/>
                  </a:cxn>
                  <a:cxn ang="0">
                    <a:pos x="16" y="13"/>
                  </a:cxn>
                </a:cxnLst>
                <a:rect l="0" t="0" r="r" b="b"/>
                <a:pathLst>
                  <a:path w="18" h="18">
                    <a:moveTo>
                      <a:pt x="16" y="13"/>
                    </a:moveTo>
                    <a:cubicBezTo>
                      <a:pt x="14" y="17"/>
                      <a:pt x="9" y="18"/>
                      <a:pt x="5" y="16"/>
                    </a:cubicBezTo>
                    <a:cubicBezTo>
                      <a:pt x="2" y="14"/>
                      <a:pt x="0" y="9"/>
                      <a:pt x="2" y="6"/>
                    </a:cubicBezTo>
                    <a:cubicBezTo>
                      <a:pt x="4" y="2"/>
                      <a:pt x="9" y="0"/>
                      <a:pt x="13" y="2"/>
                    </a:cubicBezTo>
                    <a:cubicBezTo>
                      <a:pt x="16" y="4"/>
                      <a:pt x="18" y="9"/>
                      <a:pt x="16" y="13"/>
                    </a:cubicBezTo>
                    <a:close/>
                  </a:path>
                </a:pathLst>
              </a:custGeom>
              <a:solidFill>
                <a:srgbClr val="A2747D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11" name="Freeform 435"/>
              <p:cNvSpPr>
                <a:spLocks/>
              </p:cNvSpPr>
              <p:nvPr/>
            </p:nvSpPr>
            <p:spPr bwMode="auto">
              <a:xfrm>
                <a:off x="2803" y="2437"/>
                <a:ext cx="55" cy="59"/>
              </a:xfrm>
              <a:custGeom>
                <a:avLst/>
                <a:gdLst/>
                <a:ahLst/>
                <a:cxnLst>
                  <a:cxn ang="0">
                    <a:pos x="19" y="16"/>
                  </a:cxn>
                  <a:cxn ang="0">
                    <a:pos x="6" y="19"/>
                  </a:cxn>
                  <a:cxn ang="0">
                    <a:pos x="3" y="7"/>
                  </a:cxn>
                  <a:cxn ang="0">
                    <a:pos x="15" y="3"/>
                  </a:cxn>
                  <a:cxn ang="0">
                    <a:pos x="19" y="16"/>
                  </a:cxn>
                </a:cxnLst>
                <a:rect l="0" t="0" r="r" b="b"/>
                <a:pathLst>
                  <a:path w="22" h="22">
                    <a:moveTo>
                      <a:pt x="19" y="16"/>
                    </a:moveTo>
                    <a:cubicBezTo>
                      <a:pt x="17" y="20"/>
                      <a:pt x="11" y="22"/>
                      <a:pt x="6" y="19"/>
                    </a:cubicBezTo>
                    <a:cubicBezTo>
                      <a:pt x="2" y="17"/>
                      <a:pt x="0" y="11"/>
                      <a:pt x="3" y="7"/>
                    </a:cubicBezTo>
                    <a:cubicBezTo>
                      <a:pt x="5" y="2"/>
                      <a:pt x="11" y="0"/>
                      <a:pt x="15" y="3"/>
                    </a:cubicBezTo>
                    <a:cubicBezTo>
                      <a:pt x="20" y="5"/>
                      <a:pt x="22" y="11"/>
                      <a:pt x="19" y="1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12" name="Freeform 436"/>
              <p:cNvSpPr>
                <a:spLocks/>
              </p:cNvSpPr>
              <p:nvPr/>
            </p:nvSpPr>
            <p:spPr bwMode="auto">
              <a:xfrm>
                <a:off x="2833" y="2123"/>
                <a:ext cx="53" cy="56"/>
              </a:xfrm>
              <a:custGeom>
                <a:avLst/>
                <a:gdLst/>
                <a:ahLst/>
                <a:cxnLst>
                  <a:cxn ang="0">
                    <a:pos x="19" y="15"/>
                  </a:cxn>
                  <a:cxn ang="0">
                    <a:pos x="6" y="19"/>
                  </a:cxn>
                  <a:cxn ang="0">
                    <a:pos x="2" y="6"/>
                  </a:cxn>
                  <a:cxn ang="0">
                    <a:pos x="15" y="2"/>
                  </a:cxn>
                  <a:cxn ang="0">
                    <a:pos x="19" y="15"/>
                  </a:cxn>
                </a:cxnLst>
                <a:rect l="0" t="0" r="r" b="b"/>
                <a:pathLst>
                  <a:path w="21" h="21">
                    <a:moveTo>
                      <a:pt x="19" y="15"/>
                    </a:moveTo>
                    <a:cubicBezTo>
                      <a:pt x="16" y="20"/>
                      <a:pt x="11" y="21"/>
                      <a:pt x="6" y="19"/>
                    </a:cubicBezTo>
                    <a:cubicBezTo>
                      <a:pt x="1" y="16"/>
                      <a:pt x="0" y="11"/>
                      <a:pt x="2" y="6"/>
                    </a:cubicBezTo>
                    <a:cubicBezTo>
                      <a:pt x="5" y="2"/>
                      <a:pt x="10" y="0"/>
                      <a:pt x="15" y="2"/>
                    </a:cubicBezTo>
                    <a:cubicBezTo>
                      <a:pt x="20" y="5"/>
                      <a:pt x="21" y="10"/>
                      <a:pt x="19" y="1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13" name="Freeform 437"/>
              <p:cNvSpPr>
                <a:spLocks/>
              </p:cNvSpPr>
              <p:nvPr/>
            </p:nvSpPr>
            <p:spPr bwMode="auto">
              <a:xfrm>
                <a:off x="2701" y="2240"/>
                <a:ext cx="15" cy="16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4" y="1"/>
                  </a:cxn>
                  <a:cxn ang="0">
                    <a:pos x="5" y="4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6"/>
                      <a:pt x="3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14" name="Freeform 438"/>
              <p:cNvSpPr>
                <a:spLocks/>
              </p:cNvSpPr>
              <p:nvPr/>
            </p:nvSpPr>
            <p:spPr bwMode="auto">
              <a:xfrm>
                <a:off x="2633" y="2293"/>
                <a:ext cx="15" cy="16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2" y="5"/>
                  </a:cxn>
                  <a:cxn ang="0">
                    <a:pos x="1" y="1"/>
                  </a:cxn>
                  <a:cxn ang="0">
                    <a:pos x="4" y="0"/>
                  </a:cxn>
                  <a:cxn ang="0">
                    <a:pos x="6" y="4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5" y="5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6" y="1"/>
                      <a:pt x="6" y="3"/>
                      <a:pt x="6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15" name="Freeform 439"/>
              <p:cNvSpPr>
                <a:spLocks/>
              </p:cNvSpPr>
              <p:nvPr/>
            </p:nvSpPr>
            <p:spPr bwMode="auto">
              <a:xfrm>
                <a:off x="2581" y="2360"/>
                <a:ext cx="15" cy="16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2" y="5"/>
                  </a:cxn>
                  <a:cxn ang="0">
                    <a:pos x="0" y="2"/>
                  </a:cxn>
                  <a:cxn ang="0">
                    <a:pos x="4" y="1"/>
                  </a:cxn>
                  <a:cxn ang="0">
                    <a:pos x="5" y="4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6"/>
                      <a:pt x="3" y="6"/>
                      <a:pt x="2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16" name="Freeform 440"/>
              <p:cNvSpPr>
                <a:spLocks/>
              </p:cNvSpPr>
              <p:nvPr/>
            </p:nvSpPr>
            <p:spPr bwMode="auto">
              <a:xfrm>
                <a:off x="2553" y="2272"/>
                <a:ext cx="15" cy="16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2" y="5"/>
                  </a:cxn>
                  <a:cxn ang="0">
                    <a:pos x="1" y="2"/>
                  </a:cxn>
                  <a:cxn ang="0">
                    <a:pos x="4" y="1"/>
                  </a:cxn>
                  <a:cxn ang="0">
                    <a:pos x="5" y="4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5" y="6"/>
                      <a:pt x="3" y="6"/>
                      <a:pt x="2" y="5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17" name="Freeform 441"/>
              <p:cNvSpPr>
                <a:spLocks/>
              </p:cNvSpPr>
              <p:nvPr/>
            </p:nvSpPr>
            <p:spPr bwMode="auto">
              <a:xfrm>
                <a:off x="2676" y="2360"/>
                <a:ext cx="15" cy="16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2" y="5"/>
                  </a:cxn>
                  <a:cxn ang="0">
                    <a:pos x="1" y="1"/>
                  </a:cxn>
                  <a:cxn ang="0">
                    <a:pos x="4" y="0"/>
                  </a:cxn>
                  <a:cxn ang="0">
                    <a:pos x="5" y="4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5" y="5"/>
                      <a:pt x="3" y="6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18" name="Freeform 442"/>
              <p:cNvSpPr>
                <a:spLocks/>
              </p:cNvSpPr>
              <p:nvPr/>
            </p:nvSpPr>
            <p:spPr bwMode="auto">
              <a:xfrm>
                <a:off x="2731" y="2400"/>
                <a:ext cx="15" cy="16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1" y="6"/>
                  </a:cxn>
                  <a:cxn ang="0">
                    <a:pos x="0" y="2"/>
                  </a:cxn>
                  <a:cxn ang="0">
                    <a:pos x="4" y="1"/>
                  </a:cxn>
                  <a:cxn ang="0">
                    <a:pos x="5" y="5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4" y="6"/>
                      <a:pt x="3" y="6"/>
                      <a:pt x="1" y="6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6" y="3"/>
                      <a:pt x="5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19" name="Freeform 443"/>
              <p:cNvSpPr>
                <a:spLocks/>
              </p:cNvSpPr>
              <p:nvPr/>
            </p:nvSpPr>
            <p:spPr bwMode="auto">
              <a:xfrm>
                <a:off x="2688" y="2469"/>
                <a:ext cx="15" cy="16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4" y="1"/>
                  </a:cxn>
                  <a:cxn ang="0">
                    <a:pos x="5" y="4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5"/>
                      <a:pt x="3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20" name="Freeform 444"/>
              <p:cNvSpPr>
                <a:spLocks/>
              </p:cNvSpPr>
              <p:nvPr/>
            </p:nvSpPr>
            <p:spPr bwMode="auto">
              <a:xfrm>
                <a:off x="2638" y="2419"/>
                <a:ext cx="15" cy="16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2" y="5"/>
                  </a:cxn>
                  <a:cxn ang="0">
                    <a:pos x="1" y="2"/>
                  </a:cxn>
                  <a:cxn ang="0">
                    <a:pos x="4" y="0"/>
                  </a:cxn>
                  <a:cxn ang="0">
                    <a:pos x="5" y="4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5"/>
                      <a:pt x="3" y="6"/>
                      <a:pt x="2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21" name="Freeform 445"/>
              <p:cNvSpPr>
                <a:spLocks/>
              </p:cNvSpPr>
              <p:nvPr/>
            </p:nvSpPr>
            <p:spPr bwMode="auto">
              <a:xfrm>
                <a:off x="2723" y="2549"/>
                <a:ext cx="15" cy="16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2" y="5"/>
                  </a:cxn>
                  <a:cxn ang="0">
                    <a:pos x="1" y="1"/>
                  </a:cxn>
                  <a:cxn ang="0">
                    <a:pos x="4" y="0"/>
                  </a:cxn>
                  <a:cxn ang="0">
                    <a:pos x="5" y="4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5"/>
                      <a:pt x="3" y="6"/>
                      <a:pt x="2" y="5"/>
                    </a:cubicBezTo>
                    <a:cubicBezTo>
                      <a:pt x="0" y="4"/>
                      <a:pt x="0" y="3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22" name="Freeform 446"/>
              <p:cNvSpPr>
                <a:spLocks/>
              </p:cNvSpPr>
              <p:nvPr/>
            </p:nvSpPr>
            <p:spPr bwMode="auto">
              <a:xfrm>
                <a:off x="2823" y="2563"/>
                <a:ext cx="15" cy="16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2" y="6"/>
                  </a:cxn>
                  <a:cxn ang="0">
                    <a:pos x="0" y="2"/>
                  </a:cxn>
                  <a:cxn ang="0">
                    <a:pos x="4" y="1"/>
                  </a:cxn>
                  <a:cxn ang="0">
                    <a:pos x="5" y="5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4" y="6"/>
                      <a:pt x="3" y="6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6" y="3"/>
                      <a:pt x="5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23" name="Freeform 447"/>
              <p:cNvSpPr>
                <a:spLocks/>
              </p:cNvSpPr>
              <p:nvPr/>
            </p:nvSpPr>
            <p:spPr bwMode="auto">
              <a:xfrm>
                <a:off x="2928" y="2555"/>
                <a:ext cx="15" cy="16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2" y="5"/>
                  </a:cxn>
                  <a:cxn ang="0">
                    <a:pos x="1" y="2"/>
                  </a:cxn>
                  <a:cxn ang="0">
                    <a:pos x="4" y="0"/>
                  </a:cxn>
                  <a:cxn ang="0">
                    <a:pos x="5" y="4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5" y="5"/>
                      <a:pt x="3" y="6"/>
                      <a:pt x="2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24" name="Freeform 448"/>
              <p:cNvSpPr>
                <a:spLocks/>
              </p:cNvSpPr>
              <p:nvPr/>
            </p:nvSpPr>
            <p:spPr bwMode="auto">
              <a:xfrm>
                <a:off x="2946" y="2451"/>
                <a:ext cx="15" cy="16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4" y="1"/>
                  </a:cxn>
                  <a:cxn ang="0">
                    <a:pos x="5" y="4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6"/>
                      <a:pt x="3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25" name="Freeform 449"/>
              <p:cNvSpPr>
                <a:spLocks/>
              </p:cNvSpPr>
              <p:nvPr/>
            </p:nvSpPr>
            <p:spPr bwMode="auto">
              <a:xfrm>
                <a:off x="3003" y="2493"/>
                <a:ext cx="15" cy="16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2" y="5"/>
                  </a:cxn>
                  <a:cxn ang="0">
                    <a:pos x="1" y="2"/>
                  </a:cxn>
                  <a:cxn ang="0">
                    <a:pos x="4" y="0"/>
                  </a:cxn>
                  <a:cxn ang="0">
                    <a:pos x="5" y="4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5"/>
                      <a:pt x="3" y="6"/>
                      <a:pt x="2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26" name="Freeform 450"/>
              <p:cNvSpPr>
                <a:spLocks/>
              </p:cNvSpPr>
              <p:nvPr/>
            </p:nvSpPr>
            <p:spPr bwMode="auto">
              <a:xfrm>
                <a:off x="3068" y="2413"/>
                <a:ext cx="15" cy="16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2" y="6"/>
                  </a:cxn>
                  <a:cxn ang="0">
                    <a:pos x="1" y="2"/>
                  </a:cxn>
                  <a:cxn ang="0">
                    <a:pos x="5" y="1"/>
                  </a:cxn>
                  <a:cxn ang="0">
                    <a:pos x="6" y="5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cubicBezTo>
                      <a:pt x="5" y="6"/>
                      <a:pt x="3" y="6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6" y="2"/>
                      <a:pt x="6" y="3"/>
                      <a:pt x="6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27" name="Freeform 451"/>
              <p:cNvSpPr>
                <a:spLocks/>
              </p:cNvSpPr>
              <p:nvPr/>
            </p:nvSpPr>
            <p:spPr bwMode="auto">
              <a:xfrm>
                <a:off x="3018" y="2360"/>
                <a:ext cx="15" cy="16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2" y="6"/>
                  </a:cxn>
                  <a:cxn ang="0">
                    <a:pos x="1" y="2"/>
                  </a:cxn>
                  <a:cxn ang="0">
                    <a:pos x="5" y="1"/>
                  </a:cxn>
                  <a:cxn ang="0">
                    <a:pos x="6" y="5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cubicBezTo>
                      <a:pt x="5" y="6"/>
                      <a:pt x="3" y="6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6" y="2"/>
                      <a:pt x="6" y="3"/>
                      <a:pt x="6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28" name="Freeform 452"/>
              <p:cNvSpPr>
                <a:spLocks/>
              </p:cNvSpPr>
              <p:nvPr/>
            </p:nvSpPr>
            <p:spPr bwMode="auto">
              <a:xfrm>
                <a:off x="3098" y="2333"/>
                <a:ext cx="15" cy="16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4" y="1"/>
                  </a:cxn>
                  <a:cxn ang="0">
                    <a:pos x="5" y="4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6"/>
                      <a:pt x="3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29" name="Freeform 453"/>
              <p:cNvSpPr>
                <a:spLocks/>
              </p:cNvSpPr>
              <p:nvPr/>
            </p:nvSpPr>
            <p:spPr bwMode="auto">
              <a:xfrm>
                <a:off x="3086" y="2235"/>
                <a:ext cx="17" cy="16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2" y="5"/>
                  </a:cxn>
                  <a:cxn ang="0">
                    <a:pos x="1" y="2"/>
                  </a:cxn>
                  <a:cxn ang="0">
                    <a:pos x="5" y="1"/>
                  </a:cxn>
                  <a:cxn ang="0">
                    <a:pos x="6" y="4"/>
                  </a:cxn>
                </a:cxnLst>
                <a:rect l="0" t="0" r="r" b="b"/>
                <a:pathLst>
                  <a:path w="7" h="6">
                    <a:moveTo>
                      <a:pt x="6" y="4"/>
                    </a:moveTo>
                    <a:cubicBezTo>
                      <a:pt x="5" y="6"/>
                      <a:pt x="4" y="6"/>
                      <a:pt x="2" y="5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6" y="1"/>
                      <a:pt x="7" y="3"/>
                      <a:pt x="6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30" name="Freeform 454"/>
              <p:cNvSpPr>
                <a:spLocks/>
              </p:cNvSpPr>
              <p:nvPr/>
            </p:nvSpPr>
            <p:spPr bwMode="auto">
              <a:xfrm>
                <a:off x="3003" y="2285"/>
                <a:ext cx="15" cy="16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2" y="5"/>
                  </a:cxn>
                  <a:cxn ang="0">
                    <a:pos x="1" y="2"/>
                  </a:cxn>
                  <a:cxn ang="0">
                    <a:pos x="4" y="0"/>
                  </a:cxn>
                  <a:cxn ang="0">
                    <a:pos x="5" y="4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5"/>
                      <a:pt x="3" y="6"/>
                      <a:pt x="2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31" name="Freeform 455"/>
              <p:cNvSpPr>
                <a:spLocks/>
              </p:cNvSpPr>
              <p:nvPr/>
            </p:nvSpPr>
            <p:spPr bwMode="auto">
              <a:xfrm>
                <a:off x="2953" y="2229"/>
                <a:ext cx="15" cy="16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2" y="6"/>
                  </a:cxn>
                  <a:cxn ang="0">
                    <a:pos x="1" y="2"/>
                  </a:cxn>
                  <a:cxn ang="0">
                    <a:pos x="4" y="1"/>
                  </a:cxn>
                  <a:cxn ang="0">
                    <a:pos x="5" y="4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5" y="6"/>
                      <a:pt x="3" y="6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2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32" name="Freeform 456"/>
              <p:cNvSpPr>
                <a:spLocks/>
              </p:cNvSpPr>
              <p:nvPr/>
            </p:nvSpPr>
            <p:spPr bwMode="auto">
              <a:xfrm>
                <a:off x="2843" y="2264"/>
                <a:ext cx="15" cy="16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2" y="6"/>
                  </a:cxn>
                  <a:cxn ang="0">
                    <a:pos x="1" y="2"/>
                  </a:cxn>
                  <a:cxn ang="0">
                    <a:pos x="4" y="1"/>
                  </a:cxn>
                  <a:cxn ang="0">
                    <a:pos x="5" y="5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4" y="6"/>
                      <a:pt x="3" y="6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6" y="3"/>
                      <a:pt x="5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33" name="Freeform 457"/>
              <p:cNvSpPr>
                <a:spLocks/>
              </p:cNvSpPr>
              <p:nvPr/>
            </p:nvSpPr>
            <p:spPr bwMode="auto">
              <a:xfrm>
                <a:off x="2773" y="2192"/>
                <a:ext cx="15" cy="16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2" y="5"/>
                  </a:cxn>
                  <a:cxn ang="0">
                    <a:pos x="1" y="2"/>
                  </a:cxn>
                  <a:cxn ang="0">
                    <a:pos x="5" y="1"/>
                  </a:cxn>
                  <a:cxn ang="0">
                    <a:pos x="6" y="4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5" y="6"/>
                      <a:pt x="3" y="6"/>
                      <a:pt x="2" y="5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6" y="1"/>
                      <a:pt x="6" y="3"/>
                      <a:pt x="6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34" name="Freeform 458"/>
              <p:cNvSpPr>
                <a:spLocks/>
              </p:cNvSpPr>
              <p:nvPr/>
            </p:nvSpPr>
            <p:spPr bwMode="auto">
              <a:xfrm>
                <a:off x="2816" y="2352"/>
                <a:ext cx="17" cy="16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2" y="6"/>
                  </a:cxn>
                  <a:cxn ang="0">
                    <a:pos x="1" y="2"/>
                  </a:cxn>
                  <a:cxn ang="0">
                    <a:pos x="5" y="1"/>
                  </a:cxn>
                  <a:cxn ang="0">
                    <a:pos x="6" y="4"/>
                  </a:cxn>
                </a:cxnLst>
                <a:rect l="0" t="0" r="r" b="b"/>
                <a:pathLst>
                  <a:path w="7" h="6">
                    <a:moveTo>
                      <a:pt x="6" y="4"/>
                    </a:moveTo>
                    <a:cubicBezTo>
                      <a:pt x="5" y="6"/>
                      <a:pt x="4" y="6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6" y="2"/>
                      <a:pt x="7" y="3"/>
                      <a:pt x="6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35" name="Freeform 459"/>
              <p:cNvSpPr>
                <a:spLocks/>
              </p:cNvSpPr>
              <p:nvPr/>
            </p:nvSpPr>
            <p:spPr bwMode="auto">
              <a:xfrm>
                <a:off x="2963" y="2045"/>
                <a:ext cx="15" cy="16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4" y="1"/>
                  </a:cxn>
                  <a:cxn ang="0">
                    <a:pos x="5" y="4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6"/>
                      <a:pt x="3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36" name="Freeform 460"/>
              <p:cNvSpPr>
                <a:spLocks/>
              </p:cNvSpPr>
              <p:nvPr/>
            </p:nvSpPr>
            <p:spPr bwMode="auto">
              <a:xfrm>
                <a:off x="2961" y="2136"/>
                <a:ext cx="15" cy="19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2" y="6"/>
                  </a:cxn>
                  <a:cxn ang="0">
                    <a:pos x="1" y="2"/>
                  </a:cxn>
                  <a:cxn ang="0">
                    <a:pos x="4" y="1"/>
                  </a:cxn>
                  <a:cxn ang="0">
                    <a:pos x="5" y="5"/>
                  </a:cxn>
                </a:cxnLst>
                <a:rect l="0" t="0" r="r" b="b"/>
                <a:pathLst>
                  <a:path w="6" h="7">
                    <a:moveTo>
                      <a:pt x="5" y="5"/>
                    </a:move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2"/>
                      <a:pt x="6" y="3"/>
                      <a:pt x="5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37" name="Freeform 461"/>
              <p:cNvSpPr>
                <a:spLocks/>
              </p:cNvSpPr>
              <p:nvPr/>
            </p:nvSpPr>
            <p:spPr bwMode="auto">
              <a:xfrm>
                <a:off x="3038" y="2165"/>
                <a:ext cx="15" cy="16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4" y="1"/>
                  </a:cxn>
                  <a:cxn ang="0">
                    <a:pos x="5" y="4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6"/>
                      <a:pt x="3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38" name="Freeform 462"/>
              <p:cNvSpPr>
                <a:spLocks/>
              </p:cNvSpPr>
              <p:nvPr/>
            </p:nvSpPr>
            <p:spPr bwMode="auto">
              <a:xfrm>
                <a:off x="3113" y="2123"/>
                <a:ext cx="15" cy="16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2" y="6"/>
                  </a:cxn>
                  <a:cxn ang="0">
                    <a:pos x="1" y="2"/>
                  </a:cxn>
                  <a:cxn ang="0">
                    <a:pos x="5" y="1"/>
                  </a:cxn>
                  <a:cxn ang="0">
                    <a:pos x="6" y="4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5" y="6"/>
                      <a:pt x="3" y="6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39" name="Freeform 463"/>
              <p:cNvSpPr>
                <a:spLocks/>
              </p:cNvSpPr>
              <p:nvPr/>
            </p:nvSpPr>
            <p:spPr bwMode="auto">
              <a:xfrm>
                <a:off x="3143" y="2195"/>
                <a:ext cx="15" cy="16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2" y="5"/>
                  </a:cxn>
                  <a:cxn ang="0">
                    <a:pos x="1" y="2"/>
                  </a:cxn>
                  <a:cxn ang="0">
                    <a:pos x="4" y="1"/>
                  </a:cxn>
                  <a:cxn ang="0">
                    <a:pos x="5" y="4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5" y="6"/>
                      <a:pt x="3" y="6"/>
                      <a:pt x="2" y="5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40" name="Freeform 464"/>
              <p:cNvSpPr>
                <a:spLocks/>
              </p:cNvSpPr>
              <p:nvPr/>
            </p:nvSpPr>
            <p:spPr bwMode="auto">
              <a:xfrm>
                <a:off x="3046" y="2083"/>
                <a:ext cx="15" cy="16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2" y="6"/>
                  </a:cxn>
                  <a:cxn ang="0">
                    <a:pos x="0" y="2"/>
                  </a:cxn>
                  <a:cxn ang="0">
                    <a:pos x="4" y="1"/>
                  </a:cxn>
                  <a:cxn ang="0">
                    <a:pos x="5" y="5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4" y="6"/>
                      <a:pt x="3" y="6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6" y="3"/>
                      <a:pt x="5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41" name="Freeform 465"/>
              <p:cNvSpPr>
                <a:spLocks/>
              </p:cNvSpPr>
              <p:nvPr/>
            </p:nvSpPr>
            <p:spPr bwMode="auto">
              <a:xfrm>
                <a:off x="2863" y="2013"/>
                <a:ext cx="15" cy="16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2" y="5"/>
                  </a:cxn>
                  <a:cxn ang="0">
                    <a:pos x="1" y="1"/>
                  </a:cxn>
                  <a:cxn ang="0">
                    <a:pos x="5" y="0"/>
                  </a:cxn>
                  <a:cxn ang="0">
                    <a:pos x="6" y="4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5" y="5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6" y="1"/>
                      <a:pt x="6" y="3"/>
                      <a:pt x="6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42" name="Freeform 466"/>
              <p:cNvSpPr>
                <a:spLocks/>
              </p:cNvSpPr>
              <p:nvPr/>
            </p:nvSpPr>
            <p:spPr bwMode="auto">
              <a:xfrm>
                <a:off x="2923" y="1931"/>
                <a:ext cx="15" cy="16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1" y="6"/>
                  </a:cxn>
                  <a:cxn ang="0">
                    <a:pos x="0" y="2"/>
                  </a:cxn>
                  <a:cxn ang="0">
                    <a:pos x="4" y="1"/>
                  </a:cxn>
                  <a:cxn ang="0">
                    <a:pos x="5" y="4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6"/>
                      <a:pt x="3" y="6"/>
                      <a:pt x="1" y="6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43" name="Freeform 467"/>
              <p:cNvSpPr>
                <a:spLocks/>
              </p:cNvSpPr>
              <p:nvPr/>
            </p:nvSpPr>
            <p:spPr bwMode="auto">
              <a:xfrm>
                <a:off x="2816" y="1864"/>
                <a:ext cx="15" cy="19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2" y="6"/>
                  </a:cxn>
                  <a:cxn ang="0">
                    <a:pos x="1" y="2"/>
                  </a:cxn>
                  <a:cxn ang="0">
                    <a:pos x="4" y="1"/>
                  </a:cxn>
                  <a:cxn ang="0">
                    <a:pos x="5" y="5"/>
                  </a:cxn>
                </a:cxnLst>
                <a:rect l="0" t="0" r="r" b="b"/>
                <a:pathLst>
                  <a:path w="6" h="7">
                    <a:moveTo>
                      <a:pt x="5" y="5"/>
                    </a:move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2"/>
                      <a:pt x="6" y="4"/>
                      <a:pt x="5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44" name="Freeform 468"/>
              <p:cNvSpPr>
                <a:spLocks/>
              </p:cNvSpPr>
              <p:nvPr/>
            </p:nvSpPr>
            <p:spPr bwMode="auto">
              <a:xfrm>
                <a:off x="2853" y="1933"/>
                <a:ext cx="15" cy="16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2" y="5"/>
                  </a:cxn>
                  <a:cxn ang="0">
                    <a:pos x="1" y="2"/>
                  </a:cxn>
                  <a:cxn ang="0">
                    <a:pos x="4" y="1"/>
                  </a:cxn>
                  <a:cxn ang="0">
                    <a:pos x="5" y="4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5" y="6"/>
                      <a:pt x="3" y="6"/>
                      <a:pt x="2" y="5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45" name="Freeform 469"/>
              <p:cNvSpPr>
                <a:spLocks/>
              </p:cNvSpPr>
              <p:nvPr/>
            </p:nvSpPr>
            <p:spPr bwMode="auto">
              <a:xfrm>
                <a:off x="2738" y="1941"/>
                <a:ext cx="15" cy="16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2" y="6"/>
                  </a:cxn>
                  <a:cxn ang="0">
                    <a:pos x="1" y="2"/>
                  </a:cxn>
                  <a:cxn ang="0">
                    <a:pos x="5" y="1"/>
                  </a:cxn>
                  <a:cxn ang="0">
                    <a:pos x="6" y="4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5" y="6"/>
                      <a:pt x="3" y="6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46" name="Freeform 470"/>
              <p:cNvSpPr>
                <a:spLocks/>
              </p:cNvSpPr>
              <p:nvPr/>
            </p:nvSpPr>
            <p:spPr bwMode="auto">
              <a:xfrm>
                <a:off x="2731" y="1845"/>
                <a:ext cx="15" cy="16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2" y="5"/>
                  </a:cxn>
                  <a:cxn ang="0">
                    <a:pos x="1" y="2"/>
                  </a:cxn>
                  <a:cxn ang="0">
                    <a:pos x="5" y="0"/>
                  </a:cxn>
                  <a:cxn ang="0">
                    <a:pos x="6" y="4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5" y="5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6" y="1"/>
                      <a:pt x="6" y="3"/>
                      <a:pt x="6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47" name="Freeform 471"/>
              <p:cNvSpPr>
                <a:spLocks/>
              </p:cNvSpPr>
              <p:nvPr/>
            </p:nvSpPr>
            <p:spPr bwMode="auto">
              <a:xfrm>
                <a:off x="2658" y="1896"/>
                <a:ext cx="15" cy="16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2" y="6"/>
                  </a:cxn>
                  <a:cxn ang="0">
                    <a:pos x="1" y="2"/>
                  </a:cxn>
                  <a:cxn ang="0">
                    <a:pos x="4" y="1"/>
                  </a:cxn>
                  <a:cxn ang="0">
                    <a:pos x="5" y="5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4" y="6"/>
                      <a:pt x="3" y="6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6" y="3"/>
                      <a:pt x="5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48" name="Freeform 472"/>
              <p:cNvSpPr>
                <a:spLocks/>
              </p:cNvSpPr>
              <p:nvPr/>
            </p:nvSpPr>
            <p:spPr bwMode="auto">
              <a:xfrm>
                <a:off x="2573" y="1989"/>
                <a:ext cx="15" cy="16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1" y="6"/>
                  </a:cxn>
                  <a:cxn ang="0">
                    <a:pos x="0" y="2"/>
                  </a:cxn>
                  <a:cxn ang="0">
                    <a:pos x="4" y="1"/>
                  </a:cxn>
                  <a:cxn ang="0">
                    <a:pos x="5" y="5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4" y="6"/>
                      <a:pt x="3" y="6"/>
                      <a:pt x="1" y="6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2"/>
                      <a:pt x="6" y="3"/>
                      <a:pt x="5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49" name="Freeform 473"/>
              <p:cNvSpPr>
                <a:spLocks/>
              </p:cNvSpPr>
              <p:nvPr/>
            </p:nvSpPr>
            <p:spPr bwMode="auto">
              <a:xfrm>
                <a:off x="2646" y="2000"/>
                <a:ext cx="15" cy="16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2" y="6"/>
                  </a:cxn>
                  <a:cxn ang="0">
                    <a:pos x="1" y="2"/>
                  </a:cxn>
                  <a:cxn ang="0">
                    <a:pos x="4" y="1"/>
                  </a:cxn>
                  <a:cxn ang="0">
                    <a:pos x="6" y="5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cubicBezTo>
                      <a:pt x="5" y="6"/>
                      <a:pt x="3" y="6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6" y="2"/>
                      <a:pt x="6" y="3"/>
                      <a:pt x="6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50" name="Freeform 474"/>
              <p:cNvSpPr>
                <a:spLocks/>
              </p:cNvSpPr>
              <p:nvPr/>
            </p:nvSpPr>
            <p:spPr bwMode="auto">
              <a:xfrm>
                <a:off x="2641" y="2093"/>
                <a:ext cx="15" cy="16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2" y="5"/>
                  </a:cxn>
                  <a:cxn ang="0">
                    <a:pos x="1" y="2"/>
                  </a:cxn>
                  <a:cxn ang="0">
                    <a:pos x="4" y="1"/>
                  </a:cxn>
                  <a:cxn ang="0">
                    <a:pos x="5" y="4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5" y="5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6" y="1"/>
                      <a:pt x="6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51" name="Freeform 475"/>
              <p:cNvSpPr>
                <a:spLocks/>
              </p:cNvSpPr>
              <p:nvPr/>
            </p:nvSpPr>
            <p:spPr bwMode="auto">
              <a:xfrm>
                <a:off x="2623" y="2160"/>
                <a:ext cx="15" cy="19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2" y="6"/>
                  </a:cxn>
                  <a:cxn ang="0">
                    <a:pos x="1" y="2"/>
                  </a:cxn>
                  <a:cxn ang="0">
                    <a:pos x="4" y="1"/>
                  </a:cxn>
                  <a:cxn ang="0">
                    <a:pos x="5" y="5"/>
                  </a:cxn>
                </a:cxnLst>
                <a:rect l="0" t="0" r="r" b="b"/>
                <a:pathLst>
                  <a:path w="6" h="7">
                    <a:moveTo>
                      <a:pt x="5" y="5"/>
                    </a:move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2"/>
                      <a:pt x="6" y="3"/>
                      <a:pt x="5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52" name="Freeform 476"/>
              <p:cNvSpPr>
                <a:spLocks/>
              </p:cNvSpPr>
              <p:nvPr/>
            </p:nvSpPr>
            <p:spPr bwMode="auto">
              <a:xfrm>
                <a:off x="2548" y="2181"/>
                <a:ext cx="15" cy="16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2" y="6"/>
                  </a:cxn>
                  <a:cxn ang="0">
                    <a:pos x="1" y="2"/>
                  </a:cxn>
                  <a:cxn ang="0">
                    <a:pos x="4" y="1"/>
                  </a:cxn>
                  <a:cxn ang="0">
                    <a:pos x="5" y="5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5" y="6"/>
                      <a:pt x="3" y="6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2"/>
                      <a:pt x="6" y="3"/>
                      <a:pt x="5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53" name="Freeform 477"/>
              <p:cNvSpPr>
                <a:spLocks/>
              </p:cNvSpPr>
              <p:nvPr/>
            </p:nvSpPr>
            <p:spPr bwMode="auto">
              <a:xfrm>
                <a:off x="2591" y="2133"/>
                <a:ext cx="12" cy="14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2" y="5"/>
                  </a:cxn>
                  <a:cxn ang="0">
                    <a:pos x="1" y="2"/>
                  </a:cxn>
                  <a:cxn ang="0">
                    <a:pos x="4" y="1"/>
                  </a:cxn>
                  <a:cxn ang="0">
                    <a:pos x="5" y="4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54" name="Freeform 478"/>
              <p:cNvSpPr>
                <a:spLocks/>
              </p:cNvSpPr>
              <p:nvPr/>
            </p:nvSpPr>
            <p:spPr bwMode="auto">
              <a:xfrm>
                <a:off x="2706" y="2149"/>
                <a:ext cx="15" cy="16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2" y="5"/>
                  </a:cxn>
                  <a:cxn ang="0">
                    <a:pos x="1" y="1"/>
                  </a:cxn>
                  <a:cxn ang="0">
                    <a:pos x="5" y="0"/>
                  </a:cxn>
                  <a:cxn ang="0">
                    <a:pos x="6" y="4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5" y="5"/>
                      <a:pt x="3" y="6"/>
                      <a:pt x="2" y="5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6" y="1"/>
                      <a:pt x="6" y="3"/>
                      <a:pt x="6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55" name="Freeform 479"/>
              <p:cNvSpPr>
                <a:spLocks/>
              </p:cNvSpPr>
              <p:nvPr/>
            </p:nvSpPr>
            <p:spPr bwMode="auto">
              <a:xfrm>
                <a:off x="3378" y="1840"/>
                <a:ext cx="38" cy="40"/>
              </a:xfrm>
              <a:custGeom>
                <a:avLst/>
                <a:gdLst/>
                <a:ahLst/>
                <a:cxnLst>
                  <a:cxn ang="0">
                    <a:pos x="15" y="7"/>
                  </a:cxn>
                  <a:cxn ang="0">
                    <a:pos x="8" y="14"/>
                  </a:cxn>
                  <a:cxn ang="0">
                    <a:pos x="0" y="7"/>
                  </a:cxn>
                  <a:cxn ang="0">
                    <a:pos x="7" y="0"/>
                  </a:cxn>
                  <a:cxn ang="0">
                    <a:pos x="15" y="7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cubicBezTo>
                      <a:pt x="15" y="11"/>
                      <a:pt x="12" y="14"/>
                      <a:pt x="8" y="14"/>
                    </a:cubicBezTo>
                    <a:cubicBezTo>
                      <a:pt x="4" y="15"/>
                      <a:pt x="1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5" y="3"/>
                      <a:pt x="15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56" name="Freeform 480"/>
              <p:cNvSpPr>
                <a:spLocks/>
              </p:cNvSpPr>
              <p:nvPr/>
            </p:nvSpPr>
            <p:spPr bwMode="auto">
              <a:xfrm>
                <a:off x="3308" y="1955"/>
                <a:ext cx="38" cy="40"/>
              </a:xfrm>
              <a:custGeom>
                <a:avLst/>
                <a:gdLst/>
                <a:ahLst/>
                <a:cxnLst>
                  <a:cxn ang="0">
                    <a:pos x="15" y="7"/>
                  </a:cxn>
                  <a:cxn ang="0">
                    <a:pos x="8" y="15"/>
                  </a:cxn>
                  <a:cxn ang="0">
                    <a:pos x="1" y="8"/>
                  </a:cxn>
                  <a:cxn ang="0">
                    <a:pos x="8" y="0"/>
                  </a:cxn>
                  <a:cxn ang="0">
                    <a:pos x="15" y="7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cubicBezTo>
                      <a:pt x="15" y="11"/>
                      <a:pt x="12" y="15"/>
                      <a:pt x="8" y="15"/>
                    </a:cubicBezTo>
                    <a:cubicBezTo>
                      <a:pt x="4" y="15"/>
                      <a:pt x="1" y="12"/>
                      <a:pt x="1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2" y="0"/>
                      <a:pt x="15" y="3"/>
                      <a:pt x="15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57" name="Freeform 481"/>
              <p:cNvSpPr>
                <a:spLocks/>
              </p:cNvSpPr>
              <p:nvPr/>
            </p:nvSpPr>
            <p:spPr bwMode="auto">
              <a:xfrm>
                <a:off x="3196" y="1915"/>
                <a:ext cx="37" cy="40"/>
              </a:xfrm>
              <a:custGeom>
                <a:avLst/>
                <a:gdLst/>
                <a:ahLst/>
                <a:cxnLst>
                  <a:cxn ang="0">
                    <a:pos x="15" y="7"/>
                  </a:cxn>
                  <a:cxn ang="0">
                    <a:pos x="8" y="14"/>
                  </a:cxn>
                  <a:cxn ang="0">
                    <a:pos x="1" y="8"/>
                  </a:cxn>
                  <a:cxn ang="0">
                    <a:pos x="8" y="0"/>
                  </a:cxn>
                  <a:cxn ang="0">
                    <a:pos x="15" y="7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cubicBezTo>
                      <a:pt x="15" y="11"/>
                      <a:pt x="12" y="14"/>
                      <a:pt x="8" y="14"/>
                    </a:cubicBezTo>
                    <a:cubicBezTo>
                      <a:pt x="4" y="15"/>
                      <a:pt x="1" y="12"/>
                      <a:pt x="1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" y="0"/>
                      <a:pt x="15" y="3"/>
                      <a:pt x="15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58" name="Freeform 482"/>
              <p:cNvSpPr>
                <a:spLocks/>
              </p:cNvSpPr>
              <p:nvPr/>
            </p:nvSpPr>
            <p:spPr bwMode="auto">
              <a:xfrm>
                <a:off x="3143" y="1765"/>
                <a:ext cx="38" cy="40"/>
              </a:xfrm>
              <a:custGeom>
                <a:avLst/>
                <a:gdLst/>
                <a:ahLst/>
                <a:cxnLst>
                  <a:cxn ang="0">
                    <a:pos x="15" y="7"/>
                  </a:cxn>
                  <a:cxn ang="0">
                    <a:pos x="8" y="15"/>
                  </a:cxn>
                  <a:cxn ang="0">
                    <a:pos x="0" y="8"/>
                  </a:cxn>
                  <a:cxn ang="0">
                    <a:pos x="7" y="0"/>
                  </a:cxn>
                  <a:cxn ang="0">
                    <a:pos x="15" y="7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cubicBezTo>
                      <a:pt x="15" y="11"/>
                      <a:pt x="12" y="15"/>
                      <a:pt x="8" y="15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1" y="0"/>
                      <a:pt x="14" y="3"/>
                      <a:pt x="15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59" name="Freeform 483"/>
              <p:cNvSpPr>
                <a:spLocks/>
              </p:cNvSpPr>
              <p:nvPr/>
            </p:nvSpPr>
            <p:spPr bwMode="auto">
              <a:xfrm>
                <a:off x="3221" y="1680"/>
                <a:ext cx="37" cy="40"/>
              </a:xfrm>
              <a:custGeom>
                <a:avLst/>
                <a:gdLst/>
                <a:ahLst/>
                <a:cxnLst>
                  <a:cxn ang="0">
                    <a:pos x="15" y="7"/>
                  </a:cxn>
                  <a:cxn ang="0">
                    <a:pos x="8" y="15"/>
                  </a:cxn>
                  <a:cxn ang="0">
                    <a:pos x="0" y="8"/>
                  </a:cxn>
                  <a:cxn ang="0">
                    <a:pos x="7" y="1"/>
                  </a:cxn>
                  <a:cxn ang="0">
                    <a:pos x="15" y="7"/>
                  </a:cxn>
                </a:cxnLst>
                <a:rect l="0" t="0" r="r" b="b"/>
                <a:pathLst>
                  <a:path w="15" h="15">
                    <a:moveTo>
                      <a:pt x="15" y="7"/>
                    </a:moveTo>
                    <a:cubicBezTo>
                      <a:pt x="15" y="11"/>
                      <a:pt x="12" y="15"/>
                      <a:pt x="8" y="15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4"/>
                      <a:pt x="3" y="1"/>
                      <a:pt x="7" y="1"/>
                    </a:cubicBezTo>
                    <a:cubicBezTo>
                      <a:pt x="11" y="0"/>
                      <a:pt x="14" y="3"/>
                      <a:pt x="15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60" name="Freeform 484"/>
              <p:cNvSpPr>
                <a:spLocks/>
              </p:cNvSpPr>
              <p:nvPr/>
            </p:nvSpPr>
            <p:spPr bwMode="auto">
              <a:xfrm>
                <a:off x="3328" y="1715"/>
                <a:ext cx="38" cy="40"/>
              </a:xfrm>
              <a:custGeom>
                <a:avLst/>
                <a:gdLst/>
                <a:ahLst/>
                <a:cxnLst>
                  <a:cxn ang="0">
                    <a:pos x="15" y="8"/>
                  </a:cxn>
                  <a:cxn ang="0">
                    <a:pos x="8" y="15"/>
                  </a:cxn>
                  <a:cxn ang="0">
                    <a:pos x="0" y="8"/>
                  </a:cxn>
                  <a:cxn ang="0">
                    <a:pos x="7" y="1"/>
                  </a:cxn>
                  <a:cxn ang="0">
                    <a:pos x="15" y="8"/>
                  </a:cxn>
                </a:cxnLst>
                <a:rect l="0" t="0" r="r" b="b"/>
                <a:pathLst>
                  <a:path w="15" h="15">
                    <a:moveTo>
                      <a:pt x="15" y="8"/>
                    </a:moveTo>
                    <a:cubicBezTo>
                      <a:pt x="15" y="12"/>
                      <a:pt x="12" y="15"/>
                      <a:pt x="8" y="15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4"/>
                      <a:pt x="3" y="1"/>
                      <a:pt x="7" y="1"/>
                    </a:cubicBezTo>
                    <a:cubicBezTo>
                      <a:pt x="11" y="0"/>
                      <a:pt x="15" y="4"/>
                      <a:pt x="15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61" name="Freeform 485"/>
              <p:cNvSpPr>
                <a:spLocks/>
              </p:cNvSpPr>
              <p:nvPr/>
            </p:nvSpPr>
            <p:spPr bwMode="auto">
              <a:xfrm>
                <a:off x="2738" y="1432"/>
                <a:ext cx="33" cy="35"/>
              </a:xfrm>
              <a:custGeom>
                <a:avLst/>
                <a:gdLst/>
                <a:ahLst/>
                <a:cxnLst>
                  <a:cxn ang="0">
                    <a:pos x="11" y="9"/>
                  </a:cxn>
                  <a:cxn ang="0">
                    <a:pos x="4" y="11"/>
                  </a:cxn>
                  <a:cxn ang="0">
                    <a:pos x="1" y="4"/>
                  </a:cxn>
                  <a:cxn ang="0">
                    <a:pos x="9" y="2"/>
                  </a:cxn>
                  <a:cxn ang="0">
                    <a:pos x="11" y="9"/>
                  </a:cxn>
                </a:cxnLst>
                <a:rect l="0" t="0" r="r" b="b"/>
                <a:pathLst>
                  <a:path w="13" h="13">
                    <a:moveTo>
                      <a:pt x="11" y="9"/>
                    </a:moveTo>
                    <a:cubicBezTo>
                      <a:pt x="10" y="12"/>
                      <a:pt x="6" y="13"/>
                      <a:pt x="4" y="11"/>
                    </a:cubicBezTo>
                    <a:cubicBezTo>
                      <a:pt x="1" y="10"/>
                      <a:pt x="0" y="7"/>
                      <a:pt x="1" y="4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2" y="3"/>
                      <a:pt x="13" y="6"/>
                      <a:pt x="11" y="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62" name="Freeform 486"/>
              <p:cNvSpPr>
                <a:spLocks/>
              </p:cNvSpPr>
              <p:nvPr/>
            </p:nvSpPr>
            <p:spPr bwMode="auto">
              <a:xfrm>
                <a:off x="2643" y="1368"/>
                <a:ext cx="33" cy="35"/>
              </a:xfrm>
              <a:custGeom>
                <a:avLst/>
                <a:gdLst/>
                <a:ahLst/>
                <a:cxnLst>
                  <a:cxn ang="0">
                    <a:pos x="11" y="9"/>
                  </a:cxn>
                  <a:cxn ang="0">
                    <a:pos x="4" y="12"/>
                  </a:cxn>
                  <a:cxn ang="0">
                    <a:pos x="1" y="4"/>
                  </a:cxn>
                  <a:cxn ang="0">
                    <a:pos x="9" y="2"/>
                  </a:cxn>
                  <a:cxn ang="0">
                    <a:pos x="11" y="9"/>
                  </a:cxn>
                </a:cxnLst>
                <a:rect l="0" t="0" r="r" b="b"/>
                <a:pathLst>
                  <a:path w="13" h="13">
                    <a:moveTo>
                      <a:pt x="11" y="9"/>
                    </a:moveTo>
                    <a:cubicBezTo>
                      <a:pt x="10" y="12"/>
                      <a:pt x="6" y="13"/>
                      <a:pt x="4" y="12"/>
                    </a:cubicBezTo>
                    <a:cubicBezTo>
                      <a:pt x="1" y="10"/>
                      <a:pt x="0" y="7"/>
                      <a:pt x="1" y="4"/>
                    </a:cubicBezTo>
                    <a:cubicBezTo>
                      <a:pt x="3" y="1"/>
                      <a:pt x="6" y="0"/>
                      <a:pt x="9" y="2"/>
                    </a:cubicBezTo>
                    <a:cubicBezTo>
                      <a:pt x="12" y="3"/>
                      <a:pt x="13" y="7"/>
                      <a:pt x="11" y="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63" name="Freeform 487"/>
              <p:cNvSpPr>
                <a:spLocks/>
              </p:cNvSpPr>
              <p:nvPr/>
            </p:nvSpPr>
            <p:spPr bwMode="auto">
              <a:xfrm>
                <a:off x="2553" y="1416"/>
                <a:ext cx="33" cy="35"/>
              </a:xfrm>
              <a:custGeom>
                <a:avLst/>
                <a:gdLst/>
                <a:ahLst/>
                <a:cxnLst>
                  <a:cxn ang="0">
                    <a:pos x="11" y="10"/>
                  </a:cxn>
                  <a:cxn ang="0">
                    <a:pos x="3" y="12"/>
                  </a:cxn>
                  <a:cxn ang="0">
                    <a:pos x="1" y="4"/>
                  </a:cxn>
                  <a:cxn ang="0">
                    <a:pos x="9" y="2"/>
                  </a:cxn>
                  <a:cxn ang="0">
                    <a:pos x="11" y="10"/>
                  </a:cxn>
                </a:cxnLst>
                <a:rect l="0" t="0" r="r" b="b"/>
                <a:pathLst>
                  <a:path w="13" h="13">
                    <a:moveTo>
                      <a:pt x="11" y="10"/>
                    </a:moveTo>
                    <a:cubicBezTo>
                      <a:pt x="10" y="12"/>
                      <a:pt x="6" y="13"/>
                      <a:pt x="3" y="12"/>
                    </a:cubicBezTo>
                    <a:cubicBezTo>
                      <a:pt x="1" y="10"/>
                      <a:pt x="0" y="7"/>
                      <a:pt x="1" y="4"/>
                    </a:cubicBezTo>
                    <a:cubicBezTo>
                      <a:pt x="3" y="2"/>
                      <a:pt x="6" y="0"/>
                      <a:pt x="9" y="2"/>
                    </a:cubicBezTo>
                    <a:cubicBezTo>
                      <a:pt x="12" y="3"/>
                      <a:pt x="13" y="7"/>
                      <a:pt x="11" y="1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64" name="Freeform 488"/>
              <p:cNvSpPr>
                <a:spLocks/>
              </p:cNvSpPr>
              <p:nvPr/>
            </p:nvSpPr>
            <p:spPr bwMode="auto">
              <a:xfrm>
                <a:off x="2546" y="1528"/>
                <a:ext cx="32" cy="35"/>
              </a:xfrm>
              <a:custGeom>
                <a:avLst/>
                <a:gdLst/>
                <a:ahLst/>
                <a:cxnLst>
                  <a:cxn ang="0">
                    <a:pos x="11" y="9"/>
                  </a:cxn>
                  <a:cxn ang="0">
                    <a:pos x="3" y="11"/>
                  </a:cxn>
                  <a:cxn ang="0">
                    <a:pos x="1" y="3"/>
                  </a:cxn>
                  <a:cxn ang="0">
                    <a:pos x="9" y="1"/>
                  </a:cxn>
                  <a:cxn ang="0">
                    <a:pos x="11" y="9"/>
                  </a:cxn>
                </a:cxnLst>
                <a:rect l="0" t="0" r="r" b="b"/>
                <a:pathLst>
                  <a:path w="13" h="13">
                    <a:moveTo>
                      <a:pt x="11" y="9"/>
                    </a:moveTo>
                    <a:cubicBezTo>
                      <a:pt x="10" y="12"/>
                      <a:pt x="6" y="13"/>
                      <a:pt x="3" y="11"/>
                    </a:cubicBezTo>
                    <a:cubicBezTo>
                      <a:pt x="1" y="10"/>
                      <a:pt x="0" y="6"/>
                      <a:pt x="1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2" y="3"/>
                      <a:pt x="13" y="6"/>
                      <a:pt x="11" y="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65" name="Freeform 489"/>
              <p:cNvSpPr>
                <a:spLocks/>
              </p:cNvSpPr>
              <p:nvPr/>
            </p:nvSpPr>
            <p:spPr bwMode="auto">
              <a:xfrm>
                <a:off x="2616" y="1589"/>
                <a:ext cx="32" cy="35"/>
              </a:xfrm>
              <a:custGeom>
                <a:avLst/>
                <a:gdLst/>
                <a:ahLst/>
                <a:cxnLst>
                  <a:cxn ang="0">
                    <a:pos x="12" y="9"/>
                  </a:cxn>
                  <a:cxn ang="0">
                    <a:pos x="4" y="12"/>
                  </a:cxn>
                  <a:cxn ang="0">
                    <a:pos x="2" y="4"/>
                  </a:cxn>
                  <a:cxn ang="0">
                    <a:pos x="9" y="2"/>
                  </a:cxn>
                  <a:cxn ang="0">
                    <a:pos x="12" y="9"/>
                  </a:cxn>
                </a:cxnLst>
                <a:rect l="0" t="0" r="r" b="b"/>
                <a:pathLst>
                  <a:path w="13" h="13">
                    <a:moveTo>
                      <a:pt x="12" y="9"/>
                    </a:moveTo>
                    <a:cubicBezTo>
                      <a:pt x="10" y="12"/>
                      <a:pt x="7" y="13"/>
                      <a:pt x="4" y="12"/>
                    </a:cubicBezTo>
                    <a:cubicBezTo>
                      <a:pt x="1" y="10"/>
                      <a:pt x="0" y="7"/>
                      <a:pt x="2" y="4"/>
                    </a:cubicBezTo>
                    <a:cubicBezTo>
                      <a:pt x="3" y="1"/>
                      <a:pt x="7" y="0"/>
                      <a:pt x="9" y="2"/>
                    </a:cubicBezTo>
                    <a:cubicBezTo>
                      <a:pt x="12" y="3"/>
                      <a:pt x="13" y="7"/>
                      <a:pt x="12" y="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66" name="Freeform 490"/>
              <p:cNvSpPr>
                <a:spLocks/>
              </p:cNvSpPr>
              <p:nvPr/>
            </p:nvSpPr>
            <p:spPr bwMode="auto">
              <a:xfrm>
                <a:off x="2723" y="1555"/>
                <a:ext cx="33" cy="34"/>
              </a:xfrm>
              <a:custGeom>
                <a:avLst/>
                <a:gdLst/>
                <a:ahLst/>
                <a:cxnLst>
                  <a:cxn ang="0">
                    <a:pos x="11" y="9"/>
                  </a:cxn>
                  <a:cxn ang="0">
                    <a:pos x="4" y="11"/>
                  </a:cxn>
                  <a:cxn ang="0">
                    <a:pos x="1" y="3"/>
                  </a:cxn>
                  <a:cxn ang="0">
                    <a:pos x="9" y="1"/>
                  </a:cxn>
                  <a:cxn ang="0">
                    <a:pos x="11" y="9"/>
                  </a:cxn>
                </a:cxnLst>
                <a:rect l="0" t="0" r="r" b="b"/>
                <a:pathLst>
                  <a:path w="13" h="13">
                    <a:moveTo>
                      <a:pt x="11" y="9"/>
                    </a:moveTo>
                    <a:cubicBezTo>
                      <a:pt x="10" y="12"/>
                      <a:pt x="7" y="13"/>
                      <a:pt x="4" y="11"/>
                    </a:cubicBezTo>
                    <a:cubicBezTo>
                      <a:pt x="1" y="10"/>
                      <a:pt x="0" y="6"/>
                      <a:pt x="1" y="3"/>
                    </a:cubicBezTo>
                    <a:cubicBezTo>
                      <a:pt x="3" y="1"/>
                      <a:pt x="6" y="0"/>
                      <a:pt x="9" y="1"/>
                    </a:cubicBezTo>
                    <a:cubicBezTo>
                      <a:pt x="12" y="3"/>
                      <a:pt x="13" y="6"/>
                      <a:pt x="11" y="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67" name="Freeform 491"/>
              <p:cNvSpPr>
                <a:spLocks/>
              </p:cNvSpPr>
              <p:nvPr/>
            </p:nvSpPr>
            <p:spPr bwMode="auto">
              <a:xfrm>
                <a:off x="2371" y="2035"/>
                <a:ext cx="42" cy="45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5" y="15"/>
                  </a:cxn>
                  <a:cxn ang="0">
                    <a:pos x="1" y="6"/>
                  </a:cxn>
                  <a:cxn ang="0">
                    <a:pos x="11" y="1"/>
                  </a:cxn>
                  <a:cxn ang="0">
                    <a:pos x="15" y="11"/>
                  </a:cxn>
                </a:cxnLst>
                <a:rect l="0" t="0" r="r" b="b"/>
                <a:pathLst>
                  <a:path w="17" h="17">
                    <a:moveTo>
                      <a:pt x="15" y="11"/>
                    </a:moveTo>
                    <a:cubicBezTo>
                      <a:pt x="14" y="15"/>
                      <a:pt x="9" y="17"/>
                      <a:pt x="5" y="15"/>
                    </a:cubicBezTo>
                    <a:cubicBezTo>
                      <a:pt x="2" y="14"/>
                      <a:pt x="0" y="9"/>
                      <a:pt x="1" y="6"/>
                    </a:cubicBezTo>
                    <a:cubicBezTo>
                      <a:pt x="3" y="2"/>
                      <a:pt x="7" y="0"/>
                      <a:pt x="11" y="1"/>
                    </a:cubicBezTo>
                    <a:cubicBezTo>
                      <a:pt x="15" y="3"/>
                      <a:pt x="17" y="7"/>
                      <a:pt x="15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68" name="Freeform 492"/>
              <p:cNvSpPr>
                <a:spLocks/>
              </p:cNvSpPr>
              <p:nvPr/>
            </p:nvSpPr>
            <p:spPr bwMode="auto">
              <a:xfrm>
                <a:off x="2276" y="2107"/>
                <a:ext cx="42" cy="45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5" y="16"/>
                  </a:cxn>
                  <a:cxn ang="0">
                    <a:pos x="1" y="6"/>
                  </a:cxn>
                  <a:cxn ang="0">
                    <a:pos x="11" y="2"/>
                  </a:cxn>
                  <a:cxn ang="0">
                    <a:pos x="15" y="11"/>
                  </a:cxn>
                </a:cxnLst>
                <a:rect l="0" t="0" r="r" b="b"/>
                <a:pathLst>
                  <a:path w="17" h="17">
                    <a:moveTo>
                      <a:pt x="15" y="11"/>
                    </a:moveTo>
                    <a:cubicBezTo>
                      <a:pt x="14" y="15"/>
                      <a:pt x="9" y="17"/>
                      <a:pt x="5" y="16"/>
                    </a:cubicBezTo>
                    <a:cubicBezTo>
                      <a:pt x="2" y="14"/>
                      <a:pt x="0" y="10"/>
                      <a:pt x="1" y="6"/>
                    </a:cubicBezTo>
                    <a:cubicBezTo>
                      <a:pt x="3" y="2"/>
                      <a:pt x="7" y="0"/>
                      <a:pt x="11" y="2"/>
                    </a:cubicBezTo>
                    <a:cubicBezTo>
                      <a:pt x="15" y="3"/>
                      <a:pt x="17" y="8"/>
                      <a:pt x="15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69" name="Freeform 493"/>
              <p:cNvSpPr>
                <a:spLocks/>
              </p:cNvSpPr>
              <p:nvPr/>
            </p:nvSpPr>
            <p:spPr bwMode="auto">
              <a:xfrm>
                <a:off x="2163" y="2096"/>
                <a:ext cx="45" cy="45"/>
              </a:xfrm>
              <a:custGeom>
                <a:avLst/>
                <a:gdLst/>
                <a:ahLst/>
                <a:cxnLst>
                  <a:cxn ang="0">
                    <a:pos x="16" y="11"/>
                  </a:cxn>
                  <a:cxn ang="0">
                    <a:pos x="6" y="16"/>
                  </a:cxn>
                  <a:cxn ang="0">
                    <a:pos x="2" y="6"/>
                  </a:cxn>
                  <a:cxn ang="0">
                    <a:pos x="12" y="1"/>
                  </a:cxn>
                  <a:cxn ang="0">
                    <a:pos x="16" y="11"/>
                  </a:cxn>
                </a:cxnLst>
                <a:rect l="0" t="0" r="r" b="b"/>
                <a:pathLst>
                  <a:path w="18" h="17">
                    <a:moveTo>
                      <a:pt x="16" y="11"/>
                    </a:moveTo>
                    <a:cubicBezTo>
                      <a:pt x="14" y="15"/>
                      <a:pt x="10" y="17"/>
                      <a:pt x="6" y="16"/>
                    </a:cubicBezTo>
                    <a:cubicBezTo>
                      <a:pt x="2" y="14"/>
                      <a:pt x="0" y="10"/>
                      <a:pt x="2" y="6"/>
                    </a:cubicBezTo>
                    <a:cubicBezTo>
                      <a:pt x="4" y="2"/>
                      <a:pt x="8" y="0"/>
                      <a:pt x="12" y="1"/>
                    </a:cubicBezTo>
                    <a:cubicBezTo>
                      <a:pt x="16" y="3"/>
                      <a:pt x="18" y="7"/>
                      <a:pt x="16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70" name="Freeform 494"/>
              <p:cNvSpPr>
                <a:spLocks/>
              </p:cNvSpPr>
              <p:nvPr/>
            </p:nvSpPr>
            <p:spPr bwMode="auto">
              <a:xfrm>
                <a:off x="2126" y="1997"/>
                <a:ext cx="42" cy="46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5" y="16"/>
                  </a:cxn>
                  <a:cxn ang="0">
                    <a:pos x="1" y="6"/>
                  </a:cxn>
                  <a:cxn ang="0">
                    <a:pos x="11" y="2"/>
                  </a:cxn>
                  <a:cxn ang="0">
                    <a:pos x="15" y="12"/>
                  </a:cxn>
                </a:cxnLst>
                <a:rect l="0" t="0" r="r" b="b"/>
                <a:pathLst>
                  <a:path w="17" h="17">
                    <a:moveTo>
                      <a:pt x="15" y="12"/>
                    </a:moveTo>
                    <a:cubicBezTo>
                      <a:pt x="14" y="16"/>
                      <a:pt x="9" y="17"/>
                      <a:pt x="5" y="16"/>
                    </a:cubicBezTo>
                    <a:cubicBezTo>
                      <a:pt x="1" y="14"/>
                      <a:pt x="0" y="10"/>
                      <a:pt x="1" y="6"/>
                    </a:cubicBezTo>
                    <a:cubicBezTo>
                      <a:pt x="3" y="2"/>
                      <a:pt x="7" y="0"/>
                      <a:pt x="11" y="2"/>
                    </a:cubicBezTo>
                    <a:cubicBezTo>
                      <a:pt x="15" y="3"/>
                      <a:pt x="17" y="8"/>
                      <a:pt x="15" y="1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71" name="Freeform 495"/>
              <p:cNvSpPr>
                <a:spLocks/>
              </p:cNvSpPr>
              <p:nvPr/>
            </p:nvSpPr>
            <p:spPr bwMode="auto">
              <a:xfrm>
                <a:off x="2141" y="1904"/>
                <a:ext cx="42" cy="45"/>
              </a:xfrm>
              <a:custGeom>
                <a:avLst/>
                <a:gdLst/>
                <a:ahLst/>
                <a:cxnLst>
                  <a:cxn ang="0">
                    <a:pos x="16" y="11"/>
                  </a:cxn>
                  <a:cxn ang="0">
                    <a:pos x="6" y="15"/>
                  </a:cxn>
                  <a:cxn ang="0">
                    <a:pos x="1" y="5"/>
                  </a:cxn>
                  <a:cxn ang="0">
                    <a:pos x="11" y="1"/>
                  </a:cxn>
                  <a:cxn ang="0">
                    <a:pos x="16" y="11"/>
                  </a:cxn>
                </a:cxnLst>
                <a:rect l="0" t="0" r="r" b="b"/>
                <a:pathLst>
                  <a:path w="17" h="17">
                    <a:moveTo>
                      <a:pt x="16" y="11"/>
                    </a:moveTo>
                    <a:cubicBezTo>
                      <a:pt x="14" y="15"/>
                      <a:pt x="10" y="17"/>
                      <a:pt x="6" y="15"/>
                    </a:cubicBezTo>
                    <a:cubicBezTo>
                      <a:pt x="2" y="14"/>
                      <a:pt x="0" y="9"/>
                      <a:pt x="1" y="5"/>
                    </a:cubicBezTo>
                    <a:cubicBezTo>
                      <a:pt x="3" y="1"/>
                      <a:pt x="7" y="0"/>
                      <a:pt x="11" y="1"/>
                    </a:cubicBezTo>
                    <a:cubicBezTo>
                      <a:pt x="15" y="3"/>
                      <a:pt x="17" y="7"/>
                      <a:pt x="16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72" name="Freeform 496"/>
              <p:cNvSpPr>
                <a:spLocks/>
              </p:cNvSpPr>
              <p:nvPr/>
            </p:nvSpPr>
            <p:spPr bwMode="auto">
              <a:xfrm>
                <a:off x="2211" y="1848"/>
                <a:ext cx="42" cy="45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6" y="15"/>
                  </a:cxn>
                  <a:cxn ang="0">
                    <a:pos x="1" y="6"/>
                  </a:cxn>
                  <a:cxn ang="0">
                    <a:pos x="11" y="1"/>
                  </a:cxn>
                  <a:cxn ang="0">
                    <a:pos x="15" y="11"/>
                  </a:cxn>
                </a:cxnLst>
                <a:rect l="0" t="0" r="r" b="b"/>
                <a:pathLst>
                  <a:path w="17" h="17">
                    <a:moveTo>
                      <a:pt x="15" y="11"/>
                    </a:moveTo>
                    <a:cubicBezTo>
                      <a:pt x="14" y="15"/>
                      <a:pt x="9" y="17"/>
                      <a:pt x="6" y="15"/>
                    </a:cubicBezTo>
                    <a:cubicBezTo>
                      <a:pt x="2" y="14"/>
                      <a:pt x="0" y="9"/>
                      <a:pt x="1" y="6"/>
                    </a:cubicBezTo>
                    <a:cubicBezTo>
                      <a:pt x="3" y="2"/>
                      <a:pt x="7" y="0"/>
                      <a:pt x="11" y="1"/>
                    </a:cubicBezTo>
                    <a:cubicBezTo>
                      <a:pt x="15" y="3"/>
                      <a:pt x="17" y="7"/>
                      <a:pt x="15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73" name="Freeform 497"/>
              <p:cNvSpPr>
                <a:spLocks/>
              </p:cNvSpPr>
              <p:nvPr/>
            </p:nvSpPr>
            <p:spPr bwMode="auto">
              <a:xfrm>
                <a:off x="2311" y="1861"/>
                <a:ext cx="42" cy="46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5" y="15"/>
                  </a:cxn>
                  <a:cxn ang="0">
                    <a:pos x="1" y="5"/>
                  </a:cxn>
                  <a:cxn ang="0">
                    <a:pos x="11" y="1"/>
                  </a:cxn>
                  <a:cxn ang="0">
                    <a:pos x="15" y="11"/>
                  </a:cxn>
                </a:cxnLst>
                <a:rect l="0" t="0" r="r" b="b"/>
                <a:pathLst>
                  <a:path w="17" h="17">
                    <a:moveTo>
                      <a:pt x="15" y="11"/>
                    </a:moveTo>
                    <a:cubicBezTo>
                      <a:pt x="14" y="15"/>
                      <a:pt x="9" y="17"/>
                      <a:pt x="5" y="15"/>
                    </a:cubicBezTo>
                    <a:cubicBezTo>
                      <a:pt x="2" y="14"/>
                      <a:pt x="0" y="9"/>
                      <a:pt x="1" y="5"/>
                    </a:cubicBezTo>
                    <a:cubicBezTo>
                      <a:pt x="3" y="1"/>
                      <a:pt x="7" y="0"/>
                      <a:pt x="11" y="1"/>
                    </a:cubicBezTo>
                    <a:cubicBezTo>
                      <a:pt x="15" y="3"/>
                      <a:pt x="17" y="7"/>
                      <a:pt x="15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74" name="Freeform 498"/>
              <p:cNvSpPr>
                <a:spLocks/>
              </p:cNvSpPr>
              <p:nvPr/>
            </p:nvSpPr>
            <p:spPr bwMode="auto">
              <a:xfrm>
                <a:off x="2376" y="1928"/>
                <a:ext cx="42" cy="45"/>
              </a:xfrm>
              <a:custGeom>
                <a:avLst/>
                <a:gdLst/>
                <a:ahLst/>
                <a:cxnLst>
                  <a:cxn ang="0">
                    <a:pos x="15" y="11"/>
                  </a:cxn>
                  <a:cxn ang="0">
                    <a:pos x="5" y="15"/>
                  </a:cxn>
                  <a:cxn ang="0">
                    <a:pos x="1" y="5"/>
                  </a:cxn>
                  <a:cxn ang="0">
                    <a:pos x="11" y="1"/>
                  </a:cxn>
                  <a:cxn ang="0">
                    <a:pos x="15" y="11"/>
                  </a:cxn>
                </a:cxnLst>
                <a:rect l="0" t="0" r="r" b="b"/>
                <a:pathLst>
                  <a:path w="17" h="17">
                    <a:moveTo>
                      <a:pt x="15" y="11"/>
                    </a:moveTo>
                    <a:cubicBezTo>
                      <a:pt x="14" y="15"/>
                      <a:pt x="9" y="17"/>
                      <a:pt x="5" y="15"/>
                    </a:cubicBezTo>
                    <a:cubicBezTo>
                      <a:pt x="1" y="14"/>
                      <a:pt x="0" y="9"/>
                      <a:pt x="1" y="5"/>
                    </a:cubicBezTo>
                    <a:cubicBezTo>
                      <a:pt x="3" y="2"/>
                      <a:pt x="7" y="0"/>
                      <a:pt x="11" y="1"/>
                    </a:cubicBezTo>
                    <a:cubicBezTo>
                      <a:pt x="15" y="3"/>
                      <a:pt x="17" y="7"/>
                      <a:pt x="15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75" name="Freeform 499"/>
              <p:cNvSpPr>
                <a:spLocks/>
              </p:cNvSpPr>
              <p:nvPr/>
            </p:nvSpPr>
            <p:spPr bwMode="auto">
              <a:xfrm>
                <a:off x="2631" y="2696"/>
                <a:ext cx="47" cy="51"/>
              </a:xfrm>
              <a:custGeom>
                <a:avLst/>
                <a:gdLst/>
                <a:ahLst/>
                <a:cxnLst>
                  <a:cxn ang="0">
                    <a:pos x="17" y="14"/>
                  </a:cxn>
                  <a:cxn ang="0">
                    <a:pos x="6" y="17"/>
                  </a:cxn>
                  <a:cxn ang="0">
                    <a:pos x="2" y="6"/>
                  </a:cxn>
                  <a:cxn ang="0">
                    <a:pos x="14" y="2"/>
                  </a:cxn>
                  <a:cxn ang="0">
                    <a:pos x="17" y="14"/>
                  </a:cxn>
                </a:cxnLst>
                <a:rect l="0" t="0" r="r" b="b"/>
                <a:pathLst>
                  <a:path w="19" h="19">
                    <a:moveTo>
                      <a:pt x="17" y="14"/>
                    </a:moveTo>
                    <a:cubicBezTo>
                      <a:pt x="15" y="18"/>
                      <a:pt x="10" y="19"/>
                      <a:pt x="6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4" y="2"/>
                      <a:pt x="10" y="0"/>
                      <a:pt x="14" y="2"/>
                    </a:cubicBezTo>
                    <a:cubicBezTo>
                      <a:pt x="18" y="5"/>
                      <a:pt x="19" y="10"/>
                      <a:pt x="17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76" name="Freeform 500"/>
              <p:cNvSpPr>
                <a:spLocks/>
              </p:cNvSpPr>
              <p:nvPr/>
            </p:nvSpPr>
            <p:spPr bwMode="auto">
              <a:xfrm>
                <a:off x="2696" y="2805"/>
                <a:ext cx="47" cy="51"/>
              </a:xfrm>
              <a:custGeom>
                <a:avLst/>
                <a:gdLst/>
                <a:ahLst/>
                <a:cxnLst>
                  <a:cxn ang="0">
                    <a:pos x="17" y="13"/>
                  </a:cxn>
                  <a:cxn ang="0">
                    <a:pos x="5" y="17"/>
                  </a:cxn>
                  <a:cxn ang="0">
                    <a:pos x="2" y="5"/>
                  </a:cxn>
                  <a:cxn ang="0">
                    <a:pos x="13" y="2"/>
                  </a:cxn>
                  <a:cxn ang="0">
                    <a:pos x="17" y="13"/>
                  </a:cxn>
                </a:cxnLst>
                <a:rect l="0" t="0" r="r" b="b"/>
                <a:pathLst>
                  <a:path w="19" h="19">
                    <a:moveTo>
                      <a:pt x="17" y="13"/>
                    </a:moveTo>
                    <a:cubicBezTo>
                      <a:pt x="15" y="17"/>
                      <a:pt x="9" y="19"/>
                      <a:pt x="5" y="17"/>
                    </a:cubicBezTo>
                    <a:cubicBezTo>
                      <a:pt x="1" y="14"/>
                      <a:pt x="0" y="9"/>
                      <a:pt x="2" y="5"/>
                    </a:cubicBezTo>
                    <a:cubicBezTo>
                      <a:pt x="4" y="1"/>
                      <a:pt x="9" y="0"/>
                      <a:pt x="13" y="2"/>
                    </a:cubicBezTo>
                    <a:cubicBezTo>
                      <a:pt x="17" y="4"/>
                      <a:pt x="19" y="9"/>
                      <a:pt x="17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77" name="Freeform 501"/>
              <p:cNvSpPr>
                <a:spLocks/>
              </p:cNvSpPr>
              <p:nvPr/>
            </p:nvSpPr>
            <p:spPr bwMode="auto">
              <a:xfrm>
                <a:off x="2673" y="2920"/>
                <a:ext cx="48" cy="51"/>
              </a:xfrm>
              <a:custGeom>
                <a:avLst/>
                <a:gdLst/>
                <a:ahLst/>
                <a:cxnLst>
                  <a:cxn ang="0">
                    <a:pos x="17" y="14"/>
                  </a:cxn>
                  <a:cxn ang="0">
                    <a:pos x="5" y="17"/>
                  </a:cxn>
                  <a:cxn ang="0">
                    <a:pos x="2" y="6"/>
                  </a:cxn>
                  <a:cxn ang="0">
                    <a:pos x="13" y="2"/>
                  </a:cxn>
                  <a:cxn ang="0">
                    <a:pos x="17" y="14"/>
                  </a:cxn>
                </a:cxnLst>
                <a:rect l="0" t="0" r="r" b="b"/>
                <a:pathLst>
                  <a:path w="19" h="19">
                    <a:moveTo>
                      <a:pt x="17" y="14"/>
                    </a:moveTo>
                    <a:cubicBezTo>
                      <a:pt x="14" y="18"/>
                      <a:pt x="9" y="19"/>
                      <a:pt x="5" y="17"/>
                    </a:cubicBezTo>
                    <a:cubicBezTo>
                      <a:pt x="1" y="15"/>
                      <a:pt x="0" y="10"/>
                      <a:pt x="2" y="6"/>
                    </a:cubicBezTo>
                    <a:cubicBezTo>
                      <a:pt x="4" y="2"/>
                      <a:pt x="9" y="0"/>
                      <a:pt x="13" y="2"/>
                    </a:cubicBezTo>
                    <a:cubicBezTo>
                      <a:pt x="17" y="5"/>
                      <a:pt x="19" y="10"/>
                      <a:pt x="17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78" name="Freeform 502"/>
              <p:cNvSpPr>
                <a:spLocks/>
              </p:cNvSpPr>
              <p:nvPr/>
            </p:nvSpPr>
            <p:spPr bwMode="auto">
              <a:xfrm>
                <a:off x="2591" y="2976"/>
                <a:ext cx="47" cy="51"/>
              </a:xfrm>
              <a:custGeom>
                <a:avLst/>
                <a:gdLst/>
                <a:ahLst/>
                <a:cxnLst>
                  <a:cxn ang="0">
                    <a:pos x="17" y="14"/>
                  </a:cxn>
                  <a:cxn ang="0">
                    <a:pos x="6" y="17"/>
                  </a:cxn>
                  <a:cxn ang="0">
                    <a:pos x="2" y="6"/>
                  </a:cxn>
                  <a:cxn ang="0">
                    <a:pos x="14" y="2"/>
                  </a:cxn>
                  <a:cxn ang="0">
                    <a:pos x="17" y="14"/>
                  </a:cxn>
                </a:cxnLst>
                <a:rect l="0" t="0" r="r" b="b"/>
                <a:pathLst>
                  <a:path w="19" h="19">
                    <a:moveTo>
                      <a:pt x="17" y="14"/>
                    </a:moveTo>
                    <a:cubicBezTo>
                      <a:pt x="15" y="18"/>
                      <a:pt x="10" y="19"/>
                      <a:pt x="6" y="17"/>
                    </a:cubicBezTo>
                    <a:cubicBezTo>
                      <a:pt x="1" y="15"/>
                      <a:pt x="0" y="10"/>
                      <a:pt x="2" y="6"/>
                    </a:cubicBezTo>
                    <a:cubicBezTo>
                      <a:pt x="4" y="2"/>
                      <a:pt x="9" y="0"/>
                      <a:pt x="14" y="2"/>
                    </a:cubicBezTo>
                    <a:cubicBezTo>
                      <a:pt x="18" y="5"/>
                      <a:pt x="19" y="10"/>
                      <a:pt x="17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79" name="Freeform 503"/>
              <p:cNvSpPr>
                <a:spLocks/>
              </p:cNvSpPr>
              <p:nvPr/>
            </p:nvSpPr>
            <p:spPr bwMode="auto">
              <a:xfrm>
                <a:off x="2506" y="2949"/>
                <a:ext cx="47" cy="54"/>
              </a:xfrm>
              <a:custGeom>
                <a:avLst/>
                <a:gdLst/>
                <a:ahLst/>
                <a:cxnLst>
                  <a:cxn ang="0">
                    <a:pos x="17" y="14"/>
                  </a:cxn>
                  <a:cxn ang="0">
                    <a:pos x="5" y="17"/>
                  </a:cxn>
                  <a:cxn ang="0">
                    <a:pos x="2" y="6"/>
                  </a:cxn>
                  <a:cxn ang="0">
                    <a:pos x="13" y="3"/>
                  </a:cxn>
                  <a:cxn ang="0">
                    <a:pos x="17" y="14"/>
                  </a:cxn>
                </a:cxnLst>
                <a:rect l="0" t="0" r="r" b="b"/>
                <a:pathLst>
                  <a:path w="19" h="20">
                    <a:moveTo>
                      <a:pt x="17" y="14"/>
                    </a:moveTo>
                    <a:cubicBezTo>
                      <a:pt x="14" y="18"/>
                      <a:pt x="9" y="20"/>
                      <a:pt x="5" y="17"/>
                    </a:cubicBezTo>
                    <a:cubicBezTo>
                      <a:pt x="1" y="15"/>
                      <a:pt x="0" y="10"/>
                      <a:pt x="2" y="6"/>
                    </a:cubicBezTo>
                    <a:cubicBezTo>
                      <a:pt x="4" y="2"/>
                      <a:pt x="9" y="0"/>
                      <a:pt x="13" y="3"/>
                    </a:cubicBezTo>
                    <a:cubicBezTo>
                      <a:pt x="17" y="5"/>
                      <a:pt x="19" y="10"/>
                      <a:pt x="17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80" name="Freeform 504"/>
              <p:cNvSpPr>
                <a:spLocks/>
              </p:cNvSpPr>
              <p:nvPr/>
            </p:nvSpPr>
            <p:spPr bwMode="auto">
              <a:xfrm>
                <a:off x="2433" y="2880"/>
                <a:ext cx="48" cy="51"/>
              </a:xfrm>
              <a:custGeom>
                <a:avLst/>
                <a:gdLst/>
                <a:ahLst/>
                <a:cxnLst>
                  <a:cxn ang="0">
                    <a:pos x="17" y="13"/>
                  </a:cxn>
                  <a:cxn ang="0">
                    <a:pos x="5" y="17"/>
                  </a:cxn>
                  <a:cxn ang="0">
                    <a:pos x="2" y="5"/>
                  </a:cxn>
                  <a:cxn ang="0">
                    <a:pos x="13" y="2"/>
                  </a:cxn>
                  <a:cxn ang="0">
                    <a:pos x="17" y="13"/>
                  </a:cxn>
                </a:cxnLst>
                <a:rect l="0" t="0" r="r" b="b"/>
                <a:pathLst>
                  <a:path w="19" h="19">
                    <a:moveTo>
                      <a:pt x="17" y="13"/>
                    </a:moveTo>
                    <a:cubicBezTo>
                      <a:pt x="15" y="17"/>
                      <a:pt x="9" y="19"/>
                      <a:pt x="5" y="17"/>
                    </a:cubicBezTo>
                    <a:cubicBezTo>
                      <a:pt x="1" y="14"/>
                      <a:pt x="0" y="9"/>
                      <a:pt x="2" y="5"/>
                    </a:cubicBezTo>
                    <a:cubicBezTo>
                      <a:pt x="4" y="1"/>
                      <a:pt x="9" y="0"/>
                      <a:pt x="13" y="2"/>
                    </a:cubicBezTo>
                    <a:cubicBezTo>
                      <a:pt x="18" y="4"/>
                      <a:pt x="19" y="9"/>
                      <a:pt x="17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81" name="Freeform 505"/>
              <p:cNvSpPr>
                <a:spLocks/>
              </p:cNvSpPr>
              <p:nvPr/>
            </p:nvSpPr>
            <p:spPr bwMode="auto">
              <a:xfrm>
                <a:off x="2421" y="2768"/>
                <a:ext cx="47" cy="51"/>
              </a:xfrm>
              <a:custGeom>
                <a:avLst/>
                <a:gdLst/>
                <a:ahLst/>
                <a:cxnLst>
                  <a:cxn ang="0">
                    <a:pos x="17" y="14"/>
                  </a:cxn>
                  <a:cxn ang="0">
                    <a:pos x="6" y="17"/>
                  </a:cxn>
                  <a:cxn ang="0">
                    <a:pos x="2" y="6"/>
                  </a:cxn>
                  <a:cxn ang="0">
                    <a:pos x="14" y="2"/>
                  </a:cxn>
                  <a:cxn ang="0">
                    <a:pos x="17" y="14"/>
                  </a:cxn>
                </a:cxnLst>
                <a:rect l="0" t="0" r="r" b="b"/>
                <a:pathLst>
                  <a:path w="19" h="19">
                    <a:moveTo>
                      <a:pt x="17" y="14"/>
                    </a:moveTo>
                    <a:cubicBezTo>
                      <a:pt x="15" y="18"/>
                      <a:pt x="10" y="19"/>
                      <a:pt x="6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5" y="2"/>
                      <a:pt x="10" y="0"/>
                      <a:pt x="14" y="2"/>
                    </a:cubicBezTo>
                    <a:cubicBezTo>
                      <a:pt x="18" y="5"/>
                      <a:pt x="19" y="10"/>
                      <a:pt x="17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82" name="Freeform 506"/>
              <p:cNvSpPr>
                <a:spLocks/>
              </p:cNvSpPr>
              <p:nvPr/>
            </p:nvSpPr>
            <p:spPr bwMode="auto">
              <a:xfrm>
                <a:off x="2503" y="2685"/>
                <a:ext cx="48" cy="51"/>
              </a:xfrm>
              <a:custGeom>
                <a:avLst/>
                <a:gdLst/>
                <a:ahLst/>
                <a:cxnLst>
                  <a:cxn ang="0">
                    <a:pos x="17" y="13"/>
                  </a:cxn>
                  <a:cxn ang="0">
                    <a:pos x="5" y="17"/>
                  </a:cxn>
                  <a:cxn ang="0">
                    <a:pos x="2" y="5"/>
                  </a:cxn>
                  <a:cxn ang="0">
                    <a:pos x="13" y="2"/>
                  </a:cxn>
                  <a:cxn ang="0">
                    <a:pos x="17" y="13"/>
                  </a:cxn>
                </a:cxnLst>
                <a:rect l="0" t="0" r="r" b="b"/>
                <a:pathLst>
                  <a:path w="19" h="19">
                    <a:moveTo>
                      <a:pt x="17" y="13"/>
                    </a:moveTo>
                    <a:cubicBezTo>
                      <a:pt x="15" y="17"/>
                      <a:pt x="9" y="19"/>
                      <a:pt x="5" y="17"/>
                    </a:cubicBezTo>
                    <a:cubicBezTo>
                      <a:pt x="1" y="14"/>
                      <a:pt x="0" y="9"/>
                      <a:pt x="2" y="5"/>
                    </a:cubicBezTo>
                    <a:cubicBezTo>
                      <a:pt x="4" y="1"/>
                      <a:pt x="9" y="0"/>
                      <a:pt x="13" y="2"/>
                    </a:cubicBezTo>
                    <a:cubicBezTo>
                      <a:pt x="17" y="4"/>
                      <a:pt x="19" y="9"/>
                      <a:pt x="17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83" name="Freeform 507"/>
              <p:cNvSpPr>
                <a:spLocks/>
              </p:cNvSpPr>
              <p:nvPr/>
            </p:nvSpPr>
            <p:spPr bwMode="auto">
              <a:xfrm>
                <a:off x="2508" y="2699"/>
                <a:ext cx="18" cy="18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2" y="6"/>
                  </a:cxn>
                  <a:cxn ang="0">
                    <a:pos x="1" y="2"/>
                  </a:cxn>
                  <a:cxn ang="0">
                    <a:pos x="5" y="1"/>
                  </a:cxn>
                  <a:cxn ang="0">
                    <a:pos x="6" y="5"/>
                  </a:cxn>
                </a:cxnLst>
                <a:rect l="0" t="0" r="r" b="b"/>
                <a:pathLst>
                  <a:path w="7" h="7">
                    <a:moveTo>
                      <a:pt x="6" y="5"/>
                    </a:moveTo>
                    <a:cubicBezTo>
                      <a:pt x="5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84" name="Freeform 508"/>
              <p:cNvSpPr>
                <a:spLocks/>
              </p:cNvSpPr>
              <p:nvPr/>
            </p:nvSpPr>
            <p:spPr bwMode="auto">
              <a:xfrm>
                <a:off x="2433" y="2781"/>
                <a:ext cx="18" cy="19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2" y="6"/>
                  </a:cxn>
                  <a:cxn ang="0">
                    <a:pos x="0" y="2"/>
                  </a:cxn>
                  <a:cxn ang="0">
                    <a:pos x="5" y="1"/>
                  </a:cxn>
                  <a:cxn ang="0">
                    <a:pos x="6" y="5"/>
                  </a:cxn>
                </a:cxnLst>
                <a:rect l="0" t="0" r="r" b="b"/>
                <a:pathLst>
                  <a:path w="7" h="7">
                    <a:moveTo>
                      <a:pt x="6" y="5"/>
                    </a:moveTo>
                    <a:cubicBezTo>
                      <a:pt x="5" y="7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2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85" name="Freeform 509"/>
              <p:cNvSpPr>
                <a:spLocks/>
              </p:cNvSpPr>
              <p:nvPr/>
            </p:nvSpPr>
            <p:spPr bwMode="auto">
              <a:xfrm>
                <a:off x="2443" y="2888"/>
                <a:ext cx="18" cy="19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2" y="6"/>
                  </a:cxn>
                  <a:cxn ang="0">
                    <a:pos x="1" y="2"/>
                  </a:cxn>
                  <a:cxn ang="0">
                    <a:pos x="5" y="1"/>
                  </a:cxn>
                  <a:cxn ang="0">
                    <a:pos x="6" y="5"/>
                  </a:cxn>
                </a:cxnLst>
                <a:rect l="0" t="0" r="r" b="b"/>
                <a:pathLst>
                  <a:path w="7" h="7">
                    <a:moveTo>
                      <a:pt x="6" y="5"/>
                    </a:move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7" y="4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86" name="Freeform 510"/>
              <p:cNvSpPr>
                <a:spLocks/>
              </p:cNvSpPr>
              <p:nvPr/>
            </p:nvSpPr>
            <p:spPr bwMode="auto">
              <a:xfrm>
                <a:off x="2518" y="2960"/>
                <a:ext cx="18" cy="19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2" y="6"/>
                  </a:cxn>
                  <a:cxn ang="0">
                    <a:pos x="1" y="2"/>
                  </a:cxn>
                  <a:cxn ang="0">
                    <a:pos x="5" y="0"/>
                  </a:cxn>
                  <a:cxn ang="0">
                    <a:pos x="6" y="5"/>
                  </a:cxn>
                </a:cxnLst>
                <a:rect l="0" t="0" r="r" b="b"/>
                <a:pathLst>
                  <a:path w="7" h="7">
                    <a:moveTo>
                      <a:pt x="6" y="5"/>
                    </a:move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87" name="Freeform 511"/>
              <p:cNvSpPr>
                <a:spLocks/>
              </p:cNvSpPr>
              <p:nvPr/>
            </p:nvSpPr>
            <p:spPr bwMode="auto">
              <a:xfrm>
                <a:off x="2601" y="2989"/>
                <a:ext cx="17" cy="19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2" y="6"/>
                  </a:cxn>
                  <a:cxn ang="0">
                    <a:pos x="1" y="2"/>
                  </a:cxn>
                  <a:cxn ang="0">
                    <a:pos x="5" y="0"/>
                  </a:cxn>
                  <a:cxn ang="0">
                    <a:pos x="6" y="5"/>
                  </a:cxn>
                </a:cxnLst>
                <a:rect l="0" t="0" r="r" b="b"/>
                <a:pathLst>
                  <a:path w="7" h="7">
                    <a:moveTo>
                      <a:pt x="6" y="5"/>
                    </a:move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88" name="Freeform 512"/>
              <p:cNvSpPr>
                <a:spLocks/>
              </p:cNvSpPr>
              <p:nvPr/>
            </p:nvSpPr>
            <p:spPr bwMode="auto">
              <a:xfrm>
                <a:off x="2683" y="2933"/>
                <a:ext cx="18" cy="19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2" y="6"/>
                  </a:cxn>
                  <a:cxn ang="0">
                    <a:pos x="1" y="2"/>
                  </a:cxn>
                  <a:cxn ang="0">
                    <a:pos x="5" y="1"/>
                  </a:cxn>
                  <a:cxn ang="0">
                    <a:pos x="6" y="5"/>
                  </a:cxn>
                </a:cxnLst>
                <a:rect l="0" t="0" r="r" b="b"/>
                <a:pathLst>
                  <a:path w="7" h="7">
                    <a:moveTo>
                      <a:pt x="6" y="5"/>
                    </a:move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0"/>
                      <a:pt x="3" y="0"/>
                      <a:pt x="5" y="1"/>
                    </a:cubicBezTo>
                    <a:cubicBezTo>
                      <a:pt x="6" y="2"/>
                      <a:pt x="7" y="3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89" name="Freeform 513"/>
              <p:cNvSpPr>
                <a:spLocks/>
              </p:cNvSpPr>
              <p:nvPr/>
            </p:nvSpPr>
            <p:spPr bwMode="auto">
              <a:xfrm>
                <a:off x="2706" y="2813"/>
                <a:ext cx="17" cy="19"/>
              </a:xfrm>
              <a:custGeom>
                <a:avLst/>
                <a:gdLst/>
                <a:ahLst/>
                <a:cxnLst>
                  <a:cxn ang="0">
                    <a:pos x="7" y="5"/>
                  </a:cxn>
                  <a:cxn ang="0">
                    <a:pos x="2" y="6"/>
                  </a:cxn>
                  <a:cxn ang="0">
                    <a:pos x="1" y="2"/>
                  </a:cxn>
                  <a:cxn ang="0">
                    <a:pos x="5" y="1"/>
                  </a:cxn>
                  <a:cxn ang="0">
                    <a:pos x="7" y="5"/>
                  </a:cxn>
                </a:cxnLst>
                <a:rect l="0" t="0" r="r" b="b"/>
                <a:pathLst>
                  <a:path w="7" h="7">
                    <a:moveTo>
                      <a:pt x="7" y="5"/>
                    </a:moveTo>
                    <a:cubicBezTo>
                      <a:pt x="6" y="6"/>
                      <a:pt x="4" y="7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7" y="1"/>
                      <a:pt x="7" y="3"/>
                      <a:pt x="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90" name="Freeform 514"/>
              <p:cNvSpPr>
                <a:spLocks/>
              </p:cNvSpPr>
              <p:nvPr/>
            </p:nvSpPr>
            <p:spPr bwMode="auto">
              <a:xfrm>
                <a:off x="2641" y="2712"/>
                <a:ext cx="17" cy="19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2" y="6"/>
                  </a:cxn>
                  <a:cxn ang="0">
                    <a:pos x="1" y="2"/>
                  </a:cxn>
                  <a:cxn ang="0">
                    <a:pos x="5" y="0"/>
                  </a:cxn>
                  <a:cxn ang="0">
                    <a:pos x="6" y="5"/>
                  </a:cxn>
                </a:cxnLst>
                <a:rect l="0" t="0" r="r" b="b"/>
                <a:pathLst>
                  <a:path w="7" h="7">
                    <a:moveTo>
                      <a:pt x="6" y="5"/>
                    </a:moveTo>
                    <a:cubicBezTo>
                      <a:pt x="5" y="6"/>
                      <a:pt x="3" y="7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91" name="Freeform 515"/>
              <p:cNvSpPr>
                <a:spLocks/>
              </p:cNvSpPr>
              <p:nvPr/>
            </p:nvSpPr>
            <p:spPr bwMode="auto">
              <a:xfrm>
                <a:off x="3291" y="2389"/>
                <a:ext cx="17" cy="19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2" y="6"/>
                  </a:cxn>
                  <a:cxn ang="0">
                    <a:pos x="1" y="2"/>
                  </a:cxn>
                  <a:cxn ang="0">
                    <a:pos x="5" y="1"/>
                  </a:cxn>
                  <a:cxn ang="0">
                    <a:pos x="6" y="5"/>
                  </a:cxn>
                </a:cxnLst>
                <a:rect l="0" t="0" r="r" b="b"/>
                <a:pathLst>
                  <a:path w="7" h="7">
                    <a:moveTo>
                      <a:pt x="6" y="5"/>
                    </a:moveTo>
                    <a:cubicBezTo>
                      <a:pt x="5" y="6"/>
                      <a:pt x="4" y="7"/>
                      <a:pt x="2" y="6"/>
                    </a:cubicBezTo>
                    <a:cubicBezTo>
                      <a:pt x="1" y="5"/>
                      <a:pt x="0" y="4"/>
                      <a:pt x="1" y="2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92" name="Freeform 516"/>
              <p:cNvSpPr>
                <a:spLocks/>
              </p:cNvSpPr>
              <p:nvPr/>
            </p:nvSpPr>
            <p:spPr bwMode="auto">
              <a:xfrm>
                <a:off x="3241" y="2528"/>
                <a:ext cx="15" cy="16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1" y="6"/>
                  </a:cxn>
                  <a:cxn ang="0">
                    <a:pos x="0" y="2"/>
                  </a:cxn>
                  <a:cxn ang="0">
                    <a:pos x="4" y="1"/>
                  </a:cxn>
                  <a:cxn ang="0">
                    <a:pos x="5" y="4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5" y="6"/>
                      <a:pt x="3" y="6"/>
                      <a:pt x="1" y="6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6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93" name="Freeform 517"/>
              <p:cNvSpPr>
                <a:spLocks/>
              </p:cNvSpPr>
              <p:nvPr/>
            </p:nvSpPr>
            <p:spPr bwMode="auto">
              <a:xfrm>
                <a:off x="3338" y="2648"/>
                <a:ext cx="18" cy="19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2" y="6"/>
                  </a:cxn>
                  <a:cxn ang="0">
                    <a:pos x="1" y="2"/>
                  </a:cxn>
                  <a:cxn ang="0">
                    <a:pos x="5" y="1"/>
                  </a:cxn>
                  <a:cxn ang="0">
                    <a:pos x="6" y="5"/>
                  </a:cxn>
                </a:cxnLst>
                <a:rect l="0" t="0" r="r" b="b"/>
                <a:pathLst>
                  <a:path w="7" h="7">
                    <a:moveTo>
                      <a:pt x="6" y="5"/>
                    </a:moveTo>
                    <a:cubicBezTo>
                      <a:pt x="5" y="6"/>
                      <a:pt x="3" y="7"/>
                      <a:pt x="2" y="6"/>
                    </a:cubicBezTo>
                    <a:cubicBezTo>
                      <a:pt x="1" y="5"/>
                      <a:pt x="0" y="4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6" y="2"/>
                      <a:pt x="7" y="4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94" name="Freeform 518"/>
              <p:cNvSpPr>
                <a:spLocks/>
              </p:cNvSpPr>
              <p:nvPr/>
            </p:nvSpPr>
            <p:spPr bwMode="auto">
              <a:xfrm>
                <a:off x="3458" y="2621"/>
                <a:ext cx="15" cy="16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1" y="5"/>
                  </a:cxn>
                  <a:cxn ang="0">
                    <a:pos x="0" y="2"/>
                  </a:cxn>
                  <a:cxn ang="0">
                    <a:pos x="4" y="1"/>
                  </a:cxn>
                  <a:cxn ang="0">
                    <a:pos x="5" y="4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6"/>
                      <a:pt x="3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95" name="Freeform 519"/>
              <p:cNvSpPr>
                <a:spLocks/>
              </p:cNvSpPr>
              <p:nvPr/>
            </p:nvSpPr>
            <p:spPr bwMode="auto">
              <a:xfrm>
                <a:off x="3486" y="2504"/>
                <a:ext cx="15" cy="16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2" y="6"/>
                  </a:cxn>
                  <a:cxn ang="0">
                    <a:pos x="1" y="2"/>
                  </a:cxn>
                  <a:cxn ang="0">
                    <a:pos x="4" y="1"/>
                  </a:cxn>
                  <a:cxn ang="0">
                    <a:pos x="5" y="5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5" y="6"/>
                      <a:pt x="3" y="6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2"/>
                      <a:pt x="6" y="3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96" name="Freeform 520"/>
              <p:cNvSpPr>
                <a:spLocks/>
              </p:cNvSpPr>
              <p:nvPr/>
            </p:nvSpPr>
            <p:spPr bwMode="auto">
              <a:xfrm>
                <a:off x="3421" y="2400"/>
                <a:ext cx="17" cy="16"/>
              </a:xfrm>
              <a:custGeom>
                <a:avLst/>
                <a:gdLst/>
                <a:ahLst/>
                <a:cxnLst>
                  <a:cxn ang="0">
                    <a:pos x="6" y="5"/>
                  </a:cxn>
                  <a:cxn ang="0">
                    <a:pos x="2" y="6"/>
                  </a:cxn>
                  <a:cxn ang="0">
                    <a:pos x="1" y="2"/>
                  </a:cxn>
                  <a:cxn ang="0">
                    <a:pos x="5" y="1"/>
                  </a:cxn>
                  <a:cxn ang="0">
                    <a:pos x="6" y="5"/>
                  </a:cxn>
                </a:cxnLst>
                <a:rect l="0" t="0" r="r" b="b"/>
                <a:pathLst>
                  <a:path w="7" h="6">
                    <a:moveTo>
                      <a:pt x="6" y="5"/>
                    </a:moveTo>
                    <a:cubicBezTo>
                      <a:pt x="5" y="6"/>
                      <a:pt x="4" y="6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6" y="2"/>
                      <a:pt x="7" y="3"/>
                      <a:pt x="6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97" name="Freeform 521"/>
              <p:cNvSpPr>
                <a:spLocks/>
              </p:cNvSpPr>
              <p:nvPr/>
            </p:nvSpPr>
            <p:spPr bwMode="auto">
              <a:xfrm>
                <a:off x="2133" y="2005"/>
                <a:ext cx="18" cy="19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3" y="6"/>
                  </a:cxn>
                  <a:cxn ang="0">
                    <a:pos x="1" y="2"/>
                  </a:cxn>
                  <a:cxn ang="0">
                    <a:pos x="5" y="1"/>
                  </a:cxn>
                  <a:cxn ang="0">
                    <a:pos x="6" y="4"/>
                  </a:cxn>
                </a:cxnLst>
                <a:rect l="0" t="0" r="r" b="b"/>
                <a:pathLst>
                  <a:path w="7" h="7">
                    <a:moveTo>
                      <a:pt x="6" y="4"/>
                    </a:moveTo>
                    <a:cubicBezTo>
                      <a:pt x="6" y="6"/>
                      <a:pt x="4" y="7"/>
                      <a:pt x="3" y="6"/>
                    </a:cubicBezTo>
                    <a:cubicBezTo>
                      <a:pt x="1" y="5"/>
                      <a:pt x="0" y="4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98" name="Freeform 522"/>
              <p:cNvSpPr>
                <a:spLocks/>
              </p:cNvSpPr>
              <p:nvPr/>
            </p:nvSpPr>
            <p:spPr bwMode="auto">
              <a:xfrm>
                <a:off x="2153" y="1912"/>
                <a:ext cx="15" cy="19"/>
              </a:xfrm>
              <a:custGeom>
                <a:avLst/>
                <a:gdLst/>
                <a:ahLst/>
                <a:cxnLst>
                  <a:cxn ang="0">
                    <a:pos x="5" y="5"/>
                  </a:cxn>
                  <a:cxn ang="0">
                    <a:pos x="2" y="6"/>
                  </a:cxn>
                  <a:cxn ang="0">
                    <a:pos x="0" y="3"/>
                  </a:cxn>
                  <a:cxn ang="0">
                    <a:pos x="4" y="1"/>
                  </a:cxn>
                  <a:cxn ang="0">
                    <a:pos x="5" y="5"/>
                  </a:cxn>
                </a:cxnLst>
                <a:rect l="0" t="0" r="r" b="b"/>
                <a:pathLst>
                  <a:path w="6" h="7">
                    <a:moveTo>
                      <a:pt x="5" y="5"/>
                    </a:moveTo>
                    <a:cubicBezTo>
                      <a:pt x="5" y="6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5" y="2"/>
                      <a:pt x="6" y="3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099" name="Freeform 523"/>
              <p:cNvSpPr>
                <a:spLocks/>
              </p:cNvSpPr>
              <p:nvPr/>
            </p:nvSpPr>
            <p:spPr bwMode="auto">
              <a:xfrm>
                <a:off x="2321" y="1872"/>
                <a:ext cx="15" cy="16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2" y="5"/>
                  </a:cxn>
                  <a:cxn ang="0">
                    <a:pos x="1" y="2"/>
                  </a:cxn>
                  <a:cxn ang="0">
                    <a:pos x="4" y="0"/>
                  </a:cxn>
                  <a:cxn ang="0">
                    <a:pos x="6" y="4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5" y="5"/>
                      <a:pt x="3" y="6"/>
                      <a:pt x="2" y="5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6" y="1"/>
                      <a:pt x="6" y="2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00" name="Freeform 524"/>
              <p:cNvSpPr>
                <a:spLocks/>
              </p:cNvSpPr>
              <p:nvPr/>
            </p:nvSpPr>
            <p:spPr bwMode="auto">
              <a:xfrm>
                <a:off x="2218" y="1859"/>
                <a:ext cx="15" cy="16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2" y="5"/>
                  </a:cxn>
                  <a:cxn ang="0">
                    <a:pos x="1" y="2"/>
                  </a:cxn>
                  <a:cxn ang="0">
                    <a:pos x="4" y="0"/>
                  </a:cxn>
                  <a:cxn ang="0">
                    <a:pos x="6" y="4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5" y="5"/>
                      <a:pt x="4" y="6"/>
                      <a:pt x="2" y="5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6" y="1"/>
                      <a:pt x="6" y="3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01" name="Freeform 525"/>
              <p:cNvSpPr>
                <a:spLocks/>
              </p:cNvSpPr>
              <p:nvPr/>
            </p:nvSpPr>
            <p:spPr bwMode="auto">
              <a:xfrm>
                <a:off x="2383" y="1939"/>
                <a:ext cx="15" cy="16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2" y="6"/>
                  </a:cxn>
                  <a:cxn ang="0">
                    <a:pos x="1" y="2"/>
                  </a:cxn>
                  <a:cxn ang="0">
                    <a:pos x="4" y="1"/>
                  </a:cxn>
                  <a:cxn ang="0">
                    <a:pos x="6" y="4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5" y="6"/>
                      <a:pt x="4" y="6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6" y="3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02" name="Freeform 526"/>
              <p:cNvSpPr>
                <a:spLocks/>
              </p:cNvSpPr>
              <p:nvPr/>
            </p:nvSpPr>
            <p:spPr bwMode="auto">
              <a:xfrm>
                <a:off x="2553" y="1533"/>
                <a:ext cx="13" cy="11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1" y="4"/>
                  </a:cxn>
                  <a:cxn ang="0">
                    <a:pos x="1" y="1"/>
                  </a:cxn>
                  <a:cxn ang="0">
                    <a:pos x="3" y="0"/>
                  </a:cxn>
                  <a:cxn ang="0">
                    <a:pos x="4" y="3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4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03" name="Freeform 527"/>
              <p:cNvSpPr>
                <a:spLocks/>
              </p:cNvSpPr>
              <p:nvPr/>
            </p:nvSpPr>
            <p:spPr bwMode="auto">
              <a:xfrm>
                <a:off x="2561" y="1424"/>
                <a:ext cx="12" cy="13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1" y="4"/>
                  </a:cxn>
                  <a:cxn ang="0">
                    <a:pos x="1" y="1"/>
                  </a:cxn>
                  <a:cxn ang="0">
                    <a:pos x="3" y="0"/>
                  </a:cxn>
                  <a:cxn ang="0">
                    <a:pos x="4" y="3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4" y="4"/>
                      <a:pt x="2" y="5"/>
                      <a:pt x="1" y="4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04" name="Freeform 528"/>
              <p:cNvSpPr>
                <a:spLocks/>
              </p:cNvSpPr>
              <p:nvPr/>
            </p:nvSpPr>
            <p:spPr bwMode="auto">
              <a:xfrm>
                <a:off x="2651" y="1376"/>
                <a:ext cx="12" cy="13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1" y="4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4" y="3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4" y="4"/>
                      <a:pt x="2" y="5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05" name="Freeform 529"/>
              <p:cNvSpPr>
                <a:spLocks/>
              </p:cNvSpPr>
              <p:nvPr/>
            </p:nvSpPr>
            <p:spPr bwMode="auto">
              <a:xfrm>
                <a:off x="2746" y="1440"/>
                <a:ext cx="12" cy="13"/>
              </a:xfrm>
              <a:custGeom>
                <a:avLst/>
                <a:gdLst/>
                <a:ahLst/>
                <a:cxnLst>
                  <a:cxn ang="0">
                    <a:pos x="5" y="3"/>
                  </a:cxn>
                  <a:cxn ang="0">
                    <a:pos x="2" y="4"/>
                  </a:cxn>
                  <a:cxn ang="0">
                    <a:pos x="1" y="1"/>
                  </a:cxn>
                  <a:cxn ang="0">
                    <a:pos x="4" y="1"/>
                  </a:cxn>
                  <a:cxn ang="0">
                    <a:pos x="5" y="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4"/>
                      <a:pt x="3" y="5"/>
                      <a:pt x="2" y="4"/>
                    </a:cubicBezTo>
                    <a:cubicBezTo>
                      <a:pt x="1" y="4"/>
                      <a:pt x="0" y="2"/>
                      <a:pt x="1" y="1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5" y="1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06" name="Freeform 530"/>
              <p:cNvSpPr>
                <a:spLocks/>
              </p:cNvSpPr>
              <p:nvPr/>
            </p:nvSpPr>
            <p:spPr bwMode="auto">
              <a:xfrm>
                <a:off x="2731" y="1563"/>
                <a:ext cx="12" cy="13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1" y="4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4" y="3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3" y="4"/>
                      <a:pt x="2" y="5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07" name="Freeform 531"/>
              <p:cNvSpPr>
                <a:spLocks/>
              </p:cNvSpPr>
              <p:nvPr/>
            </p:nvSpPr>
            <p:spPr bwMode="auto">
              <a:xfrm>
                <a:off x="2626" y="1597"/>
                <a:ext cx="12" cy="11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1" y="4"/>
                  </a:cxn>
                  <a:cxn ang="0">
                    <a:pos x="0" y="1"/>
                  </a:cxn>
                  <a:cxn ang="0">
                    <a:pos x="3" y="0"/>
                  </a:cxn>
                  <a:cxn ang="0">
                    <a:pos x="4" y="3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08" name="Freeform 532"/>
              <p:cNvSpPr>
                <a:spLocks/>
              </p:cNvSpPr>
              <p:nvPr/>
            </p:nvSpPr>
            <p:spPr bwMode="auto">
              <a:xfrm>
                <a:off x="3206" y="1925"/>
                <a:ext cx="12" cy="14"/>
              </a:xfrm>
              <a:custGeom>
                <a:avLst/>
                <a:gdLst/>
                <a:ahLst/>
                <a:cxnLst>
                  <a:cxn ang="0">
                    <a:pos x="5" y="2"/>
                  </a:cxn>
                  <a:cxn ang="0">
                    <a:pos x="2" y="5"/>
                  </a:cxn>
                  <a:cxn ang="0">
                    <a:pos x="0" y="3"/>
                  </a:cxn>
                  <a:cxn ang="0">
                    <a:pos x="2" y="0"/>
                  </a:cxn>
                  <a:cxn ang="0">
                    <a:pos x="5" y="2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4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09" name="Oval 533"/>
              <p:cNvSpPr>
                <a:spLocks noChangeArrowheads="1"/>
              </p:cNvSpPr>
              <p:nvPr/>
            </p:nvSpPr>
            <p:spPr bwMode="auto">
              <a:xfrm>
                <a:off x="3151" y="1776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10" name="Freeform 534"/>
              <p:cNvSpPr>
                <a:spLocks/>
              </p:cNvSpPr>
              <p:nvPr/>
            </p:nvSpPr>
            <p:spPr bwMode="auto">
              <a:xfrm>
                <a:off x="3226" y="1693"/>
                <a:ext cx="12" cy="14"/>
              </a:xfrm>
              <a:custGeom>
                <a:avLst/>
                <a:gdLst/>
                <a:ahLst/>
                <a:cxnLst>
                  <a:cxn ang="0">
                    <a:pos x="5" y="3"/>
                  </a:cxn>
                  <a:cxn ang="0">
                    <a:pos x="3" y="5"/>
                  </a:cxn>
                  <a:cxn ang="0">
                    <a:pos x="0" y="3"/>
                  </a:cxn>
                  <a:cxn ang="0">
                    <a:pos x="2" y="0"/>
                  </a:cxn>
                  <a:cxn ang="0">
                    <a:pos x="5" y="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11" name="Freeform 535"/>
              <p:cNvSpPr>
                <a:spLocks/>
              </p:cNvSpPr>
              <p:nvPr/>
            </p:nvSpPr>
            <p:spPr bwMode="auto">
              <a:xfrm>
                <a:off x="3338" y="1728"/>
                <a:ext cx="13" cy="13"/>
              </a:xfrm>
              <a:custGeom>
                <a:avLst/>
                <a:gdLst/>
                <a:ahLst/>
                <a:cxnLst>
                  <a:cxn ang="0">
                    <a:pos x="5" y="2"/>
                  </a:cxn>
                  <a:cxn ang="0">
                    <a:pos x="3" y="5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5" y="2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12" name="Freeform 536"/>
              <p:cNvSpPr>
                <a:spLocks/>
              </p:cNvSpPr>
              <p:nvPr/>
            </p:nvSpPr>
            <p:spPr bwMode="auto">
              <a:xfrm>
                <a:off x="3383" y="1848"/>
                <a:ext cx="15" cy="16"/>
              </a:xfrm>
              <a:custGeom>
                <a:avLst/>
                <a:gdLst/>
                <a:ahLst/>
                <a:cxnLst>
                  <a:cxn ang="0">
                    <a:pos x="6" y="3"/>
                  </a:cxn>
                  <a:cxn ang="0">
                    <a:pos x="3" y="6"/>
                  </a:cxn>
                  <a:cxn ang="0">
                    <a:pos x="1" y="3"/>
                  </a:cxn>
                  <a:cxn ang="0">
                    <a:pos x="3" y="0"/>
                  </a:cxn>
                  <a:cxn ang="0">
                    <a:pos x="6" y="3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4"/>
                      <a:pt x="5" y="6"/>
                      <a:pt x="3" y="6"/>
                    </a:cubicBezTo>
                    <a:cubicBezTo>
                      <a:pt x="2" y="6"/>
                      <a:pt x="1" y="5"/>
                      <a:pt x="1" y="3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13" name="Freeform 537"/>
              <p:cNvSpPr>
                <a:spLocks/>
              </p:cNvSpPr>
              <p:nvPr/>
            </p:nvSpPr>
            <p:spPr bwMode="auto">
              <a:xfrm>
                <a:off x="3318" y="1965"/>
                <a:ext cx="13" cy="14"/>
              </a:xfrm>
              <a:custGeom>
                <a:avLst/>
                <a:gdLst/>
                <a:ahLst/>
                <a:cxnLst>
                  <a:cxn ang="0">
                    <a:pos x="5" y="3"/>
                  </a:cxn>
                  <a:cxn ang="0">
                    <a:pos x="3" y="5"/>
                  </a:cxn>
                  <a:cxn ang="0">
                    <a:pos x="0" y="3"/>
                  </a:cxn>
                  <a:cxn ang="0">
                    <a:pos x="2" y="0"/>
                  </a:cxn>
                  <a:cxn ang="0">
                    <a:pos x="5" y="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14" name="Freeform 538"/>
              <p:cNvSpPr>
                <a:spLocks/>
              </p:cNvSpPr>
              <p:nvPr/>
            </p:nvSpPr>
            <p:spPr bwMode="auto">
              <a:xfrm>
                <a:off x="2381" y="2045"/>
                <a:ext cx="15" cy="16"/>
              </a:xfrm>
              <a:custGeom>
                <a:avLst/>
                <a:gdLst/>
                <a:ahLst/>
                <a:cxnLst>
                  <a:cxn ang="0">
                    <a:pos x="5" y="4"/>
                  </a:cxn>
                  <a:cxn ang="0">
                    <a:pos x="2" y="6"/>
                  </a:cxn>
                  <a:cxn ang="0">
                    <a:pos x="0" y="2"/>
                  </a:cxn>
                  <a:cxn ang="0">
                    <a:pos x="4" y="1"/>
                  </a:cxn>
                  <a:cxn ang="0">
                    <a:pos x="5" y="4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5" y="6"/>
                      <a:pt x="3" y="6"/>
                      <a:pt x="2" y="6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15" name="Freeform 539"/>
              <p:cNvSpPr>
                <a:spLocks/>
              </p:cNvSpPr>
              <p:nvPr/>
            </p:nvSpPr>
            <p:spPr bwMode="auto">
              <a:xfrm>
                <a:off x="2283" y="2117"/>
                <a:ext cx="15" cy="16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2" y="6"/>
                  </a:cxn>
                  <a:cxn ang="0">
                    <a:pos x="1" y="2"/>
                  </a:cxn>
                  <a:cxn ang="0">
                    <a:pos x="4" y="1"/>
                  </a:cxn>
                  <a:cxn ang="0">
                    <a:pos x="6" y="4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5" y="6"/>
                      <a:pt x="4" y="6"/>
                      <a:pt x="2" y="6"/>
                    </a:cubicBez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6" y="3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16" name="Freeform 540"/>
              <p:cNvSpPr>
                <a:spLocks/>
              </p:cNvSpPr>
              <p:nvPr/>
            </p:nvSpPr>
            <p:spPr bwMode="auto">
              <a:xfrm>
                <a:off x="2173" y="2104"/>
                <a:ext cx="18" cy="16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2" y="6"/>
                  </a:cxn>
                  <a:cxn ang="0">
                    <a:pos x="1" y="2"/>
                  </a:cxn>
                  <a:cxn ang="0">
                    <a:pos x="4" y="1"/>
                  </a:cxn>
                  <a:cxn ang="0">
                    <a:pos x="6" y="4"/>
                  </a:cxn>
                </a:cxnLst>
                <a:rect l="0" t="0" r="r" b="b"/>
                <a:pathLst>
                  <a:path w="7" h="6">
                    <a:moveTo>
                      <a:pt x="6" y="4"/>
                    </a:moveTo>
                    <a:cubicBezTo>
                      <a:pt x="5" y="6"/>
                      <a:pt x="4" y="6"/>
                      <a:pt x="2" y="6"/>
                    </a:cubicBez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6" y="1"/>
                      <a:pt x="7" y="3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17" name="Freeform 541"/>
              <p:cNvSpPr>
                <a:spLocks/>
              </p:cNvSpPr>
              <p:nvPr/>
            </p:nvSpPr>
            <p:spPr bwMode="auto">
              <a:xfrm>
                <a:off x="3413" y="2389"/>
                <a:ext cx="43" cy="48"/>
              </a:xfrm>
              <a:custGeom>
                <a:avLst/>
                <a:gdLst/>
                <a:ahLst/>
                <a:cxnLst>
                  <a:cxn ang="0">
                    <a:pos x="15" y="13"/>
                  </a:cxn>
                  <a:cxn ang="0">
                    <a:pos x="5" y="16"/>
                  </a:cxn>
                  <a:cxn ang="0">
                    <a:pos x="2" y="6"/>
                  </a:cxn>
                  <a:cxn ang="0">
                    <a:pos x="12" y="2"/>
                  </a:cxn>
                  <a:cxn ang="0">
                    <a:pos x="15" y="13"/>
                  </a:cxn>
                </a:cxnLst>
                <a:rect l="0" t="0" r="r" b="b"/>
                <a:pathLst>
                  <a:path w="17" h="18">
                    <a:moveTo>
                      <a:pt x="15" y="13"/>
                    </a:moveTo>
                    <a:cubicBezTo>
                      <a:pt x="13" y="17"/>
                      <a:pt x="9" y="18"/>
                      <a:pt x="5" y="16"/>
                    </a:cubicBezTo>
                    <a:cubicBezTo>
                      <a:pt x="1" y="14"/>
                      <a:pt x="0" y="9"/>
                      <a:pt x="2" y="6"/>
                    </a:cubicBezTo>
                    <a:cubicBezTo>
                      <a:pt x="4" y="2"/>
                      <a:pt x="8" y="0"/>
                      <a:pt x="12" y="2"/>
                    </a:cubicBezTo>
                    <a:cubicBezTo>
                      <a:pt x="16" y="4"/>
                      <a:pt x="17" y="9"/>
                      <a:pt x="15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18" name="Freeform 542"/>
              <p:cNvSpPr>
                <a:spLocks/>
              </p:cNvSpPr>
              <p:nvPr/>
            </p:nvSpPr>
            <p:spPr bwMode="auto">
              <a:xfrm>
                <a:off x="3473" y="2493"/>
                <a:ext cx="45" cy="46"/>
              </a:xfrm>
              <a:custGeom>
                <a:avLst/>
                <a:gdLst/>
                <a:ahLst/>
                <a:cxnLst>
                  <a:cxn ang="0">
                    <a:pos x="16" y="12"/>
                  </a:cxn>
                  <a:cxn ang="0">
                    <a:pos x="5" y="15"/>
                  </a:cxn>
                  <a:cxn ang="0">
                    <a:pos x="2" y="5"/>
                  </a:cxn>
                  <a:cxn ang="0">
                    <a:pos x="13" y="2"/>
                  </a:cxn>
                  <a:cxn ang="0">
                    <a:pos x="16" y="12"/>
                  </a:cxn>
                </a:cxnLst>
                <a:rect l="0" t="0" r="r" b="b"/>
                <a:pathLst>
                  <a:path w="18" h="17">
                    <a:moveTo>
                      <a:pt x="16" y="12"/>
                    </a:moveTo>
                    <a:cubicBezTo>
                      <a:pt x="14" y="16"/>
                      <a:pt x="9" y="17"/>
                      <a:pt x="5" y="15"/>
                    </a:cubicBezTo>
                    <a:cubicBezTo>
                      <a:pt x="1" y="13"/>
                      <a:pt x="0" y="8"/>
                      <a:pt x="2" y="5"/>
                    </a:cubicBezTo>
                    <a:cubicBezTo>
                      <a:pt x="4" y="1"/>
                      <a:pt x="9" y="0"/>
                      <a:pt x="13" y="2"/>
                    </a:cubicBezTo>
                    <a:cubicBezTo>
                      <a:pt x="16" y="4"/>
                      <a:pt x="18" y="8"/>
                      <a:pt x="16" y="1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19" name="Freeform 543"/>
              <p:cNvSpPr>
                <a:spLocks/>
              </p:cNvSpPr>
              <p:nvPr/>
            </p:nvSpPr>
            <p:spPr bwMode="auto">
              <a:xfrm>
                <a:off x="3446" y="2611"/>
                <a:ext cx="45" cy="48"/>
              </a:xfrm>
              <a:custGeom>
                <a:avLst/>
                <a:gdLst/>
                <a:ahLst/>
                <a:cxnLst>
                  <a:cxn ang="0">
                    <a:pos x="16" y="13"/>
                  </a:cxn>
                  <a:cxn ang="0">
                    <a:pos x="5" y="16"/>
                  </a:cxn>
                  <a:cxn ang="0">
                    <a:pos x="2" y="5"/>
                  </a:cxn>
                  <a:cxn ang="0">
                    <a:pos x="13" y="2"/>
                  </a:cxn>
                  <a:cxn ang="0">
                    <a:pos x="16" y="13"/>
                  </a:cxn>
                </a:cxnLst>
                <a:rect l="0" t="0" r="r" b="b"/>
                <a:pathLst>
                  <a:path w="18" h="18">
                    <a:moveTo>
                      <a:pt x="16" y="13"/>
                    </a:moveTo>
                    <a:cubicBezTo>
                      <a:pt x="14" y="16"/>
                      <a:pt x="9" y="18"/>
                      <a:pt x="5" y="16"/>
                    </a:cubicBezTo>
                    <a:cubicBezTo>
                      <a:pt x="2" y="14"/>
                      <a:pt x="0" y="9"/>
                      <a:pt x="2" y="5"/>
                    </a:cubicBezTo>
                    <a:cubicBezTo>
                      <a:pt x="4" y="2"/>
                      <a:pt x="9" y="0"/>
                      <a:pt x="13" y="2"/>
                    </a:cubicBezTo>
                    <a:cubicBezTo>
                      <a:pt x="16" y="4"/>
                      <a:pt x="18" y="9"/>
                      <a:pt x="16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20" name="Freeform 544"/>
              <p:cNvSpPr>
                <a:spLocks/>
              </p:cNvSpPr>
              <p:nvPr/>
            </p:nvSpPr>
            <p:spPr bwMode="auto">
              <a:xfrm>
                <a:off x="3328" y="2637"/>
                <a:ext cx="45" cy="48"/>
              </a:xfrm>
              <a:custGeom>
                <a:avLst/>
                <a:gdLst/>
                <a:ahLst/>
                <a:cxnLst>
                  <a:cxn ang="0">
                    <a:pos x="16" y="13"/>
                  </a:cxn>
                  <a:cxn ang="0">
                    <a:pos x="5" y="16"/>
                  </a:cxn>
                  <a:cxn ang="0">
                    <a:pos x="2" y="5"/>
                  </a:cxn>
                  <a:cxn ang="0">
                    <a:pos x="13" y="2"/>
                  </a:cxn>
                  <a:cxn ang="0">
                    <a:pos x="16" y="13"/>
                  </a:cxn>
                </a:cxnLst>
                <a:rect l="0" t="0" r="r" b="b"/>
                <a:pathLst>
                  <a:path w="18" h="18">
                    <a:moveTo>
                      <a:pt x="16" y="13"/>
                    </a:moveTo>
                    <a:cubicBezTo>
                      <a:pt x="14" y="16"/>
                      <a:pt x="9" y="18"/>
                      <a:pt x="5" y="16"/>
                    </a:cubicBezTo>
                    <a:cubicBezTo>
                      <a:pt x="1" y="14"/>
                      <a:pt x="0" y="9"/>
                      <a:pt x="2" y="5"/>
                    </a:cubicBezTo>
                    <a:cubicBezTo>
                      <a:pt x="4" y="2"/>
                      <a:pt x="9" y="0"/>
                      <a:pt x="13" y="2"/>
                    </a:cubicBezTo>
                    <a:cubicBezTo>
                      <a:pt x="16" y="4"/>
                      <a:pt x="18" y="9"/>
                      <a:pt x="16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21" name="Freeform 545"/>
              <p:cNvSpPr>
                <a:spLocks/>
              </p:cNvSpPr>
              <p:nvPr/>
            </p:nvSpPr>
            <p:spPr bwMode="auto">
              <a:xfrm>
                <a:off x="3231" y="2515"/>
                <a:ext cx="42" cy="45"/>
              </a:xfrm>
              <a:custGeom>
                <a:avLst/>
                <a:gdLst/>
                <a:ahLst/>
                <a:cxnLst>
                  <a:cxn ang="0">
                    <a:pos x="15" y="12"/>
                  </a:cxn>
                  <a:cxn ang="0">
                    <a:pos x="5" y="15"/>
                  </a:cxn>
                  <a:cxn ang="0">
                    <a:pos x="2" y="5"/>
                  </a:cxn>
                  <a:cxn ang="0">
                    <a:pos x="12" y="2"/>
                  </a:cxn>
                  <a:cxn ang="0">
                    <a:pos x="15" y="12"/>
                  </a:cxn>
                </a:cxnLst>
                <a:rect l="0" t="0" r="r" b="b"/>
                <a:pathLst>
                  <a:path w="17" h="17">
                    <a:moveTo>
                      <a:pt x="15" y="12"/>
                    </a:moveTo>
                    <a:cubicBezTo>
                      <a:pt x="13" y="16"/>
                      <a:pt x="8" y="17"/>
                      <a:pt x="5" y="15"/>
                    </a:cubicBezTo>
                    <a:cubicBezTo>
                      <a:pt x="1" y="13"/>
                      <a:pt x="0" y="9"/>
                      <a:pt x="2" y="5"/>
                    </a:cubicBezTo>
                    <a:cubicBezTo>
                      <a:pt x="4" y="1"/>
                      <a:pt x="8" y="0"/>
                      <a:pt x="12" y="2"/>
                    </a:cubicBezTo>
                    <a:cubicBezTo>
                      <a:pt x="16" y="4"/>
                      <a:pt x="17" y="9"/>
                      <a:pt x="15" y="1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22" name="Freeform 546"/>
              <p:cNvSpPr>
                <a:spLocks/>
              </p:cNvSpPr>
              <p:nvPr/>
            </p:nvSpPr>
            <p:spPr bwMode="auto">
              <a:xfrm>
                <a:off x="3281" y="2376"/>
                <a:ext cx="45" cy="48"/>
              </a:xfrm>
              <a:custGeom>
                <a:avLst/>
                <a:gdLst/>
                <a:ahLst/>
                <a:cxnLst>
                  <a:cxn ang="0">
                    <a:pos x="16" y="13"/>
                  </a:cxn>
                  <a:cxn ang="0">
                    <a:pos x="5" y="16"/>
                  </a:cxn>
                  <a:cxn ang="0">
                    <a:pos x="2" y="6"/>
                  </a:cxn>
                  <a:cxn ang="0">
                    <a:pos x="13" y="2"/>
                  </a:cxn>
                  <a:cxn ang="0">
                    <a:pos x="16" y="13"/>
                  </a:cxn>
                </a:cxnLst>
                <a:rect l="0" t="0" r="r" b="b"/>
                <a:pathLst>
                  <a:path w="18" h="18">
                    <a:moveTo>
                      <a:pt x="16" y="13"/>
                    </a:moveTo>
                    <a:cubicBezTo>
                      <a:pt x="14" y="17"/>
                      <a:pt x="9" y="18"/>
                      <a:pt x="5" y="16"/>
                    </a:cubicBezTo>
                    <a:cubicBezTo>
                      <a:pt x="2" y="14"/>
                      <a:pt x="0" y="9"/>
                      <a:pt x="2" y="6"/>
                    </a:cubicBezTo>
                    <a:cubicBezTo>
                      <a:pt x="4" y="2"/>
                      <a:pt x="9" y="0"/>
                      <a:pt x="13" y="2"/>
                    </a:cubicBezTo>
                    <a:cubicBezTo>
                      <a:pt x="16" y="4"/>
                      <a:pt x="18" y="9"/>
                      <a:pt x="16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23" name="Freeform 547"/>
              <p:cNvSpPr>
                <a:spLocks/>
              </p:cNvSpPr>
              <p:nvPr/>
            </p:nvSpPr>
            <p:spPr bwMode="auto">
              <a:xfrm>
                <a:off x="3213" y="2469"/>
                <a:ext cx="473" cy="443"/>
              </a:xfrm>
              <a:custGeom>
                <a:avLst/>
                <a:gdLst/>
                <a:ahLst/>
                <a:cxnLst>
                  <a:cxn ang="0">
                    <a:pos x="0" y="166"/>
                  </a:cxn>
                  <a:cxn ang="0">
                    <a:pos x="21" y="153"/>
                  </a:cxn>
                  <a:cxn ang="0">
                    <a:pos x="49" y="135"/>
                  </a:cxn>
                  <a:cxn ang="0">
                    <a:pos x="109" y="98"/>
                  </a:cxn>
                  <a:cxn ang="0">
                    <a:pos x="151" y="59"/>
                  </a:cxn>
                  <a:cxn ang="0">
                    <a:pos x="189" y="0"/>
                  </a:cxn>
                </a:cxnLst>
                <a:rect l="0" t="0" r="r" b="b"/>
                <a:pathLst>
                  <a:path w="189" h="166">
                    <a:moveTo>
                      <a:pt x="0" y="166"/>
                    </a:moveTo>
                    <a:cubicBezTo>
                      <a:pt x="8" y="166"/>
                      <a:pt x="15" y="157"/>
                      <a:pt x="21" y="153"/>
                    </a:cubicBezTo>
                    <a:cubicBezTo>
                      <a:pt x="30" y="146"/>
                      <a:pt x="39" y="140"/>
                      <a:pt x="49" y="135"/>
                    </a:cubicBezTo>
                    <a:cubicBezTo>
                      <a:pt x="70" y="125"/>
                      <a:pt x="90" y="112"/>
                      <a:pt x="109" y="98"/>
                    </a:cubicBezTo>
                    <a:cubicBezTo>
                      <a:pt x="125" y="87"/>
                      <a:pt x="137" y="72"/>
                      <a:pt x="151" y="59"/>
                    </a:cubicBezTo>
                    <a:cubicBezTo>
                      <a:pt x="167" y="45"/>
                      <a:pt x="182" y="19"/>
                      <a:pt x="189" y="0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24" name="Freeform 548"/>
              <p:cNvSpPr>
                <a:spLocks/>
              </p:cNvSpPr>
              <p:nvPr/>
            </p:nvSpPr>
            <p:spPr bwMode="auto">
              <a:xfrm>
                <a:off x="3598" y="2136"/>
                <a:ext cx="83" cy="349"/>
              </a:xfrm>
              <a:custGeom>
                <a:avLst/>
                <a:gdLst/>
                <a:ahLst/>
                <a:cxnLst>
                  <a:cxn ang="0">
                    <a:pos x="19" y="131"/>
                  </a:cxn>
                  <a:cxn ang="0">
                    <a:pos x="28" y="66"/>
                  </a:cxn>
                  <a:cxn ang="0">
                    <a:pos x="22" y="37"/>
                  </a:cxn>
                  <a:cxn ang="0">
                    <a:pos x="0" y="0"/>
                  </a:cxn>
                </a:cxnLst>
                <a:rect l="0" t="0" r="r" b="b"/>
                <a:pathLst>
                  <a:path w="33" h="131">
                    <a:moveTo>
                      <a:pt x="19" y="131"/>
                    </a:moveTo>
                    <a:cubicBezTo>
                      <a:pt x="33" y="121"/>
                      <a:pt x="28" y="80"/>
                      <a:pt x="28" y="66"/>
                    </a:cubicBezTo>
                    <a:cubicBezTo>
                      <a:pt x="28" y="55"/>
                      <a:pt x="27" y="48"/>
                      <a:pt x="22" y="37"/>
                    </a:cubicBezTo>
                    <a:cubicBezTo>
                      <a:pt x="16" y="24"/>
                      <a:pt x="5" y="13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25" name="Freeform 549"/>
              <p:cNvSpPr>
                <a:spLocks/>
              </p:cNvSpPr>
              <p:nvPr/>
            </p:nvSpPr>
            <p:spPr bwMode="auto">
              <a:xfrm>
                <a:off x="3546" y="1912"/>
                <a:ext cx="90" cy="40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" y="98"/>
                  </a:cxn>
                  <a:cxn ang="0">
                    <a:pos x="36" y="152"/>
                  </a:cxn>
                </a:cxnLst>
                <a:rect l="0" t="0" r="r" b="b"/>
                <a:pathLst>
                  <a:path w="36" h="152">
                    <a:moveTo>
                      <a:pt x="0" y="0"/>
                    </a:moveTo>
                    <a:cubicBezTo>
                      <a:pt x="0" y="39"/>
                      <a:pt x="3" y="71"/>
                      <a:pt x="19" y="98"/>
                    </a:cubicBezTo>
                    <a:cubicBezTo>
                      <a:pt x="35" y="125"/>
                      <a:pt x="36" y="138"/>
                      <a:pt x="36" y="152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26" name="Freeform 550"/>
              <p:cNvSpPr>
                <a:spLocks/>
              </p:cNvSpPr>
              <p:nvPr/>
            </p:nvSpPr>
            <p:spPr bwMode="auto">
              <a:xfrm>
                <a:off x="3308" y="1901"/>
                <a:ext cx="168" cy="230"/>
              </a:xfrm>
              <a:custGeom>
                <a:avLst/>
                <a:gdLst/>
                <a:ahLst/>
                <a:cxnLst>
                  <a:cxn ang="0">
                    <a:pos x="0" y="86"/>
                  </a:cxn>
                  <a:cxn ang="0">
                    <a:pos x="67" y="0"/>
                  </a:cxn>
                </a:cxnLst>
                <a:rect l="0" t="0" r="r" b="b"/>
                <a:pathLst>
                  <a:path w="67" h="86">
                    <a:moveTo>
                      <a:pt x="0" y="86"/>
                    </a:moveTo>
                    <a:cubicBezTo>
                      <a:pt x="30" y="76"/>
                      <a:pt x="63" y="55"/>
                      <a:pt x="67" y="0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27" name="Freeform 551"/>
              <p:cNvSpPr>
                <a:spLocks/>
              </p:cNvSpPr>
              <p:nvPr/>
            </p:nvSpPr>
            <p:spPr bwMode="auto">
              <a:xfrm>
                <a:off x="3133" y="2240"/>
                <a:ext cx="280" cy="203"/>
              </a:xfrm>
              <a:custGeom>
                <a:avLst/>
                <a:gdLst/>
                <a:ahLst/>
                <a:cxnLst>
                  <a:cxn ang="0">
                    <a:pos x="0" y="76"/>
                  </a:cxn>
                  <a:cxn ang="0">
                    <a:pos x="112" y="5"/>
                  </a:cxn>
                </a:cxnLst>
                <a:rect l="0" t="0" r="r" b="b"/>
                <a:pathLst>
                  <a:path w="112" h="76">
                    <a:moveTo>
                      <a:pt x="0" y="76"/>
                    </a:moveTo>
                    <a:cubicBezTo>
                      <a:pt x="31" y="19"/>
                      <a:pt x="60" y="0"/>
                      <a:pt x="112" y="5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28" name="Freeform 552"/>
              <p:cNvSpPr>
                <a:spLocks/>
              </p:cNvSpPr>
              <p:nvPr/>
            </p:nvSpPr>
            <p:spPr bwMode="auto">
              <a:xfrm>
                <a:off x="3381" y="2216"/>
                <a:ext cx="247" cy="20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9" y="76"/>
                  </a:cxn>
                </a:cxnLst>
                <a:rect l="0" t="0" r="r" b="b"/>
                <a:pathLst>
                  <a:path w="99" h="76">
                    <a:moveTo>
                      <a:pt x="0" y="0"/>
                    </a:moveTo>
                    <a:cubicBezTo>
                      <a:pt x="30" y="3"/>
                      <a:pt x="97" y="9"/>
                      <a:pt x="99" y="76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29" name="Freeform 553"/>
              <p:cNvSpPr>
                <a:spLocks/>
              </p:cNvSpPr>
              <p:nvPr/>
            </p:nvSpPr>
            <p:spPr bwMode="auto">
              <a:xfrm>
                <a:off x="3488" y="2277"/>
                <a:ext cx="100" cy="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0" y="33"/>
                  </a:cxn>
                </a:cxnLst>
                <a:rect l="0" t="0" r="r" b="b"/>
                <a:pathLst>
                  <a:path w="40" h="33">
                    <a:moveTo>
                      <a:pt x="0" y="0"/>
                    </a:moveTo>
                    <a:cubicBezTo>
                      <a:pt x="22" y="6"/>
                      <a:pt x="32" y="18"/>
                      <a:pt x="40" y="33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30" name="Freeform 554"/>
              <p:cNvSpPr>
                <a:spLocks/>
              </p:cNvSpPr>
              <p:nvPr/>
            </p:nvSpPr>
            <p:spPr bwMode="auto">
              <a:xfrm>
                <a:off x="3433" y="1792"/>
                <a:ext cx="78" cy="304"/>
              </a:xfrm>
              <a:custGeom>
                <a:avLst/>
                <a:gdLst/>
                <a:ahLst/>
                <a:cxnLst>
                  <a:cxn ang="0">
                    <a:pos x="0" y="114"/>
                  </a:cxn>
                  <a:cxn ang="0">
                    <a:pos x="27" y="0"/>
                  </a:cxn>
                </a:cxnLst>
                <a:rect l="0" t="0" r="r" b="b"/>
                <a:pathLst>
                  <a:path w="31" h="114">
                    <a:moveTo>
                      <a:pt x="0" y="114"/>
                    </a:moveTo>
                    <a:cubicBezTo>
                      <a:pt x="20" y="88"/>
                      <a:pt x="31" y="72"/>
                      <a:pt x="27" y="0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31" name="Freeform 555"/>
              <p:cNvSpPr>
                <a:spLocks/>
              </p:cNvSpPr>
              <p:nvPr/>
            </p:nvSpPr>
            <p:spPr bwMode="auto">
              <a:xfrm>
                <a:off x="3403" y="1952"/>
                <a:ext cx="120" cy="224"/>
              </a:xfrm>
              <a:custGeom>
                <a:avLst/>
                <a:gdLst/>
                <a:ahLst/>
                <a:cxnLst>
                  <a:cxn ang="0">
                    <a:pos x="47" y="0"/>
                  </a:cxn>
                  <a:cxn ang="0">
                    <a:pos x="0" y="84"/>
                  </a:cxn>
                </a:cxnLst>
                <a:rect l="0" t="0" r="r" b="b"/>
                <a:pathLst>
                  <a:path w="48" h="84">
                    <a:moveTo>
                      <a:pt x="47" y="0"/>
                    </a:moveTo>
                    <a:cubicBezTo>
                      <a:pt x="48" y="34"/>
                      <a:pt x="28" y="70"/>
                      <a:pt x="0" y="84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32" name="Freeform 556"/>
              <p:cNvSpPr>
                <a:spLocks/>
              </p:cNvSpPr>
              <p:nvPr/>
            </p:nvSpPr>
            <p:spPr bwMode="auto">
              <a:xfrm>
                <a:off x="3516" y="2088"/>
                <a:ext cx="50" cy="139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0" y="52"/>
                  </a:cxn>
                </a:cxnLst>
                <a:rect l="0" t="0" r="r" b="b"/>
                <a:pathLst>
                  <a:path w="20" h="52">
                    <a:moveTo>
                      <a:pt x="5" y="0"/>
                    </a:moveTo>
                    <a:cubicBezTo>
                      <a:pt x="0" y="33"/>
                      <a:pt x="13" y="35"/>
                      <a:pt x="20" y="52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33" name="Freeform 557"/>
              <p:cNvSpPr>
                <a:spLocks/>
              </p:cNvSpPr>
              <p:nvPr/>
            </p:nvSpPr>
            <p:spPr bwMode="auto">
              <a:xfrm>
                <a:off x="3161" y="2027"/>
                <a:ext cx="50" cy="22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30"/>
                  </a:cxn>
                  <a:cxn ang="0">
                    <a:pos x="20" y="84"/>
                  </a:cxn>
                </a:cxnLst>
                <a:rect l="0" t="0" r="r" b="b"/>
                <a:pathLst>
                  <a:path w="20" h="84">
                    <a:moveTo>
                      <a:pt x="0" y="0"/>
                    </a:moveTo>
                    <a:cubicBezTo>
                      <a:pt x="10" y="10"/>
                      <a:pt x="13" y="17"/>
                      <a:pt x="14" y="30"/>
                    </a:cubicBezTo>
                    <a:cubicBezTo>
                      <a:pt x="15" y="48"/>
                      <a:pt x="18" y="66"/>
                      <a:pt x="20" y="84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34" name="Freeform 558"/>
              <p:cNvSpPr>
                <a:spLocks/>
              </p:cNvSpPr>
              <p:nvPr/>
            </p:nvSpPr>
            <p:spPr bwMode="auto">
              <a:xfrm>
                <a:off x="3111" y="2496"/>
                <a:ext cx="20" cy="22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1" y="37"/>
                  </a:cxn>
                  <a:cxn ang="0">
                    <a:pos x="8" y="83"/>
                  </a:cxn>
                </a:cxnLst>
                <a:rect l="0" t="0" r="r" b="b"/>
                <a:pathLst>
                  <a:path w="8" h="83">
                    <a:moveTo>
                      <a:pt x="5" y="0"/>
                    </a:moveTo>
                    <a:cubicBezTo>
                      <a:pt x="4" y="13"/>
                      <a:pt x="0" y="25"/>
                      <a:pt x="1" y="37"/>
                    </a:cubicBezTo>
                    <a:cubicBezTo>
                      <a:pt x="2" y="52"/>
                      <a:pt x="4" y="69"/>
                      <a:pt x="8" y="83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35" name="Freeform 559"/>
              <p:cNvSpPr>
                <a:spLocks/>
              </p:cNvSpPr>
              <p:nvPr/>
            </p:nvSpPr>
            <p:spPr bwMode="auto">
              <a:xfrm>
                <a:off x="3146" y="2656"/>
                <a:ext cx="297" cy="131"/>
              </a:xfrm>
              <a:custGeom>
                <a:avLst/>
                <a:gdLst/>
                <a:ahLst/>
                <a:cxnLst>
                  <a:cxn ang="0">
                    <a:pos x="119" y="34"/>
                  </a:cxn>
                  <a:cxn ang="0">
                    <a:pos x="50" y="38"/>
                  </a:cxn>
                  <a:cxn ang="0">
                    <a:pos x="0" y="0"/>
                  </a:cxn>
                </a:cxnLst>
                <a:rect l="0" t="0" r="r" b="b"/>
                <a:pathLst>
                  <a:path w="119" h="49">
                    <a:moveTo>
                      <a:pt x="119" y="34"/>
                    </a:moveTo>
                    <a:cubicBezTo>
                      <a:pt x="96" y="45"/>
                      <a:pt x="73" y="49"/>
                      <a:pt x="50" y="38"/>
                    </a:cubicBezTo>
                    <a:cubicBezTo>
                      <a:pt x="32" y="29"/>
                      <a:pt x="12" y="16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36" name="Freeform 560"/>
              <p:cNvSpPr>
                <a:spLocks/>
              </p:cNvSpPr>
              <p:nvPr/>
            </p:nvSpPr>
            <p:spPr bwMode="auto">
              <a:xfrm>
                <a:off x="3141" y="2800"/>
                <a:ext cx="182" cy="179"/>
              </a:xfrm>
              <a:custGeom>
                <a:avLst/>
                <a:gdLst/>
                <a:ahLst/>
                <a:cxnLst>
                  <a:cxn ang="0">
                    <a:pos x="0" y="67"/>
                  </a:cxn>
                  <a:cxn ang="0">
                    <a:pos x="28" y="27"/>
                  </a:cxn>
                  <a:cxn ang="0">
                    <a:pos x="73" y="0"/>
                  </a:cxn>
                </a:cxnLst>
                <a:rect l="0" t="0" r="r" b="b"/>
                <a:pathLst>
                  <a:path w="73" h="67">
                    <a:moveTo>
                      <a:pt x="0" y="67"/>
                    </a:moveTo>
                    <a:cubicBezTo>
                      <a:pt x="5" y="51"/>
                      <a:pt x="13" y="38"/>
                      <a:pt x="28" y="27"/>
                    </a:cubicBezTo>
                    <a:cubicBezTo>
                      <a:pt x="42" y="16"/>
                      <a:pt x="58" y="10"/>
                      <a:pt x="73" y="0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37" name="Freeform 561"/>
              <p:cNvSpPr>
                <a:spLocks/>
              </p:cNvSpPr>
              <p:nvPr/>
            </p:nvSpPr>
            <p:spPr bwMode="auto">
              <a:xfrm>
                <a:off x="3148" y="2749"/>
                <a:ext cx="68" cy="150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0" y="56"/>
                  </a:cxn>
                </a:cxnLst>
                <a:rect l="0" t="0" r="r" b="b"/>
                <a:pathLst>
                  <a:path w="27" h="56">
                    <a:moveTo>
                      <a:pt x="16" y="0"/>
                    </a:moveTo>
                    <a:cubicBezTo>
                      <a:pt x="27" y="22"/>
                      <a:pt x="10" y="37"/>
                      <a:pt x="0" y="56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38" name="Freeform 562"/>
              <p:cNvSpPr>
                <a:spLocks/>
              </p:cNvSpPr>
              <p:nvPr/>
            </p:nvSpPr>
            <p:spPr bwMode="auto">
              <a:xfrm>
                <a:off x="2508" y="1835"/>
                <a:ext cx="143" cy="186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2" y="70"/>
                  </a:cxn>
                </a:cxnLst>
                <a:rect l="0" t="0" r="r" b="b"/>
                <a:pathLst>
                  <a:path w="57" h="70">
                    <a:moveTo>
                      <a:pt x="57" y="0"/>
                    </a:moveTo>
                    <a:cubicBezTo>
                      <a:pt x="31" y="16"/>
                      <a:pt x="0" y="34"/>
                      <a:pt x="2" y="70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39" name="Freeform 563"/>
              <p:cNvSpPr>
                <a:spLocks/>
              </p:cNvSpPr>
              <p:nvPr/>
            </p:nvSpPr>
            <p:spPr bwMode="auto">
              <a:xfrm>
                <a:off x="2451" y="1851"/>
                <a:ext cx="47" cy="24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93"/>
                  </a:cxn>
                </a:cxnLst>
                <a:rect l="0" t="0" r="r" b="b"/>
                <a:pathLst>
                  <a:path w="19" h="93">
                    <a:moveTo>
                      <a:pt x="0" y="0"/>
                    </a:moveTo>
                    <a:cubicBezTo>
                      <a:pt x="19" y="22"/>
                      <a:pt x="18" y="67"/>
                      <a:pt x="7" y="93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40" name="Freeform 564"/>
              <p:cNvSpPr>
                <a:spLocks/>
              </p:cNvSpPr>
              <p:nvPr/>
            </p:nvSpPr>
            <p:spPr bwMode="auto">
              <a:xfrm>
                <a:off x="2498" y="1779"/>
                <a:ext cx="25" cy="53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0" y="20"/>
                  </a:cxn>
                </a:cxnLst>
                <a:rect l="0" t="0" r="r" b="b"/>
                <a:pathLst>
                  <a:path w="10" h="20">
                    <a:moveTo>
                      <a:pt x="10" y="0"/>
                    </a:moveTo>
                    <a:cubicBezTo>
                      <a:pt x="4" y="4"/>
                      <a:pt x="1" y="13"/>
                      <a:pt x="0" y="20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41" name="Freeform 565"/>
              <p:cNvSpPr>
                <a:spLocks/>
              </p:cNvSpPr>
              <p:nvPr/>
            </p:nvSpPr>
            <p:spPr bwMode="auto">
              <a:xfrm>
                <a:off x="2663" y="1611"/>
                <a:ext cx="230" cy="10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47" y="32"/>
                  </a:cxn>
                  <a:cxn ang="0">
                    <a:pos x="65" y="21"/>
                  </a:cxn>
                  <a:cxn ang="0">
                    <a:pos x="78" y="15"/>
                  </a:cxn>
                  <a:cxn ang="0">
                    <a:pos x="92" y="0"/>
                  </a:cxn>
                </a:cxnLst>
                <a:rect l="0" t="0" r="r" b="b"/>
                <a:pathLst>
                  <a:path w="92" h="40">
                    <a:moveTo>
                      <a:pt x="0" y="35"/>
                    </a:moveTo>
                    <a:cubicBezTo>
                      <a:pt x="15" y="40"/>
                      <a:pt x="32" y="37"/>
                      <a:pt x="47" y="32"/>
                    </a:cubicBezTo>
                    <a:cubicBezTo>
                      <a:pt x="55" y="30"/>
                      <a:pt x="59" y="25"/>
                      <a:pt x="65" y="21"/>
                    </a:cubicBezTo>
                    <a:cubicBezTo>
                      <a:pt x="69" y="18"/>
                      <a:pt x="74" y="17"/>
                      <a:pt x="78" y="15"/>
                    </a:cubicBezTo>
                    <a:cubicBezTo>
                      <a:pt x="84" y="11"/>
                      <a:pt x="87" y="5"/>
                      <a:pt x="92" y="0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42" name="Freeform 566"/>
              <p:cNvSpPr>
                <a:spLocks/>
              </p:cNvSpPr>
              <p:nvPr/>
            </p:nvSpPr>
            <p:spPr bwMode="auto">
              <a:xfrm>
                <a:off x="2788" y="1763"/>
                <a:ext cx="285" cy="20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56" y="27"/>
                  </a:cxn>
                  <a:cxn ang="0">
                    <a:pos x="89" y="44"/>
                  </a:cxn>
                  <a:cxn ang="0">
                    <a:pos x="114" y="76"/>
                  </a:cxn>
                </a:cxnLst>
                <a:rect l="0" t="0" r="r" b="b"/>
                <a:pathLst>
                  <a:path w="114" h="76">
                    <a:moveTo>
                      <a:pt x="0" y="1"/>
                    </a:moveTo>
                    <a:cubicBezTo>
                      <a:pt x="21" y="0"/>
                      <a:pt x="38" y="19"/>
                      <a:pt x="56" y="27"/>
                    </a:cubicBezTo>
                    <a:cubicBezTo>
                      <a:pt x="67" y="32"/>
                      <a:pt x="79" y="36"/>
                      <a:pt x="89" y="44"/>
                    </a:cubicBezTo>
                    <a:cubicBezTo>
                      <a:pt x="99" y="53"/>
                      <a:pt x="102" y="69"/>
                      <a:pt x="114" y="76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43" name="Freeform 567"/>
              <p:cNvSpPr>
                <a:spLocks/>
              </p:cNvSpPr>
              <p:nvPr/>
            </p:nvSpPr>
            <p:spPr bwMode="auto">
              <a:xfrm>
                <a:off x="3058" y="1669"/>
                <a:ext cx="50" cy="307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2" y="56"/>
                  </a:cxn>
                  <a:cxn ang="0">
                    <a:pos x="20" y="115"/>
                  </a:cxn>
                </a:cxnLst>
                <a:rect l="0" t="0" r="r" b="b"/>
                <a:pathLst>
                  <a:path w="20" h="115">
                    <a:moveTo>
                      <a:pt x="11" y="0"/>
                    </a:moveTo>
                    <a:cubicBezTo>
                      <a:pt x="9" y="16"/>
                      <a:pt x="0" y="40"/>
                      <a:pt x="2" y="56"/>
                    </a:cubicBezTo>
                    <a:cubicBezTo>
                      <a:pt x="4" y="78"/>
                      <a:pt x="6" y="97"/>
                      <a:pt x="20" y="115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44" name="Freeform 568"/>
              <p:cNvSpPr>
                <a:spLocks/>
              </p:cNvSpPr>
              <p:nvPr/>
            </p:nvSpPr>
            <p:spPr bwMode="auto">
              <a:xfrm>
                <a:off x="2913" y="1512"/>
                <a:ext cx="60" cy="184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5" y="69"/>
                  </a:cxn>
                </a:cxnLst>
                <a:rect l="0" t="0" r="r" b="b"/>
                <a:pathLst>
                  <a:path w="24" h="69">
                    <a:moveTo>
                      <a:pt x="24" y="0"/>
                    </a:moveTo>
                    <a:cubicBezTo>
                      <a:pt x="14" y="19"/>
                      <a:pt x="0" y="47"/>
                      <a:pt x="5" y="69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45" name="Freeform 569"/>
              <p:cNvSpPr>
                <a:spLocks/>
              </p:cNvSpPr>
              <p:nvPr/>
            </p:nvSpPr>
            <p:spPr bwMode="auto">
              <a:xfrm>
                <a:off x="2423" y="1381"/>
                <a:ext cx="55" cy="123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0" y="46"/>
                  </a:cxn>
                </a:cxnLst>
                <a:rect l="0" t="0" r="r" b="b"/>
                <a:pathLst>
                  <a:path w="22" h="46">
                    <a:moveTo>
                      <a:pt x="22" y="0"/>
                    </a:moveTo>
                    <a:cubicBezTo>
                      <a:pt x="22" y="18"/>
                      <a:pt x="6" y="30"/>
                      <a:pt x="0" y="46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46" name="Freeform 570"/>
              <p:cNvSpPr>
                <a:spLocks/>
              </p:cNvSpPr>
              <p:nvPr/>
            </p:nvSpPr>
            <p:spPr bwMode="auto">
              <a:xfrm>
                <a:off x="2468" y="1440"/>
                <a:ext cx="113" cy="28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45" y="108"/>
                  </a:cxn>
                </a:cxnLst>
                <a:rect l="0" t="0" r="r" b="b"/>
                <a:pathLst>
                  <a:path w="45" h="108">
                    <a:moveTo>
                      <a:pt x="12" y="0"/>
                    </a:moveTo>
                    <a:cubicBezTo>
                      <a:pt x="0" y="35"/>
                      <a:pt x="3" y="96"/>
                      <a:pt x="45" y="108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47" name="Freeform 571"/>
              <p:cNvSpPr>
                <a:spLocks/>
              </p:cNvSpPr>
              <p:nvPr/>
            </p:nvSpPr>
            <p:spPr bwMode="auto">
              <a:xfrm>
                <a:off x="2433" y="1501"/>
                <a:ext cx="30" cy="118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3" y="44"/>
                  </a:cxn>
                </a:cxnLst>
                <a:rect l="0" t="0" r="r" b="b"/>
                <a:pathLst>
                  <a:path w="12" h="44">
                    <a:moveTo>
                      <a:pt x="12" y="0"/>
                    </a:moveTo>
                    <a:cubicBezTo>
                      <a:pt x="7" y="14"/>
                      <a:pt x="0" y="29"/>
                      <a:pt x="3" y="44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48" name="Freeform 572"/>
              <p:cNvSpPr>
                <a:spLocks/>
              </p:cNvSpPr>
              <p:nvPr/>
            </p:nvSpPr>
            <p:spPr bwMode="auto">
              <a:xfrm>
                <a:off x="2343" y="1589"/>
                <a:ext cx="68" cy="7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0" y="28"/>
                  </a:cxn>
                </a:cxnLst>
                <a:rect l="0" t="0" r="r" b="b"/>
                <a:pathLst>
                  <a:path w="27" h="28">
                    <a:moveTo>
                      <a:pt x="27" y="0"/>
                    </a:moveTo>
                    <a:cubicBezTo>
                      <a:pt x="25" y="14"/>
                      <a:pt x="10" y="20"/>
                      <a:pt x="0" y="28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49" name="Freeform 573"/>
              <p:cNvSpPr>
                <a:spLocks/>
              </p:cNvSpPr>
              <p:nvPr/>
            </p:nvSpPr>
            <p:spPr bwMode="auto">
              <a:xfrm>
                <a:off x="2548" y="1203"/>
                <a:ext cx="423" cy="8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71" y="10"/>
                  </a:cxn>
                  <a:cxn ang="0">
                    <a:pos x="169" y="29"/>
                  </a:cxn>
                </a:cxnLst>
                <a:rect l="0" t="0" r="r" b="b"/>
                <a:pathLst>
                  <a:path w="169" h="32">
                    <a:moveTo>
                      <a:pt x="0" y="32"/>
                    </a:moveTo>
                    <a:cubicBezTo>
                      <a:pt x="23" y="24"/>
                      <a:pt x="47" y="18"/>
                      <a:pt x="71" y="10"/>
                    </a:cubicBezTo>
                    <a:cubicBezTo>
                      <a:pt x="104" y="0"/>
                      <a:pt x="141" y="8"/>
                      <a:pt x="169" y="29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50" name="Freeform 574"/>
              <p:cNvSpPr>
                <a:spLocks/>
              </p:cNvSpPr>
              <p:nvPr/>
            </p:nvSpPr>
            <p:spPr bwMode="auto">
              <a:xfrm>
                <a:off x="2758" y="1320"/>
                <a:ext cx="120" cy="13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5"/>
                  </a:cxn>
                  <a:cxn ang="0">
                    <a:pos x="30" y="12"/>
                  </a:cxn>
                  <a:cxn ang="0">
                    <a:pos x="48" y="51"/>
                  </a:cxn>
                </a:cxnLst>
                <a:rect l="0" t="0" r="r" b="b"/>
                <a:pathLst>
                  <a:path w="48" h="51">
                    <a:moveTo>
                      <a:pt x="0" y="0"/>
                    </a:moveTo>
                    <a:cubicBezTo>
                      <a:pt x="6" y="2"/>
                      <a:pt x="11" y="3"/>
                      <a:pt x="17" y="5"/>
                    </a:cubicBezTo>
                    <a:cubicBezTo>
                      <a:pt x="22" y="7"/>
                      <a:pt x="26" y="9"/>
                      <a:pt x="30" y="12"/>
                    </a:cubicBezTo>
                    <a:cubicBezTo>
                      <a:pt x="42" y="20"/>
                      <a:pt x="47" y="38"/>
                      <a:pt x="48" y="51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51" name="Freeform 575"/>
              <p:cNvSpPr>
                <a:spLocks/>
              </p:cNvSpPr>
              <p:nvPr/>
            </p:nvSpPr>
            <p:spPr bwMode="auto">
              <a:xfrm>
                <a:off x="2641" y="1267"/>
                <a:ext cx="287" cy="56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115" y="21"/>
                  </a:cxn>
                </a:cxnLst>
                <a:rect l="0" t="0" r="r" b="b"/>
                <a:pathLst>
                  <a:path w="115" h="21">
                    <a:moveTo>
                      <a:pt x="0" y="11"/>
                    </a:moveTo>
                    <a:cubicBezTo>
                      <a:pt x="35" y="1"/>
                      <a:pt x="84" y="0"/>
                      <a:pt x="115" y="21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52" name="Freeform 576"/>
              <p:cNvSpPr>
                <a:spLocks/>
              </p:cNvSpPr>
              <p:nvPr/>
            </p:nvSpPr>
            <p:spPr bwMode="auto">
              <a:xfrm>
                <a:off x="2923" y="1288"/>
                <a:ext cx="243" cy="2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1" y="25"/>
                  </a:cxn>
                  <a:cxn ang="0">
                    <a:pos x="54" y="50"/>
                  </a:cxn>
                  <a:cxn ang="0">
                    <a:pos x="97" y="80"/>
                  </a:cxn>
                </a:cxnLst>
                <a:rect l="0" t="0" r="r" b="b"/>
                <a:pathLst>
                  <a:path w="97" h="80">
                    <a:moveTo>
                      <a:pt x="0" y="0"/>
                    </a:moveTo>
                    <a:cubicBezTo>
                      <a:pt x="12" y="5"/>
                      <a:pt x="21" y="16"/>
                      <a:pt x="31" y="25"/>
                    </a:cubicBezTo>
                    <a:cubicBezTo>
                      <a:pt x="39" y="33"/>
                      <a:pt x="46" y="41"/>
                      <a:pt x="54" y="50"/>
                    </a:cubicBezTo>
                    <a:cubicBezTo>
                      <a:pt x="67" y="65"/>
                      <a:pt x="78" y="72"/>
                      <a:pt x="97" y="80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53" name="Freeform 577"/>
              <p:cNvSpPr>
                <a:spLocks/>
              </p:cNvSpPr>
              <p:nvPr/>
            </p:nvSpPr>
            <p:spPr bwMode="auto">
              <a:xfrm>
                <a:off x="3018" y="1309"/>
                <a:ext cx="365" cy="22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9" y="44"/>
                  </a:cxn>
                  <a:cxn ang="0">
                    <a:pos x="98" y="58"/>
                  </a:cxn>
                  <a:cxn ang="0">
                    <a:pos x="146" y="84"/>
                  </a:cxn>
                </a:cxnLst>
                <a:rect l="0" t="0" r="r" b="b"/>
                <a:pathLst>
                  <a:path w="146" h="84">
                    <a:moveTo>
                      <a:pt x="0" y="0"/>
                    </a:moveTo>
                    <a:cubicBezTo>
                      <a:pt x="19" y="17"/>
                      <a:pt x="37" y="31"/>
                      <a:pt x="59" y="44"/>
                    </a:cubicBezTo>
                    <a:cubicBezTo>
                      <a:pt x="71" y="51"/>
                      <a:pt x="84" y="54"/>
                      <a:pt x="98" y="58"/>
                    </a:cubicBezTo>
                    <a:cubicBezTo>
                      <a:pt x="117" y="63"/>
                      <a:pt x="130" y="73"/>
                      <a:pt x="146" y="84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54" name="Freeform 578"/>
              <p:cNvSpPr>
                <a:spLocks/>
              </p:cNvSpPr>
              <p:nvPr/>
            </p:nvSpPr>
            <p:spPr bwMode="auto">
              <a:xfrm>
                <a:off x="3143" y="1571"/>
                <a:ext cx="333" cy="208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45" y="1"/>
                  </a:cxn>
                  <a:cxn ang="0">
                    <a:pos x="89" y="12"/>
                  </a:cxn>
                  <a:cxn ang="0">
                    <a:pos x="133" y="78"/>
                  </a:cxn>
                </a:cxnLst>
                <a:rect l="0" t="0" r="r" b="b"/>
                <a:pathLst>
                  <a:path w="133" h="78">
                    <a:moveTo>
                      <a:pt x="0" y="11"/>
                    </a:moveTo>
                    <a:cubicBezTo>
                      <a:pt x="15" y="8"/>
                      <a:pt x="30" y="0"/>
                      <a:pt x="45" y="1"/>
                    </a:cubicBezTo>
                    <a:cubicBezTo>
                      <a:pt x="59" y="1"/>
                      <a:pt x="76" y="6"/>
                      <a:pt x="89" y="12"/>
                    </a:cubicBezTo>
                    <a:cubicBezTo>
                      <a:pt x="118" y="25"/>
                      <a:pt x="117" y="52"/>
                      <a:pt x="133" y="78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55" name="Freeform 579"/>
              <p:cNvSpPr>
                <a:spLocks/>
              </p:cNvSpPr>
              <p:nvPr/>
            </p:nvSpPr>
            <p:spPr bwMode="auto">
              <a:xfrm>
                <a:off x="3266" y="1523"/>
                <a:ext cx="267" cy="35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1" y="20"/>
                  </a:cxn>
                  <a:cxn ang="0">
                    <a:pos x="86" y="45"/>
                  </a:cxn>
                  <a:cxn ang="0">
                    <a:pos x="100" y="81"/>
                  </a:cxn>
                  <a:cxn ang="0">
                    <a:pos x="104" y="134"/>
                  </a:cxn>
                </a:cxnLst>
                <a:rect l="0" t="0" r="r" b="b"/>
                <a:pathLst>
                  <a:path w="107" h="134">
                    <a:moveTo>
                      <a:pt x="0" y="0"/>
                    </a:moveTo>
                    <a:cubicBezTo>
                      <a:pt x="19" y="5"/>
                      <a:pt x="33" y="12"/>
                      <a:pt x="51" y="20"/>
                    </a:cubicBezTo>
                    <a:cubicBezTo>
                      <a:pt x="64" y="26"/>
                      <a:pt x="77" y="33"/>
                      <a:pt x="86" y="45"/>
                    </a:cubicBezTo>
                    <a:cubicBezTo>
                      <a:pt x="92" y="55"/>
                      <a:pt x="96" y="70"/>
                      <a:pt x="100" y="81"/>
                    </a:cubicBezTo>
                    <a:cubicBezTo>
                      <a:pt x="107" y="100"/>
                      <a:pt x="103" y="115"/>
                      <a:pt x="104" y="134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56" name="Freeform 580"/>
              <p:cNvSpPr>
                <a:spLocks/>
              </p:cNvSpPr>
              <p:nvPr/>
            </p:nvSpPr>
            <p:spPr bwMode="auto">
              <a:xfrm>
                <a:off x="3026" y="1464"/>
                <a:ext cx="200" cy="88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0" y="28"/>
                  </a:cxn>
                  <a:cxn ang="0">
                    <a:pos x="80" y="32"/>
                  </a:cxn>
                </a:cxnLst>
                <a:rect l="0" t="0" r="r" b="b"/>
                <a:pathLst>
                  <a:path w="80" h="33">
                    <a:moveTo>
                      <a:pt x="0" y="0"/>
                    </a:moveTo>
                    <a:cubicBezTo>
                      <a:pt x="14" y="9"/>
                      <a:pt x="24" y="21"/>
                      <a:pt x="40" y="28"/>
                    </a:cubicBezTo>
                    <a:cubicBezTo>
                      <a:pt x="53" y="33"/>
                      <a:pt x="66" y="32"/>
                      <a:pt x="80" y="32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57" name="Freeform 581"/>
              <p:cNvSpPr>
                <a:spLocks/>
              </p:cNvSpPr>
              <p:nvPr/>
            </p:nvSpPr>
            <p:spPr bwMode="auto">
              <a:xfrm>
                <a:off x="2993" y="1459"/>
                <a:ext cx="33" cy="10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8" y="40"/>
                  </a:cxn>
                </a:cxnLst>
                <a:rect l="0" t="0" r="r" b="b"/>
                <a:pathLst>
                  <a:path w="13" h="40">
                    <a:moveTo>
                      <a:pt x="0" y="0"/>
                    </a:moveTo>
                    <a:cubicBezTo>
                      <a:pt x="10" y="15"/>
                      <a:pt x="13" y="22"/>
                      <a:pt x="8" y="40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58" name="Freeform 582"/>
              <p:cNvSpPr>
                <a:spLocks/>
              </p:cNvSpPr>
              <p:nvPr/>
            </p:nvSpPr>
            <p:spPr bwMode="auto">
              <a:xfrm>
                <a:off x="3458" y="2189"/>
                <a:ext cx="80" cy="35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2" y="13"/>
                  </a:cxn>
                </a:cxnLst>
                <a:rect l="0" t="0" r="r" b="b"/>
                <a:pathLst>
                  <a:path w="32" h="13">
                    <a:moveTo>
                      <a:pt x="0" y="1"/>
                    </a:moveTo>
                    <a:cubicBezTo>
                      <a:pt x="13" y="0"/>
                      <a:pt x="21" y="8"/>
                      <a:pt x="32" y="13"/>
                    </a:cubicBezTo>
                  </a:path>
                </a:pathLst>
              </a:custGeom>
              <a:noFill/>
              <a:ln w="7938" cap="flat">
                <a:solidFill>
                  <a:srgbClr val="CBA136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59" name="Freeform 583"/>
              <p:cNvSpPr>
                <a:spLocks/>
              </p:cNvSpPr>
              <p:nvPr/>
            </p:nvSpPr>
            <p:spPr bwMode="auto">
              <a:xfrm>
                <a:off x="3178" y="2755"/>
                <a:ext cx="35" cy="2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1"/>
                  </a:cxn>
                  <a:cxn ang="0">
                    <a:pos x="14" y="5"/>
                  </a:cxn>
                  <a:cxn ang="0">
                    <a:pos x="0" y="9"/>
                  </a:cxn>
                </a:cxnLst>
                <a:rect l="0" t="0" r="r" b="b"/>
                <a:pathLst>
                  <a:path w="14" h="9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6" y="2"/>
                      <a:pt x="12" y="1"/>
                      <a:pt x="14" y="5"/>
                    </a:cubicBezTo>
                    <a:cubicBezTo>
                      <a:pt x="11" y="8"/>
                      <a:pt x="4" y="8"/>
                      <a:pt x="0" y="9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60" name="Freeform 584"/>
              <p:cNvSpPr>
                <a:spLocks/>
              </p:cNvSpPr>
              <p:nvPr/>
            </p:nvSpPr>
            <p:spPr bwMode="auto">
              <a:xfrm>
                <a:off x="3283" y="2795"/>
                <a:ext cx="40" cy="32"/>
              </a:xfrm>
              <a:custGeom>
                <a:avLst/>
                <a:gdLst/>
                <a:ahLst/>
                <a:cxnLst>
                  <a:cxn ang="0">
                    <a:pos x="13" y="7"/>
                  </a:cxn>
                  <a:cxn ang="0">
                    <a:pos x="8" y="0"/>
                  </a:cxn>
                  <a:cxn ang="0">
                    <a:pos x="6" y="12"/>
                  </a:cxn>
                </a:cxnLst>
                <a:rect l="0" t="0" r="r" b="b"/>
                <a:pathLst>
                  <a:path w="16" h="12">
                    <a:moveTo>
                      <a:pt x="13" y="7"/>
                    </a:moveTo>
                    <a:cubicBezTo>
                      <a:pt x="16" y="4"/>
                      <a:pt x="11" y="0"/>
                      <a:pt x="8" y="0"/>
                    </a:cubicBezTo>
                    <a:cubicBezTo>
                      <a:pt x="0" y="1"/>
                      <a:pt x="1" y="8"/>
                      <a:pt x="6" y="12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61" name="Freeform 585"/>
              <p:cNvSpPr>
                <a:spLocks/>
              </p:cNvSpPr>
              <p:nvPr/>
            </p:nvSpPr>
            <p:spPr bwMode="auto">
              <a:xfrm>
                <a:off x="3223" y="2869"/>
                <a:ext cx="40" cy="54"/>
              </a:xfrm>
              <a:custGeom>
                <a:avLst/>
                <a:gdLst/>
                <a:ahLst/>
                <a:cxnLst>
                  <a:cxn ang="0">
                    <a:pos x="1" y="13"/>
                  </a:cxn>
                  <a:cxn ang="0">
                    <a:pos x="6" y="19"/>
                  </a:cxn>
                  <a:cxn ang="0">
                    <a:pos x="9" y="7"/>
                  </a:cxn>
                  <a:cxn ang="0">
                    <a:pos x="9" y="1"/>
                  </a:cxn>
                  <a:cxn ang="0">
                    <a:pos x="16" y="11"/>
                  </a:cxn>
                </a:cxnLst>
                <a:rect l="0" t="0" r="r" b="b"/>
                <a:pathLst>
                  <a:path w="16" h="20">
                    <a:moveTo>
                      <a:pt x="1" y="13"/>
                    </a:moveTo>
                    <a:cubicBezTo>
                      <a:pt x="0" y="16"/>
                      <a:pt x="2" y="20"/>
                      <a:pt x="6" y="19"/>
                    </a:cubicBezTo>
                    <a:cubicBezTo>
                      <a:pt x="10" y="17"/>
                      <a:pt x="9" y="11"/>
                      <a:pt x="9" y="7"/>
                    </a:cubicBezTo>
                    <a:cubicBezTo>
                      <a:pt x="9" y="5"/>
                      <a:pt x="6" y="1"/>
                      <a:pt x="9" y="1"/>
                    </a:cubicBezTo>
                    <a:cubicBezTo>
                      <a:pt x="12" y="0"/>
                      <a:pt x="16" y="9"/>
                      <a:pt x="16" y="11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62" name="Freeform 586"/>
              <p:cNvSpPr>
                <a:spLocks/>
              </p:cNvSpPr>
              <p:nvPr/>
            </p:nvSpPr>
            <p:spPr bwMode="auto">
              <a:xfrm>
                <a:off x="3138" y="2936"/>
                <a:ext cx="38" cy="48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" y="0"/>
                  </a:cxn>
                </a:cxnLst>
                <a:rect l="0" t="0" r="r" b="b"/>
                <a:pathLst>
                  <a:path w="15" h="18">
                    <a:moveTo>
                      <a:pt x="0" y="10"/>
                    </a:moveTo>
                    <a:cubicBezTo>
                      <a:pt x="5" y="18"/>
                      <a:pt x="15" y="4"/>
                      <a:pt x="1" y="0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63" name="Freeform 587"/>
              <p:cNvSpPr>
                <a:spLocks/>
              </p:cNvSpPr>
              <p:nvPr/>
            </p:nvSpPr>
            <p:spPr bwMode="auto">
              <a:xfrm>
                <a:off x="3146" y="2861"/>
                <a:ext cx="32" cy="38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4" y="0"/>
                  </a:cxn>
                </a:cxnLst>
                <a:rect l="0" t="0" r="r" b="b"/>
                <a:pathLst>
                  <a:path w="13" h="14">
                    <a:moveTo>
                      <a:pt x="0" y="8"/>
                    </a:moveTo>
                    <a:cubicBezTo>
                      <a:pt x="11" y="14"/>
                      <a:pt x="13" y="3"/>
                      <a:pt x="4" y="0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64" name="Freeform 588"/>
              <p:cNvSpPr>
                <a:spLocks/>
              </p:cNvSpPr>
              <p:nvPr/>
            </p:nvSpPr>
            <p:spPr bwMode="auto">
              <a:xfrm>
                <a:off x="3128" y="2659"/>
                <a:ext cx="40" cy="32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14" y="6"/>
                  </a:cxn>
                </a:cxnLst>
                <a:rect l="0" t="0" r="r" b="b"/>
                <a:pathLst>
                  <a:path w="16" h="12">
                    <a:moveTo>
                      <a:pt x="11" y="0"/>
                    </a:moveTo>
                    <a:cubicBezTo>
                      <a:pt x="0" y="12"/>
                      <a:pt x="16" y="10"/>
                      <a:pt x="14" y="6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65" name="Freeform 589"/>
              <p:cNvSpPr>
                <a:spLocks/>
              </p:cNvSpPr>
              <p:nvPr/>
            </p:nvSpPr>
            <p:spPr bwMode="auto">
              <a:xfrm>
                <a:off x="3118" y="2685"/>
                <a:ext cx="23" cy="30"/>
              </a:xfrm>
              <a:custGeom>
                <a:avLst/>
                <a:gdLst/>
                <a:ahLst/>
                <a:cxnLst>
                  <a:cxn ang="0">
                    <a:pos x="3" y="11"/>
                  </a:cxn>
                  <a:cxn ang="0">
                    <a:pos x="8" y="4"/>
                  </a:cxn>
                  <a:cxn ang="0">
                    <a:pos x="0" y="3"/>
                  </a:cxn>
                </a:cxnLst>
                <a:rect l="0" t="0" r="r" b="b"/>
                <a:pathLst>
                  <a:path w="9" h="11">
                    <a:moveTo>
                      <a:pt x="3" y="11"/>
                    </a:moveTo>
                    <a:cubicBezTo>
                      <a:pt x="6" y="10"/>
                      <a:pt x="9" y="8"/>
                      <a:pt x="8" y="4"/>
                    </a:cubicBezTo>
                    <a:cubicBezTo>
                      <a:pt x="6" y="1"/>
                      <a:pt x="0" y="0"/>
                      <a:pt x="0" y="3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66" name="Freeform 590"/>
              <p:cNvSpPr>
                <a:spLocks/>
              </p:cNvSpPr>
              <p:nvPr/>
            </p:nvSpPr>
            <p:spPr bwMode="auto">
              <a:xfrm>
                <a:off x="3411" y="2741"/>
                <a:ext cx="30" cy="27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0" y="3"/>
                  </a:cxn>
                </a:cxnLst>
                <a:rect l="0" t="0" r="r" b="b"/>
                <a:pathLst>
                  <a:path w="12" h="10">
                    <a:moveTo>
                      <a:pt x="10" y="0"/>
                    </a:moveTo>
                    <a:cubicBezTo>
                      <a:pt x="12" y="9"/>
                      <a:pt x="0" y="10"/>
                      <a:pt x="0" y="3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67" name="Freeform 591"/>
              <p:cNvSpPr>
                <a:spLocks/>
              </p:cNvSpPr>
              <p:nvPr/>
            </p:nvSpPr>
            <p:spPr bwMode="auto">
              <a:xfrm>
                <a:off x="3103" y="2493"/>
                <a:ext cx="28" cy="46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" y="7"/>
                  </a:cxn>
                  <a:cxn ang="0">
                    <a:pos x="9" y="11"/>
                  </a:cxn>
                  <a:cxn ang="0">
                    <a:pos x="0" y="17"/>
                  </a:cxn>
                </a:cxnLst>
                <a:rect l="0" t="0" r="r" b="b"/>
                <a:pathLst>
                  <a:path w="11" h="17">
                    <a:moveTo>
                      <a:pt x="11" y="5"/>
                    </a:moveTo>
                    <a:cubicBezTo>
                      <a:pt x="11" y="0"/>
                      <a:pt x="3" y="5"/>
                      <a:pt x="1" y="7"/>
                    </a:cubicBezTo>
                    <a:cubicBezTo>
                      <a:pt x="3" y="9"/>
                      <a:pt x="9" y="9"/>
                      <a:pt x="9" y="11"/>
                    </a:cubicBezTo>
                    <a:cubicBezTo>
                      <a:pt x="11" y="16"/>
                      <a:pt x="4" y="17"/>
                      <a:pt x="0" y="17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68" name="Freeform 592"/>
              <p:cNvSpPr>
                <a:spLocks/>
              </p:cNvSpPr>
              <p:nvPr/>
            </p:nvSpPr>
            <p:spPr bwMode="auto">
              <a:xfrm>
                <a:off x="3198" y="2221"/>
                <a:ext cx="23" cy="24"/>
              </a:xfrm>
              <a:custGeom>
                <a:avLst/>
                <a:gdLst/>
                <a:ahLst/>
                <a:cxnLst>
                  <a:cxn ang="0">
                    <a:pos x="2" y="8"/>
                  </a:cxn>
                  <a:cxn ang="0">
                    <a:pos x="9" y="3"/>
                  </a:cxn>
                  <a:cxn ang="0">
                    <a:pos x="0" y="2"/>
                  </a:cxn>
                </a:cxnLst>
                <a:rect l="0" t="0" r="r" b="b"/>
                <a:pathLst>
                  <a:path w="9" h="9">
                    <a:moveTo>
                      <a:pt x="2" y="8"/>
                    </a:moveTo>
                    <a:cubicBezTo>
                      <a:pt x="5" y="9"/>
                      <a:pt x="9" y="5"/>
                      <a:pt x="9" y="3"/>
                    </a:cubicBezTo>
                    <a:cubicBezTo>
                      <a:pt x="7" y="0"/>
                      <a:pt x="2" y="1"/>
                      <a:pt x="0" y="2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69" name="Freeform 593"/>
              <p:cNvSpPr>
                <a:spLocks/>
              </p:cNvSpPr>
              <p:nvPr/>
            </p:nvSpPr>
            <p:spPr bwMode="auto">
              <a:xfrm>
                <a:off x="3386" y="2203"/>
                <a:ext cx="27" cy="34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4" y="1"/>
                  </a:cxn>
                  <a:cxn ang="0">
                    <a:pos x="10" y="13"/>
                  </a:cxn>
                </a:cxnLst>
                <a:rect l="0" t="0" r="r" b="b"/>
                <a:pathLst>
                  <a:path w="11" h="13">
                    <a:moveTo>
                      <a:pt x="0" y="8"/>
                    </a:moveTo>
                    <a:cubicBezTo>
                      <a:pt x="1" y="8"/>
                      <a:pt x="2" y="2"/>
                      <a:pt x="4" y="1"/>
                    </a:cubicBezTo>
                    <a:cubicBezTo>
                      <a:pt x="10" y="0"/>
                      <a:pt x="11" y="9"/>
                      <a:pt x="10" y="13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70" name="Freeform 594"/>
              <p:cNvSpPr>
                <a:spLocks/>
              </p:cNvSpPr>
              <p:nvPr/>
            </p:nvSpPr>
            <p:spPr bwMode="auto">
              <a:xfrm>
                <a:off x="3381" y="2232"/>
                <a:ext cx="25" cy="24"/>
              </a:xfrm>
              <a:custGeom>
                <a:avLst/>
                <a:gdLst/>
                <a:ahLst/>
                <a:cxnLst>
                  <a:cxn ang="0">
                    <a:pos x="10" y="9"/>
                  </a:cxn>
                  <a:cxn ang="0">
                    <a:pos x="1" y="9"/>
                  </a:cxn>
                </a:cxnLst>
                <a:rect l="0" t="0" r="r" b="b"/>
                <a:pathLst>
                  <a:path w="10" h="9">
                    <a:moveTo>
                      <a:pt x="10" y="9"/>
                    </a:moveTo>
                    <a:cubicBezTo>
                      <a:pt x="10" y="1"/>
                      <a:pt x="0" y="0"/>
                      <a:pt x="1" y="9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71" name="Freeform 595"/>
              <p:cNvSpPr>
                <a:spLocks/>
              </p:cNvSpPr>
              <p:nvPr/>
            </p:nvSpPr>
            <p:spPr bwMode="auto">
              <a:xfrm>
                <a:off x="3128" y="2408"/>
                <a:ext cx="30" cy="32"/>
              </a:xfrm>
              <a:custGeom>
                <a:avLst/>
                <a:gdLst/>
                <a:ahLst/>
                <a:cxnLst>
                  <a:cxn ang="0">
                    <a:pos x="5" y="12"/>
                  </a:cxn>
                  <a:cxn ang="0">
                    <a:pos x="2" y="3"/>
                  </a:cxn>
                  <a:cxn ang="0">
                    <a:pos x="12" y="3"/>
                  </a:cxn>
                </a:cxnLst>
                <a:rect l="0" t="0" r="r" b="b"/>
                <a:pathLst>
                  <a:path w="12" h="12">
                    <a:moveTo>
                      <a:pt x="5" y="12"/>
                    </a:moveTo>
                    <a:cubicBezTo>
                      <a:pt x="4" y="10"/>
                      <a:pt x="0" y="5"/>
                      <a:pt x="2" y="3"/>
                    </a:cubicBezTo>
                    <a:cubicBezTo>
                      <a:pt x="3" y="0"/>
                      <a:pt x="9" y="1"/>
                      <a:pt x="12" y="3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72" name="Freeform 596"/>
              <p:cNvSpPr>
                <a:spLocks/>
              </p:cNvSpPr>
              <p:nvPr/>
            </p:nvSpPr>
            <p:spPr bwMode="auto">
              <a:xfrm>
                <a:off x="3498" y="2269"/>
                <a:ext cx="35" cy="59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4" y="1"/>
                  </a:cxn>
                  <a:cxn ang="0">
                    <a:pos x="4" y="12"/>
                  </a:cxn>
                  <a:cxn ang="0">
                    <a:pos x="14" y="8"/>
                  </a:cxn>
                </a:cxnLst>
                <a:rect l="0" t="0" r="r" b="b"/>
                <a:pathLst>
                  <a:path w="14" h="22">
                    <a:moveTo>
                      <a:pt x="0" y="7"/>
                    </a:moveTo>
                    <a:cubicBezTo>
                      <a:pt x="0" y="5"/>
                      <a:pt x="2" y="0"/>
                      <a:pt x="4" y="1"/>
                    </a:cubicBezTo>
                    <a:cubicBezTo>
                      <a:pt x="8" y="2"/>
                      <a:pt x="3" y="9"/>
                      <a:pt x="4" y="12"/>
                    </a:cubicBezTo>
                    <a:cubicBezTo>
                      <a:pt x="5" y="22"/>
                      <a:pt x="12" y="10"/>
                      <a:pt x="14" y="8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73" name="Freeform 597"/>
              <p:cNvSpPr>
                <a:spLocks/>
              </p:cNvSpPr>
              <p:nvPr/>
            </p:nvSpPr>
            <p:spPr bwMode="auto">
              <a:xfrm>
                <a:off x="3576" y="2328"/>
                <a:ext cx="25" cy="40"/>
              </a:xfrm>
              <a:custGeom>
                <a:avLst/>
                <a:gdLst/>
                <a:ahLst/>
                <a:cxnLst>
                  <a:cxn ang="0">
                    <a:pos x="2" y="15"/>
                  </a:cxn>
                  <a:cxn ang="0">
                    <a:pos x="8" y="4"/>
                  </a:cxn>
                  <a:cxn ang="0">
                    <a:pos x="0" y="8"/>
                  </a:cxn>
                </a:cxnLst>
                <a:rect l="0" t="0" r="r" b="b"/>
                <a:pathLst>
                  <a:path w="10" h="15">
                    <a:moveTo>
                      <a:pt x="2" y="15"/>
                    </a:moveTo>
                    <a:cubicBezTo>
                      <a:pt x="4" y="13"/>
                      <a:pt x="10" y="7"/>
                      <a:pt x="8" y="4"/>
                    </a:cubicBezTo>
                    <a:cubicBezTo>
                      <a:pt x="5" y="0"/>
                      <a:pt x="1" y="6"/>
                      <a:pt x="0" y="8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74" name="Freeform 598"/>
              <p:cNvSpPr>
                <a:spLocks/>
              </p:cNvSpPr>
              <p:nvPr/>
            </p:nvSpPr>
            <p:spPr bwMode="auto">
              <a:xfrm>
                <a:off x="3613" y="2376"/>
                <a:ext cx="38" cy="37"/>
              </a:xfrm>
              <a:custGeom>
                <a:avLst/>
                <a:gdLst/>
                <a:ahLst/>
                <a:cxnLst>
                  <a:cxn ang="0">
                    <a:pos x="3" y="13"/>
                  </a:cxn>
                  <a:cxn ang="0">
                    <a:pos x="0" y="3"/>
                  </a:cxn>
                </a:cxnLst>
                <a:rect l="0" t="0" r="r" b="b"/>
                <a:pathLst>
                  <a:path w="15" h="14">
                    <a:moveTo>
                      <a:pt x="3" y="13"/>
                    </a:moveTo>
                    <a:cubicBezTo>
                      <a:pt x="15" y="14"/>
                      <a:pt x="10" y="0"/>
                      <a:pt x="0" y="3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75" name="Freeform 599"/>
              <p:cNvSpPr>
                <a:spLocks/>
              </p:cNvSpPr>
              <p:nvPr/>
            </p:nvSpPr>
            <p:spPr bwMode="auto">
              <a:xfrm>
                <a:off x="3613" y="2272"/>
                <a:ext cx="43" cy="40"/>
              </a:xfrm>
              <a:custGeom>
                <a:avLst/>
                <a:gdLst/>
                <a:ahLst/>
                <a:cxnLst>
                  <a:cxn ang="0">
                    <a:pos x="5" y="14"/>
                  </a:cxn>
                  <a:cxn ang="0">
                    <a:pos x="15" y="9"/>
                  </a:cxn>
                  <a:cxn ang="0">
                    <a:pos x="0" y="2"/>
                  </a:cxn>
                </a:cxnLst>
                <a:rect l="0" t="0" r="r" b="b"/>
                <a:pathLst>
                  <a:path w="17" h="15">
                    <a:moveTo>
                      <a:pt x="5" y="14"/>
                    </a:moveTo>
                    <a:cubicBezTo>
                      <a:pt x="9" y="15"/>
                      <a:pt x="14" y="14"/>
                      <a:pt x="15" y="9"/>
                    </a:cubicBezTo>
                    <a:cubicBezTo>
                      <a:pt x="17" y="0"/>
                      <a:pt x="6" y="1"/>
                      <a:pt x="0" y="2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76" name="Freeform 600"/>
              <p:cNvSpPr>
                <a:spLocks/>
              </p:cNvSpPr>
              <p:nvPr/>
            </p:nvSpPr>
            <p:spPr bwMode="auto">
              <a:xfrm>
                <a:off x="3646" y="2453"/>
                <a:ext cx="35" cy="43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2" y="0"/>
                  </a:cxn>
                </a:cxnLst>
                <a:rect l="0" t="0" r="r" b="b"/>
                <a:pathLst>
                  <a:path w="14" h="16">
                    <a:moveTo>
                      <a:pt x="0" y="9"/>
                    </a:moveTo>
                    <a:cubicBezTo>
                      <a:pt x="8" y="16"/>
                      <a:pt x="14" y="1"/>
                      <a:pt x="2" y="0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77" name="Freeform 601"/>
              <p:cNvSpPr>
                <a:spLocks/>
              </p:cNvSpPr>
              <p:nvPr/>
            </p:nvSpPr>
            <p:spPr bwMode="auto">
              <a:xfrm>
                <a:off x="3656" y="2472"/>
                <a:ext cx="35" cy="51"/>
              </a:xfrm>
              <a:custGeom>
                <a:avLst/>
                <a:gdLst/>
                <a:ahLst/>
                <a:cxnLst>
                  <a:cxn ang="0">
                    <a:pos x="14" y="5"/>
                  </a:cxn>
                  <a:cxn ang="0">
                    <a:pos x="8" y="8"/>
                  </a:cxn>
                  <a:cxn ang="0">
                    <a:pos x="13" y="14"/>
                  </a:cxn>
                  <a:cxn ang="0">
                    <a:pos x="0" y="14"/>
                  </a:cxn>
                </a:cxnLst>
                <a:rect l="0" t="0" r="r" b="b"/>
                <a:pathLst>
                  <a:path w="14" h="19">
                    <a:moveTo>
                      <a:pt x="14" y="5"/>
                    </a:moveTo>
                    <a:cubicBezTo>
                      <a:pt x="13" y="2"/>
                      <a:pt x="2" y="0"/>
                      <a:pt x="8" y="8"/>
                    </a:cubicBezTo>
                    <a:cubicBezTo>
                      <a:pt x="10" y="10"/>
                      <a:pt x="14" y="11"/>
                      <a:pt x="13" y="14"/>
                    </a:cubicBezTo>
                    <a:cubicBezTo>
                      <a:pt x="10" y="19"/>
                      <a:pt x="2" y="15"/>
                      <a:pt x="0" y="14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78" name="Freeform 602"/>
              <p:cNvSpPr>
                <a:spLocks/>
              </p:cNvSpPr>
              <p:nvPr/>
            </p:nvSpPr>
            <p:spPr bwMode="auto">
              <a:xfrm>
                <a:off x="3508" y="2088"/>
                <a:ext cx="30" cy="40"/>
              </a:xfrm>
              <a:custGeom>
                <a:avLst/>
                <a:gdLst/>
                <a:ahLst/>
                <a:cxnLst>
                  <a:cxn ang="0">
                    <a:pos x="12" y="1"/>
                  </a:cxn>
                  <a:cxn ang="0">
                    <a:pos x="2" y="3"/>
                  </a:cxn>
                  <a:cxn ang="0">
                    <a:pos x="11" y="9"/>
                  </a:cxn>
                  <a:cxn ang="0">
                    <a:pos x="0" y="15"/>
                  </a:cxn>
                </a:cxnLst>
                <a:rect l="0" t="0" r="r" b="b"/>
                <a:pathLst>
                  <a:path w="12" h="15">
                    <a:moveTo>
                      <a:pt x="12" y="1"/>
                    </a:moveTo>
                    <a:cubicBezTo>
                      <a:pt x="10" y="1"/>
                      <a:pt x="3" y="0"/>
                      <a:pt x="2" y="3"/>
                    </a:cubicBezTo>
                    <a:cubicBezTo>
                      <a:pt x="0" y="8"/>
                      <a:pt x="8" y="7"/>
                      <a:pt x="11" y="9"/>
                    </a:cubicBezTo>
                    <a:cubicBezTo>
                      <a:pt x="11" y="13"/>
                      <a:pt x="4" y="15"/>
                      <a:pt x="0" y="15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79" name="Freeform 603"/>
              <p:cNvSpPr>
                <a:spLocks/>
              </p:cNvSpPr>
              <p:nvPr/>
            </p:nvSpPr>
            <p:spPr bwMode="auto">
              <a:xfrm>
                <a:off x="3596" y="2144"/>
                <a:ext cx="30" cy="2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9" y="2"/>
                  </a:cxn>
                  <a:cxn ang="0">
                    <a:pos x="3" y="9"/>
                  </a:cxn>
                </a:cxnLst>
                <a:rect l="0" t="0" r="r" b="b"/>
                <a:pathLst>
                  <a:path w="12" h="9">
                    <a:moveTo>
                      <a:pt x="0" y="2"/>
                    </a:moveTo>
                    <a:cubicBezTo>
                      <a:pt x="2" y="1"/>
                      <a:pt x="8" y="0"/>
                      <a:pt x="9" y="2"/>
                    </a:cubicBezTo>
                    <a:cubicBezTo>
                      <a:pt x="12" y="6"/>
                      <a:pt x="6" y="8"/>
                      <a:pt x="3" y="9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  <p:sp>
            <p:nvSpPr>
              <p:cNvPr id="25180" name="Freeform 604"/>
              <p:cNvSpPr>
                <a:spLocks/>
              </p:cNvSpPr>
              <p:nvPr/>
            </p:nvSpPr>
            <p:spPr bwMode="auto">
              <a:xfrm>
                <a:off x="3543" y="2176"/>
                <a:ext cx="28" cy="48"/>
              </a:xfrm>
              <a:custGeom>
                <a:avLst/>
                <a:gdLst/>
                <a:ahLst/>
                <a:cxnLst>
                  <a:cxn ang="0">
                    <a:pos x="5" y="16"/>
                  </a:cxn>
                  <a:cxn ang="0">
                    <a:pos x="0" y="12"/>
                  </a:cxn>
                </a:cxnLst>
                <a:rect l="0" t="0" r="r" b="b"/>
                <a:pathLst>
                  <a:path w="11" h="18">
                    <a:moveTo>
                      <a:pt x="5" y="16"/>
                    </a:moveTo>
                    <a:cubicBezTo>
                      <a:pt x="11" y="18"/>
                      <a:pt x="11" y="0"/>
                      <a:pt x="0" y="12"/>
                    </a:cubicBezTo>
                  </a:path>
                </a:pathLst>
              </a:custGeom>
              <a:noFill/>
              <a:ln w="12700" cap="flat">
                <a:solidFill>
                  <a:srgbClr val="FEEBB4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n>
                    <a:solidFill>
                      <a:sysClr val="windowText" lastClr="000000"/>
                    </a:solidFill>
                  </a:ln>
                  <a:solidFill>
                    <a:sysClr val="windowText" lastClr="000000"/>
                  </a:solidFill>
                </a:endParaRPr>
              </a:p>
            </p:txBody>
          </p:sp>
        </p:grpSp>
        <p:sp>
          <p:nvSpPr>
            <p:cNvPr id="25181" name="Freeform 605"/>
            <p:cNvSpPr>
              <a:spLocks/>
            </p:cNvSpPr>
            <p:nvPr/>
          </p:nvSpPr>
          <p:spPr bwMode="auto">
            <a:xfrm>
              <a:off x="3523" y="2205"/>
              <a:ext cx="10" cy="22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2" y="0"/>
                </a:cxn>
              </a:cxnLst>
              <a:rect l="0" t="0" r="r" b="b"/>
              <a:pathLst>
                <a:path w="4" h="8">
                  <a:moveTo>
                    <a:pt x="0" y="8"/>
                  </a:moveTo>
                  <a:cubicBezTo>
                    <a:pt x="3" y="7"/>
                    <a:pt x="4" y="2"/>
                    <a:pt x="2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182" name="Freeform 606"/>
            <p:cNvSpPr>
              <a:spLocks/>
            </p:cNvSpPr>
            <p:nvPr/>
          </p:nvSpPr>
          <p:spPr bwMode="auto">
            <a:xfrm>
              <a:off x="3466" y="2176"/>
              <a:ext cx="25" cy="32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4" y="2"/>
                </a:cxn>
                <a:cxn ang="0">
                  <a:pos x="6" y="12"/>
                </a:cxn>
              </a:cxnLst>
              <a:rect l="0" t="0" r="r" b="b"/>
              <a:pathLst>
                <a:path w="10" h="12">
                  <a:moveTo>
                    <a:pt x="0" y="10"/>
                  </a:moveTo>
                  <a:cubicBezTo>
                    <a:pt x="0" y="8"/>
                    <a:pt x="1" y="3"/>
                    <a:pt x="4" y="2"/>
                  </a:cubicBezTo>
                  <a:cubicBezTo>
                    <a:pt x="10" y="0"/>
                    <a:pt x="7" y="9"/>
                    <a:pt x="6" y="12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183" name="Freeform 607"/>
            <p:cNvSpPr>
              <a:spLocks/>
            </p:cNvSpPr>
            <p:nvPr/>
          </p:nvSpPr>
          <p:spPr bwMode="auto">
            <a:xfrm>
              <a:off x="3411" y="2136"/>
              <a:ext cx="47" cy="51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7" y="17"/>
                </a:cxn>
                <a:cxn ang="0">
                  <a:pos x="5" y="4"/>
                </a:cxn>
                <a:cxn ang="0">
                  <a:pos x="19" y="9"/>
                </a:cxn>
              </a:cxnLst>
              <a:rect l="0" t="0" r="r" b="b"/>
              <a:pathLst>
                <a:path w="19" h="19">
                  <a:moveTo>
                    <a:pt x="0" y="12"/>
                  </a:moveTo>
                  <a:cubicBezTo>
                    <a:pt x="0" y="15"/>
                    <a:pt x="4" y="19"/>
                    <a:pt x="7" y="17"/>
                  </a:cubicBezTo>
                  <a:cubicBezTo>
                    <a:pt x="10" y="14"/>
                    <a:pt x="5" y="6"/>
                    <a:pt x="5" y="4"/>
                  </a:cubicBezTo>
                  <a:cubicBezTo>
                    <a:pt x="11" y="0"/>
                    <a:pt x="14" y="8"/>
                    <a:pt x="19" y="9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184" name="Freeform 608"/>
            <p:cNvSpPr>
              <a:spLocks/>
            </p:cNvSpPr>
            <p:nvPr/>
          </p:nvSpPr>
          <p:spPr bwMode="auto">
            <a:xfrm>
              <a:off x="3506" y="1952"/>
              <a:ext cx="30" cy="53"/>
            </a:xfrm>
            <a:custGeom>
              <a:avLst/>
              <a:gdLst/>
              <a:ahLst/>
              <a:cxnLst>
                <a:cxn ang="0">
                  <a:pos x="8" y="2"/>
                </a:cxn>
                <a:cxn ang="0">
                  <a:pos x="8" y="1"/>
                </a:cxn>
                <a:cxn ang="0">
                  <a:pos x="2" y="3"/>
                </a:cxn>
                <a:cxn ang="0">
                  <a:pos x="8" y="10"/>
                </a:cxn>
                <a:cxn ang="0">
                  <a:pos x="1" y="19"/>
                </a:cxn>
              </a:cxnLst>
              <a:rect l="0" t="0" r="r" b="b"/>
              <a:pathLst>
                <a:path w="12" h="20">
                  <a:moveTo>
                    <a:pt x="8" y="2"/>
                  </a:moveTo>
                  <a:cubicBezTo>
                    <a:pt x="9" y="2"/>
                    <a:pt x="9" y="1"/>
                    <a:pt x="8" y="1"/>
                  </a:cubicBezTo>
                  <a:cubicBezTo>
                    <a:pt x="6" y="0"/>
                    <a:pt x="2" y="1"/>
                    <a:pt x="2" y="3"/>
                  </a:cubicBezTo>
                  <a:cubicBezTo>
                    <a:pt x="0" y="8"/>
                    <a:pt x="5" y="8"/>
                    <a:pt x="8" y="10"/>
                  </a:cubicBezTo>
                  <a:cubicBezTo>
                    <a:pt x="12" y="15"/>
                    <a:pt x="6" y="20"/>
                    <a:pt x="1" y="19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185" name="Freeform 609"/>
            <p:cNvSpPr>
              <a:spLocks/>
            </p:cNvSpPr>
            <p:nvPr/>
          </p:nvSpPr>
          <p:spPr bwMode="auto">
            <a:xfrm>
              <a:off x="3533" y="1909"/>
              <a:ext cx="20" cy="40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4"/>
                </a:cxn>
                <a:cxn ang="0">
                  <a:pos x="8" y="11"/>
                </a:cxn>
                <a:cxn ang="0">
                  <a:pos x="2" y="15"/>
                </a:cxn>
              </a:cxnLst>
              <a:rect l="0" t="0" r="r" b="b"/>
              <a:pathLst>
                <a:path w="8" h="15">
                  <a:moveTo>
                    <a:pt x="8" y="0"/>
                  </a:moveTo>
                  <a:cubicBezTo>
                    <a:pt x="6" y="1"/>
                    <a:pt x="1" y="1"/>
                    <a:pt x="0" y="4"/>
                  </a:cubicBezTo>
                  <a:cubicBezTo>
                    <a:pt x="0" y="9"/>
                    <a:pt x="6" y="8"/>
                    <a:pt x="8" y="11"/>
                  </a:cubicBezTo>
                  <a:cubicBezTo>
                    <a:pt x="6" y="13"/>
                    <a:pt x="4" y="15"/>
                    <a:pt x="2" y="15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186" name="Freeform 610"/>
            <p:cNvSpPr>
              <a:spLocks/>
            </p:cNvSpPr>
            <p:nvPr/>
          </p:nvSpPr>
          <p:spPr bwMode="auto">
            <a:xfrm>
              <a:off x="3521" y="1843"/>
              <a:ext cx="35" cy="40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1" y="1"/>
                </a:cxn>
              </a:cxnLst>
              <a:rect l="0" t="0" r="r" b="b"/>
              <a:pathLst>
                <a:path w="14" h="15">
                  <a:moveTo>
                    <a:pt x="0" y="8"/>
                  </a:moveTo>
                  <a:cubicBezTo>
                    <a:pt x="4" y="15"/>
                    <a:pt x="14" y="0"/>
                    <a:pt x="1" y="1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187" name="Freeform 611"/>
            <p:cNvSpPr>
              <a:spLocks/>
            </p:cNvSpPr>
            <p:nvPr/>
          </p:nvSpPr>
          <p:spPr bwMode="auto">
            <a:xfrm>
              <a:off x="3491" y="1803"/>
              <a:ext cx="22" cy="40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1" y="2"/>
                </a:cxn>
                <a:cxn ang="0">
                  <a:pos x="5" y="6"/>
                </a:cxn>
                <a:cxn ang="0">
                  <a:pos x="9" y="11"/>
                </a:cxn>
                <a:cxn ang="0">
                  <a:pos x="3" y="15"/>
                </a:cxn>
              </a:cxnLst>
              <a:rect l="0" t="0" r="r" b="b"/>
              <a:pathLst>
                <a:path w="9" h="15">
                  <a:moveTo>
                    <a:pt x="6" y="1"/>
                  </a:moveTo>
                  <a:cubicBezTo>
                    <a:pt x="5" y="0"/>
                    <a:pt x="1" y="1"/>
                    <a:pt x="1" y="2"/>
                  </a:cubicBezTo>
                  <a:cubicBezTo>
                    <a:pt x="0" y="5"/>
                    <a:pt x="3" y="5"/>
                    <a:pt x="5" y="6"/>
                  </a:cubicBezTo>
                  <a:cubicBezTo>
                    <a:pt x="7" y="8"/>
                    <a:pt x="9" y="8"/>
                    <a:pt x="9" y="11"/>
                  </a:cubicBezTo>
                  <a:cubicBezTo>
                    <a:pt x="9" y="13"/>
                    <a:pt x="5" y="15"/>
                    <a:pt x="3" y="15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188" name="Freeform 612"/>
            <p:cNvSpPr>
              <a:spLocks/>
            </p:cNvSpPr>
            <p:nvPr/>
          </p:nvSpPr>
          <p:spPr bwMode="auto">
            <a:xfrm>
              <a:off x="3458" y="1909"/>
              <a:ext cx="25" cy="54"/>
            </a:xfrm>
            <a:custGeom>
              <a:avLst/>
              <a:gdLst/>
              <a:ahLst/>
              <a:cxnLst>
                <a:cxn ang="0">
                  <a:pos x="10" y="2"/>
                </a:cxn>
                <a:cxn ang="0">
                  <a:pos x="3" y="2"/>
                </a:cxn>
                <a:cxn ang="0">
                  <a:pos x="7" y="7"/>
                </a:cxn>
                <a:cxn ang="0">
                  <a:pos x="1" y="16"/>
                </a:cxn>
              </a:cxnLst>
              <a:rect l="0" t="0" r="r" b="b"/>
              <a:pathLst>
                <a:path w="10" h="20">
                  <a:moveTo>
                    <a:pt x="10" y="2"/>
                  </a:moveTo>
                  <a:cubicBezTo>
                    <a:pt x="8" y="1"/>
                    <a:pt x="4" y="0"/>
                    <a:pt x="3" y="2"/>
                  </a:cubicBezTo>
                  <a:cubicBezTo>
                    <a:pt x="0" y="4"/>
                    <a:pt x="6" y="5"/>
                    <a:pt x="7" y="7"/>
                  </a:cubicBezTo>
                  <a:cubicBezTo>
                    <a:pt x="10" y="12"/>
                    <a:pt x="7" y="20"/>
                    <a:pt x="1" y="16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189" name="Freeform 613"/>
            <p:cNvSpPr>
              <a:spLocks/>
            </p:cNvSpPr>
            <p:nvPr/>
          </p:nvSpPr>
          <p:spPr bwMode="auto">
            <a:xfrm>
              <a:off x="3433" y="2053"/>
              <a:ext cx="38" cy="51"/>
            </a:xfrm>
            <a:custGeom>
              <a:avLst/>
              <a:gdLst/>
              <a:ahLst/>
              <a:cxnLst>
                <a:cxn ang="0">
                  <a:pos x="3" y="19"/>
                </a:cxn>
                <a:cxn ang="0">
                  <a:pos x="1" y="9"/>
                </a:cxn>
                <a:cxn ang="0">
                  <a:pos x="11" y="11"/>
                </a:cxn>
                <a:cxn ang="0">
                  <a:pos x="5" y="0"/>
                </a:cxn>
              </a:cxnLst>
              <a:rect l="0" t="0" r="r" b="b"/>
              <a:pathLst>
                <a:path w="15" h="19">
                  <a:moveTo>
                    <a:pt x="3" y="19"/>
                  </a:moveTo>
                  <a:cubicBezTo>
                    <a:pt x="1" y="16"/>
                    <a:pt x="0" y="12"/>
                    <a:pt x="1" y="9"/>
                  </a:cubicBezTo>
                  <a:cubicBezTo>
                    <a:pt x="4" y="9"/>
                    <a:pt x="8" y="14"/>
                    <a:pt x="11" y="11"/>
                  </a:cubicBezTo>
                  <a:cubicBezTo>
                    <a:pt x="15" y="7"/>
                    <a:pt x="7" y="2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190" name="Freeform 614"/>
            <p:cNvSpPr>
              <a:spLocks/>
            </p:cNvSpPr>
            <p:nvPr/>
          </p:nvSpPr>
          <p:spPr bwMode="auto">
            <a:xfrm>
              <a:off x="3308" y="2115"/>
              <a:ext cx="30" cy="2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7" y="9"/>
                </a:cxn>
                <a:cxn ang="0">
                  <a:pos x="7" y="0"/>
                </a:cxn>
              </a:cxnLst>
              <a:rect l="0" t="0" r="r" b="b"/>
              <a:pathLst>
                <a:path w="12" h="10">
                  <a:moveTo>
                    <a:pt x="0" y="3"/>
                  </a:moveTo>
                  <a:cubicBezTo>
                    <a:pt x="2" y="4"/>
                    <a:pt x="2" y="10"/>
                    <a:pt x="7" y="9"/>
                  </a:cubicBezTo>
                  <a:cubicBezTo>
                    <a:pt x="12" y="8"/>
                    <a:pt x="10" y="3"/>
                    <a:pt x="7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191" name="Freeform 615"/>
            <p:cNvSpPr>
              <a:spLocks/>
            </p:cNvSpPr>
            <p:nvPr/>
          </p:nvSpPr>
          <p:spPr bwMode="auto">
            <a:xfrm>
              <a:off x="3163" y="2029"/>
              <a:ext cx="30" cy="35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1" y="6"/>
                </a:cxn>
                <a:cxn ang="0">
                  <a:pos x="9" y="5"/>
                </a:cxn>
                <a:cxn ang="0">
                  <a:pos x="5" y="13"/>
                </a:cxn>
              </a:cxnLst>
              <a:rect l="0" t="0" r="r" b="b"/>
              <a:pathLst>
                <a:path w="12" h="13">
                  <a:moveTo>
                    <a:pt x="6" y="1"/>
                  </a:moveTo>
                  <a:cubicBezTo>
                    <a:pt x="2" y="0"/>
                    <a:pt x="0" y="3"/>
                    <a:pt x="1" y="6"/>
                  </a:cubicBezTo>
                  <a:cubicBezTo>
                    <a:pt x="3" y="6"/>
                    <a:pt x="8" y="3"/>
                    <a:pt x="9" y="5"/>
                  </a:cubicBezTo>
                  <a:cubicBezTo>
                    <a:pt x="12" y="8"/>
                    <a:pt x="7" y="12"/>
                    <a:pt x="5" y="1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192" name="Freeform 616"/>
            <p:cNvSpPr>
              <a:spLocks/>
            </p:cNvSpPr>
            <p:nvPr/>
          </p:nvSpPr>
          <p:spPr bwMode="auto">
            <a:xfrm>
              <a:off x="3046" y="1939"/>
              <a:ext cx="30" cy="26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11" y="0"/>
                </a:cxn>
                <a:cxn ang="0">
                  <a:pos x="0" y="3"/>
                </a:cxn>
              </a:cxnLst>
              <a:rect l="0" t="0" r="r" b="b"/>
              <a:pathLst>
                <a:path w="12" h="10">
                  <a:moveTo>
                    <a:pt x="7" y="10"/>
                  </a:moveTo>
                  <a:cubicBezTo>
                    <a:pt x="10" y="8"/>
                    <a:pt x="12" y="4"/>
                    <a:pt x="11" y="0"/>
                  </a:cubicBezTo>
                  <a:cubicBezTo>
                    <a:pt x="7" y="0"/>
                    <a:pt x="3" y="2"/>
                    <a:pt x="0" y="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193" name="Freeform 617"/>
            <p:cNvSpPr>
              <a:spLocks/>
            </p:cNvSpPr>
            <p:nvPr/>
          </p:nvSpPr>
          <p:spPr bwMode="auto">
            <a:xfrm>
              <a:off x="3068" y="1912"/>
              <a:ext cx="40" cy="61"/>
            </a:xfrm>
            <a:custGeom>
              <a:avLst/>
              <a:gdLst/>
              <a:ahLst/>
              <a:cxnLst>
                <a:cxn ang="0">
                  <a:pos x="12" y="23"/>
                </a:cxn>
                <a:cxn ang="0">
                  <a:pos x="16" y="18"/>
                </a:cxn>
                <a:cxn ang="0">
                  <a:pos x="5" y="15"/>
                </a:cxn>
                <a:cxn ang="0">
                  <a:pos x="13" y="5"/>
                </a:cxn>
                <a:cxn ang="0">
                  <a:pos x="0" y="1"/>
                </a:cxn>
              </a:cxnLst>
              <a:rect l="0" t="0" r="r" b="b"/>
              <a:pathLst>
                <a:path w="16" h="23">
                  <a:moveTo>
                    <a:pt x="12" y="23"/>
                  </a:moveTo>
                  <a:cubicBezTo>
                    <a:pt x="14" y="23"/>
                    <a:pt x="16" y="20"/>
                    <a:pt x="16" y="18"/>
                  </a:cubicBezTo>
                  <a:cubicBezTo>
                    <a:pt x="15" y="13"/>
                    <a:pt x="9" y="15"/>
                    <a:pt x="5" y="15"/>
                  </a:cubicBezTo>
                  <a:cubicBezTo>
                    <a:pt x="8" y="13"/>
                    <a:pt x="14" y="9"/>
                    <a:pt x="13" y="5"/>
                  </a:cubicBezTo>
                  <a:cubicBezTo>
                    <a:pt x="12" y="0"/>
                    <a:pt x="4" y="1"/>
                    <a:pt x="0" y="1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194" name="Freeform 618"/>
            <p:cNvSpPr>
              <a:spLocks/>
            </p:cNvSpPr>
            <p:nvPr/>
          </p:nvSpPr>
          <p:spPr bwMode="auto">
            <a:xfrm>
              <a:off x="2796" y="1763"/>
              <a:ext cx="47" cy="26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" y="0"/>
                </a:cxn>
                <a:cxn ang="0">
                  <a:pos x="13" y="5"/>
                </a:cxn>
                <a:cxn ang="0">
                  <a:pos x="18" y="0"/>
                </a:cxn>
                <a:cxn ang="0">
                  <a:pos x="19" y="10"/>
                </a:cxn>
              </a:cxnLst>
              <a:rect l="0" t="0" r="r" b="b"/>
              <a:pathLst>
                <a:path w="19" h="10">
                  <a:moveTo>
                    <a:pt x="0" y="5"/>
                  </a:moveTo>
                  <a:cubicBezTo>
                    <a:pt x="1" y="3"/>
                    <a:pt x="2" y="1"/>
                    <a:pt x="3" y="0"/>
                  </a:cubicBezTo>
                  <a:cubicBezTo>
                    <a:pt x="6" y="4"/>
                    <a:pt x="6" y="10"/>
                    <a:pt x="13" y="5"/>
                  </a:cubicBezTo>
                  <a:cubicBezTo>
                    <a:pt x="15" y="3"/>
                    <a:pt x="15" y="0"/>
                    <a:pt x="18" y="0"/>
                  </a:cubicBezTo>
                  <a:cubicBezTo>
                    <a:pt x="19" y="4"/>
                    <a:pt x="18" y="8"/>
                    <a:pt x="19" y="1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195" name="Freeform 619"/>
            <p:cNvSpPr>
              <a:spLocks/>
            </p:cNvSpPr>
            <p:nvPr/>
          </p:nvSpPr>
          <p:spPr bwMode="auto">
            <a:xfrm>
              <a:off x="2876" y="1608"/>
              <a:ext cx="15" cy="21"/>
            </a:xfrm>
            <a:custGeom>
              <a:avLst/>
              <a:gdLst/>
              <a:ahLst/>
              <a:cxnLst>
                <a:cxn ang="0">
                  <a:pos x="5" y="5"/>
                </a:cxn>
                <a:cxn ang="0">
                  <a:pos x="2" y="0"/>
                </a:cxn>
                <a:cxn ang="0">
                  <a:pos x="3" y="8"/>
                </a:cxn>
              </a:cxnLst>
              <a:rect l="0" t="0" r="r" b="b"/>
              <a:pathLst>
                <a:path w="6" h="8">
                  <a:moveTo>
                    <a:pt x="5" y="5"/>
                  </a:moveTo>
                  <a:cubicBezTo>
                    <a:pt x="6" y="2"/>
                    <a:pt x="4" y="0"/>
                    <a:pt x="2" y="0"/>
                  </a:cubicBezTo>
                  <a:cubicBezTo>
                    <a:pt x="0" y="3"/>
                    <a:pt x="2" y="6"/>
                    <a:pt x="3" y="8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196" name="Freeform 620"/>
            <p:cNvSpPr>
              <a:spLocks/>
            </p:cNvSpPr>
            <p:nvPr/>
          </p:nvSpPr>
          <p:spPr bwMode="auto">
            <a:xfrm>
              <a:off x="2911" y="1629"/>
              <a:ext cx="30" cy="59"/>
            </a:xfrm>
            <a:custGeom>
              <a:avLst/>
              <a:gdLst/>
              <a:ahLst/>
              <a:cxnLst>
                <a:cxn ang="0">
                  <a:pos x="2" y="22"/>
                </a:cxn>
                <a:cxn ang="0">
                  <a:pos x="10" y="17"/>
                </a:cxn>
                <a:cxn ang="0">
                  <a:pos x="1" y="15"/>
                </a:cxn>
                <a:cxn ang="0">
                  <a:pos x="12" y="5"/>
                </a:cxn>
                <a:cxn ang="0">
                  <a:pos x="0" y="3"/>
                </a:cxn>
              </a:cxnLst>
              <a:rect l="0" t="0" r="r" b="b"/>
              <a:pathLst>
                <a:path w="12" h="22">
                  <a:moveTo>
                    <a:pt x="2" y="22"/>
                  </a:moveTo>
                  <a:cubicBezTo>
                    <a:pt x="5" y="21"/>
                    <a:pt x="8" y="20"/>
                    <a:pt x="10" y="17"/>
                  </a:cubicBezTo>
                  <a:cubicBezTo>
                    <a:pt x="8" y="14"/>
                    <a:pt x="4" y="14"/>
                    <a:pt x="1" y="15"/>
                  </a:cubicBezTo>
                  <a:cubicBezTo>
                    <a:pt x="4" y="14"/>
                    <a:pt x="12" y="8"/>
                    <a:pt x="12" y="5"/>
                  </a:cubicBezTo>
                  <a:cubicBezTo>
                    <a:pt x="12" y="0"/>
                    <a:pt x="3" y="2"/>
                    <a:pt x="0" y="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197" name="Freeform 621"/>
            <p:cNvSpPr>
              <a:spLocks/>
            </p:cNvSpPr>
            <p:nvPr/>
          </p:nvSpPr>
          <p:spPr bwMode="auto">
            <a:xfrm>
              <a:off x="3068" y="1675"/>
              <a:ext cx="25" cy="34"/>
            </a:xfrm>
            <a:custGeom>
              <a:avLst/>
              <a:gdLst/>
              <a:ahLst/>
              <a:cxnLst>
                <a:cxn ang="0">
                  <a:pos x="10" y="1"/>
                </a:cxn>
                <a:cxn ang="0">
                  <a:pos x="2" y="5"/>
                </a:cxn>
                <a:cxn ang="0">
                  <a:pos x="9" y="8"/>
                </a:cxn>
                <a:cxn ang="0">
                  <a:pos x="5" y="13"/>
                </a:cxn>
              </a:cxnLst>
              <a:rect l="0" t="0" r="r" b="b"/>
              <a:pathLst>
                <a:path w="10" h="13">
                  <a:moveTo>
                    <a:pt x="10" y="1"/>
                  </a:moveTo>
                  <a:cubicBezTo>
                    <a:pt x="7" y="0"/>
                    <a:pt x="0" y="1"/>
                    <a:pt x="2" y="5"/>
                  </a:cubicBezTo>
                  <a:cubicBezTo>
                    <a:pt x="3" y="7"/>
                    <a:pt x="8" y="6"/>
                    <a:pt x="9" y="8"/>
                  </a:cubicBezTo>
                  <a:cubicBezTo>
                    <a:pt x="10" y="11"/>
                    <a:pt x="7" y="13"/>
                    <a:pt x="5" y="1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198" name="Freeform 622"/>
            <p:cNvSpPr>
              <a:spLocks/>
            </p:cNvSpPr>
            <p:nvPr/>
          </p:nvSpPr>
          <p:spPr bwMode="auto">
            <a:xfrm>
              <a:off x="2953" y="1507"/>
              <a:ext cx="25" cy="34"/>
            </a:xfrm>
            <a:custGeom>
              <a:avLst/>
              <a:gdLst/>
              <a:ahLst/>
              <a:cxnLst>
                <a:cxn ang="0">
                  <a:pos x="10" y="7"/>
                </a:cxn>
                <a:cxn ang="0">
                  <a:pos x="1" y="4"/>
                </a:cxn>
                <a:cxn ang="0">
                  <a:pos x="9" y="13"/>
                </a:cxn>
              </a:cxnLst>
              <a:rect l="0" t="0" r="r" b="b"/>
              <a:pathLst>
                <a:path w="10" h="13">
                  <a:moveTo>
                    <a:pt x="10" y="7"/>
                  </a:moveTo>
                  <a:cubicBezTo>
                    <a:pt x="8" y="4"/>
                    <a:pt x="3" y="0"/>
                    <a:pt x="1" y="4"/>
                  </a:cubicBezTo>
                  <a:cubicBezTo>
                    <a:pt x="0" y="8"/>
                    <a:pt x="7" y="11"/>
                    <a:pt x="9" y="1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199" name="Freeform 623"/>
            <p:cNvSpPr>
              <a:spLocks/>
            </p:cNvSpPr>
            <p:nvPr/>
          </p:nvSpPr>
          <p:spPr bwMode="auto">
            <a:xfrm>
              <a:off x="3003" y="1528"/>
              <a:ext cx="25" cy="35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9" y="9"/>
                </a:cxn>
                <a:cxn ang="0">
                  <a:pos x="0" y="2"/>
                </a:cxn>
              </a:cxnLst>
              <a:rect l="0" t="0" r="r" b="b"/>
              <a:pathLst>
                <a:path w="10" h="13">
                  <a:moveTo>
                    <a:pt x="1" y="8"/>
                  </a:moveTo>
                  <a:cubicBezTo>
                    <a:pt x="2" y="12"/>
                    <a:pt x="8" y="13"/>
                    <a:pt x="9" y="9"/>
                  </a:cubicBezTo>
                  <a:cubicBezTo>
                    <a:pt x="10" y="6"/>
                    <a:pt x="2" y="0"/>
                    <a:pt x="0" y="2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00" name="Freeform 624"/>
            <p:cNvSpPr>
              <a:spLocks/>
            </p:cNvSpPr>
            <p:nvPr/>
          </p:nvSpPr>
          <p:spPr bwMode="auto">
            <a:xfrm>
              <a:off x="3143" y="1581"/>
              <a:ext cx="35" cy="27"/>
            </a:xfrm>
            <a:custGeom>
              <a:avLst/>
              <a:gdLst/>
              <a:ahLst/>
              <a:cxnLst>
                <a:cxn ang="0">
                  <a:pos x="1" y="10"/>
                </a:cxn>
                <a:cxn ang="0">
                  <a:pos x="4" y="1"/>
                </a:cxn>
                <a:cxn ang="0">
                  <a:pos x="12" y="9"/>
                </a:cxn>
                <a:cxn ang="0">
                  <a:pos x="12" y="5"/>
                </a:cxn>
              </a:cxnLst>
              <a:rect l="0" t="0" r="r" b="b"/>
              <a:pathLst>
                <a:path w="14" h="10">
                  <a:moveTo>
                    <a:pt x="1" y="10"/>
                  </a:moveTo>
                  <a:cubicBezTo>
                    <a:pt x="2" y="8"/>
                    <a:pt x="0" y="1"/>
                    <a:pt x="4" y="1"/>
                  </a:cubicBezTo>
                  <a:cubicBezTo>
                    <a:pt x="7" y="0"/>
                    <a:pt x="8" y="9"/>
                    <a:pt x="12" y="9"/>
                  </a:cubicBezTo>
                  <a:cubicBezTo>
                    <a:pt x="14" y="8"/>
                    <a:pt x="13" y="7"/>
                    <a:pt x="12" y="5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01" name="Freeform 625"/>
            <p:cNvSpPr>
              <a:spLocks/>
            </p:cNvSpPr>
            <p:nvPr/>
          </p:nvSpPr>
          <p:spPr bwMode="auto">
            <a:xfrm>
              <a:off x="2666" y="1701"/>
              <a:ext cx="20" cy="19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" y="5"/>
                </a:cxn>
                <a:cxn ang="0">
                  <a:pos x="8" y="1"/>
                </a:cxn>
              </a:cxnLst>
              <a:rect l="0" t="0" r="r" b="b"/>
              <a:pathLst>
                <a:path w="8" h="7">
                  <a:moveTo>
                    <a:pt x="2" y="0"/>
                  </a:moveTo>
                  <a:cubicBezTo>
                    <a:pt x="0" y="3"/>
                    <a:pt x="1" y="7"/>
                    <a:pt x="5" y="5"/>
                  </a:cubicBezTo>
                  <a:cubicBezTo>
                    <a:pt x="6" y="4"/>
                    <a:pt x="8" y="1"/>
                    <a:pt x="8" y="1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02" name="Freeform 626"/>
            <p:cNvSpPr>
              <a:spLocks/>
            </p:cNvSpPr>
            <p:nvPr/>
          </p:nvSpPr>
          <p:spPr bwMode="auto">
            <a:xfrm>
              <a:off x="2506" y="1776"/>
              <a:ext cx="17" cy="16"/>
            </a:xfrm>
            <a:custGeom>
              <a:avLst/>
              <a:gdLst/>
              <a:ahLst/>
              <a:cxnLst>
                <a:cxn ang="0">
                  <a:pos x="7" y="6"/>
                </a:cxn>
                <a:cxn ang="0">
                  <a:pos x="0" y="1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cubicBezTo>
                    <a:pt x="5" y="4"/>
                    <a:pt x="2" y="0"/>
                    <a:pt x="0" y="1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03" name="Freeform 627"/>
            <p:cNvSpPr>
              <a:spLocks/>
            </p:cNvSpPr>
            <p:nvPr/>
          </p:nvSpPr>
          <p:spPr bwMode="auto">
            <a:xfrm>
              <a:off x="2496" y="1819"/>
              <a:ext cx="10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3" y="1"/>
                    <a:pt x="4" y="1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04" name="Freeform 628"/>
            <p:cNvSpPr>
              <a:spLocks/>
            </p:cNvSpPr>
            <p:nvPr/>
          </p:nvSpPr>
          <p:spPr bwMode="auto">
            <a:xfrm>
              <a:off x="2493" y="1984"/>
              <a:ext cx="28" cy="29"/>
            </a:xfrm>
            <a:custGeom>
              <a:avLst/>
              <a:gdLst/>
              <a:ahLst/>
              <a:cxnLst>
                <a:cxn ang="0">
                  <a:pos x="10" y="11"/>
                </a:cxn>
                <a:cxn ang="0">
                  <a:pos x="11" y="4"/>
                </a:cxn>
              </a:cxnLst>
              <a:rect l="0" t="0" r="r" b="b"/>
              <a:pathLst>
                <a:path w="11" h="11">
                  <a:moveTo>
                    <a:pt x="10" y="11"/>
                  </a:moveTo>
                  <a:cubicBezTo>
                    <a:pt x="4" y="7"/>
                    <a:pt x="0" y="0"/>
                    <a:pt x="11" y="4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05" name="Freeform 629"/>
            <p:cNvSpPr>
              <a:spLocks/>
            </p:cNvSpPr>
            <p:nvPr/>
          </p:nvSpPr>
          <p:spPr bwMode="auto">
            <a:xfrm>
              <a:off x="2626" y="1819"/>
              <a:ext cx="22" cy="32"/>
            </a:xfrm>
            <a:custGeom>
              <a:avLst/>
              <a:gdLst/>
              <a:ahLst/>
              <a:cxnLst>
                <a:cxn ang="0">
                  <a:pos x="8" y="8"/>
                </a:cxn>
                <a:cxn ang="0">
                  <a:pos x="3" y="2"/>
                </a:cxn>
                <a:cxn ang="0">
                  <a:pos x="3" y="12"/>
                </a:cxn>
              </a:cxnLst>
              <a:rect l="0" t="0" r="r" b="b"/>
              <a:pathLst>
                <a:path w="9" h="12">
                  <a:moveTo>
                    <a:pt x="8" y="8"/>
                  </a:moveTo>
                  <a:cubicBezTo>
                    <a:pt x="9" y="6"/>
                    <a:pt x="5" y="0"/>
                    <a:pt x="3" y="2"/>
                  </a:cubicBezTo>
                  <a:cubicBezTo>
                    <a:pt x="0" y="3"/>
                    <a:pt x="1" y="10"/>
                    <a:pt x="3" y="12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06" name="Freeform 630"/>
            <p:cNvSpPr>
              <a:spLocks/>
            </p:cNvSpPr>
            <p:nvPr/>
          </p:nvSpPr>
          <p:spPr bwMode="auto">
            <a:xfrm>
              <a:off x="2471" y="2064"/>
              <a:ext cx="17" cy="29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7" y="6"/>
                </a:cxn>
                <a:cxn ang="0">
                  <a:pos x="2" y="0"/>
                </a:cxn>
              </a:cxnLst>
              <a:rect l="0" t="0" r="r" b="b"/>
              <a:pathLst>
                <a:path w="7" h="11">
                  <a:moveTo>
                    <a:pt x="0" y="9"/>
                  </a:moveTo>
                  <a:cubicBezTo>
                    <a:pt x="3" y="11"/>
                    <a:pt x="7" y="9"/>
                    <a:pt x="7" y="6"/>
                  </a:cubicBezTo>
                  <a:cubicBezTo>
                    <a:pt x="7" y="3"/>
                    <a:pt x="3" y="1"/>
                    <a:pt x="2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07" name="Freeform 631"/>
            <p:cNvSpPr>
              <a:spLocks/>
            </p:cNvSpPr>
            <p:nvPr/>
          </p:nvSpPr>
          <p:spPr bwMode="auto">
            <a:xfrm>
              <a:off x="2448" y="1848"/>
              <a:ext cx="23" cy="3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9" y="3"/>
                </a:cxn>
                <a:cxn ang="0">
                  <a:pos x="3" y="12"/>
                </a:cxn>
              </a:cxnLst>
              <a:rect l="0" t="0" r="r" b="b"/>
              <a:pathLst>
                <a:path w="9" h="12">
                  <a:moveTo>
                    <a:pt x="0" y="4"/>
                  </a:moveTo>
                  <a:cubicBezTo>
                    <a:pt x="2" y="2"/>
                    <a:pt x="7" y="0"/>
                    <a:pt x="9" y="3"/>
                  </a:cubicBezTo>
                  <a:cubicBezTo>
                    <a:pt x="9" y="5"/>
                    <a:pt x="4" y="11"/>
                    <a:pt x="3" y="12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08" name="Freeform 632"/>
            <p:cNvSpPr>
              <a:spLocks/>
            </p:cNvSpPr>
            <p:nvPr/>
          </p:nvSpPr>
          <p:spPr bwMode="auto">
            <a:xfrm>
              <a:off x="2513" y="1664"/>
              <a:ext cx="65" cy="61"/>
            </a:xfrm>
            <a:custGeom>
              <a:avLst/>
              <a:gdLst/>
              <a:ahLst/>
              <a:cxnLst>
                <a:cxn ang="0">
                  <a:pos x="21" y="23"/>
                </a:cxn>
                <a:cxn ang="0">
                  <a:pos x="12" y="21"/>
                </a:cxn>
                <a:cxn ang="0">
                  <a:pos x="15" y="9"/>
                </a:cxn>
                <a:cxn ang="0">
                  <a:pos x="0" y="18"/>
                </a:cxn>
              </a:cxnLst>
              <a:rect l="0" t="0" r="r" b="b"/>
              <a:pathLst>
                <a:path w="26" h="23">
                  <a:moveTo>
                    <a:pt x="21" y="23"/>
                  </a:moveTo>
                  <a:cubicBezTo>
                    <a:pt x="26" y="17"/>
                    <a:pt x="16" y="14"/>
                    <a:pt x="12" y="21"/>
                  </a:cubicBezTo>
                  <a:cubicBezTo>
                    <a:pt x="14" y="17"/>
                    <a:pt x="17" y="14"/>
                    <a:pt x="15" y="9"/>
                  </a:cubicBezTo>
                  <a:cubicBezTo>
                    <a:pt x="10" y="0"/>
                    <a:pt x="2" y="13"/>
                    <a:pt x="0" y="18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09" name="Freeform 633"/>
            <p:cNvSpPr>
              <a:spLocks/>
            </p:cNvSpPr>
            <p:nvPr/>
          </p:nvSpPr>
          <p:spPr bwMode="auto">
            <a:xfrm>
              <a:off x="2393" y="1597"/>
              <a:ext cx="25" cy="30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10" y="3"/>
                </a:cxn>
                <a:cxn ang="0">
                  <a:pos x="0" y="0"/>
                </a:cxn>
                <a:cxn ang="0">
                  <a:pos x="9" y="11"/>
                </a:cxn>
              </a:cxnLst>
              <a:rect l="0" t="0" r="r" b="b"/>
              <a:pathLst>
                <a:path w="10" h="11">
                  <a:moveTo>
                    <a:pt x="9" y="4"/>
                  </a:moveTo>
                  <a:cubicBezTo>
                    <a:pt x="9" y="4"/>
                    <a:pt x="10" y="3"/>
                    <a:pt x="10" y="3"/>
                  </a:cubicBezTo>
                  <a:cubicBezTo>
                    <a:pt x="7" y="1"/>
                    <a:pt x="3" y="0"/>
                    <a:pt x="0" y="0"/>
                  </a:cubicBezTo>
                  <a:cubicBezTo>
                    <a:pt x="0" y="5"/>
                    <a:pt x="4" y="10"/>
                    <a:pt x="9" y="11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10" name="Freeform 634"/>
            <p:cNvSpPr>
              <a:spLocks/>
            </p:cNvSpPr>
            <p:nvPr/>
          </p:nvSpPr>
          <p:spPr bwMode="auto">
            <a:xfrm>
              <a:off x="2353" y="1645"/>
              <a:ext cx="8" cy="14"/>
            </a:xfrm>
            <a:custGeom>
              <a:avLst/>
              <a:gdLst/>
              <a:ahLst/>
              <a:cxnLst>
                <a:cxn ang="0">
                  <a:pos x="3" y="5"/>
                </a:cxn>
                <a:cxn ang="0">
                  <a:pos x="0" y="0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0" y="5"/>
                    <a:pt x="0" y="2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11" name="Freeform 635"/>
            <p:cNvSpPr>
              <a:spLocks/>
            </p:cNvSpPr>
            <p:nvPr/>
          </p:nvSpPr>
          <p:spPr bwMode="auto">
            <a:xfrm>
              <a:off x="2428" y="1587"/>
              <a:ext cx="28" cy="24"/>
            </a:xfrm>
            <a:custGeom>
              <a:avLst/>
              <a:gdLst/>
              <a:ahLst/>
              <a:cxnLst>
                <a:cxn ang="0">
                  <a:pos x="2" y="9"/>
                </a:cxn>
                <a:cxn ang="0">
                  <a:pos x="9" y="2"/>
                </a:cxn>
                <a:cxn ang="0">
                  <a:pos x="0" y="3"/>
                </a:cxn>
              </a:cxnLst>
              <a:rect l="0" t="0" r="r" b="b"/>
              <a:pathLst>
                <a:path w="11" h="9">
                  <a:moveTo>
                    <a:pt x="2" y="9"/>
                  </a:moveTo>
                  <a:cubicBezTo>
                    <a:pt x="5" y="9"/>
                    <a:pt x="11" y="6"/>
                    <a:pt x="9" y="2"/>
                  </a:cubicBezTo>
                  <a:cubicBezTo>
                    <a:pt x="7" y="0"/>
                    <a:pt x="0" y="2"/>
                    <a:pt x="0" y="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12" name="Freeform 636"/>
            <p:cNvSpPr>
              <a:spLocks/>
            </p:cNvSpPr>
            <p:nvPr/>
          </p:nvSpPr>
          <p:spPr bwMode="auto">
            <a:xfrm>
              <a:off x="2421" y="1469"/>
              <a:ext cx="25" cy="32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8" y="9"/>
                </a:cxn>
                <a:cxn ang="0">
                  <a:pos x="3" y="0"/>
                </a:cxn>
              </a:cxnLst>
              <a:rect l="0" t="0" r="r" b="b"/>
              <a:pathLst>
                <a:path w="10" h="12">
                  <a:moveTo>
                    <a:pt x="0" y="9"/>
                  </a:moveTo>
                  <a:cubicBezTo>
                    <a:pt x="2" y="10"/>
                    <a:pt x="7" y="12"/>
                    <a:pt x="8" y="9"/>
                  </a:cubicBezTo>
                  <a:cubicBezTo>
                    <a:pt x="10" y="7"/>
                    <a:pt x="4" y="2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13" name="Freeform 637"/>
            <p:cNvSpPr>
              <a:spLocks/>
            </p:cNvSpPr>
            <p:nvPr/>
          </p:nvSpPr>
          <p:spPr bwMode="auto">
            <a:xfrm>
              <a:off x="2463" y="1387"/>
              <a:ext cx="28" cy="34"/>
            </a:xfrm>
            <a:custGeom>
              <a:avLst/>
              <a:gdLst/>
              <a:ahLst/>
              <a:cxnLst>
                <a:cxn ang="0">
                  <a:pos x="8" y="1"/>
                </a:cxn>
                <a:cxn ang="0">
                  <a:pos x="0" y="4"/>
                </a:cxn>
                <a:cxn ang="0">
                  <a:pos x="11" y="10"/>
                </a:cxn>
                <a:cxn ang="0">
                  <a:pos x="1" y="13"/>
                </a:cxn>
              </a:cxnLst>
              <a:rect l="0" t="0" r="r" b="b"/>
              <a:pathLst>
                <a:path w="11" h="13">
                  <a:moveTo>
                    <a:pt x="8" y="1"/>
                  </a:moveTo>
                  <a:cubicBezTo>
                    <a:pt x="5" y="0"/>
                    <a:pt x="0" y="1"/>
                    <a:pt x="0" y="4"/>
                  </a:cubicBezTo>
                  <a:cubicBezTo>
                    <a:pt x="0" y="8"/>
                    <a:pt x="9" y="7"/>
                    <a:pt x="11" y="10"/>
                  </a:cubicBezTo>
                  <a:cubicBezTo>
                    <a:pt x="10" y="13"/>
                    <a:pt x="4" y="13"/>
                    <a:pt x="1" y="1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14" name="Freeform 638"/>
            <p:cNvSpPr>
              <a:spLocks/>
            </p:cNvSpPr>
            <p:nvPr/>
          </p:nvSpPr>
          <p:spPr bwMode="auto">
            <a:xfrm>
              <a:off x="2486" y="1448"/>
              <a:ext cx="20" cy="11"/>
            </a:xfrm>
            <a:custGeom>
              <a:avLst/>
              <a:gdLst/>
              <a:ahLst/>
              <a:cxnLst>
                <a:cxn ang="0">
                  <a:pos x="8" y="4"/>
                </a:cxn>
                <a:cxn ang="0">
                  <a:pos x="0" y="0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cubicBezTo>
                    <a:pt x="7" y="0"/>
                    <a:pt x="3" y="1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15" name="Freeform 639"/>
            <p:cNvSpPr>
              <a:spLocks/>
            </p:cNvSpPr>
            <p:nvPr/>
          </p:nvSpPr>
          <p:spPr bwMode="auto">
            <a:xfrm>
              <a:off x="2643" y="1267"/>
              <a:ext cx="65" cy="40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1" y="15"/>
                </a:cxn>
                <a:cxn ang="0">
                  <a:pos x="9" y="5"/>
                </a:cxn>
                <a:cxn ang="0">
                  <a:pos x="18" y="9"/>
                </a:cxn>
                <a:cxn ang="0">
                  <a:pos x="26" y="1"/>
                </a:cxn>
              </a:cxnLst>
              <a:rect l="0" t="0" r="r" b="b"/>
              <a:pathLst>
                <a:path w="26" h="15">
                  <a:moveTo>
                    <a:pt x="2" y="8"/>
                  </a:moveTo>
                  <a:cubicBezTo>
                    <a:pt x="1" y="11"/>
                    <a:pt x="0" y="13"/>
                    <a:pt x="1" y="15"/>
                  </a:cubicBezTo>
                  <a:cubicBezTo>
                    <a:pt x="6" y="14"/>
                    <a:pt x="5" y="7"/>
                    <a:pt x="9" y="5"/>
                  </a:cubicBezTo>
                  <a:cubicBezTo>
                    <a:pt x="12" y="9"/>
                    <a:pt x="13" y="13"/>
                    <a:pt x="18" y="9"/>
                  </a:cubicBezTo>
                  <a:cubicBezTo>
                    <a:pt x="21" y="7"/>
                    <a:pt x="21" y="0"/>
                    <a:pt x="26" y="1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16" name="Freeform 640"/>
            <p:cNvSpPr>
              <a:spLocks/>
            </p:cNvSpPr>
            <p:nvPr/>
          </p:nvSpPr>
          <p:spPr bwMode="auto">
            <a:xfrm>
              <a:off x="2758" y="1317"/>
              <a:ext cx="25" cy="1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" y="0"/>
                </a:cxn>
                <a:cxn ang="0">
                  <a:pos x="4" y="4"/>
                </a:cxn>
                <a:cxn ang="0">
                  <a:pos x="10" y="1"/>
                </a:cxn>
              </a:cxnLst>
              <a:rect l="0" t="0" r="r" b="b"/>
              <a:pathLst>
                <a:path w="10" h="6">
                  <a:moveTo>
                    <a:pt x="0" y="3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6" y="0"/>
                    <a:pt x="3" y="3"/>
                    <a:pt x="4" y="4"/>
                  </a:cubicBezTo>
                  <a:cubicBezTo>
                    <a:pt x="6" y="6"/>
                    <a:pt x="9" y="3"/>
                    <a:pt x="10" y="1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17" name="Freeform 641"/>
            <p:cNvSpPr>
              <a:spLocks/>
            </p:cNvSpPr>
            <p:nvPr/>
          </p:nvSpPr>
          <p:spPr bwMode="auto">
            <a:xfrm>
              <a:off x="2876" y="1291"/>
              <a:ext cx="62" cy="37"/>
            </a:xfrm>
            <a:custGeom>
              <a:avLst/>
              <a:gdLst/>
              <a:ahLst/>
              <a:cxnLst>
                <a:cxn ang="0">
                  <a:pos x="18" y="14"/>
                </a:cxn>
                <a:cxn ang="0">
                  <a:pos x="10" y="12"/>
                </a:cxn>
                <a:cxn ang="0">
                  <a:pos x="10" y="3"/>
                </a:cxn>
                <a:cxn ang="0">
                  <a:pos x="0" y="6"/>
                </a:cxn>
              </a:cxnLst>
              <a:rect l="0" t="0" r="r" b="b"/>
              <a:pathLst>
                <a:path w="25" h="14">
                  <a:moveTo>
                    <a:pt x="18" y="14"/>
                  </a:moveTo>
                  <a:cubicBezTo>
                    <a:pt x="25" y="4"/>
                    <a:pt x="11" y="2"/>
                    <a:pt x="10" y="12"/>
                  </a:cubicBezTo>
                  <a:cubicBezTo>
                    <a:pt x="13" y="10"/>
                    <a:pt x="13" y="5"/>
                    <a:pt x="10" y="3"/>
                  </a:cubicBezTo>
                  <a:cubicBezTo>
                    <a:pt x="7" y="0"/>
                    <a:pt x="4" y="5"/>
                    <a:pt x="0" y="6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18" name="Freeform 642"/>
            <p:cNvSpPr>
              <a:spLocks/>
            </p:cNvSpPr>
            <p:nvPr/>
          </p:nvSpPr>
          <p:spPr bwMode="auto">
            <a:xfrm>
              <a:off x="2931" y="1288"/>
              <a:ext cx="35" cy="3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4" y="0"/>
                </a:cxn>
                <a:cxn ang="0">
                  <a:pos x="6" y="13"/>
                </a:cxn>
                <a:cxn ang="0">
                  <a:pos x="14" y="4"/>
                </a:cxn>
              </a:cxnLst>
              <a:rect l="0" t="0" r="r" b="b"/>
              <a:pathLst>
                <a:path w="14" h="14">
                  <a:moveTo>
                    <a:pt x="0" y="5"/>
                  </a:moveTo>
                  <a:cubicBezTo>
                    <a:pt x="0" y="3"/>
                    <a:pt x="2" y="0"/>
                    <a:pt x="4" y="0"/>
                  </a:cubicBezTo>
                  <a:cubicBezTo>
                    <a:pt x="5" y="4"/>
                    <a:pt x="2" y="11"/>
                    <a:pt x="6" y="13"/>
                  </a:cubicBezTo>
                  <a:cubicBezTo>
                    <a:pt x="10" y="14"/>
                    <a:pt x="13" y="6"/>
                    <a:pt x="14" y="4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19" name="Freeform 643"/>
            <p:cNvSpPr>
              <a:spLocks/>
            </p:cNvSpPr>
            <p:nvPr/>
          </p:nvSpPr>
          <p:spPr bwMode="auto">
            <a:xfrm>
              <a:off x="2903" y="1227"/>
              <a:ext cx="65" cy="58"/>
            </a:xfrm>
            <a:custGeom>
              <a:avLst/>
              <a:gdLst/>
              <a:ahLst/>
              <a:cxnLst>
                <a:cxn ang="0">
                  <a:pos x="20" y="22"/>
                </a:cxn>
                <a:cxn ang="0">
                  <a:pos x="24" y="10"/>
                </a:cxn>
                <a:cxn ang="0">
                  <a:pos x="12" y="14"/>
                </a:cxn>
                <a:cxn ang="0">
                  <a:pos x="14" y="6"/>
                </a:cxn>
                <a:cxn ang="0">
                  <a:pos x="0" y="12"/>
                </a:cxn>
              </a:cxnLst>
              <a:rect l="0" t="0" r="r" b="b"/>
              <a:pathLst>
                <a:path w="26" h="22">
                  <a:moveTo>
                    <a:pt x="20" y="22"/>
                  </a:moveTo>
                  <a:cubicBezTo>
                    <a:pt x="22" y="19"/>
                    <a:pt x="26" y="13"/>
                    <a:pt x="24" y="10"/>
                  </a:cubicBezTo>
                  <a:cubicBezTo>
                    <a:pt x="21" y="5"/>
                    <a:pt x="13" y="11"/>
                    <a:pt x="12" y="14"/>
                  </a:cubicBezTo>
                  <a:cubicBezTo>
                    <a:pt x="15" y="14"/>
                    <a:pt x="15" y="8"/>
                    <a:pt x="14" y="6"/>
                  </a:cubicBezTo>
                  <a:cubicBezTo>
                    <a:pt x="11" y="0"/>
                    <a:pt x="2" y="8"/>
                    <a:pt x="0" y="12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20" name="Freeform 644"/>
            <p:cNvSpPr>
              <a:spLocks/>
            </p:cNvSpPr>
            <p:nvPr/>
          </p:nvSpPr>
          <p:spPr bwMode="auto">
            <a:xfrm>
              <a:off x="3018" y="1312"/>
              <a:ext cx="60" cy="51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7"/>
                </a:cxn>
                <a:cxn ang="0">
                  <a:pos x="11" y="6"/>
                </a:cxn>
                <a:cxn ang="0">
                  <a:pos x="12" y="17"/>
                </a:cxn>
                <a:cxn ang="0">
                  <a:pos x="24" y="12"/>
                </a:cxn>
              </a:cxnLst>
              <a:rect l="0" t="0" r="r" b="b"/>
              <a:pathLst>
                <a:path w="24" h="19">
                  <a:moveTo>
                    <a:pt x="7" y="0"/>
                  </a:moveTo>
                  <a:cubicBezTo>
                    <a:pt x="5" y="0"/>
                    <a:pt x="0" y="5"/>
                    <a:pt x="0" y="7"/>
                  </a:cubicBezTo>
                  <a:cubicBezTo>
                    <a:pt x="1" y="12"/>
                    <a:pt x="9" y="7"/>
                    <a:pt x="11" y="6"/>
                  </a:cubicBezTo>
                  <a:cubicBezTo>
                    <a:pt x="10" y="10"/>
                    <a:pt x="8" y="14"/>
                    <a:pt x="12" y="17"/>
                  </a:cubicBezTo>
                  <a:cubicBezTo>
                    <a:pt x="16" y="19"/>
                    <a:pt x="24" y="17"/>
                    <a:pt x="24" y="12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21" name="Freeform 645"/>
            <p:cNvSpPr>
              <a:spLocks/>
            </p:cNvSpPr>
            <p:nvPr/>
          </p:nvSpPr>
          <p:spPr bwMode="auto">
            <a:xfrm>
              <a:off x="3118" y="1467"/>
              <a:ext cx="43" cy="42"/>
            </a:xfrm>
            <a:custGeom>
              <a:avLst/>
              <a:gdLst/>
              <a:ahLst/>
              <a:cxnLst>
                <a:cxn ang="0">
                  <a:pos x="15" y="16"/>
                </a:cxn>
                <a:cxn ang="0">
                  <a:pos x="14" y="5"/>
                </a:cxn>
                <a:cxn ang="0">
                  <a:pos x="9" y="12"/>
                </a:cxn>
                <a:cxn ang="0">
                  <a:pos x="9" y="3"/>
                </a:cxn>
                <a:cxn ang="0">
                  <a:pos x="0" y="9"/>
                </a:cxn>
              </a:cxnLst>
              <a:rect l="0" t="0" r="r" b="b"/>
              <a:pathLst>
                <a:path w="17" h="16">
                  <a:moveTo>
                    <a:pt x="15" y="16"/>
                  </a:moveTo>
                  <a:cubicBezTo>
                    <a:pt x="17" y="13"/>
                    <a:pt x="17" y="8"/>
                    <a:pt x="14" y="5"/>
                  </a:cubicBezTo>
                  <a:cubicBezTo>
                    <a:pt x="11" y="6"/>
                    <a:pt x="9" y="9"/>
                    <a:pt x="9" y="12"/>
                  </a:cubicBezTo>
                  <a:cubicBezTo>
                    <a:pt x="11" y="10"/>
                    <a:pt x="11" y="5"/>
                    <a:pt x="9" y="3"/>
                  </a:cubicBezTo>
                  <a:cubicBezTo>
                    <a:pt x="6" y="0"/>
                    <a:pt x="2" y="7"/>
                    <a:pt x="0" y="9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22" name="Freeform 646"/>
            <p:cNvSpPr>
              <a:spLocks/>
            </p:cNvSpPr>
            <p:nvPr/>
          </p:nvSpPr>
          <p:spPr bwMode="auto">
            <a:xfrm>
              <a:off x="3028" y="1461"/>
              <a:ext cx="35" cy="43"/>
            </a:xfrm>
            <a:custGeom>
              <a:avLst/>
              <a:gdLst/>
              <a:ahLst/>
              <a:cxnLst>
                <a:cxn ang="0">
                  <a:pos x="1" y="5"/>
                </a:cxn>
                <a:cxn ang="0">
                  <a:pos x="5" y="1"/>
                </a:cxn>
                <a:cxn ang="0">
                  <a:pos x="5" y="8"/>
                </a:cxn>
                <a:cxn ang="0">
                  <a:pos x="14" y="3"/>
                </a:cxn>
              </a:cxnLst>
              <a:rect l="0" t="0" r="r" b="b"/>
              <a:pathLst>
                <a:path w="14" h="16">
                  <a:moveTo>
                    <a:pt x="1" y="5"/>
                  </a:moveTo>
                  <a:cubicBezTo>
                    <a:pt x="0" y="3"/>
                    <a:pt x="2" y="0"/>
                    <a:pt x="5" y="1"/>
                  </a:cubicBezTo>
                  <a:cubicBezTo>
                    <a:pt x="8" y="2"/>
                    <a:pt x="4" y="6"/>
                    <a:pt x="5" y="8"/>
                  </a:cubicBezTo>
                  <a:cubicBezTo>
                    <a:pt x="6" y="16"/>
                    <a:pt x="14" y="9"/>
                    <a:pt x="14" y="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23" name="Freeform 647"/>
            <p:cNvSpPr>
              <a:spLocks/>
            </p:cNvSpPr>
            <p:nvPr/>
          </p:nvSpPr>
          <p:spPr bwMode="auto">
            <a:xfrm>
              <a:off x="2873" y="1432"/>
              <a:ext cx="15" cy="19"/>
            </a:xfrm>
            <a:custGeom>
              <a:avLst/>
              <a:gdLst/>
              <a:ahLst/>
              <a:cxnLst>
                <a:cxn ang="0">
                  <a:pos x="1" y="7"/>
                </a:cxn>
                <a:cxn ang="0">
                  <a:pos x="0" y="3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6" y="7"/>
                    <a:pt x="5" y="0"/>
                    <a:pt x="0" y="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24" name="Freeform 648"/>
            <p:cNvSpPr>
              <a:spLocks/>
            </p:cNvSpPr>
            <p:nvPr/>
          </p:nvSpPr>
          <p:spPr bwMode="auto">
            <a:xfrm>
              <a:off x="2981" y="1467"/>
              <a:ext cx="25" cy="10"/>
            </a:xfrm>
            <a:custGeom>
              <a:avLst/>
              <a:gdLst/>
              <a:ahLst/>
              <a:cxnLst>
                <a:cxn ang="0">
                  <a:pos x="1" y="4"/>
                </a:cxn>
                <a:cxn ang="0">
                  <a:pos x="0" y="4"/>
                </a:cxn>
                <a:cxn ang="0">
                  <a:pos x="10" y="0"/>
                </a:cxn>
              </a:cxnLst>
              <a:rect l="0" t="0" r="r" b="b"/>
              <a:pathLst>
                <a:path w="10" h="4">
                  <a:moveTo>
                    <a:pt x="1" y="4"/>
                  </a:moveTo>
                  <a:cubicBezTo>
                    <a:pt x="1" y="4"/>
                    <a:pt x="0" y="4"/>
                    <a:pt x="0" y="4"/>
                  </a:cubicBezTo>
                  <a:cubicBezTo>
                    <a:pt x="3" y="3"/>
                    <a:pt x="7" y="1"/>
                    <a:pt x="10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25" name="Freeform 649"/>
            <p:cNvSpPr>
              <a:spLocks/>
            </p:cNvSpPr>
            <p:nvPr/>
          </p:nvSpPr>
          <p:spPr bwMode="auto">
            <a:xfrm>
              <a:off x="3191" y="1531"/>
              <a:ext cx="32" cy="34"/>
            </a:xfrm>
            <a:custGeom>
              <a:avLst/>
              <a:gdLst/>
              <a:ahLst/>
              <a:cxnLst>
                <a:cxn ang="0">
                  <a:pos x="9" y="11"/>
                </a:cxn>
                <a:cxn ang="0">
                  <a:pos x="0" y="13"/>
                </a:cxn>
              </a:cxnLst>
              <a:rect l="0" t="0" r="r" b="b"/>
              <a:pathLst>
                <a:path w="13" h="13">
                  <a:moveTo>
                    <a:pt x="9" y="11"/>
                  </a:moveTo>
                  <a:cubicBezTo>
                    <a:pt x="13" y="0"/>
                    <a:pt x="0" y="2"/>
                    <a:pt x="0" y="1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26" name="Freeform 650"/>
            <p:cNvSpPr>
              <a:spLocks/>
            </p:cNvSpPr>
            <p:nvPr/>
          </p:nvSpPr>
          <p:spPr bwMode="auto">
            <a:xfrm>
              <a:off x="3268" y="1512"/>
              <a:ext cx="43" cy="32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5" y="0"/>
                </a:cxn>
                <a:cxn ang="0">
                  <a:pos x="10" y="11"/>
                </a:cxn>
                <a:cxn ang="0">
                  <a:pos x="17" y="0"/>
                </a:cxn>
              </a:cxnLst>
              <a:rect l="0" t="0" r="r" b="b"/>
              <a:pathLst>
                <a:path w="17" h="12">
                  <a:moveTo>
                    <a:pt x="0" y="10"/>
                  </a:moveTo>
                  <a:cubicBezTo>
                    <a:pt x="1" y="6"/>
                    <a:pt x="3" y="3"/>
                    <a:pt x="5" y="0"/>
                  </a:cubicBezTo>
                  <a:cubicBezTo>
                    <a:pt x="6" y="3"/>
                    <a:pt x="6" y="10"/>
                    <a:pt x="10" y="11"/>
                  </a:cubicBezTo>
                  <a:cubicBezTo>
                    <a:pt x="16" y="12"/>
                    <a:pt x="17" y="4"/>
                    <a:pt x="17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27" name="Freeform 651"/>
            <p:cNvSpPr>
              <a:spLocks/>
            </p:cNvSpPr>
            <p:nvPr/>
          </p:nvSpPr>
          <p:spPr bwMode="auto">
            <a:xfrm>
              <a:off x="3346" y="1491"/>
              <a:ext cx="30" cy="42"/>
            </a:xfrm>
            <a:custGeom>
              <a:avLst/>
              <a:gdLst/>
              <a:ahLst/>
              <a:cxnLst>
                <a:cxn ang="0">
                  <a:pos x="12" y="10"/>
                </a:cxn>
                <a:cxn ang="0">
                  <a:pos x="5" y="16"/>
                </a:cxn>
                <a:cxn ang="0">
                  <a:pos x="4" y="0"/>
                </a:cxn>
              </a:cxnLst>
              <a:rect l="0" t="0" r="r" b="b"/>
              <a:pathLst>
                <a:path w="12" h="16">
                  <a:moveTo>
                    <a:pt x="12" y="10"/>
                  </a:moveTo>
                  <a:cubicBezTo>
                    <a:pt x="9" y="11"/>
                    <a:pt x="7" y="14"/>
                    <a:pt x="5" y="16"/>
                  </a:cubicBezTo>
                  <a:cubicBezTo>
                    <a:pt x="0" y="12"/>
                    <a:pt x="3" y="5"/>
                    <a:pt x="4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28" name="Freeform 652"/>
            <p:cNvSpPr>
              <a:spLocks/>
            </p:cNvSpPr>
            <p:nvPr/>
          </p:nvSpPr>
          <p:spPr bwMode="auto">
            <a:xfrm>
              <a:off x="2551" y="1261"/>
              <a:ext cx="67" cy="4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8" y="13"/>
                </a:cxn>
                <a:cxn ang="0">
                  <a:pos x="9" y="4"/>
                </a:cxn>
                <a:cxn ang="0">
                  <a:pos x="24" y="0"/>
                </a:cxn>
              </a:cxnLst>
              <a:rect l="0" t="0" r="r" b="b"/>
              <a:pathLst>
                <a:path w="27" h="16">
                  <a:moveTo>
                    <a:pt x="0" y="7"/>
                  </a:moveTo>
                  <a:cubicBezTo>
                    <a:pt x="2" y="10"/>
                    <a:pt x="4" y="16"/>
                    <a:pt x="8" y="13"/>
                  </a:cubicBezTo>
                  <a:cubicBezTo>
                    <a:pt x="10" y="11"/>
                    <a:pt x="9" y="7"/>
                    <a:pt x="9" y="4"/>
                  </a:cubicBezTo>
                  <a:cubicBezTo>
                    <a:pt x="16" y="10"/>
                    <a:pt x="27" y="13"/>
                    <a:pt x="24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29" name="Freeform 653"/>
            <p:cNvSpPr>
              <a:spLocks/>
            </p:cNvSpPr>
            <p:nvPr/>
          </p:nvSpPr>
          <p:spPr bwMode="auto">
            <a:xfrm>
              <a:off x="2076" y="2149"/>
              <a:ext cx="297" cy="7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7"/>
                </a:cxn>
                <a:cxn ang="0">
                  <a:pos x="12" y="66"/>
                </a:cxn>
                <a:cxn ang="0">
                  <a:pos x="33" y="156"/>
                </a:cxn>
                <a:cxn ang="0">
                  <a:pos x="72" y="233"/>
                </a:cxn>
                <a:cxn ang="0">
                  <a:pos x="119" y="286"/>
                </a:cxn>
              </a:cxnLst>
              <a:rect l="0" t="0" r="r" b="b"/>
              <a:pathLst>
                <a:path w="119" h="286">
                  <a:moveTo>
                    <a:pt x="0" y="0"/>
                  </a:moveTo>
                  <a:cubicBezTo>
                    <a:pt x="3" y="9"/>
                    <a:pt x="1" y="19"/>
                    <a:pt x="2" y="27"/>
                  </a:cubicBezTo>
                  <a:cubicBezTo>
                    <a:pt x="3" y="41"/>
                    <a:pt x="7" y="53"/>
                    <a:pt x="12" y="66"/>
                  </a:cubicBezTo>
                  <a:cubicBezTo>
                    <a:pt x="23" y="96"/>
                    <a:pt x="24" y="126"/>
                    <a:pt x="33" y="156"/>
                  </a:cubicBezTo>
                  <a:cubicBezTo>
                    <a:pt x="42" y="185"/>
                    <a:pt x="58" y="207"/>
                    <a:pt x="72" y="233"/>
                  </a:cubicBezTo>
                  <a:cubicBezTo>
                    <a:pt x="85" y="256"/>
                    <a:pt x="98" y="270"/>
                    <a:pt x="119" y="286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30" name="Freeform 654"/>
            <p:cNvSpPr>
              <a:spLocks/>
            </p:cNvSpPr>
            <p:nvPr/>
          </p:nvSpPr>
          <p:spPr bwMode="auto">
            <a:xfrm>
              <a:off x="2178" y="2275"/>
              <a:ext cx="55" cy="31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47"/>
                </a:cxn>
                <a:cxn ang="0">
                  <a:pos x="22" y="119"/>
                </a:cxn>
              </a:cxnLst>
              <a:rect l="0" t="0" r="r" b="b"/>
              <a:pathLst>
                <a:path w="22" h="119">
                  <a:moveTo>
                    <a:pt x="0" y="0"/>
                  </a:moveTo>
                  <a:cubicBezTo>
                    <a:pt x="7" y="17"/>
                    <a:pt x="7" y="30"/>
                    <a:pt x="5" y="47"/>
                  </a:cubicBezTo>
                  <a:cubicBezTo>
                    <a:pt x="2" y="73"/>
                    <a:pt x="7" y="98"/>
                    <a:pt x="22" y="119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31" name="Freeform 655"/>
            <p:cNvSpPr>
              <a:spLocks/>
            </p:cNvSpPr>
            <p:nvPr/>
          </p:nvSpPr>
          <p:spPr bwMode="auto">
            <a:xfrm>
              <a:off x="2218" y="2149"/>
              <a:ext cx="228" cy="155"/>
            </a:xfrm>
            <a:custGeom>
              <a:avLst/>
              <a:gdLst/>
              <a:ahLst/>
              <a:cxnLst>
                <a:cxn ang="0">
                  <a:pos x="91" y="0"/>
                </a:cxn>
                <a:cxn ang="0">
                  <a:pos x="50" y="30"/>
                </a:cxn>
                <a:cxn ang="0">
                  <a:pos x="0" y="58"/>
                </a:cxn>
              </a:cxnLst>
              <a:rect l="0" t="0" r="r" b="b"/>
              <a:pathLst>
                <a:path w="91" h="58">
                  <a:moveTo>
                    <a:pt x="91" y="0"/>
                  </a:moveTo>
                  <a:cubicBezTo>
                    <a:pt x="80" y="15"/>
                    <a:pt x="67" y="23"/>
                    <a:pt x="50" y="30"/>
                  </a:cubicBezTo>
                  <a:cubicBezTo>
                    <a:pt x="28" y="37"/>
                    <a:pt x="10" y="32"/>
                    <a:pt x="0" y="58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32" name="Freeform 656"/>
            <p:cNvSpPr>
              <a:spLocks/>
            </p:cNvSpPr>
            <p:nvPr/>
          </p:nvSpPr>
          <p:spPr bwMode="auto">
            <a:xfrm>
              <a:off x="2348" y="2195"/>
              <a:ext cx="105" cy="208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18" y="24"/>
                </a:cxn>
                <a:cxn ang="0">
                  <a:pos x="2" y="78"/>
                </a:cxn>
              </a:cxnLst>
              <a:rect l="0" t="0" r="r" b="b"/>
              <a:pathLst>
                <a:path w="42" h="78">
                  <a:moveTo>
                    <a:pt x="42" y="0"/>
                  </a:moveTo>
                  <a:cubicBezTo>
                    <a:pt x="36" y="11"/>
                    <a:pt x="27" y="17"/>
                    <a:pt x="18" y="24"/>
                  </a:cubicBezTo>
                  <a:cubicBezTo>
                    <a:pt x="0" y="37"/>
                    <a:pt x="2" y="57"/>
                    <a:pt x="2" y="78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33" name="Freeform 657"/>
            <p:cNvSpPr>
              <a:spLocks/>
            </p:cNvSpPr>
            <p:nvPr/>
          </p:nvSpPr>
          <p:spPr bwMode="auto">
            <a:xfrm>
              <a:off x="2603" y="2509"/>
              <a:ext cx="253" cy="1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22"/>
                </a:cxn>
                <a:cxn ang="0">
                  <a:pos x="39" y="51"/>
                </a:cxn>
                <a:cxn ang="0">
                  <a:pos x="101" y="67"/>
                </a:cxn>
              </a:cxnLst>
              <a:rect l="0" t="0" r="r" b="b"/>
              <a:pathLst>
                <a:path w="101" h="67">
                  <a:moveTo>
                    <a:pt x="0" y="0"/>
                  </a:moveTo>
                  <a:cubicBezTo>
                    <a:pt x="8" y="4"/>
                    <a:pt x="8" y="15"/>
                    <a:pt x="11" y="22"/>
                  </a:cubicBezTo>
                  <a:cubicBezTo>
                    <a:pt x="17" y="34"/>
                    <a:pt x="28" y="44"/>
                    <a:pt x="39" y="51"/>
                  </a:cubicBezTo>
                  <a:cubicBezTo>
                    <a:pt x="58" y="63"/>
                    <a:pt x="80" y="65"/>
                    <a:pt x="101" y="67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34" name="Freeform 658"/>
            <p:cNvSpPr>
              <a:spLocks/>
            </p:cNvSpPr>
            <p:nvPr/>
          </p:nvSpPr>
          <p:spPr bwMode="auto">
            <a:xfrm>
              <a:off x="2738" y="2715"/>
              <a:ext cx="60" cy="312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4" y="64"/>
                </a:cxn>
                <a:cxn ang="0">
                  <a:pos x="19" y="94"/>
                </a:cxn>
                <a:cxn ang="0">
                  <a:pos x="0" y="117"/>
                </a:cxn>
              </a:cxnLst>
              <a:rect l="0" t="0" r="r" b="b"/>
              <a:pathLst>
                <a:path w="24" h="117">
                  <a:moveTo>
                    <a:pt x="7" y="0"/>
                  </a:moveTo>
                  <a:cubicBezTo>
                    <a:pt x="22" y="14"/>
                    <a:pt x="24" y="45"/>
                    <a:pt x="24" y="64"/>
                  </a:cubicBezTo>
                  <a:cubicBezTo>
                    <a:pt x="24" y="74"/>
                    <a:pt x="24" y="85"/>
                    <a:pt x="19" y="94"/>
                  </a:cubicBezTo>
                  <a:cubicBezTo>
                    <a:pt x="14" y="103"/>
                    <a:pt x="5" y="108"/>
                    <a:pt x="0" y="117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35" name="Freeform 659"/>
            <p:cNvSpPr>
              <a:spLocks/>
            </p:cNvSpPr>
            <p:nvPr/>
          </p:nvSpPr>
          <p:spPr bwMode="auto">
            <a:xfrm>
              <a:off x="2733" y="3000"/>
              <a:ext cx="330" cy="72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49" y="24"/>
                </a:cxn>
                <a:cxn ang="0">
                  <a:pos x="89" y="23"/>
                </a:cxn>
                <a:cxn ang="0">
                  <a:pos x="132" y="0"/>
                </a:cxn>
              </a:cxnLst>
              <a:rect l="0" t="0" r="r" b="b"/>
              <a:pathLst>
                <a:path w="132" h="27">
                  <a:moveTo>
                    <a:pt x="0" y="27"/>
                  </a:moveTo>
                  <a:cubicBezTo>
                    <a:pt x="16" y="27"/>
                    <a:pt x="32" y="24"/>
                    <a:pt x="49" y="24"/>
                  </a:cubicBezTo>
                  <a:cubicBezTo>
                    <a:pt x="62" y="24"/>
                    <a:pt x="76" y="24"/>
                    <a:pt x="89" y="23"/>
                  </a:cubicBezTo>
                  <a:cubicBezTo>
                    <a:pt x="109" y="22"/>
                    <a:pt x="117" y="13"/>
                    <a:pt x="132" y="0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36" name="Freeform 660"/>
            <p:cNvSpPr>
              <a:spLocks/>
            </p:cNvSpPr>
            <p:nvPr/>
          </p:nvSpPr>
          <p:spPr bwMode="auto">
            <a:xfrm>
              <a:off x="2928" y="2776"/>
              <a:ext cx="178" cy="253"/>
            </a:xfrm>
            <a:custGeom>
              <a:avLst/>
              <a:gdLst/>
              <a:ahLst/>
              <a:cxnLst>
                <a:cxn ang="0">
                  <a:pos x="0" y="89"/>
                </a:cxn>
                <a:cxn ang="0">
                  <a:pos x="48" y="63"/>
                </a:cxn>
                <a:cxn ang="0">
                  <a:pos x="71" y="0"/>
                </a:cxn>
              </a:cxnLst>
              <a:rect l="0" t="0" r="r" b="b"/>
              <a:pathLst>
                <a:path w="71" h="95">
                  <a:moveTo>
                    <a:pt x="0" y="89"/>
                  </a:moveTo>
                  <a:cubicBezTo>
                    <a:pt x="15" y="95"/>
                    <a:pt x="38" y="72"/>
                    <a:pt x="48" y="63"/>
                  </a:cubicBezTo>
                  <a:cubicBezTo>
                    <a:pt x="65" y="47"/>
                    <a:pt x="67" y="22"/>
                    <a:pt x="71" y="0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37" name="Freeform 661"/>
            <p:cNvSpPr>
              <a:spLocks/>
            </p:cNvSpPr>
            <p:nvPr/>
          </p:nvSpPr>
          <p:spPr bwMode="auto">
            <a:xfrm>
              <a:off x="2843" y="2683"/>
              <a:ext cx="205" cy="325"/>
            </a:xfrm>
            <a:custGeom>
              <a:avLst/>
              <a:gdLst/>
              <a:ahLst/>
              <a:cxnLst>
                <a:cxn ang="0">
                  <a:pos x="78" y="0"/>
                </a:cxn>
                <a:cxn ang="0">
                  <a:pos x="56" y="68"/>
                </a:cxn>
                <a:cxn ang="0">
                  <a:pos x="0" y="122"/>
                </a:cxn>
              </a:cxnLst>
              <a:rect l="0" t="0" r="r" b="b"/>
              <a:pathLst>
                <a:path w="82" h="122">
                  <a:moveTo>
                    <a:pt x="78" y="0"/>
                  </a:moveTo>
                  <a:cubicBezTo>
                    <a:pt x="82" y="26"/>
                    <a:pt x="82" y="54"/>
                    <a:pt x="56" y="68"/>
                  </a:cubicBezTo>
                  <a:cubicBezTo>
                    <a:pt x="33" y="80"/>
                    <a:pt x="11" y="98"/>
                    <a:pt x="0" y="122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38" name="Freeform 662"/>
            <p:cNvSpPr>
              <a:spLocks/>
            </p:cNvSpPr>
            <p:nvPr/>
          </p:nvSpPr>
          <p:spPr bwMode="auto">
            <a:xfrm>
              <a:off x="2826" y="2709"/>
              <a:ext cx="182" cy="70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43" y="15"/>
                </a:cxn>
                <a:cxn ang="0">
                  <a:pos x="73" y="1"/>
                </a:cxn>
              </a:cxnLst>
              <a:rect l="0" t="0" r="r" b="b"/>
              <a:pathLst>
                <a:path w="73" h="26">
                  <a:moveTo>
                    <a:pt x="0" y="16"/>
                  </a:moveTo>
                  <a:cubicBezTo>
                    <a:pt x="12" y="26"/>
                    <a:pt x="30" y="20"/>
                    <a:pt x="43" y="15"/>
                  </a:cubicBezTo>
                  <a:cubicBezTo>
                    <a:pt x="52" y="12"/>
                    <a:pt x="64" y="0"/>
                    <a:pt x="73" y="1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39" name="Freeform 663"/>
            <p:cNvSpPr>
              <a:spLocks/>
            </p:cNvSpPr>
            <p:nvPr/>
          </p:nvSpPr>
          <p:spPr bwMode="auto">
            <a:xfrm>
              <a:off x="2823" y="2763"/>
              <a:ext cx="163" cy="176"/>
            </a:xfrm>
            <a:custGeom>
              <a:avLst/>
              <a:gdLst/>
              <a:ahLst/>
              <a:cxnLst>
                <a:cxn ang="0">
                  <a:pos x="65" y="0"/>
                </a:cxn>
                <a:cxn ang="0">
                  <a:pos x="31" y="21"/>
                </a:cxn>
                <a:cxn ang="0">
                  <a:pos x="0" y="66"/>
                </a:cxn>
              </a:cxnLst>
              <a:rect l="0" t="0" r="r" b="b"/>
              <a:pathLst>
                <a:path w="65" h="66">
                  <a:moveTo>
                    <a:pt x="65" y="0"/>
                  </a:moveTo>
                  <a:cubicBezTo>
                    <a:pt x="56" y="11"/>
                    <a:pt x="43" y="15"/>
                    <a:pt x="31" y="21"/>
                  </a:cubicBezTo>
                  <a:cubicBezTo>
                    <a:pt x="14" y="30"/>
                    <a:pt x="7" y="49"/>
                    <a:pt x="0" y="66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40" name="Freeform 664"/>
            <p:cNvSpPr>
              <a:spLocks/>
            </p:cNvSpPr>
            <p:nvPr/>
          </p:nvSpPr>
          <p:spPr bwMode="auto">
            <a:xfrm>
              <a:off x="2458" y="2432"/>
              <a:ext cx="155" cy="18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2" y="58"/>
                </a:cxn>
                <a:cxn ang="0">
                  <a:pos x="32" y="67"/>
                </a:cxn>
                <a:cxn ang="0">
                  <a:pos x="62" y="66"/>
                </a:cxn>
              </a:cxnLst>
              <a:rect l="0" t="0" r="r" b="b"/>
              <a:pathLst>
                <a:path w="62" h="68">
                  <a:moveTo>
                    <a:pt x="10" y="0"/>
                  </a:moveTo>
                  <a:cubicBezTo>
                    <a:pt x="6" y="22"/>
                    <a:pt x="0" y="37"/>
                    <a:pt x="12" y="58"/>
                  </a:cubicBezTo>
                  <a:cubicBezTo>
                    <a:pt x="17" y="67"/>
                    <a:pt x="22" y="67"/>
                    <a:pt x="32" y="67"/>
                  </a:cubicBezTo>
                  <a:cubicBezTo>
                    <a:pt x="42" y="68"/>
                    <a:pt x="53" y="60"/>
                    <a:pt x="62" y="66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41" name="Freeform 665"/>
            <p:cNvSpPr>
              <a:spLocks/>
            </p:cNvSpPr>
            <p:nvPr/>
          </p:nvSpPr>
          <p:spPr bwMode="auto">
            <a:xfrm>
              <a:off x="2343" y="2424"/>
              <a:ext cx="98" cy="381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31" y="66"/>
                </a:cxn>
                <a:cxn ang="0">
                  <a:pos x="2" y="143"/>
                </a:cxn>
              </a:cxnLst>
              <a:rect l="0" t="0" r="r" b="b"/>
              <a:pathLst>
                <a:path w="39" h="143">
                  <a:moveTo>
                    <a:pt x="27" y="0"/>
                  </a:moveTo>
                  <a:cubicBezTo>
                    <a:pt x="37" y="20"/>
                    <a:pt x="39" y="45"/>
                    <a:pt x="31" y="66"/>
                  </a:cubicBezTo>
                  <a:cubicBezTo>
                    <a:pt x="22" y="91"/>
                    <a:pt x="0" y="114"/>
                    <a:pt x="2" y="143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42" name="Freeform 666"/>
            <p:cNvSpPr>
              <a:spLocks/>
            </p:cNvSpPr>
            <p:nvPr/>
          </p:nvSpPr>
          <p:spPr bwMode="auto">
            <a:xfrm>
              <a:off x="2286" y="2312"/>
              <a:ext cx="77" cy="40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3" y="25"/>
                </a:cxn>
                <a:cxn ang="0">
                  <a:pos x="15" y="60"/>
                </a:cxn>
                <a:cxn ang="0">
                  <a:pos x="13" y="153"/>
                </a:cxn>
              </a:cxnLst>
              <a:rect l="0" t="0" r="r" b="b"/>
              <a:pathLst>
                <a:path w="31" h="153">
                  <a:moveTo>
                    <a:pt x="11" y="0"/>
                  </a:moveTo>
                  <a:cubicBezTo>
                    <a:pt x="8" y="8"/>
                    <a:pt x="5" y="16"/>
                    <a:pt x="3" y="25"/>
                  </a:cubicBezTo>
                  <a:cubicBezTo>
                    <a:pt x="0" y="41"/>
                    <a:pt x="7" y="47"/>
                    <a:pt x="15" y="60"/>
                  </a:cubicBezTo>
                  <a:cubicBezTo>
                    <a:pt x="31" y="88"/>
                    <a:pt x="20" y="124"/>
                    <a:pt x="13" y="153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43" name="Freeform 667"/>
            <p:cNvSpPr>
              <a:spLocks/>
            </p:cNvSpPr>
            <p:nvPr/>
          </p:nvSpPr>
          <p:spPr bwMode="auto">
            <a:xfrm>
              <a:off x="2241" y="2451"/>
              <a:ext cx="52" cy="1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" y="22"/>
                </a:cxn>
                <a:cxn ang="0">
                  <a:pos x="21" y="54"/>
                </a:cxn>
              </a:cxnLst>
              <a:rect l="0" t="0" r="r" b="b"/>
              <a:pathLst>
                <a:path w="21" h="54">
                  <a:moveTo>
                    <a:pt x="0" y="0"/>
                  </a:moveTo>
                  <a:cubicBezTo>
                    <a:pt x="3" y="9"/>
                    <a:pt x="9" y="14"/>
                    <a:pt x="13" y="22"/>
                  </a:cubicBezTo>
                  <a:cubicBezTo>
                    <a:pt x="19" y="33"/>
                    <a:pt x="17" y="43"/>
                    <a:pt x="21" y="54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44" name="Freeform 668"/>
            <p:cNvSpPr>
              <a:spLocks/>
            </p:cNvSpPr>
            <p:nvPr/>
          </p:nvSpPr>
          <p:spPr bwMode="auto">
            <a:xfrm>
              <a:off x="2331" y="1675"/>
              <a:ext cx="140" cy="88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38" y="31"/>
                </a:cxn>
                <a:cxn ang="0">
                  <a:pos x="56" y="0"/>
                </a:cxn>
              </a:cxnLst>
              <a:rect l="0" t="0" r="r" b="b"/>
              <a:pathLst>
                <a:path w="56" h="33">
                  <a:moveTo>
                    <a:pt x="0" y="30"/>
                  </a:moveTo>
                  <a:cubicBezTo>
                    <a:pt x="12" y="30"/>
                    <a:pt x="27" y="33"/>
                    <a:pt x="38" y="31"/>
                  </a:cubicBezTo>
                  <a:cubicBezTo>
                    <a:pt x="54" y="27"/>
                    <a:pt x="52" y="14"/>
                    <a:pt x="56" y="0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45" name="Freeform 669"/>
            <p:cNvSpPr>
              <a:spLocks/>
            </p:cNvSpPr>
            <p:nvPr/>
          </p:nvSpPr>
          <p:spPr bwMode="auto">
            <a:xfrm>
              <a:off x="3133" y="2384"/>
              <a:ext cx="113" cy="309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45" y="116"/>
                </a:cxn>
              </a:cxnLst>
              <a:rect l="0" t="0" r="r" b="b"/>
              <a:pathLst>
                <a:path w="45" h="116">
                  <a:moveTo>
                    <a:pt x="28" y="0"/>
                  </a:moveTo>
                  <a:cubicBezTo>
                    <a:pt x="0" y="35"/>
                    <a:pt x="5" y="93"/>
                    <a:pt x="45" y="116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46" name="Freeform 670"/>
            <p:cNvSpPr>
              <a:spLocks/>
            </p:cNvSpPr>
            <p:nvPr/>
          </p:nvSpPr>
          <p:spPr bwMode="auto">
            <a:xfrm>
              <a:off x="3498" y="2328"/>
              <a:ext cx="100" cy="29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0" y="15"/>
                </a:cxn>
                <a:cxn ang="0">
                  <a:pos x="32" y="39"/>
                </a:cxn>
                <a:cxn ang="0">
                  <a:pos x="39" y="69"/>
                </a:cxn>
                <a:cxn ang="0">
                  <a:pos x="31" y="109"/>
                </a:cxn>
              </a:cxnLst>
              <a:rect l="0" t="0" r="r" b="b"/>
              <a:pathLst>
                <a:path w="40" h="109">
                  <a:moveTo>
                    <a:pt x="0" y="0"/>
                  </a:moveTo>
                  <a:cubicBezTo>
                    <a:pt x="3" y="9"/>
                    <a:pt x="14" y="9"/>
                    <a:pt x="20" y="15"/>
                  </a:cubicBezTo>
                  <a:cubicBezTo>
                    <a:pt x="27" y="21"/>
                    <a:pt x="29" y="31"/>
                    <a:pt x="32" y="39"/>
                  </a:cubicBezTo>
                  <a:cubicBezTo>
                    <a:pt x="36" y="49"/>
                    <a:pt x="40" y="58"/>
                    <a:pt x="39" y="69"/>
                  </a:cubicBezTo>
                  <a:cubicBezTo>
                    <a:pt x="38" y="82"/>
                    <a:pt x="32" y="95"/>
                    <a:pt x="31" y="109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47" name="Freeform 671"/>
            <p:cNvSpPr>
              <a:spLocks/>
            </p:cNvSpPr>
            <p:nvPr/>
          </p:nvSpPr>
          <p:spPr bwMode="auto">
            <a:xfrm>
              <a:off x="3568" y="2520"/>
              <a:ext cx="40" cy="88"/>
            </a:xfrm>
            <a:custGeom>
              <a:avLst/>
              <a:gdLst/>
              <a:ahLst/>
              <a:cxnLst>
                <a:cxn ang="0">
                  <a:pos x="3" y="32"/>
                </a:cxn>
                <a:cxn ang="0">
                  <a:pos x="2" y="33"/>
                </a:cxn>
                <a:cxn ang="0">
                  <a:pos x="10" y="29"/>
                </a:cxn>
                <a:cxn ang="0">
                  <a:pos x="1" y="24"/>
                </a:cxn>
                <a:cxn ang="0">
                  <a:pos x="10" y="18"/>
                </a:cxn>
                <a:cxn ang="0">
                  <a:pos x="4" y="14"/>
                </a:cxn>
                <a:cxn ang="0">
                  <a:pos x="16" y="6"/>
                </a:cxn>
                <a:cxn ang="0">
                  <a:pos x="1" y="0"/>
                </a:cxn>
              </a:cxnLst>
              <a:rect l="0" t="0" r="r" b="b"/>
              <a:pathLst>
                <a:path w="16" h="33">
                  <a:moveTo>
                    <a:pt x="3" y="32"/>
                  </a:moveTo>
                  <a:cubicBezTo>
                    <a:pt x="0" y="33"/>
                    <a:pt x="0" y="33"/>
                    <a:pt x="2" y="33"/>
                  </a:cubicBezTo>
                  <a:cubicBezTo>
                    <a:pt x="5" y="33"/>
                    <a:pt x="7" y="31"/>
                    <a:pt x="10" y="29"/>
                  </a:cubicBezTo>
                  <a:cubicBezTo>
                    <a:pt x="8" y="26"/>
                    <a:pt x="4" y="24"/>
                    <a:pt x="1" y="24"/>
                  </a:cubicBezTo>
                  <a:cubicBezTo>
                    <a:pt x="4" y="22"/>
                    <a:pt x="7" y="20"/>
                    <a:pt x="10" y="18"/>
                  </a:cubicBezTo>
                  <a:cubicBezTo>
                    <a:pt x="8" y="17"/>
                    <a:pt x="5" y="14"/>
                    <a:pt x="4" y="14"/>
                  </a:cubicBezTo>
                  <a:cubicBezTo>
                    <a:pt x="8" y="11"/>
                    <a:pt x="13" y="10"/>
                    <a:pt x="16" y="6"/>
                  </a:cubicBezTo>
                  <a:cubicBezTo>
                    <a:pt x="13" y="1"/>
                    <a:pt x="6" y="0"/>
                    <a:pt x="1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48" name="Freeform 672"/>
            <p:cNvSpPr>
              <a:spLocks/>
            </p:cNvSpPr>
            <p:nvPr/>
          </p:nvSpPr>
          <p:spPr bwMode="auto">
            <a:xfrm>
              <a:off x="3488" y="2333"/>
              <a:ext cx="83" cy="4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2" y="0"/>
                </a:cxn>
                <a:cxn ang="0">
                  <a:pos x="11" y="9"/>
                </a:cxn>
                <a:cxn ang="0">
                  <a:pos x="19" y="6"/>
                </a:cxn>
                <a:cxn ang="0">
                  <a:pos x="19" y="16"/>
                </a:cxn>
                <a:cxn ang="0">
                  <a:pos x="33" y="10"/>
                </a:cxn>
                <a:cxn ang="0">
                  <a:pos x="33" y="13"/>
                </a:cxn>
              </a:cxnLst>
              <a:rect l="0" t="0" r="r" b="b"/>
              <a:pathLst>
                <a:path w="33" h="16">
                  <a:moveTo>
                    <a:pt x="0" y="7"/>
                  </a:moveTo>
                  <a:cubicBezTo>
                    <a:pt x="4" y="4"/>
                    <a:pt x="8" y="0"/>
                    <a:pt x="12" y="0"/>
                  </a:cubicBezTo>
                  <a:cubicBezTo>
                    <a:pt x="11" y="3"/>
                    <a:pt x="12" y="6"/>
                    <a:pt x="11" y="9"/>
                  </a:cubicBezTo>
                  <a:cubicBezTo>
                    <a:pt x="14" y="8"/>
                    <a:pt x="16" y="9"/>
                    <a:pt x="19" y="6"/>
                  </a:cubicBezTo>
                  <a:cubicBezTo>
                    <a:pt x="18" y="9"/>
                    <a:pt x="18" y="13"/>
                    <a:pt x="19" y="16"/>
                  </a:cubicBezTo>
                  <a:cubicBezTo>
                    <a:pt x="25" y="15"/>
                    <a:pt x="27" y="9"/>
                    <a:pt x="33" y="10"/>
                  </a:cubicBezTo>
                  <a:cubicBezTo>
                    <a:pt x="33" y="11"/>
                    <a:pt x="33" y="12"/>
                    <a:pt x="33" y="1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49" name="Freeform 673"/>
            <p:cNvSpPr>
              <a:spLocks/>
            </p:cNvSpPr>
            <p:nvPr/>
          </p:nvSpPr>
          <p:spPr bwMode="auto">
            <a:xfrm>
              <a:off x="3173" y="2627"/>
              <a:ext cx="70" cy="72"/>
            </a:xfrm>
            <a:custGeom>
              <a:avLst/>
              <a:gdLst/>
              <a:ahLst/>
              <a:cxnLst>
                <a:cxn ang="0">
                  <a:pos x="23" y="27"/>
                </a:cxn>
                <a:cxn ang="0">
                  <a:pos x="28" y="19"/>
                </a:cxn>
                <a:cxn ang="0">
                  <a:pos x="20" y="23"/>
                </a:cxn>
                <a:cxn ang="0">
                  <a:pos x="22" y="16"/>
                </a:cxn>
                <a:cxn ang="0">
                  <a:pos x="12" y="18"/>
                </a:cxn>
                <a:cxn ang="0">
                  <a:pos x="17" y="9"/>
                </a:cxn>
                <a:cxn ang="0">
                  <a:pos x="0" y="6"/>
                </a:cxn>
                <a:cxn ang="0">
                  <a:pos x="5" y="0"/>
                </a:cxn>
              </a:cxnLst>
              <a:rect l="0" t="0" r="r" b="b"/>
              <a:pathLst>
                <a:path w="28" h="27">
                  <a:moveTo>
                    <a:pt x="23" y="27"/>
                  </a:moveTo>
                  <a:cubicBezTo>
                    <a:pt x="27" y="26"/>
                    <a:pt x="28" y="23"/>
                    <a:pt x="28" y="19"/>
                  </a:cubicBezTo>
                  <a:cubicBezTo>
                    <a:pt x="26" y="20"/>
                    <a:pt x="22" y="21"/>
                    <a:pt x="20" y="23"/>
                  </a:cubicBezTo>
                  <a:cubicBezTo>
                    <a:pt x="22" y="21"/>
                    <a:pt x="21" y="18"/>
                    <a:pt x="22" y="16"/>
                  </a:cubicBezTo>
                  <a:cubicBezTo>
                    <a:pt x="18" y="16"/>
                    <a:pt x="15" y="17"/>
                    <a:pt x="12" y="18"/>
                  </a:cubicBezTo>
                  <a:cubicBezTo>
                    <a:pt x="14" y="16"/>
                    <a:pt x="17" y="12"/>
                    <a:pt x="17" y="9"/>
                  </a:cubicBezTo>
                  <a:cubicBezTo>
                    <a:pt x="11" y="7"/>
                    <a:pt x="5" y="9"/>
                    <a:pt x="0" y="6"/>
                  </a:cubicBezTo>
                  <a:cubicBezTo>
                    <a:pt x="1" y="4"/>
                    <a:pt x="2" y="1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50" name="Freeform 674"/>
            <p:cNvSpPr>
              <a:spLocks/>
            </p:cNvSpPr>
            <p:nvPr/>
          </p:nvSpPr>
          <p:spPr bwMode="auto">
            <a:xfrm>
              <a:off x="3161" y="2389"/>
              <a:ext cx="52" cy="72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21" y="7"/>
                </a:cxn>
                <a:cxn ang="0">
                  <a:pos x="8" y="5"/>
                </a:cxn>
                <a:cxn ang="0">
                  <a:pos x="15" y="13"/>
                </a:cxn>
                <a:cxn ang="0">
                  <a:pos x="3" y="14"/>
                </a:cxn>
                <a:cxn ang="0">
                  <a:pos x="13" y="24"/>
                </a:cxn>
                <a:cxn ang="0">
                  <a:pos x="0" y="25"/>
                </a:cxn>
              </a:cxnLst>
              <a:rect l="0" t="0" r="r" b="b"/>
              <a:pathLst>
                <a:path w="21" h="27">
                  <a:moveTo>
                    <a:pt x="14" y="0"/>
                  </a:moveTo>
                  <a:cubicBezTo>
                    <a:pt x="16" y="2"/>
                    <a:pt x="19" y="5"/>
                    <a:pt x="21" y="7"/>
                  </a:cubicBezTo>
                  <a:cubicBezTo>
                    <a:pt x="17" y="7"/>
                    <a:pt x="13" y="6"/>
                    <a:pt x="8" y="5"/>
                  </a:cubicBezTo>
                  <a:cubicBezTo>
                    <a:pt x="11" y="7"/>
                    <a:pt x="14" y="10"/>
                    <a:pt x="15" y="13"/>
                  </a:cubicBezTo>
                  <a:cubicBezTo>
                    <a:pt x="12" y="14"/>
                    <a:pt x="7" y="14"/>
                    <a:pt x="3" y="14"/>
                  </a:cubicBezTo>
                  <a:cubicBezTo>
                    <a:pt x="8" y="16"/>
                    <a:pt x="12" y="19"/>
                    <a:pt x="13" y="24"/>
                  </a:cubicBezTo>
                  <a:cubicBezTo>
                    <a:pt x="9" y="27"/>
                    <a:pt x="4" y="26"/>
                    <a:pt x="0" y="25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51" name="Freeform 675"/>
            <p:cNvSpPr>
              <a:spLocks/>
            </p:cNvSpPr>
            <p:nvPr/>
          </p:nvSpPr>
          <p:spPr bwMode="auto">
            <a:xfrm>
              <a:off x="2806" y="2853"/>
              <a:ext cx="62" cy="91"/>
            </a:xfrm>
            <a:custGeom>
              <a:avLst/>
              <a:gdLst/>
              <a:ahLst/>
              <a:cxnLst>
                <a:cxn ang="0">
                  <a:pos x="8" y="33"/>
                </a:cxn>
                <a:cxn ang="0">
                  <a:pos x="0" y="25"/>
                </a:cxn>
                <a:cxn ang="0">
                  <a:pos x="12" y="29"/>
                </a:cxn>
                <a:cxn ang="0">
                  <a:pos x="8" y="21"/>
                </a:cxn>
                <a:cxn ang="0">
                  <a:pos x="23" y="22"/>
                </a:cxn>
                <a:cxn ang="0">
                  <a:pos x="12" y="0"/>
                </a:cxn>
              </a:cxnLst>
              <a:rect l="0" t="0" r="r" b="b"/>
              <a:pathLst>
                <a:path w="25" h="34">
                  <a:moveTo>
                    <a:pt x="8" y="33"/>
                  </a:moveTo>
                  <a:cubicBezTo>
                    <a:pt x="6" y="34"/>
                    <a:pt x="2" y="30"/>
                    <a:pt x="0" y="25"/>
                  </a:cubicBezTo>
                  <a:cubicBezTo>
                    <a:pt x="4" y="26"/>
                    <a:pt x="8" y="28"/>
                    <a:pt x="12" y="29"/>
                  </a:cubicBezTo>
                  <a:cubicBezTo>
                    <a:pt x="10" y="27"/>
                    <a:pt x="9" y="24"/>
                    <a:pt x="8" y="21"/>
                  </a:cubicBezTo>
                  <a:cubicBezTo>
                    <a:pt x="12" y="21"/>
                    <a:pt x="18" y="23"/>
                    <a:pt x="23" y="22"/>
                  </a:cubicBezTo>
                  <a:cubicBezTo>
                    <a:pt x="25" y="14"/>
                    <a:pt x="10" y="9"/>
                    <a:pt x="12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52" name="Freeform 676"/>
            <p:cNvSpPr>
              <a:spLocks/>
            </p:cNvSpPr>
            <p:nvPr/>
          </p:nvSpPr>
          <p:spPr bwMode="auto">
            <a:xfrm>
              <a:off x="2826" y="2741"/>
              <a:ext cx="82" cy="54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" y="14"/>
                </a:cxn>
                <a:cxn ang="0">
                  <a:pos x="11" y="5"/>
                </a:cxn>
                <a:cxn ang="0">
                  <a:pos x="24" y="5"/>
                </a:cxn>
                <a:cxn ang="0">
                  <a:pos x="33" y="16"/>
                </a:cxn>
              </a:cxnLst>
              <a:rect l="0" t="0" r="r" b="b"/>
              <a:pathLst>
                <a:path w="33" h="20">
                  <a:moveTo>
                    <a:pt x="6" y="0"/>
                  </a:moveTo>
                  <a:cubicBezTo>
                    <a:pt x="3" y="4"/>
                    <a:pt x="0" y="9"/>
                    <a:pt x="2" y="14"/>
                  </a:cubicBezTo>
                  <a:cubicBezTo>
                    <a:pt x="6" y="13"/>
                    <a:pt x="9" y="9"/>
                    <a:pt x="11" y="5"/>
                  </a:cubicBezTo>
                  <a:cubicBezTo>
                    <a:pt x="8" y="20"/>
                    <a:pt x="20" y="10"/>
                    <a:pt x="24" y="5"/>
                  </a:cubicBezTo>
                  <a:cubicBezTo>
                    <a:pt x="28" y="8"/>
                    <a:pt x="26" y="16"/>
                    <a:pt x="33" y="16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53" name="Freeform 677"/>
            <p:cNvSpPr>
              <a:spLocks/>
            </p:cNvSpPr>
            <p:nvPr/>
          </p:nvSpPr>
          <p:spPr bwMode="auto">
            <a:xfrm>
              <a:off x="2968" y="2704"/>
              <a:ext cx="40" cy="27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2" y="10"/>
                </a:cxn>
                <a:cxn ang="0">
                  <a:pos x="4" y="1"/>
                </a:cxn>
                <a:cxn ang="0">
                  <a:pos x="3" y="9"/>
                </a:cxn>
                <a:cxn ang="0">
                  <a:pos x="0" y="6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14" y="3"/>
                    <a:pt x="12" y="7"/>
                    <a:pt x="12" y="10"/>
                  </a:cubicBezTo>
                  <a:cubicBezTo>
                    <a:pt x="9" y="7"/>
                    <a:pt x="7" y="4"/>
                    <a:pt x="4" y="1"/>
                  </a:cubicBezTo>
                  <a:cubicBezTo>
                    <a:pt x="4" y="3"/>
                    <a:pt x="2" y="6"/>
                    <a:pt x="3" y="9"/>
                  </a:cubicBezTo>
                  <a:cubicBezTo>
                    <a:pt x="2" y="9"/>
                    <a:pt x="1" y="8"/>
                    <a:pt x="0" y="6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54" name="Freeform 678"/>
            <p:cNvSpPr>
              <a:spLocks/>
            </p:cNvSpPr>
            <p:nvPr/>
          </p:nvSpPr>
          <p:spPr bwMode="auto">
            <a:xfrm>
              <a:off x="3021" y="2685"/>
              <a:ext cx="40" cy="96"/>
            </a:xfrm>
            <a:custGeom>
              <a:avLst/>
              <a:gdLst/>
              <a:ahLst/>
              <a:cxnLst>
                <a:cxn ang="0">
                  <a:pos x="5" y="2"/>
                </a:cxn>
                <a:cxn ang="0">
                  <a:pos x="16" y="0"/>
                </a:cxn>
                <a:cxn ang="0">
                  <a:pos x="7" y="10"/>
                </a:cxn>
                <a:cxn ang="0">
                  <a:pos x="12" y="15"/>
                </a:cxn>
                <a:cxn ang="0">
                  <a:pos x="3" y="23"/>
                </a:cxn>
                <a:cxn ang="0">
                  <a:pos x="14" y="29"/>
                </a:cxn>
                <a:cxn ang="0">
                  <a:pos x="0" y="36"/>
                </a:cxn>
              </a:cxnLst>
              <a:rect l="0" t="0" r="r" b="b"/>
              <a:pathLst>
                <a:path w="16" h="36">
                  <a:moveTo>
                    <a:pt x="5" y="2"/>
                  </a:moveTo>
                  <a:cubicBezTo>
                    <a:pt x="8" y="1"/>
                    <a:pt x="12" y="0"/>
                    <a:pt x="16" y="0"/>
                  </a:cubicBezTo>
                  <a:cubicBezTo>
                    <a:pt x="15" y="4"/>
                    <a:pt x="10" y="7"/>
                    <a:pt x="7" y="10"/>
                  </a:cubicBezTo>
                  <a:cubicBezTo>
                    <a:pt x="8" y="11"/>
                    <a:pt x="11" y="15"/>
                    <a:pt x="12" y="15"/>
                  </a:cubicBezTo>
                  <a:cubicBezTo>
                    <a:pt x="10" y="19"/>
                    <a:pt x="7" y="20"/>
                    <a:pt x="3" y="23"/>
                  </a:cubicBezTo>
                  <a:cubicBezTo>
                    <a:pt x="8" y="24"/>
                    <a:pt x="12" y="25"/>
                    <a:pt x="14" y="29"/>
                  </a:cubicBezTo>
                  <a:cubicBezTo>
                    <a:pt x="11" y="34"/>
                    <a:pt x="5" y="34"/>
                    <a:pt x="0" y="36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55" name="Freeform 679"/>
            <p:cNvSpPr>
              <a:spLocks/>
            </p:cNvSpPr>
            <p:nvPr/>
          </p:nvSpPr>
          <p:spPr bwMode="auto">
            <a:xfrm>
              <a:off x="3073" y="2781"/>
              <a:ext cx="50" cy="88"/>
            </a:xfrm>
            <a:custGeom>
              <a:avLst/>
              <a:gdLst/>
              <a:ahLst/>
              <a:cxnLst>
                <a:cxn ang="0">
                  <a:pos x="18" y="1"/>
                </a:cxn>
                <a:cxn ang="0">
                  <a:pos x="5" y="3"/>
                </a:cxn>
                <a:cxn ang="0">
                  <a:pos x="14" y="7"/>
                </a:cxn>
                <a:cxn ang="0">
                  <a:pos x="8" y="15"/>
                </a:cxn>
                <a:cxn ang="0">
                  <a:pos x="0" y="33"/>
                </a:cxn>
              </a:cxnLst>
              <a:rect l="0" t="0" r="r" b="b"/>
              <a:pathLst>
                <a:path w="20" h="33">
                  <a:moveTo>
                    <a:pt x="18" y="1"/>
                  </a:moveTo>
                  <a:cubicBezTo>
                    <a:pt x="14" y="0"/>
                    <a:pt x="9" y="0"/>
                    <a:pt x="5" y="3"/>
                  </a:cubicBezTo>
                  <a:cubicBezTo>
                    <a:pt x="9" y="3"/>
                    <a:pt x="12" y="5"/>
                    <a:pt x="14" y="7"/>
                  </a:cubicBezTo>
                  <a:cubicBezTo>
                    <a:pt x="12" y="10"/>
                    <a:pt x="9" y="12"/>
                    <a:pt x="8" y="15"/>
                  </a:cubicBezTo>
                  <a:cubicBezTo>
                    <a:pt x="20" y="20"/>
                    <a:pt x="8" y="32"/>
                    <a:pt x="0" y="3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56" name="Freeform 680"/>
            <p:cNvSpPr>
              <a:spLocks/>
            </p:cNvSpPr>
            <p:nvPr/>
          </p:nvSpPr>
          <p:spPr bwMode="auto">
            <a:xfrm>
              <a:off x="3013" y="2976"/>
              <a:ext cx="55" cy="75"/>
            </a:xfrm>
            <a:custGeom>
              <a:avLst/>
              <a:gdLst/>
              <a:ahLst/>
              <a:cxnLst>
                <a:cxn ang="0">
                  <a:pos x="22" y="14"/>
                </a:cxn>
                <a:cxn ang="0">
                  <a:pos x="17" y="17"/>
                </a:cxn>
                <a:cxn ang="0">
                  <a:pos x="13" y="14"/>
                </a:cxn>
                <a:cxn ang="0">
                  <a:pos x="12" y="25"/>
                </a:cxn>
                <a:cxn ang="0">
                  <a:pos x="3" y="17"/>
                </a:cxn>
                <a:cxn ang="0">
                  <a:pos x="1" y="28"/>
                </a:cxn>
              </a:cxnLst>
              <a:rect l="0" t="0" r="r" b="b"/>
              <a:pathLst>
                <a:path w="22" h="28">
                  <a:moveTo>
                    <a:pt x="22" y="14"/>
                  </a:moveTo>
                  <a:cubicBezTo>
                    <a:pt x="17" y="0"/>
                    <a:pt x="7" y="17"/>
                    <a:pt x="17" y="17"/>
                  </a:cubicBezTo>
                  <a:cubicBezTo>
                    <a:pt x="15" y="15"/>
                    <a:pt x="15" y="15"/>
                    <a:pt x="13" y="14"/>
                  </a:cubicBezTo>
                  <a:cubicBezTo>
                    <a:pt x="10" y="17"/>
                    <a:pt x="10" y="21"/>
                    <a:pt x="12" y="25"/>
                  </a:cubicBezTo>
                  <a:cubicBezTo>
                    <a:pt x="9" y="22"/>
                    <a:pt x="6" y="19"/>
                    <a:pt x="3" y="17"/>
                  </a:cubicBezTo>
                  <a:cubicBezTo>
                    <a:pt x="0" y="20"/>
                    <a:pt x="1" y="24"/>
                    <a:pt x="1" y="28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57" name="Freeform 681"/>
            <p:cNvSpPr>
              <a:spLocks/>
            </p:cNvSpPr>
            <p:nvPr/>
          </p:nvSpPr>
          <p:spPr bwMode="auto">
            <a:xfrm>
              <a:off x="2931" y="2968"/>
              <a:ext cx="72" cy="77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7" y="12"/>
                </a:cxn>
                <a:cxn ang="0">
                  <a:pos x="12" y="18"/>
                </a:cxn>
                <a:cxn ang="0">
                  <a:pos x="14" y="12"/>
                </a:cxn>
                <a:cxn ang="0">
                  <a:pos x="29" y="0"/>
                </a:cxn>
              </a:cxnLst>
              <a:rect l="0" t="0" r="r" b="b"/>
              <a:pathLst>
                <a:path w="29" h="29">
                  <a:moveTo>
                    <a:pt x="0" y="21"/>
                  </a:moveTo>
                  <a:cubicBezTo>
                    <a:pt x="3" y="18"/>
                    <a:pt x="5" y="14"/>
                    <a:pt x="7" y="12"/>
                  </a:cubicBezTo>
                  <a:cubicBezTo>
                    <a:pt x="8" y="15"/>
                    <a:pt x="11" y="17"/>
                    <a:pt x="12" y="18"/>
                  </a:cubicBezTo>
                  <a:cubicBezTo>
                    <a:pt x="12" y="16"/>
                    <a:pt x="14" y="14"/>
                    <a:pt x="14" y="12"/>
                  </a:cubicBezTo>
                  <a:cubicBezTo>
                    <a:pt x="25" y="29"/>
                    <a:pt x="27" y="13"/>
                    <a:pt x="29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58" name="Freeform 682"/>
            <p:cNvSpPr>
              <a:spLocks/>
            </p:cNvSpPr>
            <p:nvPr/>
          </p:nvSpPr>
          <p:spPr bwMode="auto">
            <a:xfrm>
              <a:off x="2836" y="2936"/>
              <a:ext cx="60" cy="67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2" y="25"/>
                </a:cxn>
                <a:cxn ang="0">
                  <a:pos x="6" y="17"/>
                </a:cxn>
                <a:cxn ang="0">
                  <a:pos x="21" y="14"/>
                </a:cxn>
                <a:cxn ang="0">
                  <a:pos x="12" y="0"/>
                </a:cxn>
              </a:cxnLst>
              <a:rect l="0" t="0" r="r" b="b"/>
              <a:pathLst>
                <a:path w="24" h="25">
                  <a:moveTo>
                    <a:pt x="0" y="23"/>
                  </a:moveTo>
                  <a:cubicBezTo>
                    <a:pt x="4" y="24"/>
                    <a:pt x="8" y="25"/>
                    <a:pt x="12" y="25"/>
                  </a:cubicBezTo>
                  <a:cubicBezTo>
                    <a:pt x="11" y="22"/>
                    <a:pt x="8" y="19"/>
                    <a:pt x="6" y="17"/>
                  </a:cubicBezTo>
                  <a:cubicBezTo>
                    <a:pt x="10" y="15"/>
                    <a:pt x="19" y="19"/>
                    <a:pt x="21" y="14"/>
                  </a:cubicBezTo>
                  <a:cubicBezTo>
                    <a:pt x="24" y="8"/>
                    <a:pt x="16" y="2"/>
                    <a:pt x="12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59" name="Freeform 683"/>
            <p:cNvSpPr>
              <a:spLocks/>
            </p:cNvSpPr>
            <p:nvPr/>
          </p:nvSpPr>
          <p:spPr bwMode="auto">
            <a:xfrm>
              <a:off x="2736" y="2931"/>
              <a:ext cx="80" cy="90"/>
            </a:xfrm>
            <a:custGeom>
              <a:avLst/>
              <a:gdLst/>
              <a:ahLst/>
              <a:cxnLst>
                <a:cxn ang="0">
                  <a:pos x="0" y="31"/>
                </a:cxn>
                <a:cxn ang="0">
                  <a:pos x="11" y="31"/>
                </a:cxn>
                <a:cxn ang="0">
                  <a:pos x="7" y="26"/>
                </a:cxn>
                <a:cxn ang="0">
                  <a:pos x="14" y="14"/>
                </a:cxn>
                <a:cxn ang="0">
                  <a:pos x="22" y="0"/>
                </a:cxn>
              </a:cxnLst>
              <a:rect l="0" t="0" r="r" b="b"/>
              <a:pathLst>
                <a:path w="32" h="34">
                  <a:moveTo>
                    <a:pt x="0" y="31"/>
                  </a:moveTo>
                  <a:cubicBezTo>
                    <a:pt x="4" y="34"/>
                    <a:pt x="8" y="34"/>
                    <a:pt x="11" y="31"/>
                  </a:cubicBezTo>
                  <a:cubicBezTo>
                    <a:pt x="10" y="30"/>
                    <a:pt x="9" y="27"/>
                    <a:pt x="7" y="26"/>
                  </a:cubicBezTo>
                  <a:cubicBezTo>
                    <a:pt x="20" y="33"/>
                    <a:pt x="16" y="20"/>
                    <a:pt x="14" y="14"/>
                  </a:cubicBezTo>
                  <a:cubicBezTo>
                    <a:pt x="22" y="13"/>
                    <a:pt x="32" y="7"/>
                    <a:pt x="22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60" name="Freeform 684"/>
            <p:cNvSpPr>
              <a:spLocks/>
            </p:cNvSpPr>
            <p:nvPr/>
          </p:nvSpPr>
          <p:spPr bwMode="auto">
            <a:xfrm>
              <a:off x="2756" y="2712"/>
              <a:ext cx="40" cy="75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1" y="0"/>
                </a:cxn>
                <a:cxn ang="0">
                  <a:pos x="5" y="15"/>
                </a:cxn>
                <a:cxn ang="0">
                  <a:pos x="14" y="13"/>
                </a:cxn>
                <a:cxn ang="0">
                  <a:pos x="5" y="28"/>
                </a:cxn>
              </a:cxnLst>
              <a:rect l="0" t="0" r="r" b="b"/>
              <a:pathLst>
                <a:path w="16" h="28">
                  <a:moveTo>
                    <a:pt x="0" y="4"/>
                  </a:moveTo>
                  <a:cubicBezTo>
                    <a:pt x="4" y="4"/>
                    <a:pt x="8" y="2"/>
                    <a:pt x="11" y="0"/>
                  </a:cubicBezTo>
                  <a:cubicBezTo>
                    <a:pt x="8" y="4"/>
                    <a:pt x="5" y="10"/>
                    <a:pt x="5" y="15"/>
                  </a:cubicBezTo>
                  <a:cubicBezTo>
                    <a:pt x="8" y="13"/>
                    <a:pt x="11" y="14"/>
                    <a:pt x="14" y="13"/>
                  </a:cubicBezTo>
                  <a:cubicBezTo>
                    <a:pt x="16" y="19"/>
                    <a:pt x="11" y="26"/>
                    <a:pt x="5" y="28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61" name="Freeform 685"/>
            <p:cNvSpPr>
              <a:spLocks/>
            </p:cNvSpPr>
            <p:nvPr/>
          </p:nvSpPr>
          <p:spPr bwMode="auto">
            <a:xfrm>
              <a:off x="2766" y="2653"/>
              <a:ext cx="102" cy="46"/>
            </a:xfrm>
            <a:custGeom>
              <a:avLst/>
              <a:gdLst/>
              <a:ahLst/>
              <a:cxnLst>
                <a:cxn ang="0">
                  <a:pos x="33" y="17"/>
                </a:cxn>
                <a:cxn ang="0">
                  <a:pos x="22" y="14"/>
                </a:cxn>
                <a:cxn ang="0">
                  <a:pos x="23" y="7"/>
                </a:cxn>
                <a:cxn ang="0">
                  <a:pos x="12" y="12"/>
                </a:cxn>
                <a:cxn ang="0">
                  <a:pos x="13" y="5"/>
                </a:cxn>
                <a:cxn ang="0">
                  <a:pos x="0" y="15"/>
                </a:cxn>
              </a:cxnLst>
              <a:rect l="0" t="0" r="r" b="b"/>
              <a:pathLst>
                <a:path w="41" h="17">
                  <a:moveTo>
                    <a:pt x="33" y="17"/>
                  </a:moveTo>
                  <a:cubicBezTo>
                    <a:pt x="41" y="7"/>
                    <a:pt x="23" y="0"/>
                    <a:pt x="22" y="14"/>
                  </a:cubicBezTo>
                  <a:cubicBezTo>
                    <a:pt x="23" y="11"/>
                    <a:pt x="23" y="10"/>
                    <a:pt x="23" y="7"/>
                  </a:cubicBezTo>
                  <a:cubicBezTo>
                    <a:pt x="19" y="7"/>
                    <a:pt x="15" y="10"/>
                    <a:pt x="12" y="12"/>
                  </a:cubicBezTo>
                  <a:cubicBezTo>
                    <a:pt x="13" y="9"/>
                    <a:pt x="12" y="7"/>
                    <a:pt x="13" y="5"/>
                  </a:cubicBezTo>
                  <a:cubicBezTo>
                    <a:pt x="6" y="4"/>
                    <a:pt x="2" y="10"/>
                    <a:pt x="0" y="15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62" name="Freeform 686"/>
            <p:cNvSpPr>
              <a:spLocks/>
            </p:cNvSpPr>
            <p:nvPr/>
          </p:nvSpPr>
          <p:spPr bwMode="auto">
            <a:xfrm>
              <a:off x="2601" y="2515"/>
              <a:ext cx="52" cy="90"/>
            </a:xfrm>
            <a:custGeom>
              <a:avLst/>
              <a:gdLst/>
              <a:ahLst/>
              <a:cxnLst>
                <a:cxn ang="0">
                  <a:pos x="1" y="2"/>
                </a:cxn>
                <a:cxn ang="0">
                  <a:pos x="8" y="0"/>
                </a:cxn>
                <a:cxn ang="0">
                  <a:pos x="6" y="12"/>
                </a:cxn>
                <a:cxn ang="0">
                  <a:pos x="15" y="10"/>
                </a:cxn>
                <a:cxn ang="0">
                  <a:pos x="11" y="19"/>
                </a:cxn>
                <a:cxn ang="0">
                  <a:pos x="17" y="34"/>
                </a:cxn>
              </a:cxnLst>
              <a:rect l="0" t="0" r="r" b="b"/>
              <a:pathLst>
                <a:path w="21" h="34">
                  <a:moveTo>
                    <a:pt x="1" y="2"/>
                  </a:moveTo>
                  <a:cubicBezTo>
                    <a:pt x="0" y="3"/>
                    <a:pt x="6" y="1"/>
                    <a:pt x="8" y="0"/>
                  </a:cubicBezTo>
                  <a:cubicBezTo>
                    <a:pt x="9" y="3"/>
                    <a:pt x="7" y="8"/>
                    <a:pt x="6" y="12"/>
                  </a:cubicBezTo>
                  <a:cubicBezTo>
                    <a:pt x="9" y="10"/>
                    <a:pt x="12" y="10"/>
                    <a:pt x="15" y="10"/>
                  </a:cubicBezTo>
                  <a:cubicBezTo>
                    <a:pt x="15" y="13"/>
                    <a:pt x="13" y="17"/>
                    <a:pt x="11" y="19"/>
                  </a:cubicBezTo>
                  <a:cubicBezTo>
                    <a:pt x="19" y="19"/>
                    <a:pt x="21" y="27"/>
                    <a:pt x="17" y="34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63" name="Freeform 687"/>
            <p:cNvSpPr>
              <a:spLocks/>
            </p:cNvSpPr>
            <p:nvPr/>
          </p:nvSpPr>
          <p:spPr bwMode="auto">
            <a:xfrm>
              <a:off x="2538" y="2592"/>
              <a:ext cx="73" cy="32"/>
            </a:xfrm>
            <a:custGeom>
              <a:avLst/>
              <a:gdLst/>
              <a:ahLst/>
              <a:cxnLst>
                <a:cxn ang="0">
                  <a:pos x="27" y="7"/>
                </a:cxn>
                <a:cxn ang="0">
                  <a:pos x="25" y="0"/>
                </a:cxn>
                <a:cxn ang="0">
                  <a:pos x="19" y="10"/>
                </a:cxn>
                <a:cxn ang="0">
                  <a:pos x="20" y="2"/>
                </a:cxn>
                <a:cxn ang="0">
                  <a:pos x="13" y="9"/>
                </a:cxn>
                <a:cxn ang="0">
                  <a:pos x="14" y="1"/>
                </a:cxn>
                <a:cxn ang="0">
                  <a:pos x="0" y="12"/>
                </a:cxn>
              </a:cxnLst>
              <a:rect l="0" t="0" r="r" b="b"/>
              <a:pathLst>
                <a:path w="29" h="12">
                  <a:moveTo>
                    <a:pt x="27" y="7"/>
                  </a:moveTo>
                  <a:cubicBezTo>
                    <a:pt x="28" y="4"/>
                    <a:pt x="29" y="1"/>
                    <a:pt x="25" y="0"/>
                  </a:cubicBezTo>
                  <a:cubicBezTo>
                    <a:pt x="22" y="2"/>
                    <a:pt x="20" y="6"/>
                    <a:pt x="19" y="10"/>
                  </a:cubicBezTo>
                  <a:cubicBezTo>
                    <a:pt x="20" y="7"/>
                    <a:pt x="19" y="5"/>
                    <a:pt x="20" y="2"/>
                  </a:cubicBezTo>
                  <a:cubicBezTo>
                    <a:pt x="16" y="2"/>
                    <a:pt x="14" y="5"/>
                    <a:pt x="13" y="9"/>
                  </a:cubicBezTo>
                  <a:cubicBezTo>
                    <a:pt x="14" y="8"/>
                    <a:pt x="18" y="2"/>
                    <a:pt x="14" y="1"/>
                  </a:cubicBezTo>
                  <a:cubicBezTo>
                    <a:pt x="7" y="0"/>
                    <a:pt x="4" y="7"/>
                    <a:pt x="0" y="12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64" name="Freeform 688"/>
            <p:cNvSpPr>
              <a:spLocks/>
            </p:cNvSpPr>
            <p:nvPr/>
          </p:nvSpPr>
          <p:spPr bwMode="auto">
            <a:xfrm>
              <a:off x="2468" y="2437"/>
              <a:ext cx="33" cy="5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1"/>
                </a:cxn>
                <a:cxn ang="0">
                  <a:pos x="2" y="11"/>
                </a:cxn>
                <a:cxn ang="0">
                  <a:pos x="13" y="16"/>
                </a:cxn>
                <a:cxn ang="0">
                  <a:pos x="2" y="20"/>
                </a:cxn>
              </a:cxnLst>
              <a:rect l="0" t="0" r="r" b="b"/>
              <a:pathLst>
                <a:path w="13" h="21">
                  <a:moveTo>
                    <a:pt x="0" y="0"/>
                  </a:moveTo>
                  <a:cubicBezTo>
                    <a:pt x="3" y="2"/>
                    <a:pt x="8" y="2"/>
                    <a:pt x="12" y="1"/>
                  </a:cubicBezTo>
                  <a:cubicBezTo>
                    <a:pt x="11" y="6"/>
                    <a:pt x="7" y="9"/>
                    <a:pt x="2" y="11"/>
                  </a:cubicBezTo>
                  <a:cubicBezTo>
                    <a:pt x="6" y="11"/>
                    <a:pt x="10" y="13"/>
                    <a:pt x="13" y="16"/>
                  </a:cubicBezTo>
                  <a:cubicBezTo>
                    <a:pt x="11" y="20"/>
                    <a:pt x="6" y="21"/>
                    <a:pt x="2" y="2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65" name="Freeform 689"/>
            <p:cNvSpPr>
              <a:spLocks/>
            </p:cNvSpPr>
            <p:nvPr/>
          </p:nvSpPr>
          <p:spPr bwMode="auto">
            <a:xfrm>
              <a:off x="2403" y="2424"/>
              <a:ext cx="45" cy="91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8"/>
                </a:cxn>
                <a:cxn ang="0">
                  <a:pos x="11" y="8"/>
                </a:cxn>
                <a:cxn ang="0">
                  <a:pos x="4" y="17"/>
                </a:cxn>
                <a:cxn ang="0">
                  <a:pos x="18" y="20"/>
                </a:cxn>
                <a:cxn ang="0">
                  <a:pos x="5" y="34"/>
                </a:cxn>
              </a:cxnLst>
              <a:rect l="0" t="0" r="r" b="b"/>
              <a:pathLst>
                <a:path w="18" h="34">
                  <a:moveTo>
                    <a:pt x="13" y="0"/>
                  </a:moveTo>
                  <a:cubicBezTo>
                    <a:pt x="9" y="3"/>
                    <a:pt x="4" y="4"/>
                    <a:pt x="0" y="8"/>
                  </a:cubicBezTo>
                  <a:cubicBezTo>
                    <a:pt x="4" y="8"/>
                    <a:pt x="8" y="8"/>
                    <a:pt x="11" y="8"/>
                  </a:cubicBezTo>
                  <a:cubicBezTo>
                    <a:pt x="9" y="11"/>
                    <a:pt x="6" y="14"/>
                    <a:pt x="4" y="17"/>
                  </a:cubicBezTo>
                  <a:cubicBezTo>
                    <a:pt x="9" y="16"/>
                    <a:pt x="15" y="16"/>
                    <a:pt x="18" y="20"/>
                  </a:cubicBezTo>
                  <a:cubicBezTo>
                    <a:pt x="16" y="26"/>
                    <a:pt x="10" y="30"/>
                    <a:pt x="5" y="34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66" name="Freeform 690"/>
            <p:cNvSpPr>
              <a:spLocks/>
            </p:cNvSpPr>
            <p:nvPr/>
          </p:nvSpPr>
          <p:spPr bwMode="auto">
            <a:xfrm>
              <a:off x="2431" y="2621"/>
              <a:ext cx="40" cy="51"/>
            </a:xfrm>
            <a:custGeom>
              <a:avLst/>
              <a:gdLst/>
              <a:ahLst/>
              <a:cxnLst>
                <a:cxn ang="0">
                  <a:pos x="16" y="9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2" y="6"/>
                </a:cxn>
                <a:cxn ang="0">
                  <a:pos x="3" y="19"/>
                </a:cxn>
              </a:cxnLst>
              <a:rect l="0" t="0" r="r" b="b"/>
              <a:pathLst>
                <a:path w="16" h="19">
                  <a:moveTo>
                    <a:pt x="16" y="9"/>
                  </a:moveTo>
                  <a:cubicBezTo>
                    <a:pt x="16" y="10"/>
                    <a:pt x="13" y="1"/>
                    <a:pt x="9" y="0"/>
                  </a:cubicBezTo>
                  <a:cubicBezTo>
                    <a:pt x="5" y="3"/>
                    <a:pt x="6" y="10"/>
                    <a:pt x="9" y="14"/>
                  </a:cubicBezTo>
                  <a:cubicBezTo>
                    <a:pt x="8" y="10"/>
                    <a:pt x="5" y="7"/>
                    <a:pt x="2" y="6"/>
                  </a:cubicBezTo>
                  <a:cubicBezTo>
                    <a:pt x="0" y="10"/>
                    <a:pt x="0" y="15"/>
                    <a:pt x="3" y="19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67" name="Freeform 691"/>
            <p:cNvSpPr>
              <a:spLocks/>
            </p:cNvSpPr>
            <p:nvPr/>
          </p:nvSpPr>
          <p:spPr bwMode="auto">
            <a:xfrm>
              <a:off x="2331" y="2683"/>
              <a:ext cx="65" cy="120"/>
            </a:xfrm>
            <a:custGeom>
              <a:avLst/>
              <a:gdLst/>
              <a:ahLst/>
              <a:cxnLst>
                <a:cxn ang="0">
                  <a:pos x="10" y="45"/>
                </a:cxn>
                <a:cxn ang="0">
                  <a:pos x="0" y="39"/>
                </a:cxn>
                <a:cxn ang="0">
                  <a:pos x="14" y="32"/>
                </a:cxn>
                <a:cxn ang="0">
                  <a:pos x="3" y="26"/>
                </a:cxn>
                <a:cxn ang="0">
                  <a:pos x="15" y="20"/>
                </a:cxn>
                <a:cxn ang="0">
                  <a:pos x="13" y="0"/>
                </a:cxn>
                <a:cxn ang="0">
                  <a:pos x="26" y="2"/>
                </a:cxn>
              </a:cxnLst>
              <a:rect l="0" t="0" r="r" b="b"/>
              <a:pathLst>
                <a:path w="26" h="45">
                  <a:moveTo>
                    <a:pt x="10" y="45"/>
                  </a:moveTo>
                  <a:cubicBezTo>
                    <a:pt x="6" y="44"/>
                    <a:pt x="3" y="42"/>
                    <a:pt x="0" y="39"/>
                  </a:cubicBezTo>
                  <a:cubicBezTo>
                    <a:pt x="2" y="33"/>
                    <a:pt x="11" y="37"/>
                    <a:pt x="14" y="32"/>
                  </a:cubicBezTo>
                  <a:cubicBezTo>
                    <a:pt x="11" y="29"/>
                    <a:pt x="7" y="28"/>
                    <a:pt x="3" y="26"/>
                  </a:cubicBezTo>
                  <a:cubicBezTo>
                    <a:pt x="6" y="23"/>
                    <a:pt x="11" y="22"/>
                    <a:pt x="15" y="20"/>
                  </a:cubicBezTo>
                  <a:cubicBezTo>
                    <a:pt x="13" y="14"/>
                    <a:pt x="8" y="6"/>
                    <a:pt x="13" y="0"/>
                  </a:cubicBezTo>
                  <a:cubicBezTo>
                    <a:pt x="17" y="1"/>
                    <a:pt x="22" y="4"/>
                    <a:pt x="26" y="2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68" name="Freeform 692"/>
            <p:cNvSpPr>
              <a:spLocks/>
            </p:cNvSpPr>
            <p:nvPr/>
          </p:nvSpPr>
          <p:spPr bwMode="auto">
            <a:xfrm>
              <a:off x="2311" y="2632"/>
              <a:ext cx="47" cy="85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0" y="31"/>
                </a:cxn>
                <a:cxn ang="0">
                  <a:pos x="10" y="26"/>
                </a:cxn>
                <a:cxn ang="0">
                  <a:pos x="1" y="21"/>
                </a:cxn>
                <a:cxn ang="0">
                  <a:pos x="19" y="6"/>
                </a:cxn>
                <a:cxn ang="0">
                  <a:pos x="7" y="0"/>
                </a:cxn>
              </a:cxnLst>
              <a:rect l="0" t="0" r="r" b="b"/>
              <a:pathLst>
                <a:path w="19" h="32">
                  <a:moveTo>
                    <a:pt x="0" y="28"/>
                  </a:moveTo>
                  <a:cubicBezTo>
                    <a:pt x="0" y="29"/>
                    <a:pt x="0" y="30"/>
                    <a:pt x="0" y="31"/>
                  </a:cubicBezTo>
                  <a:cubicBezTo>
                    <a:pt x="4" y="32"/>
                    <a:pt x="8" y="30"/>
                    <a:pt x="10" y="26"/>
                  </a:cubicBezTo>
                  <a:cubicBezTo>
                    <a:pt x="8" y="22"/>
                    <a:pt x="5" y="21"/>
                    <a:pt x="1" y="21"/>
                  </a:cubicBezTo>
                  <a:cubicBezTo>
                    <a:pt x="6" y="15"/>
                    <a:pt x="14" y="12"/>
                    <a:pt x="19" y="6"/>
                  </a:cubicBezTo>
                  <a:cubicBezTo>
                    <a:pt x="16" y="3"/>
                    <a:pt x="11" y="2"/>
                    <a:pt x="7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69" name="Freeform 693"/>
            <p:cNvSpPr>
              <a:spLocks/>
            </p:cNvSpPr>
            <p:nvPr/>
          </p:nvSpPr>
          <p:spPr bwMode="auto">
            <a:xfrm>
              <a:off x="2278" y="2325"/>
              <a:ext cx="43" cy="35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4" y="1"/>
                </a:cxn>
                <a:cxn ang="0">
                  <a:pos x="5" y="4"/>
                </a:cxn>
                <a:cxn ang="0">
                  <a:pos x="17" y="9"/>
                </a:cxn>
                <a:cxn ang="0">
                  <a:pos x="0" y="13"/>
                </a:cxn>
              </a:cxnLst>
              <a:rect l="0" t="0" r="r" b="b"/>
              <a:pathLst>
                <a:path w="17" h="13">
                  <a:moveTo>
                    <a:pt x="14" y="3"/>
                  </a:moveTo>
                  <a:cubicBezTo>
                    <a:pt x="15" y="3"/>
                    <a:pt x="15" y="2"/>
                    <a:pt x="14" y="1"/>
                  </a:cubicBezTo>
                  <a:cubicBezTo>
                    <a:pt x="11" y="0"/>
                    <a:pt x="7" y="1"/>
                    <a:pt x="5" y="4"/>
                  </a:cubicBezTo>
                  <a:cubicBezTo>
                    <a:pt x="8" y="8"/>
                    <a:pt x="12" y="8"/>
                    <a:pt x="17" y="9"/>
                  </a:cubicBezTo>
                  <a:cubicBezTo>
                    <a:pt x="12" y="12"/>
                    <a:pt x="6" y="13"/>
                    <a:pt x="0" y="1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70" name="Freeform 694"/>
            <p:cNvSpPr>
              <a:spLocks/>
            </p:cNvSpPr>
            <p:nvPr/>
          </p:nvSpPr>
          <p:spPr bwMode="auto">
            <a:xfrm>
              <a:off x="2328" y="2320"/>
              <a:ext cx="45" cy="69"/>
            </a:xfrm>
            <a:custGeom>
              <a:avLst/>
              <a:gdLst/>
              <a:ahLst/>
              <a:cxnLst>
                <a:cxn ang="0">
                  <a:pos x="12" y="26"/>
                </a:cxn>
                <a:cxn ang="0">
                  <a:pos x="18" y="22"/>
                </a:cxn>
                <a:cxn ang="0">
                  <a:pos x="6" y="19"/>
                </a:cxn>
                <a:cxn ang="0">
                  <a:pos x="0" y="5"/>
                </a:cxn>
              </a:cxnLst>
              <a:rect l="0" t="0" r="r" b="b"/>
              <a:pathLst>
                <a:path w="18" h="26">
                  <a:moveTo>
                    <a:pt x="12" y="26"/>
                  </a:moveTo>
                  <a:cubicBezTo>
                    <a:pt x="15" y="26"/>
                    <a:pt x="17" y="25"/>
                    <a:pt x="18" y="22"/>
                  </a:cubicBezTo>
                  <a:cubicBezTo>
                    <a:pt x="14" y="19"/>
                    <a:pt x="11" y="19"/>
                    <a:pt x="6" y="19"/>
                  </a:cubicBezTo>
                  <a:cubicBezTo>
                    <a:pt x="17" y="12"/>
                    <a:pt x="16" y="0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71" name="Freeform 695"/>
            <p:cNvSpPr>
              <a:spLocks/>
            </p:cNvSpPr>
            <p:nvPr/>
          </p:nvSpPr>
          <p:spPr bwMode="auto">
            <a:xfrm>
              <a:off x="2436" y="2197"/>
              <a:ext cx="30" cy="3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2" y="10"/>
                </a:cxn>
                <a:cxn ang="0">
                  <a:pos x="0" y="6"/>
                </a:cxn>
              </a:cxnLst>
              <a:rect l="0" t="0" r="r" b="b"/>
              <a:pathLst>
                <a:path w="12" h="11">
                  <a:moveTo>
                    <a:pt x="4" y="0"/>
                  </a:moveTo>
                  <a:cubicBezTo>
                    <a:pt x="8" y="3"/>
                    <a:pt x="11" y="6"/>
                    <a:pt x="12" y="10"/>
                  </a:cubicBezTo>
                  <a:cubicBezTo>
                    <a:pt x="7" y="11"/>
                    <a:pt x="3" y="10"/>
                    <a:pt x="0" y="6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72" name="Freeform 696"/>
            <p:cNvSpPr>
              <a:spLocks/>
            </p:cNvSpPr>
            <p:nvPr/>
          </p:nvSpPr>
          <p:spPr bwMode="auto">
            <a:xfrm>
              <a:off x="2376" y="2155"/>
              <a:ext cx="77" cy="72"/>
            </a:xfrm>
            <a:custGeom>
              <a:avLst/>
              <a:gdLst/>
              <a:ahLst/>
              <a:cxnLst>
                <a:cxn ang="0">
                  <a:pos x="31" y="5"/>
                </a:cxn>
                <a:cxn ang="0">
                  <a:pos x="19" y="1"/>
                </a:cxn>
                <a:cxn ang="0">
                  <a:pos x="21" y="8"/>
                </a:cxn>
                <a:cxn ang="0">
                  <a:pos x="12" y="5"/>
                </a:cxn>
                <a:cxn ang="0">
                  <a:pos x="14" y="16"/>
                </a:cxn>
                <a:cxn ang="0">
                  <a:pos x="2" y="11"/>
                </a:cxn>
                <a:cxn ang="0">
                  <a:pos x="1" y="27"/>
                </a:cxn>
              </a:cxnLst>
              <a:rect l="0" t="0" r="r" b="b"/>
              <a:pathLst>
                <a:path w="31" h="27">
                  <a:moveTo>
                    <a:pt x="31" y="5"/>
                  </a:moveTo>
                  <a:cubicBezTo>
                    <a:pt x="27" y="3"/>
                    <a:pt x="23" y="0"/>
                    <a:pt x="19" y="1"/>
                  </a:cubicBezTo>
                  <a:cubicBezTo>
                    <a:pt x="20" y="4"/>
                    <a:pt x="19" y="5"/>
                    <a:pt x="21" y="8"/>
                  </a:cubicBezTo>
                  <a:cubicBezTo>
                    <a:pt x="19" y="6"/>
                    <a:pt x="15" y="6"/>
                    <a:pt x="12" y="5"/>
                  </a:cubicBezTo>
                  <a:cubicBezTo>
                    <a:pt x="11" y="9"/>
                    <a:pt x="12" y="12"/>
                    <a:pt x="14" y="16"/>
                  </a:cubicBezTo>
                  <a:cubicBezTo>
                    <a:pt x="11" y="13"/>
                    <a:pt x="7" y="11"/>
                    <a:pt x="2" y="11"/>
                  </a:cubicBezTo>
                  <a:cubicBezTo>
                    <a:pt x="0" y="16"/>
                    <a:pt x="1" y="22"/>
                    <a:pt x="1" y="27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73" name="Freeform 697"/>
            <p:cNvSpPr>
              <a:spLocks/>
            </p:cNvSpPr>
            <p:nvPr/>
          </p:nvSpPr>
          <p:spPr bwMode="auto">
            <a:xfrm>
              <a:off x="2213" y="2221"/>
              <a:ext cx="80" cy="78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7" y="29"/>
                </a:cxn>
                <a:cxn ang="0">
                  <a:pos x="5" y="19"/>
                </a:cxn>
                <a:cxn ang="0">
                  <a:pos x="16" y="21"/>
                </a:cxn>
                <a:cxn ang="0">
                  <a:pos x="19" y="0"/>
                </a:cxn>
              </a:cxnLst>
              <a:rect l="0" t="0" r="r" b="b"/>
              <a:pathLst>
                <a:path w="32" h="29">
                  <a:moveTo>
                    <a:pt x="0" y="23"/>
                  </a:moveTo>
                  <a:cubicBezTo>
                    <a:pt x="1" y="26"/>
                    <a:pt x="4" y="28"/>
                    <a:pt x="7" y="29"/>
                  </a:cubicBezTo>
                  <a:cubicBezTo>
                    <a:pt x="10" y="26"/>
                    <a:pt x="8" y="22"/>
                    <a:pt x="5" y="19"/>
                  </a:cubicBezTo>
                  <a:cubicBezTo>
                    <a:pt x="8" y="22"/>
                    <a:pt x="12" y="23"/>
                    <a:pt x="16" y="21"/>
                  </a:cubicBezTo>
                  <a:cubicBezTo>
                    <a:pt x="14" y="12"/>
                    <a:pt x="32" y="8"/>
                    <a:pt x="19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74" name="Freeform 698"/>
            <p:cNvSpPr>
              <a:spLocks/>
            </p:cNvSpPr>
            <p:nvPr/>
          </p:nvSpPr>
          <p:spPr bwMode="auto">
            <a:xfrm>
              <a:off x="2171" y="2267"/>
              <a:ext cx="55" cy="93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11"/>
                </a:cxn>
                <a:cxn ang="0">
                  <a:pos x="13" y="10"/>
                </a:cxn>
                <a:cxn ang="0">
                  <a:pos x="4" y="20"/>
                </a:cxn>
                <a:cxn ang="0">
                  <a:pos x="1" y="34"/>
                </a:cxn>
              </a:cxnLst>
              <a:rect l="0" t="0" r="r" b="b"/>
              <a:pathLst>
                <a:path w="22" h="35">
                  <a:moveTo>
                    <a:pt x="13" y="0"/>
                  </a:moveTo>
                  <a:cubicBezTo>
                    <a:pt x="8" y="4"/>
                    <a:pt x="3" y="6"/>
                    <a:pt x="0" y="11"/>
                  </a:cubicBezTo>
                  <a:cubicBezTo>
                    <a:pt x="4" y="11"/>
                    <a:pt x="9" y="9"/>
                    <a:pt x="13" y="10"/>
                  </a:cubicBezTo>
                  <a:cubicBezTo>
                    <a:pt x="10" y="13"/>
                    <a:pt x="6" y="16"/>
                    <a:pt x="4" y="20"/>
                  </a:cubicBezTo>
                  <a:cubicBezTo>
                    <a:pt x="22" y="20"/>
                    <a:pt x="13" y="35"/>
                    <a:pt x="1" y="34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75" name="Freeform 699"/>
            <p:cNvSpPr>
              <a:spLocks/>
            </p:cNvSpPr>
            <p:nvPr/>
          </p:nvSpPr>
          <p:spPr bwMode="auto">
            <a:xfrm>
              <a:off x="2233" y="2451"/>
              <a:ext cx="38" cy="5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1" y="0"/>
                </a:cxn>
                <a:cxn ang="0">
                  <a:pos x="6" y="13"/>
                </a:cxn>
                <a:cxn ang="0">
                  <a:pos x="15" y="12"/>
                </a:cxn>
                <a:cxn ang="0">
                  <a:pos x="12" y="20"/>
                </a:cxn>
              </a:cxnLst>
              <a:rect l="0" t="0" r="r" b="b"/>
              <a:pathLst>
                <a:path w="15" h="20">
                  <a:moveTo>
                    <a:pt x="0" y="6"/>
                  </a:moveTo>
                  <a:cubicBezTo>
                    <a:pt x="4" y="5"/>
                    <a:pt x="8" y="3"/>
                    <a:pt x="11" y="0"/>
                  </a:cubicBezTo>
                  <a:cubicBezTo>
                    <a:pt x="10" y="5"/>
                    <a:pt x="8" y="9"/>
                    <a:pt x="6" y="13"/>
                  </a:cubicBezTo>
                  <a:cubicBezTo>
                    <a:pt x="9" y="11"/>
                    <a:pt x="12" y="12"/>
                    <a:pt x="15" y="12"/>
                  </a:cubicBezTo>
                  <a:cubicBezTo>
                    <a:pt x="14" y="14"/>
                    <a:pt x="13" y="18"/>
                    <a:pt x="12" y="2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76" name="Freeform 700"/>
            <p:cNvSpPr>
              <a:spLocks/>
            </p:cNvSpPr>
            <p:nvPr/>
          </p:nvSpPr>
          <p:spPr bwMode="auto">
            <a:xfrm>
              <a:off x="2273" y="2568"/>
              <a:ext cx="35" cy="29"/>
            </a:xfrm>
            <a:custGeom>
              <a:avLst/>
              <a:gdLst/>
              <a:ahLst/>
              <a:cxnLst>
                <a:cxn ang="0">
                  <a:pos x="6" y="11"/>
                </a:cxn>
                <a:cxn ang="0">
                  <a:pos x="14" y="3"/>
                </a:cxn>
                <a:cxn ang="0">
                  <a:pos x="0" y="4"/>
                </a:cxn>
              </a:cxnLst>
              <a:rect l="0" t="0" r="r" b="b"/>
              <a:pathLst>
                <a:path w="14" h="11">
                  <a:moveTo>
                    <a:pt x="6" y="11"/>
                  </a:moveTo>
                  <a:cubicBezTo>
                    <a:pt x="10" y="9"/>
                    <a:pt x="13" y="7"/>
                    <a:pt x="14" y="3"/>
                  </a:cubicBezTo>
                  <a:cubicBezTo>
                    <a:pt x="9" y="0"/>
                    <a:pt x="4" y="1"/>
                    <a:pt x="0" y="4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77" name="Freeform 701"/>
            <p:cNvSpPr>
              <a:spLocks/>
            </p:cNvSpPr>
            <p:nvPr/>
          </p:nvSpPr>
          <p:spPr bwMode="auto">
            <a:xfrm>
              <a:off x="2193" y="2525"/>
              <a:ext cx="50" cy="62"/>
            </a:xfrm>
            <a:custGeom>
              <a:avLst/>
              <a:gdLst/>
              <a:ahLst/>
              <a:cxnLst>
                <a:cxn ang="0">
                  <a:pos x="12" y="23"/>
                </a:cxn>
                <a:cxn ang="0">
                  <a:pos x="20" y="13"/>
                </a:cxn>
                <a:cxn ang="0">
                  <a:pos x="8" y="16"/>
                </a:cxn>
                <a:cxn ang="0">
                  <a:pos x="14" y="2"/>
                </a:cxn>
                <a:cxn ang="0">
                  <a:pos x="0" y="3"/>
                </a:cxn>
              </a:cxnLst>
              <a:rect l="0" t="0" r="r" b="b"/>
              <a:pathLst>
                <a:path w="20" h="23">
                  <a:moveTo>
                    <a:pt x="12" y="23"/>
                  </a:moveTo>
                  <a:cubicBezTo>
                    <a:pt x="16" y="21"/>
                    <a:pt x="20" y="17"/>
                    <a:pt x="20" y="13"/>
                  </a:cubicBezTo>
                  <a:cubicBezTo>
                    <a:pt x="16" y="11"/>
                    <a:pt x="12" y="14"/>
                    <a:pt x="8" y="16"/>
                  </a:cubicBezTo>
                  <a:cubicBezTo>
                    <a:pt x="11" y="12"/>
                    <a:pt x="13" y="7"/>
                    <a:pt x="14" y="2"/>
                  </a:cubicBezTo>
                  <a:cubicBezTo>
                    <a:pt x="9" y="0"/>
                    <a:pt x="4" y="1"/>
                    <a:pt x="0" y="3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78" name="Freeform 702"/>
            <p:cNvSpPr>
              <a:spLocks/>
            </p:cNvSpPr>
            <p:nvPr/>
          </p:nvSpPr>
          <p:spPr bwMode="auto">
            <a:xfrm>
              <a:off x="2063" y="2155"/>
              <a:ext cx="58" cy="128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2" y="6"/>
                </a:cxn>
                <a:cxn ang="0">
                  <a:pos x="10" y="7"/>
                </a:cxn>
                <a:cxn ang="0">
                  <a:pos x="0" y="16"/>
                </a:cxn>
                <a:cxn ang="0">
                  <a:pos x="12" y="18"/>
                </a:cxn>
                <a:cxn ang="0">
                  <a:pos x="2" y="28"/>
                </a:cxn>
                <a:cxn ang="0">
                  <a:pos x="19" y="31"/>
                </a:cxn>
                <a:cxn ang="0">
                  <a:pos x="9" y="48"/>
                </a:cxn>
              </a:cxnLst>
              <a:rect l="0" t="0" r="r" b="b"/>
              <a:pathLst>
                <a:path w="23" h="48">
                  <a:moveTo>
                    <a:pt x="8" y="0"/>
                  </a:moveTo>
                  <a:cubicBezTo>
                    <a:pt x="5" y="2"/>
                    <a:pt x="3" y="4"/>
                    <a:pt x="2" y="6"/>
                  </a:cubicBezTo>
                  <a:cubicBezTo>
                    <a:pt x="4" y="6"/>
                    <a:pt x="8" y="7"/>
                    <a:pt x="10" y="7"/>
                  </a:cubicBezTo>
                  <a:cubicBezTo>
                    <a:pt x="7" y="11"/>
                    <a:pt x="4" y="13"/>
                    <a:pt x="0" y="16"/>
                  </a:cubicBezTo>
                  <a:cubicBezTo>
                    <a:pt x="4" y="17"/>
                    <a:pt x="8" y="16"/>
                    <a:pt x="12" y="18"/>
                  </a:cubicBezTo>
                  <a:cubicBezTo>
                    <a:pt x="11" y="23"/>
                    <a:pt x="6" y="26"/>
                    <a:pt x="2" y="28"/>
                  </a:cubicBezTo>
                  <a:cubicBezTo>
                    <a:pt x="5" y="29"/>
                    <a:pt x="17" y="28"/>
                    <a:pt x="19" y="31"/>
                  </a:cubicBezTo>
                  <a:cubicBezTo>
                    <a:pt x="23" y="38"/>
                    <a:pt x="13" y="44"/>
                    <a:pt x="9" y="48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79" name="Freeform 703"/>
            <p:cNvSpPr>
              <a:spLocks/>
            </p:cNvSpPr>
            <p:nvPr/>
          </p:nvSpPr>
          <p:spPr bwMode="auto">
            <a:xfrm>
              <a:off x="2281" y="2832"/>
              <a:ext cx="90" cy="77"/>
            </a:xfrm>
            <a:custGeom>
              <a:avLst/>
              <a:gdLst/>
              <a:ahLst/>
              <a:cxnLst>
                <a:cxn ang="0">
                  <a:pos x="35" y="29"/>
                </a:cxn>
                <a:cxn ang="0">
                  <a:pos x="35" y="21"/>
                </a:cxn>
                <a:cxn ang="0">
                  <a:pos x="24" y="27"/>
                </a:cxn>
                <a:cxn ang="0">
                  <a:pos x="27" y="20"/>
                </a:cxn>
                <a:cxn ang="0">
                  <a:pos x="20" y="22"/>
                </a:cxn>
                <a:cxn ang="0">
                  <a:pos x="21" y="11"/>
                </a:cxn>
                <a:cxn ang="0">
                  <a:pos x="8" y="18"/>
                </a:cxn>
                <a:cxn ang="0">
                  <a:pos x="13" y="3"/>
                </a:cxn>
                <a:cxn ang="0">
                  <a:pos x="0" y="5"/>
                </a:cxn>
                <a:cxn ang="0">
                  <a:pos x="2" y="0"/>
                </a:cxn>
              </a:cxnLst>
              <a:rect l="0" t="0" r="r" b="b"/>
              <a:pathLst>
                <a:path w="36" h="29">
                  <a:moveTo>
                    <a:pt x="35" y="29"/>
                  </a:moveTo>
                  <a:cubicBezTo>
                    <a:pt x="36" y="27"/>
                    <a:pt x="35" y="23"/>
                    <a:pt x="35" y="21"/>
                  </a:cubicBezTo>
                  <a:cubicBezTo>
                    <a:pt x="31" y="21"/>
                    <a:pt x="27" y="24"/>
                    <a:pt x="24" y="27"/>
                  </a:cubicBezTo>
                  <a:cubicBezTo>
                    <a:pt x="27" y="24"/>
                    <a:pt x="26" y="23"/>
                    <a:pt x="27" y="20"/>
                  </a:cubicBezTo>
                  <a:cubicBezTo>
                    <a:pt x="25" y="21"/>
                    <a:pt x="22" y="21"/>
                    <a:pt x="20" y="22"/>
                  </a:cubicBezTo>
                  <a:cubicBezTo>
                    <a:pt x="21" y="19"/>
                    <a:pt x="21" y="15"/>
                    <a:pt x="21" y="11"/>
                  </a:cubicBezTo>
                  <a:cubicBezTo>
                    <a:pt x="16" y="12"/>
                    <a:pt x="13" y="16"/>
                    <a:pt x="8" y="18"/>
                  </a:cubicBezTo>
                  <a:cubicBezTo>
                    <a:pt x="12" y="14"/>
                    <a:pt x="17" y="8"/>
                    <a:pt x="13" y="3"/>
                  </a:cubicBezTo>
                  <a:cubicBezTo>
                    <a:pt x="9" y="4"/>
                    <a:pt x="5" y="6"/>
                    <a:pt x="0" y="5"/>
                  </a:cubicBezTo>
                  <a:cubicBezTo>
                    <a:pt x="0" y="3"/>
                    <a:pt x="1" y="2"/>
                    <a:pt x="2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80" name="Freeform 704"/>
            <p:cNvSpPr>
              <a:spLocks/>
            </p:cNvSpPr>
            <p:nvPr/>
          </p:nvSpPr>
          <p:spPr bwMode="auto">
            <a:xfrm>
              <a:off x="2721" y="3056"/>
              <a:ext cx="105" cy="40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0" y="0"/>
                </a:cxn>
                <a:cxn ang="0">
                  <a:pos x="10" y="11"/>
                </a:cxn>
                <a:cxn ang="0">
                  <a:pos x="21" y="5"/>
                </a:cxn>
                <a:cxn ang="0">
                  <a:pos x="23" y="10"/>
                </a:cxn>
                <a:cxn ang="0">
                  <a:pos x="38" y="5"/>
                </a:cxn>
                <a:cxn ang="0">
                  <a:pos x="42" y="15"/>
                </a:cxn>
              </a:cxnLst>
              <a:rect l="0" t="0" r="r" b="b"/>
              <a:pathLst>
                <a:path w="42" h="15">
                  <a:moveTo>
                    <a:pt x="0" y="4"/>
                  </a:moveTo>
                  <a:cubicBezTo>
                    <a:pt x="4" y="4"/>
                    <a:pt x="7" y="2"/>
                    <a:pt x="10" y="0"/>
                  </a:cubicBezTo>
                  <a:cubicBezTo>
                    <a:pt x="9" y="4"/>
                    <a:pt x="8" y="8"/>
                    <a:pt x="10" y="11"/>
                  </a:cubicBezTo>
                  <a:cubicBezTo>
                    <a:pt x="14" y="10"/>
                    <a:pt x="18" y="7"/>
                    <a:pt x="21" y="5"/>
                  </a:cubicBezTo>
                  <a:cubicBezTo>
                    <a:pt x="21" y="6"/>
                    <a:pt x="23" y="9"/>
                    <a:pt x="23" y="10"/>
                  </a:cubicBezTo>
                  <a:cubicBezTo>
                    <a:pt x="29" y="12"/>
                    <a:pt x="33" y="6"/>
                    <a:pt x="38" y="5"/>
                  </a:cubicBezTo>
                  <a:cubicBezTo>
                    <a:pt x="38" y="9"/>
                    <a:pt x="40" y="13"/>
                    <a:pt x="42" y="15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81" name="Freeform 705"/>
            <p:cNvSpPr>
              <a:spLocks/>
            </p:cNvSpPr>
            <p:nvPr/>
          </p:nvSpPr>
          <p:spPr bwMode="auto">
            <a:xfrm>
              <a:off x="2331" y="1717"/>
              <a:ext cx="77" cy="72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5" y="8"/>
                </a:cxn>
                <a:cxn ang="0">
                  <a:pos x="7" y="19"/>
                </a:cxn>
                <a:cxn ang="0">
                  <a:pos x="14" y="9"/>
                </a:cxn>
                <a:cxn ang="0">
                  <a:pos x="28" y="0"/>
                </a:cxn>
              </a:cxnLst>
              <a:rect l="0" t="0" r="r" b="b"/>
              <a:pathLst>
                <a:path w="31" h="27">
                  <a:moveTo>
                    <a:pt x="0" y="18"/>
                  </a:moveTo>
                  <a:cubicBezTo>
                    <a:pt x="2" y="15"/>
                    <a:pt x="3" y="12"/>
                    <a:pt x="5" y="8"/>
                  </a:cubicBezTo>
                  <a:cubicBezTo>
                    <a:pt x="5" y="12"/>
                    <a:pt x="5" y="16"/>
                    <a:pt x="7" y="19"/>
                  </a:cubicBezTo>
                  <a:cubicBezTo>
                    <a:pt x="11" y="18"/>
                    <a:pt x="14" y="14"/>
                    <a:pt x="14" y="9"/>
                  </a:cubicBezTo>
                  <a:cubicBezTo>
                    <a:pt x="17" y="27"/>
                    <a:pt x="31" y="15"/>
                    <a:pt x="28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82" name="Freeform 706"/>
            <p:cNvSpPr>
              <a:spLocks/>
            </p:cNvSpPr>
            <p:nvPr/>
          </p:nvSpPr>
          <p:spPr bwMode="auto">
            <a:xfrm>
              <a:off x="2446" y="1677"/>
              <a:ext cx="37" cy="43"/>
            </a:xfrm>
            <a:custGeom>
              <a:avLst/>
              <a:gdLst/>
              <a:ahLst/>
              <a:cxnLst>
                <a:cxn ang="0">
                  <a:pos x="14" y="1"/>
                </a:cxn>
                <a:cxn ang="0">
                  <a:pos x="4" y="5"/>
                </a:cxn>
                <a:cxn ang="0">
                  <a:pos x="15" y="13"/>
                </a:cxn>
                <a:cxn ang="0">
                  <a:pos x="0" y="14"/>
                </a:cxn>
              </a:cxnLst>
              <a:rect l="0" t="0" r="r" b="b"/>
              <a:pathLst>
                <a:path w="15" h="16">
                  <a:moveTo>
                    <a:pt x="14" y="1"/>
                  </a:moveTo>
                  <a:cubicBezTo>
                    <a:pt x="10" y="0"/>
                    <a:pt x="6" y="1"/>
                    <a:pt x="4" y="5"/>
                  </a:cubicBezTo>
                  <a:cubicBezTo>
                    <a:pt x="8" y="8"/>
                    <a:pt x="13" y="9"/>
                    <a:pt x="15" y="13"/>
                  </a:cubicBezTo>
                  <a:cubicBezTo>
                    <a:pt x="11" y="16"/>
                    <a:pt x="5" y="16"/>
                    <a:pt x="0" y="14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83" name="Freeform 707"/>
            <p:cNvSpPr>
              <a:spLocks/>
            </p:cNvSpPr>
            <p:nvPr/>
          </p:nvSpPr>
          <p:spPr bwMode="auto">
            <a:xfrm>
              <a:off x="2768" y="1421"/>
              <a:ext cx="155" cy="232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61" y="9"/>
                </a:cxn>
                <a:cxn ang="0">
                  <a:pos x="59" y="27"/>
                </a:cxn>
                <a:cxn ang="0">
                  <a:pos x="40" y="46"/>
                </a:cxn>
                <a:cxn ang="0">
                  <a:pos x="24" y="69"/>
                </a:cxn>
                <a:cxn ang="0">
                  <a:pos x="0" y="87"/>
                </a:cxn>
              </a:cxnLst>
              <a:rect l="0" t="0" r="r" b="b"/>
              <a:pathLst>
                <a:path w="62" h="87">
                  <a:moveTo>
                    <a:pt x="58" y="0"/>
                  </a:moveTo>
                  <a:cubicBezTo>
                    <a:pt x="59" y="4"/>
                    <a:pt x="61" y="6"/>
                    <a:pt x="61" y="9"/>
                  </a:cubicBezTo>
                  <a:cubicBezTo>
                    <a:pt x="62" y="15"/>
                    <a:pt x="60" y="21"/>
                    <a:pt x="59" y="27"/>
                  </a:cubicBezTo>
                  <a:cubicBezTo>
                    <a:pt x="55" y="37"/>
                    <a:pt x="47" y="39"/>
                    <a:pt x="40" y="46"/>
                  </a:cubicBezTo>
                  <a:cubicBezTo>
                    <a:pt x="33" y="53"/>
                    <a:pt x="29" y="61"/>
                    <a:pt x="24" y="69"/>
                  </a:cubicBezTo>
                  <a:cubicBezTo>
                    <a:pt x="19" y="79"/>
                    <a:pt x="11" y="83"/>
                    <a:pt x="0" y="87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84" name="Freeform 708"/>
            <p:cNvSpPr>
              <a:spLocks/>
            </p:cNvSpPr>
            <p:nvPr/>
          </p:nvSpPr>
          <p:spPr bwMode="auto">
            <a:xfrm>
              <a:off x="2908" y="1424"/>
              <a:ext cx="33" cy="4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3"/>
                </a:cxn>
                <a:cxn ang="0">
                  <a:pos x="9" y="5"/>
                </a:cxn>
                <a:cxn ang="0">
                  <a:pos x="2" y="9"/>
                </a:cxn>
                <a:cxn ang="0">
                  <a:pos x="1" y="18"/>
                </a:cxn>
              </a:cxnLst>
              <a:rect l="0" t="0" r="r" b="b"/>
              <a:pathLst>
                <a:path w="13" h="18">
                  <a:moveTo>
                    <a:pt x="6" y="0"/>
                  </a:moveTo>
                  <a:cubicBezTo>
                    <a:pt x="4" y="0"/>
                    <a:pt x="2" y="0"/>
                    <a:pt x="0" y="3"/>
                  </a:cubicBezTo>
                  <a:cubicBezTo>
                    <a:pt x="2" y="5"/>
                    <a:pt x="6" y="4"/>
                    <a:pt x="9" y="5"/>
                  </a:cubicBezTo>
                  <a:cubicBezTo>
                    <a:pt x="7" y="7"/>
                    <a:pt x="4" y="8"/>
                    <a:pt x="2" y="9"/>
                  </a:cubicBezTo>
                  <a:cubicBezTo>
                    <a:pt x="13" y="10"/>
                    <a:pt x="8" y="15"/>
                    <a:pt x="1" y="18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85" name="Freeform 709"/>
            <p:cNvSpPr>
              <a:spLocks/>
            </p:cNvSpPr>
            <p:nvPr/>
          </p:nvSpPr>
          <p:spPr bwMode="auto">
            <a:xfrm>
              <a:off x="2771" y="1608"/>
              <a:ext cx="52" cy="56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2" y="12"/>
                </a:cxn>
                <a:cxn ang="0">
                  <a:pos x="6" y="17"/>
                </a:cxn>
                <a:cxn ang="0">
                  <a:pos x="9" y="9"/>
                </a:cxn>
                <a:cxn ang="0">
                  <a:pos x="16" y="0"/>
                </a:cxn>
              </a:cxnLst>
              <a:rect l="0" t="0" r="r" b="b"/>
              <a:pathLst>
                <a:path w="21" h="21">
                  <a:moveTo>
                    <a:pt x="0" y="18"/>
                  </a:moveTo>
                  <a:cubicBezTo>
                    <a:pt x="1" y="16"/>
                    <a:pt x="1" y="14"/>
                    <a:pt x="2" y="12"/>
                  </a:cubicBezTo>
                  <a:cubicBezTo>
                    <a:pt x="3" y="14"/>
                    <a:pt x="4" y="16"/>
                    <a:pt x="6" y="17"/>
                  </a:cubicBezTo>
                  <a:cubicBezTo>
                    <a:pt x="8" y="14"/>
                    <a:pt x="8" y="11"/>
                    <a:pt x="9" y="9"/>
                  </a:cubicBezTo>
                  <a:cubicBezTo>
                    <a:pt x="16" y="21"/>
                    <a:pt x="21" y="7"/>
                    <a:pt x="16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86" name="Freeform 710"/>
            <p:cNvSpPr>
              <a:spLocks/>
            </p:cNvSpPr>
            <p:nvPr/>
          </p:nvSpPr>
          <p:spPr bwMode="auto">
            <a:xfrm>
              <a:off x="2998" y="1555"/>
              <a:ext cx="83" cy="128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3" y="48"/>
                </a:cxn>
              </a:cxnLst>
              <a:rect l="0" t="0" r="r" b="b"/>
              <a:pathLst>
                <a:path w="33" h="48">
                  <a:moveTo>
                    <a:pt x="33" y="0"/>
                  </a:moveTo>
                  <a:cubicBezTo>
                    <a:pt x="28" y="22"/>
                    <a:pt x="0" y="22"/>
                    <a:pt x="3" y="48"/>
                  </a:cubicBezTo>
                </a:path>
              </a:pathLst>
            </a:custGeom>
            <a:noFill/>
            <a:ln w="7938" cap="flat">
              <a:solidFill>
                <a:srgbClr val="CBA136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87" name="Freeform 711"/>
            <p:cNvSpPr>
              <a:spLocks/>
            </p:cNvSpPr>
            <p:nvPr/>
          </p:nvSpPr>
          <p:spPr bwMode="auto">
            <a:xfrm>
              <a:off x="2998" y="1611"/>
              <a:ext cx="30" cy="53"/>
            </a:xfrm>
            <a:custGeom>
              <a:avLst/>
              <a:gdLst/>
              <a:ahLst/>
              <a:cxnLst>
                <a:cxn ang="0">
                  <a:pos x="8" y="20"/>
                </a:cxn>
                <a:cxn ang="0">
                  <a:pos x="0" y="15"/>
                </a:cxn>
                <a:cxn ang="0">
                  <a:pos x="12" y="17"/>
                </a:cxn>
                <a:cxn ang="0">
                  <a:pos x="0" y="3"/>
                </a:cxn>
                <a:cxn ang="0">
                  <a:pos x="3" y="0"/>
                </a:cxn>
              </a:cxnLst>
              <a:rect l="0" t="0" r="r" b="b"/>
              <a:pathLst>
                <a:path w="12" h="20">
                  <a:moveTo>
                    <a:pt x="8" y="20"/>
                  </a:moveTo>
                  <a:cubicBezTo>
                    <a:pt x="4" y="20"/>
                    <a:pt x="1" y="20"/>
                    <a:pt x="0" y="15"/>
                  </a:cubicBezTo>
                  <a:cubicBezTo>
                    <a:pt x="4" y="14"/>
                    <a:pt x="8" y="15"/>
                    <a:pt x="12" y="17"/>
                  </a:cubicBezTo>
                  <a:cubicBezTo>
                    <a:pt x="9" y="13"/>
                    <a:pt x="3" y="8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88" name="Freeform 712"/>
            <p:cNvSpPr>
              <a:spLocks/>
            </p:cNvSpPr>
            <p:nvPr/>
          </p:nvSpPr>
          <p:spPr bwMode="auto">
            <a:xfrm>
              <a:off x="3041" y="1557"/>
              <a:ext cx="55" cy="43"/>
            </a:xfrm>
            <a:custGeom>
              <a:avLst/>
              <a:gdLst/>
              <a:ahLst/>
              <a:cxnLst>
                <a:cxn ang="0">
                  <a:pos x="22" y="6"/>
                </a:cxn>
                <a:cxn ang="0">
                  <a:pos x="9" y="3"/>
                </a:cxn>
                <a:cxn ang="0">
                  <a:pos x="20" y="15"/>
                </a:cxn>
                <a:cxn ang="0">
                  <a:pos x="0" y="11"/>
                </a:cxn>
              </a:cxnLst>
              <a:rect l="0" t="0" r="r" b="b"/>
              <a:pathLst>
                <a:path w="22" h="16">
                  <a:moveTo>
                    <a:pt x="22" y="6"/>
                  </a:moveTo>
                  <a:cubicBezTo>
                    <a:pt x="17" y="2"/>
                    <a:pt x="13" y="0"/>
                    <a:pt x="9" y="3"/>
                  </a:cubicBezTo>
                  <a:cubicBezTo>
                    <a:pt x="13" y="6"/>
                    <a:pt x="19" y="9"/>
                    <a:pt x="20" y="15"/>
                  </a:cubicBezTo>
                  <a:cubicBezTo>
                    <a:pt x="14" y="15"/>
                    <a:pt x="5" y="16"/>
                    <a:pt x="0" y="11"/>
                  </a:cubicBezTo>
                </a:path>
              </a:pathLst>
            </a:custGeom>
            <a:noFill/>
            <a:ln w="12700" cap="flat">
              <a:solidFill>
                <a:srgbClr val="FEEBB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25289" name="Text Box 713"/>
          <p:cNvSpPr txBox="1">
            <a:spLocks noChangeArrowheads="1"/>
          </p:cNvSpPr>
          <p:nvPr/>
        </p:nvSpPr>
        <p:spPr bwMode="auto">
          <a:xfrm>
            <a:off x="5562600" y="5486400"/>
            <a:ext cx="195124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fr-FR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rPr>
              <a:t>Islet of Langerhans</a:t>
            </a:r>
          </a:p>
        </p:txBody>
      </p:sp>
      <p:grpSp>
        <p:nvGrpSpPr>
          <p:cNvPr id="6" name="Group 714"/>
          <p:cNvGrpSpPr>
            <a:grpSpLocks/>
          </p:cNvGrpSpPr>
          <p:nvPr/>
        </p:nvGrpSpPr>
        <p:grpSpPr bwMode="auto">
          <a:xfrm>
            <a:off x="914400" y="3886200"/>
            <a:ext cx="3284538" cy="1976438"/>
            <a:chOff x="694" y="2236"/>
            <a:chExt cx="2069" cy="1245"/>
          </a:xfrm>
        </p:grpSpPr>
        <p:sp>
          <p:nvSpPr>
            <p:cNvPr id="25291" name="Freeform 715"/>
            <p:cNvSpPr>
              <a:spLocks/>
            </p:cNvSpPr>
            <p:nvPr/>
          </p:nvSpPr>
          <p:spPr bwMode="auto">
            <a:xfrm>
              <a:off x="694" y="2236"/>
              <a:ext cx="2069" cy="1245"/>
            </a:xfrm>
            <a:custGeom>
              <a:avLst/>
              <a:gdLst/>
              <a:ahLst/>
              <a:cxnLst>
                <a:cxn ang="0">
                  <a:pos x="18" y="113"/>
                </a:cxn>
                <a:cxn ang="0">
                  <a:pos x="11" y="163"/>
                </a:cxn>
                <a:cxn ang="0">
                  <a:pos x="9" y="188"/>
                </a:cxn>
                <a:cxn ang="0">
                  <a:pos x="20" y="204"/>
                </a:cxn>
                <a:cxn ang="0">
                  <a:pos x="26" y="219"/>
                </a:cxn>
                <a:cxn ang="0">
                  <a:pos x="60" y="252"/>
                </a:cxn>
                <a:cxn ang="0">
                  <a:pos x="96" y="264"/>
                </a:cxn>
                <a:cxn ang="0">
                  <a:pos x="109" y="261"/>
                </a:cxn>
                <a:cxn ang="0">
                  <a:pos x="120" y="256"/>
                </a:cxn>
                <a:cxn ang="0">
                  <a:pos x="132" y="250"/>
                </a:cxn>
                <a:cxn ang="0">
                  <a:pos x="149" y="244"/>
                </a:cxn>
                <a:cxn ang="0">
                  <a:pos x="177" y="233"/>
                </a:cxn>
                <a:cxn ang="0">
                  <a:pos x="211" y="216"/>
                </a:cxn>
                <a:cxn ang="0">
                  <a:pos x="227" y="168"/>
                </a:cxn>
                <a:cxn ang="0">
                  <a:pos x="258" y="153"/>
                </a:cxn>
                <a:cxn ang="0">
                  <a:pos x="290" y="143"/>
                </a:cxn>
                <a:cxn ang="0">
                  <a:pos x="320" y="133"/>
                </a:cxn>
                <a:cxn ang="0">
                  <a:pos x="368" y="97"/>
                </a:cxn>
                <a:cxn ang="0">
                  <a:pos x="380" y="89"/>
                </a:cxn>
                <a:cxn ang="0">
                  <a:pos x="391" y="86"/>
                </a:cxn>
                <a:cxn ang="0">
                  <a:pos x="423" y="69"/>
                </a:cxn>
                <a:cxn ang="0">
                  <a:pos x="459" y="14"/>
                </a:cxn>
                <a:cxn ang="0">
                  <a:pos x="424" y="7"/>
                </a:cxn>
                <a:cxn ang="0">
                  <a:pos x="386" y="15"/>
                </a:cxn>
                <a:cxn ang="0">
                  <a:pos x="362" y="19"/>
                </a:cxn>
                <a:cxn ang="0">
                  <a:pos x="339" y="18"/>
                </a:cxn>
                <a:cxn ang="0">
                  <a:pos x="321" y="24"/>
                </a:cxn>
                <a:cxn ang="0">
                  <a:pos x="292" y="25"/>
                </a:cxn>
                <a:cxn ang="0">
                  <a:pos x="252" y="27"/>
                </a:cxn>
                <a:cxn ang="0">
                  <a:pos x="204" y="37"/>
                </a:cxn>
                <a:cxn ang="0">
                  <a:pos x="122" y="42"/>
                </a:cxn>
                <a:cxn ang="0">
                  <a:pos x="62" y="63"/>
                </a:cxn>
                <a:cxn ang="0">
                  <a:pos x="32" y="78"/>
                </a:cxn>
                <a:cxn ang="0">
                  <a:pos x="20" y="112"/>
                </a:cxn>
                <a:cxn ang="0">
                  <a:pos x="18" y="113"/>
                </a:cxn>
              </a:cxnLst>
              <a:rect l="0" t="0" r="r" b="b"/>
              <a:pathLst>
                <a:path w="468" h="264">
                  <a:moveTo>
                    <a:pt x="18" y="113"/>
                  </a:moveTo>
                  <a:cubicBezTo>
                    <a:pt x="0" y="121"/>
                    <a:pt x="11" y="156"/>
                    <a:pt x="11" y="163"/>
                  </a:cubicBezTo>
                  <a:cubicBezTo>
                    <a:pt x="11" y="169"/>
                    <a:pt x="8" y="182"/>
                    <a:pt x="9" y="188"/>
                  </a:cubicBezTo>
                  <a:cubicBezTo>
                    <a:pt x="11" y="194"/>
                    <a:pt x="19" y="198"/>
                    <a:pt x="20" y="204"/>
                  </a:cubicBezTo>
                  <a:cubicBezTo>
                    <a:pt x="21" y="212"/>
                    <a:pt x="22" y="212"/>
                    <a:pt x="26" y="219"/>
                  </a:cubicBezTo>
                  <a:cubicBezTo>
                    <a:pt x="33" y="233"/>
                    <a:pt x="44" y="251"/>
                    <a:pt x="60" y="252"/>
                  </a:cubicBezTo>
                  <a:cubicBezTo>
                    <a:pt x="68" y="253"/>
                    <a:pt x="88" y="264"/>
                    <a:pt x="96" y="264"/>
                  </a:cubicBezTo>
                  <a:cubicBezTo>
                    <a:pt x="100" y="263"/>
                    <a:pt x="105" y="262"/>
                    <a:pt x="109" y="261"/>
                  </a:cubicBezTo>
                  <a:cubicBezTo>
                    <a:pt x="113" y="259"/>
                    <a:pt x="115" y="258"/>
                    <a:pt x="120" y="256"/>
                  </a:cubicBezTo>
                  <a:cubicBezTo>
                    <a:pt x="124" y="254"/>
                    <a:pt x="128" y="253"/>
                    <a:pt x="132" y="250"/>
                  </a:cubicBezTo>
                  <a:cubicBezTo>
                    <a:pt x="140" y="245"/>
                    <a:pt x="141" y="246"/>
                    <a:pt x="149" y="244"/>
                  </a:cubicBezTo>
                  <a:cubicBezTo>
                    <a:pt x="158" y="241"/>
                    <a:pt x="170" y="238"/>
                    <a:pt x="177" y="233"/>
                  </a:cubicBezTo>
                  <a:cubicBezTo>
                    <a:pt x="192" y="222"/>
                    <a:pt x="197" y="232"/>
                    <a:pt x="211" y="216"/>
                  </a:cubicBezTo>
                  <a:cubicBezTo>
                    <a:pt x="228" y="194"/>
                    <a:pt x="218" y="169"/>
                    <a:pt x="227" y="168"/>
                  </a:cubicBezTo>
                  <a:cubicBezTo>
                    <a:pt x="244" y="165"/>
                    <a:pt x="242" y="160"/>
                    <a:pt x="258" y="153"/>
                  </a:cubicBezTo>
                  <a:cubicBezTo>
                    <a:pt x="268" y="149"/>
                    <a:pt x="279" y="145"/>
                    <a:pt x="290" y="143"/>
                  </a:cubicBezTo>
                  <a:cubicBezTo>
                    <a:pt x="302" y="142"/>
                    <a:pt x="309" y="138"/>
                    <a:pt x="320" y="133"/>
                  </a:cubicBezTo>
                  <a:cubicBezTo>
                    <a:pt x="337" y="126"/>
                    <a:pt x="352" y="104"/>
                    <a:pt x="368" y="97"/>
                  </a:cubicBezTo>
                  <a:cubicBezTo>
                    <a:pt x="372" y="95"/>
                    <a:pt x="376" y="91"/>
                    <a:pt x="380" y="89"/>
                  </a:cubicBezTo>
                  <a:cubicBezTo>
                    <a:pt x="383" y="88"/>
                    <a:pt x="388" y="88"/>
                    <a:pt x="391" y="86"/>
                  </a:cubicBezTo>
                  <a:cubicBezTo>
                    <a:pt x="398" y="83"/>
                    <a:pt x="416" y="73"/>
                    <a:pt x="423" y="69"/>
                  </a:cubicBezTo>
                  <a:cubicBezTo>
                    <a:pt x="435" y="62"/>
                    <a:pt x="468" y="40"/>
                    <a:pt x="459" y="14"/>
                  </a:cubicBezTo>
                  <a:cubicBezTo>
                    <a:pt x="456" y="5"/>
                    <a:pt x="439" y="0"/>
                    <a:pt x="424" y="7"/>
                  </a:cubicBezTo>
                  <a:cubicBezTo>
                    <a:pt x="414" y="12"/>
                    <a:pt x="398" y="13"/>
                    <a:pt x="386" y="15"/>
                  </a:cubicBezTo>
                  <a:cubicBezTo>
                    <a:pt x="377" y="16"/>
                    <a:pt x="372" y="17"/>
                    <a:pt x="362" y="19"/>
                  </a:cubicBezTo>
                  <a:cubicBezTo>
                    <a:pt x="355" y="20"/>
                    <a:pt x="346" y="17"/>
                    <a:pt x="339" y="18"/>
                  </a:cubicBezTo>
                  <a:cubicBezTo>
                    <a:pt x="332" y="19"/>
                    <a:pt x="328" y="22"/>
                    <a:pt x="321" y="24"/>
                  </a:cubicBezTo>
                  <a:cubicBezTo>
                    <a:pt x="312" y="26"/>
                    <a:pt x="301" y="25"/>
                    <a:pt x="292" y="25"/>
                  </a:cubicBezTo>
                  <a:cubicBezTo>
                    <a:pt x="282" y="25"/>
                    <a:pt x="263" y="24"/>
                    <a:pt x="252" y="27"/>
                  </a:cubicBezTo>
                  <a:cubicBezTo>
                    <a:pt x="234" y="33"/>
                    <a:pt x="225" y="35"/>
                    <a:pt x="204" y="37"/>
                  </a:cubicBezTo>
                  <a:cubicBezTo>
                    <a:pt x="183" y="38"/>
                    <a:pt x="143" y="36"/>
                    <a:pt x="122" y="42"/>
                  </a:cubicBezTo>
                  <a:cubicBezTo>
                    <a:pt x="104" y="47"/>
                    <a:pt x="78" y="51"/>
                    <a:pt x="62" y="63"/>
                  </a:cubicBezTo>
                  <a:cubicBezTo>
                    <a:pt x="55" y="68"/>
                    <a:pt x="37" y="72"/>
                    <a:pt x="32" y="78"/>
                  </a:cubicBezTo>
                  <a:cubicBezTo>
                    <a:pt x="25" y="86"/>
                    <a:pt x="22" y="103"/>
                    <a:pt x="20" y="112"/>
                  </a:cubicBezTo>
                  <a:lnTo>
                    <a:pt x="18" y="113"/>
                  </a:lnTo>
                  <a:close/>
                </a:path>
              </a:pathLst>
            </a:custGeom>
            <a:solidFill>
              <a:srgbClr val="FFEAC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92" name="Freeform 716"/>
            <p:cNvSpPr>
              <a:spLocks/>
            </p:cNvSpPr>
            <p:nvPr/>
          </p:nvSpPr>
          <p:spPr bwMode="auto">
            <a:xfrm>
              <a:off x="817" y="3056"/>
              <a:ext cx="840" cy="401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5" y="46"/>
                </a:cxn>
                <a:cxn ang="0">
                  <a:pos x="17" y="62"/>
                </a:cxn>
                <a:cxn ang="0">
                  <a:pos x="48" y="77"/>
                </a:cxn>
                <a:cxn ang="0">
                  <a:pos x="73" y="81"/>
                </a:cxn>
                <a:cxn ang="0">
                  <a:pos x="88" y="77"/>
                </a:cxn>
                <a:cxn ang="0">
                  <a:pos x="105" y="69"/>
                </a:cxn>
                <a:cxn ang="0">
                  <a:pos x="123" y="63"/>
                </a:cxn>
                <a:cxn ang="0">
                  <a:pos x="139" y="59"/>
                </a:cxn>
                <a:cxn ang="0">
                  <a:pos x="151" y="52"/>
                </a:cxn>
                <a:cxn ang="0">
                  <a:pos x="164" y="47"/>
                </a:cxn>
                <a:cxn ang="0">
                  <a:pos x="182" y="28"/>
                </a:cxn>
                <a:cxn ang="0">
                  <a:pos x="189" y="0"/>
                </a:cxn>
                <a:cxn ang="0">
                  <a:pos x="151" y="11"/>
                </a:cxn>
                <a:cxn ang="0">
                  <a:pos x="126" y="28"/>
                </a:cxn>
                <a:cxn ang="0">
                  <a:pos x="114" y="36"/>
                </a:cxn>
                <a:cxn ang="0">
                  <a:pos x="118" y="45"/>
                </a:cxn>
                <a:cxn ang="0">
                  <a:pos x="116" y="52"/>
                </a:cxn>
                <a:cxn ang="0">
                  <a:pos x="105" y="58"/>
                </a:cxn>
                <a:cxn ang="0">
                  <a:pos x="101" y="45"/>
                </a:cxn>
                <a:cxn ang="0">
                  <a:pos x="89" y="44"/>
                </a:cxn>
                <a:cxn ang="0">
                  <a:pos x="83" y="44"/>
                </a:cxn>
                <a:cxn ang="0">
                  <a:pos x="76" y="52"/>
                </a:cxn>
                <a:cxn ang="0">
                  <a:pos x="52" y="52"/>
                </a:cxn>
                <a:cxn ang="0">
                  <a:pos x="39" y="43"/>
                </a:cxn>
                <a:cxn ang="0">
                  <a:pos x="18" y="45"/>
                </a:cxn>
                <a:cxn ang="0">
                  <a:pos x="3" y="33"/>
                </a:cxn>
              </a:cxnLst>
              <a:rect l="0" t="0" r="r" b="b"/>
              <a:pathLst>
                <a:path w="190" h="85">
                  <a:moveTo>
                    <a:pt x="0" y="33"/>
                  </a:moveTo>
                  <a:cubicBezTo>
                    <a:pt x="3" y="37"/>
                    <a:pt x="3" y="42"/>
                    <a:pt x="5" y="46"/>
                  </a:cubicBezTo>
                  <a:cubicBezTo>
                    <a:pt x="8" y="52"/>
                    <a:pt x="13" y="56"/>
                    <a:pt x="17" y="62"/>
                  </a:cubicBezTo>
                  <a:cubicBezTo>
                    <a:pt x="25" y="74"/>
                    <a:pt x="36" y="72"/>
                    <a:pt x="48" y="77"/>
                  </a:cubicBezTo>
                  <a:cubicBezTo>
                    <a:pt x="58" y="80"/>
                    <a:pt x="63" y="85"/>
                    <a:pt x="73" y="81"/>
                  </a:cubicBezTo>
                  <a:cubicBezTo>
                    <a:pt x="77" y="79"/>
                    <a:pt x="83" y="79"/>
                    <a:pt x="88" y="77"/>
                  </a:cubicBezTo>
                  <a:cubicBezTo>
                    <a:pt x="94" y="75"/>
                    <a:pt x="98" y="71"/>
                    <a:pt x="105" y="69"/>
                  </a:cubicBezTo>
                  <a:cubicBezTo>
                    <a:pt x="111" y="67"/>
                    <a:pt x="117" y="65"/>
                    <a:pt x="123" y="63"/>
                  </a:cubicBezTo>
                  <a:cubicBezTo>
                    <a:pt x="129" y="61"/>
                    <a:pt x="134" y="61"/>
                    <a:pt x="139" y="59"/>
                  </a:cubicBezTo>
                  <a:cubicBezTo>
                    <a:pt x="143" y="57"/>
                    <a:pt x="147" y="53"/>
                    <a:pt x="151" y="52"/>
                  </a:cubicBezTo>
                  <a:cubicBezTo>
                    <a:pt x="155" y="50"/>
                    <a:pt x="160" y="48"/>
                    <a:pt x="164" y="47"/>
                  </a:cubicBezTo>
                  <a:cubicBezTo>
                    <a:pt x="173" y="43"/>
                    <a:pt x="178" y="37"/>
                    <a:pt x="182" y="28"/>
                  </a:cubicBezTo>
                  <a:cubicBezTo>
                    <a:pt x="185" y="20"/>
                    <a:pt x="190" y="9"/>
                    <a:pt x="189" y="0"/>
                  </a:cubicBezTo>
                  <a:cubicBezTo>
                    <a:pt x="177" y="5"/>
                    <a:pt x="163" y="6"/>
                    <a:pt x="151" y="11"/>
                  </a:cubicBezTo>
                  <a:cubicBezTo>
                    <a:pt x="141" y="14"/>
                    <a:pt x="133" y="21"/>
                    <a:pt x="126" y="28"/>
                  </a:cubicBezTo>
                  <a:cubicBezTo>
                    <a:pt x="124" y="31"/>
                    <a:pt x="115" y="33"/>
                    <a:pt x="114" y="36"/>
                  </a:cubicBezTo>
                  <a:cubicBezTo>
                    <a:pt x="114" y="38"/>
                    <a:pt x="118" y="42"/>
                    <a:pt x="118" y="45"/>
                  </a:cubicBezTo>
                  <a:cubicBezTo>
                    <a:pt x="119" y="47"/>
                    <a:pt x="118" y="50"/>
                    <a:pt x="116" y="52"/>
                  </a:cubicBezTo>
                  <a:cubicBezTo>
                    <a:pt x="113" y="55"/>
                    <a:pt x="109" y="59"/>
                    <a:pt x="105" y="58"/>
                  </a:cubicBezTo>
                  <a:cubicBezTo>
                    <a:pt x="98" y="56"/>
                    <a:pt x="99" y="51"/>
                    <a:pt x="101" y="45"/>
                  </a:cubicBezTo>
                  <a:cubicBezTo>
                    <a:pt x="96" y="42"/>
                    <a:pt x="94" y="44"/>
                    <a:pt x="89" y="44"/>
                  </a:cubicBezTo>
                  <a:cubicBezTo>
                    <a:pt x="87" y="44"/>
                    <a:pt x="85" y="43"/>
                    <a:pt x="83" y="44"/>
                  </a:cubicBezTo>
                  <a:cubicBezTo>
                    <a:pt x="81" y="45"/>
                    <a:pt x="79" y="50"/>
                    <a:pt x="76" y="52"/>
                  </a:cubicBezTo>
                  <a:cubicBezTo>
                    <a:pt x="68" y="57"/>
                    <a:pt x="61" y="54"/>
                    <a:pt x="52" y="52"/>
                  </a:cubicBezTo>
                  <a:cubicBezTo>
                    <a:pt x="45" y="51"/>
                    <a:pt x="45" y="46"/>
                    <a:pt x="39" y="43"/>
                  </a:cubicBezTo>
                  <a:cubicBezTo>
                    <a:pt x="36" y="49"/>
                    <a:pt x="23" y="45"/>
                    <a:pt x="18" y="45"/>
                  </a:cubicBezTo>
                  <a:cubicBezTo>
                    <a:pt x="10" y="45"/>
                    <a:pt x="4" y="42"/>
                    <a:pt x="3" y="33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93" name="Freeform 717"/>
            <p:cNvSpPr>
              <a:spLocks/>
            </p:cNvSpPr>
            <p:nvPr/>
          </p:nvSpPr>
          <p:spPr bwMode="auto">
            <a:xfrm>
              <a:off x="1224" y="3245"/>
              <a:ext cx="71" cy="47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14" y="10"/>
                </a:cxn>
                <a:cxn ang="0">
                  <a:pos x="0" y="7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14" y="3"/>
                    <a:pt x="13" y="6"/>
                    <a:pt x="14" y="10"/>
                  </a:cubicBezTo>
                  <a:cubicBezTo>
                    <a:pt x="9" y="6"/>
                    <a:pt x="6" y="4"/>
                    <a:pt x="0" y="7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94" name="Freeform 718"/>
            <p:cNvSpPr>
              <a:spLocks/>
            </p:cNvSpPr>
            <p:nvPr/>
          </p:nvSpPr>
          <p:spPr bwMode="auto">
            <a:xfrm>
              <a:off x="1984" y="2561"/>
              <a:ext cx="513" cy="307"/>
            </a:xfrm>
            <a:custGeom>
              <a:avLst/>
              <a:gdLst/>
              <a:ahLst/>
              <a:cxnLst>
                <a:cxn ang="0">
                  <a:pos x="0" y="65"/>
                </a:cxn>
                <a:cxn ang="0">
                  <a:pos x="9" y="58"/>
                </a:cxn>
                <a:cxn ang="0">
                  <a:pos x="21" y="55"/>
                </a:cxn>
                <a:cxn ang="0">
                  <a:pos x="47" y="38"/>
                </a:cxn>
                <a:cxn ang="0">
                  <a:pos x="49" y="26"/>
                </a:cxn>
                <a:cxn ang="0">
                  <a:pos x="54" y="20"/>
                </a:cxn>
                <a:cxn ang="0">
                  <a:pos x="77" y="13"/>
                </a:cxn>
                <a:cxn ang="0">
                  <a:pos x="91" y="3"/>
                </a:cxn>
                <a:cxn ang="0">
                  <a:pos x="105" y="1"/>
                </a:cxn>
                <a:cxn ang="0">
                  <a:pos x="116" y="0"/>
                </a:cxn>
                <a:cxn ang="0">
                  <a:pos x="104" y="6"/>
                </a:cxn>
                <a:cxn ang="0">
                  <a:pos x="87" y="13"/>
                </a:cxn>
                <a:cxn ang="0">
                  <a:pos x="61" y="29"/>
                </a:cxn>
                <a:cxn ang="0">
                  <a:pos x="49" y="42"/>
                </a:cxn>
                <a:cxn ang="0">
                  <a:pos x="38" y="51"/>
                </a:cxn>
                <a:cxn ang="0">
                  <a:pos x="11" y="63"/>
                </a:cxn>
                <a:cxn ang="0">
                  <a:pos x="2" y="65"/>
                </a:cxn>
              </a:cxnLst>
              <a:rect l="0" t="0" r="r" b="b"/>
              <a:pathLst>
                <a:path w="116" h="65">
                  <a:moveTo>
                    <a:pt x="0" y="65"/>
                  </a:moveTo>
                  <a:cubicBezTo>
                    <a:pt x="5" y="63"/>
                    <a:pt x="5" y="60"/>
                    <a:pt x="9" y="58"/>
                  </a:cubicBezTo>
                  <a:cubicBezTo>
                    <a:pt x="13" y="57"/>
                    <a:pt x="17" y="57"/>
                    <a:pt x="21" y="55"/>
                  </a:cubicBezTo>
                  <a:cubicBezTo>
                    <a:pt x="28" y="51"/>
                    <a:pt x="43" y="46"/>
                    <a:pt x="47" y="38"/>
                  </a:cubicBezTo>
                  <a:cubicBezTo>
                    <a:pt x="49" y="35"/>
                    <a:pt x="49" y="29"/>
                    <a:pt x="49" y="26"/>
                  </a:cubicBezTo>
                  <a:cubicBezTo>
                    <a:pt x="48" y="19"/>
                    <a:pt x="48" y="21"/>
                    <a:pt x="54" y="20"/>
                  </a:cubicBezTo>
                  <a:cubicBezTo>
                    <a:pt x="62" y="19"/>
                    <a:pt x="70" y="16"/>
                    <a:pt x="77" y="13"/>
                  </a:cubicBezTo>
                  <a:cubicBezTo>
                    <a:pt x="80" y="12"/>
                    <a:pt x="91" y="8"/>
                    <a:pt x="91" y="3"/>
                  </a:cubicBezTo>
                  <a:cubicBezTo>
                    <a:pt x="97" y="4"/>
                    <a:pt x="100" y="3"/>
                    <a:pt x="105" y="1"/>
                  </a:cubicBezTo>
                  <a:cubicBezTo>
                    <a:pt x="108" y="1"/>
                    <a:pt x="113" y="2"/>
                    <a:pt x="116" y="0"/>
                  </a:cubicBezTo>
                  <a:cubicBezTo>
                    <a:pt x="113" y="4"/>
                    <a:pt x="108" y="4"/>
                    <a:pt x="104" y="6"/>
                  </a:cubicBezTo>
                  <a:cubicBezTo>
                    <a:pt x="99" y="8"/>
                    <a:pt x="92" y="11"/>
                    <a:pt x="87" y="13"/>
                  </a:cubicBezTo>
                  <a:cubicBezTo>
                    <a:pt x="78" y="17"/>
                    <a:pt x="69" y="23"/>
                    <a:pt x="61" y="29"/>
                  </a:cubicBezTo>
                  <a:cubicBezTo>
                    <a:pt x="56" y="33"/>
                    <a:pt x="54" y="38"/>
                    <a:pt x="49" y="42"/>
                  </a:cubicBezTo>
                  <a:cubicBezTo>
                    <a:pt x="46" y="45"/>
                    <a:pt x="42" y="48"/>
                    <a:pt x="38" y="51"/>
                  </a:cubicBezTo>
                  <a:cubicBezTo>
                    <a:pt x="31" y="57"/>
                    <a:pt x="20" y="60"/>
                    <a:pt x="11" y="63"/>
                  </a:cubicBezTo>
                  <a:cubicBezTo>
                    <a:pt x="8" y="63"/>
                    <a:pt x="4" y="65"/>
                    <a:pt x="2" y="65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95" name="Freeform 719"/>
            <p:cNvSpPr>
              <a:spLocks/>
            </p:cNvSpPr>
            <p:nvPr/>
          </p:nvSpPr>
          <p:spPr bwMode="auto">
            <a:xfrm>
              <a:off x="2435" y="2377"/>
              <a:ext cx="252" cy="208"/>
            </a:xfrm>
            <a:custGeom>
              <a:avLst/>
              <a:gdLst/>
              <a:ahLst/>
              <a:cxnLst>
                <a:cxn ang="0">
                  <a:pos x="10" y="41"/>
                </a:cxn>
                <a:cxn ang="0">
                  <a:pos x="26" y="32"/>
                </a:cxn>
                <a:cxn ang="0">
                  <a:pos x="40" y="24"/>
                </a:cxn>
                <a:cxn ang="0">
                  <a:pos x="57" y="0"/>
                </a:cxn>
                <a:cxn ang="0">
                  <a:pos x="43" y="10"/>
                </a:cxn>
                <a:cxn ang="0">
                  <a:pos x="28" y="26"/>
                </a:cxn>
                <a:cxn ang="0">
                  <a:pos x="16" y="33"/>
                </a:cxn>
                <a:cxn ang="0">
                  <a:pos x="0" y="44"/>
                </a:cxn>
              </a:cxnLst>
              <a:rect l="0" t="0" r="r" b="b"/>
              <a:pathLst>
                <a:path w="57" h="44">
                  <a:moveTo>
                    <a:pt x="10" y="41"/>
                  </a:moveTo>
                  <a:cubicBezTo>
                    <a:pt x="16" y="39"/>
                    <a:pt x="20" y="35"/>
                    <a:pt x="26" y="32"/>
                  </a:cubicBezTo>
                  <a:cubicBezTo>
                    <a:pt x="30" y="29"/>
                    <a:pt x="36" y="28"/>
                    <a:pt x="40" y="24"/>
                  </a:cubicBezTo>
                  <a:cubicBezTo>
                    <a:pt x="46" y="19"/>
                    <a:pt x="56" y="9"/>
                    <a:pt x="57" y="0"/>
                  </a:cubicBezTo>
                  <a:cubicBezTo>
                    <a:pt x="54" y="5"/>
                    <a:pt x="49" y="8"/>
                    <a:pt x="43" y="10"/>
                  </a:cubicBezTo>
                  <a:cubicBezTo>
                    <a:pt x="44" y="16"/>
                    <a:pt x="33" y="25"/>
                    <a:pt x="28" y="26"/>
                  </a:cubicBezTo>
                  <a:cubicBezTo>
                    <a:pt x="22" y="27"/>
                    <a:pt x="20" y="29"/>
                    <a:pt x="16" y="33"/>
                  </a:cubicBezTo>
                  <a:cubicBezTo>
                    <a:pt x="11" y="38"/>
                    <a:pt x="6" y="41"/>
                    <a:pt x="0" y="44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96" name="Freeform 720"/>
            <p:cNvSpPr>
              <a:spLocks/>
            </p:cNvSpPr>
            <p:nvPr/>
          </p:nvSpPr>
          <p:spPr bwMode="auto">
            <a:xfrm>
              <a:off x="2634" y="2264"/>
              <a:ext cx="67" cy="15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5" y="9"/>
                </a:cxn>
                <a:cxn ang="0">
                  <a:pos x="14" y="20"/>
                </a:cxn>
                <a:cxn ang="0">
                  <a:pos x="8" y="33"/>
                </a:cxn>
                <a:cxn ang="0">
                  <a:pos x="2" y="25"/>
                </a:cxn>
                <a:cxn ang="0">
                  <a:pos x="10" y="9"/>
                </a:cxn>
                <a:cxn ang="0">
                  <a:pos x="1" y="2"/>
                </a:cxn>
              </a:cxnLst>
              <a:rect l="0" t="0" r="r" b="b"/>
              <a:pathLst>
                <a:path w="15" h="33">
                  <a:moveTo>
                    <a:pt x="0" y="3"/>
                  </a:moveTo>
                  <a:cubicBezTo>
                    <a:pt x="8" y="1"/>
                    <a:pt x="13" y="0"/>
                    <a:pt x="15" y="9"/>
                  </a:cubicBezTo>
                  <a:cubicBezTo>
                    <a:pt x="15" y="13"/>
                    <a:pt x="15" y="17"/>
                    <a:pt x="14" y="20"/>
                  </a:cubicBezTo>
                  <a:cubicBezTo>
                    <a:pt x="13" y="23"/>
                    <a:pt x="11" y="31"/>
                    <a:pt x="8" y="33"/>
                  </a:cubicBezTo>
                  <a:cubicBezTo>
                    <a:pt x="10" y="27"/>
                    <a:pt x="10" y="21"/>
                    <a:pt x="2" y="25"/>
                  </a:cubicBezTo>
                  <a:cubicBezTo>
                    <a:pt x="2" y="20"/>
                    <a:pt x="11" y="16"/>
                    <a:pt x="10" y="9"/>
                  </a:cubicBezTo>
                  <a:cubicBezTo>
                    <a:pt x="10" y="5"/>
                    <a:pt x="5" y="3"/>
                    <a:pt x="1" y="2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97" name="Freeform 721"/>
            <p:cNvSpPr>
              <a:spLocks/>
            </p:cNvSpPr>
            <p:nvPr/>
          </p:nvSpPr>
          <p:spPr bwMode="auto">
            <a:xfrm>
              <a:off x="2351" y="2476"/>
              <a:ext cx="23" cy="52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5" y="11"/>
                </a:cxn>
                <a:cxn ang="0">
                  <a:pos x="5" y="0"/>
                </a:cxn>
              </a:cxnLst>
              <a:rect l="0" t="0" r="r" b="b"/>
              <a:pathLst>
                <a:path w="5" h="11">
                  <a:moveTo>
                    <a:pt x="0" y="6"/>
                  </a:moveTo>
                  <a:cubicBezTo>
                    <a:pt x="2" y="7"/>
                    <a:pt x="4" y="9"/>
                    <a:pt x="5" y="11"/>
                  </a:cubicBezTo>
                  <a:cubicBezTo>
                    <a:pt x="5" y="8"/>
                    <a:pt x="5" y="3"/>
                    <a:pt x="5" y="0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98" name="Freeform 722"/>
            <p:cNvSpPr>
              <a:spLocks/>
            </p:cNvSpPr>
            <p:nvPr/>
          </p:nvSpPr>
          <p:spPr bwMode="auto">
            <a:xfrm>
              <a:off x="2488" y="2358"/>
              <a:ext cx="31" cy="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1"/>
                </a:cxn>
                <a:cxn ang="0">
                  <a:pos x="5" y="5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2" y="1"/>
                    <a:pt x="4" y="1"/>
                    <a:pt x="7" y="1"/>
                  </a:cubicBezTo>
                  <a:cubicBezTo>
                    <a:pt x="6" y="2"/>
                    <a:pt x="5" y="3"/>
                    <a:pt x="5" y="5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299" name="Freeform 723"/>
            <p:cNvSpPr>
              <a:spLocks/>
            </p:cNvSpPr>
            <p:nvPr/>
          </p:nvSpPr>
          <p:spPr bwMode="auto">
            <a:xfrm>
              <a:off x="2206" y="2396"/>
              <a:ext cx="44" cy="2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0" y="1"/>
                </a:cxn>
                <a:cxn ang="0">
                  <a:pos x="9" y="5"/>
                </a:cxn>
              </a:cxnLst>
              <a:rect l="0" t="0" r="r" b="b"/>
              <a:pathLst>
                <a:path w="10" h="5">
                  <a:moveTo>
                    <a:pt x="0" y="3"/>
                  </a:moveTo>
                  <a:cubicBezTo>
                    <a:pt x="3" y="2"/>
                    <a:pt x="6" y="0"/>
                    <a:pt x="10" y="1"/>
                  </a:cubicBezTo>
                  <a:cubicBezTo>
                    <a:pt x="8" y="2"/>
                    <a:pt x="7" y="4"/>
                    <a:pt x="9" y="5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00" name="Freeform 724"/>
            <p:cNvSpPr>
              <a:spLocks/>
            </p:cNvSpPr>
            <p:nvPr/>
          </p:nvSpPr>
          <p:spPr bwMode="auto">
            <a:xfrm>
              <a:off x="1923" y="2575"/>
              <a:ext cx="22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8"/>
                </a:cxn>
                <a:cxn ang="0">
                  <a:pos x="0" y="8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1" y="3"/>
                    <a:pt x="4" y="5"/>
                    <a:pt x="5" y="8"/>
                  </a:cubicBezTo>
                  <a:cubicBezTo>
                    <a:pt x="3" y="7"/>
                    <a:pt x="1" y="6"/>
                    <a:pt x="0" y="8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01" name="Freeform 725"/>
            <p:cNvSpPr>
              <a:spLocks/>
            </p:cNvSpPr>
            <p:nvPr/>
          </p:nvSpPr>
          <p:spPr bwMode="auto">
            <a:xfrm>
              <a:off x="1984" y="2820"/>
              <a:ext cx="71" cy="38"/>
            </a:xfrm>
            <a:custGeom>
              <a:avLst/>
              <a:gdLst/>
              <a:ahLst/>
              <a:cxnLst>
                <a:cxn ang="0">
                  <a:pos x="3" y="7"/>
                </a:cxn>
                <a:cxn ang="0">
                  <a:pos x="16" y="3"/>
                </a:cxn>
                <a:cxn ang="0">
                  <a:pos x="6" y="0"/>
                </a:cxn>
                <a:cxn ang="0">
                  <a:pos x="0" y="8"/>
                </a:cxn>
              </a:cxnLst>
              <a:rect l="0" t="0" r="r" b="b"/>
              <a:pathLst>
                <a:path w="16" h="8">
                  <a:moveTo>
                    <a:pt x="3" y="7"/>
                  </a:moveTo>
                  <a:cubicBezTo>
                    <a:pt x="7" y="6"/>
                    <a:pt x="14" y="5"/>
                    <a:pt x="16" y="3"/>
                  </a:cubicBezTo>
                  <a:cubicBezTo>
                    <a:pt x="14" y="1"/>
                    <a:pt x="8" y="1"/>
                    <a:pt x="6" y="0"/>
                  </a:cubicBezTo>
                  <a:cubicBezTo>
                    <a:pt x="4" y="3"/>
                    <a:pt x="2" y="5"/>
                    <a:pt x="0" y="8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02" name="Freeform 726"/>
            <p:cNvSpPr>
              <a:spLocks/>
            </p:cNvSpPr>
            <p:nvPr/>
          </p:nvSpPr>
          <p:spPr bwMode="auto">
            <a:xfrm>
              <a:off x="2179" y="2622"/>
              <a:ext cx="40" cy="9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9"/>
                </a:cxn>
                <a:cxn ang="0">
                  <a:pos x="2" y="20"/>
                </a:cxn>
                <a:cxn ang="0">
                  <a:pos x="9" y="14"/>
                </a:cxn>
                <a:cxn ang="0">
                  <a:pos x="5" y="1"/>
                </a:cxn>
              </a:cxnLst>
              <a:rect l="0" t="0" r="r" b="b"/>
              <a:pathLst>
                <a:path w="9" h="20">
                  <a:moveTo>
                    <a:pt x="5" y="0"/>
                  </a:moveTo>
                  <a:cubicBezTo>
                    <a:pt x="3" y="3"/>
                    <a:pt x="3" y="7"/>
                    <a:pt x="0" y="9"/>
                  </a:cubicBezTo>
                  <a:cubicBezTo>
                    <a:pt x="3" y="11"/>
                    <a:pt x="4" y="16"/>
                    <a:pt x="2" y="20"/>
                  </a:cubicBezTo>
                  <a:cubicBezTo>
                    <a:pt x="4" y="17"/>
                    <a:pt x="6" y="14"/>
                    <a:pt x="9" y="14"/>
                  </a:cubicBezTo>
                  <a:cubicBezTo>
                    <a:pt x="7" y="9"/>
                    <a:pt x="5" y="6"/>
                    <a:pt x="5" y="1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03" name="Freeform 727"/>
            <p:cNvSpPr>
              <a:spLocks/>
            </p:cNvSpPr>
            <p:nvPr/>
          </p:nvSpPr>
          <p:spPr bwMode="auto">
            <a:xfrm>
              <a:off x="1445" y="2693"/>
              <a:ext cx="53" cy="4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1" y="10"/>
                </a:cxn>
                <a:cxn ang="0">
                  <a:pos x="12" y="0"/>
                </a:cxn>
                <a:cxn ang="0">
                  <a:pos x="4" y="1"/>
                </a:cxn>
              </a:cxnLst>
              <a:rect l="0" t="0" r="r" b="b"/>
              <a:pathLst>
                <a:path w="12" h="10">
                  <a:moveTo>
                    <a:pt x="0" y="3"/>
                  </a:moveTo>
                  <a:cubicBezTo>
                    <a:pt x="4" y="2"/>
                    <a:pt x="8" y="7"/>
                    <a:pt x="11" y="10"/>
                  </a:cubicBezTo>
                  <a:cubicBezTo>
                    <a:pt x="10" y="7"/>
                    <a:pt x="10" y="3"/>
                    <a:pt x="12" y="0"/>
                  </a:cubicBezTo>
                  <a:cubicBezTo>
                    <a:pt x="10" y="2"/>
                    <a:pt x="7" y="2"/>
                    <a:pt x="4" y="1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04" name="Freeform 728"/>
            <p:cNvSpPr>
              <a:spLocks/>
            </p:cNvSpPr>
            <p:nvPr/>
          </p:nvSpPr>
          <p:spPr bwMode="auto">
            <a:xfrm>
              <a:off x="1503" y="2561"/>
              <a:ext cx="44" cy="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5"/>
                </a:cxn>
                <a:cxn ang="0">
                  <a:pos x="10" y="2"/>
                </a:cxn>
                <a:cxn ang="0">
                  <a:pos x="3" y="0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3" y="1"/>
                    <a:pt x="3" y="3"/>
                    <a:pt x="5" y="5"/>
                  </a:cubicBezTo>
                  <a:cubicBezTo>
                    <a:pt x="6" y="4"/>
                    <a:pt x="8" y="3"/>
                    <a:pt x="10" y="2"/>
                  </a:cubicBezTo>
                  <a:cubicBezTo>
                    <a:pt x="7" y="3"/>
                    <a:pt x="5" y="2"/>
                    <a:pt x="3" y="0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05" name="Freeform 729"/>
            <p:cNvSpPr>
              <a:spLocks/>
            </p:cNvSpPr>
            <p:nvPr/>
          </p:nvSpPr>
          <p:spPr bwMode="auto">
            <a:xfrm>
              <a:off x="1671" y="2618"/>
              <a:ext cx="39" cy="28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5" y="6"/>
                </a:cxn>
                <a:cxn ang="0">
                  <a:pos x="9" y="1"/>
                </a:cxn>
                <a:cxn ang="0">
                  <a:pos x="3" y="0"/>
                </a:cxn>
              </a:cxnLst>
              <a:rect l="0" t="0" r="r" b="b"/>
              <a:pathLst>
                <a:path w="9" h="6">
                  <a:moveTo>
                    <a:pt x="0" y="1"/>
                  </a:moveTo>
                  <a:cubicBezTo>
                    <a:pt x="3" y="1"/>
                    <a:pt x="4" y="3"/>
                    <a:pt x="5" y="6"/>
                  </a:cubicBezTo>
                  <a:cubicBezTo>
                    <a:pt x="5" y="4"/>
                    <a:pt x="7" y="2"/>
                    <a:pt x="9" y="1"/>
                  </a:cubicBezTo>
                  <a:cubicBezTo>
                    <a:pt x="7" y="1"/>
                    <a:pt x="5" y="1"/>
                    <a:pt x="3" y="0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06" name="Freeform 730"/>
            <p:cNvSpPr>
              <a:spLocks/>
            </p:cNvSpPr>
            <p:nvPr/>
          </p:nvSpPr>
          <p:spPr bwMode="auto">
            <a:xfrm>
              <a:off x="1675" y="2792"/>
              <a:ext cx="49" cy="6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" y="13"/>
                </a:cxn>
                <a:cxn ang="0">
                  <a:pos x="11" y="4"/>
                </a:cxn>
              </a:cxnLst>
              <a:rect l="0" t="0" r="r" b="b"/>
              <a:pathLst>
                <a:path w="11" h="13">
                  <a:moveTo>
                    <a:pt x="0" y="0"/>
                  </a:moveTo>
                  <a:cubicBezTo>
                    <a:pt x="8" y="2"/>
                    <a:pt x="4" y="9"/>
                    <a:pt x="8" y="13"/>
                  </a:cubicBezTo>
                  <a:cubicBezTo>
                    <a:pt x="7" y="9"/>
                    <a:pt x="8" y="7"/>
                    <a:pt x="11" y="4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07" name="Freeform 731"/>
            <p:cNvSpPr>
              <a:spLocks/>
            </p:cNvSpPr>
            <p:nvPr/>
          </p:nvSpPr>
          <p:spPr bwMode="auto">
            <a:xfrm>
              <a:off x="1149" y="2858"/>
              <a:ext cx="44" cy="66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8" y="9"/>
                </a:cxn>
                <a:cxn ang="0">
                  <a:pos x="0" y="14"/>
                </a:cxn>
                <a:cxn ang="0">
                  <a:pos x="8" y="1"/>
                </a:cxn>
              </a:cxnLst>
              <a:rect l="0" t="0" r="r" b="b"/>
              <a:pathLst>
                <a:path w="10" h="14">
                  <a:moveTo>
                    <a:pt x="10" y="0"/>
                  </a:moveTo>
                  <a:cubicBezTo>
                    <a:pt x="7" y="2"/>
                    <a:pt x="10" y="7"/>
                    <a:pt x="8" y="9"/>
                  </a:cubicBezTo>
                  <a:cubicBezTo>
                    <a:pt x="6" y="12"/>
                    <a:pt x="2" y="11"/>
                    <a:pt x="0" y="14"/>
                  </a:cubicBezTo>
                  <a:cubicBezTo>
                    <a:pt x="1" y="9"/>
                    <a:pt x="7" y="6"/>
                    <a:pt x="8" y="1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08" name="Freeform 732"/>
            <p:cNvSpPr>
              <a:spLocks/>
            </p:cNvSpPr>
            <p:nvPr/>
          </p:nvSpPr>
          <p:spPr bwMode="auto">
            <a:xfrm>
              <a:off x="1025" y="3037"/>
              <a:ext cx="35" cy="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" y="2"/>
                </a:cxn>
                <a:cxn ang="0">
                  <a:pos x="4" y="6"/>
                </a:cxn>
                <a:cxn ang="0">
                  <a:pos x="4" y="5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2" y="1"/>
                    <a:pt x="5" y="1"/>
                    <a:pt x="8" y="2"/>
                  </a:cubicBezTo>
                  <a:cubicBezTo>
                    <a:pt x="7" y="4"/>
                    <a:pt x="5" y="5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09" name="Freeform 733"/>
            <p:cNvSpPr>
              <a:spLocks/>
            </p:cNvSpPr>
            <p:nvPr/>
          </p:nvSpPr>
          <p:spPr bwMode="auto">
            <a:xfrm>
              <a:off x="1003" y="2740"/>
              <a:ext cx="40" cy="5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6"/>
                </a:cxn>
                <a:cxn ang="0">
                  <a:pos x="9" y="12"/>
                </a:cxn>
                <a:cxn ang="0">
                  <a:pos x="0" y="9"/>
                </a:cxn>
              </a:cxnLst>
              <a:rect l="0" t="0" r="r" b="b"/>
              <a:pathLst>
                <a:path w="9" h="12">
                  <a:moveTo>
                    <a:pt x="0" y="0"/>
                  </a:moveTo>
                  <a:cubicBezTo>
                    <a:pt x="0" y="4"/>
                    <a:pt x="2" y="4"/>
                    <a:pt x="4" y="6"/>
                  </a:cubicBezTo>
                  <a:cubicBezTo>
                    <a:pt x="6" y="8"/>
                    <a:pt x="8" y="10"/>
                    <a:pt x="9" y="12"/>
                  </a:cubicBezTo>
                  <a:cubicBezTo>
                    <a:pt x="7" y="10"/>
                    <a:pt x="3" y="10"/>
                    <a:pt x="0" y="9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10" name="Freeform 734"/>
            <p:cNvSpPr>
              <a:spLocks/>
            </p:cNvSpPr>
            <p:nvPr/>
          </p:nvSpPr>
          <p:spPr bwMode="auto">
            <a:xfrm>
              <a:off x="1100" y="2627"/>
              <a:ext cx="49" cy="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4"/>
                </a:cxn>
                <a:cxn ang="0">
                  <a:pos x="5" y="7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cubicBezTo>
                    <a:pt x="3" y="5"/>
                    <a:pt x="9" y="0"/>
                    <a:pt x="11" y="4"/>
                  </a:cubicBezTo>
                  <a:cubicBezTo>
                    <a:pt x="9" y="4"/>
                    <a:pt x="7" y="5"/>
                    <a:pt x="5" y="7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11" name="Freeform 735"/>
            <p:cNvSpPr>
              <a:spLocks/>
            </p:cNvSpPr>
            <p:nvPr/>
          </p:nvSpPr>
          <p:spPr bwMode="auto">
            <a:xfrm>
              <a:off x="839" y="3264"/>
              <a:ext cx="270" cy="1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1" y="25"/>
                </a:cxn>
                <a:cxn ang="0">
                  <a:pos x="55" y="15"/>
                </a:cxn>
                <a:cxn ang="0">
                  <a:pos x="41" y="18"/>
                </a:cxn>
                <a:cxn ang="0">
                  <a:pos x="30" y="7"/>
                </a:cxn>
                <a:cxn ang="0">
                  <a:pos x="10" y="11"/>
                </a:cxn>
                <a:cxn ang="0">
                  <a:pos x="2" y="0"/>
                </a:cxn>
              </a:cxnLst>
              <a:rect l="0" t="0" r="r" b="b"/>
              <a:pathLst>
                <a:path w="61" h="29">
                  <a:moveTo>
                    <a:pt x="0" y="0"/>
                  </a:moveTo>
                  <a:cubicBezTo>
                    <a:pt x="4" y="12"/>
                    <a:pt x="10" y="19"/>
                    <a:pt x="21" y="25"/>
                  </a:cubicBezTo>
                  <a:cubicBezTo>
                    <a:pt x="28" y="29"/>
                    <a:pt x="61" y="28"/>
                    <a:pt x="55" y="15"/>
                  </a:cubicBezTo>
                  <a:cubicBezTo>
                    <a:pt x="50" y="16"/>
                    <a:pt x="46" y="19"/>
                    <a:pt x="41" y="18"/>
                  </a:cubicBezTo>
                  <a:cubicBezTo>
                    <a:pt x="35" y="17"/>
                    <a:pt x="32" y="12"/>
                    <a:pt x="30" y="7"/>
                  </a:cubicBezTo>
                  <a:cubicBezTo>
                    <a:pt x="23" y="8"/>
                    <a:pt x="18" y="14"/>
                    <a:pt x="10" y="11"/>
                  </a:cubicBezTo>
                  <a:cubicBezTo>
                    <a:pt x="6" y="9"/>
                    <a:pt x="6" y="0"/>
                    <a:pt x="2" y="0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12" name="Freeform 736"/>
            <p:cNvSpPr>
              <a:spLocks/>
            </p:cNvSpPr>
            <p:nvPr/>
          </p:nvSpPr>
          <p:spPr bwMode="auto">
            <a:xfrm>
              <a:off x="1202" y="3254"/>
              <a:ext cx="88" cy="33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4"/>
                </a:cxn>
                <a:cxn ang="0">
                  <a:pos x="12" y="7"/>
                </a:cxn>
                <a:cxn ang="0">
                  <a:pos x="17" y="1"/>
                </a:cxn>
              </a:cxnLst>
              <a:rect l="0" t="0" r="r" b="b"/>
              <a:pathLst>
                <a:path w="20" h="7">
                  <a:moveTo>
                    <a:pt x="10" y="0"/>
                  </a:moveTo>
                  <a:cubicBezTo>
                    <a:pt x="7" y="2"/>
                    <a:pt x="4" y="2"/>
                    <a:pt x="0" y="4"/>
                  </a:cubicBezTo>
                  <a:cubicBezTo>
                    <a:pt x="2" y="7"/>
                    <a:pt x="9" y="7"/>
                    <a:pt x="12" y="7"/>
                  </a:cubicBezTo>
                  <a:cubicBezTo>
                    <a:pt x="17" y="7"/>
                    <a:pt x="20" y="7"/>
                    <a:pt x="17" y="1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13" name="Freeform 737"/>
            <p:cNvSpPr>
              <a:spLocks/>
            </p:cNvSpPr>
            <p:nvPr/>
          </p:nvSpPr>
          <p:spPr bwMode="auto">
            <a:xfrm>
              <a:off x="884" y="2962"/>
              <a:ext cx="44" cy="1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4" y="4"/>
                </a:cxn>
                <a:cxn ang="0">
                  <a:pos x="10" y="0"/>
                </a:cxn>
                <a:cxn ang="0">
                  <a:pos x="3" y="0"/>
                </a:cxn>
              </a:cxnLst>
              <a:rect l="0" t="0" r="r" b="b"/>
              <a:pathLst>
                <a:path w="10" h="4">
                  <a:moveTo>
                    <a:pt x="0" y="1"/>
                  </a:moveTo>
                  <a:cubicBezTo>
                    <a:pt x="2" y="1"/>
                    <a:pt x="3" y="3"/>
                    <a:pt x="4" y="4"/>
                  </a:cubicBezTo>
                  <a:cubicBezTo>
                    <a:pt x="5" y="2"/>
                    <a:pt x="7" y="1"/>
                    <a:pt x="10" y="0"/>
                  </a:cubicBezTo>
                  <a:cubicBezTo>
                    <a:pt x="8" y="0"/>
                    <a:pt x="6" y="0"/>
                    <a:pt x="3" y="0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14" name="Freeform 738"/>
            <p:cNvSpPr>
              <a:spLocks/>
            </p:cNvSpPr>
            <p:nvPr/>
          </p:nvSpPr>
          <p:spPr bwMode="auto">
            <a:xfrm>
              <a:off x="2272" y="2278"/>
              <a:ext cx="354" cy="90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39" y="13"/>
                </a:cxn>
                <a:cxn ang="0">
                  <a:pos x="57" y="8"/>
                </a:cxn>
                <a:cxn ang="0">
                  <a:pos x="80" y="0"/>
                </a:cxn>
                <a:cxn ang="0">
                  <a:pos x="61" y="11"/>
                </a:cxn>
                <a:cxn ang="0">
                  <a:pos x="46" y="12"/>
                </a:cxn>
                <a:cxn ang="0">
                  <a:pos x="36" y="18"/>
                </a:cxn>
                <a:cxn ang="0">
                  <a:pos x="22" y="16"/>
                </a:cxn>
                <a:cxn ang="0">
                  <a:pos x="14" y="16"/>
                </a:cxn>
              </a:cxnLst>
              <a:rect l="0" t="0" r="r" b="b"/>
              <a:pathLst>
                <a:path w="80" h="19">
                  <a:moveTo>
                    <a:pt x="0" y="17"/>
                  </a:moveTo>
                  <a:cubicBezTo>
                    <a:pt x="8" y="16"/>
                    <a:pt x="33" y="8"/>
                    <a:pt x="39" y="13"/>
                  </a:cubicBezTo>
                  <a:cubicBezTo>
                    <a:pt x="42" y="8"/>
                    <a:pt x="51" y="9"/>
                    <a:pt x="57" y="8"/>
                  </a:cubicBezTo>
                  <a:cubicBezTo>
                    <a:pt x="65" y="5"/>
                    <a:pt x="73" y="2"/>
                    <a:pt x="80" y="0"/>
                  </a:cubicBezTo>
                  <a:cubicBezTo>
                    <a:pt x="74" y="3"/>
                    <a:pt x="68" y="10"/>
                    <a:pt x="61" y="11"/>
                  </a:cubicBezTo>
                  <a:cubicBezTo>
                    <a:pt x="56" y="12"/>
                    <a:pt x="51" y="10"/>
                    <a:pt x="46" y="12"/>
                  </a:cubicBezTo>
                  <a:cubicBezTo>
                    <a:pt x="42" y="13"/>
                    <a:pt x="39" y="18"/>
                    <a:pt x="36" y="18"/>
                  </a:cubicBezTo>
                  <a:cubicBezTo>
                    <a:pt x="33" y="19"/>
                    <a:pt x="26" y="16"/>
                    <a:pt x="22" y="16"/>
                  </a:cubicBezTo>
                  <a:cubicBezTo>
                    <a:pt x="19" y="16"/>
                    <a:pt x="16" y="16"/>
                    <a:pt x="14" y="16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15" name="Freeform 739"/>
            <p:cNvSpPr>
              <a:spLocks/>
            </p:cNvSpPr>
            <p:nvPr/>
          </p:nvSpPr>
          <p:spPr bwMode="auto">
            <a:xfrm>
              <a:off x="2024" y="2358"/>
              <a:ext cx="168" cy="4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7" y="4"/>
                </a:cxn>
                <a:cxn ang="0">
                  <a:pos x="38" y="1"/>
                </a:cxn>
                <a:cxn ang="0">
                  <a:pos x="20" y="9"/>
                </a:cxn>
                <a:cxn ang="0">
                  <a:pos x="8" y="6"/>
                </a:cxn>
              </a:cxnLst>
              <a:rect l="0" t="0" r="r" b="b"/>
              <a:pathLst>
                <a:path w="38" h="9">
                  <a:moveTo>
                    <a:pt x="0" y="5"/>
                  </a:moveTo>
                  <a:cubicBezTo>
                    <a:pt x="6" y="5"/>
                    <a:pt x="11" y="5"/>
                    <a:pt x="17" y="4"/>
                  </a:cubicBezTo>
                  <a:cubicBezTo>
                    <a:pt x="24" y="3"/>
                    <a:pt x="31" y="0"/>
                    <a:pt x="38" y="1"/>
                  </a:cubicBezTo>
                  <a:cubicBezTo>
                    <a:pt x="32" y="2"/>
                    <a:pt x="25" y="5"/>
                    <a:pt x="20" y="9"/>
                  </a:cubicBezTo>
                  <a:cubicBezTo>
                    <a:pt x="16" y="6"/>
                    <a:pt x="11" y="7"/>
                    <a:pt x="8" y="6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16" name="Freeform 740"/>
            <p:cNvSpPr>
              <a:spLocks/>
            </p:cNvSpPr>
            <p:nvPr/>
          </p:nvSpPr>
          <p:spPr bwMode="auto">
            <a:xfrm>
              <a:off x="1777" y="2372"/>
              <a:ext cx="154" cy="57"/>
            </a:xfrm>
            <a:custGeom>
              <a:avLst/>
              <a:gdLst/>
              <a:ahLst/>
              <a:cxnLst>
                <a:cxn ang="0">
                  <a:pos x="2" y="7"/>
                </a:cxn>
                <a:cxn ang="0">
                  <a:pos x="35" y="0"/>
                </a:cxn>
                <a:cxn ang="0">
                  <a:pos x="31" y="4"/>
                </a:cxn>
                <a:cxn ang="0">
                  <a:pos x="27" y="6"/>
                </a:cxn>
                <a:cxn ang="0">
                  <a:pos x="14" y="12"/>
                </a:cxn>
                <a:cxn ang="0">
                  <a:pos x="0" y="9"/>
                </a:cxn>
              </a:cxnLst>
              <a:rect l="0" t="0" r="r" b="b"/>
              <a:pathLst>
                <a:path w="35" h="12">
                  <a:moveTo>
                    <a:pt x="2" y="7"/>
                  </a:moveTo>
                  <a:cubicBezTo>
                    <a:pt x="13" y="6"/>
                    <a:pt x="25" y="3"/>
                    <a:pt x="35" y="0"/>
                  </a:cubicBezTo>
                  <a:cubicBezTo>
                    <a:pt x="33" y="1"/>
                    <a:pt x="32" y="3"/>
                    <a:pt x="31" y="4"/>
                  </a:cubicBezTo>
                  <a:cubicBezTo>
                    <a:pt x="28" y="6"/>
                    <a:pt x="30" y="5"/>
                    <a:pt x="27" y="6"/>
                  </a:cubicBezTo>
                  <a:cubicBezTo>
                    <a:pt x="21" y="8"/>
                    <a:pt x="18" y="8"/>
                    <a:pt x="14" y="12"/>
                  </a:cubicBezTo>
                  <a:cubicBezTo>
                    <a:pt x="11" y="8"/>
                    <a:pt x="5" y="9"/>
                    <a:pt x="0" y="9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17" name="Freeform 741"/>
            <p:cNvSpPr>
              <a:spLocks/>
            </p:cNvSpPr>
            <p:nvPr/>
          </p:nvSpPr>
          <p:spPr bwMode="auto">
            <a:xfrm>
              <a:off x="1286" y="2429"/>
              <a:ext cx="336" cy="47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37" y="2"/>
                </a:cxn>
                <a:cxn ang="0">
                  <a:pos x="76" y="0"/>
                </a:cxn>
                <a:cxn ang="0">
                  <a:pos x="69" y="2"/>
                </a:cxn>
                <a:cxn ang="0">
                  <a:pos x="66" y="6"/>
                </a:cxn>
                <a:cxn ang="0">
                  <a:pos x="51" y="4"/>
                </a:cxn>
                <a:cxn ang="0">
                  <a:pos x="21" y="9"/>
                </a:cxn>
                <a:cxn ang="0">
                  <a:pos x="1" y="10"/>
                </a:cxn>
              </a:cxnLst>
              <a:rect l="0" t="0" r="r" b="b"/>
              <a:pathLst>
                <a:path w="76" h="10">
                  <a:moveTo>
                    <a:pt x="0" y="8"/>
                  </a:moveTo>
                  <a:cubicBezTo>
                    <a:pt x="13" y="3"/>
                    <a:pt x="23" y="3"/>
                    <a:pt x="37" y="2"/>
                  </a:cubicBezTo>
                  <a:cubicBezTo>
                    <a:pt x="50" y="2"/>
                    <a:pt x="64" y="2"/>
                    <a:pt x="76" y="0"/>
                  </a:cubicBezTo>
                  <a:cubicBezTo>
                    <a:pt x="74" y="0"/>
                    <a:pt x="71" y="1"/>
                    <a:pt x="69" y="2"/>
                  </a:cubicBezTo>
                  <a:cubicBezTo>
                    <a:pt x="67" y="3"/>
                    <a:pt x="67" y="5"/>
                    <a:pt x="66" y="6"/>
                  </a:cubicBezTo>
                  <a:cubicBezTo>
                    <a:pt x="62" y="7"/>
                    <a:pt x="55" y="4"/>
                    <a:pt x="51" y="4"/>
                  </a:cubicBezTo>
                  <a:cubicBezTo>
                    <a:pt x="44" y="4"/>
                    <a:pt x="25" y="2"/>
                    <a:pt x="21" y="9"/>
                  </a:cubicBezTo>
                  <a:cubicBezTo>
                    <a:pt x="17" y="6"/>
                    <a:pt x="4" y="7"/>
                    <a:pt x="1" y="1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18" name="Freeform 742"/>
            <p:cNvSpPr>
              <a:spLocks/>
            </p:cNvSpPr>
            <p:nvPr/>
          </p:nvSpPr>
          <p:spPr bwMode="auto">
            <a:xfrm>
              <a:off x="879" y="2495"/>
              <a:ext cx="261" cy="137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29" y="11"/>
                </a:cxn>
                <a:cxn ang="0">
                  <a:pos x="59" y="0"/>
                </a:cxn>
                <a:cxn ang="0">
                  <a:pos x="46" y="9"/>
                </a:cxn>
                <a:cxn ang="0">
                  <a:pos x="33" y="19"/>
                </a:cxn>
                <a:cxn ang="0">
                  <a:pos x="16" y="23"/>
                </a:cxn>
                <a:cxn ang="0">
                  <a:pos x="2" y="29"/>
                </a:cxn>
              </a:cxnLst>
              <a:rect l="0" t="0" r="r" b="b"/>
              <a:pathLst>
                <a:path w="59" h="29">
                  <a:moveTo>
                    <a:pt x="0" y="29"/>
                  </a:moveTo>
                  <a:cubicBezTo>
                    <a:pt x="5" y="20"/>
                    <a:pt x="21" y="16"/>
                    <a:pt x="29" y="11"/>
                  </a:cubicBezTo>
                  <a:cubicBezTo>
                    <a:pt x="39" y="4"/>
                    <a:pt x="47" y="2"/>
                    <a:pt x="59" y="0"/>
                  </a:cubicBezTo>
                  <a:cubicBezTo>
                    <a:pt x="54" y="2"/>
                    <a:pt x="49" y="4"/>
                    <a:pt x="46" y="9"/>
                  </a:cubicBezTo>
                  <a:cubicBezTo>
                    <a:pt x="41" y="4"/>
                    <a:pt x="27" y="13"/>
                    <a:pt x="33" y="19"/>
                  </a:cubicBezTo>
                  <a:cubicBezTo>
                    <a:pt x="27" y="15"/>
                    <a:pt x="21" y="19"/>
                    <a:pt x="16" y="23"/>
                  </a:cubicBezTo>
                  <a:cubicBezTo>
                    <a:pt x="12" y="25"/>
                    <a:pt x="7" y="27"/>
                    <a:pt x="2" y="29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19" name="Freeform 743"/>
            <p:cNvSpPr>
              <a:spLocks/>
            </p:cNvSpPr>
            <p:nvPr/>
          </p:nvSpPr>
          <p:spPr bwMode="auto">
            <a:xfrm>
              <a:off x="738" y="2769"/>
              <a:ext cx="93" cy="316"/>
            </a:xfrm>
            <a:custGeom>
              <a:avLst/>
              <a:gdLst/>
              <a:ahLst/>
              <a:cxnLst>
                <a:cxn ang="0">
                  <a:pos x="17" y="1"/>
                </a:cxn>
                <a:cxn ang="0">
                  <a:pos x="11" y="67"/>
                </a:cxn>
                <a:cxn ang="0">
                  <a:pos x="14" y="50"/>
                </a:cxn>
                <a:cxn ang="0">
                  <a:pos x="12" y="14"/>
                </a:cxn>
                <a:cxn ang="0">
                  <a:pos x="15" y="16"/>
                </a:cxn>
                <a:cxn ang="0">
                  <a:pos x="21" y="0"/>
                </a:cxn>
                <a:cxn ang="0">
                  <a:pos x="20" y="1"/>
                </a:cxn>
              </a:cxnLst>
              <a:rect l="0" t="0" r="r" b="b"/>
              <a:pathLst>
                <a:path w="21" h="67">
                  <a:moveTo>
                    <a:pt x="17" y="1"/>
                  </a:moveTo>
                  <a:cubicBezTo>
                    <a:pt x="0" y="20"/>
                    <a:pt x="3" y="45"/>
                    <a:pt x="11" y="67"/>
                  </a:cubicBezTo>
                  <a:cubicBezTo>
                    <a:pt x="11" y="61"/>
                    <a:pt x="8" y="54"/>
                    <a:pt x="14" y="50"/>
                  </a:cubicBezTo>
                  <a:cubicBezTo>
                    <a:pt x="5" y="48"/>
                    <a:pt x="10" y="20"/>
                    <a:pt x="12" y="14"/>
                  </a:cubicBezTo>
                  <a:cubicBezTo>
                    <a:pt x="13" y="14"/>
                    <a:pt x="14" y="14"/>
                    <a:pt x="15" y="16"/>
                  </a:cubicBezTo>
                  <a:cubicBezTo>
                    <a:pt x="15" y="9"/>
                    <a:pt x="17" y="5"/>
                    <a:pt x="21" y="0"/>
                  </a:cubicBezTo>
                  <a:cubicBezTo>
                    <a:pt x="20" y="0"/>
                    <a:pt x="20" y="1"/>
                    <a:pt x="20" y="1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20" name="Freeform 744"/>
            <p:cNvSpPr>
              <a:spLocks/>
            </p:cNvSpPr>
            <p:nvPr/>
          </p:nvSpPr>
          <p:spPr bwMode="auto">
            <a:xfrm>
              <a:off x="866" y="2712"/>
              <a:ext cx="31" cy="38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7" y="0"/>
                </a:cxn>
              </a:cxnLst>
              <a:rect l="0" t="0" r="r" b="b"/>
              <a:pathLst>
                <a:path w="7" h="8">
                  <a:moveTo>
                    <a:pt x="1" y="8"/>
                  </a:moveTo>
                  <a:cubicBezTo>
                    <a:pt x="0" y="4"/>
                    <a:pt x="4" y="0"/>
                    <a:pt x="7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21" name="Freeform 745"/>
            <p:cNvSpPr>
              <a:spLocks/>
            </p:cNvSpPr>
            <p:nvPr/>
          </p:nvSpPr>
          <p:spPr bwMode="auto">
            <a:xfrm>
              <a:off x="1091" y="2632"/>
              <a:ext cx="18" cy="5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1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4" y="2"/>
                    <a:pt x="4" y="7"/>
                    <a:pt x="4" y="11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22" name="Freeform 746"/>
            <p:cNvSpPr>
              <a:spLocks/>
            </p:cNvSpPr>
            <p:nvPr/>
          </p:nvSpPr>
          <p:spPr bwMode="auto">
            <a:xfrm>
              <a:off x="1308" y="2703"/>
              <a:ext cx="27" cy="7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6" y="15"/>
                </a:cxn>
              </a:cxnLst>
              <a:rect l="0" t="0" r="r" b="b"/>
              <a:pathLst>
                <a:path w="6" h="15">
                  <a:moveTo>
                    <a:pt x="1" y="0"/>
                  </a:moveTo>
                  <a:cubicBezTo>
                    <a:pt x="0" y="5"/>
                    <a:pt x="3" y="11"/>
                    <a:pt x="6" y="15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23" name="Freeform 747"/>
            <p:cNvSpPr>
              <a:spLocks/>
            </p:cNvSpPr>
            <p:nvPr/>
          </p:nvSpPr>
          <p:spPr bwMode="auto">
            <a:xfrm>
              <a:off x="1299" y="2490"/>
              <a:ext cx="53" cy="24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2" y="0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4" y="2"/>
                    <a:pt x="8" y="0"/>
                    <a:pt x="12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24" name="Freeform 748"/>
            <p:cNvSpPr>
              <a:spLocks/>
            </p:cNvSpPr>
            <p:nvPr/>
          </p:nvSpPr>
          <p:spPr bwMode="auto">
            <a:xfrm>
              <a:off x="1755" y="2443"/>
              <a:ext cx="31" cy="3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7" y="0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0" y="3"/>
                    <a:pt x="3" y="1"/>
                    <a:pt x="7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25" name="Freeform 749"/>
            <p:cNvSpPr>
              <a:spLocks/>
            </p:cNvSpPr>
            <p:nvPr/>
          </p:nvSpPr>
          <p:spPr bwMode="auto">
            <a:xfrm>
              <a:off x="2020" y="2453"/>
              <a:ext cx="40" cy="1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9" y="0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2" y="1"/>
                    <a:pt x="5" y="0"/>
                    <a:pt x="9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26" name="Freeform 750"/>
            <p:cNvSpPr>
              <a:spLocks/>
            </p:cNvSpPr>
            <p:nvPr/>
          </p:nvSpPr>
          <p:spPr bwMode="auto">
            <a:xfrm>
              <a:off x="2179" y="2420"/>
              <a:ext cx="66" cy="1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5" y="2"/>
                </a:cxn>
              </a:cxnLst>
              <a:rect l="0" t="0" r="r" b="b"/>
              <a:pathLst>
                <a:path w="15" h="3">
                  <a:moveTo>
                    <a:pt x="0" y="3"/>
                  </a:moveTo>
                  <a:cubicBezTo>
                    <a:pt x="5" y="1"/>
                    <a:pt x="10" y="0"/>
                    <a:pt x="15" y="2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27" name="Freeform 751"/>
            <p:cNvSpPr>
              <a:spLocks/>
            </p:cNvSpPr>
            <p:nvPr/>
          </p:nvSpPr>
          <p:spPr bwMode="auto">
            <a:xfrm>
              <a:off x="1909" y="2632"/>
              <a:ext cx="31" cy="3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7" y="0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2" y="3"/>
                    <a:pt x="3" y="0"/>
                    <a:pt x="7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28" name="Freeform 752"/>
            <p:cNvSpPr>
              <a:spLocks/>
            </p:cNvSpPr>
            <p:nvPr/>
          </p:nvSpPr>
          <p:spPr bwMode="auto">
            <a:xfrm>
              <a:off x="1998" y="2792"/>
              <a:ext cx="57" cy="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" y="5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cubicBezTo>
                    <a:pt x="2" y="3"/>
                    <a:pt x="9" y="5"/>
                    <a:pt x="13" y="5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29" name="Freeform 753"/>
            <p:cNvSpPr>
              <a:spLocks/>
            </p:cNvSpPr>
            <p:nvPr/>
          </p:nvSpPr>
          <p:spPr bwMode="auto">
            <a:xfrm>
              <a:off x="1688" y="2773"/>
              <a:ext cx="84" cy="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9" y="1"/>
                </a:cxn>
              </a:cxnLst>
              <a:rect l="0" t="0" r="r" b="b"/>
              <a:pathLst>
                <a:path w="19" h="4">
                  <a:moveTo>
                    <a:pt x="0" y="0"/>
                  </a:moveTo>
                  <a:cubicBezTo>
                    <a:pt x="5" y="3"/>
                    <a:pt x="14" y="4"/>
                    <a:pt x="19" y="1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30" name="Freeform 754"/>
            <p:cNvSpPr>
              <a:spLocks/>
            </p:cNvSpPr>
            <p:nvPr/>
          </p:nvSpPr>
          <p:spPr bwMode="auto">
            <a:xfrm>
              <a:off x="1719" y="2820"/>
              <a:ext cx="40" cy="38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9" y="0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1" y="3"/>
                    <a:pt x="4" y="1"/>
                    <a:pt x="9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31" name="Freeform 755"/>
            <p:cNvSpPr>
              <a:spLocks/>
            </p:cNvSpPr>
            <p:nvPr/>
          </p:nvSpPr>
          <p:spPr bwMode="auto">
            <a:xfrm>
              <a:off x="1710" y="2627"/>
              <a:ext cx="14" cy="43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3" y="0"/>
                </a:cxn>
              </a:cxnLst>
              <a:rect l="0" t="0" r="r" b="b"/>
              <a:pathLst>
                <a:path w="3" h="9">
                  <a:moveTo>
                    <a:pt x="1" y="9"/>
                  </a:moveTo>
                  <a:cubicBezTo>
                    <a:pt x="0" y="6"/>
                    <a:pt x="0" y="3"/>
                    <a:pt x="3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32" name="Freeform 756"/>
            <p:cNvSpPr>
              <a:spLocks/>
            </p:cNvSpPr>
            <p:nvPr/>
          </p:nvSpPr>
          <p:spPr bwMode="auto">
            <a:xfrm>
              <a:off x="1503" y="2693"/>
              <a:ext cx="13" cy="76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16"/>
                </a:cxn>
              </a:cxnLst>
              <a:rect l="0" t="0" r="r" b="b"/>
              <a:pathLst>
                <a:path w="3" h="16">
                  <a:moveTo>
                    <a:pt x="3" y="0"/>
                  </a:moveTo>
                  <a:cubicBezTo>
                    <a:pt x="1" y="4"/>
                    <a:pt x="0" y="13"/>
                    <a:pt x="3" y="16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33" name="Freeform 757"/>
            <p:cNvSpPr>
              <a:spLocks/>
            </p:cNvSpPr>
            <p:nvPr/>
          </p:nvSpPr>
          <p:spPr bwMode="auto">
            <a:xfrm>
              <a:off x="1534" y="2594"/>
              <a:ext cx="13" cy="33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" y="7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0" y="2"/>
                    <a:pt x="1" y="5"/>
                    <a:pt x="1" y="7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34" name="Freeform 758"/>
            <p:cNvSpPr>
              <a:spLocks/>
            </p:cNvSpPr>
            <p:nvPr/>
          </p:nvSpPr>
          <p:spPr bwMode="auto">
            <a:xfrm>
              <a:off x="1671" y="2424"/>
              <a:ext cx="48" cy="24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1" y="2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3" y="2"/>
                    <a:pt x="7" y="0"/>
                    <a:pt x="11" y="2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35" name="Freeform 759"/>
            <p:cNvSpPr>
              <a:spLocks/>
            </p:cNvSpPr>
            <p:nvPr/>
          </p:nvSpPr>
          <p:spPr bwMode="auto">
            <a:xfrm>
              <a:off x="1211" y="2486"/>
              <a:ext cx="44" cy="1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10" y="1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3" y="0"/>
                    <a:pt x="7" y="0"/>
                    <a:pt x="10" y="1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36" name="Freeform 760"/>
            <p:cNvSpPr>
              <a:spLocks/>
            </p:cNvSpPr>
            <p:nvPr/>
          </p:nvSpPr>
          <p:spPr bwMode="auto">
            <a:xfrm>
              <a:off x="1122" y="2651"/>
              <a:ext cx="49" cy="47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1" y="0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1" y="5"/>
                    <a:pt x="6" y="1"/>
                    <a:pt x="11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37" name="Freeform 761"/>
            <p:cNvSpPr>
              <a:spLocks/>
            </p:cNvSpPr>
            <p:nvPr/>
          </p:nvSpPr>
          <p:spPr bwMode="auto">
            <a:xfrm>
              <a:off x="985" y="2802"/>
              <a:ext cx="45" cy="2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0" y="2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2" y="2"/>
                    <a:pt x="6" y="0"/>
                    <a:pt x="10" y="2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38" name="Freeform 762"/>
            <p:cNvSpPr>
              <a:spLocks/>
            </p:cNvSpPr>
            <p:nvPr/>
          </p:nvSpPr>
          <p:spPr bwMode="auto">
            <a:xfrm>
              <a:off x="835" y="2778"/>
              <a:ext cx="31" cy="42"/>
            </a:xfrm>
            <a:custGeom>
              <a:avLst/>
              <a:gdLst/>
              <a:ahLst/>
              <a:cxnLst>
                <a:cxn ang="0">
                  <a:pos x="1" y="9"/>
                </a:cxn>
                <a:cxn ang="0">
                  <a:pos x="7" y="0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cubicBezTo>
                    <a:pt x="0" y="6"/>
                    <a:pt x="4" y="0"/>
                    <a:pt x="7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39" name="Freeform 763"/>
            <p:cNvSpPr>
              <a:spLocks/>
            </p:cNvSpPr>
            <p:nvPr/>
          </p:nvSpPr>
          <p:spPr bwMode="auto">
            <a:xfrm>
              <a:off x="910" y="2981"/>
              <a:ext cx="22" cy="47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5" y="1"/>
                </a:cxn>
              </a:cxnLst>
              <a:rect l="0" t="0" r="r" b="b"/>
              <a:pathLst>
                <a:path w="5" h="10">
                  <a:moveTo>
                    <a:pt x="0" y="10"/>
                  </a:moveTo>
                  <a:cubicBezTo>
                    <a:pt x="0" y="7"/>
                    <a:pt x="1" y="0"/>
                    <a:pt x="5" y="1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40" name="Freeform 764"/>
            <p:cNvSpPr>
              <a:spLocks/>
            </p:cNvSpPr>
            <p:nvPr/>
          </p:nvSpPr>
          <p:spPr bwMode="auto">
            <a:xfrm>
              <a:off x="1056" y="3056"/>
              <a:ext cx="18" cy="33"/>
            </a:xfrm>
            <a:custGeom>
              <a:avLst/>
              <a:gdLst/>
              <a:ahLst/>
              <a:cxnLst>
                <a:cxn ang="0">
                  <a:pos x="1" y="7"/>
                </a:cxn>
                <a:cxn ang="0">
                  <a:pos x="4" y="0"/>
                </a:cxn>
              </a:cxnLst>
              <a:rect l="0" t="0" r="r" b="b"/>
              <a:pathLst>
                <a:path w="4" h="7">
                  <a:moveTo>
                    <a:pt x="1" y="7"/>
                  </a:moveTo>
                  <a:cubicBezTo>
                    <a:pt x="0" y="4"/>
                    <a:pt x="1" y="2"/>
                    <a:pt x="4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41" name="Freeform 765"/>
            <p:cNvSpPr>
              <a:spLocks/>
            </p:cNvSpPr>
            <p:nvPr/>
          </p:nvSpPr>
          <p:spPr bwMode="auto">
            <a:xfrm>
              <a:off x="1158" y="2910"/>
              <a:ext cx="57" cy="2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13" y="0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4" y="2"/>
                    <a:pt x="8" y="0"/>
                    <a:pt x="13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42" name="Freeform 766"/>
            <p:cNvSpPr>
              <a:spLocks/>
            </p:cNvSpPr>
            <p:nvPr/>
          </p:nvSpPr>
          <p:spPr bwMode="auto">
            <a:xfrm>
              <a:off x="1498" y="2886"/>
              <a:ext cx="40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" y="9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4"/>
                    <a:pt x="4" y="9"/>
                    <a:pt x="9" y="9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43" name="Freeform 767"/>
            <p:cNvSpPr>
              <a:spLocks/>
            </p:cNvSpPr>
            <p:nvPr/>
          </p:nvSpPr>
          <p:spPr bwMode="auto">
            <a:xfrm>
              <a:off x="2135" y="2622"/>
              <a:ext cx="48" cy="48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1" y="0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6" y="8"/>
                    <a:pt x="9" y="5"/>
                    <a:pt x="11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44" name="Freeform 768"/>
            <p:cNvSpPr>
              <a:spLocks/>
            </p:cNvSpPr>
            <p:nvPr/>
          </p:nvSpPr>
          <p:spPr bwMode="auto">
            <a:xfrm>
              <a:off x="2303" y="2476"/>
              <a:ext cx="53" cy="2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2" y="0"/>
                </a:cxn>
              </a:cxnLst>
              <a:rect l="0" t="0" r="r" b="b"/>
              <a:pathLst>
                <a:path w="12" h="6">
                  <a:moveTo>
                    <a:pt x="0" y="4"/>
                  </a:moveTo>
                  <a:cubicBezTo>
                    <a:pt x="4" y="6"/>
                    <a:pt x="9" y="3"/>
                    <a:pt x="12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45" name="Freeform 769"/>
            <p:cNvSpPr>
              <a:spLocks/>
            </p:cNvSpPr>
            <p:nvPr/>
          </p:nvSpPr>
          <p:spPr bwMode="auto">
            <a:xfrm>
              <a:off x="2484" y="2377"/>
              <a:ext cx="22" cy="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0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3" y="2"/>
                    <a:pt x="5" y="6"/>
                    <a:pt x="4" y="1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46" name="Freeform 770"/>
            <p:cNvSpPr>
              <a:spLocks/>
            </p:cNvSpPr>
            <p:nvPr/>
          </p:nvSpPr>
          <p:spPr bwMode="auto">
            <a:xfrm>
              <a:off x="2595" y="2391"/>
              <a:ext cx="53" cy="10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2" y="0"/>
                </a:cxn>
              </a:cxnLst>
              <a:rect l="0" t="0" r="r" b="b"/>
              <a:pathLst>
                <a:path w="12" h="2">
                  <a:moveTo>
                    <a:pt x="0" y="1"/>
                  </a:moveTo>
                  <a:cubicBezTo>
                    <a:pt x="4" y="2"/>
                    <a:pt x="9" y="1"/>
                    <a:pt x="12" y="0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47" name="Freeform 771"/>
            <p:cNvSpPr>
              <a:spLocks/>
            </p:cNvSpPr>
            <p:nvPr/>
          </p:nvSpPr>
          <p:spPr bwMode="auto">
            <a:xfrm>
              <a:off x="2572" y="2438"/>
              <a:ext cx="27" cy="38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8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5" y="3"/>
                    <a:pt x="4" y="7"/>
                    <a:pt x="0" y="8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48" name="Freeform 772"/>
            <p:cNvSpPr>
              <a:spLocks/>
            </p:cNvSpPr>
            <p:nvPr/>
          </p:nvSpPr>
          <p:spPr bwMode="auto">
            <a:xfrm>
              <a:off x="2267" y="2396"/>
              <a:ext cx="14" cy="24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1" y="1"/>
                    <a:pt x="0" y="2"/>
                    <a:pt x="0" y="5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49" name="Freeform 773"/>
            <p:cNvSpPr>
              <a:spLocks/>
            </p:cNvSpPr>
            <p:nvPr/>
          </p:nvSpPr>
          <p:spPr bwMode="auto">
            <a:xfrm>
              <a:off x="994" y="3221"/>
              <a:ext cx="44" cy="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2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0" y="6"/>
                    <a:pt x="7" y="4"/>
                    <a:pt x="10" y="2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50" name="Freeform 774"/>
            <p:cNvSpPr>
              <a:spLocks/>
            </p:cNvSpPr>
            <p:nvPr/>
          </p:nvSpPr>
          <p:spPr bwMode="auto">
            <a:xfrm>
              <a:off x="1074" y="3188"/>
              <a:ext cx="40" cy="5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" y="11"/>
                </a:cxn>
              </a:cxnLst>
              <a:rect l="0" t="0" r="r" b="b"/>
              <a:pathLst>
                <a:path w="9" h="11">
                  <a:moveTo>
                    <a:pt x="0" y="0"/>
                  </a:moveTo>
                  <a:cubicBezTo>
                    <a:pt x="0" y="5"/>
                    <a:pt x="4" y="9"/>
                    <a:pt x="9" y="11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51" name="Freeform 775"/>
            <p:cNvSpPr>
              <a:spLocks/>
            </p:cNvSpPr>
            <p:nvPr/>
          </p:nvSpPr>
          <p:spPr bwMode="auto">
            <a:xfrm>
              <a:off x="1304" y="3259"/>
              <a:ext cx="22" cy="4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5" y="9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0" y="3"/>
                    <a:pt x="2" y="7"/>
                    <a:pt x="5" y="9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52" name="Freeform 776"/>
            <p:cNvSpPr>
              <a:spLocks/>
            </p:cNvSpPr>
            <p:nvPr/>
          </p:nvSpPr>
          <p:spPr bwMode="auto">
            <a:xfrm>
              <a:off x="1940" y="2802"/>
              <a:ext cx="75" cy="56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7" y="0"/>
                </a:cxn>
                <a:cxn ang="0">
                  <a:pos x="2" y="11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7" y="12"/>
                    <a:pt x="17" y="3"/>
                    <a:pt x="7" y="0"/>
                  </a:cubicBezTo>
                  <a:cubicBezTo>
                    <a:pt x="11" y="5"/>
                    <a:pt x="4" y="7"/>
                    <a:pt x="2" y="11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53" name="Freeform 777"/>
            <p:cNvSpPr>
              <a:spLocks/>
            </p:cNvSpPr>
            <p:nvPr/>
          </p:nvSpPr>
          <p:spPr bwMode="auto">
            <a:xfrm>
              <a:off x="2122" y="2679"/>
              <a:ext cx="75" cy="123"/>
            </a:xfrm>
            <a:custGeom>
              <a:avLst/>
              <a:gdLst/>
              <a:ahLst/>
              <a:cxnLst>
                <a:cxn ang="0">
                  <a:pos x="3" y="4"/>
                </a:cxn>
                <a:cxn ang="0">
                  <a:pos x="11" y="0"/>
                </a:cxn>
                <a:cxn ang="0">
                  <a:pos x="12" y="6"/>
                </a:cxn>
                <a:cxn ang="0">
                  <a:pos x="14" y="12"/>
                </a:cxn>
                <a:cxn ang="0">
                  <a:pos x="0" y="26"/>
                </a:cxn>
                <a:cxn ang="0">
                  <a:pos x="9" y="12"/>
                </a:cxn>
                <a:cxn ang="0">
                  <a:pos x="2" y="5"/>
                </a:cxn>
              </a:cxnLst>
              <a:rect l="0" t="0" r="r" b="b"/>
              <a:pathLst>
                <a:path w="17" h="26">
                  <a:moveTo>
                    <a:pt x="3" y="4"/>
                  </a:moveTo>
                  <a:cubicBezTo>
                    <a:pt x="7" y="4"/>
                    <a:pt x="8" y="1"/>
                    <a:pt x="11" y="0"/>
                  </a:cubicBezTo>
                  <a:cubicBezTo>
                    <a:pt x="13" y="2"/>
                    <a:pt x="11" y="3"/>
                    <a:pt x="12" y="6"/>
                  </a:cubicBezTo>
                  <a:cubicBezTo>
                    <a:pt x="12" y="8"/>
                    <a:pt x="14" y="10"/>
                    <a:pt x="14" y="12"/>
                  </a:cubicBezTo>
                  <a:cubicBezTo>
                    <a:pt x="17" y="21"/>
                    <a:pt x="6" y="23"/>
                    <a:pt x="0" y="26"/>
                  </a:cubicBezTo>
                  <a:cubicBezTo>
                    <a:pt x="4" y="22"/>
                    <a:pt x="10" y="18"/>
                    <a:pt x="9" y="12"/>
                  </a:cubicBezTo>
                  <a:cubicBezTo>
                    <a:pt x="8" y="9"/>
                    <a:pt x="5" y="5"/>
                    <a:pt x="2" y="5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54" name="Freeform 778"/>
            <p:cNvSpPr>
              <a:spLocks/>
            </p:cNvSpPr>
            <p:nvPr/>
          </p:nvSpPr>
          <p:spPr bwMode="auto">
            <a:xfrm>
              <a:off x="2312" y="2514"/>
              <a:ext cx="66" cy="12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8" y="1"/>
                </a:cxn>
                <a:cxn ang="0">
                  <a:pos x="13" y="8"/>
                </a:cxn>
                <a:cxn ang="0">
                  <a:pos x="14" y="19"/>
                </a:cxn>
                <a:cxn ang="0">
                  <a:pos x="1" y="27"/>
                </a:cxn>
                <a:cxn ang="0">
                  <a:pos x="11" y="11"/>
                </a:cxn>
                <a:cxn ang="0">
                  <a:pos x="0" y="3"/>
                </a:cxn>
              </a:cxnLst>
              <a:rect l="0" t="0" r="r" b="b"/>
              <a:pathLst>
                <a:path w="15" h="27">
                  <a:moveTo>
                    <a:pt x="0" y="3"/>
                  </a:moveTo>
                  <a:cubicBezTo>
                    <a:pt x="3" y="3"/>
                    <a:pt x="5" y="0"/>
                    <a:pt x="8" y="1"/>
                  </a:cubicBezTo>
                  <a:cubicBezTo>
                    <a:pt x="10" y="2"/>
                    <a:pt x="12" y="6"/>
                    <a:pt x="13" y="8"/>
                  </a:cubicBezTo>
                  <a:cubicBezTo>
                    <a:pt x="14" y="11"/>
                    <a:pt x="15" y="16"/>
                    <a:pt x="14" y="19"/>
                  </a:cubicBezTo>
                  <a:cubicBezTo>
                    <a:pt x="12" y="24"/>
                    <a:pt x="4" y="25"/>
                    <a:pt x="1" y="27"/>
                  </a:cubicBezTo>
                  <a:cubicBezTo>
                    <a:pt x="6" y="24"/>
                    <a:pt x="12" y="18"/>
                    <a:pt x="11" y="11"/>
                  </a:cubicBezTo>
                  <a:cubicBezTo>
                    <a:pt x="9" y="3"/>
                    <a:pt x="1" y="8"/>
                    <a:pt x="0" y="3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55" name="Freeform 779"/>
            <p:cNvSpPr>
              <a:spLocks/>
            </p:cNvSpPr>
            <p:nvPr/>
          </p:nvSpPr>
          <p:spPr bwMode="auto">
            <a:xfrm>
              <a:off x="2356" y="2552"/>
              <a:ext cx="44" cy="61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9" y="6"/>
                </a:cxn>
                <a:cxn ang="0">
                  <a:pos x="0" y="13"/>
                </a:cxn>
              </a:cxnLst>
              <a:rect l="0" t="0" r="r" b="b"/>
              <a:pathLst>
                <a:path w="10" h="13">
                  <a:moveTo>
                    <a:pt x="3" y="0"/>
                  </a:moveTo>
                  <a:cubicBezTo>
                    <a:pt x="4" y="3"/>
                    <a:pt x="8" y="3"/>
                    <a:pt x="9" y="6"/>
                  </a:cubicBezTo>
                  <a:cubicBezTo>
                    <a:pt x="10" y="10"/>
                    <a:pt x="3" y="12"/>
                    <a:pt x="0" y="13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56" name="Freeform 780"/>
            <p:cNvSpPr>
              <a:spLocks/>
            </p:cNvSpPr>
            <p:nvPr/>
          </p:nvSpPr>
          <p:spPr bwMode="auto">
            <a:xfrm>
              <a:off x="1273" y="2481"/>
              <a:ext cx="5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3"/>
                </a:cxn>
                <a:cxn ang="0">
                  <a:pos x="12" y="0"/>
                </a:cxn>
                <a:cxn ang="0">
                  <a:pos x="2" y="1"/>
                </a:cxn>
              </a:cxnLst>
              <a:rect l="0" t="0" r="r" b="b"/>
              <a:pathLst>
                <a:path w="12" h="3">
                  <a:moveTo>
                    <a:pt x="0" y="0"/>
                  </a:moveTo>
                  <a:cubicBezTo>
                    <a:pt x="2" y="1"/>
                    <a:pt x="4" y="2"/>
                    <a:pt x="6" y="3"/>
                  </a:cubicBezTo>
                  <a:cubicBezTo>
                    <a:pt x="8" y="1"/>
                    <a:pt x="10" y="1"/>
                    <a:pt x="12" y="0"/>
                  </a:cubicBezTo>
                  <a:cubicBezTo>
                    <a:pt x="9" y="1"/>
                    <a:pt x="6" y="2"/>
                    <a:pt x="2" y="1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57" name="Freeform 781"/>
            <p:cNvSpPr>
              <a:spLocks/>
            </p:cNvSpPr>
            <p:nvPr/>
          </p:nvSpPr>
          <p:spPr bwMode="auto">
            <a:xfrm>
              <a:off x="1741" y="2420"/>
              <a:ext cx="49" cy="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5"/>
                </a:cxn>
                <a:cxn ang="0">
                  <a:pos x="11" y="1"/>
                </a:cxn>
                <a:cxn ang="0">
                  <a:pos x="1" y="0"/>
                </a:cxn>
              </a:cxnLst>
              <a:rect l="0" t="0" r="r" b="b"/>
              <a:pathLst>
                <a:path w="11" h="5">
                  <a:moveTo>
                    <a:pt x="0" y="0"/>
                  </a:moveTo>
                  <a:cubicBezTo>
                    <a:pt x="1" y="2"/>
                    <a:pt x="3" y="3"/>
                    <a:pt x="4" y="5"/>
                  </a:cubicBezTo>
                  <a:cubicBezTo>
                    <a:pt x="5" y="2"/>
                    <a:pt x="9" y="1"/>
                    <a:pt x="11" y="1"/>
                  </a:cubicBezTo>
                  <a:cubicBezTo>
                    <a:pt x="8" y="1"/>
                    <a:pt x="5" y="0"/>
                    <a:pt x="1" y="0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58" name="Freeform 782"/>
            <p:cNvSpPr>
              <a:spLocks/>
            </p:cNvSpPr>
            <p:nvPr/>
          </p:nvSpPr>
          <p:spPr bwMode="auto">
            <a:xfrm>
              <a:off x="2210" y="2641"/>
              <a:ext cx="115" cy="109"/>
            </a:xfrm>
            <a:custGeom>
              <a:avLst/>
              <a:gdLst/>
              <a:ahLst/>
              <a:cxnLst>
                <a:cxn ang="0">
                  <a:pos x="3" y="20"/>
                </a:cxn>
                <a:cxn ang="0">
                  <a:pos x="26" y="0"/>
                </a:cxn>
                <a:cxn ang="0">
                  <a:pos x="19" y="4"/>
                </a:cxn>
                <a:cxn ang="0">
                  <a:pos x="10" y="8"/>
                </a:cxn>
                <a:cxn ang="0">
                  <a:pos x="5" y="14"/>
                </a:cxn>
                <a:cxn ang="0">
                  <a:pos x="2" y="18"/>
                </a:cxn>
                <a:cxn ang="0">
                  <a:pos x="0" y="23"/>
                </a:cxn>
              </a:cxnLst>
              <a:rect l="0" t="0" r="r" b="b"/>
              <a:pathLst>
                <a:path w="26" h="23">
                  <a:moveTo>
                    <a:pt x="3" y="20"/>
                  </a:moveTo>
                  <a:cubicBezTo>
                    <a:pt x="9" y="13"/>
                    <a:pt x="18" y="5"/>
                    <a:pt x="26" y="0"/>
                  </a:cubicBezTo>
                  <a:cubicBezTo>
                    <a:pt x="24" y="0"/>
                    <a:pt x="21" y="2"/>
                    <a:pt x="19" y="4"/>
                  </a:cubicBezTo>
                  <a:cubicBezTo>
                    <a:pt x="16" y="5"/>
                    <a:pt x="13" y="6"/>
                    <a:pt x="10" y="8"/>
                  </a:cubicBezTo>
                  <a:cubicBezTo>
                    <a:pt x="8" y="9"/>
                    <a:pt x="7" y="11"/>
                    <a:pt x="5" y="14"/>
                  </a:cubicBezTo>
                  <a:cubicBezTo>
                    <a:pt x="4" y="15"/>
                    <a:pt x="3" y="16"/>
                    <a:pt x="2" y="18"/>
                  </a:cubicBezTo>
                  <a:cubicBezTo>
                    <a:pt x="2" y="19"/>
                    <a:pt x="2" y="22"/>
                    <a:pt x="0" y="23"/>
                  </a:cubicBezTo>
                </a:path>
              </a:pathLst>
            </a:custGeom>
            <a:solidFill>
              <a:srgbClr val="E5CB8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59" name="Freeform 783"/>
            <p:cNvSpPr>
              <a:spLocks/>
            </p:cNvSpPr>
            <p:nvPr/>
          </p:nvSpPr>
          <p:spPr bwMode="auto">
            <a:xfrm>
              <a:off x="1304" y="2886"/>
              <a:ext cx="658" cy="302"/>
            </a:xfrm>
            <a:custGeom>
              <a:avLst/>
              <a:gdLst/>
              <a:ahLst/>
              <a:cxnLst>
                <a:cxn ang="0">
                  <a:pos x="0" y="63"/>
                </a:cxn>
                <a:cxn ang="0">
                  <a:pos x="18" y="51"/>
                </a:cxn>
                <a:cxn ang="0">
                  <a:pos x="33" y="40"/>
                </a:cxn>
                <a:cxn ang="0">
                  <a:pos x="74" y="30"/>
                </a:cxn>
                <a:cxn ang="0">
                  <a:pos x="93" y="22"/>
                </a:cxn>
                <a:cxn ang="0">
                  <a:pos x="116" y="11"/>
                </a:cxn>
                <a:cxn ang="0">
                  <a:pos x="149" y="0"/>
                </a:cxn>
                <a:cxn ang="0">
                  <a:pos x="136" y="5"/>
                </a:cxn>
                <a:cxn ang="0">
                  <a:pos x="121" y="7"/>
                </a:cxn>
                <a:cxn ang="0">
                  <a:pos x="108" y="10"/>
                </a:cxn>
                <a:cxn ang="0">
                  <a:pos x="86" y="12"/>
                </a:cxn>
                <a:cxn ang="0">
                  <a:pos x="77" y="11"/>
                </a:cxn>
                <a:cxn ang="0">
                  <a:pos x="75" y="15"/>
                </a:cxn>
                <a:cxn ang="0">
                  <a:pos x="64" y="17"/>
                </a:cxn>
                <a:cxn ang="0">
                  <a:pos x="43" y="14"/>
                </a:cxn>
                <a:cxn ang="0">
                  <a:pos x="33" y="24"/>
                </a:cxn>
                <a:cxn ang="0">
                  <a:pos x="29" y="37"/>
                </a:cxn>
                <a:cxn ang="0">
                  <a:pos x="14" y="48"/>
                </a:cxn>
                <a:cxn ang="0">
                  <a:pos x="1" y="64"/>
                </a:cxn>
              </a:cxnLst>
              <a:rect l="0" t="0" r="r" b="b"/>
              <a:pathLst>
                <a:path w="149" h="64">
                  <a:moveTo>
                    <a:pt x="0" y="63"/>
                  </a:moveTo>
                  <a:cubicBezTo>
                    <a:pt x="7" y="63"/>
                    <a:pt x="13" y="55"/>
                    <a:pt x="18" y="51"/>
                  </a:cubicBezTo>
                  <a:cubicBezTo>
                    <a:pt x="22" y="46"/>
                    <a:pt x="27" y="42"/>
                    <a:pt x="33" y="40"/>
                  </a:cubicBezTo>
                  <a:cubicBezTo>
                    <a:pt x="46" y="34"/>
                    <a:pt x="61" y="33"/>
                    <a:pt x="74" y="30"/>
                  </a:cubicBezTo>
                  <a:cubicBezTo>
                    <a:pt x="81" y="28"/>
                    <a:pt x="86" y="25"/>
                    <a:pt x="93" y="22"/>
                  </a:cubicBezTo>
                  <a:cubicBezTo>
                    <a:pt x="100" y="20"/>
                    <a:pt x="109" y="14"/>
                    <a:pt x="116" y="11"/>
                  </a:cubicBezTo>
                  <a:cubicBezTo>
                    <a:pt x="128" y="6"/>
                    <a:pt x="138" y="6"/>
                    <a:pt x="149" y="0"/>
                  </a:cubicBezTo>
                  <a:cubicBezTo>
                    <a:pt x="144" y="1"/>
                    <a:pt x="141" y="4"/>
                    <a:pt x="136" y="5"/>
                  </a:cubicBezTo>
                  <a:cubicBezTo>
                    <a:pt x="131" y="5"/>
                    <a:pt x="126" y="6"/>
                    <a:pt x="121" y="7"/>
                  </a:cubicBezTo>
                  <a:cubicBezTo>
                    <a:pt x="115" y="7"/>
                    <a:pt x="113" y="7"/>
                    <a:pt x="108" y="10"/>
                  </a:cubicBezTo>
                  <a:cubicBezTo>
                    <a:pt x="101" y="14"/>
                    <a:pt x="95" y="14"/>
                    <a:pt x="86" y="12"/>
                  </a:cubicBezTo>
                  <a:cubicBezTo>
                    <a:pt x="84" y="12"/>
                    <a:pt x="79" y="10"/>
                    <a:pt x="77" y="11"/>
                  </a:cubicBezTo>
                  <a:cubicBezTo>
                    <a:pt x="75" y="12"/>
                    <a:pt x="76" y="13"/>
                    <a:pt x="75" y="15"/>
                  </a:cubicBezTo>
                  <a:cubicBezTo>
                    <a:pt x="72" y="20"/>
                    <a:pt x="70" y="16"/>
                    <a:pt x="64" y="17"/>
                  </a:cubicBezTo>
                  <a:cubicBezTo>
                    <a:pt x="57" y="18"/>
                    <a:pt x="45" y="21"/>
                    <a:pt x="43" y="14"/>
                  </a:cubicBezTo>
                  <a:cubicBezTo>
                    <a:pt x="40" y="17"/>
                    <a:pt x="36" y="21"/>
                    <a:pt x="33" y="24"/>
                  </a:cubicBezTo>
                  <a:cubicBezTo>
                    <a:pt x="27" y="28"/>
                    <a:pt x="31" y="31"/>
                    <a:pt x="29" y="37"/>
                  </a:cubicBezTo>
                  <a:cubicBezTo>
                    <a:pt x="27" y="42"/>
                    <a:pt x="18" y="45"/>
                    <a:pt x="14" y="48"/>
                  </a:cubicBezTo>
                  <a:cubicBezTo>
                    <a:pt x="7" y="53"/>
                    <a:pt x="6" y="57"/>
                    <a:pt x="1" y="64"/>
                  </a:cubicBezTo>
                </a:path>
              </a:pathLst>
            </a:custGeom>
            <a:solidFill>
              <a:srgbClr val="F6DAA4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60" name="Freeform 784"/>
            <p:cNvSpPr>
              <a:spLocks/>
            </p:cNvSpPr>
            <p:nvPr/>
          </p:nvSpPr>
          <p:spPr bwMode="auto">
            <a:xfrm>
              <a:off x="879" y="3259"/>
              <a:ext cx="681" cy="193"/>
            </a:xfrm>
            <a:custGeom>
              <a:avLst/>
              <a:gdLst/>
              <a:ahLst/>
              <a:cxnLst>
                <a:cxn ang="0">
                  <a:pos x="34" y="33"/>
                </a:cxn>
                <a:cxn ang="0">
                  <a:pos x="49" y="39"/>
                </a:cxn>
                <a:cxn ang="0">
                  <a:pos x="63" y="37"/>
                </a:cxn>
                <a:cxn ang="0">
                  <a:pos x="81" y="27"/>
                </a:cxn>
                <a:cxn ang="0">
                  <a:pos x="100" y="23"/>
                </a:cxn>
                <a:cxn ang="0">
                  <a:pos x="129" y="13"/>
                </a:cxn>
                <a:cxn ang="0">
                  <a:pos x="143" y="5"/>
                </a:cxn>
                <a:cxn ang="0">
                  <a:pos x="154" y="0"/>
                </a:cxn>
                <a:cxn ang="0">
                  <a:pos x="134" y="7"/>
                </a:cxn>
                <a:cxn ang="0">
                  <a:pos x="120" y="11"/>
                </a:cxn>
                <a:cxn ang="0">
                  <a:pos x="99" y="19"/>
                </a:cxn>
                <a:cxn ang="0">
                  <a:pos x="78" y="24"/>
                </a:cxn>
                <a:cxn ang="0">
                  <a:pos x="67" y="27"/>
                </a:cxn>
                <a:cxn ang="0">
                  <a:pos x="60" y="32"/>
                </a:cxn>
                <a:cxn ang="0">
                  <a:pos x="42" y="33"/>
                </a:cxn>
                <a:cxn ang="0">
                  <a:pos x="33" y="27"/>
                </a:cxn>
                <a:cxn ang="0">
                  <a:pos x="21" y="25"/>
                </a:cxn>
                <a:cxn ang="0">
                  <a:pos x="0" y="17"/>
                </a:cxn>
                <a:cxn ang="0">
                  <a:pos x="12" y="28"/>
                </a:cxn>
                <a:cxn ang="0">
                  <a:pos x="22" y="30"/>
                </a:cxn>
                <a:cxn ang="0">
                  <a:pos x="34" y="33"/>
                </a:cxn>
              </a:cxnLst>
              <a:rect l="0" t="0" r="r" b="b"/>
              <a:pathLst>
                <a:path w="154" h="41">
                  <a:moveTo>
                    <a:pt x="34" y="33"/>
                  </a:moveTo>
                  <a:cubicBezTo>
                    <a:pt x="38" y="33"/>
                    <a:pt x="44" y="38"/>
                    <a:pt x="49" y="39"/>
                  </a:cubicBezTo>
                  <a:cubicBezTo>
                    <a:pt x="55" y="41"/>
                    <a:pt x="57" y="40"/>
                    <a:pt x="63" y="37"/>
                  </a:cubicBezTo>
                  <a:cubicBezTo>
                    <a:pt x="69" y="33"/>
                    <a:pt x="75" y="29"/>
                    <a:pt x="81" y="27"/>
                  </a:cubicBezTo>
                  <a:cubicBezTo>
                    <a:pt x="88" y="26"/>
                    <a:pt x="94" y="25"/>
                    <a:pt x="100" y="23"/>
                  </a:cubicBezTo>
                  <a:cubicBezTo>
                    <a:pt x="109" y="19"/>
                    <a:pt x="120" y="17"/>
                    <a:pt x="129" y="13"/>
                  </a:cubicBezTo>
                  <a:cubicBezTo>
                    <a:pt x="134" y="10"/>
                    <a:pt x="138" y="7"/>
                    <a:pt x="143" y="5"/>
                  </a:cubicBezTo>
                  <a:cubicBezTo>
                    <a:pt x="146" y="4"/>
                    <a:pt x="152" y="4"/>
                    <a:pt x="154" y="0"/>
                  </a:cubicBezTo>
                  <a:cubicBezTo>
                    <a:pt x="148" y="0"/>
                    <a:pt x="140" y="5"/>
                    <a:pt x="134" y="7"/>
                  </a:cubicBezTo>
                  <a:cubicBezTo>
                    <a:pt x="128" y="8"/>
                    <a:pt x="125" y="7"/>
                    <a:pt x="120" y="11"/>
                  </a:cubicBezTo>
                  <a:cubicBezTo>
                    <a:pt x="113" y="15"/>
                    <a:pt x="106" y="16"/>
                    <a:pt x="99" y="19"/>
                  </a:cubicBezTo>
                  <a:cubicBezTo>
                    <a:pt x="92" y="21"/>
                    <a:pt x="85" y="23"/>
                    <a:pt x="78" y="24"/>
                  </a:cubicBezTo>
                  <a:cubicBezTo>
                    <a:pt x="74" y="24"/>
                    <a:pt x="70" y="25"/>
                    <a:pt x="67" y="27"/>
                  </a:cubicBezTo>
                  <a:cubicBezTo>
                    <a:pt x="64" y="28"/>
                    <a:pt x="62" y="30"/>
                    <a:pt x="60" y="32"/>
                  </a:cubicBezTo>
                  <a:cubicBezTo>
                    <a:pt x="55" y="34"/>
                    <a:pt x="46" y="34"/>
                    <a:pt x="42" y="33"/>
                  </a:cubicBezTo>
                  <a:cubicBezTo>
                    <a:pt x="37" y="32"/>
                    <a:pt x="36" y="29"/>
                    <a:pt x="33" y="27"/>
                  </a:cubicBezTo>
                  <a:cubicBezTo>
                    <a:pt x="30" y="25"/>
                    <a:pt x="25" y="25"/>
                    <a:pt x="21" y="25"/>
                  </a:cubicBezTo>
                  <a:cubicBezTo>
                    <a:pt x="14" y="24"/>
                    <a:pt x="6" y="22"/>
                    <a:pt x="0" y="17"/>
                  </a:cubicBezTo>
                  <a:cubicBezTo>
                    <a:pt x="1" y="22"/>
                    <a:pt x="8" y="26"/>
                    <a:pt x="12" y="28"/>
                  </a:cubicBezTo>
                  <a:cubicBezTo>
                    <a:pt x="14" y="29"/>
                    <a:pt x="20" y="29"/>
                    <a:pt x="22" y="30"/>
                  </a:cubicBezTo>
                  <a:cubicBezTo>
                    <a:pt x="25" y="31"/>
                    <a:pt x="31" y="32"/>
                    <a:pt x="34" y="33"/>
                  </a:cubicBezTo>
                </a:path>
              </a:pathLst>
            </a:custGeom>
            <a:solidFill>
              <a:srgbClr val="E5CB8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61" name="Freeform 785"/>
            <p:cNvSpPr>
              <a:spLocks/>
            </p:cNvSpPr>
            <p:nvPr/>
          </p:nvSpPr>
          <p:spPr bwMode="auto">
            <a:xfrm>
              <a:off x="1374" y="3052"/>
              <a:ext cx="283" cy="136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17" y="13"/>
                </a:cxn>
                <a:cxn ang="0">
                  <a:pos x="41" y="7"/>
                </a:cxn>
                <a:cxn ang="0">
                  <a:pos x="60" y="1"/>
                </a:cxn>
                <a:cxn ang="0">
                  <a:pos x="63" y="7"/>
                </a:cxn>
                <a:cxn ang="0">
                  <a:pos x="62" y="19"/>
                </a:cxn>
                <a:cxn ang="0">
                  <a:pos x="30" y="19"/>
                </a:cxn>
                <a:cxn ang="0">
                  <a:pos x="17" y="25"/>
                </a:cxn>
                <a:cxn ang="0">
                  <a:pos x="2" y="27"/>
                </a:cxn>
              </a:cxnLst>
              <a:rect l="0" t="0" r="r" b="b"/>
              <a:pathLst>
                <a:path w="64" h="29">
                  <a:moveTo>
                    <a:pt x="0" y="29"/>
                  </a:moveTo>
                  <a:cubicBezTo>
                    <a:pt x="6" y="24"/>
                    <a:pt x="10" y="16"/>
                    <a:pt x="17" y="13"/>
                  </a:cubicBezTo>
                  <a:cubicBezTo>
                    <a:pt x="24" y="10"/>
                    <a:pt x="33" y="10"/>
                    <a:pt x="41" y="7"/>
                  </a:cubicBezTo>
                  <a:cubicBezTo>
                    <a:pt x="46" y="5"/>
                    <a:pt x="55" y="0"/>
                    <a:pt x="60" y="1"/>
                  </a:cubicBezTo>
                  <a:cubicBezTo>
                    <a:pt x="64" y="1"/>
                    <a:pt x="63" y="3"/>
                    <a:pt x="63" y="7"/>
                  </a:cubicBezTo>
                  <a:cubicBezTo>
                    <a:pt x="62" y="11"/>
                    <a:pt x="62" y="15"/>
                    <a:pt x="62" y="19"/>
                  </a:cubicBezTo>
                  <a:cubicBezTo>
                    <a:pt x="58" y="8"/>
                    <a:pt x="38" y="14"/>
                    <a:pt x="30" y="19"/>
                  </a:cubicBezTo>
                  <a:cubicBezTo>
                    <a:pt x="25" y="22"/>
                    <a:pt x="23" y="25"/>
                    <a:pt x="17" y="25"/>
                  </a:cubicBezTo>
                  <a:cubicBezTo>
                    <a:pt x="12" y="25"/>
                    <a:pt x="5" y="22"/>
                    <a:pt x="2" y="27"/>
                  </a:cubicBezTo>
                </a:path>
              </a:pathLst>
            </a:custGeom>
            <a:solidFill>
              <a:srgbClr val="E5CB8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62" name="Freeform 786"/>
            <p:cNvSpPr>
              <a:spLocks/>
            </p:cNvSpPr>
            <p:nvPr/>
          </p:nvSpPr>
          <p:spPr bwMode="auto">
            <a:xfrm>
              <a:off x="1352" y="2943"/>
              <a:ext cx="447" cy="208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12" y="34"/>
                </a:cxn>
                <a:cxn ang="0">
                  <a:pos x="28" y="25"/>
                </a:cxn>
                <a:cxn ang="0">
                  <a:pos x="57" y="19"/>
                </a:cxn>
                <a:cxn ang="0">
                  <a:pos x="82" y="12"/>
                </a:cxn>
                <a:cxn ang="0">
                  <a:pos x="101" y="0"/>
                </a:cxn>
                <a:cxn ang="0">
                  <a:pos x="75" y="9"/>
                </a:cxn>
                <a:cxn ang="0">
                  <a:pos x="61" y="10"/>
                </a:cxn>
                <a:cxn ang="0">
                  <a:pos x="50" y="15"/>
                </a:cxn>
                <a:cxn ang="0">
                  <a:pos x="36" y="19"/>
                </a:cxn>
                <a:cxn ang="0">
                  <a:pos x="28" y="21"/>
                </a:cxn>
                <a:cxn ang="0">
                  <a:pos x="9" y="35"/>
                </a:cxn>
              </a:cxnLst>
              <a:rect l="0" t="0" r="r" b="b"/>
              <a:pathLst>
                <a:path w="101" h="44">
                  <a:moveTo>
                    <a:pt x="0" y="44"/>
                  </a:moveTo>
                  <a:cubicBezTo>
                    <a:pt x="4" y="42"/>
                    <a:pt x="8" y="37"/>
                    <a:pt x="12" y="34"/>
                  </a:cubicBezTo>
                  <a:cubicBezTo>
                    <a:pt x="16" y="30"/>
                    <a:pt x="22" y="27"/>
                    <a:pt x="28" y="25"/>
                  </a:cubicBezTo>
                  <a:cubicBezTo>
                    <a:pt x="37" y="21"/>
                    <a:pt x="48" y="21"/>
                    <a:pt x="57" y="19"/>
                  </a:cubicBezTo>
                  <a:cubicBezTo>
                    <a:pt x="66" y="17"/>
                    <a:pt x="74" y="13"/>
                    <a:pt x="82" y="12"/>
                  </a:cubicBezTo>
                  <a:cubicBezTo>
                    <a:pt x="90" y="11"/>
                    <a:pt x="95" y="5"/>
                    <a:pt x="101" y="0"/>
                  </a:cubicBezTo>
                  <a:cubicBezTo>
                    <a:pt x="93" y="7"/>
                    <a:pt x="85" y="8"/>
                    <a:pt x="75" y="9"/>
                  </a:cubicBezTo>
                  <a:cubicBezTo>
                    <a:pt x="70" y="9"/>
                    <a:pt x="65" y="9"/>
                    <a:pt x="61" y="10"/>
                  </a:cubicBezTo>
                  <a:cubicBezTo>
                    <a:pt x="57" y="12"/>
                    <a:pt x="54" y="14"/>
                    <a:pt x="50" y="15"/>
                  </a:cubicBezTo>
                  <a:cubicBezTo>
                    <a:pt x="45" y="17"/>
                    <a:pt x="41" y="18"/>
                    <a:pt x="36" y="19"/>
                  </a:cubicBezTo>
                  <a:cubicBezTo>
                    <a:pt x="33" y="19"/>
                    <a:pt x="31" y="19"/>
                    <a:pt x="28" y="21"/>
                  </a:cubicBezTo>
                  <a:cubicBezTo>
                    <a:pt x="21" y="25"/>
                    <a:pt x="15" y="31"/>
                    <a:pt x="9" y="35"/>
                  </a:cubicBezTo>
                </a:path>
              </a:pathLst>
            </a:custGeom>
            <a:solidFill>
              <a:srgbClr val="E5CB8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63" name="Freeform 787"/>
            <p:cNvSpPr>
              <a:spLocks/>
            </p:cNvSpPr>
            <p:nvPr/>
          </p:nvSpPr>
          <p:spPr bwMode="auto">
            <a:xfrm>
              <a:off x="1998" y="2604"/>
              <a:ext cx="424" cy="264"/>
            </a:xfrm>
            <a:custGeom>
              <a:avLst/>
              <a:gdLst/>
              <a:ahLst/>
              <a:cxnLst>
                <a:cxn ang="0">
                  <a:pos x="0" y="56"/>
                </a:cxn>
                <a:cxn ang="0">
                  <a:pos x="28" y="47"/>
                </a:cxn>
                <a:cxn ang="0">
                  <a:pos x="48" y="32"/>
                </a:cxn>
                <a:cxn ang="0">
                  <a:pos x="66" y="13"/>
                </a:cxn>
                <a:cxn ang="0">
                  <a:pos x="80" y="6"/>
                </a:cxn>
                <a:cxn ang="0">
                  <a:pos x="96" y="0"/>
                </a:cxn>
                <a:cxn ang="0">
                  <a:pos x="59" y="12"/>
                </a:cxn>
                <a:cxn ang="0">
                  <a:pos x="45" y="27"/>
                </a:cxn>
                <a:cxn ang="0">
                  <a:pos x="29" y="41"/>
                </a:cxn>
                <a:cxn ang="0">
                  <a:pos x="18" y="50"/>
                </a:cxn>
                <a:cxn ang="0">
                  <a:pos x="1" y="56"/>
                </a:cxn>
              </a:cxnLst>
              <a:rect l="0" t="0" r="r" b="b"/>
              <a:pathLst>
                <a:path w="96" h="56">
                  <a:moveTo>
                    <a:pt x="0" y="56"/>
                  </a:moveTo>
                  <a:cubicBezTo>
                    <a:pt x="9" y="55"/>
                    <a:pt x="20" y="51"/>
                    <a:pt x="28" y="47"/>
                  </a:cubicBezTo>
                  <a:cubicBezTo>
                    <a:pt x="36" y="43"/>
                    <a:pt x="43" y="39"/>
                    <a:pt x="48" y="32"/>
                  </a:cubicBezTo>
                  <a:cubicBezTo>
                    <a:pt x="54" y="26"/>
                    <a:pt x="60" y="18"/>
                    <a:pt x="66" y="13"/>
                  </a:cubicBezTo>
                  <a:cubicBezTo>
                    <a:pt x="71" y="10"/>
                    <a:pt x="75" y="8"/>
                    <a:pt x="80" y="6"/>
                  </a:cubicBezTo>
                  <a:cubicBezTo>
                    <a:pt x="84" y="4"/>
                    <a:pt x="91" y="1"/>
                    <a:pt x="96" y="0"/>
                  </a:cubicBezTo>
                  <a:cubicBezTo>
                    <a:pt x="85" y="5"/>
                    <a:pt x="69" y="6"/>
                    <a:pt x="59" y="12"/>
                  </a:cubicBezTo>
                  <a:cubicBezTo>
                    <a:pt x="51" y="16"/>
                    <a:pt x="50" y="20"/>
                    <a:pt x="45" y="27"/>
                  </a:cubicBezTo>
                  <a:cubicBezTo>
                    <a:pt x="41" y="34"/>
                    <a:pt x="36" y="37"/>
                    <a:pt x="29" y="41"/>
                  </a:cubicBezTo>
                  <a:cubicBezTo>
                    <a:pt x="25" y="43"/>
                    <a:pt x="22" y="48"/>
                    <a:pt x="18" y="50"/>
                  </a:cubicBezTo>
                  <a:cubicBezTo>
                    <a:pt x="13" y="53"/>
                    <a:pt x="6" y="54"/>
                    <a:pt x="1" y="56"/>
                  </a:cubicBezTo>
                </a:path>
              </a:pathLst>
            </a:custGeom>
            <a:solidFill>
              <a:srgbClr val="E5CB8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64" name="Freeform 788"/>
            <p:cNvSpPr>
              <a:spLocks/>
            </p:cNvSpPr>
            <p:nvPr/>
          </p:nvSpPr>
          <p:spPr bwMode="auto">
            <a:xfrm>
              <a:off x="751" y="2688"/>
              <a:ext cx="88" cy="231"/>
            </a:xfrm>
            <a:custGeom>
              <a:avLst/>
              <a:gdLst/>
              <a:ahLst/>
              <a:cxnLst>
                <a:cxn ang="0">
                  <a:pos x="2" y="49"/>
                </a:cxn>
                <a:cxn ang="0">
                  <a:pos x="1" y="31"/>
                </a:cxn>
                <a:cxn ang="0">
                  <a:pos x="10" y="21"/>
                </a:cxn>
                <a:cxn ang="0">
                  <a:pos x="14" y="14"/>
                </a:cxn>
                <a:cxn ang="0">
                  <a:pos x="20" y="0"/>
                </a:cxn>
                <a:cxn ang="0">
                  <a:pos x="17" y="12"/>
                </a:cxn>
                <a:cxn ang="0">
                  <a:pos x="18" y="17"/>
                </a:cxn>
                <a:cxn ang="0">
                  <a:pos x="15" y="21"/>
                </a:cxn>
              </a:cxnLst>
              <a:rect l="0" t="0" r="r" b="b"/>
              <a:pathLst>
                <a:path w="20" h="49">
                  <a:moveTo>
                    <a:pt x="2" y="49"/>
                  </a:moveTo>
                  <a:cubicBezTo>
                    <a:pt x="1" y="42"/>
                    <a:pt x="0" y="37"/>
                    <a:pt x="1" y="31"/>
                  </a:cubicBezTo>
                  <a:cubicBezTo>
                    <a:pt x="2" y="25"/>
                    <a:pt x="5" y="23"/>
                    <a:pt x="10" y="21"/>
                  </a:cubicBezTo>
                  <a:cubicBezTo>
                    <a:pt x="13" y="19"/>
                    <a:pt x="13" y="18"/>
                    <a:pt x="14" y="14"/>
                  </a:cubicBezTo>
                  <a:cubicBezTo>
                    <a:pt x="15" y="9"/>
                    <a:pt x="17" y="5"/>
                    <a:pt x="20" y="0"/>
                  </a:cubicBezTo>
                  <a:cubicBezTo>
                    <a:pt x="17" y="4"/>
                    <a:pt x="17" y="8"/>
                    <a:pt x="17" y="12"/>
                  </a:cubicBezTo>
                  <a:cubicBezTo>
                    <a:pt x="17" y="14"/>
                    <a:pt x="18" y="16"/>
                    <a:pt x="18" y="17"/>
                  </a:cubicBezTo>
                  <a:cubicBezTo>
                    <a:pt x="18" y="18"/>
                    <a:pt x="16" y="20"/>
                    <a:pt x="15" y="21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65" name="Freeform 789"/>
            <p:cNvSpPr>
              <a:spLocks/>
            </p:cNvSpPr>
            <p:nvPr/>
          </p:nvSpPr>
          <p:spPr bwMode="auto">
            <a:xfrm>
              <a:off x="1794" y="2372"/>
              <a:ext cx="314" cy="4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17" y="1"/>
                </a:cxn>
                <a:cxn ang="0">
                  <a:pos x="34" y="0"/>
                </a:cxn>
                <a:cxn ang="0">
                  <a:pos x="71" y="2"/>
                </a:cxn>
                <a:cxn ang="0">
                  <a:pos x="59" y="4"/>
                </a:cxn>
                <a:cxn ang="0">
                  <a:pos x="43" y="5"/>
                </a:cxn>
                <a:cxn ang="0">
                  <a:pos x="30" y="6"/>
                </a:cxn>
                <a:cxn ang="0">
                  <a:pos x="22" y="9"/>
                </a:cxn>
                <a:cxn ang="0">
                  <a:pos x="11" y="7"/>
                </a:cxn>
              </a:cxnLst>
              <a:rect l="0" t="0" r="r" b="b"/>
              <a:pathLst>
                <a:path w="71" h="9">
                  <a:moveTo>
                    <a:pt x="0" y="7"/>
                  </a:moveTo>
                  <a:cubicBezTo>
                    <a:pt x="6" y="5"/>
                    <a:pt x="11" y="2"/>
                    <a:pt x="17" y="1"/>
                  </a:cubicBezTo>
                  <a:cubicBezTo>
                    <a:pt x="21" y="1"/>
                    <a:pt x="30" y="0"/>
                    <a:pt x="34" y="0"/>
                  </a:cubicBezTo>
                  <a:cubicBezTo>
                    <a:pt x="47" y="1"/>
                    <a:pt x="59" y="0"/>
                    <a:pt x="71" y="2"/>
                  </a:cubicBezTo>
                  <a:cubicBezTo>
                    <a:pt x="69" y="1"/>
                    <a:pt x="62" y="4"/>
                    <a:pt x="59" y="4"/>
                  </a:cubicBezTo>
                  <a:cubicBezTo>
                    <a:pt x="54" y="5"/>
                    <a:pt x="49" y="5"/>
                    <a:pt x="43" y="5"/>
                  </a:cubicBezTo>
                  <a:cubicBezTo>
                    <a:pt x="38" y="4"/>
                    <a:pt x="35" y="6"/>
                    <a:pt x="30" y="6"/>
                  </a:cubicBezTo>
                  <a:cubicBezTo>
                    <a:pt x="27" y="7"/>
                    <a:pt x="24" y="7"/>
                    <a:pt x="22" y="9"/>
                  </a:cubicBezTo>
                  <a:cubicBezTo>
                    <a:pt x="20" y="5"/>
                    <a:pt x="14" y="6"/>
                    <a:pt x="11" y="7"/>
                  </a:cubicBezTo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66" name="Freeform 790"/>
            <p:cNvSpPr>
              <a:spLocks/>
            </p:cNvSpPr>
            <p:nvPr/>
          </p:nvSpPr>
          <p:spPr bwMode="auto">
            <a:xfrm>
              <a:off x="694" y="2236"/>
              <a:ext cx="2069" cy="1245"/>
            </a:xfrm>
            <a:custGeom>
              <a:avLst/>
              <a:gdLst/>
              <a:ahLst/>
              <a:cxnLst>
                <a:cxn ang="0">
                  <a:pos x="18" y="113"/>
                </a:cxn>
                <a:cxn ang="0">
                  <a:pos x="11" y="163"/>
                </a:cxn>
                <a:cxn ang="0">
                  <a:pos x="9" y="188"/>
                </a:cxn>
                <a:cxn ang="0">
                  <a:pos x="20" y="204"/>
                </a:cxn>
                <a:cxn ang="0">
                  <a:pos x="26" y="219"/>
                </a:cxn>
                <a:cxn ang="0">
                  <a:pos x="60" y="252"/>
                </a:cxn>
                <a:cxn ang="0">
                  <a:pos x="96" y="264"/>
                </a:cxn>
                <a:cxn ang="0">
                  <a:pos x="109" y="261"/>
                </a:cxn>
                <a:cxn ang="0">
                  <a:pos x="120" y="256"/>
                </a:cxn>
                <a:cxn ang="0">
                  <a:pos x="132" y="250"/>
                </a:cxn>
                <a:cxn ang="0">
                  <a:pos x="149" y="244"/>
                </a:cxn>
                <a:cxn ang="0">
                  <a:pos x="177" y="233"/>
                </a:cxn>
                <a:cxn ang="0">
                  <a:pos x="211" y="216"/>
                </a:cxn>
                <a:cxn ang="0">
                  <a:pos x="227" y="168"/>
                </a:cxn>
                <a:cxn ang="0">
                  <a:pos x="258" y="153"/>
                </a:cxn>
                <a:cxn ang="0">
                  <a:pos x="290" y="143"/>
                </a:cxn>
                <a:cxn ang="0">
                  <a:pos x="320" y="133"/>
                </a:cxn>
                <a:cxn ang="0">
                  <a:pos x="368" y="97"/>
                </a:cxn>
                <a:cxn ang="0">
                  <a:pos x="380" y="89"/>
                </a:cxn>
                <a:cxn ang="0">
                  <a:pos x="391" y="86"/>
                </a:cxn>
                <a:cxn ang="0">
                  <a:pos x="423" y="69"/>
                </a:cxn>
                <a:cxn ang="0">
                  <a:pos x="459" y="14"/>
                </a:cxn>
                <a:cxn ang="0">
                  <a:pos x="424" y="7"/>
                </a:cxn>
                <a:cxn ang="0">
                  <a:pos x="386" y="15"/>
                </a:cxn>
                <a:cxn ang="0">
                  <a:pos x="362" y="19"/>
                </a:cxn>
                <a:cxn ang="0">
                  <a:pos x="339" y="18"/>
                </a:cxn>
                <a:cxn ang="0">
                  <a:pos x="321" y="24"/>
                </a:cxn>
                <a:cxn ang="0">
                  <a:pos x="292" y="25"/>
                </a:cxn>
                <a:cxn ang="0">
                  <a:pos x="252" y="27"/>
                </a:cxn>
                <a:cxn ang="0">
                  <a:pos x="204" y="37"/>
                </a:cxn>
                <a:cxn ang="0">
                  <a:pos x="122" y="42"/>
                </a:cxn>
                <a:cxn ang="0">
                  <a:pos x="62" y="63"/>
                </a:cxn>
                <a:cxn ang="0">
                  <a:pos x="32" y="78"/>
                </a:cxn>
                <a:cxn ang="0">
                  <a:pos x="20" y="112"/>
                </a:cxn>
                <a:cxn ang="0">
                  <a:pos x="18" y="113"/>
                </a:cxn>
              </a:cxnLst>
              <a:rect l="0" t="0" r="r" b="b"/>
              <a:pathLst>
                <a:path w="468" h="264">
                  <a:moveTo>
                    <a:pt x="18" y="113"/>
                  </a:moveTo>
                  <a:cubicBezTo>
                    <a:pt x="0" y="121"/>
                    <a:pt x="11" y="156"/>
                    <a:pt x="11" y="163"/>
                  </a:cubicBezTo>
                  <a:cubicBezTo>
                    <a:pt x="11" y="169"/>
                    <a:pt x="8" y="182"/>
                    <a:pt x="9" y="188"/>
                  </a:cubicBezTo>
                  <a:cubicBezTo>
                    <a:pt x="11" y="194"/>
                    <a:pt x="19" y="198"/>
                    <a:pt x="20" y="204"/>
                  </a:cubicBezTo>
                  <a:cubicBezTo>
                    <a:pt x="21" y="212"/>
                    <a:pt x="22" y="212"/>
                    <a:pt x="26" y="219"/>
                  </a:cubicBezTo>
                  <a:cubicBezTo>
                    <a:pt x="33" y="233"/>
                    <a:pt x="44" y="251"/>
                    <a:pt x="60" y="252"/>
                  </a:cubicBezTo>
                  <a:cubicBezTo>
                    <a:pt x="68" y="253"/>
                    <a:pt x="88" y="264"/>
                    <a:pt x="96" y="264"/>
                  </a:cubicBezTo>
                  <a:cubicBezTo>
                    <a:pt x="100" y="263"/>
                    <a:pt x="105" y="262"/>
                    <a:pt x="109" y="261"/>
                  </a:cubicBezTo>
                  <a:cubicBezTo>
                    <a:pt x="113" y="259"/>
                    <a:pt x="115" y="258"/>
                    <a:pt x="120" y="256"/>
                  </a:cubicBezTo>
                  <a:cubicBezTo>
                    <a:pt x="124" y="254"/>
                    <a:pt x="128" y="253"/>
                    <a:pt x="132" y="250"/>
                  </a:cubicBezTo>
                  <a:cubicBezTo>
                    <a:pt x="140" y="245"/>
                    <a:pt x="141" y="246"/>
                    <a:pt x="149" y="244"/>
                  </a:cubicBezTo>
                  <a:cubicBezTo>
                    <a:pt x="158" y="241"/>
                    <a:pt x="170" y="238"/>
                    <a:pt x="177" y="233"/>
                  </a:cubicBezTo>
                  <a:cubicBezTo>
                    <a:pt x="192" y="222"/>
                    <a:pt x="197" y="232"/>
                    <a:pt x="211" y="216"/>
                  </a:cubicBezTo>
                  <a:cubicBezTo>
                    <a:pt x="228" y="194"/>
                    <a:pt x="218" y="169"/>
                    <a:pt x="227" y="168"/>
                  </a:cubicBezTo>
                  <a:cubicBezTo>
                    <a:pt x="244" y="165"/>
                    <a:pt x="242" y="160"/>
                    <a:pt x="258" y="153"/>
                  </a:cubicBezTo>
                  <a:cubicBezTo>
                    <a:pt x="268" y="149"/>
                    <a:pt x="279" y="145"/>
                    <a:pt x="290" y="143"/>
                  </a:cubicBezTo>
                  <a:cubicBezTo>
                    <a:pt x="302" y="142"/>
                    <a:pt x="309" y="138"/>
                    <a:pt x="320" y="133"/>
                  </a:cubicBezTo>
                  <a:cubicBezTo>
                    <a:pt x="337" y="126"/>
                    <a:pt x="352" y="104"/>
                    <a:pt x="368" y="97"/>
                  </a:cubicBezTo>
                  <a:cubicBezTo>
                    <a:pt x="372" y="95"/>
                    <a:pt x="376" y="91"/>
                    <a:pt x="380" y="89"/>
                  </a:cubicBezTo>
                  <a:cubicBezTo>
                    <a:pt x="383" y="88"/>
                    <a:pt x="388" y="88"/>
                    <a:pt x="391" y="86"/>
                  </a:cubicBezTo>
                  <a:cubicBezTo>
                    <a:pt x="398" y="83"/>
                    <a:pt x="416" y="73"/>
                    <a:pt x="423" y="69"/>
                  </a:cubicBezTo>
                  <a:cubicBezTo>
                    <a:pt x="435" y="62"/>
                    <a:pt x="468" y="40"/>
                    <a:pt x="459" y="14"/>
                  </a:cubicBezTo>
                  <a:cubicBezTo>
                    <a:pt x="456" y="5"/>
                    <a:pt x="439" y="0"/>
                    <a:pt x="424" y="7"/>
                  </a:cubicBezTo>
                  <a:cubicBezTo>
                    <a:pt x="414" y="12"/>
                    <a:pt x="398" y="13"/>
                    <a:pt x="386" y="15"/>
                  </a:cubicBezTo>
                  <a:cubicBezTo>
                    <a:pt x="377" y="16"/>
                    <a:pt x="372" y="17"/>
                    <a:pt x="362" y="19"/>
                  </a:cubicBezTo>
                  <a:cubicBezTo>
                    <a:pt x="355" y="20"/>
                    <a:pt x="346" y="17"/>
                    <a:pt x="339" y="18"/>
                  </a:cubicBezTo>
                  <a:cubicBezTo>
                    <a:pt x="332" y="19"/>
                    <a:pt x="328" y="22"/>
                    <a:pt x="321" y="24"/>
                  </a:cubicBezTo>
                  <a:cubicBezTo>
                    <a:pt x="312" y="26"/>
                    <a:pt x="301" y="25"/>
                    <a:pt x="292" y="25"/>
                  </a:cubicBezTo>
                  <a:cubicBezTo>
                    <a:pt x="282" y="25"/>
                    <a:pt x="263" y="24"/>
                    <a:pt x="252" y="27"/>
                  </a:cubicBezTo>
                  <a:cubicBezTo>
                    <a:pt x="234" y="33"/>
                    <a:pt x="225" y="35"/>
                    <a:pt x="204" y="37"/>
                  </a:cubicBezTo>
                  <a:cubicBezTo>
                    <a:pt x="183" y="38"/>
                    <a:pt x="143" y="36"/>
                    <a:pt x="122" y="42"/>
                  </a:cubicBezTo>
                  <a:cubicBezTo>
                    <a:pt x="104" y="47"/>
                    <a:pt x="78" y="51"/>
                    <a:pt x="62" y="63"/>
                  </a:cubicBezTo>
                  <a:cubicBezTo>
                    <a:pt x="55" y="68"/>
                    <a:pt x="37" y="72"/>
                    <a:pt x="32" y="78"/>
                  </a:cubicBezTo>
                  <a:cubicBezTo>
                    <a:pt x="25" y="86"/>
                    <a:pt x="22" y="103"/>
                    <a:pt x="20" y="112"/>
                  </a:cubicBezTo>
                  <a:lnTo>
                    <a:pt x="18" y="113"/>
                  </a:lnTo>
                  <a:close/>
                </a:path>
              </a:pathLst>
            </a:custGeom>
            <a:noFill/>
            <a:ln w="206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67" name="Freeform 791"/>
            <p:cNvSpPr>
              <a:spLocks/>
            </p:cNvSpPr>
            <p:nvPr/>
          </p:nvSpPr>
          <p:spPr bwMode="auto">
            <a:xfrm>
              <a:off x="1662" y="2778"/>
              <a:ext cx="132" cy="3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3"/>
                </a:cxn>
              </a:cxnLst>
              <a:rect l="0" t="0" r="r" b="b"/>
              <a:pathLst>
                <a:path w="30" h="8">
                  <a:moveTo>
                    <a:pt x="0" y="0"/>
                  </a:moveTo>
                  <a:cubicBezTo>
                    <a:pt x="9" y="6"/>
                    <a:pt x="19" y="8"/>
                    <a:pt x="30" y="3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68" name="Freeform 792"/>
            <p:cNvSpPr>
              <a:spLocks/>
            </p:cNvSpPr>
            <p:nvPr/>
          </p:nvSpPr>
          <p:spPr bwMode="auto">
            <a:xfrm>
              <a:off x="1706" y="2806"/>
              <a:ext cx="18" cy="5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" y="12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3"/>
                    <a:pt x="0" y="8"/>
                    <a:pt x="1" y="12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69" name="Freeform 793"/>
            <p:cNvSpPr>
              <a:spLocks/>
            </p:cNvSpPr>
            <p:nvPr/>
          </p:nvSpPr>
          <p:spPr bwMode="auto">
            <a:xfrm>
              <a:off x="1900" y="2556"/>
              <a:ext cx="31" cy="99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1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7" y="6"/>
                    <a:pt x="5" y="15"/>
                    <a:pt x="0" y="21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70" name="Freeform 794"/>
            <p:cNvSpPr>
              <a:spLocks/>
            </p:cNvSpPr>
            <p:nvPr/>
          </p:nvSpPr>
          <p:spPr bwMode="auto">
            <a:xfrm>
              <a:off x="1918" y="2608"/>
              <a:ext cx="5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3"/>
                </a:cxn>
              </a:cxnLst>
              <a:rect l="0" t="0" r="r" b="b"/>
              <a:pathLst>
                <a:path w="12" h="3">
                  <a:moveTo>
                    <a:pt x="0" y="0"/>
                  </a:moveTo>
                  <a:cubicBezTo>
                    <a:pt x="4" y="0"/>
                    <a:pt x="8" y="1"/>
                    <a:pt x="12" y="3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71" name="Freeform 795"/>
            <p:cNvSpPr>
              <a:spLocks/>
            </p:cNvSpPr>
            <p:nvPr/>
          </p:nvSpPr>
          <p:spPr bwMode="auto">
            <a:xfrm>
              <a:off x="2113" y="2613"/>
              <a:ext cx="93" cy="75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9" y="0"/>
                </a:cxn>
              </a:cxnLst>
              <a:rect l="0" t="0" r="r" b="b"/>
              <a:pathLst>
                <a:path w="21" h="16">
                  <a:moveTo>
                    <a:pt x="0" y="16"/>
                  </a:moveTo>
                  <a:cubicBezTo>
                    <a:pt x="9" y="16"/>
                    <a:pt x="21" y="9"/>
                    <a:pt x="19" y="0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72" name="Freeform 796"/>
            <p:cNvSpPr>
              <a:spLocks/>
            </p:cNvSpPr>
            <p:nvPr/>
          </p:nvSpPr>
          <p:spPr bwMode="auto">
            <a:xfrm>
              <a:off x="2179" y="2665"/>
              <a:ext cx="13" cy="5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11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3" y="3"/>
                    <a:pt x="3" y="7"/>
                    <a:pt x="2" y="11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73" name="Freeform 797"/>
            <p:cNvSpPr>
              <a:spLocks/>
            </p:cNvSpPr>
            <p:nvPr/>
          </p:nvSpPr>
          <p:spPr bwMode="auto">
            <a:xfrm>
              <a:off x="2166" y="2401"/>
              <a:ext cx="93" cy="33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1" y="6"/>
                </a:cxn>
              </a:cxnLst>
              <a:rect l="0" t="0" r="r" b="b"/>
              <a:pathLst>
                <a:path w="21" h="7">
                  <a:moveTo>
                    <a:pt x="0" y="7"/>
                  </a:moveTo>
                  <a:cubicBezTo>
                    <a:pt x="5" y="2"/>
                    <a:pt x="17" y="0"/>
                    <a:pt x="21" y="6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74" name="Freeform 798"/>
            <p:cNvSpPr>
              <a:spLocks/>
            </p:cNvSpPr>
            <p:nvPr/>
          </p:nvSpPr>
          <p:spPr bwMode="auto">
            <a:xfrm>
              <a:off x="2241" y="2391"/>
              <a:ext cx="31" cy="24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7" y="0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1" y="2"/>
                    <a:pt x="3" y="0"/>
                    <a:pt x="7" y="0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75" name="Freeform 799"/>
            <p:cNvSpPr>
              <a:spLocks/>
            </p:cNvSpPr>
            <p:nvPr/>
          </p:nvSpPr>
          <p:spPr bwMode="auto">
            <a:xfrm>
              <a:off x="2285" y="2453"/>
              <a:ext cx="89" cy="75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20" y="0"/>
                </a:cxn>
              </a:cxnLst>
              <a:rect l="0" t="0" r="r" b="b"/>
              <a:pathLst>
                <a:path w="20" h="16">
                  <a:moveTo>
                    <a:pt x="0" y="12"/>
                  </a:moveTo>
                  <a:cubicBezTo>
                    <a:pt x="8" y="16"/>
                    <a:pt x="20" y="9"/>
                    <a:pt x="20" y="0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76" name="Freeform 800"/>
            <p:cNvSpPr>
              <a:spLocks/>
            </p:cNvSpPr>
            <p:nvPr/>
          </p:nvSpPr>
          <p:spPr bwMode="auto">
            <a:xfrm>
              <a:off x="2351" y="2504"/>
              <a:ext cx="27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9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4" y="1"/>
                    <a:pt x="6" y="5"/>
                    <a:pt x="6" y="9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77" name="Freeform 801"/>
            <p:cNvSpPr>
              <a:spLocks/>
            </p:cNvSpPr>
            <p:nvPr/>
          </p:nvSpPr>
          <p:spPr bwMode="auto">
            <a:xfrm>
              <a:off x="2555" y="2415"/>
              <a:ext cx="66" cy="75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15" y="0"/>
                </a:cxn>
              </a:cxnLst>
              <a:rect l="0" t="0" r="r" b="b"/>
              <a:pathLst>
                <a:path w="15" h="16">
                  <a:moveTo>
                    <a:pt x="0" y="15"/>
                  </a:moveTo>
                  <a:cubicBezTo>
                    <a:pt x="8" y="16"/>
                    <a:pt x="14" y="8"/>
                    <a:pt x="15" y="0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78" name="Freeform 802"/>
            <p:cNvSpPr>
              <a:spLocks/>
            </p:cNvSpPr>
            <p:nvPr/>
          </p:nvSpPr>
          <p:spPr bwMode="auto">
            <a:xfrm>
              <a:off x="2590" y="2387"/>
              <a:ext cx="80" cy="3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8" y="0"/>
                </a:cxn>
              </a:cxnLst>
              <a:rect l="0" t="0" r="r" b="b"/>
              <a:pathLst>
                <a:path w="18" h="7">
                  <a:moveTo>
                    <a:pt x="0" y="5"/>
                  </a:moveTo>
                  <a:cubicBezTo>
                    <a:pt x="6" y="7"/>
                    <a:pt x="14" y="5"/>
                    <a:pt x="18" y="0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79" name="Freeform 803"/>
            <p:cNvSpPr>
              <a:spLocks/>
            </p:cNvSpPr>
            <p:nvPr/>
          </p:nvSpPr>
          <p:spPr bwMode="auto">
            <a:xfrm>
              <a:off x="2484" y="2358"/>
              <a:ext cx="35" cy="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14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5" y="3"/>
                    <a:pt x="8" y="8"/>
                    <a:pt x="6" y="14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80" name="Freeform 804"/>
            <p:cNvSpPr>
              <a:spLocks/>
            </p:cNvSpPr>
            <p:nvPr/>
          </p:nvSpPr>
          <p:spPr bwMode="auto">
            <a:xfrm>
              <a:off x="2511" y="2363"/>
              <a:ext cx="26" cy="24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0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1" y="2"/>
                    <a:pt x="3" y="0"/>
                    <a:pt x="6" y="0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81" name="Freeform 805"/>
            <p:cNvSpPr>
              <a:spLocks/>
            </p:cNvSpPr>
            <p:nvPr/>
          </p:nvSpPr>
          <p:spPr bwMode="auto">
            <a:xfrm>
              <a:off x="1905" y="2820"/>
              <a:ext cx="106" cy="76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24" y="0"/>
                </a:cxn>
              </a:cxnLst>
              <a:rect l="0" t="0" r="r" b="b"/>
              <a:pathLst>
                <a:path w="24" h="16">
                  <a:moveTo>
                    <a:pt x="0" y="11"/>
                  </a:moveTo>
                  <a:cubicBezTo>
                    <a:pt x="8" y="16"/>
                    <a:pt x="21" y="9"/>
                    <a:pt x="24" y="0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82" name="Freeform 806"/>
            <p:cNvSpPr>
              <a:spLocks/>
            </p:cNvSpPr>
            <p:nvPr/>
          </p:nvSpPr>
          <p:spPr bwMode="auto">
            <a:xfrm>
              <a:off x="1984" y="2797"/>
              <a:ext cx="62" cy="3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5"/>
                </a:cxn>
              </a:cxnLst>
              <a:rect l="0" t="0" r="r" b="b"/>
              <a:pathLst>
                <a:path w="14" h="7">
                  <a:moveTo>
                    <a:pt x="0" y="0"/>
                  </a:moveTo>
                  <a:cubicBezTo>
                    <a:pt x="4" y="4"/>
                    <a:pt x="9" y="7"/>
                    <a:pt x="14" y="5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83" name="Freeform 807"/>
            <p:cNvSpPr>
              <a:spLocks/>
            </p:cNvSpPr>
            <p:nvPr/>
          </p:nvSpPr>
          <p:spPr bwMode="auto">
            <a:xfrm>
              <a:off x="1648" y="2405"/>
              <a:ext cx="115" cy="43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26" y="7"/>
                </a:cxn>
              </a:cxnLst>
              <a:rect l="0" t="0" r="r" b="b"/>
              <a:pathLst>
                <a:path w="26" h="9">
                  <a:moveTo>
                    <a:pt x="0" y="9"/>
                  </a:moveTo>
                  <a:cubicBezTo>
                    <a:pt x="7" y="2"/>
                    <a:pt x="19" y="0"/>
                    <a:pt x="26" y="7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84" name="Freeform 808"/>
            <p:cNvSpPr>
              <a:spLocks/>
            </p:cNvSpPr>
            <p:nvPr/>
          </p:nvSpPr>
          <p:spPr bwMode="auto">
            <a:xfrm>
              <a:off x="1746" y="2424"/>
              <a:ext cx="57" cy="57"/>
            </a:xfrm>
            <a:custGeom>
              <a:avLst/>
              <a:gdLst/>
              <a:ahLst/>
              <a:cxnLst>
                <a:cxn ang="0">
                  <a:pos x="13" y="1"/>
                </a:cxn>
                <a:cxn ang="0">
                  <a:pos x="0" y="12"/>
                </a:cxn>
              </a:cxnLst>
              <a:rect l="0" t="0" r="r" b="b"/>
              <a:pathLst>
                <a:path w="13" h="12">
                  <a:moveTo>
                    <a:pt x="13" y="1"/>
                  </a:moveTo>
                  <a:cubicBezTo>
                    <a:pt x="5" y="0"/>
                    <a:pt x="1" y="4"/>
                    <a:pt x="0" y="12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85" name="Freeform 809"/>
            <p:cNvSpPr>
              <a:spLocks/>
            </p:cNvSpPr>
            <p:nvPr/>
          </p:nvSpPr>
          <p:spPr bwMode="auto">
            <a:xfrm>
              <a:off x="1383" y="2929"/>
              <a:ext cx="120" cy="85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27" y="0"/>
                </a:cxn>
              </a:cxnLst>
              <a:rect l="0" t="0" r="r" b="b"/>
              <a:pathLst>
                <a:path w="27" h="18">
                  <a:moveTo>
                    <a:pt x="0" y="7"/>
                  </a:moveTo>
                  <a:cubicBezTo>
                    <a:pt x="7" y="18"/>
                    <a:pt x="21" y="7"/>
                    <a:pt x="27" y="0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86" name="Freeform 810"/>
            <p:cNvSpPr>
              <a:spLocks/>
            </p:cNvSpPr>
            <p:nvPr/>
          </p:nvSpPr>
          <p:spPr bwMode="auto">
            <a:xfrm>
              <a:off x="1489" y="2901"/>
              <a:ext cx="58" cy="5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3" y="9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2" y="5"/>
                    <a:pt x="7" y="12"/>
                    <a:pt x="13" y="9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87" name="Freeform 811"/>
            <p:cNvSpPr>
              <a:spLocks/>
            </p:cNvSpPr>
            <p:nvPr/>
          </p:nvSpPr>
          <p:spPr bwMode="auto">
            <a:xfrm>
              <a:off x="1489" y="2679"/>
              <a:ext cx="22" cy="104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" y="22"/>
                </a:cxn>
              </a:cxnLst>
              <a:rect l="0" t="0" r="r" b="b"/>
              <a:pathLst>
                <a:path w="5" h="22">
                  <a:moveTo>
                    <a:pt x="3" y="0"/>
                  </a:moveTo>
                  <a:cubicBezTo>
                    <a:pt x="1" y="6"/>
                    <a:pt x="0" y="16"/>
                    <a:pt x="5" y="22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88" name="Freeform 812"/>
            <p:cNvSpPr>
              <a:spLocks/>
            </p:cNvSpPr>
            <p:nvPr/>
          </p:nvSpPr>
          <p:spPr bwMode="auto">
            <a:xfrm>
              <a:off x="1419" y="2698"/>
              <a:ext cx="75" cy="38"/>
            </a:xfrm>
            <a:custGeom>
              <a:avLst/>
              <a:gdLst/>
              <a:ahLst/>
              <a:cxnLst>
                <a:cxn ang="0">
                  <a:pos x="17" y="8"/>
                </a:cxn>
                <a:cxn ang="0">
                  <a:pos x="0" y="3"/>
                </a:cxn>
              </a:cxnLst>
              <a:rect l="0" t="0" r="r" b="b"/>
              <a:pathLst>
                <a:path w="17" h="8">
                  <a:moveTo>
                    <a:pt x="17" y="8"/>
                  </a:moveTo>
                  <a:cubicBezTo>
                    <a:pt x="13" y="4"/>
                    <a:pt x="6" y="0"/>
                    <a:pt x="0" y="3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89" name="Freeform 813"/>
            <p:cNvSpPr>
              <a:spLocks/>
            </p:cNvSpPr>
            <p:nvPr/>
          </p:nvSpPr>
          <p:spPr bwMode="auto">
            <a:xfrm>
              <a:off x="1193" y="2457"/>
              <a:ext cx="115" cy="47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26" y="9"/>
                </a:cxn>
              </a:cxnLst>
              <a:rect l="0" t="0" r="r" b="b"/>
              <a:pathLst>
                <a:path w="26" h="10">
                  <a:moveTo>
                    <a:pt x="0" y="10"/>
                  </a:moveTo>
                  <a:cubicBezTo>
                    <a:pt x="6" y="0"/>
                    <a:pt x="18" y="6"/>
                    <a:pt x="26" y="9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90" name="Freeform 814"/>
            <p:cNvSpPr>
              <a:spLocks/>
            </p:cNvSpPr>
            <p:nvPr/>
          </p:nvSpPr>
          <p:spPr bwMode="auto">
            <a:xfrm>
              <a:off x="1286" y="2467"/>
              <a:ext cx="88" cy="52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20" y="6"/>
                </a:cxn>
              </a:cxnLst>
              <a:rect l="0" t="0" r="r" b="b"/>
              <a:pathLst>
                <a:path w="20" h="11">
                  <a:moveTo>
                    <a:pt x="0" y="11"/>
                  </a:moveTo>
                  <a:cubicBezTo>
                    <a:pt x="5" y="5"/>
                    <a:pt x="13" y="0"/>
                    <a:pt x="20" y="6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91" name="Freeform 815"/>
            <p:cNvSpPr>
              <a:spLocks/>
            </p:cNvSpPr>
            <p:nvPr/>
          </p:nvSpPr>
          <p:spPr bwMode="auto">
            <a:xfrm>
              <a:off x="844" y="2698"/>
              <a:ext cx="57" cy="71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2" y="15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cubicBezTo>
                    <a:pt x="5" y="1"/>
                    <a:pt x="0" y="8"/>
                    <a:pt x="2" y="15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92" name="Freeform 816"/>
            <p:cNvSpPr>
              <a:spLocks/>
            </p:cNvSpPr>
            <p:nvPr/>
          </p:nvSpPr>
          <p:spPr bwMode="auto">
            <a:xfrm>
              <a:off x="817" y="2754"/>
              <a:ext cx="62" cy="90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1" y="19"/>
                </a:cxn>
              </a:cxnLst>
              <a:rect l="0" t="0" r="r" b="b"/>
              <a:pathLst>
                <a:path w="14" h="19">
                  <a:moveTo>
                    <a:pt x="14" y="3"/>
                  </a:moveTo>
                  <a:cubicBezTo>
                    <a:pt x="6" y="0"/>
                    <a:pt x="0" y="12"/>
                    <a:pt x="1" y="19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93" name="Freeform 817"/>
            <p:cNvSpPr>
              <a:spLocks/>
            </p:cNvSpPr>
            <p:nvPr/>
          </p:nvSpPr>
          <p:spPr bwMode="auto">
            <a:xfrm>
              <a:off x="968" y="2721"/>
              <a:ext cx="48" cy="10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22"/>
                </a:cxn>
              </a:cxnLst>
              <a:rect l="0" t="0" r="r" b="b"/>
              <a:pathLst>
                <a:path w="11" h="22">
                  <a:moveTo>
                    <a:pt x="7" y="0"/>
                  </a:moveTo>
                  <a:cubicBezTo>
                    <a:pt x="11" y="8"/>
                    <a:pt x="8" y="18"/>
                    <a:pt x="0" y="22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94" name="Freeform 818"/>
            <p:cNvSpPr>
              <a:spLocks/>
            </p:cNvSpPr>
            <p:nvPr/>
          </p:nvSpPr>
          <p:spPr bwMode="auto">
            <a:xfrm>
              <a:off x="1003" y="2778"/>
              <a:ext cx="57" cy="4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3" y="10"/>
                </a:cxn>
              </a:cxnLst>
              <a:rect l="0" t="0" r="r" b="b"/>
              <a:pathLst>
                <a:path w="13" h="10">
                  <a:moveTo>
                    <a:pt x="0" y="2"/>
                  </a:moveTo>
                  <a:cubicBezTo>
                    <a:pt x="6" y="0"/>
                    <a:pt x="12" y="3"/>
                    <a:pt x="13" y="10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95" name="Freeform 819"/>
            <p:cNvSpPr>
              <a:spLocks/>
            </p:cNvSpPr>
            <p:nvPr/>
          </p:nvSpPr>
          <p:spPr bwMode="auto">
            <a:xfrm>
              <a:off x="1091" y="2618"/>
              <a:ext cx="45" cy="8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7"/>
                </a:cxn>
              </a:cxnLst>
              <a:rect l="0" t="0" r="r" b="b"/>
              <a:pathLst>
                <a:path w="10" h="17">
                  <a:moveTo>
                    <a:pt x="0" y="0"/>
                  </a:moveTo>
                  <a:cubicBezTo>
                    <a:pt x="5" y="4"/>
                    <a:pt x="10" y="11"/>
                    <a:pt x="5" y="17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96" name="Freeform 820"/>
            <p:cNvSpPr>
              <a:spLocks/>
            </p:cNvSpPr>
            <p:nvPr/>
          </p:nvSpPr>
          <p:spPr bwMode="auto">
            <a:xfrm>
              <a:off x="1118" y="2641"/>
              <a:ext cx="57" cy="24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3" y="0"/>
                </a:cxn>
              </a:cxnLst>
              <a:rect l="0" t="0" r="r" b="b"/>
              <a:pathLst>
                <a:path w="13" h="5">
                  <a:moveTo>
                    <a:pt x="0" y="5"/>
                  </a:moveTo>
                  <a:cubicBezTo>
                    <a:pt x="4" y="2"/>
                    <a:pt x="8" y="0"/>
                    <a:pt x="13" y="0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97" name="Freeform 821"/>
            <p:cNvSpPr>
              <a:spLocks/>
            </p:cNvSpPr>
            <p:nvPr/>
          </p:nvSpPr>
          <p:spPr bwMode="auto">
            <a:xfrm>
              <a:off x="1162" y="3004"/>
              <a:ext cx="84" cy="81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9" y="0"/>
                </a:cxn>
              </a:cxnLst>
              <a:rect l="0" t="0" r="r" b="b"/>
              <a:pathLst>
                <a:path w="19" h="17">
                  <a:moveTo>
                    <a:pt x="0" y="14"/>
                  </a:moveTo>
                  <a:cubicBezTo>
                    <a:pt x="8" y="17"/>
                    <a:pt x="19" y="9"/>
                    <a:pt x="19" y="0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98" name="Freeform 822"/>
            <p:cNvSpPr>
              <a:spLocks/>
            </p:cNvSpPr>
            <p:nvPr/>
          </p:nvSpPr>
          <p:spPr bwMode="auto">
            <a:xfrm>
              <a:off x="1215" y="2981"/>
              <a:ext cx="97" cy="5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2" y="0"/>
                </a:cxn>
              </a:cxnLst>
              <a:rect l="0" t="0" r="r" b="b"/>
              <a:pathLst>
                <a:path w="22" h="11">
                  <a:moveTo>
                    <a:pt x="0" y="1"/>
                  </a:moveTo>
                  <a:cubicBezTo>
                    <a:pt x="4" y="11"/>
                    <a:pt x="17" y="5"/>
                    <a:pt x="22" y="0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399" name="Freeform 823"/>
            <p:cNvSpPr>
              <a:spLocks/>
            </p:cNvSpPr>
            <p:nvPr/>
          </p:nvSpPr>
          <p:spPr bwMode="auto">
            <a:xfrm>
              <a:off x="1149" y="2896"/>
              <a:ext cx="84" cy="52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9" y="1"/>
                </a:cxn>
              </a:cxnLst>
              <a:rect l="0" t="0" r="r" b="b"/>
              <a:pathLst>
                <a:path w="19" h="11">
                  <a:moveTo>
                    <a:pt x="0" y="11"/>
                  </a:moveTo>
                  <a:cubicBezTo>
                    <a:pt x="0" y="2"/>
                    <a:pt x="12" y="0"/>
                    <a:pt x="19" y="1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00" name="Freeform 824"/>
            <p:cNvSpPr>
              <a:spLocks/>
            </p:cNvSpPr>
            <p:nvPr/>
          </p:nvSpPr>
          <p:spPr bwMode="auto">
            <a:xfrm>
              <a:off x="1184" y="2844"/>
              <a:ext cx="22" cy="52"/>
            </a:xfrm>
            <a:custGeom>
              <a:avLst/>
              <a:gdLst/>
              <a:ahLst/>
              <a:cxnLst>
                <a:cxn ang="0">
                  <a:pos x="1" y="11"/>
                </a:cxn>
                <a:cxn ang="0">
                  <a:pos x="5" y="0"/>
                </a:cxn>
              </a:cxnLst>
              <a:rect l="0" t="0" r="r" b="b"/>
              <a:pathLst>
                <a:path w="5" h="11">
                  <a:moveTo>
                    <a:pt x="1" y="11"/>
                  </a:moveTo>
                  <a:cubicBezTo>
                    <a:pt x="0" y="7"/>
                    <a:pt x="0" y="2"/>
                    <a:pt x="5" y="0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01" name="Freeform 825"/>
            <p:cNvSpPr>
              <a:spLocks/>
            </p:cNvSpPr>
            <p:nvPr/>
          </p:nvSpPr>
          <p:spPr bwMode="auto">
            <a:xfrm>
              <a:off x="1295" y="2712"/>
              <a:ext cx="35" cy="66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8" y="14"/>
                </a:cxn>
              </a:cxnLst>
              <a:rect l="0" t="0" r="r" b="b"/>
              <a:pathLst>
                <a:path w="8" h="14">
                  <a:moveTo>
                    <a:pt x="2" y="0"/>
                  </a:moveTo>
                  <a:cubicBezTo>
                    <a:pt x="0" y="6"/>
                    <a:pt x="3" y="12"/>
                    <a:pt x="8" y="14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02" name="Freeform 826"/>
            <p:cNvSpPr>
              <a:spLocks/>
            </p:cNvSpPr>
            <p:nvPr/>
          </p:nvSpPr>
          <p:spPr bwMode="auto">
            <a:xfrm>
              <a:off x="1264" y="2754"/>
              <a:ext cx="44" cy="10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2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cubicBezTo>
                    <a:pt x="7" y="0"/>
                    <a:pt x="3" y="1"/>
                    <a:pt x="0" y="2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03" name="Freeform 827"/>
            <p:cNvSpPr>
              <a:spLocks/>
            </p:cNvSpPr>
            <p:nvPr/>
          </p:nvSpPr>
          <p:spPr bwMode="auto">
            <a:xfrm>
              <a:off x="800" y="3080"/>
              <a:ext cx="57" cy="9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13" y="21"/>
                </a:cxn>
              </a:cxnLst>
              <a:rect l="0" t="0" r="r" b="b"/>
              <a:pathLst>
                <a:path w="13" h="21">
                  <a:moveTo>
                    <a:pt x="4" y="0"/>
                  </a:moveTo>
                  <a:cubicBezTo>
                    <a:pt x="0" y="10"/>
                    <a:pt x="3" y="20"/>
                    <a:pt x="13" y="21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04" name="Freeform 828"/>
            <p:cNvSpPr>
              <a:spLocks/>
            </p:cNvSpPr>
            <p:nvPr/>
          </p:nvSpPr>
          <p:spPr bwMode="auto">
            <a:xfrm>
              <a:off x="853" y="3141"/>
              <a:ext cx="26" cy="8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6" y="18"/>
                </a:cxn>
              </a:cxnLst>
              <a:rect l="0" t="0" r="r" b="b"/>
              <a:pathLst>
                <a:path w="6" h="18">
                  <a:moveTo>
                    <a:pt x="1" y="0"/>
                  </a:moveTo>
                  <a:cubicBezTo>
                    <a:pt x="1" y="5"/>
                    <a:pt x="0" y="15"/>
                    <a:pt x="6" y="18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05" name="Freeform 829"/>
            <p:cNvSpPr>
              <a:spLocks/>
            </p:cNvSpPr>
            <p:nvPr/>
          </p:nvSpPr>
          <p:spPr bwMode="auto">
            <a:xfrm>
              <a:off x="879" y="2962"/>
              <a:ext cx="31" cy="7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6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6" y="3"/>
                    <a:pt x="7" y="10"/>
                    <a:pt x="4" y="16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06" name="Freeform 830"/>
            <p:cNvSpPr>
              <a:spLocks/>
            </p:cNvSpPr>
            <p:nvPr/>
          </p:nvSpPr>
          <p:spPr bwMode="auto">
            <a:xfrm>
              <a:off x="901" y="2971"/>
              <a:ext cx="40" cy="1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9" y="0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2" y="1"/>
                    <a:pt x="6" y="0"/>
                    <a:pt x="9" y="0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07" name="Freeform 831"/>
            <p:cNvSpPr>
              <a:spLocks/>
            </p:cNvSpPr>
            <p:nvPr/>
          </p:nvSpPr>
          <p:spPr bwMode="auto">
            <a:xfrm>
              <a:off x="976" y="3231"/>
              <a:ext cx="107" cy="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0"/>
                </a:cxn>
              </a:cxnLst>
              <a:rect l="0" t="0" r="r" b="b"/>
              <a:pathLst>
                <a:path w="24" h="9">
                  <a:moveTo>
                    <a:pt x="0" y="0"/>
                  </a:moveTo>
                  <a:cubicBezTo>
                    <a:pt x="7" y="9"/>
                    <a:pt x="17" y="6"/>
                    <a:pt x="24" y="0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08" name="Freeform 832"/>
            <p:cNvSpPr>
              <a:spLocks/>
            </p:cNvSpPr>
            <p:nvPr/>
          </p:nvSpPr>
          <p:spPr bwMode="auto">
            <a:xfrm>
              <a:off x="1069" y="3202"/>
              <a:ext cx="31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9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cubicBezTo>
                    <a:pt x="0" y="5"/>
                    <a:pt x="3" y="8"/>
                    <a:pt x="7" y="9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09" name="Freeform 833"/>
            <p:cNvSpPr>
              <a:spLocks/>
            </p:cNvSpPr>
            <p:nvPr/>
          </p:nvSpPr>
          <p:spPr bwMode="auto">
            <a:xfrm>
              <a:off x="1016" y="3028"/>
              <a:ext cx="36" cy="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15"/>
                </a:cxn>
              </a:cxnLst>
              <a:rect l="0" t="0" r="r" b="b"/>
              <a:pathLst>
                <a:path w="8" h="15">
                  <a:moveTo>
                    <a:pt x="0" y="0"/>
                  </a:moveTo>
                  <a:cubicBezTo>
                    <a:pt x="5" y="4"/>
                    <a:pt x="8" y="9"/>
                    <a:pt x="7" y="15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10" name="Freeform 834"/>
            <p:cNvSpPr>
              <a:spLocks/>
            </p:cNvSpPr>
            <p:nvPr/>
          </p:nvSpPr>
          <p:spPr bwMode="auto">
            <a:xfrm>
              <a:off x="1047" y="3047"/>
              <a:ext cx="27" cy="1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" y="0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1" y="2"/>
                    <a:pt x="3" y="0"/>
                    <a:pt x="6" y="0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11" name="Freeform 835"/>
            <p:cNvSpPr>
              <a:spLocks/>
            </p:cNvSpPr>
            <p:nvPr/>
          </p:nvSpPr>
          <p:spPr bwMode="auto">
            <a:xfrm>
              <a:off x="1666" y="2613"/>
              <a:ext cx="36" cy="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14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5" y="2"/>
                    <a:pt x="8" y="9"/>
                    <a:pt x="7" y="14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12" name="Freeform 836"/>
            <p:cNvSpPr>
              <a:spLocks/>
            </p:cNvSpPr>
            <p:nvPr/>
          </p:nvSpPr>
          <p:spPr bwMode="auto">
            <a:xfrm>
              <a:off x="1693" y="2622"/>
              <a:ext cx="22" cy="24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5" y="0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2"/>
                    <a:pt x="3" y="1"/>
                    <a:pt x="5" y="0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13" name="Freeform 837"/>
            <p:cNvSpPr>
              <a:spLocks/>
            </p:cNvSpPr>
            <p:nvPr/>
          </p:nvSpPr>
          <p:spPr bwMode="auto">
            <a:xfrm>
              <a:off x="1940" y="2410"/>
              <a:ext cx="89" cy="33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20" y="7"/>
                </a:cxn>
              </a:cxnLst>
              <a:rect l="0" t="0" r="r" b="b"/>
              <a:pathLst>
                <a:path w="20" h="7">
                  <a:moveTo>
                    <a:pt x="0" y="6"/>
                  </a:moveTo>
                  <a:cubicBezTo>
                    <a:pt x="4" y="0"/>
                    <a:pt x="17" y="0"/>
                    <a:pt x="20" y="7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14" name="Freeform 838"/>
            <p:cNvSpPr>
              <a:spLocks/>
            </p:cNvSpPr>
            <p:nvPr/>
          </p:nvSpPr>
          <p:spPr bwMode="auto">
            <a:xfrm>
              <a:off x="2011" y="2438"/>
              <a:ext cx="44" cy="24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0" y="0"/>
                </a:cxn>
              </a:cxnLst>
              <a:rect l="0" t="0" r="r" b="b"/>
              <a:pathLst>
                <a:path w="10" h="5">
                  <a:moveTo>
                    <a:pt x="0" y="5"/>
                  </a:moveTo>
                  <a:cubicBezTo>
                    <a:pt x="2" y="2"/>
                    <a:pt x="6" y="0"/>
                    <a:pt x="10" y="0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15" name="Freeform 839"/>
            <p:cNvSpPr>
              <a:spLocks/>
            </p:cNvSpPr>
            <p:nvPr/>
          </p:nvSpPr>
          <p:spPr bwMode="auto">
            <a:xfrm>
              <a:off x="1494" y="2556"/>
              <a:ext cx="31" cy="7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15"/>
                </a:cxn>
              </a:cxnLst>
              <a:rect l="0" t="0" r="r" b="b"/>
              <a:pathLst>
                <a:path w="7" h="15">
                  <a:moveTo>
                    <a:pt x="0" y="0"/>
                  </a:moveTo>
                  <a:cubicBezTo>
                    <a:pt x="5" y="3"/>
                    <a:pt x="7" y="9"/>
                    <a:pt x="7" y="15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16" name="Freeform 840"/>
            <p:cNvSpPr>
              <a:spLocks/>
            </p:cNvSpPr>
            <p:nvPr/>
          </p:nvSpPr>
          <p:spPr bwMode="auto">
            <a:xfrm>
              <a:off x="1520" y="2580"/>
              <a:ext cx="31" cy="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7" y="0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3" y="1"/>
                    <a:pt x="5" y="0"/>
                    <a:pt x="7" y="0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17" name="Freeform 841"/>
            <p:cNvSpPr>
              <a:spLocks/>
            </p:cNvSpPr>
            <p:nvPr/>
          </p:nvSpPr>
          <p:spPr bwMode="auto">
            <a:xfrm>
              <a:off x="1564" y="3179"/>
              <a:ext cx="62" cy="56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14" y="0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cubicBezTo>
                    <a:pt x="6" y="12"/>
                    <a:pt x="14" y="7"/>
                    <a:pt x="14" y="0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18" name="Freeform 842"/>
            <p:cNvSpPr>
              <a:spLocks/>
            </p:cNvSpPr>
            <p:nvPr/>
          </p:nvSpPr>
          <p:spPr bwMode="auto">
            <a:xfrm>
              <a:off x="1538" y="3193"/>
              <a:ext cx="26" cy="57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2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6" y="4"/>
                    <a:pt x="5" y="9"/>
                    <a:pt x="0" y="12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19" name="Freeform 843"/>
            <p:cNvSpPr>
              <a:spLocks/>
            </p:cNvSpPr>
            <p:nvPr/>
          </p:nvSpPr>
          <p:spPr bwMode="auto">
            <a:xfrm>
              <a:off x="1538" y="3231"/>
              <a:ext cx="13" cy="9"/>
            </a:xfrm>
            <a:custGeom>
              <a:avLst/>
              <a:gdLst/>
              <a:ahLst/>
              <a:cxnLst>
                <a:cxn ang="0">
                  <a:pos x="3" y="2"/>
                </a:cxn>
                <a:cxn ang="0">
                  <a:pos x="0" y="0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noFill/>
            <a:ln w="20638" cap="rnd">
              <a:solidFill>
                <a:srgbClr val="F6DAA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20" name="Freeform 844"/>
            <p:cNvSpPr>
              <a:spLocks/>
            </p:cNvSpPr>
            <p:nvPr/>
          </p:nvSpPr>
          <p:spPr bwMode="auto">
            <a:xfrm>
              <a:off x="1290" y="3259"/>
              <a:ext cx="22" cy="5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5" y="12"/>
                </a:cxn>
              </a:cxnLst>
              <a:rect l="0" t="0" r="r" b="b"/>
              <a:pathLst>
                <a:path w="5" h="12">
                  <a:moveTo>
                    <a:pt x="1" y="0"/>
                  </a:moveTo>
                  <a:cubicBezTo>
                    <a:pt x="0" y="5"/>
                    <a:pt x="1" y="9"/>
                    <a:pt x="5" y="12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21" name="Freeform 845"/>
            <p:cNvSpPr>
              <a:spLocks/>
            </p:cNvSpPr>
            <p:nvPr/>
          </p:nvSpPr>
          <p:spPr bwMode="auto">
            <a:xfrm>
              <a:off x="1255" y="3292"/>
              <a:ext cx="40" cy="19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4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3" y="2"/>
                    <a:pt x="0" y="4"/>
                  </a:cubicBezTo>
                </a:path>
              </a:pathLst>
            </a:custGeom>
            <a:noFill/>
            <a:ln w="14288" cap="rnd">
              <a:solidFill>
                <a:srgbClr val="CA9D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22" name="Freeform 846"/>
            <p:cNvSpPr>
              <a:spLocks/>
            </p:cNvSpPr>
            <p:nvPr/>
          </p:nvSpPr>
          <p:spPr bwMode="auto">
            <a:xfrm>
              <a:off x="1038" y="2787"/>
              <a:ext cx="36" cy="38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8" y="3"/>
                </a:cxn>
                <a:cxn ang="0">
                  <a:pos x="0" y="5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4" y="7"/>
                    <a:pt x="8" y="4"/>
                    <a:pt x="8" y="3"/>
                  </a:cubicBezTo>
                  <a:cubicBezTo>
                    <a:pt x="7" y="0"/>
                    <a:pt x="1" y="4"/>
                    <a:pt x="0" y="5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23" name="Freeform 847"/>
            <p:cNvSpPr>
              <a:spLocks/>
            </p:cNvSpPr>
            <p:nvPr/>
          </p:nvSpPr>
          <p:spPr bwMode="auto">
            <a:xfrm>
              <a:off x="1312" y="2773"/>
              <a:ext cx="14" cy="1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3" y="0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24" name="Freeform 848"/>
            <p:cNvSpPr>
              <a:spLocks/>
            </p:cNvSpPr>
            <p:nvPr/>
          </p:nvSpPr>
          <p:spPr bwMode="auto">
            <a:xfrm>
              <a:off x="1419" y="2688"/>
              <a:ext cx="39" cy="43"/>
            </a:xfrm>
            <a:custGeom>
              <a:avLst/>
              <a:gdLst/>
              <a:ahLst/>
              <a:cxnLst>
                <a:cxn ang="0">
                  <a:pos x="2" y="1"/>
                </a:cxn>
                <a:cxn ang="0">
                  <a:pos x="7" y="0"/>
                </a:cxn>
              </a:cxnLst>
              <a:rect l="0" t="0" r="r" b="b"/>
              <a:pathLst>
                <a:path w="9" h="9">
                  <a:moveTo>
                    <a:pt x="2" y="1"/>
                  </a:moveTo>
                  <a:cubicBezTo>
                    <a:pt x="0" y="9"/>
                    <a:pt x="9" y="6"/>
                    <a:pt x="7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25" name="Freeform 849"/>
            <p:cNvSpPr>
              <a:spLocks/>
            </p:cNvSpPr>
            <p:nvPr/>
          </p:nvSpPr>
          <p:spPr bwMode="auto">
            <a:xfrm>
              <a:off x="1516" y="2613"/>
              <a:ext cx="22" cy="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5" y="0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1"/>
                    <a:pt x="3" y="0"/>
                    <a:pt x="5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26" name="Freeform 850"/>
            <p:cNvSpPr>
              <a:spLocks/>
            </p:cNvSpPr>
            <p:nvPr/>
          </p:nvSpPr>
          <p:spPr bwMode="auto">
            <a:xfrm>
              <a:off x="1498" y="2547"/>
              <a:ext cx="9" cy="19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4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1" y="2"/>
                    <a:pt x="0" y="4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27" name="Freeform 851"/>
            <p:cNvSpPr>
              <a:spLocks/>
            </p:cNvSpPr>
            <p:nvPr/>
          </p:nvSpPr>
          <p:spPr bwMode="auto">
            <a:xfrm>
              <a:off x="1352" y="2476"/>
              <a:ext cx="18" cy="28"/>
            </a:xfrm>
            <a:custGeom>
              <a:avLst/>
              <a:gdLst/>
              <a:ahLst/>
              <a:cxnLst>
                <a:cxn ang="0">
                  <a:pos x="3" y="1"/>
                </a:cxn>
                <a:cxn ang="0">
                  <a:pos x="0" y="6"/>
                </a:cxn>
                <a:cxn ang="0">
                  <a:pos x="0" y="0"/>
                </a:cxn>
              </a:cxnLst>
              <a:rect l="0" t="0" r="r" b="b"/>
              <a:pathLst>
                <a:path w="4" h="6">
                  <a:moveTo>
                    <a:pt x="3" y="1"/>
                  </a:moveTo>
                  <a:cubicBezTo>
                    <a:pt x="4" y="3"/>
                    <a:pt x="3" y="5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28" name="Freeform 852"/>
            <p:cNvSpPr>
              <a:spLocks/>
            </p:cNvSpPr>
            <p:nvPr/>
          </p:nvSpPr>
          <p:spPr bwMode="auto">
            <a:xfrm>
              <a:off x="1282" y="2509"/>
              <a:ext cx="1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2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29" name="Freeform 853"/>
            <p:cNvSpPr>
              <a:spLocks/>
            </p:cNvSpPr>
            <p:nvPr/>
          </p:nvSpPr>
          <p:spPr bwMode="auto">
            <a:xfrm>
              <a:off x="1189" y="2490"/>
              <a:ext cx="17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1"/>
                    <a:pt x="3" y="2"/>
                    <a:pt x="4" y="3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30" name="Freeform 854"/>
            <p:cNvSpPr>
              <a:spLocks/>
            </p:cNvSpPr>
            <p:nvPr/>
          </p:nvSpPr>
          <p:spPr bwMode="auto">
            <a:xfrm>
              <a:off x="1087" y="2613"/>
              <a:ext cx="13" cy="1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" y="0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31" name="Freeform 855"/>
            <p:cNvSpPr>
              <a:spLocks/>
            </p:cNvSpPr>
            <p:nvPr/>
          </p:nvSpPr>
          <p:spPr bwMode="auto">
            <a:xfrm>
              <a:off x="1162" y="2632"/>
              <a:ext cx="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1" y="3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32" name="Freeform 856"/>
            <p:cNvSpPr>
              <a:spLocks/>
            </p:cNvSpPr>
            <p:nvPr/>
          </p:nvSpPr>
          <p:spPr bwMode="auto">
            <a:xfrm>
              <a:off x="1109" y="2688"/>
              <a:ext cx="13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2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1"/>
                    <a:pt x="3" y="2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33" name="Freeform 857"/>
            <p:cNvSpPr>
              <a:spLocks/>
            </p:cNvSpPr>
            <p:nvPr/>
          </p:nvSpPr>
          <p:spPr bwMode="auto">
            <a:xfrm>
              <a:off x="985" y="2726"/>
              <a:ext cx="31" cy="1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2"/>
                </a:cxn>
                <a:cxn ang="0">
                  <a:pos x="7" y="3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0"/>
                    <a:pt x="2" y="0"/>
                    <a:pt x="0" y="2"/>
                  </a:cubicBezTo>
                  <a:cubicBezTo>
                    <a:pt x="2" y="4"/>
                    <a:pt x="5" y="4"/>
                    <a:pt x="7" y="3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34" name="Freeform 858"/>
            <p:cNvSpPr>
              <a:spLocks/>
            </p:cNvSpPr>
            <p:nvPr/>
          </p:nvSpPr>
          <p:spPr bwMode="auto">
            <a:xfrm>
              <a:off x="959" y="2802"/>
              <a:ext cx="22" cy="37"/>
            </a:xfrm>
            <a:custGeom>
              <a:avLst/>
              <a:gdLst/>
              <a:ahLst/>
              <a:cxnLst>
                <a:cxn ang="0">
                  <a:pos x="4" y="8"/>
                </a:cxn>
                <a:cxn ang="0">
                  <a:pos x="5" y="4"/>
                </a:cxn>
              </a:cxnLst>
              <a:rect l="0" t="0" r="r" b="b"/>
              <a:pathLst>
                <a:path w="5" h="8">
                  <a:moveTo>
                    <a:pt x="4" y="8"/>
                  </a:moveTo>
                  <a:cubicBezTo>
                    <a:pt x="0" y="4"/>
                    <a:pt x="2" y="0"/>
                    <a:pt x="5" y="4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35" name="Freeform 859"/>
            <p:cNvSpPr>
              <a:spLocks/>
            </p:cNvSpPr>
            <p:nvPr/>
          </p:nvSpPr>
          <p:spPr bwMode="auto">
            <a:xfrm>
              <a:off x="817" y="2820"/>
              <a:ext cx="31" cy="2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4" y="5"/>
                    <a:pt x="7" y="0"/>
                    <a:pt x="0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36" name="Freeform 860"/>
            <p:cNvSpPr>
              <a:spLocks/>
            </p:cNvSpPr>
            <p:nvPr/>
          </p:nvSpPr>
          <p:spPr bwMode="auto">
            <a:xfrm>
              <a:off x="866" y="2759"/>
              <a:ext cx="9" cy="1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0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37" name="Freeform 861"/>
            <p:cNvSpPr>
              <a:spLocks/>
            </p:cNvSpPr>
            <p:nvPr/>
          </p:nvSpPr>
          <p:spPr bwMode="auto">
            <a:xfrm>
              <a:off x="879" y="2693"/>
              <a:ext cx="18" cy="19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3"/>
                </a:cxn>
                <a:cxn ang="0">
                  <a:pos x="1" y="2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4" y="2"/>
                    <a:pt x="3" y="4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38" name="Freeform 862"/>
            <p:cNvSpPr>
              <a:spLocks/>
            </p:cNvSpPr>
            <p:nvPr/>
          </p:nvSpPr>
          <p:spPr bwMode="auto">
            <a:xfrm>
              <a:off x="1007" y="3028"/>
              <a:ext cx="18" cy="1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4" y="0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39" name="Freeform 863"/>
            <p:cNvSpPr>
              <a:spLocks/>
            </p:cNvSpPr>
            <p:nvPr/>
          </p:nvSpPr>
          <p:spPr bwMode="auto">
            <a:xfrm>
              <a:off x="892" y="3014"/>
              <a:ext cx="23" cy="28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4" y="6"/>
                    <a:pt x="5" y="1"/>
                    <a:pt x="0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40" name="Freeform 864"/>
            <p:cNvSpPr>
              <a:spLocks/>
            </p:cNvSpPr>
            <p:nvPr/>
          </p:nvSpPr>
          <p:spPr bwMode="auto">
            <a:xfrm>
              <a:off x="932" y="2957"/>
              <a:ext cx="5" cy="24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1" y="0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0" y="3"/>
                    <a:pt x="0" y="2"/>
                    <a:pt x="1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41" name="Freeform 865"/>
            <p:cNvSpPr>
              <a:spLocks/>
            </p:cNvSpPr>
            <p:nvPr/>
          </p:nvSpPr>
          <p:spPr bwMode="auto">
            <a:xfrm>
              <a:off x="875" y="2962"/>
              <a:ext cx="17" cy="1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4" y="0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42" name="Freeform 866"/>
            <p:cNvSpPr>
              <a:spLocks/>
            </p:cNvSpPr>
            <p:nvPr/>
          </p:nvSpPr>
          <p:spPr bwMode="auto">
            <a:xfrm>
              <a:off x="800" y="3085"/>
              <a:ext cx="44" cy="3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3"/>
                </a:cxn>
              </a:cxnLst>
              <a:rect l="0" t="0" r="r" b="b"/>
              <a:pathLst>
                <a:path w="10" h="8">
                  <a:moveTo>
                    <a:pt x="2" y="0"/>
                  </a:moveTo>
                  <a:cubicBezTo>
                    <a:pt x="10" y="2"/>
                    <a:pt x="2" y="8"/>
                    <a:pt x="0" y="3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43" name="Freeform 867"/>
            <p:cNvSpPr>
              <a:spLocks/>
            </p:cNvSpPr>
            <p:nvPr/>
          </p:nvSpPr>
          <p:spPr bwMode="auto">
            <a:xfrm>
              <a:off x="839" y="3146"/>
              <a:ext cx="27" cy="1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6" y="3"/>
                </a:cxn>
                <a:cxn ang="0">
                  <a:pos x="0" y="3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3" y="0"/>
                    <a:pt x="5" y="1"/>
                    <a:pt x="6" y="3"/>
                  </a:cubicBezTo>
                  <a:cubicBezTo>
                    <a:pt x="4" y="4"/>
                    <a:pt x="2" y="4"/>
                    <a:pt x="0" y="3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44" name="Freeform 868"/>
            <p:cNvSpPr>
              <a:spLocks/>
            </p:cNvSpPr>
            <p:nvPr/>
          </p:nvSpPr>
          <p:spPr bwMode="auto">
            <a:xfrm>
              <a:off x="981" y="3235"/>
              <a:ext cx="9" cy="1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45" name="Freeform 869"/>
            <p:cNvSpPr>
              <a:spLocks/>
            </p:cNvSpPr>
            <p:nvPr/>
          </p:nvSpPr>
          <p:spPr bwMode="auto">
            <a:xfrm>
              <a:off x="1091" y="3235"/>
              <a:ext cx="9" cy="10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2" y="0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46" name="Freeform 870"/>
            <p:cNvSpPr>
              <a:spLocks/>
            </p:cNvSpPr>
            <p:nvPr/>
          </p:nvSpPr>
          <p:spPr bwMode="auto">
            <a:xfrm>
              <a:off x="1290" y="3268"/>
              <a:ext cx="9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0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2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47" name="Freeform 871"/>
            <p:cNvSpPr>
              <a:spLocks/>
            </p:cNvSpPr>
            <p:nvPr/>
          </p:nvSpPr>
          <p:spPr bwMode="auto">
            <a:xfrm>
              <a:off x="1264" y="3301"/>
              <a:ext cx="9" cy="1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48" name="Freeform 872"/>
            <p:cNvSpPr>
              <a:spLocks/>
            </p:cNvSpPr>
            <p:nvPr/>
          </p:nvSpPr>
          <p:spPr bwMode="auto">
            <a:xfrm>
              <a:off x="1290" y="2971"/>
              <a:ext cx="18" cy="15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0" y="0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49" name="Freeform 873"/>
            <p:cNvSpPr>
              <a:spLocks/>
            </p:cNvSpPr>
            <p:nvPr/>
          </p:nvSpPr>
          <p:spPr bwMode="auto">
            <a:xfrm>
              <a:off x="1211" y="2986"/>
              <a:ext cx="26" cy="28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6" y="0"/>
                </a:cxn>
                <a:cxn ang="0">
                  <a:pos x="3" y="6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2" y="2"/>
                    <a:pt x="4" y="0"/>
                    <a:pt x="6" y="0"/>
                  </a:cubicBezTo>
                  <a:cubicBezTo>
                    <a:pt x="6" y="2"/>
                    <a:pt x="5" y="4"/>
                    <a:pt x="3" y="6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50" name="Freeform 874"/>
            <p:cNvSpPr>
              <a:spLocks/>
            </p:cNvSpPr>
            <p:nvPr/>
          </p:nvSpPr>
          <p:spPr bwMode="auto">
            <a:xfrm>
              <a:off x="1220" y="2886"/>
              <a:ext cx="4" cy="2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5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0" y="4"/>
                    <a:pt x="1" y="5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51" name="Freeform 875"/>
            <p:cNvSpPr>
              <a:spLocks/>
            </p:cNvSpPr>
            <p:nvPr/>
          </p:nvSpPr>
          <p:spPr bwMode="auto">
            <a:xfrm>
              <a:off x="1189" y="2839"/>
              <a:ext cx="22" cy="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4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2"/>
                    <a:pt x="3" y="4"/>
                    <a:pt x="5" y="4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52" name="Freeform 876"/>
            <p:cNvSpPr>
              <a:spLocks/>
            </p:cNvSpPr>
            <p:nvPr/>
          </p:nvSpPr>
          <p:spPr bwMode="auto">
            <a:xfrm>
              <a:off x="1034" y="3089"/>
              <a:ext cx="13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53" name="Freeform 877"/>
            <p:cNvSpPr>
              <a:spLocks/>
            </p:cNvSpPr>
            <p:nvPr/>
          </p:nvSpPr>
          <p:spPr bwMode="auto">
            <a:xfrm>
              <a:off x="1065" y="3037"/>
              <a:ext cx="4" cy="15"/>
            </a:xfrm>
            <a:custGeom>
              <a:avLst/>
              <a:gdLst/>
              <a:ahLst/>
              <a:cxnLst>
                <a:cxn ang="0">
                  <a:pos x="1" y="3"/>
                </a:cxn>
                <a:cxn ang="0">
                  <a:pos x="0" y="0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54" name="Freeform 878"/>
            <p:cNvSpPr>
              <a:spLocks/>
            </p:cNvSpPr>
            <p:nvPr/>
          </p:nvSpPr>
          <p:spPr bwMode="auto">
            <a:xfrm>
              <a:off x="1167" y="3052"/>
              <a:ext cx="13" cy="2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" y="0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1" y="4"/>
                    <a:pt x="2" y="2"/>
                    <a:pt x="3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55" name="Freeform 879"/>
            <p:cNvSpPr>
              <a:spLocks/>
            </p:cNvSpPr>
            <p:nvPr/>
          </p:nvSpPr>
          <p:spPr bwMode="auto">
            <a:xfrm>
              <a:off x="1383" y="2957"/>
              <a:ext cx="22" cy="29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5" y="0"/>
                </a:cxn>
                <a:cxn ang="0">
                  <a:pos x="4" y="6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2" y="2"/>
                    <a:pt x="3" y="1"/>
                    <a:pt x="5" y="0"/>
                  </a:cubicBezTo>
                  <a:cubicBezTo>
                    <a:pt x="5" y="2"/>
                    <a:pt x="5" y="4"/>
                    <a:pt x="4" y="6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56" name="Freeform 880"/>
            <p:cNvSpPr>
              <a:spLocks/>
            </p:cNvSpPr>
            <p:nvPr/>
          </p:nvSpPr>
          <p:spPr bwMode="auto">
            <a:xfrm>
              <a:off x="1662" y="2769"/>
              <a:ext cx="26" cy="37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" y="0"/>
                </a:cxn>
                <a:cxn ang="0">
                  <a:pos x="2" y="8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1" y="3"/>
                    <a:pt x="2" y="1"/>
                    <a:pt x="3" y="0"/>
                  </a:cubicBezTo>
                  <a:cubicBezTo>
                    <a:pt x="6" y="2"/>
                    <a:pt x="4" y="6"/>
                    <a:pt x="2" y="8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57" name="Freeform 881"/>
            <p:cNvSpPr>
              <a:spLocks/>
            </p:cNvSpPr>
            <p:nvPr/>
          </p:nvSpPr>
          <p:spPr bwMode="auto">
            <a:xfrm>
              <a:off x="1772" y="2783"/>
              <a:ext cx="18" cy="28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4" y="0"/>
                </a:cxn>
                <a:cxn ang="0">
                  <a:pos x="2" y="6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cubicBezTo>
                    <a:pt x="4" y="4"/>
                    <a:pt x="4" y="2"/>
                    <a:pt x="4" y="0"/>
                  </a:cubicBezTo>
                  <a:cubicBezTo>
                    <a:pt x="1" y="1"/>
                    <a:pt x="0" y="4"/>
                    <a:pt x="2" y="6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58" name="Freeform 882"/>
            <p:cNvSpPr>
              <a:spLocks/>
            </p:cNvSpPr>
            <p:nvPr/>
          </p:nvSpPr>
          <p:spPr bwMode="auto">
            <a:xfrm>
              <a:off x="1900" y="2618"/>
              <a:ext cx="27" cy="52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2" y="3"/>
                </a:cxn>
              </a:cxnLst>
              <a:rect l="0" t="0" r="r" b="b"/>
              <a:pathLst>
                <a:path w="6" h="11">
                  <a:moveTo>
                    <a:pt x="0" y="6"/>
                  </a:moveTo>
                  <a:cubicBezTo>
                    <a:pt x="4" y="11"/>
                    <a:pt x="6" y="0"/>
                    <a:pt x="2" y="3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59" name="Freeform 883"/>
            <p:cNvSpPr>
              <a:spLocks/>
            </p:cNvSpPr>
            <p:nvPr/>
          </p:nvSpPr>
          <p:spPr bwMode="auto">
            <a:xfrm>
              <a:off x="1909" y="2552"/>
              <a:ext cx="18" cy="1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" y="0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3" y="1"/>
                    <a:pt x="4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60" name="Freeform 884"/>
            <p:cNvSpPr>
              <a:spLocks/>
            </p:cNvSpPr>
            <p:nvPr/>
          </p:nvSpPr>
          <p:spPr bwMode="auto">
            <a:xfrm>
              <a:off x="1940" y="2420"/>
              <a:ext cx="40" cy="5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4" y="0"/>
                </a:cxn>
              </a:cxnLst>
              <a:rect l="0" t="0" r="r" b="b"/>
              <a:pathLst>
                <a:path w="9" h="11">
                  <a:moveTo>
                    <a:pt x="0" y="1"/>
                  </a:moveTo>
                  <a:cubicBezTo>
                    <a:pt x="2" y="11"/>
                    <a:pt x="9" y="1"/>
                    <a:pt x="4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61" name="Freeform 885"/>
            <p:cNvSpPr>
              <a:spLocks/>
            </p:cNvSpPr>
            <p:nvPr/>
          </p:nvSpPr>
          <p:spPr bwMode="auto">
            <a:xfrm>
              <a:off x="2042" y="2434"/>
              <a:ext cx="4" cy="1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62" name="Freeform 886"/>
            <p:cNvSpPr>
              <a:spLocks/>
            </p:cNvSpPr>
            <p:nvPr/>
          </p:nvSpPr>
          <p:spPr bwMode="auto">
            <a:xfrm>
              <a:off x="2117" y="2670"/>
              <a:ext cx="22" cy="37"/>
            </a:xfrm>
            <a:custGeom>
              <a:avLst/>
              <a:gdLst/>
              <a:ahLst/>
              <a:cxnLst>
                <a:cxn ang="0">
                  <a:pos x="1" y="8"/>
                </a:cxn>
                <a:cxn ang="0">
                  <a:pos x="1" y="0"/>
                </a:cxn>
                <a:cxn ang="0">
                  <a:pos x="5" y="5"/>
                </a:cxn>
              </a:cxnLst>
              <a:rect l="0" t="0" r="r" b="b"/>
              <a:pathLst>
                <a:path w="5" h="8">
                  <a:moveTo>
                    <a:pt x="1" y="8"/>
                  </a:moveTo>
                  <a:cubicBezTo>
                    <a:pt x="0" y="5"/>
                    <a:pt x="0" y="2"/>
                    <a:pt x="1" y="0"/>
                  </a:cubicBezTo>
                  <a:cubicBezTo>
                    <a:pt x="4" y="0"/>
                    <a:pt x="4" y="3"/>
                    <a:pt x="5" y="5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63" name="Freeform 887"/>
            <p:cNvSpPr>
              <a:spLocks/>
            </p:cNvSpPr>
            <p:nvPr/>
          </p:nvSpPr>
          <p:spPr bwMode="auto">
            <a:xfrm>
              <a:off x="1909" y="2863"/>
              <a:ext cx="9" cy="1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2" y="0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1" y="1"/>
                    <a:pt x="2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64" name="Freeform 888"/>
            <p:cNvSpPr>
              <a:spLocks/>
            </p:cNvSpPr>
            <p:nvPr/>
          </p:nvSpPr>
          <p:spPr bwMode="auto">
            <a:xfrm>
              <a:off x="1485" y="2745"/>
              <a:ext cx="35" cy="38"/>
            </a:xfrm>
            <a:custGeom>
              <a:avLst/>
              <a:gdLst/>
              <a:ahLst/>
              <a:cxnLst>
                <a:cxn ang="0">
                  <a:pos x="2" y="8"/>
                </a:cxn>
                <a:cxn ang="0">
                  <a:pos x="0" y="4"/>
                </a:cxn>
              </a:cxnLst>
              <a:rect l="0" t="0" r="r" b="b"/>
              <a:pathLst>
                <a:path w="8" h="8">
                  <a:moveTo>
                    <a:pt x="2" y="8"/>
                  </a:moveTo>
                  <a:cubicBezTo>
                    <a:pt x="8" y="8"/>
                    <a:pt x="7" y="0"/>
                    <a:pt x="0" y="4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65" name="Freeform 889"/>
            <p:cNvSpPr>
              <a:spLocks/>
            </p:cNvSpPr>
            <p:nvPr/>
          </p:nvSpPr>
          <p:spPr bwMode="auto">
            <a:xfrm>
              <a:off x="1494" y="2679"/>
              <a:ext cx="13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2"/>
                    <a:pt x="2" y="2"/>
                    <a:pt x="3" y="3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66" name="Freeform 890"/>
            <p:cNvSpPr>
              <a:spLocks/>
            </p:cNvSpPr>
            <p:nvPr/>
          </p:nvSpPr>
          <p:spPr bwMode="auto">
            <a:xfrm>
              <a:off x="1286" y="2707"/>
              <a:ext cx="18" cy="14"/>
            </a:xfrm>
            <a:custGeom>
              <a:avLst/>
              <a:gdLst/>
              <a:ahLst/>
              <a:cxnLst>
                <a:cxn ang="0">
                  <a:pos x="4" y="3"/>
                </a:cxn>
                <a:cxn ang="0">
                  <a:pos x="0" y="2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4" y="1"/>
                    <a:pt x="2" y="0"/>
                    <a:pt x="0" y="2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67" name="Freeform 891"/>
            <p:cNvSpPr>
              <a:spLocks/>
            </p:cNvSpPr>
            <p:nvPr/>
          </p:nvSpPr>
          <p:spPr bwMode="auto">
            <a:xfrm>
              <a:off x="1268" y="2740"/>
              <a:ext cx="27" cy="33"/>
            </a:xfrm>
            <a:custGeom>
              <a:avLst/>
              <a:gdLst/>
              <a:ahLst/>
              <a:cxnLst>
                <a:cxn ang="0">
                  <a:pos x="1" y="7"/>
                </a:cxn>
                <a:cxn ang="0">
                  <a:pos x="1" y="0"/>
                </a:cxn>
                <a:cxn ang="0">
                  <a:pos x="6" y="7"/>
                </a:cxn>
              </a:cxnLst>
              <a:rect l="0" t="0" r="r" b="b"/>
              <a:pathLst>
                <a:path w="6" h="7">
                  <a:moveTo>
                    <a:pt x="1" y="7"/>
                  </a:moveTo>
                  <a:cubicBezTo>
                    <a:pt x="0" y="5"/>
                    <a:pt x="0" y="2"/>
                    <a:pt x="1" y="0"/>
                  </a:cubicBezTo>
                  <a:cubicBezTo>
                    <a:pt x="4" y="1"/>
                    <a:pt x="5" y="4"/>
                    <a:pt x="6" y="7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68" name="Freeform 892"/>
            <p:cNvSpPr>
              <a:spLocks/>
            </p:cNvSpPr>
            <p:nvPr/>
          </p:nvSpPr>
          <p:spPr bwMode="auto">
            <a:xfrm>
              <a:off x="1485" y="2905"/>
              <a:ext cx="13" cy="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0" y="1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69" name="Freeform 893"/>
            <p:cNvSpPr>
              <a:spLocks/>
            </p:cNvSpPr>
            <p:nvPr/>
          </p:nvSpPr>
          <p:spPr bwMode="auto">
            <a:xfrm>
              <a:off x="2011" y="2453"/>
              <a:ext cx="9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70" name="Freeform 894"/>
            <p:cNvSpPr>
              <a:spLocks/>
            </p:cNvSpPr>
            <p:nvPr/>
          </p:nvSpPr>
          <p:spPr bwMode="auto">
            <a:xfrm>
              <a:off x="1741" y="2471"/>
              <a:ext cx="9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71" name="Freeform 895"/>
            <p:cNvSpPr>
              <a:spLocks/>
            </p:cNvSpPr>
            <p:nvPr/>
          </p:nvSpPr>
          <p:spPr bwMode="auto">
            <a:xfrm>
              <a:off x="1653" y="2429"/>
              <a:ext cx="4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72" name="Freeform 896"/>
            <p:cNvSpPr>
              <a:spLocks/>
            </p:cNvSpPr>
            <p:nvPr/>
          </p:nvSpPr>
          <p:spPr bwMode="auto">
            <a:xfrm>
              <a:off x="2290" y="2495"/>
              <a:ext cx="13" cy="38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2" y="0"/>
                </a:cxn>
                <a:cxn ang="0">
                  <a:pos x="2" y="8"/>
                </a:cxn>
              </a:cxnLst>
              <a:rect l="0" t="0" r="r" b="b"/>
              <a:pathLst>
                <a:path w="3" h="8">
                  <a:moveTo>
                    <a:pt x="0" y="6"/>
                  </a:moveTo>
                  <a:cubicBezTo>
                    <a:pt x="0" y="4"/>
                    <a:pt x="0" y="1"/>
                    <a:pt x="2" y="0"/>
                  </a:cubicBezTo>
                  <a:cubicBezTo>
                    <a:pt x="3" y="2"/>
                    <a:pt x="2" y="5"/>
                    <a:pt x="2" y="8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73" name="Freeform 897"/>
            <p:cNvSpPr>
              <a:spLocks/>
            </p:cNvSpPr>
            <p:nvPr/>
          </p:nvSpPr>
          <p:spPr bwMode="auto">
            <a:xfrm>
              <a:off x="2360" y="2457"/>
              <a:ext cx="18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74" name="Freeform 898"/>
            <p:cNvSpPr>
              <a:spLocks/>
            </p:cNvSpPr>
            <p:nvPr/>
          </p:nvSpPr>
          <p:spPr bwMode="auto">
            <a:xfrm>
              <a:off x="2511" y="2415"/>
              <a:ext cx="13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75" name="Freeform 899"/>
            <p:cNvSpPr>
              <a:spLocks/>
            </p:cNvSpPr>
            <p:nvPr/>
          </p:nvSpPr>
          <p:spPr bwMode="auto">
            <a:xfrm>
              <a:off x="2595" y="2405"/>
              <a:ext cx="8" cy="19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4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0" y="3"/>
                    <a:pt x="0" y="4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76" name="Freeform 900"/>
            <p:cNvSpPr>
              <a:spLocks/>
            </p:cNvSpPr>
            <p:nvPr/>
          </p:nvSpPr>
          <p:spPr bwMode="auto">
            <a:xfrm>
              <a:off x="2170" y="2424"/>
              <a:ext cx="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77" name="Freeform 901"/>
            <p:cNvSpPr>
              <a:spLocks/>
            </p:cNvSpPr>
            <p:nvPr/>
          </p:nvSpPr>
          <p:spPr bwMode="auto">
            <a:xfrm>
              <a:off x="2245" y="2420"/>
              <a:ext cx="9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2" y="0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2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78" name="Freeform 902"/>
            <p:cNvSpPr>
              <a:spLocks/>
            </p:cNvSpPr>
            <p:nvPr/>
          </p:nvSpPr>
          <p:spPr bwMode="auto">
            <a:xfrm>
              <a:off x="2254" y="2382"/>
              <a:ext cx="5" cy="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4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1" y="3"/>
                    <a:pt x="1" y="4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79" name="Freeform 903"/>
            <p:cNvSpPr>
              <a:spLocks/>
            </p:cNvSpPr>
            <p:nvPr/>
          </p:nvSpPr>
          <p:spPr bwMode="auto">
            <a:xfrm>
              <a:off x="2188" y="2613"/>
              <a:ext cx="18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2"/>
                    <a:pt x="2" y="3"/>
                    <a:pt x="4" y="3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80" name="Freeform 904"/>
            <p:cNvSpPr>
              <a:spLocks/>
            </p:cNvSpPr>
            <p:nvPr/>
          </p:nvSpPr>
          <p:spPr bwMode="auto">
            <a:xfrm>
              <a:off x="2369" y="2533"/>
              <a:ext cx="18" cy="9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4" y="0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1"/>
                    <a:pt x="4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81" name="Freeform 905"/>
            <p:cNvSpPr>
              <a:spLocks/>
            </p:cNvSpPr>
            <p:nvPr/>
          </p:nvSpPr>
          <p:spPr bwMode="auto">
            <a:xfrm>
              <a:off x="2564" y="2476"/>
              <a:ext cx="1" cy="14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0" y="0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82" name="Freeform 906"/>
            <p:cNvSpPr>
              <a:spLocks/>
            </p:cNvSpPr>
            <p:nvPr/>
          </p:nvSpPr>
          <p:spPr bwMode="auto">
            <a:xfrm>
              <a:off x="1175" y="3132"/>
              <a:ext cx="5" cy="2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6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2"/>
                    <a:pt x="0" y="4"/>
                    <a:pt x="1" y="6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83" name="Freeform 907"/>
            <p:cNvSpPr>
              <a:spLocks/>
            </p:cNvSpPr>
            <p:nvPr/>
          </p:nvSpPr>
          <p:spPr bwMode="auto">
            <a:xfrm>
              <a:off x="1065" y="3207"/>
              <a:ext cx="13" cy="10"/>
            </a:xfrm>
            <a:custGeom>
              <a:avLst/>
              <a:gdLst/>
              <a:ahLst/>
              <a:cxnLst>
                <a:cxn ang="0">
                  <a:pos x="3" y="1"/>
                </a:cxn>
                <a:cxn ang="0">
                  <a:pos x="0" y="2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0"/>
                    <a:pt x="1" y="0"/>
                    <a:pt x="0" y="2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84" name="Freeform 908"/>
            <p:cNvSpPr>
              <a:spLocks/>
            </p:cNvSpPr>
            <p:nvPr/>
          </p:nvSpPr>
          <p:spPr bwMode="auto">
            <a:xfrm>
              <a:off x="1989" y="2802"/>
              <a:ext cx="4" cy="4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0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85" name="Freeform 909"/>
            <p:cNvSpPr>
              <a:spLocks/>
            </p:cNvSpPr>
            <p:nvPr/>
          </p:nvSpPr>
          <p:spPr bwMode="auto">
            <a:xfrm>
              <a:off x="2042" y="2820"/>
              <a:ext cx="1" cy="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0" y="0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86" name="Freeform 910"/>
            <p:cNvSpPr>
              <a:spLocks/>
            </p:cNvSpPr>
            <p:nvPr/>
          </p:nvSpPr>
          <p:spPr bwMode="auto">
            <a:xfrm>
              <a:off x="1321" y="3184"/>
              <a:ext cx="5" cy="3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7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0" y="1"/>
                    <a:pt x="1" y="4"/>
                    <a:pt x="1" y="7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87" name="Freeform 911"/>
            <p:cNvSpPr>
              <a:spLocks/>
            </p:cNvSpPr>
            <p:nvPr/>
          </p:nvSpPr>
          <p:spPr bwMode="auto">
            <a:xfrm>
              <a:off x="1348" y="3174"/>
              <a:ext cx="9" cy="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2"/>
                    <a:pt x="1" y="4"/>
                    <a:pt x="2" y="5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88" name="Freeform 912"/>
            <p:cNvSpPr>
              <a:spLocks/>
            </p:cNvSpPr>
            <p:nvPr/>
          </p:nvSpPr>
          <p:spPr bwMode="auto">
            <a:xfrm>
              <a:off x="1100" y="3028"/>
              <a:ext cx="593" cy="259"/>
            </a:xfrm>
            <a:custGeom>
              <a:avLst/>
              <a:gdLst/>
              <a:ahLst/>
              <a:cxnLst>
                <a:cxn ang="0">
                  <a:pos x="134" y="0"/>
                </a:cxn>
                <a:cxn ang="0">
                  <a:pos x="98" y="11"/>
                </a:cxn>
                <a:cxn ang="0">
                  <a:pos x="69" y="22"/>
                </a:cxn>
                <a:cxn ang="0">
                  <a:pos x="49" y="36"/>
                </a:cxn>
                <a:cxn ang="0">
                  <a:pos x="4" y="55"/>
                </a:cxn>
              </a:cxnLst>
              <a:rect l="0" t="0" r="r" b="b"/>
              <a:pathLst>
                <a:path w="134" h="55">
                  <a:moveTo>
                    <a:pt x="134" y="0"/>
                  </a:moveTo>
                  <a:cubicBezTo>
                    <a:pt x="134" y="0"/>
                    <a:pt x="110" y="8"/>
                    <a:pt x="98" y="11"/>
                  </a:cubicBezTo>
                  <a:cubicBezTo>
                    <a:pt x="87" y="14"/>
                    <a:pt x="79" y="14"/>
                    <a:pt x="69" y="22"/>
                  </a:cubicBezTo>
                  <a:cubicBezTo>
                    <a:pt x="59" y="31"/>
                    <a:pt x="62" y="34"/>
                    <a:pt x="49" y="36"/>
                  </a:cubicBezTo>
                  <a:cubicBezTo>
                    <a:pt x="44" y="37"/>
                    <a:pt x="0" y="44"/>
                    <a:pt x="4" y="55"/>
                  </a:cubicBezTo>
                </a:path>
              </a:pathLst>
            </a:custGeom>
            <a:noFill/>
            <a:ln w="20638" cap="rnd">
              <a:solidFill>
                <a:srgbClr val="1A171B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  <p:sp>
          <p:nvSpPr>
            <p:cNvPr id="25489" name="Freeform 913"/>
            <p:cNvSpPr>
              <a:spLocks/>
            </p:cNvSpPr>
            <p:nvPr/>
          </p:nvSpPr>
          <p:spPr bwMode="auto">
            <a:xfrm>
              <a:off x="1105" y="3226"/>
              <a:ext cx="48" cy="61"/>
            </a:xfrm>
            <a:custGeom>
              <a:avLst/>
              <a:gdLst/>
              <a:ahLst/>
              <a:cxnLst>
                <a:cxn ang="0">
                  <a:pos x="0" y="9"/>
                </a:cxn>
                <a:cxn ang="0">
                  <a:pos x="8" y="11"/>
                </a:cxn>
                <a:cxn ang="0">
                  <a:pos x="2" y="0"/>
                </a:cxn>
              </a:cxnLst>
              <a:rect l="0" t="0" r="r" b="b"/>
              <a:pathLst>
                <a:path w="11" h="13">
                  <a:moveTo>
                    <a:pt x="0" y="9"/>
                  </a:moveTo>
                  <a:cubicBezTo>
                    <a:pt x="3" y="9"/>
                    <a:pt x="6" y="13"/>
                    <a:pt x="8" y="11"/>
                  </a:cubicBezTo>
                  <a:cubicBezTo>
                    <a:pt x="11" y="9"/>
                    <a:pt x="3" y="2"/>
                    <a:pt x="2" y="0"/>
                  </a:cubicBezTo>
                </a:path>
              </a:pathLst>
            </a:custGeom>
            <a:noFill/>
            <a:ln w="20638" cap="rnd">
              <a:solidFill>
                <a:srgbClr val="FFEAC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>
                <a:ln>
                  <a:solidFill>
                    <a:sysClr val="windowText" lastClr="000000"/>
                  </a:solidFill>
                </a:ln>
                <a:solidFill>
                  <a:sysClr val="windowText" lastClr="0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022413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/>
              <a:t>Секреция поджелудочной железы</a:t>
            </a:r>
            <a:br>
              <a:rPr lang="ru-RU" b="1" dirty="0"/>
            </a:b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ru-RU" b="1" dirty="0"/>
              <a:t>Электролиты панкреатического </a:t>
            </a:r>
            <a:r>
              <a:rPr lang="ru-RU" b="1" dirty="0" smtClean="0"/>
              <a:t>сока</a:t>
            </a:r>
          </a:p>
          <a:p>
            <a:pPr lvl="1"/>
            <a:r>
              <a:rPr lang="ru-RU" dirty="0" smtClean="0"/>
              <a:t>С</a:t>
            </a:r>
            <a:r>
              <a:rPr lang="en-US" dirty="0"/>
              <a:t>l</a:t>
            </a:r>
            <a:r>
              <a:rPr lang="ru-RU" baseline="30000" dirty="0"/>
              <a:t>–</a:t>
            </a:r>
            <a:r>
              <a:rPr lang="ru-RU" dirty="0"/>
              <a:t> и НСО</a:t>
            </a:r>
            <a:r>
              <a:rPr lang="ru-RU" baseline="-25000" dirty="0"/>
              <a:t>3</a:t>
            </a:r>
            <a:r>
              <a:rPr lang="ru-RU" baseline="30000" dirty="0"/>
              <a:t>–</a:t>
            </a:r>
            <a:r>
              <a:rPr lang="ru-RU" dirty="0"/>
              <a:t>, катионы –</a:t>
            </a:r>
            <a:r>
              <a:rPr lang="en-US" dirty="0"/>
              <a:t>Na</a:t>
            </a:r>
            <a:r>
              <a:rPr lang="ru-RU" baseline="30000" dirty="0"/>
              <a:t>+</a:t>
            </a:r>
            <a:r>
              <a:rPr lang="ru-RU" dirty="0"/>
              <a:t> и </a:t>
            </a:r>
            <a:r>
              <a:rPr lang="en-US" dirty="0"/>
              <a:t>K</a:t>
            </a:r>
            <a:r>
              <a:rPr lang="ru-RU" baseline="30000" dirty="0" smtClean="0"/>
              <a:t>+</a:t>
            </a:r>
          </a:p>
          <a:p>
            <a:pPr lvl="1"/>
            <a:r>
              <a:rPr lang="ru-RU" dirty="0"/>
              <a:t>сок </a:t>
            </a:r>
            <a:r>
              <a:rPr lang="ru-RU" dirty="0" err="1"/>
              <a:t>изотоничен</a:t>
            </a:r>
            <a:r>
              <a:rPr lang="ru-RU" dirty="0"/>
              <a:t> плазме крови независимо от степени </a:t>
            </a:r>
            <a:r>
              <a:rPr lang="ru-RU" dirty="0" smtClean="0"/>
              <a:t>стимуляции</a:t>
            </a:r>
          </a:p>
          <a:p>
            <a:pPr lvl="1"/>
            <a:r>
              <a:rPr lang="ru-RU" dirty="0" smtClean="0"/>
              <a:t>При </a:t>
            </a:r>
            <a:r>
              <a:rPr lang="ru-RU" dirty="0"/>
              <a:t>максимальной секреции концентрация НСО</a:t>
            </a:r>
            <a:r>
              <a:rPr lang="ru-RU" baseline="-25000" dirty="0"/>
              <a:t>3</a:t>
            </a:r>
            <a:r>
              <a:rPr lang="ru-RU" baseline="30000" dirty="0"/>
              <a:t>– </a:t>
            </a:r>
            <a:r>
              <a:rPr lang="ru-RU" dirty="0"/>
              <a:t>составляет </a:t>
            </a:r>
            <a:r>
              <a:rPr lang="ru-RU" dirty="0" smtClean="0"/>
              <a:t>130–140 </a:t>
            </a:r>
            <a:r>
              <a:rPr lang="ru-RU" dirty="0" err="1"/>
              <a:t>ммоль</a:t>
            </a:r>
            <a:r>
              <a:rPr lang="ru-RU" dirty="0"/>
              <a:t>/л, а </a:t>
            </a:r>
            <a:r>
              <a:rPr lang="ru-RU" dirty="0" err="1"/>
              <a:t>рН</a:t>
            </a:r>
            <a:r>
              <a:rPr lang="ru-RU" dirty="0"/>
              <a:t> равен 8,2.</a:t>
            </a:r>
          </a:p>
        </p:txBody>
      </p:sp>
    </p:spTree>
    <p:extLst>
      <p:ext uri="{BB962C8B-B14F-4D97-AF65-F5344CB8AC3E}">
        <p14:creationId xmlns:p14="http://schemas.microsoft.com/office/powerpoint/2010/main" val="657641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357554" y="2786058"/>
            <a:ext cx="3643338" cy="614353"/>
          </a:xfrm>
        </p:spPr>
        <p:txBody>
          <a:bodyPr/>
          <a:lstStyle/>
          <a:p>
            <a:r>
              <a:rPr lang="en-US" dirty="0" smtClean="0"/>
              <a:t>Na</a:t>
            </a:r>
            <a:r>
              <a:rPr lang="ru-RU" baseline="30000" dirty="0" smtClean="0"/>
              <a:t>+</a:t>
            </a:r>
            <a:r>
              <a:rPr lang="ru-RU" dirty="0" smtClean="0"/>
              <a:t> </a:t>
            </a:r>
            <a:r>
              <a:rPr lang="en-US" dirty="0" smtClean="0"/>
              <a:t>K</a:t>
            </a:r>
            <a:r>
              <a:rPr lang="ru-RU" baseline="30000" dirty="0" smtClean="0"/>
              <a:t>+</a:t>
            </a:r>
            <a:r>
              <a:rPr lang="en-US" baseline="30000" dirty="0" smtClean="0"/>
              <a:t> </a:t>
            </a:r>
            <a:r>
              <a:rPr lang="ru-RU" dirty="0" smtClean="0"/>
              <a:t>С</a:t>
            </a:r>
            <a:r>
              <a:rPr lang="en-US" dirty="0" smtClean="0"/>
              <a:t>l</a:t>
            </a:r>
            <a:r>
              <a:rPr lang="ru-RU" baseline="30000" dirty="0" smtClean="0"/>
              <a:t>–</a:t>
            </a:r>
            <a:r>
              <a:rPr lang="ru-RU" dirty="0" smtClean="0"/>
              <a:t>  </a:t>
            </a:r>
            <a:r>
              <a:rPr lang="ru-RU" b="1" dirty="0" smtClean="0"/>
              <a:t>НСО</a:t>
            </a:r>
            <a:r>
              <a:rPr lang="ru-RU" b="1" baseline="-25000" dirty="0" smtClean="0"/>
              <a:t>3</a:t>
            </a:r>
            <a:r>
              <a:rPr lang="ru-RU" b="1" baseline="30000" dirty="0" smtClean="0"/>
              <a:t>–</a:t>
            </a:r>
            <a:endParaRPr lang="ru-RU" b="1" dirty="0"/>
          </a:p>
        </p:txBody>
      </p:sp>
      <p:sp>
        <p:nvSpPr>
          <p:cNvPr id="5" name="Полилиния 4"/>
          <p:cNvSpPr/>
          <p:nvPr/>
        </p:nvSpPr>
        <p:spPr>
          <a:xfrm>
            <a:off x="279400" y="319088"/>
            <a:ext cx="2692400" cy="5710237"/>
          </a:xfrm>
          <a:custGeom>
            <a:avLst/>
            <a:gdLst>
              <a:gd name="connsiteX0" fmla="*/ 1073150 w 2692400"/>
              <a:gd name="connsiteY0" fmla="*/ 2147887 h 5710237"/>
              <a:gd name="connsiteX1" fmla="*/ 949325 w 2692400"/>
              <a:gd name="connsiteY1" fmla="*/ 2652712 h 5710237"/>
              <a:gd name="connsiteX2" fmla="*/ 911225 w 2692400"/>
              <a:gd name="connsiteY2" fmla="*/ 3624262 h 5710237"/>
              <a:gd name="connsiteX3" fmla="*/ 1082675 w 2692400"/>
              <a:gd name="connsiteY3" fmla="*/ 4538662 h 5710237"/>
              <a:gd name="connsiteX4" fmla="*/ 1301750 w 2692400"/>
              <a:gd name="connsiteY4" fmla="*/ 5224462 h 5710237"/>
              <a:gd name="connsiteX5" fmla="*/ 1339850 w 2692400"/>
              <a:gd name="connsiteY5" fmla="*/ 5538787 h 5710237"/>
              <a:gd name="connsiteX6" fmla="*/ 1120775 w 2692400"/>
              <a:gd name="connsiteY6" fmla="*/ 5634037 h 5710237"/>
              <a:gd name="connsiteX7" fmla="*/ 835025 w 2692400"/>
              <a:gd name="connsiteY7" fmla="*/ 5310187 h 5710237"/>
              <a:gd name="connsiteX8" fmla="*/ 625475 w 2692400"/>
              <a:gd name="connsiteY8" fmla="*/ 4805362 h 5710237"/>
              <a:gd name="connsiteX9" fmla="*/ 387350 w 2692400"/>
              <a:gd name="connsiteY9" fmla="*/ 3852862 h 5710237"/>
              <a:gd name="connsiteX10" fmla="*/ 434975 w 2692400"/>
              <a:gd name="connsiteY10" fmla="*/ 3014662 h 5710237"/>
              <a:gd name="connsiteX11" fmla="*/ 635000 w 2692400"/>
              <a:gd name="connsiteY11" fmla="*/ 2252662 h 5710237"/>
              <a:gd name="connsiteX12" fmla="*/ 711200 w 2692400"/>
              <a:gd name="connsiteY12" fmla="*/ 2024062 h 5710237"/>
              <a:gd name="connsiteX13" fmla="*/ 473075 w 2692400"/>
              <a:gd name="connsiteY13" fmla="*/ 1700212 h 5710237"/>
              <a:gd name="connsiteX14" fmla="*/ 92075 w 2692400"/>
              <a:gd name="connsiteY14" fmla="*/ 1338262 h 5710237"/>
              <a:gd name="connsiteX15" fmla="*/ 73025 w 2692400"/>
              <a:gd name="connsiteY15" fmla="*/ 738187 h 5710237"/>
              <a:gd name="connsiteX16" fmla="*/ 530225 w 2692400"/>
              <a:gd name="connsiteY16" fmla="*/ 214312 h 5710237"/>
              <a:gd name="connsiteX17" fmla="*/ 1139825 w 2692400"/>
              <a:gd name="connsiteY17" fmla="*/ 42862 h 5710237"/>
              <a:gd name="connsiteX18" fmla="*/ 1949450 w 2692400"/>
              <a:gd name="connsiteY18" fmla="*/ 52387 h 5710237"/>
              <a:gd name="connsiteX19" fmla="*/ 2463800 w 2692400"/>
              <a:gd name="connsiteY19" fmla="*/ 357187 h 5710237"/>
              <a:gd name="connsiteX20" fmla="*/ 2682875 w 2692400"/>
              <a:gd name="connsiteY20" fmla="*/ 1185862 h 5710237"/>
              <a:gd name="connsiteX21" fmla="*/ 2520950 w 2692400"/>
              <a:gd name="connsiteY21" fmla="*/ 1681162 h 5710237"/>
              <a:gd name="connsiteX22" fmla="*/ 2130425 w 2692400"/>
              <a:gd name="connsiteY22" fmla="*/ 1976437 h 5710237"/>
              <a:gd name="connsiteX23" fmla="*/ 1949450 w 2692400"/>
              <a:gd name="connsiteY23" fmla="*/ 2100262 h 5710237"/>
              <a:gd name="connsiteX24" fmla="*/ 2063750 w 2692400"/>
              <a:gd name="connsiteY24" fmla="*/ 2319337 h 5710237"/>
              <a:gd name="connsiteX25" fmla="*/ 2368550 w 2692400"/>
              <a:gd name="connsiteY25" fmla="*/ 2919412 h 5710237"/>
              <a:gd name="connsiteX26" fmla="*/ 2597150 w 2692400"/>
              <a:gd name="connsiteY26" fmla="*/ 3605212 h 5710237"/>
              <a:gd name="connsiteX27" fmla="*/ 2616200 w 2692400"/>
              <a:gd name="connsiteY27" fmla="*/ 4110037 h 5710237"/>
              <a:gd name="connsiteX28" fmla="*/ 2559050 w 2692400"/>
              <a:gd name="connsiteY28" fmla="*/ 4586287 h 5710237"/>
              <a:gd name="connsiteX29" fmla="*/ 2511425 w 2692400"/>
              <a:gd name="connsiteY29" fmla="*/ 5005387 h 5710237"/>
              <a:gd name="connsiteX30" fmla="*/ 2368550 w 2692400"/>
              <a:gd name="connsiteY30" fmla="*/ 5386387 h 5710237"/>
              <a:gd name="connsiteX31" fmla="*/ 2101850 w 2692400"/>
              <a:gd name="connsiteY31" fmla="*/ 5681662 h 5710237"/>
              <a:gd name="connsiteX32" fmla="*/ 1882775 w 2692400"/>
              <a:gd name="connsiteY32" fmla="*/ 5557837 h 5710237"/>
              <a:gd name="connsiteX33" fmla="*/ 2006600 w 2692400"/>
              <a:gd name="connsiteY33" fmla="*/ 5014912 h 5710237"/>
              <a:gd name="connsiteX34" fmla="*/ 2130425 w 2692400"/>
              <a:gd name="connsiteY34" fmla="*/ 4386262 h 5710237"/>
              <a:gd name="connsiteX35" fmla="*/ 2073275 w 2692400"/>
              <a:gd name="connsiteY35" fmla="*/ 3652837 h 5710237"/>
              <a:gd name="connsiteX36" fmla="*/ 1901825 w 2692400"/>
              <a:gd name="connsiteY36" fmla="*/ 3062287 h 5710237"/>
              <a:gd name="connsiteX37" fmla="*/ 1692275 w 2692400"/>
              <a:gd name="connsiteY37" fmla="*/ 2595562 h 5710237"/>
              <a:gd name="connsiteX38" fmla="*/ 1539875 w 2692400"/>
              <a:gd name="connsiteY38" fmla="*/ 2205037 h 5710237"/>
              <a:gd name="connsiteX39" fmla="*/ 1539875 w 2692400"/>
              <a:gd name="connsiteY39" fmla="*/ 2062162 h 5710237"/>
              <a:gd name="connsiteX40" fmla="*/ 1816100 w 2692400"/>
              <a:gd name="connsiteY40" fmla="*/ 1776412 h 5710237"/>
              <a:gd name="connsiteX41" fmla="*/ 2006600 w 2692400"/>
              <a:gd name="connsiteY41" fmla="*/ 1271587 h 5710237"/>
              <a:gd name="connsiteX42" fmla="*/ 1720850 w 2692400"/>
              <a:gd name="connsiteY42" fmla="*/ 785812 h 5710237"/>
              <a:gd name="connsiteX43" fmla="*/ 1063625 w 2692400"/>
              <a:gd name="connsiteY43" fmla="*/ 785812 h 5710237"/>
              <a:gd name="connsiteX44" fmla="*/ 739775 w 2692400"/>
              <a:gd name="connsiteY44" fmla="*/ 1157287 h 5710237"/>
              <a:gd name="connsiteX45" fmla="*/ 882650 w 2692400"/>
              <a:gd name="connsiteY45" fmla="*/ 1662112 h 5710237"/>
              <a:gd name="connsiteX46" fmla="*/ 1006475 w 2692400"/>
              <a:gd name="connsiteY46" fmla="*/ 1966912 h 5710237"/>
              <a:gd name="connsiteX47" fmla="*/ 1073150 w 2692400"/>
              <a:gd name="connsiteY47" fmla="*/ 2147887 h 5710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692400" h="5710237">
                <a:moveTo>
                  <a:pt x="1073150" y="2147887"/>
                </a:moveTo>
                <a:cubicBezTo>
                  <a:pt x="1063625" y="2262187"/>
                  <a:pt x="976312" y="2406650"/>
                  <a:pt x="949325" y="2652712"/>
                </a:cubicBezTo>
                <a:cubicBezTo>
                  <a:pt x="922338" y="2898774"/>
                  <a:pt x="889000" y="3309937"/>
                  <a:pt x="911225" y="3624262"/>
                </a:cubicBezTo>
                <a:cubicBezTo>
                  <a:pt x="933450" y="3938587"/>
                  <a:pt x="1017588" y="4271962"/>
                  <a:pt x="1082675" y="4538662"/>
                </a:cubicBezTo>
                <a:cubicBezTo>
                  <a:pt x="1147762" y="4805362"/>
                  <a:pt x="1258888" y="5057775"/>
                  <a:pt x="1301750" y="5224462"/>
                </a:cubicBezTo>
                <a:cubicBezTo>
                  <a:pt x="1344612" y="5391149"/>
                  <a:pt x="1370012" y="5470525"/>
                  <a:pt x="1339850" y="5538787"/>
                </a:cubicBezTo>
                <a:cubicBezTo>
                  <a:pt x="1309688" y="5607049"/>
                  <a:pt x="1204913" y="5672137"/>
                  <a:pt x="1120775" y="5634037"/>
                </a:cubicBezTo>
                <a:cubicBezTo>
                  <a:pt x="1036638" y="5595937"/>
                  <a:pt x="917575" y="5448300"/>
                  <a:pt x="835025" y="5310187"/>
                </a:cubicBezTo>
                <a:cubicBezTo>
                  <a:pt x="752475" y="5172074"/>
                  <a:pt x="700088" y="5048250"/>
                  <a:pt x="625475" y="4805362"/>
                </a:cubicBezTo>
                <a:cubicBezTo>
                  <a:pt x="550863" y="4562475"/>
                  <a:pt x="419100" y="4151312"/>
                  <a:pt x="387350" y="3852862"/>
                </a:cubicBezTo>
                <a:cubicBezTo>
                  <a:pt x="355600" y="3554412"/>
                  <a:pt x="393700" y="3281362"/>
                  <a:pt x="434975" y="3014662"/>
                </a:cubicBezTo>
                <a:cubicBezTo>
                  <a:pt x="476250" y="2747962"/>
                  <a:pt x="588963" y="2417762"/>
                  <a:pt x="635000" y="2252662"/>
                </a:cubicBezTo>
                <a:cubicBezTo>
                  <a:pt x="681037" y="2087562"/>
                  <a:pt x="738187" y="2116137"/>
                  <a:pt x="711200" y="2024062"/>
                </a:cubicBezTo>
                <a:cubicBezTo>
                  <a:pt x="684213" y="1931987"/>
                  <a:pt x="576263" y="1814512"/>
                  <a:pt x="473075" y="1700212"/>
                </a:cubicBezTo>
                <a:cubicBezTo>
                  <a:pt x="369888" y="1585912"/>
                  <a:pt x="158750" y="1498599"/>
                  <a:pt x="92075" y="1338262"/>
                </a:cubicBezTo>
                <a:cubicBezTo>
                  <a:pt x="25400" y="1177925"/>
                  <a:pt x="0" y="925512"/>
                  <a:pt x="73025" y="738187"/>
                </a:cubicBezTo>
                <a:cubicBezTo>
                  <a:pt x="146050" y="550862"/>
                  <a:pt x="352425" y="330199"/>
                  <a:pt x="530225" y="214312"/>
                </a:cubicBezTo>
                <a:cubicBezTo>
                  <a:pt x="708025" y="98425"/>
                  <a:pt x="903288" y="69849"/>
                  <a:pt x="1139825" y="42862"/>
                </a:cubicBezTo>
                <a:cubicBezTo>
                  <a:pt x="1376362" y="15875"/>
                  <a:pt x="1728788" y="0"/>
                  <a:pt x="1949450" y="52387"/>
                </a:cubicBezTo>
                <a:cubicBezTo>
                  <a:pt x="2170113" y="104775"/>
                  <a:pt x="2341562" y="168274"/>
                  <a:pt x="2463800" y="357187"/>
                </a:cubicBezTo>
                <a:cubicBezTo>
                  <a:pt x="2586038" y="546100"/>
                  <a:pt x="2673350" y="965200"/>
                  <a:pt x="2682875" y="1185862"/>
                </a:cubicBezTo>
                <a:cubicBezTo>
                  <a:pt x="2692400" y="1406525"/>
                  <a:pt x="2613025" y="1549400"/>
                  <a:pt x="2520950" y="1681162"/>
                </a:cubicBezTo>
                <a:cubicBezTo>
                  <a:pt x="2428875" y="1812924"/>
                  <a:pt x="2225675" y="1906587"/>
                  <a:pt x="2130425" y="1976437"/>
                </a:cubicBezTo>
                <a:cubicBezTo>
                  <a:pt x="2035175" y="2046287"/>
                  <a:pt x="1960563" y="2043112"/>
                  <a:pt x="1949450" y="2100262"/>
                </a:cubicBezTo>
                <a:cubicBezTo>
                  <a:pt x="1938338" y="2157412"/>
                  <a:pt x="1993900" y="2182812"/>
                  <a:pt x="2063750" y="2319337"/>
                </a:cubicBezTo>
                <a:cubicBezTo>
                  <a:pt x="2133600" y="2455862"/>
                  <a:pt x="2279650" y="2705100"/>
                  <a:pt x="2368550" y="2919412"/>
                </a:cubicBezTo>
                <a:cubicBezTo>
                  <a:pt x="2457450" y="3133724"/>
                  <a:pt x="2555875" y="3406775"/>
                  <a:pt x="2597150" y="3605212"/>
                </a:cubicBezTo>
                <a:cubicBezTo>
                  <a:pt x="2638425" y="3803649"/>
                  <a:pt x="2622550" y="3946525"/>
                  <a:pt x="2616200" y="4110037"/>
                </a:cubicBezTo>
                <a:cubicBezTo>
                  <a:pt x="2609850" y="4273550"/>
                  <a:pt x="2576513" y="4437062"/>
                  <a:pt x="2559050" y="4586287"/>
                </a:cubicBezTo>
                <a:cubicBezTo>
                  <a:pt x="2541587" y="4735512"/>
                  <a:pt x="2543175" y="4872037"/>
                  <a:pt x="2511425" y="5005387"/>
                </a:cubicBezTo>
                <a:cubicBezTo>
                  <a:pt x="2479675" y="5138737"/>
                  <a:pt x="2436812" y="5273675"/>
                  <a:pt x="2368550" y="5386387"/>
                </a:cubicBezTo>
                <a:cubicBezTo>
                  <a:pt x="2300288" y="5499099"/>
                  <a:pt x="2182813" y="5653087"/>
                  <a:pt x="2101850" y="5681662"/>
                </a:cubicBezTo>
                <a:cubicBezTo>
                  <a:pt x="2020888" y="5710237"/>
                  <a:pt x="1898650" y="5668962"/>
                  <a:pt x="1882775" y="5557837"/>
                </a:cubicBezTo>
                <a:cubicBezTo>
                  <a:pt x="1866900" y="5446712"/>
                  <a:pt x="1965325" y="5210175"/>
                  <a:pt x="2006600" y="5014912"/>
                </a:cubicBezTo>
                <a:cubicBezTo>
                  <a:pt x="2047875" y="4819650"/>
                  <a:pt x="2119313" y="4613275"/>
                  <a:pt x="2130425" y="4386262"/>
                </a:cubicBezTo>
                <a:cubicBezTo>
                  <a:pt x="2141538" y="4159250"/>
                  <a:pt x="2111375" y="3873499"/>
                  <a:pt x="2073275" y="3652837"/>
                </a:cubicBezTo>
                <a:cubicBezTo>
                  <a:pt x="2035175" y="3432175"/>
                  <a:pt x="1965325" y="3238499"/>
                  <a:pt x="1901825" y="3062287"/>
                </a:cubicBezTo>
                <a:cubicBezTo>
                  <a:pt x="1838325" y="2886075"/>
                  <a:pt x="1752600" y="2738437"/>
                  <a:pt x="1692275" y="2595562"/>
                </a:cubicBezTo>
                <a:cubicBezTo>
                  <a:pt x="1631950" y="2452687"/>
                  <a:pt x="1565275" y="2293937"/>
                  <a:pt x="1539875" y="2205037"/>
                </a:cubicBezTo>
                <a:cubicBezTo>
                  <a:pt x="1514475" y="2116137"/>
                  <a:pt x="1493838" y="2133599"/>
                  <a:pt x="1539875" y="2062162"/>
                </a:cubicBezTo>
                <a:cubicBezTo>
                  <a:pt x="1585912" y="1990725"/>
                  <a:pt x="1738313" y="1908174"/>
                  <a:pt x="1816100" y="1776412"/>
                </a:cubicBezTo>
                <a:cubicBezTo>
                  <a:pt x="1893887" y="1644650"/>
                  <a:pt x="2022475" y="1436687"/>
                  <a:pt x="2006600" y="1271587"/>
                </a:cubicBezTo>
                <a:cubicBezTo>
                  <a:pt x="1990725" y="1106487"/>
                  <a:pt x="1878013" y="866775"/>
                  <a:pt x="1720850" y="785812"/>
                </a:cubicBezTo>
                <a:cubicBezTo>
                  <a:pt x="1563687" y="704849"/>
                  <a:pt x="1227138" y="723900"/>
                  <a:pt x="1063625" y="785812"/>
                </a:cubicBezTo>
                <a:cubicBezTo>
                  <a:pt x="900113" y="847725"/>
                  <a:pt x="769937" y="1011237"/>
                  <a:pt x="739775" y="1157287"/>
                </a:cubicBezTo>
                <a:cubicBezTo>
                  <a:pt x="709613" y="1303337"/>
                  <a:pt x="838200" y="1527175"/>
                  <a:pt x="882650" y="1662112"/>
                </a:cubicBezTo>
                <a:cubicBezTo>
                  <a:pt x="927100" y="1797049"/>
                  <a:pt x="971550" y="1890712"/>
                  <a:pt x="1006475" y="1966912"/>
                </a:cubicBezTo>
                <a:cubicBezTo>
                  <a:pt x="1041400" y="2043112"/>
                  <a:pt x="1082675" y="2033587"/>
                  <a:pt x="1073150" y="2147887"/>
                </a:cubicBezTo>
                <a:close/>
              </a:path>
            </a:pathLst>
          </a:cu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6" name="Скругленный прямоугольник 5"/>
          <p:cNvSpPr/>
          <p:nvPr/>
        </p:nvSpPr>
        <p:spPr>
          <a:xfrm rot="1076967">
            <a:off x="876305" y="2467362"/>
            <a:ext cx="351364" cy="642942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" name="Скругленный прямоугольник 6"/>
          <p:cNvSpPr/>
          <p:nvPr/>
        </p:nvSpPr>
        <p:spPr>
          <a:xfrm rot="409501">
            <a:off x="751306" y="3161847"/>
            <a:ext cx="351364" cy="642942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Скругленный прямоугольник 7"/>
          <p:cNvSpPr/>
          <p:nvPr/>
        </p:nvSpPr>
        <p:spPr>
          <a:xfrm rot="21227992">
            <a:off x="748040" y="3874722"/>
            <a:ext cx="351364" cy="642942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Скругленный прямоугольник 8"/>
          <p:cNvSpPr/>
          <p:nvPr/>
        </p:nvSpPr>
        <p:spPr>
          <a:xfrm rot="20465764">
            <a:off x="880462" y="4540149"/>
            <a:ext cx="351364" cy="642942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Скругленный прямоугольник 9"/>
          <p:cNvSpPr/>
          <p:nvPr/>
        </p:nvSpPr>
        <p:spPr>
          <a:xfrm rot="19866857">
            <a:off x="1187080" y="5187173"/>
            <a:ext cx="351364" cy="642942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Скругленный прямоугольник 10"/>
          <p:cNvSpPr/>
          <p:nvPr/>
        </p:nvSpPr>
        <p:spPr>
          <a:xfrm rot="20465764">
            <a:off x="2023469" y="2539885"/>
            <a:ext cx="351364" cy="642942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" name="Скругленный прямоугольник 11"/>
          <p:cNvSpPr/>
          <p:nvPr/>
        </p:nvSpPr>
        <p:spPr>
          <a:xfrm rot="20465764">
            <a:off x="2237783" y="3182827"/>
            <a:ext cx="351364" cy="642942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" name="Скругленный прямоугольник 12"/>
          <p:cNvSpPr/>
          <p:nvPr/>
        </p:nvSpPr>
        <p:spPr>
          <a:xfrm rot="1076967">
            <a:off x="2305066" y="5253443"/>
            <a:ext cx="351364" cy="642942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4" name="Скругленный прямоугольник 13"/>
          <p:cNvSpPr/>
          <p:nvPr/>
        </p:nvSpPr>
        <p:spPr>
          <a:xfrm rot="619513">
            <a:off x="2412196" y="4598290"/>
            <a:ext cx="351364" cy="642942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Скругленный прямоугольник 14"/>
          <p:cNvSpPr/>
          <p:nvPr/>
        </p:nvSpPr>
        <p:spPr>
          <a:xfrm rot="21227992">
            <a:off x="2391114" y="3874721"/>
            <a:ext cx="351364" cy="642942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" name="Скругленный прямоугольник 16"/>
          <p:cNvSpPr/>
          <p:nvPr/>
        </p:nvSpPr>
        <p:spPr>
          <a:xfrm rot="14541585">
            <a:off x="648477" y="1501188"/>
            <a:ext cx="351364" cy="576845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8" name="Скругленный прямоугольник 17"/>
          <p:cNvSpPr/>
          <p:nvPr/>
        </p:nvSpPr>
        <p:spPr>
          <a:xfrm rot="6892495">
            <a:off x="2368917" y="1567415"/>
            <a:ext cx="351364" cy="564696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9" name="Скругленный прямоугольник 18"/>
          <p:cNvSpPr/>
          <p:nvPr/>
        </p:nvSpPr>
        <p:spPr>
          <a:xfrm rot="17410078">
            <a:off x="447584" y="890261"/>
            <a:ext cx="477644" cy="677412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0" name="Скругленный прямоугольник 19"/>
          <p:cNvSpPr/>
          <p:nvPr/>
        </p:nvSpPr>
        <p:spPr>
          <a:xfrm rot="20059926">
            <a:off x="916400" y="496926"/>
            <a:ext cx="477644" cy="711901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1" name="Скругленный прямоугольник 20"/>
          <p:cNvSpPr/>
          <p:nvPr/>
        </p:nvSpPr>
        <p:spPr>
          <a:xfrm rot="168403">
            <a:off x="1416467" y="354049"/>
            <a:ext cx="477644" cy="711901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Скругленный прямоугольник 21"/>
          <p:cNvSpPr/>
          <p:nvPr/>
        </p:nvSpPr>
        <p:spPr>
          <a:xfrm rot="1961212">
            <a:off x="1940328" y="501209"/>
            <a:ext cx="477644" cy="711901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Скругленный прямоугольник 22"/>
          <p:cNvSpPr/>
          <p:nvPr/>
        </p:nvSpPr>
        <p:spPr>
          <a:xfrm rot="4039402">
            <a:off x="2324792" y="930310"/>
            <a:ext cx="477644" cy="711901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27" name="Прямая со стрелкой 26"/>
          <p:cNvCxnSpPr/>
          <p:nvPr/>
        </p:nvCxnSpPr>
        <p:spPr>
          <a:xfrm rot="10800000" flipV="1">
            <a:off x="1643042" y="3071810"/>
            <a:ext cx="1571636" cy="71438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28" name="Прямая со стрелкой 27"/>
          <p:cNvCxnSpPr/>
          <p:nvPr/>
        </p:nvCxnSpPr>
        <p:spPr>
          <a:xfrm rot="10800000" flipV="1">
            <a:off x="1857356" y="3643314"/>
            <a:ext cx="1571636" cy="71438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29" name="Содержимое 2"/>
          <p:cNvSpPr txBox="1">
            <a:spLocks/>
          </p:cNvSpPr>
          <p:nvPr/>
        </p:nvSpPr>
        <p:spPr>
          <a:xfrm>
            <a:off x="3428992" y="3429000"/>
            <a:ext cx="3643338" cy="61435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</a:t>
            </a:r>
            <a:r>
              <a:rPr kumimoji="0" lang="en-US" sz="20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2</a:t>
            </a:r>
            <a:r>
              <a:rPr kumimoji="0" lang="en-US" sz="3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O</a:t>
            </a:r>
            <a:endParaRPr kumimoji="0" lang="ru-RU" sz="3200" b="1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cxnSp>
        <p:nvCxnSpPr>
          <p:cNvPr id="30" name="Прямая со стрелкой 29"/>
          <p:cNvCxnSpPr/>
          <p:nvPr/>
        </p:nvCxnSpPr>
        <p:spPr>
          <a:xfrm rot="5400000">
            <a:off x="1250927" y="1535099"/>
            <a:ext cx="785818" cy="1588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33" name="Прямая со стрелкой 32"/>
          <p:cNvCxnSpPr/>
          <p:nvPr/>
        </p:nvCxnSpPr>
        <p:spPr>
          <a:xfrm rot="10800000" flipV="1">
            <a:off x="1714480" y="1500174"/>
            <a:ext cx="500066" cy="428628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36" name="Прямая со стрелкой 35"/>
          <p:cNvCxnSpPr/>
          <p:nvPr/>
        </p:nvCxnSpPr>
        <p:spPr>
          <a:xfrm rot="16200000" flipH="1">
            <a:off x="1107257" y="1464455"/>
            <a:ext cx="500066" cy="428628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39" name="Прямая со стрелкой 38"/>
          <p:cNvCxnSpPr/>
          <p:nvPr/>
        </p:nvCxnSpPr>
        <p:spPr>
          <a:xfrm rot="5400000">
            <a:off x="1250927" y="2463793"/>
            <a:ext cx="785818" cy="1588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41" name="Прямая соединительная линия 40"/>
          <p:cNvCxnSpPr/>
          <p:nvPr/>
        </p:nvCxnSpPr>
        <p:spPr>
          <a:xfrm rot="5400000">
            <a:off x="4036215" y="5393545"/>
            <a:ext cx="2071702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Прямая соединительная линия 41"/>
          <p:cNvCxnSpPr/>
          <p:nvPr/>
        </p:nvCxnSpPr>
        <p:spPr>
          <a:xfrm rot="10800000">
            <a:off x="4857752" y="6072206"/>
            <a:ext cx="3429024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/>
          <p:cNvSpPr txBox="1"/>
          <p:nvPr/>
        </p:nvSpPr>
        <p:spPr>
          <a:xfrm>
            <a:off x="5500694" y="5500702"/>
            <a:ext cx="233403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dirty="0" err="1" smtClean="0"/>
              <a:t>осмолярность</a:t>
            </a:r>
            <a:endParaRPr lang="ru-RU" sz="2800" dirty="0"/>
          </a:p>
        </p:txBody>
      </p:sp>
      <p:cxnSp>
        <p:nvCxnSpPr>
          <p:cNvPr id="47" name="Прямая соединительная линия 46"/>
          <p:cNvCxnSpPr/>
          <p:nvPr/>
        </p:nvCxnSpPr>
        <p:spPr>
          <a:xfrm rot="10800000">
            <a:off x="5072066" y="5500702"/>
            <a:ext cx="3214710" cy="1588"/>
          </a:xfrm>
          <a:prstGeom prst="line">
            <a:avLst/>
          </a:prstGeom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sp>
        <p:nvSpPr>
          <p:cNvPr id="50" name="Полилиния 49"/>
          <p:cNvSpPr/>
          <p:nvPr/>
        </p:nvSpPr>
        <p:spPr>
          <a:xfrm>
            <a:off x="5076825" y="4759325"/>
            <a:ext cx="3152775" cy="746125"/>
          </a:xfrm>
          <a:custGeom>
            <a:avLst/>
            <a:gdLst>
              <a:gd name="connsiteX0" fmla="*/ 0 w 3152775"/>
              <a:gd name="connsiteY0" fmla="*/ 746125 h 746125"/>
              <a:gd name="connsiteX1" fmla="*/ 142875 w 3152775"/>
              <a:gd name="connsiteY1" fmla="*/ 498475 h 746125"/>
              <a:gd name="connsiteX2" fmla="*/ 438150 w 3152775"/>
              <a:gd name="connsiteY2" fmla="*/ 260350 h 746125"/>
              <a:gd name="connsiteX3" fmla="*/ 1047750 w 3152775"/>
              <a:gd name="connsiteY3" fmla="*/ 79375 h 746125"/>
              <a:gd name="connsiteX4" fmla="*/ 1876425 w 3152775"/>
              <a:gd name="connsiteY4" fmla="*/ 22225 h 746125"/>
              <a:gd name="connsiteX5" fmla="*/ 2676525 w 3152775"/>
              <a:gd name="connsiteY5" fmla="*/ 3175 h 746125"/>
              <a:gd name="connsiteX6" fmla="*/ 3028950 w 3152775"/>
              <a:gd name="connsiteY6" fmla="*/ 3175 h 746125"/>
              <a:gd name="connsiteX7" fmla="*/ 3152775 w 3152775"/>
              <a:gd name="connsiteY7" fmla="*/ 3175 h 746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2775" h="746125">
                <a:moveTo>
                  <a:pt x="0" y="746125"/>
                </a:moveTo>
                <a:cubicBezTo>
                  <a:pt x="34925" y="662781"/>
                  <a:pt x="69850" y="579438"/>
                  <a:pt x="142875" y="498475"/>
                </a:cubicBezTo>
                <a:cubicBezTo>
                  <a:pt x="215900" y="417513"/>
                  <a:pt x="287338" y="330200"/>
                  <a:pt x="438150" y="260350"/>
                </a:cubicBezTo>
                <a:cubicBezTo>
                  <a:pt x="588962" y="190500"/>
                  <a:pt x="808037" y="119063"/>
                  <a:pt x="1047750" y="79375"/>
                </a:cubicBezTo>
                <a:cubicBezTo>
                  <a:pt x="1287463" y="39687"/>
                  <a:pt x="1604963" y="34925"/>
                  <a:pt x="1876425" y="22225"/>
                </a:cubicBezTo>
                <a:cubicBezTo>
                  <a:pt x="2147888" y="9525"/>
                  <a:pt x="2484438" y="6350"/>
                  <a:pt x="2676525" y="3175"/>
                </a:cubicBezTo>
                <a:cubicBezTo>
                  <a:pt x="2868612" y="0"/>
                  <a:pt x="3028950" y="3175"/>
                  <a:pt x="3028950" y="3175"/>
                </a:cubicBezTo>
                <a:lnTo>
                  <a:pt x="3152775" y="3175"/>
                </a:lnTo>
              </a:path>
            </a:pathLst>
          </a:custGeom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1" name="TextBox 50"/>
          <p:cNvSpPr txBox="1"/>
          <p:nvPr/>
        </p:nvSpPr>
        <p:spPr>
          <a:xfrm>
            <a:off x="6286512" y="4286256"/>
            <a:ext cx="5982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dirty="0" err="1" smtClean="0"/>
              <a:t>рН</a:t>
            </a:r>
            <a:endParaRPr lang="ru-RU" sz="2800" dirty="0"/>
          </a:p>
        </p:txBody>
      </p:sp>
      <p:cxnSp>
        <p:nvCxnSpPr>
          <p:cNvPr id="52" name="Прямая со стрелкой 51"/>
          <p:cNvCxnSpPr/>
          <p:nvPr/>
        </p:nvCxnSpPr>
        <p:spPr>
          <a:xfrm>
            <a:off x="1857356" y="4572008"/>
            <a:ext cx="1500198" cy="1588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53" name="Прямая со стрелкой 52"/>
          <p:cNvCxnSpPr/>
          <p:nvPr/>
        </p:nvCxnSpPr>
        <p:spPr>
          <a:xfrm rot="10800000">
            <a:off x="1785918" y="5143512"/>
            <a:ext cx="1428760" cy="1588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59" name="TextBox 58"/>
          <p:cNvSpPr txBox="1"/>
          <p:nvPr/>
        </p:nvSpPr>
        <p:spPr>
          <a:xfrm>
            <a:off x="1083624" y="3120094"/>
            <a:ext cx="10839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b="1" dirty="0" smtClean="0"/>
              <a:t>НСО</a:t>
            </a:r>
            <a:r>
              <a:rPr lang="ru-RU" sz="2800" b="1" baseline="-25000" dirty="0" smtClean="0"/>
              <a:t>3</a:t>
            </a:r>
            <a:r>
              <a:rPr lang="ru-RU" sz="2800" b="1" baseline="30000" dirty="0" smtClean="0"/>
              <a:t>–</a:t>
            </a:r>
            <a:endParaRPr lang="ru-RU" sz="2800" dirty="0"/>
          </a:p>
        </p:txBody>
      </p:sp>
      <p:sp>
        <p:nvSpPr>
          <p:cNvPr id="60" name="TextBox 59"/>
          <p:cNvSpPr txBox="1"/>
          <p:nvPr/>
        </p:nvSpPr>
        <p:spPr>
          <a:xfrm>
            <a:off x="3357554" y="5000636"/>
            <a:ext cx="57579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dirty="0" smtClean="0"/>
              <a:t>С</a:t>
            </a:r>
            <a:r>
              <a:rPr lang="en-US" sz="2800" dirty="0" smtClean="0"/>
              <a:t>l</a:t>
            </a:r>
            <a:r>
              <a:rPr lang="ru-RU" sz="2800" baseline="30000" dirty="0" smtClean="0"/>
              <a:t>–</a:t>
            </a:r>
            <a:endParaRPr lang="ru-RU" sz="2800" dirty="0"/>
          </a:p>
        </p:txBody>
      </p:sp>
      <p:cxnSp>
        <p:nvCxnSpPr>
          <p:cNvPr id="61" name="Прямая соединительная линия 60"/>
          <p:cNvCxnSpPr/>
          <p:nvPr/>
        </p:nvCxnSpPr>
        <p:spPr>
          <a:xfrm rot="5400000">
            <a:off x="7251719" y="5392751"/>
            <a:ext cx="2071702" cy="15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/>
          <p:cNvSpPr txBox="1"/>
          <p:nvPr/>
        </p:nvSpPr>
        <p:spPr>
          <a:xfrm>
            <a:off x="4500562" y="5286388"/>
            <a:ext cx="6399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dirty="0" smtClean="0"/>
              <a:t>7,8</a:t>
            </a:r>
            <a:endParaRPr lang="ru-RU" sz="2800" dirty="0"/>
          </a:p>
        </p:txBody>
      </p:sp>
      <p:sp>
        <p:nvSpPr>
          <p:cNvPr id="63" name="TextBox 62"/>
          <p:cNvSpPr txBox="1"/>
          <p:nvPr/>
        </p:nvSpPr>
        <p:spPr>
          <a:xfrm>
            <a:off x="4500562" y="4643446"/>
            <a:ext cx="6399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dirty="0" smtClean="0"/>
              <a:t>8,2</a:t>
            </a:r>
            <a:endParaRPr lang="ru-RU" sz="2800" dirty="0"/>
          </a:p>
        </p:txBody>
      </p:sp>
      <p:sp>
        <p:nvSpPr>
          <p:cNvPr id="64" name="TextBox 63"/>
          <p:cNvSpPr txBox="1"/>
          <p:nvPr/>
        </p:nvSpPr>
        <p:spPr>
          <a:xfrm>
            <a:off x="8286776" y="5214950"/>
            <a:ext cx="7328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dirty="0" smtClean="0"/>
              <a:t>300</a:t>
            </a:r>
            <a:endParaRPr lang="ru-RU" sz="2800" dirty="0"/>
          </a:p>
        </p:txBody>
      </p:sp>
      <p:sp>
        <p:nvSpPr>
          <p:cNvPr id="65" name="TextBox 64"/>
          <p:cNvSpPr txBox="1"/>
          <p:nvPr/>
        </p:nvSpPr>
        <p:spPr>
          <a:xfrm>
            <a:off x="7153006" y="6143644"/>
            <a:ext cx="199099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dirty="0" err="1" smtClean="0"/>
              <a:t>мосм</a:t>
            </a:r>
            <a:r>
              <a:rPr lang="ru-RU" sz="2800" dirty="0" smtClean="0"/>
              <a:t>/моль</a:t>
            </a:r>
            <a:endParaRPr lang="ru-RU" sz="2800" dirty="0"/>
          </a:p>
        </p:txBody>
      </p:sp>
      <p:sp>
        <p:nvSpPr>
          <p:cNvPr id="44" name="TextBox 43"/>
          <p:cNvSpPr txBox="1"/>
          <p:nvPr/>
        </p:nvSpPr>
        <p:spPr>
          <a:xfrm>
            <a:off x="1362762" y="4120226"/>
            <a:ext cx="6126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sz="2800" b="1" dirty="0" smtClean="0"/>
              <a:t>Н</a:t>
            </a:r>
            <a:r>
              <a:rPr lang="ru-RU" sz="2800" b="1" baseline="30000" dirty="0" smtClean="0"/>
              <a:t>+</a:t>
            </a:r>
            <a:endParaRPr lang="ru-RU" sz="2800" dirty="0"/>
          </a:p>
        </p:txBody>
      </p:sp>
    </p:spTree>
    <p:extLst>
      <p:ext uri="{BB962C8B-B14F-4D97-AF65-F5344CB8AC3E}">
        <p14:creationId xmlns:p14="http://schemas.microsoft.com/office/powerpoint/2010/main" val="1590752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2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2" presetClass="entr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" presetID="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4" fill="hold">
                      <p:stCondLst>
                        <p:cond delay="indefinite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8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4" fill="hold">
                      <p:stCondLst>
                        <p:cond delay="indefinite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8" dur="500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>
                      <p:stCondLst>
                        <p:cond delay="indefinite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2" presetClass="exit" presetSubtype="4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57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1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5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6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2" fill="hold">
                      <p:stCondLst>
                        <p:cond delay="indefinite"/>
                      </p:stCondLst>
                      <p:childTnLst>
                        <p:par>
                          <p:cTn id="173" fill="hold">
                            <p:stCondLst>
                              <p:cond delay="0"/>
                            </p:stCondLst>
                            <p:childTnLst>
                              <p:par>
                                <p:cTn id="17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4" fill="hold">
                      <p:stCondLst>
                        <p:cond delay="indefinite"/>
                      </p:stCondLst>
                      <p:childTnLst>
                        <p:par>
                          <p:cTn id="185" fill="hold">
                            <p:stCondLst>
                              <p:cond delay="0"/>
                            </p:stCondLst>
                            <p:childTnLst>
                              <p:par>
                                <p:cTn id="18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8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3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>
                      <p:stCondLst>
                        <p:cond delay="indefinite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3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>
                      <p:stCondLst>
                        <p:cond delay="indefinite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8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9" fill="hold">
                      <p:stCondLst>
                        <p:cond delay="indefinite"/>
                      </p:stCondLst>
                      <p:childTnLst>
                        <p:par>
                          <p:cTn id="210" fill="hold">
                            <p:stCondLst>
                              <p:cond delay="0"/>
                            </p:stCondLst>
                            <p:childTnLst>
                              <p:par>
                                <p:cTn id="21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3" dur="500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8" dur="500"/>
                                        <p:tgtEl>
                                          <p:spTgt spid="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9" fill="hold">
                      <p:stCondLst>
                        <p:cond delay="indefinite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3" dur="500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3" grpId="1" build="p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9" grpId="0"/>
      <p:bldP spid="29" grpId="1"/>
      <p:bldP spid="46" grpId="0" build="allAtOnce"/>
      <p:bldP spid="50" grpId="0" animBg="1"/>
      <p:bldP spid="51" grpId="0" build="allAtOnce"/>
      <p:bldP spid="59" grpId="0" build="allAtOnce"/>
      <p:bldP spid="60" grpId="0" build="allAtOnce"/>
      <p:bldP spid="62" grpId="0" build="allAtOnce"/>
      <p:bldP spid="63" grpId="0" build="allAtOnce"/>
      <p:bldP spid="64" grpId="0" build="allAtOnce"/>
      <p:bldP spid="64" grpId="1" build="allAtOnce"/>
      <p:bldP spid="65" grpId="0" build="allAtOnce"/>
      <p:bldP spid="65" grpId="1" build="allAtOnce"/>
      <p:bldP spid="44" grpId="0" build="allAtOnce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dirty="0" smtClean="0"/>
              <a:t>Качественный состав сока зависит от скорости секреции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28596" y="1928802"/>
            <a:ext cx="8229600" cy="4043378"/>
          </a:xfrm>
        </p:spPr>
        <p:txBody>
          <a:bodyPr>
            <a:normAutofit/>
          </a:bodyPr>
          <a:lstStyle/>
          <a:p>
            <a:r>
              <a:rPr lang="ru-RU" dirty="0" smtClean="0"/>
              <a:t>При </a:t>
            </a:r>
            <a:r>
              <a:rPr lang="ru-RU" dirty="0"/>
              <a:t>стимуляции поджелудочной </a:t>
            </a:r>
            <a:r>
              <a:rPr lang="ru-RU" dirty="0" smtClean="0"/>
              <a:t>железы:</a:t>
            </a:r>
          </a:p>
          <a:p>
            <a:r>
              <a:rPr lang="ru-RU" dirty="0" smtClean="0"/>
              <a:t> </a:t>
            </a:r>
            <a:r>
              <a:rPr lang="ru-RU" dirty="0"/>
              <a:t>концентрация ионов </a:t>
            </a:r>
            <a:r>
              <a:rPr lang="en-US" dirty="0"/>
              <a:t>Na</a:t>
            </a:r>
            <a:r>
              <a:rPr lang="ru-RU" baseline="30000" dirty="0"/>
              <a:t>+</a:t>
            </a:r>
            <a:r>
              <a:rPr lang="ru-RU" dirty="0"/>
              <a:t> и </a:t>
            </a:r>
            <a:r>
              <a:rPr lang="ru-RU" dirty="0" err="1"/>
              <a:t>осмолярность</a:t>
            </a:r>
            <a:r>
              <a:rPr lang="ru-RU" dirty="0"/>
              <a:t> остаются постоянными, </a:t>
            </a:r>
            <a:endParaRPr lang="ru-RU" dirty="0" smtClean="0"/>
          </a:p>
          <a:p>
            <a:r>
              <a:rPr lang="ru-RU" dirty="0" smtClean="0"/>
              <a:t>концентрации </a:t>
            </a:r>
            <a:r>
              <a:rPr lang="ru-RU" dirty="0"/>
              <a:t>НСО</a:t>
            </a:r>
            <a:r>
              <a:rPr lang="ru-RU" baseline="-25000" dirty="0"/>
              <a:t>3</a:t>
            </a:r>
            <a:r>
              <a:rPr lang="ru-RU" baseline="30000" dirty="0"/>
              <a:t>– </a:t>
            </a:r>
            <a:r>
              <a:rPr lang="ru-RU" dirty="0"/>
              <a:t>и С</a:t>
            </a:r>
            <a:r>
              <a:rPr lang="en-US" dirty="0"/>
              <a:t>l</a:t>
            </a:r>
            <a:r>
              <a:rPr lang="ru-RU" baseline="30000" dirty="0"/>
              <a:t>–</a:t>
            </a:r>
            <a:r>
              <a:rPr lang="ru-RU" dirty="0"/>
              <a:t> меняются во </a:t>
            </a:r>
            <a:r>
              <a:rPr lang="ru-RU" dirty="0" err="1"/>
              <a:t>взаимопротивоположных</a:t>
            </a:r>
            <a:r>
              <a:rPr lang="ru-RU" dirty="0"/>
              <a:t> направлениях. </a:t>
            </a:r>
          </a:p>
          <a:p>
            <a:endParaRPr lang="ru-RU" dirty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43397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20000"/>
          </a:bodyPr>
          <a:lstStyle/>
          <a:p>
            <a:r>
              <a:rPr lang="ru-RU" dirty="0"/>
              <a:t>Высокая концентрация НСО</a:t>
            </a:r>
            <a:r>
              <a:rPr lang="ru-RU" baseline="-25000" dirty="0"/>
              <a:t>3</a:t>
            </a:r>
            <a:r>
              <a:rPr lang="ru-RU" baseline="30000" dirty="0"/>
              <a:t>– </a:t>
            </a:r>
            <a:r>
              <a:rPr lang="ru-RU" dirty="0"/>
              <a:t>в панкреатическом соке указывает на </a:t>
            </a:r>
            <a:r>
              <a:rPr lang="ru-RU" i="1" dirty="0"/>
              <a:t>активный секреторный– процесс. </a:t>
            </a:r>
            <a:r>
              <a:rPr lang="ru-RU" dirty="0"/>
              <a:t>Ионы Н </a:t>
            </a:r>
            <a:r>
              <a:rPr lang="ru-RU" baseline="30000" dirty="0"/>
              <a:t>+</a:t>
            </a:r>
            <a:r>
              <a:rPr lang="ru-RU" dirty="0"/>
              <a:t> активно переносятся из просвета протока в клетки в обмен на ионы </a:t>
            </a:r>
            <a:r>
              <a:rPr lang="en-US" dirty="0"/>
              <a:t>Na </a:t>
            </a:r>
            <a:r>
              <a:rPr lang="ru-RU" baseline="30000" dirty="0"/>
              <a:t>+</a:t>
            </a:r>
            <a:r>
              <a:rPr lang="ru-RU" dirty="0"/>
              <a:t>, которые выделяются в </a:t>
            </a:r>
            <a:r>
              <a:rPr lang="ru-RU" dirty="0" smtClean="0"/>
              <a:t>просвет. </a:t>
            </a:r>
            <a:r>
              <a:rPr lang="ru-RU" dirty="0"/>
              <a:t>Через базальную и латеральную поверхности клеток ионы </a:t>
            </a:r>
            <a:r>
              <a:rPr lang="ru-RU" dirty="0" smtClean="0"/>
              <a:t>Н</a:t>
            </a:r>
            <a:r>
              <a:rPr lang="ru-RU" baseline="30000" dirty="0" smtClean="0"/>
              <a:t>+</a:t>
            </a:r>
            <a:r>
              <a:rPr lang="ru-RU" dirty="0" smtClean="0"/>
              <a:t> </a:t>
            </a:r>
            <a:r>
              <a:rPr lang="ru-RU" dirty="0"/>
              <a:t>выходят из клеток в плазму (тоже в обмен на </a:t>
            </a:r>
            <a:r>
              <a:rPr lang="en-US" dirty="0"/>
              <a:t>Na</a:t>
            </a:r>
            <a:r>
              <a:rPr lang="ru-RU" baseline="30000" dirty="0"/>
              <a:t>+</a:t>
            </a:r>
            <a:r>
              <a:rPr lang="ru-RU" dirty="0"/>
              <a:t> и реагируют здесь с НСО</a:t>
            </a:r>
            <a:r>
              <a:rPr lang="ru-RU" baseline="-25000" dirty="0"/>
              <a:t>3</a:t>
            </a:r>
            <a:r>
              <a:rPr lang="ru-RU" baseline="30000" dirty="0"/>
              <a:t>– </a:t>
            </a:r>
            <a:r>
              <a:rPr lang="ru-RU" dirty="0"/>
              <a:t>с образованием СO</a:t>
            </a:r>
            <a:r>
              <a:rPr lang="ru-RU" baseline="-25000" dirty="0"/>
              <a:t>2</a:t>
            </a:r>
            <a:r>
              <a:rPr lang="ru-RU" dirty="0"/>
              <a:t> и Н</a:t>
            </a:r>
            <a:r>
              <a:rPr lang="ru-RU" baseline="-25000" dirty="0"/>
              <a:t>2</a:t>
            </a:r>
            <a:r>
              <a:rPr lang="ru-RU" dirty="0"/>
              <a:t>О. СO</a:t>
            </a:r>
            <a:r>
              <a:rPr lang="ru-RU" baseline="-25000" dirty="0"/>
              <a:t>2</a:t>
            </a:r>
            <a:r>
              <a:rPr lang="ru-RU" dirty="0"/>
              <a:t> диффундирует обратно в клетку и вместе с С</a:t>
            </a:r>
            <a:r>
              <a:rPr lang="en-US" dirty="0"/>
              <a:t>O</a:t>
            </a:r>
            <a:r>
              <a:rPr lang="ru-RU" baseline="-25000" dirty="0"/>
              <a:t>2 </a:t>
            </a:r>
            <a:r>
              <a:rPr lang="ru-RU" dirty="0"/>
              <a:t>, образующимся в процессе обмена веществ, выделяется в просвет панкреатических протоков. Здесь карбоангидраза катализирует реакцию гидратации С</a:t>
            </a:r>
            <a:r>
              <a:rPr lang="en-US" dirty="0"/>
              <a:t>O</a:t>
            </a:r>
            <a:r>
              <a:rPr lang="ru-RU" baseline="-25000" dirty="0"/>
              <a:t>2 </a:t>
            </a:r>
            <a:r>
              <a:rPr lang="ru-RU" dirty="0"/>
              <a:t> с образованием НСО</a:t>
            </a:r>
            <a:r>
              <a:rPr lang="ru-RU" baseline="-25000" dirty="0"/>
              <a:t>3</a:t>
            </a:r>
            <a:r>
              <a:rPr lang="ru-RU" baseline="30000" dirty="0"/>
              <a:t>–</a:t>
            </a:r>
            <a:r>
              <a:rPr lang="ru-RU" dirty="0"/>
              <a:t> .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7028052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3074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/>
          <a:srcRect l="17169" t="19888" r="22220" b="15398"/>
          <a:stretch>
            <a:fillRect/>
          </a:stretch>
        </p:blipFill>
        <p:spPr bwMode="auto">
          <a:xfrm>
            <a:off x="0" y="142852"/>
            <a:ext cx="7715272" cy="65901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26641444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 dirty="0"/>
          </a:p>
        </p:txBody>
      </p:sp>
      <p:grpSp>
        <p:nvGrpSpPr>
          <p:cNvPr id="4" name="Группа 3"/>
          <p:cNvGrpSpPr/>
          <p:nvPr/>
        </p:nvGrpSpPr>
        <p:grpSpPr>
          <a:xfrm>
            <a:off x="4000496" y="1285860"/>
            <a:ext cx="4325919" cy="5308785"/>
            <a:chOff x="4364932" y="433374"/>
            <a:chExt cx="4825985" cy="6308917"/>
          </a:xfrm>
        </p:grpSpPr>
        <p:sp>
          <p:nvSpPr>
            <p:cNvPr id="5" name="Полилиния 4"/>
            <p:cNvSpPr/>
            <p:nvPr/>
          </p:nvSpPr>
          <p:spPr>
            <a:xfrm rot="16200000">
              <a:off x="4105862" y="1130027"/>
              <a:ext cx="5344125" cy="4825985"/>
            </a:xfrm>
            <a:custGeom>
              <a:avLst/>
              <a:gdLst>
                <a:gd name="connsiteX0" fmla="*/ 368300 w 8934450"/>
                <a:gd name="connsiteY0" fmla="*/ 2300288 h 2668588"/>
                <a:gd name="connsiteX1" fmla="*/ 368300 w 8934450"/>
                <a:gd name="connsiteY1" fmla="*/ 347663 h 2668588"/>
                <a:gd name="connsiteX2" fmla="*/ 482600 w 8934450"/>
                <a:gd name="connsiteY2" fmla="*/ 214313 h 2668588"/>
                <a:gd name="connsiteX3" fmla="*/ 492125 w 8934450"/>
                <a:gd name="connsiteY3" fmla="*/ 919163 h 2668588"/>
                <a:gd name="connsiteX4" fmla="*/ 482600 w 8934450"/>
                <a:gd name="connsiteY4" fmla="*/ 1081088 h 2668588"/>
                <a:gd name="connsiteX5" fmla="*/ 577850 w 8934450"/>
                <a:gd name="connsiteY5" fmla="*/ 1119188 h 2668588"/>
                <a:gd name="connsiteX6" fmla="*/ 625475 w 8934450"/>
                <a:gd name="connsiteY6" fmla="*/ 909638 h 2668588"/>
                <a:gd name="connsiteX7" fmla="*/ 625475 w 8934450"/>
                <a:gd name="connsiteY7" fmla="*/ 604838 h 2668588"/>
                <a:gd name="connsiteX8" fmla="*/ 625475 w 8934450"/>
                <a:gd name="connsiteY8" fmla="*/ 376238 h 2668588"/>
                <a:gd name="connsiteX9" fmla="*/ 625475 w 8934450"/>
                <a:gd name="connsiteY9" fmla="*/ 147638 h 2668588"/>
                <a:gd name="connsiteX10" fmla="*/ 711200 w 8934450"/>
                <a:gd name="connsiteY10" fmla="*/ 128588 h 2668588"/>
                <a:gd name="connsiteX11" fmla="*/ 768350 w 8934450"/>
                <a:gd name="connsiteY11" fmla="*/ 233363 h 2668588"/>
                <a:gd name="connsiteX12" fmla="*/ 768350 w 8934450"/>
                <a:gd name="connsiteY12" fmla="*/ 1062038 h 2668588"/>
                <a:gd name="connsiteX13" fmla="*/ 863600 w 8934450"/>
                <a:gd name="connsiteY13" fmla="*/ 1100138 h 2668588"/>
                <a:gd name="connsiteX14" fmla="*/ 873125 w 8934450"/>
                <a:gd name="connsiteY14" fmla="*/ 909638 h 2668588"/>
                <a:gd name="connsiteX15" fmla="*/ 892175 w 8934450"/>
                <a:gd name="connsiteY15" fmla="*/ 128588 h 2668588"/>
                <a:gd name="connsiteX16" fmla="*/ 996950 w 8934450"/>
                <a:gd name="connsiteY16" fmla="*/ 138113 h 2668588"/>
                <a:gd name="connsiteX17" fmla="*/ 1016000 w 8934450"/>
                <a:gd name="connsiteY17" fmla="*/ 595313 h 2668588"/>
                <a:gd name="connsiteX18" fmla="*/ 1035050 w 8934450"/>
                <a:gd name="connsiteY18" fmla="*/ 947738 h 2668588"/>
                <a:gd name="connsiteX19" fmla="*/ 1044575 w 8934450"/>
                <a:gd name="connsiteY19" fmla="*/ 1109663 h 2668588"/>
                <a:gd name="connsiteX20" fmla="*/ 1139825 w 8934450"/>
                <a:gd name="connsiteY20" fmla="*/ 1062038 h 2668588"/>
                <a:gd name="connsiteX21" fmla="*/ 1149350 w 8934450"/>
                <a:gd name="connsiteY21" fmla="*/ 195263 h 2668588"/>
                <a:gd name="connsiteX22" fmla="*/ 1196975 w 8934450"/>
                <a:gd name="connsiteY22" fmla="*/ 100013 h 2668588"/>
                <a:gd name="connsiteX23" fmla="*/ 1254125 w 8934450"/>
                <a:gd name="connsiteY23" fmla="*/ 280988 h 2668588"/>
                <a:gd name="connsiteX24" fmla="*/ 1263650 w 8934450"/>
                <a:gd name="connsiteY24" fmla="*/ 728663 h 2668588"/>
                <a:gd name="connsiteX25" fmla="*/ 1292225 w 8934450"/>
                <a:gd name="connsiteY25" fmla="*/ 1109663 h 2668588"/>
                <a:gd name="connsiteX26" fmla="*/ 1444625 w 8934450"/>
                <a:gd name="connsiteY26" fmla="*/ 1062038 h 2668588"/>
                <a:gd name="connsiteX27" fmla="*/ 1435100 w 8934450"/>
                <a:gd name="connsiteY27" fmla="*/ 681038 h 2668588"/>
                <a:gd name="connsiteX28" fmla="*/ 1416050 w 8934450"/>
                <a:gd name="connsiteY28" fmla="*/ 271463 h 2668588"/>
                <a:gd name="connsiteX29" fmla="*/ 1435100 w 8934450"/>
                <a:gd name="connsiteY29" fmla="*/ 100013 h 2668588"/>
                <a:gd name="connsiteX30" fmla="*/ 1558925 w 8934450"/>
                <a:gd name="connsiteY30" fmla="*/ 157163 h 2668588"/>
                <a:gd name="connsiteX31" fmla="*/ 1549400 w 8934450"/>
                <a:gd name="connsiteY31" fmla="*/ 433388 h 2668588"/>
                <a:gd name="connsiteX32" fmla="*/ 1587500 w 8934450"/>
                <a:gd name="connsiteY32" fmla="*/ 814388 h 2668588"/>
                <a:gd name="connsiteX33" fmla="*/ 1606550 w 8934450"/>
                <a:gd name="connsiteY33" fmla="*/ 1052513 h 2668588"/>
                <a:gd name="connsiteX34" fmla="*/ 1682750 w 8934450"/>
                <a:gd name="connsiteY34" fmla="*/ 1052513 h 2668588"/>
                <a:gd name="connsiteX35" fmla="*/ 1739900 w 8934450"/>
                <a:gd name="connsiteY35" fmla="*/ 842963 h 2668588"/>
                <a:gd name="connsiteX36" fmla="*/ 1730375 w 8934450"/>
                <a:gd name="connsiteY36" fmla="*/ 585788 h 2668588"/>
                <a:gd name="connsiteX37" fmla="*/ 1692275 w 8934450"/>
                <a:gd name="connsiteY37" fmla="*/ 176213 h 2668588"/>
                <a:gd name="connsiteX38" fmla="*/ 1787525 w 8934450"/>
                <a:gd name="connsiteY38" fmla="*/ 138113 h 2668588"/>
                <a:gd name="connsiteX39" fmla="*/ 1844675 w 8934450"/>
                <a:gd name="connsiteY39" fmla="*/ 290513 h 2668588"/>
                <a:gd name="connsiteX40" fmla="*/ 1863725 w 8934450"/>
                <a:gd name="connsiteY40" fmla="*/ 633413 h 2668588"/>
                <a:gd name="connsiteX41" fmla="*/ 1835150 w 8934450"/>
                <a:gd name="connsiteY41" fmla="*/ 881063 h 2668588"/>
                <a:gd name="connsiteX42" fmla="*/ 1873250 w 8934450"/>
                <a:gd name="connsiteY42" fmla="*/ 1071563 h 2668588"/>
                <a:gd name="connsiteX43" fmla="*/ 1987550 w 8934450"/>
                <a:gd name="connsiteY43" fmla="*/ 1042988 h 2668588"/>
                <a:gd name="connsiteX44" fmla="*/ 1987550 w 8934450"/>
                <a:gd name="connsiteY44" fmla="*/ 709613 h 2668588"/>
                <a:gd name="connsiteX45" fmla="*/ 1958975 w 8934450"/>
                <a:gd name="connsiteY45" fmla="*/ 319088 h 2668588"/>
                <a:gd name="connsiteX46" fmla="*/ 1987550 w 8934450"/>
                <a:gd name="connsiteY46" fmla="*/ 119063 h 2668588"/>
                <a:gd name="connsiteX47" fmla="*/ 2111375 w 8934450"/>
                <a:gd name="connsiteY47" fmla="*/ 119063 h 2668588"/>
                <a:gd name="connsiteX48" fmla="*/ 2101850 w 8934450"/>
                <a:gd name="connsiteY48" fmla="*/ 357188 h 2668588"/>
                <a:gd name="connsiteX49" fmla="*/ 2101850 w 8934450"/>
                <a:gd name="connsiteY49" fmla="*/ 547688 h 2668588"/>
                <a:gd name="connsiteX50" fmla="*/ 2139950 w 8934450"/>
                <a:gd name="connsiteY50" fmla="*/ 814388 h 2668588"/>
                <a:gd name="connsiteX51" fmla="*/ 2149475 w 8934450"/>
                <a:gd name="connsiteY51" fmla="*/ 1023938 h 2668588"/>
                <a:gd name="connsiteX52" fmla="*/ 2216150 w 8934450"/>
                <a:gd name="connsiteY52" fmla="*/ 1062038 h 2668588"/>
                <a:gd name="connsiteX53" fmla="*/ 2282825 w 8934450"/>
                <a:gd name="connsiteY53" fmla="*/ 947738 h 2668588"/>
                <a:gd name="connsiteX54" fmla="*/ 2273300 w 8934450"/>
                <a:gd name="connsiteY54" fmla="*/ 690563 h 2668588"/>
                <a:gd name="connsiteX55" fmla="*/ 2273300 w 8934450"/>
                <a:gd name="connsiteY55" fmla="*/ 319088 h 2668588"/>
                <a:gd name="connsiteX56" fmla="*/ 2282825 w 8934450"/>
                <a:gd name="connsiteY56" fmla="*/ 109538 h 2668588"/>
                <a:gd name="connsiteX57" fmla="*/ 2406650 w 8934450"/>
                <a:gd name="connsiteY57" fmla="*/ 119063 h 2668588"/>
                <a:gd name="connsiteX58" fmla="*/ 2444750 w 8934450"/>
                <a:gd name="connsiteY58" fmla="*/ 347663 h 2668588"/>
                <a:gd name="connsiteX59" fmla="*/ 2444750 w 8934450"/>
                <a:gd name="connsiteY59" fmla="*/ 652463 h 2668588"/>
                <a:gd name="connsiteX60" fmla="*/ 2425700 w 8934450"/>
                <a:gd name="connsiteY60" fmla="*/ 966788 h 2668588"/>
                <a:gd name="connsiteX61" fmla="*/ 2454275 w 8934450"/>
                <a:gd name="connsiteY61" fmla="*/ 1081088 h 2668588"/>
                <a:gd name="connsiteX62" fmla="*/ 2559050 w 8934450"/>
                <a:gd name="connsiteY62" fmla="*/ 1033463 h 2668588"/>
                <a:gd name="connsiteX63" fmla="*/ 2568575 w 8934450"/>
                <a:gd name="connsiteY63" fmla="*/ 776288 h 2668588"/>
                <a:gd name="connsiteX64" fmla="*/ 2587625 w 8934450"/>
                <a:gd name="connsiteY64" fmla="*/ 500063 h 2668588"/>
                <a:gd name="connsiteX65" fmla="*/ 2559050 w 8934450"/>
                <a:gd name="connsiteY65" fmla="*/ 185738 h 2668588"/>
                <a:gd name="connsiteX66" fmla="*/ 2673350 w 8934450"/>
                <a:gd name="connsiteY66" fmla="*/ 42863 h 2668588"/>
                <a:gd name="connsiteX67" fmla="*/ 2740025 w 8934450"/>
                <a:gd name="connsiteY67" fmla="*/ 319088 h 2668588"/>
                <a:gd name="connsiteX68" fmla="*/ 2720975 w 8934450"/>
                <a:gd name="connsiteY68" fmla="*/ 661988 h 2668588"/>
                <a:gd name="connsiteX69" fmla="*/ 2701925 w 8934450"/>
                <a:gd name="connsiteY69" fmla="*/ 1033463 h 2668588"/>
                <a:gd name="connsiteX70" fmla="*/ 2749550 w 8934450"/>
                <a:gd name="connsiteY70" fmla="*/ 1081088 h 2668588"/>
                <a:gd name="connsiteX71" fmla="*/ 2863850 w 8934450"/>
                <a:gd name="connsiteY71" fmla="*/ 1014413 h 2668588"/>
                <a:gd name="connsiteX72" fmla="*/ 2873375 w 8934450"/>
                <a:gd name="connsiteY72" fmla="*/ 804863 h 2668588"/>
                <a:gd name="connsiteX73" fmla="*/ 2863850 w 8934450"/>
                <a:gd name="connsiteY73" fmla="*/ 471488 h 2668588"/>
                <a:gd name="connsiteX74" fmla="*/ 2921000 w 8934450"/>
                <a:gd name="connsiteY74" fmla="*/ 100013 h 2668588"/>
                <a:gd name="connsiteX75" fmla="*/ 3016250 w 8934450"/>
                <a:gd name="connsiteY75" fmla="*/ 280988 h 2668588"/>
                <a:gd name="connsiteX76" fmla="*/ 3035300 w 8934450"/>
                <a:gd name="connsiteY76" fmla="*/ 700088 h 2668588"/>
                <a:gd name="connsiteX77" fmla="*/ 3025775 w 8934450"/>
                <a:gd name="connsiteY77" fmla="*/ 1004888 h 2668588"/>
                <a:gd name="connsiteX78" fmla="*/ 3130550 w 8934450"/>
                <a:gd name="connsiteY78" fmla="*/ 1071563 h 2668588"/>
                <a:gd name="connsiteX79" fmla="*/ 3140075 w 8934450"/>
                <a:gd name="connsiteY79" fmla="*/ 852488 h 2668588"/>
                <a:gd name="connsiteX80" fmla="*/ 3168650 w 8934450"/>
                <a:gd name="connsiteY80" fmla="*/ 509588 h 2668588"/>
                <a:gd name="connsiteX81" fmla="*/ 3159125 w 8934450"/>
                <a:gd name="connsiteY81" fmla="*/ 271463 h 2668588"/>
                <a:gd name="connsiteX82" fmla="*/ 3178175 w 8934450"/>
                <a:gd name="connsiteY82" fmla="*/ 80963 h 2668588"/>
                <a:gd name="connsiteX83" fmla="*/ 3302000 w 8934450"/>
                <a:gd name="connsiteY83" fmla="*/ 147638 h 2668588"/>
                <a:gd name="connsiteX84" fmla="*/ 3302000 w 8934450"/>
                <a:gd name="connsiteY84" fmla="*/ 423863 h 2668588"/>
                <a:gd name="connsiteX85" fmla="*/ 3292475 w 8934450"/>
                <a:gd name="connsiteY85" fmla="*/ 728663 h 2668588"/>
                <a:gd name="connsiteX86" fmla="*/ 3254375 w 8934450"/>
                <a:gd name="connsiteY86" fmla="*/ 1004888 h 2668588"/>
                <a:gd name="connsiteX87" fmla="*/ 3387725 w 8934450"/>
                <a:gd name="connsiteY87" fmla="*/ 1062038 h 2668588"/>
                <a:gd name="connsiteX88" fmla="*/ 3454400 w 8934450"/>
                <a:gd name="connsiteY88" fmla="*/ 661988 h 2668588"/>
                <a:gd name="connsiteX89" fmla="*/ 3463925 w 8934450"/>
                <a:gd name="connsiteY89" fmla="*/ 242888 h 2668588"/>
                <a:gd name="connsiteX90" fmla="*/ 3521075 w 8934450"/>
                <a:gd name="connsiteY90" fmla="*/ 90488 h 2668588"/>
                <a:gd name="connsiteX91" fmla="*/ 3578225 w 8934450"/>
                <a:gd name="connsiteY91" fmla="*/ 147638 h 2668588"/>
                <a:gd name="connsiteX92" fmla="*/ 3578225 w 8934450"/>
                <a:gd name="connsiteY92" fmla="*/ 385763 h 2668588"/>
                <a:gd name="connsiteX93" fmla="*/ 3606800 w 8934450"/>
                <a:gd name="connsiteY93" fmla="*/ 728663 h 2668588"/>
                <a:gd name="connsiteX94" fmla="*/ 3616325 w 8934450"/>
                <a:gd name="connsiteY94" fmla="*/ 985838 h 2668588"/>
                <a:gd name="connsiteX95" fmla="*/ 3702050 w 8934450"/>
                <a:gd name="connsiteY95" fmla="*/ 1042988 h 2668588"/>
                <a:gd name="connsiteX96" fmla="*/ 3740150 w 8934450"/>
                <a:gd name="connsiteY96" fmla="*/ 766763 h 2668588"/>
                <a:gd name="connsiteX97" fmla="*/ 3711575 w 8934450"/>
                <a:gd name="connsiteY97" fmla="*/ 414338 h 2668588"/>
                <a:gd name="connsiteX98" fmla="*/ 3711575 w 8934450"/>
                <a:gd name="connsiteY98" fmla="*/ 128588 h 2668588"/>
                <a:gd name="connsiteX99" fmla="*/ 3787775 w 8934450"/>
                <a:gd name="connsiteY99" fmla="*/ 52388 h 2668588"/>
                <a:gd name="connsiteX100" fmla="*/ 3854450 w 8934450"/>
                <a:gd name="connsiteY100" fmla="*/ 185738 h 2668588"/>
                <a:gd name="connsiteX101" fmla="*/ 3854450 w 8934450"/>
                <a:gd name="connsiteY101" fmla="*/ 357188 h 2668588"/>
                <a:gd name="connsiteX102" fmla="*/ 3873500 w 8934450"/>
                <a:gd name="connsiteY102" fmla="*/ 652463 h 2668588"/>
                <a:gd name="connsiteX103" fmla="*/ 3902075 w 8934450"/>
                <a:gd name="connsiteY103" fmla="*/ 928688 h 2668588"/>
                <a:gd name="connsiteX104" fmla="*/ 3911600 w 8934450"/>
                <a:gd name="connsiteY104" fmla="*/ 1071563 h 2668588"/>
                <a:gd name="connsiteX105" fmla="*/ 4044950 w 8934450"/>
                <a:gd name="connsiteY105" fmla="*/ 1023938 h 2668588"/>
                <a:gd name="connsiteX106" fmla="*/ 4016375 w 8934450"/>
                <a:gd name="connsiteY106" fmla="*/ 700088 h 2668588"/>
                <a:gd name="connsiteX107" fmla="*/ 3997325 w 8934450"/>
                <a:gd name="connsiteY107" fmla="*/ 166688 h 2668588"/>
                <a:gd name="connsiteX108" fmla="*/ 4016375 w 8934450"/>
                <a:gd name="connsiteY108" fmla="*/ 61913 h 2668588"/>
                <a:gd name="connsiteX109" fmla="*/ 4092575 w 8934450"/>
                <a:gd name="connsiteY109" fmla="*/ 119063 h 2668588"/>
                <a:gd name="connsiteX110" fmla="*/ 4130675 w 8934450"/>
                <a:gd name="connsiteY110" fmla="*/ 395288 h 2668588"/>
                <a:gd name="connsiteX111" fmla="*/ 4168775 w 8934450"/>
                <a:gd name="connsiteY111" fmla="*/ 804863 h 2668588"/>
                <a:gd name="connsiteX112" fmla="*/ 4235450 w 8934450"/>
                <a:gd name="connsiteY112" fmla="*/ 1052513 h 2668588"/>
                <a:gd name="connsiteX113" fmla="*/ 4283075 w 8934450"/>
                <a:gd name="connsiteY113" fmla="*/ 871538 h 2668588"/>
                <a:gd name="connsiteX114" fmla="*/ 4283075 w 8934450"/>
                <a:gd name="connsiteY114" fmla="*/ 595313 h 2668588"/>
                <a:gd name="connsiteX115" fmla="*/ 4311650 w 8934450"/>
                <a:gd name="connsiteY115" fmla="*/ 252413 h 2668588"/>
                <a:gd name="connsiteX116" fmla="*/ 4340225 w 8934450"/>
                <a:gd name="connsiteY116" fmla="*/ 71438 h 2668588"/>
                <a:gd name="connsiteX117" fmla="*/ 4406900 w 8934450"/>
                <a:gd name="connsiteY117" fmla="*/ 242888 h 2668588"/>
                <a:gd name="connsiteX118" fmla="*/ 4397375 w 8934450"/>
                <a:gd name="connsiteY118" fmla="*/ 566738 h 2668588"/>
                <a:gd name="connsiteX119" fmla="*/ 4435475 w 8934450"/>
                <a:gd name="connsiteY119" fmla="*/ 919163 h 2668588"/>
                <a:gd name="connsiteX120" fmla="*/ 4464050 w 8934450"/>
                <a:gd name="connsiteY120" fmla="*/ 1042988 h 2668588"/>
                <a:gd name="connsiteX121" fmla="*/ 4578350 w 8934450"/>
                <a:gd name="connsiteY121" fmla="*/ 1014413 h 2668588"/>
                <a:gd name="connsiteX122" fmla="*/ 4530725 w 8934450"/>
                <a:gd name="connsiteY122" fmla="*/ 642938 h 2668588"/>
                <a:gd name="connsiteX123" fmla="*/ 4530725 w 8934450"/>
                <a:gd name="connsiteY123" fmla="*/ 414338 h 2668588"/>
                <a:gd name="connsiteX124" fmla="*/ 4559300 w 8934450"/>
                <a:gd name="connsiteY124" fmla="*/ 128588 h 2668588"/>
                <a:gd name="connsiteX125" fmla="*/ 4654550 w 8934450"/>
                <a:gd name="connsiteY125" fmla="*/ 109538 h 2668588"/>
                <a:gd name="connsiteX126" fmla="*/ 4692650 w 8934450"/>
                <a:gd name="connsiteY126" fmla="*/ 195263 h 2668588"/>
                <a:gd name="connsiteX127" fmla="*/ 4730750 w 8934450"/>
                <a:gd name="connsiteY127" fmla="*/ 442913 h 2668588"/>
                <a:gd name="connsiteX128" fmla="*/ 4721225 w 8934450"/>
                <a:gd name="connsiteY128" fmla="*/ 652463 h 2668588"/>
                <a:gd name="connsiteX129" fmla="*/ 4721225 w 8934450"/>
                <a:gd name="connsiteY129" fmla="*/ 804863 h 2668588"/>
                <a:gd name="connsiteX130" fmla="*/ 4740275 w 8934450"/>
                <a:gd name="connsiteY130" fmla="*/ 957263 h 2668588"/>
                <a:gd name="connsiteX131" fmla="*/ 4749800 w 8934450"/>
                <a:gd name="connsiteY131" fmla="*/ 1023938 h 2668588"/>
                <a:gd name="connsiteX132" fmla="*/ 4845050 w 8934450"/>
                <a:gd name="connsiteY132" fmla="*/ 966788 h 2668588"/>
                <a:gd name="connsiteX133" fmla="*/ 4854575 w 8934450"/>
                <a:gd name="connsiteY133" fmla="*/ 804863 h 2668588"/>
                <a:gd name="connsiteX134" fmla="*/ 4854575 w 8934450"/>
                <a:gd name="connsiteY134" fmla="*/ 490538 h 2668588"/>
                <a:gd name="connsiteX135" fmla="*/ 4835525 w 8934450"/>
                <a:gd name="connsiteY135" fmla="*/ 223838 h 2668588"/>
                <a:gd name="connsiteX136" fmla="*/ 4835525 w 8934450"/>
                <a:gd name="connsiteY136" fmla="*/ 109538 h 2668588"/>
                <a:gd name="connsiteX137" fmla="*/ 4892675 w 8934450"/>
                <a:gd name="connsiteY137" fmla="*/ 80963 h 2668588"/>
                <a:gd name="connsiteX138" fmla="*/ 4949825 w 8934450"/>
                <a:gd name="connsiteY138" fmla="*/ 100013 h 2668588"/>
                <a:gd name="connsiteX139" fmla="*/ 4987925 w 8934450"/>
                <a:gd name="connsiteY139" fmla="*/ 261938 h 2668588"/>
                <a:gd name="connsiteX140" fmla="*/ 4987925 w 8934450"/>
                <a:gd name="connsiteY140" fmla="*/ 490538 h 2668588"/>
                <a:gd name="connsiteX141" fmla="*/ 4987925 w 8934450"/>
                <a:gd name="connsiteY141" fmla="*/ 766763 h 2668588"/>
                <a:gd name="connsiteX142" fmla="*/ 4978400 w 8934450"/>
                <a:gd name="connsiteY142" fmla="*/ 938213 h 2668588"/>
                <a:gd name="connsiteX143" fmla="*/ 5006975 w 8934450"/>
                <a:gd name="connsiteY143" fmla="*/ 995363 h 2668588"/>
                <a:gd name="connsiteX144" fmla="*/ 5102225 w 8934450"/>
                <a:gd name="connsiteY144" fmla="*/ 995363 h 2668588"/>
                <a:gd name="connsiteX145" fmla="*/ 5130800 w 8934450"/>
                <a:gd name="connsiteY145" fmla="*/ 757238 h 2668588"/>
                <a:gd name="connsiteX146" fmla="*/ 5140325 w 8934450"/>
                <a:gd name="connsiteY146" fmla="*/ 347663 h 2668588"/>
                <a:gd name="connsiteX147" fmla="*/ 5130800 w 8934450"/>
                <a:gd name="connsiteY147" fmla="*/ 90488 h 2668588"/>
                <a:gd name="connsiteX148" fmla="*/ 5216525 w 8934450"/>
                <a:gd name="connsiteY148" fmla="*/ 90488 h 2668588"/>
                <a:gd name="connsiteX149" fmla="*/ 5254625 w 8934450"/>
                <a:gd name="connsiteY149" fmla="*/ 195263 h 2668588"/>
                <a:gd name="connsiteX150" fmla="*/ 5264150 w 8934450"/>
                <a:gd name="connsiteY150" fmla="*/ 357188 h 2668588"/>
                <a:gd name="connsiteX151" fmla="*/ 5273675 w 8934450"/>
                <a:gd name="connsiteY151" fmla="*/ 519113 h 2668588"/>
                <a:gd name="connsiteX152" fmla="*/ 5264150 w 8934450"/>
                <a:gd name="connsiteY152" fmla="*/ 747713 h 2668588"/>
                <a:gd name="connsiteX153" fmla="*/ 5264150 w 8934450"/>
                <a:gd name="connsiteY153" fmla="*/ 957263 h 2668588"/>
                <a:gd name="connsiteX154" fmla="*/ 5311775 w 8934450"/>
                <a:gd name="connsiteY154" fmla="*/ 1033463 h 2668588"/>
                <a:gd name="connsiteX155" fmla="*/ 5368925 w 8934450"/>
                <a:gd name="connsiteY155" fmla="*/ 928688 h 2668588"/>
                <a:gd name="connsiteX156" fmla="*/ 5416550 w 8934450"/>
                <a:gd name="connsiteY156" fmla="*/ 719138 h 2668588"/>
                <a:gd name="connsiteX157" fmla="*/ 5378450 w 8934450"/>
                <a:gd name="connsiteY157" fmla="*/ 500063 h 2668588"/>
                <a:gd name="connsiteX158" fmla="*/ 5378450 w 8934450"/>
                <a:gd name="connsiteY158" fmla="*/ 214313 h 2668588"/>
                <a:gd name="connsiteX159" fmla="*/ 5435600 w 8934450"/>
                <a:gd name="connsiteY159" fmla="*/ 61913 h 2668588"/>
                <a:gd name="connsiteX160" fmla="*/ 5502275 w 8934450"/>
                <a:gd name="connsiteY160" fmla="*/ 109538 h 2668588"/>
                <a:gd name="connsiteX161" fmla="*/ 5511800 w 8934450"/>
                <a:gd name="connsiteY161" fmla="*/ 319088 h 2668588"/>
                <a:gd name="connsiteX162" fmla="*/ 5511800 w 8934450"/>
                <a:gd name="connsiteY162" fmla="*/ 500063 h 2668588"/>
                <a:gd name="connsiteX163" fmla="*/ 5540375 w 8934450"/>
                <a:gd name="connsiteY163" fmla="*/ 776288 h 2668588"/>
                <a:gd name="connsiteX164" fmla="*/ 5530850 w 8934450"/>
                <a:gd name="connsiteY164" fmla="*/ 985838 h 2668588"/>
                <a:gd name="connsiteX165" fmla="*/ 5578475 w 8934450"/>
                <a:gd name="connsiteY165" fmla="*/ 1062038 h 2668588"/>
                <a:gd name="connsiteX166" fmla="*/ 5654675 w 8934450"/>
                <a:gd name="connsiteY166" fmla="*/ 1033463 h 2668588"/>
                <a:gd name="connsiteX167" fmla="*/ 5654675 w 8934450"/>
                <a:gd name="connsiteY167" fmla="*/ 690563 h 2668588"/>
                <a:gd name="connsiteX168" fmla="*/ 5664200 w 8934450"/>
                <a:gd name="connsiteY168" fmla="*/ 157163 h 2668588"/>
                <a:gd name="connsiteX169" fmla="*/ 5749925 w 8934450"/>
                <a:gd name="connsiteY169" fmla="*/ 61913 h 2668588"/>
                <a:gd name="connsiteX170" fmla="*/ 5788025 w 8934450"/>
                <a:gd name="connsiteY170" fmla="*/ 166688 h 2668588"/>
                <a:gd name="connsiteX171" fmla="*/ 5788025 w 8934450"/>
                <a:gd name="connsiteY171" fmla="*/ 452438 h 2668588"/>
                <a:gd name="connsiteX172" fmla="*/ 5788025 w 8934450"/>
                <a:gd name="connsiteY172" fmla="*/ 728663 h 2668588"/>
                <a:gd name="connsiteX173" fmla="*/ 5788025 w 8934450"/>
                <a:gd name="connsiteY173" fmla="*/ 909638 h 2668588"/>
                <a:gd name="connsiteX174" fmla="*/ 5788025 w 8934450"/>
                <a:gd name="connsiteY174" fmla="*/ 1042988 h 2668588"/>
                <a:gd name="connsiteX175" fmla="*/ 5892800 w 8934450"/>
                <a:gd name="connsiteY175" fmla="*/ 1004888 h 2668588"/>
                <a:gd name="connsiteX176" fmla="*/ 5921375 w 8934450"/>
                <a:gd name="connsiteY176" fmla="*/ 852488 h 2668588"/>
                <a:gd name="connsiteX177" fmla="*/ 5911850 w 8934450"/>
                <a:gd name="connsiteY177" fmla="*/ 500063 h 2668588"/>
                <a:gd name="connsiteX178" fmla="*/ 5911850 w 8934450"/>
                <a:gd name="connsiteY178" fmla="*/ 252413 h 2668588"/>
                <a:gd name="connsiteX179" fmla="*/ 5949950 w 8934450"/>
                <a:gd name="connsiteY179" fmla="*/ 80963 h 2668588"/>
                <a:gd name="connsiteX180" fmla="*/ 6035675 w 8934450"/>
                <a:gd name="connsiteY180" fmla="*/ 109538 h 2668588"/>
                <a:gd name="connsiteX181" fmla="*/ 6045200 w 8934450"/>
                <a:gd name="connsiteY181" fmla="*/ 423863 h 2668588"/>
                <a:gd name="connsiteX182" fmla="*/ 6073775 w 8934450"/>
                <a:gd name="connsiteY182" fmla="*/ 1052513 h 2668588"/>
                <a:gd name="connsiteX183" fmla="*/ 6197600 w 8934450"/>
                <a:gd name="connsiteY183" fmla="*/ 1023938 h 2668588"/>
                <a:gd name="connsiteX184" fmla="*/ 6216650 w 8934450"/>
                <a:gd name="connsiteY184" fmla="*/ 785813 h 2668588"/>
                <a:gd name="connsiteX185" fmla="*/ 6188075 w 8934450"/>
                <a:gd name="connsiteY185" fmla="*/ 347663 h 2668588"/>
                <a:gd name="connsiteX186" fmla="*/ 6235700 w 8934450"/>
                <a:gd name="connsiteY186" fmla="*/ 119063 h 2668588"/>
                <a:gd name="connsiteX187" fmla="*/ 6302375 w 8934450"/>
                <a:gd name="connsiteY187" fmla="*/ 157163 h 2668588"/>
                <a:gd name="connsiteX188" fmla="*/ 6340475 w 8934450"/>
                <a:gd name="connsiteY188" fmla="*/ 881063 h 2668588"/>
                <a:gd name="connsiteX189" fmla="*/ 6369050 w 8934450"/>
                <a:gd name="connsiteY189" fmla="*/ 1071563 h 2668588"/>
                <a:gd name="connsiteX190" fmla="*/ 6483350 w 8934450"/>
                <a:gd name="connsiteY190" fmla="*/ 976313 h 2668588"/>
                <a:gd name="connsiteX191" fmla="*/ 6492875 w 8934450"/>
                <a:gd name="connsiteY191" fmla="*/ 566738 h 2668588"/>
                <a:gd name="connsiteX192" fmla="*/ 6502400 w 8934450"/>
                <a:gd name="connsiteY192" fmla="*/ 300038 h 2668588"/>
                <a:gd name="connsiteX193" fmla="*/ 6540500 w 8934450"/>
                <a:gd name="connsiteY193" fmla="*/ 100013 h 2668588"/>
                <a:gd name="connsiteX194" fmla="*/ 6607175 w 8934450"/>
                <a:gd name="connsiteY194" fmla="*/ 157163 h 2668588"/>
                <a:gd name="connsiteX195" fmla="*/ 6616700 w 8934450"/>
                <a:gd name="connsiteY195" fmla="*/ 690563 h 2668588"/>
                <a:gd name="connsiteX196" fmla="*/ 6607175 w 8934450"/>
                <a:gd name="connsiteY196" fmla="*/ 976313 h 2668588"/>
                <a:gd name="connsiteX197" fmla="*/ 6683375 w 8934450"/>
                <a:gd name="connsiteY197" fmla="*/ 1042988 h 2668588"/>
                <a:gd name="connsiteX198" fmla="*/ 6740525 w 8934450"/>
                <a:gd name="connsiteY198" fmla="*/ 890588 h 2668588"/>
                <a:gd name="connsiteX199" fmla="*/ 6740525 w 8934450"/>
                <a:gd name="connsiteY199" fmla="*/ 509588 h 2668588"/>
                <a:gd name="connsiteX200" fmla="*/ 6731000 w 8934450"/>
                <a:gd name="connsiteY200" fmla="*/ 185738 h 2668588"/>
                <a:gd name="connsiteX201" fmla="*/ 6797675 w 8934450"/>
                <a:gd name="connsiteY201" fmla="*/ 80963 h 2668588"/>
                <a:gd name="connsiteX202" fmla="*/ 6864350 w 8934450"/>
                <a:gd name="connsiteY202" fmla="*/ 309563 h 2668588"/>
                <a:gd name="connsiteX203" fmla="*/ 6873875 w 8934450"/>
                <a:gd name="connsiteY203" fmla="*/ 947738 h 2668588"/>
                <a:gd name="connsiteX204" fmla="*/ 6978650 w 8934450"/>
                <a:gd name="connsiteY204" fmla="*/ 928688 h 2668588"/>
                <a:gd name="connsiteX205" fmla="*/ 7016750 w 8934450"/>
                <a:gd name="connsiteY205" fmla="*/ 547688 h 2668588"/>
                <a:gd name="connsiteX206" fmla="*/ 6997700 w 8934450"/>
                <a:gd name="connsiteY206" fmla="*/ 214313 h 2668588"/>
                <a:gd name="connsiteX207" fmla="*/ 7026275 w 8934450"/>
                <a:gd name="connsiteY207" fmla="*/ 100013 h 2668588"/>
                <a:gd name="connsiteX208" fmla="*/ 7092950 w 8934450"/>
                <a:gd name="connsiteY208" fmla="*/ 347663 h 2668588"/>
                <a:gd name="connsiteX209" fmla="*/ 7121525 w 8934450"/>
                <a:gd name="connsiteY209" fmla="*/ 709613 h 2668588"/>
                <a:gd name="connsiteX210" fmla="*/ 7112000 w 8934450"/>
                <a:gd name="connsiteY210" fmla="*/ 957263 h 2668588"/>
                <a:gd name="connsiteX211" fmla="*/ 7188200 w 8934450"/>
                <a:gd name="connsiteY211" fmla="*/ 1042988 h 2668588"/>
                <a:gd name="connsiteX212" fmla="*/ 7273925 w 8934450"/>
                <a:gd name="connsiteY212" fmla="*/ 747713 h 2668588"/>
                <a:gd name="connsiteX213" fmla="*/ 7264400 w 8934450"/>
                <a:gd name="connsiteY213" fmla="*/ 290513 h 2668588"/>
                <a:gd name="connsiteX214" fmla="*/ 7273925 w 8934450"/>
                <a:gd name="connsiteY214" fmla="*/ 119063 h 2668588"/>
                <a:gd name="connsiteX215" fmla="*/ 7340600 w 8934450"/>
                <a:gd name="connsiteY215" fmla="*/ 52388 h 2668588"/>
                <a:gd name="connsiteX216" fmla="*/ 7388225 w 8934450"/>
                <a:gd name="connsiteY216" fmla="*/ 128588 h 2668588"/>
                <a:gd name="connsiteX217" fmla="*/ 7397750 w 8934450"/>
                <a:gd name="connsiteY217" fmla="*/ 328613 h 2668588"/>
                <a:gd name="connsiteX218" fmla="*/ 7388225 w 8934450"/>
                <a:gd name="connsiteY218" fmla="*/ 604838 h 2668588"/>
                <a:gd name="connsiteX219" fmla="*/ 7397750 w 8934450"/>
                <a:gd name="connsiteY219" fmla="*/ 900113 h 2668588"/>
                <a:gd name="connsiteX220" fmla="*/ 7416800 w 8934450"/>
                <a:gd name="connsiteY220" fmla="*/ 1004888 h 2668588"/>
                <a:gd name="connsiteX221" fmla="*/ 7473950 w 8934450"/>
                <a:gd name="connsiteY221" fmla="*/ 1023938 h 2668588"/>
                <a:gd name="connsiteX222" fmla="*/ 7521575 w 8934450"/>
                <a:gd name="connsiteY222" fmla="*/ 814388 h 2668588"/>
                <a:gd name="connsiteX223" fmla="*/ 7521575 w 8934450"/>
                <a:gd name="connsiteY223" fmla="*/ 519113 h 2668588"/>
                <a:gd name="connsiteX224" fmla="*/ 7531100 w 8934450"/>
                <a:gd name="connsiteY224" fmla="*/ 223838 h 2668588"/>
                <a:gd name="connsiteX225" fmla="*/ 7531100 w 8934450"/>
                <a:gd name="connsiteY225" fmla="*/ 119063 h 2668588"/>
                <a:gd name="connsiteX226" fmla="*/ 7626350 w 8934450"/>
                <a:gd name="connsiteY226" fmla="*/ 71438 h 2668588"/>
                <a:gd name="connsiteX227" fmla="*/ 7664450 w 8934450"/>
                <a:gd name="connsiteY227" fmla="*/ 157163 h 2668588"/>
                <a:gd name="connsiteX228" fmla="*/ 7664450 w 8934450"/>
                <a:gd name="connsiteY228" fmla="*/ 909638 h 2668588"/>
                <a:gd name="connsiteX229" fmla="*/ 7645400 w 8934450"/>
                <a:gd name="connsiteY229" fmla="*/ 1042988 h 2668588"/>
                <a:gd name="connsiteX230" fmla="*/ 7769225 w 8934450"/>
                <a:gd name="connsiteY230" fmla="*/ 1004888 h 2668588"/>
                <a:gd name="connsiteX231" fmla="*/ 7788275 w 8934450"/>
                <a:gd name="connsiteY231" fmla="*/ 785813 h 2668588"/>
                <a:gd name="connsiteX232" fmla="*/ 7816850 w 8934450"/>
                <a:gd name="connsiteY232" fmla="*/ 404813 h 2668588"/>
                <a:gd name="connsiteX233" fmla="*/ 7826375 w 8934450"/>
                <a:gd name="connsiteY233" fmla="*/ 119063 h 2668588"/>
                <a:gd name="connsiteX234" fmla="*/ 7940675 w 8934450"/>
                <a:gd name="connsiteY234" fmla="*/ 71438 h 2668588"/>
                <a:gd name="connsiteX235" fmla="*/ 7959725 w 8934450"/>
                <a:gd name="connsiteY235" fmla="*/ 176213 h 2668588"/>
                <a:gd name="connsiteX236" fmla="*/ 7959725 w 8934450"/>
                <a:gd name="connsiteY236" fmla="*/ 490538 h 2668588"/>
                <a:gd name="connsiteX237" fmla="*/ 7940675 w 8934450"/>
                <a:gd name="connsiteY237" fmla="*/ 842963 h 2668588"/>
                <a:gd name="connsiteX238" fmla="*/ 7950200 w 8934450"/>
                <a:gd name="connsiteY238" fmla="*/ 995363 h 2668588"/>
                <a:gd name="connsiteX239" fmla="*/ 8045450 w 8934450"/>
                <a:gd name="connsiteY239" fmla="*/ 1004888 h 2668588"/>
                <a:gd name="connsiteX240" fmla="*/ 8064500 w 8934450"/>
                <a:gd name="connsiteY240" fmla="*/ 823913 h 2668588"/>
                <a:gd name="connsiteX241" fmla="*/ 8083550 w 8934450"/>
                <a:gd name="connsiteY241" fmla="*/ 528638 h 2668588"/>
                <a:gd name="connsiteX242" fmla="*/ 8102600 w 8934450"/>
                <a:gd name="connsiteY242" fmla="*/ 204788 h 2668588"/>
                <a:gd name="connsiteX243" fmla="*/ 8150225 w 8934450"/>
                <a:gd name="connsiteY243" fmla="*/ 80963 h 2668588"/>
                <a:gd name="connsiteX244" fmla="*/ 8235950 w 8934450"/>
                <a:gd name="connsiteY244" fmla="*/ 214313 h 2668588"/>
                <a:gd name="connsiteX245" fmla="*/ 8226425 w 8934450"/>
                <a:gd name="connsiteY245" fmla="*/ 452438 h 2668588"/>
                <a:gd name="connsiteX246" fmla="*/ 8226425 w 8934450"/>
                <a:gd name="connsiteY246" fmla="*/ 747713 h 2668588"/>
                <a:gd name="connsiteX247" fmla="*/ 8264525 w 8934450"/>
                <a:gd name="connsiteY247" fmla="*/ 995363 h 2668588"/>
                <a:gd name="connsiteX248" fmla="*/ 8321675 w 8934450"/>
                <a:gd name="connsiteY248" fmla="*/ 1062038 h 2668588"/>
                <a:gd name="connsiteX249" fmla="*/ 8350250 w 8934450"/>
                <a:gd name="connsiteY249" fmla="*/ 833438 h 2668588"/>
                <a:gd name="connsiteX250" fmla="*/ 8350250 w 8934450"/>
                <a:gd name="connsiteY250" fmla="*/ 490538 h 2668588"/>
                <a:gd name="connsiteX251" fmla="*/ 8340725 w 8934450"/>
                <a:gd name="connsiteY251" fmla="*/ 176213 h 2668588"/>
                <a:gd name="connsiteX252" fmla="*/ 8445500 w 8934450"/>
                <a:gd name="connsiteY252" fmla="*/ 90488 h 2668588"/>
                <a:gd name="connsiteX253" fmla="*/ 8502650 w 8934450"/>
                <a:gd name="connsiteY253" fmla="*/ 338138 h 2668588"/>
                <a:gd name="connsiteX254" fmla="*/ 8502650 w 8934450"/>
                <a:gd name="connsiteY254" fmla="*/ 661988 h 2668588"/>
                <a:gd name="connsiteX255" fmla="*/ 8531225 w 8934450"/>
                <a:gd name="connsiteY255" fmla="*/ 1004888 h 2668588"/>
                <a:gd name="connsiteX256" fmla="*/ 8645525 w 8934450"/>
                <a:gd name="connsiteY256" fmla="*/ 928688 h 2668588"/>
                <a:gd name="connsiteX257" fmla="*/ 8645525 w 8934450"/>
                <a:gd name="connsiteY257" fmla="*/ 671513 h 2668588"/>
                <a:gd name="connsiteX258" fmla="*/ 8683625 w 8934450"/>
                <a:gd name="connsiteY258" fmla="*/ 300038 h 2668588"/>
                <a:gd name="connsiteX259" fmla="*/ 8655050 w 8934450"/>
                <a:gd name="connsiteY259" fmla="*/ 90488 h 2668588"/>
                <a:gd name="connsiteX260" fmla="*/ 8797925 w 8934450"/>
                <a:gd name="connsiteY260" fmla="*/ 128588 h 2668588"/>
                <a:gd name="connsiteX261" fmla="*/ 8807450 w 8934450"/>
                <a:gd name="connsiteY261" fmla="*/ 338138 h 2668588"/>
                <a:gd name="connsiteX262" fmla="*/ 8816975 w 8934450"/>
                <a:gd name="connsiteY262" fmla="*/ 766763 h 2668588"/>
                <a:gd name="connsiteX263" fmla="*/ 8845550 w 8934450"/>
                <a:gd name="connsiteY263" fmla="*/ 2309813 h 2668588"/>
                <a:gd name="connsiteX264" fmla="*/ 8826500 w 8934450"/>
                <a:gd name="connsiteY264" fmla="*/ 2490788 h 2668588"/>
                <a:gd name="connsiteX265" fmla="*/ 8512175 w 8934450"/>
                <a:gd name="connsiteY265" fmla="*/ 2538413 h 2668588"/>
                <a:gd name="connsiteX266" fmla="*/ 6292850 w 8934450"/>
                <a:gd name="connsiteY266" fmla="*/ 2557463 h 2668588"/>
                <a:gd name="connsiteX267" fmla="*/ 3321050 w 8934450"/>
                <a:gd name="connsiteY267" fmla="*/ 2557463 h 2668588"/>
                <a:gd name="connsiteX268" fmla="*/ 482600 w 8934450"/>
                <a:gd name="connsiteY268" fmla="*/ 2557463 h 2668588"/>
                <a:gd name="connsiteX269" fmla="*/ 425450 w 8934450"/>
                <a:gd name="connsiteY269" fmla="*/ 2557463 h 2668588"/>
                <a:gd name="connsiteX270" fmla="*/ 368300 w 8934450"/>
                <a:gd name="connsiteY270" fmla="*/ 2300288 h 2668588"/>
                <a:gd name="connsiteX0" fmla="*/ 368300 w 9429751"/>
                <a:gd name="connsiteY0" fmla="*/ 2300288 h 2668588"/>
                <a:gd name="connsiteX1" fmla="*/ 368300 w 9429751"/>
                <a:gd name="connsiteY1" fmla="*/ 347663 h 2668588"/>
                <a:gd name="connsiteX2" fmla="*/ 482600 w 9429751"/>
                <a:gd name="connsiteY2" fmla="*/ 214313 h 2668588"/>
                <a:gd name="connsiteX3" fmla="*/ 492125 w 9429751"/>
                <a:gd name="connsiteY3" fmla="*/ 919163 h 2668588"/>
                <a:gd name="connsiteX4" fmla="*/ 482600 w 9429751"/>
                <a:gd name="connsiteY4" fmla="*/ 1081088 h 2668588"/>
                <a:gd name="connsiteX5" fmla="*/ 577850 w 9429751"/>
                <a:gd name="connsiteY5" fmla="*/ 1119188 h 2668588"/>
                <a:gd name="connsiteX6" fmla="*/ 625475 w 9429751"/>
                <a:gd name="connsiteY6" fmla="*/ 909638 h 2668588"/>
                <a:gd name="connsiteX7" fmla="*/ 625475 w 9429751"/>
                <a:gd name="connsiteY7" fmla="*/ 604838 h 2668588"/>
                <a:gd name="connsiteX8" fmla="*/ 625475 w 9429751"/>
                <a:gd name="connsiteY8" fmla="*/ 376238 h 2668588"/>
                <a:gd name="connsiteX9" fmla="*/ 625475 w 9429751"/>
                <a:gd name="connsiteY9" fmla="*/ 147638 h 2668588"/>
                <a:gd name="connsiteX10" fmla="*/ 711200 w 9429751"/>
                <a:gd name="connsiteY10" fmla="*/ 128588 h 2668588"/>
                <a:gd name="connsiteX11" fmla="*/ 768350 w 9429751"/>
                <a:gd name="connsiteY11" fmla="*/ 233363 h 2668588"/>
                <a:gd name="connsiteX12" fmla="*/ 768350 w 9429751"/>
                <a:gd name="connsiteY12" fmla="*/ 1062038 h 2668588"/>
                <a:gd name="connsiteX13" fmla="*/ 863600 w 9429751"/>
                <a:gd name="connsiteY13" fmla="*/ 1100138 h 2668588"/>
                <a:gd name="connsiteX14" fmla="*/ 873125 w 9429751"/>
                <a:gd name="connsiteY14" fmla="*/ 909638 h 2668588"/>
                <a:gd name="connsiteX15" fmla="*/ 892175 w 9429751"/>
                <a:gd name="connsiteY15" fmla="*/ 128588 h 2668588"/>
                <a:gd name="connsiteX16" fmla="*/ 996950 w 9429751"/>
                <a:gd name="connsiteY16" fmla="*/ 138113 h 2668588"/>
                <a:gd name="connsiteX17" fmla="*/ 1016000 w 9429751"/>
                <a:gd name="connsiteY17" fmla="*/ 595313 h 2668588"/>
                <a:gd name="connsiteX18" fmla="*/ 1035050 w 9429751"/>
                <a:gd name="connsiteY18" fmla="*/ 947738 h 2668588"/>
                <a:gd name="connsiteX19" fmla="*/ 1044575 w 9429751"/>
                <a:gd name="connsiteY19" fmla="*/ 1109663 h 2668588"/>
                <a:gd name="connsiteX20" fmla="*/ 1139825 w 9429751"/>
                <a:gd name="connsiteY20" fmla="*/ 1062038 h 2668588"/>
                <a:gd name="connsiteX21" fmla="*/ 1149350 w 9429751"/>
                <a:gd name="connsiteY21" fmla="*/ 195263 h 2668588"/>
                <a:gd name="connsiteX22" fmla="*/ 1196975 w 9429751"/>
                <a:gd name="connsiteY22" fmla="*/ 100013 h 2668588"/>
                <a:gd name="connsiteX23" fmla="*/ 1254125 w 9429751"/>
                <a:gd name="connsiteY23" fmla="*/ 280988 h 2668588"/>
                <a:gd name="connsiteX24" fmla="*/ 1263650 w 9429751"/>
                <a:gd name="connsiteY24" fmla="*/ 728663 h 2668588"/>
                <a:gd name="connsiteX25" fmla="*/ 1292225 w 9429751"/>
                <a:gd name="connsiteY25" fmla="*/ 1109663 h 2668588"/>
                <a:gd name="connsiteX26" fmla="*/ 1444625 w 9429751"/>
                <a:gd name="connsiteY26" fmla="*/ 1062038 h 2668588"/>
                <a:gd name="connsiteX27" fmla="*/ 1435100 w 9429751"/>
                <a:gd name="connsiteY27" fmla="*/ 681038 h 2668588"/>
                <a:gd name="connsiteX28" fmla="*/ 1416050 w 9429751"/>
                <a:gd name="connsiteY28" fmla="*/ 271463 h 2668588"/>
                <a:gd name="connsiteX29" fmla="*/ 1435100 w 9429751"/>
                <a:gd name="connsiteY29" fmla="*/ 100013 h 2668588"/>
                <a:gd name="connsiteX30" fmla="*/ 1558925 w 9429751"/>
                <a:gd name="connsiteY30" fmla="*/ 157163 h 2668588"/>
                <a:gd name="connsiteX31" fmla="*/ 1549400 w 9429751"/>
                <a:gd name="connsiteY31" fmla="*/ 433388 h 2668588"/>
                <a:gd name="connsiteX32" fmla="*/ 1587500 w 9429751"/>
                <a:gd name="connsiteY32" fmla="*/ 814388 h 2668588"/>
                <a:gd name="connsiteX33" fmla="*/ 1606550 w 9429751"/>
                <a:gd name="connsiteY33" fmla="*/ 1052513 h 2668588"/>
                <a:gd name="connsiteX34" fmla="*/ 1682750 w 9429751"/>
                <a:gd name="connsiteY34" fmla="*/ 1052513 h 2668588"/>
                <a:gd name="connsiteX35" fmla="*/ 1739900 w 9429751"/>
                <a:gd name="connsiteY35" fmla="*/ 842963 h 2668588"/>
                <a:gd name="connsiteX36" fmla="*/ 1730375 w 9429751"/>
                <a:gd name="connsiteY36" fmla="*/ 585788 h 2668588"/>
                <a:gd name="connsiteX37" fmla="*/ 1692275 w 9429751"/>
                <a:gd name="connsiteY37" fmla="*/ 176213 h 2668588"/>
                <a:gd name="connsiteX38" fmla="*/ 1787525 w 9429751"/>
                <a:gd name="connsiteY38" fmla="*/ 138113 h 2668588"/>
                <a:gd name="connsiteX39" fmla="*/ 1844675 w 9429751"/>
                <a:gd name="connsiteY39" fmla="*/ 290513 h 2668588"/>
                <a:gd name="connsiteX40" fmla="*/ 1863725 w 9429751"/>
                <a:gd name="connsiteY40" fmla="*/ 633413 h 2668588"/>
                <a:gd name="connsiteX41" fmla="*/ 1835150 w 9429751"/>
                <a:gd name="connsiteY41" fmla="*/ 881063 h 2668588"/>
                <a:gd name="connsiteX42" fmla="*/ 1873250 w 9429751"/>
                <a:gd name="connsiteY42" fmla="*/ 1071563 h 2668588"/>
                <a:gd name="connsiteX43" fmla="*/ 1987550 w 9429751"/>
                <a:gd name="connsiteY43" fmla="*/ 1042988 h 2668588"/>
                <a:gd name="connsiteX44" fmla="*/ 1987550 w 9429751"/>
                <a:gd name="connsiteY44" fmla="*/ 709613 h 2668588"/>
                <a:gd name="connsiteX45" fmla="*/ 1958975 w 9429751"/>
                <a:gd name="connsiteY45" fmla="*/ 319088 h 2668588"/>
                <a:gd name="connsiteX46" fmla="*/ 1987550 w 9429751"/>
                <a:gd name="connsiteY46" fmla="*/ 119063 h 2668588"/>
                <a:gd name="connsiteX47" fmla="*/ 2111375 w 9429751"/>
                <a:gd name="connsiteY47" fmla="*/ 119063 h 2668588"/>
                <a:gd name="connsiteX48" fmla="*/ 2101850 w 9429751"/>
                <a:gd name="connsiteY48" fmla="*/ 357188 h 2668588"/>
                <a:gd name="connsiteX49" fmla="*/ 2101850 w 9429751"/>
                <a:gd name="connsiteY49" fmla="*/ 547688 h 2668588"/>
                <a:gd name="connsiteX50" fmla="*/ 2139950 w 9429751"/>
                <a:gd name="connsiteY50" fmla="*/ 814388 h 2668588"/>
                <a:gd name="connsiteX51" fmla="*/ 2149475 w 9429751"/>
                <a:gd name="connsiteY51" fmla="*/ 1023938 h 2668588"/>
                <a:gd name="connsiteX52" fmla="*/ 2216150 w 9429751"/>
                <a:gd name="connsiteY52" fmla="*/ 1062038 h 2668588"/>
                <a:gd name="connsiteX53" fmla="*/ 2282825 w 9429751"/>
                <a:gd name="connsiteY53" fmla="*/ 947738 h 2668588"/>
                <a:gd name="connsiteX54" fmla="*/ 2273300 w 9429751"/>
                <a:gd name="connsiteY54" fmla="*/ 690563 h 2668588"/>
                <a:gd name="connsiteX55" fmla="*/ 2273300 w 9429751"/>
                <a:gd name="connsiteY55" fmla="*/ 319088 h 2668588"/>
                <a:gd name="connsiteX56" fmla="*/ 2282825 w 9429751"/>
                <a:gd name="connsiteY56" fmla="*/ 109538 h 2668588"/>
                <a:gd name="connsiteX57" fmla="*/ 2406650 w 9429751"/>
                <a:gd name="connsiteY57" fmla="*/ 119063 h 2668588"/>
                <a:gd name="connsiteX58" fmla="*/ 2444750 w 9429751"/>
                <a:gd name="connsiteY58" fmla="*/ 347663 h 2668588"/>
                <a:gd name="connsiteX59" fmla="*/ 2444750 w 9429751"/>
                <a:gd name="connsiteY59" fmla="*/ 652463 h 2668588"/>
                <a:gd name="connsiteX60" fmla="*/ 2425700 w 9429751"/>
                <a:gd name="connsiteY60" fmla="*/ 966788 h 2668588"/>
                <a:gd name="connsiteX61" fmla="*/ 2454275 w 9429751"/>
                <a:gd name="connsiteY61" fmla="*/ 1081088 h 2668588"/>
                <a:gd name="connsiteX62" fmla="*/ 2559050 w 9429751"/>
                <a:gd name="connsiteY62" fmla="*/ 1033463 h 2668588"/>
                <a:gd name="connsiteX63" fmla="*/ 2568575 w 9429751"/>
                <a:gd name="connsiteY63" fmla="*/ 776288 h 2668588"/>
                <a:gd name="connsiteX64" fmla="*/ 2587625 w 9429751"/>
                <a:gd name="connsiteY64" fmla="*/ 500063 h 2668588"/>
                <a:gd name="connsiteX65" fmla="*/ 2559050 w 9429751"/>
                <a:gd name="connsiteY65" fmla="*/ 185738 h 2668588"/>
                <a:gd name="connsiteX66" fmla="*/ 2673350 w 9429751"/>
                <a:gd name="connsiteY66" fmla="*/ 42863 h 2668588"/>
                <a:gd name="connsiteX67" fmla="*/ 2740025 w 9429751"/>
                <a:gd name="connsiteY67" fmla="*/ 319088 h 2668588"/>
                <a:gd name="connsiteX68" fmla="*/ 2720975 w 9429751"/>
                <a:gd name="connsiteY68" fmla="*/ 661988 h 2668588"/>
                <a:gd name="connsiteX69" fmla="*/ 2701925 w 9429751"/>
                <a:gd name="connsiteY69" fmla="*/ 1033463 h 2668588"/>
                <a:gd name="connsiteX70" fmla="*/ 2749550 w 9429751"/>
                <a:gd name="connsiteY70" fmla="*/ 1081088 h 2668588"/>
                <a:gd name="connsiteX71" fmla="*/ 2863850 w 9429751"/>
                <a:gd name="connsiteY71" fmla="*/ 1014413 h 2668588"/>
                <a:gd name="connsiteX72" fmla="*/ 2873375 w 9429751"/>
                <a:gd name="connsiteY72" fmla="*/ 804863 h 2668588"/>
                <a:gd name="connsiteX73" fmla="*/ 2863850 w 9429751"/>
                <a:gd name="connsiteY73" fmla="*/ 471488 h 2668588"/>
                <a:gd name="connsiteX74" fmla="*/ 2921000 w 9429751"/>
                <a:gd name="connsiteY74" fmla="*/ 100013 h 2668588"/>
                <a:gd name="connsiteX75" fmla="*/ 3016250 w 9429751"/>
                <a:gd name="connsiteY75" fmla="*/ 280988 h 2668588"/>
                <a:gd name="connsiteX76" fmla="*/ 3035300 w 9429751"/>
                <a:gd name="connsiteY76" fmla="*/ 700088 h 2668588"/>
                <a:gd name="connsiteX77" fmla="*/ 3025775 w 9429751"/>
                <a:gd name="connsiteY77" fmla="*/ 1004888 h 2668588"/>
                <a:gd name="connsiteX78" fmla="*/ 3130550 w 9429751"/>
                <a:gd name="connsiteY78" fmla="*/ 1071563 h 2668588"/>
                <a:gd name="connsiteX79" fmla="*/ 3140075 w 9429751"/>
                <a:gd name="connsiteY79" fmla="*/ 852488 h 2668588"/>
                <a:gd name="connsiteX80" fmla="*/ 3168650 w 9429751"/>
                <a:gd name="connsiteY80" fmla="*/ 509588 h 2668588"/>
                <a:gd name="connsiteX81" fmla="*/ 3159125 w 9429751"/>
                <a:gd name="connsiteY81" fmla="*/ 271463 h 2668588"/>
                <a:gd name="connsiteX82" fmla="*/ 3178175 w 9429751"/>
                <a:gd name="connsiteY82" fmla="*/ 80963 h 2668588"/>
                <a:gd name="connsiteX83" fmla="*/ 3302000 w 9429751"/>
                <a:gd name="connsiteY83" fmla="*/ 147638 h 2668588"/>
                <a:gd name="connsiteX84" fmla="*/ 3302000 w 9429751"/>
                <a:gd name="connsiteY84" fmla="*/ 423863 h 2668588"/>
                <a:gd name="connsiteX85" fmla="*/ 3292475 w 9429751"/>
                <a:gd name="connsiteY85" fmla="*/ 728663 h 2668588"/>
                <a:gd name="connsiteX86" fmla="*/ 3254375 w 9429751"/>
                <a:gd name="connsiteY86" fmla="*/ 1004888 h 2668588"/>
                <a:gd name="connsiteX87" fmla="*/ 3387725 w 9429751"/>
                <a:gd name="connsiteY87" fmla="*/ 1062038 h 2668588"/>
                <a:gd name="connsiteX88" fmla="*/ 3454400 w 9429751"/>
                <a:gd name="connsiteY88" fmla="*/ 661988 h 2668588"/>
                <a:gd name="connsiteX89" fmla="*/ 3463925 w 9429751"/>
                <a:gd name="connsiteY89" fmla="*/ 242888 h 2668588"/>
                <a:gd name="connsiteX90" fmla="*/ 3521075 w 9429751"/>
                <a:gd name="connsiteY90" fmla="*/ 90488 h 2668588"/>
                <a:gd name="connsiteX91" fmla="*/ 3578225 w 9429751"/>
                <a:gd name="connsiteY91" fmla="*/ 147638 h 2668588"/>
                <a:gd name="connsiteX92" fmla="*/ 3578225 w 9429751"/>
                <a:gd name="connsiteY92" fmla="*/ 385763 h 2668588"/>
                <a:gd name="connsiteX93" fmla="*/ 3606800 w 9429751"/>
                <a:gd name="connsiteY93" fmla="*/ 728663 h 2668588"/>
                <a:gd name="connsiteX94" fmla="*/ 3616325 w 9429751"/>
                <a:gd name="connsiteY94" fmla="*/ 985838 h 2668588"/>
                <a:gd name="connsiteX95" fmla="*/ 3702050 w 9429751"/>
                <a:gd name="connsiteY95" fmla="*/ 1042988 h 2668588"/>
                <a:gd name="connsiteX96" fmla="*/ 3740150 w 9429751"/>
                <a:gd name="connsiteY96" fmla="*/ 766763 h 2668588"/>
                <a:gd name="connsiteX97" fmla="*/ 3711575 w 9429751"/>
                <a:gd name="connsiteY97" fmla="*/ 414338 h 2668588"/>
                <a:gd name="connsiteX98" fmla="*/ 3711575 w 9429751"/>
                <a:gd name="connsiteY98" fmla="*/ 128588 h 2668588"/>
                <a:gd name="connsiteX99" fmla="*/ 3787775 w 9429751"/>
                <a:gd name="connsiteY99" fmla="*/ 52388 h 2668588"/>
                <a:gd name="connsiteX100" fmla="*/ 3854450 w 9429751"/>
                <a:gd name="connsiteY100" fmla="*/ 185738 h 2668588"/>
                <a:gd name="connsiteX101" fmla="*/ 3854450 w 9429751"/>
                <a:gd name="connsiteY101" fmla="*/ 357188 h 2668588"/>
                <a:gd name="connsiteX102" fmla="*/ 3873500 w 9429751"/>
                <a:gd name="connsiteY102" fmla="*/ 652463 h 2668588"/>
                <a:gd name="connsiteX103" fmla="*/ 3902075 w 9429751"/>
                <a:gd name="connsiteY103" fmla="*/ 928688 h 2668588"/>
                <a:gd name="connsiteX104" fmla="*/ 3911600 w 9429751"/>
                <a:gd name="connsiteY104" fmla="*/ 1071563 h 2668588"/>
                <a:gd name="connsiteX105" fmla="*/ 4044950 w 9429751"/>
                <a:gd name="connsiteY105" fmla="*/ 1023938 h 2668588"/>
                <a:gd name="connsiteX106" fmla="*/ 4016375 w 9429751"/>
                <a:gd name="connsiteY106" fmla="*/ 700088 h 2668588"/>
                <a:gd name="connsiteX107" fmla="*/ 3997325 w 9429751"/>
                <a:gd name="connsiteY107" fmla="*/ 166688 h 2668588"/>
                <a:gd name="connsiteX108" fmla="*/ 4016375 w 9429751"/>
                <a:gd name="connsiteY108" fmla="*/ 61913 h 2668588"/>
                <a:gd name="connsiteX109" fmla="*/ 4092575 w 9429751"/>
                <a:gd name="connsiteY109" fmla="*/ 119063 h 2668588"/>
                <a:gd name="connsiteX110" fmla="*/ 4130675 w 9429751"/>
                <a:gd name="connsiteY110" fmla="*/ 395288 h 2668588"/>
                <a:gd name="connsiteX111" fmla="*/ 4168775 w 9429751"/>
                <a:gd name="connsiteY111" fmla="*/ 804863 h 2668588"/>
                <a:gd name="connsiteX112" fmla="*/ 4235450 w 9429751"/>
                <a:gd name="connsiteY112" fmla="*/ 1052513 h 2668588"/>
                <a:gd name="connsiteX113" fmla="*/ 4283075 w 9429751"/>
                <a:gd name="connsiteY113" fmla="*/ 871538 h 2668588"/>
                <a:gd name="connsiteX114" fmla="*/ 4283075 w 9429751"/>
                <a:gd name="connsiteY114" fmla="*/ 595313 h 2668588"/>
                <a:gd name="connsiteX115" fmla="*/ 4311650 w 9429751"/>
                <a:gd name="connsiteY115" fmla="*/ 252413 h 2668588"/>
                <a:gd name="connsiteX116" fmla="*/ 4340225 w 9429751"/>
                <a:gd name="connsiteY116" fmla="*/ 71438 h 2668588"/>
                <a:gd name="connsiteX117" fmla="*/ 4406900 w 9429751"/>
                <a:gd name="connsiteY117" fmla="*/ 242888 h 2668588"/>
                <a:gd name="connsiteX118" fmla="*/ 4397375 w 9429751"/>
                <a:gd name="connsiteY118" fmla="*/ 566738 h 2668588"/>
                <a:gd name="connsiteX119" fmla="*/ 4435475 w 9429751"/>
                <a:gd name="connsiteY119" fmla="*/ 919163 h 2668588"/>
                <a:gd name="connsiteX120" fmla="*/ 4464050 w 9429751"/>
                <a:gd name="connsiteY120" fmla="*/ 1042988 h 2668588"/>
                <a:gd name="connsiteX121" fmla="*/ 4578350 w 9429751"/>
                <a:gd name="connsiteY121" fmla="*/ 1014413 h 2668588"/>
                <a:gd name="connsiteX122" fmla="*/ 4530725 w 9429751"/>
                <a:gd name="connsiteY122" fmla="*/ 642938 h 2668588"/>
                <a:gd name="connsiteX123" fmla="*/ 4530725 w 9429751"/>
                <a:gd name="connsiteY123" fmla="*/ 414338 h 2668588"/>
                <a:gd name="connsiteX124" fmla="*/ 4559300 w 9429751"/>
                <a:gd name="connsiteY124" fmla="*/ 128588 h 2668588"/>
                <a:gd name="connsiteX125" fmla="*/ 4654550 w 9429751"/>
                <a:gd name="connsiteY125" fmla="*/ 109538 h 2668588"/>
                <a:gd name="connsiteX126" fmla="*/ 4692650 w 9429751"/>
                <a:gd name="connsiteY126" fmla="*/ 195263 h 2668588"/>
                <a:gd name="connsiteX127" fmla="*/ 4730750 w 9429751"/>
                <a:gd name="connsiteY127" fmla="*/ 442913 h 2668588"/>
                <a:gd name="connsiteX128" fmla="*/ 4721225 w 9429751"/>
                <a:gd name="connsiteY128" fmla="*/ 652463 h 2668588"/>
                <a:gd name="connsiteX129" fmla="*/ 4721225 w 9429751"/>
                <a:gd name="connsiteY129" fmla="*/ 804863 h 2668588"/>
                <a:gd name="connsiteX130" fmla="*/ 4740275 w 9429751"/>
                <a:gd name="connsiteY130" fmla="*/ 957263 h 2668588"/>
                <a:gd name="connsiteX131" fmla="*/ 4749800 w 9429751"/>
                <a:gd name="connsiteY131" fmla="*/ 1023938 h 2668588"/>
                <a:gd name="connsiteX132" fmla="*/ 4845050 w 9429751"/>
                <a:gd name="connsiteY132" fmla="*/ 966788 h 2668588"/>
                <a:gd name="connsiteX133" fmla="*/ 4854575 w 9429751"/>
                <a:gd name="connsiteY133" fmla="*/ 804863 h 2668588"/>
                <a:gd name="connsiteX134" fmla="*/ 4854575 w 9429751"/>
                <a:gd name="connsiteY134" fmla="*/ 490538 h 2668588"/>
                <a:gd name="connsiteX135" fmla="*/ 4835525 w 9429751"/>
                <a:gd name="connsiteY135" fmla="*/ 223838 h 2668588"/>
                <a:gd name="connsiteX136" fmla="*/ 4835525 w 9429751"/>
                <a:gd name="connsiteY136" fmla="*/ 109538 h 2668588"/>
                <a:gd name="connsiteX137" fmla="*/ 4892675 w 9429751"/>
                <a:gd name="connsiteY137" fmla="*/ 80963 h 2668588"/>
                <a:gd name="connsiteX138" fmla="*/ 4949825 w 9429751"/>
                <a:gd name="connsiteY138" fmla="*/ 100013 h 2668588"/>
                <a:gd name="connsiteX139" fmla="*/ 4987925 w 9429751"/>
                <a:gd name="connsiteY139" fmla="*/ 261938 h 2668588"/>
                <a:gd name="connsiteX140" fmla="*/ 4987925 w 9429751"/>
                <a:gd name="connsiteY140" fmla="*/ 490538 h 2668588"/>
                <a:gd name="connsiteX141" fmla="*/ 4987925 w 9429751"/>
                <a:gd name="connsiteY141" fmla="*/ 766763 h 2668588"/>
                <a:gd name="connsiteX142" fmla="*/ 4978400 w 9429751"/>
                <a:gd name="connsiteY142" fmla="*/ 938213 h 2668588"/>
                <a:gd name="connsiteX143" fmla="*/ 5006975 w 9429751"/>
                <a:gd name="connsiteY143" fmla="*/ 995363 h 2668588"/>
                <a:gd name="connsiteX144" fmla="*/ 5102225 w 9429751"/>
                <a:gd name="connsiteY144" fmla="*/ 995363 h 2668588"/>
                <a:gd name="connsiteX145" fmla="*/ 5130800 w 9429751"/>
                <a:gd name="connsiteY145" fmla="*/ 757238 h 2668588"/>
                <a:gd name="connsiteX146" fmla="*/ 5140325 w 9429751"/>
                <a:gd name="connsiteY146" fmla="*/ 347663 h 2668588"/>
                <a:gd name="connsiteX147" fmla="*/ 5130800 w 9429751"/>
                <a:gd name="connsiteY147" fmla="*/ 90488 h 2668588"/>
                <a:gd name="connsiteX148" fmla="*/ 5216525 w 9429751"/>
                <a:gd name="connsiteY148" fmla="*/ 90488 h 2668588"/>
                <a:gd name="connsiteX149" fmla="*/ 5254625 w 9429751"/>
                <a:gd name="connsiteY149" fmla="*/ 195263 h 2668588"/>
                <a:gd name="connsiteX150" fmla="*/ 5264150 w 9429751"/>
                <a:gd name="connsiteY150" fmla="*/ 357188 h 2668588"/>
                <a:gd name="connsiteX151" fmla="*/ 5273675 w 9429751"/>
                <a:gd name="connsiteY151" fmla="*/ 519113 h 2668588"/>
                <a:gd name="connsiteX152" fmla="*/ 5264150 w 9429751"/>
                <a:gd name="connsiteY152" fmla="*/ 747713 h 2668588"/>
                <a:gd name="connsiteX153" fmla="*/ 5264150 w 9429751"/>
                <a:gd name="connsiteY153" fmla="*/ 957263 h 2668588"/>
                <a:gd name="connsiteX154" fmla="*/ 5311775 w 9429751"/>
                <a:gd name="connsiteY154" fmla="*/ 1033463 h 2668588"/>
                <a:gd name="connsiteX155" fmla="*/ 5368925 w 9429751"/>
                <a:gd name="connsiteY155" fmla="*/ 928688 h 2668588"/>
                <a:gd name="connsiteX156" fmla="*/ 5416550 w 9429751"/>
                <a:gd name="connsiteY156" fmla="*/ 719138 h 2668588"/>
                <a:gd name="connsiteX157" fmla="*/ 5378450 w 9429751"/>
                <a:gd name="connsiteY157" fmla="*/ 500063 h 2668588"/>
                <a:gd name="connsiteX158" fmla="*/ 5378450 w 9429751"/>
                <a:gd name="connsiteY158" fmla="*/ 214313 h 2668588"/>
                <a:gd name="connsiteX159" fmla="*/ 5435600 w 9429751"/>
                <a:gd name="connsiteY159" fmla="*/ 61913 h 2668588"/>
                <a:gd name="connsiteX160" fmla="*/ 5502275 w 9429751"/>
                <a:gd name="connsiteY160" fmla="*/ 109538 h 2668588"/>
                <a:gd name="connsiteX161" fmla="*/ 5511800 w 9429751"/>
                <a:gd name="connsiteY161" fmla="*/ 319088 h 2668588"/>
                <a:gd name="connsiteX162" fmla="*/ 5511800 w 9429751"/>
                <a:gd name="connsiteY162" fmla="*/ 500063 h 2668588"/>
                <a:gd name="connsiteX163" fmla="*/ 5540375 w 9429751"/>
                <a:gd name="connsiteY163" fmla="*/ 776288 h 2668588"/>
                <a:gd name="connsiteX164" fmla="*/ 5530850 w 9429751"/>
                <a:gd name="connsiteY164" fmla="*/ 985838 h 2668588"/>
                <a:gd name="connsiteX165" fmla="*/ 5578475 w 9429751"/>
                <a:gd name="connsiteY165" fmla="*/ 1062038 h 2668588"/>
                <a:gd name="connsiteX166" fmla="*/ 5654675 w 9429751"/>
                <a:gd name="connsiteY166" fmla="*/ 1033463 h 2668588"/>
                <a:gd name="connsiteX167" fmla="*/ 5654675 w 9429751"/>
                <a:gd name="connsiteY167" fmla="*/ 690563 h 2668588"/>
                <a:gd name="connsiteX168" fmla="*/ 5664200 w 9429751"/>
                <a:gd name="connsiteY168" fmla="*/ 157163 h 2668588"/>
                <a:gd name="connsiteX169" fmla="*/ 5749925 w 9429751"/>
                <a:gd name="connsiteY169" fmla="*/ 61913 h 2668588"/>
                <a:gd name="connsiteX170" fmla="*/ 5788025 w 9429751"/>
                <a:gd name="connsiteY170" fmla="*/ 166688 h 2668588"/>
                <a:gd name="connsiteX171" fmla="*/ 5788025 w 9429751"/>
                <a:gd name="connsiteY171" fmla="*/ 452438 h 2668588"/>
                <a:gd name="connsiteX172" fmla="*/ 5788025 w 9429751"/>
                <a:gd name="connsiteY172" fmla="*/ 728663 h 2668588"/>
                <a:gd name="connsiteX173" fmla="*/ 5788025 w 9429751"/>
                <a:gd name="connsiteY173" fmla="*/ 909638 h 2668588"/>
                <a:gd name="connsiteX174" fmla="*/ 5788025 w 9429751"/>
                <a:gd name="connsiteY174" fmla="*/ 1042988 h 2668588"/>
                <a:gd name="connsiteX175" fmla="*/ 5892800 w 9429751"/>
                <a:gd name="connsiteY175" fmla="*/ 1004888 h 2668588"/>
                <a:gd name="connsiteX176" fmla="*/ 5921375 w 9429751"/>
                <a:gd name="connsiteY176" fmla="*/ 852488 h 2668588"/>
                <a:gd name="connsiteX177" fmla="*/ 5911850 w 9429751"/>
                <a:gd name="connsiteY177" fmla="*/ 500063 h 2668588"/>
                <a:gd name="connsiteX178" fmla="*/ 5911850 w 9429751"/>
                <a:gd name="connsiteY178" fmla="*/ 252413 h 2668588"/>
                <a:gd name="connsiteX179" fmla="*/ 5949950 w 9429751"/>
                <a:gd name="connsiteY179" fmla="*/ 80963 h 2668588"/>
                <a:gd name="connsiteX180" fmla="*/ 6035675 w 9429751"/>
                <a:gd name="connsiteY180" fmla="*/ 109538 h 2668588"/>
                <a:gd name="connsiteX181" fmla="*/ 6045200 w 9429751"/>
                <a:gd name="connsiteY181" fmla="*/ 423863 h 2668588"/>
                <a:gd name="connsiteX182" fmla="*/ 6073775 w 9429751"/>
                <a:gd name="connsiteY182" fmla="*/ 1052513 h 2668588"/>
                <a:gd name="connsiteX183" fmla="*/ 6197600 w 9429751"/>
                <a:gd name="connsiteY183" fmla="*/ 1023938 h 2668588"/>
                <a:gd name="connsiteX184" fmla="*/ 6216650 w 9429751"/>
                <a:gd name="connsiteY184" fmla="*/ 785813 h 2668588"/>
                <a:gd name="connsiteX185" fmla="*/ 6188075 w 9429751"/>
                <a:gd name="connsiteY185" fmla="*/ 347663 h 2668588"/>
                <a:gd name="connsiteX186" fmla="*/ 6235700 w 9429751"/>
                <a:gd name="connsiteY186" fmla="*/ 119063 h 2668588"/>
                <a:gd name="connsiteX187" fmla="*/ 6302375 w 9429751"/>
                <a:gd name="connsiteY187" fmla="*/ 157163 h 2668588"/>
                <a:gd name="connsiteX188" fmla="*/ 6340475 w 9429751"/>
                <a:gd name="connsiteY188" fmla="*/ 881063 h 2668588"/>
                <a:gd name="connsiteX189" fmla="*/ 6369050 w 9429751"/>
                <a:gd name="connsiteY189" fmla="*/ 1071563 h 2668588"/>
                <a:gd name="connsiteX190" fmla="*/ 6483350 w 9429751"/>
                <a:gd name="connsiteY190" fmla="*/ 976313 h 2668588"/>
                <a:gd name="connsiteX191" fmla="*/ 6492875 w 9429751"/>
                <a:gd name="connsiteY191" fmla="*/ 566738 h 2668588"/>
                <a:gd name="connsiteX192" fmla="*/ 6502400 w 9429751"/>
                <a:gd name="connsiteY192" fmla="*/ 300038 h 2668588"/>
                <a:gd name="connsiteX193" fmla="*/ 6540500 w 9429751"/>
                <a:gd name="connsiteY193" fmla="*/ 100013 h 2668588"/>
                <a:gd name="connsiteX194" fmla="*/ 6607175 w 9429751"/>
                <a:gd name="connsiteY194" fmla="*/ 157163 h 2668588"/>
                <a:gd name="connsiteX195" fmla="*/ 6616700 w 9429751"/>
                <a:gd name="connsiteY195" fmla="*/ 690563 h 2668588"/>
                <a:gd name="connsiteX196" fmla="*/ 6607175 w 9429751"/>
                <a:gd name="connsiteY196" fmla="*/ 976313 h 2668588"/>
                <a:gd name="connsiteX197" fmla="*/ 6683375 w 9429751"/>
                <a:gd name="connsiteY197" fmla="*/ 1042988 h 2668588"/>
                <a:gd name="connsiteX198" fmla="*/ 6740525 w 9429751"/>
                <a:gd name="connsiteY198" fmla="*/ 890588 h 2668588"/>
                <a:gd name="connsiteX199" fmla="*/ 6740525 w 9429751"/>
                <a:gd name="connsiteY199" fmla="*/ 509588 h 2668588"/>
                <a:gd name="connsiteX200" fmla="*/ 6731000 w 9429751"/>
                <a:gd name="connsiteY200" fmla="*/ 185738 h 2668588"/>
                <a:gd name="connsiteX201" fmla="*/ 6797675 w 9429751"/>
                <a:gd name="connsiteY201" fmla="*/ 80963 h 2668588"/>
                <a:gd name="connsiteX202" fmla="*/ 6864350 w 9429751"/>
                <a:gd name="connsiteY202" fmla="*/ 309563 h 2668588"/>
                <a:gd name="connsiteX203" fmla="*/ 6873875 w 9429751"/>
                <a:gd name="connsiteY203" fmla="*/ 947738 h 2668588"/>
                <a:gd name="connsiteX204" fmla="*/ 6978650 w 9429751"/>
                <a:gd name="connsiteY204" fmla="*/ 928688 h 2668588"/>
                <a:gd name="connsiteX205" fmla="*/ 7016750 w 9429751"/>
                <a:gd name="connsiteY205" fmla="*/ 547688 h 2668588"/>
                <a:gd name="connsiteX206" fmla="*/ 6997700 w 9429751"/>
                <a:gd name="connsiteY206" fmla="*/ 214313 h 2668588"/>
                <a:gd name="connsiteX207" fmla="*/ 7026275 w 9429751"/>
                <a:gd name="connsiteY207" fmla="*/ 100013 h 2668588"/>
                <a:gd name="connsiteX208" fmla="*/ 7092950 w 9429751"/>
                <a:gd name="connsiteY208" fmla="*/ 347663 h 2668588"/>
                <a:gd name="connsiteX209" fmla="*/ 7121525 w 9429751"/>
                <a:gd name="connsiteY209" fmla="*/ 709613 h 2668588"/>
                <a:gd name="connsiteX210" fmla="*/ 7112000 w 9429751"/>
                <a:gd name="connsiteY210" fmla="*/ 957263 h 2668588"/>
                <a:gd name="connsiteX211" fmla="*/ 7188200 w 9429751"/>
                <a:gd name="connsiteY211" fmla="*/ 1042988 h 2668588"/>
                <a:gd name="connsiteX212" fmla="*/ 7273925 w 9429751"/>
                <a:gd name="connsiteY212" fmla="*/ 747713 h 2668588"/>
                <a:gd name="connsiteX213" fmla="*/ 7264400 w 9429751"/>
                <a:gd name="connsiteY213" fmla="*/ 290513 h 2668588"/>
                <a:gd name="connsiteX214" fmla="*/ 7273925 w 9429751"/>
                <a:gd name="connsiteY214" fmla="*/ 119063 h 2668588"/>
                <a:gd name="connsiteX215" fmla="*/ 7340600 w 9429751"/>
                <a:gd name="connsiteY215" fmla="*/ 52388 h 2668588"/>
                <a:gd name="connsiteX216" fmla="*/ 7388225 w 9429751"/>
                <a:gd name="connsiteY216" fmla="*/ 128588 h 2668588"/>
                <a:gd name="connsiteX217" fmla="*/ 7397750 w 9429751"/>
                <a:gd name="connsiteY217" fmla="*/ 328613 h 2668588"/>
                <a:gd name="connsiteX218" fmla="*/ 7388225 w 9429751"/>
                <a:gd name="connsiteY218" fmla="*/ 604838 h 2668588"/>
                <a:gd name="connsiteX219" fmla="*/ 7397750 w 9429751"/>
                <a:gd name="connsiteY219" fmla="*/ 900113 h 2668588"/>
                <a:gd name="connsiteX220" fmla="*/ 7416800 w 9429751"/>
                <a:gd name="connsiteY220" fmla="*/ 1004888 h 2668588"/>
                <a:gd name="connsiteX221" fmla="*/ 7473950 w 9429751"/>
                <a:gd name="connsiteY221" fmla="*/ 1023938 h 2668588"/>
                <a:gd name="connsiteX222" fmla="*/ 7521575 w 9429751"/>
                <a:gd name="connsiteY222" fmla="*/ 814388 h 2668588"/>
                <a:gd name="connsiteX223" fmla="*/ 7521575 w 9429751"/>
                <a:gd name="connsiteY223" fmla="*/ 519113 h 2668588"/>
                <a:gd name="connsiteX224" fmla="*/ 7531100 w 9429751"/>
                <a:gd name="connsiteY224" fmla="*/ 223838 h 2668588"/>
                <a:gd name="connsiteX225" fmla="*/ 7531100 w 9429751"/>
                <a:gd name="connsiteY225" fmla="*/ 119063 h 2668588"/>
                <a:gd name="connsiteX226" fmla="*/ 7626350 w 9429751"/>
                <a:gd name="connsiteY226" fmla="*/ 71438 h 2668588"/>
                <a:gd name="connsiteX227" fmla="*/ 7664450 w 9429751"/>
                <a:gd name="connsiteY227" fmla="*/ 157163 h 2668588"/>
                <a:gd name="connsiteX228" fmla="*/ 7664450 w 9429751"/>
                <a:gd name="connsiteY228" fmla="*/ 909638 h 2668588"/>
                <a:gd name="connsiteX229" fmla="*/ 7645400 w 9429751"/>
                <a:gd name="connsiteY229" fmla="*/ 1042988 h 2668588"/>
                <a:gd name="connsiteX230" fmla="*/ 7769225 w 9429751"/>
                <a:gd name="connsiteY230" fmla="*/ 1004888 h 2668588"/>
                <a:gd name="connsiteX231" fmla="*/ 7788275 w 9429751"/>
                <a:gd name="connsiteY231" fmla="*/ 785813 h 2668588"/>
                <a:gd name="connsiteX232" fmla="*/ 7816850 w 9429751"/>
                <a:gd name="connsiteY232" fmla="*/ 404813 h 2668588"/>
                <a:gd name="connsiteX233" fmla="*/ 7826375 w 9429751"/>
                <a:gd name="connsiteY233" fmla="*/ 119063 h 2668588"/>
                <a:gd name="connsiteX234" fmla="*/ 7940675 w 9429751"/>
                <a:gd name="connsiteY234" fmla="*/ 71438 h 2668588"/>
                <a:gd name="connsiteX235" fmla="*/ 7959725 w 9429751"/>
                <a:gd name="connsiteY235" fmla="*/ 176213 h 2668588"/>
                <a:gd name="connsiteX236" fmla="*/ 7959725 w 9429751"/>
                <a:gd name="connsiteY236" fmla="*/ 490538 h 2668588"/>
                <a:gd name="connsiteX237" fmla="*/ 7940675 w 9429751"/>
                <a:gd name="connsiteY237" fmla="*/ 842963 h 2668588"/>
                <a:gd name="connsiteX238" fmla="*/ 7950200 w 9429751"/>
                <a:gd name="connsiteY238" fmla="*/ 995363 h 2668588"/>
                <a:gd name="connsiteX239" fmla="*/ 8045450 w 9429751"/>
                <a:gd name="connsiteY239" fmla="*/ 1004888 h 2668588"/>
                <a:gd name="connsiteX240" fmla="*/ 8064500 w 9429751"/>
                <a:gd name="connsiteY240" fmla="*/ 823913 h 2668588"/>
                <a:gd name="connsiteX241" fmla="*/ 8083550 w 9429751"/>
                <a:gd name="connsiteY241" fmla="*/ 528638 h 2668588"/>
                <a:gd name="connsiteX242" fmla="*/ 8102600 w 9429751"/>
                <a:gd name="connsiteY242" fmla="*/ 204788 h 2668588"/>
                <a:gd name="connsiteX243" fmla="*/ 8150225 w 9429751"/>
                <a:gd name="connsiteY243" fmla="*/ 80963 h 2668588"/>
                <a:gd name="connsiteX244" fmla="*/ 8235950 w 9429751"/>
                <a:gd name="connsiteY244" fmla="*/ 214313 h 2668588"/>
                <a:gd name="connsiteX245" fmla="*/ 8226425 w 9429751"/>
                <a:gd name="connsiteY245" fmla="*/ 452438 h 2668588"/>
                <a:gd name="connsiteX246" fmla="*/ 8226425 w 9429751"/>
                <a:gd name="connsiteY246" fmla="*/ 747713 h 2668588"/>
                <a:gd name="connsiteX247" fmla="*/ 8264525 w 9429751"/>
                <a:gd name="connsiteY247" fmla="*/ 995363 h 2668588"/>
                <a:gd name="connsiteX248" fmla="*/ 8321675 w 9429751"/>
                <a:gd name="connsiteY248" fmla="*/ 1062038 h 2668588"/>
                <a:gd name="connsiteX249" fmla="*/ 8350250 w 9429751"/>
                <a:gd name="connsiteY249" fmla="*/ 833438 h 2668588"/>
                <a:gd name="connsiteX250" fmla="*/ 8350250 w 9429751"/>
                <a:gd name="connsiteY250" fmla="*/ 490538 h 2668588"/>
                <a:gd name="connsiteX251" fmla="*/ 8340725 w 9429751"/>
                <a:gd name="connsiteY251" fmla="*/ 176213 h 2668588"/>
                <a:gd name="connsiteX252" fmla="*/ 8445500 w 9429751"/>
                <a:gd name="connsiteY252" fmla="*/ 90488 h 2668588"/>
                <a:gd name="connsiteX253" fmla="*/ 8502650 w 9429751"/>
                <a:gd name="connsiteY253" fmla="*/ 338138 h 2668588"/>
                <a:gd name="connsiteX254" fmla="*/ 8502650 w 9429751"/>
                <a:gd name="connsiteY254" fmla="*/ 661988 h 2668588"/>
                <a:gd name="connsiteX255" fmla="*/ 8531225 w 9429751"/>
                <a:gd name="connsiteY255" fmla="*/ 1004888 h 2668588"/>
                <a:gd name="connsiteX256" fmla="*/ 8645525 w 9429751"/>
                <a:gd name="connsiteY256" fmla="*/ 928688 h 2668588"/>
                <a:gd name="connsiteX257" fmla="*/ 8645525 w 9429751"/>
                <a:gd name="connsiteY257" fmla="*/ 671513 h 2668588"/>
                <a:gd name="connsiteX258" fmla="*/ 8683625 w 9429751"/>
                <a:gd name="connsiteY258" fmla="*/ 300038 h 2668588"/>
                <a:gd name="connsiteX259" fmla="*/ 8655050 w 9429751"/>
                <a:gd name="connsiteY259" fmla="*/ 90488 h 2668588"/>
                <a:gd name="connsiteX260" fmla="*/ 8797925 w 9429751"/>
                <a:gd name="connsiteY260" fmla="*/ 128588 h 2668588"/>
                <a:gd name="connsiteX261" fmla="*/ 8807450 w 9429751"/>
                <a:gd name="connsiteY261" fmla="*/ 338138 h 2668588"/>
                <a:gd name="connsiteX262" fmla="*/ 8816975 w 9429751"/>
                <a:gd name="connsiteY262" fmla="*/ 766763 h 2668588"/>
                <a:gd name="connsiteX263" fmla="*/ 8845550 w 9429751"/>
                <a:gd name="connsiteY263" fmla="*/ 2309813 h 2668588"/>
                <a:gd name="connsiteX264" fmla="*/ 8826500 w 9429751"/>
                <a:gd name="connsiteY264" fmla="*/ 2490788 h 2668588"/>
                <a:gd name="connsiteX265" fmla="*/ 8512175 w 9429751"/>
                <a:gd name="connsiteY265" fmla="*/ 2538413 h 2668588"/>
                <a:gd name="connsiteX266" fmla="*/ 3321050 w 9429751"/>
                <a:gd name="connsiteY266" fmla="*/ 2557463 h 2668588"/>
                <a:gd name="connsiteX267" fmla="*/ 482600 w 9429751"/>
                <a:gd name="connsiteY267" fmla="*/ 2557463 h 2668588"/>
                <a:gd name="connsiteX268" fmla="*/ 425450 w 9429751"/>
                <a:gd name="connsiteY268" fmla="*/ 2557463 h 2668588"/>
                <a:gd name="connsiteX269" fmla="*/ 368300 w 9429751"/>
                <a:gd name="connsiteY269" fmla="*/ 2300288 h 2668588"/>
                <a:gd name="connsiteX0" fmla="*/ 368300 w 9747251"/>
                <a:gd name="connsiteY0" fmla="*/ 2300288 h 2668588"/>
                <a:gd name="connsiteX1" fmla="*/ 368300 w 9747251"/>
                <a:gd name="connsiteY1" fmla="*/ 347663 h 2668588"/>
                <a:gd name="connsiteX2" fmla="*/ 482600 w 9747251"/>
                <a:gd name="connsiteY2" fmla="*/ 214313 h 2668588"/>
                <a:gd name="connsiteX3" fmla="*/ 492125 w 9747251"/>
                <a:gd name="connsiteY3" fmla="*/ 919163 h 2668588"/>
                <a:gd name="connsiteX4" fmla="*/ 482600 w 9747251"/>
                <a:gd name="connsiteY4" fmla="*/ 1081088 h 2668588"/>
                <a:gd name="connsiteX5" fmla="*/ 577850 w 9747251"/>
                <a:gd name="connsiteY5" fmla="*/ 1119188 h 2668588"/>
                <a:gd name="connsiteX6" fmla="*/ 625475 w 9747251"/>
                <a:gd name="connsiteY6" fmla="*/ 909638 h 2668588"/>
                <a:gd name="connsiteX7" fmla="*/ 625475 w 9747251"/>
                <a:gd name="connsiteY7" fmla="*/ 604838 h 2668588"/>
                <a:gd name="connsiteX8" fmla="*/ 625475 w 9747251"/>
                <a:gd name="connsiteY8" fmla="*/ 376238 h 2668588"/>
                <a:gd name="connsiteX9" fmla="*/ 625475 w 9747251"/>
                <a:gd name="connsiteY9" fmla="*/ 147638 h 2668588"/>
                <a:gd name="connsiteX10" fmla="*/ 711200 w 9747251"/>
                <a:gd name="connsiteY10" fmla="*/ 128588 h 2668588"/>
                <a:gd name="connsiteX11" fmla="*/ 768350 w 9747251"/>
                <a:gd name="connsiteY11" fmla="*/ 233363 h 2668588"/>
                <a:gd name="connsiteX12" fmla="*/ 768350 w 9747251"/>
                <a:gd name="connsiteY12" fmla="*/ 1062038 h 2668588"/>
                <a:gd name="connsiteX13" fmla="*/ 863600 w 9747251"/>
                <a:gd name="connsiteY13" fmla="*/ 1100138 h 2668588"/>
                <a:gd name="connsiteX14" fmla="*/ 873125 w 9747251"/>
                <a:gd name="connsiteY14" fmla="*/ 909638 h 2668588"/>
                <a:gd name="connsiteX15" fmla="*/ 892175 w 9747251"/>
                <a:gd name="connsiteY15" fmla="*/ 128588 h 2668588"/>
                <a:gd name="connsiteX16" fmla="*/ 996950 w 9747251"/>
                <a:gd name="connsiteY16" fmla="*/ 138113 h 2668588"/>
                <a:gd name="connsiteX17" fmla="*/ 1016000 w 9747251"/>
                <a:gd name="connsiteY17" fmla="*/ 595313 h 2668588"/>
                <a:gd name="connsiteX18" fmla="*/ 1035050 w 9747251"/>
                <a:gd name="connsiteY18" fmla="*/ 947738 h 2668588"/>
                <a:gd name="connsiteX19" fmla="*/ 1044575 w 9747251"/>
                <a:gd name="connsiteY19" fmla="*/ 1109663 h 2668588"/>
                <a:gd name="connsiteX20" fmla="*/ 1139825 w 9747251"/>
                <a:gd name="connsiteY20" fmla="*/ 1062038 h 2668588"/>
                <a:gd name="connsiteX21" fmla="*/ 1149350 w 9747251"/>
                <a:gd name="connsiteY21" fmla="*/ 195263 h 2668588"/>
                <a:gd name="connsiteX22" fmla="*/ 1196975 w 9747251"/>
                <a:gd name="connsiteY22" fmla="*/ 100013 h 2668588"/>
                <a:gd name="connsiteX23" fmla="*/ 1254125 w 9747251"/>
                <a:gd name="connsiteY23" fmla="*/ 280988 h 2668588"/>
                <a:gd name="connsiteX24" fmla="*/ 1263650 w 9747251"/>
                <a:gd name="connsiteY24" fmla="*/ 728663 h 2668588"/>
                <a:gd name="connsiteX25" fmla="*/ 1292225 w 9747251"/>
                <a:gd name="connsiteY25" fmla="*/ 1109663 h 2668588"/>
                <a:gd name="connsiteX26" fmla="*/ 1444625 w 9747251"/>
                <a:gd name="connsiteY26" fmla="*/ 1062038 h 2668588"/>
                <a:gd name="connsiteX27" fmla="*/ 1435100 w 9747251"/>
                <a:gd name="connsiteY27" fmla="*/ 681038 h 2668588"/>
                <a:gd name="connsiteX28" fmla="*/ 1416050 w 9747251"/>
                <a:gd name="connsiteY28" fmla="*/ 271463 h 2668588"/>
                <a:gd name="connsiteX29" fmla="*/ 1435100 w 9747251"/>
                <a:gd name="connsiteY29" fmla="*/ 100013 h 2668588"/>
                <a:gd name="connsiteX30" fmla="*/ 1558925 w 9747251"/>
                <a:gd name="connsiteY30" fmla="*/ 157163 h 2668588"/>
                <a:gd name="connsiteX31" fmla="*/ 1549400 w 9747251"/>
                <a:gd name="connsiteY31" fmla="*/ 433388 h 2668588"/>
                <a:gd name="connsiteX32" fmla="*/ 1587500 w 9747251"/>
                <a:gd name="connsiteY32" fmla="*/ 814388 h 2668588"/>
                <a:gd name="connsiteX33" fmla="*/ 1606550 w 9747251"/>
                <a:gd name="connsiteY33" fmla="*/ 1052513 h 2668588"/>
                <a:gd name="connsiteX34" fmla="*/ 1682750 w 9747251"/>
                <a:gd name="connsiteY34" fmla="*/ 1052513 h 2668588"/>
                <a:gd name="connsiteX35" fmla="*/ 1739900 w 9747251"/>
                <a:gd name="connsiteY35" fmla="*/ 842963 h 2668588"/>
                <a:gd name="connsiteX36" fmla="*/ 1730375 w 9747251"/>
                <a:gd name="connsiteY36" fmla="*/ 585788 h 2668588"/>
                <a:gd name="connsiteX37" fmla="*/ 1692275 w 9747251"/>
                <a:gd name="connsiteY37" fmla="*/ 176213 h 2668588"/>
                <a:gd name="connsiteX38" fmla="*/ 1787525 w 9747251"/>
                <a:gd name="connsiteY38" fmla="*/ 138113 h 2668588"/>
                <a:gd name="connsiteX39" fmla="*/ 1844675 w 9747251"/>
                <a:gd name="connsiteY39" fmla="*/ 290513 h 2668588"/>
                <a:gd name="connsiteX40" fmla="*/ 1863725 w 9747251"/>
                <a:gd name="connsiteY40" fmla="*/ 633413 h 2668588"/>
                <a:gd name="connsiteX41" fmla="*/ 1835150 w 9747251"/>
                <a:gd name="connsiteY41" fmla="*/ 881063 h 2668588"/>
                <a:gd name="connsiteX42" fmla="*/ 1873250 w 9747251"/>
                <a:gd name="connsiteY42" fmla="*/ 1071563 h 2668588"/>
                <a:gd name="connsiteX43" fmla="*/ 1987550 w 9747251"/>
                <a:gd name="connsiteY43" fmla="*/ 1042988 h 2668588"/>
                <a:gd name="connsiteX44" fmla="*/ 1987550 w 9747251"/>
                <a:gd name="connsiteY44" fmla="*/ 709613 h 2668588"/>
                <a:gd name="connsiteX45" fmla="*/ 1958975 w 9747251"/>
                <a:gd name="connsiteY45" fmla="*/ 319088 h 2668588"/>
                <a:gd name="connsiteX46" fmla="*/ 1987550 w 9747251"/>
                <a:gd name="connsiteY46" fmla="*/ 119063 h 2668588"/>
                <a:gd name="connsiteX47" fmla="*/ 2111375 w 9747251"/>
                <a:gd name="connsiteY47" fmla="*/ 119063 h 2668588"/>
                <a:gd name="connsiteX48" fmla="*/ 2101850 w 9747251"/>
                <a:gd name="connsiteY48" fmla="*/ 357188 h 2668588"/>
                <a:gd name="connsiteX49" fmla="*/ 2101850 w 9747251"/>
                <a:gd name="connsiteY49" fmla="*/ 547688 h 2668588"/>
                <a:gd name="connsiteX50" fmla="*/ 2139950 w 9747251"/>
                <a:gd name="connsiteY50" fmla="*/ 814388 h 2668588"/>
                <a:gd name="connsiteX51" fmla="*/ 2149475 w 9747251"/>
                <a:gd name="connsiteY51" fmla="*/ 1023938 h 2668588"/>
                <a:gd name="connsiteX52" fmla="*/ 2216150 w 9747251"/>
                <a:gd name="connsiteY52" fmla="*/ 1062038 h 2668588"/>
                <a:gd name="connsiteX53" fmla="*/ 2282825 w 9747251"/>
                <a:gd name="connsiteY53" fmla="*/ 947738 h 2668588"/>
                <a:gd name="connsiteX54" fmla="*/ 2273300 w 9747251"/>
                <a:gd name="connsiteY54" fmla="*/ 690563 h 2668588"/>
                <a:gd name="connsiteX55" fmla="*/ 2273300 w 9747251"/>
                <a:gd name="connsiteY55" fmla="*/ 319088 h 2668588"/>
                <a:gd name="connsiteX56" fmla="*/ 2282825 w 9747251"/>
                <a:gd name="connsiteY56" fmla="*/ 109538 h 2668588"/>
                <a:gd name="connsiteX57" fmla="*/ 2406650 w 9747251"/>
                <a:gd name="connsiteY57" fmla="*/ 119063 h 2668588"/>
                <a:gd name="connsiteX58" fmla="*/ 2444750 w 9747251"/>
                <a:gd name="connsiteY58" fmla="*/ 347663 h 2668588"/>
                <a:gd name="connsiteX59" fmla="*/ 2444750 w 9747251"/>
                <a:gd name="connsiteY59" fmla="*/ 652463 h 2668588"/>
                <a:gd name="connsiteX60" fmla="*/ 2425700 w 9747251"/>
                <a:gd name="connsiteY60" fmla="*/ 966788 h 2668588"/>
                <a:gd name="connsiteX61" fmla="*/ 2454275 w 9747251"/>
                <a:gd name="connsiteY61" fmla="*/ 1081088 h 2668588"/>
                <a:gd name="connsiteX62" fmla="*/ 2559050 w 9747251"/>
                <a:gd name="connsiteY62" fmla="*/ 1033463 h 2668588"/>
                <a:gd name="connsiteX63" fmla="*/ 2568575 w 9747251"/>
                <a:gd name="connsiteY63" fmla="*/ 776288 h 2668588"/>
                <a:gd name="connsiteX64" fmla="*/ 2587625 w 9747251"/>
                <a:gd name="connsiteY64" fmla="*/ 500063 h 2668588"/>
                <a:gd name="connsiteX65" fmla="*/ 2559050 w 9747251"/>
                <a:gd name="connsiteY65" fmla="*/ 185738 h 2668588"/>
                <a:gd name="connsiteX66" fmla="*/ 2673350 w 9747251"/>
                <a:gd name="connsiteY66" fmla="*/ 42863 h 2668588"/>
                <a:gd name="connsiteX67" fmla="*/ 2740025 w 9747251"/>
                <a:gd name="connsiteY67" fmla="*/ 319088 h 2668588"/>
                <a:gd name="connsiteX68" fmla="*/ 2720975 w 9747251"/>
                <a:gd name="connsiteY68" fmla="*/ 661988 h 2668588"/>
                <a:gd name="connsiteX69" fmla="*/ 2701925 w 9747251"/>
                <a:gd name="connsiteY69" fmla="*/ 1033463 h 2668588"/>
                <a:gd name="connsiteX70" fmla="*/ 2749550 w 9747251"/>
                <a:gd name="connsiteY70" fmla="*/ 1081088 h 2668588"/>
                <a:gd name="connsiteX71" fmla="*/ 2863850 w 9747251"/>
                <a:gd name="connsiteY71" fmla="*/ 1014413 h 2668588"/>
                <a:gd name="connsiteX72" fmla="*/ 2873375 w 9747251"/>
                <a:gd name="connsiteY72" fmla="*/ 804863 h 2668588"/>
                <a:gd name="connsiteX73" fmla="*/ 2863850 w 9747251"/>
                <a:gd name="connsiteY73" fmla="*/ 471488 h 2668588"/>
                <a:gd name="connsiteX74" fmla="*/ 2921000 w 9747251"/>
                <a:gd name="connsiteY74" fmla="*/ 100013 h 2668588"/>
                <a:gd name="connsiteX75" fmla="*/ 3016250 w 9747251"/>
                <a:gd name="connsiteY75" fmla="*/ 280988 h 2668588"/>
                <a:gd name="connsiteX76" fmla="*/ 3035300 w 9747251"/>
                <a:gd name="connsiteY76" fmla="*/ 700088 h 2668588"/>
                <a:gd name="connsiteX77" fmla="*/ 3025775 w 9747251"/>
                <a:gd name="connsiteY77" fmla="*/ 1004888 h 2668588"/>
                <a:gd name="connsiteX78" fmla="*/ 3130550 w 9747251"/>
                <a:gd name="connsiteY78" fmla="*/ 1071563 h 2668588"/>
                <a:gd name="connsiteX79" fmla="*/ 3140075 w 9747251"/>
                <a:gd name="connsiteY79" fmla="*/ 852488 h 2668588"/>
                <a:gd name="connsiteX80" fmla="*/ 3168650 w 9747251"/>
                <a:gd name="connsiteY80" fmla="*/ 509588 h 2668588"/>
                <a:gd name="connsiteX81" fmla="*/ 3159125 w 9747251"/>
                <a:gd name="connsiteY81" fmla="*/ 271463 h 2668588"/>
                <a:gd name="connsiteX82" fmla="*/ 3178175 w 9747251"/>
                <a:gd name="connsiteY82" fmla="*/ 80963 h 2668588"/>
                <a:gd name="connsiteX83" fmla="*/ 3302000 w 9747251"/>
                <a:gd name="connsiteY83" fmla="*/ 147638 h 2668588"/>
                <a:gd name="connsiteX84" fmla="*/ 3302000 w 9747251"/>
                <a:gd name="connsiteY84" fmla="*/ 423863 h 2668588"/>
                <a:gd name="connsiteX85" fmla="*/ 3292475 w 9747251"/>
                <a:gd name="connsiteY85" fmla="*/ 728663 h 2668588"/>
                <a:gd name="connsiteX86" fmla="*/ 3254375 w 9747251"/>
                <a:gd name="connsiteY86" fmla="*/ 1004888 h 2668588"/>
                <a:gd name="connsiteX87" fmla="*/ 3387725 w 9747251"/>
                <a:gd name="connsiteY87" fmla="*/ 1062038 h 2668588"/>
                <a:gd name="connsiteX88" fmla="*/ 3454400 w 9747251"/>
                <a:gd name="connsiteY88" fmla="*/ 661988 h 2668588"/>
                <a:gd name="connsiteX89" fmla="*/ 3463925 w 9747251"/>
                <a:gd name="connsiteY89" fmla="*/ 242888 h 2668588"/>
                <a:gd name="connsiteX90" fmla="*/ 3521075 w 9747251"/>
                <a:gd name="connsiteY90" fmla="*/ 90488 h 2668588"/>
                <a:gd name="connsiteX91" fmla="*/ 3578225 w 9747251"/>
                <a:gd name="connsiteY91" fmla="*/ 147638 h 2668588"/>
                <a:gd name="connsiteX92" fmla="*/ 3578225 w 9747251"/>
                <a:gd name="connsiteY92" fmla="*/ 385763 h 2668588"/>
                <a:gd name="connsiteX93" fmla="*/ 3606800 w 9747251"/>
                <a:gd name="connsiteY93" fmla="*/ 728663 h 2668588"/>
                <a:gd name="connsiteX94" fmla="*/ 3616325 w 9747251"/>
                <a:gd name="connsiteY94" fmla="*/ 985838 h 2668588"/>
                <a:gd name="connsiteX95" fmla="*/ 3702050 w 9747251"/>
                <a:gd name="connsiteY95" fmla="*/ 1042988 h 2668588"/>
                <a:gd name="connsiteX96" fmla="*/ 3740150 w 9747251"/>
                <a:gd name="connsiteY96" fmla="*/ 766763 h 2668588"/>
                <a:gd name="connsiteX97" fmla="*/ 3711575 w 9747251"/>
                <a:gd name="connsiteY97" fmla="*/ 414338 h 2668588"/>
                <a:gd name="connsiteX98" fmla="*/ 3711575 w 9747251"/>
                <a:gd name="connsiteY98" fmla="*/ 128588 h 2668588"/>
                <a:gd name="connsiteX99" fmla="*/ 3787775 w 9747251"/>
                <a:gd name="connsiteY99" fmla="*/ 52388 h 2668588"/>
                <a:gd name="connsiteX100" fmla="*/ 3854450 w 9747251"/>
                <a:gd name="connsiteY100" fmla="*/ 185738 h 2668588"/>
                <a:gd name="connsiteX101" fmla="*/ 3854450 w 9747251"/>
                <a:gd name="connsiteY101" fmla="*/ 357188 h 2668588"/>
                <a:gd name="connsiteX102" fmla="*/ 3873500 w 9747251"/>
                <a:gd name="connsiteY102" fmla="*/ 652463 h 2668588"/>
                <a:gd name="connsiteX103" fmla="*/ 3902075 w 9747251"/>
                <a:gd name="connsiteY103" fmla="*/ 928688 h 2668588"/>
                <a:gd name="connsiteX104" fmla="*/ 3911600 w 9747251"/>
                <a:gd name="connsiteY104" fmla="*/ 1071563 h 2668588"/>
                <a:gd name="connsiteX105" fmla="*/ 4044950 w 9747251"/>
                <a:gd name="connsiteY105" fmla="*/ 1023938 h 2668588"/>
                <a:gd name="connsiteX106" fmla="*/ 4016375 w 9747251"/>
                <a:gd name="connsiteY106" fmla="*/ 700088 h 2668588"/>
                <a:gd name="connsiteX107" fmla="*/ 3997325 w 9747251"/>
                <a:gd name="connsiteY107" fmla="*/ 166688 h 2668588"/>
                <a:gd name="connsiteX108" fmla="*/ 4016375 w 9747251"/>
                <a:gd name="connsiteY108" fmla="*/ 61913 h 2668588"/>
                <a:gd name="connsiteX109" fmla="*/ 4092575 w 9747251"/>
                <a:gd name="connsiteY109" fmla="*/ 119063 h 2668588"/>
                <a:gd name="connsiteX110" fmla="*/ 4130675 w 9747251"/>
                <a:gd name="connsiteY110" fmla="*/ 395288 h 2668588"/>
                <a:gd name="connsiteX111" fmla="*/ 4168775 w 9747251"/>
                <a:gd name="connsiteY111" fmla="*/ 804863 h 2668588"/>
                <a:gd name="connsiteX112" fmla="*/ 4235450 w 9747251"/>
                <a:gd name="connsiteY112" fmla="*/ 1052513 h 2668588"/>
                <a:gd name="connsiteX113" fmla="*/ 4283075 w 9747251"/>
                <a:gd name="connsiteY113" fmla="*/ 871538 h 2668588"/>
                <a:gd name="connsiteX114" fmla="*/ 4283075 w 9747251"/>
                <a:gd name="connsiteY114" fmla="*/ 595313 h 2668588"/>
                <a:gd name="connsiteX115" fmla="*/ 4311650 w 9747251"/>
                <a:gd name="connsiteY115" fmla="*/ 252413 h 2668588"/>
                <a:gd name="connsiteX116" fmla="*/ 4340225 w 9747251"/>
                <a:gd name="connsiteY116" fmla="*/ 71438 h 2668588"/>
                <a:gd name="connsiteX117" fmla="*/ 4406900 w 9747251"/>
                <a:gd name="connsiteY117" fmla="*/ 242888 h 2668588"/>
                <a:gd name="connsiteX118" fmla="*/ 4397375 w 9747251"/>
                <a:gd name="connsiteY118" fmla="*/ 566738 h 2668588"/>
                <a:gd name="connsiteX119" fmla="*/ 4435475 w 9747251"/>
                <a:gd name="connsiteY119" fmla="*/ 919163 h 2668588"/>
                <a:gd name="connsiteX120" fmla="*/ 4464050 w 9747251"/>
                <a:gd name="connsiteY120" fmla="*/ 1042988 h 2668588"/>
                <a:gd name="connsiteX121" fmla="*/ 4578350 w 9747251"/>
                <a:gd name="connsiteY121" fmla="*/ 1014413 h 2668588"/>
                <a:gd name="connsiteX122" fmla="*/ 4530725 w 9747251"/>
                <a:gd name="connsiteY122" fmla="*/ 642938 h 2668588"/>
                <a:gd name="connsiteX123" fmla="*/ 4530725 w 9747251"/>
                <a:gd name="connsiteY123" fmla="*/ 414338 h 2668588"/>
                <a:gd name="connsiteX124" fmla="*/ 4559300 w 9747251"/>
                <a:gd name="connsiteY124" fmla="*/ 128588 h 2668588"/>
                <a:gd name="connsiteX125" fmla="*/ 4654550 w 9747251"/>
                <a:gd name="connsiteY125" fmla="*/ 109538 h 2668588"/>
                <a:gd name="connsiteX126" fmla="*/ 4692650 w 9747251"/>
                <a:gd name="connsiteY126" fmla="*/ 195263 h 2668588"/>
                <a:gd name="connsiteX127" fmla="*/ 4730750 w 9747251"/>
                <a:gd name="connsiteY127" fmla="*/ 442913 h 2668588"/>
                <a:gd name="connsiteX128" fmla="*/ 4721225 w 9747251"/>
                <a:gd name="connsiteY128" fmla="*/ 652463 h 2668588"/>
                <a:gd name="connsiteX129" fmla="*/ 4721225 w 9747251"/>
                <a:gd name="connsiteY129" fmla="*/ 804863 h 2668588"/>
                <a:gd name="connsiteX130" fmla="*/ 4740275 w 9747251"/>
                <a:gd name="connsiteY130" fmla="*/ 957263 h 2668588"/>
                <a:gd name="connsiteX131" fmla="*/ 4749800 w 9747251"/>
                <a:gd name="connsiteY131" fmla="*/ 1023938 h 2668588"/>
                <a:gd name="connsiteX132" fmla="*/ 4845050 w 9747251"/>
                <a:gd name="connsiteY132" fmla="*/ 966788 h 2668588"/>
                <a:gd name="connsiteX133" fmla="*/ 4854575 w 9747251"/>
                <a:gd name="connsiteY133" fmla="*/ 804863 h 2668588"/>
                <a:gd name="connsiteX134" fmla="*/ 4854575 w 9747251"/>
                <a:gd name="connsiteY134" fmla="*/ 490538 h 2668588"/>
                <a:gd name="connsiteX135" fmla="*/ 4835525 w 9747251"/>
                <a:gd name="connsiteY135" fmla="*/ 223838 h 2668588"/>
                <a:gd name="connsiteX136" fmla="*/ 4835525 w 9747251"/>
                <a:gd name="connsiteY136" fmla="*/ 109538 h 2668588"/>
                <a:gd name="connsiteX137" fmla="*/ 4892675 w 9747251"/>
                <a:gd name="connsiteY137" fmla="*/ 80963 h 2668588"/>
                <a:gd name="connsiteX138" fmla="*/ 4949825 w 9747251"/>
                <a:gd name="connsiteY138" fmla="*/ 100013 h 2668588"/>
                <a:gd name="connsiteX139" fmla="*/ 4987925 w 9747251"/>
                <a:gd name="connsiteY139" fmla="*/ 261938 h 2668588"/>
                <a:gd name="connsiteX140" fmla="*/ 4987925 w 9747251"/>
                <a:gd name="connsiteY140" fmla="*/ 490538 h 2668588"/>
                <a:gd name="connsiteX141" fmla="*/ 4987925 w 9747251"/>
                <a:gd name="connsiteY141" fmla="*/ 766763 h 2668588"/>
                <a:gd name="connsiteX142" fmla="*/ 4978400 w 9747251"/>
                <a:gd name="connsiteY142" fmla="*/ 938213 h 2668588"/>
                <a:gd name="connsiteX143" fmla="*/ 5006975 w 9747251"/>
                <a:gd name="connsiteY143" fmla="*/ 995363 h 2668588"/>
                <a:gd name="connsiteX144" fmla="*/ 5102225 w 9747251"/>
                <a:gd name="connsiteY144" fmla="*/ 995363 h 2668588"/>
                <a:gd name="connsiteX145" fmla="*/ 5130800 w 9747251"/>
                <a:gd name="connsiteY145" fmla="*/ 757238 h 2668588"/>
                <a:gd name="connsiteX146" fmla="*/ 5140325 w 9747251"/>
                <a:gd name="connsiteY146" fmla="*/ 347663 h 2668588"/>
                <a:gd name="connsiteX147" fmla="*/ 5130800 w 9747251"/>
                <a:gd name="connsiteY147" fmla="*/ 90488 h 2668588"/>
                <a:gd name="connsiteX148" fmla="*/ 5216525 w 9747251"/>
                <a:gd name="connsiteY148" fmla="*/ 90488 h 2668588"/>
                <a:gd name="connsiteX149" fmla="*/ 5254625 w 9747251"/>
                <a:gd name="connsiteY149" fmla="*/ 195263 h 2668588"/>
                <a:gd name="connsiteX150" fmla="*/ 5264150 w 9747251"/>
                <a:gd name="connsiteY150" fmla="*/ 357188 h 2668588"/>
                <a:gd name="connsiteX151" fmla="*/ 5273675 w 9747251"/>
                <a:gd name="connsiteY151" fmla="*/ 519113 h 2668588"/>
                <a:gd name="connsiteX152" fmla="*/ 5264150 w 9747251"/>
                <a:gd name="connsiteY152" fmla="*/ 747713 h 2668588"/>
                <a:gd name="connsiteX153" fmla="*/ 5264150 w 9747251"/>
                <a:gd name="connsiteY153" fmla="*/ 957263 h 2668588"/>
                <a:gd name="connsiteX154" fmla="*/ 5311775 w 9747251"/>
                <a:gd name="connsiteY154" fmla="*/ 1033463 h 2668588"/>
                <a:gd name="connsiteX155" fmla="*/ 5368925 w 9747251"/>
                <a:gd name="connsiteY155" fmla="*/ 928688 h 2668588"/>
                <a:gd name="connsiteX156" fmla="*/ 5416550 w 9747251"/>
                <a:gd name="connsiteY156" fmla="*/ 719138 h 2668588"/>
                <a:gd name="connsiteX157" fmla="*/ 5378450 w 9747251"/>
                <a:gd name="connsiteY157" fmla="*/ 500063 h 2668588"/>
                <a:gd name="connsiteX158" fmla="*/ 5378450 w 9747251"/>
                <a:gd name="connsiteY158" fmla="*/ 214313 h 2668588"/>
                <a:gd name="connsiteX159" fmla="*/ 5435600 w 9747251"/>
                <a:gd name="connsiteY159" fmla="*/ 61913 h 2668588"/>
                <a:gd name="connsiteX160" fmla="*/ 5502275 w 9747251"/>
                <a:gd name="connsiteY160" fmla="*/ 109538 h 2668588"/>
                <a:gd name="connsiteX161" fmla="*/ 5511800 w 9747251"/>
                <a:gd name="connsiteY161" fmla="*/ 319088 h 2668588"/>
                <a:gd name="connsiteX162" fmla="*/ 5511800 w 9747251"/>
                <a:gd name="connsiteY162" fmla="*/ 500063 h 2668588"/>
                <a:gd name="connsiteX163" fmla="*/ 5540375 w 9747251"/>
                <a:gd name="connsiteY163" fmla="*/ 776288 h 2668588"/>
                <a:gd name="connsiteX164" fmla="*/ 5530850 w 9747251"/>
                <a:gd name="connsiteY164" fmla="*/ 985838 h 2668588"/>
                <a:gd name="connsiteX165" fmla="*/ 5578475 w 9747251"/>
                <a:gd name="connsiteY165" fmla="*/ 1062038 h 2668588"/>
                <a:gd name="connsiteX166" fmla="*/ 5654675 w 9747251"/>
                <a:gd name="connsiteY166" fmla="*/ 1033463 h 2668588"/>
                <a:gd name="connsiteX167" fmla="*/ 5654675 w 9747251"/>
                <a:gd name="connsiteY167" fmla="*/ 690563 h 2668588"/>
                <a:gd name="connsiteX168" fmla="*/ 5664200 w 9747251"/>
                <a:gd name="connsiteY168" fmla="*/ 157163 h 2668588"/>
                <a:gd name="connsiteX169" fmla="*/ 5749925 w 9747251"/>
                <a:gd name="connsiteY169" fmla="*/ 61913 h 2668588"/>
                <a:gd name="connsiteX170" fmla="*/ 5788025 w 9747251"/>
                <a:gd name="connsiteY170" fmla="*/ 166688 h 2668588"/>
                <a:gd name="connsiteX171" fmla="*/ 5788025 w 9747251"/>
                <a:gd name="connsiteY171" fmla="*/ 452438 h 2668588"/>
                <a:gd name="connsiteX172" fmla="*/ 5788025 w 9747251"/>
                <a:gd name="connsiteY172" fmla="*/ 728663 h 2668588"/>
                <a:gd name="connsiteX173" fmla="*/ 5788025 w 9747251"/>
                <a:gd name="connsiteY173" fmla="*/ 909638 h 2668588"/>
                <a:gd name="connsiteX174" fmla="*/ 5788025 w 9747251"/>
                <a:gd name="connsiteY174" fmla="*/ 1042988 h 2668588"/>
                <a:gd name="connsiteX175" fmla="*/ 5892800 w 9747251"/>
                <a:gd name="connsiteY175" fmla="*/ 1004888 h 2668588"/>
                <a:gd name="connsiteX176" fmla="*/ 5921375 w 9747251"/>
                <a:gd name="connsiteY176" fmla="*/ 852488 h 2668588"/>
                <a:gd name="connsiteX177" fmla="*/ 5911850 w 9747251"/>
                <a:gd name="connsiteY177" fmla="*/ 500063 h 2668588"/>
                <a:gd name="connsiteX178" fmla="*/ 5911850 w 9747251"/>
                <a:gd name="connsiteY178" fmla="*/ 252413 h 2668588"/>
                <a:gd name="connsiteX179" fmla="*/ 5949950 w 9747251"/>
                <a:gd name="connsiteY179" fmla="*/ 80963 h 2668588"/>
                <a:gd name="connsiteX180" fmla="*/ 6035675 w 9747251"/>
                <a:gd name="connsiteY180" fmla="*/ 109538 h 2668588"/>
                <a:gd name="connsiteX181" fmla="*/ 6045200 w 9747251"/>
                <a:gd name="connsiteY181" fmla="*/ 423863 h 2668588"/>
                <a:gd name="connsiteX182" fmla="*/ 6073775 w 9747251"/>
                <a:gd name="connsiteY182" fmla="*/ 1052513 h 2668588"/>
                <a:gd name="connsiteX183" fmla="*/ 6197600 w 9747251"/>
                <a:gd name="connsiteY183" fmla="*/ 1023938 h 2668588"/>
                <a:gd name="connsiteX184" fmla="*/ 6216650 w 9747251"/>
                <a:gd name="connsiteY184" fmla="*/ 785813 h 2668588"/>
                <a:gd name="connsiteX185" fmla="*/ 6188075 w 9747251"/>
                <a:gd name="connsiteY185" fmla="*/ 347663 h 2668588"/>
                <a:gd name="connsiteX186" fmla="*/ 6235700 w 9747251"/>
                <a:gd name="connsiteY186" fmla="*/ 119063 h 2668588"/>
                <a:gd name="connsiteX187" fmla="*/ 6302375 w 9747251"/>
                <a:gd name="connsiteY187" fmla="*/ 157163 h 2668588"/>
                <a:gd name="connsiteX188" fmla="*/ 6340475 w 9747251"/>
                <a:gd name="connsiteY188" fmla="*/ 881063 h 2668588"/>
                <a:gd name="connsiteX189" fmla="*/ 6369050 w 9747251"/>
                <a:gd name="connsiteY189" fmla="*/ 1071563 h 2668588"/>
                <a:gd name="connsiteX190" fmla="*/ 6483350 w 9747251"/>
                <a:gd name="connsiteY190" fmla="*/ 976313 h 2668588"/>
                <a:gd name="connsiteX191" fmla="*/ 6492875 w 9747251"/>
                <a:gd name="connsiteY191" fmla="*/ 566738 h 2668588"/>
                <a:gd name="connsiteX192" fmla="*/ 6502400 w 9747251"/>
                <a:gd name="connsiteY192" fmla="*/ 300038 h 2668588"/>
                <a:gd name="connsiteX193" fmla="*/ 6540500 w 9747251"/>
                <a:gd name="connsiteY193" fmla="*/ 100013 h 2668588"/>
                <a:gd name="connsiteX194" fmla="*/ 6607175 w 9747251"/>
                <a:gd name="connsiteY194" fmla="*/ 157163 h 2668588"/>
                <a:gd name="connsiteX195" fmla="*/ 6616700 w 9747251"/>
                <a:gd name="connsiteY195" fmla="*/ 690563 h 2668588"/>
                <a:gd name="connsiteX196" fmla="*/ 6607175 w 9747251"/>
                <a:gd name="connsiteY196" fmla="*/ 976313 h 2668588"/>
                <a:gd name="connsiteX197" fmla="*/ 6683375 w 9747251"/>
                <a:gd name="connsiteY197" fmla="*/ 1042988 h 2668588"/>
                <a:gd name="connsiteX198" fmla="*/ 6740525 w 9747251"/>
                <a:gd name="connsiteY198" fmla="*/ 890588 h 2668588"/>
                <a:gd name="connsiteX199" fmla="*/ 6740525 w 9747251"/>
                <a:gd name="connsiteY199" fmla="*/ 509588 h 2668588"/>
                <a:gd name="connsiteX200" fmla="*/ 6731000 w 9747251"/>
                <a:gd name="connsiteY200" fmla="*/ 185738 h 2668588"/>
                <a:gd name="connsiteX201" fmla="*/ 6797675 w 9747251"/>
                <a:gd name="connsiteY201" fmla="*/ 80963 h 2668588"/>
                <a:gd name="connsiteX202" fmla="*/ 6864350 w 9747251"/>
                <a:gd name="connsiteY202" fmla="*/ 309563 h 2668588"/>
                <a:gd name="connsiteX203" fmla="*/ 6873875 w 9747251"/>
                <a:gd name="connsiteY203" fmla="*/ 947738 h 2668588"/>
                <a:gd name="connsiteX204" fmla="*/ 6978650 w 9747251"/>
                <a:gd name="connsiteY204" fmla="*/ 928688 h 2668588"/>
                <a:gd name="connsiteX205" fmla="*/ 7016750 w 9747251"/>
                <a:gd name="connsiteY205" fmla="*/ 547688 h 2668588"/>
                <a:gd name="connsiteX206" fmla="*/ 6997700 w 9747251"/>
                <a:gd name="connsiteY206" fmla="*/ 214313 h 2668588"/>
                <a:gd name="connsiteX207" fmla="*/ 7026275 w 9747251"/>
                <a:gd name="connsiteY207" fmla="*/ 100013 h 2668588"/>
                <a:gd name="connsiteX208" fmla="*/ 7092950 w 9747251"/>
                <a:gd name="connsiteY208" fmla="*/ 347663 h 2668588"/>
                <a:gd name="connsiteX209" fmla="*/ 7121525 w 9747251"/>
                <a:gd name="connsiteY209" fmla="*/ 709613 h 2668588"/>
                <a:gd name="connsiteX210" fmla="*/ 7112000 w 9747251"/>
                <a:gd name="connsiteY210" fmla="*/ 957263 h 2668588"/>
                <a:gd name="connsiteX211" fmla="*/ 7188200 w 9747251"/>
                <a:gd name="connsiteY211" fmla="*/ 1042988 h 2668588"/>
                <a:gd name="connsiteX212" fmla="*/ 7273925 w 9747251"/>
                <a:gd name="connsiteY212" fmla="*/ 747713 h 2668588"/>
                <a:gd name="connsiteX213" fmla="*/ 7264400 w 9747251"/>
                <a:gd name="connsiteY213" fmla="*/ 290513 h 2668588"/>
                <a:gd name="connsiteX214" fmla="*/ 7273925 w 9747251"/>
                <a:gd name="connsiteY214" fmla="*/ 119063 h 2668588"/>
                <a:gd name="connsiteX215" fmla="*/ 7340600 w 9747251"/>
                <a:gd name="connsiteY215" fmla="*/ 52388 h 2668588"/>
                <a:gd name="connsiteX216" fmla="*/ 7388225 w 9747251"/>
                <a:gd name="connsiteY216" fmla="*/ 128588 h 2668588"/>
                <a:gd name="connsiteX217" fmla="*/ 7397750 w 9747251"/>
                <a:gd name="connsiteY217" fmla="*/ 328613 h 2668588"/>
                <a:gd name="connsiteX218" fmla="*/ 7388225 w 9747251"/>
                <a:gd name="connsiteY218" fmla="*/ 604838 h 2668588"/>
                <a:gd name="connsiteX219" fmla="*/ 7397750 w 9747251"/>
                <a:gd name="connsiteY219" fmla="*/ 900113 h 2668588"/>
                <a:gd name="connsiteX220" fmla="*/ 7416800 w 9747251"/>
                <a:gd name="connsiteY220" fmla="*/ 1004888 h 2668588"/>
                <a:gd name="connsiteX221" fmla="*/ 7473950 w 9747251"/>
                <a:gd name="connsiteY221" fmla="*/ 1023938 h 2668588"/>
                <a:gd name="connsiteX222" fmla="*/ 7521575 w 9747251"/>
                <a:gd name="connsiteY222" fmla="*/ 814388 h 2668588"/>
                <a:gd name="connsiteX223" fmla="*/ 7521575 w 9747251"/>
                <a:gd name="connsiteY223" fmla="*/ 519113 h 2668588"/>
                <a:gd name="connsiteX224" fmla="*/ 7531100 w 9747251"/>
                <a:gd name="connsiteY224" fmla="*/ 223838 h 2668588"/>
                <a:gd name="connsiteX225" fmla="*/ 7531100 w 9747251"/>
                <a:gd name="connsiteY225" fmla="*/ 119063 h 2668588"/>
                <a:gd name="connsiteX226" fmla="*/ 7626350 w 9747251"/>
                <a:gd name="connsiteY226" fmla="*/ 71438 h 2668588"/>
                <a:gd name="connsiteX227" fmla="*/ 7664450 w 9747251"/>
                <a:gd name="connsiteY227" fmla="*/ 157163 h 2668588"/>
                <a:gd name="connsiteX228" fmla="*/ 7664450 w 9747251"/>
                <a:gd name="connsiteY228" fmla="*/ 909638 h 2668588"/>
                <a:gd name="connsiteX229" fmla="*/ 7645400 w 9747251"/>
                <a:gd name="connsiteY229" fmla="*/ 1042988 h 2668588"/>
                <a:gd name="connsiteX230" fmla="*/ 7769225 w 9747251"/>
                <a:gd name="connsiteY230" fmla="*/ 1004888 h 2668588"/>
                <a:gd name="connsiteX231" fmla="*/ 7788275 w 9747251"/>
                <a:gd name="connsiteY231" fmla="*/ 785813 h 2668588"/>
                <a:gd name="connsiteX232" fmla="*/ 7816850 w 9747251"/>
                <a:gd name="connsiteY232" fmla="*/ 404813 h 2668588"/>
                <a:gd name="connsiteX233" fmla="*/ 7826375 w 9747251"/>
                <a:gd name="connsiteY233" fmla="*/ 119063 h 2668588"/>
                <a:gd name="connsiteX234" fmla="*/ 7940675 w 9747251"/>
                <a:gd name="connsiteY234" fmla="*/ 71438 h 2668588"/>
                <a:gd name="connsiteX235" fmla="*/ 7959725 w 9747251"/>
                <a:gd name="connsiteY235" fmla="*/ 176213 h 2668588"/>
                <a:gd name="connsiteX236" fmla="*/ 7959725 w 9747251"/>
                <a:gd name="connsiteY236" fmla="*/ 490538 h 2668588"/>
                <a:gd name="connsiteX237" fmla="*/ 7940675 w 9747251"/>
                <a:gd name="connsiteY237" fmla="*/ 842963 h 2668588"/>
                <a:gd name="connsiteX238" fmla="*/ 7950200 w 9747251"/>
                <a:gd name="connsiteY238" fmla="*/ 995363 h 2668588"/>
                <a:gd name="connsiteX239" fmla="*/ 8045450 w 9747251"/>
                <a:gd name="connsiteY239" fmla="*/ 1004888 h 2668588"/>
                <a:gd name="connsiteX240" fmla="*/ 8064500 w 9747251"/>
                <a:gd name="connsiteY240" fmla="*/ 823913 h 2668588"/>
                <a:gd name="connsiteX241" fmla="*/ 8083550 w 9747251"/>
                <a:gd name="connsiteY241" fmla="*/ 528638 h 2668588"/>
                <a:gd name="connsiteX242" fmla="*/ 8102600 w 9747251"/>
                <a:gd name="connsiteY242" fmla="*/ 204788 h 2668588"/>
                <a:gd name="connsiteX243" fmla="*/ 8150225 w 9747251"/>
                <a:gd name="connsiteY243" fmla="*/ 80963 h 2668588"/>
                <a:gd name="connsiteX244" fmla="*/ 8235950 w 9747251"/>
                <a:gd name="connsiteY244" fmla="*/ 214313 h 2668588"/>
                <a:gd name="connsiteX245" fmla="*/ 8226425 w 9747251"/>
                <a:gd name="connsiteY245" fmla="*/ 452438 h 2668588"/>
                <a:gd name="connsiteX246" fmla="*/ 8226425 w 9747251"/>
                <a:gd name="connsiteY246" fmla="*/ 747713 h 2668588"/>
                <a:gd name="connsiteX247" fmla="*/ 8264525 w 9747251"/>
                <a:gd name="connsiteY247" fmla="*/ 995363 h 2668588"/>
                <a:gd name="connsiteX248" fmla="*/ 8321675 w 9747251"/>
                <a:gd name="connsiteY248" fmla="*/ 1062038 h 2668588"/>
                <a:gd name="connsiteX249" fmla="*/ 8350250 w 9747251"/>
                <a:gd name="connsiteY249" fmla="*/ 833438 h 2668588"/>
                <a:gd name="connsiteX250" fmla="*/ 8350250 w 9747251"/>
                <a:gd name="connsiteY250" fmla="*/ 490538 h 2668588"/>
                <a:gd name="connsiteX251" fmla="*/ 8340725 w 9747251"/>
                <a:gd name="connsiteY251" fmla="*/ 176213 h 2668588"/>
                <a:gd name="connsiteX252" fmla="*/ 8445500 w 9747251"/>
                <a:gd name="connsiteY252" fmla="*/ 90488 h 2668588"/>
                <a:gd name="connsiteX253" fmla="*/ 8502650 w 9747251"/>
                <a:gd name="connsiteY253" fmla="*/ 338138 h 2668588"/>
                <a:gd name="connsiteX254" fmla="*/ 8502650 w 9747251"/>
                <a:gd name="connsiteY254" fmla="*/ 661988 h 2668588"/>
                <a:gd name="connsiteX255" fmla="*/ 8531225 w 9747251"/>
                <a:gd name="connsiteY255" fmla="*/ 1004888 h 2668588"/>
                <a:gd name="connsiteX256" fmla="*/ 8645525 w 9747251"/>
                <a:gd name="connsiteY256" fmla="*/ 928688 h 2668588"/>
                <a:gd name="connsiteX257" fmla="*/ 8645525 w 9747251"/>
                <a:gd name="connsiteY257" fmla="*/ 671513 h 2668588"/>
                <a:gd name="connsiteX258" fmla="*/ 8683625 w 9747251"/>
                <a:gd name="connsiteY258" fmla="*/ 300038 h 2668588"/>
                <a:gd name="connsiteX259" fmla="*/ 8655050 w 9747251"/>
                <a:gd name="connsiteY259" fmla="*/ 90488 h 2668588"/>
                <a:gd name="connsiteX260" fmla="*/ 8797925 w 9747251"/>
                <a:gd name="connsiteY260" fmla="*/ 128588 h 2668588"/>
                <a:gd name="connsiteX261" fmla="*/ 8807450 w 9747251"/>
                <a:gd name="connsiteY261" fmla="*/ 338138 h 2668588"/>
                <a:gd name="connsiteX262" fmla="*/ 8816975 w 9747251"/>
                <a:gd name="connsiteY262" fmla="*/ 766763 h 2668588"/>
                <a:gd name="connsiteX263" fmla="*/ 8845550 w 9747251"/>
                <a:gd name="connsiteY263" fmla="*/ 2309813 h 2668588"/>
                <a:gd name="connsiteX264" fmla="*/ 8826500 w 9747251"/>
                <a:gd name="connsiteY264" fmla="*/ 2490788 h 2668588"/>
                <a:gd name="connsiteX265" fmla="*/ 3321050 w 9747251"/>
                <a:gd name="connsiteY265" fmla="*/ 2557463 h 2668588"/>
                <a:gd name="connsiteX266" fmla="*/ 482600 w 9747251"/>
                <a:gd name="connsiteY266" fmla="*/ 2557463 h 2668588"/>
                <a:gd name="connsiteX267" fmla="*/ 425450 w 9747251"/>
                <a:gd name="connsiteY267" fmla="*/ 2557463 h 2668588"/>
                <a:gd name="connsiteX268" fmla="*/ 368300 w 9747251"/>
                <a:gd name="connsiteY268" fmla="*/ 2300288 h 2668588"/>
                <a:gd name="connsiteX0" fmla="*/ 368300 w 9761537"/>
                <a:gd name="connsiteY0" fmla="*/ 2300288 h 2668588"/>
                <a:gd name="connsiteX1" fmla="*/ 368300 w 9761537"/>
                <a:gd name="connsiteY1" fmla="*/ 347663 h 2668588"/>
                <a:gd name="connsiteX2" fmla="*/ 482600 w 9761537"/>
                <a:gd name="connsiteY2" fmla="*/ 214313 h 2668588"/>
                <a:gd name="connsiteX3" fmla="*/ 492125 w 9761537"/>
                <a:gd name="connsiteY3" fmla="*/ 919163 h 2668588"/>
                <a:gd name="connsiteX4" fmla="*/ 482600 w 9761537"/>
                <a:gd name="connsiteY4" fmla="*/ 1081088 h 2668588"/>
                <a:gd name="connsiteX5" fmla="*/ 577850 w 9761537"/>
                <a:gd name="connsiteY5" fmla="*/ 1119188 h 2668588"/>
                <a:gd name="connsiteX6" fmla="*/ 625475 w 9761537"/>
                <a:gd name="connsiteY6" fmla="*/ 909638 h 2668588"/>
                <a:gd name="connsiteX7" fmla="*/ 625475 w 9761537"/>
                <a:gd name="connsiteY7" fmla="*/ 604838 h 2668588"/>
                <a:gd name="connsiteX8" fmla="*/ 625475 w 9761537"/>
                <a:gd name="connsiteY8" fmla="*/ 376238 h 2668588"/>
                <a:gd name="connsiteX9" fmla="*/ 625475 w 9761537"/>
                <a:gd name="connsiteY9" fmla="*/ 147638 h 2668588"/>
                <a:gd name="connsiteX10" fmla="*/ 711200 w 9761537"/>
                <a:gd name="connsiteY10" fmla="*/ 128588 h 2668588"/>
                <a:gd name="connsiteX11" fmla="*/ 768350 w 9761537"/>
                <a:gd name="connsiteY11" fmla="*/ 233363 h 2668588"/>
                <a:gd name="connsiteX12" fmla="*/ 768350 w 9761537"/>
                <a:gd name="connsiteY12" fmla="*/ 1062038 h 2668588"/>
                <a:gd name="connsiteX13" fmla="*/ 863600 w 9761537"/>
                <a:gd name="connsiteY13" fmla="*/ 1100138 h 2668588"/>
                <a:gd name="connsiteX14" fmla="*/ 873125 w 9761537"/>
                <a:gd name="connsiteY14" fmla="*/ 909638 h 2668588"/>
                <a:gd name="connsiteX15" fmla="*/ 892175 w 9761537"/>
                <a:gd name="connsiteY15" fmla="*/ 128588 h 2668588"/>
                <a:gd name="connsiteX16" fmla="*/ 996950 w 9761537"/>
                <a:gd name="connsiteY16" fmla="*/ 138113 h 2668588"/>
                <a:gd name="connsiteX17" fmla="*/ 1016000 w 9761537"/>
                <a:gd name="connsiteY17" fmla="*/ 595313 h 2668588"/>
                <a:gd name="connsiteX18" fmla="*/ 1035050 w 9761537"/>
                <a:gd name="connsiteY18" fmla="*/ 947738 h 2668588"/>
                <a:gd name="connsiteX19" fmla="*/ 1044575 w 9761537"/>
                <a:gd name="connsiteY19" fmla="*/ 1109663 h 2668588"/>
                <a:gd name="connsiteX20" fmla="*/ 1139825 w 9761537"/>
                <a:gd name="connsiteY20" fmla="*/ 1062038 h 2668588"/>
                <a:gd name="connsiteX21" fmla="*/ 1149350 w 9761537"/>
                <a:gd name="connsiteY21" fmla="*/ 195263 h 2668588"/>
                <a:gd name="connsiteX22" fmla="*/ 1196975 w 9761537"/>
                <a:gd name="connsiteY22" fmla="*/ 100013 h 2668588"/>
                <a:gd name="connsiteX23" fmla="*/ 1254125 w 9761537"/>
                <a:gd name="connsiteY23" fmla="*/ 280988 h 2668588"/>
                <a:gd name="connsiteX24" fmla="*/ 1263650 w 9761537"/>
                <a:gd name="connsiteY24" fmla="*/ 728663 h 2668588"/>
                <a:gd name="connsiteX25" fmla="*/ 1292225 w 9761537"/>
                <a:gd name="connsiteY25" fmla="*/ 1109663 h 2668588"/>
                <a:gd name="connsiteX26" fmla="*/ 1444625 w 9761537"/>
                <a:gd name="connsiteY26" fmla="*/ 1062038 h 2668588"/>
                <a:gd name="connsiteX27" fmla="*/ 1435100 w 9761537"/>
                <a:gd name="connsiteY27" fmla="*/ 681038 h 2668588"/>
                <a:gd name="connsiteX28" fmla="*/ 1416050 w 9761537"/>
                <a:gd name="connsiteY28" fmla="*/ 271463 h 2668588"/>
                <a:gd name="connsiteX29" fmla="*/ 1435100 w 9761537"/>
                <a:gd name="connsiteY29" fmla="*/ 100013 h 2668588"/>
                <a:gd name="connsiteX30" fmla="*/ 1558925 w 9761537"/>
                <a:gd name="connsiteY30" fmla="*/ 157163 h 2668588"/>
                <a:gd name="connsiteX31" fmla="*/ 1549400 w 9761537"/>
                <a:gd name="connsiteY31" fmla="*/ 433388 h 2668588"/>
                <a:gd name="connsiteX32" fmla="*/ 1587500 w 9761537"/>
                <a:gd name="connsiteY32" fmla="*/ 814388 h 2668588"/>
                <a:gd name="connsiteX33" fmla="*/ 1606550 w 9761537"/>
                <a:gd name="connsiteY33" fmla="*/ 1052513 h 2668588"/>
                <a:gd name="connsiteX34" fmla="*/ 1682750 w 9761537"/>
                <a:gd name="connsiteY34" fmla="*/ 1052513 h 2668588"/>
                <a:gd name="connsiteX35" fmla="*/ 1739900 w 9761537"/>
                <a:gd name="connsiteY35" fmla="*/ 842963 h 2668588"/>
                <a:gd name="connsiteX36" fmla="*/ 1730375 w 9761537"/>
                <a:gd name="connsiteY36" fmla="*/ 585788 h 2668588"/>
                <a:gd name="connsiteX37" fmla="*/ 1692275 w 9761537"/>
                <a:gd name="connsiteY37" fmla="*/ 176213 h 2668588"/>
                <a:gd name="connsiteX38" fmla="*/ 1787525 w 9761537"/>
                <a:gd name="connsiteY38" fmla="*/ 138113 h 2668588"/>
                <a:gd name="connsiteX39" fmla="*/ 1844675 w 9761537"/>
                <a:gd name="connsiteY39" fmla="*/ 290513 h 2668588"/>
                <a:gd name="connsiteX40" fmla="*/ 1863725 w 9761537"/>
                <a:gd name="connsiteY40" fmla="*/ 633413 h 2668588"/>
                <a:gd name="connsiteX41" fmla="*/ 1835150 w 9761537"/>
                <a:gd name="connsiteY41" fmla="*/ 881063 h 2668588"/>
                <a:gd name="connsiteX42" fmla="*/ 1873250 w 9761537"/>
                <a:gd name="connsiteY42" fmla="*/ 1071563 h 2668588"/>
                <a:gd name="connsiteX43" fmla="*/ 1987550 w 9761537"/>
                <a:gd name="connsiteY43" fmla="*/ 1042988 h 2668588"/>
                <a:gd name="connsiteX44" fmla="*/ 1987550 w 9761537"/>
                <a:gd name="connsiteY44" fmla="*/ 709613 h 2668588"/>
                <a:gd name="connsiteX45" fmla="*/ 1958975 w 9761537"/>
                <a:gd name="connsiteY45" fmla="*/ 319088 h 2668588"/>
                <a:gd name="connsiteX46" fmla="*/ 1987550 w 9761537"/>
                <a:gd name="connsiteY46" fmla="*/ 119063 h 2668588"/>
                <a:gd name="connsiteX47" fmla="*/ 2111375 w 9761537"/>
                <a:gd name="connsiteY47" fmla="*/ 119063 h 2668588"/>
                <a:gd name="connsiteX48" fmla="*/ 2101850 w 9761537"/>
                <a:gd name="connsiteY48" fmla="*/ 357188 h 2668588"/>
                <a:gd name="connsiteX49" fmla="*/ 2101850 w 9761537"/>
                <a:gd name="connsiteY49" fmla="*/ 547688 h 2668588"/>
                <a:gd name="connsiteX50" fmla="*/ 2139950 w 9761537"/>
                <a:gd name="connsiteY50" fmla="*/ 814388 h 2668588"/>
                <a:gd name="connsiteX51" fmla="*/ 2149475 w 9761537"/>
                <a:gd name="connsiteY51" fmla="*/ 1023938 h 2668588"/>
                <a:gd name="connsiteX52" fmla="*/ 2216150 w 9761537"/>
                <a:gd name="connsiteY52" fmla="*/ 1062038 h 2668588"/>
                <a:gd name="connsiteX53" fmla="*/ 2282825 w 9761537"/>
                <a:gd name="connsiteY53" fmla="*/ 947738 h 2668588"/>
                <a:gd name="connsiteX54" fmla="*/ 2273300 w 9761537"/>
                <a:gd name="connsiteY54" fmla="*/ 690563 h 2668588"/>
                <a:gd name="connsiteX55" fmla="*/ 2273300 w 9761537"/>
                <a:gd name="connsiteY55" fmla="*/ 319088 h 2668588"/>
                <a:gd name="connsiteX56" fmla="*/ 2282825 w 9761537"/>
                <a:gd name="connsiteY56" fmla="*/ 109538 h 2668588"/>
                <a:gd name="connsiteX57" fmla="*/ 2406650 w 9761537"/>
                <a:gd name="connsiteY57" fmla="*/ 119063 h 2668588"/>
                <a:gd name="connsiteX58" fmla="*/ 2444750 w 9761537"/>
                <a:gd name="connsiteY58" fmla="*/ 347663 h 2668588"/>
                <a:gd name="connsiteX59" fmla="*/ 2444750 w 9761537"/>
                <a:gd name="connsiteY59" fmla="*/ 652463 h 2668588"/>
                <a:gd name="connsiteX60" fmla="*/ 2425700 w 9761537"/>
                <a:gd name="connsiteY60" fmla="*/ 966788 h 2668588"/>
                <a:gd name="connsiteX61" fmla="*/ 2454275 w 9761537"/>
                <a:gd name="connsiteY61" fmla="*/ 1081088 h 2668588"/>
                <a:gd name="connsiteX62" fmla="*/ 2559050 w 9761537"/>
                <a:gd name="connsiteY62" fmla="*/ 1033463 h 2668588"/>
                <a:gd name="connsiteX63" fmla="*/ 2568575 w 9761537"/>
                <a:gd name="connsiteY63" fmla="*/ 776288 h 2668588"/>
                <a:gd name="connsiteX64" fmla="*/ 2587625 w 9761537"/>
                <a:gd name="connsiteY64" fmla="*/ 500063 h 2668588"/>
                <a:gd name="connsiteX65" fmla="*/ 2559050 w 9761537"/>
                <a:gd name="connsiteY65" fmla="*/ 185738 h 2668588"/>
                <a:gd name="connsiteX66" fmla="*/ 2673350 w 9761537"/>
                <a:gd name="connsiteY66" fmla="*/ 42863 h 2668588"/>
                <a:gd name="connsiteX67" fmla="*/ 2740025 w 9761537"/>
                <a:gd name="connsiteY67" fmla="*/ 319088 h 2668588"/>
                <a:gd name="connsiteX68" fmla="*/ 2720975 w 9761537"/>
                <a:gd name="connsiteY68" fmla="*/ 661988 h 2668588"/>
                <a:gd name="connsiteX69" fmla="*/ 2701925 w 9761537"/>
                <a:gd name="connsiteY69" fmla="*/ 1033463 h 2668588"/>
                <a:gd name="connsiteX70" fmla="*/ 2749550 w 9761537"/>
                <a:gd name="connsiteY70" fmla="*/ 1081088 h 2668588"/>
                <a:gd name="connsiteX71" fmla="*/ 2863850 w 9761537"/>
                <a:gd name="connsiteY71" fmla="*/ 1014413 h 2668588"/>
                <a:gd name="connsiteX72" fmla="*/ 2873375 w 9761537"/>
                <a:gd name="connsiteY72" fmla="*/ 804863 h 2668588"/>
                <a:gd name="connsiteX73" fmla="*/ 2863850 w 9761537"/>
                <a:gd name="connsiteY73" fmla="*/ 471488 h 2668588"/>
                <a:gd name="connsiteX74" fmla="*/ 2921000 w 9761537"/>
                <a:gd name="connsiteY74" fmla="*/ 100013 h 2668588"/>
                <a:gd name="connsiteX75" fmla="*/ 3016250 w 9761537"/>
                <a:gd name="connsiteY75" fmla="*/ 280988 h 2668588"/>
                <a:gd name="connsiteX76" fmla="*/ 3035300 w 9761537"/>
                <a:gd name="connsiteY76" fmla="*/ 700088 h 2668588"/>
                <a:gd name="connsiteX77" fmla="*/ 3025775 w 9761537"/>
                <a:gd name="connsiteY77" fmla="*/ 1004888 h 2668588"/>
                <a:gd name="connsiteX78" fmla="*/ 3130550 w 9761537"/>
                <a:gd name="connsiteY78" fmla="*/ 1071563 h 2668588"/>
                <a:gd name="connsiteX79" fmla="*/ 3140075 w 9761537"/>
                <a:gd name="connsiteY79" fmla="*/ 852488 h 2668588"/>
                <a:gd name="connsiteX80" fmla="*/ 3168650 w 9761537"/>
                <a:gd name="connsiteY80" fmla="*/ 509588 h 2668588"/>
                <a:gd name="connsiteX81" fmla="*/ 3159125 w 9761537"/>
                <a:gd name="connsiteY81" fmla="*/ 271463 h 2668588"/>
                <a:gd name="connsiteX82" fmla="*/ 3178175 w 9761537"/>
                <a:gd name="connsiteY82" fmla="*/ 80963 h 2668588"/>
                <a:gd name="connsiteX83" fmla="*/ 3302000 w 9761537"/>
                <a:gd name="connsiteY83" fmla="*/ 147638 h 2668588"/>
                <a:gd name="connsiteX84" fmla="*/ 3302000 w 9761537"/>
                <a:gd name="connsiteY84" fmla="*/ 423863 h 2668588"/>
                <a:gd name="connsiteX85" fmla="*/ 3292475 w 9761537"/>
                <a:gd name="connsiteY85" fmla="*/ 728663 h 2668588"/>
                <a:gd name="connsiteX86" fmla="*/ 3254375 w 9761537"/>
                <a:gd name="connsiteY86" fmla="*/ 1004888 h 2668588"/>
                <a:gd name="connsiteX87" fmla="*/ 3387725 w 9761537"/>
                <a:gd name="connsiteY87" fmla="*/ 1062038 h 2668588"/>
                <a:gd name="connsiteX88" fmla="*/ 3454400 w 9761537"/>
                <a:gd name="connsiteY88" fmla="*/ 661988 h 2668588"/>
                <a:gd name="connsiteX89" fmla="*/ 3463925 w 9761537"/>
                <a:gd name="connsiteY89" fmla="*/ 242888 h 2668588"/>
                <a:gd name="connsiteX90" fmla="*/ 3521075 w 9761537"/>
                <a:gd name="connsiteY90" fmla="*/ 90488 h 2668588"/>
                <a:gd name="connsiteX91" fmla="*/ 3578225 w 9761537"/>
                <a:gd name="connsiteY91" fmla="*/ 147638 h 2668588"/>
                <a:gd name="connsiteX92" fmla="*/ 3578225 w 9761537"/>
                <a:gd name="connsiteY92" fmla="*/ 385763 h 2668588"/>
                <a:gd name="connsiteX93" fmla="*/ 3606800 w 9761537"/>
                <a:gd name="connsiteY93" fmla="*/ 728663 h 2668588"/>
                <a:gd name="connsiteX94" fmla="*/ 3616325 w 9761537"/>
                <a:gd name="connsiteY94" fmla="*/ 985838 h 2668588"/>
                <a:gd name="connsiteX95" fmla="*/ 3702050 w 9761537"/>
                <a:gd name="connsiteY95" fmla="*/ 1042988 h 2668588"/>
                <a:gd name="connsiteX96" fmla="*/ 3740150 w 9761537"/>
                <a:gd name="connsiteY96" fmla="*/ 766763 h 2668588"/>
                <a:gd name="connsiteX97" fmla="*/ 3711575 w 9761537"/>
                <a:gd name="connsiteY97" fmla="*/ 414338 h 2668588"/>
                <a:gd name="connsiteX98" fmla="*/ 3711575 w 9761537"/>
                <a:gd name="connsiteY98" fmla="*/ 128588 h 2668588"/>
                <a:gd name="connsiteX99" fmla="*/ 3787775 w 9761537"/>
                <a:gd name="connsiteY99" fmla="*/ 52388 h 2668588"/>
                <a:gd name="connsiteX100" fmla="*/ 3854450 w 9761537"/>
                <a:gd name="connsiteY100" fmla="*/ 185738 h 2668588"/>
                <a:gd name="connsiteX101" fmla="*/ 3854450 w 9761537"/>
                <a:gd name="connsiteY101" fmla="*/ 357188 h 2668588"/>
                <a:gd name="connsiteX102" fmla="*/ 3873500 w 9761537"/>
                <a:gd name="connsiteY102" fmla="*/ 652463 h 2668588"/>
                <a:gd name="connsiteX103" fmla="*/ 3902075 w 9761537"/>
                <a:gd name="connsiteY103" fmla="*/ 928688 h 2668588"/>
                <a:gd name="connsiteX104" fmla="*/ 3911600 w 9761537"/>
                <a:gd name="connsiteY104" fmla="*/ 1071563 h 2668588"/>
                <a:gd name="connsiteX105" fmla="*/ 4044950 w 9761537"/>
                <a:gd name="connsiteY105" fmla="*/ 1023938 h 2668588"/>
                <a:gd name="connsiteX106" fmla="*/ 4016375 w 9761537"/>
                <a:gd name="connsiteY106" fmla="*/ 700088 h 2668588"/>
                <a:gd name="connsiteX107" fmla="*/ 3997325 w 9761537"/>
                <a:gd name="connsiteY107" fmla="*/ 166688 h 2668588"/>
                <a:gd name="connsiteX108" fmla="*/ 4016375 w 9761537"/>
                <a:gd name="connsiteY108" fmla="*/ 61913 h 2668588"/>
                <a:gd name="connsiteX109" fmla="*/ 4092575 w 9761537"/>
                <a:gd name="connsiteY109" fmla="*/ 119063 h 2668588"/>
                <a:gd name="connsiteX110" fmla="*/ 4130675 w 9761537"/>
                <a:gd name="connsiteY110" fmla="*/ 395288 h 2668588"/>
                <a:gd name="connsiteX111" fmla="*/ 4168775 w 9761537"/>
                <a:gd name="connsiteY111" fmla="*/ 804863 h 2668588"/>
                <a:gd name="connsiteX112" fmla="*/ 4235450 w 9761537"/>
                <a:gd name="connsiteY112" fmla="*/ 1052513 h 2668588"/>
                <a:gd name="connsiteX113" fmla="*/ 4283075 w 9761537"/>
                <a:gd name="connsiteY113" fmla="*/ 871538 h 2668588"/>
                <a:gd name="connsiteX114" fmla="*/ 4283075 w 9761537"/>
                <a:gd name="connsiteY114" fmla="*/ 595313 h 2668588"/>
                <a:gd name="connsiteX115" fmla="*/ 4311650 w 9761537"/>
                <a:gd name="connsiteY115" fmla="*/ 252413 h 2668588"/>
                <a:gd name="connsiteX116" fmla="*/ 4340225 w 9761537"/>
                <a:gd name="connsiteY116" fmla="*/ 71438 h 2668588"/>
                <a:gd name="connsiteX117" fmla="*/ 4406900 w 9761537"/>
                <a:gd name="connsiteY117" fmla="*/ 242888 h 2668588"/>
                <a:gd name="connsiteX118" fmla="*/ 4397375 w 9761537"/>
                <a:gd name="connsiteY118" fmla="*/ 566738 h 2668588"/>
                <a:gd name="connsiteX119" fmla="*/ 4435475 w 9761537"/>
                <a:gd name="connsiteY119" fmla="*/ 919163 h 2668588"/>
                <a:gd name="connsiteX120" fmla="*/ 4464050 w 9761537"/>
                <a:gd name="connsiteY120" fmla="*/ 1042988 h 2668588"/>
                <a:gd name="connsiteX121" fmla="*/ 4578350 w 9761537"/>
                <a:gd name="connsiteY121" fmla="*/ 1014413 h 2668588"/>
                <a:gd name="connsiteX122" fmla="*/ 4530725 w 9761537"/>
                <a:gd name="connsiteY122" fmla="*/ 642938 h 2668588"/>
                <a:gd name="connsiteX123" fmla="*/ 4530725 w 9761537"/>
                <a:gd name="connsiteY123" fmla="*/ 414338 h 2668588"/>
                <a:gd name="connsiteX124" fmla="*/ 4559300 w 9761537"/>
                <a:gd name="connsiteY124" fmla="*/ 128588 h 2668588"/>
                <a:gd name="connsiteX125" fmla="*/ 4654550 w 9761537"/>
                <a:gd name="connsiteY125" fmla="*/ 109538 h 2668588"/>
                <a:gd name="connsiteX126" fmla="*/ 4692650 w 9761537"/>
                <a:gd name="connsiteY126" fmla="*/ 195263 h 2668588"/>
                <a:gd name="connsiteX127" fmla="*/ 4730750 w 9761537"/>
                <a:gd name="connsiteY127" fmla="*/ 442913 h 2668588"/>
                <a:gd name="connsiteX128" fmla="*/ 4721225 w 9761537"/>
                <a:gd name="connsiteY128" fmla="*/ 652463 h 2668588"/>
                <a:gd name="connsiteX129" fmla="*/ 4721225 w 9761537"/>
                <a:gd name="connsiteY129" fmla="*/ 804863 h 2668588"/>
                <a:gd name="connsiteX130" fmla="*/ 4740275 w 9761537"/>
                <a:gd name="connsiteY130" fmla="*/ 957263 h 2668588"/>
                <a:gd name="connsiteX131" fmla="*/ 4749800 w 9761537"/>
                <a:gd name="connsiteY131" fmla="*/ 1023938 h 2668588"/>
                <a:gd name="connsiteX132" fmla="*/ 4845050 w 9761537"/>
                <a:gd name="connsiteY132" fmla="*/ 966788 h 2668588"/>
                <a:gd name="connsiteX133" fmla="*/ 4854575 w 9761537"/>
                <a:gd name="connsiteY133" fmla="*/ 804863 h 2668588"/>
                <a:gd name="connsiteX134" fmla="*/ 4854575 w 9761537"/>
                <a:gd name="connsiteY134" fmla="*/ 490538 h 2668588"/>
                <a:gd name="connsiteX135" fmla="*/ 4835525 w 9761537"/>
                <a:gd name="connsiteY135" fmla="*/ 223838 h 2668588"/>
                <a:gd name="connsiteX136" fmla="*/ 4835525 w 9761537"/>
                <a:gd name="connsiteY136" fmla="*/ 109538 h 2668588"/>
                <a:gd name="connsiteX137" fmla="*/ 4892675 w 9761537"/>
                <a:gd name="connsiteY137" fmla="*/ 80963 h 2668588"/>
                <a:gd name="connsiteX138" fmla="*/ 4949825 w 9761537"/>
                <a:gd name="connsiteY138" fmla="*/ 100013 h 2668588"/>
                <a:gd name="connsiteX139" fmla="*/ 4987925 w 9761537"/>
                <a:gd name="connsiteY139" fmla="*/ 261938 h 2668588"/>
                <a:gd name="connsiteX140" fmla="*/ 4987925 w 9761537"/>
                <a:gd name="connsiteY140" fmla="*/ 490538 h 2668588"/>
                <a:gd name="connsiteX141" fmla="*/ 4987925 w 9761537"/>
                <a:gd name="connsiteY141" fmla="*/ 766763 h 2668588"/>
                <a:gd name="connsiteX142" fmla="*/ 4978400 w 9761537"/>
                <a:gd name="connsiteY142" fmla="*/ 938213 h 2668588"/>
                <a:gd name="connsiteX143" fmla="*/ 5006975 w 9761537"/>
                <a:gd name="connsiteY143" fmla="*/ 995363 h 2668588"/>
                <a:gd name="connsiteX144" fmla="*/ 5102225 w 9761537"/>
                <a:gd name="connsiteY144" fmla="*/ 995363 h 2668588"/>
                <a:gd name="connsiteX145" fmla="*/ 5130800 w 9761537"/>
                <a:gd name="connsiteY145" fmla="*/ 757238 h 2668588"/>
                <a:gd name="connsiteX146" fmla="*/ 5140325 w 9761537"/>
                <a:gd name="connsiteY146" fmla="*/ 347663 h 2668588"/>
                <a:gd name="connsiteX147" fmla="*/ 5130800 w 9761537"/>
                <a:gd name="connsiteY147" fmla="*/ 90488 h 2668588"/>
                <a:gd name="connsiteX148" fmla="*/ 5216525 w 9761537"/>
                <a:gd name="connsiteY148" fmla="*/ 90488 h 2668588"/>
                <a:gd name="connsiteX149" fmla="*/ 5254625 w 9761537"/>
                <a:gd name="connsiteY149" fmla="*/ 195263 h 2668588"/>
                <a:gd name="connsiteX150" fmla="*/ 5264150 w 9761537"/>
                <a:gd name="connsiteY150" fmla="*/ 357188 h 2668588"/>
                <a:gd name="connsiteX151" fmla="*/ 5273675 w 9761537"/>
                <a:gd name="connsiteY151" fmla="*/ 519113 h 2668588"/>
                <a:gd name="connsiteX152" fmla="*/ 5264150 w 9761537"/>
                <a:gd name="connsiteY152" fmla="*/ 747713 h 2668588"/>
                <a:gd name="connsiteX153" fmla="*/ 5264150 w 9761537"/>
                <a:gd name="connsiteY153" fmla="*/ 957263 h 2668588"/>
                <a:gd name="connsiteX154" fmla="*/ 5311775 w 9761537"/>
                <a:gd name="connsiteY154" fmla="*/ 1033463 h 2668588"/>
                <a:gd name="connsiteX155" fmla="*/ 5368925 w 9761537"/>
                <a:gd name="connsiteY155" fmla="*/ 928688 h 2668588"/>
                <a:gd name="connsiteX156" fmla="*/ 5416550 w 9761537"/>
                <a:gd name="connsiteY156" fmla="*/ 719138 h 2668588"/>
                <a:gd name="connsiteX157" fmla="*/ 5378450 w 9761537"/>
                <a:gd name="connsiteY157" fmla="*/ 500063 h 2668588"/>
                <a:gd name="connsiteX158" fmla="*/ 5378450 w 9761537"/>
                <a:gd name="connsiteY158" fmla="*/ 214313 h 2668588"/>
                <a:gd name="connsiteX159" fmla="*/ 5435600 w 9761537"/>
                <a:gd name="connsiteY159" fmla="*/ 61913 h 2668588"/>
                <a:gd name="connsiteX160" fmla="*/ 5502275 w 9761537"/>
                <a:gd name="connsiteY160" fmla="*/ 109538 h 2668588"/>
                <a:gd name="connsiteX161" fmla="*/ 5511800 w 9761537"/>
                <a:gd name="connsiteY161" fmla="*/ 319088 h 2668588"/>
                <a:gd name="connsiteX162" fmla="*/ 5511800 w 9761537"/>
                <a:gd name="connsiteY162" fmla="*/ 500063 h 2668588"/>
                <a:gd name="connsiteX163" fmla="*/ 5540375 w 9761537"/>
                <a:gd name="connsiteY163" fmla="*/ 776288 h 2668588"/>
                <a:gd name="connsiteX164" fmla="*/ 5530850 w 9761537"/>
                <a:gd name="connsiteY164" fmla="*/ 985838 h 2668588"/>
                <a:gd name="connsiteX165" fmla="*/ 5578475 w 9761537"/>
                <a:gd name="connsiteY165" fmla="*/ 1062038 h 2668588"/>
                <a:gd name="connsiteX166" fmla="*/ 5654675 w 9761537"/>
                <a:gd name="connsiteY166" fmla="*/ 1033463 h 2668588"/>
                <a:gd name="connsiteX167" fmla="*/ 5654675 w 9761537"/>
                <a:gd name="connsiteY167" fmla="*/ 690563 h 2668588"/>
                <a:gd name="connsiteX168" fmla="*/ 5664200 w 9761537"/>
                <a:gd name="connsiteY168" fmla="*/ 157163 h 2668588"/>
                <a:gd name="connsiteX169" fmla="*/ 5749925 w 9761537"/>
                <a:gd name="connsiteY169" fmla="*/ 61913 h 2668588"/>
                <a:gd name="connsiteX170" fmla="*/ 5788025 w 9761537"/>
                <a:gd name="connsiteY170" fmla="*/ 166688 h 2668588"/>
                <a:gd name="connsiteX171" fmla="*/ 5788025 w 9761537"/>
                <a:gd name="connsiteY171" fmla="*/ 452438 h 2668588"/>
                <a:gd name="connsiteX172" fmla="*/ 5788025 w 9761537"/>
                <a:gd name="connsiteY172" fmla="*/ 728663 h 2668588"/>
                <a:gd name="connsiteX173" fmla="*/ 5788025 w 9761537"/>
                <a:gd name="connsiteY173" fmla="*/ 909638 h 2668588"/>
                <a:gd name="connsiteX174" fmla="*/ 5788025 w 9761537"/>
                <a:gd name="connsiteY174" fmla="*/ 1042988 h 2668588"/>
                <a:gd name="connsiteX175" fmla="*/ 5892800 w 9761537"/>
                <a:gd name="connsiteY175" fmla="*/ 1004888 h 2668588"/>
                <a:gd name="connsiteX176" fmla="*/ 5921375 w 9761537"/>
                <a:gd name="connsiteY176" fmla="*/ 852488 h 2668588"/>
                <a:gd name="connsiteX177" fmla="*/ 5911850 w 9761537"/>
                <a:gd name="connsiteY177" fmla="*/ 500063 h 2668588"/>
                <a:gd name="connsiteX178" fmla="*/ 5911850 w 9761537"/>
                <a:gd name="connsiteY178" fmla="*/ 252413 h 2668588"/>
                <a:gd name="connsiteX179" fmla="*/ 5949950 w 9761537"/>
                <a:gd name="connsiteY179" fmla="*/ 80963 h 2668588"/>
                <a:gd name="connsiteX180" fmla="*/ 6035675 w 9761537"/>
                <a:gd name="connsiteY180" fmla="*/ 109538 h 2668588"/>
                <a:gd name="connsiteX181" fmla="*/ 6045200 w 9761537"/>
                <a:gd name="connsiteY181" fmla="*/ 423863 h 2668588"/>
                <a:gd name="connsiteX182" fmla="*/ 6073775 w 9761537"/>
                <a:gd name="connsiteY182" fmla="*/ 1052513 h 2668588"/>
                <a:gd name="connsiteX183" fmla="*/ 6197600 w 9761537"/>
                <a:gd name="connsiteY183" fmla="*/ 1023938 h 2668588"/>
                <a:gd name="connsiteX184" fmla="*/ 6216650 w 9761537"/>
                <a:gd name="connsiteY184" fmla="*/ 785813 h 2668588"/>
                <a:gd name="connsiteX185" fmla="*/ 6188075 w 9761537"/>
                <a:gd name="connsiteY185" fmla="*/ 347663 h 2668588"/>
                <a:gd name="connsiteX186" fmla="*/ 6235700 w 9761537"/>
                <a:gd name="connsiteY186" fmla="*/ 119063 h 2668588"/>
                <a:gd name="connsiteX187" fmla="*/ 6302375 w 9761537"/>
                <a:gd name="connsiteY187" fmla="*/ 157163 h 2668588"/>
                <a:gd name="connsiteX188" fmla="*/ 6340475 w 9761537"/>
                <a:gd name="connsiteY188" fmla="*/ 881063 h 2668588"/>
                <a:gd name="connsiteX189" fmla="*/ 6369050 w 9761537"/>
                <a:gd name="connsiteY189" fmla="*/ 1071563 h 2668588"/>
                <a:gd name="connsiteX190" fmla="*/ 6483350 w 9761537"/>
                <a:gd name="connsiteY190" fmla="*/ 976313 h 2668588"/>
                <a:gd name="connsiteX191" fmla="*/ 6492875 w 9761537"/>
                <a:gd name="connsiteY191" fmla="*/ 566738 h 2668588"/>
                <a:gd name="connsiteX192" fmla="*/ 6502400 w 9761537"/>
                <a:gd name="connsiteY192" fmla="*/ 300038 h 2668588"/>
                <a:gd name="connsiteX193" fmla="*/ 6540500 w 9761537"/>
                <a:gd name="connsiteY193" fmla="*/ 100013 h 2668588"/>
                <a:gd name="connsiteX194" fmla="*/ 6607175 w 9761537"/>
                <a:gd name="connsiteY194" fmla="*/ 157163 h 2668588"/>
                <a:gd name="connsiteX195" fmla="*/ 6616700 w 9761537"/>
                <a:gd name="connsiteY195" fmla="*/ 690563 h 2668588"/>
                <a:gd name="connsiteX196" fmla="*/ 6607175 w 9761537"/>
                <a:gd name="connsiteY196" fmla="*/ 976313 h 2668588"/>
                <a:gd name="connsiteX197" fmla="*/ 6683375 w 9761537"/>
                <a:gd name="connsiteY197" fmla="*/ 1042988 h 2668588"/>
                <a:gd name="connsiteX198" fmla="*/ 6740525 w 9761537"/>
                <a:gd name="connsiteY198" fmla="*/ 890588 h 2668588"/>
                <a:gd name="connsiteX199" fmla="*/ 6740525 w 9761537"/>
                <a:gd name="connsiteY199" fmla="*/ 509588 h 2668588"/>
                <a:gd name="connsiteX200" fmla="*/ 6731000 w 9761537"/>
                <a:gd name="connsiteY200" fmla="*/ 185738 h 2668588"/>
                <a:gd name="connsiteX201" fmla="*/ 6797675 w 9761537"/>
                <a:gd name="connsiteY201" fmla="*/ 80963 h 2668588"/>
                <a:gd name="connsiteX202" fmla="*/ 6864350 w 9761537"/>
                <a:gd name="connsiteY202" fmla="*/ 309563 h 2668588"/>
                <a:gd name="connsiteX203" fmla="*/ 6873875 w 9761537"/>
                <a:gd name="connsiteY203" fmla="*/ 947738 h 2668588"/>
                <a:gd name="connsiteX204" fmla="*/ 6978650 w 9761537"/>
                <a:gd name="connsiteY204" fmla="*/ 928688 h 2668588"/>
                <a:gd name="connsiteX205" fmla="*/ 7016750 w 9761537"/>
                <a:gd name="connsiteY205" fmla="*/ 547688 h 2668588"/>
                <a:gd name="connsiteX206" fmla="*/ 6997700 w 9761537"/>
                <a:gd name="connsiteY206" fmla="*/ 214313 h 2668588"/>
                <a:gd name="connsiteX207" fmla="*/ 7026275 w 9761537"/>
                <a:gd name="connsiteY207" fmla="*/ 100013 h 2668588"/>
                <a:gd name="connsiteX208" fmla="*/ 7092950 w 9761537"/>
                <a:gd name="connsiteY208" fmla="*/ 347663 h 2668588"/>
                <a:gd name="connsiteX209" fmla="*/ 7121525 w 9761537"/>
                <a:gd name="connsiteY209" fmla="*/ 709613 h 2668588"/>
                <a:gd name="connsiteX210" fmla="*/ 7112000 w 9761537"/>
                <a:gd name="connsiteY210" fmla="*/ 957263 h 2668588"/>
                <a:gd name="connsiteX211" fmla="*/ 7188200 w 9761537"/>
                <a:gd name="connsiteY211" fmla="*/ 1042988 h 2668588"/>
                <a:gd name="connsiteX212" fmla="*/ 7273925 w 9761537"/>
                <a:gd name="connsiteY212" fmla="*/ 747713 h 2668588"/>
                <a:gd name="connsiteX213" fmla="*/ 7264400 w 9761537"/>
                <a:gd name="connsiteY213" fmla="*/ 290513 h 2668588"/>
                <a:gd name="connsiteX214" fmla="*/ 7273925 w 9761537"/>
                <a:gd name="connsiteY214" fmla="*/ 119063 h 2668588"/>
                <a:gd name="connsiteX215" fmla="*/ 7340600 w 9761537"/>
                <a:gd name="connsiteY215" fmla="*/ 52388 h 2668588"/>
                <a:gd name="connsiteX216" fmla="*/ 7388225 w 9761537"/>
                <a:gd name="connsiteY216" fmla="*/ 128588 h 2668588"/>
                <a:gd name="connsiteX217" fmla="*/ 7397750 w 9761537"/>
                <a:gd name="connsiteY217" fmla="*/ 328613 h 2668588"/>
                <a:gd name="connsiteX218" fmla="*/ 7388225 w 9761537"/>
                <a:gd name="connsiteY218" fmla="*/ 604838 h 2668588"/>
                <a:gd name="connsiteX219" fmla="*/ 7397750 w 9761537"/>
                <a:gd name="connsiteY219" fmla="*/ 900113 h 2668588"/>
                <a:gd name="connsiteX220" fmla="*/ 7416800 w 9761537"/>
                <a:gd name="connsiteY220" fmla="*/ 1004888 h 2668588"/>
                <a:gd name="connsiteX221" fmla="*/ 7473950 w 9761537"/>
                <a:gd name="connsiteY221" fmla="*/ 1023938 h 2668588"/>
                <a:gd name="connsiteX222" fmla="*/ 7521575 w 9761537"/>
                <a:gd name="connsiteY222" fmla="*/ 814388 h 2668588"/>
                <a:gd name="connsiteX223" fmla="*/ 7521575 w 9761537"/>
                <a:gd name="connsiteY223" fmla="*/ 519113 h 2668588"/>
                <a:gd name="connsiteX224" fmla="*/ 7531100 w 9761537"/>
                <a:gd name="connsiteY224" fmla="*/ 223838 h 2668588"/>
                <a:gd name="connsiteX225" fmla="*/ 7531100 w 9761537"/>
                <a:gd name="connsiteY225" fmla="*/ 119063 h 2668588"/>
                <a:gd name="connsiteX226" fmla="*/ 7626350 w 9761537"/>
                <a:gd name="connsiteY226" fmla="*/ 71438 h 2668588"/>
                <a:gd name="connsiteX227" fmla="*/ 7664450 w 9761537"/>
                <a:gd name="connsiteY227" fmla="*/ 157163 h 2668588"/>
                <a:gd name="connsiteX228" fmla="*/ 7664450 w 9761537"/>
                <a:gd name="connsiteY228" fmla="*/ 909638 h 2668588"/>
                <a:gd name="connsiteX229" fmla="*/ 7645400 w 9761537"/>
                <a:gd name="connsiteY229" fmla="*/ 1042988 h 2668588"/>
                <a:gd name="connsiteX230" fmla="*/ 7769225 w 9761537"/>
                <a:gd name="connsiteY230" fmla="*/ 1004888 h 2668588"/>
                <a:gd name="connsiteX231" fmla="*/ 7788275 w 9761537"/>
                <a:gd name="connsiteY231" fmla="*/ 785813 h 2668588"/>
                <a:gd name="connsiteX232" fmla="*/ 7816850 w 9761537"/>
                <a:gd name="connsiteY232" fmla="*/ 404813 h 2668588"/>
                <a:gd name="connsiteX233" fmla="*/ 7826375 w 9761537"/>
                <a:gd name="connsiteY233" fmla="*/ 119063 h 2668588"/>
                <a:gd name="connsiteX234" fmla="*/ 7940675 w 9761537"/>
                <a:gd name="connsiteY234" fmla="*/ 71438 h 2668588"/>
                <a:gd name="connsiteX235" fmla="*/ 7959725 w 9761537"/>
                <a:gd name="connsiteY235" fmla="*/ 176213 h 2668588"/>
                <a:gd name="connsiteX236" fmla="*/ 7959725 w 9761537"/>
                <a:gd name="connsiteY236" fmla="*/ 490538 h 2668588"/>
                <a:gd name="connsiteX237" fmla="*/ 7940675 w 9761537"/>
                <a:gd name="connsiteY237" fmla="*/ 842963 h 2668588"/>
                <a:gd name="connsiteX238" fmla="*/ 7950200 w 9761537"/>
                <a:gd name="connsiteY238" fmla="*/ 995363 h 2668588"/>
                <a:gd name="connsiteX239" fmla="*/ 8045450 w 9761537"/>
                <a:gd name="connsiteY239" fmla="*/ 1004888 h 2668588"/>
                <a:gd name="connsiteX240" fmla="*/ 8064500 w 9761537"/>
                <a:gd name="connsiteY240" fmla="*/ 823913 h 2668588"/>
                <a:gd name="connsiteX241" fmla="*/ 8083550 w 9761537"/>
                <a:gd name="connsiteY241" fmla="*/ 528638 h 2668588"/>
                <a:gd name="connsiteX242" fmla="*/ 8102600 w 9761537"/>
                <a:gd name="connsiteY242" fmla="*/ 204788 h 2668588"/>
                <a:gd name="connsiteX243" fmla="*/ 8150225 w 9761537"/>
                <a:gd name="connsiteY243" fmla="*/ 80963 h 2668588"/>
                <a:gd name="connsiteX244" fmla="*/ 8235950 w 9761537"/>
                <a:gd name="connsiteY244" fmla="*/ 214313 h 2668588"/>
                <a:gd name="connsiteX245" fmla="*/ 8226425 w 9761537"/>
                <a:gd name="connsiteY245" fmla="*/ 452438 h 2668588"/>
                <a:gd name="connsiteX246" fmla="*/ 8226425 w 9761537"/>
                <a:gd name="connsiteY246" fmla="*/ 747713 h 2668588"/>
                <a:gd name="connsiteX247" fmla="*/ 8264525 w 9761537"/>
                <a:gd name="connsiteY247" fmla="*/ 995363 h 2668588"/>
                <a:gd name="connsiteX248" fmla="*/ 8321675 w 9761537"/>
                <a:gd name="connsiteY248" fmla="*/ 1062038 h 2668588"/>
                <a:gd name="connsiteX249" fmla="*/ 8350250 w 9761537"/>
                <a:gd name="connsiteY249" fmla="*/ 833438 h 2668588"/>
                <a:gd name="connsiteX250" fmla="*/ 8350250 w 9761537"/>
                <a:gd name="connsiteY250" fmla="*/ 490538 h 2668588"/>
                <a:gd name="connsiteX251" fmla="*/ 8340725 w 9761537"/>
                <a:gd name="connsiteY251" fmla="*/ 176213 h 2668588"/>
                <a:gd name="connsiteX252" fmla="*/ 8445500 w 9761537"/>
                <a:gd name="connsiteY252" fmla="*/ 90488 h 2668588"/>
                <a:gd name="connsiteX253" fmla="*/ 8502650 w 9761537"/>
                <a:gd name="connsiteY253" fmla="*/ 338138 h 2668588"/>
                <a:gd name="connsiteX254" fmla="*/ 8502650 w 9761537"/>
                <a:gd name="connsiteY254" fmla="*/ 661988 h 2668588"/>
                <a:gd name="connsiteX255" fmla="*/ 8531225 w 9761537"/>
                <a:gd name="connsiteY255" fmla="*/ 1004888 h 2668588"/>
                <a:gd name="connsiteX256" fmla="*/ 8645525 w 9761537"/>
                <a:gd name="connsiteY256" fmla="*/ 928688 h 2668588"/>
                <a:gd name="connsiteX257" fmla="*/ 8645525 w 9761537"/>
                <a:gd name="connsiteY257" fmla="*/ 671513 h 2668588"/>
                <a:gd name="connsiteX258" fmla="*/ 8683625 w 9761537"/>
                <a:gd name="connsiteY258" fmla="*/ 300038 h 2668588"/>
                <a:gd name="connsiteX259" fmla="*/ 8655050 w 9761537"/>
                <a:gd name="connsiteY259" fmla="*/ 90488 h 2668588"/>
                <a:gd name="connsiteX260" fmla="*/ 8797925 w 9761537"/>
                <a:gd name="connsiteY260" fmla="*/ 128588 h 2668588"/>
                <a:gd name="connsiteX261" fmla="*/ 8807450 w 9761537"/>
                <a:gd name="connsiteY261" fmla="*/ 338138 h 2668588"/>
                <a:gd name="connsiteX262" fmla="*/ 8816975 w 9761537"/>
                <a:gd name="connsiteY262" fmla="*/ 766763 h 2668588"/>
                <a:gd name="connsiteX263" fmla="*/ 8845550 w 9761537"/>
                <a:gd name="connsiteY263" fmla="*/ 2309813 h 2668588"/>
                <a:gd name="connsiteX264" fmla="*/ 3321050 w 9761537"/>
                <a:gd name="connsiteY264" fmla="*/ 2557463 h 2668588"/>
                <a:gd name="connsiteX265" fmla="*/ 482600 w 9761537"/>
                <a:gd name="connsiteY265" fmla="*/ 2557463 h 2668588"/>
                <a:gd name="connsiteX266" fmla="*/ 425450 w 9761537"/>
                <a:gd name="connsiteY266" fmla="*/ 2557463 h 2668588"/>
                <a:gd name="connsiteX267" fmla="*/ 368300 w 9761537"/>
                <a:gd name="connsiteY267" fmla="*/ 2300288 h 2668588"/>
                <a:gd name="connsiteX0" fmla="*/ 425450 w 9761537"/>
                <a:gd name="connsiteY0" fmla="*/ 2600325 h 2968625"/>
                <a:gd name="connsiteX1" fmla="*/ 368300 w 9761537"/>
                <a:gd name="connsiteY1" fmla="*/ 390525 h 2968625"/>
                <a:gd name="connsiteX2" fmla="*/ 482600 w 9761537"/>
                <a:gd name="connsiteY2" fmla="*/ 257175 h 2968625"/>
                <a:gd name="connsiteX3" fmla="*/ 492125 w 9761537"/>
                <a:gd name="connsiteY3" fmla="*/ 962025 h 2968625"/>
                <a:gd name="connsiteX4" fmla="*/ 482600 w 9761537"/>
                <a:gd name="connsiteY4" fmla="*/ 1123950 h 2968625"/>
                <a:gd name="connsiteX5" fmla="*/ 577850 w 9761537"/>
                <a:gd name="connsiteY5" fmla="*/ 1162050 h 2968625"/>
                <a:gd name="connsiteX6" fmla="*/ 625475 w 9761537"/>
                <a:gd name="connsiteY6" fmla="*/ 952500 h 2968625"/>
                <a:gd name="connsiteX7" fmla="*/ 625475 w 9761537"/>
                <a:gd name="connsiteY7" fmla="*/ 647700 h 2968625"/>
                <a:gd name="connsiteX8" fmla="*/ 625475 w 9761537"/>
                <a:gd name="connsiteY8" fmla="*/ 419100 h 2968625"/>
                <a:gd name="connsiteX9" fmla="*/ 625475 w 9761537"/>
                <a:gd name="connsiteY9" fmla="*/ 190500 h 2968625"/>
                <a:gd name="connsiteX10" fmla="*/ 711200 w 9761537"/>
                <a:gd name="connsiteY10" fmla="*/ 171450 h 2968625"/>
                <a:gd name="connsiteX11" fmla="*/ 768350 w 9761537"/>
                <a:gd name="connsiteY11" fmla="*/ 276225 h 2968625"/>
                <a:gd name="connsiteX12" fmla="*/ 768350 w 9761537"/>
                <a:gd name="connsiteY12" fmla="*/ 1104900 h 2968625"/>
                <a:gd name="connsiteX13" fmla="*/ 863600 w 9761537"/>
                <a:gd name="connsiteY13" fmla="*/ 1143000 h 2968625"/>
                <a:gd name="connsiteX14" fmla="*/ 873125 w 9761537"/>
                <a:gd name="connsiteY14" fmla="*/ 952500 h 2968625"/>
                <a:gd name="connsiteX15" fmla="*/ 892175 w 9761537"/>
                <a:gd name="connsiteY15" fmla="*/ 171450 h 2968625"/>
                <a:gd name="connsiteX16" fmla="*/ 996950 w 9761537"/>
                <a:gd name="connsiteY16" fmla="*/ 180975 h 2968625"/>
                <a:gd name="connsiteX17" fmla="*/ 1016000 w 9761537"/>
                <a:gd name="connsiteY17" fmla="*/ 638175 h 2968625"/>
                <a:gd name="connsiteX18" fmla="*/ 1035050 w 9761537"/>
                <a:gd name="connsiteY18" fmla="*/ 990600 h 2968625"/>
                <a:gd name="connsiteX19" fmla="*/ 1044575 w 9761537"/>
                <a:gd name="connsiteY19" fmla="*/ 1152525 h 2968625"/>
                <a:gd name="connsiteX20" fmla="*/ 1139825 w 9761537"/>
                <a:gd name="connsiteY20" fmla="*/ 1104900 h 2968625"/>
                <a:gd name="connsiteX21" fmla="*/ 1149350 w 9761537"/>
                <a:gd name="connsiteY21" fmla="*/ 238125 h 2968625"/>
                <a:gd name="connsiteX22" fmla="*/ 1196975 w 9761537"/>
                <a:gd name="connsiteY22" fmla="*/ 142875 h 2968625"/>
                <a:gd name="connsiteX23" fmla="*/ 1254125 w 9761537"/>
                <a:gd name="connsiteY23" fmla="*/ 323850 h 2968625"/>
                <a:gd name="connsiteX24" fmla="*/ 1263650 w 9761537"/>
                <a:gd name="connsiteY24" fmla="*/ 771525 h 2968625"/>
                <a:gd name="connsiteX25" fmla="*/ 1292225 w 9761537"/>
                <a:gd name="connsiteY25" fmla="*/ 1152525 h 2968625"/>
                <a:gd name="connsiteX26" fmla="*/ 1444625 w 9761537"/>
                <a:gd name="connsiteY26" fmla="*/ 1104900 h 2968625"/>
                <a:gd name="connsiteX27" fmla="*/ 1435100 w 9761537"/>
                <a:gd name="connsiteY27" fmla="*/ 723900 h 2968625"/>
                <a:gd name="connsiteX28" fmla="*/ 1416050 w 9761537"/>
                <a:gd name="connsiteY28" fmla="*/ 314325 h 2968625"/>
                <a:gd name="connsiteX29" fmla="*/ 1435100 w 9761537"/>
                <a:gd name="connsiteY29" fmla="*/ 142875 h 2968625"/>
                <a:gd name="connsiteX30" fmla="*/ 1558925 w 9761537"/>
                <a:gd name="connsiteY30" fmla="*/ 200025 h 2968625"/>
                <a:gd name="connsiteX31" fmla="*/ 1549400 w 9761537"/>
                <a:gd name="connsiteY31" fmla="*/ 476250 h 2968625"/>
                <a:gd name="connsiteX32" fmla="*/ 1587500 w 9761537"/>
                <a:gd name="connsiteY32" fmla="*/ 857250 h 2968625"/>
                <a:gd name="connsiteX33" fmla="*/ 1606550 w 9761537"/>
                <a:gd name="connsiteY33" fmla="*/ 1095375 h 2968625"/>
                <a:gd name="connsiteX34" fmla="*/ 1682750 w 9761537"/>
                <a:gd name="connsiteY34" fmla="*/ 1095375 h 2968625"/>
                <a:gd name="connsiteX35" fmla="*/ 1739900 w 9761537"/>
                <a:gd name="connsiteY35" fmla="*/ 885825 h 2968625"/>
                <a:gd name="connsiteX36" fmla="*/ 1730375 w 9761537"/>
                <a:gd name="connsiteY36" fmla="*/ 628650 h 2968625"/>
                <a:gd name="connsiteX37" fmla="*/ 1692275 w 9761537"/>
                <a:gd name="connsiteY37" fmla="*/ 219075 h 2968625"/>
                <a:gd name="connsiteX38" fmla="*/ 1787525 w 9761537"/>
                <a:gd name="connsiteY38" fmla="*/ 180975 h 2968625"/>
                <a:gd name="connsiteX39" fmla="*/ 1844675 w 9761537"/>
                <a:gd name="connsiteY39" fmla="*/ 333375 h 2968625"/>
                <a:gd name="connsiteX40" fmla="*/ 1863725 w 9761537"/>
                <a:gd name="connsiteY40" fmla="*/ 676275 h 2968625"/>
                <a:gd name="connsiteX41" fmla="*/ 1835150 w 9761537"/>
                <a:gd name="connsiteY41" fmla="*/ 923925 h 2968625"/>
                <a:gd name="connsiteX42" fmla="*/ 1873250 w 9761537"/>
                <a:gd name="connsiteY42" fmla="*/ 1114425 h 2968625"/>
                <a:gd name="connsiteX43" fmla="*/ 1987550 w 9761537"/>
                <a:gd name="connsiteY43" fmla="*/ 1085850 h 2968625"/>
                <a:gd name="connsiteX44" fmla="*/ 1987550 w 9761537"/>
                <a:gd name="connsiteY44" fmla="*/ 752475 h 2968625"/>
                <a:gd name="connsiteX45" fmla="*/ 1958975 w 9761537"/>
                <a:gd name="connsiteY45" fmla="*/ 361950 h 2968625"/>
                <a:gd name="connsiteX46" fmla="*/ 1987550 w 9761537"/>
                <a:gd name="connsiteY46" fmla="*/ 161925 h 2968625"/>
                <a:gd name="connsiteX47" fmla="*/ 2111375 w 9761537"/>
                <a:gd name="connsiteY47" fmla="*/ 161925 h 2968625"/>
                <a:gd name="connsiteX48" fmla="*/ 2101850 w 9761537"/>
                <a:gd name="connsiteY48" fmla="*/ 400050 h 2968625"/>
                <a:gd name="connsiteX49" fmla="*/ 2101850 w 9761537"/>
                <a:gd name="connsiteY49" fmla="*/ 590550 h 2968625"/>
                <a:gd name="connsiteX50" fmla="*/ 2139950 w 9761537"/>
                <a:gd name="connsiteY50" fmla="*/ 857250 h 2968625"/>
                <a:gd name="connsiteX51" fmla="*/ 2149475 w 9761537"/>
                <a:gd name="connsiteY51" fmla="*/ 1066800 h 2968625"/>
                <a:gd name="connsiteX52" fmla="*/ 2216150 w 9761537"/>
                <a:gd name="connsiteY52" fmla="*/ 1104900 h 2968625"/>
                <a:gd name="connsiteX53" fmla="*/ 2282825 w 9761537"/>
                <a:gd name="connsiteY53" fmla="*/ 990600 h 2968625"/>
                <a:gd name="connsiteX54" fmla="*/ 2273300 w 9761537"/>
                <a:gd name="connsiteY54" fmla="*/ 733425 h 2968625"/>
                <a:gd name="connsiteX55" fmla="*/ 2273300 w 9761537"/>
                <a:gd name="connsiteY55" fmla="*/ 361950 h 2968625"/>
                <a:gd name="connsiteX56" fmla="*/ 2282825 w 9761537"/>
                <a:gd name="connsiteY56" fmla="*/ 152400 h 2968625"/>
                <a:gd name="connsiteX57" fmla="*/ 2406650 w 9761537"/>
                <a:gd name="connsiteY57" fmla="*/ 161925 h 2968625"/>
                <a:gd name="connsiteX58" fmla="*/ 2444750 w 9761537"/>
                <a:gd name="connsiteY58" fmla="*/ 390525 h 2968625"/>
                <a:gd name="connsiteX59" fmla="*/ 2444750 w 9761537"/>
                <a:gd name="connsiteY59" fmla="*/ 695325 h 2968625"/>
                <a:gd name="connsiteX60" fmla="*/ 2425700 w 9761537"/>
                <a:gd name="connsiteY60" fmla="*/ 1009650 h 2968625"/>
                <a:gd name="connsiteX61" fmla="*/ 2454275 w 9761537"/>
                <a:gd name="connsiteY61" fmla="*/ 1123950 h 2968625"/>
                <a:gd name="connsiteX62" fmla="*/ 2559050 w 9761537"/>
                <a:gd name="connsiteY62" fmla="*/ 1076325 h 2968625"/>
                <a:gd name="connsiteX63" fmla="*/ 2568575 w 9761537"/>
                <a:gd name="connsiteY63" fmla="*/ 819150 h 2968625"/>
                <a:gd name="connsiteX64" fmla="*/ 2587625 w 9761537"/>
                <a:gd name="connsiteY64" fmla="*/ 542925 h 2968625"/>
                <a:gd name="connsiteX65" fmla="*/ 2559050 w 9761537"/>
                <a:gd name="connsiteY65" fmla="*/ 228600 h 2968625"/>
                <a:gd name="connsiteX66" fmla="*/ 2673350 w 9761537"/>
                <a:gd name="connsiteY66" fmla="*/ 85725 h 2968625"/>
                <a:gd name="connsiteX67" fmla="*/ 2740025 w 9761537"/>
                <a:gd name="connsiteY67" fmla="*/ 361950 h 2968625"/>
                <a:gd name="connsiteX68" fmla="*/ 2720975 w 9761537"/>
                <a:gd name="connsiteY68" fmla="*/ 704850 h 2968625"/>
                <a:gd name="connsiteX69" fmla="*/ 2701925 w 9761537"/>
                <a:gd name="connsiteY69" fmla="*/ 1076325 h 2968625"/>
                <a:gd name="connsiteX70" fmla="*/ 2749550 w 9761537"/>
                <a:gd name="connsiteY70" fmla="*/ 1123950 h 2968625"/>
                <a:gd name="connsiteX71" fmla="*/ 2863850 w 9761537"/>
                <a:gd name="connsiteY71" fmla="*/ 1057275 h 2968625"/>
                <a:gd name="connsiteX72" fmla="*/ 2873375 w 9761537"/>
                <a:gd name="connsiteY72" fmla="*/ 847725 h 2968625"/>
                <a:gd name="connsiteX73" fmla="*/ 2863850 w 9761537"/>
                <a:gd name="connsiteY73" fmla="*/ 514350 h 2968625"/>
                <a:gd name="connsiteX74" fmla="*/ 2921000 w 9761537"/>
                <a:gd name="connsiteY74" fmla="*/ 142875 h 2968625"/>
                <a:gd name="connsiteX75" fmla="*/ 3016250 w 9761537"/>
                <a:gd name="connsiteY75" fmla="*/ 323850 h 2968625"/>
                <a:gd name="connsiteX76" fmla="*/ 3035300 w 9761537"/>
                <a:gd name="connsiteY76" fmla="*/ 742950 h 2968625"/>
                <a:gd name="connsiteX77" fmla="*/ 3025775 w 9761537"/>
                <a:gd name="connsiteY77" fmla="*/ 1047750 h 2968625"/>
                <a:gd name="connsiteX78" fmla="*/ 3130550 w 9761537"/>
                <a:gd name="connsiteY78" fmla="*/ 1114425 h 2968625"/>
                <a:gd name="connsiteX79" fmla="*/ 3140075 w 9761537"/>
                <a:gd name="connsiteY79" fmla="*/ 895350 h 2968625"/>
                <a:gd name="connsiteX80" fmla="*/ 3168650 w 9761537"/>
                <a:gd name="connsiteY80" fmla="*/ 552450 h 2968625"/>
                <a:gd name="connsiteX81" fmla="*/ 3159125 w 9761537"/>
                <a:gd name="connsiteY81" fmla="*/ 314325 h 2968625"/>
                <a:gd name="connsiteX82" fmla="*/ 3178175 w 9761537"/>
                <a:gd name="connsiteY82" fmla="*/ 123825 h 2968625"/>
                <a:gd name="connsiteX83" fmla="*/ 3302000 w 9761537"/>
                <a:gd name="connsiteY83" fmla="*/ 190500 h 2968625"/>
                <a:gd name="connsiteX84" fmla="*/ 3302000 w 9761537"/>
                <a:gd name="connsiteY84" fmla="*/ 466725 h 2968625"/>
                <a:gd name="connsiteX85" fmla="*/ 3292475 w 9761537"/>
                <a:gd name="connsiteY85" fmla="*/ 771525 h 2968625"/>
                <a:gd name="connsiteX86" fmla="*/ 3254375 w 9761537"/>
                <a:gd name="connsiteY86" fmla="*/ 1047750 h 2968625"/>
                <a:gd name="connsiteX87" fmla="*/ 3387725 w 9761537"/>
                <a:gd name="connsiteY87" fmla="*/ 1104900 h 2968625"/>
                <a:gd name="connsiteX88" fmla="*/ 3454400 w 9761537"/>
                <a:gd name="connsiteY88" fmla="*/ 704850 h 2968625"/>
                <a:gd name="connsiteX89" fmla="*/ 3463925 w 9761537"/>
                <a:gd name="connsiteY89" fmla="*/ 285750 h 2968625"/>
                <a:gd name="connsiteX90" fmla="*/ 3521075 w 9761537"/>
                <a:gd name="connsiteY90" fmla="*/ 133350 h 2968625"/>
                <a:gd name="connsiteX91" fmla="*/ 3578225 w 9761537"/>
                <a:gd name="connsiteY91" fmla="*/ 190500 h 2968625"/>
                <a:gd name="connsiteX92" fmla="*/ 3578225 w 9761537"/>
                <a:gd name="connsiteY92" fmla="*/ 428625 h 2968625"/>
                <a:gd name="connsiteX93" fmla="*/ 3606800 w 9761537"/>
                <a:gd name="connsiteY93" fmla="*/ 771525 h 2968625"/>
                <a:gd name="connsiteX94" fmla="*/ 3616325 w 9761537"/>
                <a:gd name="connsiteY94" fmla="*/ 1028700 h 2968625"/>
                <a:gd name="connsiteX95" fmla="*/ 3702050 w 9761537"/>
                <a:gd name="connsiteY95" fmla="*/ 1085850 h 2968625"/>
                <a:gd name="connsiteX96" fmla="*/ 3740150 w 9761537"/>
                <a:gd name="connsiteY96" fmla="*/ 809625 h 2968625"/>
                <a:gd name="connsiteX97" fmla="*/ 3711575 w 9761537"/>
                <a:gd name="connsiteY97" fmla="*/ 457200 h 2968625"/>
                <a:gd name="connsiteX98" fmla="*/ 3711575 w 9761537"/>
                <a:gd name="connsiteY98" fmla="*/ 171450 h 2968625"/>
                <a:gd name="connsiteX99" fmla="*/ 3787775 w 9761537"/>
                <a:gd name="connsiteY99" fmla="*/ 95250 h 2968625"/>
                <a:gd name="connsiteX100" fmla="*/ 3854450 w 9761537"/>
                <a:gd name="connsiteY100" fmla="*/ 228600 h 2968625"/>
                <a:gd name="connsiteX101" fmla="*/ 3854450 w 9761537"/>
                <a:gd name="connsiteY101" fmla="*/ 400050 h 2968625"/>
                <a:gd name="connsiteX102" fmla="*/ 3873500 w 9761537"/>
                <a:gd name="connsiteY102" fmla="*/ 695325 h 2968625"/>
                <a:gd name="connsiteX103" fmla="*/ 3902075 w 9761537"/>
                <a:gd name="connsiteY103" fmla="*/ 971550 h 2968625"/>
                <a:gd name="connsiteX104" fmla="*/ 3911600 w 9761537"/>
                <a:gd name="connsiteY104" fmla="*/ 1114425 h 2968625"/>
                <a:gd name="connsiteX105" fmla="*/ 4044950 w 9761537"/>
                <a:gd name="connsiteY105" fmla="*/ 1066800 h 2968625"/>
                <a:gd name="connsiteX106" fmla="*/ 4016375 w 9761537"/>
                <a:gd name="connsiteY106" fmla="*/ 742950 h 2968625"/>
                <a:gd name="connsiteX107" fmla="*/ 3997325 w 9761537"/>
                <a:gd name="connsiteY107" fmla="*/ 209550 h 2968625"/>
                <a:gd name="connsiteX108" fmla="*/ 4016375 w 9761537"/>
                <a:gd name="connsiteY108" fmla="*/ 104775 h 2968625"/>
                <a:gd name="connsiteX109" fmla="*/ 4092575 w 9761537"/>
                <a:gd name="connsiteY109" fmla="*/ 161925 h 2968625"/>
                <a:gd name="connsiteX110" fmla="*/ 4130675 w 9761537"/>
                <a:gd name="connsiteY110" fmla="*/ 438150 h 2968625"/>
                <a:gd name="connsiteX111" fmla="*/ 4168775 w 9761537"/>
                <a:gd name="connsiteY111" fmla="*/ 847725 h 2968625"/>
                <a:gd name="connsiteX112" fmla="*/ 4235450 w 9761537"/>
                <a:gd name="connsiteY112" fmla="*/ 1095375 h 2968625"/>
                <a:gd name="connsiteX113" fmla="*/ 4283075 w 9761537"/>
                <a:gd name="connsiteY113" fmla="*/ 914400 h 2968625"/>
                <a:gd name="connsiteX114" fmla="*/ 4283075 w 9761537"/>
                <a:gd name="connsiteY114" fmla="*/ 638175 h 2968625"/>
                <a:gd name="connsiteX115" fmla="*/ 4311650 w 9761537"/>
                <a:gd name="connsiteY115" fmla="*/ 295275 h 2968625"/>
                <a:gd name="connsiteX116" fmla="*/ 4340225 w 9761537"/>
                <a:gd name="connsiteY116" fmla="*/ 114300 h 2968625"/>
                <a:gd name="connsiteX117" fmla="*/ 4406900 w 9761537"/>
                <a:gd name="connsiteY117" fmla="*/ 285750 h 2968625"/>
                <a:gd name="connsiteX118" fmla="*/ 4397375 w 9761537"/>
                <a:gd name="connsiteY118" fmla="*/ 609600 h 2968625"/>
                <a:gd name="connsiteX119" fmla="*/ 4435475 w 9761537"/>
                <a:gd name="connsiteY119" fmla="*/ 962025 h 2968625"/>
                <a:gd name="connsiteX120" fmla="*/ 4464050 w 9761537"/>
                <a:gd name="connsiteY120" fmla="*/ 1085850 h 2968625"/>
                <a:gd name="connsiteX121" fmla="*/ 4578350 w 9761537"/>
                <a:gd name="connsiteY121" fmla="*/ 1057275 h 2968625"/>
                <a:gd name="connsiteX122" fmla="*/ 4530725 w 9761537"/>
                <a:gd name="connsiteY122" fmla="*/ 685800 h 2968625"/>
                <a:gd name="connsiteX123" fmla="*/ 4530725 w 9761537"/>
                <a:gd name="connsiteY123" fmla="*/ 457200 h 2968625"/>
                <a:gd name="connsiteX124" fmla="*/ 4559300 w 9761537"/>
                <a:gd name="connsiteY124" fmla="*/ 171450 h 2968625"/>
                <a:gd name="connsiteX125" fmla="*/ 4654550 w 9761537"/>
                <a:gd name="connsiteY125" fmla="*/ 152400 h 2968625"/>
                <a:gd name="connsiteX126" fmla="*/ 4692650 w 9761537"/>
                <a:gd name="connsiteY126" fmla="*/ 238125 h 2968625"/>
                <a:gd name="connsiteX127" fmla="*/ 4730750 w 9761537"/>
                <a:gd name="connsiteY127" fmla="*/ 485775 h 2968625"/>
                <a:gd name="connsiteX128" fmla="*/ 4721225 w 9761537"/>
                <a:gd name="connsiteY128" fmla="*/ 695325 h 2968625"/>
                <a:gd name="connsiteX129" fmla="*/ 4721225 w 9761537"/>
                <a:gd name="connsiteY129" fmla="*/ 847725 h 2968625"/>
                <a:gd name="connsiteX130" fmla="*/ 4740275 w 9761537"/>
                <a:gd name="connsiteY130" fmla="*/ 1000125 h 2968625"/>
                <a:gd name="connsiteX131" fmla="*/ 4749800 w 9761537"/>
                <a:gd name="connsiteY131" fmla="*/ 1066800 h 2968625"/>
                <a:gd name="connsiteX132" fmla="*/ 4845050 w 9761537"/>
                <a:gd name="connsiteY132" fmla="*/ 1009650 h 2968625"/>
                <a:gd name="connsiteX133" fmla="*/ 4854575 w 9761537"/>
                <a:gd name="connsiteY133" fmla="*/ 847725 h 2968625"/>
                <a:gd name="connsiteX134" fmla="*/ 4854575 w 9761537"/>
                <a:gd name="connsiteY134" fmla="*/ 533400 h 2968625"/>
                <a:gd name="connsiteX135" fmla="*/ 4835525 w 9761537"/>
                <a:gd name="connsiteY135" fmla="*/ 266700 h 2968625"/>
                <a:gd name="connsiteX136" fmla="*/ 4835525 w 9761537"/>
                <a:gd name="connsiteY136" fmla="*/ 152400 h 2968625"/>
                <a:gd name="connsiteX137" fmla="*/ 4892675 w 9761537"/>
                <a:gd name="connsiteY137" fmla="*/ 123825 h 2968625"/>
                <a:gd name="connsiteX138" fmla="*/ 4949825 w 9761537"/>
                <a:gd name="connsiteY138" fmla="*/ 142875 h 2968625"/>
                <a:gd name="connsiteX139" fmla="*/ 4987925 w 9761537"/>
                <a:gd name="connsiteY139" fmla="*/ 304800 h 2968625"/>
                <a:gd name="connsiteX140" fmla="*/ 4987925 w 9761537"/>
                <a:gd name="connsiteY140" fmla="*/ 533400 h 2968625"/>
                <a:gd name="connsiteX141" fmla="*/ 4987925 w 9761537"/>
                <a:gd name="connsiteY141" fmla="*/ 809625 h 2968625"/>
                <a:gd name="connsiteX142" fmla="*/ 4978400 w 9761537"/>
                <a:gd name="connsiteY142" fmla="*/ 981075 h 2968625"/>
                <a:gd name="connsiteX143" fmla="*/ 5006975 w 9761537"/>
                <a:gd name="connsiteY143" fmla="*/ 1038225 h 2968625"/>
                <a:gd name="connsiteX144" fmla="*/ 5102225 w 9761537"/>
                <a:gd name="connsiteY144" fmla="*/ 1038225 h 2968625"/>
                <a:gd name="connsiteX145" fmla="*/ 5130800 w 9761537"/>
                <a:gd name="connsiteY145" fmla="*/ 800100 h 2968625"/>
                <a:gd name="connsiteX146" fmla="*/ 5140325 w 9761537"/>
                <a:gd name="connsiteY146" fmla="*/ 390525 h 2968625"/>
                <a:gd name="connsiteX147" fmla="*/ 5130800 w 9761537"/>
                <a:gd name="connsiteY147" fmla="*/ 133350 h 2968625"/>
                <a:gd name="connsiteX148" fmla="*/ 5216525 w 9761537"/>
                <a:gd name="connsiteY148" fmla="*/ 133350 h 2968625"/>
                <a:gd name="connsiteX149" fmla="*/ 5254625 w 9761537"/>
                <a:gd name="connsiteY149" fmla="*/ 238125 h 2968625"/>
                <a:gd name="connsiteX150" fmla="*/ 5264150 w 9761537"/>
                <a:gd name="connsiteY150" fmla="*/ 400050 h 2968625"/>
                <a:gd name="connsiteX151" fmla="*/ 5273675 w 9761537"/>
                <a:gd name="connsiteY151" fmla="*/ 561975 h 2968625"/>
                <a:gd name="connsiteX152" fmla="*/ 5264150 w 9761537"/>
                <a:gd name="connsiteY152" fmla="*/ 790575 h 2968625"/>
                <a:gd name="connsiteX153" fmla="*/ 5264150 w 9761537"/>
                <a:gd name="connsiteY153" fmla="*/ 1000125 h 2968625"/>
                <a:gd name="connsiteX154" fmla="*/ 5311775 w 9761537"/>
                <a:gd name="connsiteY154" fmla="*/ 1076325 h 2968625"/>
                <a:gd name="connsiteX155" fmla="*/ 5368925 w 9761537"/>
                <a:gd name="connsiteY155" fmla="*/ 971550 h 2968625"/>
                <a:gd name="connsiteX156" fmla="*/ 5416550 w 9761537"/>
                <a:gd name="connsiteY156" fmla="*/ 762000 h 2968625"/>
                <a:gd name="connsiteX157" fmla="*/ 5378450 w 9761537"/>
                <a:gd name="connsiteY157" fmla="*/ 542925 h 2968625"/>
                <a:gd name="connsiteX158" fmla="*/ 5378450 w 9761537"/>
                <a:gd name="connsiteY158" fmla="*/ 257175 h 2968625"/>
                <a:gd name="connsiteX159" fmla="*/ 5435600 w 9761537"/>
                <a:gd name="connsiteY159" fmla="*/ 104775 h 2968625"/>
                <a:gd name="connsiteX160" fmla="*/ 5502275 w 9761537"/>
                <a:gd name="connsiteY160" fmla="*/ 152400 h 2968625"/>
                <a:gd name="connsiteX161" fmla="*/ 5511800 w 9761537"/>
                <a:gd name="connsiteY161" fmla="*/ 361950 h 2968625"/>
                <a:gd name="connsiteX162" fmla="*/ 5511800 w 9761537"/>
                <a:gd name="connsiteY162" fmla="*/ 542925 h 2968625"/>
                <a:gd name="connsiteX163" fmla="*/ 5540375 w 9761537"/>
                <a:gd name="connsiteY163" fmla="*/ 819150 h 2968625"/>
                <a:gd name="connsiteX164" fmla="*/ 5530850 w 9761537"/>
                <a:gd name="connsiteY164" fmla="*/ 1028700 h 2968625"/>
                <a:gd name="connsiteX165" fmla="*/ 5578475 w 9761537"/>
                <a:gd name="connsiteY165" fmla="*/ 1104900 h 2968625"/>
                <a:gd name="connsiteX166" fmla="*/ 5654675 w 9761537"/>
                <a:gd name="connsiteY166" fmla="*/ 1076325 h 2968625"/>
                <a:gd name="connsiteX167" fmla="*/ 5654675 w 9761537"/>
                <a:gd name="connsiteY167" fmla="*/ 733425 h 2968625"/>
                <a:gd name="connsiteX168" fmla="*/ 5664200 w 9761537"/>
                <a:gd name="connsiteY168" fmla="*/ 200025 h 2968625"/>
                <a:gd name="connsiteX169" fmla="*/ 5749925 w 9761537"/>
                <a:gd name="connsiteY169" fmla="*/ 104775 h 2968625"/>
                <a:gd name="connsiteX170" fmla="*/ 5788025 w 9761537"/>
                <a:gd name="connsiteY170" fmla="*/ 209550 h 2968625"/>
                <a:gd name="connsiteX171" fmla="*/ 5788025 w 9761537"/>
                <a:gd name="connsiteY171" fmla="*/ 495300 h 2968625"/>
                <a:gd name="connsiteX172" fmla="*/ 5788025 w 9761537"/>
                <a:gd name="connsiteY172" fmla="*/ 771525 h 2968625"/>
                <a:gd name="connsiteX173" fmla="*/ 5788025 w 9761537"/>
                <a:gd name="connsiteY173" fmla="*/ 952500 h 2968625"/>
                <a:gd name="connsiteX174" fmla="*/ 5788025 w 9761537"/>
                <a:gd name="connsiteY174" fmla="*/ 1085850 h 2968625"/>
                <a:gd name="connsiteX175" fmla="*/ 5892800 w 9761537"/>
                <a:gd name="connsiteY175" fmla="*/ 1047750 h 2968625"/>
                <a:gd name="connsiteX176" fmla="*/ 5921375 w 9761537"/>
                <a:gd name="connsiteY176" fmla="*/ 895350 h 2968625"/>
                <a:gd name="connsiteX177" fmla="*/ 5911850 w 9761537"/>
                <a:gd name="connsiteY177" fmla="*/ 542925 h 2968625"/>
                <a:gd name="connsiteX178" fmla="*/ 5911850 w 9761537"/>
                <a:gd name="connsiteY178" fmla="*/ 295275 h 2968625"/>
                <a:gd name="connsiteX179" fmla="*/ 5949950 w 9761537"/>
                <a:gd name="connsiteY179" fmla="*/ 123825 h 2968625"/>
                <a:gd name="connsiteX180" fmla="*/ 6035675 w 9761537"/>
                <a:gd name="connsiteY180" fmla="*/ 152400 h 2968625"/>
                <a:gd name="connsiteX181" fmla="*/ 6045200 w 9761537"/>
                <a:gd name="connsiteY181" fmla="*/ 466725 h 2968625"/>
                <a:gd name="connsiteX182" fmla="*/ 6073775 w 9761537"/>
                <a:gd name="connsiteY182" fmla="*/ 1095375 h 2968625"/>
                <a:gd name="connsiteX183" fmla="*/ 6197600 w 9761537"/>
                <a:gd name="connsiteY183" fmla="*/ 1066800 h 2968625"/>
                <a:gd name="connsiteX184" fmla="*/ 6216650 w 9761537"/>
                <a:gd name="connsiteY184" fmla="*/ 828675 h 2968625"/>
                <a:gd name="connsiteX185" fmla="*/ 6188075 w 9761537"/>
                <a:gd name="connsiteY185" fmla="*/ 390525 h 2968625"/>
                <a:gd name="connsiteX186" fmla="*/ 6235700 w 9761537"/>
                <a:gd name="connsiteY186" fmla="*/ 161925 h 2968625"/>
                <a:gd name="connsiteX187" fmla="*/ 6302375 w 9761537"/>
                <a:gd name="connsiteY187" fmla="*/ 200025 h 2968625"/>
                <a:gd name="connsiteX188" fmla="*/ 6340475 w 9761537"/>
                <a:gd name="connsiteY188" fmla="*/ 923925 h 2968625"/>
                <a:gd name="connsiteX189" fmla="*/ 6369050 w 9761537"/>
                <a:gd name="connsiteY189" fmla="*/ 1114425 h 2968625"/>
                <a:gd name="connsiteX190" fmla="*/ 6483350 w 9761537"/>
                <a:gd name="connsiteY190" fmla="*/ 1019175 h 2968625"/>
                <a:gd name="connsiteX191" fmla="*/ 6492875 w 9761537"/>
                <a:gd name="connsiteY191" fmla="*/ 609600 h 2968625"/>
                <a:gd name="connsiteX192" fmla="*/ 6502400 w 9761537"/>
                <a:gd name="connsiteY192" fmla="*/ 342900 h 2968625"/>
                <a:gd name="connsiteX193" fmla="*/ 6540500 w 9761537"/>
                <a:gd name="connsiteY193" fmla="*/ 142875 h 2968625"/>
                <a:gd name="connsiteX194" fmla="*/ 6607175 w 9761537"/>
                <a:gd name="connsiteY194" fmla="*/ 200025 h 2968625"/>
                <a:gd name="connsiteX195" fmla="*/ 6616700 w 9761537"/>
                <a:gd name="connsiteY195" fmla="*/ 733425 h 2968625"/>
                <a:gd name="connsiteX196" fmla="*/ 6607175 w 9761537"/>
                <a:gd name="connsiteY196" fmla="*/ 1019175 h 2968625"/>
                <a:gd name="connsiteX197" fmla="*/ 6683375 w 9761537"/>
                <a:gd name="connsiteY197" fmla="*/ 1085850 h 2968625"/>
                <a:gd name="connsiteX198" fmla="*/ 6740525 w 9761537"/>
                <a:gd name="connsiteY198" fmla="*/ 933450 h 2968625"/>
                <a:gd name="connsiteX199" fmla="*/ 6740525 w 9761537"/>
                <a:gd name="connsiteY199" fmla="*/ 552450 h 2968625"/>
                <a:gd name="connsiteX200" fmla="*/ 6731000 w 9761537"/>
                <a:gd name="connsiteY200" fmla="*/ 228600 h 2968625"/>
                <a:gd name="connsiteX201" fmla="*/ 6797675 w 9761537"/>
                <a:gd name="connsiteY201" fmla="*/ 123825 h 2968625"/>
                <a:gd name="connsiteX202" fmla="*/ 6864350 w 9761537"/>
                <a:gd name="connsiteY202" fmla="*/ 352425 h 2968625"/>
                <a:gd name="connsiteX203" fmla="*/ 6873875 w 9761537"/>
                <a:gd name="connsiteY203" fmla="*/ 990600 h 2968625"/>
                <a:gd name="connsiteX204" fmla="*/ 6978650 w 9761537"/>
                <a:gd name="connsiteY204" fmla="*/ 971550 h 2968625"/>
                <a:gd name="connsiteX205" fmla="*/ 7016750 w 9761537"/>
                <a:gd name="connsiteY205" fmla="*/ 590550 h 2968625"/>
                <a:gd name="connsiteX206" fmla="*/ 6997700 w 9761537"/>
                <a:gd name="connsiteY206" fmla="*/ 257175 h 2968625"/>
                <a:gd name="connsiteX207" fmla="*/ 7026275 w 9761537"/>
                <a:gd name="connsiteY207" fmla="*/ 142875 h 2968625"/>
                <a:gd name="connsiteX208" fmla="*/ 7092950 w 9761537"/>
                <a:gd name="connsiteY208" fmla="*/ 390525 h 2968625"/>
                <a:gd name="connsiteX209" fmla="*/ 7121525 w 9761537"/>
                <a:gd name="connsiteY209" fmla="*/ 752475 h 2968625"/>
                <a:gd name="connsiteX210" fmla="*/ 7112000 w 9761537"/>
                <a:gd name="connsiteY210" fmla="*/ 1000125 h 2968625"/>
                <a:gd name="connsiteX211" fmla="*/ 7188200 w 9761537"/>
                <a:gd name="connsiteY211" fmla="*/ 1085850 h 2968625"/>
                <a:gd name="connsiteX212" fmla="*/ 7273925 w 9761537"/>
                <a:gd name="connsiteY212" fmla="*/ 790575 h 2968625"/>
                <a:gd name="connsiteX213" fmla="*/ 7264400 w 9761537"/>
                <a:gd name="connsiteY213" fmla="*/ 333375 h 2968625"/>
                <a:gd name="connsiteX214" fmla="*/ 7273925 w 9761537"/>
                <a:gd name="connsiteY214" fmla="*/ 161925 h 2968625"/>
                <a:gd name="connsiteX215" fmla="*/ 7340600 w 9761537"/>
                <a:gd name="connsiteY215" fmla="*/ 95250 h 2968625"/>
                <a:gd name="connsiteX216" fmla="*/ 7388225 w 9761537"/>
                <a:gd name="connsiteY216" fmla="*/ 171450 h 2968625"/>
                <a:gd name="connsiteX217" fmla="*/ 7397750 w 9761537"/>
                <a:gd name="connsiteY217" fmla="*/ 371475 h 2968625"/>
                <a:gd name="connsiteX218" fmla="*/ 7388225 w 9761537"/>
                <a:gd name="connsiteY218" fmla="*/ 647700 h 2968625"/>
                <a:gd name="connsiteX219" fmla="*/ 7397750 w 9761537"/>
                <a:gd name="connsiteY219" fmla="*/ 942975 h 2968625"/>
                <a:gd name="connsiteX220" fmla="*/ 7416800 w 9761537"/>
                <a:gd name="connsiteY220" fmla="*/ 1047750 h 2968625"/>
                <a:gd name="connsiteX221" fmla="*/ 7473950 w 9761537"/>
                <a:gd name="connsiteY221" fmla="*/ 1066800 h 2968625"/>
                <a:gd name="connsiteX222" fmla="*/ 7521575 w 9761537"/>
                <a:gd name="connsiteY222" fmla="*/ 857250 h 2968625"/>
                <a:gd name="connsiteX223" fmla="*/ 7521575 w 9761537"/>
                <a:gd name="connsiteY223" fmla="*/ 561975 h 2968625"/>
                <a:gd name="connsiteX224" fmla="*/ 7531100 w 9761537"/>
                <a:gd name="connsiteY224" fmla="*/ 266700 h 2968625"/>
                <a:gd name="connsiteX225" fmla="*/ 7531100 w 9761537"/>
                <a:gd name="connsiteY225" fmla="*/ 161925 h 2968625"/>
                <a:gd name="connsiteX226" fmla="*/ 7626350 w 9761537"/>
                <a:gd name="connsiteY226" fmla="*/ 114300 h 2968625"/>
                <a:gd name="connsiteX227" fmla="*/ 7664450 w 9761537"/>
                <a:gd name="connsiteY227" fmla="*/ 200025 h 2968625"/>
                <a:gd name="connsiteX228" fmla="*/ 7664450 w 9761537"/>
                <a:gd name="connsiteY228" fmla="*/ 952500 h 2968625"/>
                <a:gd name="connsiteX229" fmla="*/ 7645400 w 9761537"/>
                <a:gd name="connsiteY229" fmla="*/ 1085850 h 2968625"/>
                <a:gd name="connsiteX230" fmla="*/ 7769225 w 9761537"/>
                <a:gd name="connsiteY230" fmla="*/ 1047750 h 2968625"/>
                <a:gd name="connsiteX231" fmla="*/ 7788275 w 9761537"/>
                <a:gd name="connsiteY231" fmla="*/ 828675 h 2968625"/>
                <a:gd name="connsiteX232" fmla="*/ 7816850 w 9761537"/>
                <a:gd name="connsiteY232" fmla="*/ 447675 h 2968625"/>
                <a:gd name="connsiteX233" fmla="*/ 7826375 w 9761537"/>
                <a:gd name="connsiteY233" fmla="*/ 161925 h 2968625"/>
                <a:gd name="connsiteX234" fmla="*/ 7940675 w 9761537"/>
                <a:gd name="connsiteY234" fmla="*/ 114300 h 2968625"/>
                <a:gd name="connsiteX235" fmla="*/ 7959725 w 9761537"/>
                <a:gd name="connsiteY235" fmla="*/ 219075 h 2968625"/>
                <a:gd name="connsiteX236" fmla="*/ 7959725 w 9761537"/>
                <a:gd name="connsiteY236" fmla="*/ 533400 h 2968625"/>
                <a:gd name="connsiteX237" fmla="*/ 7940675 w 9761537"/>
                <a:gd name="connsiteY237" fmla="*/ 885825 h 2968625"/>
                <a:gd name="connsiteX238" fmla="*/ 7950200 w 9761537"/>
                <a:gd name="connsiteY238" fmla="*/ 1038225 h 2968625"/>
                <a:gd name="connsiteX239" fmla="*/ 8045450 w 9761537"/>
                <a:gd name="connsiteY239" fmla="*/ 1047750 h 2968625"/>
                <a:gd name="connsiteX240" fmla="*/ 8064500 w 9761537"/>
                <a:gd name="connsiteY240" fmla="*/ 866775 h 2968625"/>
                <a:gd name="connsiteX241" fmla="*/ 8083550 w 9761537"/>
                <a:gd name="connsiteY241" fmla="*/ 571500 h 2968625"/>
                <a:gd name="connsiteX242" fmla="*/ 8102600 w 9761537"/>
                <a:gd name="connsiteY242" fmla="*/ 247650 h 2968625"/>
                <a:gd name="connsiteX243" fmla="*/ 8150225 w 9761537"/>
                <a:gd name="connsiteY243" fmla="*/ 123825 h 2968625"/>
                <a:gd name="connsiteX244" fmla="*/ 8235950 w 9761537"/>
                <a:gd name="connsiteY244" fmla="*/ 257175 h 2968625"/>
                <a:gd name="connsiteX245" fmla="*/ 8226425 w 9761537"/>
                <a:gd name="connsiteY245" fmla="*/ 495300 h 2968625"/>
                <a:gd name="connsiteX246" fmla="*/ 8226425 w 9761537"/>
                <a:gd name="connsiteY246" fmla="*/ 790575 h 2968625"/>
                <a:gd name="connsiteX247" fmla="*/ 8264525 w 9761537"/>
                <a:gd name="connsiteY247" fmla="*/ 1038225 h 2968625"/>
                <a:gd name="connsiteX248" fmla="*/ 8321675 w 9761537"/>
                <a:gd name="connsiteY248" fmla="*/ 1104900 h 2968625"/>
                <a:gd name="connsiteX249" fmla="*/ 8350250 w 9761537"/>
                <a:gd name="connsiteY249" fmla="*/ 876300 h 2968625"/>
                <a:gd name="connsiteX250" fmla="*/ 8350250 w 9761537"/>
                <a:gd name="connsiteY250" fmla="*/ 533400 h 2968625"/>
                <a:gd name="connsiteX251" fmla="*/ 8340725 w 9761537"/>
                <a:gd name="connsiteY251" fmla="*/ 219075 h 2968625"/>
                <a:gd name="connsiteX252" fmla="*/ 8445500 w 9761537"/>
                <a:gd name="connsiteY252" fmla="*/ 133350 h 2968625"/>
                <a:gd name="connsiteX253" fmla="*/ 8502650 w 9761537"/>
                <a:gd name="connsiteY253" fmla="*/ 381000 h 2968625"/>
                <a:gd name="connsiteX254" fmla="*/ 8502650 w 9761537"/>
                <a:gd name="connsiteY254" fmla="*/ 704850 h 2968625"/>
                <a:gd name="connsiteX255" fmla="*/ 8531225 w 9761537"/>
                <a:gd name="connsiteY255" fmla="*/ 1047750 h 2968625"/>
                <a:gd name="connsiteX256" fmla="*/ 8645525 w 9761537"/>
                <a:gd name="connsiteY256" fmla="*/ 971550 h 2968625"/>
                <a:gd name="connsiteX257" fmla="*/ 8645525 w 9761537"/>
                <a:gd name="connsiteY257" fmla="*/ 714375 h 2968625"/>
                <a:gd name="connsiteX258" fmla="*/ 8683625 w 9761537"/>
                <a:gd name="connsiteY258" fmla="*/ 342900 h 2968625"/>
                <a:gd name="connsiteX259" fmla="*/ 8655050 w 9761537"/>
                <a:gd name="connsiteY259" fmla="*/ 133350 h 2968625"/>
                <a:gd name="connsiteX260" fmla="*/ 8797925 w 9761537"/>
                <a:gd name="connsiteY260" fmla="*/ 171450 h 2968625"/>
                <a:gd name="connsiteX261" fmla="*/ 8807450 w 9761537"/>
                <a:gd name="connsiteY261" fmla="*/ 381000 h 2968625"/>
                <a:gd name="connsiteX262" fmla="*/ 8816975 w 9761537"/>
                <a:gd name="connsiteY262" fmla="*/ 809625 h 2968625"/>
                <a:gd name="connsiteX263" fmla="*/ 8845550 w 9761537"/>
                <a:gd name="connsiteY263" fmla="*/ 2352675 h 2968625"/>
                <a:gd name="connsiteX264" fmla="*/ 3321050 w 9761537"/>
                <a:gd name="connsiteY264" fmla="*/ 2600325 h 2968625"/>
                <a:gd name="connsiteX265" fmla="*/ 482600 w 9761537"/>
                <a:gd name="connsiteY265" fmla="*/ 2600325 h 2968625"/>
                <a:gd name="connsiteX266" fmla="*/ 425450 w 9761537"/>
                <a:gd name="connsiteY266" fmla="*/ 2600325 h 2968625"/>
                <a:gd name="connsiteX0" fmla="*/ 1346201 w 11155364"/>
                <a:gd name="connsiteY0" fmla="*/ 2600325 h 2968625"/>
                <a:gd name="connsiteX1" fmla="*/ 1289051 w 11155364"/>
                <a:gd name="connsiteY1" fmla="*/ 390525 h 2968625"/>
                <a:gd name="connsiteX2" fmla="*/ 1403351 w 11155364"/>
                <a:gd name="connsiteY2" fmla="*/ 257175 h 2968625"/>
                <a:gd name="connsiteX3" fmla="*/ 1412876 w 11155364"/>
                <a:gd name="connsiteY3" fmla="*/ 962025 h 2968625"/>
                <a:gd name="connsiteX4" fmla="*/ 1403351 w 11155364"/>
                <a:gd name="connsiteY4" fmla="*/ 1123950 h 2968625"/>
                <a:gd name="connsiteX5" fmla="*/ 1498601 w 11155364"/>
                <a:gd name="connsiteY5" fmla="*/ 1162050 h 2968625"/>
                <a:gd name="connsiteX6" fmla="*/ 1546226 w 11155364"/>
                <a:gd name="connsiteY6" fmla="*/ 952500 h 2968625"/>
                <a:gd name="connsiteX7" fmla="*/ 1546226 w 11155364"/>
                <a:gd name="connsiteY7" fmla="*/ 647700 h 2968625"/>
                <a:gd name="connsiteX8" fmla="*/ 1546226 w 11155364"/>
                <a:gd name="connsiteY8" fmla="*/ 419100 h 2968625"/>
                <a:gd name="connsiteX9" fmla="*/ 1546226 w 11155364"/>
                <a:gd name="connsiteY9" fmla="*/ 190500 h 2968625"/>
                <a:gd name="connsiteX10" fmla="*/ 1631951 w 11155364"/>
                <a:gd name="connsiteY10" fmla="*/ 171450 h 2968625"/>
                <a:gd name="connsiteX11" fmla="*/ 1689101 w 11155364"/>
                <a:gd name="connsiteY11" fmla="*/ 276225 h 2968625"/>
                <a:gd name="connsiteX12" fmla="*/ 1689101 w 11155364"/>
                <a:gd name="connsiteY12" fmla="*/ 1104900 h 2968625"/>
                <a:gd name="connsiteX13" fmla="*/ 1784351 w 11155364"/>
                <a:gd name="connsiteY13" fmla="*/ 1143000 h 2968625"/>
                <a:gd name="connsiteX14" fmla="*/ 1793876 w 11155364"/>
                <a:gd name="connsiteY14" fmla="*/ 952500 h 2968625"/>
                <a:gd name="connsiteX15" fmla="*/ 1812926 w 11155364"/>
                <a:gd name="connsiteY15" fmla="*/ 171450 h 2968625"/>
                <a:gd name="connsiteX16" fmla="*/ 1917701 w 11155364"/>
                <a:gd name="connsiteY16" fmla="*/ 180975 h 2968625"/>
                <a:gd name="connsiteX17" fmla="*/ 1936751 w 11155364"/>
                <a:gd name="connsiteY17" fmla="*/ 638175 h 2968625"/>
                <a:gd name="connsiteX18" fmla="*/ 1955801 w 11155364"/>
                <a:gd name="connsiteY18" fmla="*/ 990600 h 2968625"/>
                <a:gd name="connsiteX19" fmla="*/ 1965326 w 11155364"/>
                <a:gd name="connsiteY19" fmla="*/ 1152525 h 2968625"/>
                <a:gd name="connsiteX20" fmla="*/ 2060576 w 11155364"/>
                <a:gd name="connsiteY20" fmla="*/ 1104900 h 2968625"/>
                <a:gd name="connsiteX21" fmla="*/ 2070101 w 11155364"/>
                <a:gd name="connsiteY21" fmla="*/ 238125 h 2968625"/>
                <a:gd name="connsiteX22" fmla="*/ 2117726 w 11155364"/>
                <a:gd name="connsiteY22" fmla="*/ 142875 h 2968625"/>
                <a:gd name="connsiteX23" fmla="*/ 2174876 w 11155364"/>
                <a:gd name="connsiteY23" fmla="*/ 323850 h 2968625"/>
                <a:gd name="connsiteX24" fmla="*/ 2184401 w 11155364"/>
                <a:gd name="connsiteY24" fmla="*/ 771525 h 2968625"/>
                <a:gd name="connsiteX25" fmla="*/ 2212976 w 11155364"/>
                <a:gd name="connsiteY25" fmla="*/ 1152525 h 2968625"/>
                <a:gd name="connsiteX26" fmla="*/ 2365376 w 11155364"/>
                <a:gd name="connsiteY26" fmla="*/ 1104900 h 2968625"/>
                <a:gd name="connsiteX27" fmla="*/ 2355851 w 11155364"/>
                <a:gd name="connsiteY27" fmla="*/ 723900 h 2968625"/>
                <a:gd name="connsiteX28" fmla="*/ 2336801 w 11155364"/>
                <a:gd name="connsiteY28" fmla="*/ 314325 h 2968625"/>
                <a:gd name="connsiteX29" fmla="*/ 2355851 w 11155364"/>
                <a:gd name="connsiteY29" fmla="*/ 142875 h 2968625"/>
                <a:gd name="connsiteX30" fmla="*/ 2479676 w 11155364"/>
                <a:gd name="connsiteY30" fmla="*/ 200025 h 2968625"/>
                <a:gd name="connsiteX31" fmla="*/ 2470151 w 11155364"/>
                <a:gd name="connsiteY31" fmla="*/ 476250 h 2968625"/>
                <a:gd name="connsiteX32" fmla="*/ 2508251 w 11155364"/>
                <a:gd name="connsiteY32" fmla="*/ 857250 h 2968625"/>
                <a:gd name="connsiteX33" fmla="*/ 2527301 w 11155364"/>
                <a:gd name="connsiteY33" fmla="*/ 1095375 h 2968625"/>
                <a:gd name="connsiteX34" fmla="*/ 2603501 w 11155364"/>
                <a:gd name="connsiteY34" fmla="*/ 1095375 h 2968625"/>
                <a:gd name="connsiteX35" fmla="*/ 2660651 w 11155364"/>
                <a:gd name="connsiteY35" fmla="*/ 885825 h 2968625"/>
                <a:gd name="connsiteX36" fmla="*/ 2651126 w 11155364"/>
                <a:gd name="connsiteY36" fmla="*/ 628650 h 2968625"/>
                <a:gd name="connsiteX37" fmla="*/ 2613026 w 11155364"/>
                <a:gd name="connsiteY37" fmla="*/ 219075 h 2968625"/>
                <a:gd name="connsiteX38" fmla="*/ 2708276 w 11155364"/>
                <a:gd name="connsiteY38" fmla="*/ 180975 h 2968625"/>
                <a:gd name="connsiteX39" fmla="*/ 2765426 w 11155364"/>
                <a:gd name="connsiteY39" fmla="*/ 333375 h 2968625"/>
                <a:gd name="connsiteX40" fmla="*/ 2784476 w 11155364"/>
                <a:gd name="connsiteY40" fmla="*/ 676275 h 2968625"/>
                <a:gd name="connsiteX41" fmla="*/ 2755901 w 11155364"/>
                <a:gd name="connsiteY41" fmla="*/ 923925 h 2968625"/>
                <a:gd name="connsiteX42" fmla="*/ 2794001 w 11155364"/>
                <a:gd name="connsiteY42" fmla="*/ 1114425 h 2968625"/>
                <a:gd name="connsiteX43" fmla="*/ 2908301 w 11155364"/>
                <a:gd name="connsiteY43" fmla="*/ 1085850 h 2968625"/>
                <a:gd name="connsiteX44" fmla="*/ 2908301 w 11155364"/>
                <a:gd name="connsiteY44" fmla="*/ 752475 h 2968625"/>
                <a:gd name="connsiteX45" fmla="*/ 2879726 w 11155364"/>
                <a:gd name="connsiteY45" fmla="*/ 361950 h 2968625"/>
                <a:gd name="connsiteX46" fmla="*/ 2908301 w 11155364"/>
                <a:gd name="connsiteY46" fmla="*/ 161925 h 2968625"/>
                <a:gd name="connsiteX47" fmla="*/ 3032126 w 11155364"/>
                <a:gd name="connsiteY47" fmla="*/ 161925 h 2968625"/>
                <a:gd name="connsiteX48" fmla="*/ 3022601 w 11155364"/>
                <a:gd name="connsiteY48" fmla="*/ 400050 h 2968625"/>
                <a:gd name="connsiteX49" fmla="*/ 3022601 w 11155364"/>
                <a:gd name="connsiteY49" fmla="*/ 590550 h 2968625"/>
                <a:gd name="connsiteX50" fmla="*/ 3060701 w 11155364"/>
                <a:gd name="connsiteY50" fmla="*/ 857250 h 2968625"/>
                <a:gd name="connsiteX51" fmla="*/ 3070226 w 11155364"/>
                <a:gd name="connsiteY51" fmla="*/ 1066800 h 2968625"/>
                <a:gd name="connsiteX52" fmla="*/ 3136901 w 11155364"/>
                <a:gd name="connsiteY52" fmla="*/ 1104900 h 2968625"/>
                <a:gd name="connsiteX53" fmla="*/ 3203576 w 11155364"/>
                <a:gd name="connsiteY53" fmla="*/ 990600 h 2968625"/>
                <a:gd name="connsiteX54" fmla="*/ 3194051 w 11155364"/>
                <a:gd name="connsiteY54" fmla="*/ 733425 h 2968625"/>
                <a:gd name="connsiteX55" fmla="*/ 3194051 w 11155364"/>
                <a:gd name="connsiteY55" fmla="*/ 361950 h 2968625"/>
                <a:gd name="connsiteX56" fmla="*/ 3203576 w 11155364"/>
                <a:gd name="connsiteY56" fmla="*/ 152400 h 2968625"/>
                <a:gd name="connsiteX57" fmla="*/ 3327401 w 11155364"/>
                <a:gd name="connsiteY57" fmla="*/ 161925 h 2968625"/>
                <a:gd name="connsiteX58" fmla="*/ 3365501 w 11155364"/>
                <a:gd name="connsiteY58" fmla="*/ 390525 h 2968625"/>
                <a:gd name="connsiteX59" fmla="*/ 3365501 w 11155364"/>
                <a:gd name="connsiteY59" fmla="*/ 695325 h 2968625"/>
                <a:gd name="connsiteX60" fmla="*/ 3346451 w 11155364"/>
                <a:gd name="connsiteY60" fmla="*/ 1009650 h 2968625"/>
                <a:gd name="connsiteX61" fmla="*/ 3375026 w 11155364"/>
                <a:gd name="connsiteY61" fmla="*/ 1123950 h 2968625"/>
                <a:gd name="connsiteX62" fmla="*/ 3479801 w 11155364"/>
                <a:gd name="connsiteY62" fmla="*/ 1076325 h 2968625"/>
                <a:gd name="connsiteX63" fmla="*/ 3489326 w 11155364"/>
                <a:gd name="connsiteY63" fmla="*/ 819150 h 2968625"/>
                <a:gd name="connsiteX64" fmla="*/ 3508376 w 11155364"/>
                <a:gd name="connsiteY64" fmla="*/ 542925 h 2968625"/>
                <a:gd name="connsiteX65" fmla="*/ 3479801 w 11155364"/>
                <a:gd name="connsiteY65" fmla="*/ 228600 h 2968625"/>
                <a:gd name="connsiteX66" fmla="*/ 3594101 w 11155364"/>
                <a:gd name="connsiteY66" fmla="*/ 85725 h 2968625"/>
                <a:gd name="connsiteX67" fmla="*/ 3660776 w 11155364"/>
                <a:gd name="connsiteY67" fmla="*/ 361950 h 2968625"/>
                <a:gd name="connsiteX68" fmla="*/ 3641726 w 11155364"/>
                <a:gd name="connsiteY68" fmla="*/ 704850 h 2968625"/>
                <a:gd name="connsiteX69" fmla="*/ 3622676 w 11155364"/>
                <a:gd name="connsiteY69" fmla="*/ 1076325 h 2968625"/>
                <a:gd name="connsiteX70" fmla="*/ 3670301 w 11155364"/>
                <a:gd name="connsiteY70" fmla="*/ 1123950 h 2968625"/>
                <a:gd name="connsiteX71" fmla="*/ 3784601 w 11155364"/>
                <a:gd name="connsiteY71" fmla="*/ 1057275 h 2968625"/>
                <a:gd name="connsiteX72" fmla="*/ 3794126 w 11155364"/>
                <a:gd name="connsiteY72" fmla="*/ 847725 h 2968625"/>
                <a:gd name="connsiteX73" fmla="*/ 3784601 w 11155364"/>
                <a:gd name="connsiteY73" fmla="*/ 514350 h 2968625"/>
                <a:gd name="connsiteX74" fmla="*/ 3841751 w 11155364"/>
                <a:gd name="connsiteY74" fmla="*/ 142875 h 2968625"/>
                <a:gd name="connsiteX75" fmla="*/ 3937001 w 11155364"/>
                <a:gd name="connsiteY75" fmla="*/ 323850 h 2968625"/>
                <a:gd name="connsiteX76" fmla="*/ 3956051 w 11155364"/>
                <a:gd name="connsiteY76" fmla="*/ 742950 h 2968625"/>
                <a:gd name="connsiteX77" fmla="*/ 3946526 w 11155364"/>
                <a:gd name="connsiteY77" fmla="*/ 1047750 h 2968625"/>
                <a:gd name="connsiteX78" fmla="*/ 4051301 w 11155364"/>
                <a:gd name="connsiteY78" fmla="*/ 1114425 h 2968625"/>
                <a:gd name="connsiteX79" fmla="*/ 4060826 w 11155364"/>
                <a:gd name="connsiteY79" fmla="*/ 895350 h 2968625"/>
                <a:gd name="connsiteX80" fmla="*/ 4089401 w 11155364"/>
                <a:gd name="connsiteY80" fmla="*/ 552450 h 2968625"/>
                <a:gd name="connsiteX81" fmla="*/ 4079876 w 11155364"/>
                <a:gd name="connsiteY81" fmla="*/ 314325 h 2968625"/>
                <a:gd name="connsiteX82" fmla="*/ 4098926 w 11155364"/>
                <a:gd name="connsiteY82" fmla="*/ 123825 h 2968625"/>
                <a:gd name="connsiteX83" fmla="*/ 4222751 w 11155364"/>
                <a:gd name="connsiteY83" fmla="*/ 190500 h 2968625"/>
                <a:gd name="connsiteX84" fmla="*/ 4222751 w 11155364"/>
                <a:gd name="connsiteY84" fmla="*/ 466725 h 2968625"/>
                <a:gd name="connsiteX85" fmla="*/ 4213226 w 11155364"/>
                <a:gd name="connsiteY85" fmla="*/ 771525 h 2968625"/>
                <a:gd name="connsiteX86" fmla="*/ 4175126 w 11155364"/>
                <a:gd name="connsiteY86" fmla="*/ 1047750 h 2968625"/>
                <a:gd name="connsiteX87" fmla="*/ 4308476 w 11155364"/>
                <a:gd name="connsiteY87" fmla="*/ 1104900 h 2968625"/>
                <a:gd name="connsiteX88" fmla="*/ 4375151 w 11155364"/>
                <a:gd name="connsiteY88" fmla="*/ 704850 h 2968625"/>
                <a:gd name="connsiteX89" fmla="*/ 4384676 w 11155364"/>
                <a:gd name="connsiteY89" fmla="*/ 285750 h 2968625"/>
                <a:gd name="connsiteX90" fmla="*/ 4441826 w 11155364"/>
                <a:gd name="connsiteY90" fmla="*/ 133350 h 2968625"/>
                <a:gd name="connsiteX91" fmla="*/ 4498976 w 11155364"/>
                <a:gd name="connsiteY91" fmla="*/ 190500 h 2968625"/>
                <a:gd name="connsiteX92" fmla="*/ 4498976 w 11155364"/>
                <a:gd name="connsiteY92" fmla="*/ 428625 h 2968625"/>
                <a:gd name="connsiteX93" fmla="*/ 4527551 w 11155364"/>
                <a:gd name="connsiteY93" fmla="*/ 771525 h 2968625"/>
                <a:gd name="connsiteX94" fmla="*/ 4537076 w 11155364"/>
                <a:gd name="connsiteY94" fmla="*/ 1028700 h 2968625"/>
                <a:gd name="connsiteX95" fmla="*/ 4622801 w 11155364"/>
                <a:gd name="connsiteY95" fmla="*/ 1085850 h 2968625"/>
                <a:gd name="connsiteX96" fmla="*/ 4660901 w 11155364"/>
                <a:gd name="connsiteY96" fmla="*/ 809625 h 2968625"/>
                <a:gd name="connsiteX97" fmla="*/ 4632326 w 11155364"/>
                <a:gd name="connsiteY97" fmla="*/ 457200 h 2968625"/>
                <a:gd name="connsiteX98" fmla="*/ 4632326 w 11155364"/>
                <a:gd name="connsiteY98" fmla="*/ 171450 h 2968625"/>
                <a:gd name="connsiteX99" fmla="*/ 4708526 w 11155364"/>
                <a:gd name="connsiteY99" fmla="*/ 95250 h 2968625"/>
                <a:gd name="connsiteX100" fmla="*/ 4775201 w 11155364"/>
                <a:gd name="connsiteY100" fmla="*/ 228600 h 2968625"/>
                <a:gd name="connsiteX101" fmla="*/ 4775201 w 11155364"/>
                <a:gd name="connsiteY101" fmla="*/ 400050 h 2968625"/>
                <a:gd name="connsiteX102" fmla="*/ 4794251 w 11155364"/>
                <a:gd name="connsiteY102" fmla="*/ 695325 h 2968625"/>
                <a:gd name="connsiteX103" fmla="*/ 4822826 w 11155364"/>
                <a:gd name="connsiteY103" fmla="*/ 971550 h 2968625"/>
                <a:gd name="connsiteX104" fmla="*/ 4832351 w 11155364"/>
                <a:gd name="connsiteY104" fmla="*/ 1114425 h 2968625"/>
                <a:gd name="connsiteX105" fmla="*/ 4965701 w 11155364"/>
                <a:gd name="connsiteY105" fmla="*/ 1066800 h 2968625"/>
                <a:gd name="connsiteX106" fmla="*/ 4937126 w 11155364"/>
                <a:gd name="connsiteY106" fmla="*/ 742950 h 2968625"/>
                <a:gd name="connsiteX107" fmla="*/ 4918076 w 11155364"/>
                <a:gd name="connsiteY107" fmla="*/ 209550 h 2968625"/>
                <a:gd name="connsiteX108" fmla="*/ 4937126 w 11155364"/>
                <a:gd name="connsiteY108" fmla="*/ 104775 h 2968625"/>
                <a:gd name="connsiteX109" fmla="*/ 5013326 w 11155364"/>
                <a:gd name="connsiteY109" fmla="*/ 161925 h 2968625"/>
                <a:gd name="connsiteX110" fmla="*/ 5051426 w 11155364"/>
                <a:gd name="connsiteY110" fmla="*/ 438150 h 2968625"/>
                <a:gd name="connsiteX111" fmla="*/ 5089526 w 11155364"/>
                <a:gd name="connsiteY111" fmla="*/ 847725 h 2968625"/>
                <a:gd name="connsiteX112" fmla="*/ 5156201 w 11155364"/>
                <a:gd name="connsiteY112" fmla="*/ 1095375 h 2968625"/>
                <a:gd name="connsiteX113" fmla="*/ 5203826 w 11155364"/>
                <a:gd name="connsiteY113" fmla="*/ 914400 h 2968625"/>
                <a:gd name="connsiteX114" fmla="*/ 5203826 w 11155364"/>
                <a:gd name="connsiteY114" fmla="*/ 638175 h 2968625"/>
                <a:gd name="connsiteX115" fmla="*/ 5232401 w 11155364"/>
                <a:gd name="connsiteY115" fmla="*/ 295275 h 2968625"/>
                <a:gd name="connsiteX116" fmla="*/ 5260976 w 11155364"/>
                <a:gd name="connsiteY116" fmla="*/ 114300 h 2968625"/>
                <a:gd name="connsiteX117" fmla="*/ 5327651 w 11155364"/>
                <a:gd name="connsiteY117" fmla="*/ 285750 h 2968625"/>
                <a:gd name="connsiteX118" fmla="*/ 5318126 w 11155364"/>
                <a:gd name="connsiteY118" fmla="*/ 609600 h 2968625"/>
                <a:gd name="connsiteX119" fmla="*/ 5356226 w 11155364"/>
                <a:gd name="connsiteY119" fmla="*/ 962025 h 2968625"/>
                <a:gd name="connsiteX120" fmla="*/ 5384801 w 11155364"/>
                <a:gd name="connsiteY120" fmla="*/ 1085850 h 2968625"/>
                <a:gd name="connsiteX121" fmla="*/ 5499101 w 11155364"/>
                <a:gd name="connsiteY121" fmla="*/ 1057275 h 2968625"/>
                <a:gd name="connsiteX122" fmla="*/ 5451476 w 11155364"/>
                <a:gd name="connsiteY122" fmla="*/ 685800 h 2968625"/>
                <a:gd name="connsiteX123" fmla="*/ 5451476 w 11155364"/>
                <a:gd name="connsiteY123" fmla="*/ 457200 h 2968625"/>
                <a:gd name="connsiteX124" fmla="*/ 5480051 w 11155364"/>
                <a:gd name="connsiteY124" fmla="*/ 171450 h 2968625"/>
                <a:gd name="connsiteX125" fmla="*/ 5575301 w 11155364"/>
                <a:gd name="connsiteY125" fmla="*/ 152400 h 2968625"/>
                <a:gd name="connsiteX126" fmla="*/ 5613401 w 11155364"/>
                <a:gd name="connsiteY126" fmla="*/ 238125 h 2968625"/>
                <a:gd name="connsiteX127" fmla="*/ 5651501 w 11155364"/>
                <a:gd name="connsiteY127" fmla="*/ 485775 h 2968625"/>
                <a:gd name="connsiteX128" fmla="*/ 5641976 w 11155364"/>
                <a:gd name="connsiteY128" fmla="*/ 695325 h 2968625"/>
                <a:gd name="connsiteX129" fmla="*/ 5641976 w 11155364"/>
                <a:gd name="connsiteY129" fmla="*/ 847725 h 2968625"/>
                <a:gd name="connsiteX130" fmla="*/ 5661026 w 11155364"/>
                <a:gd name="connsiteY130" fmla="*/ 1000125 h 2968625"/>
                <a:gd name="connsiteX131" fmla="*/ 5670551 w 11155364"/>
                <a:gd name="connsiteY131" fmla="*/ 1066800 h 2968625"/>
                <a:gd name="connsiteX132" fmla="*/ 5765801 w 11155364"/>
                <a:gd name="connsiteY132" fmla="*/ 1009650 h 2968625"/>
                <a:gd name="connsiteX133" fmla="*/ 5775326 w 11155364"/>
                <a:gd name="connsiteY133" fmla="*/ 847725 h 2968625"/>
                <a:gd name="connsiteX134" fmla="*/ 5775326 w 11155364"/>
                <a:gd name="connsiteY134" fmla="*/ 533400 h 2968625"/>
                <a:gd name="connsiteX135" fmla="*/ 5756276 w 11155364"/>
                <a:gd name="connsiteY135" fmla="*/ 266700 h 2968625"/>
                <a:gd name="connsiteX136" fmla="*/ 5756276 w 11155364"/>
                <a:gd name="connsiteY136" fmla="*/ 152400 h 2968625"/>
                <a:gd name="connsiteX137" fmla="*/ 5813426 w 11155364"/>
                <a:gd name="connsiteY137" fmla="*/ 123825 h 2968625"/>
                <a:gd name="connsiteX138" fmla="*/ 5870576 w 11155364"/>
                <a:gd name="connsiteY138" fmla="*/ 142875 h 2968625"/>
                <a:gd name="connsiteX139" fmla="*/ 5908676 w 11155364"/>
                <a:gd name="connsiteY139" fmla="*/ 304800 h 2968625"/>
                <a:gd name="connsiteX140" fmla="*/ 5908676 w 11155364"/>
                <a:gd name="connsiteY140" fmla="*/ 533400 h 2968625"/>
                <a:gd name="connsiteX141" fmla="*/ 5908676 w 11155364"/>
                <a:gd name="connsiteY141" fmla="*/ 809625 h 2968625"/>
                <a:gd name="connsiteX142" fmla="*/ 5899151 w 11155364"/>
                <a:gd name="connsiteY142" fmla="*/ 981075 h 2968625"/>
                <a:gd name="connsiteX143" fmla="*/ 5927726 w 11155364"/>
                <a:gd name="connsiteY143" fmla="*/ 1038225 h 2968625"/>
                <a:gd name="connsiteX144" fmla="*/ 6022976 w 11155364"/>
                <a:gd name="connsiteY144" fmla="*/ 1038225 h 2968625"/>
                <a:gd name="connsiteX145" fmla="*/ 6051551 w 11155364"/>
                <a:gd name="connsiteY145" fmla="*/ 800100 h 2968625"/>
                <a:gd name="connsiteX146" fmla="*/ 6061076 w 11155364"/>
                <a:gd name="connsiteY146" fmla="*/ 390525 h 2968625"/>
                <a:gd name="connsiteX147" fmla="*/ 6051551 w 11155364"/>
                <a:gd name="connsiteY147" fmla="*/ 133350 h 2968625"/>
                <a:gd name="connsiteX148" fmla="*/ 6137276 w 11155364"/>
                <a:gd name="connsiteY148" fmla="*/ 133350 h 2968625"/>
                <a:gd name="connsiteX149" fmla="*/ 6175376 w 11155364"/>
                <a:gd name="connsiteY149" fmla="*/ 238125 h 2968625"/>
                <a:gd name="connsiteX150" fmla="*/ 6184901 w 11155364"/>
                <a:gd name="connsiteY150" fmla="*/ 400050 h 2968625"/>
                <a:gd name="connsiteX151" fmla="*/ 6194426 w 11155364"/>
                <a:gd name="connsiteY151" fmla="*/ 561975 h 2968625"/>
                <a:gd name="connsiteX152" fmla="*/ 6184901 w 11155364"/>
                <a:gd name="connsiteY152" fmla="*/ 790575 h 2968625"/>
                <a:gd name="connsiteX153" fmla="*/ 6184901 w 11155364"/>
                <a:gd name="connsiteY153" fmla="*/ 1000125 h 2968625"/>
                <a:gd name="connsiteX154" fmla="*/ 6232526 w 11155364"/>
                <a:gd name="connsiteY154" fmla="*/ 1076325 h 2968625"/>
                <a:gd name="connsiteX155" fmla="*/ 6289676 w 11155364"/>
                <a:gd name="connsiteY155" fmla="*/ 971550 h 2968625"/>
                <a:gd name="connsiteX156" fmla="*/ 6337301 w 11155364"/>
                <a:gd name="connsiteY156" fmla="*/ 762000 h 2968625"/>
                <a:gd name="connsiteX157" fmla="*/ 6299201 w 11155364"/>
                <a:gd name="connsiteY157" fmla="*/ 542925 h 2968625"/>
                <a:gd name="connsiteX158" fmla="*/ 6299201 w 11155364"/>
                <a:gd name="connsiteY158" fmla="*/ 257175 h 2968625"/>
                <a:gd name="connsiteX159" fmla="*/ 6356351 w 11155364"/>
                <a:gd name="connsiteY159" fmla="*/ 104775 h 2968625"/>
                <a:gd name="connsiteX160" fmla="*/ 6423026 w 11155364"/>
                <a:gd name="connsiteY160" fmla="*/ 152400 h 2968625"/>
                <a:gd name="connsiteX161" fmla="*/ 6432551 w 11155364"/>
                <a:gd name="connsiteY161" fmla="*/ 361950 h 2968625"/>
                <a:gd name="connsiteX162" fmla="*/ 6432551 w 11155364"/>
                <a:gd name="connsiteY162" fmla="*/ 542925 h 2968625"/>
                <a:gd name="connsiteX163" fmla="*/ 6461126 w 11155364"/>
                <a:gd name="connsiteY163" fmla="*/ 819150 h 2968625"/>
                <a:gd name="connsiteX164" fmla="*/ 6451601 w 11155364"/>
                <a:gd name="connsiteY164" fmla="*/ 1028700 h 2968625"/>
                <a:gd name="connsiteX165" fmla="*/ 6499226 w 11155364"/>
                <a:gd name="connsiteY165" fmla="*/ 1104900 h 2968625"/>
                <a:gd name="connsiteX166" fmla="*/ 6575426 w 11155364"/>
                <a:gd name="connsiteY166" fmla="*/ 1076325 h 2968625"/>
                <a:gd name="connsiteX167" fmla="*/ 6575426 w 11155364"/>
                <a:gd name="connsiteY167" fmla="*/ 733425 h 2968625"/>
                <a:gd name="connsiteX168" fmla="*/ 6584951 w 11155364"/>
                <a:gd name="connsiteY168" fmla="*/ 200025 h 2968625"/>
                <a:gd name="connsiteX169" fmla="*/ 6670676 w 11155364"/>
                <a:gd name="connsiteY169" fmla="*/ 104775 h 2968625"/>
                <a:gd name="connsiteX170" fmla="*/ 6708776 w 11155364"/>
                <a:gd name="connsiteY170" fmla="*/ 209550 h 2968625"/>
                <a:gd name="connsiteX171" fmla="*/ 6708776 w 11155364"/>
                <a:gd name="connsiteY171" fmla="*/ 495300 h 2968625"/>
                <a:gd name="connsiteX172" fmla="*/ 6708776 w 11155364"/>
                <a:gd name="connsiteY172" fmla="*/ 771525 h 2968625"/>
                <a:gd name="connsiteX173" fmla="*/ 6708776 w 11155364"/>
                <a:gd name="connsiteY173" fmla="*/ 952500 h 2968625"/>
                <a:gd name="connsiteX174" fmla="*/ 6708776 w 11155364"/>
                <a:gd name="connsiteY174" fmla="*/ 1085850 h 2968625"/>
                <a:gd name="connsiteX175" fmla="*/ 6813551 w 11155364"/>
                <a:gd name="connsiteY175" fmla="*/ 1047750 h 2968625"/>
                <a:gd name="connsiteX176" fmla="*/ 6842126 w 11155364"/>
                <a:gd name="connsiteY176" fmla="*/ 895350 h 2968625"/>
                <a:gd name="connsiteX177" fmla="*/ 6832601 w 11155364"/>
                <a:gd name="connsiteY177" fmla="*/ 542925 h 2968625"/>
                <a:gd name="connsiteX178" fmla="*/ 6832601 w 11155364"/>
                <a:gd name="connsiteY178" fmla="*/ 295275 h 2968625"/>
                <a:gd name="connsiteX179" fmla="*/ 6870701 w 11155364"/>
                <a:gd name="connsiteY179" fmla="*/ 123825 h 2968625"/>
                <a:gd name="connsiteX180" fmla="*/ 6956426 w 11155364"/>
                <a:gd name="connsiteY180" fmla="*/ 152400 h 2968625"/>
                <a:gd name="connsiteX181" fmla="*/ 6965951 w 11155364"/>
                <a:gd name="connsiteY181" fmla="*/ 466725 h 2968625"/>
                <a:gd name="connsiteX182" fmla="*/ 6994526 w 11155364"/>
                <a:gd name="connsiteY182" fmla="*/ 1095375 h 2968625"/>
                <a:gd name="connsiteX183" fmla="*/ 7118351 w 11155364"/>
                <a:gd name="connsiteY183" fmla="*/ 1066800 h 2968625"/>
                <a:gd name="connsiteX184" fmla="*/ 7137401 w 11155364"/>
                <a:gd name="connsiteY184" fmla="*/ 828675 h 2968625"/>
                <a:gd name="connsiteX185" fmla="*/ 7108826 w 11155364"/>
                <a:gd name="connsiteY185" fmla="*/ 390525 h 2968625"/>
                <a:gd name="connsiteX186" fmla="*/ 7156451 w 11155364"/>
                <a:gd name="connsiteY186" fmla="*/ 161925 h 2968625"/>
                <a:gd name="connsiteX187" fmla="*/ 7223126 w 11155364"/>
                <a:gd name="connsiteY187" fmla="*/ 200025 h 2968625"/>
                <a:gd name="connsiteX188" fmla="*/ 7261226 w 11155364"/>
                <a:gd name="connsiteY188" fmla="*/ 923925 h 2968625"/>
                <a:gd name="connsiteX189" fmla="*/ 7289801 w 11155364"/>
                <a:gd name="connsiteY189" fmla="*/ 1114425 h 2968625"/>
                <a:gd name="connsiteX190" fmla="*/ 7404101 w 11155364"/>
                <a:gd name="connsiteY190" fmla="*/ 1019175 h 2968625"/>
                <a:gd name="connsiteX191" fmla="*/ 7413626 w 11155364"/>
                <a:gd name="connsiteY191" fmla="*/ 609600 h 2968625"/>
                <a:gd name="connsiteX192" fmla="*/ 7423151 w 11155364"/>
                <a:gd name="connsiteY192" fmla="*/ 342900 h 2968625"/>
                <a:gd name="connsiteX193" fmla="*/ 7461251 w 11155364"/>
                <a:gd name="connsiteY193" fmla="*/ 142875 h 2968625"/>
                <a:gd name="connsiteX194" fmla="*/ 7527926 w 11155364"/>
                <a:gd name="connsiteY194" fmla="*/ 200025 h 2968625"/>
                <a:gd name="connsiteX195" fmla="*/ 7537451 w 11155364"/>
                <a:gd name="connsiteY195" fmla="*/ 733425 h 2968625"/>
                <a:gd name="connsiteX196" fmla="*/ 7527926 w 11155364"/>
                <a:gd name="connsiteY196" fmla="*/ 1019175 h 2968625"/>
                <a:gd name="connsiteX197" fmla="*/ 7604126 w 11155364"/>
                <a:gd name="connsiteY197" fmla="*/ 1085850 h 2968625"/>
                <a:gd name="connsiteX198" fmla="*/ 7661276 w 11155364"/>
                <a:gd name="connsiteY198" fmla="*/ 933450 h 2968625"/>
                <a:gd name="connsiteX199" fmla="*/ 7661276 w 11155364"/>
                <a:gd name="connsiteY199" fmla="*/ 552450 h 2968625"/>
                <a:gd name="connsiteX200" fmla="*/ 7651751 w 11155364"/>
                <a:gd name="connsiteY200" fmla="*/ 228600 h 2968625"/>
                <a:gd name="connsiteX201" fmla="*/ 7718426 w 11155364"/>
                <a:gd name="connsiteY201" fmla="*/ 123825 h 2968625"/>
                <a:gd name="connsiteX202" fmla="*/ 7785101 w 11155364"/>
                <a:gd name="connsiteY202" fmla="*/ 352425 h 2968625"/>
                <a:gd name="connsiteX203" fmla="*/ 7794626 w 11155364"/>
                <a:gd name="connsiteY203" fmla="*/ 990600 h 2968625"/>
                <a:gd name="connsiteX204" fmla="*/ 7899401 w 11155364"/>
                <a:gd name="connsiteY204" fmla="*/ 971550 h 2968625"/>
                <a:gd name="connsiteX205" fmla="*/ 7937501 w 11155364"/>
                <a:gd name="connsiteY205" fmla="*/ 590550 h 2968625"/>
                <a:gd name="connsiteX206" fmla="*/ 7918451 w 11155364"/>
                <a:gd name="connsiteY206" fmla="*/ 257175 h 2968625"/>
                <a:gd name="connsiteX207" fmla="*/ 7947026 w 11155364"/>
                <a:gd name="connsiteY207" fmla="*/ 142875 h 2968625"/>
                <a:gd name="connsiteX208" fmla="*/ 8013701 w 11155364"/>
                <a:gd name="connsiteY208" fmla="*/ 390525 h 2968625"/>
                <a:gd name="connsiteX209" fmla="*/ 8042276 w 11155364"/>
                <a:gd name="connsiteY209" fmla="*/ 752475 h 2968625"/>
                <a:gd name="connsiteX210" fmla="*/ 8032751 w 11155364"/>
                <a:gd name="connsiteY210" fmla="*/ 1000125 h 2968625"/>
                <a:gd name="connsiteX211" fmla="*/ 8108951 w 11155364"/>
                <a:gd name="connsiteY211" fmla="*/ 1085850 h 2968625"/>
                <a:gd name="connsiteX212" fmla="*/ 8194676 w 11155364"/>
                <a:gd name="connsiteY212" fmla="*/ 790575 h 2968625"/>
                <a:gd name="connsiteX213" fmla="*/ 8185151 w 11155364"/>
                <a:gd name="connsiteY213" fmla="*/ 333375 h 2968625"/>
                <a:gd name="connsiteX214" fmla="*/ 8194676 w 11155364"/>
                <a:gd name="connsiteY214" fmla="*/ 161925 h 2968625"/>
                <a:gd name="connsiteX215" fmla="*/ 8261351 w 11155364"/>
                <a:gd name="connsiteY215" fmla="*/ 95250 h 2968625"/>
                <a:gd name="connsiteX216" fmla="*/ 8308976 w 11155364"/>
                <a:gd name="connsiteY216" fmla="*/ 171450 h 2968625"/>
                <a:gd name="connsiteX217" fmla="*/ 8318501 w 11155364"/>
                <a:gd name="connsiteY217" fmla="*/ 371475 h 2968625"/>
                <a:gd name="connsiteX218" fmla="*/ 8308976 w 11155364"/>
                <a:gd name="connsiteY218" fmla="*/ 647700 h 2968625"/>
                <a:gd name="connsiteX219" fmla="*/ 8318501 w 11155364"/>
                <a:gd name="connsiteY219" fmla="*/ 942975 h 2968625"/>
                <a:gd name="connsiteX220" fmla="*/ 8337551 w 11155364"/>
                <a:gd name="connsiteY220" fmla="*/ 1047750 h 2968625"/>
                <a:gd name="connsiteX221" fmla="*/ 8394701 w 11155364"/>
                <a:gd name="connsiteY221" fmla="*/ 1066800 h 2968625"/>
                <a:gd name="connsiteX222" fmla="*/ 8442326 w 11155364"/>
                <a:gd name="connsiteY222" fmla="*/ 857250 h 2968625"/>
                <a:gd name="connsiteX223" fmla="*/ 8442326 w 11155364"/>
                <a:gd name="connsiteY223" fmla="*/ 561975 h 2968625"/>
                <a:gd name="connsiteX224" fmla="*/ 8451851 w 11155364"/>
                <a:gd name="connsiteY224" fmla="*/ 266700 h 2968625"/>
                <a:gd name="connsiteX225" fmla="*/ 8451851 w 11155364"/>
                <a:gd name="connsiteY225" fmla="*/ 161925 h 2968625"/>
                <a:gd name="connsiteX226" fmla="*/ 8547101 w 11155364"/>
                <a:gd name="connsiteY226" fmla="*/ 114300 h 2968625"/>
                <a:gd name="connsiteX227" fmla="*/ 8585201 w 11155364"/>
                <a:gd name="connsiteY227" fmla="*/ 200025 h 2968625"/>
                <a:gd name="connsiteX228" fmla="*/ 8585201 w 11155364"/>
                <a:gd name="connsiteY228" fmla="*/ 952500 h 2968625"/>
                <a:gd name="connsiteX229" fmla="*/ 8566151 w 11155364"/>
                <a:gd name="connsiteY229" fmla="*/ 1085850 h 2968625"/>
                <a:gd name="connsiteX230" fmla="*/ 8689976 w 11155364"/>
                <a:gd name="connsiteY230" fmla="*/ 1047750 h 2968625"/>
                <a:gd name="connsiteX231" fmla="*/ 8709026 w 11155364"/>
                <a:gd name="connsiteY231" fmla="*/ 828675 h 2968625"/>
                <a:gd name="connsiteX232" fmla="*/ 8737601 w 11155364"/>
                <a:gd name="connsiteY232" fmla="*/ 447675 h 2968625"/>
                <a:gd name="connsiteX233" fmla="*/ 8747126 w 11155364"/>
                <a:gd name="connsiteY233" fmla="*/ 161925 h 2968625"/>
                <a:gd name="connsiteX234" fmla="*/ 8861426 w 11155364"/>
                <a:gd name="connsiteY234" fmla="*/ 114300 h 2968625"/>
                <a:gd name="connsiteX235" fmla="*/ 8880476 w 11155364"/>
                <a:gd name="connsiteY235" fmla="*/ 219075 h 2968625"/>
                <a:gd name="connsiteX236" fmla="*/ 8880476 w 11155364"/>
                <a:gd name="connsiteY236" fmla="*/ 533400 h 2968625"/>
                <a:gd name="connsiteX237" fmla="*/ 8861426 w 11155364"/>
                <a:gd name="connsiteY237" fmla="*/ 885825 h 2968625"/>
                <a:gd name="connsiteX238" fmla="*/ 8870951 w 11155364"/>
                <a:gd name="connsiteY238" fmla="*/ 1038225 h 2968625"/>
                <a:gd name="connsiteX239" fmla="*/ 8966201 w 11155364"/>
                <a:gd name="connsiteY239" fmla="*/ 1047750 h 2968625"/>
                <a:gd name="connsiteX240" fmla="*/ 8985251 w 11155364"/>
                <a:gd name="connsiteY240" fmla="*/ 866775 h 2968625"/>
                <a:gd name="connsiteX241" fmla="*/ 9004301 w 11155364"/>
                <a:gd name="connsiteY241" fmla="*/ 571500 h 2968625"/>
                <a:gd name="connsiteX242" fmla="*/ 9023351 w 11155364"/>
                <a:gd name="connsiteY242" fmla="*/ 247650 h 2968625"/>
                <a:gd name="connsiteX243" fmla="*/ 9070976 w 11155364"/>
                <a:gd name="connsiteY243" fmla="*/ 123825 h 2968625"/>
                <a:gd name="connsiteX244" fmla="*/ 9156701 w 11155364"/>
                <a:gd name="connsiteY244" fmla="*/ 257175 h 2968625"/>
                <a:gd name="connsiteX245" fmla="*/ 9147176 w 11155364"/>
                <a:gd name="connsiteY245" fmla="*/ 495300 h 2968625"/>
                <a:gd name="connsiteX246" fmla="*/ 9147176 w 11155364"/>
                <a:gd name="connsiteY246" fmla="*/ 790575 h 2968625"/>
                <a:gd name="connsiteX247" fmla="*/ 9185276 w 11155364"/>
                <a:gd name="connsiteY247" fmla="*/ 1038225 h 2968625"/>
                <a:gd name="connsiteX248" fmla="*/ 9242426 w 11155364"/>
                <a:gd name="connsiteY248" fmla="*/ 1104900 h 2968625"/>
                <a:gd name="connsiteX249" fmla="*/ 9271001 w 11155364"/>
                <a:gd name="connsiteY249" fmla="*/ 876300 h 2968625"/>
                <a:gd name="connsiteX250" fmla="*/ 9271001 w 11155364"/>
                <a:gd name="connsiteY250" fmla="*/ 533400 h 2968625"/>
                <a:gd name="connsiteX251" fmla="*/ 9261476 w 11155364"/>
                <a:gd name="connsiteY251" fmla="*/ 219075 h 2968625"/>
                <a:gd name="connsiteX252" fmla="*/ 9366251 w 11155364"/>
                <a:gd name="connsiteY252" fmla="*/ 133350 h 2968625"/>
                <a:gd name="connsiteX253" fmla="*/ 9423401 w 11155364"/>
                <a:gd name="connsiteY253" fmla="*/ 381000 h 2968625"/>
                <a:gd name="connsiteX254" fmla="*/ 9423401 w 11155364"/>
                <a:gd name="connsiteY254" fmla="*/ 704850 h 2968625"/>
                <a:gd name="connsiteX255" fmla="*/ 9451976 w 11155364"/>
                <a:gd name="connsiteY255" fmla="*/ 1047750 h 2968625"/>
                <a:gd name="connsiteX256" fmla="*/ 9566276 w 11155364"/>
                <a:gd name="connsiteY256" fmla="*/ 971550 h 2968625"/>
                <a:gd name="connsiteX257" fmla="*/ 9566276 w 11155364"/>
                <a:gd name="connsiteY257" fmla="*/ 714375 h 2968625"/>
                <a:gd name="connsiteX258" fmla="*/ 9604376 w 11155364"/>
                <a:gd name="connsiteY258" fmla="*/ 342900 h 2968625"/>
                <a:gd name="connsiteX259" fmla="*/ 9575801 w 11155364"/>
                <a:gd name="connsiteY259" fmla="*/ 133350 h 2968625"/>
                <a:gd name="connsiteX260" fmla="*/ 9718676 w 11155364"/>
                <a:gd name="connsiteY260" fmla="*/ 171450 h 2968625"/>
                <a:gd name="connsiteX261" fmla="*/ 9728201 w 11155364"/>
                <a:gd name="connsiteY261" fmla="*/ 381000 h 2968625"/>
                <a:gd name="connsiteX262" fmla="*/ 9737726 w 11155364"/>
                <a:gd name="connsiteY262" fmla="*/ 809625 h 2968625"/>
                <a:gd name="connsiteX263" fmla="*/ 9766301 w 11155364"/>
                <a:gd name="connsiteY263" fmla="*/ 2352675 h 2968625"/>
                <a:gd name="connsiteX264" fmla="*/ 1403351 w 11155364"/>
                <a:gd name="connsiteY264" fmla="*/ 2600325 h 2968625"/>
                <a:gd name="connsiteX265" fmla="*/ 1346201 w 11155364"/>
                <a:gd name="connsiteY265" fmla="*/ 2600325 h 2968625"/>
                <a:gd name="connsiteX0" fmla="*/ 1412875 w 11164888"/>
                <a:gd name="connsiteY0" fmla="*/ 2600325 h 2927350"/>
                <a:gd name="connsiteX1" fmla="*/ 1298575 w 11164888"/>
                <a:gd name="connsiteY1" fmla="*/ 390525 h 2927350"/>
                <a:gd name="connsiteX2" fmla="*/ 1412875 w 11164888"/>
                <a:gd name="connsiteY2" fmla="*/ 257175 h 2927350"/>
                <a:gd name="connsiteX3" fmla="*/ 1422400 w 11164888"/>
                <a:gd name="connsiteY3" fmla="*/ 962025 h 2927350"/>
                <a:gd name="connsiteX4" fmla="*/ 1412875 w 11164888"/>
                <a:gd name="connsiteY4" fmla="*/ 1123950 h 2927350"/>
                <a:gd name="connsiteX5" fmla="*/ 1508125 w 11164888"/>
                <a:gd name="connsiteY5" fmla="*/ 1162050 h 2927350"/>
                <a:gd name="connsiteX6" fmla="*/ 1555750 w 11164888"/>
                <a:gd name="connsiteY6" fmla="*/ 952500 h 2927350"/>
                <a:gd name="connsiteX7" fmla="*/ 1555750 w 11164888"/>
                <a:gd name="connsiteY7" fmla="*/ 647700 h 2927350"/>
                <a:gd name="connsiteX8" fmla="*/ 1555750 w 11164888"/>
                <a:gd name="connsiteY8" fmla="*/ 419100 h 2927350"/>
                <a:gd name="connsiteX9" fmla="*/ 1555750 w 11164888"/>
                <a:gd name="connsiteY9" fmla="*/ 190500 h 2927350"/>
                <a:gd name="connsiteX10" fmla="*/ 1641475 w 11164888"/>
                <a:gd name="connsiteY10" fmla="*/ 171450 h 2927350"/>
                <a:gd name="connsiteX11" fmla="*/ 1698625 w 11164888"/>
                <a:gd name="connsiteY11" fmla="*/ 276225 h 2927350"/>
                <a:gd name="connsiteX12" fmla="*/ 1698625 w 11164888"/>
                <a:gd name="connsiteY12" fmla="*/ 1104900 h 2927350"/>
                <a:gd name="connsiteX13" fmla="*/ 1793875 w 11164888"/>
                <a:gd name="connsiteY13" fmla="*/ 1143000 h 2927350"/>
                <a:gd name="connsiteX14" fmla="*/ 1803400 w 11164888"/>
                <a:gd name="connsiteY14" fmla="*/ 952500 h 2927350"/>
                <a:gd name="connsiteX15" fmla="*/ 1822450 w 11164888"/>
                <a:gd name="connsiteY15" fmla="*/ 171450 h 2927350"/>
                <a:gd name="connsiteX16" fmla="*/ 1927225 w 11164888"/>
                <a:gd name="connsiteY16" fmla="*/ 180975 h 2927350"/>
                <a:gd name="connsiteX17" fmla="*/ 1946275 w 11164888"/>
                <a:gd name="connsiteY17" fmla="*/ 638175 h 2927350"/>
                <a:gd name="connsiteX18" fmla="*/ 1965325 w 11164888"/>
                <a:gd name="connsiteY18" fmla="*/ 990600 h 2927350"/>
                <a:gd name="connsiteX19" fmla="*/ 1974850 w 11164888"/>
                <a:gd name="connsiteY19" fmla="*/ 1152525 h 2927350"/>
                <a:gd name="connsiteX20" fmla="*/ 2070100 w 11164888"/>
                <a:gd name="connsiteY20" fmla="*/ 1104900 h 2927350"/>
                <a:gd name="connsiteX21" fmla="*/ 2079625 w 11164888"/>
                <a:gd name="connsiteY21" fmla="*/ 238125 h 2927350"/>
                <a:gd name="connsiteX22" fmla="*/ 2127250 w 11164888"/>
                <a:gd name="connsiteY22" fmla="*/ 142875 h 2927350"/>
                <a:gd name="connsiteX23" fmla="*/ 2184400 w 11164888"/>
                <a:gd name="connsiteY23" fmla="*/ 323850 h 2927350"/>
                <a:gd name="connsiteX24" fmla="*/ 2193925 w 11164888"/>
                <a:gd name="connsiteY24" fmla="*/ 771525 h 2927350"/>
                <a:gd name="connsiteX25" fmla="*/ 2222500 w 11164888"/>
                <a:gd name="connsiteY25" fmla="*/ 1152525 h 2927350"/>
                <a:gd name="connsiteX26" fmla="*/ 2374900 w 11164888"/>
                <a:gd name="connsiteY26" fmla="*/ 1104900 h 2927350"/>
                <a:gd name="connsiteX27" fmla="*/ 2365375 w 11164888"/>
                <a:gd name="connsiteY27" fmla="*/ 723900 h 2927350"/>
                <a:gd name="connsiteX28" fmla="*/ 2346325 w 11164888"/>
                <a:gd name="connsiteY28" fmla="*/ 314325 h 2927350"/>
                <a:gd name="connsiteX29" fmla="*/ 2365375 w 11164888"/>
                <a:gd name="connsiteY29" fmla="*/ 142875 h 2927350"/>
                <a:gd name="connsiteX30" fmla="*/ 2489200 w 11164888"/>
                <a:gd name="connsiteY30" fmla="*/ 200025 h 2927350"/>
                <a:gd name="connsiteX31" fmla="*/ 2479675 w 11164888"/>
                <a:gd name="connsiteY31" fmla="*/ 476250 h 2927350"/>
                <a:gd name="connsiteX32" fmla="*/ 2517775 w 11164888"/>
                <a:gd name="connsiteY32" fmla="*/ 857250 h 2927350"/>
                <a:gd name="connsiteX33" fmla="*/ 2536825 w 11164888"/>
                <a:gd name="connsiteY33" fmla="*/ 1095375 h 2927350"/>
                <a:gd name="connsiteX34" fmla="*/ 2613025 w 11164888"/>
                <a:gd name="connsiteY34" fmla="*/ 1095375 h 2927350"/>
                <a:gd name="connsiteX35" fmla="*/ 2670175 w 11164888"/>
                <a:gd name="connsiteY35" fmla="*/ 885825 h 2927350"/>
                <a:gd name="connsiteX36" fmla="*/ 2660650 w 11164888"/>
                <a:gd name="connsiteY36" fmla="*/ 628650 h 2927350"/>
                <a:gd name="connsiteX37" fmla="*/ 2622550 w 11164888"/>
                <a:gd name="connsiteY37" fmla="*/ 219075 h 2927350"/>
                <a:gd name="connsiteX38" fmla="*/ 2717800 w 11164888"/>
                <a:gd name="connsiteY38" fmla="*/ 180975 h 2927350"/>
                <a:gd name="connsiteX39" fmla="*/ 2774950 w 11164888"/>
                <a:gd name="connsiteY39" fmla="*/ 333375 h 2927350"/>
                <a:gd name="connsiteX40" fmla="*/ 2794000 w 11164888"/>
                <a:gd name="connsiteY40" fmla="*/ 676275 h 2927350"/>
                <a:gd name="connsiteX41" fmla="*/ 2765425 w 11164888"/>
                <a:gd name="connsiteY41" fmla="*/ 923925 h 2927350"/>
                <a:gd name="connsiteX42" fmla="*/ 2803525 w 11164888"/>
                <a:gd name="connsiteY42" fmla="*/ 1114425 h 2927350"/>
                <a:gd name="connsiteX43" fmla="*/ 2917825 w 11164888"/>
                <a:gd name="connsiteY43" fmla="*/ 1085850 h 2927350"/>
                <a:gd name="connsiteX44" fmla="*/ 2917825 w 11164888"/>
                <a:gd name="connsiteY44" fmla="*/ 752475 h 2927350"/>
                <a:gd name="connsiteX45" fmla="*/ 2889250 w 11164888"/>
                <a:gd name="connsiteY45" fmla="*/ 361950 h 2927350"/>
                <a:gd name="connsiteX46" fmla="*/ 2917825 w 11164888"/>
                <a:gd name="connsiteY46" fmla="*/ 161925 h 2927350"/>
                <a:gd name="connsiteX47" fmla="*/ 3041650 w 11164888"/>
                <a:gd name="connsiteY47" fmla="*/ 161925 h 2927350"/>
                <a:gd name="connsiteX48" fmla="*/ 3032125 w 11164888"/>
                <a:gd name="connsiteY48" fmla="*/ 400050 h 2927350"/>
                <a:gd name="connsiteX49" fmla="*/ 3032125 w 11164888"/>
                <a:gd name="connsiteY49" fmla="*/ 590550 h 2927350"/>
                <a:gd name="connsiteX50" fmla="*/ 3070225 w 11164888"/>
                <a:gd name="connsiteY50" fmla="*/ 857250 h 2927350"/>
                <a:gd name="connsiteX51" fmla="*/ 3079750 w 11164888"/>
                <a:gd name="connsiteY51" fmla="*/ 1066800 h 2927350"/>
                <a:gd name="connsiteX52" fmla="*/ 3146425 w 11164888"/>
                <a:gd name="connsiteY52" fmla="*/ 1104900 h 2927350"/>
                <a:gd name="connsiteX53" fmla="*/ 3213100 w 11164888"/>
                <a:gd name="connsiteY53" fmla="*/ 990600 h 2927350"/>
                <a:gd name="connsiteX54" fmla="*/ 3203575 w 11164888"/>
                <a:gd name="connsiteY54" fmla="*/ 733425 h 2927350"/>
                <a:gd name="connsiteX55" fmla="*/ 3203575 w 11164888"/>
                <a:gd name="connsiteY55" fmla="*/ 361950 h 2927350"/>
                <a:gd name="connsiteX56" fmla="*/ 3213100 w 11164888"/>
                <a:gd name="connsiteY56" fmla="*/ 152400 h 2927350"/>
                <a:gd name="connsiteX57" fmla="*/ 3336925 w 11164888"/>
                <a:gd name="connsiteY57" fmla="*/ 161925 h 2927350"/>
                <a:gd name="connsiteX58" fmla="*/ 3375025 w 11164888"/>
                <a:gd name="connsiteY58" fmla="*/ 390525 h 2927350"/>
                <a:gd name="connsiteX59" fmla="*/ 3375025 w 11164888"/>
                <a:gd name="connsiteY59" fmla="*/ 695325 h 2927350"/>
                <a:gd name="connsiteX60" fmla="*/ 3355975 w 11164888"/>
                <a:gd name="connsiteY60" fmla="*/ 1009650 h 2927350"/>
                <a:gd name="connsiteX61" fmla="*/ 3384550 w 11164888"/>
                <a:gd name="connsiteY61" fmla="*/ 1123950 h 2927350"/>
                <a:gd name="connsiteX62" fmla="*/ 3489325 w 11164888"/>
                <a:gd name="connsiteY62" fmla="*/ 1076325 h 2927350"/>
                <a:gd name="connsiteX63" fmla="*/ 3498850 w 11164888"/>
                <a:gd name="connsiteY63" fmla="*/ 819150 h 2927350"/>
                <a:gd name="connsiteX64" fmla="*/ 3517900 w 11164888"/>
                <a:gd name="connsiteY64" fmla="*/ 542925 h 2927350"/>
                <a:gd name="connsiteX65" fmla="*/ 3489325 w 11164888"/>
                <a:gd name="connsiteY65" fmla="*/ 228600 h 2927350"/>
                <a:gd name="connsiteX66" fmla="*/ 3603625 w 11164888"/>
                <a:gd name="connsiteY66" fmla="*/ 85725 h 2927350"/>
                <a:gd name="connsiteX67" fmla="*/ 3670300 w 11164888"/>
                <a:gd name="connsiteY67" fmla="*/ 361950 h 2927350"/>
                <a:gd name="connsiteX68" fmla="*/ 3651250 w 11164888"/>
                <a:gd name="connsiteY68" fmla="*/ 704850 h 2927350"/>
                <a:gd name="connsiteX69" fmla="*/ 3632200 w 11164888"/>
                <a:gd name="connsiteY69" fmla="*/ 1076325 h 2927350"/>
                <a:gd name="connsiteX70" fmla="*/ 3679825 w 11164888"/>
                <a:gd name="connsiteY70" fmla="*/ 1123950 h 2927350"/>
                <a:gd name="connsiteX71" fmla="*/ 3794125 w 11164888"/>
                <a:gd name="connsiteY71" fmla="*/ 1057275 h 2927350"/>
                <a:gd name="connsiteX72" fmla="*/ 3803650 w 11164888"/>
                <a:gd name="connsiteY72" fmla="*/ 847725 h 2927350"/>
                <a:gd name="connsiteX73" fmla="*/ 3794125 w 11164888"/>
                <a:gd name="connsiteY73" fmla="*/ 514350 h 2927350"/>
                <a:gd name="connsiteX74" fmla="*/ 3851275 w 11164888"/>
                <a:gd name="connsiteY74" fmla="*/ 142875 h 2927350"/>
                <a:gd name="connsiteX75" fmla="*/ 3946525 w 11164888"/>
                <a:gd name="connsiteY75" fmla="*/ 323850 h 2927350"/>
                <a:gd name="connsiteX76" fmla="*/ 3965575 w 11164888"/>
                <a:gd name="connsiteY76" fmla="*/ 742950 h 2927350"/>
                <a:gd name="connsiteX77" fmla="*/ 3956050 w 11164888"/>
                <a:gd name="connsiteY77" fmla="*/ 1047750 h 2927350"/>
                <a:gd name="connsiteX78" fmla="*/ 4060825 w 11164888"/>
                <a:gd name="connsiteY78" fmla="*/ 1114425 h 2927350"/>
                <a:gd name="connsiteX79" fmla="*/ 4070350 w 11164888"/>
                <a:gd name="connsiteY79" fmla="*/ 895350 h 2927350"/>
                <a:gd name="connsiteX80" fmla="*/ 4098925 w 11164888"/>
                <a:gd name="connsiteY80" fmla="*/ 552450 h 2927350"/>
                <a:gd name="connsiteX81" fmla="*/ 4089400 w 11164888"/>
                <a:gd name="connsiteY81" fmla="*/ 314325 h 2927350"/>
                <a:gd name="connsiteX82" fmla="*/ 4108450 w 11164888"/>
                <a:gd name="connsiteY82" fmla="*/ 123825 h 2927350"/>
                <a:gd name="connsiteX83" fmla="*/ 4232275 w 11164888"/>
                <a:gd name="connsiteY83" fmla="*/ 190500 h 2927350"/>
                <a:gd name="connsiteX84" fmla="*/ 4232275 w 11164888"/>
                <a:gd name="connsiteY84" fmla="*/ 466725 h 2927350"/>
                <a:gd name="connsiteX85" fmla="*/ 4222750 w 11164888"/>
                <a:gd name="connsiteY85" fmla="*/ 771525 h 2927350"/>
                <a:gd name="connsiteX86" fmla="*/ 4184650 w 11164888"/>
                <a:gd name="connsiteY86" fmla="*/ 1047750 h 2927350"/>
                <a:gd name="connsiteX87" fmla="*/ 4318000 w 11164888"/>
                <a:gd name="connsiteY87" fmla="*/ 1104900 h 2927350"/>
                <a:gd name="connsiteX88" fmla="*/ 4384675 w 11164888"/>
                <a:gd name="connsiteY88" fmla="*/ 704850 h 2927350"/>
                <a:gd name="connsiteX89" fmla="*/ 4394200 w 11164888"/>
                <a:gd name="connsiteY89" fmla="*/ 285750 h 2927350"/>
                <a:gd name="connsiteX90" fmla="*/ 4451350 w 11164888"/>
                <a:gd name="connsiteY90" fmla="*/ 133350 h 2927350"/>
                <a:gd name="connsiteX91" fmla="*/ 4508500 w 11164888"/>
                <a:gd name="connsiteY91" fmla="*/ 190500 h 2927350"/>
                <a:gd name="connsiteX92" fmla="*/ 4508500 w 11164888"/>
                <a:gd name="connsiteY92" fmla="*/ 428625 h 2927350"/>
                <a:gd name="connsiteX93" fmla="*/ 4537075 w 11164888"/>
                <a:gd name="connsiteY93" fmla="*/ 771525 h 2927350"/>
                <a:gd name="connsiteX94" fmla="*/ 4546600 w 11164888"/>
                <a:gd name="connsiteY94" fmla="*/ 1028700 h 2927350"/>
                <a:gd name="connsiteX95" fmla="*/ 4632325 w 11164888"/>
                <a:gd name="connsiteY95" fmla="*/ 1085850 h 2927350"/>
                <a:gd name="connsiteX96" fmla="*/ 4670425 w 11164888"/>
                <a:gd name="connsiteY96" fmla="*/ 809625 h 2927350"/>
                <a:gd name="connsiteX97" fmla="*/ 4641850 w 11164888"/>
                <a:gd name="connsiteY97" fmla="*/ 457200 h 2927350"/>
                <a:gd name="connsiteX98" fmla="*/ 4641850 w 11164888"/>
                <a:gd name="connsiteY98" fmla="*/ 171450 h 2927350"/>
                <a:gd name="connsiteX99" fmla="*/ 4718050 w 11164888"/>
                <a:gd name="connsiteY99" fmla="*/ 95250 h 2927350"/>
                <a:gd name="connsiteX100" fmla="*/ 4784725 w 11164888"/>
                <a:gd name="connsiteY100" fmla="*/ 228600 h 2927350"/>
                <a:gd name="connsiteX101" fmla="*/ 4784725 w 11164888"/>
                <a:gd name="connsiteY101" fmla="*/ 400050 h 2927350"/>
                <a:gd name="connsiteX102" fmla="*/ 4803775 w 11164888"/>
                <a:gd name="connsiteY102" fmla="*/ 695325 h 2927350"/>
                <a:gd name="connsiteX103" fmla="*/ 4832350 w 11164888"/>
                <a:gd name="connsiteY103" fmla="*/ 971550 h 2927350"/>
                <a:gd name="connsiteX104" fmla="*/ 4841875 w 11164888"/>
                <a:gd name="connsiteY104" fmla="*/ 1114425 h 2927350"/>
                <a:gd name="connsiteX105" fmla="*/ 4975225 w 11164888"/>
                <a:gd name="connsiteY105" fmla="*/ 1066800 h 2927350"/>
                <a:gd name="connsiteX106" fmla="*/ 4946650 w 11164888"/>
                <a:gd name="connsiteY106" fmla="*/ 742950 h 2927350"/>
                <a:gd name="connsiteX107" fmla="*/ 4927600 w 11164888"/>
                <a:gd name="connsiteY107" fmla="*/ 209550 h 2927350"/>
                <a:gd name="connsiteX108" fmla="*/ 4946650 w 11164888"/>
                <a:gd name="connsiteY108" fmla="*/ 104775 h 2927350"/>
                <a:gd name="connsiteX109" fmla="*/ 5022850 w 11164888"/>
                <a:gd name="connsiteY109" fmla="*/ 161925 h 2927350"/>
                <a:gd name="connsiteX110" fmla="*/ 5060950 w 11164888"/>
                <a:gd name="connsiteY110" fmla="*/ 438150 h 2927350"/>
                <a:gd name="connsiteX111" fmla="*/ 5099050 w 11164888"/>
                <a:gd name="connsiteY111" fmla="*/ 847725 h 2927350"/>
                <a:gd name="connsiteX112" fmla="*/ 5165725 w 11164888"/>
                <a:gd name="connsiteY112" fmla="*/ 1095375 h 2927350"/>
                <a:gd name="connsiteX113" fmla="*/ 5213350 w 11164888"/>
                <a:gd name="connsiteY113" fmla="*/ 914400 h 2927350"/>
                <a:gd name="connsiteX114" fmla="*/ 5213350 w 11164888"/>
                <a:gd name="connsiteY114" fmla="*/ 638175 h 2927350"/>
                <a:gd name="connsiteX115" fmla="*/ 5241925 w 11164888"/>
                <a:gd name="connsiteY115" fmla="*/ 295275 h 2927350"/>
                <a:gd name="connsiteX116" fmla="*/ 5270500 w 11164888"/>
                <a:gd name="connsiteY116" fmla="*/ 114300 h 2927350"/>
                <a:gd name="connsiteX117" fmla="*/ 5337175 w 11164888"/>
                <a:gd name="connsiteY117" fmla="*/ 285750 h 2927350"/>
                <a:gd name="connsiteX118" fmla="*/ 5327650 w 11164888"/>
                <a:gd name="connsiteY118" fmla="*/ 609600 h 2927350"/>
                <a:gd name="connsiteX119" fmla="*/ 5365750 w 11164888"/>
                <a:gd name="connsiteY119" fmla="*/ 962025 h 2927350"/>
                <a:gd name="connsiteX120" fmla="*/ 5394325 w 11164888"/>
                <a:gd name="connsiteY120" fmla="*/ 1085850 h 2927350"/>
                <a:gd name="connsiteX121" fmla="*/ 5508625 w 11164888"/>
                <a:gd name="connsiteY121" fmla="*/ 1057275 h 2927350"/>
                <a:gd name="connsiteX122" fmla="*/ 5461000 w 11164888"/>
                <a:gd name="connsiteY122" fmla="*/ 685800 h 2927350"/>
                <a:gd name="connsiteX123" fmla="*/ 5461000 w 11164888"/>
                <a:gd name="connsiteY123" fmla="*/ 457200 h 2927350"/>
                <a:gd name="connsiteX124" fmla="*/ 5489575 w 11164888"/>
                <a:gd name="connsiteY124" fmla="*/ 171450 h 2927350"/>
                <a:gd name="connsiteX125" fmla="*/ 5584825 w 11164888"/>
                <a:gd name="connsiteY125" fmla="*/ 152400 h 2927350"/>
                <a:gd name="connsiteX126" fmla="*/ 5622925 w 11164888"/>
                <a:gd name="connsiteY126" fmla="*/ 238125 h 2927350"/>
                <a:gd name="connsiteX127" fmla="*/ 5661025 w 11164888"/>
                <a:gd name="connsiteY127" fmla="*/ 485775 h 2927350"/>
                <a:gd name="connsiteX128" fmla="*/ 5651500 w 11164888"/>
                <a:gd name="connsiteY128" fmla="*/ 695325 h 2927350"/>
                <a:gd name="connsiteX129" fmla="*/ 5651500 w 11164888"/>
                <a:gd name="connsiteY129" fmla="*/ 847725 h 2927350"/>
                <a:gd name="connsiteX130" fmla="*/ 5670550 w 11164888"/>
                <a:gd name="connsiteY130" fmla="*/ 1000125 h 2927350"/>
                <a:gd name="connsiteX131" fmla="*/ 5680075 w 11164888"/>
                <a:gd name="connsiteY131" fmla="*/ 1066800 h 2927350"/>
                <a:gd name="connsiteX132" fmla="*/ 5775325 w 11164888"/>
                <a:gd name="connsiteY132" fmla="*/ 1009650 h 2927350"/>
                <a:gd name="connsiteX133" fmla="*/ 5784850 w 11164888"/>
                <a:gd name="connsiteY133" fmla="*/ 847725 h 2927350"/>
                <a:gd name="connsiteX134" fmla="*/ 5784850 w 11164888"/>
                <a:gd name="connsiteY134" fmla="*/ 533400 h 2927350"/>
                <a:gd name="connsiteX135" fmla="*/ 5765800 w 11164888"/>
                <a:gd name="connsiteY135" fmla="*/ 266700 h 2927350"/>
                <a:gd name="connsiteX136" fmla="*/ 5765800 w 11164888"/>
                <a:gd name="connsiteY136" fmla="*/ 152400 h 2927350"/>
                <a:gd name="connsiteX137" fmla="*/ 5822950 w 11164888"/>
                <a:gd name="connsiteY137" fmla="*/ 123825 h 2927350"/>
                <a:gd name="connsiteX138" fmla="*/ 5880100 w 11164888"/>
                <a:gd name="connsiteY138" fmla="*/ 142875 h 2927350"/>
                <a:gd name="connsiteX139" fmla="*/ 5918200 w 11164888"/>
                <a:gd name="connsiteY139" fmla="*/ 304800 h 2927350"/>
                <a:gd name="connsiteX140" fmla="*/ 5918200 w 11164888"/>
                <a:gd name="connsiteY140" fmla="*/ 533400 h 2927350"/>
                <a:gd name="connsiteX141" fmla="*/ 5918200 w 11164888"/>
                <a:gd name="connsiteY141" fmla="*/ 809625 h 2927350"/>
                <a:gd name="connsiteX142" fmla="*/ 5908675 w 11164888"/>
                <a:gd name="connsiteY142" fmla="*/ 981075 h 2927350"/>
                <a:gd name="connsiteX143" fmla="*/ 5937250 w 11164888"/>
                <a:gd name="connsiteY143" fmla="*/ 1038225 h 2927350"/>
                <a:gd name="connsiteX144" fmla="*/ 6032500 w 11164888"/>
                <a:gd name="connsiteY144" fmla="*/ 1038225 h 2927350"/>
                <a:gd name="connsiteX145" fmla="*/ 6061075 w 11164888"/>
                <a:gd name="connsiteY145" fmla="*/ 800100 h 2927350"/>
                <a:gd name="connsiteX146" fmla="*/ 6070600 w 11164888"/>
                <a:gd name="connsiteY146" fmla="*/ 390525 h 2927350"/>
                <a:gd name="connsiteX147" fmla="*/ 6061075 w 11164888"/>
                <a:gd name="connsiteY147" fmla="*/ 133350 h 2927350"/>
                <a:gd name="connsiteX148" fmla="*/ 6146800 w 11164888"/>
                <a:gd name="connsiteY148" fmla="*/ 133350 h 2927350"/>
                <a:gd name="connsiteX149" fmla="*/ 6184900 w 11164888"/>
                <a:gd name="connsiteY149" fmla="*/ 238125 h 2927350"/>
                <a:gd name="connsiteX150" fmla="*/ 6194425 w 11164888"/>
                <a:gd name="connsiteY150" fmla="*/ 400050 h 2927350"/>
                <a:gd name="connsiteX151" fmla="*/ 6203950 w 11164888"/>
                <a:gd name="connsiteY151" fmla="*/ 561975 h 2927350"/>
                <a:gd name="connsiteX152" fmla="*/ 6194425 w 11164888"/>
                <a:gd name="connsiteY152" fmla="*/ 790575 h 2927350"/>
                <a:gd name="connsiteX153" fmla="*/ 6194425 w 11164888"/>
                <a:gd name="connsiteY153" fmla="*/ 1000125 h 2927350"/>
                <a:gd name="connsiteX154" fmla="*/ 6242050 w 11164888"/>
                <a:gd name="connsiteY154" fmla="*/ 1076325 h 2927350"/>
                <a:gd name="connsiteX155" fmla="*/ 6299200 w 11164888"/>
                <a:gd name="connsiteY155" fmla="*/ 971550 h 2927350"/>
                <a:gd name="connsiteX156" fmla="*/ 6346825 w 11164888"/>
                <a:gd name="connsiteY156" fmla="*/ 762000 h 2927350"/>
                <a:gd name="connsiteX157" fmla="*/ 6308725 w 11164888"/>
                <a:gd name="connsiteY157" fmla="*/ 542925 h 2927350"/>
                <a:gd name="connsiteX158" fmla="*/ 6308725 w 11164888"/>
                <a:gd name="connsiteY158" fmla="*/ 257175 h 2927350"/>
                <a:gd name="connsiteX159" fmla="*/ 6365875 w 11164888"/>
                <a:gd name="connsiteY159" fmla="*/ 104775 h 2927350"/>
                <a:gd name="connsiteX160" fmla="*/ 6432550 w 11164888"/>
                <a:gd name="connsiteY160" fmla="*/ 152400 h 2927350"/>
                <a:gd name="connsiteX161" fmla="*/ 6442075 w 11164888"/>
                <a:gd name="connsiteY161" fmla="*/ 361950 h 2927350"/>
                <a:gd name="connsiteX162" fmla="*/ 6442075 w 11164888"/>
                <a:gd name="connsiteY162" fmla="*/ 542925 h 2927350"/>
                <a:gd name="connsiteX163" fmla="*/ 6470650 w 11164888"/>
                <a:gd name="connsiteY163" fmla="*/ 819150 h 2927350"/>
                <a:gd name="connsiteX164" fmla="*/ 6461125 w 11164888"/>
                <a:gd name="connsiteY164" fmla="*/ 1028700 h 2927350"/>
                <a:gd name="connsiteX165" fmla="*/ 6508750 w 11164888"/>
                <a:gd name="connsiteY165" fmla="*/ 1104900 h 2927350"/>
                <a:gd name="connsiteX166" fmla="*/ 6584950 w 11164888"/>
                <a:gd name="connsiteY166" fmla="*/ 1076325 h 2927350"/>
                <a:gd name="connsiteX167" fmla="*/ 6584950 w 11164888"/>
                <a:gd name="connsiteY167" fmla="*/ 733425 h 2927350"/>
                <a:gd name="connsiteX168" fmla="*/ 6594475 w 11164888"/>
                <a:gd name="connsiteY168" fmla="*/ 200025 h 2927350"/>
                <a:gd name="connsiteX169" fmla="*/ 6680200 w 11164888"/>
                <a:gd name="connsiteY169" fmla="*/ 104775 h 2927350"/>
                <a:gd name="connsiteX170" fmla="*/ 6718300 w 11164888"/>
                <a:gd name="connsiteY170" fmla="*/ 209550 h 2927350"/>
                <a:gd name="connsiteX171" fmla="*/ 6718300 w 11164888"/>
                <a:gd name="connsiteY171" fmla="*/ 495300 h 2927350"/>
                <a:gd name="connsiteX172" fmla="*/ 6718300 w 11164888"/>
                <a:gd name="connsiteY172" fmla="*/ 771525 h 2927350"/>
                <a:gd name="connsiteX173" fmla="*/ 6718300 w 11164888"/>
                <a:gd name="connsiteY173" fmla="*/ 952500 h 2927350"/>
                <a:gd name="connsiteX174" fmla="*/ 6718300 w 11164888"/>
                <a:gd name="connsiteY174" fmla="*/ 1085850 h 2927350"/>
                <a:gd name="connsiteX175" fmla="*/ 6823075 w 11164888"/>
                <a:gd name="connsiteY175" fmla="*/ 1047750 h 2927350"/>
                <a:gd name="connsiteX176" fmla="*/ 6851650 w 11164888"/>
                <a:gd name="connsiteY176" fmla="*/ 895350 h 2927350"/>
                <a:gd name="connsiteX177" fmla="*/ 6842125 w 11164888"/>
                <a:gd name="connsiteY177" fmla="*/ 542925 h 2927350"/>
                <a:gd name="connsiteX178" fmla="*/ 6842125 w 11164888"/>
                <a:gd name="connsiteY178" fmla="*/ 295275 h 2927350"/>
                <a:gd name="connsiteX179" fmla="*/ 6880225 w 11164888"/>
                <a:gd name="connsiteY179" fmla="*/ 123825 h 2927350"/>
                <a:gd name="connsiteX180" fmla="*/ 6965950 w 11164888"/>
                <a:gd name="connsiteY180" fmla="*/ 152400 h 2927350"/>
                <a:gd name="connsiteX181" fmla="*/ 6975475 w 11164888"/>
                <a:gd name="connsiteY181" fmla="*/ 466725 h 2927350"/>
                <a:gd name="connsiteX182" fmla="*/ 7004050 w 11164888"/>
                <a:gd name="connsiteY182" fmla="*/ 1095375 h 2927350"/>
                <a:gd name="connsiteX183" fmla="*/ 7127875 w 11164888"/>
                <a:gd name="connsiteY183" fmla="*/ 1066800 h 2927350"/>
                <a:gd name="connsiteX184" fmla="*/ 7146925 w 11164888"/>
                <a:gd name="connsiteY184" fmla="*/ 828675 h 2927350"/>
                <a:gd name="connsiteX185" fmla="*/ 7118350 w 11164888"/>
                <a:gd name="connsiteY185" fmla="*/ 390525 h 2927350"/>
                <a:gd name="connsiteX186" fmla="*/ 7165975 w 11164888"/>
                <a:gd name="connsiteY186" fmla="*/ 161925 h 2927350"/>
                <a:gd name="connsiteX187" fmla="*/ 7232650 w 11164888"/>
                <a:gd name="connsiteY187" fmla="*/ 200025 h 2927350"/>
                <a:gd name="connsiteX188" fmla="*/ 7270750 w 11164888"/>
                <a:gd name="connsiteY188" fmla="*/ 923925 h 2927350"/>
                <a:gd name="connsiteX189" fmla="*/ 7299325 w 11164888"/>
                <a:gd name="connsiteY189" fmla="*/ 1114425 h 2927350"/>
                <a:gd name="connsiteX190" fmla="*/ 7413625 w 11164888"/>
                <a:gd name="connsiteY190" fmla="*/ 1019175 h 2927350"/>
                <a:gd name="connsiteX191" fmla="*/ 7423150 w 11164888"/>
                <a:gd name="connsiteY191" fmla="*/ 609600 h 2927350"/>
                <a:gd name="connsiteX192" fmla="*/ 7432675 w 11164888"/>
                <a:gd name="connsiteY192" fmla="*/ 342900 h 2927350"/>
                <a:gd name="connsiteX193" fmla="*/ 7470775 w 11164888"/>
                <a:gd name="connsiteY193" fmla="*/ 142875 h 2927350"/>
                <a:gd name="connsiteX194" fmla="*/ 7537450 w 11164888"/>
                <a:gd name="connsiteY194" fmla="*/ 200025 h 2927350"/>
                <a:gd name="connsiteX195" fmla="*/ 7546975 w 11164888"/>
                <a:gd name="connsiteY195" fmla="*/ 733425 h 2927350"/>
                <a:gd name="connsiteX196" fmla="*/ 7537450 w 11164888"/>
                <a:gd name="connsiteY196" fmla="*/ 1019175 h 2927350"/>
                <a:gd name="connsiteX197" fmla="*/ 7613650 w 11164888"/>
                <a:gd name="connsiteY197" fmla="*/ 1085850 h 2927350"/>
                <a:gd name="connsiteX198" fmla="*/ 7670800 w 11164888"/>
                <a:gd name="connsiteY198" fmla="*/ 933450 h 2927350"/>
                <a:gd name="connsiteX199" fmla="*/ 7670800 w 11164888"/>
                <a:gd name="connsiteY199" fmla="*/ 552450 h 2927350"/>
                <a:gd name="connsiteX200" fmla="*/ 7661275 w 11164888"/>
                <a:gd name="connsiteY200" fmla="*/ 228600 h 2927350"/>
                <a:gd name="connsiteX201" fmla="*/ 7727950 w 11164888"/>
                <a:gd name="connsiteY201" fmla="*/ 123825 h 2927350"/>
                <a:gd name="connsiteX202" fmla="*/ 7794625 w 11164888"/>
                <a:gd name="connsiteY202" fmla="*/ 352425 h 2927350"/>
                <a:gd name="connsiteX203" fmla="*/ 7804150 w 11164888"/>
                <a:gd name="connsiteY203" fmla="*/ 990600 h 2927350"/>
                <a:gd name="connsiteX204" fmla="*/ 7908925 w 11164888"/>
                <a:gd name="connsiteY204" fmla="*/ 971550 h 2927350"/>
                <a:gd name="connsiteX205" fmla="*/ 7947025 w 11164888"/>
                <a:gd name="connsiteY205" fmla="*/ 590550 h 2927350"/>
                <a:gd name="connsiteX206" fmla="*/ 7927975 w 11164888"/>
                <a:gd name="connsiteY206" fmla="*/ 257175 h 2927350"/>
                <a:gd name="connsiteX207" fmla="*/ 7956550 w 11164888"/>
                <a:gd name="connsiteY207" fmla="*/ 142875 h 2927350"/>
                <a:gd name="connsiteX208" fmla="*/ 8023225 w 11164888"/>
                <a:gd name="connsiteY208" fmla="*/ 390525 h 2927350"/>
                <a:gd name="connsiteX209" fmla="*/ 8051800 w 11164888"/>
                <a:gd name="connsiteY209" fmla="*/ 752475 h 2927350"/>
                <a:gd name="connsiteX210" fmla="*/ 8042275 w 11164888"/>
                <a:gd name="connsiteY210" fmla="*/ 1000125 h 2927350"/>
                <a:gd name="connsiteX211" fmla="*/ 8118475 w 11164888"/>
                <a:gd name="connsiteY211" fmla="*/ 1085850 h 2927350"/>
                <a:gd name="connsiteX212" fmla="*/ 8204200 w 11164888"/>
                <a:gd name="connsiteY212" fmla="*/ 790575 h 2927350"/>
                <a:gd name="connsiteX213" fmla="*/ 8194675 w 11164888"/>
                <a:gd name="connsiteY213" fmla="*/ 333375 h 2927350"/>
                <a:gd name="connsiteX214" fmla="*/ 8204200 w 11164888"/>
                <a:gd name="connsiteY214" fmla="*/ 161925 h 2927350"/>
                <a:gd name="connsiteX215" fmla="*/ 8270875 w 11164888"/>
                <a:gd name="connsiteY215" fmla="*/ 95250 h 2927350"/>
                <a:gd name="connsiteX216" fmla="*/ 8318500 w 11164888"/>
                <a:gd name="connsiteY216" fmla="*/ 171450 h 2927350"/>
                <a:gd name="connsiteX217" fmla="*/ 8328025 w 11164888"/>
                <a:gd name="connsiteY217" fmla="*/ 371475 h 2927350"/>
                <a:gd name="connsiteX218" fmla="*/ 8318500 w 11164888"/>
                <a:gd name="connsiteY218" fmla="*/ 647700 h 2927350"/>
                <a:gd name="connsiteX219" fmla="*/ 8328025 w 11164888"/>
                <a:gd name="connsiteY219" fmla="*/ 942975 h 2927350"/>
                <a:gd name="connsiteX220" fmla="*/ 8347075 w 11164888"/>
                <a:gd name="connsiteY220" fmla="*/ 1047750 h 2927350"/>
                <a:gd name="connsiteX221" fmla="*/ 8404225 w 11164888"/>
                <a:gd name="connsiteY221" fmla="*/ 1066800 h 2927350"/>
                <a:gd name="connsiteX222" fmla="*/ 8451850 w 11164888"/>
                <a:gd name="connsiteY222" fmla="*/ 857250 h 2927350"/>
                <a:gd name="connsiteX223" fmla="*/ 8451850 w 11164888"/>
                <a:gd name="connsiteY223" fmla="*/ 561975 h 2927350"/>
                <a:gd name="connsiteX224" fmla="*/ 8461375 w 11164888"/>
                <a:gd name="connsiteY224" fmla="*/ 266700 h 2927350"/>
                <a:gd name="connsiteX225" fmla="*/ 8461375 w 11164888"/>
                <a:gd name="connsiteY225" fmla="*/ 161925 h 2927350"/>
                <a:gd name="connsiteX226" fmla="*/ 8556625 w 11164888"/>
                <a:gd name="connsiteY226" fmla="*/ 114300 h 2927350"/>
                <a:gd name="connsiteX227" fmla="*/ 8594725 w 11164888"/>
                <a:gd name="connsiteY227" fmla="*/ 200025 h 2927350"/>
                <a:gd name="connsiteX228" fmla="*/ 8594725 w 11164888"/>
                <a:gd name="connsiteY228" fmla="*/ 952500 h 2927350"/>
                <a:gd name="connsiteX229" fmla="*/ 8575675 w 11164888"/>
                <a:gd name="connsiteY229" fmla="*/ 1085850 h 2927350"/>
                <a:gd name="connsiteX230" fmla="*/ 8699500 w 11164888"/>
                <a:gd name="connsiteY230" fmla="*/ 1047750 h 2927350"/>
                <a:gd name="connsiteX231" fmla="*/ 8718550 w 11164888"/>
                <a:gd name="connsiteY231" fmla="*/ 828675 h 2927350"/>
                <a:gd name="connsiteX232" fmla="*/ 8747125 w 11164888"/>
                <a:gd name="connsiteY232" fmla="*/ 447675 h 2927350"/>
                <a:gd name="connsiteX233" fmla="*/ 8756650 w 11164888"/>
                <a:gd name="connsiteY233" fmla="*/ 161925 h 2927350"/>
                <a:gd name="connsiteX234" fmla="*/ 8870950 w 11164888"/>
                <a:gd name="connsiteY234" fmla="*/ 114300 h 2927350"/>
                <a:gd name="connsiteX235" fmla="*/ 8890000 w 11164888"/>
                <a:gd name="connsiteY235" fmla="*/ 219075 h 2927350"/>
                <a:gd name="connsiteX236" fmla="*/ 8890000 w 11164888"/>
                <a:gd name="connsiteY236" fmla="*/ 533400 h 2927350"/>
                <a:gd name="connsiteX237" fmla="*/ 8870950 w 11164888"/>
                <a:gd name="connsiteY237" fmla="*/ 885825 h 2927350"/>
                <a:gd name="connsiteX238" fmla="*/ 8880475 w 11164888"/>
                <a:gd name="connsiteY238" fmla="*/ 1038225 h 2927350"/>
                <a:gd name="connsiteX239" fmla="*/ 8975725 w 11164888"/>
                <a:gd name="connsiteY239" fmla="*/ 1047750 h 2927350"/>
                <a:gd name="connsiteX240" fmla="*/ 8994775 w 11164888"/>
                <a:gd name="connsiteY240" fmla="*/ 866775 h 2927350"/>
                <a:gd name="connsiteX241" fmla="*/ 9013825 w 11164888"/>
                <a:gd name="connsiteY241" fmla="*/ 571500 h 2927350"/>
                <a:gd name="connsiteX242" fmla="*/ 9032875 w 11164888"/>
                <a:gd name="connsiteY242" fmla="*/ 247650 h 2927350"/>
                <a:gd name="connsiteX243" fmla="*/ 9080500 w 11164888"/>
                <a:gd name="connsiteY243" fmla="*/ 123825 h 2927350"/>
                <a:gd name="connsiteX244" fmla="*/ 9166225 w 11164888"/>
                <a:gd name="connsiteY244" fmla="*/ 257175 h 2927350"/>
                <a:gd name="connsiteX245" fmla="*/ 9156700 w 11164888"/>
                <a:gd name="connsiteY245" fmla="*/ 495300 h 2927350"/>
                <a:gd name="connsiteX246" fmla="*/ 9156700 w 11164888"/>
                <a:gd name="connsiteY246" fmla="*/ 790575 h 2927350"/>
                <a:gd name="connsiteX247" fmla="*/ 9194800 w 11164888"/>
                <a:gd name="connsiteY247" fmla="*/ 1038225 h 2927350"/>
                <a:gd name="connsiteX248" fmla="*/ 9251950 w 11164888"/>
                <a:gd name="connsiteY248" fmla="*/ 1104900 h 2927350"/>
                <a:gd name="connsiteX249" fmla="*/ 9280525 w 11164888"/>
                <a:gd name="connsiteY249" fmla="*/ 876300 h 2927350"/>
                <a:gd name="connsiteX250" fmla="*/ 9280525 w 11164888"/>
                <a:gd name="connsiteY250" fmla="*/ 533400 h 2927350"/>
                <a:gd name="connsiteX251" fmla="*/ 9271000 w 11164888"/>
                <a:gd name="connsiteY251" fmla="*/ 219075 h 2927350"/>
                <a:gd name="connsiteX252" fmla="*/ 9375775 w 11164888"/>
                <a:gd name="connsiteY252" fmla="*/ 133350 h 2927350"/>
                <a:gd name="connsiteX253" fmla="*/ 9432925 w 11164888"/>
                <a:gd name="connsiteY253" fmla="*/ 381000 h 2927350"/>
                <a:gd name="connsiteX254" fmla="*/ 9432925 w 11164888"/>
                <a:gd name="connsiteY254" fmla="*/ 704850 h 2927350"/>
                <a:gd name="connsiteX255" fmla="*/ 9461500 w 11164888"/>
                <a:gd name="connsiteY255" fmla="*/ 1047750 h 2927350"/>
                <a:gd name="connsiteX256" fmla="*/ 9575800 w 11164888"/>
                <a:gd name="connsiteY256" fmla="*/ 971550 h 2927350"/>
                <a:gd name="connsiteX257" fmla="*/ 9575800 w 11164888"/>
                <a:gd name="connsiteY257" fmla="*/ 714375 h 2927350"/>
                <a:gd name="connsiteX258" fmla="*/ 9613900 w 11164888"/>
                <a:gd name="connsiteY258" fmla="*/ 342900 h 2927350"/>
                <a:gd name="connsiteX259" fmla="*/ 9585325 w 11164888"/>
                <a:gd name="connsiteY259" fmla="*/ 133350 h 2927350"/>
                <a:gd name="connsiteX260" fmla="*/ 9728200 w 11164888"/>
                <a:gd name="connsiteY260" fmla="*/ 171450 h 2927350"/>
                <a:gd name="connsiteX261" fmla="*/ 9737725 w 11164888"/>
                <a:gd name="connsiteY261" fmla="*/ 381000 h 2927350"/>
                <a:gd name="connsiteX262" fmla="*/ 9747250 w 11164888"/>
                <a:gd name="connsiteY262" fmla="*/ 809625 h 2927350"/>
                <a:gd name="connsiteX263" fmla="*/ 9775825 w 11164888"/>
                <a:gd name="connsiteY263" fmla="*/ 2352675 h 2927350"/>
                <a:gd name="connsiteX264" fmla="*/ 1412875 w 11164888"/>
                <a:gd name="connsiteY264" fmla="*/ 2600325 h 2927350"/>
                <a:gd name="connsiteX0" fmla="*/ 1412874 w 11138825"/>
                <a:gd name="connsiteY0" fmla="*/ 2585620 h 2912645"/>
                <a:gd name="connsiteX1" fmla="*/ 1276236 w 11138825"/>
                <a:gd name="connsiteY1" fmla="*/ 388424 h 2912645"/>
                <a:gd name="connsiteX2" fmla="*/ 1390536 w 11138825"/>
                <a:gd name="connsiteY2" fmla="*/ 255074 h 2912645"/>
                <a:gd name="connsiteX3" fmla="*/ 1400061 w 11138825"/>
                <a:gd name="connsiteY3" fmla="*/ 959924 h 2912645"/>
                <a:gd name="connsiteX4" fmla="*/ 1390536 w 11138825"/>
                <a:gd name="connsiteY4" fmla="*/ 1121849 h 2912645"/>
                <a:gd name="connsiteX5" fmla="*/ 1485786 w 11138825"/>
                <a:gd name="connsiteY5" fmla="*/ 1159949 h 2912645"/>
                <a:gd name="connsiteX6" fmla="*/ 1533411 w 11138825"/>
                <a:gd name="connsiteY6" fmla="*/ 950399 h 2912645"/>
                <a:gd name="connsiteX7" fmla="*/ 1533411 w 11138825"/>
                <a:gd name="connsiteY7" fmla="*/ 645599 h 2912645"/>
                <a:gd name="connsiteX8" fmla="*/ 1533411 w 11138825"/>
                <a:gd name="connsiteY8" fmla="*/ 416999 h 2912645"/>
                <a:gd name="connsiteX9" fmla="*/ 1533411 w 11138825"/>
                <a:gd name="connsiteY9" fmla="*/ 188399 h 2912645"/>
                <a:gd name="connsiteX10" fmla="*/ 1619136 w 11138825"/>
                <a:gd name="connsiteY10" fmla="*/ 169349 h 2912645"/>
                <a:gd name="connsiteX11" fmla="*/ 1676286 w 11138825"/>
                <a:gd name="connsiteY11" fmla="*/ 274124 h 2912645"/>
                <a:gd name="connsiteX12" fmla="*/ 1676286 w 11138825"/>
                <a:gd name="connsiteY12" fmla="*/ 1102799 h 2912645"/>
                <a:gd name="connsiteX13" fmla="*/ 1771536 w 11138825"/>
                <a:gd name="connsiteY13" fmla="*/ 1140899 h 2912645"/>
                <a:gd name="connsiteX14" fmla="*/ 1781061 w 11138825"/>
                <a:gd name="connsiteY14" fmla="*/ 950399 h 2912645"/>
                <a:gd name="connsiteX15" fmla="*/ 1800111 w 11138825"/>
                <a:gd name="connsiteY15" fmla="*/ 169349 h 2912645"/>
                <a:gd name="connsiteX16" fmla="*/ 1904886 w 11138825"/>
                <a:gd name="connsiteY16" fmla="*/ 178874 h 2912645"/>
                <a:gd name="connsiteX17" fmla="*/ 1923936 w 11138825"/>
                <a:gd name="connsiteY17" fmla="*/ 636074 h 2912645"/>
                <a:gd name="connsiteX18" fmla="*/ 1942986 w 11138825"/>
                <a:gd name="connsiteY18" fmla="*/ 988499 h 2912645"/>
                <a:gd name="connsiteX19" fmla="*/ 1952511 w 11138825"/>
                <a:gd name="connsiteY19" fmla="*/ 1150424 h 2912645"/>
                <a:gd name="connsiteX20" fmla="*/ 2047761 w 11138825"/>
                <a:gd name="connsiteY20" fmla="*/ 1102799 h 2912645"/>
                <a:gd name="connsiteX21" fmla="*/ 2057286 w 11138825"/>
                <a:gd name="connsiteY21" fmla="*/ 236024 h 2912645"/>
                <a:gd name="connsiteX22" fmla="*/ 2104911 w 11138825"/>
                <a:gd name="connsiteY22" fmla="*/ 140774 h 2912645"/>
                <a:gd name="connsiteX23" fmla="*/ 2162061 w 11138825"/>
                <a:gd name="connsiteY23" fmla="*/ 321749 h 2912645"/>
                <a:gd name="connsiteX24" fmla="*/ 2171586 w 11138825"/>
                <a:gd name="connsiteY24" fmla="*/ 769424 h 2912645"/>
                <a:gd name="connsiteX25" fmla="*/ 2200161 w 11138825"/>
                <a:gd name="connsiteY25" fmla="*/ 1150424 h 2912645"/>
                <a:gd name="connsiteX26" fmla="*/ 2352561 w 11138825"/>
                <a:gd name="connsiteY26" fmla="*/ 1102799 h 2912645"/>
                <a:gd name="connsiteX27" fmla="*/ 2343036 w 11138825"/>
                <a:gd name="connsiteY27" fmla="*/ 721799 h 2912645"/>
                <a:gd name="connsiteX28" fmla="*/ 2323986 w 11138825"/>
                <a:gd name="connsiteY28" fmla="*/ 312224 h 2912645"/>
                <a:gd name="connsiteX29" fmla="*/ 2343036 w 11138825"/>
                <a:gd name="connsiteY29" fmla="*/ 140774 h 2912645"/>
                <a:gd name="connsiteX30" fmla="*/ 2466861 w 11138825"/>
                <a:gd name="connsiteY30" fmla="*/ 197924 h 2912645"/>
                <a:gd name="connsiteX31" fmla="*/ 2457336 w 11138825"/>
                <a:gd name="connsiteY31" fmla="*/ 474149 h 2912645"/>
                <a:gd name="connsiteX32" fmla="*/ 2495436 w 11138825"/>
                <a:gd name="connsiteY32" fmla="*/ 855149 h 2912645"/>
                <a:gd name="connsiteX33" fmla="*/ 2514486 w 11138825"/>
                <a:gd name="connsiteY33" fmla="*/ 1093274 h 2912645"/>
                <a:gd name="connsiteX34" fmla="*/ 2590686 w 11138825"/>
                <a:gd name="connsiteY34" fmla="*/ 1093274 h 2912645"/>
                <a:gd name="connsiteX35" fmla="*/ 2647836 w 11138825"/>
                <a:gd name="connsiteY35" fmla="*/ 883724 h 2912645"/>
                <a:gd name="connsiteX36" fmla="*/ 2638311 w 11138825"/>
                <a:gd name="connsiteY36" fmla="*/ 626549 h 2912645"/>
                <a:gd name="connsiteX37" fmla="*/ 2600211 w 11138825"/>
                <a:gd name="connsiteY37" fmla="*/ 216974 h 2912645"/>
                <a:gd name="connsiteX38" fmla="*/ 2695461 w 11138825"/>
                <a:gd name="connsiteY38" fmla="*/ 178874 h 2912645"/>
                <a:gd name="connsiteX39" fmla="*/ 2752611 w 11138825"/>
                <a:gd name="connsiteY39" fmla="*/ 331274 h 2912645"/>
                <a:gd name="connsiteX40" fmla="*/ 2771661 w 11138825"/>
                <a:gd name="connsiteY40" fmla="*/ 674174 h 2912645"/>
                <a:gd name="connsiteX41" fmla="*/ 2743086 w 11138825"/>
                <a:gd name="connsiteY41" fmla="*/ 921824 h 2912645"/>
                <a:gd name="connsiteX42" fmla="*/ 2781186 w 11138825"/>
                <a:gd name="connsiteY42" fmla="*/ 1112324 h 2912645"/>
                <a:gd name="connsiteX43" fmla="*/ 2895486 w 11138825"/>
                <a:gd name="connsiteY43" fmla="*/ 1083749 h 2912645"/>
                <a:gd name="connsiteX44" fmla="*/ 2895486 w 11138825"/>
                <a:gd name="connsiteY44" fmla="*/ 750374 h 2912645"/>
                <a:gd name="connsiteX45" fmla="*/ 2866911 w 11138825"/>
                <a:gd name="connsiteY45" fmla="*/ 359849 h 2912645"/>
                <a:gd name="connsiteX46" fmla="*/ 2895486 w 11138825"/>
                <a:gd name="connsiteY46" fmla="*/ 159824 h 2912645"/>
                <a:gd name="connsiteX47" fmla="*/ 3019311 w 11138825"/>
                <a:gd name="connsiteY47" fmla="*/ 159824 h 2912645"/>
                <a:gd name="connsiteX48" fmla="*/ 3009786 w 11138825"/>
                <a:gd name="connsiteY48" fmla="*/ 397949 h 2912645"/>
                <a:gd name="connsiteX49" fmla="*/ 3009786 w 11138825"/>
                <a:gd name="connsiteY49" fmla="*/ 588449 h 2912645"/>
                <a:gd name="connsiteX50" fmla="*/ 3047886 w 11138825"/>
                <a:gd name="connsiteY50" fmla="*/ 855149 h 2912645"/>
                <a:gd name="connsiteX51" fmla="*/ 3057411 w 11138825"/>
                <a:gd name="connsiteY51" fmla="*/ 1064699 h 2912645"/>
                <a:gd name="connsiteX52" fmla="*/ 3124086 w 11138825"/>
                <a:gd name="connsiteY52" fmla="*/ 1102799 h 2912645"/>
                <a:gd name="connsiteX53" fmla="*/ 3190761 w 11138825"/>
                <a:gd name="connsiteY53" fmla="*/ 988499 h 2912645"/>
                <a:gd name="connsiteX54" fmla="*/ 3181236 w 11138825"/>
                <a:gd name="connsiteY54" fmla="*/ 731324 h 2912645"/>
                <a:gd name="connsiteX55" fmla="*/ 3181236 w 11138825"/>
                <a:gd name="connsiteY55" fmla="*/ 359849 h 2912645"/>
                <a:gd name="connsiteX56" fmla="*/ 3190761 w 11138825"/>
                <a:gd name="connsiteY56" fmla="*/ 150299 h 2912645"/>
                <a:gd name="connsiteX57" fmla="*/ 3314586 w 11138825"/>
                <a:gd name="connsiteY57" fmla="*/ 159824 h 2912645"/>
                <a:gd name="connsiteX58" fmla="*/ 3352686 w 11138825"/>
                <a:gd name="connsiteY58" fmla="*/ 388424 h 2912645"/>
                <a:gd name="connsiteX59" fmla="*/ 3352686 w 11138825"/>
                <a:gd name="connsiteY59" fmla="*/ 693224 h 2912645"/>
                <a:gd name="connsiteX60" fmla="*/ 3333636 w 11138825"/>
                <a:gd name="connsiteY60" fmla="*/ 1007549 h 2912645"/>
                <a:gd name="connsiteX61" fmla="*/ 3362211 w 11138825"/>
                <a:gd name="connsiteY61" fmla="*/ 1121849 h 2912645"/>
                <a:gd name="connsiteX62" fmla="*/ 3466986 w 11138825"/>
                <a:gd name="connsiteY62" fmla="*/ 1074224 h 2912645"/>
                <a:gd name="connsiteX63" fmla="*/ 3476511 w 11138825"/>
                <a:gd name="connsiteY63" fmla="*/ 817049 h 2912645"/>
                <a:gd name="connsiteX64" fmla="*/ 3495561 w 11138825"/>
                <a:gd name="connsiteY64" fmla="*/ 540824 h 2912645"/>
                <a:gd name="connsiteX65" fmla="*/ 3466986 w 11138825"/>
                <a:gd name="connsiteY65" fmla="*/ 226499 h 2912645"/>
                <a:gd name="connsiteX66" fmla="*/ 3581286 w 11138825"/>
                <a:gd name="connsiteY66" fmla="*/ 83624 h 2912645"/>
                <a:gd name="connsiteX67" fmla="*/ 3647961 w 11138825"/>
                <a:gd name="connsiteY67" fmla="*/ 359849 h 2912645"/>
                <a:gd name="connsiteX68" fmla="*/ 3628911 w 11138825"/>
                <a:gd name="connsiteY68" fmla="*/ 702749 h 2912645"/>
                <a:gd name="connsiteX69" fmla="*/ 3609861 w 11138825"/>
                <a:gd name="connsiteY69" fmla="*/ 1074224 h 2912645"/>
                <a:gd name="connsiteX70" fmla="*/ 3657486 w 11138825"/>
                <a:gd name="connsiteY70" fmla="*/ 1121849 h 2912645"/>
                <a:gd name="connsiteX71" fmla="*/ 3771786 w 11138825"/>
                <a:gd name="connsiteY71" fmla="*/ 1055174 h 2912645"/>
                <a:gd name="connsiteX72" fmla="*/ 3781311 w 11138825"/>
                <a:gd name="connsiteY72" fmla="*/ 845624 h 2912645"/>
                <a:gd name="connsiteX73" fmla="*/ 3771786 w 11138825"/>
                <a:gd name="connsiteY73" fmla="*/ 512249 h 2912645"/>
                <a:gd name="connsiteX74" fmla="*/ 3828936 w 11138825"/>
                <a:gd name="connsiteY74" fmla="*/ 140774 h 2912645"/>
                <a:gd name="connsiteX75" fmla="*/ 3924186 w 11138825"/>
                <a:gd name="connsiteY75" fmla="*/ 321749 h 2912645"/>
                <a:gd name="connsiteX76" fmla="*/ 3943236 w 11138825"/>
                <a:gd name="connsiteY76" fmla="*/ 740849 h 2912645"/>
                <a:gd name="connsiteX77" fmla="*/ 3933711 w 11138825"/>
                <a:gd name="connsiteY77" fmla="*/ 1045649 h 2912645"/>
                <a:gd name="connsiteX78" fmla="*/ 4038486 w 11138825"/>
                <a:gd name="connsiteY78" fmla="*/ 1112324 h 2912645"/>
                <a:gd name="connsiteX79" fmla="*/ 4048011 w 11138825"/>
                <a:gd name="connsiteY79" fmla="*/ 893249 h 2912645"/>
                <a:gd name="connsiteX80" fmla="*/ 4076586 w 11138825"/>
                <a:gd name="connsiteY80" fmla="*/ 550349 h 2912645"/>
                <a:gd name="connsiteX81" fmla="*/ 4067061 w 11138825"/>
                <a:gd name="connsiteY81" fmla="*/ 312224 h 2912645"/>
                <a:gd name="connsiteX82" fmla="*/ 4086111 w 11138825"/>
                <a:gd name="connsiteY82" fmla="*/ 121724 h 2912645"/>
                <a:gd name="connsiteX83" fmla="*/ 4209936 w 11138825"/>
                <a:gd name="connsiteY83" fmla="*/ 188399 h 2912645"/>
                <a:gd name="connsiteX84" fmla="*/ 4209936 w 11138825"/>
                <a:gd name="connsiteY84" fmla="*/ 464624 h 2912645"/>
                <a:gd name="connsiteX85" fmla="*/ 4200411 w 11138825"/>
                <a:gd name="connsiteY85" fmla="*/ 769424 h 2912645"/>
                <a:gd name="connsiteX86" fmla="*/ 4162311 w 11138825"/>
                <a:gd name="connsiteY86" fmla="*/ 1045649 h 2912645"/>
                <a:gd name="connsiteX87" fmla="*/ 4295661 w 11138825"/>
                <a:gd name="connsiteY87" fmla="*/ 1102799 h 2912645"/>
                <a:gd name="connsiteX88" fmla="*/ 4362336 w 11138825"/>
                <a:gd name="connsiteY88" fmla="*/ 702749 h 2912645"/>
                <a:gd name="connsiteX89" fmla="*/ 4371861 w 11138825"/>
                <a:gd name="connsiteY89" fmla="*/ 283649 h 2912645"/>
                <a:gd name="connsiteX90" fmla="*/ 4429011 w 11138825"/>
                <a:gd name="connsiteY90" fmla="*/ 131249 h 2912645"/>
                <a:gd name="connsiteX91" fmla="*/ 4486161 w 11138825"/>
                <a:gd name="connsiteY91" fmla="*/ 188399 h 2912645"/>
                <a:gd name="connsiteX92" fmla="*/ 4486161 w 11138825"/>
                <a:gd name="connsiteY92" fmla="*/ 426524 h 2912645"/>
                <a:gd name="connsiteX93" fmla="*/ 4514736 w 11138825"/>
                <a:gd name="connsiteY93" fmla="*/ 769424 h 2912645"/>
                <a:gd name="connsiteX94" fmla="*/ 4524261 w 11138825"/>
                <a:gd name="connsiteY94" fmla="*/ 1026599 h 2912645"/>
                <a:gd name="connsiteX95" fmla="*/ 4609986 w 11138825"/>
                <a:gd name="connsiteY95" fmla="*/ 1083749 h 2912645"/>
                <a:gd name="connsiteX96" fmla="*/ 4648086 w 11138825"/>
                <a:gd name="connsiteY96" fmla="*/ 807524 h 2912645"/>
                <a:gd name="connsiteX97" fmla="*/ 4619511 w 11138825"/>
                <a:gd name="connsiteY97" fmla="*/ 455099 h 2912645"/>
                <a:gd name="connsiteX98" fmla="*/ 4619511 w 11138825"/>
                <a:gd name="connsiteY98" fmla="*/ 169349 h 2912645"/>
                <a:gd name="connsiteX99" fmla="*/ 4695711 w 11138825"/>
                <a:gd name="connsiteY99" fmla="*/ 93149 h 2912645"/>
                <a:gd name="connsiteX100" fmla="*/ 4762386 w 11138825"/>
                <a:gd name="connsiteY100" fmla="*/ 226499 h 2912645"/>
                <a:gd name="connsiteX101" fmla="*/ 4762386 w 11138825"/>
                <a:gd name="connsiteY101" fmla="*/ 397949 h 2912645"/>
                <a:gd name="connsiteX102" fmla="*/ 4781436 w 11138825"/>
                <a:gd name="connsiteY102" fmla="*/ 693224 h 2912645"/>
                <a:gd name="connsiteX103" fmla="*/ 4810011 w 11138825"/>
                <a:gd name="connsiteY103" fmla="*/ 969449 h 2912645"/>
                <a:gd name="connsiteX104" fmla="*/ 4819536 w 11138825"/>
                <a:gd name="connsiteY104" fmla="*/ 1112324 h 2912645"/>
                <a:gd name="connsiteX105" fmla="*/ 4952886 w 11138825"/>
                <a:gd name="connsiteY105" fmla="*/ 1064699 h 2912645"/>
                <a:gd name="connsiteX106" fmla="*/ 4924311 w 11138825"/>
                <a:gd name="connsiteY106" fmla="*/ 740849 h 2912645"/>
                <a:gd name="connsiteX107" fmla="*/ 4905261 w 11138825"/>
                <a:gd name="connsiteY107" fmla="*/ 207449 h 2912645"/>
                <a:gd name="connsiteX108" fmla="*/ 4924311 w 11138825"/>
                <a:gd name="connsiteY108" fmla="*/ 102674 h 2912645"/>
                <a:gd name="connsiteX109" fmla="*/ 5000511 w 11138825"/>
                <a:gd name="connsiteY109" fmla="*/ 159824 h 2912645"/>
                <a:gd name="connsiteX110" fmla="*/ 5038611 w 11138825"/>
                <a:gd name="connsiteY110" fmla="*/ 436049 h 2912645"/>
                <a:gd name="connsiteX111" fmla="*/ 5076711 w 11138825"/>
                <a:gd name="connsiteY111" fmla="*/ 845624 h 2912645"/>
                <a:gd name="connsiteX112" fmla="*/ 5143386 w 11138825"/>
                <a:gd name="connsiteY112" fmla="*/ 1093274 h 2912645"/>
                <a:gd name="connsiteX113" fmla="*/ 5191011 w 11138825"/>
                <a:gd name="connsiteY113" fmla="*/ 912299 h 2912645"/>
                <a:gd name="connsiteX114" fmla="*/ 5191011 w 11138825"/>
                <a:gd name="connsiteY114" fmla="*/ 636074 h 2912645"/>
                <a:gd name="connsiteX115" fmla="*/ 5219586 w 11138825"/>
                <a:gd name="connsiteY115" fmla="*/ 293174 h 2912645"/>
                <a:gd name="connsiteX116" fmla="*/ 5248161 w 11138825"/>
                <a:gd name="connsiteY116" fmla="*/ 112199 h 2912645"/>
                <a:gd name="connsiteX117" fmla="*/ 5314836 w 11138825"/>
                <a:gd name="connsiteY117" fmla="*/ 283649 h 2912645"/>
                <a:gd name="connsiteX118" fmla="*/ 5305311 w 11138825"/>
                <a:gd name="connsiteY118" fmla="*/ 607499 h 2912645"/>
                <a:gd name="connsiteX119" fmla="*/ 5343411 w 11138825"/>
                <a:gd name="connsiteY119" fmla="*/ 959924 h 2912645"/>
                <a:gd name="connsiteX120" fmla="*/ 5371986 w 11138825"/>
                <a:gd name="connsiteY120" fmla="*/ 1083749 h 2912645"/>
                <a:gd name="connsiteX121" fmla="*/ 5486286 w 11138825"/>
                <a:gd name="connsiteY121" fmla="*/ 1055174 h 2912645"/>
                <a:gd name="connsiteX122" fmla="*/ 5438661 w 11138825"/>
                <a:gd name="connsiteY122" fmla="*/ 683699 h 2912645"/>
                <a:gd name="connsiteX123" fmla="*/ 5438661 w 11138825"/>
                <a:gd name="connsiteY123" fmla="*/ 455099 h 2912645"/>
                <a:gd name="connsiteX124" fmla="*/ 5467236 w 11138825"/>
                <a:gd name="connsiteY124" fmla="*/ 169349 h 2912645"/>
                <a:gd name="connsiteX125" fmla="*/ 5562486 w 11138825"/>
                <a:gd name="connsiteY125" fmla="*/ 150299 h 2912645"/>
                <a:gd name="connsiteX126" fmla="*/ 5600586 w 11138825"/>
                <a:gd name="connsiteY126" fmla="*/ 236024 h 2912645"/>
                <a:gd name="connsiteX127" fmla="*/ 5638686 w 11138825"/>
                <a:gd name="connsiteY127" fmla="*/ 483674 h 2912645"/>
                <a:gd name="connsiteX128" fmla="*/ 5629161 w 11138825"/>
                <a:gd name="connsiteY128" fmla="*/ 693224 h 2912645"/>
                <a:gd name="connsiteX129" fmla="*/ 5629161 w 11138825"/>
                <a:gd name="connsiteY129" fmla="*/ 845624 h 2912645"/>
                <a:gd name="connsiteX130" fmla="*/ 5648211 w 11138825"/>
                <a:gd name="connsiteY130" fmla="*/ 998024 h 2912645"/>
                <a:gd name="connsiteX131" fmla="*/ 5657736 w 11138825"/>
                <a:gd name="connsiteY131" fmla="*/ 1064699 h 2912645"/>
                <a:gd name="connsiteX132" fmla="*/ 5752986 w 11138825"/>
                <a:gd name="connsiteY132" fmla="*/ 1007549 h 2912645"/>
                <a:gd name="connsiteX133" fmla="*/ 5762511 w 11138825"/>
                <a:gd name="connsiteY133" fmla="*/ 845624 h 2912645"/>
                <a:gd name="connsiteX134" fmla="*/ 5762511 w 11138825"/>
                <a:gd name="connsiteY134" fmla="*/ 531299 h 2912645"/>
                <a:gd name="connsiteX135" fmla="*/ 5743461 w 11138825"/>
                <a:gd name="connsiteY135" fmla="*/ 264599 h 2912645"/>
                <a:gd name="connsiteX136" fmla="*/ 5743461 w 11138825"/>
                <a:gd name="connsiteY136" fmla="*/ 150299 h 2912645"/>
                <a:gd name="connsiteX137" fmla="*/ 5800611 w 11138825"/>
                <a:gd name="connsiteY137" fmla="*/ 121724 h 2912645"/>
                <a:gd name="connsiteX138" fmla="*/ 5857761 w 11138825"/>
                <a:gd name="connsiteY138" fmla="*/ 140774 h 2912645"/>
                <a:gd name="connsiteX139" fmla="*/ 5895861 w 11138825"/>
                <a:gd name="connsiteY139" fmla="*/ 302699 h 2912645"/>
                <a:gd name="connsiteX140" fmla="*/ 5895861 w 11138825"/>
                <a:gd name="connsiteY140" fmla="*/ 531299 h 2912645"/>
                <a:gd name="connsiteX141" fmla="*/ 5895861 w 11138825"/>
                <a:gd name="connsiteY141" fmla="*/ 807524 h 2912645"/>
                <a:gd name="connsiteX142" fmla="*/ 5886336 w 11138825"/>
                <a:gd name="connsiteY142" fmla="*/ 978974 h 2912645"/>
                <a:gd name="connsiteX143" fmla="*/ 5914911 w 11138825"/>
                <a:gd name="connsiteY143" fmla="*/ 1036124 h 2912645"/>
                <a:gd name="connsiteX144" fmla="*/ 6010161 w 11138825"/>
                <a:gd name="connsiteY144" fmla="*/ 1036124 h 2912645"/>
                <a:gd name="connsiteX145" fmla="*/ 6038736 w 11138825"/>
                <a:gd name="connsiteY145" fmla="*/ 797999 h 2912645"/>
                <a:gd name="connsiteX146" fmla="*/ 6048261 w 11138825"/>
                <a:gd name="connsiteY146" fmla="*/ 388424 h 2912645"/>
                <a:gd name="connsiteX147" fmla="*/ 6038736 w 11138825"/>
                <a:gd name="connsiteY147" fmla="*/ 131249 h 2912645"/>
                <a:gd name="connsiteX148" fmla="*/ 6124461 w 11138825"/>
                <a:gd name="connsiteY148" fmla="*/ 131249 h 2912645"/>
                <a:gd name="connsiteX149" fmla="*/ 6162561 w 11138825"/>
                <a:gd name="connsiteY149" fmla="*/ 236024 h 2912645"/>
                <a:gd name="connsiteX150" fmla="*/ 6172086 w 11138825"/>
                <a:gd name="connsiteY150" fmla="*/ 397949 h 2912645"/>
                <a:gd name="connsiteX151" fmla="*/ 6181611 w 11138825"/>
                <a:gd name="connsiteY151" fmla="*/ 559874 h 2912645"/>
                <a:gd name="connsiteX152" fmla="*/ 6172086 w 11138825"/>
                <a:gd name="connsiteY152" fmla="*/ 788474 h 2912645"/>
                <a:gd name="connsiteX153" fmla="*/ 6172086 w 11138825"/>
                <a:gd name="connsiteY153" fmla="*/ 998024 h 2912645"/>
                <a:gd name="connsiteX154" fmla="*/ 6219711 w 11138825"/>
                <a:gd name="connsiteY154" fmla="*/ 1074224 h 2912645"/>
                <a:gd name="connsiteX155" fmla="*/ 6276861 w 11138825"/>
                <a:gd name="connsiteY155" fmla="*/ 969449 h 2912645"/>
                <a:gd name="connsiteX156" fmla="*/ 6324486 w 11138825"/>
                <a:gd name="connsiteY156" fmla="*/ 759899 h 2912645"/>
                <a:gd name="connsiteX157" fmla="*/ 6286386 w 11138825"/>
                <a:gd name="connsiteY157" fmla="*/ 540824 h 2912645"/>
                <a:gd name="connsiteX158" fmla="*/ 6286386 w 11138825"/>
                <a:gd name="connsiteY158" fmla="*/ 255074 h 2912645"/>
                <a:gd name="connsiteX159" fmla="*/ 6343536 w 11138825"/>
                <a:gd name="connsiteY159" fmla="*/ 102674 h 2912645"/>
                <a:gd name="connsiteX160" fmla="*/ 6410211 w 11138825"/>
                <a:gd name="connsiteY160" fmla="*/ 150299 h 2912645"/>
                <a:gd name="connsiteX161" fmla="*/ 6419736 w 11138825"/>
                <a:gd name="connsiteY161" fmla="*/ 359849 h 2912645"/>
                <a:gd name="connsiteX162" fmla="*/ 6419736 w 11138825"/>
                <a:gd name="connsiteY162" fmla="*/ 540824 h 2912645"/>
                <a:gd name="connsiteX163" fmla="*/ 6448311 w 11138825"/>
                <a:gd name="connsiteY163" fmla="*/ 817049 h 2912645"/>
                <a:gd name="connsiteX164" fmla="*/ 6438786 w 11138825"/>
                <a:gd name="connsiteY164" fmla="*/ 1026599 h 2912645"/>
                <a:gd name="connsiteX165" fmla="*/ 6486411 w 11138825"/>
                <a:gd name="connsiteY165" fmla="*/ 1102799 h 2912645"/>
                <a:gd name="connsiteX166" fmla="*/ 6562611 w 11138825"/>
                <a:gd name="connsiteY166" fmla="*/ 1074224 h 2912645"/>
                <a:gd name="connsiteX167" fmla="*/ 6562611 w 11138825"/>
                <a:gd name="connsiteY167" fmla="*/ 731324 h 2912645"/>
                <a:gd name="connsiteX168" fmla="*/ 6572136 w 11138825"/>
                <a:gd name="connsiteY168" fmla="*/ 197924 h 2912645"/>
                <a:gd name="connsiteX169" fmla="*/ 6657861 w 11138825"/>
                <a:gd name="connsiteY169" fmla="*/ 102674 h 2912645"/>
                <a:gd name="connsiteX170" fmla="*/ 6695961 w 11138825"/>
                <a:gd name="connsiteY170" fmla="*/ 207449 h 2912645"/>
                <a:gd name="connsiteX171" fmla="*/ 6695961 w 11138825"/>
                <a:gd name="connsiteY171" fmla="*/ 493199 h 2912645"/>
                <a:gd name="connsiteX172" fmla="*/ 6695961 w 11138825"/>
                <a:gd name="connsiteY172" fmla="*/ 769424 h 2912645"/>
                <a:gd name="connsiteX173" fmla="*/ 6695961 w 11138825"/>
                <a:gd name="connsiteY173" fmla="*/ 950399 h 2912645"/>
                <a:gd name="connsiteX174" fmla="*/ 6695961 w 11138825"/>
                <a:gd name="connsiteY174" fmla="*/ 1083749 h 2912645"/>
                <a:gd name="connsiteX175" fmla="*/ 6800736 w 11138825"/>
                <a:gd name="connsiteY175" fmla="*/ 1045649 h 2912645"/>
                <a:gd name="connsiteX176" fmla="*/ 6829311 w 11138825"/>
                <a:gd name="connsiteY176" fmla="*/ 893249 h 2912645"/>
                <a:gd name="connsiteX177" fmla="*/ 6819786 w 11138825"/>
                <a:gd name="connsiteY177" fmla="*/ 540824 h 2912645"/>
                <a:gd name="connsiteX178" fmla="*/ 6819786 w 11138825"/>
                <a:gd name="connsiteY178" fmla="*/ 293174 h 2912645"/>
                <a:gd name="connsiteX179" fmla="*/ 6857886 w 11138825"/>
                <a:gd name="connsiteY179" fmla="*/ 121724 h 2912645"/>
                <a:gd name="connsiteX180" fmla="*/ 6943611 w 11138825"/>
                <a:gd name="connsiteY180" fmla="*/ 150299 h 2912645"/>
                <a:gd name="connsiteX181" fmla="*/ 6953136 w 11138825"/>
                <a:gd name="connsiteY181" fmla="*/ 464624 h 2912645"/>
                <a:gd name="connsiteX182" fmla="*/ 6981711 w 11138825"/>
                <a:gd name="connsiteY182" fmla="*/ 1093274 h 2912645"/>
                <a:gd name="connsiteX183" fmla="*/ 7105536 w 11138825"/>
                <a:gd name="connsiteY183" fmla="*/ 1064699 h 2912645"/>
                <a:gd name="connsiteX184" fmla="*/ 7124586 w 11138825"/>
                <a:gd name="connsiteY184" fmla="*/ 826574 h 2912645"/>
                <a:gd name="connsiteX185" fmla="*/ 7096011 w 11138825"/>
                <a:gd name="connsiteY185" fmla="*/ 388424 h 2912645"/>
                <a:gd name="connsiteX186" fmla="*/ 7143636 w 11138825"/>
                <a:gd name="connsiteY186" fmla="*/ 159824 h 2912645"/>
                <a:gd name="connsiteX187" fmla="*/ 7210311 w 11138825"/>
                <a:gd name="connsiteY187" fmla="*/ 197924 h 2912645"/>
                <a:gd name="connsiteX188" fmla="*/ 7248411 w 11138825"/>
                <a:gd name="connsiteY188" fmla="*/ 921824 h 2912645"/>
                <a:gd name="connsiteX189" fmla="*/ 7276986 w 11138825"/>
                <a:gd name="connsiteY189" fmla="*/ 1112324 h 2912645"/>
                <a:gd name="connsiteX190" fmla="*/ 7391286 w 11138825"/>
                <a:gd name="connsiteY190" fmla="*/ 1017074 h 2912645"/>
                <a:gd name="connsiteX191" fmla="*/ 7400811 w 11138825"/>
                <a:gd name="connsiteY191" fmla="*/ 607499 h 2912645"/>
                <a:gd name="connsiteX192" fmla="*/ 7410336 w 11138825"/>
                <a:gd name="connsiteY192" fmla="*/ 340799 h 2912645"/>
                <a:gd name="connsiteX193" fmla="*/ 7448436 w 11138825"/>
                <a:gd name="connsiteY193" fmla="*/ 140774 h 2912645"/>
                <a:gd name="connsiteX194" fmla="*/ 7515111 w 11138825"/>
                <a:gd name="connsiteY194" fmla="*/ 197924 h 2912645"/>
                <a:gd name="connsiteX195" fmla="*/ 7524636 w 11138825"/>
                <a:gd name="connsiteY195" fmla="*/ 731324 h 2912645"/>
                <a:gd name="connsiteX196" fmla="*/ 7515111 w 11138825"/>
                <a:gd name="connsiteY196" fmla="*/ 1017074 h 2912645"/>
                <a:gd name="connsiteX197" fmla="*/ 7591311 w 11138825"/>
                <a:gd name="connsiteY197" fmla="*/ 1083749 h 2912645"/>
                <a:gd name="connsiteX198" fmla="*/ 7648461 w 11138825"/>
                <a:gd name="connsiteY198" fmla="*/ 931349 h 2912645"/>
                <a:gd name="connsiteX199" fmla="*/ 7648461 w 11138825"/>
                <a:gd name="connsiteY199" fmla="*/ 550349 h 2912645"/>
                <a:gd name="connsiteX200" fmla="*/ 7638936 w 11138825"/>
                <a:gd name="connsiteY200" fmla="*/ 226499 h 2912645"/>
                <a:gd name="connsiteX201" fmla="*/ 7705611 w 11138825"/>
                <a:gd name="connsiteY201" fmla="*/ 121724 h 2912645"/>
                <a:gd name="connsiteX202" fmla="*/ 7772286 w 11138825"/>
                <a:gd name="connsiteY202" fmla="*/ 350324 h 2912645"/>
                <a:gd name="connsiteX203" fmla="*/ 7781811 w 11138825"/>
                <a:gd name="connsiteY203" fmla="*/ 988499 h 2912645"/>
                <a:gd name="connsiteX204" fmla="*/ 7886586 w 11138825"/>
                <a:gd name="connsiteY204" fmla="*/ 969449 h 2912645"/>
                <a:gd name="connsiteX205" fmla="*/ 7924686 w 11138825"/>
                <a:gd name="connsiteY205" fmla="*/ 588449 h 2912645"/>
                <a:gd name="connsiteX206" fmla="*/ 7905636 w 11138825"/>
                <a:gd name="connsiteY206" fmla="*/ 255074 h 2912645"/>
                <a:gd name="connsiteX207" fmla="*/ 7934211 w 11138825"/>
                <a:gd name="connsiteY207" fmla="*/ 140774 h 2912645"/>
                <a:gd name="connsiteX208" fmla="*/ 8000886 w 11138825"/>
                <a:gd name="connsiteY208" fmla="*/ 388424 h 2912645"/>
                <a:gd name="connsiteX209" fmla="*/ 8029461 w 11138825"/>
                <a:gd name="connsiteY209" fmla="*/ 750374 h 2912645"/>
                <a:gd name="connsiteX210" fmla="*/ 8019936 w 11138825"/>
                <a:gd name="connsiteY210" fmla="*/ 998024 h 2912645"/>
                <a:gd name="connsiteX211" fmla="*/ 8096136 w 11138825"/>
                <a:gd name="connsiteY211" fmla="*/ 1083749 h 2912645"/>
                <a:gd name="connsiteX212" fmla="*/ 8181861 w 11138825"/>
                <a:gd name="connsiteY212" fmla="*/ 788474 h 2912645"/>
                <a:gd name="connsiteX213" fmla="*/ 8172336 w 11138825"/>
                <a:gd name="connsiteY213" fmla="*/ 331274 h 2912645"/>
                <a:gd name="connsiteX214" fmla="*/ 8181861 w 11138825"/>
                <a:gd name="connsiteY214" fmla="*/ 159824 h 2912645"/>
                <a:gd name="connsiteX215" fmla="*/ 8248536 w 11138825"/>
                <a:gd name="connsiteY215" fmla="*/ 93149 h 2912645"/>
                <a:gd name="connsiteX216" fmla="*/ 8296161 w 11138825"/>
                <a:gd name="connsiteY216" fmla="*/ 169349 h 2912645"/>
                <a:gd name="connsiteX217" fmla="*/ 8305686 w 11138825"/>
                <a:gd name="connsiteY217" fmla="*/ 369374 h 2912645"/>
                <a:gd name="connsiteX218" fmla="*/ 8296161 w 11138825"/>
                <a:gd name="connsiteY218" fmla="*/ 645599 h 2912645"/>
                <a:gd name="connsiteX219" fmla="*/ 8305686 w 11138825"/>
                <a:gd name="connsiteY219" fmla="*/ 940874 h 2912645"/>
                <a:gd name="connsiteX220" fmla="*/ 8324736 w 11138825"/>
                <a:gd name="connsiteY220" fmla="*/ 1045649 h 2912645"/>
                <a:gd name="connsiteX221" fmla="*/ 8381886 w 11138825"/>
                <a:gd name="connsiteY221" fmla="*/ 1064699 h 2912645"/>
                <a:gd name="connsiteX222" fmla="*/ 8429511 w 11138825"/>
                <a:gd name="connsiteY222" fmla="*/ 855149 h 2912645"/>
                <a:gd name="connsiteX223" fmla="*/ 8429511 w 11138825"/>
                <a:gd name="connsiteY223" fmla="*/ 559874 h 2912645"/>
                <a:gd name="connsiteX224" fmla="*/ 8439036 w 11138825"/>
                <a:gd name="connsiteY224" fmla="*/ 264599 h 2912645"/>
                <a:gd name="connsiteX225" fmla="*/ 8439036 w 11138825"/>
                <a:gd name="connsiteY225" fmla="*/ 159824 h 2912645"/>
                <a:gd name="connsiteX226" fmla="*/ 8534286 w 11138825"/>
                <a:gd name="connsiteY226" fmla="*/ 112199 h 2912645"/>
                <a:gd name="connsiteX227" fmla="*/ 8572386 w 11138825"/>
                <a:gd name="connsiteY227" fmla="*/ 197924 h 2912645"/>
                <a:gd name="connsiteX228" fmla="*/ 8572386 w 11138825"/>
                <a:gd name="connsiteY228" fmla="*/ 950399 h 2912645"/>
                <a:gd name="connsiteX229" fmla="*/ 8553336 w 11138825"/>
                <a:gd name="connsiteY229" fmla="*/ 1083749 h 2912645"/>
                <a:gd name="connsiteX230" fmla="*/ 8677161 w 11138825"/>
                <a:gd name="connsiteY230" fmla="*/ 1045649 h 2912645"/>
                <a:gd name="connsiteX231" fmla="*/ 8696211 w 11138825"/>
                <a:gd name="connsiteY231" fmla="*/ 826574 h 2912645"/>
                <a:gd name="connsiteX232" fmla="*/ 8724786 w 11138825"/>
                <a:gd name="connsiteY232" fmla="*/ 445574 h 2912645"/>
                <a:gd name="connsiteX233" fmla="*/ 8734311 w 11138825"/>
                <a:gd name="connsiteY233" fmla="*/ 159824 h 2912645"/>
                <a:gd name="connsiteX234" fmla="*/ 8848611 w 11138825"/>
                <a:gd name="connsiteY234" fmla="*/ 112199 h 2912645"/>
                <a:gd name="connsiteX235" fmla="*/ 8867661 w 11138825"/>
                <a:gd name="connsiteY235" fmla="*/ 216974 h 2912645"/>
                <a:gd name="connsiteX236" fmla="*/ 8867661 w 11138825"/>
                <a:gd name="connsiteY236" fmla="*/ 531299 h 2912645"/>
                <a:gd name="connsiteX237" fmla="*/ 8848611 w 11138825"/>
                <a:gd name="connsiteY237" fmla="*/ 883724 h 2912645"/>
                <a:gd name="connsiteX238" fmla="*/ 8858136 w 11138825"/>
                <a:gd name="connsiteY238" fmla="*/ 1036124 h 2912645"/>
                <a:gd name="connsiteX239" fmla="*/ 8953386 w 11138825"/>
                <a:gd name="connsiteY239" fmla="*/ 1045649 h 2912645"/>
                <a:gd name="connsiteX240" fmla="*/ 8972436 w 11138825"/>
                <a:gd name="connsiteY240" fmla="*/ 864674 h 2912645"/>
                <a:gd name="connsiteX241" fmla="*/ 8991486 w 11138825"/>
                <a:gd name="connsiteY241" fmla="*/ 569399 h 2912645"/>
                <a:gd name="connsiteX242" fmla="*/ 9010536 w 11138825"/>
                <a:gd name="connsiteY242" fmla="*/ 245549 h 2912645"/>
                <a:gd name="connsiteX243" fmla="*/ 9058161 w 11138825"/>
                <a:gd name="connsiteY243" fmla="*/ 121724 h 2912645"/>
                <a:gd name="connsiteX244" fmla="*/ 9143886 w 11138825"/>
                <a:gd name="connsiteY244" fmla="*/ 255074 h 2912645"/>
                <a:gd name="connsiteX245" fmla="*/ 9134361 w 11138825"/>
                <a:gd name="connsiteY245" fmla="*/ 493199 h 2912645"/>
                <a:gd name="connsiteX246" fmla="*/ 9134361 w 11138825"/>
                <a:gd name="connsiteY246" fmla="*/ 788474 h 2912645"/>
                <a:gd name="connsiteX247" fmla="*/ 9172461 w 11138825"/>
                <a:gd name="connsiteY247" fmla="*/ 1036124 h 2912645"/>
                <a:gd name="connsiteX248" fmla="*/ 9229611 w 11138825"/>
                <a:gd name="connsiteY248" fmla="*/ 1102799 h 2912645"/>
                <a:gd name="connsiteX249" fmla="*/ 9258186 w 11138825"/>
                <a:gd name="connsiteY249" fmla="*/ 874199 h 2912645"/>
                <a:gd name="connsiteX250" fmla="*/ 9258186 w 11138825"/>
                <a:gd name="connsiteY250" fmla="*/ 531299 h 2912645"/>
                <a:gd name="connsiteX251" fmla="*/ 9248661 w 11138825"/>
                <a:gd name="connsiteY251" fmla="*/ 216974 h 2912645"/>
                <a:gd name="connsiteX252" fmla="*/ 9353436 w 11138825"/>
                <a:gd name="connsiteY252" fmla="*/ 131249 h 2912645"/>
                <a:gd name="connsiteX253" fmla="*/ 9410586 w 11138825"/>
                <a:gd name="connsiteY253" fmla="*/ 378899 h 2912645"/>
                <a:gd name="connsiteX254" fmla="*/ 9410586 w 11138825"/>
                <a:gd name="connsiteY254" fmla="*/ 702749 h 2912645"/>
                <a:gd name="connsiteX255" fmla="*/ 9439161 w 11138825"/>
                <a:gd name="connsiteY255" fmla="*/ 1045649 h 2912645"/>
                <a:gd name="connsiteX256" fmla="*/ 9553461 w 11138825"/>
                <a:gd name="connsiteY256" fmla="*/ 969449 h 2912645"/>
                <a:gd name="connsiteX257" fmla="*/ 9553461 w 11138825"/>
                <a:gd name="connsiteY257" fmla="*/ 712274 h 2912645"/>
                <a:gd name="connsiteX258" fmla="*/ 9591561 w 11138825"/>
                <a:gd name="connsiteY258" fmla="*/ 340799 h 2912645"/>
                <a:gd name="connsiteX259" fmla="*/ 9562986 w 11138825"/>
                <a:gd name="connsiteY259" fmla="*/ 131249 h 2912645"/>
                <a:gd name="connsiteX260" fmla="*/ 9705861 w 11138825"/>
                <a:gd name="connsiteY260" fmla="*/ 169349 h 2912645"/>
                <a:gd name="connsiteX261" fmla="*/ 9715386 w 11138825"/>
                <a:gd name="connsiteY261" fmla="*/ 378899 h 2912645"/>
                <a:gd name="connsiteX262" fmla="*/ 9724911 w 11138825"/>
                <a:gd name="connsiteY262" fmla="*/ 807524 h 2912645"/>
                <a:gd name="connsiteX263" fmla="*/ 9753486 w 11138825"/>
                <a:gd name="connsiteY263" fmla="*/ 2350574 h 2912645"/>
                <a:gd name="connsiteX264" fmla="*/ 1412874 w 11138825"/>
                <a:gd name="connsiteY264" fmla="*/ 2585620 h 2912645"/>
                <a:gd name="connsiteX0" fmla="*/ 354289 w 10080240"/>
                <a:gd name="connsiteY0" fmla="*/ 2585620 h 2912645"/>
                <a:gd name="connsiteX1" fmla="*/ 217651 w 10080240"/>
                <a:gd name="connsiteY1" fmla="*/ 388424 h 2912645"/>
                <a:gd name="connsiteX2" fmla="*/ 331951 w 10080240"/>
                <a:gd name="connsiteY2" fmla="*/ 255074 h 2912645"/>
                <a:gd name="connsiteX3" fmla="*/ 341476 w 10080240"/>
                <a:gd name="connsiteY3" fmla="*/ 959924 h 2912645"/>
                <a:gd name="connsiteX4" fmla="*/ 331951 w 10080240"/>
                <a:gd name="connsiteY4" fmla="*/ 1121849 h 2912645"/>
                <a:gd name="connsiteX5" fmla="*/ 427201 w 10080240"/>
                <a:gd name="connsiteY5" fmla="*/ 1159949 h 2912645"/>
                <a:gd name="connsiteX6" fmla="*/ 474826 w 10080240"/>
                <a:gd name="connsiteY6" fmla="*/ 950399 h 2912645"/>
                <a:gd name="connsiteX7" fmla="*/ 474826 w 10080240"/>
                <a:gd name="connsiteY7" fmla="*/ 645599 h 2912645"/>
                <a:gd name="connsiteX8" fmla="*/ 474826 w 10080240"/>
                <a:gd name="connsiteY8" fmla="*/ 416999 h 2912645"/>
                <a:gd name="connsiteX9" fmla="*/ 474826 w 10080240"/>
                <a:gd name="connsiteY9" fmla="*/ 188399 h 2912645"/>
                <a:gd name="connsiteX10" fmla="*/ 560551 w 10080240"/>
                <a:gd name="connsiteY10" fmla="*/ 169349 h 2912645"/>
                <a:gd name="connsiteX11" fmla="*/ 617701 w 10080240"/>
                <a:gd name="connsiteY11" fmla="*/ 274124 h 2912645"/>
                <a:gd name="connsiteX12" fmla="*/ 617701 w 10080240"/>
                <a:gd name="connsiteY12" fmla="*/ 1102799 h 2912645"/>
                <a:gd name="connsiteX13" fmla="*/ 712951 w 10080240"/>
                <a:gd name="connsiteY13" fmla="*/ 1140899 h 2912645"/>
                <a:gd name="connsiteX14" fmla="*/ 722476 w 10080240"/>
                <a:gd name="connsiteY14" fmla="*/ 950399 h 2912645"/>
                <a:gd name="connsiteX15" fmla="*/ 741526 w 10080240"/>
                <a:gd name="connsiteY15" fmla="*/ 169349 h 2912645"/>
                <a:gd name="connsiteX16" fmla="*/ 846301 w 10080240"/>
                <a:gd name="connsiteY16" fmla="*/ 178874 h 2912645"/>
                <a:gd name="connsiteX17" fmla="*/ 865351 w 10080240"/>
                <a:gd name="connsiteY17" fmla="*/ 636074 h 2912645"/>
                <a:gd name="connsiteX18" fmla="*/ 884401 w 10080240"/>
                <a:gd name="connsiteY18" fmla="*/ 988499 h 2912645"/>
                <a:gd name="connsiteX19" fmla="*/ 893926 w 10080240"/>
                <a:gd name="connsiteY19" fmla="*/ 1150424 h 2912645"/>
                <a:gd name="connsiteX20" fmla="*/ 989176 w 10080240"/>
                <a:gd name="connsiteY20" fmla="*/ 1102799 h 2912645"/>
                <a:gd name="connsiteX21" fmla="*/ 998701 w 10080240"/>
                <a:gd name="connsiteY21" fmla="*/ 236024 h 2912645"/>
                <a:gd name="connsiteX22" fmla="*/ 1046326 w 10080240"/>
                <a:gd name="connsiteY22" fmla="*/ 140774 h 2912645"/>
                <a:gd name="connsiteX23" fmla="*/ 1103476 w 10080240"/>
                <a:gd name="connsiteY23" fmla="*/ 321749 h 2912645"/>
                <a:gd name="connsiteX24" fmla="*/ 1113001 w 10080240"/>
                <a:gd name="connsiteY24" fmla="*/ 769424 h 2912645"/>
                <a:gd name="connsiteX25" fmla="*/ 1141576 w 10080240"/>
                <a:gd name="connsiteY25" fmla="*/ 1150424 h 2912645"/>
                <a:gd name="connsiteX26" fmla="*/ 1293976 w 10080240"/>
                <a:gd name="connsiteY26" fmla="*/ 1102799 h 2912645"/>
                <a:gd name="connsiteX27" fmla="*/ 1284451 w 10080240"/>
                <a:gd name="connsiteY27" fmla="*/ 721799 h 2912645"/>
                <a:gd name="connsiteX28" fmla="*/ 1265401 w 10080240"/>
                <a:gd name="connsiteY28" fmla="*/ 312224 h 2912645"/>
                <a:gd name="connsiteX29" fmla="*/ 1284451 w 10080240"/>
                <a:gd name="connsiteY29" fmla="*/ 140774 h 2912645"/>
                <a:gd name="connsiteX30" fmla="*/ 1408276 w 10080240"/>
                <a:gd name="connsiteY30" fmla="*/ 197924 h 2912645"/>
                <a:gd name="connsiteX31" fmla="*/ 1398751 w 10080240"/>
                <a:gd name="connsiteY31" fmla="*/ 474149 h 2912645"/>
                <a:gd name="connsiteX32" fmla="*/ 1436851 w 10080240"/>
                <a:gd name="connsiteY32" fmla="*/ 855149 h 2912645"/>
                <a:gd name="connsiteX33" fmla="*/ 1455901 w 10080240"/>
                <a:gd name="connsiteY33" fmla="*/ 1093274 h 2912645"/>
                <a:gd name="connsiteX34" fmla="*/ 1532101 w 10080240"/>
                <a:gd name="connsiteY34" fmla="*/ 1093274 h 2912645"/>
                <a:gd name="connsiteX35" fmla="*/ 1589251 w 10080240"/>
                <a:gd name="connsiteY35" fmla="*/ 883724 h 2912645"/>
                <a:gd name="connsiteX36" fmla="*/ 1579726 w 10080240"/>
                <a:gd name="connsiteY36" fmla="*/ 626549 h 2912645"/>
                <a:gd name="connsiteX37" fmla="*/ 1541626 w 10080240"/>
                <a:gd name="connsiteY37" fmla="*/ 216974 h 2912645"/>
                <a:gd name="connsiteX38" fmla="*/ 1636876 w 10080240"/>
                <a:gd name="connsiteY38" fmla="*/ 178874 h 2912645"/>
                <a:gd name="connsiteX39" fmla="*/ 1694026 w 10080240"/>
                <a:gd name="connsiteY39" fmla="*/ 331274 h 2912645"/>
                <a:gd name="connsiteX40" fmla="*/ 1713076 w 10080240"/>
                <a:gd name="connsiteY40" fmla="*/ 674174 h 2912645"/>
                <a:gd name="connsiteX41" fmla="*/ 1684501 w 10080240"/>
                <a:gd name="connsiteY41" fmla="*/ 921824 h 2912645"/>
                <a:gd name="connsiteX42" fmla="*/ 1722601 w 10080240"/>
                <a:gd name="connsiteY42" fmla="*/ 1112324 h 2912645"/>
                <a:gd name="connsiteX43" fmla="*/ 1836901 w 10080240"/>
                <a:gd name="connsiteY43" fmla="*/ 1083749 h 2912645"/>
                <a:gd name="connsiteX44" fmla="*/ 1836901 w 10080240"/>
                <a:gd name="connsiteY44" fmla="*/ 750374 h 2912645"/>
                <a:gd name="connsiteX45" fmla="*/ 1808326 w 10080240"/>
                <a:gd name="connsiteY45" fmla="*/ 359849 h 2912645"/>
                <a:gd name="connsiteX46" fmla="*/ 1836901 w 10080240"/>
                <a:gd name="connsiteY46" fmla="*/ 159824 h 2912645"/>
                <a:gd name="connsiteX47" fmla="*/ 1960726 w 10080240"/>
                <a:gd name="connsiteY47" fmla="*/ 159824 h 2912645"/>
                <a:gd name="connsiteX48" fmla="*/ 1951201 w 10080240"/>
                <a:gd name="connsiteY48" fmla="*/ 397949 h 2912645"/>
                <a:gd name="connsiteX49" fmla="*/ 1951201 w 10080240"/>
                <a:gd name="connsiteY49" fmla="*/ 588449 h 2912645"/>
                <a:gd name="connsiteX50" fmla="*/ 1989301 w 10080240"/>
                <a:gd name="connsiteY50" fmla="*/ 855149 h 2912645"/>
                <a:gd name="connsiteX51" fmla="*/ 1998826 w 10080240"/>
                <a:gd name="connsiteY51" fmla="*/ 1064699 h 2912645"/>
                <a:gd name="connsiteX52" fmla="*/ 2065501 w 10080240"/>
                <a:gd name="connsiteY52" fmla="*/ 1102799 h 2912645"/>
                <a:gd name="connsiteX53" fmla="*/ 2132176 w 10080240"/>
                <a:gd name="connsiteY53" fmla="*/ 988499 h 2912645"/>
                <a:gd name="connsiteX54" fmla="*/ 2122651 w 10080240"/>
                <a:gd name="connsiteY54" fmla="*/ 731324 h 2912645"/>
                <a:gd name="connsiteX55" fmla="*/ 2122651 w 10080240"/>
                <a:gd name="connsiteY55" fmla="*/ 359849 h 2912645"/>
                <a:gd name="connsiteX56" fmla="*/ 2132176 w 10080240"/>
                <a:gd name="connsiteY56" fmla="*/ 150299 h 2912645"/>
                <a:gd name="connsiteX57" fmla="*/ 2256001 w 10080240"/>
                <a:gd name="connsiteY57" fmla="*/ 159824 h 2912645"/>
                <a:gd name="connsiteX58" fmla="*/ 2294101 w 10080240"/>
                <a:gd name="connsiteY58" fmla="*/ 388424 h 2912645"/>
                <a:gd name="connsiteX59" fmla="*/ 2294101 w 10080240"/>
                <a:gd name="connsiteY59" fmla="*/ 693224 h 2912645"/>
                <a:gd name="connsiteX60" fmla="*/ 2275051 w 10080240"/>
                <a:gd name="connsiteY60" fmla="*/ 1007549 h 2912645"/>
                <a:gd name="connsiteX61" fmla="*/ 2303626 w 10080240"/>
                <a:gd name="connsiteY61" fmla="*/ 1121849 h 2912645"/>
                <a:gd name="connsiteX62" fmla="*/ 2408401 w 10080240"/>
                <a:gd name="connsiteY62" fmla="*/ 1074224 h 2912645"/>
                <a:gd name="connsiteX63" fmla="*/ 2417926 w 10080240"/>
                <a:gd name="connsiteY63" fmla="*/ 817049 h 2912645"/>
                <a:gd name="connsiteX64" fmla="*/ 2436976 w 10080240"/>
                <a:gd name="connsiteY64" fmla="*/ 540824 h 2912645"/>
                <a:gd name="connsiteX65" fmla="*/ 2408401 w 10080240"/>
                <a:gd name="connsiteY65" fmla="*/ 226499 h 2912645"/>
                <a:gd name="connsiteX66" fmla="*/ 2522701 w 10080240"/>
                <a:gd name="connsiteY66" fmla="*/ 83624 h 2912645"/>
                <a:gd name="connsiteX67" fmla="*/ 2589376 w 10080240"/>
                <a:gd name="connsiteY67" fmla="*/ 359849 h 2912645"/>
                <a:gd name="connsiteX68" fmla="*/ 2570326 w 10080240"/>
                <a:gd name="connsiteY68" fmla="*/ 702749 h 2912645"/>
                <a:gd name="connsiteX69" fmla="*/ 2551276 w 10080240"/>
                <a:gd name="connsiteY69" fmla="*/ 1074224 h 2912645"/>
                <a:gd name="connsiteX70" fmla="*/ 2598901 w 10080240"/>
                <a:gd name="connsiteY70" fmla="*/ 1121849 h 2912645"/>
                <a:gd name="connsiteX71" fmla="*/ 2713201 w 10080240"/>
                <a:gd name="connsiteY71" fmla="*/ 1055174 h 2912645"/>
                <a:gd name="connsiteX72" fmla="*/ 2722726 w 10080240"/>
                <a:gd name="connsiteY72" fmla="*/ 845624 h 2912645"/>
                <a:gd name="connsiteX73" fmla="*/ 2713201 w 10080240"/>
                <a:gd name="connsiteY73" fmla="*/ 512249 h 2912645"/>
                <a:gd name="connsiteX74" fmla="*/ 2770351 w 10080240"/>
                <a:gd name="connsiteY74" fmla="*/ 140774 h 2912645"/>
                <a:gd name="connsiteX75" fmla="*/ 2865601 w 10080240"/>
                <a:gd name="connsiteY75" fmla="*/ 321749 h 2912645"/>
                <a:gd name="connsiteX76" fmla="*/ 2884651 w 10080240"/>
                <a:gd name="connsiteY76" fmla="*/ 740849 h 2912645"/>
                <a:gd name="connsiteX77" fmla="*/ 2875126 w 10080240"/>
                <a:gd name="connsiteY77" fmla="*/ 1045649 h 2912645"/>
                <a:gd name="connsiteX78" fmla="*/ 2979901 w 10080240"/>
                <a:gd name="connsiteY78" fmla="*/ 1112324 h 2912645"/>
                <a:gd name="connsiteX79" fmla="*/ 2989426 w 10080240"/>
                <a:gd name="connsiteY79" fmla="*/ 893249 h 2912645"/>
                <a:gd name="connsiteX80" fmla="*/ 3018001 w 10080240"/>
                <a:gd name="connsiteY80" fmla="*/ 550349 h 2912645"/>
                <a:gd name="connsiteX81" fmla="*/ 3008476 w 10080240"/>
                <a:gd name="connsiteY81" fmla="*/ 312224 h 2912645"/>
                <a:gd name="connsiteX82" fmla="*/ 3027526 w 10080240"/>
                <a:gd name="connsiteY82" fmla="*/ 121724 h 2912645"/>
                <a:gd name="connsiteX83" fmla="*/ 3151351 w 10080240"/>
                <a:gd name="connsiteY83" fmla="*/ 188399 h 2912645"/>
                <a:gd name="connsiteX84" fmla="*/ 3151351 w 10080240"/>
                <a:gd name="connsiteY84" fmla="*/ 464624 h 2912645"/>
                <a:gd name="connsiteX85" fmla="*/ 3141826 w 10080240"/>
                <a:gd name="connsiteY85" fmla="*/ 769424 h 2912645"/>
                <a:gd name="connsiteX86" fmla="*/ 3103726 w 10080240"/>
                <a:gd name="connsiteY86" fmla="*/ 1045649 h 2912645"/>
                <a:gd name="connsiteX87" fmla="*/ 3237076 w 10080240"/>
                <a:gd name="connsiteY87" fmla="*/ 1102799 h 2912645"/>
                <a:gd name="connsiteX88" fmla="*/ 3303751 w 10080240"/>
                <a:gd name="connsiteY88" fmla="*/ 702749 h 2912645"/>
                <a:gd name="connsiteX89" fmla="*/ 3313276 w 10080240"/>
                <a:gd name="connsiteY89" fmla="*/ 283649 h 2912645"/>
                <a:gd name="connsiteX90" fmla="*/ 3370426 w 10080240"/>
                <a:gd name="connsiteY90" fmla="*/ 131249 h 2912645"/>
                <a:gd name="connsiteX91" fmla="*/ 3427576 w 10080240"/>
                <a:gd name="connsiteY91" fmla="*/ 188399 h 2912645"/>
                <a:gd name="connsiteX92" fmla="*/ 3427576 w 10080240"/>
                <a:gd name="connsiteY92" fmla="*/ 426524 h 2912645"/>
                <a:gd name="connsiteX93" fmla="*/ 3456151 w 10080240"/>
                <a:gd name="connsiteY93" fmla="*/ 769424 h 2912645"/>
                <a:gd name="connsiteX94" fmla="*/ 3465676 w 10080240"/>
                <a:gd name="connsiteY94" fmla="*/ 1026599 h 2912645"/>
                <a:gd name="connsiteX95" fmla="*/ 3551401 w 10080240"/>
                <a:gd name="connsiteY95" fmla="*/ 1083749 h 2912645"/>
                <a:gd name="connsiteX96" fmla="*/ 3589501 w 10080240"/>
                <a:gd name="connsiteY96" fmla="*/ 807524 h 2912645"/>
                <a:gd name="connsiteX97" fmla="*/ 3560926 w 10080240"/>
                <a:gd name="connsiteY97" fmla="*/ 455099 h 2912645"/>
                <a:gd name="connsiteX98" fmla="*/ 3560926 w 10080240"/>
                <a:gd name="connsiteY98" fmla="*/ 169349 h 2912645"/>
                <a:gd name="connsiteX99" fmla="*/ 3637126 w 10080240"/>
                <a:gd name="connsiteY99" fmla="*/ 93149 h 2912645"/>
                <a:gd name="connsiteX100" fmla="*/ 3703801 w 10080240"/>
                <a:gd name="connsiteY100" fmla="*/ 226499 h 2912645"/>
                <a:gd name="connsiteX101" fmla="*/ 3703801 w 10080240"/>
                <a:gd name="connsiteY101" fmla="*/ 397949 h 2912645"/>
                <a:gd name="connsiteX102" fmla="*/ 3722851 w 10080240"/>
                <a:gd name="connsiteY102" fmla="*/ 693224 h 2912645"/>
                <a:gd name="connsiteX103" fmla="*/ 3751426 w 10080240"/>
                <a:gd name="connsiteY103" fmla="*/ 969449 h 2912645"/>
                <a:gd name="connsiteX104" fmla="*/ 3760951 w 10080240"/>
                <a:gd name="connsiteY104" fmla="*/ 1112324 h 2912645"/>
                <a:gd name="connsiteX105" fmla="*/ 3894301 w 10080240"/>
                <a:gd name="connsiteY105" fmla="*/ 1064699 h 2912645"/>
                <a:gd name="connsiteX106" fmla="*/ 3865726 w 10080240"/>
                <a:gd name="connsiteY106" fmla="*/ 740849 h 2912645"/>
                <a:gd name="connsiteX107" fmla="*/ 3846676 w 10080240"/>
                <a:gd name="connsiteY107" fmla="*/ 207449 h 2912645"/>
                <a:gd name="connsiteX108" fmla="*/ 3865726 w 10080240"/>
                <a:gd name="connsiteY108" fmla="*/ 102674 h 2912645"/>
                <a:gd name="connsiteX109" fmla="*/ 3941926 w 10080240"/>
                <a:gd name="connsiteY109" fmla="*/ 159824 h 2912645"/>
                <a:gd name="connsiteX110" fmla="*/ 3980026 w 10080240"/>
                <a:gd name="connsiteY110" fmla="*/ 436049 h 2912645"/>
                <a:gd name="connsiteX111" fmla="*/ 4018126 w 10080240"/>
                <a:gd name="connsiteY111" fmla="*/ 845624 h 2912645"/>
                <a:gd name="connsiteX112" fmla="*/ 4084801 w 10080240"/>
                <a:gd name="connsiteY112" fmla="*/ 1093274 h 2912645"/>
                <a:gd name="connsiteX113" fmla="*/ 4132426 w 10080240"/>
                <a:gd name="connsiteY113" fmla="*/ 912299 h 2912645"/>
                <a:gd name="connsiteX114" fmla="*/ 4132426 w 10080240"/>
                <a:gd name="connsiteY114" fmla="*/ 636074 h 2912645"/>
                <a:gd name="connsiteX115" fmla="*/ 4161001 w 10080240"/>
                <a:gd name="connsiteY115" fmla="*/ 293174 h 2912645"/>
                <a:gd name="connsiteX116" fmla="*/ 4189576 w 10080240"/>
                <a:gd name="connsiteY116" fmla="*/ 112199 h 2912645"/>
                <a:gd name="connsiteX117" fmla="*/ 4256251 w 10080240"/>
                <a:gd name="connsiteY117" fmla="*/ 283649 h 2912645"/>
                <a:gd name="connsiteX118" fmla="*/ 4246726 w 10080240"/>
                <a:gd name="connsiteY118" fmla="*/ 607499 h 2912645"/>
                <a:gd name="connsiteX119" fmla="*/ 4284826 w 10080240"/>
                <a:gd name="connsiteY119" fmla="*/ 959924 h 2912645"/>
                <a:gd name="connsiteX120" fmla="*/ 4313401 w 10080240"/>
                <a:gd name="connsiteY120" fmla="*/ 1083749 h 2912645"/>
                <a:gd name="connsiteX121" fmla="*/ 4427701 w 10080240"/>
                <a:gd name="connsiteY121" fmla="*/ 1055174 h 2912645"/>
                <a:gd name="connsiteX122" fmla="*/ 4380076 w 10080240"/>
                <a:gd name="connsiteY122" fmla="*/ 683699 h 2912645"/>
                <a:gd name="connsiteX123" fmla="*/ 4380076 w 10080240"/>
                <a:gd name="connsiteY123" fmla="*/ 455099 h 2912645"/>
                <a:gd name="connsiteX124" fmla="*/ 4408651 w 10080240"/>
                <a:gd name="connsiteY124" fmla="*/ 169349 h 2912645"/>
                <a:gd name="connsiteX125" fmla="*/ 4503901 w 10080240"/>
                <a:gd name="connsiteY125" fmla="*/ 150299 h 2912645"/>
                <a:gd name="connsiteX126" fmla="*/ 4542001 w 10080240"/>
                <a:gd name="connsiteY126" fmla="*/ 236024 h 2912645"/>
                <a:gd name="connsiteX127" fmla="*/ 4580101 w 10080240"/>
                <a:gd name="connsiteY127" fmla="*/ 483674 h 2912645"/>
                <a:gd name="connsiteX128" fmla="*/ 4570576 w 10080240"/>
                <a:gd name="connsiteY128" fmla="*/ 693224 h 2912645"/>
                <a:gd name="connsiteX129" fmla="*/ 4570576 w 10080240"/>
                <a:gd name="connsiteY129" fmla="*/ 845624 h 2912645"/>
                <a:gd name="connsiteX130" fmla="*/ 4589626 w 10080240"/>
                <a:gd name="connsiteY130" fmla="*/ 998024 h 2912645"/>
                <a:gd name="connsiteX131" fmla="*/ 4599151 w 10080240"/>
                <a:gd name="connsiteY131" fmla="*/ 1064699 h 2912645"/>
                <a:gd name="connsiteX132" fmla="*/ 4694401 w 10080240"/>
                <a:gd name="connsiteY132" fmla="*/ 1007549 h 2912645"/>
                <a:gd name="connsiteX133" fmla="*/ 4703926 w 10080240"/>
                <a:gd name="connsiteY133" fmla="*/ 845624 h 2912645"/>
                <a:gd name="connsiteX134" fmla="*/ 4703926 w 10080240"/>
                <a:gd name="connsiteY134" fmla="*/ 531299 h 2912645"/>
                <a:gd name="connsiteX135" fmla="*/ 4684876 w 10080240"/>
                <a:gd name="connsiteY135" fmla="*/ 264599 h 2912645"/>
                <a:gd name="connsiteX136" fmla="*/ 4684876 w 10080240"/>
                <a:gd name="connsiteY136" fmla="*/ 150299 h 2912645"/>
                <a:gd name="connsiteX137" fmla="*/ 4742026 w 10080240"/>
                <a:gd name="connsiteY137" fmla="*/ 121724 h 2912645"/>
                <a:gd name="connsiteX138" fmla="*/ 4799176 w 10080240"/>
                <a:gd name="connsiteY138" fmla="*/ 140774 h 2912645"/>
                <a:gd name="connsiteX139" fmla="*/ 4837276 w 10080240"/>
                <a:gd name="connsiteY139" fmla="*/ 302699 h 2912645"/>
                <a:gd name="connsiteX140" fmla="*/ 4837276 w 10080240"/>
                <a:gd name="connsiteY140" fmla="*/ 531299 h 2912645"/>
                <a:gd name="connsiteX141" fmla="*/ 4837276 w 10080240"/>
                <a:gd name="connsiteY141" fmla="*/ 807524 h 2912645"/>
                <a:gd name="connsiteX142" fmla="*/ 4827751 w 10080240"/>
                <a:gd name="connsiteY142" fmla="*/ 978974 h 2912645"/>
                <a:gd name="connsiteX143" fmla="*/ 4856326 w 10080240"/>
                <a:gd name="connsiteY143" fmla="*/ 1036124 h 2912645"/>
                <a:gd name="connsiteX144" fmla="*/ 4951576 w 10080240"/>
                <a:gd name="connsiteY144" fmla="*/ 1036124 h 2912645"/>
                <a:gd name="connsiteX145" fmla="*/ 4980151 w 10080240"/>
                <a:gd name="connsiteY145" fmla="*/ 797999 h 2912645"/>
                <a:gd name="connsiteX146" fmla="*/ 4989676 w 10080240"/>
                <a:gd name="connsiteY146" fmla="*/ 388424 h 2912645"/>
                <a:gd name="connsiteX147" fmla="*/ 4980151 w 10080240"/>
                <a:gd name="connsiteY147" fmla="*/ 131249 h 2912645"/>
                <a:gd name="connsiteX148" fmla="*/ 5065876 w 10080240"/>
                <a:gd name="connsiteY148" fmla="*/ 131249 h 2912645"/>
                <a:gd name="connsiteX149" fmla="*/ 5103976 w 10080240"/>
                <a:gd name="connsiteY149" fmla="*/ 236024 h 2912645"/>
                <a:gd name="connsiteX150" fmla="*/ 5113501 w 10080240"/>
                <a:gd name="connsiteY150" fmla="*/ 397949 h 2912645"/>
                <a:gd name="connsiteX151" fmla="*/ 5123026 w 10080240"/>
                <a:gd name="connsiteY151" fmla="*/ 559874 h 2912645"/>
                <a:gd name="connsiteX152" fmla="*/ 5113501 w 10080240"/>
                <a:gd name="connsiteY152" fmla="*/ 788474 h 2912645"/>
                <a:gd name="connsiteX153" fmla="*/ 5113501 w 10080240"/>
                <a:gd name="connsiteY153" fmla="*/ 998024 h 2912645"/>
                <a:gd name="connsiteX154" fmla="*/ 5161126 w 10080240"/>
                <a:gd name="connsiteY154" fmla="*/ 1074224 h 2912645"/>
                <a:gd name="connsiteX155" fmla="*/ 5218276 w 10080240"/>
                <a:gd name="connsiteY155" fmla="*/ 969449 h 2912645"/>
                <a:gd name="connsiteX156" fmla="*/ 5265901 w 10080240"/>
                <a:gd name="connsiteY156" fmla="*/ 759899 h 2912645"/>
                <a:gd name="connsiteX157" fmla="*/ 5227801 w 10080240"/>
                <a:gd name="connsiteY157" fmla="*/ 540824 h 2912645"/>
                <a:gd name="connsiteX158" fmla="*/ 5227801 w 10080240"/>
                <a:gd name="connsiteY158" fmla="*/ 255074 h 2912645"/>
                <a:gd name="connsiteX159" fmla="*/ 5284951 w 10080240"/>
                <a:gd name="connsiteY159" fmla="*/ 102674 h 2912645"/>
                <a:gd name="connsiteX160" fmla="*/ 5351626 w 10080240"/>
                <a:gd name="connsiteY160" fmla="*/ 150299 h 2912645"/>
                <a:gd name="connsiteX161" fmla="*/ 5361151 w 10080240"/>
                <a:gd name="connsiteY161" fmla="*/ 359849 h 2912645"/>
                <a:gd name="connsiteX162" fmla="*/ 5361151 w 10080240"/>
                <a:gd name="connsiteY162" fmla="*/ 540824 h 2912645"/>
                <a:gd name="connsiteX163" fmla="*/ 5389726 w 10080240"/>
                <a:gd name="connsiteY163" fmla="*/ 817049 h 2912645"/>
                <a:gd name="connsiteX164" fmla="*/ 5380201 w 10080240"/>
                <a:gd name="connsiteY164" fmla="*/ 1026599 h 2912645"/>
                <a:gd name="connsiteX165" fmla="*/ 5427826 w 10080240"/>
                <a:gd name="connsiteY165" fmla="*/ 1102799 h 2912645"/>
                <a:gd name="connsiteX166" fmla="*/ 5504026 w 10080240"/>
                <a:gd name="connsiteY166" fmla="*/ 1074224 h 2912645"/>
                <a:gd name="connsiteX167" fmla="*/ 5504026 w 10080240"/>
                <a:gd name="connsiteY167" fmla="*/ 731324 h 2912645"/>
                <a:gd name="connsiteX168" fmla="*/ 5513551 w 10080240"/>
                <a:gd name="connsiteY168" fmla="*/ 197924 h 2912645"/>
                <a:gd name="connsiteX169" fmla="*/ 5599276 w 10080240"/>
                <a:gd name="connsiteY169" fmla="*/ 102674 h 2912645"/>
                <a:gd name="connsiteX170" fmla="*/ 5637376 w 10080240"/>
                <a:gd name="connsiteY170" fmla="*/ 207449 h 2912645"/>
                <a:gd name="connsiteX171" fmla="*/ 5637376 w 10080240"/>
                <a:gd name="connsiteY171" fmla="*/ 493199 h 2912645"/>
                <a:gd name="connsiteX172" fmla="*/ 5637376 w 10080240"/>
                <a:gd name="connsiteY172" fmla="*/ 769424 h 2912645"/>
                <a:gd name="connsiteX173" fmla="*/ 5637376 w 10080240"/>
                <a:gd name="connsiteY173" fmla="*/ 950399 h 2912645"/>
                <a:gd name="connsiteX174" fmla="*/ 5637376 w 10080240"/>
                <a:gd name="connsiteY174" fmla="*/ 1083749 h 2912645"/>
                <a:gd name="connsiteX175" fmla="*/ 5742151 w 10080240"/>
                <a:gd name="connsiteY175" fmla="*/ 1045649 h 2912645"/>
                <a:gd name="connsiteX176" fmla="*/ 5770726 w 10080240"/>
                <a:gd name="connsiteY176" fmla="*/ 893249 h 2912645"/>
                <a:gd name="connsiteX177" fmla="*/ 5761201 w 10080240"/>
                <a:gd name="connsiteY177" fmla="*/ 540824 h 2912645"/>
                <a:gd name="connsiteX178" fmla="*/ 5761201 w 10080240"/>
                <a:gd name="connsiteY178" fmla="*/ 293174 h 2912645"/>
                <a:gd name="connsiteX179" fmla="*/ 5799301 w 10080240"/>
                <a:gd name="connsiteY179" fmla="*/ 121724 h 2912645"/>
                <a:gd name="connsiteX180" fmla="*/ 5885026 w 10080240"/>
                <a:gd name="connsiteY180" fmla="*/ 150299 h 2912645"/>
                <a:gd name="connsiteX181" fmla="*/ 5894551 w 10080240"/>
                <a:gd name="connsiteY181" fmla="*/ 464624 h 2912645"/>
                <a:gd name="connsiteX182" fmla="*/ 5923126 w 10080240"/>
                <a:gd name="connsiteY182" fmla="*/ 1093274 h 2912645"/>
                <a:gd name="connsiteX183" fmla="*/ 6046951 w 10080240"/>
                <a:gd name="connsiteY183" fmla="*/ 1064699 h 2912645"/>
                <a:gd name="connsiteX184" fmla="*/ 6066001 w 10080240"/>
                <a:gd name="connsiteY184" fmla="*/ 826574 h 2912645"/>
                <a:gd name="connsiteX185" fmla="*/ 6037426 w 10080240"/>
                <a:gd name="connsiteY185" fmla="*/ 388424 h 2912645"/>
                <a:gd name="connsiteX186" fmla="*/ 6085051 w 10080240"/>
                <a:gd name="connsiteY186" fmla="*/ 159824 h 2912645"/>
                <a:gd name="connsiteX187" fmla="*/ 6151726 w 10080240"/>
                <a:gd name="connsiteY187" fmla="*/ 197924 h 2912645"/>
                <a:gd name="connsiteX188" fmla="*/ 6189826 w 10080240"/>
                <a:gd name="connsiteY188" fmla="*/ 921824 h 2912645"/>
                <a:gd name="connsiteX189" fmla="*/ 6218401 w 10080240"/>
                <a:gd name="connsiteY189" fmla="*/ 1112324 h 2912645"/>
                <a:gd name="connsiteX190" fmla="*/ 6332701 w 10080240"/>
                <a:gd name="connsiteY190" fmla="*/ 1017074 h 2912645"/>
                <a:gd name="connsiteX191" fmla="*/ 6342226 w 10080240"/>
                <a:gd name="connsiteY191" fmla="*/ 607499 h 2912645"/>
                <a:gd name="connsiteX192" fmla="*/ 6351751 w 10080240"/>
                <a:gd name="connsiteY192" fmla="*/ 340799 h 2912645"/>
                <a:gd name="connsiteX193" fmla="*/ 6389851 w 10080240"/>
                <a:gd name="connsiteY193" fmla="*/ 140774 h 2912645"/>
                <a:gd name="connsiteX194" fmla="*/ 6456526 w 10080240"/>
                <a:gd name="connsiteY194" fmla="*/ 197924 h 2912645"/>
                <a:gd name="connsiteX195" fmla="*/ 6466051 w 10080240"/>
                <a:gd name="connsiteY195" fmla="*/ 731324 h 2912645"/>
                <a:gd name="connsiteX196" fmla="*/ 6456526 w 10080240"/>
                <a:gd name="connsiteY196" fmla="*/ 1017074 h 2912645"/>
                <a:gd name="connsiteX197" fmla="*/ 6532726 w 10080240"/>
                <a:gd name="connsiteY197" fmla="*/ 1083749 h 2912645"/>
                <a:gd name="connsiteX198" fmla="*/ 6589876 w 10080240"/>
                <a:gd name="connsiteY198" fmla="*/ 931349 h 2912645"/>
                <a:gd name="connsiteX199" fmla="*/ 6589876 w 10080240"/>
                <a:gd name="connsiteY199" fmla="*/ 550349 h 2912645"/>
                <a:gd name="connsiteX200" fmla="*/ 6580351 w 10080240"/>
                <a:gd name="connsiteY200" fmla="*/ 226499 h 2912645"/>
                <a:gd name="connsiteX201" fmla="*/ 6647026 w 10080240"/>
                <a:gd name="connsiteY201" fmla="*/ 121724 h 2912645"/>
                <a:gd name="connsiteX202" fmla="*/ 6713701 w 10080240"/>
                <a:gd name="connsiteY202" fmla="*/ 350324 h 2912645"/>
                <a:gd name="connsiteX203" fmla="*/ 6723226 w 10080240"/>
                <a:gd name="connsiteY203" fmla="*/ 988499 h 2912645"/>
                <a:gd name="connsiteX204" fmla="*/ 6828001 w 10080240"/>
                <a:gd name="connsiteY204" fmla="*/ 969449 h 2912645"/>
                <a:gd name="connsiteX205" fmla="*/ 6866101 w 10080240"/>
                <a:gd name="connsiteY205" fmla="*/ 588449 h 2912645"/>
                <a:gd name="connsiteX206" fmla="*/ 6847051 w 10080240"/>
                <a:gd name="connsiteY206" fmla="*/ 255074 h 2912645"/>
                <a:gd name="connsiteX207" fmla="*/ 6875626 w 10080240"/>
                <a:gd name="connsiteY207" fmla="*/ 140774 h 2912645"/>
                <a:gd name="connsiteX208" fmla="*/ 6942301 w 10080240"/>
                <a:gd name="connsiteY208" fmla="*/ 388424 h 2912645"/>
                <a:gd name="connsiteX209" fmla="*/ 6970876 w 10080240"/>
                <a:gd name="connsiteY209" fmla="*/ 750374 h 2912645"/>
                <a:gd name="connsiteX210" fmla="*/ 6961351 w 10080240"/>
                <a:gd name="connsiteY210" fmla="*/ 998024 h 2912645"/>
                <a:gd name="connsiteX211" fmla="*/ 7037551 w 10080240"/>
                <a:gd name="connsiteY211" fmla="*/ 1083749 h 2912645"/>
                <a:gd name="connsiteX212" fmla="*/ 7123276 w 10080240"/>
                <a:gd name="connsiteY212" fmla="*/ 788474 h 2912645"/>
                <a:gd name="connsiteX213" fmla="*/ 7113751 w 10080240"/>
                <a:gd name="connsiteY213" fmla="*/ 331274 h 2912645"/>
                <a:gd name="connsiteX214" fmla="*/ 7123276 w 10080240"/>
                <a:gd name="connsiteY214" fmla="*/ 159824 h 2912645"/>
                <a:gd name="connsiteX215" fmla="*/ 7189951 w 10080240"/>
                <a:gd name="connsiteY215" fmla="*/ 93149 h 2912645"/>
                <a:gd name="connsiteX216" fmla="*/ 7237576 w 10080240"/>
                <a:gd name="connsiteY216" fmla="*/ 169349 h 2912645"/>
                <a:gd name="connsiteX217" fmla="*/ 7247101 w 10080240"/>
                <a:gd name="connsiteY217" fmla="*/ 369374 h 2912645"/>
                <a:gd name="connsiteX218" fmla="*/ 7237576 w 10080240"/>
                <a:gd name="connsiteY218" fmla="*/ 645599 h 2912645"/>
                <a:gd name="connsiteX219" fmla="*/ 7247101 w 10080240"/>
                <a:gd name="connsiteY219" fmla="*/ 940874 h 2912645"/>
                <a:gd name="connsiteX220" fmla="*/ 7266151 w 10080240"/>
                <a:gd name="connsiteY220" fmla="*/ 1045649 h 2912645"/>
                <a:gd name="connsiteX221" fmla="*/ 7323301 w 10080240"/>
                <a:gd name="connsiteY221" fmla="*/ 1064699 h 2912645"/>
                <a:gd name="connsiteX222" fmla="*/ 7370926 w 10080240"/>
                <a:gd name="connsiteY222" fmla="*/ 855149 h 2912645"/>
                <a:gd name="connsiteX223" fmla="*/ 7370926 w 10080240"/>
                <a:gd name="connsiteY223" fmla="*/ 559874 h 2912645"/>
                <a:gd name="connsiteX224" fmla="*/ 7380451 w 10080240"/>
                <a:gd name="connsiteY224" fmla="*/ 264599 h 2912645"/>
                <a:gd name="connsiteX225" fmla="*/ 7380451 w 10080240"/>
                <a:gd name="connsiteY225" fmla="*/ 159824 h 2912645"/>
                <a:gd name="connsiteX226" fmla="*/ 7475701 w 10080240"/>
                <a:gd name="connsiteY226" fmla="*/ 112199 h 2912645"/>
                <a:gd name="connsiteX227" fmla="*/ 7513801 w 10080240"/>
                <a:gd name="connsiteY227" fmla="*/ 197924 h 2912645"/>
                <a:gd name="connsiteX228" fmla="*/ 7513801 w 10080240"/>
                <a:gd name="connsiteY228" fmla="*/ 950399 h 2912645"/>
                <a:gd name="connsiteX229" fmla="*/ 7494751 w 10080240"/>
                <a:gd name="connsiteY229" fmla="*/ 1083749 h 2912645"/>
                <a:gd name="connsiteX230" fmla="*/ 7618576 w 10080240"/>
                <a:gd name="connsiteY230" fmla="*/ 1045649 h 2912645"/>
                <a:gd name="connsiteX231" fmla="*/ 7637626 w 10080240"/>
                <a:gd name="connsiteY231" fmla="*/ 826574 h 2912645"/>
                <a:gd name="connsiteX232" fmla="*/ 7666201 w 10080240"/>
                <a:gd name="connsiteY232" fmla="*/ 445574 h 2912645"/>
                <a:gd name="connsiteX233" fmla="*/ 7675726 w 10080240"/>
                <a:gd name="connsiteY233" fmla="*/ 159824 h 2912645"/>
                <a:gd name="connsiteX234" fmla="*/ 7790026 w 10080240"/>
                <a:gd name="connsiteY234" fmla="*/ 112199 h 2912645"/>
                <a:gd name="connsiteX235" fmla="*/ 7809076 w 10080240"/>
                <a:gd name="connsiteY235" fmla="*/ 216974 h 2912645"/>
                <a:gd name="connsiteX236" fmla="*/ 7809076 w 10080240"/>
                <a:gd name="connsiteY236" fmla="*/ 531299 h 2912645"/>
                <a:gd name="connsiteX237" fmla="*/ 7790026 w 10080240"/>
                <a:gd name="connsiteY237" fmla="*/ 883724 h 2912645"/>
                <a:gd name="connsiteX238" fmla="*/ 7799551 w 10080240"/>
                <a:gd name="connsiteY238" fmla="*/ 1036124 h 2912645"/>
                <a:gd name="connsiteX239" fmla="*/ 7894801 w 10080240"/>
                <a:gd name="connsiteY239" fmla="*/ 1045649 h 2912645"/>
                <a:gd name="connsiteX240" fmla="*/ 7913851 w 10080240"/>
                <a:gd name="connsiteY240" fmla="*/ 864674 h 2912645"/>
                <a:gd name="connsiteX241" fmla="*/ 7932901 w 10080240"/>
                <a:gd name="connsiteY241" fmla="*/ 569399 h 2912645"/>
                <a:gd name="connsiteX242" fmla="*/ 7951951 w 10080240"/>
                <a:gd name="connsiteY242" fmla="*/ 245549 h 2912645"/>
                <a:gd name="connsiteX243" fmla="*/ 7999576 w 10080240"/>
                <a:gd name="connsiteY243" fmla="*/ 121724 h 2912645"/>
                <a:gd name="connsiteX244" fmla="*/ 8085301 w 10080240"/>
                <a:gd name="connsiteY244" fmla="*/ 255074 h 2912645"/>
                <a:gd name="connsiteX245" fmla="*/ 8075776 w 10080240"/>
                <a:gd name="connsiteY245" fmla="*/ 493199 h 2912645"/>
                <a:gd name="connsiteX246" fmla="*/ 8075776 w 10080240"/>
                <a:gd name="connsiteY246" fmla="*/ 788474 h 2912645"/>
                <a:gd name="connsiteX247" fmla="*/ 8113876 w 10080240"/>
                <a:gd name="connsiteY247" fmla="*/ 1036124 h 2912645"/>
                <a:gd name="connsiteX248" fmla="*/ 8171026 w 10080240"/>
                <a:gd name="connsiteY248" fmla="*/ 1102799 h 2912645"/>
                <a:gd name="connsiteX249" fmla="*/ 8199601 w 10080240"/>
                <a:gd name="connsiteY249" fmla="*/ 874199 h 2912645"/>
                <a:gd name="connsiteX250" fmla="*/ 8199601 w 10080240"/>
                <a:gd name="connsiteY250" fmla="*/ 531299 h 2912645"/>
                <a:gd name="connsiteX251" fmla="*/ 8190076 w 10080240"/>
                <a:gd name="connsiteY251" fmla="*/ 216974 h 2912645"/>
                <a:gd name="connsiteX252" fmla="*/ 8294851 w 10080240"/>
                <a:gd name="connsiteY252" fmla="*/ 131249 h 2912645"/>
                <a:gd name="connsiteX253" fmla="*/ 8352001 w 10080240"/>
                <a:gd name="connsiteY253" fmla="*/ 378899 h 2912645"/>
                <a:gd name="connsiteX254" fmla="*/ 8352001 w 10080240"/>
                <a:gd name="connsiteY254" fmla="*/ 702749 h 2912645"/>
                <a:gd name="connsiteX255" fmla="*/ 8380576 w 10080240"/>
                <a:gd name="connsiteY255" fmla="*/ 1045649 h 2912645"/>
                <a:gd name="connsiteX256" fmla="*/ 8494876 w 10080240"/>
                <a:gd name="connsiteY256" fmla="*/ 969449 h 2912645"/>
                <a:gd name="connsiteX257" fmla="*/ 8494876 w 10080240"/>
                <a:gd name="connsiteY257" fmla="*/ 712274 h 2912645"/>
                <a:gd name="connsiteX258" fmla="*/ 8532976 w 10080240"/>
                <a:gd name="connsiteY258" fmla="*/ 340799 h 2912645"/>
                <a:gd name="connsiteX259" fmla="*/ 8504401 w 10080240"/>
                <a:gd name="connsiteY259" fmla="*/ 131249 h 2912645"/>
                <a:gd name="connsiteX260" fmla="*/ 8647276 w 10080240"/>
                <a:gd name="connsiteY260" fmla="*/ 169349 h 2912645"/>
                <a:gd name="connsiteX261" fmla="*/ 8656801 w 10080240"/>
                <a:gd name="connsiteY261" fmla="*/ 378899 h 2912645"/>
                <a:gd name="connsiteX262" fmla="*/ 8666326 w 10080240"/>
                <a:gd name="connsiteY262" fmla="*/ 807524 h 2912645"/>
                <a:gd name="connsiteX263" fmla="*/ 8694901 w 10080240"/>
                <a:gd name="connsiteY263" fmla="*/ 2350574 h 2912645"/>
                <a:gd name="connsiteX264" fmla="*/ 354289 w 10080240"/>
                <a:gd name="connsiteY264" fmla="*/ 2585620 h 2912645"/>
                <a:gd name="connsiteX0" fmla="*/ 878767 w 10604718"/>
                <a:gd name="connsiteY0" fmla="*/ 2585620 h 2912645"/>
                <a:gd name="connsiteX1" fmla="*/ 742129 w 10604718"/>
                <a:gd name="connsiteY1" fmla="*/ 388424 h 2912645"/>
                <a:gd name="connsiteX2" fmla="*/ 856429 w 10604718"/>
                <a:gd name="connsiteY2" fmla="*/ 255074 h 2912645"/>
                <a:gd name="connsiteX3" fmla="*/ 865954 w 10604718"/>
                <a:gd name="connsiteY3" fmla="*/ 959924 h 2912645"/>
                <a:gd name="connsiteX4" fmla="*/ 856429 w 10604718"/>
                <a:gd name="connsiteY4" fmla="*/ 1121849 h 2912645"/>
                <a:gd name="connsiteX5" fmla="*/ 951679 w 10604718"/>
                <a:gd name="connsiteY5" fmla="*/ 1159949 h 2912645"/>
                <a:gd name="connsiteX6" fmla="*/ 999304 w 10604718"/>
                <a:gd name="connsiteY6" fmla="*/ 950399 h 2912645"/>
                <a:gd name="connsiteX7" fmla="*/ 999304 w 10604718"/>
                <a:gd name="connsiteY7" fmla="*/ 645599 h 2912645"/>
                <a:gd name="connsiteX8" fmla="*/ 999304 w 10604718"/>
                <a:gd name="connsiteY8" fmla="*/ 416999 h 2912645"/>
                <a:gd name="connsiteX9" fmla="*/ 999304 w 10604718"/>
                <a:gd name="connsiteY9" fmla="*/ 188399 h 2912645"/>
                <a:gd name="connsiteX10" fmla="*/ 1085029 w 10604718"/>
                <a:gd name="connsiteY10" fmla="*/ 169349 h 2912645"/>
                <a:gd name="connsiteX11" fmla="*/ 1142179 w 10604718"/>
                <a:gd name="connsiteY11" fmla="*/ 274124 h 2912645"/>
                <a:gd name="connsiteX12" fmla="*/ 1142179 w 10604718"/>
                <a:gd name="connsiteY12" fmla="*/ 1102799 h 2912645"/>
                <a:gd name="connsiteX13" fmla="*/ 1237429 w 10604718"/>
                <a:gd name="connsiteY13" fmla="*/ 1140899 h 2912645"/>
                <a:gd name="connsiteX14" fmla="*/ 1246954 w 10604718"/>
                <a:gd name="connsiteY14" fmla="*/ 950399 h 2912645"/>
                <a:gd name="connsiteX15" fmla="*/ 1266004 w 10604718"/>
                <a:gd name="connsiteY15" fmla="*/ 169349 h 2912645"/>
                <a:gd name="connsiteX16" fmla="*/ 1370779 w 10604718"/>
                <a:gd name="connsiteY16" fmla="*/ 178874 h 2912645"/>
                <a:gd name="connsiteX17" fmla="*/ 1389829 w 10604718"/>
                <a:gd name="connsiteY17" fmla="*/ 636074 h 2912645"/>
                <a:gd name="connsiteX18" fmla="*/ 1408879 w 10604718"/>
                <a:gd name="connsiteY18" fmla="*/ 988499 h 2912645"/>
                <a:gd name="connsiteX19" fmla="*/ 1418404 w 10604718"/>
                <a:gd name="connsiteY19" fmla="*/ 1150424 h 2912645"/>
                <a:gd name="connsiteX20" fmla="*/ 1513654 w 10604718"/>
                <a:gd name="connsiteY20" fmla="*/ 1102799 h 2912645"/>
                <a:gd name="connsiteX21" fmla="*/ 1523179 w 10604718"/>
                <a:gd name="connsiteY21" fmla="*/ 236024 h 2912645"/>
                <a:gd name="connsiteX22" fmla="*/ 1570804 w 10604718"/>
                <a:gd name="connsiteY22" fmla="*/ 140774 h 2912645"/>
                <a:gd name="connsiteX23" fmla="*/ 1627954 w 10604718"/>
                <a:gd name="connsiteY23" fmla="*/ 321749 h 2912645"/>
                <a:gd name="connsiteX24" fmla="*/ 1637479 w 10604718"/>
                <a:gd name="connsiteY24" fmla="*/ 769424 h 2912645"/>
                <a:gd name="connsiteX25" fmla="*/ 1666054 w 10604718"/>
                <a:gd name="connsiteY25" fmla="*/ 1150424 h 2912645"/>
                <a:gd name="connsiteX26" fmla="*/ 1818454 w 10604718"/>
                <a:gd name="connsiteY26" fmla="*/ 1102799 h 2912645"/>
                <a:gd name="connsiteX27" fmla="*/ 1808929 w 10604718"/>
                <a:gd name="connsiteY27" fmla="*/ 721799 h 2912645"/>
                <a:gd name="connsiteX28" fmla="*/ 1789879 w 10604718"/>
                <a:gd name="connsiteY28" fmla="*/ 312224 h 2912645"/>
                <a:gd name="connsiteX29" fmla="*/ 1808929 w 10604718"/>
                <a:gd name="connsiteY29" fmla="*/ 140774 h 2912645"/>
                <a:gd name="connsiteX30" fmla="*/ 1932754 w 10604718"/>
                <a:gd name="connsiteY30" fmla="*/ 197924 h 2912645"/>
                <a:gd name="connsiteX31" fmla="*/ 1923229 w 10604718"/>
                <a:gd name="connsiteY31" fmla="*/ 474149 h 2912645"/>
                <a:gd name="connsiteX32" fmla="*/ 1961329 w 10604718"/>
                <a:gd name="connsiteY32" fmla="*/ 855149 h 2912645"/>
                <a:gd name="connsiteX33" fmla="*/ 1980379 w 10604718"/>
                <a:gd name="connsiteY33" fmla="*/ 1093274 h 2912645"/>
                <a:gd name="connsiteX34" fmla="*/ 2056579 w 10604718"/>
                <a:gd name="connsiteY34" fmla="*/ 1093274 h 2912645"/>
                <a:gd name="connsiteX35" fmla="*/ 2113729 w 10604718"/>
                <a:gd name="connsiteY35" fmla="*/ 883724 h 2912645"/>
                <a:gd name="connsiteX36" fmla="*/ 2104204 w 10604718"/>
                <a:gd name="connsiteY36" fmla="*/ 626549 h 2912645"/>
                <a:gd name="connsiteX37" fmla="*/ 2066104 w 10604718"/>
                <a:gd name="connsiteY37" fmla="*/ 216974 h 2912645"/>
                <a:gd name="connsiteX38" fmla="*/ 2161354 w 10604718"/>
                <a:gd name="connsiteY38" fmla="*/ 178874 h 2912645"/>
                <a:gd name="connsiteX39" fmla="*/ 2218504 w 10604718"/>
                <a:gd name="connsiteY39" fmla="*/ 331274 h 2912645"/>
                <a:gd name="connsiteX40" fmla="*/ 2237554 w 10604718"/>
                <a:gd name="connsiteY40" fmla="*/ 674174 h 2912645"/>
                <a:gd name="connsiteX41" fmla="*/ 2208979 w 10604718"/>
                <a:gd name="connsiteY41" fmla="*/ 921824 h 2912645"/>
                <a:gd name="connsiteX42" fmla="*/ 2247079 w 10604718"/>
                <a:gd name="connsiteY42" fmla="*/ 1112324 h 2912645"/>
                <a:gd name="connsiteX43" fmla="*/ 2361379 w 10604718"/>
                <a:gd name="connsiteY43" fmla="*/ 1083749 h 2912645"/>
                <a:gd name="connsiteX44" fmla="*/ 2361379 w 10604718"/>
                <a:gd name="connsiteY44" fmla="*/ 750374 h 2912645"/>
                <a:gd name="connsiteX45" fmla="*/ 2332804 w 10604718"/>
                <a:gd name="connsiteY45" fmla="*/ 359849 h 2912645"/>
                <a:gd name="connsiteX46" fmla="*/ 2361379 w 10604718"/>
                <a:gd name="connsiteY46" fmla="*/ 159824 h 2912645"/>
                <a:gd name="connsiteX47" fmla="*/ 2485204 w 10604718"/>
                <a:gd name="connsiteY47" fmla="*/ 159824 h 2912645"/>
                <a:gd name="connsiteX48" fmla="*/ 2475679 w 10604718"/>
                <a:gd name="connsiteY48" fmla="*/ 397949 h 2912645"/>
                <a:gd name="connsiteX49" fmla="*/ 2475679 w 10604718"/>
                <a:gd name="connsiteY49" fmla="*/ 588449 h 2912645"/>
                <a:gd name="connsiteX50" fmla="*/ 2513779 w 10604718"/>
                <a:gd name="connsiteY50" fmla="*/ 855149 h 2912645"/>
                <a:gd name="connsiteX51" fmla="*/ 2523304 w 10604718"/>
                <a:gd name="connsiteY51" fmla="*/ 1064699 h 2912645"/>
                <a:gd name="connsiteX52" fmla="*/ 2589979 w 10604718"/>
                <a:gd name="connsiteY52" fmla="*/ 1102799 h 2912645"/>
                <a:gd name="connsiteX53" fmla="*/ 2656654 w 10604718"/>
                <a:gd name="connsiteY53" fmla="*/ 988499 h 2912645"/>
                <a:gd name="connsiteX54" fmla="*/ 2647129 w 10604718"/>
                <a:gd name="connsiteY54" fmla="*/ 731324 h 2912645"/>
                <a:gd name="connsiteX55" fmla="*/ 2647129 w 10604718"/>
                <a:gd name="connsiteY55" fmla="*/ 359849 h 2912645"/>
                <a:gd name="connsiteX56" fmla="*/ 2656654 w 10604718"/>
                <a:gd name="connsiteY56" fmla="*/ 150299 h 2912645"/>
                <a:gd name="connsiteX57" fmla="*/ 2780479 w 10604718"/>
                <a:gd name="connsiteY57" fmla="*/ 159824 h 2912645"/>
                <a:gd name="connsiteX58" fmla="*/ 2818579 w 10604718"/>
                <a:gd name="connsiteY58" fmla="*/ 388424 h 2912645"/>
                <a:gd name="connsiteX59" fmla="*/ 2818579 w 10604718"/>
                <a:gd name="connsiteY59" fmla="*/ 693224 h 2912645"/>
                <a:gd name="connsiteX60" fmla="*/ 2799529 w 10604718"/>
                <a:gd name="connsiteY60" fmla="*/ 1007549 h 2912645"/>
                <a:gd name="connsiteX61" fmla="*/ 2828104 w 10604718"/>
                <a:gd name="connsiteY61" fmla="*/ 1121849 h 2912645"/>
                <a:gd name="connsiteX62" fmla="*/ 2932879 w 10604718"/>
                <a:gd name="connsiteY62" fmla="*/ 1074224 h 2912645"/>
                <a:gd name="connsiteX63" fmla="*/ 2942404 w 10604718"/>
                <a:gd name="connsiteY63" fmla="*/ 817049 h 2912645"/>
                <a:gd name="connsiteX64" fmla="*/ 2961454 w 10604718"/>
                <a:gd name="connsiteY64" fmla="*/ 540824 h 2912645"/>
                <a:gd name="connsiteX65" fmla="*/ 2932879 w 10604718"/>
                <a:gd name="connsiteY65" fmla="*/ 226499 h 2912645"/>
                <a:gd name="connsiteX66" fmla="*/ 3047179 w 10604718"/>
                <a:gd name="connsiteY66" fmla="*/ 83624 h 2912645"/>
                <a:gd name="connsiteX67" fmla="*/ 3113854 w 10604718"/>
                <a:gd name="connsiteY67" fmla="*/ 359849 h 2912645"/>
                <a:gd name="connsiteX68" fmla="*/ 3094804 w 10604718"/>
                <a:gd name="connsiteY68" fmla="*/ 702749 h 2912645"/>
                <a:gd name="connsiteX69" fmla="*/ 3075754 w 10604718"/>
                <a:gd name="connsiteY69" fmla="*/ 1074224 h 2912645"/>
                <a:gd name="connsiteX70" fmla="*/ 3123379 w 10604718"/>
                <a:gd name="connsiteY70" fmla="*/ 1121849 h 2912645"/>
                <a:gd name="connsiteX71" fmla="*/ 3237679 w 10604718"/>
                <a:gd name="connsiteY71" fmla="*/ 1055174 h 2912645"/>
                <a:gd name="connsiteX72" fmla="*/ 3247204 w 10604718"/>
                <a:gd name="connsiteY72" fmla="*/ 845624 h 2912645"/>
                <a:gd name="connsiteX73" fmla="*/ 3237679 w 10604718"/>
                <a:gd name="connsiteY73" fmla="*/ 512249 h 2912645"/>
                <a:gd name="connsiteX74" fmla="*/ 3294829 w 10604718"/>
                <a:gd name="connsiteY74" fmla="*/ 140774 h 2912645"/>
                <a:gd name="connsiteX75" fmla="*/ 3390079 w 10604718"/>
                <a:gd name="connsiteY75" fmla="*/ 321749 h 2912645"/>
                <a:gd name="connsiteX76" fmla="*/ 3409129 w 10604718"/>
                <a:gd name="connsiteY76" fmla="*/ 740849 h 2912645"/>
                <a:gd name="connsiteX77" fmla="*/ 3399604 w 10604718"/>
                <a:gd name="connsiteY77" fmla="*/ 1045649 h 2912645"/>
                <a:gd name="connsiteX78" fmla="*/ 3504379 w 10604718"/>
                <a:gd name="connsiteY78" fmla="*/ 1112324 h 2912645"/>
                <a:gd name="connsiteX79" fmla="*/ 3513904 w 10604718"/>
                <a:gd name="connsiteY79" fmla="*/ 893249 h 2912645"/>
                <a:gd name="connsiteX80" fmla="*/ 3542479 w 10604718"/>
                <a:gd name="connsiteY80" fmla="*/ 550349 h 2912645"/>
                <a:gd name="connsiteX81" fmla="*/ 3532954 w 10604718"/>
                <a:gd name="connsiteY81" fmla="*/ 312224 h 2912645"/>
                <a:gd name="connsiteX82" fmla="*/ 3552004 w 10604718"/>
                <a:gd name="connsiteY82" fmla="*/ 121724 h 2912645"/>
                <a:gd name="connsiteX83" fmla="*/ 3675829 w 10604718"/>
                <a:gd name="connsiteY83" fmla="*/ 188399 h 2912645"/>
                <a:gd name="connsiteX84" fmla="*/ 3675829 w 10604718"/>
                <a:gd name="connsiteY84" fmla="*/ 464624 h 2912645"/>
                <a:gd name="connsiteX85" fmla="*/ 3666304 w 10604718"/>
                <a:gd name="connsiteY85" fmla="*/ 769424 h 2912645"/>
                <a:gd name="connsiteX86" fmla="*/ 3628204 w 10604718"/>
                <a:gd name="connsiteY86" fmla="*/ 1045649 h 2912645"/>
                <a:gd name="connsiteX87" fmla="*/ 3761554 w 10604718"/>
                <a:gd name="connsiteY87" fmla="*/ 1102799 h 2912645"/>
                <a:gd name="connsiteX88" fmla="*/ 3828229 w 10604718"/>
                <a:gd name="connsiteY88" fmla="*/ 702749 h 2912645"/>
                <a:gd name="connsiteX89" fmla="*/ 3837754 w 10604718"/>
                <a:gd name="connsiteY89" fmla="*/ 283649 h 2912645"/>
                <a:gd name="connsiteX90" fmla="*/ 3894904 w 10604718"/>
                <a:gd name="connsiteY90" fmla="*/ 131249 h 2912645"/>
                <a:gd name="connsiteX91" fmla="*/ 3952054 w 10604718"/>
                <a:gd name="connsiteY91" fmla="*/ 188399 h 2912645"/>
                <a:gd name="connsiteX92" fmla="*/ 3952054 w 10604718"/>
                <a:gd name="connsiteY92" fmla="*/ 426524 h 2912645"/>
                <a:gd name="connsiteX93" fmla="*/ 3980629 w 10604718"/>
                <a:gd name="connsiteY93" fmla="*/ 769424 h 2912645"/>
                <a:gd name="connsiteX94" fmla="*/ 3990154 w 10604718"/>
                <a:gd name="connsiteY94" fmla="*/ 1026599 h 2912645"/>
                <a:gd name="connsiteX95" fmla="*/ 4075879 w 10604718"/>
                <a:gd name="connsiteY95" fmla="*/ 1083749 h 2912645"/>
                <a:gd name="connsiteX96" fmla="*/ 4113979 w 10604718"/>
                <a:gd name="connsiteY96" fmla="*/ 807524 h 2912645"/>
                <a:gd name="connsiteX97" fmla="*/ 4085404 w 10604718"/>
                <a:gd name="connsiteY97" fmla="*/ 455099 h 2912645"/>
                <a:gd name="connsiteX98" fmla="*/ 4085404 w 10604718"/>
                <a:gd name="connsiteY98" fmla="*/ 169349 h 2912645"/>
                <a:gd name="connsiteX99" fmla="*/ 4161604 w 10604718"/>
                <a:gd name="connsiteY99" fmla="*/ 93149 h 2912645"/>
                <a:gd name="connsiteX100" fmla="*/ 4228279 w 10604718"/>
                <a:gd name="connsiteY100" fmla="*/ 226499 h 2912645"/>
                <a:gd name="connsiteX101" fmla="*/ 4228279 w 10604718"/>
                <a:gd name="connsiteY101" fmla="*/ 397949 h 2912645"/>
                <a:gd name="connsiteX102" fmla="*/ 4247329 w 10604718"/>
                <a:gd name="connsiteY102" fmla="*/ 693224 h 2912645"/>
                <a:gd name="connsiteX103" fmla="*/ 4275904 w 10604718"/>
                <a:gd name="connsiteY103" fmla="*/ 969449 h 2912645"/>
                <a:gd name="connsiteX104" fmla="*/ 4285429 w 10604718"/>
                <a:gd name="connsiteY104" fmla="*/ 1112324 h 2912645"/>
                <a:gd name="connsiteX105" fmla="*/ 4418779 w 10604718"/>
                <a:gd name="connsiteY105" fmla="*/ 1064699 h 2912645"/>
                <a:gd name="connsiteX106" fmla="*/ 4390204 w 10604718"/>
                <a:gd name="connsiteY106" fmla="*/ 740849 h 2912645"/>
                <a:gd name="connsiteX107" fmla="*/ 4371154 w 10604718"/>
                <a:gd name="connsiteY107" fmla="*/ 207449 h 2912645"/>
                <a:gd name="connsiteX108" fmla="*/ 4390204 w 10604718"/>
                <a:gd name="connsiteY108" fmla="*/ 102674 h 2912645"/>
                <a:gd name="connsiteX109" fmla="*/ 4466404 w 10604718"/>
                <a:gd name="connsiteY109" fmla="*/ 159824 h 2912645"/>
                <a:gd name="connsiteX110" fmla="*/ 4504504 w 10604718"/>
                <a:gd name="connsiteY110" fmla="*/ 436049 h 2912645"/>
                <a:gd name="connsiteX111" fmla="*/ 4542604 w 10604718"/>
                <a:gd name="connsiteY111" fmla="*/ 845624 h 2912645"/>
                <a:gd name="connsiteX112" fmla="*/ 4609279 w 10604718"/>
                <a:gd name="connsiteY112" fmla="*/ 1093274 h 2912645"/>
                <a:gd name="connsiteX113" fmla="*/ 4656904 w 10604718"/>
                <a:gd name="connsiteY113" fmla="*/ 912299 h 2912645"/>
                <a:gd name="connsiteX114" fmla="*/ 4656904 w 10604718"/>
                <a:gd name="connsiteY114" fmla="*/ 636074 h 2912645"/>
                <a:gd name="connsiteX115" fmla="*/ 4685479 w 10604718"/>
                <a:gd name="connsiteY115" fmla="*/ 293174 h 2912645"/>
                <a:gd name="connsiteX116" fmla="*/ 4714054 w 10604718"/>
                <a:gd name="connsiteY116" fmla="*/ 112199 h 2912645"/>
                <a:gd name="connsiteX117" fmla="*/ 4780729 w 10604718"/>
                <a:gd name="connsiteY117" fmla="*/ 283649 h 2912645"/>
                <a:gd name="connsiteX118" fmla="*/ 4771204 w 10604718"/>
                <a:gd name="connsiteY118" fmla="*/ 607499 h 2912645"/>
                <a:gd name="connsiteX119" fmla="*/ 4809304 w 10604718"/>
                <a:gd name="connsiteY119" fmla="*/ 959924 h 2912645"/>
                <a:gd name="connsiteX120" fmla="*/ 4837879 w 10604718"/>
                <a:gd name="connsiteY120" fmla="*/ 1083749 h 2912645"/>
                <a:gd name="connsiteX121" fmla="*/ 4952179 w 10604718"/>
                <a:gd name="connsiteY121" fmla="*/ 1055174 h 2912645"/>
                <a:gd name="connsiteX122" fmla="*/ 4904554 w 10604718"/>
                <a:gd name="connsiteY122" fmla="*/ 683699 h 2912645"/>
                <a:gd name="connsiteX123" fmla="*/ 4904554 w 10604718"/>
                <a:gd name="connsiteY123" fmla="*/ 455099 h 2912645"/>
                <a:gd name="connsiteX124" fmla="*/ 4933129 w 10604718"/>
                <a:gd name="connsiteY124" fmla="*/ 169349 h 2912645"/>
                <a:gd name="connsiteX125" fmla="*/ 5028379 w 10604718"/>
                <a:gd name="connsiteY125" fmla="*/ 150299 h 2912645"/>
                <a:gd name="connsiteX126" fmla="*/ 5066479 w 10604718"/>
                <a:gd name="connsiteY126" fmla="*/ 236024 h 2912645"/>
                <a:gd name="connsiteX127" fmla="*/ 5104579 w 10604718"/>
                <a:gd name="connsiteY127" fmla="*/ 483674 h 2912645"/>
                <a:gd name="connsiteX128" fmla="*/ 5095054 w 10604718"/>
                <a:gd name="connsiteY128" fmla="*/ 693224 h 2912645"/>
                <a:gd name="connsiteX129" fmla="*/ 5095054 w 10604718"/>
                <a:gd name="connsiteY129" fmla="*/ 845624 h 2912645"/>
                <a:gd name="connsiteX130" fmla="*/ 5114104 w 10604718"/>
                <a:gd name="connsiteY130" fmla="*/ 998024 h 2912645"/>
                <a:gd name="connsiteX131" fmla="*/ 5123629 w 10604718"/>
                <a:gd name="connsiteY131" fmla="*/ 1064699 h 2912645"/>
                <a:gd name="connsiteX132" fmla="*/ 5218879 w 10604718"/>
                <a:gd name="connsiteY132" fmla="*/ 1007549 h 2912645"/>
                <a:gd name="connsiteX133" fmla="*/ 5228404 w 10604718"/>
                <a:gd name="connsiteY133" fmla="*/ 845624 h 2912645"/>
                <a:gd name="connsiteX134" fmla="*/ 5228404 w 10604718"/>
                <a:gd name="connsiteY134" fmla="*/ 531299 h 2912645"/>
                <a:gd name="connsiteX135" fmla="*/ 5209354 w 10604718"/>
                <a:gd name="connsiteY135" fmla="*/ 264599 h 2912645"/>
                <a:gd name="connsiteX136" fmla="*/ 5209354 w 10604718"/>
                <a:gd name="connsiteY136" fmla="*/ 150299 h 2912645"/>
                <a:gd name="connsiteX137" fmla="*/ 5266504 w 10604718"/>
                <a:gd name="connsiteY137" fmla="*/ 121724 h 2912645"/>
                <a:gd name="connsiteX138" fmla="*/ 5323654 w 10604718"/>
                <a:gd name="connsiteY138" fmla="*/ 140774 h 2912645"/>
                <a:gd name="connsiteX139" fmla="*/ 5361754 w 10604718"/>
                <a:gd name="connsiteY139" fmla="*/ 302699 h 2912645"/>
                <a:gd name="connsiteX140" fmla="*/ 5361754 w 10604718"/>
                <a:gd name="connsiteY140" fmla="*/ 531299 h 2912645"/>
                <a:gd name="connsiteX141" fmla="*/ 5361754 w 10604718"/>
                <a:gd name="connsiteY141" fmla="*/ 807524 h 2912645"/>
                <a:gd name="connsiteX142" fmla="*/ 5352229 w 10604718"/>
                <a:gd name="connsiteY142" fmla="*/ 978974 h 2912645"/>
                <a:gd name="connsiteX143" fmla="*/ 5380804 w 10604718"/>
                <a:gd name="connsiteY143" fmla="*/ 1036124 h 2912645"/>
                <a:gd name="connsiteX144" fmla="*/ 5476054 w 10604718"/>
                <a:gd name="connsiteY144" fmla="*/ 1036124 h 2912645"/>
                <a:gd name="connsiteX145" fmla="*/ 5504629 w 10604718"/>
                <a:gd name="connsiteY145" fmla="*/ 797999 h 2912645"/>
                <a:gd name="connsiteX146" fmla="*/ 5514154 w 10604718"/>
                <a:gd name="connsiteY146" fmla="*/ 388424 h 2912645"/>
                <a:gd name="connsiteX147" fmla="*/ 5504629 w 10604718"/>
                <a:gd name="connsiteY147" fmla="*/ 131249 h 2912645"/>
                <a:gd name="connsiteX148" fmla="*/ 5590354 w 10604718"/>
                <a:gd name="connsiteY148" fmla="*/ 131249 h 2912645"/>
                <a:gd name="connsiteX149" fmla="*/ 5628454 w 10604718"/>
                <a:gd name="connsiteY149" fmla="*/ 236024 h 2912645"/>
                <a:gd name="connsiteX150" fmla="*/ 5637979 w 10604718"/>
                <a:gd name="connsiteY150" fmla="*/ 397949 h 2912645"/>
                <a:gd name="connsiteX151" fmla="*/ 5647504 w 10604718"/>
                <a:gd name="connsiteY151" fmla="*/ 559874 h 2912645"/>
                <a:gd name="connsiteX152" fmla="*/ 5637979 w 10604718"/>
                <a:gd name="connsiteY152" fmla="*/ 788474 h 2912645"/>
                <a:gd name="connsiteX153" fmla="*/ 5637979 w 10604718"/>
                <a:gd name="connsiteY153" fmla="*/ 998024 h 2912645"/>
                <a:gd name="connsiteX154" fmla="*/ 5685604 w 10604718"/>
                <a:gd name="connsiteY154" fmla="*/ 1074224 h 2912645"/>
                <a:gd name="connsiteX155" fmla="*/ 5742754 w 10604718"/>
                <a:gd name="connsiteY155" fmla="*/ 969449 h 2912645"/>
                <a:gd name="connsiteX156" fmla="*/ 5790379 w 10604718"/>
                <a:gd name="connsiteY156" fmla="*/ 759899 h 2912645"/>
                <a:gd name="connsiteX157" fmla="*/ 5752279 w 10604718"/>
                <a:gd name="connsiteY157" fmla="*/ 540824 h 2912645"/>
                <a:gd name="connsiteX158" fmla="*/ 5752279 w 10604718"/>
                <a:gd name="connsiteY158" fmla="*/ 255074 h 2912645"/>
                <a:gd name="connsiteX159" fmla="*/ 5809429 w 10604718"/>
                <a:gd name="connsiteY159" fmla="*/ 102674 h 2912645"/>
                <a:gd name="connsiteX160" fmla="*/ 5876104 w 10604718"/>
                <a:gd name="connsiteY160" fmla="*/ 150299 h 2912645"/>
                <a:gd name="connsiteX161" fmla="*/ 5885629 w 10604718"/>
                <a:gd name="connsiteY161" fmla="*/ 359849 h 2912645"/>
                <a:gd name="connsiteX162" fmla="*/ 5885629 w 10604718"/>
                <a:gd name="connsiteY162" fmla="*/ 540824 h 2912645"/>
                <a:gd name="connsiteX163" fmla="*/ 5914204 w 10604718"/>
                <a:gd name="connsiteY163" fmla="*/ 817049 h 2912645"/>
                <a:gd name="connsiteX164" fmla="*/ 5904679 w 10604718"/>
                <a:gd name="connsiteY164" fmla="*/ 1026599 h 2912645"/>
                <a:gd name="connsiteX165" fmla="*/ 5952304 w 10604718"/>
                <a:gd name="connsiteY165" fmla="*/ 1102799 h 2912645"/>
                <a:gd name="connsiteX166" fmla="*/ 6028504 w 10604718"/>
                <a:gd name="connsiteY166" fmla="*/ 1074224 h 2912645"/>
                <a:gd name="connsiteX167" fmla="*/ 6028504 w 10604718"/>
                <a:gd name="connsiteY167" fmla="*/ 731324 h 2912645"/>
                <a:gd name="connsiteX168" fmla="*/ 6038029 w 10604718"/>
                <a:gd name="connsiteY168" fmla="*/ 197924 h 2912645"/>
                <a:gd name="connsiteX169" fmla="*/ 6123754 w 10604718"/>
                <a:gd name="connsiteY169" fmla="*/ 102674 h 2912645"/>
                <a:gd name="connsiteX170" fmla="*/ 6161854 w 10604718"/>
                <a:gd name="connsiteY170" fmla="*/ 207449 h 2912645"/>
                <a:gd name="connsiteX171" fmla="*/ 6161854 w 10604718"/>
                <a:gd name="connsiteY171" fmla="*/ 493199 h 2912645"/>
                <a:gd name="connsiteX172" fmla="*/ 6161854 w 10604718"/>
                <a:gd name="connsiteY172" fmla="*/ 769424 h 2912645"/>
                <a:gd name="connsiteX173" fmla="*/ 6161854 w 10604718"/>
                <a:gd name="connsiteY173" fmla="*/ 950399 h 2912645"/>
                <a:gd name="connsiteX174" fmla="*/ 6161854 w 10604718"/>
                <a:gd name="connsiteY174" fmla="*/ 1083749 h 2912645"/>
                <a:gd name="connsiteX175" fmla="*/ 6266629 w 10604718"/>
                <a:gd name="connsiteY175" fmla="*/ 1045649 h 2912645"/>
                <a:gd name="connsiteX176" fmla="*/ 6295204 w 10604718"/>
                <a:gd name="connsiteY176" fmla="*/ 893249 h 2912645"/>
                <a:gd name="connsiteX177" fmla="*/ 6285679 w 10604718"/>
                <a:gd name="connsiteY177" fmla="*/ 540824 h 2912645"/>
                <a:gd name="connsiteX178" fmla="*/ 6285679 w 10604718"/>
                <a:gd name="connsiteY178" fmla="*/ 293174 h 2912645"/>
                <a:gd name="connsiteX179" fmla="*/ 6323779 w 10604718"/>
                <a:gd name="connsiteY179" fmla="*/ 121724 h 2912645"/>
                <a:gd name="connsiteX180" fmla="*/ 6409504 w 10604718"/>
                <a:gd name="connsiteY180" fmla="*/ 150299 h 2912645"/>
                <a:gd name="connsiteX181" fmla="*/ 6419029 w 10604718"/>
                <a:gd name="connsiteY181" fmla="*/ 464624 h 2912645"/>
                <a:gd name="connsiteX182" fmla="*/ 6447604 w 10604718"/>
                <a:gd name="connsiteY182" fmla="*/ 1093274 h 2912645"/>
                <a:gd name="connsiteX183" fmla="*/ 6571429 w 10604718"/>
                <a:gd name="connsiteY183" fmla="*/ 1064699 h 2912645"/>
                <a:gd name="connsiteX184" fmla="*/ 6590479 w 10604718"/>
                <a:gd name="connsiteY184" fmla="*/ 826574 h 2912645"/>
                <a:gd name="connsiteX185" fmla="*/ 6561904 w 10604718"/>
                <a:gd name="connsiteY185" fmla="*/ 388424 h 2912645"/>
                <a:gd name="connsiteX186" fmla="*/ 6609529 w 10604718"/>
                <a:gd name="connsiteY186" fmla="*/ 159824 h 2912645"/>
                <a:gd name="connsiteX187" fmla="*/ 6676204 w 10604718"/>
                <a:gd name="connsiteY187" fmla="*/ 197924 h 2912645"/>
                <a:gd name="connsiteX188" fmla="*/ 6714304 w 10604718"/>
                <a:gd name="connsiteY188" fmla="*/ 921824 h 2912645"/>
                <a:gd name="connsiteX189" fmla="*/ 6742879 w 10604718"/>
                <a:gd name="connsiteY189" fmla="*/ 1112324 h 2912645"/>
                <a:gd name="connsiteX190" fmla="*/ 6857179 w 10604718"/>
                <a:gd name="connsiteY190" fmla="*/ 1017074 h 2912645"/>
                <a:gd name="connsiteX191" fmla="*/ 6866704 w 10604718"/>
                <a:gd name="connsiteY191" fmla="*/ 607499 h 2912645"/>
                <a:gd name="connsiteX192" fmla="*/ 6876229 w 10604718"/>
                <a:gd name="connsiteY192" fmla="*/ 340799 h 2912645"/>
                <a:gd name="connsiteX193" fmla="*/ 6914329 w 10604718"/>
                <a:gd name="connsiteY193" fmla="*/ 140774 h 2912645"/>
                <a:gd name="connsiteX194" fmla="*/ 6981004 w 10604718"/>
                <a:gd name="connsiteY194" fmla="*/ 197924 h 2912645"/>
                <a:gd name="connsiteX195" fmla="*/ 6990529 w 10604718"/>
                <a:gd name="connsiteY195" fmla="*/ 731324 h 2912645"/>
                <a:gd name="connsiteX196" fmla="*/ 6981004 w 10604718"/>
                <a:gd name="connsiteY196" fmla="*/ 1017074 h 2912645"/>
                <a:gd name="connsiteX197" fmla="*/ 7057204 w 10604718"/>
                <a:gd name="connsiteY197" fmla="*/ 1083749 h 2912645"/>
                <a:gd name="connsiteX198" fmla="*/ 7114354 w 10604718"/>
                <a:gd name="connsiteY198" fmla="*/ 931349 h 2912645"/>
                <a:gd name="connsiteX199" fmla="*/ 7114354 w 10604718"/>
                <a:gd name="connsiteY199" fmla="*/ 550349 h 2912645"/>
                <a:gd name="connsiteX200" fmla="*/ 7104829 w 10604718"/>
                <a:gd name="connsiteY200" fmla="*/ 226499 h 2912645"/>
                <a:gd name="connsiteX201" fmla="*/ 7171504 w 10604718"/>
                <a:gd name="connsiteY201" fmla="*/ 121724 h 2912645"/>
                <a:gd name="connsiteX202" fmla="*/ 7238179 w 10604718"/>
                <a:gd name="connsiteY202" fmla="*/ 350324 h 2912645"/>
                <a:gd name="connsiteX203" fmla="*/ 7247704 w 10604718"/>
                <a:gd name="connsiteY203" fmla="*/ 988499 h 2912645"/>
                <a:gd name="connsiteX204" fmla="*/ 7352479 w 10604718"/>
                <a:gd name="connsiteY204" fmla="*/ 969449 h 2912645"/>
                <a:gd name="connsiteX205" fmla="*/ 7390579 w 10604718"/>
                <a:gd name="connsiteY205" fmla="*/ 588449 h 2912645"/>
                <a:gd name="connsiteX206" fmla="*/ 7371529 w 10604718"/>
                <a:gd name="connsiteY206" fmla="*/ 255074 h 2912645"/>
                <a:gd name="connsiteX207" fmla="*/ 7400104 w 10604718"/>
                <a:gd name="connsiteY207" fmla="*/ 140774 h 2912645"/>
                <a:gd name="connsiteX208" fmla="*/ 7466779 w 10604718"/>
                <a:gd name="connsiteY208" fmla="*/ 388424 h 2912645"/>
                <a:gd name="connsiteX209" fmla="*/ 7495354 w 10604718"/>
                <a:gd name="connsiteY209" fmla="*/ 750374 h 2912645"/>
                <a:gd name="connsiteX210" fmla="*/ 7485829 w 10604718"/>
                <a:gd name="connsiteY210" fmla="*/ 998024 h 2912645"/>
                <a:gd name="connsiteX211" fmla="*/ 7562029 w 10604718"/>
                <a:gd name="connsiteY211" fmla="*/ 1083749 h 2912645"/>
                <a:gd name="connsiteX212" fmla="*/ 7647754 w 10604718"/>
                <a:gd name="connsiteY212" fmla="*/ 788474 h 2912645"/>
                <a:gd name="connsiteX213" fmla="*/ 7638229 w 10604718"/>
                <a:gd name="connsiteY213" fmla="*/ 331274 h 2912645"/>
                <a:gd name="connsiteX214" fmla="*/ 7647754 w 10604718"/>
                <a:gd name="connsiteY214" fmla="*/ 159824 h 2912645"/>
                <a:gd name="connsiteX215" fmla="*/ 7714429 w 10604718"/>
                <a:gd name="connsiteY215" fmla="*/ 93149 h 2912645"/>
                <a:gd name="connsiteX216" fmla="*/ 7762054 w 10604718"/>
                <a:gd name="connsiteY216" fmla="*/ 169349 h 2912645"/>
                <a:gd name="connsiteX217" fmla="*/ 7771579 w 10604718"/>
                <a:gd name="connsiteY217" fmla="*/ 369374 h 2912645"/>
                <a:gd name="connsiteX218" fmla="*/ 7762054 w 10604718"/>
                <a:gd name="connsiteY218" fmla="*/ 645599 h 2912645"/>
                <a:gd name="connsiteX219" fmla="*/ 7771579 w 10604718"/>
                <a:gd name="connsiteY219" fmla="*/ 940874 h 2912645"/>
                <a:gd name="connsiteX220" fmla="*/ 7790629 w 10604718"/>
                <a:gd name="connsiteY220" fmla="*/ 1045649 h 2912645"/>
                <a:gd name="connsiteX221" fmla="*/ 7847779 w 10604718"/>
                <a:gd name="connsiteY221" fmla="*/ 1064699 h 2912645"/>
                <a:gd name="connsiteX222" fmla="*/ 7895404 w 10604718"/>
                <a:gd name="connsiteY222" fmla="*/ 855149 h 2912645"/>
                <a:gd name="connsiteX223" fmla="*/ 7895404 w 10604718"/>
                <a:gd name="connsiteY223" fmla="*/ 559874 h 2912645"/>
                <a:gd name="connsiteX224" fmla="*/ 7904929 w 10604718"/>
                <a:gd name="connsiteY224" fmla="*/ 264599 h 2912645"/>
                <a:gd name="connsiteX225" fmla="*/ 7904929 w 10604718"/>
                <a:gd name="connsiteY225" fmla="*/ 159824 h 2912645"/>
                <a:gd name="connsiteX226" fmla="*/ 8000179 w 10604718"/>
                <a:gd name="connsiteY226" fmla="*/ 112199 h 2912645"/>
                <a:gd name="connsiteX227" fmla="*/ 8038279 w 10604718"/>
                <a:gd name="connsiteY227" fmla="*/ 197924 h 2912645"/>
                <a:gd name="connsiteX228" fmla="*/ 8038279 w 10604718"/>
                <a:gd name="connsiteY228" fmla="*/ 950399 h 2912645"/>
                <a:gd name="connsiteX229" fmla="*/ 8019229 w 10604718"/>
                <a:gd name="connsiteY229" fmla="*/ 1083749 h 2912645"/>
                <a:gd name="connsiteX230" fmla="*/ 8143054 w 10604718"/>
                <a:gd name="connsiteY230" fmla="*/ 1045649 h 2912645"/>
                <a:gd name="connsiteX231" fmla="*/ 8162104 w 10604718"/>
                <a:gd name="connsiteY231" fmla="*/ 826574 h 2912645"/>
                <a:gd name="connsiteX232" fmla="*/ 8190679 w 10604718"/>
                <a:gd name="connsiteY232" fmla="*/ 445574 h 2912645"/>
                <a:gd name="connsiteX233" fmla="*/ 8200204 w 10604718"/>
                <a:gd name="connsiteY233" fmla="*/ 159824 h 2912645"/>
                <a:gd name="connsiteX234" fmla="*/ 8314504 w 10604718"/>
                <a:gd name="connsiteY234" fmla="*/ 112199 h 2912645"/>
                <a:gd name="connsiteX235" fmla="*/ 8333554 w 10604718"/>
                <a:gd name="connsiteY235" fmla="*/ 216974 h 2912645"/>
                <a:gd name="connsiteX236" fmla="*/ 8333554 w 10604718"/>
                <a:gd name="connsiteY236" fmla="*/ 531299 h 2912645"/>
                <a:gd name="connsiteX237" fmla="*/ 8314504 w 10604718"/>
                <a:gd name="connsiteY237" fmla="*/ 883724 h 2912645"/>
                <a:gd name="connsiteX238" fmla="*/ 8324029 w 10604718"/>
                <a:gd name="connsiteY238" fmla="*/ 1036124 h 2912645"/>
                <a:gd name="connsiteX239" fmla="*/ 8419279 w 10604718"/>
                <a:gd name="connsiteY239" fmla="*/ 1045649 h 2912645"/>
                <a:gd name="connsiteX240" fmla="*/ 8438329 w 10604718"/>
                <a:gd name="connsiteY240" fmla="*/ 864674 h 2912645"/>
                <a:gd name="connsiteX241" fmla="*/ 8457379 w 10604718"/>
                <a:gd name="connsiteY241" fmla="*/ 569399 h 2912645"/>
                <a:gd name="connsiteX242" fmla="*/ 8476429 w 10604718"/>
                <a:gd name="connsiteY242" fmla="*/ 245549 h 2912645"/>
                <a:gd name="connsiteX243" fmla="*/ 8524054 w 10604718"/>
                <a:gd name="connsiteY243" fmla="*/ 121724 h 2912645"/>
                <a:gd name="connsiteX244" fmla="*/ 8609779 w 10604718"/>
                <a:gd name="connsiteY244" fmla="*/ 255074 h 2912645"/>
                <a:gd name="connsiteX245" fmla="*/ 8600254 w 10604718"/>
                <a:gd name="connsiteY245" fmla="*/ 493199 h 2912645"/>
                <a:gd name="connsiteX246" fmla="*/ 8600254 w 10604718"/>
                <a:gd name="connsiteY246" fmla="*/ 788474 h 2912645"/>
                <a:gd name="connsiteX247" fmla="*/ 8638354 w 10604718"/>
                <a:gd name="connsiteY247" fmla="*/ 1036124 h 2912645"/>
                <a:gd name="connsiteX248" fmla="*/ 8695504 w 10604718"/>
                <a:gd name="connsiteY248" fmla="*/ 1102799 h 2912645"/>
                <a:gd name="connsiteX249" fmla="*/ 8724079 w 10604718"/>
                <a:gd name="connsiteY249" fmla="*/ 874199 h 2912645"/>
                <a:gd name="connsiteX250" fmla="*/ 8724079 w 10604718"/>
                <a:gd name="connsiteY250" fmla="*/ 531299 h 2912645"/>
                <a:gd name="connsiteX251" fmla="*/ 8714554 w 10604718"/>
                <a:gd name="connsiteY251" fmla="*/ 216974 h 2912645"/>
                <a:gd name="connsiteX252" fmla="*/ 8819329 w 10604718"/>
                <a:gd name="connsiteY252" fmla="*/ 131249 h 2912645"/>
                <a:gd name="connsiteX253" fmla="*/ 8876479 w 10604718"/>
                <a:gd name="connsiteY253" fmla="*/ 378899 h 2912645"/>
                <a:gd name="connsiteX254" fmla="*/ 8876479 w 10604718"/>
                <a:gd name="connsiteY254" fmla="*/ 702749 h 2912645"/>
                <a:gd name="connsiteX255" fmla="*/ 8905054 w 10604718"/>
                <a:gd name="connsiteY255" fmla="*/ 1045649 h 2912645"/>
                <a:gd name="connsiteX256" fmla="*/ 9019354 w 10604718"/>
                <a:gd name="connsiteY256" fmla="*/ 969449 h 2912645"/>
                <a:gd name="connsiteX257" fmla="*/ 9019354 w 10604718"/>
                <a:gd name="connsiteY257" fmla="*/ 712274 h 2912645"/>
                <a:gd name="connsiteX258" fmla="*/ 9057454 w 10604718"/>
                <a:gd name="connsiteY258" fmla="*/ 340799 h 2912645"/>
                <a:gd name="connsiteX259" fmla="*/ 9028879 w 10604718"/>
                <a:gd name="connsiteY259" fmla="*/ 131249 h 2912645"/>
                <a:gd name="connsiteX260" fmla="*/ 9171754 w 10604718"/>
                <a:gd name="connsiteY260" fmla="*/ 169349 h 2912645"/>
                <a:gd name="connsiteX261" fmla="*/ 9181279 w 10604718"/>
                <a:gd name="connsiteY261" fmla="*/ 378899 h 2912645"/>
                <a:gd name="connsiteX262" fmla="*/ 9190804 w 10604718"/>
                <a:gd name="connsiteY262" fmla="*/ 807524 h 2912645"/>
                <a:gd name="connsiteX263" fmla="*/ 9219379 w 10604718"/>
                <a:gd name="connsiteY263" fmla="*/ 2350574 h 2912645"/>
                <a:gd name="connsiteX264" fmla="*/ 878767 w 10604718"/>
                <a:gd name="connsiteY264" fmla="*/ 2585620 h 2912645"/>
                <a:gd name="connsiteX0" fmla="*/ 878767 w 10604718"/>
                <a:gd name="connsiteY0" fmla="*/ 2585620 h 2751106"/>
                <a:gd name="connsiteX1" fmla="*/ 742129 w 10604718"/>
                <a:gd name="connsiteY1" fmla="*/ 388424 h 2751106"/>
                <a:gd name="connsiteX2" fmla="*/ 856429 w 10604718"/>
                <a:gd name="connsiteY2" fmla="*/ 255074 h 2751106"/>
                <a:gd name="connsiteX3" fmla="*/ 865954 w 10604718"/>
                <a:gd name="connsiteY3" fmla="*/ 959924 h 2751106"/>
                <a:gd name="connsiteX4" fmla="*/ 856429 w 10604718"/>
                <a:gd name="connsiteY4" fmla="*/ 1121849 h 2751106"/>
                <a:gd name="connsiteX5" fmla="*/ 951679 w 10604718"/>
                <a:gd name="connsiteY5" fmla="*/ 1159949 h 2751106"/>
                <a:gd name="connsiteX6" fmla="*/ 999304 w 10604718"/>
                <a:gd name="connsiteY6" fmla="*/ 950399 h 2751106"/>
                <a:gd name="connsiteX7" fmla="*/ 999304 w 10604718"/>
                <a:gd name="connsiteY7" fmla="*/ 645599 h 2751106"/>
                <a:gd name="connsiteX8" fmla="*/ 999304 w 10604718"/>
                <a:gd name="connsiteY8" fmla="*/ 416999 h 2751106"/>
                <a:gd name="connsiteX9" fmla="*/ 999304 w 10604718"/>
                <a:gd name="connsiteY9" fmla="*/ 188399 h 2751106"/>
                <a:gd name="connsiteX10" fmla="*/ 1085029 w 10604718"/>
                <a:gd name="connsiteY10" fmla="*/ 169349 h 2751106"/>
                <a:gd name="connsiteX11" fmla="*/ 1142179 w 10604718"/>
                <a:gd name="connsiteY11" fmla="*/ 274124 h 2751106"/>
                <a:gd name="connsiteX12" fmla="*/ 1142179 w 10604718"/>
                <a:gd name="connsiteY12" fmla="*/ 1102799 h 2751106"/>
                <a:gd name="connsiteX13" fmla="*/ 1237429 w 10604718"/>
                <a:gd name="connsiteY13" fmla="*/ 1140899 h 2751106"/>
                <a:gd name="connsiteX14" fmla="*/ 1246954 w 10604718"/>
                <a:gd name="connsiteY14" fmla="*/ 950399 h 2751106"/>
                <a:gd name="connsiteX15" fmla="*/ 1266004 w 10604718"/>
                <a:gd name="connsiteY15" fmla="*/ 169349 h 2751106"/>
                <a:gd name="connsiteX16" fmla="*/ 1370779 w 10604718"/>
                <a:gd name="connsiteY16" fmla="*/ 178874 h 2751106"/>
                <a:gd name="connsiteX17" fmla="*/ 1389829 w 10604718"/>
                <a:gd name="connsiteY17" fmla="*/ 636074 h 2751106"/>
                <a:gd name="connsiteX18" fmla="*/ 1408879 w 10604718"/>
                <a:gd name="connsiteY18" fmla="*/ 988499 h 2751106"/>
                <a:gd name="connsiteX19" fmla="*/ 1418404 w 10604718"/>
                <a:gd name="connsiteY19" fmla="*/ 1150424 h 2751106"/>
                <a:gd name="connsiteX20" fmla="*/ 1513654 w 10604718"/>
                <a:gd name="connsiteY20" fmla="*/ 1102799 h 2751106"/>
                <a:gd name="connsiteX21" fmla="*/ 1523179 w 10604718"/>
                <a:gd name="connsiteY21" fmla="*/ 236024 h 2751106"/>
                <a:gd name="connsiteX22" fmla="*/ 1570804 w 10604718"/>
                <a:gd name="connsiteY22" fmla="*/ 140774 h 2751106"/>
                <a:gd name="connsiteX23" fmla="*/ 1627954 w 10604718"/>
                <a:gd name="connsiteY23" fmla="*/ 321749 h 2751106"/>
                <a:gd name="connsiteX24" fmla="*/ 1637479 w 10604718"/>
                <a:gd name="connsiteY24" fmla="*/ 769424 h 2751106"/>
                <a:gd name="connsiteX25" fmla="*/ 1666054 w 10604718"/>
                <a:gd name="connsiteY25" fmla="*/ 1150424 h 2751106"/>
                <a:gd name="connsiteX26" fmla="*/ 1818454 w 10604718"/>
                <a:gd name="connsiteY26" fmla="*/ 1102799 h 2751106"/>
                <a:gd name="connsiteX27" fmla="*/ 1808929 w 10604718"/>
                <a:gd name="connsiteY27" fmla="*/ 721799 h 2751106"/>
                <a:gd name="connsiteX28" fmla="*/ 1789879 w 10604718"/>
                <a:gd name="connsiteY28" fmla="*/ 312224 h 2751106"/>
                <a:gd name="connsiteX29" fmla="*/ 1808929 w 10604718"/>
                <a:gd name="connsiteY29" fmla="*/ 140774 h 2751106"/>
                <a:gd name="connsiteX30" fmla="*/ 1932754 w 10604718"/>
                <a:gd name="connsiteY30" fmla="*/ 197924 h 2751106"/>
                <a:gd name="connsiteX31" fmla="*/ 1923229 w 10604718"/>
                <a:gd name="connsiteY31" fmla="*/ 474149 h 2751106"/>
                <a:gd name="connsiteX32" fmla="*/ 1961329 w 10604718"/>
                <a:gd name="connsiteY32" fmla="*/ 855149 h 2751106"/>
                <a:gd name="connsiteX33" fmla="*/ 1980379 w 10604718"/>
                <a:gd name="connsiteY33" fmla="*/ 1093274 h 2751106"/>
                <a:gd name="connsiteX34" fmla="*/ 2056579 w 10604718"/>
                <a:gd name="connsiteY34" fmla="*/ 1093274 h 2751106"/>
                <a:gd name="connsiteX35" fmla="*/ 2113729 w 10604718"/>
                <a:gd name="connsiteY35" fmla="*/ 883724 h 2751106"/>
                <a:gd name="connsiteX36" fmla="*/ 2104204 w 10604718"/>
                <a:gd name="connsiteY36" fmla="*/ 626549 h 2751106"/>
                <a:gd name="connsiteX37" fmla="*/ 2066104 w 10604718"/>
                <a:gd name="connsiteY37" fmla="*/ 216974 h 2751106"/>
                <a:gd name="connsiteX38" fmla="*/ 2161354 w 10604718"/>
                <a:gd name="connsiteY38" fmla="*/ 178874 h 2751106"/>
                <a:gd name="connsiteX39" fmla="*/ 2218504 w 10604718"/>
                <a:gd name="connsiteY39" fmla="*/ 331274 h 2751106"/>
                <a:gd name="connsiteX40" fmla="*/ 2237554 w 10604718"/>
                <a:gd name="connsiteY40" fmla="*/ 674174 h 2751106"/>
                <a:gd name="connsiteX41" fmla="*/ 2208979 w 10604718"/>
                <a:gd name="connsiteY41" fmla="*/ 921824 h 2751106"/>
                <a:gd name="connsiteX42" fmla="*/ 2247079 w 10604718"/>
                <a:gd name="connsiteY42" fmla="*/ 1112324 h 2751106"/>
                <a:gd name="connsiteX43" fmla="*/ 2361379 w 10604718"/>
                <a:gd name="connsiteY43" fmla="*/ 1083749 h 2751106"/>
                <a:gd name="connsiteX44" fmla="*/ 2361379 w 10604718"/>
                <a:gd name="connsiteY44" fmla="*/ 750374 h 2751106"/>
                <a:gd name="connsiteX45" fmla="*/ 2332804 w 10604718"/>
                <a:gd name="connsiteY45" fmla="*/ 359849 h 2751106"/>
                <a:gd name="connsiteX46" fmla="*/ 2361379 w 10604718"/>
                <a:gd name="connsiteY46" fmla="*/ 159824 h 2751106"/>
                <a:gd name="connsiteX47" fmla="*/ 2485204 w 10604718"/>
                <a:gd name="connsiteY47" fmla="*/ 159824 h 2751106"/>
                <a:gd name="connsiteX48" fmla="*/ 2475679 w 10604718"/>
                <a:gd name="connsiteY48" fmla="*/ 397949 h 2751106"/>
                <a:gd name="connsiteX49" fmla="*/ 2475679 w 10604718"/>
                <a:gd name="connsiteY49" fmla="*/ 588449 h 2751106"/>
                <a:gd name="connsiteX50" fmla="*/ 2513779 w 10604718"/>
                <a:gd name="connsiteY50" fmla="*/ 855149 h 2751106"/>
                <a:gd name="connsiteX51" fmla="*/ 2523304 w 10604718"/>
                <a:gd name="connsiteY51" fmla="*/ 1064699 h 2751106"/>
                <a:gd name="connsiteX52" fmla="*/ 2589979 w 10604718"/>
                <a:gd name="connsiteY52" fmla="*/ 1102799 h 2751106"/>
                <a:gd name="connsiteX53" fmla="*/ 2656654 w 10604718"/>
                <a:gd name="connsiteY53" fmla="*/ 988499 h 2751106"/>
                <a:gd name="connsiteX54" fmla="*/ 2647129 w 10604718"/>
                <a:gd name="connsiteY54" fmla="*/ 731324 h 2751106"/>
                <a:gd name="connsiteX55" fmla="*/ 2647129 w 10604718"/>
                <a:gd name="connsiteY55" fmla="*/ 359849 h 2751106"/>
                <a:gd name="connsiteX56" fmla="*/ 2656654 w 10604718"/>
                <a:gd name="connsiteY56" fmla="*/ 150299 h 2751106"/>
                <a:gd name="connsiteX57" fmla="*/ 2780479 w 10604718"/>
                <a:gd name="connsiteY57" fmla="*/ 159824 h 2751106"/>
                <a:gd name="connsiteX58" fmla="*/ 2818579 w 10604718"/>
                <a:gd name="connsiteY58" fmla="*/ 388424 h 2751106"/>
                <a:gd name="connsiteX59" fmla="*/ 2818579 w 10604718"/>
                <a:gd name="connsiteY59" fmla="*/ 693224 h 2751106"/>
                <a:gd name="connsiteX60" fmla="*/ 2799529 w 10604718"/>
                <a:gd name="connsiteY60" fmla="*/ 1007549 h 2751106"/>
                <a:gd name="connsiteX61" fmla="*/ 2828104 w 10604718"/>
                <a:gd name="connsiteY61" fmla="*/ 1121849 h 2751106"/>
                <a:gd name="connsiteX62" fmla="*/ 2932879 w 10604718"/>
                <a:gd name="connsiteY62" fmla="*/ 1074224 h 2751106"/>
                <a:gd name="connsiteX63" fmla="*/ 2942404 w 10604718"/>
                <a:gd name="connsiteY63" fmla="*/ 817049 h 2751106"/>
                <a:gd name="connsiteX64" fmla="*/ 2961454 w 10604718"/>
                <a:gd name="connsiteY64" fmla="*/ 540824 h 2751106"/>
                <a:gd name="connsiteX65" fmla="*/ 2932879 w 10604718"/>
                <a:gd name="connsiteY65" fmla="*/ 226499 h 2751106"/>
                <a:gd name="connsiteX66" fmla="*/ 3047179 w 10604718"/>
                <a:gd name="connsiteY66" fmla="*/ 83624 h 2751106"/>
                <a:gd name="connsiteX67" fmla="*/ 3113854 w 10604718"/>
                <a:gd name="connsiteY67" fmla="*/ 359849 h 2751106"/>
                <a:gd name="connsiteX68" fmla="*/ 3094804 w 10604718"/>
                <a:gd name="connsiteY68" fmla="*/ 702749 h 2751106"/>
                <a:gd name="connsiteX69" fmla="*/ 3075754 w 10604718"/>
                <a:gd name="connsiteY69" fmla="*/ 1074224 h 2751106"/>
                <a:gd name="connsiteX70" fmla="*/ 3123379 w 10604718"/>
                <a:gd name="connsiteY70" fmla="*/ 1121849 h 2751106"/>
                <a:gd name="connsiteX71" fmla="*/ 3237679 w 10604718"/>
                <a:gd name="connsiteY71" fmla="*/ 1055174 h 2751106"/>
                <a:gd name="connsiteX72" fmla="*/ 3247204 w 10604718"/>
                <a:gd name="connsiteY72" fmla="*/ 845624 h 2751106"/>
                <a:gd name="connsiteX73" fmla="*/ 3237679 w 10604718"/>
                <a:gd name="connsiteY73" fmla="*/ 512249 h 2751106"/>
                <a:gd name="connsiteX74" fmla="*/ 3294829 w 10604718"/>
                <a:gd name="connsiteY74" fmla="*/ 140774 h 2751106"/>
                <a:gd name="connsiteX75" fmla="*/ 3390079 w 10604718"/>
                <a:gd name="connsiteY75" fmla="*/ 321749 h 2751106"/>
                <a:gd name="connsiteX76" fmla="*/ 3409129 w 10604718"/>
                <a:gd name="connsiteY76" fmla="*/ 740849 h 2751106"/>
                <a:gd name="connsiteX77" fmla="*/ 3399604 w 10604718"/>
                <a:gd name="connsiteY77" fmla="*/ 1045649 h 2751106"/>
                <a:gd name="connsiteX78" fmla="*/ 3504379 w 10604718"/>
                <a:gd name="connsiteY78" fmla="*/ 1112324 h 2751106"/>
                <a:gd name="connsiteX79" fmla="*/ 3513904 w 10604718"/>
                <a:gd name="connsiteY79" fmla="*/ 893249 h 2751106"/>
                <a:gd name="connsiteX80" fmla="*/ 3542479 w 10604718"/>
                <a:gd name="connsiteY80" fmla="*/ 550349 h 2751106"/>
                <a:gd name="connsiteX81" fmla="*/ 3532954 w 10604718"/>
                <a:gd name="connsiteY81" fmla="*/ 312224 h 2751106"/>
                <a:gd name="connsiteX82" fmla="*/ 3552004 w 10604718"/>
                <a:gd name="connsiteY82" fmla="*/ 121724 h 2751106"/>
                <a:gd name="connsiteX83" fmla="*/ 3675829 w 10604718"/>
                <a:gd name="connsiteY83" fmla="*/ 188399 h 2751106"/>
                <a:gd name="connsiteX84" fmla="*/ 3675829 w 10604718"/>
                <a:gd name="connsiteY84" fmla="*/ 464624 h 2751106"/>
                <a:gd name="connsiteX85" fmla="*/ 3666304 w 10604718"/>
                <a:gd name="connsiteY85" fmla="*/ 769424 h 2751106"/>
                <a:gd name="connsiteX86" fmla="*/ 3628204 w 10604718"/>
                <a:gd name="connsiteY86" fmla="*/ 1045649 h 2751106"/>
                <a:gd name="connsiteX87" fmla="*/ 3761554 w 10604718"/>
                <a:gd name="connsiteY87" fmla="*/ 1102799 h 2751106"/>
                <a:gd name="connsiteX88" fmla="*/ 3828229 w 10604718"/>
                <a:gd name="connsiteY88" fmla="*/ 702749 h 2751106"/>
                <a:gd name="connsiteX89" fmla="*/ 3837754 w 10604718"/>
                <a:gd name="connsiteY89" fmla="*/ 283649 h 2751106"/>
                <a:gd name="connsiteX90" fmla="*/ 3894904 w 10604718"/>
                <a:gd name="connsiteY90" fmla="*/ 131249 h 2751106"/>
                <a:gd name="connsiteX91" fmla="*/ 3952054 w 10604718"/>
                <a:gd name="connsiteY91" fmla="*/ 188399 h 2751106"/>
                <a:gd name="connsiteX92" fmla="*/ 3952054 w 10604718"/>
                <a:gd name="connsiteY92" fmla="*/ 426524 h 2751106"/>
                <a:gd name="connsiteX93" fmla="*/ 3980629 w 10604718"/>
                <a:gd name="connsiteY93" fmla="*/ 769424 h 2751106"/>
                <a:gd name="connsiteX94" fmla="*/ 3990154 w 10604718"/>
                <a:gd name="connsiteY94" fmla="*/ 1026599 h 2751106"/>
                <a:gd name="connsiteX95" fmla="*/ 4075879 w 10604718"/>
                <a:gd name="connsiteY95" fmla="*/ 1083749 h 2751106"/>
                <a:gd name="connsiteX96" fmla="*/ 4113979 w 10604718"/>
                <a:gd name="connsiteY96" fmla="*/ 807524 h 2751106"/>
                <a:gd name="connsiteX97" fmla="*/ 4085404 w 10604718"/>
                <a:gd name="connsiteY97" fmla="*/ 455099 h 2751106"/>
                <a:gd name="connsiteX98" fmla="*/ 4085404 w 10604718"/>
                <a:gd name="connsiteY98" fmla="*/ 169349 h 2751106"/>
                <a:gd name="connsiteX99" fmla="*/ 4161604 w 10604718"/>
                <a:gd name="connsiteY99" fmla="*/ 93149 h 2751106"/>
                <a:gd name="connsiteX100" fmla="*/ 4228279 w 10604718"/>
                <a:gd name="connsiteY100" fmla="*/ 226499 h 2751106"/>
                <a:gd name="connsiteX101" fmla="*/ 4228279 w 10604718"/>
                <a:gd name="connsiteY101" fmla="*/ 397949 h 2751106"/>
                <a:gd name="connsiteX102" fmla="*/ 4247329 w 10604718"/>
                <a:gd name="connsiteY102" fmla="*/ 693224 h 2751106"/>
                <a:gd name="connsiteX103" fmla="*/ 4275904 w 10604718"/>
                <a:gd name="connsiteY103" fmla="*/ 969449 h 2751106"/>
                <a:gd name="connsiteX104" fmla="*/ 4285429 w 10604718"/>
                <a:gd name="connsiteY104" fmla="*/ 1112324 h 2751106"/>
                <a:gd name="connsiteX105" fmla="*/ 4418779 w 10604718"/>
                <a:gd name="connsiteY105" fmla="*/ 1064699 h 2751106"/>
                <a:gd name="connsiteX106" fmla="*/ 4390204 w 10604718"/>
                <a:gd name="connsiteY106" fmla="*/ 740849 h 2751106"/>
                <a:gd name="connsiteX107" fmla="*/ 4371154 w 10604718"/>
                <a:gd name="connsiteY107" fmla="*/ 207449 h 2751106"/>
                <a:gd name="connsiteX108" fmla="*/ 4390204 w 10604718"/>
                <a:gd name="connsiteY108" fmla="*/ 102674 h 2751106"/>
                <a:gd name="connsiteX109" fmla="*/ 4466404 w 10604718"/>
                <a:gd name="connsiteY109" fmla="*/ 159824 h 2751106"/>
                <a:gd name="connsiteX110" fmla="*/ 4504504 w 10604718"/>
                <a:gd name="connsiteY110" fmla="*/ 436049 h 2751106"/>
                <a:gd name="connsiteX111" fmla="*/ 4542604 w 10604718"/>
                <a:gd name="connsiteY111" fmla="*/ 845624 h 2751106"/>
                <a:gd name="connsiteX112" fmla="*/ 4609279 w 10604718"/>
                <a:gd name="connsiteY112" fmla="*/ 1093274 h 2751106"/>
                <a:gd name="connsiteX113" fmla="*/ 4656904 w 10604718"/>
                <a:gd name="connsiteY113" fmla="*/ 912299 h 2751106"/>
                <a:gd name="connsiteX114" fmla="*/ 4656904 w 10604718"/>
                <a:gd name="connsiteY114" fmla="*/ 636074 h 2751106"/>
                <a:gd name="connsiteX115" fmla="*/ 4685479 w 10604718"/>
                <a:gd name="connsiteY115" fmla="*/ 293174 h 2751106"/>
                <a:gd name="connsiteX116" fmla="*/ 4714054 w 10604718"/>
                <a:gd name="connsiteY116" fmla="*/ 112199 h 2751106"/>
                <a:gd name="connsiteX117" fmla="*/ 4780729 w 10604718"/>
                <a:gd name="connsiteY117" fmla="*/ 283649 h 2751106"/>
                <a:gd name="connsiteX118" fmla="*/ 4771204 w 10604718"/>
                <a:gd name="connsiteY118" fmla="*/ 607499 h 2751106"/>
                <a:gd name="connsiteX119" fmla="*/ 4809304 w 10604718"/>
                <a:gd name="connsiteY119" fmla="*/ 959924 h 2751106"/>
                <a:gd name="connsiteX120" fmla="*/ 4837879 w 10604718"/>
                <a:gd name="connsiteY120" fmla="*/ 1083749 h 2751106"/>
                <a:gd name="connsiteX121" fmla="*/ 4952179 w 10604718"/>
                <a:gd name="connsiteY121" fmla="*/ 1055174 h 2751106"/>
                <a:gd name="connsiteX122" fmla="*/ 4904554 w 10604718"/>
                <a:gd name="connsiteY122" fmla="*/ 683699 h 2751106"/>
                <a:gd name="connsiteX123" fmla="*/ 4904554 w 10604718"/>
                <a:gd name="connsiteY123" fmla="*/ 455099 h 2751106"/>
                <a:gd name="connsiteX124" fmla="*/ 4933129 w 10604718"/>
                <a:gd name="connsiteY124" fmla="*/ 169349 h 2751106"/>
                <a:gd name="connsiteX125" fmla="*/ 5028379 w 10604718"/>
                <a:gd name="connsiteY125" fmla="*/ 150299 h 2751106"/>
                <a:gd name="connsiteX126" fmla="*/ 5066479 w 10604718"/>
                <a:gd name="connsiteY126" fmla="*/ 236024 h 2751106"/>
                <a:gd name="connsiteX127" fmla="*/ 5104579 w 10604718"/>
                <a:gd name="connsiteY127" fmla="*/ 483674 h 2751106"/>
                <a:gd name="connsiteX128" fmla="*/ 5095054 w 10604718"/>
                <a:gd name="connsiteY128" fmla="*/ 693224 h 2751106"/>
                <a:gd name="connsiteX129" fmla="*/ 5095054 w 10604718"/>
                <a:gd name="connsiteY129" fmla="*/ 845624 h 2751106"/>
                <a:gd name="connsiteX130" fmla="*/ 5114104 w 10604718"/>
                <a:gd name="connsiteY130" fmla="*/ 998024 h 2751106"/>
                <a:gd name="connsiteX131" fmla="*/ 5123629 w 10604718"/>
                <a:gd name="connsiteY131" fmla="*/ 1064699 h 2751106"/>
                <a:gd name="connsiteX132" fmla="*/ 5218879 w 10604718"/>
                <a:gd name="connsiteY132" fmla="*/ 1007549 h 2751106"/>
                <a:gd name="connsiteX133" fmla="*/ 5228404 w 10604718"/>
                <a:gd name="connsiteY133" fmla="*/ 845624 h 2751106"/>
                <a:gd name="connsiteX134" fmla="*/ 5228404 w 10604718"/>
                <a:gd name="connsiteY134" fmla="*/ 531299 h 2751106"/>
                <a:gd name="connsiteX135" fmla="*/ 5209354 w 10604718"/>
                <a:gd name="connsiteY135" fmla="*/ 264599 h 2751106"/>
                <a:gd name="connsiteX136" fmla="*/ 5209354 w 10604718"/>
                <a:gd name="connsiteY136" fmla="*/ 150299 h 2751106"/>
                <a:gd name="connsiteX137" fmla="*/ 5266504 w 10604718"/>
                <a:gd name="connsiteY137" fmla="*/ 121724 h 2751106"/>
                <a:gd name="connsiteX138" fmla="*/ 5323654 w 10604718"/>
                <a:gd name="connsiteY138" fmla="*/ 140774 h 2751106"/>
                <a:gd name="connsiteX139" fmla="*/ 5361754 w 10604718"/>
                <a:gd name="connsiteY139" fmla="*/ 302699 h 2751106"/>
                <a:gd name="connsiteX140" fmla="*/ 5361754 w 10604718"/>
                <a:gd name="connsiteY140" fmla="*/ 531299 h 2751106"/>
                <a:gd name="connsiteX141" fmla="*/ 5361754 w 10604718"/>
                <a:gd name="connsiteY141" fmla="*/ 807524 h 2751106"/>
                <a:gd name="connsiteX142" fmla="*/ 5352229 w 10604718"/>
                <a:gd name="connsiteY142" fmla="*/ 978974 h 2751106"/>
                <a:gd name="connsiteX143" fmla="*/ 5380804 w 10604718"/>
                <a:gd name="connsiteY143" fmla="*/ 1036124 h 2751106"/>
                <a:gd name="connsiteX144" fmla="*/ 5476054 w 10604718"/>
                <a:gd name="connsiteY144" fmla="*/ 1036124 h 2751106"/>
                <a:gd name="connsiteX145" fmla="*/ 5504629 w 10604718"/>
                <a:gd name="connsiteY145" fmla="*/ 797999 h 2751106"/>
                <a:gd name="connsiteX146" fmla="*/ 5514154 w 10604718"/>
                <a:gd name="connsiteY146" fmla="*/ 388424 h 2751106"/>
                <a:gd name="connsiteX147" fmla="*/ 5504629 w 10604718"/>
                <a:gd name="connsiteY147" fmla="*/ 131249 h 2751106"/>
                <a:gd name="connsiteX148" fmla="*/ 5590354 w 10604718"/>
                <a:gd name="connsiteY148" fmla="*/ 131249 h 2751106"/>
                <a:gd name="connsiteX149" fmla="*/ 5628454 w 10604718"/>
                <a:gd name="connsiteY149" fmla="*/ 236024 h 2751106"/>
                <a:gd name="connsiteX150" fmla="*/ 5637979 w 10604718"/>
                <a:gd name="connsiteY150" fmla="*/ 397949 h 2751106"/>
                <a:gd name="connsiteX151" fmla="*/ 5647504 w 10604718"/>
                <a:gd name="connsiteY151" fmla="*/ 559874 h 2751106"/>
                <a:gd name="connsiteX152" fmla="*/ 5637979 w 10604718"/>
                <a:gd name="connsiteY152" fmla="*/ 788474 h 2751106"/>
                <a:gd name="connsiteX153" fmla="*/ 5637979 w 10604718"/>
                <a:gd name="connsiteY153" fmla="*/ 998024 h 2751106"/>
                <a:gd name="connsiteX154" fmla="*/ 5685604 w 10604718"/>
                <a:gd name="connsiteY154" fmla="*/ 1074224 h 2751106"/>
                <a:gd name="connsiteX155" fmla="*/ 5742754 w 10604718"/>
                <a:gd name="connsiteY155" fmla="*/ 969449 h 2751106"/>
                <a:gd name="connsiteX156" fmla="*/ 5790379 w 10604718"/>
                <a:gd name="connsiteY156" fmla="*/ 759899 h 2751106"/>
                <a:gd name="connsiteX157" fmla="*/ 5752279 w 10604718"/>
                <a:gd name="connsiteY157" fmla="*/ 540824 h 2751106"/>
                <a:gd name="connsiteX158" fmla="*/ 5752279 w 10604718"/>
                <a:gd name="connsiteY158" fmla="*/ 255074 h 2751106"/>
                <a:gd name="connsiteX159" fmla="*/ 5809429 w 10604718"/>
                <a:gd name="connsiteY159" fmla="*/ 102674 h 2751106"/>
                <a:gd name="connsiteX160" fmla="*/ 5876104 w 10604718"/>
                <a:gd name="connsiteY160" fmla="*/ 150299 h 2751106"/>
                <a:gd name="connsiteX161" fmla="*/ 5885629 w 10604718"/>
                <a:gd name="connsiteY161" fmla="*/ 359849 h 2751106"/>
                <a:gd name="connsiteX162" fmla="*/ 5885629 w 10604718"/>
                <a:gd name="connsiteY162" fmla="*/ 540824 h 2751106"/>
                <a:gd name="connsiteX163" fmla="*/ 5914204 w 10604718"/>
                <a:gd name="connsiteY163" fmla="*/ 817049 h 2751106"/>
                <a:gd name="connsiteX164" fmla="*/ 5904679 w 10604718"/>
                <a:gd name="connsiteY164" fmla="*/ 1026599 h 2751106"/>
                <a:gd name="connsiteX165" fmla="*/ 5952304 w 10604718"/>
                <a:gd name="connsiteY165" fmla="*/ 1102799 h 2751106"/>
                <a:gd name="connsiteX166" fmla="*/ 6028504 w 10604718"/>
                <a:gd name="connsiteY166" fmla="*/ 1074224 h 2751106"/>
                <a:gd name="connsiteX167" fmla="*/ 6028504 w 10604718"/>
                <a:gd name="connsiteY167" fmla="*/ 731324 h 2751106"/>
                <a:gd name="connsiteX168" fmla="*/ 6038029 w 10604718"/>
                <a:gd name="connsiteY168" fmla="*/ 197924 h 2751106"/>
                <a:gd name="connsiteX169" fmla="*/ 6123754 w 10604718"/>
                <a:gd name="connsiteY169" fmla="*/ 102674 h 2751106"/>
                <a:gd name="connsiteX170" fmla="*/ 6161854 w 10604718"/>
                <a:gd name="connsiteY170" fmla="*/ 207449 h 2751106"/>
                <a:gd name="connsiteX171" fmla="*/ 6161854 w 10604718"/>
                <a:gd name="connsiteY171" fmla="*/ 493199 h 2751106"/>
                <a:gd name="connsiteX172" fmla="*/ 6161854 w 10604718"/>
                <a:gd name="connsiteY172" fmla="*/ 769424 h 2751106"/>
                <a:gd name="connsiteX173" fmla="*/ 6161854 w 10604718"/>
                <a:gd name="connsiteY173" fmla="*/ 950399 h 2751106"/>
                <a:gd name="connsiteX174" fmla="*/ 6161854 w 10604718"/>
                <a:gd name="connsiteY174" fmla="*/ 1083749 h 2751106"/>
                <a:gd name="connsiteX175" fmla="*/ 6266629 w 10604718"/>
                <a:gd name="connsiteY175" fmla="*/ 1045649 h 2751106"/>
                <a:gd name="connsiteX176" fmla="*/ 6295204 w 10604718"/>
                <a:gd name="connsiteY176" fmla="*/ 893249 h 2751106"/>
                <a:gd name="connsiteX177" fmla="*/ 6285679 w 10604718"/>
                <a:gd name="connsiteY177" fmla="*/ 540824 h 2751106"/>
                <a:gd name="connsiteX178" fmla="*/ 6285679 w 10604718"/>
                <a:gd name="connsiteY178" fmla="*/ 293174 h 2751106"/>
                <a:gd name="connsiteX179" fmla="*/ 6323779 w 10604718"/>
                <a:gd name="connsiteY179" fmla="*/ 121724 h 2751106"/>
                <a:gd name="connsiteX180" fmla="*/ 6409504 w 10604718"/>
                <a:gd name="connsiteY180" fmla="*/ 150299 h 2751106"/>
                <a:gd name="connsiteX181" fmla="*/ 6419029 w 10604718"/>
                <a:gd name="connsiteY181" fmla="*/ 464624 h 2751106"/>
                <a:gd name="connsiteX182" fmla="*/ 6447604 w 10604718"/>
                <a:gd name="connsiteY182" fmla="*/ 1093274 h 2751106"/>
                <a:gd name="connsiteX183" fmla="*/ 6571429 w 10604718"/>
                <a:gd name="connsiteY183" fmla="*/ 1064699 h 2751106"/>
                <a:gd name="connsiteX184" fmla="*/ 6590479 w 10604718"/>
                <a:gd name="connsiteY184" fmla="*/ 826574 h 2751106"/>
                <a:gd name="connsiteX185" fmla="*/ 6561904 w 10604718"/>
                <a:gd name="connsiteY185" fmla="*/ 388424 h 2751106"/>
                <a:gd name="connsiteX186" fmla="*/ 6609529 w 10604718"/>
                <a:gd name="connsiteY186" fmla="*/ 159824 h 2751106"/>
                <a:gd name="connsiteX187" fmla="*/ 6676204 w 10604718"/>
                <a:gd name="connsiteY187" fmla="*/ 197924 h 2751106"/>
                <a:gd name="connsiteX188" fmla="*/ 6714304 w 10604718"/>
                <a:gd name="connsiteY188" fmla="*/ 921824 h 2751106"/>
                <a:gd name="connsiteX189" fmla="*/ 6742879 w 10604718"/>
                <a:gd name="connsiteY189" fmla="*/ 1112324 h 2751106"/>
                <a:gd name="connsiteX190" fmla="*/ 6857179 w 10604718"/>
                <a:gd name="connsiteY190" fmla="*/ 1017074 h 2751106"/>
                <a:gd name="connsiteX191" fmla="*/ 6866704 w 10604718"/>
                <a:gd name="connsiteY191" fmla="*/ 607499 h 2751106"/>
                <a:gd name="connsiteX192" fmla="*/ 6876229 w 10604718"/>
                <a:gd name="connsiteY192" fmla="*/ 340799 h 2751106"/>
                <a:gd name="connsiteX193" fmla="*/ 6914329 w 10604718"/>
                <a:gd name="connsiteY193" fmla="*/ 140774 h 2751106"/>
                <a:gd name="connsiteX194" fmla="*/ 6981004 w 10604718"/>
                <a:gd name="connsiteY194" fmla="*/ 197924 h 2751106"/>
                <a:gd name="connsiteX195" fmla="*/ 6990529 w 10604718"/>
                <a:gd name="connsiteY195" fmla="*/ 731324 h 2751106"/>
                <a:gd name="connsiteX196" fmla="*/ 6981004 w 10604718"/>
                <a:gd name="connsiteY196" fmla="*/ 1017074 h 2751106"/>
                <a:gd name="connsiteX197" fmla="*/ 7057204 w 10604718"/>
                <a:gd name="connsiteY197" fmla="*/ 1083749 h 2751106"/>
                <a:gd name="connsiteX198" fmla="*/ 7114354 w 10604718"/>
                <a:gd name="connsiteY198" fmla="*/ 931349 h 2751106"/>
                <a:gd name="connsiteX199" fmla="*/ 7114354 w 10604718"/>
                <a:gd name="connsiteY199" fmla="*/ 550349 h 2751106"/>
                <a:gd name="connsiteX200" fmla="*/ 7104829 w 10604718"/>
                <a:gd name="connsiteY200" fmla="*/ 226499 h 2751106"/>
                <a:gd name="connsiteX201" fmla="*/ 7171504 w 10604718"/>
                <a:gd name="connsiteY201" fmla="*/ 121724 h 2751106"/>
                <a:gd name="connsiteX202" fmla="*/ 7238179 w 10604718"/>
                <a:gd name="connsiteY202" fmla="*/ 350324 h 2751106"/>
                <a:gd name="connsiteX203" fmla="*/ 7247704 w 10604718"/>
                <a:gd name="connsiteY203" fmla="*/ 988499 h 2751106"/>
                <a:gd name="connsiteX204" fmla="*/ 7352479 w 10604718"/>
                <a:gd name="connsiteY204" fmla="*/ 969449 h 2751106"/>
                <a:gd name="connsiteX205" fmla="*/ 7390579 w 10604718"/>
                <a:gd name="connsiteY205" fmla="*/ 588449 h 2751106"/>
                <a:gd name="connsiteX206" fmla="*/ 7371529 w 10604718"/>
                <a:gd name="connsiteY206" fmla="*/ 255074 h 2751106"/>
                <a:gd name="connsiteX207" fmla="*/ 7400104 w 10604718"/>
                <a:gd name="connsiteY207" fmla="*/ 140774 h 2751106"/>
                <a:gd name="connsiteX208" fmla="*/ 7466779 w 10604718"/>
                <a:gd name="connsiteY208" fmla="*/ 388424 h 2751106"/>
                <a:gd name="connsiteX209" fmla="*/ 7495354 w 10604718"/>
                <a:gd name="connsiteY209" fmla="*/ 750374 h 2751106"/>
                <a:gd name="connsiteX210" fmla="*/ 7485829 w 10604718"/>
                <a:gd name="connsiteY210" fmla="*/ 998024 h 2751106"/>
                <a:gd name="connsiteX211" fmla="*/ 7562029 w 10604718"/>
                <a:gd name="connsiteY211" fmla="*/ 1083749 h 2751106"/>
                <a:gd name="connsiteX212" fmla="*/ 7647754 w 10604718"/>
                <a:gd name="connsiteY212" fmla="*/ 788474 h 2751106"/>
                <a:gd name="connsiteX213" fmla="*/ 7638229 w 10604718"/>
                <a:gd name="connsiteY213" fmla="*/ 331274 h 2751106"/>
                <a:gd name="connsiteX214" fmla="*/ 7647754 w 10604718"/>
                <a:gd name="connsiteY214" fmla="*/ 159824 h 2751106"/>
                <a:gd name="connsiteX215" fmla="*/ 7714429 w 10604718"/>
                <a:gd name="connsiteY215" fmla="*/ 93149 h 2751106"/>
                <a:gd name="connsiteX216" fmla="*/ 7762054 w 10604718"/>
                <a:gd name="connsiteY216" fmla="*/ 169349 h 2751106"/>
                <a:gd name="connsiteX217" fmla="*/ 7771579 w 10604718"/>
                <a:gd name="connsiteY217" fmla="*/ 369374 h 2751106"/>
                <a:gd name="connsiteX218" fmla="*/ 7762054 w 10604718"/>
                <a:gd name="connsiteY218" fmla="*/ 645599 h 2751106"/>
                <a:gd name="connsiteX219" fmla="*/ 7771579 w 10604718"/>
                <a:gd name="connsiteY219" fmla="*/ 940874 h 2751106"/>
                <a:gd name="connsiteX220" fmla="*/ 7790629 w 10604718"/>
                <a:gd name="connsiteY220" fmla="*/ 1045649 h 2751106"/>
                <a:gd name="connsiteX221" fmla="*/ 7847779 w 10604718"/>
                <a:gd name="connsiteY221" fmla="*/ 1064699 h 2751106"/>
                <a:gd name="connsiteX222" fmla="*/ 7895404 w 10604718"/>
                <a:gd name="connsiteY222" fmla="*/ 855149 h 2751106"/>
                <a:gd name="connsiteX223" fmla="*/ 7895404 w 10604718"/>
                <a:gd name="connsiteY223" fmla="*/ 559874 h 2751106"/>
                <a:gd name="connsiteX224" fmla="*/ 7904929 w 10604718"/>
                <a:gd name="connsiteY224" fmla="*/ 264599 h 2751106"/>
                <a:gd name="connsiteX225" fmla="*/ 7904929 w 10604718"/>
                <a:gd name="connsiteY225" fmla="*/ 159824 h 2751106"/>
                <a:gd name="connsiteX226" fmla="*/ 8000179 w 10604718"/>
                <a:gd name="connsiteY226" fmla="*/ 112199 h 2751106"/>
                <a:gd name="connsiteX227" fmla="*/ 8038279 w 10604718"/>
                <a:gd name="connsiteY227" fmla="*/ 197924 h 2751106"/>
                <a:gd name="connsiteX228" fmla="*/ 8038279 w 10604718"/>
                <a:gd name="connsiteY228" fmla="*/ 950399 h 2751106"/>
                <a:gd name="connsiteX229" fmla="*/ 8019229 w 10604718"/>
                <a:gd name="connsiteY229" fmla="*/ 1083749 h 2751106"/>
                <a:gd name="connsiteX230" fmla="*/ 8143054 w 10604718"/>
                <a:gd name="connsiteY230" fmla="*/ 1045649 h 2751106"/>
                <a:gd name="connsiteX231" fmla="*/ 8162104 w 10604718"/>
                <a:gd name="connsiteY231" fmla="*/ 826574 h 2751106"/>
                <a:gd name="connsiteX232" fmla="*/ 8190679 w 10604718"/>
                <a:gd name="connsiteY232" fmla="*/ 445574 h 2751106"/>
                <a:gd name="connsiteX233" fmla="*/ 8200204 w 10604718"/>
                <a:gd name="connsiteY233" fmla="*/ 159824 h 2751106"/>
                <a:gd name="connsiteX234" fmla="*/ 8314504 w 10604718"/>
                <a:gd name="connsiteY234" fmla="*/ 112199 h 2751106"/>
                <a:gd name="connsiteX235" fmla="*/ 8333554 w 10604718"/>
                <a:gd name="connsiteY235" fmla="*/ 216974 h 2751106"/>
                <a:gd name="connsiteX236" fmla="*/ 8333554 w 10604718"/>
                <a:gd name="connsiteY236" fmla="*/ 531299 h 2751106"/>
                <a:gd name="connsiteX237" fmla="*/ 8314504 w 10604718"/>
                <a:gd name="connsiteY237" fmla="*/ 883724 h 2751106"/>
                <a:gd name="connsiteX238" fmla="*/ 8324029 w 10604718"/>
                <a:gd name="connsiteY238" fmla="*/ 1036124 h 2751106"/>
                <a:gd name="connsiteX239" fmla="*/ 8419279 w 10604718"/>
                <a:gd name="connsiteY239" fmla="*/ 1045649 h 2751106"/>
                <a:gd name="connsiteX240" fmla="*/ 8438329 w 10604718"/>
                <a:gd name="connsiteY240" fmla="*/ 864674 h 2751106"/>
                <a:gd name="connsiteX241" fmla="*/ 8457379 w 10604718"/>
                <a:gd name="connsiteY241" fmla="*/ 569399 h 2751106"/>
                <a:gd name="connsiteX242" fmla="*/ 8476429 w 10604718"/>
                <a:gd name="connsiteY242" fmla="*/ 245549 h 2751106"/>
                <a:gd name="connsiteX243" fmla="*/ 8524054 w 10604718"/>
                <a:gd name="connsiteY243" fmla="*/ 121724 h 2751106"/>
                <a:gd name="connsiteX244" fmla="*/ 8609779 w 10604718"/>
                <a:gd name="connsiteY244" fmla="*/ 255074 h 2751106"/>
                <a:gd name="connsiteX245" fmla="*/ 8600254 w 10604718"/>
                <a:gd name="connsiteY245" fmla="*/ 493199 h 2751106"/>
                <a:gd name="connsiteX246" fmla="*/ 8600254 w 10604718"/>
                <a:gd name="connsiteY246" fmla="*/ 788474 h 2751106"/>
                <a:gd name="connsiteX247" fmla="*/ 8638354 w 10604718"/>
                <a:gd name="connsiteY247" fmla="*/ 1036124 h 2751106"/>
                <a:gd name="connsiteX248" fmla="*/ 8695504 w 10604718"/>
                <a:gd name="connsiteY248" fmla="*/ 1102799 h 2751106"/>
                <a:gd name="connsiteX249" fmla="*/ 8724079 w 10604718"/>
                <a:gd name="connsiteY249" fmla="*/ 874199 h 2751106"/>
                <a:gd name="connsiteX250" fmla="*/ 8724079 w 10604718"/>
                <a:gd name="connsiteY250" fmla="*/ 531299 h 2751106"/>
                <a:gd name="connsiteX251" fmla="*/ 8714554 w 10604718"/>
                <a:gd name="connsiteY251" fmla="*/ 216974 h 2751106"/>
                <a:gd name="connsiteX252" fmla="*/ 8819329 w 10604718"/>
                <a:gd name="connsiteY252" fmla="*/ 131249 h 2751106"/>
                <a:gd name="connsiteX253" fmla="*/ 8876479 w 10604718"/>
                <a:gd name="connsiteY253" fmla="*/ 378899 h 2751106"/>
                <a:gd name="connsiteX254" fmla="*/ 8876479 w 10604718"/>
                <a:gd name="connsiteY254" fmla="*/ 702749 h 2751106"/>
                <a:gd name="connsiteX255" fmla="*/ 8905054 w 10604718"/>
                <a:gd name="connsiteY255" fmla="*/ 1045649 h 2751106"/>
                <a:gd name="connsiteX256" fmla="*/ 9019354 w 10604718"/>
                <a:gd name="connsiteY256" fmla="*/ 969449 h 2751106"/>
                <a:gd name="connsiteX257" fmla="*/ 9019354 w 10604718"/>
                <a:gd name="connsiteY257" fmla="*/ 712274 h 2751106"/>
                <a:gd name="connsiteX258" fmla="*/ 9057454 w 10604718"/>
                <a:gd name="connsiteY258" fmla="*/ 340799 h 2751106"/>
                <a:gd name="connsiteX259" fmla="*/ 9028879 w 10604718"/>
                <a:gd name="connsiteY259" fmla="*/ 131249 h 2751106"/>
                <a:gd name="connsiteX260" fmla="*/ 9171754 w 10604718"/>
                <a:gd name="connsiteY260" fmla="*/ 169349 h 2751106"/>
                <a:gd name="connsiteX261" fmla="*/ 9181279 w 10604718"/>
                <a:gd name="connsiteY261" fmla="*/ 378899 h 2751106"/>
                <a:gd name="connsiteX262" fmla="*/ 9190804 w 10604718"/>
                <a:gd name="connsiteY262" fmla="*/ 807524 h 2751106"/>
                <a:gd name="connsiteX263" fmla="*/ 9219379 w 10604718"/>
                <a:gd name="connsiteY263" fmla="*/ 2350574 h 2751106"/>
                <a:gd name="connsiteX264" fmla="*/ 878767 w 10604718"/>
                <a:gd name="connsiteY264" fmla="*/ 2585620 h 2751106"/>
                <a:gd name="connsiteX0" fmla="*/ 140361 w 9866312"/>
                <a:gd name="connsiteY0" fmla="*/ 2585620 h 2751106"/>
                <a:gd name="connsiteX1" fmla="*/ 3723 w 9866312"/>
                <a:gd name="connsiteY1" fmla="*/ 388424 h 2751106"/>
                <a:gd name="connsiteX2" fmla="*/ 118023 w 9866312"/>
                <a:gd name="connsiteY2" fmla="*/ 255074 h 2751106"/>
                <a:gd name="connsiteX3" fmla="*/ 127548 w 9866312"/>
                <a:gd name="connsiteY3" fmla="*/ 959924 h 2751106"/>
                <a:gd name="connsiteX4" fmla="*/ 118023 w 9866312"/>
                <a:gd name="connsiteY4" fmla="*/ 1121849 h 2751106"/>
                <a:gd name="connsiteX5" fmla="*/ 213273 w 9866312"/>
                <a:gd name="connsiteY5" fmla="*/ 1159949 h 2751106"/>
                <a:gd name="connsiteX6" fmla="*/ 260898 w 9866312"/>
                <a:gd name="connsiteY6" fmla="*/ 950399 h 2751106"/>
                <a:gd name="connsiteX7" fmla="*/ 260898 w 9866312"/>
                <a:gd name="connsiteY7" fmla="*/ 645599 h 2751106"/>
                <a:gd name="connsiteX8" fmla="*/ 260898 w 9866312"/>
                <a:gd name="connsiteY8" fmla="*/ 416999 h 2751106"/>
                <a:gd name="connsiteX9" fmla="*/ 260898 w 9866312"/>
                <a:gd name="connsiteY9" fmla="*/ 188399 h 2751106"/>
                <a:gd name="connsiteX10" fmla="*/ 346623 w 9866312"/>
                <a:gd name="connsiteY10" fmla="*/ 169349 h 2751106"/>
                <a:gd name="connsiteX11" fmla="*/ 403773 w 9866312"/>
                <a:gd name="connsiteY11" fmla="*/ 274124 h 2751106"/>
                <a:gd name="connsiteX12" fmla="*/ 403773 w 9866312"/>
                <a:gd name="connsiteY12" fmla="*/ 1102799 h 2751106"/>
                <a:gd name="connsiteX13" fmla="*/ 499023 w 9866312"/>
                <a:gd name="connsiteY13" fmla="*/ 1140899 h 2751106"/>
                <a:gd name="connsiteX14" fmla="*/ 508548 w 9866312"/>
                <a:gd name="connsiteY14" fmla="*/ 950399 h 2751106"/>
                <a:gd name="connsiteX15" fmla="*/ 527598 w 9866312"/>
                <a:gd name="connsiteY15" fmla="*/ 169349 h 2751106"/>
                <a:gd name="connsiteX16" fmla="*/ 632373 w 9866312"/>
                <a:gd name="connsiteY16" fmla="*/ 178874 h 2751106"/>
                <a:gd name="connsiteX17" fmla="*/ 651423 w 9866312"/>
                <a:gd name="connsiteY17" fmla="*/ 636074 h 2751106"/>
                <a:gd name="connsiteX18" fmla="*/ 670473 w 9866312"/>
                <a:gd name="connsiteY18" fmla="*/ 988499 h 2751106"/>
                <a:gd name="connsiteX19" fmla="*/ 679998 w 9866312"/>
                <a:gd name="connsiteY19" fmla="*/ 1150424 h 2751106"/>
                <a:gd name="connsiteX20" fmla="*/ 775248 w 9866312"/>
                <a:gd name="connsiteY20" fmla="*/ 1102799 h 2751106"/>
                <a:gd name="connsiteX21" fmla="*/ 784773 w 9866312"/>
                <a:gd name="connsiteY21" fmla="*/ 236024 h 2751106"/>
                <a:gd name="connsiteX22" fmla="*/ 832398 w 9866312"/>
                <a:gd name="connsiteY22" fmla="*/ 140774 h 2751106"/>
                <a:gd name="connsiteX23" fmla="*/ 889548 w 9866312"/>
                <a:gd name="connsiteY23" fmla="*/ 321749 h 2751106"/>
                <a:gd name="connsiteX24" fmla="*/ 899073 w 9866312"/>
                <a:gd name="connsiteY24" fmla="*/ 769424 h 2751106"/>
                <a:gd name="connsiteX25" fmla="*/ 927648 w 9866312"/>
                <a:gd name="connsiteY25" fmla="*/ 1150424 h 2751106"/>
                <a:gd name="connsiteX26" fmla="*/ 1080048 w 9866312"/>
                <a:gd name="connsiteY26" fmla="*/ 1102799 h 2751106"/>
                <a:gd name="connsiteX27" fmla="*/ 1070523 w 9866312"/>
                <a:gd name="connsiteY27" fmla="*/ 721799 h 2751106"/>
                <a:gd name="connsiteX28" fmla="*/ 1051473 w 9866312"/>
                <a:gd name="connsiteY28" fmla="*/ 312224 h 2751106"/>
                <a:gd name="connsiteX29" fmla="*/ 1070523 w 9866312"/>
                <a:gd name="connsiteY29" fmla="*/ 140774 h 2751106"/>
                <a:gd name="connsiteX30" fmla="*/ 1194348 w 9866312"/>
                <a:gd name="connsiteY30" fmla="*/ 197924 h 2751106"/>
                <a:gd name="connsiteX31" fmla="*/ 1184823 w 9866312"/>
                <a:gd name="connsiteY31" fmla="*/ 474149 h 2751106"/>
                <a:gd name="connsiteX32" fmla="*/ 1222923 w 9866312"/>
                <a:gd name="connsiteY32" fmla="*/ 855149 h 2751106"/>
                <a:gd name="connsiteX33" fmla="*/ 1241973 w 9866312"/>
                <a:gd name="connsiteY33" fmla="*/ 1093274 h 2751106"/>
                <a:gd name="connsiteX34" fmla="*/ 1318173 w 9866312"/>
                <a:gd name="connsiteY34" fmla="*/ 1093274 h 2751106"/>
                <a:gd name="connsiteX35" fmla="*/ 1375323 w 9866312"/>
                <a:gd name="connsiteY35" fmla="*/ 883724 h 2751106"/>
                <a:gd name="connsiteX36" fmla="*/ 1365798 w 9866312"/>
                <a:gd name="connsiteY36" fmla="*/ 626549 h 2751106"/>
                <a:gd name="connsiteX37" fmla="*/ 1327698 w 9866312"/>
                <a:gd name="connsiteY37" fmla="*/ 216974 h 2751106"/>
                <a:gd name="connsiteX38" fmla="*/ 1422948 w 9866312"/>
                <a:gd name="connsiteY38" fmla="*/ 178874 h 2751106"/>
                <a:gd name="connsiteX39" fmla="*/ 1480098 w 9866312"/>
                <a:gd name="connsiteY39" fmla="*/ 331274 h 2751106"/>
                <a:gd name="connsiteX40" fmla="*/ 1499148 w 9866312"/>
                <a:gd name="connsiteY40" fmla="*/ 674174 h 2751106"/>
                <a:gd name="connsiteX41" fmla="*/ 1470573 w 9866312"/>
                <a:gd name="connsiteY41" fmla="*/ 921824 h 2751106"/>
                <a:gd name="connsiteX42" fmla="*/ 1508673 w 9866312"/>
                <a:gd name="connsiteY42" fmla="*/ 1112324 h 2751106"/>
                <a:gd name="connsiteX43" fmla="*/ 1622973 w 9866312"/>
                <a:gd name="connsiteY43" fmla="*/ 1083749 h 2751106"/>
                <a:gd name="connsiteX44" fmla="*/ 1622973 w 9866312"/>
                <a:gd name="connsiteY44" fmla="*/ 750374 h 2751106"/>
                <a:gd name="connsiteX45" fmla="*/ 1594398 w 9866312"/>
                <a:gd name="connsiteY45" fmla="*/ 359849 h 2751106"/>
                <a:gd name="connsiteX46" fmla="*/ 1622973 w 9866312"/>
                <a:gd name="connsiteY46" fmla="*/ 159824 h 2751106"/>
                <a:gd name="connsiteX47" fmla="*/ 1746798 w 9866312"/>
                <a:gd name="connsiteY47" fmla="*/ 159824 h 2751106"/>
                <a:gd name="connsiteX48" fmla="*/ 1737273 w 9866312"/>
                <a:gd name="connsiteY48" fmla="*/ 397949 h 2751106"/>
                <a:gd name="connsiteX49" fmla="*/ 1737273 w 9866312"/>
                <a:gd name="connsiteY49" fmla="*/ 588449 h 2751106"/>
                <a:gd name="connsiteX50" fmla="*/ 1775373 w 9866312"/>
                <a:gd name="connsiteY50" fmla="*/ 855149 h 2751106"/>
                <a:gd name="connsiteX51" fmla="*/ 1784898 w 9866312"/>
                <a:gd name="connsiteY51" fmla="*/ 1064699 h 2751106"/>
                <a:gd name="connsiteX52" fmla="*/ 1851573 w 9866312"/>
                <a:gd name="connsiteY52" fmla="*/ 1102799 h 2751106"/>
                <a:gd name="connsiteX53" fmla="*/ 1918248 w 9866312"/>
                <a:gd name="connsiteY53" fmla="*/ 988499 h 2751106"/>
                <a:gd name="connsiteX54" fmla="*/ 1908723 w 9866312"/>
                <a:gd name="connsiteY54" fmla="*/ 731324 h 2751106"/>
                <a:gd name="connsiteX55" fmla="*/ 1908723 w 9866312"/>
                <a:gd name="connsiteY55" fmla="*/ 359849 h 2751106"/>
                <a:gd name="connsiteX56" fmla="*/ 1918248 w 9866312"/>
                <a:gd name="connsiteY56" fmla="*/ 150299 h 2751106"/>
                <a:gd name="connsiteX57" fmla="*/ 2042073 w 9866312"/>
                <a:gd name="connsiteY57" fmla="*/ 159824 h 2751106"/>
                <a:gd name="connsiteX58" fmla="*/ 2080173 w 9866312"/>
                <a:gd name="connsiteY58" fmla="*/ 388424 h 2751106"/>
                <a:gd name="connsiteX59" fmla="*/ 2080173 w 9866312"/>
                <a:gd name="connsiteY59" fmla="*/ 693224 h 2751106"/>
                <a:gd name="connsiteX60" fmla="*/ 2061123 w 9866312"/>
                <a:gd name="connsiteY60" fmla="*/ 1007549 h 2751106"/>
                <a:gd name="connsiteX61" fmla="*/ 2089698 w 9866312"/>
                <a:gd name="connsiteY61" fmla="*/ 1121849 h 2751106"/>
                <a:gd name="connsiteX62" fmla="*/ 2194473 w 9866312"/>
                <a:gd name="connsiteY62" fmla="*/ 1074224 h 2751106"/>
                <a:gd name="connsiteX63" fmla="*/ 2203998 w 9866312"/>
                <a:gd name="connsiteY63" fmla="*/ 817049 h 2751106"/>
                <a:gd name="connsiteX64" fmla="*/ 2223048 w 9866312"/>
                <a:gd name="connsiteY64" fmla="*/ 540824 h 2751106"/>
                <a:gd name="connsiteX65" fmla="*/ 2194473 w 9866312"/>
                <a:gd name="connsiteY65" fmla="*/ 226499 h 2751106"/>
                <a:gd name="connsiteX66" fmla="*/ 2308773 w 9866312"/>
                <a:gd name="connsiteY66" fmla="*/ 83624 h 2751106"/>
                <a:gd name="connsiteX67" fmla="*/ 2375448 w 9866312"/>
                <a:gd name="connsiteY67" fmla="*/ 359849 h 2751106"/>
                <a:gd name="connsiteX68" fmla="*/ 2356398 w 9866312"/>
                <a:gd name="connsiteY68" fmla="*/ 702749 h 2751106"/>
                <a:gd name="connsiteX69" fmla="*/ 2337348 w 9866312"/>
                <a:gd name="connsiteY69" fmla="*/ 1074224 h 2751106"/>
                <a:gd name="connsiteX70" fmla="*/ 2384973 w 9866312"/>
                <a:gd name="connsiteY70" fmla="*/ 1121849 h 2751106"/>
                <a:gd name="connsiteX71" fmla="*/ 2499273 w 9866312"/>
                <a:gd name="connsiteY71" fmla="*/ 1055174 h 2751106"/>
                <a:gd name="connsiteX72" fmla="*/ 2508798 w 9866312"/>
                <a:gd name="connsiteY72" fmla="*/ 845624 h 2751106"/>
                <a:gd name="connsiteX73" fmla="*/ 2499273 w 9866312"/>
                <a:gd name="connsiteY73" fmla="*/ 512249 h 2751106"/>
                <a:gd name="connsiteX74" fmla="*/ 2556423 w 9866312"/>
                <a:gd name="connsiteY74" fmla="*/ 140774 h 2751106"/>
                <a:gd name="connsiteX75" fmla="*/ 2651673 w 9866312"/>
                <a:gd name="connsiteY75" fmla="*/ 321749 h 2751106"/>
                <a:gd name="connsiteX76" fmla="*/ 2670723 w 9866312"/>
                <a:gd name="connsiteY76" fmla="*/ 740849 h 2751106"/>
                <a:gd name="connsiteX77" fmla="*/ 2661198 w 9866312"/>
                <a:gd name="connsiteY77" fmla="*/ 1045649 h 2751106"/>
                <a:gd name="connsiteX78" fmla="*/ 2765973 w 9866312"/>
                <a:gd name="connsiteY78" fmla="*/ 1112324 h 2751106"/>
                <a:gd name="connsiteX79" fmla="*/ 2775498 w 9866312"/>
                <a:gd name="connsiteY79" fmla="*/ 893249 h 2751106"/>
                <a:gd name="connsiteX80" fmla="*/ 2804073 w 9866312"/>
                <a:gd name="connsiteY80" fmla="*/ 550349 h 2751106"/>
                <a:gd name="connsiteX81" fmla="*/ 2794548 w 9866312"/>
                <a:gd name="connsiteY81" fmla="*/ 312224 h 2751106"/>
                <a:gd name="connsiteX82" fmla="*/ 2813598 w 9866312"/>
                <a:gd name="connsiteY82" fmla="*/ 121724 h 2751106"/>
                <a:gd name="connsiteX83" fmla="*/ 2937423 w 9866312"/>
                <a:gd name="connsiteY83" fmla="*/ 188399 h 2751106"/>
                <a:gd name="connsiteX84" fmla="*/ 2937423 w 9866312"/>
                <a:gd name="connsiteY84" fmla="*/ 464624 h 2751106"/>
                <a:gd name="connsiteX85" fmla="*/ 2927898 w 9866312"/>
                <a:gd name="connsiteY85" fmla="*/ 769424 h 2751106"/>
                <a:gd name="connsiteX86" fmla="*/ 2889798 w 9866312"/>
                <a:gd name="connsiteY86" fmla="*/ 1045649 h 2751106"/>
                <a:gd name="connsiteX87" fmla="*/ 3023148 w 9866312"/>
                <a:gd name="connsiteY87" fmla="*/ 1102799 h 2751106"/>
                <a:gd name="connsiteX88" fmla="*/ 3089823 w 9866312"/>
                <a:gd name="connsiteY88" fmla="*/ 702749 h 2751106"/>
                <a:gd name="connsiteX89" fmla="*/ 3099348 w 9866312"/>
                <a:gd name="connsiteY89" fmla="*/ 283649 h 2751106"/>
                <a:gd name="connsiteX90" fmla="*/ 3156498 w 9866312"/>
                <a:gd name="connsiteY90" fmla="*/ 131249 h 2751106"/>
                <a:gd name="connsiteX91" fmla="*/ 3213648 w 9866312"/>
                <a:gd name="connsiteY91" fmla="*/ 188399 h 2751106"/>
                <a:gd name="connsiteX92" fmla="*/ 3213648 w 9866312"/>
                <a:gd name="connsiteY92" fmla="*/ 426524 h 2751106"/>
                <a:gd name="connsiteX93" fmla="*/ 3242223 w 9866312"/>
                <a:gd name="connsiteY93" fmla="*/ 769424 h 2751106"/>
                <a:gd name="connsiteX94" fmla="*/ 3251748 w 9866312"/>
                <a:gd name="connsiteY94" fmla="*/ 1026599 h 2751106"/>
                <a:gd name="connsiteX95" fmla="*/ 3337473 w 9866312"/>
                <a:gd name="connsiteY95" fmla="*/ 1083749 h 2751106"/>
                <a:gd name="connsiteX96" fmla="*/ 3375573 w 9866312"/>
                <a:gd name="connsiteY96" fmla="*/ 807524 h 2751106"/>
                <a:gd name="connsiteX97" fmla="*/ 3346998 w 9866312"/>
                <a:gd name="connsiteY97" fmla="*/ 455099 h 2751106"/>
                <a:gd name="connsiteX98" fmla="*/ 3346998 w 9866312"/>
                <a:gd name="connsiteY98" fmla="*/ 169349 h 2751106"/>
                <a:gd name="connsiteX99" fmla="*/ 3423198 w 9866312"/>
                <a:gd name="connsiteY99" fmla="*/ 93149 h 2751106"/>
                <a:gd name="connsiteX100" fmla="*/ 3489873 w 9866312"/>
                <a:gd name="connsiteY100" fmla="*/ 226499 h 2751106"/>
                <a:gd name="connsiteX101" fmla="*/ 3489873 w 9866312"/>
                <a:gd name="connsiteY101" fmla="*/ 397949 h 2751106"/>
                <a:gd name="connsiteX102" fmla="*/ 3508923 w 9866312"/>
                <a:gd name="connsiteY102" fmla="*/ 693224 h 2751106"/>
                <a:gd name="connsiteX103" fmla="*/ 3537498 w 9866312"/>
                <a:gd name="connsiteY103" fmla="*/ 969449 h 2751106"/>
                <a:gd name="connsiteX104" fmla="*/ 3547023 w 9866312"/>
                <a:gd name="connsiteY104" fmla="*/ 1112324 h 2751106"/>
                <a:gd name="connsiteX105" fmla="*/ 3680373 w 9866312"/>
                <a:gd name="connsiteY105" fmla="*/ 1064699 h 2751106"/>
                <a:gd name="connsiteX106" fmla="*/ 3651798 w 9866312"/>
                <a:gd name="connsiteY106" fmla="*/ 740849 h 2751106"/>
                <a:gd name="connsiteX107" fmla="*/ 3632748 w 9866312"/>
                <a:gd name="connsiteY107" fmla="*/ 207449 h 2751106"/>
                <a:gd name="connsiteX108" fmla="*/ 3651798 w 9866312"/>
                <a:gd name="connsiteY108" fmla="*/ 102674 h 2751106"/>
                <a:gd name="connsiteX109" fmla="*/ 3727998 w 9866312"/>
                <a:gd name="connsiteY109" fmla="*/ 159824 h 2751106"/>
                <a:gd name="connsiteX110" fmla="*/ 3766098 w 9866312"/>
                <a:gd name="connsiteY110" fmla="*/ 436049 h 2751106"/>
                <a:gd name="connsiteX111" fmla="*/ 3804198 w 9866312"/>
                <a:gd name="connsiteY111" fmla="*/ 845624 h 2751106"/>
                <a:gd name="connsiteX112" fmla="*/ 3870873 w 9866312"/>
                <a:gd name="connsiteY112" fmla="*/ 1093274 h 2751106"/>
                <a:gd name="connsiteX113" fmla="*/ 3918498 w 9866312"/>
                <a:gd name="connsiteY113" fmla="*/ 912299 h 2751106"/>
                <a:gd name="connsiteX114" fmla="*/ 3918498 w 9866312"/>
                <a:gd name="connsiteY114" fmla="*/ 636074 h 2751106"/>
                <a:gd name="connsiteX115" fmla="*/ 3947073 w 9866312"/>
                <a:gd name="connsiteY115" fmla="*/ 293174 h 2751106"/>
                <a:gd name="connsiteX116" fmla="*/ 3975648 w 9866312"/>
                <a:gd name="connsiteY116" fmla="*/ 112199 h 2751106"/>
                <a:gd name="connsiteX117" fmla="*/ 4042323 w 9866312"/>
                <a:gd name="connsiteY117" fmla="*/ 283649 h 2751106"/>
                <a:gd name="connsiteX118" fmla="*/ 4032798 w 9866312"/>
                <a:gd name="connsiteY118" fmla="*/ 607499 h 2751106"/>
                <a:gd name="connsiteX119" fmla="*/ 4070898 w 9866312"/>
                <a:gd name="connsiteY119" fmla="*/ 959924 h 2751106"/>
                <a:gd name="connsiteX120" fmla="*/ 4099473 w 9866312"/>
                <a:gd name="connsiteY120" fmla="*/ 1083749 h 2751106"/>
                <a:gd name="connsiteX121" fmla="*/ 4213773 w 9866312"/>
                <a:gd name="connsiteY121" fmla="*/ 1055174 h 2751106"/>
                <a:gd name="connsiteX122" fmla="*/ 4166148 w 9866312"/>
                <a:gd name="connsiteY122" fmla="*/ 683699 h 2751106"/>
                <a:gd name="connsiteX123" fmla="*/ 4166148 w 9866312"/>
                <a:gd name="connsiteY123" fmla="*/ 455099 h 2751106"/>
                <a:gd name="connsiteX124" fmla="*/ 4194723 w 9866312"/>
                <a:gd name="connsiteY124" fmla="*/ 169349 h 2751106"/>
                <a:gd name="connsiteX125" fmla="*/ 4289973 w 9866312"/>
                <a:gd name="connsiteY125" fmla="*/ 150299 h 2751106"/>
                <a:gd name="connsiteX126" fmla="*/ 4328073 w 9866312"/>
                <a:gd name="connsiteY126" fmla="*/ 236024 h 2751106"/>
                <a:gd name="connsiteX127" fmla="*/ 4366173 w 9866312"/>
                <a:gd name="connsiteY127" fmla="*/ 483674 h 2751106"/>
                <a:gd name="connsiteX128" fmla="*/ 4356648 w 9866312"/>
                <a:gd name="connsiteY128" fmla="*/ 693224 h 2751106"/>
                <a:gd name="connsiteX129" fmla="*/ 4356648 w 9866312"/>
                <a:gd name="connsiteY129" fmla="*/ 845624 h 2751106"/>
                <a:gd name="connsiteX130" fmla="*/ 4375698 w 9866312"/>
                <a:gd name="connsiteY130" fmla="*/ 998024 h 2751106"/>
                <a:gd name="connsiteX131" fmla="*/ 4385223 w 9866312"/>
                <a:gd name="connsiteY131" fmla="*/ 1064699 h 2751106"/>
                <a:gd name="connsiteX132" fmla="*/ 4480473 w 9866312"/>
                <a:gd name="connsiteY132" fmla="*/ 1007549 h 2751106"/>
                <a:gd name="connsiteX133" fmla="*/ 4489998 w 9866312"/>
                <a:gd name="connsiteY133" fmla="*/ 845624 h 2751106"/>
                <a:gd name="connsiteX134" fmla="*/ 4489998 w 9866312"/>
                <a:gd name="connsiteY134" fmla="*/ 531299 h 2751106"/>
                <a:gd name="connsiteX135" fmla="*/ 4470948 w 9866312"/>
                <a:gd name="connsiteY135" fmla="*/ 264599 h 2751106"/>
                <a:gd name="connsiteX136" fmla="*/ 4470948 w 9866312"/>
                <a:gd name="connsiteY136" fmla="*/ 150299 h 2751106"/>
                <a:gd name="connsiteX137" fmla="*/ 4528098 w 9866312"/>
                <a:gd name="connsiteY137" fmla="*/ 121724 h 2751106"/>
                <a:gd name="connsiteX138" fmla="*/ 4585248 w 9866312"/>
                <a:gd name="connsiteY138" fmla="*/ 140774 h 2751106"/>
                <a:gd name="connsiteX139" fmla="*/ 4623348 w 9866312"/>
                <a:gd name="connsiteY139" fmla="*/ 302699 h 2751106"/>
                <a:gd name="connsiteX140" fmla="*/ 4623348 w 9866312"/>
                <a:gd name="connsiteY140" fmla="*/ 531299 h 2751106"/>
                <a:gd name="connsiteX141" fmla="*/ 4623348 w 9866312"/>
                <a:gd name="connsiteY141" fmla="*/ 807524 h 2751106"/>
                <a:gd name="connsiteX142" fmla="*/ 4613823 w 9866312"/>
                <a:gd name="connsiteY142" fmla="*/ 978974 h 2751106"/>
                <a:gd name="connsiteX143" fmla="*/ 4642398 w 9866312"/>
                <a:gd name="connsiteY143" fmla="*/ 1036124 h 2751106"/>
                <a:gd name="connsiteX144" fmla="*/ 4737648 w 9866312"/>
                <a:gd name="connsiteY144" fmla="*/ 1036124 h 2751106"/>
                <a:gd name="connsiteX145" fmla="*/ 4766223 w 9866312"/>
                <a:gd name="connsiteY145" fmla="*/ 797999 h 2751106"/>
                <a:gd name="connsiteX146" fmla="*/ 4775748 w 9866312"/>
                <a:gd name="connsiteY146" fmla="*/ 388424 h 2751106"/>
                <a:gd name="connsiteX147" fmla="*/ 4766223 w 9866312"/>
                <a:gd name="connsiteY147" fmla="*/ 131249 h 2751106"/>
                <a:gd name="connsiteX148" fmla="*/ 4851948 w 9866312"/>
                <a:gd name="connsiteY148" fmla="*/ 131249 h 2751106"/>
                <a:gd name="connsiteX149" fmla="*/ 4890048 w 9866312"/>
                <a:gd name="connsiteY149" fmla="*/ 236024 h 2751106"/>
                <a:gd name="connsiteX150" fmla="*/ 4899573 w 9866312"/>
                <a:gd name="connsiteY150" fmla="*/ 397949 h 2751106"/>
                <a:gd name="connsiteX151" fmla="*/ 4909098 w 9866312"/>
                <a:gd name="connsiteY151" fmla="*/ 559874 h 2751106"/>
                <a:gd name="connsiteX152" fmla="*/ 4899573 w 9866312"/>
                <a:gd name="connsiteY152" fmla="*/ 788474 h 2751106"/>
                <a:gd name="connsiteX153" fmla="*/ 4899573 w 9866312"/>
                <a:gd name="connsiteY153" fmla="*/ 998024 h 2751106"/>
                <a:gd name="connsiteX154" fmla="*/ 4947198 w 9866312"/>
                <a:gd name="connsiteY154" fmla="*/ 1074224 h 2751106"/>
                <a:gd name="connsiteX155" fmla="*/ 5004348 w 9866312"/>
                <a:gd name="connsiteY155" fmla="*/ 969449 h 2751106"/>
                <a:gd name="connsiteX156" fmla="*/ 5051973 w 9866312"/>
                <a:gd name="connsiteY156" fmla="*/ 759899 h 2751106"/>
                <a:gd name="connsiteX157" fmla="*/ 5013873 w 9866312"/>
                <a:gd name="connsiteY157" fmla="*/ 540824 h 2751106"/>
                <a:gd name="connsiteX158" fmla="*/ 5013873 w 9866312"/>
                <a:gd name="connsiteY158" fmla="*/ 255074 h 2751106"/>
                <a:gd name="connsiteX159" fmla="*/ 5071023 w 9866312"/>
                <a:gd name="connsiteY159" fmla="*/ 102674 h 2751106"/>
                <a:gd name="connsiteX160" fmla="*/ 5137698 w 9866312"/>
                <a:gd name="connsiteY160" fmla="*/ 150299 h 2751106"/>
                <a:gd name="connsiteX161" fmla="*/ 5147223 w 9866312"/>
                <a:gd name="connsiteY161" fmla="*/ 359849 h 2751106"/>
                <a:gd name="connsiteX162" fmla="*/ 5147223 w 9866312"/>
                <a:gd name="connsiteY162" fmla="*/ 540824 h 2751106"/>
                <a:gd name="connsiteX163" fmla="*/ 5175798 w 9866312"/>
                <a:gd name="connsiteY163" fmla="*/ 817049 h 2751106"/>
                <a:gd name="connsiteX164" fmla="*/ 5166273 w 9866312"/>
                <a:gd name="connsiteY164" fmla="*/ 1026599 h 2751106"/>
                <a:gd name="connsiteX165" fmla="*/ 5213898 w 9866312"/>
                <a:gd name="connsiteY165" fmla="*/ 1102799 h 2751106"/>
                <a:gd name="connsiteX166" fmla="*/ 5290098 w 9866312"/>
                <a:gd name="connsiteY166" fmla="*/ 1074224 h 2751106"/>
                <a:gd name="connsiteX167" fmla="*/ 5290098 w 9866312"/>
                <a:gd name="connsiteY167" fmla="*/ 731324 h 2751106"/>
                <a:gd name="connsiteX168" fmla="*/ 5299623 w 9866312"/>
                <a:gd name="connsiteY168" fmla="*/ 197924 h 2751106"/>
                <a:gd name="connsiteX169" fmla="*/ 5385348 w 9866312"/>
                <a:gd name="connsiteY169" fmla="*/ 102674 h 2751106"/>
                <a:gd name="connsiteX170" fmla="*/ 5423448 w 9866312"/>
                <a:gd name="connsiteY170" fmla="*/ 207449 h 2751106"/>
                <a:gd name="connsiteX171" fmla="*/ 5423448 w 9866312"/>
                <a:gd name="connsiteY171" fmla="*/ 493199 h 2751106"/>
                <a:gd name="connsiteX172" fmla="*/ 5423448 w 9866312"/>
                <a:gd name="connsiteY172" fmla="*/ 769424 h 2751106"/>
                <a:gd name="connsiteX173" fmla="*/ 5423448 w 9866312"/>
                <a:gd name="connsiteY173" fmla="*/ 950399 h 2751106"/>
                <a:gd name="connsiteX174" fmla="*/ 5423448 w 9866312"/>
                <a:gd name="connsiteY174" fmla="*/ 1083749 h 2751106"/>
                <a:gd name="connsiteX175" fmla="*/ 5528223 w 9866312"/>
                <a:gd name="connsiteY175" fmla="*/ 1045649 h 2751106"/>
                <a:gd name="connsiteX176" fmla="*/ 5556798 w 9866312"/>
                <a:gd name="connsiteY176" fmla="*/ 893249 h 2751106"/>
                <a:gd name="connsiteX177" fmla="*/ 5547273 w 9866312"/>
                <a:gd name="connsiteY177" fmla="*/ 540824 h 2751106"/>
                <a:gd name="connsiteX178" fmla="*/ 5547273 w 9866312"/>
                <a:gd name="connsiteY178" fmla="*/ 293174 h 2751106"/>
                <a:gd name="connsiteX179" fmla="*/ 5585373 w 9866312"/>
                <a:gd name="connsiteY179" fmla="*/ 121724 h 2751106"/>
                <a:gd name="connsiteX180" fmla="*/ 5671098 w 9866312"/>
                <a:gd name="connsiteY180" fmla="*/ 150299 h 2751106"/>
                <a:gd name="connsiteX181" fmla="*/ 5680623 w 9866312"/>
                <a:gd name="connsiteY181" fmla="*/ 464624 h 2751106"/>
                <a:gd name="connsiteX182" fmla="*/ 5709198 w 9866312"/>
                <a:gd name="connsiteY182" fmla="*/ 1093274 h 2751106"/>
                <a:gd name="connsiteX183" fmla="*/ 5833023 w 9866312"/>
                <a:gd name="connsiteY183" fmla="*/ 1064699 h 2751106"/>
                <a:gd name="connsiteX184" fmla="*/ 5852073 w 9866312"/>
                <a:gd name="connsiteY184" fmla="*/ 826574 h 2751106"/>
                <a:gd name="connsiteX185" fmla="*/ 5823498 w 9866312"/>
                <a:gd name="connsiteY185" fmla="*/ 388424 h 2751106"/>
                <a:gd name="connsiteX186" fmla="*/ 5871123 w 9866312"/>
                <a:gd name="connsiteY186" fmla="*/ 159824 h 2751106"/>
                <a:gd name="connsiteX187" fmla="*/ 5937798 w 9866312"/>
                <a:gd name="connsiteY187" fmla="*/ 197924 h 2751106"/>
                <a:gd name="connsiteX188" fmla="*/ 5975898 w 9866312"/>
                <a:gd name="connsiteY188" fmla="*/ 921824 h 2751106"/>
                <a:gd name="connsiteX189" fmla="*/ 6004473 w 9866312"/>
                <a:gd name="connsiteY189" fmla="*/ 1112324 h 2751106"/>
                <a:gd name="connsiteX190" fmla="*/ 6118773 w 9866312"/>
                <a:gd name="connsiteY190" fmla="*/ 1017074 h 2751106"/>
                <a:gd name="connsiteX191" fmla="*/ 6128298 w 9866312"/>
                <a:gd name="connsiteY191" fmla="*/ 607499 h 2751106"/>
                <a:gd name="connsiteX192" fmla="*/ 6137823 w 9866312"/>
                <a:gd name="connsiteY192" fmla="*/ 340799 h 2751106"/>
                <a:gd name="connsiteX193" fmla="*/ 6175923 w 9866312"/>
                <a:gd name="connsiteY193" fmla="*/ 140774 h 2751106"/>
                <a:gd name="connsiteX194" fmla="*/ 6242598 w 9866312"/>
                <a:gd name="connsiteY194" fmla="*/ 197924 h 2751106"/>
                <a:gd name="connsiteX195" fmla="*/ 6252123 w 9866312"/>
                <a:gd name="connsiteY195" fmla="*/ 731324 h 2751106"/>
                <a:gd name="connsiteX196" fmla="*/ 6242598 w 9866312"/>
                <a:gd name="connsiteY196" fmla="*/ 1017074 h 2751106"/>
                <a:gd name="connsiteX197" fmla="*/ 6318798 w 9866312"/>
                <a:gd name="connsiteY197" fmla="*/ 1083749 h 2751106"/>
                <a:gd name="connsiteX198" fmla="*/ 6375948 w 9866312"/>
                <a:gd name="connsiteY198" fmla="*/ 931349 h 2751106"/>
                <a:gd name="connsiteX199" fmla="*/ 6375948 w 9866312"/>
                <a:gd name="connsiteY199" fmla="*/ 550349 h 2751106"/>
                <a:gd name="connsiteX200" fmla="*/ 6366423 w 9866312"/>
                <a:gd name="connsiteY200" fmla="*/ 226499 h 2751106"/>
                <a:gd name="connsiteX201" fmla="*/ 6433098 w 9866312"/>
                <a:gd name="connsiteY201" fmla="*/ 121724 h 2751106"/>
                <a:gd name="connsiteX202" fmla="*/ 6499773 w 9866312"/>
                <a:gd name="connsiteY202" fmla="*/ 350324 h 2751106"/>
                <a:gd name="connsiteX203" fmla="*/ 6509298 w 9866312"/>
                <a:gd name="connsiteY203" fmla="*/ 988499 h 2751106"/>
                <a:gd name="connsiteX204" fmla="*/ 6614073 w 9866312"/>
                <a:gd name="connsiteY204" fmla="*/ 969449 h 2751106"/>
                <a:gd name="connsiteX205" fmla="*/ 6652173 w 9866312"/>
                <a:gd name="connsiteY205" fmla="*/ 588449 h 2751106"/>
                <a:gd name="connsiteX206" fmla="*/ 6633123 w 9866312"/>
                <a:gd name="connsiteY206" fmla="*/ 255074 h 2751106"/>
                <a:gd name="connsiteX207" fmla="*/ 6661698 w 9866312"/>
                <a:gd name="connsiteY207" fmla="*/ 140774 h 2751106"/>
                <a:gd name="connsiteX208" fmla="*/ 6728373 w 9866312"/>
                <a:gd name="connsiteY208" fmla="*/ 388424 h 2751106"/>
                <a:gd name="connsiteX209" fmla="*/ 6756948 w 9866312"/>
                <a:gd name="connsiteY209" fmla="*/ 750374 h 2751106"/>
                <a:gd name="connsiteX210" fmla="*/ 6747423 w 9866312"/>
                <a:gd name="connsiteY210" fmla="*/ 998024 h 2751106"/>
                <a:gd name="connsiteX211" fmla="*/ 6823623 w 9866312"/>
                <a:gd name="connsiteY211" fmla="*/ 1083749 h 2751106"/>
                <a:gd name="connsiteX212" fmla="*/ 6909348 w 9866312"/>
                <a:gd name="connsiteY212" fmla="*/ 788474 h 2751106"/>
                <a:gd name="connsiteX213" fmla="*/ 6899823 w 9866312"/>
                <a:gd name="connsiteY213" fmla="*/ 331274 h 2751106"/>
                <a:gd name="connsiteX214" fmla="*/ 6909348 w 9866312"/>
                <a:gd name="connsiteY214" fmla="*/ 159824 h 2751106"/>
                <a:gd name="connsiteX215" fmla="*/ 6976023 w 9866312"/>
                <a:gd name="connsiteY215" fmla="*/ 93149 h 2751106"/>
                <a:gd name="connsiteX216" fmla="*/ 7023648 w 9866312"/>
                <a:gd name="connsiteY216" fmla="*/ 169349 h 2751106"/>
                <a:gd name="connsiteX217" fmla="*/ 7033173 w 9866312"/>
                <a:gd name="connsiteY217" fmla="*/ 369374 h 2751106"/>
                <a:gd name="connsiteX218" fmla="*/ 7023648 w 9866312"/>
                <a:gd name="connsiteY218" fmla="*/ 645599 h 2751106"/>
                <a:gd name="connsiteX219" fmla="*/ 7033173 w 9866312"/>
                <a:gd name="connsiteY219" fmla="*/ 940874 h 2751106"/>
                <a:gd name="connsiteX220" fmla="*/ 7052223 w 9866312"/>
                <a:gd name="connsiteY220" fmla="*/ 1045649 h 2751106"/>
                <a:gd name="connsiteX221" fmla="*/ 7109373 w 9866312"/>
                <a:gd name="connsiteY221" fmla="*/ 1064699 h 2751106"/>
                <a:gd name="connsiteX222" fmla="*/ 7156998 w 9866312"/>
                <a:gd name="connsiteY222" fmla="*/ 855149 h 2751106"/>
                <a:gd name="connsiteX223" fmla="*/ 7156998 w 9866312"/>
                <a:gd name="connsiteY223" fmla="*/ 559874 h 2751106"/>
                <a:gd name="connsiteX224" fmla="*/ 7166523 w 9866312"/>
                <a:gd name="connsiteY224" fmla="*/ 264599 h 2751106"/>
                <a:gd name="connsiteX225" fmla="*/ 7166523 w 9866312"/>
                <a:gd name="connsiteY225" fmla="*/ 159824 h 2751106"/>
                <a:gd name="connsiteX226" fmla="*/ 7261773 w 9866312"/>
                <a:gd name="connsiteY226" fmla="*/ 112199 h 2751106"/>
                <a:gd name="connsiteX227" fmla="*/ 7299873 w 9866312"/>
                <a:gd name="connsiteY227" fmla="*/ 197924 h 2751106"/>
                <a:gd name="connsiteX228" fmla="*/ 7299873 w 9866312"/>
                <a:gd name="connsiteY228" fmla="*/ 950399 h 2751106"/>
                <a:gd name="connsiteX229" fmla="*/ 7280823 w 9866312"/>
                <a:gd name="connsiteY229" fmla="*/ 1083749 h 2751106"/>
                <a:gd name="connsiteX230" fmla="*/ 7404648 w 9866312"/>
                <a:gd name="connsiteY230" fmla="*/ 1045649 h 2751106"/>
                <a:gd name="connsiteX231" fmla="*/ 7423698 w 9866312"/>
                <a:gd name="connsiteY231" fmla="*/ 826574 h 2751106"/>
                <a:gd name="connsiteX232" fmla="*/ 7452273 w 9866312"/>
                <a:gd name="connsiteY232" fmla="*/ 445574 h 2751106"/>
                <a:gd name="connsiteX233" fmla="*/ 7461798 w 9866312"/>
                <a:gd name="connsiteY233" fmla="*/ 159824 h 2751106"/>
                <a:gd name="connsiteX234" fmla="*/ 7576098 w 9866312"/>
                <a:gd name="connsiteY234" fmla="*/ 112199 h 2751106"/>
                <a:gd name="connsiteX235" fmla="*/ 7595148 w 9866312"/>
                <a:gd name="connsiteY235" fmla="*/ 216974 h 2751106"/>
                <a:gd name="connsiteX236" fmla="*/ 7595148 w 9866312"/>
                <a:gd name="connsiteY236" fmla="*/ 531299 h 2751106"/>
                <a:gd name="connsiteX237" fmla="*/ 7576098 w 9866312"/>
                <a:gd name="connsiteY237" fmla="*/ 883724 h 2751106"/>
                <a:gd name="connsiteX238" fmla="*/ 7585623 w 9866312"/>
                <a:gd name="connsiteY238" fmla="*/ 1036124 h 2751106"/>
                <a:gd name="connsiteX239" fmla="*/ 7680873 w 9866312"/>
                <a:gd name="connsiteY239" fmla="*/ 1045649 h 2751106"/>
                <a:gd name="connsiteX240" fmla="*/ 7699923 w 9866312"/>
                <a:gd name="connsiteY240" fmla="*/ 864674 h 2751106"/>
                <a:gd name="connsiteX241" fmla="*/ 7718973 w 9866312"/>
                <a:gd name="connsiteY241" fmla="*/ 569399 h 2751106"/>
                <a:gd name="connsiteX242" fmla="*/ 7738023 w 9866312"/>
                <a:gd name="connsiteY242" fmla="*/ 245549 h 2751106"/>
                <a:gd name="connsiteX243" fmla="*/ 7785648 w 9866312"/>
                <a:gd name="connsiteY243" fmla="*/ 121724 h 2751106"/>
                <a:gd name="connsiteX244" fmla="*/ 7871373 w 9866312"/>
                <a:gd name="connsiteY244" fmla="*/ 255074 h 2751106"/>
                <a:gd name="connsiteX245" fmla="*/ 7861848 w 9866312"/>
                <a:gd name="connsiteY245" fmla="*/ 493199 h 2751106"/>
                <a:gd name="connsiteX246" fmla="*/ 7861848 w 9866312"/>
                <a:gd name="connsiteY246" fmla="*/ 788474 h 2751106"/>
                <a:gd name="connsiteX247" fmla="*/ 7899948 w 9866312"/>
                <a:gd name="connsiteY247" fmla="*/ 1036124 h 2751106"/>
                <a:gd name="connsiteX248" fmla="*/ 7957098 w 9866312"/>
                <a:gd name="connsiteY248" fmla="*/ 1102799 h 2751106"/>
                <a:gd name="connsiteX249" fmla="*/ 7985673 w 9866312"/>
                <a:gd name="connsiteY249" fmla="*/ 874199 h 2751106"/>
                <a:gd name="connsiteX250" fmla="*/ 7985673 w 9866312"/>
                <a:gd name="connsiteY250" fmla="*/ 531299 h 2751106"/>
                <a:gd name="connsiteX251" fmla="*/ 7976148 w 9866312"/>
                <a:gd name="connsiteY251" fmla="*/ 216974 h 2751106"/>
                <a:gd name="connsiteX252" fmla="*/ 8080923 w 9866312"/>
                <a:gd name="connsiteY252" fmla="*/ 131249 h 2751106"/>
                <a:gd name="connsiteX253" fmla="*/ 8138073 w 9866312"/>
                <a:gd name="connsiteY253" fmla="*/ 378899 h 2751106"/>
                <a:gd name="connsiteX254" fmla="*/ 8138073 w 9866312"/>
                <a:gd name="connsiteY254" fmla="*/ 702749 h 2751106"/>
                <a:gd name="connsiteX255" fmla="*/ 8166648 w 9866312"/>
                <a:gd name="connsiteY255" fmla="*/ 1045649 h 2751106"/>
                <a:gd name="connsiteX256" fmla="*/ 8280948 w 9866312"/>
                <a:gd name="connsiteY256" fmla="*/ 969449 h 2751106"/>
                <a:gd name="connsiteX257" fmla="*/ 8280948 w 9866312"/>
                <a:gd name="connsiteY257" fmla="*/ 712274 h 2751106"/>
                <a:gd name="connsiteX258" fmla="*/ 8319048 w 9866312"/>
                <a:gd name="connsiteY258" fmla="*/ 340799 h 2751106"/>
                <a:gd name="connsiteX259" fmla="*/ 8290473 w 9866312"/>
                <a:gd name="connsiteY259" fmla="*/ 131249 h 2751106"/>
                <a:gd name="connsiteX260" fmla="*/ 8433348 w 9866312"/>
                <a:gd name="connsiteY260" fmla="*/ 169349 h 2751106"/>
                <a:gd name="connsiteX261" fmla="*/ 8442873 w 9866312"/>
                <a:gd name="connsiteY261" fmla="*/ 378899 h 2751106"/>
                <a:gd name="connsiteX262" fmla="*/ 8452398 w 9866312"/>
                <a:gd name="connsiteY262" fmla="*/ 807524 h 2751106"/>
                <a:gd name="connsiteX263" fmla="*/ 8480973 w 9866312"/>
                <a:gd name="connsiteY263" fmla="*/ 2350574 h 2751106"/>
                <a:gd name="connsiteX264" fmla="*/ 140361 w 9866312"/>
                <a:gd name="connsiteY264" fmla="*/ 2585620 h 2751106"/>
                <a:gd name="connsiteX0" fmla="*/ 699740 w 10425691"/>
                <a:gd name="connsiteY0" fmla="*/ 2585620 h 2751106"/>
                <a:gd name="connsiteX1" fmla="*/ 563102 w 10425691"/>
                <a:gd name="connsiteY1" fmla="*/ 388424 h 2751106"/>
                <a:gd name="connsiteX2" fmla="*/ 677402 w 10425691"/>
                <a:gd name="connsiteY2" fmla="*/ 255074 h 2751106"/>
                <a:gd name="connsiteX3" fmla="*/ 686927 w 10425691"/>
                <a:gd name="connsiteY3" fmla="*/ 959924 h 2751106"/>
                <a:gd name="connsiteX4" fmla="*/ 677402 w 10425691"/>
                <a:gd name="connsiteY4" fmla="*/ 1121849 h 2751106"/>
                <a:gd name="connsiteX5" fmla="*/ 772652 w 10425691"/>
                <a:gd name="connsiteY5" fmla="*/ 1159949 h 2751106"/>
                <a:gd name="connsiteX6" fmla="*/ 820277 w 10425691"/>
                <a:gd name="connsiteY6" fmla="*/ 950399 h 2751106"/>
                <a:gd name="connsiteX7" fmla="*/ 820277 w 10425691"/>
                <a:gd name="connsiteY7" fmla="*/ 645599 h 2751106"/>
                <a:gd name="connsiteX8" fmla="*/ 820277 w 10425691"/>
                <a:gd name="connsiteY8" fmla="*/ 416999 h 2751106"/>
                <a:gd name="connsiteX9" fmla="*/ 820277 w 10425691"/>
                <a:gd name="connsiteY9" fmla="*/ 188399 h 2751106"/>
                <a:gd name="connsiteX10" fmla="*/ 906002 w 10425691"/>
                <a:gd name="connsiteY10" fmla="*/ 169349 h 2751106"/>
                <a:gd name="connsiteX11" fmla="*/ 963152 w 10425691"/>
                <a:gd name="connsiteY11" fmla="*/ 274124 h 2751106"/>
                <a:gd name="connsiteX12" fmla="*/ 963152 w 10425691"/>
                <a:gd name="connsiteY12" fmla="*/ 1102799 h 2751106"/>
                <a:gd name="connsiteX13" fmla="*/ 1058402 w 10425691"/>
                <a:gd name="connsiteY13" fmla="*/ 1140899 h 2751106"/>
                <a:gd name="connsiteX14" fmla="*/ 1067927 w 10425691"/>
                <a:gd name="connsiteY14" fmla="*/ 950399 h 2751106"/>
                <a:gd name="connsiteX15" fmla="*/ 1086977 w 10425691"/>
                <a:gd name="connsiteY15" fmla="*/ 169349 h 2751106"/>
                <a:gd name="connsiteX16" fmla="*/ 1191752 w 10425691"/>
                <a:gd name="connsiteY16" fmla="*/ 178874 h 2751106"/>
                <a:gd name="connsiteX17" fmla="*/ 1210802 w 10425691"/>
                <a:gd name="connsiteY17" fmla="*/ 636074 h 2751106"/>
                <a:gd name="connsiteX18" fmla="*/ 1229852 w 10425691"/>
                <a:gd name="connsiteY18" fmla="*/ 988499 h 2751106"/>
                <a:gd name="connsiteX19" fmla="*/ 1239377 w 10425691"/>
                <a:gd name="connsiteY19" fmla="*/ 1150424 h 2751106"/>
                <a:gd name="connsiteX20" fmla="*/ 1334627 w 10425691"/>
                <a:gd name="connsiteY20" fmla="*/ 1102799 h 2751106"/>
                <a:gd name="connsiteX21" fmla="*/ 1344152 w 10425691"/>
                <a:gd name="connsiteY21" fmla="*/ 236024 h 2751106"/>
                <a:gd name="connsiteX22" fmla="*/ 1391777 w 10425691"/>
                <a:gd name="connsiteY22" fmla="*/ 140774 h 2751106"/>
                <a:gd name="connsiteX23" fmla="*/ 1448927 w 10425691"/>
                <a:gd name="connsiteY23" fmla="*/ 321749 h 2751106"/>
                <a:gd name="connsiteX24" fmla="*/ 1458452 w 10425691"/>
                <a:gd name="connsiteY24" fmla="*/ 769424 h 2751106"/>
                <a:gd name="connsiteX25" fmla="*/ 1487027 w 10425691"/>
                <a:gd name="connsiteY25" fmla="*/ 1150424 h 2751106"/>
                <a:gd name="connsiteX26" fmla="*/ 1639427 w 10425691"/>
                <a:gd name="connsiteY26" fmla="*/ 1102799 h 2751106"/>
                <a:gd name="connsiteX27" fmla="*/ 1629902 w 10425691"/>
                <a:gd name="connsiteY27" fmla="*/ 721799 h 2751106"/>
                <a:gd name="connsiteX28" fmla="*/ 1610852 w 10425691"/>
                <a:gd name="connsiteY28" fmla="*/ 312224 h 2751106"/>
                <a:gd name="connsiteX29" fmla="*/ 1629902 w 10425691"/>
                <a:gd name="connsiteY29" fmla="*/ 140774 h 2751106"/>
                <a:gd name="connsiteX30" fmla="*/ 1753727 w 10425691"/>
                <a:gd name="connsiteY30" fmla="*/ 197924 h 2751106"/>
                <a:gd name="connsiteX31" fmla="*/ 1744202 w 10425691"/>
                <a:gd name="connsiteY31" fmla="*/ 474149 h 2751106"/>
                <a:gd name="connsiteX32" fmla="*/ 1782302 w 10425691"/>
                <a:gd name="connsiteY32" fmla="*/ 855149 h 2751106"/>
                <a:gd name="connsiteX33" fmla="*/ 1801352 w 10425691"/>
                <a:gd name="connsiteY33" fmla="*/ 1093274 h 2751106"/>
                <a:gd name="connsiteX34" fmla="*/ 1877552 w 10425691"/>
                <a:gd name="connsiteY34" fmla="*/ 1093274 h 2751106"/>
                <a:gd name="connsiteX35" fmla="*/ 1934702 w 10425691"/>
                <a:gd name="connsiteY35" fmla="*/ 883724 h 2751106"/>
                <a:gd name="connsiteX36" fmla="*/ 1925177 w 10425691"/>
                <a:gd name="connsiteY36" fmla="*/ 626549 h 2751106"/>
                <a:gd name="connsiteX37" fmla="*/ 1887077 w 10425691"/>
                <a:gd name="connsiteY37" fmla="*/ 216974 h 2751106"/>
                <a:gd name="connsiteX38" fmla="*/ 1982327 w 10425691"/>
                <a:gd name="connsiteY38" fmla="*/ 178874 h 2751106"/>
                <a:gd name="connsiteX39" fmla="*/ 2039477 w 10425691"/>
                <a:gd name="connsiteY39" fmla="*/ 331274 h 2751106"/>
                <a:gd name="connsiteX40" fmla="*/ 2058527 w 10425691"/>
                <a:gd name="connsiteY40" fmla="*/ 674174 h 2751106"/>
                <a:gd name="connsiteX41" fmla="*/ 2029952 w 10425691"/>
                <a:gd name="connsiteY41" fmla="*/ 921824 h 2751106"/>
                <a:gd name="connsiteX42" fmla="*/ 2068052 w 10425691"/>
                <a:gd name="connsiteY42" fmla="*/ 1112324 h 2751106"/>
                <a:gd name="connsiteX43" fmla="*/ 2182352 w 10425691"/>
                <a:gd name="connsiteY43" fmla="*/ 1083749 h 2751106"/>
                <a:gd name="connsiteX44" fmla="*/ 2182352 w 10425691"/>
                <a:gd name="connsiteY44" fmla="*/ 750374 h 2751106"/>
                <a:gd name="connsiteX45" fmla="*/ 2153777 w 10425691"/>
                <a:gd name="connsiteY45" fmla="*/ 359849 h 2751106"/>
                <a:gd name="connsiteX46" fmla="*/ 2182352 w 10425691"/>
                <a:gd name="connsiteY46" fmla="*/ 159824 h 2751106"/>
                <a:gd name="connsiteX47" fmla="*/ 2306177 w 10425691"/>
                <a:gd name="connsiteY47" fmla="*/ 159824 h 2751106"/>
                <a:gd name="connsiteX48" fmla="*/ 2296652 w 10425691"/>
                <a:gd name="connsiteY48" fmla="*/ 397949 h 2751106"/>
                <a:gd name="connsiteX49" fmla="*/ 2296652 w 10425691"/>
                <a:gd name="connsiteY49" fmla="*/ 588449 h 2751106"/>
                <a:gd name="connsiteX50" fmla="*/ 2334752 w 10425691"/>
                <a:gd name="connsiteY50" fmla="*/ 855149 h 2751106"/>
                <a:gd name="connsiteX51" fmla="*/ 2344277 w 10425691"/>
                <a:gd name="connsiteY51" fmla="*/ 1064699 h 2751106"/>
                <a:gd name="connsiteX52" fmla="*/ 2410952 w 10425691"/>
                <a:gd name="connsiteY52" fmla="*/ 1102799 h 2751106"/>
                <a:gd name="connsiteX53" fmla="*/ 2477627 w 10425691"/>
                <a:gd name="connsiteY53" fmla="*/ 988499 h 2751106"/>
                <a:gd name="connsiteX54" fmla="*/ 2468102 w 10425691"/>
                <a:gd name="connsiteY54" fmla="*/ 731324 h 2751106"/>
                <a:gd name="connsiteX55" fmla="*/ 2468102 w 10425691"/>
                <a:gd name="connsiteY55" fmla="*/ 359849 h 2751106"/>
                <a:gd name="connsiteX56" fmla="*/ 2477627 w 10425691"/>
                <a:gd name="connsiteY56" fmla="*/ 150299 h 2751106"/>
                <a:gd name="connsiteX57" fmla="*/ 2601452 w 10425691"/>
                <a:gd name="connsiteY57" fmla="*/ 159824 h 2751106"/>
                <a:gd name="connsiteX58" fmla="*/ 2639552 w 10425691"/>
                <a:gd name="connsiteY58" fmla="*/ 388424 h 2751106"/>
                <a:gd name="connsiteX59" fmla="*/ 2639552 w 10425691"/>
                <a:gd name="connsiteY59" fmla="*/ 693224 h 2751106"/>
                <a:gd name="connsiteX60" fmla="*/ 2620502 w 10425691"/>
                <a:gd name="connsiteY60" fmla="*/ 1007549 h 2751106"/>
                <a:gd name="connsiteX61" fmla="*/ 2649077 w 10425691"/>
                <a:gd name="connsiteY61" fmla="*/ 1121849 h 2751106"/>
                <a:gd name="connsiteX62" fmla="*/ 2753852 w 10425691"/>
                <a:gd name="connsiteY62" fmla="*/ 1074224 h 2751106"/>
                <a:gd name="connsiteX63" fmla="*/ 2763377 w 10425691"/>
                <a:gd name="connsiteY63" fmla="*/ 817049 h 2751106"/>
                <a:gd name="connsiteX64" fmla="*/ 2782427 w 10425691"/>
                <a:gd name="connsiteY64" fmla="*/ 540824 h 2751106"/>
                <a:gd name="connsiteX65" fmla="*/ 2753852 w 10425691"/>
                <a:gd name="connsiteY65" fmla="*/ 226499 h 2751106"/>
                <a:gd name="connsiteX66" fmla="*/ 2868152 w 10425691"/>
                <a:gd name="connsiteY66" fmla="*/ 83624 h 2751106"/>
                <a:gd name="connsiteX67" fmla="*/ 2934827 w 10425691"/>
                <a:gd name="connsiteY67" fmla="*/ 359849 h 2751106"/>
                <a:gd name="connsiteX68" fmla="*/ 2915777 w 10425691"/>
                <a:gd name="connsiteY68" fmla="*/ 702749 h 2751106"/>
                <a:gd name="connsiteX69" fmla="*/ 2896727 w 10425691"/>
                <a:gd name="connsiteY69" fmla="*/ 1074224 h 2751106"/>
                <a:gd name="connsiteX70" fmla="*/ 2944352 w 10425691"/>
                <a:gd name="connsiteY70" fmla="*/ 1121849 h 2751106"/>
                <a:gd name="connsiteX71" fmla="*/ 3058652 w 10425691"/>
                <a:gd name="connsiteY71" fmla="*/ 1055174 h 2751106"/>
                <a:gd name="connsiteX72" fmla="*/ 3068177 w 10425691"/>
                <a:gd name="connsiteY72" fmla="*/ 845624 h 2751106"/>
                <a:gd name="connsiteX73" fmla="*/ 3058652 w 10425691"/>
                <a:gd name="connsiteY73" fmla="*/ 512249 h 2751106"/>
                <a:gd name="connsiteX74" fmla="*/ 3115802 w 10425691"/>
                <a:gd name="connsiteY74" fmla="*/ 140774 h 2751106"/>
                <a:gd name="connsiteX75" fmla="*/ 3211052 w 10425691"/>
                <a:gd name="connsiteY75" fmla="*/ 321749 h 2751106"/>
                <a:gd name="connsiteX76" fmla="*/ 3230102 w 10425691"/>
                <a:gd name="connsiteY76" fmla="*/ 740849 h 2751106"/>
                <a:gd name="connsiteX77" fmla="*/ 3220577 w 10425691"/>
                <a:gd name="connsiteY77" fmla="*/ 1045649 h 2751106"/>
                <a:gd name="connsiteX78" fmla="*/ 3325352 w 10425691"/>
                <a:gd name="connsiteY78" fmla="*/ 1112324 h 2751106"/>
                <a:gd name="connsiteX79" fmla="*/ 3334877 w 10425691"/>
                <a:gd name="connsiteY79" fmla="*/ 893249 h 2751106"/>
                <a:gd name="connsiteX80" fmla="*/ 3363452 w 10425691"/>
                <a:gd name="connsiteY80" fmla="*/ 550349 h 2751106"/>
                <a:gd name="connsiteX81" fmla="*/ 3353927 w 10425691"/>
                <a:gd name="connsiteY81" fmla="*/ 312224 h 2751106"/>
                <a:gd name="connsiteX82" fmla="*/ 3372977 w 10425691"/>
                <a:gd name="connsiteY82" fmla="*/ 121724 h 2751106"/>
                <a:gd name="connsiteX83" fmla="*/ 3496802 w 10425691"/>
                <a:gd name="connsiteY83" fmla="*/ 188399 h 2751106"/>
                <a:gd name="connsiteX84" fmla="*/ 3496802 w 10425691"/>
                <a:gd name="connsiteY84" fmla="*/ 464624 h 2751106"/>
                <a:gd name="connsiteX85" fmla="*/ 3487277 w 10425691"/>
                <a:gd name="connsiteY85" fmla="*/ 769424 h 2751106"/>
                <a:gd name="connsiteX86" fmla="*/ 3449177 w 10425691"/>
                <a:gd name="connsiteY86" fmla="*/ 1045649 h 2751106"/>
                <a:gd name="connsiteX87" fmla="*/ 3582527 w 10425691"/>
                <a:gd name="connsiteY87" fmla="*/ 1102799 h 2751106"/>
                <a:gd name="connsiteX88" fmla="*/ 3649202 w 10425691"/>
                <a:gd name="connsiteY88" fmla="*/ 702749 h 2751106"/>
                <a:gd name="connsiteX89" fmla="*/ 3658727 w 10425691"/>
                <a:gd name="connsiteY89" fmla="*/ 283649 h 2751106"/>
                <a:gd name="connsiteX90" fmla="*/ 3715877 w 10425691"/>
                <a:gd name="connsiteY90" fmla="*/ 131249 h 2751106"/>
                <a:gd name="connsiteX91" fmla="*/ 3773027 w 10425691"/>
                <a:gd name="connsiteY91" fmla="*/ 188399 h 2751106"/>
                <a:gd name="connsiteX92" fmla="*/ 3773027 w 10425691"/>
                <a:gd name="connsiteY92" fmla="*/ 426524 h 2751106"/>
                <a:gd name="connsiteX93" fmla="*/ 3801602 w 10425691"/>
                <a:gd name="connsiteY93" fmla="*/ 769424 h 2751106"/>
                <a:gd name="connsiteX94" fmla="*/ 3811127 w 10425691"/>
                <a:gd name="connsiteY94" fmla="*/ 1026599 h 2751106"/>
                <a:gd name="connsiteX95" fmla="*/ 3896852 w 10425691"/>
                <a:gd name="connsiteY95" fmla="*/ 1083749 h 2751106"/>
                <a:gd name="connsiteX96" fmla="*/ 3934952 w 10425691"/>
                <a:gd name="connsiteY96" fmla="*/ 807524 h 2751106"/>
                <a:gd name="connsiteX97" fmla="*/ 3906377 w 10425691"/>
                <a:gd name="connsiteY97" fmla="*/ 455099 h 2751106"/>
                <a:gd name="connsiteX98" fmla="*/ 3906377 w 10425691"/>
                <a:gd name="connsiteY98" fmla="*/ 169349 h 2751106"/>
                <a:gd name="connsiteX99" fmla="*/ 3982577 w 10425691"/>
                <a:gd name="connsiteY99" fmla="*/ 93149 h 2751106"/>
                <a:gd name="connsiteX100" fmla="*/ 4049252 w 10425691"/>
                <a:gd name="connsiteY100" fmla="*/ 226499 h 2751106"/>
                <a:gd name="connsiteX101" fmla="*/ 4049252 w 10425691"/>
                <a:gd name="connsiteY101" fmla="*/ 397949 h 2751106"/>
                <a:gd name="connsiteX102" fmla="*/ 4068302 w 10425691"/>
                <a:gd name="connsiteY102" fmla="*/ 693224 h 2751106"/>
                <a:gd name="connsiteX103" fmla="*/ 4096877 w 10425691"/>
                <a:gd name="connsiteY103" fmla="*/ 969449 h 2751106"/>
                <a:gd name="connsiteX104" fmla="*/ 4106402 w 10425691"/>
                <a:gd name="connsiteY104" fmla="*/ 1112324 h 2751106"/>
                <a:gd name="connsiteX105" fmla="*/ 4239752 w 10425691"/>
                <a:gd name="connsiteY105" fmla="*/ 1064699 h 2751106"/>
                <a:gd name="connsiteX106" fmla="*/ 4211177 w 10425691"/>
                <a:gd name="connsiteY106" fmla="*/ 740849 h 2751106"/>
                <a:gd name="connsiteX107" fmla="*/ 4192127 w 10425691"/>
                <a:gd name="connsiteY107" fmla="*/ 207449 h 2751106"/>
                <a:gd name="connsiteX108" fmla="*/ 4211177 w 10425691"/>
                <a:gd name="connsiteY108" fmla="*/ 102674 h 2751106"/>
                <a:gd name="connsiteX109" fmla="*/ 4287377 w 10425691"/>
                <a:gd name="connsiteY109" fmla="*/ 159824 h 2751106"/>
                <a:gd name="connsiteX110" fmla="*/ 4325477 w 10425691"/>
                <a:gd name="connsiteY110" fmla="*/ 436049 h 2751106"/>
                <a:gd name="connsiteX111" fmla="*/ 4363577 w 10425691"/>
                <a:gd name="connsiteY111" fmla="*/ 845624 h 2751106"/>
                <a:gd name="connsiteX112" fmla="*/ 4430252 w 10425691"/>
                <a:gd name="connsiteY112" fmla="*/ 1093274 h 2751106"/>
                <a:gd name="connsiteX113" fmla="*/ 4477877 w 10425691"/>
                <a:gd name="connsiteY113" fmla="*/ 912299 h 2751106"/>
                <a:gd name="connsiteX114" fmla="*/ 4477877 w 10425691"/>
                <a:gd name="connsiteY114" fmla="*/ 636074 h 2751106"/>
                <a:gd name="connsiteX115" fmla="*/ 4506452 w 10425691"/>
                <a:gd name="connsiteY115" fmla="*/ 293174 h 2751106"/>
                <a:gd name="connsiteX116" fmla="*/ 4535027 w 10425691"/>
                <a:gd name="connsiteY116" fmla="*/ 112199 h 2751106"/>
                <a:gd name="connsiteX117" fmla="*/ 4601702 w 10425691"/>
                <a:gd name="connsiteY117" fmla="*/ 283649 h 2751106"/>
                <a:gd name="connsiteX118" fmla="*/ 4592177 w 10425691"/>
                <a:gd name="connsiteY118" fmla="*/ 607499 h 2751106"/>
                <a:gd name="connsiteX119" fmla="*/ 4630277 w 10425691"/>
                <a:gd name="connsiteY119" fmla="*/ 959924 h 2751106"/>
                <a:gd name="connsiteX120" fmla="*/ 4658852 w 10425691"/>
                <a:gd name="connsiteY120" fmla="*/ 1083749 h 2751106"/>
                <a:gd name="connsiteX121" fmla="*/ 4773152 w 10425691"/>
                <a:gd name="connsiteY121" fmla="*/ 1055174 h 2751106"/>
                <a:gd name="connsiteX122" fmla="*/ 4725527 w 10425691"/>
                <a:gd name="connsiteY122" fmla="*/ 683699 h 2751106"/>
                <a:gd name="connsiteX123" fmla="*/ 4725527 w 10425691"/>
                <a:gd name="connsiteY123" fmla="*/ 455099 h 2751106"/>
                <a:gd name="connsiteX124" fmla="*/ 4754102 w 10425691"/>
                <a:gd name="connsiteY124" fmla="*/ 169349 h 2751106"/>
                <a:gd name="connsiteX125" fmla="*/ 4849352 w 10425691"/>
                <a:gd name="connsiteY125" fmla="*/ 150299 h 2751106"/>
                <a:gd name="connsiteX126" fmla="*/ 4887452 w 10425691"/>
                <a:gd name="connsiteY126" fmla="*/ 236024 h 2751106"/>
                <a:gd name="connsiteX127" fmla="*/ 4925552 w 10425691"/>
                <a:gd name="connsiteY127" fmla="*/ 483674 h 2751106"/>
                <a:gd name="connsiteX128" fmla="*/ 4916027 w 10425691"/>
                <a:gd name="connsiteY128" fmla="*/ 693224 h 2751106"/>
                <a:gd name="connsiteX129" fmla="*/ 4916027 w 10425691"/>
                <a:gd name="connsiteY129" fmla="*/ 845624 h 2751106"/>
                <a:gd name="connsiteX130" fmla="*/ 4935077 w 10425691"/>
                <a:gd name="connsiteY130" fmla="*/ 998024 h 2751106"/>
                <a:gd name="connsiteX131" fmla="*/ 4944602 w 10425691"/>
                <a:gd name="connsiteY131" fmla="*/ 1064699 h 2751106"/>
                <a:gd name="connsiteX132" fmla="*/ 5039852 w 10425691"/>
                <a:gd name="connsiteY132" fmla="*/ 1007549 h 2751106"/>
                <a:gd name="connsiteX133" fmla="*/ 5049377 w 10425691"/>
                <a:gd name="connsiteY133" fmla="*/ 845624 h 2751106"/>
                <a:gd name="connsiteX134" fmla="*/ 5049377 w 10425691"/>
                <a:gd name="connsiteY134" fmla="*/ 531299 h 2751106"/>
                <a:gd name="connsiteX135" fmla="*/ 5030327 w 10425691"/>
                <a:gd name="connsiteY135" fmla="*/ 264599 h 2751106"/>
                <a:gd name="connsiteX136" fmla="*/ 5030327 w 10425691"/>
                <a:gd name="connsiteY136" fmla="*/ 150299 h 2751106"/>
                <a:gd name="connsiteX137" fmla="*/ 5087477 w 10425691"/>
                <a:gd name="connsiteY137" fmla="*/ 121724 h 2751106"/>
                <a:gd name="connsiteX138" fmla="*/ 5144627 w 10425691"/>
                <a:gd name="connsiteY138" fmla="*/ 140774 h 2751106"/>
                <a:gd name="connsiteX139" fmla="*/ 5182727 w 10425691"/>
                <a:gd name="connsiteY139" fmla="*/ 302699 h 2751106"/>
                <a:gd name="connsiteX140" fmla="*/ 5182727 w 10425691"/>
                <a:gd name="connsiteY140" fmla="*/ 531299 h 2751106"/>
                <a:gd name="connsiteX141" fmla="*/ 5182727 w 10425691"/>
                <a:gd name="connsiteY141" fmla="*/ 807524 h 2751106"/>
                <a:gd name="connsiteX142" fmla="*/ 5173202 w 10425691"/>
                <a:gd name="connsiteY142" fmla="*/ 978974 h 2751106"/>
                <a:gd name="connsiteX143" fmla="*/ 5201777 w 10425691"/>
                <a:gd name="connsiteY143" fmla="*/ 1036124 h 2751106"/>
                <a:gd name="connsiteX144" fmla="*/ 5297027 w 10425691"/>
                <a:gd name="connsiteY144" fmla="*/ 1036124 h 2751106"/>
                <a:gd name="connsiteX145" fmla="*/ 5325602 w 10425691"/>
                <a:gd name="connsiteY145" fmla="*/ 797999 h 2751106"/>
                <a:gd name="connsiteX146" fmla="*/ 5335127 w 10425691"/>
                <a:gd name="connsiteY146" fmla="*/ 388424 h 2751106"/>
                <a:gd name="connsiteX147" fmla="*/ 5325602 w 10425691"/>
                <a:gd name="connsiteY147" fmla="*/ 131249 h 2751106"/>
                <a:gd name="connsiteX148" fmla="*/ 5411327 w 10425691"/>
                <a:gd name="connsiteY148" fmla="*/ 131249 h 2751106"/>
                <a:gd name="connsiteX149" fmla="*/ 5449427 w 10425691"/>
                <a:gd name="connsiteY149" fmla="*/ 236024 h 2751106"/>
                <a:gd name="connsiteX150" fmla="*/ 5458952 w 10425691"/>
                <a:gd name="connsiteY150" fmla="*/ 397949 h 2751106"/>
                <a:gd name="connsiteX151" fmla="*/ 5468477 w 10425691"/>
                <a:gd name="connsiteY151" fmla="*/ 559874 h 2751106"/>
                <a:gd name="connsiteX152" fmla="*/ 5458952 w 10425691"/>
                <a:gd name="connsiteY152" fmla="*/ 788474 h 2751106"/>
                <a:gd name="connsiteX153" fmla="*/ 5458952 w 10425691"/>
                <a:gd name="connsiteY153" fmla="*/ 998024 h 2751106"/>
                <a:gd name="connsiteX154" fmla="*/ 5506577 w 10425691"/>
                <a:gd name="connsiteY154" fmla="*/ 1074224 h 2751106"/>
                <a:gd name="connsiteX155" fmla="*/ 5563727 w 10425691"/>
                <a:gd name="connsiteY155" fmla="*/ 969449 h 2751106"/>
                <a:gd name="connsiteX156" fmla="*/ 5611352 w 10425691"/>
                <a:gd name="connsiteY156" fmla="*/ 759899 h 2751106"/>
                <a:gd name="connsiteX157" fmla="*/ 5573252 w 10425691"/>
                <a:gd name="connsiteY157" fmla="*/ 540824 h 2751106"/>
                <a:gd name="connsiteX158" fmla="*/ 5573252 w 10425691"/>
                <a:gd name="connsiteY158" fmla="*/ 255074 h 2751106"/>
                <a:gd name="connsiteX159" fmla="*/ 5630402 w 10425691"/>
                <a:gd name="connsiteY159" fmla="*/ 102674 h 2751106"/>
                <a:gd name="connsiteX160" fmla="*/ 5697077 w 10425691"/>
                <a:gd name="connsiteY160" fmla="*/ 150299 h 2751106"/>
                <a:gd name="connsiteX161" fmla="*/ 5706602 w 10425691"/>
                <a:gd name="connsiteY161" fmla="*/ 359849 h 2751106"/>
                <a:gd name="connsiteX162" fmla="*/ 5706602 w 10425691"/>
                <a:gd name="connsiteY162" fmla="*/ 540824 h 2751106"/>
                <a:gd name="connsiteX163" fmla="*/ 5735177 w 10425691"/>
                <a:gd name="connsiteY163" fmla="*/ 817049 h 2751106"/>
                <a:gd name="connsiteX164" fmla="*/ 5725652 w 10425691"/>
                <a:gd name="connsiteY164" fmla="*/ 1026599 h 2751106"/>
                <a:gd name="connsiteX165" fmla="*/ 5773277 w 10425691"/>
                <a:gd name="connsiteY165" fmla="*/ 1102799 h 2751106"/>
                <a:gd name="connsiteX166" fmla="*/ 5849477 w 10425691"/>
                <a:gd name="connsiteY166" fmla="*/ 1074224 h 2751106"/>
                <a:gd name="connsiteX167" fmla="*/ 5849477 w 10425691"/>
                <a:gd name="connsiteY167" fmla="*/ 731324 h 2751106"/>
                <a:gd name="connsiteX168" fmla="*/ 5859002 w 10425691"/>
                <a:gd name="connsiteY168" fmla="*/ 197924 h 2751106"/>
                <a:gd name="connsiteX169" fmla="*/ 5944727 w 10425691"/>
                <a:gd name="connsiteY169" fmla="*/ 102674 h 2751106"/>
                <a:gd name="connsiteX170" fmla="*/ 5982827 w 10425691"/>
                <a:gd name="connsiteY170" fmla="*/ 207449 h 2751106"/>
                <a:gd name="connsiteX171" fmla="*/ 5982827 w 10425691"/>
                <a:gd name="connsiteY171" fmla="*/ 493199 h 2751106"/>
                <a:gd name="connsiteX172" fmla="*/ 5982827 w 10425691"/>
                <a:gd name="connsiteY172" fmla="*/ 769424 h 2751106"/>
                <a:gd name="connsiteX173" fmla="*/ 5982827 w 10425691"/>
                <a:gd name="connsiteY173" fmla="*/ 950399 h 2751106"/>
                <a:gd name="connsiteX174" fmla="*/ 5982827 w 10425691"/>
                <a:gd name="connsiteY174" fmla="*/ 1083749 h 2751106"/>
                <a:gd name="connsiteX175" fmla="*/ 6087602 w 10425691"/>
                <a:gd name="connsiteY175" fmla="*/ 1045649 h 2751106"/>
                <a:gd name="connsiteX176" fmla="*/ 6116177 w 10425691"/>
                <a:gd name="connsiteY176" fmla="*/ 893249 h 2751106"/>
                <a:gd name="connsiteX177" fmla="*/ 6106652 w 10425691"/>
                <a:gd name="connsiteY177" fmla="*/ 540824 h 2751106"/>
                <a:gd name="connsiteX178" fmla="*/ 6106652 w 10425691"/>
                <a:gd name="connsiteY178" fmla="*/ 293174 h 2751106"/>
                <a:gd name="connsiteX179" fmla="*/ 6144752 w 10425691"/>
                <a:gd name="connsiteY179" fmla="*/ 121724 h 2751106"/>
                <a:gd name="connsiteX180" fmla="*/ 6230477 w 10425691"/>
                <a:gd name="connsiteY180" fmla="*/ 150299 h 2751106"/>
                <a:gd name="connsiteX181" fmla="*/ 6240002 w 10425691"/>
                <a:gd name="connsiteY181" fmla="*/ 464624 h 2751106"/>
                <a:gd name="connsiteX182" fmla="*/ 6268577 w 10425691"/>
                <a:gd name="connsiteY182" fmla="*/ 1093274 h 2751106"/>
                <a:gd name="connsiteX183" fmla="*/ 6392402 w 10425691"/>
                <a:gd name="connsiteY183" fmla="*/ 1064699 h 2751106"/>
                <a:gd name="connsiteX184" fmla="*/ 6411452 w 10425691"/>
                <a:gd name="connsiteY184" fmla="*/ 826574 h 2751106"/>
                <a:gd name="connsiteX185" fmla="*/ 6382877 w 10425691"/>
                <a:gd name="connsiteY185" fmla="*/ 388424 h 2751106"/>
                <a:gd name="connsiteX186" fmla="*/ 6430502 w 10425691"/>
                <a:gd name="connsiteY186" fmla="*/ 159824 h 2751106"/>
                <a:gd name="connsiteX187" fmla="*/ 6497177 w 10425691"/>
                <a:gd name="connsiteY187" fmla="*/ 197924 h 2751106"/>
                <a:gd name="connsiteX188" fmla="*/ 6535277 w 10425691"/>
                <a:gd name="connsiteY188" fmla="*/ 921824 h 2751106"/>
                <a:gd name="connsiteX189" fmla="*/ 6563852 w 10425691"/>
                <a:gd name="connsiteY189" fmla="*/ 1112324 h 2751106"/>
                <a:gd name="connsiteX190" fmla="*/ 6678152 w 10425691"/>
                <a:gd name="connsiteY190" fmla="*/ 1017074 h 2751106"/>
                <a:gd name="connsiteX191" fmla="*/ 6687677 w 10425691"/>
                <a:gd name="connsiteY191" fmla="*/ 607499 h 2751106"/>
                <a:gd name="connsiteX192" fmla="*/ 6697202 w 10425691"/>
                <a:gd name="connsiteY192" fmla="*/ 340799 h 2751106"/>
                <a:gd name="connsiteX193" fmla="*/ 6735302 w 10425691"/>
                <a:gd name="connsiteY193" fmla="*/ 140774 h 2751106"/>
                <a:gd name="connsiteX194" fmla="*/ 6801977 w 10425691"/>
                <a:gd name="connsiteY194" fmla="*/ 197924 h 2751106"/>
                <a:gd name="connsiteX195" fmla="*/ 6811502 w 10425691"/>
                <a:gd name="connsiteY195" fmla="*/ 731324 h 2751106"/>
                <a:gd name="connsiteX196" fmla="*/ 6801977 w 10425691"/>
                <a:gd name="connsiteY196" fmla="*/ 1017074 h 2751106"/>
                <a:gd name="connsiteX197" fmla="*/ 6878177 w 10425691"/>
                <a:gd name="connsiteY197" fmla="*/ 1083749 h 2751106"/>
                <a:gd name="connsiteX198" fmla="*/ 6935327 w 10425691"/>
                <a:gd name="connsiteY198" fmla="*/ 931349 h 2751106"/>
                <a:gd name="connsiteX199" fmla="*/ 6935327 w 10425691"/>
                <a:gd name="connsiteY199" fmla="*/ 550349 h 2751106"/>
                <a:gd name="connsiteX200" fmla="*/ 6925802 w 10425691"/>
                <a:gd name="connsiteY200" fmla="*/ 226499 h 2751106"/>
                <a:gd name="connsiteX201" fmla="*/ 6992477 w 10425691"/>
                <a:gd name="connsiteY201" fmla="*/ 121724 h 2751106"/>
                <a:gd name="connsiteX202" fmla="*/ 7059152 w 10425691"/>
                <a:gd name="connsiteY202" fmla="*/ 350324 h 2751106"/>
                <a:gd name="connsiteX203" fmla="*/ 7068677 w 10425691"/>
                <a:gd name="connsiteY203" fmla="*/ 988499 h 2751106"/>
                <a:gd name="connsiteX204" fmla="*/ 7173452 w 10425691"/>
                <a:gd name="connsiteY204" fmla="*/ 969449 h 2751106"/>
                <a:gd name="connsiteX205" fmla="*/ 7211552 w 10425691"/>
                <a:gd name="connsiteY205" fmla="*/ 588449 h 2751106"/>
                <a:gd name="connsiteX206" fmla="*/ 7192502 w 10425691"/>
                <a:gd name="connsiteY206" fmla="*/ 255074 h 2751106"/>
                <a:gd name="connsiteX207" fmla="*/ 7221077 w 10425691"/>
                <a:gd name="connsiteY207" fmla="*/ 140774 h 2751106"/>
                <a:gd name="connsiteX208" fmla="*/ 7287752 w 10425691"/>
                <a:gd name="connsiteY208" fmla="*/ 388424 h 2751106"/>
                <a:gd name="connsiteX209" fmla="*/ 7316327 w 10425691"/>
                <a:gd name="connsiteY209" fmla="*/ 750374 h 2751106"/>
                <a:gd name="connsiteX210" fmla="*/ 7306802 w 10425691"/>
                <a:gd name="connsiteY210" fmla="*/ 998024 h 2751106"/>
                <a:gd name="connsiteX211" fmla="*/ 7383002 w 10425691"/>
                <a:gd name="connsiteY211" fmla="*/ 1083749 h 2751106"/>
                <a:gd name="connsiteX212" fmla="*/ 7468727 w 10425691"/>
                <a:gd name="connsiteY212" fmla="*/ 788474 h 2751106"/>
                <a:gd name="connsiteX213" fmla="*/ 7459202 w 10425691"/>
                <a:gd name="connsiteY213" fmla="*/ 331274 h 2751106"/>
                <a:gd name="connsiteX214" fmla="*/ 7468727 w 10425691"/>
                <a:gd name="connsiteY214" fmla="*/ 159824 h 2751106"/>
                <a:gd name="connsiteX215" fmla="*/ 7535402 w 10425691"/>
                <a:gd name="connsiteY215" fmla="*/ 93149 h 2751106"/>
                <a:gd name="connsiteX216" fmla="*/ 7583027 w 10425691"/>
                <a:gd name="connsiteY216" fmla="*/ 169349 h 2751106"/>
                <a:gd name="connsiteX217" fmla="*/ 7592552 w 10425691"/>
                <a:gd name="connsiteY217" fmla="*/ 369374 h 2751106"/>
                <a:gd name="connsiteX218" fmla="*/ 7583027 w 10425691"/>
                <a:gd name="connsiteY218" fmla="*/ 645599 h 2751106"/>
                <a:gd name="connsiteX219" fmla="*/ 7592552 w 10425691"/>
                <a:gd name="connsiteY219" fmla="*/ 940874 h 2751106"/>
                <a:gd name="connsiteX220" fmla="*/ 7611602 w 10425691"/>
                <a:gd name="connsiteY220" fmla="*/ 1045649 h 2751106"/>
                <a:gd name="connsiteX221" fmla="*/ 7668752 w 10425691"/>
                <a:gd name="connsiteY221" fmla="*/ 1064699 h 2751106"/>
                <a:gd name="connsiteX222" fmla="*/ 7716377 w 10425691"/>
                <a:gd name="connsiteY222" fmla="*/ 855149 h 2751106"/>
                <a:gd name="connsiteX223" fmla="*/ 7716377 w 10425691"/>
                <a:gd name="connsiteY223" fmla="*/ 559874 h 2751106"/>
                <a:gd name="connsiteX224" fmla="*/ 7725902 w 10425691"/>
                <a:gd name="connsiteY224" fmla="*/ 264599 h 2751106"/>
                <a:gd name="connsiteX225" fmla="*/ 7725902 w 10425691"/>
                <a:gd name="connsiteY225" fmla="*/ 159824 h 2751106"/>
                <a:gd name="connsiteX226" fmla="*/ 7821152 w 10425691"/>
                <a:gd name="connsiteY226" fmla="*/ 112199 h 2751106"/>
                <a:gd name="connsiteX227" fmla="*/ 7859252 w 10425691"/>
                <a:gd name="connsiteY227" fmla="*/ 197924 h 2751106"/>
                <a:gd name="connsiteX228" fmla="*/ 7859252 w 10425691"/>
                <a:gd name="connsiteY228" fmla="*/ 950399 h 2751106"/>
                <a:gd name="connsiteX229" fmla="*/ 7840202 w 10425691"/>
                <a:gd name="connsiteY229" fmla="*/ 1083749 h 2751106"/>
                <a:gd name="connsiteX230" fmla="*/ 7964027 w 10425691"/>
                <a:gd name="connsiteY230" fmla="*/ 1045649 h 2751106"/>
                <a:gd name="connsiteX231" fmla="*/ 7983077 w 10425691"/>
                <a:gd name="connsiteY231" fmla="*/ 826574 h 2751106"/>
                <a:gd name="connsiteX232" fmla="*/ 8011652 w 10425691"/>
                <a:gd name="connsiteY232" fmla="*/ 445574 h 2751106"/>
                <a:gd name="connsiteX233" fmla="*/ 8021177 w 10425691"/>
                <a:gd name="connsiteY233" fmla="*/ 159824 h 2751106"/>
                <a:gd name="connsiteX234" fmla="*/ 8135477 w 10425691"/>
                <a:gd name="connsiteY234" fmla="*/ 112199 h 2751106"/>
                <a:gd name="connsiteX235" fmla="*/ 8154527 w 10425691"/>
                <a:gd name="connsiteY235" fmla="*/ 216974 h 2751106"/>
                <a:gd name="connsiteX236" fmla="*/ 8154527 w 10425691"/>
                <a:gd name="connsiteY236" fmla="*/ 531299 h 2751106"/>
                <a:gd name="connsiteX237" fmla="*/ 8135477 w 10425691"/>
                <a:gd name="connsiteY237" fmla="*/ 883724 h 2751106"/>
                <a:gd name="connsiteX238" fmla="*/ 8145002 w 10425691"/>
                <a:gd name="connsiteY238" fmla="*/ 1036124 h 2751106"/>
                <a:gd name="connsiteX239" fmla="*/ 8240252 w 10425691"/>
                <a:gd name="connsiteY239" fmla="*/ 1045649 h 2751106"/>
                <a:gd name="connsiteX240" fmla="*/ 8259302 w 10425691"/>
                <a:gd name="connsiteY240" fmla="*/ 864674 h 2751106"/>
                <a:gd name="connsiteX241" fmla="*/ 8278352 w 10425691"/>
                <a:gd name="connsiteY241" fmla="*/ 569399 h 2751106"/>
                <a:gd name="connsiteX242" fmla="*/ 8297402 w 10425691"/>
                <a:gd name="connsiteY242" fmla="*/ 245549 h 2751106"/>
                <a:gd name="connsiteX243" fmla="*/ 8345027 w 10425691"/>
                <a:gd name="connsiteY243" fmla="*/ 121724 h 2751106"/>
                <a:gd name="connsiteX244" fmla="*/ 8430752 w 10425691"/>
                <a:gd name="connsiteY244" fmla="*/ 255074 h 2751106"/>
                <a:gd name="connsiteX245" fmla="*/ 8421227 w 10425691"/>
                <a:gd name="connsiteY245" fmla="*/ 493199 h 2751106"/>
                <a:gd name="connsiteX246" fmla="*/ 8421227 w 10425691"/>
                <a:gd name="connsiteY246" fmla="*/ 788474 h 2751106"/>
                <a:gd name="connsiteX247" fmla="*/ 8459327 w 10425691"/>
                <a:gd name="connsiteY247" fmla="*/ 1036124 h 2751106"/>
                <a:gd name="connsiteX248" fmla="*/ 8516477 w 10425691"/>
                <a:gd name="connsiteY248" fmla="*/ 1102799 h 2751106"/>
                <a:gd name="connsiteX249" fmla="*/ 8545052 w 10425691"/>
                <a:gd name="connsiteY249" fmla="*/ 874199 h 2751106"/>
                <a:gd name="connsiteX250" fmla="*/ 8545052 w 10425691"/>
                <a:gd name="connsiteY250" fmla="*/ 531299 h 2751106"/>
                <a:gd name="connsiteX251" fmla="*/ 8535527 w 10425691"/>
                <a:gd name="connsiteY251" fmla="*/ 216974 h 2751106"/>
                <a:gd name="connsiteX252" fmla="*/ 8640302 w 10425691"/>
                <a:gd name="connsiteY252" fmla="*/ 131249 h 2751106"/>
                <a:gd name="connsiteX253" fmla="*/ 8697452 w 10425691"/>
                <a:gd name="connsiteY253" fmla="*/ 378899 h 2751106"/>
                <a:gd name="connsiteX254" fmla="*/ 8697452 w 10425691"/>
                <a:gd name="connsiteY254" fmla="*/ 702749 h 2751106"/>
                <a:gd name="connsiteX255" fmla="*/ 8726027 w 10425691"/>
                <a:gd name="connsiteY255" fmla="*/ 1045649 h 2751106"/>
                <a:gd name="connsiteX256" fmla="*/ 8840327 w 10425691"/>
                <a:gd name="connsiteY256" fmla="*/ 969449 h 2751106"/>
                <a:gd name="connsiteX257" fmla="*/ 8840327 w 10425691"/>
                <a:gd name="connsiteY257" fmla="*/ 712274 h 2751106"/>
                <a:gd name="connsiteX258" fmla="*/ 8878427 w 10425691"/>
                <a:gd name="connsiteY258" fmla="*/ 340799 h 2751106"/>
                <a:gd name="connsiteX259" fmla="*/ 8849852 w 10425691"/>
                <a:gd name="connsiteY259" fmla="*/ 131249 h 2751106"/>
                <a:gd name="connsiteX260" fmla="*/ 8992727 w 10425691"/>
                <a:gd name="connsiteY260" fmla="*/ 169349 h 2751106"/>
                <a:gd name="connsiteX261" fmla="*/ 9002252 w 10425691"/>
                <a:gd name="connsiteY261" fmla="*/ 378899 h 2751106"/>
                <a:gd name="connsiteX262" fmla="*/ 9011777 w 10425691"/>
                <a:gd name="connsiteY262" fmla="*/ 807524 h 2751106"/>
                <a:gd name="connsiteX263" fmla="*/ 9040352 w 10425691"/>
                <a:gd name="connsiteY263" fmla="*/ 2350574 h 2751106"/>
                <a:gd name="connsiteX264" fmla="*/ 699740 w 10425691"/>
                <a:gd name="connsiteY264" fmla="*/ 2585620 h 2751106"/>
                <a:gd name="connsiteX0" fmla="*/ 699739 w 10841372"/>
                <a:gd name="connsiteY0" fmla="*/ 5346985 h 5512471"/>
                <a:gd name="connsiteX1" fmla="*/ 919399 w 10841372"/>
                <a:gd name="connsiteY1" fmla="*/ 782905 h 5512471"/>
                <a:gd name="connsiteX2" fmla="*/ 1033699 w 10841372"/>
                <a:gd name="connsiteY2" fmla="*/ 649555 h 5512471"/>
                <a:gd name="connsiteX3" fmla="*/ 1043224 w 10841372"/>
                <a:gd name="connsiteY3" fmla="*/ 1354405 h 5512471"/>
                <a:gd name="connsiteX4" fmla="*/ 1033699 w 10841372"/>
                <a:gd name="connsiteY4" fmla="*/ 1516330 h 5512471"/>
                <a:gd name="connsiteX5" fmla="*/ 1128949 w 10841372"/>
                <a:gd name="connsiteY5" fmla="*/ 1554430 h 5512471"/>
                <a:gd name="connsiteX6" fmla="*/ 1176574 w 10841372"/>
                <a:gd name="connsiteY6" fmla="*/ 1344880 h 5512471"/>
                <a:gd name="connsiteX7" fmla="*/ 1176574 w 10841372"/>
                <a:gd name="connsiteY7" fmla="*/ 1040080 h 5512471"/>
                <a:gd name="connsiteX8" fmla="*/ 1176574 w 10841372"/>
                <a:gd name="connsiteY8" fmla="*/ 811480 h 5512471"/>
                <a:gd name="connsiteX9" fmla="*/ 1176574 w 10841372"/>
                <a:gd name="connsiteY9" fmla="*/ 582880 h 5512471"/>
                <a:gd name="connsiteX10" fmla="*/ 1262299 w 10841372"/>
                <a:gd name="connsiteY10" fmla="*/ 563830 h 5512471"/>
                <a:gd name="connsiteX11" fmla="*/ 1319449 w 10841372"/>
                <a:gd name="connsiteY11" fmla="*/ 668605 h 5512471"/>
                <a:gd name="connsiteX12" fmla="*/ 1319449 w 10841372"/>
                <a:gd name="connsiteY12" fmla="*/ 1497280 h 5512471"/>
                <a:gd name="connsiteX13" fmla="*/ 1414699 w 10841372"/>
                <a:gd name="connsiteY13" fmla="*/ 1535380 h 5512471"/>
                <a:gd name="connsiteX14" fmla="*/ 1424224 w 10841372"/>
                <a:gd name="connsiteY14" fmla="*/ 1344880 h 5512471"/>
                <a:gd name="connsiteX15" fmla="*/ 1443274 w 10841372"/>
                <a:gd name="connsiteY15" fmla="*/ 563830 h 5512471"/>
                <a:gd name="connsiteX16" fmla="*/ 1548049 w 10841372"/>
                <a:gd name="connsiteY16" fmla="*/ 573355 h 5512471"/>
                <a:gd name="connsiteX17" fmla="*/ 1567099 w 10841372"/>
                <a:gd name="connsiteY17" fmla="*/ 1030555 h 5512471"/>
                <a:gd name="connsiteX18" fmla="*/ 1586149 w 10841372"/>
                <a:gd name="connsiteY18" fmla="*/ 1382980 h 5512471"/>
                <a:gd name="connsiteX19" fmla="*/ 1595674 w 10841372"/>
                <a:gd name="connsiteY19" fmla="*/ 1544905 h 5512471"/>
                <a:gd name="connsiteX20" fmla="*/ 1690924 w 10841372"/>
                <a:gd name="connsiteY20" fmla="*/ 1497280 h 5512471"/>
                <a:gd name="connsiteX21" fmla="*/ 1700449 w 10841372"/>
                <a:gd name="connsiteY21" fmla="*/ 630505 h 5512471"/>
                <a:gd name="connsiteX22" fmla="*/ 1748074 w 10841372"/>
                <a:gd name="connsiteY22" fmla="*/ 535255 h 5512471"/>
                <a:gd name="connsiteX23" fmla="*/ 1805224 w 10841372"/>
                <a:gd name="connsiteY23" fmla="*/ 716230 h 5512471"/>
                <a:gd name="connsiteX24" fmla="*/ 1814749 w 10841372"/>
                <a:gd name="connsiteY24" fmla="*/ 1163905 h 5512471"/>
                <a:gd name="connsiteX25" fmla="*/ 1843324 w 10841372"/>
                <a:gd name="connsiteY25" fmla="*/ 1544905 h 5512471"/>
                <a:gd name="connsiteX26" fmla="*/ 1995724 w 10841372"/>
                <a:gd name="connsiteY26" fmla="*/ 1497280 h 5512471"/>
                <a:gd name="connsiteX27" fmla="*/ 1986199 w 10841372"/>
                <a:gd name="connsiteY27" fmla="*/ 1116280 h 5512471"/>
                <a:gd name="connsiteX28" fmla="*/ 1967149 w 10841372"/>
                <a:gd name="connsiteY28" fmla="*/ 706705 h 5512471"/>
                <a:gd name="connsiteX29" fmla="*/ 1986199 w 10841372"/>
                <a:gd name="connsiteY29" fmla="*/ 535255 h 5512471"/>
                <a:gd name="connsiteX30" fmla="*/ 2110024 w 10841372"/>
                <a:gd name="connsiteY30" fmla="*/ 592405 h 5512471"/>
                <a:gd name="connsiteX31" fmla="*/ 2100499 w 10841372"/>
                <a:gd name="connsiteY31" fmla="*/ 868630 h 5512471"/>
                <a:gd name="connsiteX32" fmla="*/ 2138599 w 10841372"/>
                <a:gd name="connsiteY32" fmla="*/ 1249630 h 5512471"/>
                <a:gd name="connsiteX33" fmla="*/ 2157649 w 10841372"/>
                <a:gd name="connsiteY33" fmla="*/ 1487755 h 5512471"/>
                <a:gd name="connsiteX34" fmla="*/ 2233849 w 10841372"/>
                <a:gd name="connsiteY34" fmla="*/ 1487755 h 5512471"/>
                <a:gd name="connsiteX35" fmla="*/ 2290999 w 10841372"/>
                <a:gd name="connsiteY35" fmla="*/ 1278205 h 5512471"/>
                <a:gd name="connsiteX36" fmla="*/ 2281474 w 10841372"/>
                <a:gd name="connsiteY36" fmla="*/ 1021030 h 5512471"/>
                <a:gd name="connsiteX37" fmla="*/ 2243374 w 10841372"/>
                <a:gd name="connsiteY37" fmla="*/ 611455 h 5512471"/>
                <a:gd name="connsiteX38" fmla="*/ 2338624 w 10841372"/>
                <a:gd name="connsiteY38" fmla="*/ 573355 h 5512471"/>
                <a:gd name="connsiteX39" fmla="*/ 2395774 w 10841372"/>
                <a:gd name="connsiteY39" fmla="*/ 725755 h 5512471"/>
                <a:gd name="connsiteX40" fmla="*/ 2414824 w 10841372"/>
                <a:gd name="connsiteY40" fmla="*/ 1068655 h 5512471"/>
                <a:gd name="connsiteX41" fmla="*/ 2386249 w 10841372"/>
                <a:gd name="connsiteY41" fmla="*/ 1316305 h 5512471"/>
                <a:gd name="connsiteX42" fmla="*/ 2424349 w 10841372"/>
                <a:gd name="connsiteY42" fmla="*/ 1506805 h 5512471"/>
                <a:gd name="connsiteX43" fmla="*/ 2538649 w 10841372"/>
                <a:gd name="connsiteY43" fmla="*/ 1478230 h 5512471"/>
                <a:gd name="connsiteX44" fmla="*/ 2538649 w 10841372"/>
                <a:gd name="connsiteY44" fmla="*/ 1144855 h 5512471"/>
                <a:gd name="connsiteX45" fmla="*/ 2510074 w 10841372"/>
                <a:gd name="connsiteY45" fmla="*/ 754330 h 5512471"/>
                <a:gd name="connsiteX46" fmla="*/ 2538649 w 10841372"/>
                <a:gd name="connsiteY46" fmla="*/ 554305 h 5512471"/>
                <a:gd name="connsiteX47" fmla="*/ 2662474 w 10841372"/>
                <a:gd name="connsiteY47" fmla="*/ 554305 h 5512471"/>
                <a:gd name="connsiteX48" fmla="*/ 2652949 w 10841372"/>
                <a:gd name="connsiteY48" fmla="*/ 792430 h 5512471"/>
                <a:gd name="connsiteX49" fmla="*/ 2652949 w 10841372"/>
                <a:gd name="connsiteY49" fmla="*/ 982930 h 5512471"/>
                <a:gd name="connsiteX50" fmla="*/ 2691049 w 10841372"/>
                <a:gd name="connsiteY50" fmla="*/ 1249630 h 5512471"/>
                <a:gd name="connsiteX51" fmla="*/ 2700574 w 10841372"/>
                <a:gd name="connsiteY51" fmla="*/ 1459180 h 5512471"/>
                <a:gd name="connsiteX52" fmla="*/ 2767249 w 10841372"/>
                <a:gd name="connsiteY52" fmla="*/ 1497280 h 5512471"/>
                <a:gd name="connsiteX53" fmla="*/ 2833924 w 10841372"/>
                <a:gd name="connsiteY53" fmla="*/ 1382980 h 5512471"/>
                <a:gd name="connsiteX54" fmla="*/ 2824399 w 10841372"/>
                <a:gd name="connsiteY54" fmla="*/ 1125805 h 5512471"/>
                <a:gd name="connsiteX55" fmla="*/ 2824399 w 10841372"/>
                <a:gd name="connsiteY55" fmla="*/ 754330 h 5512471"/>
                <a:gd name="connsiteX56" fmla="*/ 2833924 w 10841372"/>
                <a:gd name="connsiteY56" fmla="*/ 544780 h 5512471"/>
                <a:gd name="connsiteX57" fmla="*/ 2957749 w 10841372"/>
                <a:gd name="connsiteY57" fmla="*/ 554305 h 5512471"/>
                <a:gd name="connsiteX58" fmla="*/ 2995849 w 10841372"/>
                <a:gd name="connsiteY58" fmla="*/ 782905 h 5512471"/>
                <a:gd name="connsiteX59" fmla="*/ 2995849 w 10841372"/>
                <a:gd name="connsiteY59" fmla="*/ 1087705 h 5512471"/>
                <a:gd name="connsiteX60" fmla="*/ 2976799 w 10841372"/>
                <a:gd name="connsiteY60" fmla="*/ 1402030 h 5512471"/>
                <a:gd name="connsiteX61" fmla="*/ 3005374 w 10841372"/>
                <a:gd name="connsiteY61" fmla="*/ 1516330 h 5512471"/>
                <a:gd name="connsiteX62" fmla="*/ 3110149 w 10841372"/>
                <a:gd name="connsiteY62" fmla="*/ 1468705 h 5512471"/>
                <a:gd name="connsiteX63" fmla="*/ 3119674 w 10841372"/>
                <a:gd name="connsiteY63" fmla="*/ 1211530 h 5512471"/>
                <a:gd name="connsiteX64" fmla="*/ 3138724 w 10841372"/>
                <a:gd name="connsiteY64" fmla="*/ 935305 h 5512471"/>
                <a:gd name="connsiteX65" fmla="*/ 3110149 w 10841372"/>
                <a:gd name="connsiteY65" fmla="*/ 620980 h 5512471"/>
                <a:gd name="connsiteX66" fmla="*/ 3224449 w 10841372"/>
                <a:gd name="connsiteY66" fmla="*/ 478105 h 5512471"/>
                <a:gd name="connsiteX67" fmla="*/ 3291124 w 10841372"/>
                <a:gd name="connsiteY67" fmla="*/ 754330 h 5512471"/>
                <a:gd name="connsiteX68" fmla="*/ 3272074 w 10841372"/>
                <a:gd name="connsiteY68" fmla="*/ 1097230 h 5512471"/>
                <a:gd name="connsiteX69" fmla="*/ 3253024 w 10841372"/>
                <a:gd name="connsiteY69" fmla="*/ 1468705 h 5512471"/>
                <a:gd name="connsiteX70" fmla="*/ 3300649 w 10841372"/>
                <a:gd name="connsiteY70" fmla="*/ 1516330 h 5512471"/>
                <a:gd name="connsiteX71" fmla="*/ 3414949 w 10841372"/>
                <a:gd name="connsiteY71" fmla="*/ 1449655 h 5512471"/>
                <a:gd name="connsiteX72" fmla="*/ 3424474 w 10841372"/>
                <a:gd name="connsiteY72" fmla="*/ 1240105 h 5512471"/>
                <a:gd name="connsiteX73" fmla="*/ 3414949 w 10841372"/>
                <a:gd name="connsiteY73" fmla="*/ 906730 h 5512471"/>
                <a:gd name="connsiteX74" fmla="*/ 3472099 w 10841372"/>
                <a:gd name="connsiteY74" fmla="*/ 535255 h 5512471"/>
                <a:gd name="connsiteX75" fmla="*/ 3567349 w 10841372"/>
                <a:gd name="connsiteY75" fmla="*/ 716230 h 5512471"/>
                <a:gd name="connsiteX76" fmla="*/ 3586399 w 10841372"/>
                <a:gd name="connsiteY76" fmla="*/ 1135330 h 5512471"/>
                <a:gd name="connsiteX77" fmla="*/ 3576874 w 10841372"/>
                <a:gd name="connsiteY77" fmla="*/ 1440130 h 5512471"/>
                <a:gd name="connsiteX78" fmla="*/ 3681649 w 10841372"/>
                <a:gd name="connsiteY78" fmla="*/ 1506805 h 5512471"/>
                <a:gd name="connsiteX79" fmla="*/ 3691174 w 10841372"/>
                <a:gd name="connsiteY79" fmla="*/ 1287730 h 5512471"/>
                <a:gd name="connsiteX80" fmla="*/ 3719749 w 10841372"/>
                <a:gd name="connsiteY80" fmla="*/ 944830 h 5512471"/>
                <a:gd name="connsiteX81" fmla="*/ 3710224 w 10841372"/>
                <a:gd name="connsiteY81" fmla="*/ 706705 h 5512471"/>
                <a:gd name="connsiteX82" fmla="*/ 3729274 w 10841372"/>
                <a:gd name="connsiteY82" fmla="*/ 516205 h 5512471"/>
                <a:gd name="connsiteX83" fmla="*/ 3853099 w 10841372"/>
                <a:gd name="connsiteY83" fmla="*/ 582880 h 5512471"/>
                <a:gd name="connsiteX84" fmla="*/ 3853099 w 10841372"/>
                <a:gd name="connsiteY84" fmla="*/ 859105 h 5512471"/>
                <a:gd name="connsiteX85" fmla="*/ 3843574 w 10841372"/>
                <a:gd name="connsiteY85" fmla="*/ 1163905 h 5512471"/>
                <a:gd name="connsiteX86" fmla="*/ 3805474 w 10841372"/>
                <a:gd name="connsiteY86" fmla="*/ 1440130 h 5512471"/>
                <a:gd name="connsiteX87" fmla="*/ 3938824 w 10841372"/>
                <a:gd name="connsiteY87" fmla="*/ 1497280 h 5512471"/>
                <a:gd name="connsiteX88" fmla="*/ 4005499 w 10841372"/>
                <a:gd name="connsiteY88" fmla="*/ 1097230 h 5512471"/>
                <a:gd name="connsiteX89" fmla="*/ 4015024 w 10841372"/>
                <a:gd name="connsiteY89" fmla="*/ 678130 h 5512471"/>
                <a:gd name="connsiteX90" fmla="*/ 4072174 w 10841372"/>
                <a:gd name="connsiteY90" fmla="*/ 525730 h 5512471"/>
                <a:gd name="connsiteX91" fmla="*/ 4129324 w 10841372"/>
                <a:gd name="connsiteY91" fmla="*/ 582880 h 5512471"/>
                <a:gd name="connsiteX92" fmla="*/ 4129324 w 10841372"/>
                <a:gd name="connsiteY92" fmla="*/ 821005 h 5512471"/>
                <a:gd name="connsiteX93" fmla="*/ 4157899 w 10841372"/>
                <a:gd name="connsiteY93" fmla="*/ 1163905 h 5512471"/>
                <a:gd name="connsiteX94" fmla="*/ 4167424 w 10841372"/>
                <a:gd name="connsiteY94" fmla="*/ 1421080 h 5512471"/>
                <a:gd name="connsiteX95" fmla="*/ 4253149 w 10841372"/>
                <a:gd name="connsiteY95" fmla="*/ 1478230 h 5512471"/>
                <a:gd name="connsiteX96" fmla="*/ 4291249 w 10841372"/>
                <a:gd name="connsiteY96" fmla="*/ 1202005 h 5512471"/>
                <a:gd name="connsiteX97" fmla="*/ 4262674 w 10841372"/>
                <a:gd name="connsiteY97" fmla="*/ 849580 h 5512471"/>
                <a:gd name="connsiteX98" fmla="*/ 4262674 w 10841372"/>
                <a:gd name="connsiteY98" fmla="*/ 563830 h 5512471"/>
                <a:gd name="connsiteX99" fmla="*/ 4338874 w 10841372"/>
                <a:gd name="connsiteY99" fmla="*/ 487630 h 5512471"/>
                <a:gd name="connsiteX100" fmla="*/ 4405549 w 10841372"/>
                <a:gd name="connsiteY100" fmla="*/ 620980 h 5512471"/>
                <a:gd name="connsiteX101" fmla="*/ 4405549 w 10841372"/>
                <a:gd name="connsiteY101" fmla="*/ 792430 h 5512471"/>
                <a:gd name="connsiteX102" fmla="*/ 4424599 w 10841372"/>
                <a:gd name="connsiteY102" fmla="*/ 1087705 h 5512471"/>
                <a:gd name="connsiteX103" fmla="*/ 4453174 w 10841372"/>
                <a:gd name="connsiteY103" fmla="*/ 1363930 h 5512471"/>
                <a:gd name="connsiteX104" fmla="*/ 4462699 w 10841372"/>
                <a:gd name="connsiteY104" fmla="*/ 1506805 h 5512471"/>
                <a:gd name="connsiteX105" fmla="*/ 4596049 w 10841372"/>
                <a:gd name="connsiteY105" fmla="*/ 1459180 h 5512471"/>
                <a:gd name="connsiteX106" fmla="*/ 4567474 w 10841372"/>
                <a:gd name="connsiteY106" fmla="*/ 1135330 h 5512471"/>
                <a:gd name="connsiteX107" fmla="*/ 4548424 w 10841372"/>
                <a:gd name="connsiteY107" fmla="*/ 601930 h 5512471"/>
                <a:gd name="connsiteX108" fmla="*/ 4567474 w 10841372"/>
                <a:gd name="connsiteY108" fmla="*/ 497155 h 5512471"/>
                <a:gd name="connsiteX109" fmla="*/ 4643674 w 10841372"/>
                <a:gd name="connsiteY109" fmla="*/ 554305 h 5512471"/>
                <a:gd name="connsiteX110" fmla="*/ 4681774 w 10841372"/>
                <a:gd name="connsiteY110" fmla="*/ 830530 h 5512471"/>
                <a:gd name="connsiteX111" fmla="*/ 4719874 w 10841372"/>
                <a:gd name="connsiteY111" fmla="*/ 1240105 h 5512471"/>
                <a:gd name="connsiteX112" fmla="*/ 4786549 w 10841372"/>
                <a:gd name="connsiteY112" fmla="*/ 1487755 h 5512471"/>
                <a:gd name="connsiteX113" fmla="*/ 4834174 w 10841372"/>
                <a:gd name="connsiteY113" fmla="*/ 1306780 h 5512471"/>
                <a:gd name="connsiteX114" fmla="*/ 4834174 w 10841372"/>
                <a:gd name="connsiteY114" fmla="*/ 1030555 h 5512471"/>
                <a:gd name="connsiteX115" fmla="*/ 4862749 w 10841372"/>
                <a:gd name="connsiteY115" fmla="*/ 687655 h 5512471"/>
                <a:gd name="connsiteX116" fmla="*/ 4891324 w 10841372"/>
                <a:gd name="connsiteY116" fmla="*/ 506680 h 5512471"/>
                <a:gd name="connsiteX117" fmla="*/ 4957999 w 10841372"/>
                <a:gd name="connsiteY117" fmla="*/ 678130 h 5512471"/>
                <a:gd name="connsiteX118" fmla="*/ 4948474 w 10841372"/>
                <a:gd name="connsiteY118" fmla="*/ 1001980 h 5512471"/>
                <a:gd name="connsiteX119" fmla="*/ 4986574 w 10841372"/>
                <a:gd name="connsiteY119" fmla="*/ 1354405 h 5512471"/>
                <a:gd name="connsiteX120" fmla="*/ 5015149 w 10841372"/>
                <a:gd name="connsiteY120" fmla="*/ 1478230 h 5512471"/>
                <a:gd name="connsiteX121" fmla="*/ 5129449 w 10841372"/>
                <a:gd name="connsiteY121" fmla="*/ 1449655 h 5512471"/>
                <a:gd name="connsiteX122" fmla="*/ 5081824 w 10841372"/>
                <a:gd name="connsiteY122" fmla="*/ 1078180 h 5512471"/>
                <a:gd name="connsiteX123" fmla="*/ 5081824 w 10841372"/>
                <a:gd name="connsiteY123" fmla="*/ 849580 h 5512471"/>
                <a:gd name="connsiteX124" fmla="*/ 5110399 w 10841372"/>
                <a:gd name="connsiteY124" fmla="*/ 563830 h 5512471"/>
                <a:gd name="connsiteX125" fmla="*/ 5205649 w 10841372"/>
                <a:gd name="connsiteY125" fmla="*/ 544780 h 5512471"/>
                <a:gd name="connsiteX126" fmla="*/ 5243749 w 10841372"/>
                <a:gd name="connsiteY126" fmla="*/ 630505 h 5512471"/>
                <a:gd name="connsiteX127" fmla="*/ 5281849 w 10841372"/>
                <a:gd name="connsiteY127" fmla="*/ 878155 h 5512471"/>
                <a:gd name="connsiteX128" fmla="*/ 5272324 w 10841372"/>
                <a:gd name="connsiteY128" fmla="*/ 1087705 h 5512471"/>
                <a:gd name="connsiteX129" fmla="*/ 5272324 w 10841372"/>
                <a:gd name="connsiteY129" fmla="*/ 1240105 h 5512471"/>
                <a:gd name="connsiteX130" fmla="*/ 5291374 w 10841372"/>
                <a:gd name="connsiteY130" fmla="*/ 1392505 h 5512471"/>
                <a:gd name="connsiteX131" fmla="*/ 5300899 w 10841372"/>
                <a:gd name="connsiteY131" fmla="*/ 1459180 h 5512471"/>
                <a:gd name="connsiteX132" fmla="*/ 5396149 w 10841372"/>
                <a:gd name="connsiteY132" fmla="*/ 1402030 h 5512471"/>
                <a:gd name="connsiteX133" fmla="*/ 5405674 w 10841372"/>
                <a:gd name="connsiteY133" fmla="*/ 1240105 h 5512471"/>
                <a:gd name="connsiteX134" fmla="*/ 5405674 w 10841372"/>
                <a:gd name="connsiteY134" fmla="*/ 925780 h 5512471"/>
                <a:gd name="connsiteX135" fmla="*/ 5386624 w 10841372"/>
                <a:gd name="connsiteY135" fmla="*/ 659080 h 5512471"/>
                <a:gd name="connsiteX136" fmla="*/ 5386624 w 10841372"/>
                <a:gd name="connsiteY136" fmla="*/ 544780 h 5512471"/>
                <a:gd name="connsiteX137" fmla="*/ 5443774 w 10841372"/>
                <a:gd name="connsiteY137" fmla="*/ 516205 h 5512471"/>
                <a:gd name="connsiteX138" fmla="*/ 5500924 w 10841372"/>
                <a:gd name="connsiteY138" fmla="*/ 535255 h 5512471"/>
                <a:gd name="connsiteX139" fmla="*/ 5539024 w 10841372"/>
                <a:gd name="connsiteY139" fmla="*/ 697180 h 5512471"/>
                <a:gd name="connsiteX140" fmla="*/ 5539024 w 10841372"/>
                <a:gd name="connsiteY140" fmla="*/ 925780 h 5512471"/>
                <a:gd name="connsiteX141" fmla="*/ 5539024 w 10841372"/>
                <a:gd name="connsiteY141" fmla="*/ 1202005 h 5512471"/>
                <a:gd name="connsiteX142" fmla="*/ 5529499 w 10841372"/>
                <a:gd name="connsiteY142" fmla="*/ 1373455 h 5512471"/>
                <a:gd name="connsiteX143" fmla="*/ 5558074 w 10841372"/>
                <a:gd name="connsiteY143" fmla="*/ 1430605 h 5512471"/>
                <a:gd name="connsiteX144" fmla="*/ 5653324 w 10841372"/>
                <a:gd name="connsiteY144" fmla="*/ 1430605 h 5512471"/>
                <a:gd name="connsiteX145" fmla="*/ 5681899 w 10841372"/>
                <a:gd name="connsiteY145" fmla="*/ 1192480 h 5512471"/>
                <a:gd name="connsiteX146" fmla="*/ 5691424 w 10841372"/>
                <a:gd name="connsiteY146" fmla="*/ 782905 h 5512471"/>
                <a:gd name="connsiteX147" fmla="*/ 5681899 w 10841372"/>
                <a:gd name="connsiteY147" fmla="*/ 525730 h 5512471"/>
                <a:gd name="connsiteX148" fmla="*/ 5767624 w 10841372"/>
                <a:gd name="connsiteY148" fmla="*/ 525730 h 5512471"/>
                <a:gd name="connsiteX149" fmla="*/ 5805724 w 10841372"/>
                <a:gd name="connsiteY149" fmla="*/ 630505 h 5512471"/>
                <a:gd name="connsiteX150" fmla="*/ 5815249 w 10841372"/>
                <a:gd name="connsiteY150" fmla="*/ 792430 h 5512471"/>
                <a:gd name="connsiteX151" fmla="*/ 5824774 w 10841372"/>
                <a:gd name="connsiteY151" fmla="*/ 954355 h 5512471"/>
                <a:gd name="connsiteX152" fmla="*/ 5815249 w 10841372"/>
                <a:gd name="connsiteY152" fmla="*/ 1182955 h 5512471"/>
                <a:gd name="connsiteX153" fmla="*/ 5815249 w 10841372"/>
                <a:gd name="connsiteY153" fmla="*/ 1392505 h 5512471"/>
                <a:gd name="connsiteX154" fmla="*/ 5862874 w 10841372"/>
                <a:gd name="connsiteY154" fmla="*/ 1468705 h 5512471"/>
                <a:gd name="connsiteX155" fmla="*/ 5920024 w 10841372"/>
                <a:gd name="connsiteY155" fmla="*/ 1363930 h 5512471"/>
                <a:gd name="connsiteX156" fmla="*/ 5967649 w 10841372"/>
                <a:gd name="connsiteY156" fmla="*/ 1154380 h 5512471"/>
                <a:gd name="connsiteX157" fmla="*/ 5929549 w 10841372"/>
                <a:gd name="connsiteY157" fmla="*/ 935305 h 5512471"/>
                <a:gd name="connsiteX158" fmla="*/ 5929549 w 10841372"/>
                <a:gd name="connsiteY158" fmla="*/ 649555 h 5512471"/>
                <a:gd name="connsiteX159" fmla="*/ 5986699 w 10841372"/>
                <a:gd name="connsiteY159" fmla="*/ 497155 h 5512471"/>
                <a:gd name="connsiteX160" fmla="*/ 6053374 w 10841372"/>
                <a:gd name="connsiteY160" fmla="*/ 544780 h 5512471"/>
                <a:gd name="connsiteX161" fmla="*/ 6062899 w 10841372"/>
                <a:gd name="connsiteY161" fmla="*/ 754330 h 5512471"/>
                <a:gd name="connsiteX162" fmla="*/ 6062899 w 10841372"/>
                <a:gd name="connsiteY162" fmla="*/ 935305 h 5512471"/>
                <a:gd name="connsiteX163" fmla="*/ 6091474 w 10841372"/>
                <a:gd name="connsiteY163" fmla="*/ 1211530 h 5512471"/>
                <a:gd name="connsiteX164" fmla="*/ 6081949 w 10841372"/>
                <a:gd name="connsiteY164" fmla="*/ 1421080 h 5512471"/>
                <a:gd name="connsiteX165" fmla="*/ 6129574 w 10841372"/>
                <a:gd name="connsiteY165" fmla="*/ 1497280 h 5512471"/>
                <a:gd name="connsiteX166" fmla="*/ 6205774 w 10841372"/>
                <a:gd name="connsiteY166" fmla="*/ 1468705 h 5512471"/>
                <a:gd name="connsiteX167" fmla="*/ 6205774 w 10841372"/>
                <a:gd name="connsiteY167" fmla="*/ 1125805 h 5512471"/>
                <a:gd name="connsiteX168" fmla="*/ 6215299 w 10841372"/>
                <a:gd name="connsiteY168" fmla="*/ 592405 h 5512471"/>
                <a:gd name="connsiteX169" fmla="*/ 6301024 w 10841372"/>
                <a:gd name="connsiteY169" fmla="*/ 497155 h 5512471"/>
                <a:gd name="connsiteX170" fmla="*/ 6339124 w 10841372"/>
                <a:gd name="connsiteY170" fmla="*/ 601930 h 5512471"/>
                <a:gd name="connsiteX171" fmla="*/ 6339124 w 10841372"/>
                <a:gd name="connsiteY171" fmla="*/ 887680 h 5512471"/>
                <a:gd name="connsiteX172" fmla="*/ 6339124 w 10841372"/>
                <a:gd name="connsiteY172" fmla="*/ 1163905 h 5512471"/>
                <a:gd name="connsiteX173" fmla="*/ 6339124 w 10841372"/>
                <a:gd name="connsiteY173" fmla="*/ 1344880 h 5512471"/>
                <a:gd name="connsiteX174" fmla="*/ 6339124 w 10841372"/>
                <a:gd name="connsiteY174" fmla="*/ 1478230 h 5512471"/>
                <a:gd name="connsiteX175" fmla="*/ 6443899 w 10841372"/>
                <a:gd name="connsiteY175" fmla="*/ 1440130 h 5512471"/>
                <a:gd name="connsiteX176" fmla="*/ 6472474 w 10841372"/>
                <a:gd name="connsiteY176" fmla="*/ 1287730 h 5512471"/>
                <a:gd name="connsiteX177" fmla="*/ 6462949 w 10841372"/>
                <a:gd name="connsiteY177" fmla="*/ 935305 h 5512471"/>
                <a:gd name="connsiteX178" fmla="*/ 6462949 w 10841372"/>
                <a:gd name="connsiteY178" fmla="*/ 687655 h 5512471"/>
                <a:gd name="connsiteX179" fmla="*/ 6501049 w 10841372"/>
                <a:gd name="connsiteY179" fmla="*/ 516205 h 5512471"/>
                <a:gd name="connsiteX180" fmla="*/ 6586774 w 10841372"/>
                <a:gd name="connsiteY180" fmla="*/ 544780 h 5512471"/>
                <a:gd name="connsiteX181" fmla="*/ 6596299 w 10841372"/>
                <a:gd name="connsiteY181" fmla="*/ 859105 h 5512471"/>
                <a:gd name="connsiteX182" fmla="*/ 6624874 w 10841372"/>
                <a:gd name="connsiteY182" fmla="*/ 1487755 h 5512471"/>
                <a:gd name="connsiteX183" fmla="*/ 6748699 w 10841372"/>
                <a:gd name="connsiteY183" fmla="*/ 1459180 h 5512471"/>
                <a:gd name="connsiteX184" fmla="*/ 6767749 w 10841372"/>
                <a:gd name="connsiteY184" fmla="*/ 1221055 h 5512471"/>
                <a:gd name="connsiteX185" fmla="*/ 6739174 w 10841372"/>
                <a:gd name="connsiteY185" fmla="*/ 782905 h 5512471"/>
                <a:gd name="connsiteX186" fmla="*/ 6786799 w 10841372"/>
                <a:gd name="connsiteY186" fmla="*/ 554305 h 5512471"/>
                <a:gd name="connsiteX187" fmla="*/ 6853474 w 10841372"/>
                <a:gd name="connsiteY187" fmla="*/ 592405 h 5512471"/>
                <a:gd name="connsiteX188" fmla="*/ 6891574 w 10841372"/>
                <a:gd name="connsiteY188" fmla="*/ 1316305 h 5512471"/>
                <a:gd name="connsiteX189" fmla="*/ 6920149 w 10841372"/>
                <a:gd name="connsiteY189" fmla="*/ 1506805 h 5512471"/>
                <a:gd name="connsiteX190" fmla="*/ 7034449 w 10841372"/>
                <a:gd name="connsiteY190" fmla="*/ 1411555 h 5512471"/>
                <a:gd name="connsiteX191" fmla="*/ 7043974 w 10841372"/>
                <a:gd name="connsiteY191" fmla="*/ 1001980 h 5512471"/>
                <a:gd name="connsiteX192" fmla="*/ 7053499 w 10841372"/>
                <a:gd name="connsiteY192" fmla="*/ 735280 h 5512471"/>
                <a:gd name="connsiteX193" fmla="*/ 7091599 w 10841372"/>
                <a:gd name="connsiteY193" fmla="*/ 535255 h 5512471"/>
                <a:gd name="connsiteX194" fmla="*/ 7158274 w 10841372"/>
                <a:gd name="connsiteY194" fmla="*/ 592405 h 5512471"/>
                <a:gd name="connsiteX195" fmla="*/ 7167799 w 10841372"/>
                <a:gd name="connsiteY195" fmla="*/ 1125805 h 5512471"/>
                <a:gd name="connsiteX196" fmla="*/ 7158274 w 10841372"/>
                <a:gd name="connsiteY196" fmla="*/ 1411555 h 5512471"/>
                <a:gd name="connsiteX197" fmla="*/ 7234474 w 10841372"/>
                <a:gd name="connsiteY197" fmla="*/ 1478230 h 5512471"/>
                <a:gd name="connsiteX198" fmla="*/ 7291624 w 10841372"/>
                <a:gd name="connsiteY198" fmla="*/ 1325830 h 5512471"/>
                <a:gd name="connsiteX199" fmla="*/ 7291624 w 10841372"/>
                <a:gd name="connsiteY199" fmla="*/ 944830 h 5512471"/>
                <a:gd name="connsiteX200" fmla="*/ 7282099 w 10841372"/>
                <a:gd name="connsiteY200" fmla="*/ 620980 h 5512471"/>
                <a:gd name="connsiteX201" fmla="*/ 7348774 w 10841372"/>
                <a:gd name="connsiteY201" fmla="*/ 516205 h 5512471"/>
                <a:gd name="connsiteX202" fmla="*/ 7415449 w 10841372"/>
                <a:gd name="connsiteY202" fmla="*/ 744805 h 5512471"/>
                <a:gd name="connsiteX203" fmla="*/ 7424974 w 10841372"/>
                <a:gd name="connsiteY203" fmla="*/ 1382980 h 5512471"/>
                <a:gd name="connsiteX204" fmla="*/ 7529749 w 10841372"/>
                <a:gd name="connsiteY204" fmla="*/ 1363930 h 5512471"/>
                <a:gd name="connsiteX205" fmla="*/ 7567849 w 10841372"/>
                <a:gd name="connsiteY205" fmla="*/ 982930 h 5512471"/>
                <a:gd name="connsiteX206" fmla="*/ 7548799 w 10841372"/>
                <a:gd name="connsiteY206" fmla="*/ 649555 h 5512471"/>
                <a:gd name="connsiteX207" fmla="*/ 7577374 w 10841372"/>
                <a:gd name="connsiteY207" fmla="*/ 535255 h 5512471"/>
                <a:gd name="connsiteX208" fmla="*/ 7644049 w 10841372"/>
                <a:gd name="connsiteY208" fmla="*/ 782905 h 5512471"/>
                <a:gd name="connsiteX209" fmla="*/ 7672624 w 10841372"/>
                <a:gd name="connsiteY209" fmla="*/ 1144855 h 5512471"/>
                <a:gd name="connsiteX210" fmla="*/ 7663099 w 10841372"/>
                <a:gd name="connsiteY210" fmla="*/ 1392505 h 5512471"/>
                <a:gd name="connsiteX211" fmla="*/ 7739299 w 10841372"/>
                <a:gd name="connsiteY211" fmla="*/ 1478230 h 5512471"/>
                <a:gd name="connsiteX212" fmla="*/ 7825024 w 10841372"/>
                <a:gd name="connsiteY212" fmla="*/ 1182955 h 5512471"/>
                <a:gd name="connsiteX213" fmla="*/ 7815499 w 10841372"/>
                <a:gd name="connsiteY213" fmla="*/ 725755 h 5512471"/>
                <a:gd name="connsiteX214" fmla="*/ 7825024 w 10841372"/>
                <a:gd name="connsiteY214" fmla="*/ 554305 h 5512471"/>
                <a:gd name="connsiteX215" fmla="*/ 7891699 w 10841372"/>
                <a:gd name="connsiteY215" fmla="*/ 487630 h 5512471"/>
                <a:gd name="connsiteX216" fmla="*/ 7939324 w 10841372"/>
                <a:gd name="connsiteY216" fmla="*/ 563830 h 5512471"/>
                <a:gd name="connsiteX217" fmla="*/ 7948849 w 10841372"/>
                <a:gd name="connsiteY217" fmla="*/ 763855 h 5512471"/>
                <a:gd name="connsiteX218" fmla="*/ 7939324 w 10841372"/>
                <a:gd name="connsiteY218" fmla="*/ 1040080 h 5512471"/>
                <a:gd name="connsiteX219" fmla="*/ 7948849 w 10841372"/>
                <a:gd name="connsiteY219" fmla="*/ 1335355 h 5512471"/>
                <a:gd name="connsiteX220" fmla="*/ 7967899 w 10841372"/>
                <a:gd name="connsiteY220" fmla="*/ 1440130 h 5512471"/>
                <a:gd name="connsiteX221" fmla="*/ 8025049 w 10841372"/>
                <a:gd name="connsiteY221" fmla="*/ 1459180 h 5512471"/>
                <a:gd name="connsiteX222" fmla="*/ 8072674 w 10841372"/>
                <a:gd name="connsiteY222" fmla="*/ 1249630 h 5512471"/>
                <a:gd name="connsiteX223" fmla="*/ 8072674 w 10841372"/>
                <a:gd name="connsiteY223" fmla="*/ 954355 h 5512471"/>
                <a:gd name="connsiteX224" fmla="*/ 8082199 w 10841372"/>
                <a:gd name="connsiteY224" fmla="*/ 659080 h 5512471"/>
                <a:gd name="connsiteX225" fmla="*/ 8082199 w 10841372"/>
                <a:gd name="connsiteY225" fmla="*/ 554305 h 5512471"/>
                <a:gd name="connsiteX226" fmla="*/ 8177449 w 10841372"/>
                <a:gd name="connsiteY226" fmla="*/ 506680 h 5512471"/>
                <a:gd name="connsiteX227" fmla="*/ 8215549 w 10841372"/>
                <a:gd name="connsiteY227" fmla="*/ 592405 h 5512471"/>
                <a:gd name="connsiteX228" fmla="*/ 8215549 w 10841372"/>
                <a:gd name="connsiteY228" fmla="*/ 1344880 h 5512471"/>
                <a:gd name="connsiteX229" fmla="*/ 8196499 w 10841372"/>
                <a:gd name="connsiteY229" fmla="*/ 1478230 h 5512471"/>
                <a:gd name="connsiteX230" fmla="*/ 8320324 w 10841372"/>
                <a:gd name="connsiteY230" fmla="*/ 1440130 h 5512471"/>
                <a:gd name="connsiteX231" fmla="*/ 8339374 w 10841372"/>
                <a:gd name="connsiteY231" fmla="*/ 1221055 h 5512471"/>
                <a:gd name="connsiteX232" fmla="*/ 8367949 w 10841372"/>
                <a:gd name="connsiteY232" fmla="*/ 840055 h 5512471"/>
                <a:gd name="connsiteX233" fmla="*/ 8377474 w 10841372"/>
                <a:gd name="connsiteY233" fmla="*/ 554305 h 5512471"/>
                <a:gd name="connsiteX234" fmla="*/ 8491774 w 10841372"/>
                <a:gd name="connsiteY234" fmla="*/ 506680 h 5512471"/>
                <a:gd name="connsiteX235" fmla="*/ 8510824 w 10841372"/>
                <a:gd name="connsiteY235" fmla="*/ 611455 h 5512471"/>
                <a:gd name="connsiteX236" fmla="*/ 8510824 w 10841372"/>
                <a:gd name="connsiteY236" fmla="*/ 925780 h 5512471"/>
                <a:gd name="connsiteX237" fmla="*/ 8491774 w 10841372"/>
                <a:gd name="connsiteY237" fmla="*/ 1278205 h 5512471"/>
                <a:gd name="connsiteX238" fmla="*/ 8501299 w 10841372"/>
                <a:gd name="connsiteY238" fmla="*/ 1430605 h 5512471"/>
                <a:gd name="connsiteX239" fmla="*/ 8596549 w 10841372"/>
                <a:gd name="connsiteY239" fmla="*/ 1440130 h 5512471"/>
                <a:gd name="connsiteX240" fmla="*/ 8615599 w 10841372"/>
                <a:gd name="connsiteY240" fmla="*/ 1259155 h 5512471"/>
                <a:gd name="connsiteX241" fmla="*/ 8634649 w 10841372"/>
                <a:gd name="connsiteY241" fmla="*/ 963880 h 5512471"/>
                <a:gd name="connsiteX242" fmla="*/ 8653699 w 10841372"/>
                <a:gd name="connsiteY242" fmla="*/ 640030 h 5512471"/>
                <a:gd name="connsiteX243" fmla="*/ 8701324 w 10841372"/>
                <a:gd name="connsiteY243" fmla="*/ 516205 h 5512471"/>
                <a:gd name="connsiteX244" fmla="*/ 8787049 w 10841372"/>
                <a:gd name="connsiteY244" fmla="*/ 649555 h 5512471"/>
                <a:gd name="connsiteX245" fmla="*/ 8777524 w 10841372"/>
                <a:gd name="connsiteY245" fmla="*/ 887680 h 5512471"/>
                <a:gd name="connsiteX246" fmla="*/ 8777524 w 10841372"/>
                <a:gd name="connsiteY246" fmla="*/ 1182955 h 5512471"/>
                <a:gd name="connsiteX247" fmla="*/ 8815624 w 10841372"/>
                <a:gd name="connsiteY247" fmla="*/ 1430605 h 5512471"/>
                <a:gd name="connsiteX248" fmla="*/ 8872774 w 10841372"/>
                <a:gd name="connsiteY248" fmla="*/ 1497280 h 5512471"/>
                <a:gd name="connsiteX249" fmla="*/ 8901349 w 10841372"/>
                <a:gd name="connsiteY249" fmla="*/ 1268680 h 5512471"/>
                <a:gd name="connsiteX250" fmla="*/ 8901349 w 10841372"/>
                <a:gd name="connsiteY250" fmla="*/ 925780 h 5512471"/>
                <a:gd name="connsiteX251" fmla="*/ 8891824 w 10841372"/>
                <a:gd name="connsiteY251" fmla="*/ 611455 h 5512471"/>
                <a:gd name="connsiteX252" fmla="*/ 8996599 w 10841372"/>
                <a:gd name="connsiteY252" fmla="*/ 525730 h 5512471"/>
                <a:gd name="connsiteX253" fmla="*/ 9053749 w 10841372"/>
                <a:gd name="connsiteY253" fmla="*/ 773380 h 5512471"/>
                <a:gd name="connsiteX254" fmla="*/ 9053749 w 10841372"/>
                <a:gd name="connsiteY254" fmla="*/ 1097230 h 5512471"/>
                <a:gd name="connsiteX255" fmla="*/ 9082324 w 10841372"/>
                <a:gd name="connsiteY255" fmla="*/ 1440130 h 5512471"/>
                <a:gd name="connsiteX256" fmla="*/ 9196624 w 10841372"/>
                <a:gd name="connsiteY256" fmla="*/ 1363930 h 5512471"/>
                <a:gd name="connsiteX257" fmla="*/ 9196624 w 10841372"/>
                <a:gd name="connsiteY257" fmla="*/ 1106755 h 5512471"/>
                <a:gd name="connsiteX258" fmla="*/ 9234724 w 10841372"/>
                <a:gd name="connsiteY258" fmla="*/ 735280 h 5512471"/>
                <a:gd name="connsiteX259" fmla="*/ 9206149 w 10841372"/>
                <a:gd name="connsiteY259" fmla="*/ 525730 h 5512471"/>
                <a:gd name="connsiteX260" fmla="*/ 9349024 w 10841372"/>
                <a:gd name="connsiteY260" fmla="*/ 563830 h 5512471"/>
                <a:gd name="connsiteX261" fmla="*/ 9358549 w 10841372"/>
                <a:gd name="connsiteY261" fmla="*/ 773380 h 5512471"/>
                <a:gd name="connsiteX262" fmla="*/ 9368074 w 10841372"/>
                <a:gd name="connsiteY262" fmla="*/ 1202005 h 5512471"/>
                <a:gd name="connsiteX263" fmla="*/ 9396649 w 10841372"/>
                <a:gd name="connsiteY263" fmla="*/ 2745055 h 5512471"/>
                <a:gd name="connsiteX264" fmla="*/ 699739 w 10841372"/>
                <a:gd name="connsiteY264" fmla="*/ 5346985 h 5512471"/>
                <a:gd name="connsiteX0" fmla="*/ 699739 w 11875036"/>
                <a:gd name="connsiteY0" fmla="*/ 5346985 h 5821006"/>
                <a:gd name="connsiteX1" fmla="*/ 919399 w 11875036"/>
                <a:gd name="connsiteY1" fmla="*/ 782905 h 5821006"/>
                <a:gd name="connsiteX2" fmla="*/ 1033699 w 11875036"/>
                <a:gd name="connsiteY2" fmla="*/ 649555 h 5821006"/>
                <a:gd name="connsiteX3" fmla="*/ 1043224 w 11875036"/>
                <a:gd name="connsiteY3" fmla="*/ 1354405 h 5821006"/>
                <a:gd name="connsiteX4" fmla="*/ 1033699 w 11875036"/>
                <a:gd name="connsiteY4" fmla="*/ 1516330 h 5821006"/>
                <a:gd name="connsiteX5" fmla="*/ 1128949 w 11875036"/>
                <a:gd name="connsiteY5" fmla="*/ 1554430 h 5821006"/>
                <a:gd name="connsiteX6" fmla="*/ 1176574 w 11875036"/>
                <a:gd name="connsiteY6" fmla="*/ 1344880 h 5821006"/>
                <a:gd name="connsiteX7" fmla="*/ 1176574 w 11875036"/>
                <a:gd name="connsiteY7" fmla="*/ 1040080 h 5821006"/>
                <a:gd name="connsiteX8" fmla="*/ 1176574 w 11875036"/>
                <a:gd name="connsiteY8" fmla="*/ 811480 h 5821006"/>
                <a:gd name="connsiteX9" fmla="*/ 1176574 w 11875036"/>
                <a:gd name="connsiteY9" fmla="*/ 582880 h 5821006"/>
                <a:gd name="connsiteX10" fmla="*/ 1262299 w 11875036"/>
                <a:gd name="connsiteY10" fmla="*/ 563830 h 5821006"/>
                <a:gd name="connsiteX11" fmla="*/ 1319449 w 11875036"/>
                <a:gd name="connsiteY11" fmla="*/ 668605 h 5821006"/>
                <a:gd name="connsiteX12" fmla="*/ 1319449 w 11875036"/>
                <a:gd name="connsiteY12" fmla="*/ 1497280 h 5821006"/>
                <a:gd name="connsiteX13" fmla="*/ 1414699 w 11875036"/>
                <a:gd name="connsiteY13" fmla="*/ 1535380 h 5821006"/>
                <a:gd name="connsiteX14" fmla="*/ 1424224 w 11875036"/>
                <a:gd name="connsiteY14" fmla="*/ 1344880 h 5821006"/>
                <a:gd name="connsiteX15" fmla="*/ 1443274 w 11875036"/>
                <a:gd name="connsiteY15" fmla="*/ 563830 h 5821006"/>
                <a:gd name="connsiteX16" fmla="*/ 1548049 w 11875036"/>
                <a:gd name="connsiteY16" fmla="*/ 573355 h 5821006"/>
                <a:gd name="connsiteX17" fmla="*/ 1567099 w 11875036"/>
                <a:gd name="connsiteY17" fmla="*/ 1030555 h 5821006"/>
                <a:gd name="connsiteX18" fmla="*/ 1586149 w 11875036"/>
                <a:gd name="connsiteY18" fmla="*/ 1382980 h 5821006"/>
                <a:gd name="connsiteX19" fmla="*/ 1595674 w 11875036"/>
                <a:gd name="connsiteY19" fmla="*/ 1544905 h 5821006"/>
                <a:gd name="connsiteX20" fmla="*/ 1690924 w 11875036"/>
                <a:gd name="connsiteY20" fmla="*/ 1497280 h 5821006"/>
                <a:gd name="connsiteX21" fmla="*/ 1700449 w 11875036"/>
                <a:gd name="connsiteY21" fmla="*/ 630505 h 5821006"/>
                <a:gd name="connsiteX22" fmla="*/ 1748074 w 11875036"/>
                <a:gd name="connsiteY22" fmla="*/ 535255 h 5821006"/>
                <a:gd name="connsiteX23" fmla="*/ 1805224 w 11875036"/>
                <a:gd name="connsiteY23" fmla="*/ 716230 h 5821006"/>
                <a:gd name="connsiteX24" fmla="*/ 1814749 w 11875036"/>
                <a:gd name="connsiteY24" fmla="*/ 1163905 h 5821006"/>
                <a:gd name="connsiteX25" fmla="*/ 1843324 w 11875036"/>
                <a:gd name="connsiteY25" fmla="*/ 1544905 h 5821006"/>
                <a:gd name="connsiteX26" fmla="*/ 1995724 w 11875036"/>
                <a:gd name="connsiteY26" fmla="*/ 1497280 h 5821006"/>
                <a:gd name="connsiteX27" fmla="*/ 1986199 w 11875036"/>
                <a:gd name="connsiteY27" fmla="*/ 1116280 h 5821006"/>
                <a:gd name="connsiteX28" fmla="*/ 1967149 w 11875036"/>
                <a:gd name="connsiteY28" fmla="*/ 706705 h 5821006"/>
                <a:gd name="connsiteX29" fmla="*/ 1986199 w 11875036"/>
                <a:gd name="connsiteY29" fmla="*/ 535255 h 5821006"/>
                <a:gd name="connsiteX30" fmla="*/ 2110024 w 11875036"/>
                <a:gd name="connsiteY30" fmla="*/ 592405 h 5821006"/>
                <a:gd name="connsiteX31" fmla="*/ 2100499 w 11875036"/>
                <a:gd name="connsiteY31" fmla="*/ 868630 h 5821006"/>
                <a:gd name="connsiteX32" fmla="*/ 2138599 w 11875036"/>
                <a:gd name="connsiteY32" fmla="*/ 1249630 h 5821006"/>
                <a:gd name="connsiteX33" fmla="*/ 2157649 w 11875036"/>
                <a:gd name="connsiteY33" fmla="*/ 1487755 h 5821006"/>
                <a:gd name="connsiteX34" fmla="*/ 2233849 w 11875036"/>
                <a:gd name="connsiteY34" fmla="*/ 1487755 h 5821006"/>
                <a:gd name="connsiteX35" fmla="*/ 2290999 w 11875036"/>
                <a:gd name="connsiteY35" fmla="*/ 1278205 h 5821006"/>
                <a:gd name="connsiteX36" fmla="*/ 2281474 w 11875036"/>
                <a:gd name="connsiteY36" fmla="*/ 1021030 h 5821006"/>
                <a:gd name="connsiteX37" fmla="*/ 2243374 w 11875036"/>
                <a:gd name="connsiteY37" fmla="*/ 611455 h 5821006"/>
                <a:gd name="connsiteX38" fmla="*/ 2338624 w 11875036"/>
                <a:gd name="connsiteY38" fmla="*/ 573355 h 5821006"/>
                <a:gd name="connsiteX39" fmla="*/ 2395774 w 11875036"/>
                <a:gd name="connsiteY39" fmla="*/ 725755 h 5821006"/>
                <a:gd name="connsiteX40" fmla="*/ 2414824 w 11875036"/>
                <a:gd name="connsiteY40" fmla="*/ 1068655 h 5821006"/>
                <a:gd name="connsiteX41" fmla="*/ 2386249 w 11875036"/>
                <a:gd name="connsiteY41" fmla="*/ 1316305 h 5821006"/>
                <a:gd name="connsiteX42" fmla="*/ 2424349 w 11875036"/>
                <a:gd name="connsiteY42" fmla="*/ 1506805 h 5821006"/>
                <a:gd name="connsiteX43" fmla="*/ 2538649 w 11875036"/>
                <a:gd name="connsiteY43" fmla="*/ 1478230 h 5821006"/>
                <a:gd name="connsiteX44" fmla="*/ 2538649 w 11875036"/>
                <a:gd name="connsiteY44" fmla="*/ 1144855 h 5821006"/>
                <a:gd name="connsiteX45" fmla="*/ 2510074 w 11875036"/>
                <a:gd name="connsiteY45" fmla="*/ 754330 h 5821006"/>
                <a:gd name="connsiteX46" fmla="*/ 2538649 w 11875036"/>
                <a:gd name="connsiteY46" fmla="*/ 554305 h 5821006"/>
                <a:gd name="connsiteX47" fmla="*/ 2662474 w 11875036"/>
                <a:gd name="connsiteY47" fmla="*/ 554305 h 5821006"/>
                <a:gd name="connsiteX48" fmla="*/ 2652949 w 11875036"/>
                <a:gd name="connsiteY48" fmla="*/ 792430 h 5821006"/>
                <a:gd name="connsiteX49" fmla="*/ 2652949 w 11875036"/>
                <a:gd name="connsiteY49" fmla="*/ 982930 h 5821006"/>
                <a:gd name="connsiteX50" fmla="*/ 2691049 w 11875036"/>
                <a:gd name="connsiteY50" fmla="*/ 1249630 h 5821006"/>
                <a:gd name="connsiteX51" fmla="*/ 2700574 w 11875036"/>
                <a:gd name="connsiteY51" fmla="*/ 1459180 h 5821006"/>
                <a:gd name="connsiteX52" fmla="*/ 2767249 w 11875036"/>
                <a:gd name="connsiteY52" fmla="*/ 1497280 h 5821006"/>
                <a:gd name="connsiteX53" fmla="*/ 2833924 w 11875036"/>
                <a:gd name="connsiteY53" fmla="*/ 1382980 h 5821006"/>
                <a:gd name="connsiteX54" fmla="*/ 2824399 w 11875036"/>
                <a:gd name="connsiteY54" fmla="*/ 1125805 h 5821006"/>
                <a:gd name="connsiteX55" fmla="*/ 2824399 w 11875036"/>
                <a:gd name="connsiteY55" fmla="*/ 754330 h 5821006"/>
                <a:gd name="connsiteX56" fmla="*/ 2833924 w 11875036"/>
                <a:gd name="connsiteY56" fmla="*/ 544780 h 5821006"/>
                <a:gd name="connsiteX57" fmla="*/ 2957749 w 11875036"/>
                <a:gd name="connsiteY57" fmla="*/ 554305 h 5821006"/>
                <a:gd name="connsiteX58" fmla="*/ 2995849 w 11875036"/>
                <a:gd name="connsiteY58" fmla="*/ 782905 h 5821006"/>
                <a:gd name="connsiteX59" fmla="*/ 2995849 w 11875036"/>
                <a:gd name="connsiteY59" fmla="*/ 1087705 h 5821006"/>
                <a:gd name="connsiteX60" fmla="*/ 2976799 w 11875036"/>
                <a:gd name="connsiteY60" fmla="*/ 1402030 h 5821006"/>
                <a:gd name="connsiteX61" fmla="*/ 3005374 w 11875036"/>
                <a:gd name="connsiteY61" fmla="*/ 1516330 h 5821006"/>
                <a:gd name="connsiteX62" fmla="*/ 3110149 w 11875036"/>
                <a:gd name="connsiteY62" fmla="*/ 1468705 h 5821006"/>
                <a:gd name="connsiteX63" fmla="*/ 3119674 w 11875036"/>
                <a:gd name="connsiteY63" fmla="*/ 1211530 h 5821006"/>
                <a:gd name="connsiteX64" fmla="*/ 3138724 w 11875036"/>
                <a:gd name="connsiteY64" fmla="*/ 935305 h 5821006"/>
                <a:gd name="connsiteX65" fmla="*/ 3110149 w 11875036"/>
                <a:gd name="connsiteY65" fmla="*/ 620980 h 5821006"/>
                <a:gd name="connsiteX66" fmla="*/ 3224449 w 11875036"/>
                <a:gd name="connsiteY66" fmla="*/ 478105 h 5821006"/>
                <a:gd name="connsiteX67" fmla="*/ 3291124 w 11875036"/>
                <a:gd name="connsiteY67" fmla="*/ 754330 h 5821006"/>
                <a:gd name="connsiteX68" fmla="*/ 3272074 w 11875036"/>
                <a:gd name="connsiteY68" fmla="*/ 1097230 h 5821006"/>
                <a:gd name="connsiteX69" fmla="*/ 3253024 w 11875036"/>
                <a:gd name="connsiteY69" fmla="*/ 1468705 h 5821006"/>
                <a:gd name="connsiteX70" fmla="*/ 3300649 w 11875036"/>
                <a:gd name="connsiteY70" fmla="*/ 1516330 h 5821006"/>
                <a:gd name="connsiteX71" fmla="*/ 3414949 w 11875036"/>
                <a:gd name="connsiteY71" fmla="*/ 1449655 h 5821006"/>
                <a:gd name="connsiteX72" fmla="*/ 3424474 w 11875036"/>
                <a:gd name="connsiteY72" fmla="*/ 1240105 h 5821006"/>
                <a:gd name="connsiteX73" fmla="*/ 3414949 w 11875036"/>
                <a:gd name="connsiteY73" fmla="*/ 906730 h 5821006"/>
                <a:gd name="connsiteX74" fmla="*/ 3472099 w 11875036"/>
                <a:gd name="connsiteY74" fmla="*/ 535255 h 5821006"/>
                <a:gd name="connsiteX75" fmla="*/ 3567349 w 11875036"/>
                <a:gd name="connsiteY75" fmla="*/ 716230 h 5821006"/>
                <a:gd name="connsiteX76" fmla="*/ 3586399 w 11875036"/>
                <a:gd name="connsiteY76" fmla="*/ 1135330 h 5821006"/>
                <a:gd name="connsiteX77" fmla="*/ 3576874 w 11875036"/>
                <a:gd name="connsiteY77" fmla="*/ 1440130 h 5821006"/>
                <a:gd name="connsiteX78" fmla="*/ 3681649 w 11875036"/>
                <a:gd name="connsiteY78" fmla="*/ 1506805 h 5821006"/>
                <a:gd name="connsiteX79" fmla="*/ 3691174 w 11875036"/>
                <a:gd name="connsiteY79" fmla="*/ 1287730 h 5821006"/>
                <a:gd name="connsiteX80" fmla="*/ 3719749 w 11875036"/>
                <a:gd name="connsiteY80" fmla="*/ 944830 h 5821006"/>
                <a:gd name="connsiteX81" fmla="*/ 3710224 w 11875036"/>
                <a:gd name="connsiteY81" fmla="*/ 706705 h 5821006"/>
                <a:gd name="connsiteX82" fmla="*/ 3729274 w 11875036"/>
                <a:gd name="connsiteY82" fmla="*/ 516205 h 5821006"/>
                <a:gd name="connsiteX83" fmla="*/ 3853099 w 11875036"/>
                <a:gd name="connsiteY83" fmla="*/ 582880 h 5821006"/>
                <a:gd name="connsiteX84" fmla="*/ 3853099 w 11875036"/>
                <a:gd name="connsiteY84" fmla="*/ 859105 h 5821006"/>
                <a:gd name="connsiteX85" fmla="*/ 3843574 w 11875036"/>
                <a:gd name="connsiteY85" fmla="*/ 1163905 h 5821006"/>
                <a:gd name="connsiteX86" fmla="*/ 3805474 w 11875036"/>
                <a:gd name="connsiteY86" fmla="*/ 1440130 h 5821006"/>
                <a:gd name="connsiteX87" fmla="*/ 3938824 w 11875036"/>
                <a:gd name="connsiteY87" fmla="*/ 1497280 h 5821006"/>
                <a:gd name="connsiteX88" fmla="*/ 4005499 w 11875036"/>
                <a:gd name="connsiteY88" fmla="*/ 1097230 h 5821006"/>
                <a:gd name="connsiteX89" fmla="*/ 4015024 w 11875036"/>
                <a:gd name="connsiteY89" fmla="*/ 678130 h 5821006"/>
                <a:gd name="connsiteX90" fmla="*/ 4072174 w 11875036"/>
                <a:gd name="connsiteY90" fmla="*/ 525730 h 5821006"/>
                <a:gd name="connsiteX91" fmla="*/ 4129324 w 11875036"/>
                <a:gd name="connsiteY91" fmla="*/ 582880 h 5821006"/>
                <a:gd name="connsiteX92" fmla="*/ 4129324 w 11875036"/>
                <a:gd name="connsiteY92" fmla="*/ 821005 h 5821006"/>
                <a:gd name="connsiteX93" fmla="*/ 4157899 w 11875036"/>
                <a:gd name="connsiteY93" fmla="*/ 1163905 h 5821006"/>
                <a:gd name="connsiteX94" fmla="*/ 4167424 w 11875036"/>
                <a:gd name="connsiteY94" fmla="*/ 1421080 h 5821006"/>
                <a:gd name="connsiteX95" fmla="*/ 4253149 w 11875036"/>
                <a:gd name="connsiteY95" fmla="*/ 1478230 h 5821006"/>
                <a:gd name="connsiteX96" fmla="*/ 4291249 w 11875036"/>
                <a:gd name="connsiteY96" fmla="*/ 1202005 h 5821006"/>
                <a:gd name="connsiteX97" fmla="*/ 4262674 w 11875036"/>
                <a:gd name="connsiteY97" fmla="*/ 849580 h 5821006"/>
                <a:gd name="connsiteX98" fmla="*/ 4262674 w 11875036"/>
                <a:gd name="connsiteY98" fmla="*/ 563830 h 5821006"/>
                <a:gd name="connsiteX99" fmla="*/ 4338874 w 11875036"/>
                <a:gd name="connsiteY99" fmla="*/ 487630 h 5821006"/>
                <a:gd name="connsiteX100" fmla="*/ 4405549 w 11875036"/>
                <a:gd name="connsiteY100" fmla="*/ 620980 h 5821006"/>
                <a:gd name="connsiteX101" fmla="*/ 4405549 w 11875036"/>
                <a:gd name="connsiteY101" fmla="*/ 792430 h 5821006"/>
                <a:gd name="connsiteX102" fmla="*/ 4424599 w 11875036"/>
                <a:gd name="connsiteY102" fmla="*/ 1087705 h 5821006"/>
                <a:gd name="connsiteX103" fmla="*/ 4453174 w 11875036"/>
                <a:gd name="connsiteY103" fmla="*/ 1363930 h 5821006"/>
                <a:gd name="connsiteX104" fmla="*/ 4462699 w 11875036"/>
                <a:gd name="connsiteY104" fmla="*/ 1506805 h 5821006"/>
                <a:gd name="connsiteX105" fmla="*/ 4596049 w 11875036"/>
                <a:gd name="connsiteY105" fmla="*/ 1459180 h 5821006"/>
                <a:gd name="connsiteX106" fmla="*/ 4567474 w 11875036"/>
                <a:gd name="connsiteY106" fmla="*/ 1135330 h 5821006"/>
                <a:gd name="connsiteX107" fmla="*/ 4548424 w 11875036"/>
                <a:gd name="connsiteY107" fmla="*/ 601930 h 5821006"/>
                <a:gd name="connsiteX108" fmla="*/ 4567474 w 11875036"/>
                <a:gd name="connsiteY108" fmla="*/ 497155 h 5821006"/>
                <a:gd name="connsiteX109" fmla="*/ 4643674 w 11875036"/>
                <a:gd name="connsiteY109" fmla="*/ 554305 h 5821006"/>
                <a:gd name="connsiteX110" fmla="*/ 4681774 w 11875036"/>
                <a:gd name="connsiteY110" fmla="*/ 830530 h 5821006"/>
                <a:gd name="connsiteX111" fmla="*/ 4719874 w 11875036"/>
                <a:gd name="connsiteY111" fmla="*/ 1240105 h 5821006"/>
                <a:gd name="connsiteX112" fmla="*/ 4786549 w 11875036"/>
                <a:gd name="connsiteY112" fmla="*/ 1487755 h 5821006"/>
                <a:gd name="connsiteX113" fmla="*/ 4834174 w 11875036"/>
                <a:gd name="connsiteY113" fmla="*/ 1306780 h 5821006"/>
                <a:gd name="connsiteX114" fmla="*/ 4834174 w 11875036"/>
                <a:gd name="connsiteY114" fmla="*/ 1030555 h 5821006"/>
                <a:gd name="connsiteX115" fmla="*/ 4862749 w 11875036"/>
                <a:gd name="connsiteY115" fmla="*/ 687655 h 5821006"/>
                <a:gd name="connsiteX116" fmla="*/ 4891324 w 11875036"/>
                <a:gd name="connsiteY116" fmla="*/ 506680 h 5821006"/>
                <a:gd name="connsiteX117" fmla="*/ 4957999 w 11875036"/>
                <a:gd name="connsiteY117" fmla="*/ 678130 h 5821006"/>
                <a:gd name="connsiteX118" fmla="*/ 4948474 w 11875036"/>
                <a:gd name="connsiteY118" fmla="*/ 1001980 h 5821006"/>
                <a:gd name="connsiteX119" fmla="*/ 4986574 w 11875036"/>
                <a:gd name="connsiteY119" fmla="*/ 1354405 h 5821006"/>
                <a:gd name="connsiteX120" fmla="*/ 5015149 w 11875036"/>
                <a:gd name="connsiteY120" fmla="*/ 1478230 h 5821006"/>
                <a:gd name="connsiteX121" fmla="*/ 5129449 w 11875036"/>
                <a:gd name="connsiteY121" fmla="*/ 1449655 h 5821006"/>
                <a:gd name="connsiteX122" fmla="*/ 5081824 w 11875036"/>
                <a:gd name="connsiteY122" fmla="*/ 1078180 h 5821006"/>
                <a:gd name="connsiteX123" fmla="*/ 5081824 w 11875036"/>
                <a:gd name="connsiteY123" fmla="*/ 849580 h 5821006"/>
                <a:gd name="connsiteX124" fmla="*/ 5110399 w 11875036"/>
                <a:gd name="connsiteY124" fmla="*/ 563830 h 5821006"/>
                <a:gd name="connsiteX125" fmla="*/ 5205649 w 11875036"/>
                <a:gd name="connsiteY125" fmla="*/ 544780 h 5821006"/>
                <a:gd name="connsiteX126" fmla="*/ 5243749 w 11875036"/>
                <a:gd name="connsiteY126" fmla="*/ 630505 h 5821006"/>
                <a:gd name="connsiteX127" fmla="*/ 5281849 w 11875036"/>
                <a:gd name="connsiteY127" fmla="*/ 878155 h 5821006"/>
                <a:gd name="connsiteX128" fmla="*/ 5272324 w 11875036"/>
                <a:gd name="connsiteY128" fmla="*/ 1087705 h 5821006"/>
                <a:gd name="connsiteX129" fmla="*/ 5272324 w 11875036"/>
                <a:gd name="connsiteY129" fmla="*/ 1240105 h 5821006"/>
                <a:gd name="connsiteX130" fmla="*/ 5291374 w 11875036"/>
                <a:gd name="connsiteY130" fmla="*/ 1392505 h 5821006"/>
                <a:gd name="connsiteX131" fmla="*/ 5300899 w 11875036"/>
                <a:gd name="connsiteY131" fmla="*/ 1459180 h 5821006"/>
                <a:gd name="connsiteX132" fmla="*/ 5396149 w 11875036"/>
                <a:gd name="connsiteY132" fmla="*/ 1402030 h 5821006"/>
                <a:gd name="connsiteX133" fmla="*/ 5405674 w 11875036"/>
                <a:gd name="connsiteY133" fmla="*/ 1240105 h 5821006"/>
                <a:gd name="connsiteX134" fmla="*/ 5405674 w 11875036"/>
                <a:gd name="connsiteY134" fmla="*/ 925780 h 5821006"/>
                <a:gd name="connsiteX135" fmla="*/ 5386624 w 11875036"/>
                <a:gd name="connsiteY135" fmla="*/ 659080 h 5821006"/>
                <a:gd name="connsiteX136" fmla="*/ 5386624 w 11875036"/>
                <a:gd name="connsiteY136" fmla="*/ 544780 h 5821006"/>
                <a:gd name="connsiteX137" fmla="*/ 5443774 w 11875036"/>
                <a:gd name="connsiteY137" fmla="*/ 516205 h 5821006"/>
                <a:gd name="connsiteX138" fmla="*/ 5500924 w 11875036"/>
                <a:gd name="connsiteY138" fmla="*/ 535255 h 5821006"/>
                <a:gd name="connsiteX139" fmla="*/ 5539024 w 11875036"/>
                <a:gd name="connsiteY139" fmla="*/ 697180 h 5821006"/>
                <a:gd name="connsiteX140" fmla="*/ 5539024 w 11875036"/>
                <a:gd name="connsiteY140" fmla="*/ 925780 h 5821006"/>
                <a:gd name="connsiteX141" fmla="*/ 5539024 w 11875036"/>
                <a:gd name="connsiteY141" fmla="*/ 1202005 h 5821006"/>
                <a:gd name="connsiteX142" fmla="*/ 5529499 w 11875036"/>
                <a:gd name="connsiteY142" fmla="*/ 1373455 h 5821006"/>
                <a:gd name="connsiteX143" fmla="*/ 5558074 w 11875036"/>
                <a:gd name="connsiteY143" fmla="*/ 1430605 h 5821006"/>
                <a:gd name="connsiteX144" fmla="*/ 5653324 w 11875036"/>
                <a:gd name="connsiteY144" fmla="*/ 1430605 h 5821006"/>
                <a:gd name="connsiteX145" fmla="*/ 5681899 w 11875036"/>
                <a:gd name="connsiteY145" fmla="*/ 1192480 h 5821006"/>
                <a:gd name="connsiteX146" fmla="*/ 5691424 w 11875036"/>
                <a:gd name="connsiteY146" fmla="*/ 782905 h 5821006"/>
                <a:gd name="connsiteX147" fmla="*/ 5681899 w 11875036"/>
                <a:gd name="connsiteY147" fmla="*/ 525730 h 5821006"/>
                <a:gd name="connsiteX148" fmla="*/ 5767624 w 11875036"/>
                <a:gd name="connsiteY148" fmla="*/ 525730 h 5821006"/>
                <a:gd name="connsiteX149" fmla="*/ 5805724 w 11875036"/>
                <a:gd name="connsiteY149" fmla="*/ 630505 h 5821006"/>
                <a:gd name="connsiteX150" fmla="*/ 5815249 w 11875036"/>
                <a:gd name="connsiteY150" fmla="*/ 792430 h 5821006"/>
                <a:gd name="connsiteX151" fmla="*/ 5824774 w 11875036"/>
                <a:gd name="connsiteY151" fmla="*/ 954355 h 5821006"/>
                <a:gd name="connsiteX152" fmla="*/ 5815249 w 11875036"/>
                <a:gd name="connsiteY152" fmla="*/ 1182955 h 5821006"/>
                <a:gd name="connsiteX153" fmla="*/ 5815249 w 11875036"/>
                <a:gd name="connsiteY153" fmla="*/ 1392505 h 5821006"/>
                <a:gd name="connsiteX154" fmla="*/ 5862874 w 11875036"/>
                <a:gd name="connsiteY154" fmla="*/ 1468705 h 5821006"/>
                <a:gd name="connsiteX155" fmla="*/ 5920024 w 11875036"/>
                <a:gd name="connsiteY155" fmla="*/ 1363930 h 5821006"/>
                <a:gd name="connsiteX156" fmla="*/ 5967649 w 11875036"/>
                <a:gd name="connsiteY156" fmla="*/ 1154380 h 5821006"/>
                <a:gd name="connsiteX157" fmla="*/ 5929549 w 11875036"/>
                <a:gd name="connsiteY157" fmla="*/ 935305 h 5821006"/>
                <a:gd name="connsiteX158" fmla="*/ 5929549 w 11875036"/>
                <a:gd name="connsiteY158" fmla="*/ 649555 h 5821006"/>
                <a:gd name="connsiteX159" fmla="*/ 5986699 w 11875036"/>
                <a:gd name="connsiteY159" fmla="*/ 497155 h 5821006"/>
                <a:gd name="connsiteX160" fmla="*/ 6053374 w 11875036"/>
                <a:gd name="connsiteY160" fmla="*/ 544780 h 5821006"/>
                <a:gd name="connsiteX161" fmla="*/ 6062899 w 11875036"/>
                <a:gd name="connsiteY161" fmla="*/ 754330 h 5821006"/>
                <a:gd name="connsiteX162" fmla="*/ 6062899 w 11875036"/>
                <a:gd name="connsiteY162" fmla="*/ 935305 h 5821006"/>
                <a:gd name="connsiteX163" fmla="*/ 6091474 w 11875036"/>
                <a:gd name="connsiteY163" fmla="*/ 1211530 h 5821006"/>
                <a:gd name="connsiteX164" fmla="*/ 6081949 w 11875036"/>
                <a:gd name="connsiteY164" fmla="*/ 1421080 h 5821006"/>
                <a:gd name="connsiteX165" fmla="*/ 6129574 w 11875036"/>
                <a:gd name="connsiteY165" fmla="*/ 1497280 h 5821006"/>
                <a:gd name="connsiteX166" fmla="*/ 6205774 w 11875036"/>
                <a:gd name="connsiteY166" fmla="*/ 1468705 h 5821006"/>
                <a:gd name="connsiteX167" fmla="*/ 6205774 w 11875036"/>
                <a:gd name="connsiteY167" fmla="*/ 1125805 h 5821006"/>
                <a:gd name="connsiteX168" fmla="*/ 6215299 w 11875036"/>
                <a:gd name="connsiteY168" fmla="*/ 592405 h 5821006"/>
                <a:gd name="connsiteX169" fmla="*/ 6301024 w 11875036"/>
                <a:gd name="connsiteY169" fmla="*/ 497155 h 5821006"/>
                <a:gd name="connsiteX170" fmla="*/ 6339124 w 11875036"/>
                <a:gd name="connsiteY170" fmla="*/ 601930 h 5821006"/>
                <a:gd name="connsiteX171" fmla="*/ 6339124 w 11875036"/>
                <a:gd name="connsiteY171" fmla="*/ 887680 h 5821006"/>
                <a:gd name="connsiteX172" fmla="*/ 6339124 w 11875036"/>
                <a:gd name="connsiteY172" fmla="*/ 1163905 h 5821006"/>
                <a:gd name="connsiteX173" fmla="*/ 6339124 w 11875036"/>
                <a:gd name="connsiteY173" fmla="*/ 1344880 h 5821006"/>
                <a:gd name="connsiteX174" fmla="*/ 6339124 w 11875036"/>
                <a:gd name="connsiteY174" fmla="*/ 1478230 h 5821006"/>
                <a:gd name="connsiteX175" fmla="*/ 6443899 w 11875036"/>
                <a:gd name="connsiteY175" fmla="*/ 1440130 h 5821006"/>
                <a:gd name="connsiteX176" fmla="*/ 6472474 w 11875036"/>
                <a:gd name="connsiteY176" fmla="*/ 1287730 h 5821006"/>
                <a:gd name="connsiteX177" fmla="*/ 6462949 w 11875036"/>
                <a:gd name="connsiteY177" fmla="*/ 935305 h 5821006"/>
                <a:gd name="connsiteX178" fmla="*/ 6462949 w 11875036"/>
                <a:gd name="connsiteY178" fmla="*/ 687655 h 5821006"/>
                <a:gd name="connsiteX179" fmla="*/ 6501049 w 11875036"/>
                <a:gd name="connsiteY179" fmla="*/ 516205 h 5821006"/>
                <a:gd name="connsiteX180" fmla="*/ 6586774 w 11875036"/>
                <a:gd name="connsiteY180" fmla="*/ 544780 h 5821006"/>
                <a:gd name="connsiteX181" fmla="*/ 6596299 w 11875036"/>
                <a:gd name="connsiteY181" fmla="*/ 859105 h 5821006"/>
                <a:gd name="connsiteX182" fmla="*/ 6624874 w 11875036"/>
                <a:gd name="connsiteY182" fmla="*/ 1487755 h 5821006"/>
                <a:gd name="connsiteX183" fmla="*/ 6748699 w 11875036"/>
                <a:gd name="connsiteY183" fmla="*/ 1459180 h 5821006"/>
                <a:gd name="connsiteX184" fmla="*/ 6767749 w 11875036"/>
                <a:gd name="connsiteY184" fmla="*/ 1221055 h 5821006"/>
                <a:gd name="connsiteX185" fmla="*/ 6739174 w 11875036"/>
                <a:gd name="connsiteY185" fmla="*/ 782905 h 5821006"/>
                <a:gd name="connsiteX186" fmla="*/ 6786799 w 11875036"/>
                <a:gd name="connsiteY186" fmla="*/ 554305 h 5821006"/>
                <a:gd name="connsiteX187" fmla="*/ 6853474 w 11875036"/>
                <a:gd name="connsiteY187" fmla="*/ 592405 h 5821006"/>
                <a:gd name="connsiteX188" fmla="*/ 6891574 w 11875036"/>
                <a:gd name="connsiteY188" fmla="*/ 1316305 h 5821006"/>
                <a:gd name="connsiteX189" fmla="*/ 6920149 w 11875036"/>
                <a:gd name="connsiteY189" fmla="*/ 1506805 h 5821006"/>
                <a:gd name="connsiteX190" fmla="*/ 7034449 w 11875036"/>
                <a:gd name="connsiteY190" fmla="*/ 1411555 h 5821006"/>
                <a:gd name="connsiteX191" fmla="*/ 7043974 w 11875036"/>
                <a:gd name="connsiteY191" fmla="*/ 1001980 h 5821006"/>
                <a:gd name="connsiteX192" fmla="*/ 7053499 w 11875036"/>
                <a:gd name="connsiteY192" fmla="*/ 735280 h 5821006"/>
                <a:gd name="connsiteX193" fmla="*/ 7091599 w 11875036"/>
                <a:gd name="connsiteY193" fmla="*/ 535255 h 5821006"/>
                <a:gd name="connsiteX194" fmla="*/ 7158274 w 11875036"/>
                <a:gd name="connsiteY194" fmla="*/ 592405 h 5821006"/>
                <a:gd name="connsiteX195" fmla="*/ 7167799 w 11875036"/>
                <a:gd name="connsiteY195" fmla="*/ 1125805 h 5821006"/>
                <a:gd name="connsiteX196" fmla="*/ 7158274 w 11875036"/>
                <a:gd name="connsiteY196" fmla="*/ 1411555 h 5821006"/>
                <a:gd name="connsiteX197" fmla="*/ 7234474 w 11875036"/>
                <a:gd name="connsiteY197" fmla="*/ 1478230 h 5821006"/>
                <a:gd name="connsiteX198" fmla="*/ 7291624 w 11875036"/>
                <a:gd name="connsiteY198" fmla="*/ 1325830 h 5821006"/>
                <a:gd name="connsiteX199" fmla="*/ 7291624 w 11875036"/>
                <a:gd name="connsiteY199" fmla="*/ 944830 h 5821006"/>
                <a:gd name="connsiteX200" fmla="*/ 7282099 w 11875036"/>
                <a:gd name="connsiteY200" fmla="*/ 620980 h 5821006"/>
                <a:gd name="connsiteX201" fmla="*/ 7348774 w 11875036"/>
                <a:gd name="connsiteY201" fmla="*/ 516205 h 5821006"/>
                <a:gd name="connsiteX202" fmla="*/ 7415449 w 11875036"/>
                <a:gd name="connsiteY202" fmla="*/ 744805 h 5821006"/>
                <a:gd name="connsiteX203" fmla="*/ 7424974 w 11875036"/>
                <a:gd name="connsiteY203" fmla="*/ 1382980 h 5821006"/>
                <a:gd name="connsiteX204" fmla="*/ 7529749 w 11875036"/>
                <a:gd name="connsiteY204" fmla="*/ 1363930 h 5821006"/>
                <a:gd name="connsiteX205" fmla="*/ 7567849 w 11875036"/>
                <a:gd name="connsiteY205" fmla="*/ 982930 h 5821006"/>
                <a:gd name="connsiteX206" fmla="*/ 7548799 w 11875036"/>
                <a:gd name="connsiteY206" fmla="*/ 649555 h 5821006"/>
                <a:gd name="connsiteX207" fmla="*/ 7577374 w 11875036"/>
                <a:gd name="connsiteY207" fmla="*/ 535255 h 5821006"/>
                <a:gd name="connsiteX208" fmla="*/ 7644049 w 11875036"/>
                <a:gd name="connsiteY208" fmla="*/ 782905 h 5821006"/>
                <a:gd name="connsiteX209" fmla="*/ 7672624 w 11875036"/>
                <a:gd name="connsiteY209" fmla="*/ 1144855 h 5821006"/>
                <a:gd name="connsiteX210" fmla="*/ 7663099 w 11875036"/>
                <a:gd name="connsiteY210" fmla="*/ 1392505 h 5821006"/>
                <a:gd name="connsiteX211" fmla="*/ 7739299 w 11875036"/>
                <a:gd name="connsiteY211" fmla="*/ 1478230 h 5821006"/>
                <a:gd name="connsiteX212" fmla="*/ 7825024 w 11875036"/>
                <a:gd name="connsiteY212" fmla="*/ 1182955 h 5821006"/>
                <a:gd name="connsiteX213" fmla="*/ 7815499 w 11875036"/>
                <a:gd name="connsiteY213" fmla="*/ 725755 h 5821006"/>
                <a:gd name="connsiteX214" fmla="*/ 7825024 w 11875036"/>
                <a:gd name="connsiteY214" fmla="*/ 554305 h 5821006"/>
                <a:gd name="connsiteX215" fmla="*/ 7891699 w 11875036"/>
                <a:gd name="connsiteY215" fmla="*/ 487630 h 5821006"/>
                <a:gd name="connsiteX216" fmla="*/ 7939324 w 11875036"/>
                <a:gd name="connsiteY216" fmla="*/ 563830 h 5821006"/>
                <a:gd name="connsiteX217" fmla="*/ 7948849 w 11875036"/>
                <a:gd name="connsiteY217" fmla="*/ 763855 h 5821006"/>
                <a:gd name="connsiteX218" fmla="*/ 7939324 w 11875036"/>
                <a:gd name="connsiteY218" fmla="*/ 1040080 h 5821006"/>
                <a:gd name="connsiteX219" fmla="*/ 7948849 w 11875036"/>
                <a:gd name="connsiteY219" fmla="*/ 1335355 h 5821006"/>
                <a:gd name="connsiteX220" fmla="*/ 7967899 w 11875036"/>
                <a:gd name="connsiteY220" fmla="*/ 1440130 h 5821006"/>
                <a:gd name="connsiteX221" fmla="*/ 8025049 w 11875036"/>
                <a:gd name="connsiteY221" fmla="*/ 1459180 h 5821006"/>
                <a:gd name="connsiteX222" fmla="*/ 8072674 w 11875036"/>
                <a:gd name="connsiteY222" fmla="*/ 1249630 h 5821006"/>
                <a:gd name="connsiteX223" fmla="*/ 8072674 w 11875036"/>
                <a:gd name="connsiteY223" fmla="*/ 954355 h 5821006"/>
                <a:gd name="connsiteX224" fmla="*/ 8082199 w 11875036"/>
                <a:gd name="connsiteY224" fmla="*/ 659080 h 5821006"/>
                <a:gd name="connsiteX225" fmla="*/ 8082199 w 11875036"/>
                <a:gd name="connsiteY225" fmla="*/ 554305 h 5821006"/>
                <a:gd name="connsiteX226" fmla="*/ 8177449 w 11875036"/>
                <a:gd name="connsiteY226" fmla="*/ 506680 h 5821006"/>
                <a:gd name="connsiteX227" fmla="*/ 8215549 w 11875036"/>
                <a:gd name="connsiteY227" fmla="*/ 592405 h 5821006"/>
                <a:gd name="connsiteX228" fmla="*/ 8215549 w 11875036"/>
                <a:gd name="connsiteY228" fmla="*/ 1344880 h 5821006"/>
                <a:gd name="connsiteX229" fmla="*/ 8196499 w 11875036"/>
                <a:gd name="connsiteY229" fmla="*/ 1478230 h 5821006"/>
                <a:gd name="connsiteX230" fmla="*/ 8320324 w 11875036"/>
                <a:gd name="connsiteY230" fmla="*/ 1440130 h 5821006"/>
                <a:gd name="connsiteX231" fmla="*/ 8339374 w 11875036"/>
                <a:gd name="connsiteY231" fmla="*/ 1221055 h 5821006"/>
                <a:gd name="connsiteX232" fmla="*/ 8367949 w 11875036"/>
                <a:gd name="connsiteY232" fmla="*/ 840055 h 5821006"/>
                <a:gd name="connsiteX233" fmla="*/ 8377474 w 11875036"/>
                <a:gd name="connsiteY233" fmla="*/ 554305 h 5821006"/>
                <a:gd name="connsiteX234" fmla="*/ 8491774 w 11875036"/>
                <a:gd name="connsiteY234" fmla="*/ 506680 h 5821006"/>
                <a:gd name="connsiteX235" fmla="*/ 8510824 w 11875036"/>
                <a:gd name="connsiteY235" fmla="*/ 611455 h 5821006"/>
                <a:gd name="connsiteX236" fmla="*/ 8510824 w 11875036"/>
                <a:gd name="connsiteY236" fmla="*/ 925780 h 5821006"/>
                <a:gd name="connsiteX237" fmla="*/ 8491774 w 11875036"/>
                <a:gd name="connsiteY237" fmla="*/ 1278205 h 5821006"/>
                <a:gd name="connsiteX238" fmla="*/ 8501299 w 11875036"/>
                <a:gd name="connsiteY238" fmla="*/ 1430605 h 5821006"/>
                <a:gd name="connsiteX239" fmla="*/ 8596549 w 11875036"/>
                <a:gd name="connsiteY239" fmla="*/ 1440130 h 5821006"/>
                <a:gd name="connsiteX240" fmla="*/ 8615599 w 11875036"/>
                <a:gd name="connsiteY240" fmla="*/ 1259155 h 5821006"/>
                <a:gd name="connsiteX241" fmla="*/ 8634649 w 11875036"/>
                <a:gd name="connsiteY241" fmla="*/ 963880 h 5821006"/>
                <a:gd name="connsiteX242" fmla="*/ 8653699 w 11875036"/>
                <a:gd name="connsiteY242" fmla="*/ 640030 h 5821006"/>
                <a:gd name="connsiteX243" fmla="*/ 8701324 w 11875036"/>
                <a:gd name="connsiteY243" fmla="*/ 516205 h 5821006"/>
                <a:gd name="connsiteX244" fmla="*/ 8787049 w 11875036"/>
                <a:gd name="connsiteY244" fmla="*/ 649555 h 5821006"/>
                <a:gd name="connsiteX245" fmla="*/ 8777524 w 11875036"/>
                <a:gd name="connsiteY245" fmla="*/ 887680 h 5821006"/>
                <a:gd name="connsiteX246" fmla="*/ 8777524 w 11875036"/>
                <a:gd name="connsiteY246" fmla="*/ 1182955 h 5821006"/>
                <a:gd name="connsiteX247" fmla="*/ 8815624 w 11875036"/>
                <a:gd name="connsiteY247" fmla="*/ 1430605 h 5821006"/>
                <a:gd name="connsiteX248" fmla="*/ 8872774 w 11875036"/>
                <a:gd name="connsiteY248" fmla="*/ 1497280 h 5821006"/>
                <a:gd name="connsiteX249" fmla="*/ 8901349 w 11875036"/>
                <a:gd name="connsiteY249" fmla="*/ 1268680 h 5821006"/>
                <a:gd name="connsiteX250" fmla="*/ 8901349 w 11875036"/>
                <a:gd name="connsiteY250" fmla="*/ 925780 h 5821006"/>
                <a:gd name="connsiteX251" fmla="*/ 8891824 w 11875036"/>
                <a:gd name="connsiteY251" fmla="*/ 611455 h 5821006"/>
                <a:gd name="connsiteX252" fmla="*/ 8996599 w 11875036"/>
                <a:gd name="connsiteY252" fmla="*/ 525730 h 5821006"/>
                <a:gd name="connsiteX253" fmla="*/ 9053749 w 11875036"/>
                <a:gd name="connsiteY253" fmla="*/ 773380 h 5821006"/>
                <a:gd name="connsiteX254" fmla="*/ 9053749 w 11875036"/>
                <a:gd name="connsiteY254" fmla="*/ 1097230 h 5821006"/>
                <a:gd name="connsiteX255" fmla="*/ 9082324 w 11875036"/>
                <a:gd name="connsiteY255" fmla="*/ 1440130 h 5821006"/>
                <a:gd name="connsiteX256" fmla="*/ 9196624 w 11875036"/>
                <a:gd name="connsiteY256" fmla="*/ 1363930 h 5821006"/>
                <a:gd name="connsiteX257" fmla="*/ 9196624 w 11875036"/>
                <a:gd name="connsiteY257" fmla="*/ 1106755 h 5821006"/>
                <a:gd name="connsiteX258" fmla="*/ 9234724 w 11875036"/>
                <a:gd name="connsiteY258" fmla="*/ 735280 h 5821006"/>
                <a:gd name="connsiteX259" fmla="*/ 9206149 w 11875036"/>
                <a:gd name="connsiteY259" fmla="*/ 525730 h 5821006"/>
                <a:gd name="connsiteX260" fmla="*/ 9349024 w 11875036"/>
                <a:gd name="connsiteY260" fmla="*/ 563830 h 5821006"/>
                <a:gd name="connsiteX261" fmla="*/ 9358549 w 11875036"/>
                <a:gd name="connsiteY261" fmla="*/ 773380 h 5821006"/>
                <a:gd name="connsiteX262" fmla="*/ 9368074 w 11875036"/>
                <a:gd name="connsiteY262" fmla="*/ 1202005 h 5821006"/>
                <a:gd name="connsiteX263" fmla="*/ 9396649 w 11875036"/>
                <a:gd name="connsiteY263" fmla="*/ 2745055 h 5821006"/>
                <a:gd name="connsiteX264" fmla="*/ 10425551 w 11875036"/>
                <a:gd name="connsiteY264" fmla="*/ 5387351 h 5821006"/>
                <a:gd name="connsiteX265" fmla="*/ 699739 w 11875036"/>
                <a:gd name="connsiteY265" fmla="*/ 5346985 h 5821006"/>
                <a:gd name="connsiteX0" fmla="*/ 699739 w 11819737"/>
                <a:gd name="connsiteY0" fmla="*/ 5346985 h 5804337"/>
                <a:gd name="connsiteX1" fmla="*/ 919399 w 11819737"/>
                <a:gd name="connsiteY1" fmla="*/ 782905 h 5804337"/>
                <a:gd name="connsiteX2" fmla="*/ 1033699 w 11819737"/>
                <a:gd name="connsiteY2" fmla="*/ 649555 h 5804337"/>
                <a:gd name="connsiteX3" fmla="*/ 1043224 w 11819737"/>
                <a:gd name="connsiteY3" fmla="*/ 1354405 h 5804337"/>
                <a:gd name="connsiteX4" fmla="*/ 1033699 w 11819737"/>
                <a:gd name="connsiteY4" fmla="*/ 1516330 h 5804337"/>
                <a:gd name="connsiteX5" fmla="*/ 1128949 w 11819737"/>
                <a:gd name="connsiteY5" fmla="*/ 1554430 h 5804337"/>
                <a:gd name="connsiteX6" fmla="*/ 1176574 w 11819737"/>
                <a:gd name="connsiteY6" fmla="*/ 1344880 h 5804337"/>
                <a:gd name="connsiteX7" fmla="*/ 1176574 w 11819737"/>
                <a:gd name="connsiteY7" fmla="*/ 1040080 h 5804337"/>
                <a:gd name="connsiteX8" fmla="*/ 1176574 w 11819737"/>
                <a:gd name="connsiteY8" fmla="*/ 811480 h 5804337"/>
                <a:gd name="connsiteX9" fmla="*/ 1176574 w 11819737"/>
                <a:gd name="connsiteY9" fmla="*/ 582880 h 5804337"/>
                <a:gd name="connsiteX10" fmla="*/ 1262299 w 11819737"/>
                <a:gd name="connsiteY10" fmla="*/ 563830 h 5804337"/>
                <a:gd name="connsiteX11" fmla="*/ 1319449 w 11819737"/>
                <a:gd name="connsiteY11" fmla="*/ 668605 h 5804337"/>
                <a:gd name="connsiteX12" fmla="*/ 1319449 w 11819737"/>
                <a:gd name="connsiteY12" fmla="*/ 1497280 h 5804337"/>
                <a:gd name="connsiteX13" fmla="*/ 1414699 w 11819737"/>
                <a:gd name="connsiteY13" fmla="*/ 1535380 h 5804337"/>
                <a:gd name="connsiteX14" fmla="*/ 1424224 w 11819737"/>
                <a:gd name="connsiteY14" fmla="*/ 1344880 h 5804337"/>
                <a:gd name="connsiteX15" fmla="*/ 1443274 w 11819737"/>
                <a:gd name="connsiteY15" fmla="*/ 563830 h 5804337"/>
                <a:gd name="connsiteX16" fmla="*/ 1548049 w 11819737"/>
                <a:gd name="connsiteY16" fmla="*/ 573355 h 5804337"/>
                <a:gd name="connsiteX17" fmla="*/ 1567099 w 11819737"/>
                <a:gd name="connsiteY17" fmla="*/ 1030555 h 5804337"/>
                <a:gd name="connsiteX18" fmla="*/ 1586149 w 11819737"/>
                <a:gd name="connsiteY18" fmla="*/ 1382980 h 5804337"/>
                <a:gd name="connsiteX19" fmla="*/ 1595674 w 11819737"/>
                <a:gd name="connsiteY19" fmla="*/ 1544905 h 5804337"/>
                <a:gd name="connsiteX20" fmla="*/ 1690924 w 11819737"/>
                <a:gd name="connsiteY20" fmla="*/ 1497280 h 5804337"/>
                <a:gd name="connsiteX21" fmla="*/ 1700449 w 11819737"/>
                <a:gd name="connsiteY21" fmla="*/ 630505 h 5804337"/>
                <a:gd name="connsiteX22" fmla="*/ 1748074 w 11819737"/>
                <a:gd name="connsiteY22" fmla="*/ 535255 h 5804337"/>
                <a:gd name="connsiteX23" fmla="*/ 1805224 w 11819737"/>
                <a:gd name="connsiteY23" fmla="*/ 716230 h 5804337"/>
                <a:gd name="connsiteX24" fmla="*/ 1814749 w 11819737"/>
                <a:gd name="connsiteY24" fmla="*/ 1163905 h 5804337"/>
                <a:gd name="connsiteX25" fmla="*/ 1843324 w 11819737"/>
                <a:gd name="connsiteY25" fmla="*/ 1544905 h 5804337"/>
                <a:gd name="connsiteX26" fmla="*/ 1995724 w 11819737"/>
                <a:gd name="connsiteY26" fmla="*/ 1497280 h 5804337"/>
                <a:gd name="connsiteX27" fmla="*/ 1986199 w 11819737"/>
                <a:gd name="connsiteY27" fmla="*/ 1116280 h 5804337"/>
                <a:gd name="connsiteX28" fmla="*/ 1967149 w 11819737"/>
                <a:gd name="connsiteY28" fmla="*/ 706705 h 5804337"/>
                <a:gd name="connsiteX29" fmla="*/ 1986199 w 11819737"/>
                <a:gd name="connsiteY29" fmla="*/ 535255 h 5804337"/>
                <a:gd name="connsiteX30" fmla="*/ 2110024 w 11819737"/>
                <a:gd name="connsiteY30" fmla="*/ 592405 h 5804337"/>
                <a:gd name="connsiteX31" fmla="*/ 2100499 w 11819737"/>
                <a:gd name="connsiteY31" fmla="*/ 868630 h 5804337"/>
                <a:gd name="connsiteX32" fmla="*/ 2138599 w 11819737"/>
                <a:gd name="connsiteY32" fmla="*/ 1249630 h 5804337"/>
                <a:gd name="connsiteX33" fmla="*/ 2157649 w 11819737"/>
                <a:gd name="connsiteY33" fmla="*/ 1487755 h 5804337"/>
                <a:gd name="connsiteX34" fmla="*/ 2233849 w 11819737"/>
                <a:gd name="connsiteY34" fmla="*/ 1487755 h 5804337"/>
                <a:gd name="connsiteX35" fmla="*/ 2290999 w 11819737"/>
                <a:gd name="connsiteY35" fmla="*/ 1278205 h 5804337"/>
                <a:gd name="connsiteX36" fmla="*/ 2281474 w 11819737"/>
                <a:gd name="connsiteY36" fmla="*/ 1021030 h 5804337"/>
                <a:gd name="connsiteX37" fmla="*/ 2243374 w 11819737"/>
                <a:gd name="connsiteY37" fmla="*/ 611455 h 5804337"/>
                <a:gd name="connsiteX38" fmla="*/ 2338624 w 11819737"/>
                <a:gd name="connsiteY38" fmla="*/ 573355 h 5804337"/>
                <a:gd name="connsiteX39" fmla="*/ 2395774 w 11819737"/>
                <a:gd name="connsiteY39" fmla="*/ 725755 h 5804337"/>
                <a:gd name="connsiteX40" fmla="*/ 2414824 w 11819737"/>
                <a:gd name="connsiteY40" fmla="*/ 1068655 h 5804337"/>
                <a:gd name="connsiteX41" fmla="*/ 2386249 w 11819737"/>
                <a:gd name="connsiteY41" fmla="*/ 1316305 h 5804337"/>
                <a:gd name="connsiteX42" fmla="*/ 2424349 w 11819737"/>
                <a:gd name="connsiteY42" fmla="*/ 1506805 h 5804337"/>
                <a:gd name="connsiteX43" fmla="*/ 2538649 w 11819737"/>
                <a:gd name="connsiteY43" fmla="*/ 1478230 h 5804337"/>
                <a:gd name="connsiteX44" fmla="*/ 2538649 w 11819737"/>
                <a:gd name="connsiteY44" fmla="*/ 1144855 h 5804337"/>
                <a:gd name="connsiteX45" fmla="*/ 2510074 w 11819737"/>
                <a:gd name="connsiteY45" fmla="*/ 754330 h 5804337"/>
                <a:gd name="connsiteX46" fmla="*/ 2538649 w 11819737"/>
                <a:gd name="connsiteY46" fmla="*/ 554305 h 5804337"/>
                <a:gd name="connsiteX47" fmla="*/ 2662474 w 11819737"/>
                <a:gd name="connsiteY47" fmla="*/ 554305 h 5804337"/>
                <a:gd name="connsiteX48" fmla="*/ 2652949 w 11819737"/>
                <a:gd name="connsiteY48" fmla="*/ 792430 h 5804337"/>
                <a:gd name="connsiteX49" fmla="*/ 2652949 w 11819737"/>
                <a:gd name="connsiteY49" fmla="*/ 982930 h 5804337"/>
                <a:gd name="connsiteX50" fmla="*/ 2691049 w 11819737"/>
                <a:gd name="connsiteY50" fmla="*/ 1249630 h 5804337"/>
                <a:gd name="connsiteX51" fmla="*/ 2700574 w 11819737"/>
                <a:gd name="connsiteY51" fmla="*/ 1459180 h 5804337"/>
                <a:gd name="connsiteX52" fmla="*/ 2767249 w 11819737"/>
                <a:gd name="connsiteY52" fmla="*/ 1497280 h 5804337"/>
                <a:gd name="connsiteX53" fmla="*/ 2833924 w 11819737"/>
                <a:gd name="connsiteY53" fmla="*/ 1382980 h 5804337"/>
                <a:gd name="connsiteX54" fmla="*/ 2824399 w 11819737"/>
                <a:gd name="connsiteY54" fmla="*/ 1125805 h 5804337"/>
                <a:gd name="connsiteX55" fmla="*/ 2824399 w 11819737"/>
                <a:gd name="connsiteY55" fmla="*/ 754330 h 5804337"/>
                <a:gd name="connsiteX56" fmla="*/ 2833924 w 11819737"/>
                <a:gd name="connsiteY56" fmla="*/ 544780 h 5804337"/>
                <a:gd name="connsiteX57" fmla="*/ 2957749 w 11819737"/>
                <a:gd name="connsiteY57" fmla="*/ 554305 h 5804337"/>
                <a:gd name="connsiteX58" fmla="*/ 2995849 w 11819737"/>
                <a:gd name="connsiteY58" fmla="*/ 782905 h 5804337"/>
                <a:gd name="connsiteX59" fmla="*/ 2995849 w 11819737"/>
                <a:gd name="connsiteY59" fmla="*/ 1087705 h 5804337"/>
                <a:gd name="connsiteX60" fmla="*/ 2976799 w 11819737"/>
                <a:gd name="connsiteY60" fmla="*/ 1402030 h 5804337"/>
                <a:gd name="connsiteX61" fmla="*/ 3005374 w 11819737"/>
                <a:gd name="connsiteY61" fmla="*/ 1516330 h 5804337"/>
                <a:gd name="connsiteX62" fmla="*/ 3110149 w 11819737"/>
                <a:gd name="connsiteY62" fmla="*/ 1468705 h 5804337"/>
                <a:gd name="connsiteX63" fmla="*/ 3119674 w 11819737"/>
                <a:gd name="connsiteY63" fmla="*/ 1211530 h 5804337"/>
                <a:gd name="connsiteX64" fmla="*/ 3138724 w 11819737"/>
                <a:gd name="connsiteY64" fmla="*/ 935305 h 5804337"/>
                <a:gd name="connsiteX65" fmla="*/ 3110149 w 11819737"/>
                <a:gd name="connsiteY65" fmla="*/ 620980 h 5804337"/>
                <a:gd name="connsiteX66" fmla="*/ 3224449 w 11819737"/>
                <a:gd name="connsiteY66" fmla="*/ 478105 h 5804337"/>
                <a:gd name="connsiteX67" fmla="*/ 3291124 w 11819737"/>
                <a:gd name="connsiteY67" fmla="*/ 754330 h 5804337"/>
                <a:gd name="connsiteX68" fmla="*/ 3272074 w 11819737"/>
                <a:gd name="connsiteY68" fmla="*/ 1097230 h 5804337"/>
                <a:gd name="connsiteX69" fmla="*/ 3253024 w 11819737"/>
                <a:gd name="connsiteY69" fmla="*/ 1468705 h 5804337"/>
                <a:gd name="connsiteX70" fmla="*/ 3300649 w 11819737"/>
                <a:gd name="connsiteY70" fmla="*/ 1516330 h 5804337"/>
                <a:gd name="connsiteX71" fmla="*/ 3414949 w 11819737"/>
                <a:gd name="connsiteY71" fmla="*/ 1449655 h 5804337"/>
                <a:gd name="connsiteX72" fmla="*/ 3424474 w 11819737"/>
                <a:gd name="connsiteY72" fmla="*/ 1240105 h 5804337"/>
                <a:gd name="connsiteX73" fmla="*/ 3414949 w 11819737"/>
                <a:gd name="connsiteY73" fmla="*/ 906730 h 5804337"/>
                <a:gd name="connsiteX74" fmla="*/ 3472099 w 11819737"/>
                <a:gd name="connsiteY74" fmla="*/ 535255 h 5804337"/>
                <a:gd name="connsiteX75" fmla="*/ 3567349 w 11819737"/>
                <a:gd name="connsiteY75" fmla="*/ 716230 h 5804337"/>
                <a:gd name="connsiteX76" fmla="*/ 3586399 w 11819737"/>
                <a:gd name="connsiteY76" fmla="*/ 1135330 h 5804337"/>
                <a:gd name="connsiteX77" fmla="*/ 3576874 w 11819737"/>
                <a:gd name="connsiteY77" fmla="*/ 1440130 h 5804337"/>
                <a:gd name="connsiteX78" fmla="*/ 3681649 w 11819737"/>
                <a:gd name="connsiteY78" fmla="*/ 1506805 h 5804337"/>
                <a:gd name="connsiteX79" fmla="*/ 3691174 w 11819737"/>
                <a:gd name="connsiteY79" fmla="*/ 1287730 h 5804337"/>
                <a:gd name="connsiteX80" fmla="*/ 3719749 w 11819737"/>
                <a:gd name="connsiteY80" fmla="*/ 944830 h 5804337"/>
                <a:gd name="connsiteX81" fmla="*/ 3710224 w 11819737"/>
                <a:gd name="connsiteY81" fmla="*/ 706705 h 5804337"/>
                <a:gd name="connsiteX82" fmla="*/ 3729274 w 11819737"/>
                <a:gd name="connsiteY82" fmla="*/ 516205 h 5804337"/>
                <a:gd name="connsiteX83" fmla="*/ 3853099 w 11819737"/>
                <a:gd name="connsiteY83" fmla="*/ 582880 h 5804337"/>
                <a:gd name="connsiteX84" fmla="*/ 3853099 w 11819737"/>
                <a:gd name="connsiteY84" fmla="*/ 859105 h 5804337"/>
                <a:gd name="connsiteX85" fmla="*/ 3843574 w 11819737"/>
                <a:gd name="connsiteY85" fmla="*/ 1163905 h 5804337"/>
                <a:gd name="connsiteX86" fmla="*/ 3805474 w 11819737"/>
                <a:gd name="connsiteY86" fmla="*/ 1440130 h 5804337"/>
                <a:gd name="connsiteX87" fmla="*/ 3938824 w 11819737"/>
                <a:gd name="connsiteY87" fmla="*/ 1497280 h 5804337"/>
                <a:gd name="connsiteX88" fmla="*/ 4005499 w 11819737"/>
                <a:gd name="connsiteY88" fmla="*/ 1097230 h 5804337"/>
                <a:gd name="connsiteX89" fmla="*/ 4015024 w 11819737"/>
                <a:gd name="connsiteY89" fmla="*/ 678130 h 5804337"/>
                <a:gd name="connsiteX90" fmla="*/ 4072174 w 11819737"/>
                <a:gd name="connsiteY90" fmla="*/ 525730 h 5804337"/>
                <a:gd name="connsiteX91" fmla="*/ 4129324 w 11819737"/>
                <a:gd name="connsiteY91" fmla="*/ 582880 h 5804337"/>
                <a:gd name="connsiteX92" fmla="*/ 4129324 w 11819737"/>
                <a:gd name="connsiteY92" fmla="*/ 821005 h 5804337"/>
                <a:gd name="connsiteX93" fmla="*/ 4157899 w 11819737"/>
                <a:gd name="connsiteY93" fmla="*/ 1163905 h 5804337"/>
                <a:gd name="connsiteX94" fmla="*/ 4167424 w 11819737"/>
                <a:gd name="connsiteY94" fmla="*/ 1421080 h 5804337"/>
                <a:gd name="connsiteX95" fmla="*/ 4253149 w 11819737"/>
                <a:gd name="connsiteY95" fmla="*/ 1478230 h 5804337"/>
                <a:gd name="connsiteX96" fmla="*/ 4291249 w 11819737"/>
                <a:gd name="connsiteY96" fmla="*/ 1202005 h 5804337"/>
                <a:gd name="connsiteX97" fmla="*/ 4262674 w 11819737"/>
                <a:gd name="connsiteY97" fmla="*/ 849580 h 5804337"/>
                <a:gd name="connsiteX98" fmla="*/ 4262674 w 11819737"/>
                <a:gd name="connsiteY98" fmla="*/ 563830 h 5804337"/>
                <a:gd name="connsiteX99" fmla="*/ 4338874 w 11819737"/>
                <a:gd name="connsiteY99" fmla="*/ 487630 h 5804337"/>
                <a:gd name="connsiteX100" fmla="*/ 4405549 w 11819737"/>
                <a:gd name="connsiteY100" fmla="*/ 620980 h 5804337"/>
                <a:gd name="connsiteX101" fmla="*/ 4405549 w 11819737"/>
                <a:gd name="connsiteY101" fmla="*/ 792430 h 5804337"/>
                <a:gd name="connsiteX102" fmla="*/ 4424599 w 11819737"/>
                <a:gd name="connsiteY102" fmla="*/ 1087705 h 5804337"/>
                <a:gd name="connsiteX103" fmla="*/ 4453174 w 11819737"/>
                <a:gd name="connsiteY103" fmla="*/ 1363930 h 5804337"/>
                <a:gd name="connsiteX104" fmla="*/ 4462699 w 11819737"/>
                <a:gd name="connsiteY104" fmla="*/ 1506805 h 5804337"/>
                <a:gd name="connsiteX105" fmla="*/ 4596049 w 11819737"/>
                <a:gd name="connsiteY105" fmla="*/ 1459180 h 5804337"/>
                <a:gd name="connsiteX106" fmla="*/ 4567474 w 11819737"/>
                <a:gd name="connsiteY106" fmla="*/ 1135330 h 5804337"/>
                <a:gd name="connsiteX107" fmla="*/ 4548424 w 11819737"/>
                <a:gd name="connsiteY107" fmla="*/ 601930 h 5804337"/>
                <a:gd name="connsiteX108" fmla="*/ 4567474 w 11819737"/>
                <a:gd name="connsiteY108" fmla="*/ 497155 h 5804337"/>
                <a:gd name="connsiteX109" fmla="*/ 4643674 w 11819737"/>
                <a:gd name="connsiteY109" fmla="*/ 554305 h 5804337"/>
                <a:gd name="connsiteX110" fmla="*/ 4681774 w 11819737"/>
                <a:gd name="connsiteY110" fmla="*/ 830530 h 5804337"/>
                <a:gd name="connsiteX111" fmla="*/ 4719874 w 11819737"/>
                <a:gd name="connsiteY111" fmla="*/ 1240105 h 5804337"/>
                <a:gd name="connsiteX112" fmla="*/ 4786549 w 11819737"/>
                <a:gd name="connsiteY112" fmla="*/ 1487755 h 5804337"/>
                <a:gd name="connsiteX113" fmla="*/ 4834174 w 11819737"/>
                <a:gd name="connsiteY113" fmla="*/ 1306780 h 5804337"/>
                <a:gd name="connsiteX114" fmla="*/ 4834174 w 11819737"/>
                <a:gd name="connsiteY114" fmla="*/ 1030555 h 5804337"/>
                <a:gd name="connsiteX115" fmla="*/ 4862749 w 11819737"/>
                <a:gd name="connsiteY115" fmla="*/ 687655 h 5804337"/>
                <a:gd name="connsiteX116" fmla="*/ 4891324 w 11819737"/>
                <a:gd name="connsiteY116" fmla="*/ 506680 h 5804337"/>
                <a:gd name="connsiteX117" fmla="*/ 4957999 w 11819737"/>
                <a:gd name="connsiteY117" fmla="*/ 678130 h 5804337"/>
                <a:gd name="connsiteX118" fmla="*/ 4948474 w 11819737"/>
                <a:gd name="connsiteY118" fmla="*/ 1001980 h 5804337"/>
                <a:gd name="connsiteX119" fmla="*/ 4986574 w 11819737"/>
                <a:gd name="connsiteY119" fmla="*/ 1354405 h 5804337"/>
                <a:gd name="connsiteX120" fmla="*/ 5015149 w 11819737"/>
                <a:gd name="connsiteY120" fmla="*/ 1478230 h 5804337"/>
                <a:gd name="connsiteX121" fmla="*/ 5129449 w 11819737"/>
                <a:gd name="connsiteY121" fmla="*/ 1449655 h 5804337"/>
                <a:gd name="connsiteX122" fmla="*/ 5081824 w 11819737"/>
                <a:gd name="connsiteY122" fmla="*/ 1078180 h 5804337"/>
                <a:gd name="connsiteX123" fmla="*/ 5081824 w 11819737"/>
                <a:gd name="connsiteY123" fmla="*/ 849580 h 5804337"/>
                <a:gd name="connsiteX124" fmla="*/ 5110399 w 11819737"/>
                <a:gd name="connsiteY124" fmla="*/ 563830 h 5804337"/>
                <a:gd name="connsiteX125" fmla="*/ 5205649 w 11819737"/>
                <a:gd name="connsiteY125" fmla="*/ 544780 h 5804337"/>
                <a:gd name="connsiteX126" fmla="*/ 5243749 w 11819737"/>
                <a:gd name="connsiteY126" fmla="*/ 630505 h 5804337"/>
                <a:gd name="connsiteX127" fmla="*/ 5281849 w 11819737"/>
                <a:gd name="connsiteY127" fmla="*/ 878155 h 5804337"/>
                <a:gd name="connsiteX128" fmla="*/ 5272324 w 11819737"/>
                <a:gd name="connsiteY128" fmla="*/ 1087705 h 5804337"/>
                <a:gd name="connsiteX129" fmla="*/ 5272324 w 11819737"/>
                <a:gd name="connsiteY129" fmla="*/ 1240105 h 5804337"/>
                <a:gd name="connsiteX130" fmla="*/ 5291374 w 11819737"/>
                <a:gd name="connsiteY130" fmla="*/ 1392505 h 5804337"/>
                <a:gd name="connsiteX131" fmla="*/ 5300899 w 11819737"/>
                <a:gd name="connsiteY131" fmla="*/ 1459180 h 5804337"/>
                <a:gd name="connsiteX132" fmla="*/ 5396149 w 11819737"/>
                <a:gd name="connsiteY132" fmla="*/ 1402030 h 5804337"/>
                <a:gd name="connsiteX133" fmla="*/ 5405674 w 11819737"/>
                <a:gd name="connsiteY133" fmla="*/ 1240105 h 5804337"/>
                <a:gd name="connsiteX134" fmla="*/ 5405674 w 11819737"/>
                <a:gd name="connsiteY134" fmla="*/ 925780 h 5804337"/>
                <a:gd name="connsiteX135" fmla="*/ 5386624 w 11819737"/>
                <a:gd name="connsiteY135" fmla="*/ 659080 h 5804337"/>
                <a:gd name="connsiteX136" fmla="*/ 5386624 w 11819737"/>
                <a:gd name="connsiteY136" fmla="*/ 544780 h 5804337"/>
                <a:gd name="connsiteX137" fmla="*/ 5443774 w 11819737"/>
                <a:gd name="connsiteY137" fmla="*/ 516205 h 5804337"/>
                <a:gd name="connsiteX138" fmla="*/ 5500924 w 11819737"/>
                <a:gd name="connsiteY138" fmla="*/ 535255 h 5804337"/>
                <a:gd name="connsiteX139" fmla="*/ 5539024 w 11819737"/>
                <a:gd name="connsiteY139" fmla="*/ 697180 h 5804337"/>
                <a:gd name="connsiteX140" fmla="*/ 5539024 w 11819737"/>
                <a:gd name="connsiteY140" fmla="*/ 925780 h 5804337"/>
                <a:gd name="connsiteX141" fmla="*/ 5539024 w 11819737"/>
                <a:gd name="connsiteY141" fmla="*/ 1202005 h 5804337"/>
                <a:gd name="connsiteX142" fmla="*/ 5529499 w 11819737"/>
                <a:gd name="connsiteY142" fmla="*/ 1373455 h 5804337"/>
                <a:gd name="connsiteX143" fmla="*/ 5558074 w 11819737"/>
                <a:gd name="connsiteY143" fmla="*/ 1430605 h 5804337"/>
                <a:gd name="connsiteX144" fmla="*/ 5653324 w 11819737"/>
                <a:gd name="connsiteY144" fmla="*/ 1430605 h 5804337"/>
                <a:gd name="connsiteX145" fmla="*/ 5681899 w 11819737"/>
                <a:gd name="connsiteY145" fmla="*/ 1192480 h 5804337"/>
                <a:gd name="connsiteX146" fmla="*/ 5691424 w 11819737"/>
                <a:gd name="connsiteY146" fmla="*/ 782905 h 5804337"/>
                <a:gd name="connsiteX147" fmla="*/ 5681899 w 11819737"/>
                <a:gd name="connsiteY147" fmla="*/ 525730 h 5804337"/>
                <a:gd name="connsiteX148" fmla="*/ 5767624 w 11819737"/>
                <a:gd name="connsiteY148" fmla="*/ 525730 h 5804337"/>
                <a:gd name="connsiteX149" fmla="*/ 5805724 w 11819737"/>
                <a:gd name="connsiteY149" fmla="*/ 630505 h 5804337"/>
                <a:gd name="connsiteX150" fmla="*/ 5815249 w 11819737"/>
                <a:gd name="connsiteY150" fmla="*/ 792430 h 5804337"/>
                <a:gd name="connsiteX151" fmla="*/ 5824774 w 11819737"/>
                <a:gd name="connsiteY151" fmla="*/ 954355 h 5804337"/>
                <a:gd name="connsiteX152" fmla="*/ 5815249 w 11819737"/>
                <a:gd name="connsiteY152" fmla="*/ 1182955 h 5804337"/>
                <a:gd name="connsiteX153" fmla="*/ 5815249 w 11819737"/>
                <a:gd name="connsiteY153" fmla="*/ 1392505 h 5804337"/>
                <a:gd name="connsiteX154" fmla="*/ 5862874 w 11819737"/>
                <a:gd name="connsiteY154" fmla="*/ 1468705 h 5804337"/>
                <a:gd name="connsiteX155" fmla="*/ 5920024 w 11819737"/>
                <a:gd name="connsiteY155" fmla="*/ 1363930 h 5804337"/>
                <a:gd name="connsiteX156" fmla="*/ 5967649 w 11819737"/>
                <a:gd name="connsiteY156" fmla="*/ 1154380 h 5804337"/>
                <a:gd name="connsiteX157" fmla="*/ 5929549 w 11819737"/>
                <a:gd name="connsiteY157" fmla="*/ 935305 h 5804337"/>
                <a:gd name="connsiteX158" fmla="*/ 5929549 w 11819737"/>
                <a:gd name="connsiteY158" fmla="*/ 649555 h 5804337"/>
                <a:gd name="connsiteX159" fmla="*/ 5986699 w 11819737"/>
                <a:gd name="connsiteY159" fmla="*/ 497155 h 5804337"/>
                <a:gd name="connsiteX160" fmla="*/ 6053374 w 11819737"/>
                <a:gd name="connsiteY160" fmla="*/ 544780 h 5804337"/>
                <a:gd name="connsiteX161" fmla="*/ 6062899 w 11819737"/>
                <a:gd name="connsiteY161" fmla="*/ 754330 h 5804337"/>
                <a:gd name="connsiteX162" fmla="*/ 6062899 w 11819737"/>
                <a:gd name="connsiteY162" fmla="*/ 935305 h 5804337"/>
                <a:gd name="connsiteX163" fmla="*/ 6091474 w 11819737"/>
                <a:gd name="connsiteY163" fmla="*/ 1211530 h 5804337"/>
                <a:gd name="connsiteX164" fmla="*/ 6081949 w 11819737"/>
                <a:gd name="connsiteY164" fmla="*/ 1421080 h 5804337"/>
                <a:gd name="connsiteX165" fmla="*/ 6129574 w 11819737"/>
                <a:gd name="connsiteY165" fmla="*/ 1497280 h 5804337"/>
                <a:gd name="connsiteX166" fmla="*/ 6205774 w 11819737"/>
                <a:gd name="connsiteY166" fmla="*/ 1468705 h 5804337"/>
                <a:gd name="connsiteX167" fmla="*/ 6205774 w 11819737"/>
                <a:gd name="connsiteY167" fmla="*/ 1125805 h 5804337"/>
                <a:gd name="connsiteX168" fmla="*/ 6215299 w 11819737"/>
                <a:gd name="connsiteY168" fmla="*/ 592405 h 5804337"/>
                <a:gd name="connsiteX169" fmla="*/ 6301024 w 11819737"/>
                <a:gd name="connsiteY169" fmla="*/ 497155 h 5804337"/>
                <a:gd name="connsiteX170" fmla="*/ 6339124 w 11819737"/>
                <a:gd name="connsiteY170" fmla="*/ 601930 h 5804337"/>
                <a:gd name="connsiteX171" fmla="*/ 6339124 w 11819737"/>
                <a:gd name="connsiteY171" fmla="*/ 887680 h 5804337"/>
                <a:gd name="connsiteX172" fmla="*/ 6339124 w 11819737"/>
                <a:gd name="connsiteY172" fmla="*/ 1163905 h 5804337"/>
                <a:gd name="connsiteX173" fmla="*/ 6339124 w 11819737"/>
                <a:gd name="connsiteY173" fmla="*/ 1344880 h 5804337"/>
                <a:gd name="connsiteX174" fmla="*/ 6339124 w 11819737"/>
                <a:gd name="connsiteY174" fmla="*/ 1478230 h 5804337"/>
                <a:gd name="connsiteX175" fmla="*/ 6443899 w 11819737"/>
                <a:gd name="connsiteY175" fmla="*/ 1440130 h 5804337"/>
                <a:gd name="connsiteX176" fmla="*/ 6472474 w 11819737"/>
                <a:gd name="connsiteY176" fmla="*/ 1287730 h 5804337"/>
                <a:gd name="connsiteX177" fmla="*/ 6462949 w 11819737"/>
                <a:gd name="connsiteY177" fmla="*/ 935305 h 5804337"/>
                <a:gd name="connsiteX178" fmla="*/ 6462949 w 11819737"/>
                <a:gd name="connsiteY178" fmla="*/ 687655 h 5804337"/>
                <a:gd name="connsiteX179" fmla="*/ 6501049 w 11819737"/>
                <a:gd name="connsiteY179" fmla="*/ 516205 h 5804337"/>
                <a:gd name="connsiteX180" fmla="*/ 6586774 w 11819737"/>
                <a:gd name="connsiteY180" fmla="*/ 544780 h 5804337"/>
                <a:gd name="connsiteX181" fmla="*/ 6596299 w 11819737"/>
                <a:gd name="connsiteY181" fmla="*/ 859105 h 5804337"/>
                <a:gd name="connsiteX182" fmla="*/ 6624874 w 11819737"/>
                <a:gd name="connsiteY182" fmla="*/ 1487755 h 5804337"/>
                <a:gd name="connsiteX183" fmla="*/ 6748699 w 11819737"/>
                <a:gd name="connsiteY183" fmla="*/ 1459180 h 5804337"/>
                <a:gd name="connsiteX184" fmla="*/ 6767749 w 11819737"/>
                <a:gd name="connsiteY184" fmla="*/ 1221055 h 5804337"/>
                <a:gd name="connsiteX185" fmla="*/ 6739174 w 11819737"/>
                <a:gd name="connsiteY185" fmla="*/ 782905 h 5804337"/>
                <a:gd name="connsiteX186" fmla="*/ 6786799 w 11819737"/>
                <a:gd name="connsiteY186" fmla="*/ 554305 h 5804337"/>
                <a:gd name="connsiteX187" fmla="*/ 6853474 w 11819737"/>
                <a:gd name="connsiteY187" fmla="*/ 592405 h 5804337"/>
                <a:gd name="connsiteX188" fmla="*/ 6891574 w 11819737"/>
                <a:gd name="connsiteY188" fmla="*/ 1316305 h 5804337"/>
                <a:gd name="connsiteX189" fmla="*/ 6920149 w 11819737"/>
                <a:gd name="connsiteY189" fmla="*/ 1506805 h 5804337"/>
                <a:gd name="connsiteX190" fmla="*/ 7034449 w 11819737"/>
                <a:gd name="connsiteY190" fmla="*/ 1411555 h 5804337"/>
                <a:gd name="connsiteX191" fmla="*/ 7043974 w 11819737"/>
                <a:gd name="connsiteY191" fmla="*/ 1001980 h 5804337"/>
                <a:gd name="connsiteX192" fmla="*/ 7053499 w 11819737"/>
                <a:gd name="connsiteY192" fmla="*/ 735280 h 5804337"/>
                <a:gd name="connsiteX193" fmla="*/ 7091599 w 11819737"/>
                <a:gd name="connsiteY193" fmla="*/ 535255 h 5804337"/>
                <a:gd name="connsiteX194" fmla="*/ 7158274 w 11819737"/>
                <a:gd name="connsiteY194" fmla="*/ 592405 h 5804337"/>
                <a:gd name="connsiteX195" fmla="*/ 7167799 w 11819737"/>
                <a:gd name="connsiteY195" fmla="*/ 1125805 h 5804337"/>
                <a:gd name="connsiteX196" fmla="*/ 7158274 w 11819737"/>
                <a:gd name="connsiteY196" fmla="*/ 1411555 h 5804337"/>
                <a:gd name="connsiteX197" fmla="*/ 7234474 w 11819737"/>
                <a:gd name="connsiteY197" fmla="*/ 1478230 h 5804337"/>
                <a:gd name="connsiteX198" fmla="*/ 7291624 w 11819737"/>
                <a:gd name="connsiteY198" fmla="*/ 1325830 h 5804337"/>
                <a:gd name="connsiteX199" fmla="*/ 7291624 w 11819737"/>
                <a:gd name="connsiteY199" fmla="*/ 944830 h 5804337"/>
                <a:gd name="connsiteX200" fmla="*/ 7282099 w 11819737"/>
                <a:gd name="connsiteY200" fmla="*/ 620980 h 5804337"/>
                <a:gd name="connsiteX201" fmla="*/ 7348774 w 11819737"/>
                <a:gd name="connsiteY201" fmla="*/ 516205 h 5804337"/>
                <a:gd name="connsiteX202" fmla="*/ 7415449 w 11819737"/>
                <a:gd name="connsiteY202" fmla="*/ 744805 h 5804337"/>
                <a:gd name="connsiteX203" fmla="*/ 7424974 w 11819737"/>
                <a:gd name="connsiteY203" fmla="*/ 1382980 h 5804337"/>
                <a:gd name="connsiteX204" fmla="*/ 7529749 w 11819737"/>
                <a:gd name="connsiteY204" fmla="*/ 1363930 h 5804337"/>
                <a:gd name="connsiteX205" fmla="*/ 7567849 w 11819737"/>
                <a:gd name="connsiteY205" fmla="*/ 982930 h 5804337"/>
                <a:gd name="connsiteX206" fmla="*/ 7548799 w 11819737"/>
                <a:gd name="connsiteY206" fmla="*/ 649555 h 5804337"/>
                <a:gd name="connsiteX207" fmla="*/ 7577374 w 11819737"/>
                <a:gd name="connsiteY207" fmla="*/ 535255 h 5804337"/>
                <a:gd name="connsiteX208" fmla="*/ 7644049 w 11819737"/>
                <a:gd name="connsiteY208" fmla="*/ 782905 h 5804337"/>
                <a:gd name="connsiteX209" fmla="*/ 7672624 w 11819737"/>
                <a:gd name="connsiteY209" fmla="*/ 1144855 h 5804337"/>
                <a:gd name="connsiteX210" fmla="*/ 7663099 w 11819737"/>
                <a:gd name="connsiteY210" fmla="*/ 1392505 h 5804337"/>
                <a:gd name="connsiteX211" fmla="*/ 7739299 w 11819737"/>
                <a:gd name="connsiteY211" fmla="*/ 1478230 h 5804337"/>
                <a:gd name="connsiteX212" fmla="*/ 7825024 w 11819737"/>
                <a:gd name="connsiteY212" fmla="*/ 1182955 h 5804337"/>
                <a:gd name="connsiteX213" fmla="*/ 7815499 w 11819737"/>
                <a:gd name="connsiteY213" fmla="*/ 725755 h 5804337"/>
                <a:gd name="connsiteX214" fmla="*/ 7825024 w 11819737"/>
                <a:gd name="connsiteY214" fmla="*/ 554305 h 5804337"/>
                <a:gd name="connsiteX215" fmla="*/ 7891699 w 11819737"/>
                <a:gd name="connsiteY215" fmla="*/ 487630 h 5804337"/>
                <a:gd name="connsiteX216" fmla="*/ 7939324 w 11819737"/>
                <a:gd name="connsiteY216" fmla="*/ 563830 h 5804337"/>
                <a:gd name="connsiteX217" fmla="*/ 7948849 w 11819737"/>
                <a:gd name="connsiteY217" fmla="*/ 763855 h 5804337"/>
                <a:gd name="connsiteX218" fmla="*/ 7939324 w 11819737"/>
                <a:gd name="connsiteY218" fmla="*/ 1040080 h 5804337"/>
                <a:gd name="connsiteX219" fmla="*/ 7948849 w 11819737"/>
                <a:gd name="connsiteY219" fmla="*/ 1335355 h 5804337"/>
                <a:gd name="connsiteX220" fmla="*/ 7967899 w 11819737"/>
                <a:gd name="connsiteY220" fmla="*/ 1440130 h 5804337"/>
                <a:gd name="connsiteX221" fmla="*/ 8025049 w 11819737"/>
                <a:gd name="connsiteY221" fmla="*/ 1459180 h 5804337"/>
                <a:gd name="connsiteX222" fmla="*/ 8072674 w 11819737"/>
                <a:gd name="connsiteY222" fmla="*/ 1249630 h 5804337"/>
                <a:gd name="connsiteX223" fmla="*/ 8072674 w 11819737"/>
                <a:gd name="connsiteY223" fmla="*/ 954355 h 5804337"/>
                <a:gd name="connsiteX224" fmla="*/ 8082199 w 11819737"/>
                <a:gd name="connsiteY224" fmla="*/ 659080 h 5804337"/>
                <a:gd name="connsiteX225" fmla="*/ 8082199 w 11819737"/>
                <a:gd name="connsiteY225" fmla="*/ 554305 h 5804337"/>
                <a:gd name="connsiteX226" fmla="*/ 8177449 w 11819737"/>
                <a:gd name="connsiteY226" fmla="*/ 506680 h 5804337"/>
                <a:gd name="connsiteX227" fmla="*/ 8215549 w 11819737"/>
                <a:gd name="connsiteY227" fmla="*/ 592405 h 5804337"/>
                <a:gd name="connsiteX228" fmla="*/ 8215549 w 11819737"/>
                <a:gd name="connsiteY228" fmla="*/ 1344880 h 5804337"/>
                <a:gd name="connsiteX229" fmla="*/ 8196499 w 11819737"/>
                <a:gd name="connsiteY229" fmla="*/ 1478230 h 5804337"/>
                <a:gd name="connsiteX230" fmla="*/ 8320324 w 11819737"/>
                <a:gd name="connsiteY230" fmla="*/ 1440130 h 5804337"/>
                <a:gd name="connsiteX231" fmla="*/ 8339374 w 11819737"/>
                <a:gd name="connsiteY231" fmla="*/ 1221055 h 5804337"/>
                <a:gd name="connsiteX232" fmla="*/ 8367949 w 11819737"/>
                <a:gd name="connsiteY232" fmla="*/ 840055 h 5804337"/>
                <a:gd name="connsiteX233" fmla="*/ 8377474 w 11819737"/>
                <a:gd name="connsiteY233" fmla="*/ 554305 h 5804337"/>
                <a:gd name="connsiteX234" fmla="*/ 8491774 w 11819737"/>
                <a:gd name="connsiteY234" fmla="*/ 506680 h 5804337"/>
                <a:gd name="connsiteX235" fmla="*/ 8510824 w 11819737"/>
                <a:gd name="connsiteY235" fmla="*/ 611455 h 5804337"/>
                <a:gd name="connsiteX236" fmla="*/ 8510824 w 11819737"/>
                <a:gd name="connsiteY236" fmla="*/ 925780 h 5804337"/>
                <a:gd name="connsiteX237" fmla="*/ 8491774 w 11819737"/>
                <a:gd name="connsiteY237" fmla="*/ 1278205 h 5804337"/>
                <a:gd name="connsiteX238" fmla="*/ 8501299 w 11819737"/>
                <a:gd name="connsiteY238" fmla="*/ 1430605 h 5804337"/>
                <a:gd name="connsiteX239" fmla="*/ 8596549 w 11819737"/>
                <a:gd name="connsiteY239" fmla="*/ 1440130 h 5804337"/>
                <a:gd name="connsiteX240" fmla="*/ 8615599 w 11819737"/>
                <a:gd name="connsiteY240" fmla="*/ 1259155 h 5804337"/>
                <a:gd name="connsiteX241" fmla="*/ 8634649 w 11819737"/>
                <a:gd name="connsiteY241" fmla="*/ 963880 h 5804337"/>
                <a:gd name="connsiteX242" fmla="*/ 8653699 w 11819737"/>
                <a:gd name="connsiteY242" fmla="*/ 640030 h 5804337"/>
                <a:gd name="connsiteX243" fmla="*/ 8701324 w 11819737"/>
                <a:gd name="connsiteY243" fmla="*/ 516205 h 5804337"/>
                <a:gd name="connsiteX244" fmla="*/ 8787049 w 11819737"/>
                <a:gd name="connsiteY244" fmla="*/ 649555 h 5804337"/>
                <a:gd name="connsiteX245" fmla="*/ 8777524 w 11819737"/>
                <a:gd name="connsiteY245" fmla="*/ 887680 h 5804337"/>
                <a:gd name="connsiteX246" fmla="*/ 8777524 w 11819737"/>
                <a:gd name="connsiteY246" fmla="*/ 1182955 h 5804337"/>
                <a:gd name="connsiteX247" fmla="*/ 8815624 w 11819737"/>
                <a:gd name="connsiteY247" fmla="*/ 1430605 h 5804337"/>
                <a:gd name="connsiteX248" fmla="*/ 8872774 w 11819737"/>
                <a:gd name="connsiteY248" fmla="*/ 1497280 h 5804337"/>
                <a:gd name="connsiteX249" fmla="*/ 8901349 w 11819737"/>
                <a:gd name="connsiteY249" fmla="*/ 1268680 h 5804337"/>
                <a:gd name="connsiteX250" fmla="*/ 8901349 w 11819737"/>
                <a:gd name="connsiteY250" fmla="*/ 925780 h 5804337"/>
                <a:gd name="connsiteX251" fmla="*/ 8891824 w 11819737"/>
                <a:gd name="connsiteY251" fmla="*/ 611455 h 5804337"/>
                <a:gd name="connsiteX252" fmla="*/ 8996599 w 11819737"/>
                <a:gd name="connsiteY252" fmla="*/ 525730 h 5804337"/>
                <a:gd name="connsiteX253" fmla="*/ 9053749 w 11819737"/>
                <a:gd name="connsiteY253" fmla="*/ 773380 h 5804337"/>
                <a:gd name="connsiteX254" fmla="*/ 9053749 w 11819737"/>
                <a:gd name="connsiteY254" fmla="*/ 1097230 h 5804337"/>
                <a:gd name="connsiteX255" fmla="*/ 9082324 w 11819737"/>
                <a:gd name="connsiteY255" fmla="*/ 1440130 h 5804337"/>
                <a:gd name="connsiteX256" fmla="*/ 9196624 w 11819737"/>
                <a:gd name="connsiteY256" fmla="*/ 1363930 h 5804337"/>
                <a:gd name="connsiteX257" fmla="*/ 9196624 w 11819737"/>
                <a:gd name="connsiteY257" fmla="*/ 1106755 h 5804337"/>
                <a:gd name="connsiteX258" fmla="*/ 9234724 w 11819737"/>
                <a:gd name="connsiteY258" fmla="*/ 735280 h 5804337"/>
                <a:gd name="connsiteX259" fmla="*/ 9206149 w 11819737"/>
                <a:gd name="connsiteY259" fmla="*/ 525730 h 5804337"/>
                <a:gd name="connsiteX260" fmla="*/ 9349024 w 11819737"/>
                <a:gd name="connsiteY260" fmla="*/ 563830 h 5804337"/>
                <a:gd name="connsiteX261" fmla="*/ 9358549 w 11819737"/>
                <a:gd name="connsiteY261" fmla="*/ 773380 h 5804337"/>
                <a:gd name="connsiteX262" fmla="*/ 9368074 w 11819737"/>
                <a:gd name="connsiteY262" fmla="*/ 1202005 h 5804337"/>
                <a:gd name="connsiteX263" fmla="*/ 9064848 w 11819737"/>
                <a:gd name="connsiteY263" fmla="*/ 2845070 h 5804337"/>
                <a:gd name="connsiteX264" fmla="*/ 10425551 w 11819737"/>
                <a:gd name="connsiteY264" fmla="*/ 5387351 h 5804337"/>
                <a:gd name="connsiteX265" fmla="*/ 699739 w 11819737"/>
                <a:gd name="connsiteY265" fmla="*/ 5346985 h 5804337"/>
                <a:gd name="connsiteX0" fmla="*/ 699739 w 10921867"/>
                <a:gd name="connsiteY0" fmla="*/ 5346985 h 5928568"/>
                <a:gd name="connsiteX1" fmla="*/ 919399 w 10921867"/>
                <a:gd name="connsiteY1" fmla="*/ 782905 h 5928568"/>
                <a:gd name="connsiteX2" fmla="*/ 1033699 w 10921867"/>
                <a:gd name="connsiteY2" fmla="*/ 649555 h 5928568"/>
                <a:gd name="connsiteX3" fmla="*/ 1043224 w 10921867"/>
                <a:gd name="connsiteY3" fmla="*/ 1354405 h 5928568"/>
                <a:gd name="connsiteX4" fmla="*/ 1033699 w 10921867"/>
                <a:gd name="connsiteY4" fmla="*/ 1516330 h 5928568"/>
                <a:gd name="connsiteX5" fmla="*/ 1128949 w 10921867"/>
                <a:gd name="connsiteY5" fmla="*/ 1554430 h 5928568"/>
                <a:gd name="connsiteX6" fmla="*/ 1176574 w 10921867"/>
                <a:gd name="connsiteY6" fmla="*/ 1344880 h 5928568"/>
                <a:gd name="connsiteX7" fmla="*/ 1176574 w 10921867"/>
                <a:gd name="connsiteY7" fmla="*/ 1040080 h 5928568"/>
                <a:gd name="connsiteX8" fmla="*/ 1176574 w 10921867"/>
                <a:gd name="connsiteY8" fmla="*/ 811480 h 5928568"/>
                <a:gd name="connsiteX9" fmla="*/ 1176574 w 10921867"/>
                <a:gd name="connsiteY9" fmla="*/ 582880 h 5928568"/>
                <a:gd name="connsiteX10" fmla="*/ 1262299 w 10921867"/>
                <a:gd name="connsiteY10" fmla="*/ 563830 h 5928568"/>
                <a:gd name="connsiteX11" fmla="*/ 1319449 w 10921867"/>
                <a:gd name="connsiteY11" fmla="*/ 668605 h 5928568"/>
                <a:gd name="connsiteX12" fmla="*/ 1319449 w 10921867"/>
                <a:gd name="connsiteY12" fmla="*/ 1497280 h 5928568"/>
                <a:gd name="connsiteX13" fmla="*/ 1414699 w 10921867"/>
                <a:gd name="connsiteY13" fmla="*/ 1535380 h 5928568"/>
                <a:gd name="connsiteX14" fmla="*/ 1424224 w 10921867"/>
                <a:gd name="connsiteY14" fmla="*/ 1344880 h 5928568"/>
                <a:gd name="connsiteX15" fmla="*/ 1443274 w 10921867"/>
                <a:gd name="connsiteY15" fmla="*/ 563830 h 5928568"/>
                <a:gd name="connsiteX16" fmla="*/ 1548049 w 10921867"/>
                <a:gd name="connsiteY16" fmla="*/ 573355 h 5928568"/>
                <a:gd name="connsiteX17" fmla="*/ 1567099 w 10921867"/>
                <a:gd name="connsiteY17" fmla="*/ 1030555 h 5928568"/>
                <a:gd name="connsiteX18" fmla="*/ 1586149 w 10921867"/>
                <a:gd name="connsiteY18" fmla="*/ 1382980 h 5928568"/>
                <a:gd name="connsiteX19" fmla="*/ 1595674 w 10921867"/>
                <a:gd name="connsiteY19" fmla="*/ 1544905 h 5928568"/>
                <a:gd name="connsiteX20" fmla="*/ 1690924 w 10921867"/>
                <a:gd name="connsiteY20" fmla="*/ 1497280 h 5928568"/>
                <a:gd name="connsiteX21" fmla="*/ 1700449 w 10921867"/>
                <a:gd name="connsiteY21" fmla="*/ 630505 h 5928568"/>
                <a:gd name="connsiteX22" fmla="*/ 1748074 w 10921867"/>
                <a:gd name="connsiteY22" fmla="*/ 535255 h 5928568"/>
                <a:gd name="connsiteX23" fmla="*/ 1805224 w 10921867"/>
                <a:gd name="connsiteY23" fmla="*/ 716230 h 5928568"/>
                <a:gd name="connsiteX24" fmla="*/ 1814749 w 10921867"/>
                <a:gd name="connsiteY24" fmla="*/ 1163905 h 5928568"/>
                <a:gd name="connsiteX25" fmla="*/ 1843324 w 10921867"/>
                <a:gd name="connsiteY25" fmla="*/ 1544905 h 5928568"/>
                <a:gd name="connsiteX26" fmla="*/ 1995724 w 10921867"/>
                <a:gd name="connsiteY26" fmla="*/ 1497280 h 5928568"/>
                <a:gd name="connsiteX27" fmla="*/ 1986199 w 10921867"/>
                <a:gd name="connsiteY27" fmla="*/ 1116280 h 5928568"/>
                <a:gd name="connsiteX28" fmla="*/ 1967149 w 10921867"/>
                <a:gd name="connsiteY28" fmla="*/ 706705 h 5928568"/>
                <a:gd name="connsiteX29" fmla="*/ 1986199 w 10921867"/>
                <a:gd name="connsiteY29" fmla="*/ 535255 h 5928568"/>
                <a:gd name="connsiteX30" fmla="*/ 2110024 w 10921867"/>
                <a:gd name="connsiteY30" fmla="*/ 592405 h 5928568"/>
                <a:gd name="connsiteX31" fmla="*/ 2100499 w 10921867"/>
                <a:gd name="connsiteY31" fmla="*/ 868630 h 5928568"/>
                <a:gd name="connsiteX32" fmla="*/ 2138599 w 10921867"/>
                <a:gd name="connsiteY32" fmla="*/ 1249630 h 5928568"/>
                <a:gd name="connsiteX33" fmla="*/ 2157649 w 10921867"/>
                <a:gd name="connsiteY33" fmla="*/ 1487755 h 5928568"/>
                <a:gd name="connsiteX34" fmla="*/ 2233849 w 10921867"/>
                <a:gd name="connsiteY34" fmla="*/ 1487755 h 5928568"/>
                <a:gd name="connsiteX35" fmla="*/ 2290999 w 10921867"/>
                <a:gd name="connsiteY35" fmla="*/ 1278205 h 5928568"/>
                <a:gd name="connsiteX36" fmla="*/ 2281474 w 10921867"/>
                <a:gd name="connsiteY36" fmla="*/ 1021030 h 5928568"/>
                <a:gd name="connsiteX37" fmla="*/ 2243374 w 10921867"/>
                <a:gd name="connsiteY37" fmla="*/ 611455 h 5928568"/>
                <a:gd name="connsiteX38" fmla="*/ 2338624 w 10921867"/>
                <a:gd name="connsiteY38" fmla="*/ 573355 h 5928568"/>
                <a:gd name="connsiteX39" fmla="*/ 2395774 w 10921867"/>
                <a:gd name="connsiteY39" fmla="*/ 725755 h 5928568"/>
                <a:gd name="connsiteX40" fmla="*/ 2414824 w 10921867"/>
                <a:gd name="connsiteY40" fmla="*/ 1068655 h 5928568"/>
                <a:gd name="connsiteX41" fmla="*/ 2386249 w 10921867"/>
                <a:gd name="connsiteY41" fmla="*/ 1316305 h 5928568"/>
                <a:gd name="connsiteX42" fmla="*/ 2424349 w 10921867"/>
                <a:gd name="connsiteY42" fmla="*/ 1506805 h 5928568"/>
                <a:gd name="connsiteX43" fmla="*/ 2538649 w 10921867"/>
                <a:gd name="connsiteY43" fmla="*/ 1478230 h 5928568"/>
                <a:gd name="connsiteX44" fmla="*/ 2538649 w 10921867"/>
                <a:gd name="connsiteY44" fmla="*/ 1144855 h 5928568"/>
                <a:gd name="connsiteX45" fmla="*/ 2510074 w 10921867"/>
                <a:gd name="connsiteY45" fmla="*/ 754330 h 5928568"/>
                <a:gd name="connsiteX46" fmla="*/ 2538649 w 10921867"/>
                <a:gd name="connsiteY46" fmla="*/ 554305 h 5928568"/>
                <a:gd name="connsiteX47" fmla="*/ 2662474 w 10921867"/>
                <a:gd name="connsiteY47" fmla="*/ 554305 h 5928568"/>
                <a:gd name="connsiteX48" fmla="*/ 2652949 w 10921867"/>
                <a:gd name="connsiteY48" fmla="*/ 792430 h 5928568"/>
                <a:gd name="connsiteX49" fmla="*/ 2652949 w 10921867"/>
                <a:gd name="connsiteY49" fmla="*/ 982930 h 5928568"/>
                <a:gd name="connsiteX50" fmla="*/ 2691049 w 10921867"/>
                <a:gd name="connsiteY50" fmla="*/ 1249630 h 5928568"/>
                <a:gd name="connsiteX51" fmla="*/ 2700574 w 10921867"/>
                <a:gd name="connsiteY51" fmla="*/ 1459180 h 5928568"/>
                <a:gd name="connsiteX52" fmla="*/ 2767249 w 10921867"/>
                <a:gd name="connsiteY52" fmla="*/ 1497280 h 5928568"/>
                <a:gd name="connsiteX53" fmla="*/ 2833924 w 10921867"/>
                <a:gd name="connsiteY53" fmla="*/ 1382980 h 5928568"/>
                <a:gd name="connsiteX54" fmla="*/ 2824399 w 10921867"/>
                <a:gd name="connsiteY54" fmla="*/ 1125805 h 5928568"/>
                <a:gd name="connsiteX55" fmla="*/ 2824399 w 10921867"/>
                <a:gd name="connsiteY55" fmla="*/ 754330 h 5928568"/>
                <a:gd name="connsiteX56" fmla="*/ 2833924 w 10921867"/>
                <a:gd name="connsiteY56" fmla="*/ 544780 h 5928568"/>
                <a:gd name="connsiteX57" fmla="*/ 2957749 w 10921867"/>
                <a:gd name="connsiteY57" fmla="*/ 554305 h 5928568"/>
                <a:gd name="connsiteX58" fmla="*/ 2995849 w 10921867"/>
                <a:gd name="connsiteY58" fmla="*/ 782905 h 5928568"/>
                <a:gd name="connsiteX59" fmla="*/ 2995849 w 10921867"/>
                <a:gd name="connsiteY59" fmla="*/ 1087705 h 5928568"/>
                <a:gd name="connsiteX60" fmla="*/ 2976799 w 10921867"/>
                <a:gd name="connsiteY60" fmla="*/ 1402030 h 5928568"/>
                <a:gd name="connsiteX61" fmla="*/ 3005374 w 10921867"/>
                <a:gd name="connsiteY61" fmla="*/ 1516330 h 5928568"/>
                <a:gd name="connsiteX62" fmla="*/ 3110149 w 10921867"/>
                <a:gd name="connsiteY62" fmla="*/ 1468705 h 5928568"/>
                <a:gd name="connsiteX63" fmla="*/ 3119674 w 10921867"/>
                <a:gd name="connsiteY63" fmla="*/ 1211530 h 5928568"/>
                <a:gd name="connsiteX64" fmla="*/ 3138724 w 10921867"/>
                <a:gd name="connsiteY64" fmla="*/ 935305 h 5928568"/>
                <a:gd name="connsiteX65" fmla="*/ 3110149 w 10921867"/>
                <a:gd name="connsiteY65" fmla="*/ 620980 h 5928568"/>
                <a:gd name="connsiteX66" fmla="*/ 3224449 w 10921867"/>
                <a:gd name="connsiteY66" fmla="*/ 478105 h 5928568"/>
                <a:gd name="connsiteX67" fmla="*/ 3291124 w 10921867"/>
                <a:gd name="connsiteY67" fmla="*/ 754330 h 5928568"/>
                <a:gd name="connsiteX68" fmla="*/ 3272074 w 10921867"/>
                <a:gd name="connsiteY68" fmla="*/ 1097230 h 5928568"/>
                <a:gd name="connsiteX69" fmla="*/ 3253024 w 10921867"/>
                <a:gd name="connsiteY69" fmla="*/ 1468705 h 5928568"/>
                <a:gd name="connsiteX70" fmla="*/ 3300649 w 10921867"/>
                <a:gd name="connsiteY70" fmla="*/ 1516330 h 5928568"/>
                <a:gd name="connsiteX71" fmla="*/ 3414949 w 10921867"/>
                <a:gd name="connsiteY71" fmla="*/ 1449655 h 5928568"/>
                <a:gd name="connsiteX72" fmla="*/ 3424474 w 10921867"/>
                <a:gd name="connsiteY72" fmla="*/ 1240105 h 5928568"/>
                <a:gd name="connsiteX73" fmla="*/ 3414949 w 10921867"/>
                <a:gd name="connsiteY73" fmla="*/ 906730 h 5928568"/>
                <a:gd name="connsiteX74" fmla="*/ 3472099 w 10921867"/>
                <a:gd name="connsiteY74" fmla="*/ 535255 h 5928568"/>
                <a:gd name="connsiteX75" fmla="*/ 3567349 w 10921867"/>
                <a:gd name="connsiteY75" fmla="*/ 716230 h 5928568"/>
                <a:gd name="connsiteX76" fmla="*/ 3586399 w 10921867"/>
                <a:gd name="connsiteY76" fmla="*/ 1135330 h 5928568"/>
                <a:gd name="connsiteX77" fmla="*/ 3576874 w 10921867"/>
                <a:gd name="connsiteY77" fmla="*/ 1440130 h 5928568"/>
                <a:gd name="connsiteX78" fmla="*/ 3681649 w 10921867"/>
                <a:gd name="connsiteY78" fmla="*/ 1506805 h 5928568"/>
                <a:gd name="connsiteX79" fmla="*/ 3691174 w 10921867"/>
                <a:gd name="connsiteY79" fmla="*/ 1287730 h 5928568"/>
                <a:gd name="connsiteX80" fmla="*/ 3719749 w 10921867"/>
                <a:gd name="connsiteY80" fmla="*/ 944830 h 5928568"/>
                <a:gd name="connsiteX81" fmla="*/ 3710224 w 10921867"/>
                <a:gd name="connsiteY81" fmla="*/ 706705 h 5928568"/>
                <a:gd name="connsiteX82" fmla="*/ 3729274 w 10921867"/>
                <a:gd name="connsiteY82" fmla="*/ 516205 h 5928568"/>
                <a:gd name="connsiteX83" fmla="*/ 3853099 w 10921867"/>
                <a:gd name="connsiteY83" fmla="*/ 582880 h 5928568"/>
                <a:gd name="connsiteX84" fmla="*/ 3853099 w 10921867"/>
                <a:gd name="connsiteY84" fmla="*/ 859105 h 5928568"/>
                <a:gd name="connsiteX85" fmla="*/ 3843574 w 10921867"/>
                <a:gd name="connsiteY85" fmla="*/ 1163905 h 5928568"/>
                <a:gd name="connsiteX86" fmla="*/ 3805474 w 10921867"/>
                <a:gd name="connsiteY86" fmla="*/ 1440130 h 5928568"/>
                <a:gd name="connsiteX87" fmla="*/ 3938824 w 10921867"/>
                <a:gd name="connsiteY87" fmla="*/ 1497280 h 5928568"/>
                <a:gd name="connsiteX88" fmla="*/ 4005499 w 10921867"/>
                <a:gd name="connsiteY88" fmla="*/ 1097230 h 5928568"/>
                <a:gd name="connsiteX89" fmla="*/ 4015024 w 10921867"/>
                <a:gd name="connsiteY89" fmla="*/ 678130 h 5928568"/>
                <a:gd name="connsiteX90" fmla="*/ 4072174 w 10921867"/>
                <a:gd name="connsiteY90" fmla="*/ 525730 h 5928568"/>
                <a:gd name="connsiteX91" fmla="*/ 4129324 w 10921867"/>
                <a:gd name="connsiteY91" fmla="*/ 582880 h 5928568"/>
                <a:gd name="connsiteX92" fmla="*/ 4129324 w 10921867"/>
                <a:gd name="connsiteY92" fmla="*/ 821005 h 5928568"/>
                <a:gd name="connsiteX93" fmla="*/ 4157899 w 10921867"/>
                <a:gd name="connsiteY93" fmla="*/ 1163905 h 5928568"/>
                <a:gd name="connsiteX94" fmla="*/ 4167424 w 10921867"/>
                <a:gd name="connsiteY94" fmla="*/ 1421080 h 5928568"/>
                <a:gd name="connsiteX95" fmla="*/ 4253149 w 10921867"/>
                <a:gd name="connsiteY95" fmla="*/ 1478230 h 5928568"/>
                <a:gd name="connsiteX96" fmla="*/ 4291249 w 10921867"/>
                <a:gd name="connsiteY96" fmla="*/ 1202005 h 5928568"/>
                <a:gd name="connsiteX97" fmla="*/ 4262674 w 10921867"/>
                <a:gd name="connsiteY97" fmla="*/ 849580 h 5928568"/>
                <a:gd name="connsiteX98" fmla="*/ 4262674 w 10921867"/>
                <a:gd name="connsiteY98" fmla="*/ 563830 h 5928568"/>
                <a:gd name="connsiteX99" fmla="*/ 4338874 w 10921867"/>
                <a:gd name="connsiteY99" fmla="*/ 487630 h 5928568"/>
                <a:gd name="connsiteX100" fmla="*/ 4405549 w 10921867"/>
                <a:gd name="connsiteY100" fmla="*/ 620980 h 5928568"/>
                <a:gd name="connsiteX101" fmla="*/ 4405549 w 10921867"/>
                <a:gd name="connsiteY101" fmla="*/ 792430 h 5928568"/>
                <a:gd name="connsiteX102" fmla="*/ 4424599 w 10921867"/>
                <a:gd name="connsiteY102" fmla="*/ 1087705 h 5928568"/>
                <a:gd name="connsiteX103" fmla="*/ 4453174 w 10921867"/>
                <a:gd name="connsiteY103" fmla="*/ 1363930 h 5928568"/>
                <a:gd name="connsiteX104" fmla="*/ 4462699 w 10921867"/>
                <a:gd name="connsiteY104" fmla="*/ 1506805 h 5928568"/>
                <a:gd name="connsiteX105" fmla="*/ 4596049 w 10921867"/>
                <a:gd name="connsiteY105" fmla="*/ 1459180 h 5928568"/>
                <a:gd name="connsiteX106" fmla="*/ 4567474 w 10921867"/>
                <a:gd name="connsiteY106" fmla="*/ 1135330 h 5928568"/>
                <a:gd name="connsiteX107" fmla="*/ 4548424 w 10921867"/>
                <a:gd name="connsiteY107" fmla="*/ 601930 h 5928568"/>
                <a:gd name="connsiteX108" fmla="*/ 4567474 w 10921867"/>
                <a:gd name="connsiteY108" fmla="*/ 497155 h 5928568"/>
                <a:gd name="connsiteX109" fmla="*/ 4643674 w 10921867"/>
                <a:gd name="connsiteY109" fmla="*/ 554305 h 5928568"/>
                <a:gd name="connsiteX110" fmla="*/ 4681774 w 10921867"/>
                <a:gd name="connsiteY110" fmla="*/ 830530 h 5928568"/>
                <a:gd name="connsiteX111" fmla="*/ 4719874 w 10921867"/>
                <a:gd name="connsiteY111" fmla="*/ 1240105 h 5928568"/>
                <a:gd name="connsiteX112" fmla="*/ 4786549 w 10921867"/>
                <a:gd name="connsiteY112" fmla="*/ 1487755 h 5928568"/>
                <a:gd name="connsiteX113" fmla="*/ 4834174 w 10921867"/>
                <a:gd name="connsiteY113" fmla="*/ 1306780 h 5928568"/>
                <a:gd name="connsiteX114" fmla="*/ 4834174 w 10921867"/>
                <a:gd name="connsiteY114" fmla="*/ 1030555 h 5928568"/>
                <a:gd name="connsiteX115" fmla="*/ 4862749 w 10921867"/>
                <a:gd name="connsiteY115" fmla="*/ 687655 h 5928568"/>
                <a:gd name="connsiteX116" fmla="*/ 4891324 w 10921867"/>
                <a:gd name="connsiteY116" fmla="*/ 506680 h 5928568"/>
                <a:gd name="connsiteX117" fmla="*/ 4957999 w 10921867"/>
                <a:gd name="connsiteY117" fmla="*/ 678130 h 5928568"/>
                <a:gd name="connsiteX118" fmla="*/ 4948474 w 10921867"/>
                <a:gd name="connsiteY118" fmla="*/ 1001980 h 5928568"/>
                <a:gd name="connsiteX119" fmla="*/ 4986574 w 10921867"/>
                <a:gd name="connsiteY119" fmla="*/ 1354405 h 5928568"/>
                <a:gd name="connsiteX120" fmla="*/ 5015149 w 10921867"/>
                <a:gd name="connsiteY120" fmla="*/ 1478230 h 5928568"/>
                <a:gd name="connsiteX121" fmla="*/ 5129449 w 10921867"/>
                <a:gd name="connsiteY121" fmla="*/ 1449655 h 5928568"/>
                <a:gd name="connsiteX122" fmla="*/ 5081824 w 10921867"/>
                <a:gd name="connsiteY122" fmla="*/ 1078180 h 5928568"/>
                <a:gd name="connsiteX123" fmla="*/ 5081824 w 10921867"/>
                <a:gd name="connsiteY123" fmla="*/ 849580 h 5928568"/>
                <a:gd name="connsiteX124" fmla="*/ 5110399 w 10921867"/>
                <a:gd name="connsiteY124" fmla="*/ 563830 h 5928568"/>
                <a:gd name="connsiteX125" fmla="*/ 5205649 w 10921867"/>
                <a:gd name="connsiteY125" fmla="*/ 544780 h 5928568"/>
                <a:gd name="connsiteX126" fmla="*/ 5243749 w 10921867"/>
                <a:gd name="connsiteY126" fmla="*/ 630505 h 5928568"/>
                <a:gd name="connsiteX127" fmla="*/ 5281849 w 10921867"/>
                <a:gd name="connsiteY127" fmla="*/ 878155 h 5928568"/>
                <a:gd name="connsiteX128" fmla="*/ 5272324 w 10921867"/>
                <a:gd name="connsiteY128" fmla="*/ 1087705 h 5928568"/>
                <a:gd name="connsiteX129" fmla="*/ 5272324 w 10921867"/>
                <a:gd name="connsiteY129" fmla="*/ 1240105 h 5928568"/>
                <a:gd name="connsiteX130" fmla="*/ 5291374 w 10921867"/>
                <a:gd name="connsiteY130" fmla="*/ 1392505 h 5928568"/>
                <a:gd name="connsiteX131" fmla="*/ 5300899 w 10921867"/>
                <a:gd name="connsiteY131" fmla="*/ 1459180 h 5928568"/>
                <a:gd name="connsiteX132" fmla="*/ 5396149 w 10921867"/>
                <a:gd name="connsiteY132" fmla="*/ 1402030 h 5928568"/>
                <a:gd name="connsiteX133" fmla="*/ 5405674 w 10921867"/>
                <a:gd name="connsiteY133" fmla="*/ 1240105 h 5928568"/>
                <a:gd name="connsiteX134" fmla="*/ 5405674 w 10921867"/>
                <a:gd name="connsiteY134" fmla="*/ 925780 h 5928568"/>
                <a:gd name="connsiteX135" fmla="*/ 5386624 w 10921867"/>
                <a:gd name="connsiteY135" fmla="*/ 659080 h 5928568"/>
                <a:gd name="connsiteX136" fmla="*/ 5386624 w 10921867"/>
                <a:gd name="connsiteY136" fmla="*/ 544780 h 5928568"/>
                <a:gd name="connsiteX137" fmla="*/ 5443774 w 10921867"/>
                <a:gd name="connsiteY137" fmla="*/ 516205 h 5928568"/>
                <a:gd name="connsiteX138" fmla="*/ 5500924 w 10921867"/>
                <a:gd name="connsiteY138" fmla="*/ 535255 h 5928568"/>
                <a:gd name="connsiteX139" fmla="*/ 5539024 w 10921867"/>
                <a:gd name="connsiteY139" fmla="*/ 697180 h 5928568"/>
                <a:gd name="connsiteX140" fmla="*/ 5539024 w 10921867"/>
                <a:gd name="connsiteY140" fmla="*/ 925780 h 5928568"/>
                <a:gd name="connsiteX141" fmla="*/ 5539024 w 10921867"/>
                <a:gd name="connsiteY141" fmla="*/ 1202005 h 5928568"/>
                <a:gd name="connsiteX142" fmla="*/ 5529499 w 10921867"/>
                <a:gd name="connsiteY142" fmla="*/ 1373455 h 5928568"/>
                <a:gd name="connsiteX143" fmla="*/ 5558074 w 10921867"/>
                <a:gd name="connsiteY143" fmla="*/ 1430605 h 5928568"/>
                <a:gd name="connsiteX144" fmla="*/ 5653324 w 10921867"/>
                <a:gd name="connsiteY144" fmla="*/ 1430605 h 5928568"/>
                <a:gd name="connsiteX145" fmla="*/ 5681899 w 10921867"/>
                <a:gd name="connsiteY145" fmla="*/ 1192480 h 5928568"/>
                <a:gd name="connsiteX146" fmla="*/ 5691424 w 10921867"/>
                <a:gd name="connsiteY146" fmla="*/ 782905 h 5928568"/>
                <a:gd name="connsiteX147" fmla="*/ 5681899 w 10921867"/>
                <a:gd name="connsiteY147" fmla="*/ 525730 h 5928568"/>
                <a:gd name="connsiteX148" fmla="*/ 5767624 w 10921867"/>
                <a:gd name="connsiteY148" fmla="*/ 525730 h 5928568"/>
                <a:gd name="connsiteX149" fmla="*/ 5805724 w 10921867"/>
                <a:gd name="connsiteY149" fmla="*/ 630505 h 5928568"/>
                <a:gd name="connsiteX150" fmla="*/ 5815249 w 10921867"/>
                <a:gd name="connsiteY150" fmla="*/ 792430 h 5928568"/>
                <a:gd name="connsiteX151" fmla="*/ 5824774 w 10921867"/>
                <a:gd name="connsiteY151" fmla="*/ 954355 h 5928568"/>
                <a:gd name="connsiteX152" fmla="*/ 5815249 w 10921867"/>
                <a:gd name="connsiteY152" fmla="*/ 1182955 h 5928568"/>
                <a:gd name="connsiteX153" fmla="*/ 5815249 w 10921867"/>
                <a:gd name="connsiteY153" fmla="*/ 1392505 h 5928568"/>
                <a:gd name="connsiteX154" fmla="*/ 5862874 w 10921867"/>
                <a:gd name="connsiteY154" fmla="*/ 1468705 h 5928568"/>
                <a:gd name="connsiteX155" fmla="*/ 5920024 w 10921867"/>
                <a:gd name="connsiteY155" fmla="*/ 1363930 h 5928568"/>
                <a:gd name="connsiteX156" fmla="*/ 5967649 w 10921867"/>
                <a:gd name="connsiteY156" fmla="*/ 1154380 h 5928568"/>
                <a:gd name="connsiteX157" fmla="*/ 5929549 w 10921867"/>
                <a:gd name="connsiteY157" fmla="*/ 935305 h 5928568"/>
                <a:gd name="connsiteX158" fmla="*/ 5929549 w 10921867"/>
                <a:gd name="connsiteY158" fmla="*/ 649555 h 5928568"/>
                <a:gd name="connsiteX159" fmla="*/ 5986699 w 10921867"/>
                <a:gd name="connsiteY159" fmla="*/ 497155 h 5928568"/>
                <a:gd name="connsiteX160" fmla="*/ 6053374 w 10921867"/>
                <a:gd name="connsiteY160" fmla="*/ 544780 h 5928568"/>
                <a:gd name="connsiteX161" fmla="*/ 6062899 w 10921867"/>
                <a:gd name="connsiteY161" fmla="*/ 754330 h 5928568"/>
                <a:gd name="connsiteX162" fmla="*/ 6062899 w 10921867"/>
                <a:gd name="connsiteY162" fmla="*/ 935305 h 5928568"/>
                <a:gd name="connsiteX163" fmla="*/ 6091474 w 10921867"/>
                <a:gd name="connsiteY163" fmla="*/ 1211530 h 5928568"/>
                <a:gd name="connsiteX164" fmla="*/ 6081949 w 10921867"/>
                <a:gd name="connsiteY164" fmla="*/ 1421080 h 5928568"/>
                <a:gd name="connsiteX165" fmla="*/ 6129574 w 10921867"/>
                <a:gd name="connsiteY165" fmla="*/ 1497280 h 5928568"/>
                <a:gd name="connsiteX166" fmla="*/ 6205774 w 10921867"/>
                <a:gd name="connsiteY166" fmla="*/ 1468705 h 5928568"/>
                <a:gd name="connsiteX167" fmla="*/ 6205774 w 10921867"/>
                <a:gd name="connsiteY167" fmla="*/ 1125805 h 5928568"/>
                <a:gd name="connsiteX168" fmla="*/ 6215299 w 10921867"/>
                <a:gd name="connsiteY168" fmla="*/ 592405 h 5928568"/>
                <a:gd name="connsiteX169" fmla="*/ 6301024 w 10921867"/>
                <a:gd name="connsiteY169" fmla="*/ 497155 h 5928568"/>
                <a:gd name="connsiteX170" fmla="*/ 6339124 w 10921867"/>
                <a:gd name="connsiteY170" fmla="*/ 601930 h 5928568"/>
                <a:gd name="connsiteX171" fmla="*/ 6339124 w 10921867"/>
                <a:gd name="connsiteY171" fmla="*/ 887680 h 5928568"/>
                <a:gd name="connsiteX172" fmla="*/ 6339124 w 10921867"/>
                <a:gd name="connsiteY172" fmla="*/ 1163905 h 5928568"/>
                <a:gd name="connsiteX173" fmla="*/ 6339124 w 10921867"/>
                <a:gd name="connsiteY173" fmla="*/ 1344880 h 5928568"/>
                <a:gd name="connsiteX174" fmla="*/ 6339124 w 10921867"/>
                <a:gd name="connsiteY174" fmla="*/ 1478230 h 5928568"/>
                <a:gd name="connsiteX175" fmla="*/ 6443899 w 10921867"/>
                <a:gd name="connsiteY175" fmla="*/ 1440130 h 5928568"/>
                <a:gd name="connsiteX176" fmla="*/ 6472474 w 10921867"/>
                <a:gd name="connsiteY176" fmla="*/ 1287730 h 5928568"/>
                <a:gd name="connsiteX177" fmla="*/ 6462949 w 10921867"/>
                <a:gd name="connsiteY177" fmla="*/ 935305 h 5928568"/>
                <a:gd name="connsiteX178" fmla="*/ 6462949 w 10921867"/>
                <a:gd name="connsiteY178" fmla="*/ 687655 h 5928568"/>
                <a:gd name="connsiteX179" fmla="*/ 6501049 w 10921867"/>
                <a:gd name="connsiteY179" fmla="*/ 516205 h 5928568"/>
                <a:gd name="connsiteX180" fmla="*/ 6586774 w 10921867"/>
                <a:gd name="connsiteY180" fmla="*/ 544780 h 5928568"/>
                <a:gd name="connsiteX181" fmla="*/ 6596299 w 10921867"/>
                <a:gd name="connsiteY181" fmla="*/ 859105 h 5928568"/>
                <a:gd name="connsiteX182" fmla="*/ 6624874 w 10921867"/>
                <a:gd name="connsiteY182" fmla="*/ 1487755 h 5928568"/>
                <a:gd name="connsiteX183" fmla="*/ 6748699 w 10921867"/>
                <a:gd name="connsiteY183" fmla="*/ 1459180 h 5928568"/>
                <a:gd name="connsiteX184" fmla="*/ 6767749 w 10921867"/>
                <a:gd name="connsiteY184" fmla="*/ 1221055 h 5928568"/>
                <a:gd name="connsiteX185" fmla="*/ 6739174 w 10921867"/>
                <a:gd name="connsiteY185" fmla="*/ 782905 h 5928568"/>
                <a:gd name="connsiteX186" fmla="*/ 6786799 w 10921867"/>
                <a:gd name="connsiteY186" fmla="*/ 554305 h 5928568"/>
                <a:gd name="connsiteX187" fmla="*/ 6853474 w 10921867"/>
                <a:gd name="connsiteY187" fmla="*/ 592405 h 5928568"/>
                <a:gd name="connsiteX188" fmla="*/ 6891574 w 10921867"/>
                <a:gd name="connsiteY188" fmla="*/ 1316305 h 5928568"/>
                <a:gd name="connsiteX189" fmla="*/ 6920149 w 10921867"/>
                <a:gd name="connsiteY189" fmla="*/ 1506805 h 5928568"/>
                <a:gd name="connsiteX190" fmla="*/ 7034449 w 10921867"/>
                <a:gd name="connsiteY190" fmla="*/ 1411555 h 5928568"/>
                <a:gd name="connsiteX191" fmla="*/ 7043974 w 10921867"/>
                <a:gd name="connsiteY191" fmla="*/ 1001980 h 5928568"/>
                <a:gd name="connsiteX192" fmla="*/ 7053499 w 10921867"/>
                <a:gd name="connsiteY192" fmla="*/ 735280 h 5928568"/>
                <a:gd name="connsiteX193" fmla="*/ 7091599 w 10921867"/>
                <a:gd name="connsiteY193" fmla="*/ 535255 h 5928568"/>
                <a:gd name="connsiteX194" fmla="*/ 7158274 w 10921867"/>
                <a:gd name="connsiteY194" fmla="*/ 592405 h 5928568"/>
                <a:gd name="connsiteX195" fmla="*/ 7167799 w 10921867"/>
                <a:gd name="connsiteY195" fmla="*/ 1125805 h 5928568"/>
                <a:gd name="connsiteX196" fmla="*/ 7158274 w 10921867"/>
                <a:gd name="connsiteY196" fmla="*/ 1411555 h 5928568"/>
                <a:gd name="connsiteX197" fmla="*/ 7234474 w 10921867"/>
                <a:gd name="connsiteY197" fmla="*/ 1478230 h 5928568"/>
                <a:gd name="connsiteX198" fmla="*/ 7291624 w 10921867"/>
                <a:gd name="connsiteY198" fmla="*/ 1325830 h 5928568"/>
                <a:gd name="connsiteX199" fmla="*/ 7291624 w 10921867"/>
                <a:gd name="connsiteY199" fmla="*/ 944830 h 5928568"/>
                <a:gd name="connsiteX200" fmla="*/ 7282099 w 10921867"/>
                <a:gd name="connsiteY200" fmla="*/ 620980 h 5928568"/>
                <a:gd name="connsiteX201" fmla="*/ 7348774 w 10921867"/>
                <a:gd name="connsiteY201" fmla="*/ 516205 h 5928568"/>
                <a:gd name="connsiteX202" fmla="*/ 7415449 w 10921867"/>
                <a:gd name="connsiteY202" fmla="*/ 744805 h 5928568"/>
                <a:gd name="connsiteX203" fmla="*/ 7424974 w 10921867"/>
                <a:gd name="connsiteY203" fmla="*/ 1382980 h 5928568"/>
                <a:gd name="connsiteX204" fmla="*/ 7529749 w 10921867"/>
                <a:gd name="connsiteY204" fmla="*/ 1363930 h 5928568"/>
                <a:gd name="connsiteX205" fmla="*/ 7567849 w 10921867"/>
                <a:gd name="connsiteY205" fmla="*/ 982930 h 5928568"/>
                <a:gd name="connsiteX206" fmla="*/ 7548799 w 10921867"/>
                <a:gd name="connsiteY206" fmla="*/ 649555 h 5928568"/>
                <a:gd name="connsiteX207" fmla="*/ 7577374 w 10921867"/>
                <a:gd name="connsiteY207" fmla="*/ 535255 h 5928568"/>
                <a:gd name="connsiteX208" fmla="*/ 7644049 w 10921867"/>
                <a:gd name="connsiteY208" fmla="*/ 782905 h 5928568"/>
                <a:gd name="connsiteX209" fmla="*/ 7672624 w 10921867"/>
                <a:gd name="connsiteY209" fmla="*/ 1144855 h 5928568"/>
                <a:gd name="connsiteX210" fmla="*/ 7663099 w 10921867"/>
                <a:gd name="connsiteY210" fmla="*/ 1392505 h 5928568"/>
                <a:gd name="connsiteX211" fmla="*/ 7739299 w 10921867"/>
                <a:gd name="connsiteY211" fmla="*/ 1478230 h 5928568"/>
                <a:gd name="connsiteX212" fmla="*/ 7825024 w 10921867"/>
                <a:gd name="connsiteY212" fmla="*/ 1182955 h 5928568"/>
                <a:gd name="connsiteX213" fmla="*/ 7815499 w 10921867"/>
                <a:gd name="connsiteY213" fmla="*/ 725755 h 5928568"/>
                <a:gd name="connsiteX214" fmla="*/ 7825024 w 10921867"/>
                <a:gd name="connsiteY214" fmla="*/ 554305 h 5928568"/>
                <a:gd name="connsiteX215" fmla="*/ 7891699 w 10921867"/>
                <a:gd name="connsiteY215" fmla="*/ 487630 h 5928568"/>
                <a:gd name="connsiteX216" fmla="*/ 7939324 w 10921867"/>
                <a:gd name="connsiteY216" fmla="*/ 563830 h 5928568"/>
                <a:gd name="connsiteX217" fmla="*/ 7948849 w 10921867"/>
                <a:gd name="connsiteY217" fmla="*/ 763855 h 5928568"/>
                <a:gd name="connsiteX218" fmla="*/ 7939324 w 10921867"/>
                <a:gd name="connsiteY218" fmla="*/ 1040080 h 5928568"/>
                <a:gd name="connsiteX219" fmla="*/ 7948849 w 10921867"/>
                <a:gd name="connsiteY219" fmla="*/ 1335355 h 5928568"/>
                <a:gd name="connsiteX220" fmla="*/ 7967899 w 10921867"/>
                <a:gd name="connsiteY220" fmla="*/ 1440130 h 5928568"/>
                <a:gd name="connsiteX221" fmla="*/ 8025049 w 10921867"/>
                <a:gd name="connsiteY221" fmla="*/ 1459180 h 5928568"/>
                <a:gd name="connsiteX222" fmla="*/ 8072674 w 10921867"/>
                <a:gd name="connsiteY222" fmla="*/ 1249630 h 5928568"/>
                <a:gd name="connsiteX223" fmla="*/ 8072674 w 10921867"/>
                <a:gd name="connsiteY223" fmla="*/ 954355 h 5928568"/>
                <a:gd name="connsiteX224" fmla="*/ 8082199 w 10921867"/>
                <a:gd name="connsiteY224" fmla="*/ 659080 h 5928568"/>
                <a:gd name="connsiteX225" fmla="*/ 8082199 w 10921867"/>
                <a:gd name="connsiteY225" fmla="*/ 554305 h 5928568"/>
                <a:gd name="connsiteX226" fmla="*/ 8177449 w 10921867"/>
                <a:gd name="connsiteY226" fmla="*/ 506680 h 5928568"/>
                <a:gd name="connsiteX227" fmla="*/ 8215549 w 10921867"/>
                <a:gd name="connsiteY227" fmla="*/ 592405 h 5928568"/>
                <a:gd name="connsiteX228" fmla="*/ 8215549 w 10921867"/>
                <a:gd name="connsiteY228" fmla="*/ 1344880 h 5928568"/>
                <a:gd name="connsiteX229" fmla="*/ 8196499 w 10921867"/>
                <a:gd name="connsiteY229" fmla="*/ 1478230 h 5928568"/>
                <a:gd name="connsiteX230" fmla="*/ 8320324 w 10921867"/>
                <a:gd name="connsiteY230" fmla="*/ 1440130 h 5928568"/>
                <a:gd name="connsiteX231" fmla="*/ 8339374 w 10921867"/>
                <a:gd name="connsiteY231" fmla="*/ 1221055 h 5928568"/>
                <a:gd name="connsiteX232" fmla="*/ 8367949 w 10921867"/>
                <a:gd name="connsiteY232" fmla="*/ 840055 h 5928568"/>
                <a:gd name="connsiteX233" fmla="*/ 8377474 w 10921867"/>
                <a:gd name="connsiteY233" fmla="*/ 554305 h 5928568"/>
                <a:gd name="connsiteX234" fmla="*/ 8491774 w 10921867"/>
                <a:gd name="connsiteY234" fmla="*/ 506680 h 5928568"/>
                <a:gd name="connsiteX235" fmla="*/ 8510824 w 10921867"/>
                <a:gd name="connsiteY235" fmla="*/ 611455 h 5928568"/>
                <a:gd name="connsiteX236" fmla="*/ 8510824 w 10921867"/>
                <a:gd name="connsiteY236" fmla="*/ 925780 h 5928568"/>
                <a:gd name="connsiteX237" fmla="*/ 8491774 w 10921867"/>
                <a:gd name="connsiteY237" fmla="*/ 1278205 h 5928568"/>
                <a:gd name="connsiteX238" fmla="*/ 8501299 w 10921867"/>
                <a:gd name="connsiteY238" fmla="*/ 1430605 h 5928568"/>
                <a:gd name="connsiteX239" fmla="*/ 8596549 w 10921867"/>
                <a:gd name="connsiteY239" fmla="*/ 1440130 h 5928568"/>
                <a:gd name="connsiteX240" fmla="*/ 8615599 w 10921867"/>
                <a:gd name="connsiteY240" fmla="*/ 1259155 h 5928568"/>
                <a:gd name="connsiteX241" fmla="*/ 8634649 w 10921867"/>
                <a:gd name="connsiteY241" fmla="*/ 963880 h 5928568"/>
                <a:gd name="connsiteX242" fmla="*/ 8653699 w 10921867"/>
                <a:gd name="connsiteY242" fmla="*/ 640030 h 5928568"/>
                <a:gd name="connsiteX243" fmla="*/ 8701324 w 10921867"/>
                <a:gd name="connsiteY243" fmla="*/ 516205 h 5928568"/>
                <a:gd name="connsiteX244" fmla="*/ 8787049 w 10921867"/>
                <a:gd name="connsiteY244" fmla="*/ 649555 h 5928568"/>
                <a:gd name="connsiteX245" fmla="*/ 8777524 w 10921867"/>
                <a:gd name="connsiteY245" fmla="*/ 887680 h 5928568"/>
                <a:gd name="connsiteX246" fmla="*/ 8777524 w 10921867"/>
                <a:gd name="connsiteY246" fmla="*/ 1182955 h 5928568"/>
                <a:gd name="connsiteX247" fmla="*/ 8815624 w 10921867"/>
                <a:gd name="connsiteY247" fmla="*/ 1430605 h 5928568"/>
                <a:gd name="connsiteX248" fmla="*/ 8872774 w 10921867"/>
                <a:gd name="connsiteY248" fmla="*/ 1497280 h 5928568"/>
                <a:gd name="connsiteX249" fmla="*/ 8901349 w 10921867"/>
                <a:gd name="connsiteY249" fmla="*/ 1268680 h 5928568"/>
                <a:gd name="connsiteX250" fmla="*/ 8901349 w 10921867"/>
                <a:gd name="connsiteY250" fmla="*/ 925780 h 5928568"/>
                <a:gd name="connsiteX251" fmla="*/ 8891824 w 10921867"/>
                <a:gd name="connsiteY251" fmla="*/ 611455 h 5928568"/>
                <a:gd name="connsiteX252" fmla="*/ 8996599 w 10921867"/>
                <a:gd name="connsiteY252" fmla="*/ 525730 h 5928568"/>
                <a:gd name="connsiteX253" fmla="*/ 9053749 w 10921867"/>
                <a:gd name="connsiteY253" fmla="*/ 773380 h 5928568"/>
                <a:gd name="connsiteX254" fmla="*/ 9053749 w 10921867"/>
                <a:gd name="connsiteY254" fmla="*/ 1097230 h 5928568"/>
                <a:gd name="connsiteX255" fmla="*/ 9082324 w 10921867"/>
                <a:gd name="connsiteY255" fmla="*/ 1440130 h 5928568"/>
                <a:gd name="connsiteX256" fmla="*/ 9196624 w 10921867"/>
                <a:gd name="connsiteY256" fmla="*/ 1363930 h 5928568"/>
                <a:gd name="connsiteX257" fmla="*/ 9196624 w 10921867"/>
                <a:gd name="connsiteY257" fmla="*/ 1106755 h 5928568"/>
                <a:gd name="connsiteX258" fmla="*/ 9234724 w 10921867"/>
                <a:gd name="connsiteY258" fmla="*/ 735280 h 5928568"/>
                <a:gd name="connsiteX259" fmla="*/ 9206149 w 10921867"/>
                <a:gd name="connsiteY259" fmla="*/ 525730 h 5928568"/>
                <a:gd name="connsiteX260" fmla="*/ 9349024 w 10921867"/>
                <a:gd name="connsiteY260" fmla="*/ 563830 h 5928568"/>
                <a:gd name="connsiteX261" fmla="*/ 9358549 w 10921867"/>
                <a:gd name="connsiteY261" fmla="*/ 773380 h 5928568"/>
                <a:gd name="connsiteX262" fmla="*/ 9368074 w 10921867"/>
                <a:gd name="connsiteY262" fmla="*/ 1202005 h 5928568"/>
                <a:gd name="connsiteX263" fmla="*/ 9064848 w 10921867"/>
                <a:gd name="connsiteY263" fmla="*/ 2845070 h 5928568"/>
                <a:gd name="connsiteX264" fmla="*/ 9527682 w 10921867"/>
                <a:gd name="connsiteY264" fmla="*/ 5511582 h 5928568"/>
                <a:gd name="connsiteX265" fmla="*/ 699739 w 10921867"/>
                <a:gd name="connsiteY265" fmla="*/ 5346985 h 5928568"/>
                <a:gd name="connsiteX0" fmla="*/ 1508999 w 11731127"/>
                <a:gd name="connsiteY0" fmla="*/ 4993772 h 5575355"/>
                <a:gd name="connsiteX1" fmla="*/ 1282954 w 11731127"/>
                <a:gd name="connsiteY1" fmla="*/ 2874493 h 5575355"/>
                <a:gd name="connsiteX2" fmla="*/ 1728659 w 11731127"/>
                <a:gd name="connsiteY2" fmla="*/ 429692 h 5575355"/>
                <a:gd name="connsiteX3" fmla="*/ 1842959 w 11731127"/>
                <a:gd name="connsiteY3" fmla="*/ 296342 h 5575355"/>
                <a:gd name="connsiteX4" fmla="*/ 1852484 w 11731127"/>
                <a:gd name="connsiteY4" fmla="*/ 1001192 h 5575355"/>
                <a:gd name="connsiteX5" fmla="*/ 1842959 w 11731127"/>
                <a:gd name="connsiteY5" fmla="*/ 1163117 h 5575355"/>
                <a:gd name="connsiteX6" fmla="*/ 1938209 w 11731127"/>
                <a:gd name="connsiteY6" fmla="*/ 1201217 h 5575355"/>
                <a:gd name="connsiteX7" fmla="*/ 1985834 w 11731127"/>
                <a:gd name="connsiteY7" fmla="*/ 991667 h 5575355"/>
                <a:gd name="connsiteX8" fmla="*/ 1985834 w 11731127"/>
                <a:gd name="connsiteY8" fmla="*/ 686867 h 5575355"/>
                <a:gd name="connsiteX9" fmla="*/ 1985834 w 11731127"/>
                <a:gd name="connsiteY9" fmla="*/ 458267 h 5575355"/>
                <a:gd name="connsiteX10" fmla="*/ 1985834 w 11731127"/>
                <a:gd name="connsiteY10" fmla="*/ 229667 h 5575355"/>
                <a:gd name="connsiteX11" fmla="*/ 2071559 w 11731127"/>
                <a:gd name="connsiteY11" fmla="*/ 210617 h 5575355"/>
                <a:gd name="connsiteX12" fmla="*/ 2128709 w 11731127"/>
                <a:gd name="connsiteY12" fmla="*/ 315392 h 5575355"/>
                <a:gd name="connsiteX13" fmla="*/ 2128709 w 11731127"/>
                <a:gd name="connsiteY13" fmla="*/ 1144067 h 5575355"/>
                <a:gd name="connsiteX14" fmla="*/ 2223959 w 11731127"/>
                <a:gd name="connsiteY14" fmla="*/ 1182167 h 5575355"/>
                <a:gd name="connsiteX15" fmla="*/ 2233484 w 11731127"/>
                <a:gd name="connsiteY15" fmla="*/ 991667 h 5575355"/>
                <a:gd name="connsiteX16" fmla="*/ 2252534 w 11731127"/>
                <a:gd name="connsiteY16" fmla="*/ 210617 h 5575355"/>
                <a:gd name="connsiteX17" fmla="*/ 2357309 w 11731127"/>
                <a:gd name="connsiteY17" fmla="*/ 220142 h 5575355"/>
                <a:gd name="connsiteX18" fmla="*/ 2376359 w 11731127"/>
                <a:gd name="connsiteY18" fmla="*/ 677342 h 5575355"/>
                <a:gd name="connsiteX19" fmla="*/ 2395409 w 11731127"/>
                <a:gd name="connsiteY19" fmla="*/ 1029767 h 5575355"/>
                <a:gd name="connsiteX20" fmla="*/ 2404934 w 11731127"/>
                <a:gd name="connsiteY20" fmla="*/ 1191692 h 5575355"/>
                <a:gd name="connsiteX21" fmla="*/ 2500184 w 11731127"/>
                <a:gd name="connsiteY21" fmla="*/ 1144067 h 5575355"/>
                <a:gd name="connsiteX22" fmla="*/ 2509709 w 11731127"/>
                <a:gd name="connsiteY22" fmla="*/ 277292 h 5575355"/>
                <a:gd name="connsiteX23" fmla="*/ 2557334 w 11731127"/>
                <a:gd name="connsiteY23" fmla="*/ 182042 h 5575355"/>
                <a:gd name="connsiteX24" fmla="*/ 2614484 w 11731127"/>
                <a:gd name="connsiteY24" fmla="*/ 363017 h 5575355"/>
                <a:gd name="connsiteX25" fmla="*/ 2624009 w 11731127"/>
                <a:gd name="connsiteY25" fmla="*/ 810692 h 5575355"/>
                <a:gd name="connsiteX26" fmla="*/ 2652584 w 11731127"/>
                <a:gd name="connsiteY26" fmla="*/ 1191692 h 5575355"/>
                <a:gd name="connsiteX27" fmla="*/ 2804984 w 11731127"/>
                <a:gd name="connsiteY27" fmla="*/ 1144067 h 5575355"/>
                <a:gd name="connsiteX28" fmla="*/ 2795459 w 11731127"/>
                <a:gd name="connsiteY28" fmla="*/ 763067 h 5575355"/>
                <a:gd name="connsiteX29" fmla="*/ 2776409 w 11731127"/>
                <a:gd name="connsiteY29" fmla="*/ 353492 h 5575355"/>
                <a:gd name="connsiteX30" fmla="*/ 2795459 w 11731127"/>
                <a:gd name="connsiteY30" fmla="*/ 182042 h 5575355"/>
                <a:gd name="connsiteX31" fmla="*/ 2919284 w 11731127"/>
                <a:gd name="connsiteY31" fmla="*/ 239192 h 5575355"/>
                <a:gd name="connsiteX32" fmla="*/ 2909759 w 11731127"/>
                <a:gd name="connsiteY32" fmla="*/ 515417 h 5575355"/>
                <a:gd name="connsiteX33" fmla="*/ 2947859 w 11731127"/>
                <a:gd name="connsiteY33" fmla="*/ 896417 h 5575355"/>
                <a:gd name="connsiteX34" fmla="*/ 2966909 w 11731127"/>
                <a:gd name="connsiteY34" fmla="*/ 1134542 h 5575355"/>
                <a:gd name="connsiteX35" fmla="*/ 3043109 w 11731127"/>
                <a:gd name="connsiteY35" fmla="*/ 1134542 h 5575355"/>
                <a:gd name="connsiteX36" fmla="*/ 3100259 w 11731127"/>
                <a:gd name="connsiteY36" fmla="*/ 924992 h 5575355"/>
                <a:gd name="connsiteX37" fmla="*/ 3090734 w 11731127"/>
                <a:gd name="connsiteY37" fmla="*/ 667817 h 5575355"/>
                <a:gd name="connsiteX38" fmla="*/ 3052634 w 11731127"/>
                <a:gd name="connsiteY38" fmla="*/ 258242 h 5575355"/>
                <a:gd name="connsiteX39" fmla="*/ 3147884 w 11731127"/>
                <a:gd name="connsiteY39" fmla="*/ 220142 h 5575355"/>
                <a:gd name="connsiteX40" fmla="*/ 3205034 w 11731127"/>
                <a:gd name="connsiteY40" fmla="*/ 372542 h 5575355"/>
                <a:gd name="connsiteX41" fmla="*/ 3224084 w 11731127"/>
                <a:gd name="connsiteY41" fmla="*/ 715442 h 5575355"/>
                <a:gd name="connsiteX42" fmla="*/ 3195509 w 11731127"/>
                <a:gd name="connsiteY42" fmla="*/ 963092 h 5575355"/>
                <a:gd name="connsiteX43" fmla="*/ 3233609 w 11731127"/>
                <a:gd name="connsiteY43" fmla="*/ 1153592 h 5575355"/>
                <a:gd name="connsiteX44" fmla="*/ 3347909 w 11731127"/>
                <a:gd name="connsiteY44" fmla="*/ 1125017 h 5575355"/>
                <a:gd name="connsiteX45" fmla="*/ 3347909 w 11731127"/>
                <a:gd name="connsiteY45" fmla="*/ 791642 h 5575355"/>
                <a:gd name="connsiteX46" fmla="*/ 3319334 w 11731127"/>
                <a:gd name="connsiteY46" fmla="*/ 401117 h 5575355"/>
                <a:gd name="connsiteX47" fmla="*/ 3347909 w 11731127"/>
                <a:gd name="connsiteY47" fmla="*/ 201092 h 5575355"/>
                <a:gd name="connsiteX48" fmla="*/ 3471734 w 11731127"/>
                <a:gd name="connsiteY48" fmla="*/ 201092 h 5575355"/>
                <a:gd name="connsiteX49" fmla="*/ 3462209 w 11731127"/>
                <a:gd name="connsiteY49" fmla="*/ 439217 h 5575355"/>
                <a:gd name="connsiteX50" fmla="*/ 3462209 w 11731127"/>
                <a:gd name="connsiteY50" fmla="*/ 629717 h 5575355"/>
                <a:gd name="connsiteX51" fmla="*/ 3500309 w 11731127"/>
                <a:gd name="connsiteY51" fmla="*/ 896417 h 5575355"/>
                <a:gd name="connsiteX52" fmla="*/ 3509834 w 11731127"/>
                <a:gd name="connsiteY52" fmla="*/ 1105967 h 5575355"/>
                <a:gd name="connsiteX53" fmla="*/ 3576509 w 11731127"/>
                <a:gd name="connsiteY53" fmla="*/ 1144067 h 5575355"/>
                <a:gd name="connsiteX54" fmla="*/ 3643184 w 11731127"/>
                <a:gd name="connsiteY54" fmla="*/ 1029767 h 5575355"/>
                <a:gd name="connsiteX55" fmla="*/ 3633659 w 11731127"/>
                <a:gd name="connsiteY55" fmla="*/ 772592 h 5575355"/>
                <a:gd name="connsiteX56" fmla="*/ 3633659 w 11731127"/>
                <a:gd name="connsiteY56" fmla="*/ 401117 h 5575355"/>
                <a:gd name="connsiteX57" fmla="*/ 3643184 w 11731127"/>
                <a:gd name="connsiteY57" fmla="*/ 191567 h 5575355"/>
                <a:gd name="connsiteX58" fmla="*/ 3767009 w 11731127"/>
                <a:gd name="connsiteY58" fmla="*/ 201092 h 5575355"/>
                <a:gd name="connsiteX59" fmla="*/ 3805109 w 11731127"/>
                <a:gd name="connsiteY59" fmla="*/ 429692 h 5575355"/>
                <a:gd name="connsiteX60" fmla="*/ 3805109 w 11731127"/>
                <a:gd name="connsiteY60" fmla="*/ 734492 h 5575355"/>
                <a:gd name="connsiteX61" fmla="*/ 3786059 w 11731127"/>
                <a:gd name="connsiteY61" fmla="*/ 1048817 h 5575355"/>
                <a:gd name="connsiteX62" fmla="*/ 3814634 w 11731127"/>
                <a:gd name="connsiteY62" fmla="*/ 1163117 h 5575355"/>
                <a:gd name="connsiteX63" fmla="*/ 3919409 w 11731127"/>
                <a:gd name="connsiteY63" fmla="*/ 1115492 h 5575355"/>
                <a:gd name="connsiteX64" fmla="*/ 3928934 w 11731127"/>
                <a:gd name="connsiteY64" fmla="*/ 858317 h 5575355"/>
                <a:gd name="connsiteX65" fmla="*/ 3947984 w 11731127"/>
                <a:gd name="connsiteY65" fmla="*/ 582092 h 5575355"/>
                <a:gd name="connsiteX66" fmla="*/ 3919409 w 11731127"/>
                <a:gd name="connsiteY66" fmla="*/ 267767 h 5575355"/>
                <a:gd name="connsiteX67" fmla="*/ 4033709 w 11731127"/>
                <a:gd name="connsiteY67" fmla="*/ 124892 h 5575355"/>
                <a:gd name="connsiteX68" fmla="*/ 4100384 w 11731127"/>
                <a:gd name="connsiteY68" fmla="*/ 401117 h 5575355"/>
                <a:gd name="connsiteX69" fmla="*/ 4081334 w 11731127"/>
                <a:gd name="connsiteY69" fmla="*/ 744017 h 5575355"/>
                <a:gd name="connsiteX70" fmla="*/ 4062284 w 11731127"/>
                <a:gd name="connsiteY70" fmla="*/ 1115492 h 5575355"/>
                <a:gd name="connsiteX71" fmla="*/ 4109909 w 11731127"/>
                <a:gd name="connsiteY71" fmla="*/ 1163117 h 5575355"/>
                <a:gd name="connsiteX72" fmla="*/ 4224209 w 11731127"/>
                <a:gd name="connsiteY72" fmla="*/ 1096442 h 5575355"/>
                <a:gd name="connsiteX73" fmla="*/ 4233734 w 11731127"/>
                <a:gd name="connsiteY73" fmla="*/ 886892 h 5575355"/>
                <a:gd name="connsiteX74" fmla="*/ 4224209 w 11731127"/>
                <a:gd name="connsiteY74" fmla="*/ 553517 h 5575355"/>
                <a:gd name="connsiteX75" fmla="*/ 4281359 w 11731127"/>
                <a:gd name="connsiteY75" fmla="*/ 182042 h 5575355"/>
                <a:gd name="connsiteX76" fmla="*/ 4376609 w 11731127"/>
                <a:gd name="connsiteY76" fmla="*/ 363017 h 5575355"/>
                <a:gd name="connsiteX77" fmla="*/ 4395659 w 11731127"/>
                <a:gd name="connsiteY77" fmla="*/ 782117 h 5575355"/>
                <a:gd name="connsiteX78" fmla="*/ 4386134 w 11731127"/>
                <a:gd name="connsiteY78" fmla="*/ 1086917 h 5575355"/>
                <a:gd name="connsiteX79" fmla="*/ 4490909 w 11731127"/>
                <a:gd name="connsiteY79" fmla="*/ 1153592 h 5575355"/>
                <a:gd name="connsiteX80" fmla="*/ 4500434 w 11731127"/>
                <a:gd name="connsiteY80" fmla="*/ 934517 h 5575355"/>
                <a:gd name="connsiteX81" fmla="*/ 4529009 w 11731127"/>
                <a:gd name="connsiteY81" fmla="*/ 591617 h 5575355"/>
                <a:gd name="connsiteX82" fmla="*/ 4519484 w 11731127"/>
                <a:gd name="connsiteY82" fmla="*/ 353492 h 5575355"/>
                <a:gd name="connsiteX83" fmla="*/ 4538534 w 11731127"/>
                <a:gd name="connsiteY83" fmla="*/ 162992 h 5575355"/>
                <a:gd name="connsiteX84" fmla="*/ 4662359 w 11731127"/>
                <a:gd name="connsiteY84" fmla="*/ 229667 h 5575355"/>
                <a:gd name="connsiteX85" fmla="*/ 4662359 w 11731127"/>
                <a:gd name="connsiteY85" fmla="*/ 505892 h 5575355"/>
                <a:gd name="connsiteX86" fmla="*/ 4652834 w 11731127"/>
                <a:gd name="connsiteY86" fmla="*/ 810692 h 5575355"/>
                <a:gd name="connsiteX87" fmla="*/ 4614734 w 11731127"/>
                <a:gd name="connsiteY87" fmla="*/ 1086917 h 5575355"/>
                <a:gd name="connsiteX88" fmla="*/ 4748084 w 11731127"/>
                <a:gd name="connsiteY88" fmla="*/ 1144067 h 5575355"/>
                <a:gd name="connsiteX89" fmla="*/ 4814759 w 11731127"/>
                <a:gd name="connsiteY89" fmla="*/ 744017 h 5575355"/>
                <a:gd name="connsiteX90" fmla="*/ 4824284 w 11731127"/>
                <a:gd name="connsiteY90" fmla="*/ 324917 h 5575355"/>
                <a:gd name="connsiteX91" fmla="*/ 4881434 w 11731127"/>
                <a:gd name="connsiteY91" fmla="*/ 172517 h 5575355"/>
                <a:gd name="connsiteX92" fmla="*/ 4938584 w 11731127"/>
                <a:gd name="connsiteY92" fmla="*/ 229667 h 5575355"/>
                <a:gd name="connsiteX93" fmla="*/ 4938584 w 11731127"/>
                <a:gd name="connsiteY93" fmla="*/ 467792 h 5575355"/>
                <a:gd name="connsiteX94" fmla="*/ 4967159 w 11731127"/>
                <a:gd name="connsiteY94" fmla="*/ 810692 h 5575355"/>
                <a:gd name="connsiteX95" fmla="*/ 4976684 w 11731127"/>
                <a:gd name="connsiteY95" fmla="*/ 1067867 h 5575355"/>
                <a:gd name="connsiteX96" fmla="*/ 5062409 w 11731127"/>
                <a:gd name="connsiteY96" fmla="*/ 1125017 h 5575355"/>
                <a:gd name="connsiteX97" fmla="*/ 5100509 w 11731127"/>
                <a:gd name="connsiteY97" fmla="*/ 848792 h 5575355"/>
                <a:gd name="connsiteX98" fmla="*/ 5071934 w 11731127"/>
                <a:gd name="connsiteY98" fmla="*/ 496367 h 5575355"/>
                <a:gd name="connsiteX99" fmla="*/ 5071934 w 11731127"/>
                <a:gd name="connsiteY99" fmla="*/ 210617 h 5575355"/>
                <a:gd name="connsiteX100" fmla="*/ 5148134 w 11731127"/>
                <a:gd name="connsiteY100" fmla="*/ 134417 h 5575355"/>
                <a:gd name="connsiteX101" fmla="*/ 5214809 w 11731127"/>
                <a:gd name="connsiteY101" fmla="*/ 267767 h 5575355"/>
                <a:gd name="connsiteX102" fmla="*/ 5214809 w 11731127"/>
                <a:gd name="connsiteY102" fmla="*/ 439217 h 5575355"/>
                <a:gd name="connsiteX103" fmla="*/ 5233859 w 11731127"/>
                <a:gd name="connsiteY103" fmla="*/ 734492 h 5575355"/>
                <a:gd name="connsiteX104" fmla="*/ 5262434 w 11731127"/>
                <a:gd name="connsiteY104" fmla="*/ 1010717 h 5575355"/>
                <a:gd name="connsiteX105" fmla="*/ 5271959 w 11731127"/>
                <a:gd name="connsiteY105" fmla="*/ 1153592 h 5575355"/>
                <a:gd name="connsiteX106" fmla="*/ 5405309 w 11731127"/>
                <a:gd name="connsiteY106" fmla="*/ 1105967 h 5575355"/>
                <a:gd name="connsiteX107" fmla="*/ 5376734 w 11731127"/>
                <a:gd name="connsiteY107" fmla="*/ 782117 h 5575355"/>
                <a:gd name="connsiteX108" fmla="*/ 5357684 w 11731127"/>
                <a:gd name="connsiteY108" fmla="*/ 248717 h 5575355"/>
                <a:gd name="connsiteX109" fmla="*/ 5376734 w 11731127"/>
                <a:gd name="connsiteY109" fmla="*/ 143942 h 5575355"/>
                <a:gd name="connsiteX110" fmla="*/ 5452934 w 11731127"/>
                <a:gd name="connsiteY110" fmla="*/ 201092 h 5575355"/>
                <a:gd name="connsiteX111" fmla="*/ 5491034 w 11731127"/>
                <a:gd name="connsiteY111" fmla="*/ 477317 h 5575355"/>
                <a:gd name="connsiteX112" fmla="*/ 5529134 w 11731127"/>
                <a:gd name="connsiteY112" fmla="*/ 886892 h 5575355"/>
                <a:gd name="connsiteX113" fmla="*/ 5595809 w 11731127"/>
                <a:gd name="connsiteY113" fmla="*/ 1134542 h 5575355"/>
                <a:gd name="connsiteX114" fmla="*/ 5643434 w 11731127"/>
                <a:gd name="connsiteY114" fmla="*/ 953567 h 5575355"/>
                <a:gd name="connsiteX115" fmla="*/ 5643434 w 11731127"/>
                <a:gd name="connsiteY115" fmla="*/ 677342 h 5575355"/>
                <a:gd name="connsiteX116" fmla="*/ 5672009 w 11731127"/>
                <a:gd name="connsiteY116" fmla="*/ 334442 h 5575355"/>
                <a:gd name="connsiteX117" fmla="*/ 5700584 w 11731127"/>
                <a:gd name="connsiteY117" fmla="*/ 153467 h 5575355"/>
                <a:gd name="connsiteX118" fmla="*/ 5767259 w 11731127"/>
                <a:gd name="connsiteY118" fmla="*/ 324917 h 5575355"/>
                <a:gd name="connsiteX119" fmla="*/ 5757734 w 11731127"/>
                <a:gd name="connsiteY119" fmla="*/ 648767 h 5575355"/>
                <a:gd name="connsiteX120" fmla="*/ 5795834 w 11731127"/>
                <a:gd name="connsiteY120" fmla="*/ 1001192 h 5575355"/>
                <a:gd name="connsiteX121" fmla="*/ 5824409 w 11731127"/>
                <a:gd name="connsiteY121" fmla="*/ 1125017 h 5575355"/>
                <a:gd name="connsiteX122" fmla="*/ 5938709 w 11731127"/>
                <a:gd name="connsiteY122" fmla="*/ 1096442 h 5575355"/>
                <a:gd name="connsiteX123" fmla="*/ 5891084 w 11731127"/>
                <a:gd name="connsiteY123" fmla="*/ 724967 h 5575355"/>
                <a:gd name="connsiteX124" fmla="*/ 5891084 w 11731127"/>
                <a:gd name="connsiteY124" fmla="*/ 496367 h 5575355"/>
                <a:gd name="connsiteX125" fmla="*/ 5919659 w 11731127"/>
                <a:gd name="connsiteY125" fmla="*/ 210617 h 5575355"/>
                <a:gd name="connsiteX126" fmla="*/ 6014909 w 11731127"/>
                <a:gd name="connsiteY126" fmla="*/ 191567 h 5575355"/>
                <a:gd name="connsiteX127" fmla="*/ 6053009 w 11731127"/>
                <a:gd name="connsiteY127" fmla="*/ 277292 h 5575355"/>
                <a:gd name="connsiteX128" fmla="*/ 6091109 w 11731127"/>
                <a:gd name="connsiteY128" fmla="*/ 524942 h 5575355"/>
                <a:gd name="connsiteX129" fmla="*/ 6081584 w 11731127"/>
                <a:gd name="connsiteY129" fmla="*/ 734492 h 5575355"/>
                <a:gd name="connsiteX130" fmla="*/ 6081584 w 11731127"/>
                <a:gd name="connsiteY130" fmla="*/ 886892 h 5575355"/>
                <a:gd name="connsiteX131" fmla="*/ 6100634 w 11731127"/>
                <a:gd name="connsiteY131" fmla="*/ 1039292 h 5575355"/>
                <a:gd name="connsiteX132" fmla="*/ 6110159 w 11731127"/>
                <a:gd name="connsiteY132" fmla="*/ 1105967 h 5575355"/>
                <a:gd name="connsiteX133" fmla="*/ 6205409 w 11731127"/>
                <a:gd name="connsiteY133" fmla="*/ 1048817 h 5575355"/>
                <a:gd name="connsiteX134" fmla="*/ 6214934 w 11731127"/>
                <a:gd name="connsiteY134" fmla="*/ 886892 h 5575355"/>
                <a:gd name="connsiteX135" fmla="*/ 6214934 w 11731127"/>
                <a:gd name="connsiteY135" fmla="*/ 572567 h 5575355"/>
                <a:gd name="connsiteX136" fmla="*/ 6195884 w 11731127"/>
                <a:gd name="connsiteY136" fmla="*/ 305867 h 5575355"/>
                <a:gd name="connsiteX137" fmla="*/ 6195884 w 11731127"/>
                <a:gd name="connsiteY137" fmla="*/ 191567 h 5575355"/>
                <a:gd name="connsiteX138" fmla="*/ 6253034 w 11731127"/>
                <a:gd name="connsiteY138" fmla="*/ 162992 h 5575355"/>
                <a:gd name="connsiteX139" fmla="*/ 6310184 w 11731127"/>
                <a:gd name="connsiteY139" fmla="*/ 182042 h 5575355"/>
                <a:gd name="connsiteX140" fmla="*/ 6348284 w 11731127"/>
                <a:gd name="connsiteY140" fmla="*/ 343967 h 5575355"/>
                <a:gd name="connsiteX141" fmla="*/ 6348284 w 11731127"/>
                <a:gd name="connsiteY141" fmla="*/ 572567 h 5575355"/>
                <a:gd name="connsiteX142" fmla="*/ 6348284 w 11731127"/>
                <a:gd name="connsiteY142" fmla="*/ 848792 h 5575355"/>
                <a:gd name="connsiteX143" fmla="*/ 6338759 w 11731127"/>
                <a:gd name="connsiteY143" fmla="*/ 1020242 h 5575355"/>
                <a:gd name="connsiteX144" fmla="*/ 6367334 w 11731127"/>
                <a:gd name="connsiteY144" fmla="*/ 1077392 h 5575355"/>
                <a:gd name="connsiteX145" fmla="*/ 6462584 w 11731127"/>
                <a:gd name="connsiteY145" fmla="*/ 1077392 h 5575355"/>
                <a:gd name="connsiteX146" fmla="*/ 6491159 w 11731127"/>
                <a:gd name="connsiteY146" fmla="*/ 839267 h 5575355"/>
                <a:gd name="connsiteX147" fmla="*/ 6500684 w 11731127"/>
                <a:gd name="connsiteY147" fmla="*/ 429692 h 5575355"/>
                <a:gd name="connsiteX148" fmla="*/ 6491159 w 11731127"/>
                <a:gd name="connsiteY148" fmla="*/ 172517 h 5575355"/>
                <a:gd name="connsiteX149" fmla="*/ 6576884 w 11731127"/>
                <a:gd name="connsiteY149" fmla="*/ 172517 h 5575355"/>
                <a:gd name="connsiteX150" fmla="*/ 6614984 w 11731127"/>
                <a:gd name="connsiteY150" fmla="*/ 277292 h 5575355"/>
                <a:gd name="connsiteX151" fmla="*/ 6624509 w 11731127"/>
                <a:gd name="connsiteY151" fmla="*/ 439217 h 5575355"/>
                <a:gd name="connsiteX152" fmla="*/ 6634034 w 11731127"/>
                <a:gd name="connsiteY152" fmla="*/ 601142 h 5575355"/>
                <a:gd name="connsiteX153" fmla="*/ 6624509 w 11731127"/>
                <a:gd name="connsiteY153" fmla="*/ 829742 h 5575355"/>
                <a:gd name="connsiteX154" fmla="*/ 6624509 w 11731127"/>
                <a:gd name="connsiteY154" fmla="*/ 1039292 h 5575355"/>
                <a:gd name="connsiteX155" fmla="*/ 6672134 w 11731127"/>
                <a:gd name="connsiteY155" fmla="*/ 1115492 h 5575355"/>
                <a:gd name="connsiteX156" fmla="*/ 6729284 w 11731127"/>
                <a:gd name="connsiteY156" fmla="*/ 1010717 h 5575355"/>
                <a:gd name="connsiteX157" fmla="*/ 6776909 w 11731127"/>
                <a:gd name="connsiteY157" fmla="*/ 801167 h 5575355"/>
                <a:gd name="connsiteX158" fmla="*/ 6738809 w 11731127"/>
                <a:gd name="connsiteY158" fmla="*/ 582092 h 5575355"/>
                <a:gd name="connsiteX159" fmla="*/ 6738809 w 11731127"/>
                <a:gd name="connsiteY159" fmla="*/ 296342 h 5575355"/>
                <a:gd name="connsiteX160" fmla="*/ 6795959 w 11731127"/>
                <a:gd name="connsiteY160" fmla="*/ 143942 h 5575355"/>
                <a:gd name="connsiteX161" fmla="*/ 6862634 w 11731127"/>
                <a:gd name="connsiteY161" fmla="*/ 191567 h 5575355"/>
                <a:gd name="connsiteX162" fmla="*/ 6872159 w 11731127"/>
                <a:gd name="connsiteY162" fmla="*/ 401117 h 5575355"/>
                <a:gd name="connsiteX163" fmla="*/ 6872159 w 11731127"/>
                <a:gd name="connsiteY163" fmla="*/ 582092 h 5575355"/>
                <a:gd name="connsiteX164" fmla="*/ 6900734 w 11731127"/>
                <a:gd name="connsiteY164" fmla="*/ 858317 h 5575355"/>
                <a:gd name="connsiteX165" fmla="*/ 6891209 w 11731127"/>
                <a:gd name="connsiteY165" fmla="*/ 1067867 h 5575355"/>
                <a:gd name="connsiteX166" fmla="*/ 6938834 w 11731127"/>
                <a:gd name="connsiteY166" fmla="*/ 1144067 h 5575355"/>
                <a:gd name="connsiteX167" fmla="*/ 7015034 w 11731127"/>
                <a:gd name="connsiteY167" fmla="*/ 1115492 h 5575355"/>
                <a:gd name="connsiteX168" fmla="*/ 7015034 w 11731127"/>
                <a:gd name="connsiteY168" fmla="*/ 772592 h 5575355"/>
                <a:gd name="connsiteX169" fmla="*/ 7024559 w 11731127"/>
                <a:gd name="connsiteY169" fmla="*/ 239192 h 5575355"/>
                <a:gd name="connsiteX170" fmla="*/ 7110284 w 11731127"/>
                <a:gd name="connsiteY170" fmla="*/ 143942 h 5575355"/>
                <a:gd name="connsiteX171" fmla="*/ 7148384 w 11731127"/>
                <a:gd name="connsiteY171" fmla="*/ 248717 h 5575355"/>
                <a:gd name="connsiteX172" fmla="*/ 7148384 w 11731127"/>
                <a:gd name="connsiteY172" fmla="*/ 534467 h 5575355"/>
                <a:gd name="connsiteX173" fmla="*/ 7148384 w 11731127"/>
                <a:gd name="connsiteY173" fmla="*/ 810692 h 5575355"/>
                <a:gd name="connsiteX174" fmla="*/ 7148384 w 11731127"/>
                <a:gd name="connsiteY174" fmla="*/ 991667 h 5575355"/>
                <a:gd name="connsiteX175" fmla="*/ 7148384 w 11731127"/>
                <a:gd name="connsiteY175" fmla="*/ 1125017 h 5575355"/>
                <a:gd name="connsiteX176" fmla="*/ 7253159 w 11731127"/>
                <a:gd name="connsiteY176" fmla="*/ 1086917 h 5575355"/>
                <a:gd name="connsiteX177" fmla="*/ 7281734 w 11731127"/>
                <a:gd name="connsiteY177" fmla="*/ 934517 h 5575355"/>
                <a:gd name="connsiteX178" fmla="*/ 7272209 w 11731127"/>
                <a:gd name="connsiteY178" fmla="*/ 582092 h 5575355"/>
                <a:gd name="connsiteX179" fmla="*/ 7272209 w 11731127"/>
                <a:gd name="connsiteY179" fmla="*/ 334442 h 5575355"/>
                <a:gd name="connsiteX180" fmla="*/ 7310309 w 11731127"/>
                <a:gd name="connsiteY180" fmla="*/ 162992 h 5575355"/>
                <a:gd name="connsiteX181" fmla="*/ 7396034 w 11731127"/>
                <a:gd name="connsiteY181" fmla="*/ 191567 h 5575355"/>
                <a:gd name="connsiteX182" fmla="*/ 7405559 w 11731127"/>
                <a:gd name="connsiteY182" fmla="*/ 505892 h 5575355"/>
                <a:gd name="connsiteX183" fmla="*/ 7434134 w 11731127"/>
                <a:gd name="connsiteY183" fmla="*/ 1134542 h 5575355"/>
                <a:gd name="connsiteX184" fmla="*/ 7557959 w 11731127"/>
                <a:gd name="connsiteY184" fmla="*/ 1105967 h 5575355"/>
                <a:gd name="connsiteX185" fmla="*/ 7577009 w 11731127"/>
                <a:gd name="connsiteY185" fmla="*/ 867842 h 5575355"/>
                <a:gd name="connsiteX186" fmla="*/ 7548434 w 11731127"/>
                <a:gd name="connsiteY186" fmla="*/ 429692 h 5575355"/>
                <a:gd name="connsiteX187" fmla="*/ 7596059 w 11731127"/>
                <a:gd name="connsiteY187" fmla="*/ 201092 h 5575355"/>
                <a:gd name="connsiteX188" fmla="*/ 7662734 w 11731127"/>
                <a:gd name="connsiteY188" fmla="*/ 239192 h 5575355"/>
                <a:gd name="connsiteX189" fmla="*/ 7700834 w 11731127"/>
                <a:gd name="connsiteY189" fmla="*/ 963092 h 5575355"/>
                <a:gd name="connsiteX190" fmla="*/ 7729409 w 11731127"/>
                <a:gd name="connsiteY190" fmla="*/ 1153592 h 5575355"/>
                <a:gd name="connsiteX191" fmla="*/ 7843709 w 11731127"/>
                <a:gd name="connsiteY191" fmla="*/ 1058342 h 5575355"/>
                <a:gd name="connsiteX192" fmla="*/ 7853234 w 11731127"/>
                <a:gd name="connsiteY192" fmla="*/ 648767 h 5575355"/>
                <a:gd name="connsiteX193" fmla="*/ 7862759 w 11731127"/>
                <a:gd name="connsiteY193" fmla="*/ 382067 h 5575355"/>
                <a:gd name="connsiteX194" fmla="*/ 7900859 w 11731127"/>
                <a:gd name="connsiteY194" fmla="*/ 182042 h 5575355"/>
                <a:gd name="connsiteX195" fmla="*/ 7967534 w 11731127"/>
                <a:gd name="connsiteY195" fmla="*/ 239192 h 5575355"/>
                <a:gd name="connsiteX196" fmla="*/ 7977059 w 11731127"/>
                <a:gd name="connsiteY196" fmla="*/ 772592 h 5575355"/>
                <a:gd name="connsiteX197" fmla="*/ 7967534 w 11731127"/>
                <a:gd name="connsiteY197" fmla="*/ 1058342 h 5575355"/>
                <a:gd name="connsiteX198" fmla="*/ 8043734 w 11731127"/>
                <a:gd name="connsiteY198" fmla="*/ 1125017 h 5575355"/>
                <a:gd name="connsiteX199" fmla="*/ 8100884 w 11731127"/>
                <a:gd name="connsiteY199" fmla="*/ 972617 h 5575355"/>
                <a:gd name="connsiteX200" fmla="*/ 8100884 w 11731127"/>
                <a:gd name="connsiteY200" fmla="*/ 591617 h 5575355"/>
                <a:gd name="connsiteX201" fmla="*/ 8091359 w 11731127"/>
                <a:gd name="connsiteY201" fmla="*/ 267767 h 5575355"/>
                <a:gd name="connsiteX202" fmla="*/ 8158034 w 11731127"/>
                <a:gd name="connsiteY202" fmla="*/ 162992 h 5575355"/>
                <a:gd name="connsiteX203" fmla="*/ 8224709 w 11731127"/>
                <a:gd name="connsiteY203" fmla="*/ 391592 h 5575355"/>
                <a:gd name="connsiteX204" fmla="*/ 8234234 w 11731127"/>
                <a:gd name="connsiteY204" fmla="*/ 1029767 h 5575355"/>
                <a:gd name="connsiteX205" fmla="*/ 8339009 w 11731127"/>
                <a:gd name="connsiteY205" fmla="*/ 1010717 h 5575355"/>
                <a:gd name="connsiteX206" fmla="*/ 8377109 w 11731127"/>
                <a:gd name="connsiteY206" fmla="*/ 629717 h 5575355"/>
                <a:gd name="connsiteX207" fmla="*/ 8358059 w 11731127"/>
                <a:gd name="connsiteY207" fmla="*/ 296342 h 5575355"/>
                <a:gd name="connsiteX208" fmla="*/ 8386634 w 11731127"/>
                <a:gd name="connsiteY208" fmla="*/ 182042 h 5575355"/>
                <a:gd name="connsiteX209" fmla="*/ 8453309 w 11731127"/>
                <a:gd name="connsiteY209" fmla="*/ 429692 h 5575355"/>
                <a:gd name="connsiteX210" fmla="*/ 8481884 w 11731127"/>
                <a:gd name="connsiteY210" fmla="*/ 791642 h 5575355"/>
                <a:gd name="connsiteX211" fmla="*/ 8472359 w 11731127"/>
                <a:gd name="connsiteY211" fmla="*/ 1039292 h 5575355"/>
                <a:gd name="connsiteX212" fmla="*/ 8548559 w 11731127"/>
                <a:gd name="connsiteY212" fmla="*/ 1125017 h 5575355"/>
                <a:gd name="connsiteX213" fmla="*/ 8634284 w 11731127"/>
                <a:gd name="connsiteY213" fmla="*/ 829742 h 5575355"/>
                <a:gd name="connsiteX214" fmla="*/ 8624759 w 11731127"/>
                <a:gd name="connsiteY214" fmla="*/ 372542 h 5575355"/>
                <a:gd name="connsiteX215" fmla="*/ 8634284 w 11731127"/>
                <a:gd name="connsiteY215" fmla="*/ 201092 h 5575355"/>
                <a:gd name="connsiteX216" fmla="*/ 8700959 w 11731127"/>
                <a:gd name="connsiteY216" fmla="*/ 134417 h 5575355"/>
                <a:gd name="connsiteX217" fmla="*/ 8748584 w 11731127"/>
                <a:gd name="connsiteY217" fmla="*/ 210617 h 5575355"/>
                <a:gd name="connsiteX218" fmla="*/ 8758109 w 11731127"/>
                <a:gd name="connsiteY218" fmla="*/ 410642 h 5575355"/>
                <a:gd name="connsiteX219" fmla="*/ 8748584 w 11731127"/>
                <a:gd name="connsiteY219" fmla="*/ 686867 h 5575355"/>
                <a:gd name="connsiteX220" fmla="*/ 8758109 w 11731127"/>
                <a:gd name="connsiteY220" fmla="*/ 982142 h 5575355"/>
                <a:gd name="connsiteX221" fmla="*/ 8777159 w 11731127"/>
                <a:gd name="connsiteY221" fmla="*/ 1086917 h 5575355"/>
                <a:gd name="connsiteX222" fmla="*/ 8834309 w 11731127"/>
                <a:gd name="connsiteY222" fmla="*/ 1105967 h 5575355"/>
                <a:gd name="connsiteX223" fmla="*/ 8881934 w 11731127"/>
                <a:gd name="connsiteY223" fmla="*/ 896417 h 5575355"/>
                <a:gd name="connsiteX224" fmla="*/ 8881934 w 11731127"/>
                <a:gd name="connsiteY224" fmla="*/ 601142 h 5575355"/>
                <a:gd name="connsiteX225" fmla="*/ 8891459 w 11731127"/>
                <a:gd name="connsiteY225" fmla="*/ 305867 h 5575355"/>
                <a:gd name="connsiteX226" fmla="*/ 8891459 w 11731127"/>
                <a:gd name="connsiteY226" fmla="*/ 201092 h 5575355"/>
                <a:gd name="connsiteX227" fmla="*/ 8986709 w 11731127"/>
                <a:gd name="connsiteY227" fmla="*/ 153467 h 5575355"/>
                <a:gd name="connsiteX228" fmla="*/ 9024809 w 11731127"/>
                <a:gd name="connsiteY228" fmla="*/ 239192 h 5575355"/>
                <a:gd name="connsiteX229" fmla="*/ 9024809 w 11731127"/>
                <a:gd name="connsiteY229" fmla="*/ 991667 h 5575355"/>
                <a:gd name="connsiteX230" fmla="*/ 9005759 w 11731127"/>
                <a:gd name="connsiteY230" fmla="*/ 1125017 h 5575355"/>
                <a:gd name="connsiteX231" fmla="*/ 9129584 w 11731127"/>
                <a:gd name="connsiteY231" fmla="*/ 1086917 h 5575355"/>
                <a:gd name="connsiteX232" fmla="*/ 9148634 w 11731127"/>
                <a:gd name="connsiteY232" fmla="*/ 867842 h 5575355"/>
                <a:gd name="connsiteX233" fmla="*/ 9177209 w 11731127"/>
                <a:gd name="connsiteY233" fmla="*/ 486842 h 5575355"/>
                <a:gd name="connsiteX234" fmla="*/ 9186734 w 11731127"/>
                <a:gd name="connsiteY234" fmla="*/ 201092 h 5575355"/>
                <a:gd name="connsiteX235" fmla="*/ 9301034 w 11731127"/>
                <a:gd name="connsiteY235" fmla="*/ 153467 h 5575355"/>
                <a:gd name="connsiteX236" fmla="*/ 9320084 w 11731127"/>
                <a:gd name="connsiteY236" fmla="*/ 258242 h 5575355"/>
                <a:gd name="connsiteX237" fmla="*/ 9320084 w 11731127"/>
                <a:gd name="connsiteY237" fmla="*/ 572567 h 5575355"/>
                <a:gd name="connsiteX238" fmla="*/ 9301034 w 11731127"/>
                <a:gd name="connsiteY238" fmla="*/ 924992 h 5575355"/>
                <a:gd name="connsiteX239" fmla="*/ 9310559 w 11731127"/>
                <a:gd name="connsiteY239" fmla="*/ 1077392 h 5575355"/>
                <a:gd name="connsiteX240" fmla="*/ 9405809 w 11731127"/>
                <a:gd name="connsiteY240" fmla="*/ 1086917 h 5575355"/>
                <a:gd name="connsiteX241" fmla="*/ 9424859 w 11731127"/>
                <a:gd name="connsiteY241" fmla="*/ 905942 h 5575355"/>
                <a:gd name="connsiteX242" fmla="*/ 9443909 w 11731127"/>
                <a:gd name="connsiteY242" fmla="*/ 610667 h 5575355"/>
                <a:gd name="connsiteX243" fmla="*/ 9462959 w 11731127"/>
                <a:gd name="connsiteY243" fmla="*/ 286817 h 5575355"/>
                <a:gd name="connsiteX244" fmla="*/ 9510584 w 11731127"/>
                <a:gd name="connsiteY244" fmla="*/ 162992 h 5575355"/>
                <a:gd name="connsiteX245" fmla="*/ 9596309 w 11731127"/>
                <a:gd name="connsiteY245" fmla="*/ 296342 h 5575355"/>
                <a:gd name="connsiteX246" fmla="*/ 9586784 w 11731127"/>
                <a:gd name="connsiteY246" fmla="*/ 534467 h 5575355"/>
                <a:gd name="connsiteX247" fmla="*/ 9586784 w 11731127"/>
                <a:gd name="connsiteY247" fmla="*/ 829742 h 5575355"/>
                <a:gd name="connsiteX248" fmla="*/ 9624884 w 11731127"/>
                <a:gd name="connsiteY248" fmla="*/ 1077392 h 5575355"/>
                <a:gd name="connsiteX249" fmla="*/ 9682034 w 11731127"/>
                <a:gd name="connsiteY249" fmla="*/ 1144067 h 5575355"/>
                <a:gd name="connsiteX250" fmla="*/ 9710609 w 11731127"/>
                <a:gd name="connsiteY250" fmla="*/ 915467 h 5575355"/>
                <a:gd name="connsiteX251" fmla="*/ 9710609 w 11731127"/>
                <a:gd name="connsiteY251" fmla="*/ 572567 h 5575355"/>
                <a:gd name="connsiteX252" fmla="*/ 9701084 w 11731127"/>
                <a:gd name="connsiteY252" fmla="*/ 258242 h 5575355"/>
                <a:gd name="connsiteX253" fmla="*/ 9805859 w 11731127"/>
                <a:gd name="connsiteY253" fmla="*/ 172517 h 5575355"/>
                <a:gd name="connsiteX254" fmla="*/ 9863009 w 11731127"/>
                <a:gd name="connsiteY254" fmla="*/ 420167 h 5575355"/>
                <a:gd name="connsiteX255" fmla="*/ 9863009 w 11731127"/>
                <a:gd name="connsiteY255" fmla="*/ 744017 h 5575355"/>
                <a:gd name="connsiteX256" fmla="*/ 9891584 w 11731127"/>
                <a:gd name="connsiteY256" fmla="*/ 1086917 h 5575355"/>
                <a:gd name="connsiteX257" fmla="*/ 10005884 w 11731127"/>
                <a:gd name="connsiteY257" fmla="*/ 1010717 h 5575355"/>
                <a:gd name="connsiteX258" fmla="*/ 10005884 w 11731127"/>
                <a:gd name="connsiteY258" fmla="*/ 753542 h 5575355"/>
                <a:gd name="connsiteX259" fmla="*/ 10043984 w 11731127"/>
                <a:gd name="connsiteY259" fmla="*/ 382067 h 5575355"/>
                <a:gd name="connsiteX260" fmla="*/ 10015409 w 11731127"/>
                <a:gd name="connsiteY260" fmla="*/ 172517 h 5575355"/>
                <a:gd name="connsiteX261" fmla="*/ 10158284 w 11731127"/>
                <a:gd name="connsiteY261" fmla="*/ 210617 h 5575355"/>
                <a:gd name="connsiteX262" fmla="*/ 10167809 w 11731127"/>
                <a:gd name="connsiteY262" fmla="*/ 420167 h 5575355"/>
                <a:gd name="connsiteX263" fmla="*/ 10177334 w 11731127"/>
                <a:gd name="connsiteY263" fmla="*/ 848792 h 5575355"/>
                <a:gd name="connsiteX264" fmla="*/ 9874108 w 11731127"/>
                <a:gd name="connsiteY264" fmla="*/ 2491857 h 5575355"/>
                <a:gd name="connsiteX265" fmla="*/ 10336942 w 11731127"/>
                <a:gd name="connsiteY265" fmla="*/ 5158369 h 5575355"/>
                <a:gd name="connsiteX266" fmla="*/ 1508999 w 11731127"/>
                <a:gd name="connsiteY266" fmla="*/ 4993772 h 5575355"/>
                <a:gd name="connsiteX0" fmla="*/ 1508999 w 11731127"/>
                <a:gd name="connsiteY0" fmla="*/ 4971363 h 5552946"/>
                <a:gd name="connsiteX1" fmla="*/ 1282954 w 11731127"/>
                <a:gd name="connsiteY1" fmla="*/ 2852084 h 5552946"/>
                <a:gd name="connsiteX2" fmla="*/ 1963403 w 11731127"/>
                <a:gd name="connsiteY2" fmla="*/ 2717631 h 5552946"/>
                <a:gd name="connsiteX3" fmla="*/ 1728659 w 11731127"/>
                <a:gd name="connsiteY3" fmla="*/ 407283 h 5552946"/>
                <a:gd name="connsiteX4" fmla="*/ 1842959 w 11731127"/>
                <a:gd name="connsiteY4" fmla="*/ 273933 h 5552946"/>
                <a:gd name="connsiteX5" fmla="*/ 1852484 w 11731127"/>
                <a:gd name="connsiteY5" fmla="*/ 978783 h 5552946"/>
                <a:gd name="connsiteX6" fmla="*/ 1842959 w 11731127"/>
                <a:gd name="connsiteY6" fmla="*/ 1140708 h 5552946"/>
                <a:gd name="connsiteX7" fmla="*/ 1938209 w 11731127"/>
                <a:gd name="connsiteY7" fmla="*/ 1178808 h 5552946"/>
                <a:gd name="connsiteX8" fmla="*/ 1985834 w 11731127"/>
                <a:gd name="connsiteY8" fmla="*/ 969258 h 5552946"/>
                <a:gd name="connsiteX9" fmla="*/ 1985834 w 11731127"/>
                <a:gd name="connsiteY9" fmla="*/ 664458 h 5552946"/>
                <a:gd name="connsiteX10" fmla="*/ 1985834 w 11731127"/>
                <a:gd name="connsiteY10" fmla="*/ 435858 h 5552946"/>
                <a:gd name="connsiteX11" fmla="*/ 1985834 w 11731127"/>
                <a:gd name="connsiteY11" fmla="*/ 207258 h 5552946"/>
                <a:gd name="connsiteX12" fmla="*/ 2071559 w 11731127"/>
                <a:gd name="connsiteY12" fmla="*/ 188208 h 5552946"/>
                <a:gd name="connsiteX13" fmla="*/ 2128709 w 11731127"/>
                <a:gd name="connsiteY13" fmla="*/ 292983 h 5552946"/>
                <a:gd name="connsiteX14" fmla="*/ 2128709 w 11731127"/>
                <a:gd name="connsiteY14" fmla="*/ 1121658 h 5552946"/>
                <a:gd name="connsiteX15" fmla="*/ 2223959 w 11731127"/>
                <a:gd name="connsiteY15" fmla="*/ 1159758 h 5552946"/>
                <a:gd name="connsiteX16" fmla="*/ 2233484 w 11731127"/>
                <a:gd name="connsiteY16" fmla="*/ 969258 h 5552946"/>
                <a:gd name="connsiteX17" fmla="*/ 2252534 w 11731127"/>
                <a:gd name="connsiteY17" fmla="*/ 188208 h 5552946"/>
                <a:gd name="connsiteX18" fmla="*/ 2357309 w 11731127"/>
                <a:gd name="connsiteY18" fmla="*/ 197733 h 5552946"/>
                <a:gd name="connsiteX19" fmla="*/ 2376359 w 11731127"/>
                <a:gd name="connsiteY19" fmla="*/ 654933 h 5552946"/>
                <a:gd name="connsiteX20" fmla="*/ 2395409 w 11731127"/>
                <a:gd name="connsiteY20" fmla="*/ 1007358 h 5552946"/>
                <a:gd name="connsiteX21" fmla="*/ 2404934 w 11731127"/>
                <a:gd name="connsiteY21" fmla="*/ 1169283 h 5552946"/>
                <a:gd name="connsiteX22" fmla="*/ 2500184 w 11731127"/>
                <a:gd name="connsiteY22" fmla="*/ 1121658 h 5552946"/>
                <a:gd name="connsiteX23" fmla="*/ 2509709 w 11731127"/>
                <a:gd name="connsiteY23" fmla="*/ 254883 h 5552946"/>
                <a:gd name="connsiteX24" fmla="*/ 2557334 w 11731127"/>
                <a:gd name="connsiteY24" fmla="*/ 159633 h 5552946"/>
                <a:gd name="connsiteX25" fmla="*/ 2614484 w 11731127"/>
                <a:gd name="connsiteY25" fmla="*/ 340608 h 5552946"/>
                <a:gd name="connsiteX26" fmla="*/ 2624009 w 11731127"/>
                <a:gd name="connsiteY26" fmla="*/ 788283 h 5552946"/>
                <a:gd name="connsiteX27" fmla="*/ 2652584 w 11731127"/>
                <a:gd name="connsiteY27" fmla="*/ 1169283 h 5552946"/>
                <a:gd name="connsiteX28" fmla="*/ 2804984 w 11731127"/>
                <a:gd name="connsiteY28" fmla="*/ 1121658 h 5552946"/>
                <a:gd name="connsiteX29" fmla="*/ 2795459 w 11731127"/>
                <a:gd name="connsiteY29" fmla="*/ 740658 h 5552946"/>
                <a:gd name="connsiteX30" fmla="*/ 2776409 w 11731127"/>
                <a:gd name="connsiteY30" fmla="*/ 331083 h 5552946"/>
                <a:gd name="connsiteX31" fmla="*/ 2795459 w 11731127"/>
                <a:gd name="connsiteY31" fmla="*/ 159633 h 5552946"/>
                <a:gd name="connsiteX32" fmla="*/ 2919284 w 11731127"/>
                <a:gd name="connsiteY32" fmla="*/ 216783 h 5552946"/>
                <a:gd name="connsiteX33" fmla="*/ 2909759 w 11731127"/>
                <a:gd name="connsiteY33" fmla="*/ 493008 h 5552946"/>
                <a:gd name="connsiteX34" fmla="*/ 2947859 w 11731127"/>
                <a:gd name="connsiteY34" fmla="*/ 874008 h 5552946"/>
                <a:gd name="connsiteX35" fmla="*/ 2966909 w 11731127"/>
                <a:gd name="connsiteY35" fmla="*/ 1112133 h 5552946"/>
                <a:gd name="connsiteX36" fmla="*/ 3043109 w 11731127"/>
                <a:gd name="connsiteY36" fmla="*/ 1112133 h 5552946"/>
                <a:gd name="connsiteX37" fmla="*/ 3100259 w 11731127"/>
                <a:gd name="connsiteY37" fmla="*/ 902583 h 5552946"/>
                <a:gd name="connsiteX38" fmla="*/ 3090734 w 11731127"/>
                <a:gd name="connsiteY38" fmla="*/ 645408 h 5552946"/>
                <a:gd name="connsiteX39" fmla="*/ 3052634 w 11731127"/>
                <a:gd name="connsiteY39" fmla="*/ 235833 h 5552946"/>
                <a:gd name="connsiteX40" fmla="*/ 3147884 w 11731127"/>
                <a:gd name="connsiteY40" fmla="*/ 197733 h 5552946"/>
                <a:gd name="connsiteX41" fmla="*/ 3205034 w 11731127"/>
                <a:gd name="connsiteY41" fmla="*/ 350133 h 5552946"/>
                <a:gd name="connsiteX42" fmla="*/ 3224084 w 11731127"/>
                <a:gd name="connsiteY42" fmla="*/ 693033 h 5552946"/>
                <a:gd name="connsiteX43" fmla="*/ 3195509 w 11731127"/>
                <a:gd name="connsiteY43" fmla="*/ 940683 h 5552946"/>
                <a:gd name="connsiteX44" fmla="*/ 3233609 w 11731127"/>
                <a:gd name="connsiteY44" fmla="*/ 1131183 h 5552946"/>
                <a:gd name="connsiteX45" fmla="*/ 3347909 w 11731127"/>
                <a:gd name="connsiteY45" fmla="*/ 1102608 h 5552946"/>
                <a:gd name="connsiteX46" fmla="*/ 3347909 w 11731127"/>
                <a:gd name="connsiteY46" fmla="*/ 769233 h 5552946"/>
                <a:gd name="connsiteX47" fmla="*/ 3319334 w 11731127"/>
                <a:gd name="connsiteY47" fmla="*/ 378708 h 5552946"/>
                <a:gd name="connsiteX48" fmla="*/ 3347909 w 11731127"/>
                <a:gd name="connsiteY48" fmla="*/ 178683 h 5552946"/>
                <a:gd name="connsiteX49" fmla="*/ 3471734 w 11731127"/>
                <a:gd name="connsiteY49" fmla="*/ 178683 h 5552946"/>
                <a:gd name="connsiteX50" fmla="*/ 3462209 w 11731127"/>
                <a:gd name="connsiteY50" fmla="*/ 416808 h 5552946"/>
                <a:gd name="connsiteX51" fmla="*/ 3462209 w 11731127"/>
                <a:gd name="connsiteY51" fmla="*/ 607308 h 5552946"/>
                <a:gd name="connsiteX52" fmla="*/ 3500309 w 11731127"/>
                <a:gd name="connsiteY52" fmla="*/ 874008 h 5552946"/>
                <a:gd name="connsiteX53" fmla="*/ 3509834 w 11731127"/>
                <a:gd name="connsiteY53" fmla="*/ 1083558 h 5552946"/>
                <a:gd name="connsiteX54" fmla="*/ 3576509 w 11731127"/>
                <a:gd name="connsiteY54" fmla="*/ 1121658 h 5552946"/>
                <a:gd name="connsiteX55" fmla="*/ 3643184 w 11731127"/>
                <a:gd name="connsiteY55" fmla="*/ 1007358 h 5552946"/>
                <a:gd name="connsiteX56" fmla="*/ 3633659 w 11731127"/>
                <a:gd name="connsiteY56" fmla="*/ 750183 h 5552946"/>
                <a:gd name="connsiteX57" fmla="*/ 3633659 w 11731127"/>
                <a:gd name="connsiteY57" fmla="*/ 378708 h 5552946"/>
                <a:gd name="connsiteX58" fmla="*/ 3643184 w 11731127"/>
                <a:gd name="connsiteY58" fmla="*/ 169158 h 5552946"/>
                <a:gd name="connsiteX59" fmla="*/ 3767009 w 11731127"/>
                <a:gd name="connsiteY59" fmla="*/ 178683 h 5552946"/>
                <a:gd name="connsiteX60" fmla="*/ 3805109 w 11731127"/>
                <a:gd name="connsiteY60" fmla="*/ 407283 h 5552946"/>
                <a:gd name="connsiteX61" fmla="*/ 3805109 w 11731127"/>
                <a:gd name="connsiteY61" fmla="*/ 712083 h 5552946"/>
                <a:gd name="connsiteX62" fmla="*/ 3786059 w 11731127"/>
                <a:gd name="connsiteY62" fmla="*/ 1026408 h 5552946"/>
                <a:gd name="connsiteX63" fmla="*/ 3814634 w 11731127"/>
                <a:gd name="connsiteY63" fmla="*/ 1140708 h 5552946"/>
                <a:gd name="connsiteX64" fmla="*/ 3919409 w 11731127"/>
                <a:gd name="connsiteY64" fmla="*/ 1093083 h 5552946"/>
                <a:gd name="connsiteX65" fmla="*/ 3928934 w 11731127"/>
                <a:gd name="connsiteY65" fmla="*/ 835908 h 5552946"/>
                <a:gd name="connsiteX66" fmla="*/ 3947984 w 11731127"/>
                <a:gd name="connsiteY66" fmla="*/ 559683 h 5552946"/>
                <a:gd name="connsiteX67" fmla="*/ 3919409 w 11731127"/>
                <a:gd name="connsiteY67" fmla="*/ 245358 h 5552946"/>
                <a:gd name="connsiteX68" fmla="*/ 4033709 w 11731127"/>
                <a:gd name="connsiteY68" fmla="*/ 102483 h 5552946"/>
                <a:gd name="connsiteX69" fmla="*/ 4100384 w 11731127"/>
                <a:gd name="connsiteY69" fmla="*/ 378708 h 5552946"/>
                <a:gd name="connsiteX70" fmla="*/ 4081334 w 11731127"/>
                <a:gd name="connsiteY70" fmla="*/ 721608 h 5552946"/>
                <a:gd name="connsiteX71" fmla="*/ 4062284 w 11731127"/>
                <a:gd name="connsiteY71" fmla="*/ 1093083 h 5552946"/>
                <a:gd name="connsiteX72" fmla="*/ 4109909 w 11731127"/>
                <a:gd name="connsiteY72" fmla="*/ 1140708 h 5552946"/>
                <a:gd name="connsiteX73" fmla="*/ 4224209 w 11731127"/>
                <a:gd name="connsiteY73" fmla="*/ 1074033 h 5552946"/>
                <a:gd name="connsiteX74" fmla="*/ 4233734 w 11731127"/>
                <a:gd name="connsiteY74" fmla="*/ 864483 h 5552946"/>
                <a:gd name="connsiteX75" fmla="*/ 4224209 w 11731127"/>
                <a:gd name="connsiteY75" fmla="*/ 531108 h 5552946"/>
                <a:gd name="connsiteX76" fmla="*/ 4281359 w 11731127"/>
                <a:gd name="connsiteY76" fmla="*/ 159633 h 5552946"/>
                <a:gd name="connsiteX77" fmla="*/ 4376609 w 11731127"/>
                <a:gd name="connsiteY77" fmla="*/ 340608 h 5552946"/>
                <a:gd name="connsiteX78" fmla="*/ 4395659 w 11731127"/>
                <a:gd name="connsiteY78" fmla="*/ 759708 h 5552946"/>
                <a:gd name="connsiteX79" fmla="*/ 4386134 w 11731127"/>
                <a:gd name="connsiteY79" fmla="*/ 1064508 h 5552946"/>
                <a:gd name="connsiteX80" fmla="*/ 4490909 w 11731127"/>
                <a:gd name="connsiteY80" fmla="*/ 1131183 h 5552946"/>
                <a:gd name="connsiteX81" fmla="*/ 4500434 w 11731127"/>
                <a:gd name="connsiteY81" fmla="*/ 912108 h 5552946"/>
                <a:gd name="connsiteX82" fmla="*/ 4529009 w 11731127"/>
                <a:gd name="connsiteY82" fmla="*/ 569208 h 5552946"/>
                <a:gd name="connsiteX83" fmla="*/ 4519484 w 11731127"/>
                <a:gd name="connsiteY83" fmla="*/ 331083 h 5552946"/>
                <a:gd name="connsiteX84" fmla="*/ 4538534 w 11731127"/>
                <a:gd name="connsiteY84" fmla="*/ 140583 h 5552946"/>
                <a:gd name="connsiteX85" fmla="*/ 4662359 w 11731127"/>
                <a:gd name="connsiteY85" fmla="*/ 207258 h 5552946"/>
                <a:gd name="connsiteX86" fmla="*/ 4662359 w 11731127"/>
                <a:gd name="connsiteY86" fmla="*/ 483483 h 5552946"/>
                <a:gd name="connsiteX87" fmla="*/ 4652834 w 11731127"/>
                <a:gd name="connsiteY87" fmla="*/ 788283 h 5552946"/>
                <a:gd name="connsiteX88" fmla="*/ 4614734 w 11731127"/>
                <a:gd name="connsiteY88" fmla="*/ 1064508 h 5552946"/>
                <a:gd name="connsiteX89" fmla="*/ 4748084 w 11731127"/>
                <a:gd name="connsiteY89" fmla="*/ 1121658 h 5552946"/>
                <a:gd name="connsiteX90" fmla="*/ 4814759 w 11731127"/>
                <a:gd name="connsiteY90" fmla="*/ 721608 h 5552946"/>
                <a:gd name="connsiteX91" fmla="*/ 4824284 w 11731127"/>
                <a:gd name="connsiteY91" fmla="*/ 302508 h 5552946"/>
                <a:gd name="connsiteX92" fmla="*/ 4881434 w 11731127"/>
                <a:gd name="connsiteY92" fmla="*/ 150108 h 5552946"/>
                <a:gd name="connsiteX93" fmla="*/ 4938584 w 11731127"/>
                <a:gd name="connsiteY93" fmla="*/ 207258 h 5552946"/>
                <a:gd name="connsiteX94" fmla="*/ 4938584 w 11731127"/>
                <a:gd name="connsiteY94" fmla="*/ 445383 h 5552946"/>
                <a:gd name="connsiteX95" fmla="*/ 4967159 w 11731127"/>
                <a:gd name="connsiteY95" fmla="*/ 788283 h 5552946"/>
                <a:gd name="connsiteX96" fmla="*/ 4976684 w 11731127"/>
                <a:gd name="connsiteY96" fmla="*/ 1045458 h 5552946"/>
                <a:gd name="connsiteX97" fmla="*/ 5062409 w 11731127"/>
                <a:gd name="connsiteY97" fmla="*/ 1102608 h 5552946"/>
                <a:gd name="connsiteX98" fmla="*/ 5100509 w 11731127"/>
                <a:gd name="connsiteY98" fmla="*/ 826383 h 5552946"/>
                <a:gd name="connsiteX99" fmla="*/ 5071934 w 11731127"/>
                <a:gd name="connsiteY99" fmla="*/ 473958 h 5552946"/>
                <a:gd name="connsiteX100" fmla="*/ 5071934 w 11731127"/>
                <a:gd name="connsiteY100" fmla="*/ 188208 h 5552946"/>
                <a:gd name="connsiteX101" fmla="*/ 5148134 w 11731127"/>
                <a:gd name="connsiteY101" fmla="*/ 112008 h 5552946"/>
                <a:gd name="connsiteX102" fmla="*/ 5214809 w 11731127"/>
                <a:gd name="connsiteY102" fmla="*/ 245358 h 5552946"/>
                <a:gd name="connsiteX103" fmla="*/ 5214809 w 11731127"/>
                <a:gd name="connsiteY103" fmla="*/ 416808 h 5552946"/>
                <a:gd name="connsiteX104" fmla="*/ 5233859 w 11731127"/>
                <a:gd name="connsiteY104" fmla="*/ 712083 h 5552946"/>
                <a:gd name="connsiteX105" fmla="*/ 5262434 w 11731127"/>
                <a:gd name="connsiteY105" fmla="*/ 988308 h 5552946"/>
                <a:gd name="connsiteX106" fmla="*/ 5271959 w 11731127"/>
                <a:gd name="connsiteY106" fmla="*/ 1131183 h 5552946"/>
                <a:gd name="connsiteX107" fmla="*/ 5405309 w 11731127"/>
                <a:gd name="connsiteY107" fmla="*/ 1083558 h 5552946"/>
                <a:gd name="connsiteX108" fmla="*/ 5376734 w 11731127"/>
                <a:gd name="connsiteY108" fmla="*/ 759708 h 5552946"/>
                <a:gd name="connsiteX109" fmla="*/ 5357684 w 11731127"/>
                <a:gd name="connsiteY109" fmla="*/ 226308 h 5552946"/>
                <a:gd name="connsiteX110" fmla="*/ 5376734 w 11731127"/>
                <a:gd name="connsiteY110" fmla="*/ 121533 h 5552946"/>
                <a:gd name="connsiteX111" fmla="*/ 5452934 w 11731127"/>
                <a:gd name="connsiteY111" fmla="*/ 178683 h 5552946"/>
                <a:gd name="connsiteX112" fmla="*/ 5491034 w 11731127"/>
                <a:gd name="connsiteY112" fmla="*/ 454908 h 5552946"/>
                <a:gd name="connsiteX113" fmla="*/ 5529134 w 11731127"/>
                <a:gd name="connsiteY113" fmla="*/ 864483 h 5552946"/>
                <a:gd name="connsiteX114" fmla="*/ 5595809 w 11731127"/>
                <a:gd name="connsiteY114" fmla="*/ 1112133 h 5552946"/>
                <a:gd name="connsiteX115" fmla="*/ 5643434 w 11731127"/>
                <a:gd name="connsiteY115" fmla="*/ 931158 h 5552946"/>
                <a:gd name="connsiteX116" fmla="*/ 5643434 w 11731127"/>
                <a:gd name="connsiteY116" fmla="*/ 654933 h 5552946"/>
                <a:gd name="connsiteX117" fmla="*/ 5672009 w 11731127"/>
                <a:gd name="connsiteY117" fmla="*/ 312033 h 5552946"/>
                <a:gd name="connsiteX118" fmla="*/ 5700584 w 11731127"/>
                <a:gd name="connsiteY118" fmla="*/ 131058 h 5552946"/>
                <a:gd name="connsiteX119" fmla="*/ 5767259 w 11731127"/>
                <a:gd name="connsiteY119" fmla="*/ 302508 h 5552946"/>
                <a:gd name="connsiteX120" fmla="*/ 5757734 w 11731127"/>
                <a:gd name="connsiteY120" fmla="*/ 626358 h 5552946"/>
                <a:gd name="connsiteX121" fmla="*/ 5795834 w 11731127"/>
                <a:gd name="connsiteY121" fmla="*/ 978783 h 5552946"/>
                <a:gd name="connsiteX122" fmla="*/ 5824409 w 11731127"/>
                <a:gd name="connsiteY122" fmla="*/ 1102608 h 5552946"/>
                <a:gd name="connsiteX123" fmla="*/ 5938709 w 11731127"/>
                <a:gd name="connsiteY123" fmla="*/ 1074033 h 5552946"/>
                <a:gd name="connsiteX124" fmla="*/ 5891084 w 11731127"/>
                <a:gd name="connsiteY124" fmla="*/ 702558 h 5552946"/>
                <a:gd name="connsiteX125" fmla="*/ 5891084 w 11731127"/>
                <a:gd name="connsiteY125" fmla="*/ 473958 h 5552946"/>
                <a:gd name="connsiteX126" fmla="*/ 5919659 w 11731127"/>
                <a:gd name="connsiteY126" fmla="*/ 188208 h 5552946"/>
                <a:gd name="connsiteX127" fmla="*/ 6014909 w 11731127"/>
                <a:gd name="connsiteY127" fmla="*/ 169158 h 5552946"/>
                <a:gd name="connsiteX128" fmla="*/ 6053009 w 11731127"/>
                <a:gd name="connsiteY128" fmla="*/ 254883 h 5552946"/>
                <a:gd name="connsiteX129" fmla="*/ 6091109 w 11731127"/>
                <a:gd name="connsiteY129" fmla="*/ 502533 h 5552946"/>
                <a:gd name="connsiteX130" fmla="*/ 6081584 w 11731127"/>
                <a:gd name="connsiteY130" fmla="*/ 712083 h 5552946"/>
                <a:gd name="connsiteX131" fmla="*/ 6081584 w 11731127"/>
                <a:gd name="connsiteY131" fmla="*/ 864483 h 5552946"/>
                <a:gd name="connsiteX132" fmla="*/ 6100634 w 11731127"/>
                <a:gd name="connsiteY132" fmla="*/ 1016883 h 5552946"/>
                <a:gd name="connsiteX133" fmla="*/ 6110159 w 11731127"/>
                <a:gd name="connsiteY133" fmla="*/ 1083558 h 5552946"/>
                <a:gd name="connsiteX134" fmla="*/ 6205409 w 11731127"/>
                <a:gd name="connsiteY134" fmla="*/ 1026408 h 5552946"/>
                <a:gd name="connsiteX135" fmla="*/ 6214934 w 11731127"/>
                <a:gd name="connsiteY135" fmla="*/ 864483 h 5552946"/>
                <a:gd name="connsiteX136" fmla="*/ 6214934 w 11731127"/>
                <a:gd name="connsiteY136" fmla="*/ 550158 h 5552946"/>
                <a:gd name="connsiteX137" fmla="*/ 6195884 w 11731127"/>
                <a:gd name="connsiteY137" fmla="*/ 283458 h 5552946"/>
                <a:gd name="connsiteX138" fmla="*/ 6195884 w 11731127"/>
                <a:gd name="connsiteY138" fmla="*/ 169158 h 5552946"/>
                <a:gd name="connsiteX139" fmla="*/ 6253034 w 11731127"/>
                <a:gd name="connsiteY139" fmla="*/ 140583 h 5552946"/>
                <a:gd name="connsiteX140" fmla="*/ 6310184 w 11731127"/>
                <a:gd name="connsiteY140" fmla="*/ 159633 h 5552946"/>
                <a:gd name="connsiteX141" fmla="*/ 6348284 w 11731127"/>
                <a:gd name="connsiteY141" fmla="*/ 321558 h 5552946"/>
                <a:gd name="connsiteX142" fmla="*/ 6348284 w 11731127"/>
                <a:gd name="connsiteY142" fmla="*/ 550158 h 5552946"/>
                <a:gd name="connsiteX143" fmla="*/ 6348284 w 11731127"/>
                <a:gd name="connsiteY143" fmla="*/ 826383 h 5552946"/>
                <a:gd name="connsiteX144" fmla="*/ 6338759 w 11731127"/>
                <a:gd name="connsiteY144" fmla="*/ 997833 h 5552946"/>
                <a:gd name="connsiteX145" fmla="*/ 6367334 w 11731127"/>
                <a:gd name="connsiteY145" fmla="*/ 1054983 h 5552946"/>
                <a:gd name="connsiteX146" fmla="*/ 6462584 w 11731127"/>
                <a:gd name="connsiteY146" fmla="*/ 1054983 h 5552946"/>
                <a:gd name="connsiteX147" fmla="*/ 6491159 w 11731127"/>
                <a:gd name="connsiteY147" fmla="*/ 816858 h 5552946"/>
                <a:gd name="connsiteX148" fmla="*/ 6500684 w 11731127"/>
                <a:gd name="connsiteY148" fmla="*/ 407283 h 5552946"/>
                <a:gd name="connsiteX149" fmla="*/ 6491159 w 11731127"/>
                <a:gd name="connsiteY149" fmla="*/ 150108 h 5552946"/>
                <a:gd name="connsiteX150" fmla="*/ 6576884 w 11731127"/>
                <a:gd name="connsiteY150" fmla="*/ 150108 h 5552946"/>
                <a:gd name="connsiteX151" fmla="*/ 6614984 w 11731127"/>
                <a:gd name="connsiteY151" fmla="*/ 254883 h 5552946"/>
                <a:gd name="connsiteX152" fmla="*/ 6624509 w 11731127"/>
                <a:gd name="connsiteY152" fmla="*/ 416808 h 5552946"/>
                <a:gd name="connsiteX153" fmla="*/ 6634034 w 11731127"/>
                <a:gd name="connsiteY153" fmla="*/ 578733 h 5552946"/>
                <a:gd name="connsiteX154" fmla="*/ 6624509 w 11731127"/>
                <a:gd name="connsiteY154" fmla="*/ 807333 h 5552946"/>
                <a:gd name="connsiteX155" fmla="*/ 6624509 w 11731127"/>
                <a:gd name="connsiteY155" fmla="*/ 1016883 h 5552946"/>
                <a:gd name="connsiteX156" fmla="*/ 6672134 w 11731127"/>
                <a:gd name="connsiteY156" fmla="*/ 1093083 h 5552946"/>
                <a:gd name="connsiteX157" fmla="*/ 6729284 w 11731127"/>
                <a:gd name="connsiteY157" fmla="*/ 988308 h 5552946"/>
                <a:gd name="connsiteX158" fmla="*/ 6776909 w 11731127"/>
                <a:gd name="connsiteY158" fmla="*/ 778758 h 5552946"/>
                <a:gd name="connsiteX159" fmla="*/ 6738809 w 11731127"/>
                <a:gd name="connsiteY159" fmla="*/ 559683 h 5552946"/>
                <a:gd name="connsiteX160" fmla="*/ 6738809 w 11731127"/>
                <a:gd name="connsiteY160" fmla="*/ 273933 h 5552946"/>
                <a:gd name="connsiteX161" fmla="*/ 6795959 w 11731127"/>
                <a:gd name="connsiteY161" fmla="*/ 121533 h 5552946"/>
                <a:gd name="connsiteX162" fmla="*/ 6862634 w 11731127"/>
                <a:gd name="connsiteY162" fmla="*/ 169158 h 5552946"/>
                <a:gd name="connsiteX163" fmla="*/ 6872159 w 11731127"/>
                <a:gd name="connsiteY163" fmla="*/ 378708 h 5552946"/>
                <a:gd name="connsiteX164" fmla="*/ 6872159 w 11731127"/>
                <a:gd name="connsiteY164" fmla="*/ 559683 h 5552946"/>
                <a:gd name="connsiteX165" fmla="*/ 6900734 w 11731127"/>
                <a:gd name="connsiteY165" fmla="*/ 835908 h 5552946"/>
                <a:gd name="connsiteX166" fmla="*/ 6891209 w 11731127"/>
                <a:gd name="connsiteY166" fmla="*/ 1045458 h 5552946"/>
                <a:gd name="connsiteX167" fmla="*/ 6938834 w 11731127"/>
                <a:gd name="connsiteY167" fmla="*/ 1121658 h 5552946"/>
                <a:gd name="connsiteX168" fmla="*/ 7015034 w 11731127"/>
                <a:gd name="connsiteY168" fmla="*/ 1093083 h 5552946"/>
                <a:gd name="connsiteX169" fmla="*/ 7015034 w 11731127"/>
                <a:gd name="connsiteY169" fmla="*/ 750183 h 5552946"/>
                <a:gd name="connsiteX170" fmla="*/ 7024559 w 11731127"/>
                <a:gd name="connsiteY170" fmla="*/ 216783 h 5552946"/>
                <a:gd name="connsiteX171" fmla="*/ 7110284 w 11731127"/>
                <a:gd name="connsiteY171" fmla="*/ 121533 h 5552946"/>
                <a:gd name="connsiteX172" fmla="*/ 7148384 w 11731127"/>
                <a:gd name="connsiteY172" fmla="*/ 226308 h 5552946"/>
                <a:gd name="connsiteX173" fmla="*/ 7148384 w 11731127"/>
                <a:gd name="connsiteY173" fmla="*/ 512058 h 5552946"/>
                <a:gd name="connsiteX174" fmla="*/ 7148384 w 11731127"/>
                <a:gd name="connsiteY174" fmla="*/ 788283 h 5552946"/>
                <a:gd name="connsiteX175" fmla="*/ 7148384 w 11731127"/>
                <a:gd name="connsiteY175" fmla="*/ 969258 h 5552946"/>
                <a:gd name="connsiteX176" fmla="*/ 7148384 w 11731127"/>
                <a:gd name="connsiteY176" fmla="*/ 1102608 h 5552946"/>
                <a:gd name="connsiteX177" fmla="*/ 7253159 w 11731127"/>
                <a:gd name="connsiteY177" fmla="*/ 1064508 h 5552946"/>
                <a:gd name="connsiteX178" fmla="*/ 7281734 w 11731127"/>
                <a:gd name="connsiteY178" fmla="*/ 912108 h 5552946"/>
                <a:gd name="connsiteX179" fmla="*/ 7272209 w 11731127"/>
                <a:gd name="connsiteY179" fmla="*/ 559683 h 5552946"/>
                <a:gd name="connsiteX180" fmla="*/ 7272209 w 11731127"/>
                <a:gd name="connsiteY180" fmla="*/ 312033 h 5552946"/>
                <a:gd name="connsiteX181" fmla="*/ 7310309 w 11731127"/>
                <a:gd name="connsiteY181" fmla="*/ 140583 h 5552946"/>
                <a:gd name="connsiteX182" fmla="*/ 7396034 w 11731127"/>
                <a:gd name="connsiteY182" fmla="*/ 169158 h 5552946"/>
                <a:gd name="connsiteX183" fmla="*/ 7405559 w 11731127"/>
                <a:gd name="connsiteY183" fmla="*/ 483483 h 5552946"/>
                <a:gd name="connsiteX184" fmla="*/ 7434134 w 11731127"/>
                <a:gd name="connsiteY184" fmla="*/ 1112133 h 5552946"/>
                <a:gd name="connsiteX185" fmla="*/ 7557959 w 11731127"/>
                <a:gd name="connsiteY185" fmla="*/ 1083558 h 5552946"/>
                <a:gd name="connsiteX186" fmla="*/ 7577009 w 11731127"/>
                <a:gd name="connsiteY186" fmla="*/ 845433 h 5552946"/>
                <a:gd name="connsiteX187" fmla="*/ 7548434 w 11731127"/>
                <a:gd name="connsiteY187" fmla="*/ 407283 h 5552946"/>
                <a:gd name="connsiteX188" fmla="*/ 7596059 w 11731127"/>
                <a:gd name="connsiteY188" fmla="*/ 178683 h 5552946"/>
                <a:gd name="connsiteX189" fmla="*/ 7662734 w 11731127"/>
                <a:gd name="connsiteY189" fmla="*/ 216783 h 5552946"/>
                <a:gd name="connsiteX190" fmla="*/ 7700834 w 11731127"/>
                <a:gd name="connsiteY190" fmla="*/ 940683 h 5552946"/>
                <a:gd name="connsiteX191" fmla="*/ 7729409 w 11731127"/>
                <a:gd name="connsiteY191" fmla="*/ 1131183 h 5552946"/>
                <a:gd name="connsiteX192" fmla="*/ 7843709 w 11731127"/>
                <a:gd name="connsiteY192" fmla="*/ 1035933 h 5552946"/>
                <a:gd name="connsiteX193" fmla="*/ 7853234 w 11731127"/>
                <a:gd name="connsiteY193" fmla="*/ 626358 h 5552946"/>
                <a:gd name="connsiteX194" fmla="*/ 7862759 w 11731127"/>
                <a:gd name="connsiteY194" fmla="*/ 359658 h 5552946"/>
                <a:gd name="connsiteX195" fmla="*/ 7900859 w 11731127"/>
                <a:gd name="connsiteY195" fmla="*/ 159633 h 5552946"/>
                <a:gd name="connsiteX196" fmla="*/ 7967534 w 11731127"/>
                <a:gd name="connsiteY196" fmla="*/ 216783 h 5552946"/>
                <a:gd name="connsiteX197" fmla="*/ 7977059 w 11731127"/>
                <a:gd name="connsiteY197" fmla="*/ 750183 h 5552946"/>
                <a:gd name="connsiteX198" fmla="*/ 7967534 w 11731127"/>
                <a:gd name="connsiteY198" fmla="*/ 1035933 h 5552946"/>
                <a:gd name="connsiteX199" fmla="*/ 8043734 w 11731127"/>
                <a:gd name="connsiteY199" fmla="*/ 1102608 h 5552946"/>
                <a:gd name="connsiteX200" fmla="*/ 8100884 w 11731127"/>
                <a:gd name="connsiteY200" fmla="*/ 950208 h 5552946"/>
                <a:gd name="connsiteX201" fmla="*/ 8100884 w 11731127"/>
                <a:gd name="connsiteY201" fmla="*/ 569208 h 5552946"/>
                <a:gd name="connsiteX202" fmla="*/ 8091359 w 11731127"/>
                <a:gd name="connsiteY202" fmla="*/ 245358 h 5552946"/>
                <a:gd name="connsiteX203" fmla="*/ 8158034 w 11731127"/>
                <a:gd name="connsiteY203" fmla="*/ 140583 h 5552946"/>
                <a:gd name="connsiteX204" fmla="*/ 8224709 w 11731127"/>
                <a:gd name="connsiteY204" fmla="*/ 369183 h 5552946"/>
                <a:gd name="connsiteX205" fmla="*/ 8234234 w 11731127"/>
                <a:gd name="connsiteY205" fmla="*/ 1007358 h 5552946"/>
                <a:gd name="connsiteX206" fmla="*/ 8339009 w 11731127"/>
                <a:gd name="connsiteY206" fmla="*/ 988308 h 5552946"/>
                <a:gd name="connsiteX207" fmla="*/ 8377109 w 11731127"/>
                <a:gd name="connsiteY207" fmla="*/ 607308 h 5552946"/>
                <a:gd name="connsiteX208" fmla="*/ 8358059 w 11731127"/>
                <a:gd name="connsiteY208" fmla="*/ 273933 h 5552946"/>
                <a:gd name="connsiteX209" fmla="*/ 8386634 w 11731127"/>
                <a:gd name="connsiteY209" fmla="*/ 159633 h 5552946"/>
                <a:gd name="connsiteX210" fmla="*/ 8453309 w 11731127"/>
                <a:gd name="connsiteY210" fmla="*/ 407283 h 5552946"/>
                <a:gd name="connsiteX211" fmla="*/ 8481884 w 11731127"/>
                <a:gd name="connsiteY211" fmla="*/ 769233 h 5552946"/>
                <a:gd name="connsiteX212" fmla="*/ 8472359 w 11731127"/>
                <a:gd name="connsiteY212" fmla="*/ 1016883 h 5552946"/>
                <a:gd name="connsiteX213" fmla="*/ 8548559 w 11731127"/>
                <a:gd name="connsiteY213" fmla="*/ 1102608 h 5552946"/>
                <a:gd name="connsiteX214" fmla="*/ 8634284 w 11731127"/>
                <a:gd name="connsiteY214" fmla="*/ 807333 h 5552946"/>
                <a:gd name="connsiteX215" fmla="*/ 8624759 w 11731127"/>
                <a:gd name="connsiteY215" fmla="*/ 350133 h 5552946"/>
                <a:gd name="connsiteX216" fmla="*/ 8634284 w 11731127"/>
                <a:gd name="connsiteY216" fmla="*/ 178683 h 5552946"/>
                <a:gd name="connsiteX217" fmla="*/ 8700959 w 11731127"/>
                <a:gd name="connsiteY217" fmla="*/ 112008 h 5552946"/>
                <a:gd name="connsiteX218" fmla="*/ 8748584 w 11731127"/>
                <a:gd name="connsiteY218" fmla="*/ 188208 h 5552946"/>
                <a:gd name="connsiteX219" fmla="*/ 8758109 w 11731127"/>
                <a:gd name="connsiteY219" fmla="*/ 388233 h 5552946"/>
                <a:gd name="connsiteX220" fmla="*/ 8748584 w 11731127"/>
                <a:gd name="connsiteY220" fmla="*/ 664458 h 5552946"/>
                <a:gd name="connsiteX221" fmla="*/ 8758109 w 11731127"/>
                <a:gd name="connsiteY221" fmla="*/ 959733 h 5552946"/>
                <a:gd name="connsiteX222" fmla="*/ 8777159 w 11731127"/>
                <a:gd name="connsiteY222" fmla="*/ 1064508 h 5552946"/>
                <a:gd name="connsiteX223" fmla="*/ 8834309 w 11731127"/>
                <a:gd name="connsiteY223" fmla="*/ 1083558 h 5552946"/>
                <a:gd name="connsiteX224" fmla="*/ 8881934 w 11731127"/>
                <a:gd name="connsiteY224" fmla="*/ 874008 h 5552946"/>
                <a:gd name="connsiteX225" fmla="*/ 8881934 w 11731127"/>
                <a:gd name="connsiteY225" fmla="*/ 578733 h 5552946"/>
                <a:gd name="connsiteX226" fmla="*/ 8891459 w 11731127"/>
                <a:gd name="connsiteY226" fmla="*/ 283458 h 5552946"/>
                <a:gd name="connsiteX227" fmla="*/ 8891459 w 11731127"/>
                <a:gd name="connsiteY227" fmla="*/ 178683 h 5552946"/>
                <a:gd name="connsiteX228" fmla="*/ 8986709 w 11731127"/>
                <a:gd name="connsiteY228" fmla="*/ 131058 h 5552946"/>
                <a:gd name="connsiteX229" fmla="*/ 9024809 w 11731127"/>
                <a:gd name="connsiteY229" fmla="*/ 216783 h 5552946"/>
                <a:gd name="connsiteX230" fmla="*/ 9024809 w 11731127"/>
                <a:gd name="connsiteY230" fmla="*/ 969258 h 5552946"/>
                <a:gd name="connsiteX231" fmla="*/ 9005759 w 11731127"/>
                <a:gd name="connsiteY231" fmla="*/ 1102608 h 5552946"/>
                <a:gd name="connsiteX232" fmla="*/ 9129584 w 11731127"/>
                <a:gd name="connsiteY232" fmla="*/ 1064508 h 5552946"/>
                <a:gd name="connsiteX233" fmla="*/ 9148634 w 11731127"/>
                <a:gd name="connsiteY233" fmla="*/ 845433 h 5552946"/>
                <a:gd name="connsiteX234" fmla="*/ 9177209 w 11731127"/>
                <a:gd name="connsiteY234" fmla="*/ 464433 h 5552946"/>
                <a:gd name="connsiteX235" fmla="*/ 9186734 w 11731127"/>
                <a:gd name="connsiteY235" fmla="*/ 178683 h 5552946"/>
                <a:gd name="connsiteX236" fmla="*/ 9301034 w 11731127"/>
                <a:gd name="connsiteY236" fmla="*/ 131058 h 5552946"/>
                <a:gd name="connsiteX237" fmla="*/ 9320084 w 11731127"/>
                <a:gd name="connsiteY237" fmla="*/ 235833 h 5552946"/>
                <a:gd name="connsiteX238" fmla="*/ 9320084 w 11731127"/>
                <a:gd name="connsiteY238" fmla="*/ 550158 h 5552946"/>
                <a:gd name="connsiteX239" fmla="*/ 9301034 w 11731127"/>
                <a:gd name="connsiteY239" fmla="*/ 902583 h 5552946"/>
                <a:gd name="connsiteX240" fmla="*/ 9310559 w 11731127"/>
                <a:gd name="connsiteY240" fmla="*/ 1054983 h 5552946"/>
                <a:gd name="connsiteX241" fmla="*/ 9405809 w 11731127"/>
                <a:gd name="connsiteY241" fmla="*/ 1064508 h 5552946"/>
                <a:gd name="connsiteX242" fmla="*/ 9424859 w 11731127"/>
                <a:gd name="connsiteY242" fmla="*/ 883533 h 5552946"/>
                <a:gd name="connsiteX243" fmla="*/ 9443909 w 11731127"/>
                <a:gd name="connsiteY243" fmla="*/ 588258 h 5552946"/>
                <a:gd name="connsiteX244" fmla="*/ 9462959 w 11731127"/>
                <a:gd name="connsiteY244" fmla="*/ 264408 h 5552946"/>
                <a:gd name="connsiteX245" fmla="*/ 9510584 w 11731127"/>
                <a:gd name="connsiteY245" fmla="*/ 140583 h 5552946"/>
                <a:gd name="connsiteX246" fmla="*/ 9596309 w 11731127"/>
                <a:gd name="connsiteY246" fmla="*/ 273933 h 5552946"/>
                <a:gd name="connsiteX247" fmla="*/ 9586784 w 11731127"/>
                <a:gd name="connsiteY247" fmla="*/ 512058 h 5552946"/>
                <a:gd name="connsiteX248" fmla="*/ 9586784 w 11731127"/>
                <a:gd name="connsiteY248" fmla="*/ 807333 h 5552946"/>
                <a:gd name="connsiteX249" fmla="*/ 9624884 w 11731127"/>
                <a:gd name="connsiteY249" fmla="*/ 1054983 h 5552946"/>
                <a:gd name="connsiteX250" fmla="*/ 9682034 w 11731127"/>
                <a:gd name="connsiteY250" fmla="*/ 1121658 h 5552946"/>
                <a:gd name="connsiteX251" fmla="*/ 9710609 w 11731127"/>
                <a:gd name="connsiteY251" fmla="*/ 893058 h 5552946"/>
                <a:gd name="connsiteX252" fmla="*/ 9710609 w 11731127"/>
                <a:gd name="connsiteY252" fmla="*/ 550158 h 5552946"/>
                <a:gd name="connsiteX253" fmla="*/ 9701084 w 11731127"/>
                <a:gd name="connsiteY253" fmla="*/ 235833 h 5552946"/>
                <a:gd name="connsiteX254" fmla="*/ 9805859 w 11731127"/>
                <a:gd name="connsiteY254" fmla="*/ 150108 h 5552946"/>
                <a:gd name="connsiteX255" fmla="*/ 9863009 w 11731127"/>
                <a:gd name="connsiteY255" fmla="*/ 397758 h 5552946"/>
                <a:gd name="connsiteX256" fmla="*/ 9863009 w 11731127"/>
                <a:gd name="connsiteY256" fmla="*/ 721608 h 5552946"/>
                <a:gd name="connsiteX257" fmla="*/ 9891584 w 11731127"/>
                <a:gd name="connsiteY257" fmla="*/ 1064508 h 5552946"/>
                <a:gd name="connsiteX258" fmla="*/ 10005884 w 11731127"/>
                <a:gd name="connsiteY258" fmla="*/ 988308 h 5552946"/>
                <a:gd name="connsiteX259" fmla="*/ 10005884 w 11731127"/>
                <a:gd name="connsiteY259" fmla="*/ 731133 h 5552946"/>
                <a:gd name="connsiteX260" fmla="*/ 10043984 w 11731127"/>
                <a:gd name="connsiteY260" fmla="*/ 359658 h 5552946"/>
                <a:gd name="connsiteX261" fmla="*/ 10015409 w 11731127"/>
                <a:gd name="connsiteY261" fmla="*/ 150108 h 5552946"/>
                <a:gd name="connsiteX262" fmla="*/ 10158284 w 11731127"/>
                <a:gd name="connsiteY262" fmla="*/ 188208 h 5552946"/>
                <a:gd name="connsiteX263" fmla="*/ 10167809 w 11731127"/>
                <a:gd name="connsiteY263" fmla="*/ 397758 h 5552946"/>
                <a:gd name="connsiteX264" fmla="*/ 10177334 w 11731127"/>
                <a:gd name="connsiteY264" fmla="*/ 826383 h 5552946"/>
                <a:gd name="connsiteX265" fmla="*/ 9874108 w 11731127"/>
                <a:gd name="connsiteY265" fmla="*/ 2469448 h 5552946"/>
                <a:gd name="connsiteX266" fmla="*/ 10336942 w 11731127"/>
                <a:gd name="connsiteY266" fmla="*/ 5135960 h 5552946"/>
                <a:gd name="connsiteX267" fmla="*/ 1508999 w 11731127"/>
                <a:gd name="connsiteY267" fmla="*/ 4971363 h 5552946"/>
                <a:gd name="connsiteX0" fmla="*/ 1395589 w 11617717"/>
                <a:gd name="connsiteY0" fmla="*/ 4971363 h 5552946"/>
                <a:gd name="connsiteX1" fmla="*/ 1849993 w 11617717"/>
                <a:gd name="connsiteY1" fmla="*/ 2717631 h 5552946"/>
                <a:gd name="connsiteX2" fmla="*/ 1615249 w 11617717"/>
                <a:gd name="connsiteY2" fmla="*/ 407283 h 5552946"/>
                <a:gd name="connsiteX3" fmla="*/ 1729549 w 11617717"/>
                <a:gd name="connsiteY3" fmla="*/ 273933 h 5552946"/>
                <a:gd name="connsiteX4" fmla="*/ 1739074 w 11617717"/>
                <a:gd name="connsiteY4" fmla="*/ 978783 h 5552946"/>
                <a:gd name="connsiteX5" fmla="*/ 1729549 w 11617717"/>
                <a:gd name="connsiteY5" fmla="*/ 1140708 h 5552946"/>
                <a:gd name="connsiteX6" fmla="*/ 1824799 w 11617717"/>
                <a:gd name="connsiteY6" fmla="*/ 1178808 h 5552946"/>
                <a:gd name="connsiteX7" fmla="*/ 1872424 w 11617717"/>
                <a:gd name="connsiteY7" fmla="*/ 969258 h 5552946"/>
                <a:gd name="connsiteX8" fmla="*/ 1872424 w 11617717"/>
                <a:gd name="connsiteY8" fmla="*/ 664458 h 5552946"/>
                <a:gd name="connsiteX9" fmla="*/ 1872424 w 11617717"/>
                <a:gd name="connsiteY9" fmla="*/ 435858 h 5552946"/>
                <a:gd name="connsiteX10" fmla="*/ 1872424 w 11617717"/>
                <a:gd name="connsiteY10" fmla="*/ 207258 h 5552946"/>
                <a:gd name="connsiteX11" fmla="*/ 1958149 w 11617717"/>
                <a:gd name="connsiteY11" fmla="*/ 188208 h 5552946"/>
                <a:gd name="connsiteX12" fmla="*/ 2015299 w 11617717"/>
                <a:gd name="connsiteY12" fmla="*/ 292983 h 5552946"/>
                <a:gd name="connsiteX13" fmla="*/ 2015299 w 11617717"/>
                <a:gd name="connsiteY13" fmla="*/ 1121658 h 5552946"/>
                <a:gd name="connsiteX14" fmla="*/ 2110549 w 11617717"/>
                <a:gd name="connsiteY14" fmla="*/ 1159758 h 5552946"/>
                <a:gd name="connsiteX15" fmla="*/ 2120074 w 11617717"/>
                <a:gd name="connsiteY15" fmla="*/ 969258 h 5552946"/>
                <a:gd name="connsiteX16" fmla="*/ 2139124 w 11617717"/>
                <a:gd name="connsiteY16" fmla="*/ 188208 h 5552946"/>
                <a:gd name="connsiteX17" fmla="*/ 2243899 w 11617717"/>
                <a:gd name="connsiteY17" fmla="*/ 197733 h 5552946"/>
                <a:gd name="connsiteX18" fmla="*/ 2262949 w 11617717"/>
                <a:gd name="connsiteY18" fmla="*/ 654933 h 5552946"/>
                <a:gd name="connsiteX19" fmla="*/ 2281999 w 11617717"/>
                <a:gd name="connsiteY19" fmla="*/ 1007358 h 5552946"/>
                <a:gd name="connsiteX20" fmla="*/ 2291524 w 11617717"/>
                <a:gd name="connsiteY20" fmla="*/ 1169283 h 5552946"/>
                <a:gd name="connsiteX21" fmla="*/ 2386774 w 11617717"/>
                <a:gd name="connsiteY21" fmla="*/ 1121658 h 5552946"/>
                <a:gd name="connsiteX22" fmla="*/ 2396299 w 11617717"/>
                <a:gd name="connsiteY22" fmla="*/ 254883 h 5552946"/>
                <a:gd name="connsiteX23" fmla="*/ 2443924 w 11617717"/>
                <a:gd name="connsiteY23" fmla="*/ 159633 h 5552946"/>
                <a:gd name="connsiteX24" fmla="*/ 2501074 w 11617717"/>
                <a:gd name="connsiteY24" fmla="*/ 340608 h 5552946"/>
                <a:gd name="connsiteX25" fmla="*/ 2510599 w 11617717"/>
                <a:gd name="connsiteY25" fmla="*/ 788283 h 5552946"/>
                <a:gd name="connsiteX26" fmla="*/ 2539174 w 11617717"/>
                <a:gd name="connsiteY26" fmla="*/ 1169283 h 5552946"/>
                <a:gd name="connsiteX27" fmla="*/ 2691574 w 11617717"/>
                <a:gd name="connsiteY27" fmla="*/ 1121658 h 5552946"/>
                <a:gd name="connsiteX28" fmla="*/ 2682049 w 11617717"/>
                <a:gd name="connsiteY28" fmla="*/ 740658 h 5552946"/>
                <a:gd name="connsiteX29" fmla="*/ 2662999 w 11617717"/>
                <a:gd name="connsiteY29" fmla="*/ 331083 h 5552946"/>
                <a:gd name="connsiteX30" fmla="*/ 2682049 w 11617717"/>
                <a:gd name="connsiteY30" fmla="*/ 159633 h 5552946"/>
                <a:gd name="connsiteX31" fmla="*/ 2805874 w 11617717"/>
                <a:gd name="connsiteY31" fmla="*/ 216783 h 5552946"/>
                <a:gd name="connsiteX32" fmla="*/ 2796349 w 11617717"/>
                <a:gd name="connsiteY32" fmla="*/ 493008 h 5552946"/>
                <a:gd name="connsiteX33" fmla="*/ 2834449 w 11617717"/>
                <a:gd name="connsiteY33" fmla="*/ 874008 h 5552946"/>
                <a:gd name="connsiteX34" fmla="*/ 2853499 w 11617717"/>
                <a:gd name="connsiteY34" fmla="*/ 1112133 h 5552946"/>
                <a:gd name="connsiteX35" fmla="*/ 2929699 w 11617717"/>
                <a:gd name="connsiteY35" fmla="*/ 1112133 h 5552946"/>
                <a:gd name="connsiteX36" fmla="*/ 2986849 w 11617717"/>
                <a:gd name="connsiteY36" fmla="*/ 902583 h 5552946"/>
                <a:gd name="connsiteX37" fmla="*/ 2977324 w 11617717"/>
                <a:gd name="connsiteY37" fmla="*/ 645408 h 5552946"/>
                <a:gd name="connsiteX38" fmla="*/ 2939224 w 11617717"/>
                <a:gd name="connsiteY38" fmla="*/ 235833 h 5552946"/>
                <a:gd name="connsiteX39" fmla="*/ 3034474 w 11617717"/>
                <a:gd name="connsiteY39" fmla="*/ 197733 h 5552946"/>
                <a:gd name="connsiteX40" fmla="*/ 3091624 w 11617717"/>
                <a:gd name="connsiteY40" fmla="*/ 350133 h 5552946"/>
                <a:gd name="connsiteX41" fmla="*/ 3110674 w 11617717"/>
                <a:gd name="connsiteY41" fmla="*/ 693033 h 5552946"/>
                <a:gd name="connsiteX42" fmla="*/ 3082099 w 11617717"/>
                <a:gd name="connsiteY42" fmla="*/ 940683 h 5552946"/>
                <a:gd name="connsiteX43" fmla="*/ 3120199 w 11617717"/>
                <a:gd name="connsiteY43" fmla="*/ 1131183 h 5552946"/>
                <a:gd name="connsiteX44" fmla="*/ 3234499 w 11617717"/>
                <a:gd name="connsiteY44" fmla="*/ 1102608 h 5552946"/>
                <a:gd name="connsiteX45" fmla="*/ 3234499 w 11617717"/>
                <a:gd name="connsiteY45" fmla="*/ 769233 h 5552946"/>
                <a:gd name="connsiteX46" fmla="*/ 3205924 w 11617717"/>
                <a:gd name="connsiteY46" fmla="*/ 378708 h 5552946"/>
                <a:gd name="connsiteX47" fmla="*/ 3234499 w 11617717"/>
                <a:gd name="connsiteY47" fmla="*/ 178683 h 5552946"/>
                <a:gd name="connsiteX48" fmla="*/ 3358324 w 11617717"/>
                <a:gd name="connsiteY48" fmla="*/ 178683 h 5552946"/>
                <a:gd name="connsiteX49" fmla="*/ 3348799 w 11617717"/>
                <a:gd name="connsiteY49" fmla="*/ 416808 h 5552946"/>
                <a:gd name="connsiteX50" fmla="*/ 3348799 w 11617717"/>
                <a:gd name="connsiteY50" fmla="*/ 607308 h 5552946"/>
                <a:gd name="connsiteX51" fmla="*/ 3386899 w 11617717"/>
                <a:gd name="connsiteY51" fmla="*/ 874008 h 5552946"/>
                <a:gd name="connsiteX52" fmla="*/ 3396424 w 11617717"/>
                <a:gd name="connsiteY52" fmla="*/ 1083558 h 5552946"/>
                <a:gd name="connsiteX53" fmla="*/ 3463099 w 11617717"/>
                <a:gd name="connsiteY53" fmla="*/ 1121658 h 5552946"/>
                <a:gd name="connsiteX54" fmla="*/ 3529774 w 11617717"/>
                <a:gd name="connsiteY54" fmla="*/ 1007358 h 5552946"/>
                <a:gd name="connsiteX55" fmla="*/ 3520249 w 11617717"/>
                <a:gd name="connsiteY55" fmla="*/ 750183 h 5552946"/>
                <a:gd name="connsiteX56" fmla="*/ 3520249 w 11617717"/>
                <a:gd name="connsiteY56" fmla="*/ 378708 h 5552946"/>
                <a:gd name="connsiteX57" fmla="*/ 3529774 w 11617717"/>
                <a:gd name="connsiteY57" fmla="*/ 169158 h 5552946"/>
                <a:gd name="connsiteX58" fmla="*/ 3653599 w 11617717"/>
                <a:gd name="connsiteY58" fmla="*/ 178683 h 5552946"/>
                <a:gd name="connsiteX59" fmla="*/ 3691699 w 11617717"/>
                <a:gd name="connsiteY59" fmla="*/ 407283 h 5552946"/>
                <a:gd name="connsiteX60" fmla="*/ 3691699 w 11617717"/>
                <a:gd name="connsiteY60" fmla="*/ 712083 h 5552946"/>
                <a:gd name="connsiteX61" fmla="*/ 3672649 w 11617717"/>
                <a:gd name="connsiteY61" fmla="*/ 1026408 h 5552946"/>
                <a:gd name="connsiteX62" fmla="*/ 3701224 w 11617717"/>
                <a:gd name="connsiteY62" fmla="*/ 1140708 h 5552946"/>
                <a:gd name="connsiteX63" fmla="*/ 3805999 w 11617717"/>
                <a:gd name="connsiteY63" fmla="*/ 1093083 h 5552946"/>
                <a:gd name="connsiteX64" fmla="*/ 3815524 w 11617717"/>
                <a:gd name="connsiteY64" fmla="*/ 835908 h 5552946"/>
                <a:gd name="connsiteX65" fmla="*/ 3834574 w 11617717"/>
                <a:gd name="connsiteY65" fmla="*/ 559683 h 5552946"/>
                <a:gd name="connsiteX66" fmla="*/ 3805999 w 11617717"/>
                <a:gd name="connsiteY66" fmla="*/ 245358 h 5552946"/>
                <a:gd name="connsiteX67" fmla="*/ 3920299 w 11617717"/>
                <a:gd name="connsiteY67" fmla="*/ 102483 h 5552946"/>
                <a:gd name="connsiteX68" fmla="*/ 3986974 w 11617717"/>
                <a:gd name="connsiteY68" fmla="*/ 378708 h 5552946"/>
                <a:gd name="connsiteX69" fmla="*/ 3967924 w 11617717"/>
                <a:gd name="connsiteY69" fmla="*/ 721608 h 5552946"/>
                <a:gd name="connsiteX70" fmla="*/ 3948874 w 11617717"/>
                <a:gd name="connsiteY70" fmla="*/ 1093083 h 5552946"/>
                <a:gd name="connsiteX71" fmla="*/ 3996499 w 11617717"/>
                <a:gd name="connsiteY71" fmla="*/ 1140708 h 5552946"/>
                <a:gd name="connsiteX72" fmla="*/ 4110799 w 11617717"/>
                <a:gd name="connsiteY72" fmla="*/ 1074033 h 5552946"/>
                <a:gd name="connsiteX73" fmla="*/ 4120324 w 11617717"/>
                <a:gd name="connsiteY73" fmla="*/ 864483 h 5552946"/>
                <a:gd name="connsiteX74" fmla="*/ 4110799 w 11617717"/>
                <a:gd name="connsiteY74" fmla="*/ 531108 h 5552946"/>
                <a:gd name="connsiteX75" fmla="*/ 4167949 w 11617717"/>
                <a:gd name="connsiteY75" fmla="*/ 159633 h 5552946"/>
                <a:gd name="connsiteX76" fmla="*/ 4263199 w 11617717"/>
                <a:gd name="connsiteY76" fmla="*/ 340608 h 5552946"/>
                <a:gd name="connsiteX77" fmla="*/ 4282249 w 11617717"/>
                <a:gd name="connsiteY77" fmla="*/ 759708 h 5552946"/>
                <a:gd name="connsiteX78" fmla="*/ 4272724 w 11617717"/>
                <a:gd name="connsiteY78" fmla="*/ 1064508 h 5552946"/>
                <a:gd name="connsiteX79" fmla="*/ 4377499 w 11617717"/>
                <a:gd name="connsiteY79" fmla="*/ 1131183 h 5552946"/>
                <a:gd name="connsiteX80" fmla="*/ 4387024 w 11617717"/>
                <a:gd name="connsiteY80" fmla="*/ 912108 h 5552946"/>
                <a:gd name="connsiteX81" fmla="*/ 4415599 w 11617717"/>
                <a:gd name="connsiteY81" fmla="*/ 569208 h 5552946"/>
                <a:gd name="connsiteX82" fmla="*/ 4406074 w 11617717"/>
                <a:gd name="connsiteY82" fmla="*/ 331083 h 5552946"/>
                <a:gd name="connsiteX83" fmla="*/ 4425124 w 11617717"/>
                <a:gd name="connsiteY83" fmla="*/ 140583 h 5552946"/>
                <a:gd name="connsiteX84" fmla="*/ 4548949 w 11617717"/>
                <a:gd name="connsiteY84" fmla="*/ 207258 h 5552946"/>
                <a:gd name="connsiteX85" fmla="*/ 4548949 w 11617717"/>
                <a:gd name="connsiteY85" fmla="*/ 483483 h 5552946"/>
                <a:gd name="connsiteX86" fmla="*/ 4539424 w 11617717"/>
                <a:gd name="connsiteY86" fmla="*/ 788283 h 5552946"/>
                <a:gd name="connsiteX87" fmla="*/ 4501324 w 11617717"/>
                <a:gd name="connsiteY87" fmla="*/ 1064508 h 5552946"/>
                <a:gd name="connsiteX88" fmla="*/ 4634674 w 11617717"/>
                <a:gd name="connsiteY88" fmla="*/ 1121658 h 5552946"/>
                <a:gd name="connsiteX89" fmla="*/ 4701349 w 11617717"/>
                <a:gd name="connsiteY89" fmla="*/ 721608 h 5552946"/>
                <a:gd name="connsiteX90" fmla="*/ 4710874 w 11617717"/>
                <a:gd name="connsiteY90" fmla="*/ 302508 h 5552946"/>
                <a:gd name="connsiteX91" fmla="*/ 4768024 w 11617717"/>
                <a:gd name="connsiteY91" fmla="*/ 150108 h 5552946"/>
                <a:gd name="connsiteX92" fmla="*/ 4825174 w 11617717"/>
                <a:gd name="connsiteY92" fmla="*/ 207258 h 5552946"/>
                <a:gd name="connsiteX93" fmla="*/ 4825174 w 11617717"/>
                <a:gd name="connsiteY93" fmla="*/ 445383 h 5552946"/>
                <a:gd name="connsiteX94" fmla="*/ 4853749 w 11617717"/>
                <a:gd name="connsiteY94" fmla="*/ 788283 h 5552946"/>
                <a:gd name="connsiteX95" fmla="*/ 4863274 w 11617717"/>
                <a:gd name="connsiteY95" fmla="*/ 1045458 h 5552946"/>
                <a:gd name="connsiteX96" fmla="*/ 4948999 w 11617717"/>
                <a:gd name="connsiteY96" fmla="*/ 1102608 h 5552946"/>
                <a:gd name="connsiteX97" fmla="*/ 4987099 w 11617717"/>
                <a:gd name="connsiteY97" fmla="*/ 826383 h 5552946"/>
                <a:gd name="connsiteX98" fmla="*/ 4958524 w 11617717"/>
                <a:gd name="connsiteY98" fmla="*/ 473958 h 5552946"/>
                <a:gd name="connsiteX99" fmla="*/ 4958524 w 11617717"/>
                <a:gd name="connsiteY99" fmla="*/ 188208 h 5552946"/>
                <a:gd name="connsiteX100" fmla="*/ 5034724 w 11617717"/>
                <a:gd name="connsiteY100" fmla="*/ 112008 h 5552946"/>
                <a:gd name="connsiteX101" fmla="*/ 5101399 w 11617717"/>
                <a:gd name="connsiteY101" fmla="*/ 245358 h 5552946"/>
                <a:gd name="connsiteX102" fmla="*/ 5101399 w 11617717"/>
                <a:gd name="connsiteY102" fmla="*/ 416808 h 5552946"/>
                <a:gd name="connsiteX103" fmla="*/ 5120449 w 11617717"/>
                <a:gd name="connsiteY103" fmla="*/ 712083 h 5552946"/>
                <a:gd name="connsiteX104" fmla="*/ 5149024 w 11617717"/>
                <a:gd name="connsiteY104" fmla="*/ 988308 h 5552946"/>
                <a:gd name="connsiteX105" fmla="*/ 5158549 w 11617717"/>
                <a:gd name="connsiteY105" fmla="*/ 1131183 h 5552946"/>
                <a:gd name="connsiteX106" fmla="*/ 5291899 w 11617717"/>
                <a:gd name="connsiteY106" fmla="*/ 1083558 h 5552946"/>
                <a:gd name="connsiteX107" fmla="*/ 5263324 w 11617717"/>
                <a:gd name="connsiteY107" fmla="*/ 759708 h 5552946"/>
                <a:gd name="connsiteX108" fmla="*/ 5244274 w 11617717"/>
                <a:gd name="connsiteY108" fmla="*/ 226308 h 5552946"/>
                <a:gd name="connsiteX109" fmla="*/ 5263324 w 11617717"/>
                <a:gd name="connsiteY109" fmla="*/ 121533 h 5552946"/>
                <a:gd name="connsiteX110" fmla="*/ 5339524 w 11617717"/>
                <a:gd name="connsiteY110" fmla="*/ 178683 h 5552946"/>
                <a:gd name="connsiteX111" fmla="*/ 5377624 w 11617717"/>
                <a:gd name="connsiteY111" fmla="*/ 454908 h 5552946"/>
                <a:gd name="connsiteX112" fmla="*/ 5415724 w 11617717"/>
                <a:gd name="connsiteY112" fmla="*/ 864483 h 5552946"/>
                <a:gd name="connsiteX113" fmla="*/ 5482399 w 11617717"/>
                <a:gd name="connsiteY113" fmla="*/ 1112133 h 5552946"/>
                <a:gd name="connsiteX114" fmla="*/ 5530024 w 11617717"/>
                <a:gd name="connsiteY114" fmla="*/ 931158 h 5552946"/>
                <a:gd name="connsiteX115" fmla="*/ 5530024 w 11617717"/>
                <a:gd name="connsiteY115" fmla="*/ 654933 h 5552946"/>
                <a:gd name="connsiteX116" fmla="*/ 5558599 w 11617717"/>
                <a:gd name="connsiteY116" fmla="*/ 312033 h 5552946"/>
                <a:gd name="connsiteX117" fmla="*/ 5587174 w 11617717"/>
                <a:gd name="connsiteY117" fmla="*/ 131058 h 5552946"/>
                <a:gd name="connsiteX118" fmla="*/ 5653849 w 11617717"/>
                <a:gd name="connsiteY118" fmla="*/ 302508 h 5552946"/>
                <a:gd name="connsiteX119" fmla="*/ 5644324 w 11617717"/>
                <a:gd name="connsiteY119" fmla="*/ 626358 h 5552946"/>
                <a:gd name="connsiteX120" fmla="*/ 5682424 w 11617717"/>
                <a:gd name="connsiteY120" fmla="*/ 978783 h 5552946"/>
                <a:gd name="connsiteX121" fmla="*/ 5710999 w 11617717"/>
                <a:gd name="connsiteY121" fmla="*/ 1102608 h 5552946"/>
                <a:gd name="connsiteX122" fmla="*/ 5825299 w 11617717"/>
                <a:gd name="connsiteY122" fmla="*/ 1074033 h 5552946"/>
                <a:gd name="connsiteX123" fmla="*/ 5777674 w 11617717"/>
                <a:gd name="connsiteY123" fmla="*/ 702558 h 5552946"/>
                <a:gd name="connsiteX124" fmla="*/ 5777674 w 11617717"/>
                <a:gd name="connsiteY124" fmla="*/ 473958 h 5552946"/>
                <a:gd name="connsiteX125" fmla="*/ 5806249 w 11617717"/>
                <a:gd name="connsiteY125" fmla="*/ 188208 h 5552946"/>
                <a:gd name="connsiteX126" fmla="*/ 5901499 w 11617717"/>
                <a:gd name="connsiteY126" fmla="*/ 169158 h 5552946"/>
                <a:gd name="connsiteX127" fmla="*/ 5939599 w 11617717"/>
                <a:gd name="connsiteY127" fmla="*/ 254883 h 5552946"/>
                <a:gd name="connsiteX128" fmla="*/ 5977699 w 11617717"/>
                <a:gd name="connsiteY128" fmla="*/ 502533 h 5552946"/>
                <a:gd name="connsiteX129" fmla="*/ 5968174 w 11617717"/>
                <a:gd name="connsiteY129" fmla="*/ 712083 h 5552946"/>
                <a:gd name="connsiteX130" fmla="*/ 5968174 w 11617717"/>
                <a:gd name="connsiteY130" fmla="*/ 864483 h 5552946"/>
                <a:gd name="connsiteX131" fmla="*/ 5987224 w 11617717"/>
                <a:gd name="connsiteY131" fmla="*/ 1016883 h 5552946"/>
                <a:gd name="connsiteX132" fmla="*/ 5996749 w 11617717"/>
                <a:gd name="connsiteY132" fmla="*/ 1083558 h 5552946"/>
                <a:gd name="connsiteX133" fmla="*/ 6091999 w 11617717"/>
                <a:gd name="connsiteY133" fmla="*/ 1026408 h 5552946"/>
                <a:gd name="connsiteX134" fmla="*/ 6101524 w 11617717"/>
                <a:gd name="connsiteY134" fmla="*/ 864483 h 5552946"/>
                <a:gd name="connsiteX135" fmla="*/ 6101524 w 11617717"/>
                <a:gd name="connsiteY135" fmla="*/ 550158 h 5552946"/>
                <a:gd name="connsiteX136" fmla="*/ 6082474 w 11617717"/>
                <a:gd name="connsiteY136" fmla="*/ 283458 h 5552946"/>
                <a:gd name="connsiteX137" fmla="*/ 6082474 w 11617717"/>
                <a:gd name="connsiteY137" fmla="*/ 169158 h 5552946"/>
                <a:gd name="connsiteX138" fmla="*/ 6139624 w 11617717"/>
                <a:gd name="connsiteY138" fmla="*/ 140583 h 5552946"/>
                <a:gd name="connsiteX139" fmla="*/ 6196774 w 11617717"/>
                <a:gd name="connsiteY139" fmla="*/ 159633 h 5552946"/>
                <a:gd name="connsiteX140" fmla="*/ 6234874 w 11617717"/>
                <a:gd name="connsiteY140" fmla="*/ 321558 h 5552946"/>
                <a:gd name="connsiteX141" fmla="*/ 6234874 w 11617717"/>
                <a:gd name="connsiteY141" fmla="*/ 550158 h 5552946"/>
                <a:gd name="connsiteX142" fmla="*/ 6234874 w 11617717"/>
                <a:gd name="connsiteY142" fmla="*/ 826383 h 5552946"/>
                <a:gd name="connsiteX143" fmla="*/ 6225349 w 11617717"/>
                <a:gd name="connsiteY143" fmla="*/ 997833 h 5552946"/>
                <a:gd name="connsiteX144" fmla="*/ 6253924 w 11617717"/>
                <a:gd name="connsiteY144" fmla="*/ 1054983 h 5552946"/>
                <a:gd name="connsiteX145" fmla="*/ 6349174 w 11617717"/>
                <a:gd name="connsiteY145" fmla="*/ 1054983 h 5552946"/>
                <a:gd name="connsiteX146" fmla="*/ 6377749 w 11617717"/>
                <a:gd name="connsiteY146" fmla="*/ 816858 h 5552946"/>
                <a:gd name="connsiteX147" fmla="*/ 6387274 w 11617717"/>
                <a:gd name="connsiteY147" fmla="*/ 407283 h 5552946"/>
                <a:gd name="connsiteX148" fmla="*/ 6377749 w 11617717"/>
                <a:gd name="connsiteY148" fmla="*/ 150108 h 5552946"/>
                <a:gd name="connsiteX149" fmla="*/ 6463474 w 11617717"/>
                <a:gd name="connsiteY149" fmla="*/ 150108 h 5552946"/>
                <a:gd name="connsiteX150" fmla="*/ 6501574 w 11617717"/>
                <a:gd name="connsiteY150" fmla="*/ 254883 h 5552946"/>
                <a:gd name="connsiteX151" fmla="*/ 6511099 w 11617717"/>
                <a:gd name="connsiteY151" fmla="*/ 416808 h 5552946"/>
                <a:gd name="connsiteX152" fmla="*/ 6520624 w 11617717"/>
                <a:gd name="connsiteY152" fmla="*/ 578733 h 5552946"/>
                <a:gd name="connsiteX153" fmla="*/ 6511099 w 11617717"/>
                <a:gd name="connsiteY153" fmla="*/ 807333 h 5552946"/>
                <a:gd name="connsiteX154" fmla="*/ 6511099 w 11617717"/>
                <a:gd name="connsiteY154" fmla="*/ 1016883 h 5552946"/>
                <a:gd name="connsiteX155" fmla="*/ 6558724 w 11617717"/>
                <a:gd name="connsiteY155" fmla="*/ 1093083 h 5552946"/>
                <a:gd name="connsiteX156" fmla="*/ 6615874 w 11617717"/>
                <a:gd name="connsiteY156" fmla="*/ 988308 h 5552946"/>
                <a:gd name="connsiteX157" fmla="*/ 6663499 w 11617717"/>
                <a:gd name="connsiteY157" fmla="*/ 778758 h 5552946"/>
                <a:gd name="connsiteX158" fmla="*/ 6625399 w 11617717"/>
                <a:gd name="connsiteY158" fmla="*/ 559683 h 5552946"/>
                <a:gd name="connsiteX159" fmla="*/ 6625399 w 11617717"/>
                <a:gd name="connsiteY159" fmla="*/ 273933 h 5552946"/>
                <a:gd name="connsiteX160" fmla="*/ 6682549 w 11617717"/>
                <a:gd name="connsiteY160" fmla="*/ 121533 h 5552946"/>
                <a:gd name="connsiteX161" fmla="*/ 6749224 w 11617717"/>
                <a:gd name="connsiteY161" fmla="*/ 169158 h 5552946"/>
                <a:gd name="connsiteX162" fmla="*/ 6758749 w 11617717"/>
                <a:gd name="connsiteY162" fmla="*/ 378708 h 5552946"/>
                <a:gd name="connsiteX163" fmla="*/ 6758749 w 11617717"/>
                <a:gd name="connsiteY163" fmla="*/ 559683 h 5552946"/>
                <a:gd name="connsiteX164" fmla="*/ 6787324 w 11617717"/>
                <a:gd name="connsiteY164" fmla="*/ 835908 h 5552946"/>
                <a:gd name="connsiteX165" fmla="*/ 6777799 w 11617717"/>
                <a:gd name="connsiteY165" fmla="*/ 1045458 h 5552946"/>
                <a:gd name="connsiteX166" fmla="*/ 6825424 w 11617717"/>
                <a:gd name="connsiteY166" fmla="*/ 1121658 h 5552946"/>
                <a:gd name="connsiteX167" fmla="*/ 6901624 w 11617717"/>
                <a:gd name="connsiteY167" fmla="*/ 1093083 h 5552946"/>
                <a:gd name="connsiteX168" fmla="*/ 6901624 w 11617717"/>
                <a:gd name="connsiteY168" fmla="*/ 750183 h 5552946"/>
                <a:gd name="connsiteX169" fmla="*/ 6911149 w 11617717"/>
                <a:gd name="connsiteY169" fmla="*/ 216783 h 5552946"/>
                <a:gd name="connsiteX170" fmla="*/ 6996874 w 11617717"/>
                <a:gd name="connsiteY170" fmla="*/ 121533 h 5552946"/>
                <a:gd name="connsiteX171" fmla="*/ 7034974 w 11617717"/>
                <a:gd name="connsiteY171" fmla="*/ 226308 h 5552946"/>
                <a:gd name="connsiteX172" fmla="*/ 7034974 w 11617717"/>
                <a:gd name="connsiteY172" fmla="*/ 512058 h 5552946"/>
                <a:gd name="connsiteX173" fmla="*/ 7034974 w 11617717"/>
                <a:gd name="connsiteY173" fmla="*/ 788283 h 5552946"/>
                <a:gd name="connsiteX174" fmla="*/ 7034974 w 11617717"/>
                <a:gd name="connsiteY174" fmla="*/ 969258 h 5552946"/>
                <a:gd name="connsiteX175" fmla="*/ 7034974 w 11617717"/>
                <a:gd name="connsiteY175" fmla="*/ 1102608 h 5552946"/>
                <a:gd name="connsiteX176" fmla="*/ 7139749 w 11617717"/>
                <a:gd name="connsiteY176" fmla="*/ 1064508 h 5552946"/>
                <a:gd name="connsiteX177" fmla="*/ 7168324 w 11617717"/>
                <a:gd name="connsiteY177" fmla="*/ 912108 h 5552946"/>
                <a:gd name="connsiteX178" fmla="*/ 7158799 w 11617717"/>
                <a:gd name="connsiteY178" fmla="*/ 559683 h 5552946"/>
                <a:gd name="connsiteX179" fmla="*/ 7158799 w 11617717"/>
                <a:gd name="connsiteY179" fmla="*/ 312033 h 5552946"/>
                <a:gd name="connsiteX180" fmla="*/ 7196899 w 11617717"/>
                <a:gd name="connsiteY180" fmla="*/ 140583 h 5552946"/>
                <a:gd name="connsiteX181" fmla="*/ 7282624 w 11617717"/>
                <a:gd name="connsiteY181" fmla="*/ 169158 h 5552946"/>
                <a:gd name="connsiteX182" fmla="*/ 7292149 w 11617717"/>
                <a:gd name="connsiteY182" fmla="*/ 483483 h 5552946"/>
                <a:gd name="connsiteX183" fmla="*/ 7320724 w 11617717"/>
                <a:gd name="connsiteY183" fmla="*/ 1112133 h 5552946"/>
                <a:gd name="connsiteX184" fmla="*/ 7444549 w 11617717"/>
                <a:gd name="connsiteY184" fmla="*/ 1083558 h 5552946"/>
                <a:gd name="connsiteX185" fmla="*/ 7463599 w 11617717"/>
                <a:gd name="connsiteY185" fmla="*/ 845433 h 5552946"/>
                <a:gd name="connsiteX186" fmla="*/ 7435024 w 11617717"/>
                <a:gd name="connsiteY186" fmla="*/ 407283 h 5552946"/>
                <a:gd name="connsiteX187" fmla="*/ 7482649 w 11617717"/>
                <a:gd name="connsiteY187" fmla="*/ 178683 h 5552946"/>
                <a:gd name="connsiteX188" fmla="*/ 7549324 w 11617717"/>
                <a:gd name="connsiteY188" fmla="*/ 216783 h 5552946"/>
                <a:gd name="connsiteX189" fmla="*/ 7587424 w 11617717"/>
                <a:gd name="connsiteY189" fmla="*/ 940683 h 5552946"/>
                <a:gd name="connsiteX190" fmla="*/ 7615999 w 11617717"/>
                <a:gd name="connsiteY190" fmla="*/ 1131183 h 5552946"/>
                <a:gd name="connsiteX191" fmla="*/ 7730299 w 11617717"/>
                <a:gd name="connsiteY191" fmla="*/ 1035933 h 5552946"/>
                <a:gd name="connsiteX192" fmla="*/ 7739824 w 11617717"/>
                <a:gd name="connsiteY192" fmla="*/ 626358 h 5552946"/>
                <a:gd name="connsiteX193" fmla="*/ 7749349 w 11617717"/>
                <a:gd name="connsiteY193" fmla="*/ 359658 h 5552946"/>
                <a:gd name="connsiteX194" fmla="*/ 7787449 w 11617717"/>
                <a:gd name="connsiteY194" fmla="*/ 159633 h 5552946"/>
                <a:gd name="connsiteX195" fmla="*/ 7854124 w 11617717"/>
                <a:gd name="connsiteY195" fmla="*/ 216783 h 5552946"/>
                <a:gd name="connsiteX196" fmla="*/ 7863649 w 11617717"/>
                <a:gd name="connsiteY196" fmla="*/ 750183 h 5552946"/>
                <a:gd name="connsiteX197" fmla="*/ 7854124 w 11617717"/>
                <a:gd name="connsiteY197" fmla="*/ 1035933 h 5552946"/>
                <a:gd name="connsiteX198" fmla="*/ 7930324 w 11617717"/>
                <a:gd name="connsiteY198" fmla="*/ 1102608 h 5552946"/>
                <a:gd name="connsiteX199" fmla="*/ 7987474 w 11617717"/>
                <a:gd name="connsiteY199" fmla="*/ 950208 h 5552946"/>
                <a:gd name="connsiteX200" fmla="*/ 7987474 w 11617717"/>
                <a:gd name="connsiteY200" fmla="*/ 569208 h 5552946"/>
                <a:gd name="connsiteX201" fmla="*/ 7977949 w 11617717"/>
                <a:gd name="connsiteY201" fmla="*/ 245358 h 5552946"/>
                <a:gd name="connsiteX202" fmla="*/ 8044624 w 11617717"/>
                <a:gd name="connsiteY202" fmla="*/ 140583 h 5552946"/>
                <a:gd name="connsiteX203" fmla="*/ 8111299 w 11617717"/>
                <a:gd name="connsiteY203" fmla="*/ 369183 h 5552946"/>
                <a:gd name="connsiteX204" fmla="*/ 8120824 w 11617717"/>
                <a:gd name="connsiteY204" fmla="*/ 1007358 h 5552946"/>
                <a:gd name="connsiteX205" fmla="*/ 8225599 w 11617717"/>
                <a:gd name="connsiteY205" fmla="*/ 988308 h 5552946"/>
                <a:gd name="connsiteX206" fmla="*/ 8263699 w 11617717"/>
                <a:gd name="connsiteY206" fmla="*/ 607308 h 5552946"/>
                <a:gd name="connsiteX207" fmla="*/ 8244649 w 11617717"/>
                <a:gd name="connsiteY207" fmla="*/ 273933 h 5552946"/>
                <a:gd name="connsiteX208" fmla="*/ 8273224 w 11617717"/>
                <a:gd name="connsiteY208" fmla="*/ 159633 h 5552946"/>
                <a:gd name="connsiteX209" fmla="*/ 8339899 w 11617717"/>
                <a:gd name="connsiteY209" fmla="*/ 407283 h 5552946"/>
                <a:gd name="connsiteX210" fmla="*/ 8368474 w 11617717"/>
                <a:gd name="connsiteY210" fmla="*/ 769233 h 5552946"/>
                <a:gd name="connsiteX211" fmla="*/ 8358949 w 11617717"/>
                <a:gd name="connsiteY211" fmla="*/ 1016883 h 5552946"/>
                <a:gd name="connsiteX212" fmla="*/ 8435149 w 11617717"/>
                <a:gd name="connsiteY212" fmla="*/ 1102608 h 5552946"/>
                <a:gd name="connsiteX213" fmla="*/ 8520874 w 11617717"/>
                <a:gd name="connsiteY213" fmla="*/ 807333 h 5552946"/>
                <a:gd name="connsiteX214" fmla="*/ 8511349 w 11617717"/>
                <a:gd name="connsiteY214" fmla="*/ 350133 h 5552946"/>
                <a:gd name="connsiteX215" fmla="*/ 8520874 w 11617717"/>
                <a:gd name="connsiteY215" fmla="*/ 178683 h 5552946"/>
                <a:gd name="connsiteX216" fmla="*/ 8587549 w 11617717"/>
                <a:gd name="connsiteY216" fmla="*/ 112008 h 5552946"/>
                <a:gd name="connsiteX217" fmla="*/ 8635174 w 11617717"/>
                <a:gd name="connsiteY217" fmla="*/ 188208 h 5552946"/>
                <a:gd name="connsiteX218" fmla="*/ 8644699 w 11617717"/>
                <a:gd name="connsiteY218" fmla="*/ 388233 h 5552946"/>
                <a:gd name="connsiteX219" fmla="*/ 8635174 w 11617717"/>
                <a:gd name="connsiteY219" fmla="*/ 664458 h 5552946"/>
                <a:gd name="connsiteX220" fmla="*/ 8644699 w 11617717"/>
                <a:gd name="connsiteY220" fmla="*/ 959733 h 5552946"/>
                <a:gd name="connsiteX221" fmla="*/ 8663749 w 11617717"/>
                <a:gd name="connsiteY221" fmla="*/ 1064508 h 5552946"/>
                <a:gd name="connsiteX222" fmla="*/ 8720899 w 11617717"/>
                <a:gd name="connsiteY222" fmla="*/ 1083558 h 5552946"/>
                <a:gd name="connsiteX223" fmla="*/ 8768524 w 11617717"/>
                <a:gd name="connsiteY223" fmla="*/ 874008 h 5552946"/>
                <a:gd name="connsiteX224" fmla="*/ 8768524 w 11617717"/>
                <a:gd name="connsiteY224" fmla="*/ 578733 h 5552946"/>
                <a:gd name="connsiteX225" fmla="*/ 8778049 w 11617717"/>
                <a:gd name="connsiteY225" fmla="*/ 283458 h 5552946"/>
                <a:gd name="connsiteX226" fmla="*/ 8778049 w 11617717"/>
                <a:gd name="connsiteY226" fmla="*/ 178683 h 5552946"/>
                <a:gd name="connsiteX227" fmla="*/ 8873299 w 11617717"/>
                <a:gd name="connsiteY227" fmla="*/ 131058 h 5552946"/>
                <a:gd name="connsiteX228" fmla="*/ 8911399 w 11617717"/>
                <a:gd name="connsiteY228" fmla="*/ 216783 h 5552946"/>
                <a:gd name="connsiteX229" fmla="*/ 8911399 w 11617717"/>
                <a:gd name="connsiteY229" fmla="*/ 969258 h 5552946"/>
                <a:gd name="connsiteX230" fmla="*/ 8892349 w 11617717"/>
                <a:gd name="connsiteY230" fmla="*/ 1102608 h 5552946"/>
                <a:gd name="connsiteX231" fmla="*/ 9016174 w 11617717"/>
                <a:gd name="connsiteY231" fmla="*/ 1064508 h 5552946"/>
                <a:gd name="connsiteX232" fmla="*/ 9035224 w 11617717"/>
                <a:gd name="connsiteY232" fmla="*/ 845433 h 5552946"/>
                <a:gd name="connsiteX233" fmla="*/ 9063799 w 11617717"/>
                <a:gd name="connsiteY233" fmla="*/ 464433 h 5552946"/>
                <a:gd name="connsiteX234" fmla="*/ 9073324 w 11617717"/>
                <a:gd name="connsiteY234" fmla="*/ 178683 h 5552946"/>
                <a:gd name="connsiteX235" fmla="*/ 9187624 w 11617717"/>
                <a:gd name="connsiteY235" fmla="*/ 131058 h 5552946"/>
                <a:gd name="connsiteX236" fmla="*/ 9206674 w 11617717"/>
                <a:gd name="connsiteY236" fmla="*/ 235833 h 5552946"/>
                <a:gd name="connsiteX237" fmla="*/ 9206674 w 11617717"/>
                <a:gd name="connsiteY237" fmla="*/ 550158 h 5552946"/>
                <a:gd name="connsiteX238" fmla="*/ 9187624 w 11617717"/>
                <a:gd name="connsiteY238" fmla="*/ 902583 h 5552946"/>
                <a:gd name="connsiteX239" fmla="*/ 9197149 w 11617717"/>
                <a:gd name="connsiteY239" fmla="*/ 1054983 h 5552946"/>
                <a:gd name="connsiteX240" fmla="*/ 9292399 w 11617717"/>
                <a:gd name="connsiteY240" fmla="*/ 1064508 h 5552946"/>
                <a:gd name="connsiteX241" fmla="*/ 9311449 w 11617717"/>
                <a:gd name="connsiteY241" fmla="*/ 883533 h 5552946"/>
                <a:gd name="connsiteX242" fmla="*/ 9330499 w 11617717"/>
                <a:gd name="connsiteY242" fmla="*/ 588258 h 5552946"/>
                <a:gd name="connsiteX243" fmla="*/ 9349549 w 11617717"/>
                <a:gd name="connsiteY243" fmla="*/ 264408 h 5552946"/>
                <a:gd name="connsiteX244" fmla="*/ 9397174 w 11617717"/>
                <a:gd name="connsiteY244" fmla="*/ 140583 h 5552946"/>
                <a:gd name="connsiteX245" fmla="*/ 9482899 w 11617717"/>
                <a:gd name="connsiteY245" fmla="*/ 273933 h 5552946"/>
                <a:gd name="connsiteX246" fmla="*/ 9473374 w 11617717"/>
                <a:gd name="connsiteY246" fmla="*/ 512058 h 5552946"/>
                <a:gd name="connsiteX247" fmla="*/ 9473374 w 11617717"/>
                <a:gd name="connsiteY247" fmla="*/ 807333 h 5552946"/>
                <a:gd name="connsiteX248" fmla="*/ 9511474 w 11617717"/>
                <a:gd name="connsiteY248" fmla="*/ 1054983 h 5552946"/>
                <a:gd name="connsiteX249" fmla="*/ 9568624 w 11617717"/>
                <a:gd name="connsiteY249" fmla="*/ 1121658 h 5552946"/>
                <a:gd name="connsiteX250" fmla="*/ 9597199 w 11617717"/>
                <a:gd name="connsiteY250" fmla="*/ 893058 h 5552946"/>
                <a:gd name="connsiteX251" fmla="*/ 9597199 w 11617717"/>
                <a:gd name="connsiteY251" fmla="*/ 550158 h 5552946"/>
                <a:gd name="connsiteX252" fmla="*/ 9587674 w 11617717"/>
                <a:gd name="connsiteY252" fmla="*/ 235833 h 5552946"/>
                <a:gd name="connsiteX253" fmla="*/ 9692449 w 11617717"/>
                <a:gd name="connsiteY253" fmla="*/ 150108 h 5552946"/>
                <a:gd name="connsiteX254" fmla="*/ 9749599 w 11617717"/>
                <a:gd name="connsiteY254" fmla="*/ 397758 h 5552946"/>
                <a:gd name="connsiteX255" fmla="*/ 9749599 w 11617717"/>
                <a:gd name="connsiteY255" fmla="*/ 721608 h 5552946"/>
                <a:gd name="connsiteX256" fmla="*/ 9778174 w 11617717"/>
                <a:gd name="connsiteY256" fmla="*/ 1064508 h 5552946"/>
                <a:gd name="connsiteX257" fmla="*/ 9892474 w 11617717"/>
                <a:gd name="connsiteY257" fmla="*/ 988308 h 5552946"/>
                <a:gd name="connsiteX258" fmla="*/ 9892474 w 11617717"/>
                <a:gd name="connsiteY258" fmla="*/ 731133 h 5552946"/>
                <a:gd name="connsiteX259" fmla="*/ 9930574 w 11617717"/>
                <a:gd name="connsiteY259" fmla="*/ 359658 h 5552946"/>
                <a:gd name="connsiteX260" fmla="*/ 9901999 w 11617717"/>
                <a:gd name="connsiteY260" fmla="*/ 150108 h 5552946"/>
                <a:gd name="connsiteX261" fmla="*/ 10044874 w 11617717"/>
                <a:gd name="connsiteY261" fmla="*/ 188208 h 5552946"/>
                <a:gd name="connsiteX262" fmla="*/ 10054399 w 11617717"/>
                <a:gd name="connsiteY262" fmla="*/ 397758 h 5552946"/>
                <a:gd name="connsiteX263" fmla="*/ 10063924 w 11617717"/>
                <a:gd name="connsiteY263" fmla="*/ 826383 h 5552946"/>
                <a:gd name="connsiteX264" fmla="*/ 9760698 w 11617717"/>
                <a:gd name="connsiteY264" fmla="*/ 2469448 h 5552946"/>
                <a:gd name="connsiteX265" fmla="*/ 10223532 w 11617717"/>
                <a:gd name="connsiteY265" fmla="*/ 5135960 h 5552946"/>
                <a:gd name="connsiteX266" fmla="*/ 1395589 w 11617717"/>
                <a:gd name="connsiteY266" fmla="*/ 4971363 h 5552946"/>
                <a:gd name="connsiteX0" fmla="*/ 1395590 w 10890015"/>
                <a:gd name="connsiteY0" fmla="*/ 5137006 h 5580553"/>
                <a:gd name="connsiteX1" fmla="*/ 1226250 w 10890015"/>
                <a:gd name="connsiteY1" fmla="*/ 2717631 h 5580553"/>
                <a:gd name="connsiteX2" fmla="*/ 991506 w 10890015"/>
                <a:gd name="connsiteY2" fmla="*/ 407283 h 5580553"/>
                <a:gd name="connsiteX3" fmla="*/ 1105806 w 10890015"/>
                <a:gd name="connsiteY3" fmla="*/ 273933 h 5580553"/>
                <a:gd name="connsiteX4" fmla="*/ 1115331 w 10890015"/>
                <a:gd name="connsiteY4" fmla="*/ 978783 h 5580553"/>
                <a:gd name="connsiteX5" fmla="*/ 1105806 w 10890015"/>
                <a:gd name="connsiteY5" fmla="*/ 1140708 h 5580553"/>
                <a:gd name="connsiteX6" fmla="*/ 1201056 w 10890015"/>
                <a:gd name="connsiteY6" fmla="*/ 1178808 h 5580553"/>
                <a:gd name="connsiteX7" fmla="*/ 1248681 w 10890015"/>
                <a:gd name="connsiteY7" fmla="*/ 969258 h 5580553"/>
                <a:gd name="connsiteX8" fmla="*/ 1248681 w 10890015"/>
                <a:gd name="connsiteY8" fmla="*/ 664458 h 5580553"/>
                <a:gd name="connsiteX9" fmla="*/ 1248681 w 10890015"/>
                <a:gd name="connsiteY9" fmla="*/ 435858 h 5580553"/>
                <a:gd name="connsiteX10" fmla="*/ 1248681 w 10890015"/>
                <a:gd name="connsiteY10" fmla="*/ 207258 h 5580553"/>
                <a:gd name="connsiteX11" fmla="*/ 1334406 w 10890015"/>
                <a:gd name="connsiteY11" fmla="*/ 188208 h 5580553"/>
                <a:gd name="connsiteX12" fmla="*/ 1391556 w 10890015"/>
                <a:gd name="connsiteY12" fmla="*/ 292983 h 5580553"/>
                <a:gd name="connsiteX13" fmla="*/ 1391556 w 10890015"/>
                <a:gd name="connsiteY13" fmla="*/ 1121658 h 5580553"/>
                <a:gd name="connsiteX14" fmla="*/ 1486806 w 10890015"/>
                <a:gd name="connsiteY14" fmla="*/ 1159758 h 5580553"/>
                <a:gd name="connsiteX15" fmla="*/ 1496331 w 10890015"/>
                <a:gd name="connsiteY15" fmla="*/ 969258 h 5580553"/>
                <a:gd name="connsiteX16" fmla="*/ 1515381 w 10890015"/>
                <a:gd name="connsiteY16" fmla="*/ 188208 h 5580553"/>
                <a:gd name="connsiteX17" fmla="*/ 1620156 w 10890015"/>
                <a:gd name="connsiteY17" fmla="*/ 197733 h 5580553"/>
                <a:gd name="connsiteX18" fmla="*/ 1639206 w 10890015"/>
                <a:gd name="connsiteY18" fmla="*/ 654933 h 5580553"/>
                <a:gd name="connsiteX19" fmla="*/ 1658256 w 10890015"/>
                <a:gd name="connsiteY19" fmla="*/ 1007358 h 5580553"/>
                <a:gd name="connsiteX20" fmla="*/ 1667781 w 10890015"/>
                <a:gd name="connsiteY20" fmla="*/ 1169283 h 5580553"/>
                <a:gd name="connsiteX21" fmla="*/ 1763031 w 10890015"/>
                <a:gd name="connsiteY21" fmla="*/ 1121658 h 5580553"/>
                <a:gd name="connsiteX22" fmla="*/ 1772556 w 10890015"/>
                <a:gd name="connsiteY22" fmla="*/ 254883 h 5580553"/>
                <a:gd name="connsiteX23" fmla="*/ 1820181 w 10890015"/>
                <a:gd name="connsiteY23" fmla="*/ 159633 h 5580553"/>
                <a:gd name="connsiteX24" fmla="*/ 1877331 w 10890015"/>
                <a:gd name="connsiteY24" fmla="*/ 340608 h 5580553"/>
                <a:gd name="connsiteX25" fmla="*/ 1886856 w 10890015"/>
                <a:gd name="connsiteY25" fmla="*/ 788283 h 5580553"/>
                <a:gd name="connsiteX26" fmla="*/ 1915431 w 10890015"/>
                <a:gd name="connsiteY26" fmla="*/ 1169283 h 5580553"/>
                <a:gd name="connsiteX27" fmla="*/ 2067831 w 10890015"/>
                <a:gd name="connsiteY27" fmla="*/ 1121658 h 5580553"/>
                <a:gd name="connsiteX28" fmla="*/ 2058306 w 10890015"/>
                <a:gd name="connsiteY28" fmla="*/ 740658 h 5580553"/>
                <a:gd name="connsiteX29" fmla="*/ 2039256 w 10890015"/>
                <a:gd name="connsiteY29" fmla="*/ 331083 h 5580553"/>
                <a:gd name="connsiteX30" fmla="*/ 2058306 w 10890015"/>
                <a:gd name="connsiteY30" fmla="*/ 159633 h 5580553"/>
                <a:gd name="connsiteX31" fmla="*/ 2182131 w 10890015"/>
                <a:gd name="connsiteY31" fmla="*/ 216783 h 5580553"/>
                <a:gd name="connsiteX32" fmla="*/ 2172606 w 10890015"/>
                <a:gd name="connsiteY32" fmla="*/ 493008 h 5580553"/>
                <a:gd name="connsiteX33" fmla="*/ 2210706 w 10890015"/>
                <a:gd name="connsiteY33" fmla="*/ 874008 h 5580553"/>
                <a:gd name="connsiteX34" fmla="*/ 2229756 w 10890015"/>
                <a:gd name="connsiteY34" fmla="*/ 1112133 h 5580553"/>
                <a:gd name="connsiteX35" fmla="*/ 2305956 w 10890015"/>
                <a:gd name="connsiteY35" fmla="*/ 1112133 h 5580553"/>
                <a:gd name="connsiteX36" fmla="*/ 2363106 w 10890015"/>
                <a:gd name="connsiteY36" fmla="*/ 902583 h 5580553"/>
                <a:gd name="connsiteX37" fmla="*/ 2353581 w 10890015"/>
                <a:gd name="connsiteY37" fmla="*/ 645408 h 5580553"/>
                <a:gd name="connsiteX38" fmla="*/ 2315481 w 10890015"/>
                <a:gd name="connsiteY38" fmla="*/ 235833 h 5580553"/>
                <a:gd name="connsiteX39" fmla="*/ 2410731 w 10890015"/>
                <a:gd name="connsiteY39" fmla="*/ 197733 h 5580553"/>
                <a:gd name="connsiteX40" fmla="*/ 2467881 w 10890015"/>
                <a:gd name="connsiteY40" fmla="*/ 350133 h 5580553"/>
                <a:gd name="connsiteX41" fmla="*/ 2486931 w 10890015"/>
                <a:gd name="connsiteY41" fmla="*/ 693033 h 5580553"/>
                <a:gd name="connsiteX42" fmla="*/ 2458356 w 10890015"/>
                <a:gd name="connsiteY42" fmla="*/ 940683 h 5580553"/>
                <a:gd name="connsiteX43" fmla="*/ 2496456 w 10890015"/>
                <a:gd name="connsiteY43" fmla="*/ 1131183 h 5580553"/>
                <a:gd name="connsiteX44" fmla="*/ 2610756 w 10890015"/>
                <a:gd name="connsiteY44" fmla="*/ 1102608 h 5580553"/>
                <a:gd name="connsiteX45" fmla="*/ 2610756 w 10890015"/>
                <a:gd name="connsiteY45" fmla="*/ 769233 h 5580553"/>
                <a:gd name="connsiteX46" fmla="*/ 2582181 w 10890015"/>
                <a:gd name="connsiteY46" fmla="*/ 378708 h 5580553"/>
                <a:gd name="connsiteX47" fmla="*/ 2610756 w 10890015"/>
                <a:gd name="connsiteY47" fmla="*/ 178683 h 5580553"/>
                <a:gd name="connsiteX48" fmla="*/ 2734581 w 10890015"/>
                <a:gd name="connsiteY48" fmla="*/ 178683 h 5580553"/>
                <a:gd name="connsiteX49" fmla="*/ 2725056 w 10890015"/>
                <a:gd name="connsiteY49" fmla="*/ 416808 h 5580553"/>
                <a:gd name="connsiteX50" fmla="*/ 2725056 w 10890015"/>
                <a:gd name="connsiteY50" fmla="*/ 607308 h 5580553"/>
                <a:gd name="connsiteX51" fmla="*/ 2763156 w 10890015"/>
                <a:gd name="connsiteY51" fmla="*/ 874008 h 5580553"/>
                <a:gd name="connsiteX52" fmla="*/ 2772681 w 10890015"/>
                <a:gd name="connsiteY52" fmla="*/ 1083558 h 5580553"/>
                <a:gd name="connsiteX53" fmla="*/ 2839356 w 10890015"/>
                <a:gd name="connsiteY53" fmla="*/ 1121658 h 5580553"/>
                <a:gd name="connsiteX54" fmla="*/ 2906031 w 10890015"/>
                <a:gd name="connsiteY54" fmla="*/ 1007358 h 5580553"/>
                <a:gd name="connsiteX55" fmla="*/ 2896506 w 10890015"/>
                <a:gd name="connsiteY55" fmla="*/ 750183 h 5580553"/>
                <a:gd name="connsiteX56" fmla="*/ 2896506 w 10890015"/>
                <a:gd name="connsiteY56" fmla="*/ 378708 h 5580553"/>
                <a:gd name="connsiteX57" fmla="*/ 2906031 w 10890015"/>
                <a:gd name="connsiteY57" fmla="*/ 169158 h 5580553"/>
                <a:gd name="connsiteX58" fmla="*/ 3029856 w 10890015"/>
                <a:gd name="connsiteY58" fmla="*/ 178683 h 5580553"/>
                <a:gd name="connsiteX59" fmla="*/ 3067956 w 10890015"/>
                <a:gd name="connsiteY59" fmla="*/ 407283 h 5580553"/>
                <a:gd name="connsiteX60" fmla="*/ 3067956 w 10890015"/>
                <a:gd name="connsiteY60" fmla="*/ 712083 h 5580553"/>
                <a:gd name="connsiteX61" fmla="*/ 3048906 w 10890015"/>
                <a:gd name="connsiteY61" fmla="*/ 1026408 h 5580553"/>
                <a:gd name="connsiteX62" fmla="*/ 3077481 w 10890015"/>
                <a:gd name="connsiteY62" fmla="*/ 1140708 h 5580553"/>
                <a:gd name="connsiteX63" fmla="*/ 3182256 w 10890015"/>
                <a:gd name="connsiteY63" fmla="*/ 1093083 h 5580553"/>
                <a:gd name="connsiteX64" fmla="*/ 3191781 w 10890015"/>
                <a:gd name="connsiteY64" fmla="*/ 835908 h 5580553"/>
                <a:gd name="connsiteX65" fmla="*/ 3210831 w 10890015"/>
                <a:gd name="connsiteY65" fmla="*/ 559683 h 5580553"/>
                <a:gd name="connsiteX66" fmla="*/ 3182256 w 10890015"/>
                <a:gd name="connsiteY66" fmla="*/ 245358 h 5580553"/>
                <a:gd name="connsiteX67" fmla="*/ 3296556 w 10890015"/>
                <a:gd name="connsiteY67" fmla="*/ 102483 h 5580553"/>
                <a:gd name="connsiteX68" fmla="*/ 3363231 w 10890015"/>
                <a:gd name="connsiteY68" fmla="*/ 378708 h 5580553"/>
                <a:gd name="connsiteX69" fmla="*/ 3344181 w 10890015"/>
                <a:gd name="connsiteY69" fmla="*/ 721608 h 5580553"/>
                <a:gd name="connsiteX70" fmla="*/ 3325131 w 10890015"/>
                <a:gd name="connsiteY70" fmla="*/ 1093083 h 5580553"/>
                <a:gd name="connsiteX71" fmla="*/ 3372756 w 10890015"/>
                <a:gd name="connsiteY71" fmla="*/ 1140708 h 5580553"/>
                <a:gd name="connsiteX72" fmla="*/ 3487056 w 10890015"/>
                <a:gd name="connsiteY72" fmla="*/ 1074033 h 5580553"/>
                <a:gd name="connsiteX73" fmla="*/ 3496581 w 10890015"/>
                <a:gd name="connsiteY73" fmla="*/ 864483 h 5580553"/>
                <a:gd name="connsiteX74" fmla="*/ 3487056 w 10890015"/>
                <a:gd name="connsiteY74" fmla="*/ 531108 h 5580553"/>
                <a:gd name="connsiteX75" fmla="*/ 3544206 w 10890015"/>
                <a:gd name="connsiteY75" fmla="*/ 159633 h 5580553"/>
                <a:gd name="connsiteX76" fmla="*/ 3639456 w 10890015"/>
                <a:gd name="connsiteY76" fmla="*/ 340608 h 5580553"/>
                <a:gd name="connsiteX77" fmla="*/ 3658506 w 10890015"/>
                <a:gd name="connsiteY77" fmla="*/ 759708 h 5580553"/>
                <a:gd name="connsiteX78" fmla="*/ 3648981 w 10890015"/>
                <a:gd name="connsiteY78" fmla="*/ 1064508 h 5580553"/>
                <a:gd name="connsiteX79" fmla="*/ 3753756 w 10890015"/>
                <a:gd name="connsiteY79" fmla="*/ 1131183 h 5580553"/>
                <a:gd name="connsiteX80" fmla="*/ 3763281 w 10890015"/>
                <a:gd name="connsiteY80" fmla="*/ 912108 h 5580553"/>
                <a:gd name="connsiteX81" fmla="*/ 3791856 w 10890015"/>
                <a:gd name="connsiteY81" fmla="*/ 569208 h 5580553"/>
                <a:gd name="connsiteX82" fmla="*/ 3782331 w 10890015"/>
                <a:gd name="connsiteY82" fmla="*/ 331083 h 5580553"/>
                <a:gd name="connsiteX83" fmla="*/ 3801381 w 10890015"/>
                <a:gd name="connsiteY83" fmla="*/ 140583 h 5580553"/>
                <a:gd name="connsiteX84" fmla="*/ 3925206 w 10890015"/>
                <a:gd name="connsiteY84" fmla="*/ 207258 h 5580553"/>
                <a:gd name="connsiteX85" fmla="*/ 3925206 w 10890015"/>
                <a:gd name="connsiteY85" fmla="*/ 483483 h 5580553"/>
                <a:gd name="connsiteX86" fmla="*/ 3915681 w 10890015"/>
                <a:gd name="connsiteY86" fmla="*/ 788283 h 5580553"/>
                <a:gd name="connsiteX87" fmla="*/ 3877581 w 10890015"/>
                <a:gd name="connsiteY87" fmla="*/ 1064508 h 5580553"/>
                <a:gd name="connsiteX88" fmla="*/ 4010931 w 10890015"/>
                <a:gd name="connsiteY88" fmla="*/ 1121658 h 5580553"/>
                <a:gd name="connsiteX89" fmla="*/ 4077606 w 10890015"/>
                <a:gd name="connsiteY89" fmla="*/ 721608 h 5580553"/>
                <a:gd name="connsiteX90" fmla="*/ 4087131 w 10890015"/>
                <a:gd name="connsiteY90" fmla="*/ 302508 h 5580553"/>
                <a:gd name="connsiteX91" fmla="*/ 4144281 w 10890015"/>
                <a:gd name="connsiteY91" fmla="*/ 150108 h 5580553"/>
                <a:gd name="connsiteX92" fmla="*/ 4201431 w 10890015"/>
                <a:gd name="connsiteY92" fmla="*/ 207258 h 5580553"/>
                <a:gd name="connsiteX93" fmla="*/ 4201431 w 10890015"/>
                <a:gd name="connsiteY93" fmla="*/ 445383 h 5580553"/>
                <a:gd name="connsiteX94" fmla="*/ 4230006 w 10890015"/>
                <a:gd name="connsiteY94" fmla="*/ 788283 h 5580553"/>
                <a:gd name="connsiteX95" fmla="*/ 4239531 w 10890015"/>
                <a:gd name="connsiteY95" fmla="*/ 1045458 h 5580553"/>
                <a:gd name="connsiteX96" fmla="*/ 4325256 w 10890015"/>
                <a:gd name="connsiteY96" fmla="*/ 1102608 h 5580553"/>
                <a:gd name="connsiteX97" fmla="*/ 4363356 w 10890015"/>
                <a:gd name="connsiteY97" fmla="*/ 826383 h 5580553"/>
                <a:gd name="connsiteX98" fmla="*/ 4334781 w 10890015"/>
                <a:gd name="connsiteY98" fmla="*/ 473958 h 5580553"/>
                <a:gd name="connsiteX99" fmla="*/ 4334781 w 10890015"/>
                <a:gd name="connsiteY99" fmla="*/ 188208 h 5580553"/>
                <a:gd name="connsiteX100" fmla="*/ 4410981 w 10890015"/>
                <a:gd name="connsiteY100" fmla="*/ 112008 h 5580553"/>
                <a:gd name="connsiteX101" fmla="*/ 4477656 w 10890015"/>
                <a:gd name="connsiteY101" fmla="*/ 245358 h 5580553"/>
                <a:gd name="connsiteX102" fmla="*/ 4477656 w 10890015"/>
                <a:gd name="connsiteY102" fmla="*/ 416808 h 5580553"/>
                <a:gd name="connsiteX103" fmla="*/ 4496706 w 10890015"/>
                <a:gd name="connsiteY103" fmla="*/ 712083 h 5580553"/>
                <a:gd name="connsiteX104" fmla="*/ 4525281 w 10890015"/>
                <a:gd name="connsiteY104" fmla="*/ 988308 h 5580553"/>
                <a:gd name="connsiteX105" fmla="*/ 4534806 w 10890015"/>
                <a:gd name="connsiteY105" fmla="*/ 1131183 h 5580553"/>
                <a:gd name="connsiteX106" fmla="*/ 4668156 w 10890015"/>
                <a:gd name="connsiteY106" fmla="*/ 1083558 h 5580553"/>
                <a:gd name="connsiteX107" fmla="*/ 4639581 w 10890015"/>
                <a:gd name="connsiteY107" fmla="*/ 759708 h 5580553"/>
                <a:gd name="connsiteX108" fmla="*/ 4620531 w 10890015"/>
                <a:gd name="connsiteY108" fmla="*/ 226308 h 5580553"/>
                <a:gd name="connsiteX109" fmla="*/ 4639581 w 10890015"/>
                <a:gd name="connsiteY109" fmla="*/ 121533 h 5580553"/>
                <a:gd name="connsiteX110" fmla="*/ 4715781 w 10890015"/>
                <a:gd name="connsiteY110" fmla="*/ 178683 h 5580553"/>
                <a:gd name="connsiteX111" fmla="*/ 4753881 w 10890015"/>
                <a:gd name="connsiteY111" fmla="*/ 454908 h 5580553"/>
                <a:gd name="connsiteX112" fmla="*/ 4791981 w 10890015"/>
                <a:gd name="connsiteY112" fmla="*/ 864483 h 5580553"/>
                <a:gd name="connsiteX113" fmla="*/ 4858656 w 10890015"/>
                <a:gd name="connsiteY113" fmla="*/ 1112133 h 5580553"/>
                <a:gd name="connsiteX114" fmla="*/ 4906281 w 10890015"/>
                <a:gd name="connsiteY114" fmla="*/ 931158 h 5580553"/>
                <a:gd name="connsiteX115" fmla="*/ 4906281 w 10890015"/>
                <a:gd name="connsiteY115" fmla="*/ 654933 h 5580553"/>
                <a:gd name="connsiteX116" fmla="*/ 4934856 w 10890015"/>
                <a:gd name="connsiteY116" fmla="*/ 312033 h 5580553"/>
                <a:gd name="connsiteX117" fmla="*/ 4963431 w 10890015"/>
                <a:gd name="connsiteY117" fmla="*/ 131058 h 5580553"/>
                <a:gd name="connsiteX118" fmla="*/ 5030106 w 10890015"/>
                <a:gd name="connsiteY118" fmla="*/ 302508 h 5580553"/>
                <a:gd name="connsiteX119" fmla="*/ 5020581 w 10890015"/>
                <a:gd name="connsiteY119" fmla="*/ 626358 h 5580553"/>
                <a:gd name="connsiteX120" fmla="*/ 5058681 w 10890015"/>
                <a:gd name="connsiteY120" fmla="*/ 978783 h 5580553"/>
                <a:gd name="connsiteX121" fmla="*/ 5087256 w 10890015"/>
                <a:gd name="connsiteY121" fmla="*/ 1102608 h 5580553"/>
                <a:gd name="connsiteX122" fmla="*/ 5201556 w 10890015"/>
                <a:gd name="connsiteY122" fmla="*/ 1074033 h 5580553"/>
                <a:gd name="connsiteX123" fmla="*/ 5153931 w 10890015"/>
                <a:gd name="connsiteY123" fmla="*/ 702558 h 5580553"/>
                <a:gd name="connsiteX124" fmla="*/ 5153931 w 10890015"/>
                <a:gd name="connsiteY124" fmla="*/ 473958 h 5580553"/>
                <a:gd name="connsiteX125" fmla="*/ 5182506 w 10890015"/>
                <a:gd name="connsiteY125" fmla="*/ 188208 h 5580553"/>
                <a:gd name="connsiteX126" fmla="*/ 5277756 w 10890015"/>
                <a:gd name="connsiteY126" fmla="*/ 169158 h 5580553"/>
                <a:gd name="connsiteX127" fmla="*/ 5315856 w 10890015"/>
                <a:gd name="connsiteY127" fmla="*/ 254883 h 5580553"/>
                <a:gd name="connsiteX128" fmla="*/ 5353956 w 10890015"/>
                <a:gd name="connsiteY128" fmla="*/ 502533 h 5580553"/>
                <a:gd name="connsiteX129" fmla="*/ 5344431 w 10890015"/>
                <a:gd name="connsiteY129" fmla="*/ 712083 h 5580553"/>
                <a:gd name="connsiteX130" fmla="*/ 5344431 w 10890015"/>
                <a:gd name="connsiteY130" fmla="*/ 864483 h 5580553"/>
                <a:gd name="connsiteX131" fmla="*/ 5363481 w 10890015"/>
                <a:gd name="connsiteY131" fmla="*/ 1016883 h 5580553"/>
                <a:gd name="connsiteX132" fmla="*/ 5373006 w 10890015"/>
                <a:gd name="connsiteY132" fmla="*/ 1083558 h 5580553"/>
                <a:gd name="connsiteX133" fmla="*/ 5468256 w 10890015"/>
                <a:gd name="connsiteY133" fmla="*/ 1026408 h 5580553"/>
                <a:gd name="connsiteX134" fmla="*/ 5477781 w 10890015"/>
                <a:gd name="connsiteY134" fmla="*/ 864483 h 5580553"/>
                <a:gd name="connsiteX135" fmla="*/ 5477781 w 10890015"/>
                <a:gd name="connsiteY135" fmla="*/ 550158 h 5580553"/>
                <a:gd name="connsiteX136" fmla="*/ 5458731 w 10890015"/>
                <a:gd name="connsiteY136" fmla="*/ 283458 h 5580553"/>
                <a:gd name="connsiteX137" fmla="*/ 5458731 w 10890015"/>
                <a:gd name="connsiteY137" fmla="*/ 169158 h 5580553"/>
                <a:gd name="connsiteX138" fmla="*/ 5515881 w 10890015"/>
                <a:gd name="connsiteY138" fmla="*/ 140583 h 5580553"/>
                <a:gd name="connsiteX139" fmla="*/ 5573031 w 10890015"/>
                <a:gd name="connsiteY139" fmla="*/ 159633 h 5580553"/>
                <a:gd name="connsiteX140" fmla="*/ 5611131 w 10890015"/>
                <a:gd name="connsiteY140" fmla="*/ 321558 h 5580553"/>
                <a:gd name="connsiteX141" fmla="*/ 5611131 w 10890015"/>
                <a:gd name="connsiteY141" fmla="*/ 550158 h 5580553"/>
                <a:gd name="connsiteX142" fmla="*/ 5611131 w 10890015"/>
                <a:gd name="connsiteY142" fmla="*/ 826383 h 5580553"/>
                <a:gd name="connsiteX143" fmla="*/ 5601606 w 10890015"/>
                <a:gd name="connsiteY143" fmla="*/ 997833 h 5580553"/>
                <a:gd name="connsiteX144" fmla="*/ 5630181 w 10890015"/>
                <a:gd name="connsiteY144" fmla="*/ 1054983 h 5580553"/>
                <a:gd name="connsiteX145" fmla="*/ 5725431 w 10890015"/>
                <a:gd name="connsiteY145" fmla="*/ 1054983 h 5580553"/>
                <a:gd name="connsiteX146" fmla="*/ 5754006 w 10890015"/>
                <a:gd name="connsiteY146" fmla="*/ 816858 h 5580553"/>
                <a:gd name="connsiteX147" fmla="*/ 5763531 w 10890015"/>
                <a:gd name="connsiteY147" fmla="*/ 407283 h 5580553"/>
                <a:gd name="connsiteX148" fmla="*/ 5754006 w 10890015"/>
                <a:gd name="connsiteY148" fmla="*/ 150108 h 5580553"/>
                <a:gd name="connsiteX149" fmla="*/ 5839731 w 10890015"/>
                <a:gd name="connsiteY149" fmla="*/ 150108 h 5580553"/>
                <a:gd name="connsiteX150" fmla="*/ 5877831 w 10890015"/>
                <a:gd name="connsiteY150" fmla="*/ 254883 h 5580553"/>
                <a:gd name="connsiteX151" fmla="*/ 5887356 w 10890015"/>
                <a:gd name="connsiteY151" fmla="*/ 416808 h 5580553"/>
                <a:gd name="connsiteX152" fmla="*/ 5896881 w 10890015"/>
                <a:gd name="connsiteY152" fmla="*/ 578733 h 5580553"/>
                <a:gd name="connsiteX153" fmla="*/ 5887356 w 10890015"/>
                <a:gd name="connsiteY153" fmla="*/ 807333 h 5580553"/>
                <a:gd name="connsiteX154" fmla="*/ 5887356 w 10890015"/>
                <a:gd name="connsiteY154" fmla="*/ 1016883 h 5580553"/>
                <a:gd name="connsiteX155" fmla="*/ 5934981 w 10890015"/>
                <a:gd name="connsiteY155" fmla="*/ 1093083 h 5580553"/>
                <a:gd name="connsiteX156" fmla="*/ 5992131 w 10890015"/>
                <a:gd name="connsiteY156" fmla="*/ 988308 h 5580553"/>
                <a:gd name="connsiteX157" fmla="*/ 6039756 w 10890015"/>
                <a:gd name="connsiteY157" fmla="*/ 778758 h 5580553"/>
                <a:gd name="connsiteX158" fmla="*/ 6001656 w 10890015"/>
                <a:gd name="connsiteY158" fmla="*/ 559683 h 5580553"/>
                <a:gd name="connsiteX159" fmla="*/ 6001656 w 10890015"/>
                <a:gd name="connsiteY159" fmla="*/ 273933 h 5580553"/>
                <a:gd name="connsiteX160" fmla="*/ 6058806 w 10890015"/>
                <a:gd name="connsiteY160" fmla="*/ 121533 h 5580553"/>
                <a:gd name="connsiteX161" fmla="*/ 6125481 w 10890015"/>
                <a:gd name="connsiteY161" fmla="*/ 169158 h 5580553"/>
                <a:gd name="connsiteX162" fmla="*/ 6135006 w 10890015"/>
                <a:gd name="connsiteY162" fmla="*/ 378708 h 5580553"/>
                <a:gd name="connsiteX163" fmla="*/ 6135006 w 10890015"/>
                <a:gd name="connsiteY163" fmla="*/ 559683 h 5580553"/>
                <a:gd name="connsiteX164" fmla="*/ 6163581 w 10890015"/>
                <a:gd name="connsiteY164" fmla="*/ 835908 h 5580553"/>
                <a:gd name="connsiteX165" fmla="*/ 6154056 w 10890015"/>
                <a:gd name="connsiteY165" fmla="*/ 1045458 h 5580553"/>
                <a:gd name="connsiteX166" fmla="*/ 6201681 w 10890015"/>
                <a:gd name="connsiteY166" fmla="*/ 1121658 h 5580553"/>
                <a:gd name="connsiteX167" fmla="*/ 6277881 w 10890015"/>
                <a:gd name="connsiteY167" fmla="*/ 1093083 h 5580553"/>
                <a:gd name="connsiteX168" fmla="*/ 6277881 w 10890015"/>
                <a:gd name="connsiteY168" fmla="*/ 750183 h 5580553"/>
                <a:gd name="connsiteX169" fmla="*/ 6287406 w 10890015"/>
                <a:gd name="connsiteY169" fmla="*/ 216783 h 5580553"/>
                <a:gd name="connsiteX170" fmla="*/ 6373131 w 10890015"/>
                <a:gd name="connsiteY170" fmla="*/ 121533 h 5580553"/>
                <a:gd name="connsiteX171" fmla="*/ 6411231 w 10890015"/>
                <a:gd name="connsiteY171" fmla="*/ 226308 h 5580553"/>
                <a:gd name="connsiteX172" fmla="*/ 6411231 w 10890015"/>
                <a:gd name="connsiteY172" fmla="*/ 512058 h 5580553"/>
                <a:gd name="connsiteX173" fmla="*/ 6411231 w 10890015"/>
                <a:gd name="connsiteY173" fmla="*/ 788283 h 5580553"/>
                <a:gd name="connsiteX174" fmla="*/ 6411231 w 10890015"/>
                <a:gd name="connsiteY174" fmla="*/ 969258 h 5580553"/>
                <a:gd name="connsiteX175" fmla="*/ 6411231 w 10890015"/>
                <a:gd name="connsiteY175" fmla="*/ 1102608 h 5580553"/>
                <a:gd name="connsiteX176" fmla="*/ 6516006 w 10890015"/>
                <a:gd name="connsiteY176" fmla="*/ 1064508 h 5580553"/>
                <a:gd name="connsiteX177" fmla="*/ 6544581 w 10890015"/>
                <a:gd name="connsiteY177" fmla="*/ 912108 h 5580553"/>
                <a:gd name="connsiteX178" fmla="*/ 6535056 w 10890015"/>
                <a:gd name="connsiteY178" fmla="*/ 559683 h 5580553"/>
                <a:gd name="connsiteX179" fmla="*/ 6535056 w 10890015"/>
                <a:gd name="connsiteY179" fmla="*/ 312033 h 5580553"/>
                <a:gd name="connsiteX180" fmla="*/ 6573156 w 10890015"/>
                <a:gd name="connsiteY180" fmla="*/ 140583 h 5580553"/>
                <a:gd name="connsiteX181" fmla="*/ 6658881 w 10890015"/>
                <a:gd name="connsiteY181" fmla="*/ 169158 h 5580553"/>
                <a:gd name="connsiteX182" fmla="*/ 6668406 w 10890015"/>
                <a:gd name="connsiteY182" fmla="*/ 483483 h 5580553"/>
                <a:gd name="connsiteX183" fmla="*/ 6696981 w 10890015"/>
                <a:gd name="connsiteY183" fmla="*/ 1112133 h 5580553"/>
                <a:gd name="connsiteX184" fmla="*/ 6820806 w 10890015"/>
                <a:gd name="connsiteY184" fmla="*/ 1083558 h 5580553"/>
                <a:gd name="connsiteX185" fmla="*/ 6839856 w 10890015"/>
                <a:gd name="connsiteY185" fmla="*/ 845433 h 5580553"/>
                <a:gd name="connsiteX186" fmla="*/ 6811281 w 10890015"/>
                <a:gd name="connsiteY186" fmla="*/ 407283 h 5580553"/>
                <a:gd name="connsiteX187" fmla="*/ 6858906 w 10890015"/>
                <a:gd name="connsiteY187" fmla="*/ 178683 h 5580553"/>
                <a:gd name="connsiteX188" fmla="*/ 6925581 w 10890015"/>
                <a:gd name="connsiteY188" fmla="*/ 216783 h 5580553"/>
                <a:gd name="connsiteX189" fmla="*/ 6963681 w 10890015"/>
                <a:gd name="connsiteY189" fmla="*/ 940683 h 5580553"/>
                <a:gd name="connsiteX190" fmla="*/ 6992256 w 10890015"/>
                <a:gd name="connsiteY190" fmla="*/ 1131183 h 5580553"/>
                <a:gd name="connsiteX191" fmla="*/ 7106556 w 10890015"/>
                <a:gd name="connsiteY191" fmla="*/ 1035933 h 5580553"/>
                <a:gd name="connsiteX192" fmla="*/ 7116081 w 10890015"/>
                <a:gd name="connsiteY192" fmla="*/ 626358 h 5580553"/>
                <a:gd name="connsiteX193" fmla="*/ 7125606 w 10890015"/>
                <a:gd name="connsiteY193" fmla="*/ 359658 h 5580553"/>
                <a:gd name="connsiteX194" fmla="*/ 7163706 w 10890015"/>
                <a:gd name="connsiteY194" fmla="*/ 159633 h 5580553"/>
                <a:gd name="connsiteX195" fmla="*/ 7230381 w 10890015"/>
                <a:gd name="connsiteY195" fmla="*/ 216783 h 5580553"/>
                <a:gd name="connsiteX196" fmla="*/ 7239906 w 10890015"/>
                <a:gd name="connsiteY196" fmla="*/ 750183 h 5580553"/>
                <a:gd name="connsiteX197" fmla="*/ 7230381 w 10890015"/>
                <a:gd name="connsiteY197" fmla="*/ 1035933 h 5580553"/>
                <a:gd name="connsiteX198" fmla="*/ 7306581 w 10890015"/>
                <a:gd name="connsiteY198" fmla="*/ 1102608 h 5580553"/>
                <a:gd name="connsiteX199" fmla="*/ 7363731 w 10890015"/>
                <a:gd name="connsiteY199" fmla="*/ 950208 h 5580553"/>
                <a:gd name="connsiteX200" fmla="*/ 7363731 w 10890015"/>
                <a:gd name="connsiteY200" fmla="*/ 569208 h 5580553"/>
                <a:gd name="connsiteX201" fmla="*/ 7354206 w 10890015"/>
                <a:gd name="connsiteY201" fmla="*/ 245358 h 5580553"/>
                <a:gd name="connsiteX202" fmla="*/ 7420881 w 10890015"/>
                <a:gd name="connsiteY202" fmla="*/ 140583 h 5580553"/>
                <a:gd name="connsiteX203" fmla="*/ 7487556 w 10890015"/>
                <a:gd name="connsiteY203" fmla="*/ 369183 h 5580553"/>
                <a:gd name="connsiteX204" fmla="*/ 7497081 w 10890015"/>
                <a:gd name="connsiteY204" fmla="*/ 1007358 h 5580553"/>
                <a:gd name="connsiteX205" fmla="*/ 7601856 w 10890015"/>
                <a:gd name="connsiteY205" fmla="*/ 988308 h 5580553"/>
                <a:gd name="connsiteX206" fmla="*/ 7639956 w 10890015"/>
                <a:gd name="connsiteY206" fmla="*/ 607308 h 5580553"/>
                <a:gd name="connsiteX207" fmla="*/ 7620906 w 10890015"/>
                <a:gd name="connsiteY207" fmla="*/ 273933 h 5580553"/>
                <a:gd name="connsiteX208" fmla="*/ 7649481 w 10890015"/>
                <a:gd name="connsiteY208" fmla="*/ 159633 h 5580553"/>
                <a:gd name="connsiteX209" fmla="*/ 7716156 w 10890015"/>
                <a:gd name="connsiteY209" fmla="*/ 407283 h 5580553"/>
                <a:gd name="connsiteX210" fmla="*/ 7744731 w 10890015"/>
                <a:gd name="connsiteY210" fmla="*/ 769233 h 5580553"/>
                <a:gd name="connsiteX211" fmla="*/ 7735206 w 10890015"/>
                <a:gd name="connsiteY211" fmla="*/ 1016883 h 5580553"/>
                <a:gd name="connsiteX212" fmla="*/ 7811406 w 10890015"/>
                <a:gd name="connsiteY212" fmla="*/ 1102608 h 5580553"/>
                <a:gd name="connsiteX213" fmla="*/ 7897131 w 10890015"/>
                <a:gd name="connsiteY213" fmla="*/ 807333 h 5580553"/>
                <a:gd name="connsiteX214" fmla="*/ 7887606 w 10890015"/>
                <a:gd name="connsiteY214" fmla="*/ 350133 h 5580553"/>
                <a:gd name="connsiteX215" fmla="*/ 7897131 w 10890015"/>
                <a:gd name="connsiteY215" fmla="*/ 178683 h 5580553"/>
                <a:gd name="connsiteX216" fmla="*/ 7963806 w 10890015"/>
                <a:gd name="connsiteY216" fmla="*/ 112008 h 5580553"/>
                <a:gd name="connsiteX217" fmla="*/ 8011431 w 10890015"/>
                <a:gd name="connsiteY217" fmla="*/ 188208 h 5580553"/>
                <a:gd name="connsiteX218" fmla="*/ 8020956 w 10890015"/>
                <a:gd name="connsiteY218" fmla="*/ 388233 h 5580553"/>
                <a:gd name="connsiteX219" fmla="*/ 8011431 w 10890015"/>
                <a:gd name="connsiteY219" fmla="*/ 664458 h 5580553"/>
                <a:gd name="connsiteX220" fmla="*/ 8020956 w 10890015"/>
                <a:gd name="connsiteY220" fmla="*/ 959733 h 5580553"/>
                <a:gd name="connsiteX221" fmla="*/ 8040006 w 10890015"/>
                <a:gd name="connsiteY221" fmla="*/ 1064508 h 5580553"/>
                <a:gd name="connsiteX222" fmla="*/ 8097156 w 10890015"/>
                <a:gd name="connsiteY222" fmla="*/ 1083558 h 5580553"/>
                <a:gd name="connsiteX223" fmla="*/ 8144781 w 10890015"/>
                <a:gd name="connsiteY223" fmla="*/ 874008 h 5580553"/>
                <a:gd name="connsiteX224" fmla="*/ 8144781 w 10890015"/>
                <a:gd name="connsiteY224" fmla="*/ 578733 h 5580553"/>
                <a:gd name="connsiteX225" fmla="*/ 8154306 w 10890015"/>
                <a:gd name="connsiteY225" fmla="*/ 283458 h 5580553"/>
                <a:gd name="connsiteX226" fmla="*/ 8154306 w 10890015"/>
                <a:gd name="connsiteY226" fmla="*/ 178683 h 5580553"/>
                <a:gd name="connsiteX227" fmla="*/ 8249556 w 10890015"/>
                <a:gd name="connsiteY227" fmla="*/ 131058 h 5580553"/>
                <a:gd name="connsiteX228" fmla="*/ 8287656 w 10890015"/>
                <a:gd name="connsiteY228" fmla="*/ 216783 h 5580553"/>
                <a:gd name="connsiteX229" fmla="*/ 8287656 w 10890015"/>
                <a:gd name="connsiteY229" fmla="*/ 969258 h 5580553"/>
                <a:gd name="connsiteX230" fmla="*/ 8268606 w 10890015"/>
                <a:gd name="connsiteY230" fmla="*/ 1102608 h 5580553"/>
                <a:gd name="connsiteX231" fmla="*/ 8392431 w 10890015"/>
                <a:gd name="connsiteY231" fmla="*/ 1064508 h 5580553"/>
                <a:gd name="connsiteX232" fmla="*/ 8411481 w 10890015"/>
                <a:gd name="connsiteY232" fmla="*/ 845433 h 5580553"/>
                <a:gd name="connsiteX233" fmla="*/ 8440056 w 10890015"/>
                <a:gd name="connsiteY233" fmla="*/ 464433 h 5580553"/>
                <a:gd name="connsiteX234" fmla="*/ 8449581 w 10890015"/>
                <a:gd name="connsiteY234" fmla="*/ 178683 h 5580553"/>
                <a:gd name="connsiteX235" fmla="*/ 8563881 w 10890015"/>
                <a:gd name="connsiteY235" fmla="*/ 131058 h 5580553"/>
                <a:gd name="connsiteX236" fmla="*/ 8582931 w 10890015"/>
                <a:gd name="connsiteY236" fmla="*/ 235833 h 5580553"/>
                <a:gd name="connsiteX237" fmla="*/ 8582931 w 10890015"/>
                <a:gd name="connsiteY237" fmla="*/ 550158 h 5580553"/>
                <a:gd name="connsiteX238" fmla="*/ 8563881 w 10890015"/>
                <a:gd name="connsiteY238" fmla="*/ 902583 h 5580553"/>
                <a:gd name="connsiteX239" fmla="*/ 8573406 w 10890015"/>
                <a:gd name="connsiteY239" fmla="*/ 1054983 h 5580553"/>
                <a:gd name="connsiteX240" fmla="*/ 8668656 w 10890015"/>
                <a:gd name="connsiteY240" fmla="*/ 1064508 h 5580553"/>
                <a:gd name="connsiteX241" fmla="*/ 8687706 w 10890015"/>
                <a:gd name="connsiteY241" fmla="*/ 883533 h 5580553"/>
                <a:gd name="connsiteX242" fmla="*/ 8706756 w 10890015"/>
                <a:gd name="connsiteY242" fmla="*/ 588258 h 5580553"/>
                <a:gd name="connsiteX243" fmla="*/ 8725806 w 10890015"/>
                <a:gd name="connsiteY243" fmla="*/ 264408 h 5580553"/>
                <a:gd name="connsiteX244" fmla="*/ 8773431 w 10890015"/>
                <a:gd name="connsiteY244" fmla="*/ 140583 h 5580553"/>
                <a:gd name="connsiteX245" fmla="*/ 8859156 w 10890015"/>
                <a:gd name="connsiteY245" fmla="*/ 273933 h 5580553"/>
                <a:gd name="connsiteX246" fmla="*/ 8849631 w 10890015"/>
                <a:gd name="connsiteY246" fmla="*/ 512058 h 5580553"/>
                <a:gd name="connsiteX247" fmla="*/ 8849631 w 10890015"/>
                <a:gd name="connsiteY247" fmla="*/ 807333 h 5580553"/>
                <a:gd name="connsiteX248" fmla="*/ 8887731 w 10890015"/>
                <a:gd name="connsiteY248" fmla="*/ 1054983 h 5580553"/>
                <a:gd name="connsiteX249" fmla="*/ 8944881 w 10890015"/>
                <a:gd name="connsiteY249" fmla="*/ 1121658 h 5580553"/>
                <a:gd name="connsiteX250" fmla="*/ 8973456 w 10890015"/>
                <a:gd name="connsiteY250" fmla="*/ 893058 h 5580553"/>
                <a:gd name="connsiteX251" fmla="*/ 8973456 w 10890015"/>
                <a:gd name="connsiteY251" fmla="*/ 550158 h 5580553"/>
                <a:gd name="connsiteX252" fmla="*/ 8963931 w 10890015"/>
                <a:gd name="connsiteY252" fmla="*/ 235833 h 5580553"/>
                <a:gd name="connsiteX253" fmla="*/ 9068706 w 10890015"/>
                <a:gd name="connsiteY253" fmla="*/ 150108 h 5580553"/>
                <a:gd name="connsiteX254" fmla="*/ 9125856 w 10890015"/>
                <a:gd name="connsiteY254" fmla="*/ 397758 h 5580553"/>
                <a:gd name="connsiteX255" fmla="*/ 9125856 w 10890015"/>
                <a:gd name="connsiteY255" fmla="*/ 721608 h 5580553"/>
                <a:gd name="connsiteX256" fmla="*/ 9154431 w 10890015"/>
                <a:gd name="connsiteY256" fmla="*/ 1064508 h 5580553"/>
                <a:gd name="connsiteX257" fmla="*/ 9268731 w 10890015"/>
                <a:gd name="connsiteY257" fmla="*/ 988308 h 5580553"/>
                <a:gd name="connsiteX258" fmla="*/ 9268731 w 10890015"/>
                <a:gd name="connsiteY258" fmla="*/ 731133 h 5580553"/>
                <a:gd name="connsiteX259" fmla="*/ 9306831 w 10890015"/>
                <a:gd name="connsiteY259" fmla="*/ 359658 h 5580553"/>
                <a:gd name="connsiteX260" fmla="*/ 9278256 w 10890015"/>
                <a:gd name="connsiteY260" fmla="*/ 150108 h 5580553"/>
                <a:gd name="connsiteX261" fmla="*/ 9421131 w 10890015"/>
                <a:gd name="connsiteY261" fmla="*/ 188208 h 5580553"/>
                <a:gd name="connsiteX262" fmla="*/ 9430656 w 10890015"/>
                <a:gd name="connsiteY262" fmla="*/ 397758 h 5580553"/>
                <a:gd name="connsiteX263" fmla="*/ 9440181 w 10890015"/>
                <a:gd name="connsiteY263" fmla="*/ 826383 h 5580553"/>
                <a:gd name="connsiteX264" fmla="*/ 9136955 w 10890015"/>
                <a:gd name="connsiteY264" fmla="*/ 2469448 h 5580553"/>
                <a:gd name="connsiteX265" fmla="*/ 9599789 w 10890015"/>
                <a:gd name="connsiteY265" fmla="*/ 5135960 h 5580553"/>
                <a:gd name="connsiteX266" fmla="*/ 1395590 w 10890015"/>
                <a:gd name="connsiteY266" fmla="*/ 5137006 h 5580553"/>
                <a:gd name="connsiteX0" fmla="*/ 1379208 w 10873633"/>
                <a:gd name="connsiteY0" fmla="*/ 5192878 h 5636425"/>
                <a:gd name="connsiteX1" fmla="*/ 1308151 w 10873633"/>
                <a:gd name="connsiteY1" fmla="*/ 3108737 h 5636425"/>
                <a:gd name="connsiteX2" fmla="*/ 975124 w 10873633"/>
                <a:gd name="connsiteY2" fmla="*/ 463155 h 5636425"/>
                <a:gd name="connsiteX3" fmla="*/ 1089424 w 10873633"/>
                <a:gd name="connsiteY3" fmla="*/ 329805 h 5636425"/>
                <a:gd name="connsiteX4" fmla="*/ 1098949 w 10873633"/>
                <a:gd name="connsiteY4" fmla="*/ 1034655 h 5636425"/>
                <a:gd name="connsiteX5" fmla="*/ 1089424 w 10873633"/>
                <a:gd name="connsiteY5" fmla="*/ 1196580 h 5636425"/>
                <a:gd name="connsiteX6" fmla="*/ 1184674 w 10873633"/>
                <a:gd name="connsiteY6" fmla="*/ 1234680 h 5636425"/>
                <a:gd name="connsiteX7" fmla="*/ 1232299 w 10873633"/>
                <a:gd name="connsiteY7" fmla="*/ 1025130 h 5636425"/>
                <a:gd name="connsiteX8" fmla="*/ 1232299 w 10873633"/>
                <a:gd name="connsiteY8" fmla="*/ 720330 h 5636425"/>
                <a:gd name="connsiteX9" fmla="*/ 1232299 w 10873633"/>
                <a:gd name="connsiteY9" fmla="*/ 491730 h 5636425"/>
                <a:gd name="connsiteX10" fmla="*/ 1232299 w 10873633"/>
                <a:gd name="connsiteY10" fmla="*/ 263130 h 5636425"/>
                <a:gd name="connsiteX11" fmla="*/ 1318024 w 10873633"/>
                <a:gd name="connsiteY11" fmla="*/ 244080 h 5636425"/>
                <a:gd name="connsiteX12" fmla="*/ 1375174 w 10873633"/>
                <a:gd name="connsiteY12" fmla="*/ 348855 h 5636425"/>
                <a:gd name="connsiteX13" fmla="*/ 1375174 w 10873633"/>
                <a:gd name="connsiteY13" fmla="*/ 1177530 h 5636425"/>
                <a:gd name="connsiteX14" fmla="*/ 1470424 w 10873633"/>
                <a:gd name="connsiteY14" fmla="*/ 1215630 h 5636425"/>
                <a:gd name="connsiteX15" fmla="*/ 1479949 w 10873633"/>
                <a:gd name="connsiteY15" fmla="*/ 1025130 h 5636425"/>
                <a:gd name="connsiteX16" fmla="*/ 1498999 w 10873633"/>
                <a:gd name="connsiteY16" fmla="*/ 244080 h 5636425"/>
                <a:gd name="connsiteX17" fmla="*/ 1603774 w 10873633"/>
                <a:gd name="connsiteY17" fmla="*/ 253605 h 5636425"/>
                <a:gd name="connsiteX18" fmla="*/ 1622824 w 10873633"/>
                <a:gd name="connsiteY18" fmla="*/ 710805 h 5636425"/>
                <a:gd name="connsiteX19" fmla="*/ 1641874 w 10873633"/>
                <a:gd name="connsiteY19" fmla="*/ 1063230 h 5636425"/>
                <a:gd name="connsiteX20" fmla="*/ 1651399 w 10873633"/>
                <a:gd name="connsiteY20" fmla="*/ 1225155 h 5636425"/>
                <a:gd name="connsiteX21" fmla="*/ 1746649 w 10873633"/>
                <a:gd name="connsiteY21" fmla="*/ 1177530 h 5636425"/>
                <a:gd name="connsiteX22" fmla="*/ 1756174 w 10873633"/>
                <a:gd name="connsiteY22" fmla="*/ 310755 h 5636425"/>
                <a:gd name="connsiteX23" fmla="*/ 1803799 w 10873633"/>
                <a:gd name="connsiteY23" fmla="*/ 215505 h 5636425"/>
                <a:gd name="connsiteX24" fmla="*/ 1860949 w 10873633"/>
                <a:gd name="connsiteY24" fmla="*/ 396480 h 5636425"/>
                <a:gd name="connsiteX25" fmla="*/ 1870474 w 10873633"/>
                <a:gd name="connsiteY25" fmla="*/ 844155 h 5636425"/>
                <a:gd name="connsiteX26" fmla="*/ 1899049 w 10873633"/>
                <a:gd name="connsiteY26" fmla="*/ 1225155 h 5636425"/>
                <a:gd name="connsiteX27" fmla="*/ 2051449 w 10873633"/>
                <a:gd name="connsiteY27" fmla="*/ 1177530 h 5636425"/>
                <a:gd name="connsiteX28" fmla="*/ 2041924 w 10873633"/>
                <a:gd name="connsiteY28" fmla="*/ 796530 h 5636425"/>
                <a:gd name="connsiteX29" fmla="*/ 2022874 w 10873633"/>
                <a:gd name="connsiteY29" fmla="*/ 386955 h 5636425"/>
                <a:gd name="connsiteX30" fmla="*/ 2041924 w 10873633"/>
                <a:gd name="connsiteY30" fmla="*/ 215505 h 5636425"/>
                <a:gd name="connsiteX31" fmla="*/ 2165749 w 10873633"/>
                <a:gd name="connsiteY31" fmla="*/ 272655 h 5636425"/>
                <a:gd name="connsiteX32" fmla="*/ 2156224 w 10873633"/>
                <a:gd name="connsiteY32" fmla="*/ 548880 h 5636425"/>
                <a:gd name="connsiteX33" fmla="*/ 2194324 w 10873633"/>
                <a:gd name="connsiteY33" fmla="*/ 929880 h 5636425"/>
                <a:gd name="connsiteX34" fmla="*/ 2213374 w 10873633"/>
                <a:gd name="connsiteY34" fmla="*/ 1168005 h 5636425"/>
                <a:gd name="connsiteX35" fmla="*/ 2289574 w 10873633"/>
                <a:gd name="connsiteY35" fmla="*/ 1168005 h 5636425"/>
                <a:gd name="connsiteX36" fmla="*/ 2346724 w 10873633"/>
                <a:gd name="connsiteY36" fmla="*/ 958455 h 5636425"/>
                <a:gd name="connsiteX37" fmla="*/ 2337199 w 10873633"/>
                <a:gd name="connsiteY37" fmla="*/ 701280 h 5636425"/>
                <a:gd name="connsiteX38" fmla="*/ 2299099 w 10873633"/>
                <a:gd name="connsiteY38" fmla="*/ 291705 h 5636425"/>
                <a:gd name="connsiteX39" fmla="*/ 2394349 w 10873633"/>
                <a:gd name="connsiteY39" fmla="*/ 253605 h 5636425"/>
                <a:gd name="connsiteX40" fmla="*/ 2451499 w 10873633"/>
                <a:gd name="connsiteY40" fmla="*/ 406005 h 5636425"/>
                <a:gd name="connsiteX41" fmla="*/ 2470549 w 10873633"/>
                <a:gd name="connsiteY41" fmla="*/ 748905 h 5636425"/>
                <a:gd name="connsiteX42" fmla="*/ 2441974 w 10873633"/>
                <a:gd name="connsiteY42" fmla="*/ 996555 h 5636425"/>
                <a:gd name="connsiteX43" fmla="*/ 2480074 w 10873633"/>
                <a:gd name="connsiteY43" fmla="*/ 1187055 h 5636425"/>
                <a:gd name="connsiteX44" fmla="*/ 2594374 w 10873633"/>
                <a:gd name="connsiteY44" fmla="*/ 1158480 h 5636425"/>
                <a:gd name="connsiteX45" fmla="*/ 2594374 w 10873633"/>
                <a:gd name="connsiteY45" fmla="*/ 825105 h 5636425"/>
                <a:gd name="connsiteX46" fmla="*/ 2565799 w 10873633"/>
                <a:gd name="connsiteY46" fmla="*/ 434580 h 5636425"/>
                <a:gd name="connsiteX47" fmla="*/ 2594374 w 10873633"/>
                <a:gd name="connsiteY47" fmla="*/ 234555 h 5636425"/>
                <a:gd name="connsiteX48" fmla="*/ 2718199 w 10873633"/>
                <a:gd name="connsiteY48" fmla="*/ 234555 h 5636425"/>
                <a:gd name="connsiteX49" fmla="*/ 2708674 w 10873633"/>
                <a:gd name="connsiteY49" fmla="*/ 472680 h 5636425"/>
                <a:gd name="connsiteX50" fmla="*/ 2708674 w 10873633"/>
                <a:gd name="connsiteY50" fmla="*/ 663180 h 5636425"/>
                <a:gd name="connsiteX51" fmla="*/ 2746774 w 10873633"/>
                <a:gd name="connsiteY51" fmla="*/ 929880 h 5636425"/>
                <a:gd name="connsiteX52" fmla="*/ 2756299 w 10873633"/>
                <a:gd name="connsiteY52" fmla="*/ 1139430 h 5636425"/>
                <a:gd name="connsiteX53" fmla="*/ 2822974 w 10873633"/>
                <a:gd name="connsiteY53" fmla="*/ 1177530 h 5636425"/>
                <a:gd name="connsiteX54" fmla="*/ 2889649 w 10873633"/>
                <a:gd name="connsiteY54" fmla="*/ 1063230 h 5636425"/>
                <a:gd name="connsiteX55" fmla="*/ 2880124 w 10873633"/>
                <a:gd name="connsiteY55" fmla="*/ 806055 h 5636425"/>
                <a:gd name="connsiteX56" fmla="*/ 2880124 w 10873633"/>
                <a:gd name="connsiteY56" fmla="*/ 434580 h 5636425"/>
                <a:gd name="connsiteX57" fmla="*/ 2889649 w 10873633"/>
                <a:gd name="connsiteY57" fmla="*/ 225030 h 5636425"/>
                <a:gd name="connsiteX58" fmla="*/ 3013474 w 10873633"/>
                <a:gd name="connsiteY58" fmla="*/ 234555 h 5636425"/>
                <a:gd name="connsiteX59" fmla="*/ 3051574 w 10873633"/>
                <a:gd name="connsiteY59" fmla="*/ 463155 h 5636425"/>
                <a:gd name="connsiteX60" fmla="*/ 3051574 w 10873633"/>
                <a:gd name="connsiteY60" fmla="*/ 767955 h 5636425"/>
                <a:gd name="connsiteX61" fmla="*/ 3032524 w 10873633"/>
                <a:gd name="connsiteY61" fmla="*/ 1082280 h 5636425"/>
                <a:gd name="connsiteX62" fmla="*/ 3061099 w 10873633"/>
                <a:gd name="connsiteY62" fmla="*/ 1196580 h 5636425"/>
                <a:gd name="connsiteX63" fmla="*/ 3165874 w 10873633"/>
                <a:gd name="connsiteY63" fmla="*/ 1148955 h 5636425"/>
                <a:gd name="connsiteX64" fmla="*/ 3175399 w 10873633"/>
                <a:gd name="connsiteY64" fmla="*/ 891780 h 5636425"/>
                <a:gd name="connsiteX65" fmla="*/ 3194449 w 10873633"/>
                <a:gd name="connsiteY65" fmla="*/ 615555 h 5636425"/>
                <a:gd name="connsiteX66" fmla="*/ 3165874 w 10873633"/>
                <a:gd name="connsiteY66" fmla="*/ 301230 h 5636425"/>
                <a:gd name="connsiteX67" fmla="*/ 3280174 w 10873633"/>
                <a:gd name="connsiteY67" fmla="*/ 158355 h 5636425"/>
                <a:gd name="connsiteX68" fmla="*/ 3346849 w 10873633"/>
                <a:gd name="connsiteY68" fmla="*/ 434580 h 5636425"/>
                <a:gd name="connsiteX69" fmla="*/ 3327799 w 10873633"/>
                <a:gd name="connsiteY69" fmla="*/ 777480 h 5636425"/>
                <a:gd name="connsiteX70" fmla="*/ 3308749 w 10873633"/>
                <a:gd name="connsiteY70" fmla="*/ 1148955 h 5636425"/>
                <a:gd name="connsiteX71" fmla="*/ 3356374 w 10873633"/>
                <a:gd name="connsiteY71" fmla="*/ 1196580 h 5636425"/>
                <a:gd name="connsiteX72" fmla="*/ 3470674 w 10873633"/>
                <a:gd name="connsiteY72" fmla="*/ 1129905 h 5636425"/>
                <a:gd name="connsiteX73" fmla="*/ 3480199 w 10873633"/>
                <a:gd name="connsiteY73" fmla="*/ 920355 h 5636425"/>
                <a:gd name="connsiteX74" fmla="*/ 3470674 w 10873633"/>
                <a:gd name="connsiteY74" fmla="*/ 586980 h 5636425"/>
                <a:gd name="connsiteX75" fmla="*/ 3527824 w 10873633"/>
                <a:gd name="connsiteY75" fmla="*/ 215505 h 5636425"/>
                <a:gd name="connsiteX76" fmla="*/ 3623074 w 10873633"/>
                <a:gd name="connsiteY76" fmla="*/ 396480 h 5636425"/>
                <a:gd name="connsiteX77" fmla="*/ 3642124 w 10873633"/>
                <a:gd name="connsiteY77" fmla="*/ 815580 h 5636425"/>
                <a:gd name="connsiteX78" fmla="*/ 3632599 w 10873633"/>
                <a:gd name="connsiteY78" fmla="*/ 1120380 h 5636425"/>
                <a:gd name="connsiteX79" fmla="*/ 3737374 w 10873633"/>
                <a:gd name="connsiteY79" fmla="*/ 1187055 h 5636425"/>
                <a:gd name="connsiteX80" fmla="*/ 3746899 w 10873633"/>
                <a:gd name="connsiteY80" fmla="*/ 967980 h 5636425"/>
                <a:gd name="connsiteX81" fmla="*/ 3775474 w 10873633"/>
                <a:gd name="connsiteY81" fmla="*/ 625080 h 5636425"/>
                <a:gd name="connsiteX82" fmla="*/ 3765949 w 10873633"/>
                <a:gd name="connsiteY82" fmla="*/ 386955 h 5636425"/>
                <a:gd name="connsiteX83" fmla="*/ 3784999 w 10873633"/>
                <a:gd name="connsiteY83" fmla="*/ 196455 h 5636425"/>
                <a:gd name="connsiteX84" fmla="*/ 3908824 w 10873633"/>
                <a:gd name="connsiteY84" fmla="*/ 263130 h 5636425"/>
                <a:gd name="connsiteX85" fmla="*/ 3908824 w 10873633"/>
                <a:gd name="connsiteY85" fmla="*/ 539355 h 5636425"/>
                <a:gd name="connsiteX86" fmla="*/ 3899299 w 10873633"/>
                <a:gd name="connsiteY86" fmla="*/ 844155 h 5636425"/>
                <a:gd name="connsiteX87" fmla="*/ 3861199 w 10873633"/>
                <a:gd name="connsiteY87" fmla="*/ 1120380 h 5636425"/>
                <a:gd name="connsiteX88" fmla="*/ 3994549 w 10873633"/>
                <a:gd name="connsiteY88" fmla="*/ 1177530 h 5636425"/>
                <a:gd name="connsiteX89" fmla="*/ 4061224 w 10873633"/>
                <a:gd name="connsiteY89" fmla="*/ 777480 h 5636425"/>
                <a:gd name="connsiteX90" fmla="*/ 4070749 w 10873633"/>
                <a:gd name="connsiteY90" fmla="*/ 358380 h 5636425"/>
                <a:gd name="connsiteX91" fmla="*/ 4127899 w 10873633"/>
                <a:gd name="connsiteY91" fmla="*/ 205980 h 5636425"/>
                <a:gd name="connsiteX92" fmla="*/ 4185049 w 10873633"/>
                <a:gd name="connsiteY92" fmla="*/ 263130 h 5636425"/>
                <a:gd name="connsiteX93" fmla="*/ 4185049 w 10873633"/>
                <a:gd name="connsiteY93" fmla="*/ 501255 h 5636425"/>
                <a:gd name="connsiteX94" fmla="*/ 4213624 w 10873633"/>
                <a:gd name="connsiteY94" fmla="*/ 844155 h 5636425"/>
                <a:gd name="connsiteX95" fmla="*/ 4223149 w 10873633"/>
                <a:gd name="connsiteY95" fmla="*/ 1101330 h 5636425"/>
                <a:gd name="connsiteX96" fmla="*/ 4308874 w 10873633"/>
                <a:gd name="connsiteY96" fmla="*/ 1158480 h 5636425"/>
                <a:gd name="connsiteX97" fmla="*/ 4346974 w 10873633"/>
                <a:gd name="connsiteY97" fmla="*/ 882255 h 5636425"/>
                <a:gd name="connsiteX98" fmla="*/ 4318399 w 10873633"/>
                <a:gd name="connsiteY98" fmla="*/ 529830 h 5636425"/>
                <a:gd name="connsiteX99" fmla="*/ 4318399 w 10873633"/>
                <a:gd name="connsiteY99" fmla="*/ 244080 h 5636425"/>
                <a:gd name="connsiteX100" fmla="*/ 4394599 w 10873633"/>
                <a:gd name="connsiteY100" fmla="*/ 167880 h 5636425"/>
                <a:gd name="connsiteX101" fmla="*/ 4461274 w 10873633"/>
                <a:gd name="connsiteY101" fmla="*/ 301230 h 5636425"/>
                <a:gd name="connsiteX102" fmla="*/ 4461274 w 10873633"/>
                <a:gd name="connsiteY102" fmla="*/ 472680 h 5636425"/>
                <a:gd name="connsiteX103" fmla="*/ 4480324 w 10873633"/>
                <a:gd name="connsiteY103" fmla="*/ 767955 h 5636425"/>
                <a:gd name="connsiteX104" fmla="*/ 4508899 w 10873633"/>
                <a:gd name="connsiteY104" fmla="*/ 1044180 h 5636425"/>
                <a:gd name="connsiteX105" fmla="*/ 4518424 w 10873633"/>
                <a:gd name="connsiteY105" fmla="*/ 1187055 h 5636425"/>
                <a:gd name="connsiteX106" fmla="*/ 4651774 w 10873633"/>
                <a:gd name="connsiteY106" fmla="*/ 1139430 h 5636425"/>
                <a:gd name="connsiteX107" fmla="*/ 4623199 w 10873633"/>
                <a:gd name="connsiteY107" fmla="*/ 815580 h 5636425"/>
                <a:gd name="connsiteX108" fmla="*/ 4604149 w 10873633"/>
                <a:gd name="connsiteY108" fmla="*/ 282180 h 5636425"/>
                <a:gd name="connsiteX109" fmla="*/ 4623199 w 10873633"/>
                <a:gd name="connsiteY109" fmla="*/ 177405 h 5636425"/>
                <a:gd name="connsiteX110" fmla="*/ 4699399 w 10873633"/>
                <a:gd name="connsiteY110" fmla="*/ 234555 h 5636425"/>
                <a:gd name="connsiteX111" fmla="*/ 4737499 w 10873633"/>
                <a:gd name="connsiteY111" fmla="*/ 510780 h 5636425"/>
                <a:gd name="connsiteX112" fmla="*/ 4775599 w 10873633"/>
                <a:gd name="connsiteY112" fmla="*/ 920355 h 5636425"/>
                <a:gd name="connsiteX113" fmla="*/ 4842274 w 10873633"/>
                <a:gd name="connsiteY113" fmla="*/ 1168005 h 5636425"/>
                <a:gd name="connsiteX114" fmla="*/ 4889899 w 10873633"/>
                <a:gd name="connsiteY114" fmla="*/ 987030 h 5636425"/>
                <a:gd name="connsiteX115" fmla="*/ 4889899 w 10873633"/>
                <a:gd name="connsiteY115" fmla="*/ 710805 h 5636425"/>
                <a:gd name="connsiteX116" fmla="*/ 4918474 w 10873633"/>
                <a:gd name="connsiteY116" fmla="*/ 367905 h 5636425"/>
                <a:gd name="connsiteX117" fmla="*/ 4947049 w 10873633"/>
                <a:gd name="connsiteY117" fmla="*/ 186930 h 5636425"/>
                <a:gd name="connsiteX118" fmla="*/ 5013724 w 10873633"/>
                <a:gd name="connsiteY118" fmla="*/ 358380 h 5636425"/>
                <a:gd name="connsiteX119" fmla="*/ 5004199 w 10873633"/>
                <a:gd name="connsiteY119" fmla="*/ 682230 h 5636425"/>
                <a:gd name="connsiteX120" fmla="*/ 5042299 w 10873633"/>
                <a:gd name="connsiteY120" fmla="*/ 1034655 h 5636425"/>
                <a:gd name="connsiteX121" fmla="*/ 5070874 w 10873633"/>
                <a:gd name="connsiteY121" fmla="*/ 1158480 h 5636425"/>
                <a:gd name="connsiteX122" fmla="*/ 5185174 w 10873633"/>
                <a:gd name="connsiteY122" fmla="*/ 1129905 h 5636425"/>
                <a:gd name="connsiteX123" fmla="*/ 5137549 w 10873633"/>
                <a:gd name="connsiteY123" fmla="*/ 758430 h 5636425"/>
                <a:gd name="connsiteX124" fmla="*/ 5137549 w 10873633"/>
                <a:gd name="connsiteY124" fmla="*/ 529830 h 5636425"/>
                <a:gd name="connsiteX125" fmla="*/ 5166124 w 10873633"/>
                <a:gd name="connsiteY125" fmla="*/ 244080 h 5636425"/>
                <a:gd name="connsiteX126" fmla="*/ 5261374 w 10873633"/>
                <a:gd name="connsiteY126" fmla="*/ 225030 h 5636425"/>
                <a:gd name="connsiteX127" fmla="*/ 5299474 w 10873633"/>
                <a:gd name="connsiteY127" fmla="*/ 310755 h 5636425"/>
                <a:gd name="connsiteX128" fmla="*/ 5337574 w 10873633"/>
                <a:gd name="connsiteY128" fmla="*/ 558405 h 5636425"/>
                <a:gd name="connsiteX129" fmla="*/ 5328049 w 10873633"/>
                <a:gd name="connsiteY129" fmla="*/ 767955 h 5636425"/>
                <a:gd name="connsiteX130" fmla="*/ 5328049 w 10873633"/>
                <a:gd name="connsiteY130" fmla="*/ 920355 h 5636425"/>
                <a:gd name="connsiteX131" fmla="*/ 5347099 w 10873633"/>
                <a:gd name="connsiteY131" fmla="*/ 1072755 h 5636425"/>
                <a:gd name="connsiteX132" fmla="*/ 5356624 w 10873633"/>
                <a:gd name="connsiteY132" fmla="*/ 1139430 h 5636425"/>
                <a:gd name="connsiteX133" fmla="*/ 5451874 w 10873633"/>
                <a:gd name="connsiteY133" fmla="*/ 1082280 h 5636425"/>
                <a:gd name="connsiteX134" fmla="*/ 5461399 w 10873633"/>
                <a:gd name="connsiteY134" fmla="*/ 920355 h 5636425"/>
                <a:gd name="connsiteX135" fmla="*/ 5461399 w 10873633"/>
                <a:gd name="connsiteY135" fmla="*/ 606030 h 5636425"/>
                <a:gd name="connsiteX136" fmla="*/ 5442349 w 10873633"/>
                <a:gd name="connsiteY136" fmla="*/ 339330 h 5636425"/>
                <a:gd name="connsiteX137" fmla="*/ 5442349 w 10873633"/>
                <a:gd name="connsiteY137" fmla="*/ 225030 h 5636425"/>
                <a:gd name="connsiteX138" fmla="*/ 5499499 w 10873633"/>
                <a:gd name="connsiteY138" fmla="*/ 196455 h 5636425"/>
                <a:gd name="connsiteX139" fmla="*/ 5556649 w 10873633"/>
                <a:gd name="connsiteY139" fmla="*/ 215505 h 5636425"/>
                <a:gd name="connsiteX140" fmla="*/ 5594749 w 10873633"/>
                <a:gd name="connsiteY140" fmla="*/ 377430 h 5636425"/>
                <a:gd name="connsiteX141" fmla="*/ 5594749 w 10873633"/>
                <a:gd name="connsiteY141" fmla="*/ 606030 h 5636425"/>
                <a:gd name="connsiteX142" fmla="*/ 5594749 w 10873633"/>
                <a:gd name="connsiteY142" fmla="*/ 882255 h 5636425"/>
                <a:gd name="connsiteX143" fmla="*/ 5585224 w 10873633"/>
                <a:gd name="connsiteY143" fmla="*/ 1053705 h 5636425"/>
                <a:gd name="connsiteX144" fmla="*/ 5613799 w 10873633"/>
                <a:gd name="connsiteY144" fmla="*/ 1110855 h 5636425"/>
                <a:gd name="connsiteX145" fmla="*/ 5709049 w 10873633"/>
                <a:gd name="connsiteY145" fmla="*/ 1110855 h 5636425"/>
                <a:gd name="connsiteX146" fmla="*/ 5737624 w 10873633"/>
                <a:gd name="connsiteY146" fmla="*/ 872730 h 5636425"/>
                <a:gd name="connsiteX147" fmla="*/ 5747149 w 10873633"/>
                <a:gd name="connsiteY147" fmla="*/ 463155 h 5636425"/>
                <a:gd name="connsiteX148" fmla="*/ 5737624 w 10873633"/>
                <a:gd name="connsiteY148" fmla="*/ 205980 h 5636425"/>
                <a:gd name="connsiteX149" fmla="*/ 5823349 w 10873633"/>
                <a:gd name="connsiteY149" fmla="*/ 205980 h 5636425"/>
                <a:gd name="connsiteX150" fmla="*/ 5861449 w 10873633"/>
                <a:gd name="connsiteY150" fmla="*/ 310755 h 5636425"/>
                <a:gd name="connsiteX151" fmla="*/ 5870974 w 10873633"/>
                <a:gd name="connsiteY151" fmla="*/ 472680 h 5636425"/>
                <a:gd name="connsiteX152" fmla="*/ 5880499 w 10873633"/>
                <a:gd name="connsiteY152" fmla="*/ 634605 h 5636425"/>
                <a:gd name="connsiteX153" fmla="*/ 5870974 w 10873633"/>
                <a:gd name="connsiteY153" fmla="*/ 863205 h 5636425"/>
                <a:gd name="connsiteX154" fmla="*/ 5870974 w 10873633"/>
                <a:gd name="connsiteY154" fmla="*/ 1072755 h 5636425"/>
                <a:gd name="connsiteX155" fmla="*/ 5918599 w 10873633"/>
                <a:gd name="connsiteY155" fmla="*/ 1148955 h 5636425"/>
                <a:gd name="connsiteX156" fmla="*/ 5975749 w 10873633"/>
                <a:gd name="connsiteY156" fmla="*/ 1044180 h 5636425"/>
                <a:gd name="connsiteX157" fmla="*/ 6023374 w 10873633"/>
                <a:gd name="connsiteY157" fmla="*/ 834630 h 5636425"/>
                <a:gd name="connsiteX158" fmla="*/ 5985274 w 10873633"/>
                <a:gd name="connsiteY158" fmla="*/ 615555 h 5636425"/>
                <a:gd name="connsiteX159" fmla="*/ 5985274 w 10873633"/>
                <a:gd name="connsiteY159" fmla="*/ 329805 h 5636425"/>
                <a:gd name="connsiteX160" fmla="*/ 6042424 w 10873633"/>
                <a:gd name="connsiteY160" fmla="*/ 177405 h 5636425"/>
                <a:gd name="connsiteX161" fmla="*/ 6109099 w 10873633"/>
                <a:gd name="connsiteY161" fmla="*/ 225030 h 5636425"/>
                <a:gd name="connsiteX162" fmla="*/ 6118624 w 10873633"/>
                <a:gd name="connsiteY162" fmla="*/ 434580 h 5636425"/>
                <a:gd name="connsiteX163" fmla="*/ 6118624 w 10873633"/>
                <a:gd name="connsiteY163" fmla="*/ 615555 h 5636425"/>
                <a:gd name="connsiteX164" fmla="*/ 6147199 w 10873633"/>
                <a:gd name="connsiteY164" fmla="*/ 891780 h 5636425"/>
                <a:gd name="connsiteX165" fmla="*/ 6137674 w 10873633"/>
                <a:gd name="connsiteY165" fmla="*/ 1101330 h 5636425"/>
                <a:gd name="connsiteX166" fmla="*/ 6185299 w 10873633"/>
                <a:gd name="connsiteY166" fmla="*/ 1177530 h 5636425"/>
                <a:gd name="connsiteX167" fmla="*/ 6261499 w 10873633"/>
                <a:gd name="connsiteY167" fmla="*/ 1148955 h 5636425"/>
                <a:gd name="connsiteX168" fmla="*/ 6261499 w 10873633"/>
                <a:gd name="connsiteY168" fmla="*/ 806055 h 5636425"/>
                <a:gd name="connsiteX169" fmla="*/ 6271024 w 10873633"/>
                <a:gd name="connsiteY169" fmla="*/ 272655 h 5636425"/>
                <a:gd name="connsiteX170" fmla="*/ 6356749 w 10873633"/>
                <a:gd name="connsiteY170" fmla="*/ 177405 h 5636425"/>
                <a:gd name="connsiteX171" fmla="*/ 6394849 w 10873633"/>
                <a:gd name="connsiteY171" fmla="*/ 282180 h 5636425"/>
                <a:gd name="connsiteX172" fmla="*/ 6394849 w 10873633"/>
                <a:gd name="connsiteY172" fmla="*/ 567930 h 5636425"/>
                <a:gd name="connsiteX173" fmla="*/ 6394849 w 10873633"/>
                <a:gd name="connsiteY173" fmla="*/ 844155 h 5636425"/>
                <a:gd name="connsiteX174" fmla="*/ 6394849 w 10873633"/>
                <a:gd name="connsiteY174" fmla="*/ 1025130 h 5636425"/>
                <a:gd name="connsiteX175" fmla="*/ 6394849 w 10873633"/>
                <a:gd name="connsiteY175" fmla="*/ 1158480 h 5636425"/>
                <a:gd name="connsiteX176" fmla="*/ 6499624 w 10873633"/>
                <a:gd name="connsiteY176" fmla="*/ 1120380 h 5636425"/>
                <a:gd name="connsiteX177" fmla="*/ 6528199 w 10873633"/>
                <a:gd name="connsiteY177" fmla="*/ 967980 h 5636425"/>
                <a:gd name="connsiteX178" fmla="*/ 6518674 w 10873633"/>
                <a:gd name="connsiteY178" fmla="*/ 615555 h 5636425"/>
                <a:gd name="connsiteX179" fmla="*/ 6518674 w 10873633"/>
                <a:gd name="connsiteY179" fmla="*/ 367905 h 5636425"/>
                <a:gd name="connsiteX180" fmla="*/ 6556774 w 10873633"/>
                <a:gd name="connsiteY180" fmla="*/ 196455 h 5636425"/>
                <a:gd name="connsiteX181" fmla="*/ 6642499 w 10873633"/>
                <a:gd name="connsiteY181" fmla="*/ 225030 h 5636425"/>
                <a:gd name="connsiteX182" fmla="*/ 6652024 w 10873633"/>
                <a:gd name="connsiteY182" fmla="*/ 539355 h 5636425"/>
                <a:gd name="connsiteX183" fmla="*/ 6680599 w 10873633"/>
                <a:gd name="connsiteY183" fmla="*/ 1168005 h 5636425"/>
                <a:gd name="connsiteX184" fmla="*/ 6804424 w 10873633"/>
                <a:gd name="connsiteY184" fmla="*/ 1139430 h 5636425"/>
                <a:gd name="connsiteX185" fmla="*/ 6823474 w 10873633"/>
                <a:gd name="connsiteY185" fmla="*/ 901305 h 5636425"/>
                <a:gd name="connsiteX186" fmla="*/ 6794899 w 10873633"/>
                <a:gd name="connsiteY186" fmla="*/ 463155 h 5636425"/>
                <a:gd name="connsiteX187" fmla="*/ 6842524 w 10873633"/>
                <a:gd name="connsiteY187" fmla="*/ 234555 h 5636425"/>
                <a:gd name="connsiteX188" fmla="*/ 6909199 w 10873633"/>
                <a:gd name="connsiteY188" fmla="*/ 272655 h 5636425"/>
                <a:gd name="connsiteX189" fmla="*/ 6947299 w 10873633"/>
                <a:gd name="connsiteY189" fmla="*/ 996555 h 5636425"/>
                <a:gd name="connsiteX190" fmla="*/ 6975874 w 10873633"/>
                <a:gd name="connsiteY190" fmla="*/ 1187055 h 5636425"/>
                <a:gd name="connsiteX191" fmla="*/ 7090174 w 10873633"/>
                <a:gd name="connsiteY191" fmla="*/ 1091805 h 5636425"/>
                <a:gd name="connsiteX192" fmla="*/ 7099699 w 10873633"/>
                <a:gd name="connsiteY192" fmla="*/ 682230 h 5636425"/>
                <a:gd name="connsiteX193" fmla="*/ 7109224 w 10873633"/>
                <a:gd name="connsiteY193" fmla="*/ 415530 h 5636425"/>
                <a:gd name="connsiteX194" fmla="*/ 7147324 w 10873633"/>
                <a:gd name="connsiteY194" fmla="*/ 215505 h 5636425"/>
                <a:gd name="connsiteX195" fmla="*/ 7213999 w 10873633"/>
                <a:gd name="connsiteY195" fmla="*/ 272655 h 5636425"/>
                <a:gd name="connsiteX196" fmla="*/ 7223524 w 10873633"/>
                <a:gd name="connsiteY196" fmla="*/ 806055 h 5636425"/>
                <a:gd name="connsiteX197" fmla="*/ 7213999 w 10873633"/>
                <a:gd name="connsiteY197" fmla="*/ 1091805 h 5636425"/>
                <a:gd name="connsiteX198" fmla="*/ 7290199 w 10873633"/>
                <a:gd name="connsiteY198" fmla="*/ 1158480 h 5636425"/>
                <a:gd name="connsiteX199" fmla="*/ 7347349 w 10873633"/>
                <a:gd name="connsiteY199" fmla="*/ 1006080 h 5636425"/>
                <a:gd name="connsiteX200" fmla="*/ 7347349 w 10873633"/>
                <a:gd name="connsiteY200" fmla="*/ 625080 h 5636425"/>
                <a:gd name="connsiteX201" fmla="*/ 7337824 w 10873633"/>
                <a:gd name="connsiteY201" fmla="*/ 301230 h 5636425"/>
                <a:gd name="connsiteX202" fmla="*/ 7404499 w 10873633"/>
                <a:gd name="connsiteY202" fmla="*/ 196455 h 5636425"/>
                <a:gd name="connsiteX203" fmla="*/ 7471174 w 10873633"/>
                <a:gd name="connsiteY203" fmla="*/ 425055 h 5636425"/>
                <a:gd name="connsiteX204" fmla="*/ 7480699 w 10873633"/>
                <a:gd name="connsiteY204" fmla="*/ 1063230 h 5636425"/>
                <a:gd name="connsiteX205" fmla="*/ 7585474 w 10873633"/>
                <a:gd name="connsiteY205" fmla="*/ 1044180 h 5636425"/>
                <a:gd name="connsiteX206" fmla="*/ 7623574 w 10873633"/>
                <a:gd name="connsiteY206" fmla="*/ 663180 h 5636425"/>
                <a:gd name="connsiteX207" fmla="*/ 7604524 w 10873633"/>
                <a:gd name="connsiteY207" fmla="*/ 329805 h 5636425"/>
                <a:gd name="connsiteX208" fmla="*/ 7633099 w 10873633"/>
                <a:gd name="connsiteY208" fmla="*/ 215505 h 5636425"/>
                <a:gd name="connsiteX209" fmla="*/ 7699774 w 10873633"/>
                <a:gd name="connsiteY209" fmla="*/ 463155 h 5636425"/>
                <a:gd name="connsiteX210" fmla="*/ 7728349 w 10873633"/>
                <a:gd name="connsiteY210" fmla="*/ 825105 h 5636425"/>
                <a:gd name="connsiteX211" fmla="*/ 7718824 w 10873633"/>
                <a:gd name="connsiteY211" fmla="*/ 1072755 h 5636425"/>
                <a:gd name="connsiteX212" fmla="*/ 7795024 w 10873633"/>
                <a:gd name="connsiteY212" fmla="*/ 1158480 h 5636425"/>
                <a:gd name="connsiteX213" fmla="*/ 7880749 w 10873633"/>
                <a:gd name="connsiteY213" fmla="*/ 863205 h 5636425"/>
                <a:gd name="connsiteX214" fmla="*/ 7871224 w 10873633"/>
                <a:gd name="connsiteY214" fmla="*/ 406005 h 5636425"/>
                <a:gd name="connsiteX215" fmla="*/ 7880749 w 10873633"/>
                <a:gd name="connsiteY215" fmla="*/ 234555 h 5636425"/>
                <a:gd name="connsiteX216" fmla="*/ 7947424 w 10873633"/>
                <a:gd name="connsiteY216" fmla="*/ 167880 h 5636425"/>
                <a:gd name="connsiteX217" fmla="*/ 7995049 w 10873633"/>
                <a:gd name="connsiteY217" fmla="*/ 244080 h 5636425"/>
                <a:gd name="connsiteX218" fmla="*/ 8004574 w 10873633"/>
                <a:gd name="connsiteY218" fmla="*/ 444105 h 5636425"/>
                <a:gd name="connsiteX219" fmla="*/ 7995049 w 10873633"/>
                <a:gd name="connsiteY219" fmla="*/ 720330 h 5636425"/>
                <a:gd name="connsiteX220" fmla="*/ 8004574 w 10873633"/>
                <a:gd name="connsiteY220" fmla="*/ 1015605 h 5636425"/>
                <a:gd name="connsiteX221" fmla="*/ 8023624 w 10873633"/>
                <a:gd name="connsiteY221" fmla="*/ 1120380 h 5636425"/>
                <a:gd name="connsiteX222" fmla="*/ 8080774 w 10873633"/>
                <a:gd name="connsiteY222" fmla="*/ 1139430 h 5636425"/>
                <a:gd name="connsiteX223" fmla="*/ 8128399 w 10873633"/>
                <a:gd name="connsiteY223" fmla="*/ 929880 h 5636425"/>
                <a:gd name="connsiteX224" fmla="*/ 8128399 w 10873633"/>
                <a:gd name="connsiteY224" fmla="*/ 634605 h 5636425"/>
                <a:gd name="connsiteX225" fmla="*/ 8137924 w 10873633"/>
                <a:gd name="connsiteY225" fmla="*/ 339330 h 5636425"/>
                <a:gd name="connsiteX226" fmla="*/ 8137924 w 10873633"/>
                <a:gd name="connsiteY226" fmla="*/ 234555 h 5636425"/>
                <a:gd name="connsiteX227" fmla="*/ 8233174 w 10873633"/>
                <a:gd name="connsiteY227" fmla="*/ 186930 h 5636425"/>
                <a:gd name="connsiteX228" fmla="*/ 8271274 w 10873633"/>
                <a:gd name="connsiteY228" fmla="*/ 272655 h 5636425"/>
                <a:gd name="connsiteX229" fmla="*/ 8271274 w 10873633"/>
                <a:gd name="connsiteY229" fmla="*/ 1025130 h 5636425"/>
                <a:gd name="connsiteX230" fmla="*/ 8252224 w 10873633"/>
                <a:gd name="connsiteY230" fmla="*/ 1158480 h 5636425"/>
                <a:gd name="connsiteX231" fmla="*/ 8376049 w 10873633"/>
                <a:gd name="connsiteY231" fmla="*/ 1120380 h 5636425"/>
                <a:gd name="connsiteX232" fmla="*/ 8395099 w 10873633"/>
                <a:gd name="connsiteY232" fmla="*/ 901305 h 5636425"/>
                <a:gd name="connsiteX233" fmla="*/ 8423674 w 10873633"/>
                <a:gd name="connsiteY233" fmla="*/ 520305 h 5636425"/>
                <a:gd name="connsiteX234" fmla="*/ 8433199 w 10873633"/>
                <a:gd name="connsiteY234" fmla="*/ 234555 h 5636425"/>
                <a:gd name="connsiteX235" fmla="*/ 8547499 w 10873633"/>
                <a:gd name="connsiteY235" fmla="*/ 186930 h 5636425"/>
                <a:gd name="connsiteX236" fmla="*/ 8566549 w 10873633"/>
                <a:gd name="connsiteY236" fmla="*/ 291705 h 5636425"/>
                <a:gd name="connsiteX237" fmla="*/ 8566549 w 10873633"/>
                <a:gd name="connsiteY237" fmla="*/ 606030 h 5636425"/>
                <a:gd name="connsiteX238" fmla="*/ 8547499 w 10873633"/>
                <a:gd name="connsiteY238" fmla="*/ 958455 h 5636425"/>
                <a:gd name="connsiteX239" fmla="*/ 8557024 w 10873633"/>
                <a:gd name="connsiteY239" fmla="*/ 1110855 h 5636425"/>
                <a:gd name="connsiteX240" fmla="*/ 8652274 w 10873633"/>
                <a:gd name="connsiteY240" fmla="*/ 1120380 h 5636425"/>
                <a:gd name="connsiteX241" fmla="*/ 8671324 w 10873633"/>
                <a:gd name="connsiteY241" fmla="*/ 939405 h 5636425"/>
                <a:gd name="connsiteX242" fmla="*/ 8690374 w 10873633"/>
                <a:gd name="connsiteY242" fmla="*/ 644130 h 5636425"/>
                <a:gd name="connsiteX243" fmla="*/ 8709424 w 10873633"/>
                <a:gd name="connsiteY243" fmla="*/ 320280 h 5636425"/>
                <a:gd name="connsiteX244" fmla="*/ 8757049 w 10873633"/>
                <a:gd name="connsiteY244" fmla="*/ 196455 h 5636425"/>
                <a:gd name="connsiteX245" fmla="*/ 8842774 w 10873633"/>
                <a:gd name="connsiteY245" fmla="*/ 329805 h 5636425"/>
                <a:gd name="connsiteX246" fmla="*/ 8833249 w 10873633"/>
                <a:gd name="connsiteY246" fmla="*/ 567930 h 5636425"/>
                <a:gd name="connsiteX247" fmla="*/ 8833249 w 10873633"/>
                <a:gd name="connsiteY247" fmla="*/ 863205 h 5636425"/>
                <a:gd name="connsiteX248" fmla="*/ 8871349 w 10873633"/>
                <a:gd name="connsiteY248" fmla="*/ 1110855 h 5636425"/>
                <a:gd name="connsiteX249" fmla="*/ 8928499 w 10873633"/>
                <a:gd name="connsiteY249" fmla="*/ 1177530 h 5636425"/>
                <a:gd name="connsiteX250" fmla="*/ 8957074 w 10873633"/>
                <a:gd name="connsiteY250" fmla="*/ 948930 h 5636425"/>
                <a:gd name="connsiteX251" fmla="*/ 8957074 w 10873633"/>
                <a:gd name="connsiteY251" fmla="*/ 606030 h 5636425"/>
                <a:gd name="connsiteX252" fmla="*/ 8947549 w 10873633"/>
                <a:gd name="connsiteY252" fmla="*/ 291705 h 5636425"/>
                <a:gd name="connsiteX253" fmla="*/ 9052324 w 10873633"/>
                <a:gd name="connsiteY253" fmla="*/ 205980 h 5636425"/>
                <a:gd name="connsiteX254" fmla="*/ 9109474 w 10873633"/>
                <a:gd name="connsiteY254" fmla="*/ 453630 h 5636425"/>
                <a:gd name="connsiteX255" fmla="*/ 9109474 w 10873633"/>
                <a:gd name="connsiteY255" fmla="*/ 777480 h 5636425"/>
                <a:gd name="connsiteX256" fmla="*/ 9138049 w 10873633"/>
                <a:gd name="connsiteY256" fmla="*/ 1120380 h 5636425"/>
                <a:gd name="connsiteX257" fmla="*/ 9252349 w 10873633"/>
                <a:gd name="connsiteY257" fmla="*/ 1044180 h 5636425"/>
                <a:gd name="connsiteX258" fmla="*/ 9252349 w 10873633"/>
                <a:gd name="connsiteY258" fmla="*/ 787005 h 5636425"/>
                <a:gd name="connsiteX259" fmla="*/ 9290449 w 10873633"/>
                <a:gd name="connsiteY259" fmla="*/ 415530 h 5636425"/>
                <a:gd name="connsiteX260" fmla="*/ 9261874 w 10873633"/>
                <a:gd name="connsiteY260" fmla="*/ 205980 h 5636425"/>
                <a:gd name="connsiteX261" fmla="*/ 9404749 w 10873633"/>
                <a:gd name="connsiteY261" fmla="*/ 244080 h 5636425"/>
                <a:gd name="connsiteX262" fmla="*/ 9414274 w 10873633"/>
                <a:gd name="connsiteY262" fmla="*/ 453630 h 5636425"/>
                <a:gd name="connsiteX263" fmla="*/ 9423799 w 10873633"/>
                <a:gd name="connsiteY263" fmla="*/ 882255 h 5636425"/>
                <a:gd name="connsiteX264" fmla="*/ 9120573 w 10873633"/>
                <a:gd name="connsiteY264" fmla="*/ 2525320 h 5636425"/>
                <a:gd name="connsiteX265" fmla="*/ 9583407 w 10873633"/>
                <a:gd name="connsiteY265" fmla="*/ 5191832 h 5636425"/>
                <a:gd name="connsiteX266" fmla="*/ 1379208 w 10873633"/>
                <a:gd name="connsiteY266" fmla="*/ 5192878 h 5636425"/>
                <a:gd name="connsiteX0" fmla="*/ 1379208 w 10861781"/>
                <a:gd name="connsiteY0" fmla="*/ 5192878 h 5590266"/>
                <a:gd name="connsiteX1" fmla="*/ 1308151 w 10861781"/>
                <a:gd name="connsiteY1" fmla="*/ 3108737 h 5590266"/>
                <a:gd name="connsiteX2" fmla="*/ 975124 w 10861781"/>
                <a:gd name="connsiteY2" fmla="*/ 463155 h 5590266"/>
                <a:gd name="connsiteX3" fmla="*/ 1089424 w 10861781"/>
                <a:gd name="connsiteY3" fmla="*/ 329805 h 5590266"/>
                <a:gd name="connsiteX4" fmla="*/ 1098949 w 10861781"/>
                <a:gd name="connsiteY4" fmla="*/ 1034655 h 5590266"/>
                <a:gd name="connsiteX5" fmla="*/ 1089424 w 10861781"/>
                <a:gd name="connsiteY5" fmla="*/ 1196580 h 5590266"/>
                <a:gd name="connsiteX6" fmla="*/ 1184674 w 10861781"/>
                <a:gd name="connsiteY6" fmla="*/ 1234680 h 5590266"/>
                <a:gd name="connsiteX7" fmla="*/ 1232299 w 10861781"/>
                <a:gd name="connsiteY7" fmla="*/ 1025130 h 5590266"/>
                <a:gd name="connsiteX8" fmla="*/ 1232299 w 10861781"/>
                <a:gd name="connsiteY8" fmla="*/ 720330 h 5590266"/>
                <a:gd name="connsiteX9" fmla="*/ 1232299 w 10861781"/>
                <a:gd name="connsiteY9" fmla="*/ 491730 h 5590266"/>
                <a:gd name="connsiteX10" fmla="*/ 1232299 w 10861781"/>
                <a:gd name="connsiteY10" fmla="*/ 263130 h 5590266"/>
                <a:gd name="connsiteX11" fmla="*/ 1318024 w 10861781"/>
                <a:gd name="connsiteY11" fmla="*/ 244080 h 5590266"/>
                <a:gd name="connsiteX12" fmla="*/ 1375174 w 10861781"/>
                <a:gd name="connsiteY12" fmla="*/ 348855 h 5590266"/>
                <a:gd name="connsiteX13" fmla="*/ 1375174 w 10861781"/>
                <a:gd name="connsiteY13" fmla="*/ 1177530 h 5590266"/>
                <a:gd name="connsiteX14" fmla="*/ 1470424 w 10861781"/>
                <a:gd name="connsiteY14" fmla="*/ 1215630 h 5590266"/>
                <a:gd name="connsiteX15" fmla="*/ 1479949 w 10861781"/>
                <a:gd name="connsiteY15" fmla="*/ 1025130 h 5590266"/>
                <a:gd name="connsiteX16" fmla="*/ 1498999 w 10861781"/>
                <a:gd name="connsiteY16" fmla="*/ 244080 h 5590266"/>
                <a:gd name="connsiteX17" fmla="*/ 1603774 w 10861781"/>
                <a:gd name="connsiteY17" fmla="*/ 253605 h 5590266"/>
                <a:gd name="connsiteX18" fmla="*/ 1622824 w 10861781"/>
                <a:gd name="connsiteY18" fmla="*/ 710805 h 5590266"/>
                <a:gd name="connsiteX19" fmla="*/ 1641874 w 10861781"/>
                <a:gd name="connsiteY19" fmla="*/ 1063230 h 5590266"/>
                <a:gd name="connsiteX20" fmla="*/ 1651399 w 10861781"/>
                <a:gd name="connsiteY20" fmla="*/ 1225155 h 5590266"/>
                <a:gd name="connsiteX21" fmla="*/ 1746649 w 10861781"/>
                <a:gd name="connsiteY21" fmla="*/ 1177530 h 5590266"/>
                <a:gd name="connsiteX22" fmla="*/ 1756174 w 10861781"/>
                <a:gd name="connsiteY22" fmla="*/ 310755 h 5590266"/>
                <a:gd name="connsiteX23" fmla="*/ 1803799 w 10861781"/>
                <a:gd name="connsiteY23" fmla="*/ 215505 h 5590266"/>
                <a:gd name="connsiteX24" fmla="*/ 1860949 w 10861781"/>
                <a:gd name="connsiteY24" fmla="*/ 396480 h 5590266"/>
                <a:gd name="connsiteX25" fmla="*/ 1870474 w 10861781"/>
                <a:gd name="connsiteY25" fmla="*/ 844155 h 5590266"/>
                <a:gd name="connsiteX26" fmla="*/ 1899049 w 10861781"/>
                <a:gd name="connsiteY26" fmla="*/ 1225155 h 5590266"/>
                <a:gd name="connsiteX27" fmla="*/ 2051449 w 10861781"/>
                <a:gd name="connsiteY27" fmla="*/ 1177530 h 5590266"/>
                <a:gd name="connsiteX28" fmla="*/ 2041924 w 10861781"/>
                <a:gd name="connsiteY28" fmla="*/ 796530 h 5590266"/>
                <a:gd name="connsiteX29" fmla="*/ 2022874 w 10861781"/>
                <a:gd name="connsiteY29" fmla="*/ 386955 h 5590266"/>
                <a:gd name="connsiteX30" fmla="*/ 2041924 w 10861781"/>
                <a:gd name="connsiteY30" fmla="*/ 215505 h 5590266"/>
                <a:gd name="connsiteX31" fmla="*/ 2165749 w 10861781"/>
                <a:gd name="connsiteY31" fmla="*/ 272655 h 5590266"/>
                <a:gd name="connsiteX32" fmla="*/ 2156224 w 10861781"/>
                <a:gd name="connsiteY32" fmla="*/ 548880 h 5590266"/>
                <a:gd name="connsiteX33" fmla="*/ 2194324 w 10861781"/>
                <a:gd name="connsiteY33" fmla="*/ 929880 h 5590266"/>
                <a:gd name="connsiteX34" fmla="*/ 2213374 w 10861781"/>
                <a:gd name="connsiteY34" fmla="*/ 1168005 h 5590266"/>
                <a:gd name="connsiteX35" fmla="*/ 2289574 w 10861781"/>
                <a:gd name="connsiteY35" fmla="*/ 1168005 h 5590266"/>
                <a:gd name="connsiteX36" fmla="*/ 2346724 w 10861781"/>
                <a:gd name="connsiteY36" fmla="*/ 958455 h 5590266"/>
                <a:gd name="connsiteX37" fmla="*/ 2337199 w 10861781"/>
                <a:gd name="connsiteY37" fmla="*/ 701280 h 5590266"/>
                <a:gd name="connsiteX38" fmla="*/ 2299099 w 10861781"/>
                <a:gd name="connsiteY38" fmla="*/ 291705 h 5590266"/>
                <a:gd name="connsiteX39" fmla="*/ 2394349 w 10861781"/>
                <a:gd name="connsiteY39" fmla="*/ 253605 h 5590266"/>
                <a:gd name="connsiteX40" fmla="*/ 2451499 w 10861781"/>
                <a:gd name="connsiteY40" fmla="*/ 406005 h 5590266"/>
                <a:gd name="connsiteX41" fmla="*/ 2470549 w 10861781"/>
                <a:gd name="connsiteY41" fmla="*/ 748905 h 5590266"/>
                <a:gd name="connsiteX42" fmla="*/ 2441974 w 10861781"/>
                <a:gd name="connsiteY42" fmla="*/ 996555 h 5590266"/>
                <a:gd name="connsiteX43" fmla="*/ 2480074 w 10861781"/>
                <a:gd name="connsiteY43" fmla="*/ 1187055 h 5590266"/>
                <a:gd name="connsiteX44" fmla="*/ 2594374 w 10861781"/>
                <a:gd name="connsiteY44" fmla="*/ 1158480 h 5590266"/>
                <a:gd name="connsiteX45" fmla="*/ 2594374 w 10861781"/>
                <a:gd name="connsiteY45" fmla="*/ 825105 h 5590266"/>
                <a:gd name="connsiteX46" fmla="*/ 2565799 w 10861781"/>
                <a:gd name="connsiteY46" fmla="*/ 434580 h 5590266"/>
                <a:gd name="connsiteX47" fmla="*/ 2594374 w 10861781"/>
                <a:gd name="connsiteY47" fmla="*/ 234555 h 5590266"/>
                <a:gd name="connsiteX48" fmla="*/ 2718199 w 10861781"/>
                <a:gd name="connsiteY48" fmla="*/ 234555 h 5590266"/>
                <a:gd name="connsiteX49" fmla="*/ 2708674 w 10861781"/>
                <a:gd name="connsiteY49" fmla="*/ 472680 h 5590266"/>
                <a:gd name="connsiteX50" fmla="*/ 2708674 w 10861781"/>
                <a:gd name="connsiteY50" fmla="*/ 663180 h 5590266"/>
                <a:gd name="connsiteX51" fmla="*/ 2746774 w 10861781"/>
                <a:gd name="connsiteY51" fmla="*/ 929880 h 5590266"/>
                <a:gd name="connsiteX52" fmla="*/ 2756299 w 10861781"/>
                <a:gd name="connsiteY52" fmla="*/ 1139430 h 5590266"/>
                <a:gd name="connsiteX53" fmla="*/ 2822974 w 10861781"/>
                <a:gd name="connsiteY53" fmla="*/ 1177530 h 5590266"/>
                <a:gd name="connsiteX54" fmla="*/ 2889649 w 10861781"/>
                <a:gd name="connsiteY54" fmla="*/ 1063230 h 5590266"/>
                <a:gd name="connsiteX55" fmla="*/ 2880124 w 10861781"/>
                <a:gd name="connsiteY55" fmla="*/ 806055 h 5590266"/>
                <a:gd name="connsiteX56" fmla="*/ 2880124 w 10861781"/>
                <a:gd name="connsiteY56" fmla="*/ 434580 h 5590266"/>
                <a:gd name="connsiteX57" fmla="*/ 2889649 w 10861781"/>
                <a:gd name="connsiteY57" fmla="*/ 225030 h 5590266"/>
                <a:gd name="connsiteX58" fmla="*/ 3013474 w 10861781"/>
                <a:gd name="connsiteY58" fmla="*/ 234555 h 5590266"/>
                <a:gd name="connsiteX59" fmla="*/ 3051574 w 10861781"/>
                <a:gd name="connsiteY59" fmla="*/ 463155 h 5590266"/>
                <a:gd name="connsiteX60" fmla="*/ 3051574 w 10861781"/>
                <a:gd name="connsiteY60" fmla="*/ 767955 h 5590266"/>
                <a:gd name="connsiteX61" fmla="*/ 3032524 w 10861781"/>
                <a:gd name="connsiteY61" fmla="*/ 1082280 h 5590266"/>
                <a:gd name="connsiteX62" fmla="*/ 3061099 w 10861781"/>
                <a:gd name="connsiteY62" fmla="*/ 1196580 h 5590266"/>
                <a:gd name="connsiteX63" fmla="*/ 3165874 w 10861781"/>
                <a:gd name="connsiteY63" fmla="*/ 1148955 h 5590266"/>
                <a:gd name="connsiteX64" fmla="*/ 3175399 w 10861781"/>
                <a:gd name="connsiteY64" fmla="*/ 891780 h 5590266"/>
                <a:gd name="connsiteX65" fmla="*/ 3194449 w 10861781"/>
                <a:gd name="connsiteY65" fmla="*/ 615555 h 5590266"/>
                <a:gd name="connsiteX66" fmla="*/ 3165874 w 10861781"/>
                <a:gd name="connsiteY66" fmla="*/ 301230 h 5590266"/>
                <a:gd name="connsiteX67" fmla="*/ 3280174 w 10861781"/>
                <a:gd name="connsiteY67" fmla="*/ 158355 h 5590266"/>
                <a:gd name="connsiteX68" fmla="*/ 3346849 w 10861781"/>
                <a:gd name="connsiteY68" fmla="*/ 434580 h 5590266"/>
                <a:gd name="connsiteX69" fmla="*/ 3327799 w 10861781"/>
                <a:gd name="connsiteY69" fmla="*/ 777480 h 5590266"/>
                <a:gd name="connsiteX70" fmla="*/ 3308749 w 10861781"/>
                <a:gd name="connsiteY70" fmla="*/ 1148955 h 5590266"/>
                <a:gd name="connsiteX71" fmla="*/ 3356374 w 10861781"/>
                <a:gd name="connsiteY71" fmla="*/ 1196580 h 5590266"/>
                <a:gd name="connsiteX72" fmla="*/ 3470674 w 10861781"/>
                <a:gd name="connsiteY72" fmla="*/ 1129905 h 5590266"/>
                <a:gd name="connsiteX73" fmla="*/ 3480199 w 10861781"/>
                <a:gd name="connsiteY73" fmla="*/ 920355 h 5590266"/>
                <a:gd name="connsiteX74" fmla="*/ 3470674 w 10861781"/>
                <a:gd name="connsiteY74" fmla="*/ 586980 h 5590266"/>
                <a:gd name="connsiteX75" fmla="*/ 3527824 w 10861781"/>
                <a:gd name="connsiteY75" fmla="*/ 215505 h 5590266"/>
                <a:gd name="connsiteX76" fmla="*/ 3623074 w 10861781"/>
                <a:gd name="connsiteY76" fmla="*/ 396480 h 5590266"/>
                <a:gd name="connsiteX77" fmla="*/ 3642124 w 10861781"/>
                <a:gd name="connsiteY77" fmla="*/ 815580 h 5590266"/>
                <a:gd name="connsiteX78" fmla="*/ 3632599 w 10861781"/>
                <a:gd name="connsiteY78" fmla="*/ 1120380 h 5590266"/>
                <a:gd name="connsiteX79" fmla="*/ 3737374 w 10861781"/>
                <a:gd name="connsiteY79" fmla="*/ 1187055 h 5590266"/>
                <a:gd name="connsiteX80" fmla="*/ 3746899 w 10861781"/>
                <a:gd name="connsiteY80" fmla="*/ 967980 h 5590266"/>
                <a:gd name="connsiteX81" fmla="*/ 3775474 w 10861781"/>
                <a:gd name="connsiteY81" fmla="*/ 625080 h 5590266"/>
                <a:gd name="connsiteX82" fmla="*/ 3765949 w 10861781"/>
                <a:gd name="connsiteY82" fmla="*/ 386955 h 5590266"/>
                <a:gd name="connsiteX83" fmla="*/ 3784999 w 10861781"/>
                <a:gd name="connsiteY83" fmla="*/ 196455 h 5590266"/>
                <a:gd name="connsiteX84" fmla="*/ 3908824 w 10861781"/>
                <a:gd name="connsiteY84" fmla="*/ 263130 h 5590266"/>
                <a:gd name="connsiteX85" fmla="*/ 3908824 w 10861781"/>
                <a:gd name="connsiteY85" fmla="*/ 539355 h 5590266"/>
                <a:gd name="connsiteX86" fmla="*/ 3899299 w 10861781"/>
                <a:gd name="connsiteY86" fmla="*/ 844155 h 5590266"/>
                <a:gd name="connsiteX87" fmla="*/ 3861199 w 10861781"/>
                <a:gd name="connsiteY87" fmla="*/ 1120380 h 5590266"/>
                <a:gd name="connsiteX88" fmla="*/ 3994549 w 10861781"/>
                <a:gd name="connsiteY88" fmla="*/ 1177530 h 5590266"/>
                <a:gd name="connsiteX89" fmla="*/ 4061224 w 10861781"/>
                <a:gd name="connsiteY89" fmla="*/ 777480 h 5590266"/>
                <a:gd name="connsiteX90" fmla="*/ 4070749 w 10861781"/>
                <a:gd name="connsiteY90" fmla="*/ 358380 h 5590266"/>
                <a:gd name="connsiteX91" fmla="*/ 4127899 w 10861781"/>
                <a:gd name="connsiteY91" fmla="*/ 205980 h 5590266"/>
                <a:gd name="connsiteX92" fmla="*/ 4185049 w 10861781"/>
                <a:gd name="connsiteY92" fmla="*/ 263130 h 5590266"/>
                <a:gd name="connsiteX93" fmla="*/ 4185049 w 10861781"/>
                <a:gd name="connsiteY93" fmla="*/ 501255 h 5590266"/>
                <a:gd name="connsiteX94" fmla="*/ 4213624 w 10861781"/>
                <a:gd name="connsiteY94" fmla="*/ 844155 h 5590266"/>
                <a:gd name="connsiteX95" fmla="*/ 4223149 w 10861781"/>
                <a:gd name="connsiteY95" fmla="*/ 1101330 h 5590266"/>
                <a:gd name="connsiteX96" fmla="*/ 4308874 w 10861781"/>
                <a:gd name="connsiteY96" fmla="*/ 1158480 h 5590266"/>
                <a:gd name="connsiteX97" fmla="*/ 4346974 w 10861781"/>
                <a:gd name="connsiteY97" fmla="*/ 882255 h 5590266"/>
                <a:gd name="connsiteX98" fmla="*/ 4318399 w 10861781"/>
                <a:gd name="connsiteY98" fmla="*/ 529830 h 5590266"/>
                <a:gd name="connsiteX99" fmla="*/ 4318399 w 10861781"/>
                <a:gd name="connsiteY99" fmla="*/ 244080 h 5590266"/>
                <a:gd name="connsiteX100" fmla="*/ 4394599 w 10861781"/>
                <a:gd name="connsiteY100" fmla="*/ 167880 h 5590266"/>
                <a:gd name="connsiteX101" fmla="*/ 4461274 w 10861781"/>
                <a:gd name="connsiteY101" fmla="*/ 301230 h 5590266"/>
                <a:gd name="connsiteX102" fmla="*/ 4461274 w 10861781"/>
                <a:gd name="connsiteY102" fmla="*/ 472680 h 5590266"/>
                <a:gd name="connsiteX103" fmla="*/ 4480324 w 10861781"/>
                <a:gd name="connsiteY103" fmla="*/ 767955 h 5590266"/>
                <a:gd name="connsiteX104" fmla="*/ 4508899 w 10861781"/>
                <a:gd name="connsiteY104" fmla="*/ 1044180 h 5590266"/>
                <a:gd name="connsiteX105" fmla="*/ 4518424 w 10861781"/>
                <a:gd name="connsiteY105" fmla="*/ 1187055 h 5590266"/>
                <a:gd name="connsiteX106" fmla="*/ 4651774 w 10861781"/>
                <a:gd name="connsiteY106" fmla="*/ 1139430 h 5590266"/>
                <a:gd name="connsiteX107" fmla="*/ 4623199 w 10861781"/>
                <a:gd name="connsiteY107" fmla="*/ 815580 h 5590266"/>
                <a:gd name="connsiteX108" fmla="*/ 4604149 w 10861781"/>
                <a:gd name="connsiteY108" fmla="*/ 282180 h 5590266"/>
                <a:gd name="connsiteX109" fmla="*/ 4623199 w 10861781"/>
                <a:gd name="connsiteY109" fmla="*/ 177405 h 5590266"/>
                <a:gd name="connsiteX110" fmla="*/ 4699399 w 10861781"/>
                <a:gd name="connsiteY110" fmla="*/ 234555 h 5590266"/>
                <a:gd name="connsiteX111" fmla="*/ 4737499 w 10861781"/>
                <a:gd name="connsiteY111" fmla="*/ 510780 h 5590266"/>
                <a:gd name="connsiteX112" fmla="*/ 4775599 w 10861781"/>
                <a:gd name="connsiteY112" fmla="*/ 920355 h 5590266"/>
                <a:gd name="connsiteX113" fmla="*/ 4842274 w 10861781"/>
                <a:gd name="connsiteY113" fmla="*/ 1168005 h 5590266"/>
                <a:gd name="connsiteX114" fmla="*/ 4889899 w 10861781"/>
                <a:gd name="connsiteY114" fmla="*/ 987030 h 5590266"/>
                <a:gd name="connsiteX115" fmla="*/ 4889899 w 10861781"/>
                <a:gd name="connsiteY115" fmla="*/ 710805 h 5590266"/>
                <a:gd name="connsiteX116" fmla="*/ 4918474 w 10861781"/>
                <a:gd name="connsiteY116" fmla="*/ 367905 h 5590266"/>
                <a:gd name="connsiteX117" fmla="*/ 4947049 w 10861781"/>
                <a:gd name="connsiteY117" fmla="*/ 186930 h 5590266"/>
                <a:gd name="connsiteX118" fmla="*/ 5013724 w 10861781"/>
                <a:gd name="connsiteY118" fmla="*/ 358380 h 5590266"/>
                <a:gd name="connsiteX119" fmla="*/ 5004199 w 10861781"/>
                <a:gd name="connsiteY119" fmla="*/ 682230 h 5590266"/>
                <a:gd name="connsiteX120" fmla="*/ 5042299 w 10861781"/>
                <a:gd name="connsiteY120" fmla="*/ 1034655 h 5590266"/>
                <a:gd name="connsiteX121" fmla="*/ 5070874 w 10861781"/>
                <a:gd name="connsiteY121" fmla="*/ 1158480 h 5590266"/>
                <a:gd name="connsiteX122" fmla="*/ 5185174 w 10861781"/>
                <a:gd name="connsiteY122" fmla="*/ 1129905 h 5590266"/>
                <a:gd name="connsiteX123" fmla="*/ 5137549 w 10861781"/>
                <a:gd name="connsiteY123" fmla="*/ 758430 h 5590266"/>
                <a:gd name="connsiteX124" fmla="*/ 5137549 w 10861781"/>
                <a:gd name="connsiteY124" fmla="*/ 529830 h 5590266"/>
                <a:gd name="connsiteX125" fmla="*/ 5166124 w 10861781"/>
                <a:gd name="connsiteY125" fmla="*/ 244080 h 5590266"/>
                <a:gd name="connsiteX126" fmla="*/ 5261374 w 10861781"/>
                <a:gd name="connsiteY126" fmla="*/ 225030 h 5590266"/>
                <a:gd name="connsiteX127" fmla="*/ 5299474 w 10861781"/>
                <a:gd name="connsiteY127" fmla="*/ 310755 h 5590266"/>
                <a:gd name="connsiteX128" fmla="*/ 5337574 w 10861781"/>
                <a:gd name="connsiteY128" fmla="*/ 558405 h 5590266"/>
                <a:gd name="connsiteX129" fmla="*/ 5328049 w 10861781"/>
                <a:gd name="connsiteY129" fmla="*/ 767955 h 5590266"/>
                <a:gd name="connsiteX130" fmla="*/ 5328049 w 10861781"/>
                <a:gd name="connsiteY130" fmla="*/ 920355 h 5590266"/>
                <a:gd name="connsiteX131" fmla="*/ 5347099 w 10861781"/>
                <a:gd name="connsiteY131" fmla="*/ 1072755 h 5590266"/>
                <a:gd name="connsiteX132" fmla="*/ 5356624 w 10861781"/>
                <a:gd name="connsiteY132" fmla="*/ 1139430 h 5590266"/>
                <a:gd name="connsiteX133" fmla="*/ 5451874 w 10861781"/>
                <a:gd name="connsiteY133" fmla="*/ 1082280 h 5590266"/>
                <a:gd name="connsiteX134" fmla="*/ 5461399 w 10861781"/>
                <a:gd name="connsiteY134" fmla="*/ 920355 h 5590266"/>
                <a:gd name="connsiteX135" fmla="*/ 5461399 w 10861781"/>
                <a:gd name="connsiteY135" fmla="*/ 606030 h 5590266"/>
                <a:gd name="connsiteX136" fmla="*/ 5442349 w 10861781"/>
                <a:gd name="connsiteY136" fmla="*/ 339330 h 5590266"/>
                <a:gd name="connsiteX137" fmla="*/ 5442349 w 10861781"/>
                <a:gd name="connsiteY137" fmla="*/ 225030 h 5590266"/>
                <a:gd name="connsiteX138" fmla="*/ 5499499 w 10861781"/>
                <a:gd name="connsiteY138" fmla="*/ 196455 h 5590266"/>
                <a:gd name="connsiteX139" fmla="*/ 5556649 w 10861781"/>
                <a:gd name="connsiteY139" fmla="*/ 215505 h 5590266"/>
                <a:gd name="connsiteX140" fmla="*/ 5594749 w 10861781"/>
                <a:gd name="connsiteY140" fmla="*/ 377430 h 5590266"/>
                <a:gd name="connsiteX141" fmla="*/ 5594749 w 10861781"/>
                <a:gd name="connsiteY141" fmla="*/ 606030 h 5590266"/>
                <a:gd name="connsiteX142" fmla="*/ 5594749 w 10861781"/>
                <a:gd name="connsiteY142" fmla="*/ 882255 h 5590266"/>
                <a:gd name="connsiteX143" fmla="*/ 5585224 w 10861781"/>
                <a:gd name="connsiteY143" fmla="*/ 1053705 h 5590266"/>
                <a:gd name="connsiteX144" fmla="*/ 5613799 w 10861781"/>
                <a:gd name="connsiteY144" fmla="*/ 1110855 h 5590266"/>
                <a:gd name="connsiteX145" fmla="*/ 5709049 w 10861781"/>
                <a:gd name="connsiteY145" fmla="*/ 1110855 h 5590266"/>
                <a:gd name="connsiteX146" fmla="*/ 5737624 w 10861781"/>
                <a:gd name="connsiteY146" fmla="*/ 872730 h 5590266"/>
                <a:gd name="connsiteX147" fmla="*/ 5747149 w 10861781"/>
                <a:gd name="connsiteY147" fmla="*/ 463155 h 5590266"/>
                <a:gd name="connsiteX148" fmla="*/ 5737624 w 10861781"/>
                <a:gd name="connsiteY148" fmla="*/ 205980 h 5590266"/>
                <a:gd name="connsiteX149" fmla="*/ 5823349 w 10861781"/>
                <a:gd name="connsiteY149" fmla="*/ 205980 h 5590266"/>
                <a:gd name="connsiteX150" fmla="*/ 5861449 w 10861781"/>
                <a:gd name="connsiteY150" fmla="*/ 310755 h 5590266"/>
                <a:gd name="connsiteX151" fmla="*/ 5870974 w 10861781"/>
                <a:gd name="connsiteY151" fmla="*/ 472680 h 5590266"/>
                <a:gd name="connsiteX152" fmla="*/ 5880499 w 10861781"/>
                <a:gd name="connsiteY152" fmla="*/ 634605 h 5590266"/>
                <a:gd name="connsiteX153" fmla="*/ 5870974 w 10861781"/>
                <a:gd name="connsiteY153" fmla="*/ 863205 h 5590266"/>
                <a:gd name="connsiteX154" fmla="*/ 5870974 w 10861781"/>
                <a:gd name="connsiteY154" fmla="*/ 1072755 h 5590266"/>
                <a:gd name="connsiteX155" fmla="*/ 5918599 w 10861781"/>
                <a:gd name="connsiteY155" fmla="*/ 1148955 h 5590266"/>
                <a:gd name="connsiteX156" fmla="*/ 5975749 w 10861781"/>
                <a:gd name="connsiteY156" fmla="*/ 1044180 h 5590266"/>
                <a:gd name="connsiteX157" fmla="*/ 6023374 w 10861781"/>
                <a:gd name="connsiteY157" fmla="*/ 834630 h 5590266"/>
                <a:gd name="connsiteX158" fmla="*/ 5985274 w 10861781"/>
                <a:gd name="connsiteY158" fmla="*/ 615555 h 5590266"/>
                <a:gd name="connsiteX159" fmla="*/ 5985274 w 10861781"/>
                <a:gd name="connsiteY159" fmla="*/ 329805 h 5590266"/>
                <a:gd name="connsiteX160" fmla="*/ 6042424 w 10861781"/>
                <a:gd name="connsiteY160" fmla="*/ 177405 h 5590266"/>
                <a:gd name="connsiteX161" fmla="*/ 6109099 w 10861781"/>
                <a:gd name="connsiteY161" fmla="*/ 225030 h 5590266"/>
                <a:gd name="connsiteX162" fmla="*/ 6118624 w 10861781"/>
                <a:gd name="connsiteY162" fmla="*/ 434580 h 5590266"/>
                <a:gd name="connsiteX163" fmla="*/ 6118624 w 10861781"/>
                <a:gd name="connsiteY163" fmla="*/ 615555 h 5590266"/>
                <a:gd name="connsiteX164" fmla="*/ 6147199 w 10861781"/>
                <a:gd name="connsiteY164" fmla="*/ 891780 h 5590266"/>
                <a:gd name="connsiteX165" fmla="*/ 6137674 w 10861781"/>
                <a:gd name="connsiteY165" fmla="*/ 1101330 h 5590266"/>
                <a:gd name="connsiteX166" fmla="*/ 6185299 w 10861781"/>
                <a:gd name="connsiteY166" fmla="*/ 1177530 h 5590266"/>
                <a:gd name="connsiteX167" fmla="*/ 6261499 w 10861781"/>
                <a:gd name="connsiteY167" fmla="*/ 1148955 h 5590266"/>
                <a:gd name="connsiteX168" fmla="*/ 6261499 w 10861781"/>
                <a:gd name="connsiteY168" fmla="*/ 806055 h 5590266"/>
                <a:gd name="connsiteX169" fmla="*/ 6271024 w 10861781"/>
                <a:gd name="connsiteY169" fmla="*/ 272655 h 5590266"/>
                <a:gd name="connsiteX170" fmla="*/ 6356749 w 10861781"/>
                <a:gd name="connsiteY170" fmla="*/ 177405 h 5590266"/>
                <a:gd name="connsiteX171" fmla="*/ 6394849 w 10861781"/>
                <a:gd name="connsiteY171" fmla="*/ 282180 h 5590266"/>
                <a:gd name="connsiteX172" fmla="*/ 6394849 w 10861781"/>
                <a:gd name="connsiteY172" fmla="*/ 567930 h 5590266"/>
                <a:gd name="connsiteX173" fmla="*/ 6394849 w 10861781"/>
                <a:gd name="connsiteY173" fmla="*/ 844155 h 5590266"/>
                <a:gd name="connsiteX174" fmla="*/ 6394849 w 10861781"/>
                <a:gd name="connsiteY174" fmla="*/ 1025130 h 5590266"/>
                <a:gd name="connsiteX175" fmla="*/ 6394849 w 10861781"/>
                <a:gd name="connsiteY175" fmla="*/ 1158480 h 5590266"/>
                <a:gd name="connsiteX176" fmla="*/ 6499624 w 10861781"/>
                <a:gd name="connsiteY176" fmla="*/ 1120380 h 5590266"/>
                <a:gd name="connsiteX177" fmla="*/ 6528199 w 10861781"/>
                <a:gd name="connsiteY177" fmla="*/ 967980 h 5590266"/>
                <a:gd name="connsiteX178" fmla="*/ 6518674 w 10861781"/>
                <a:gd name="connsiteY178" fmla="*/ 615555 h 5590266"/>
                <a:gd name="connsiteX179" fmla="*/ 6518674 w 10861781"/>
                <a:gd name="connsiteY179" fmla="*/ 367905 h 5590266"/>
                <a:gd name="connsiteX180" fmla="*/ 6556774 w 10861781"/>
                <a:gd name="connsiteY180" fmla="*/ 196455 h 5590266"/>
                <a:gd name="connsiteX181" fmla="*/ 6642499 w 10861781"/>
                <a:gd name="connsiteY181" fmla="*/ 225030 h 5590266"/>
                <a:gd name="connsiteX182" fmla="*/ 6652024 w 10861781"/>
                <a:gd name="connsiteY182" fmla="*/ 539355 h 5590266"/>
                <a:gd name="connsiteX183" fmla="*/ 6680599 w 10861781"/>
                <a:gd name="connsiteY183" fmla="*/ 1168005 h 5590266"/>
                <a:gd name="connsiteX184" fmla="*/ 6804424 w 10861781"/>
                <a:gd name="connsiteY184" fmla="*/ 1139430 h 5590266"/>
                <a:gd name="connsiteX185" fmla="*/ 6823474 w 10861781"/>
                <a:gd name="connsiteY185" fmla="*/ 901305 h 5590266"/>
                <a:gd name="connsiteX186" fmla="*/ 6794899 w 10861781"/>
                <a:gd name="connsiteY186" fmla="*/ 463155 h 5590266"/>
                <a:gd name="connsiteX187" fmla="*/ 6842524 w 10861781"/>
                <a:gd name="connsiteY187" fmla="*/ 234555 h 5590266"/>
                <a:gd name="connsiteX188" fmla="*/ 6909199 w 10861781"/>
                <a:gd name="connsiteY188" fmla="*/ 272655 h 5590266"/>
                <a:gd name="connsiteX189" fmla="*/ 6947299 w 10861781"/>
                <a:gd name="connsiteY189" fmla="*/ 996555 h 5590266"/>
                <a:gd name="connsiteX190" fmla="*/ 6975874 w 10861781"/>
                <a:gd name="connsiteY190" fmla="*/ 1187055 h 5590266"/>
                <a:gd name="connsiteX191" fmla="*/ 7090174 w 10861781"/>
                <a:gd name="connsiteY191" fmla="*/ 1091805 h 5590266"/>
                <a:gd name="connsiteX192" fmla="*/ 7099699 w 10861781"/>
                <a:gd name="connsiteY192" fmla="*/ 682230 h 5590266"/>
                <a:gd name="connsiteX193" fmla="*/ 7109224 w 10861781"/>
                <a:gd name="connsiteY193" fmla="*/ 415530 h 5590266"/>
                <a:gd name="connsiteX194" fmla="*/ 7147324 w 10861781"/>
                <a:gd name="connsiteY194" fmla="*/ 215505 h 5590266"/>
                <a:gd name="connsiteX195" fmla="*/ 7213999 w 10861781"/>
                <a:gd name="connsiteY195" fmla="*/ 272655 h 5590266"/>
                <a:gd name="connsiteX196" fmla="*/ 7223524 w 10861781"/>
                <a:gd name="connsiteY196" fmla="*/ 806055 h 5590266"/>
                <a:gd name="connsiteX197" fmla="*/ 7213999 w 10861781"/>
                <a:gd name="connsiteY197" fmla="*/ 1091805 h 5590266"/>
                <a:gd name="connsiteX198" fmla="*/ 7290199 w 10861781"/>
                <a:gd name="connsiteY198" fmla="*/ 1158480 h 5590266"/>
                <a:gd name="connsiteX199" fmla="*/ 7347349 w 10861781"/>
                <a:gd name="connsiteY199" fmla="*/ 1006080 h 5590266"/>
                <a:gd name="connsiteX200" fmla="*/ 7347349 w 10861781"/>
                <a:gd name="connsiteY200" fmla="*/ 625080 h 5590266"/>
                <a:gd name="connsiteX201" fmla="*/ 7337824 w 10861781"/>
                <a:gd name="connsiteY201" fmla="*/ 301230 h 5590266"/>
                <a:gd name="connsiteX202" fmla="*/ 7404499 w 10861781"/>
                <a:gd name="connsiteY202" fmla="*/ 196455 h 5590266"/>
                <a:gd name="connsiteX203" fmla="*/ 7471174 w 10861781"/>
                <a:gd name="connsiteY203" fmla="*/ 425055 h 5590266"/>
                <a:gd name="connsiteX204" fmla="*/ 7480699 w 10861781"/>
                <a:gd name="connsiteY204" fmla="*/ 1063230 h 5590266"/>
                <a:gd name="connsiteX205" fmla="*/ 7585474 w 10861781"/>
                <a:gd name="connsiteY205" fmla="*/ 1044180 h 5590266"/>
                <a:gd name="connsiteX206" fmla="*/ 7623574 w 10861781"/>
                <a:gd name="connsiteY206" fmla="*/ 663180 h 5590266"/>
                <a:gd name="connsiteX207" fmla="*/ 7604524 w 10861781"/>
                <a:gd name="connsiteY207" fmla="*/ 329805 h 5590266"/>
                <a:gd name="connsiteX208" fmla="*/ 7633099 w 10861781"/>
                <a:gd name="connsiteY208" fmla="*/ 215505 h 5590266"/>
                <a:gd name="connsiteX209" fmla="*/ 7699774 w 10861781"/>
                <a:gd name="connsiteY209" fmla="*/ 463155 h 5590266"/>
                <a:gd name="connsiteX210" fmla="*/ 7728349 w 10861781"/>
                <a:gd name="connsiteY210" fmla="*/ 825105 h 5590266"/>
                <a:gd name="connsiteX211" fmla="*/ 7718824 w 10861781"/>
                <a:gd name="connsiteY211" fmla="*/ 1072755 h 5590266"/>
                <a:gd name="connsiteX212" fmla="*/ 7795024 w 10861781"/>
                <a:gd name="connsiteY212" fmla="*/ 1158480 h 5590266"/>
                <a:gd name="connsiteX213" fmla="*/ 7880749 w 10861781"/>
                <a:gd name="connsiteY213" fmla="*/ 863205 h 5590266"/>
                <a:gd name="connsiteX214" fmla="*/ 7871224 w 10861781"/>
                <a:gd name="connsiteY214" fmla="*/ 406005 h 5590266"/>
                <a:gd name="connsiteX215" fmla="*/ 7880749 w 10861781"/>
                <a:gd name="connsiteY215" fmla="*/ 234555 h 5590266"/>
                <a:gd name="connsiteX216" fmla="*/ 7947424 w 10861781"/>
                <a:gd name="connsiteY216" fmla="*/ 167880 h 5590266"/>
                <a:gd name="connsiteX217" fmla="*/ 7995049 w 10861781"/>
                <a:gd name="connsiteY217" fmla="*/ 244080 h 5590266"/>
                <a:gd name="connsiteX218" fmla="*/ 8004574 w 10861781"/>
                <a:gd name="connsiteY218" fmla="*/ 444105 h 5590266"/>
                <a:gd name="connsiteX219" fmla="*/ 7995049 w 10861781"/>
                <a:gd name="connsiteY219" fmla="*/ 720330 h 5590266"/>
                <a:gd name="connsiteX220" fmla="*/ 8004574 w 10861781"/>
                <a:gd name="connsiteY220" fmla="*/ 1015605 h 5590266"/>
                <a:gd name="connsiteX221" fmla="*/ 8023624 w 10861781"/>
                <a:gd name="connsiteY221" fmla="*/ 1120380 h 5590266"/>
                <a:gd name="connsiteX222" fmla="*/ 8080774 w 10861781"/>
                <a:gd name="connsiteY222" fmla="*/ 1139430 h 5590266"/>
                <a:gd name="connsiteX223" fmla="*/ 8128399 w 10861781"/>
                <a:gd name="connsiteY223" fmla="*/ 929880 h 5590266"/>
                <a:gd name="connsiteX224" fmla="*/ 8128399 w 10861781"/>
                <a:gd name="connsiteY224" fmla="*/ 634605 h 5590266"/>
                <a:gd name="connsiteX225" fmla="*/ 8137924 w 10861781"/>
                <a:gd name="connsiteY225" fmla="*/ 339330 h 5590266"/>
                <a:gd name="connsiteX226" fmla="*/ 8137924 w 10861781"/>
                <a:gd name="connsiteY226" fmla="*/ 234555 h 5590266"/>
                <a:gd name="connsiteX227" fmla="*/ 8233174 w 10861781"/>
                <a:gd name="connsiteY227" fmla="*/ 186930 h 5590266"/>
                <a:gd name="connsiteX228" fmla="*/ 8271274 w 10861781"/>
                <a:gd name="connsiteY228" fmla="*/ 272655 h 5590266"/>
                <a:gd name="connsiteX229" fmla="*/ 8271274 w 10861781"/>
                <a:gd name="connsiteY229" fmla="*/ 1025130 h 5590266"/>
                <a:gd name="connsiteX230" fmla="*/ 8252224 w 10861781"/>
                <a:gd name="connsiteY230" fmla="*/ 1158480 h 5590266"/>
                <a:gd name="connsiteX231" fmla="*/ 8376049 w 10861781"/>
                <a:gd name="connsiteY231" fmla="*/ 1120380 h 5590266"/>
                <a:gd name="connsiteX232" fmla="*/ 8395099 w 10861781"/>
                <a:gd name="connsiteY232" fmla="*/ 901305 h 5590266"/>
                <a:gd name="connsiteX233" fmla="*/ 8423674 w 10861781"/>
                <a:gd name="connsiteY233" fmla="*/ 520305 h 5590266"/>
                <a:gd name="connsiteX234" fmla="*/ 8433199 w 10861781"/>
                <a:gd name="connsiteY234" fmla="*/ 234555 h 5590266"/>
                <a:gd name="connsiteX235" fmla="*/ 8547499 w 10861781"/>
                <a:gd name="connsiteY235" fmla="*/ 186930 h 5590266"/>
                <a:gd name="connsiteX236" fmla="*/ 8566549 w 10861781"/>
                <a:gd name="connsiteY236" fmla="*/ 291705 h 5590266"/>
                <a:gd name="connsiteX237" fmla="*/ 8566549 w 10861781"/>
                <a:gd name="connsiteY237" fmla="*/ 606030 h 5590266"/>
                <a:gd name="connsiteX238" fmla="*/ 8547499 w 10861781"/>
                <a:gd name="connsiteY238" fmla="*/ 958455 h 5590266"/>
                <a:gd name="connsiteX239" fmla="*/ 8557024 w 10861781"/>
                <a:gd name="connsiteY239" fmla="*/ 1110855 h 5590266"/>
                <a:gd name="connsiteX240" fmla="*/ 8652274 w 10861781"/>
                <a:gd name="connsiteY240" fmla="*/ 1120380 h 5590266"/>
                <a:gd name="connsiteX241" fmla="*/ 8671324 w 10861781"/>
                <a:gd name="connsiteY241" fmla="*/ 939405 h 5590266"/>
                <a:gd name="connsiteX242" fmla="*/ 8690374 w 10861781"/>
                <a:gd name="connsiteY242" fmla="*/ 644130 h 5590266"/>
                <a:gd name="connsiteX243" fmla="*/ 8709424 w 10861781"/>
                <a:gd name="connsiteY243" fmla="*/ 320280 h 5590266"/>
                <a:gd name="connsiteX244" fmla="*/ 8757049 w 10861781"/>
                <a:gd name="connsiteY244" fmla="*/ 196455 h 5590266"/>
                <a:gd name="connsiteX245" fmla="*/ 8842774 w 10861781"/>
                <a:gd name="connsiteY245" fmla="*/ 329805 h 5590266"/>
                <a:gd name="connsiteX246" fmla="*/ 8833249 w 10861781"/>
                <a:gd name="connsiteY246" fmla="*/ 567930 h 5590266"/>
                <a:gd name="connsiteX247" fmla="*/ 8833249 w 10861781"/>
                <a:gd name="connsiteY247" fmla="*/ 863205 h 5590266"/>
                <a:gd name="connsiteX248" fmla="*/ 8871349 w 10861781"/>
                <a:gd name="connsiteY248" fmla="*/ 1110855 h 5590266"/>
                <a:gd name="connsiteX249" fmla="*/ 8928499 w 10861781"/>
                <a:gd name="connsiteY249" fmla="*/ 1177530 h 5590266"/>
                <a:gd name="connsiteX250" fmla="*/ 8957074 w 10861781"/>
                <a:gd name="connsiteY250" fmla="*/ 948930 h 5590266"/>
                <a:gd name="connsiteX251" fmla="*/ 8957074 w 10861781"/>
                <a:gd name="connsiteY251" fmla="*/ 606030 h 5590266"/>
                <a:gd name="connsiteX252" fmla="*/ 8947549 w 10861781"/>
                <a:gd name="connsiteY252" fmla="*/ 291705 h 5590266"/>
                <a:gd name="connsiteX253" fmla="*/ 9052324 w 10861781"/>
                <a:gd name="connsiteY253" fmla="*/ 205980 h 5590266"/>
                <a:gd name="connsiteX254" fmla="*/ 9109474 w 10861781"/>
                <a:gd name="connsiteY254" fmla="*/ 453630 h 5590266"/>
                <a:gd name="connsiteX255" fmla="*/ 9109474 w 10861781"/>
                <a:gd name="connsiteY255" fmla="*/ 777480 h 5590266"/>
                <a:gd name="connsiteX256" fmla="*/ 9138049 w 10861781"/>
                <a:gd name="connsiteY256" fmla="*/ 1120380 h 5590266"/>
                <a:gd name="connsiteX257" fmla="*/ 9252349 w 10861781"/>
                <a:gd name="connsiteY257" fmla="*/ 1044180 h 5590266"/>
                <a:gd name="connsiteX258" fmla="*/ 9252349 w 10861781"/>
                <a:gd name="connsiteY258" fmla="*/ 787005 h 5590266"/>
                <a:gd name="connsiteX259" fmla="*/ 9290449 w 10861781"/>
                <a:gd name="connsiteY259" fmla="*/ 415530 h 5590266"/>
                <a:gd name="connsiteX260" fmla="*/ 9261874 w 10861781"/>
                <a:gd name="connsiteY260" fmla="*/ 205980 h 5590266"/>
                <a:gd name="connsiteX261" fmla="*/ 9404749 w 10861781"/>
                <a:gd name="connsiteY261" fmla="*/ 244080 h 5590266"/>
                <a:gd name="connsiteX262" fmla="*/ 9414274 w 10861781"/>
                <a:gd name="connsiteY262" fmla="*/ 453630 h 5590266"/>
                <a:gd name="connsiteX263" fmla="*/ 9423799 w 10861781"/>
                <a:gd name="connsiteY263" fmla="*/ 882255 h 5590266"/>
                <a:gd name="connsiteX264" fmla="*/ 9120573 w 10861781"/>
                <a:gd name="connsiteY264" fmla="*/ 2525320 h 5590266"/>
                <a:gd name="connsiteX265" fmla="*/ 9049453 w 10861781"/>
                <a:gd name="connsiteY265" fmla="*/ 2802272 h 5590266"/>
                <a:gd name="connsiteX266" fmla="*/ 9583407 w 10861781"/>
                <a:gd name="connsiteY266" fmla="*/ 5191832 h 5590266"/>
                <a:gd name="connsiteX267" fmla="*/ 1379208 w 10861781"/>
                <a:gd name="connsiteY267" fmla="*/ 5192878 h 5590266"/>
                <a:gd name="connsiteX0" fmla="*/ 1379208 w 10873635"/>
                <a:gd name="connsiteY0" fmla="*/ 5192878 h 5636425"/>
                <a:gd name="connsiteX1" fmla="*/ 1308151 w 10873635"/>
                <a:gd name="connsiteY1" fmla="*/ 3108737 h 5636425"/>
                <a:gd name="connsiteX2" fmla="*/ 975124 w 10873635"/>
                <a:gd name="connsiteY2" fmla="*/ 463155 h 5636425"/>
                <a:gd name="connsiteX3" fmla="*/ 1089424 w 10873635"/>
                <a:gd name="connsiteY3" fmla="*/ 329805 h 5636425"/>
                <a:gd name="connsiteX4" fmla="*/ 1098949 w 10873635"/>
                <a:gd name="connsiteY4" fmla="*/ 1034655 h 5636425"/>
                <a:gd name="connsiteX5" fmla="*/ 1089424 w 10873635"/>
                <a:gd name="connsiteY5" fmla="*/ 1196580 h 5636425"/>
                <a:gd name="connsiteX6" fmla="*/ 1184674 w 10873635"/>
                <a:gd name="connsiteY6" fmla="*/ 1234680 h 5636425"/>
                <a:gd name="connsiteX7" fmla="*/ 1232299 w 10873635"/>
                <a:gd name="connsiteY7" fmla="*/ 1025130 h 5636425"/>
                <a:gd name="connsiteX8" fmla="*/ 1232299 w 10873635"/>
                <a:gd name="connsiteY8" fmla="*/ 720330 h 5636425"/>
                <a:gd name="connsiteX9" fmla="*/ 1232299 w 10873635"/>
                <a:gd name="connsiteY9" fmla="*/ 491730 h 5636425"/>
                <a:gd name="connsiteX10" fmla="*/ 1232299 w 10873635"/>
                <a:gd name="connsiteY10" fmla="*/ 263130 h 5636425"/>
                <a:gd name="connsiteX11" fmla="*/ 1318024 w 10873635"/>
                <a:gd name="connsiteY11" fmla="*/ 244080 h 5636425"/>
                <a:gd name="connsiteX12" fmla="*/ 1375174 w 10873635"/>
                <a:gd name="connsiteY12" fmla="*/ 348855 h 5636425"/>
                <a:gd name="connsiteX13" fmla="*/ 1375174 w 10873635"/>
                <a:gd name="connsiteY13" fmla="*/ 1177530 h 5636425"/>
                <a:gd name="connsiteX14" fmla="*/ 1470424 w 10873635"/>
                <a:gd name="connsiteY14" fmla="*/ 1215630 h 5636425"/>
                <a:gd name="connsiteX15" fmla="*/ 1479949 w 10873635"/>
                <a:gd name="connsiteY15" fmla="*/ 1025130 h 5636425"/>
                <a:gd name="connsiteX16" fmla="*/ 1498999 w 10873635"/>
                <a:gd name="connsiteY16" fmla="*/ 244080 h 5636425"/>
                <a:gd name="connsiteX17" fmla="*/ 1603774 w 10873635"/>
                <a:gd name="connsiteY17" fmla="*/ 253605 h 5636425"/>
                <a:gd name="connsiteX18" fmla="*/ 1622824 w 10873635"/>
                <a:gd name="connsiteY18" fmla="*/ 710805 h 5636425"/>
                <a:gd name="connsiteX19" fmla="*/ 1641874 w 10873635"/>
                <a:gd name="connsiteY19" fmla="*/ 1063230 h 5636425"/>
                <a:gd name="connsiteX20" fmla="*/ 1651399 w 10873635"/>
                <a:gd name="connsiteY20" fmla="*/ 1225155 h 5636425"/>
                <a:gd name="connsiteX21" fmla="*/ 1746649 w 10873635"/>
                <a:gd name="connsiteY21" fmla="*/ 1177530 h 5636425"/>
                <a:gd name="connsiteX22" fmla="*/ 1756174 w 10873635"/>
                <a:gd name="connsiteY22" fmla="*/ 310755 h 5636425"/>
                <a:gd name="connsiteX23" fmla="*/ 1803799 w 10873635"/>
                <a:gd name="connsiteY23" fmla="*/ 215505 h 5636425"/>
                <a:gd name="connsiteX24" fmla="*/ 1860949 w 10873635"/>
                <a:gd name="connsiteY24" fmla="*/ 396480 h 5636425"/>
                <a:gd name="connsiteX25" fmla="*/ 1870474 w 10873635"/>
                <a:gd name="connsiteY25" fmla="*/ 844155 h 5636425"/>
                <a:gd name="connsiteX26" fmla="*/ 1899049 w 10873635"/>
                <a:gd name="connsiteY26" fmla="*/ 1225155 h 5636425"/>
                <a:gd name="connsiteX27" fmla="*/ 2051449 w 10873635"/>
                <a:gd name="connsiteY27" fmla="*/ 1177530 h 5636425"/>
                <a:gd name="connsiteX28" fmla="*/ 2041924 w 10873635"/>
                <a:gd name="connsiteY28" fmla="*/ 796530 h 5636425"/>
                <a:gd name="connsiteX29" fmla="*/ 2022874 w 10873635"/>
                <a:gd name="connsiteY29" fmla="*/ 386955 h 5636425"/>
                <a:gd name="connsiteX30" fmla="*/ 2041924 w 10873635"/>
                <a:gd name="connsiteY30" fmla="*/ 215505 h 5636425"/>
                <a:gd name="connsiteX31" fmla="*/ 2165749 w 10873635"/>
                <a:gd name="connsiteY31" fmla="*/ 272655 h 5636425"/>
                <a:gd name="connsiteX32" fmla="*/ 2156224 w 10873635"/>
                <a:gd name="connsiteY32" fmla="*/ 548880 h 5636425"/>
                <a:gd name="connsiteX33" fmla="*/ 2194324 w 10873635"/>
                <a:gd name="connsiteY33" fmla="*/ 929880 h 5636425"/>
                <a:gd name="connsiteX34" fmla="*/ 2213374 w 10873635"/>
                <a:gd name="connsiteY34" fmla="*/ 1168005 h 5636425"/>
                <a:gd name="connsiteX35" fmla="*/ 2289574 w 10873635"/>
                <a:gd name="connsiteY35" fmla="*/ 1168005 h 5636425"/>
                <a:gd name="connsiteX36" fmla="*/ 2346724 w 10873635"/>
                <a:gd name="connsiteY36" fmla="*/ 958455 h 5636425"/>
                <a:gd name="connsiteX37" fmla="*/ 2337199 w 10873635"/>
                <a:gd name="connsiteY37" fmla="*/ 701280 h 5636425"/>
                <a:gd name="connsiteX38" fmla="*/ 2299099 w 10873635"/>
                <a:gd name="connsiteY38" fmla="*/ 291705 h 5636425"/>
                <a:gd name="connsiteX39" fmla="*/ 2394349 w 10873635"/>
                <a:gd name="connsiteY39" fmla="*/ 253605 h 5636425"/>
                <a:gd name="connsiteX40" fmla="*/ 2451499 w 10873635"/>
                <a:gd name="connsiteY40" fmla="*/ 406005 h 5636425"/>
                <a:gd name="connsiteX41" fmla="*/ 2470549 w 10873635"/>
                <a:gd name="connsiteY41" fmla="*/ 748905 h 5636425"/>
                <a:gd name="connsiteX42" fmla="*/ 2441974 w 10873635"/>
                <a:gd name="connsiteY42" fmla="*/ 996555 h 5636425"/>
                <a:gd name="connsiteX43" fmla="*/ 2480074 w 10873635"/>
                <a:gd name="connsiteY43" fmla="*/ 1187055 h 5636425"/>
                <a:gd name="connsiteX44" fmla="*/ 2594374 w 10873635"/>
                <a:gd name="connsiteY44" fmla="*/ 1158480 h 5636425"/>
                <a:gd name="connsiteX45" fmla="*/ 2594374 w 10873635"/>
                <a:gd name="connsiteY45" fmla="*/ 825105 h 5636425"/>
                <a:gd name="connsiteX46" fmla="*/ 2565799 w 10873635"/>
                <a:gd name="connsiteY46" fmla="*/ 434580 h 5636425"/>
                <a:gd name="connsiteX47" fmla="*/ 2594374 w 10873635"/>
                <a:gd name="connsiteY47" fmla="*/ 234555 h 5636425"/>
                <a:gd name="connsiteX48" fmla="*/ 2718199 w 10873635"/>
                <a:gd name="connsiteY48" fmla="*/ 234555 h 5636425"/>
                <a:gd name="connsiteX49" fmla="*/ 2708674 w 10873635"/>
                <a:gd name="connsiteY49" fmla="*/ 472680 h 5636425"/>
                <a:gd name="connsiteX50" fmla="*/ 2708674 w 10873635"/>
                <a:gd name="connsiteY50" fmla="*/ 663180 h 5636425"/>
                <a:gd name="connsiteX51" fmla="*/ 2746774 w 10873635"/>
                <a:gd name="connsiteY51" fmla="*/ 929880 h 5636425"/>
                <a:gd name="connsiteX52" fmla="*/ 2756299 w 10873635"/>
                <a:gd name="connsiteY52" fmla="*/ 1139430 h 5636425"/>
                <a:gd name="connsiteX53" fmla="*/ 2822974 w 10873635"/>
                <a:gd name="connsiteY53" fmla="*/ 1177530 h 5636425"/>
                <a:gd name="connsiteX54" fmla="*/ 2889649 w 10873635"/>
                <a:gd name="connsiteY54" fmla="*/ 1063230 h 5636425"/>
                <a:gd name="connsiteX55" fmla="*/ 2880124 w 10873635"/>
                <a:gd name="connsiteY55" fmla="*/ 806055 h 5636425"/>
                <a:gd name="connsiteX56" fmla="*/ 2880124 w 10873635"/>
                <a:gd name="connsiteY56" fmla="*/ 434580 h 5636425"/>
                <a:gd name="connsiteX57" fmla="*/ 2889649 w 10873635"/>
                <a:gd name="connsiteY57" fmla="*/ 225030 h 5636425"/>
                <a:gd name="connsiteX58" fmla="*/ 3013474 w 10873635"/>
                <a:gd name="connsiteY58" fmla="*/ 234555 h 5636425"/>
                <a:gd name="connsiteX59" fmla="*/ 3051574 w 10873635"/>
                <a:gd name="connsiteY59" fmla="*/ 463155 h 5636425"/>
                <a:gd name="connsiteX60" fmla="*/ 3051574 w 10873635"/>
                <a:gd name="connsiteY60" fmla="*/ 767955 h 5636425"/>
                <a:gd name="connsiteX61" fmla="*/ 3032524 w 10873635"/>
                <a:gd name="connsiteY61" fmla="*/ 1082280 h 5636425"/>
                <a:gd name="connsiteX62" fmla="*/ 3061099 w 10873635"/>
                <a:gd name="connsiteY62" fmla="*/ 1196580 h 5636425"/>
                <a:gd name="connsiteX63" fmla="*/ 3165874 w 10873635"/>
                <a:gd name="connsiteY63" fmla="*/ 1148955 h 5636425"/>
                <a:gd name="connsiteX64" fmla="*/ 3175399 w 10873635"/>
                <a:gd name="connsiteY64" fmla="*/ 891780 h 5636425"/>
                <a:gd name="connsiteX65" fmla="*/ 3194449 w 10873635"/>
                <a:gd name="connsiteY65" fmla="*/ 615555 h 5636425"/>
                <a:gd name="connsiteX66" fmla="*/ 3165874 w 10873635"/>
                <a:gd name="connsiteY66" fmla="*/ 301230 h 5636425"/>
                <a:gd name="connsiteX67" fmla="*/ 3280174 w 10873635"/>
                <a:gd name="connsiteY67" fmla="*/ 158355 h 5636425"/>
                <a:gd name="connsiteX68" fmla="*/ 3346849 w 10873635"/>
                <a:gd name="connsiteY68" fmla="*/ 434580 h 5636425"/>
                <a:gd name="connsiteX69" fmla="*/ 3327799 w 10873635"/>
                <a:gd name="connsiteY69" fmla="*/ 777480 h 5636425"/>
                <a:gd name="connsiteX70" fmla="*/ 3308749 w 10873635"/>
                <a:gd name="connsiteY70" fmla="*/ 1148955 h 5636425"/>
                <a:gd name="connsiteX71" fmla="*/ 3356374 w 10873635"/>
                <a:gd name="connsiteY71" fmla="*/ 1196580 h 5636425"/>
                <a:gd name="connsiteX72" fmla="*/ 3470674 w 10873635"/>
                <a:gd name="connsiteY72" fmla="*/ 1129905 h 5636425"/>
                <a:gd name="connsiteX73" fmla="*/ 3480199 w 10873635"/>
                <a:gd name="connsiteY73" fmla="*/ 920355 h 5636425"/>
                <a:gd name="connsiteX74" fmla="*/ 3470674 w 10873635"/>
                <a:gd name="connsiteY74" fmla="*/ 586980 h 5636425"/>
                <a:gd name="connsiteX75" fmla="*/ 3527824 w 10873635"/>
                <a:gd name="connsiteY75" fmla="*/ 215505 h 5636425"/>
                <a:gd name="connsiteX76" fmla="*/ 3623074 w 10873635"/>
                <a:gd name="connsiteY76" fmla="*/ 396480 h 5636425"/>
                <a:gd name="connsiteX77" fmla="*/ 3642124 w 10873635"/>
                <a:gd name="connsiteY77" fmla="*/ 815580 h 5636425"/>
                <a:gd name="connsiteX78" fmla="*/ 3632599 w 10873635"/>
                <a:gd name="connsiteY78" fmla="*/ 1120380 h 5636425"/>
                <a:gd name="connsiteX79" fmla="*/ 3737374 w 10873635"/>
                <a:gd name="connsiteY79" fmla="*/ 1187055 h 5636425"/>
                <a:gd name="connsiteX80" fmla="*/ 3746899 w 10873635"/>
                <a:gd name="connsiteY80" fmla="*/ 967980 h 5636425"/>
                <a:gd name="connsiteX81" fmla="*/ 3775474 w 10873635"/>
                <a:gd name="connsiteY81" fmla="*/ 625080 h 5636425"/>
                <a:gd name="connsiteX82" fmla="*/ 3765949 w 10873635"/>
                <a:gd name="connsiteY82" fmla="*/ 386955 h 5636425"/>
                <a:gd name="connsiteX83" fmla="*/ 3784999 w 10873635"/>
                <a:gd name="connsiteY83" fmla="*/ 196455 h 5636425"/>
                <a:gd name="connsiteX84" fmla="*/ 3908824 w 10873635"/>
                <a:gd name="connsiteY84" fmla="*/ 263130 h 5636425"/>
                <a:gd name="connsiteX85" fmla="*/ 3908824 w 10873635"/>
                <a:gd name="connsiteY85" fmla="*/ 539355 h 5636425"/>
                <a:gd name="connsiteX86" fmla="*/ 3899299 w 10873635"/>
                <a:gd name="connsiteY86" fmla="*/ 844155 h 5636425"/>
                <a:gd name="connsiteX87" fmla="*/ 3861199 w 10873635"/>
                <a:gd name="connsiteY87" fmla="*/ 1120380 h 5636425"/>
                <a:gd name="connsiteX88" fmla="*/ 3994549 w 10873635"/>
                <a:gd name="connsiteY88" fmla="*/ 1177530 h 5636425"/>
                <a:gd name="connsiteX89" fmla="*/ 4061224 w 10873635"/>
                <a:gd name="connsiteY89" fmla="*/ 777480 h 5636425"/>
                <a:gd name="connsiteX90" fmla="*/ 4070749 w 10873635"/>
                <a:gd name="connsiteY90" fmla="*/ 358380 h 5636425"/>
                <a:gd name="connsiteX91" fmla="*/ 4127899 w 10873635"/>
                <a:gd name="connsiteY91" fmla="*/ 205980 h 5636425"/>
                <a:gd name="connsiteX92" fmla="*/ 4185049 w 10873635"/>
                <a:gd name="connsiteY92" fmla="*/ 263130 h 5636425"/>
                <a:gd name="connsiteX93" fmla="*/ 4185049 w 10873635"/>
                <a:gd name="connsiteY93" fmla="*/ 501255 h 5636425"/>
                <a:gd name="connsiteX94" fmla="*/ 4213624 w 10873635"/>
                <a:gd name="connsiteY94" fmla="*/ 844155 h 5636425"/>
                <a:gd name="connsiteX95" fmla="*/ 4223149 w 10873635"/>
                <a:gd name="connsiteY95" fmla="*/ 1101330 h 5636425"/>
                <a:gd name="connsiteX96" fmla="*/ 4308874 w 10873635"/>
                <a:gd name="connsiteY96" fmla="*/ 1158480 h 5636425"/>
                <a:gd name="connsiteX97" fmla="*/ 4346974 w 10873635"/>
                <a:gd name="connsiteY97" fmla="*/ 882255 h 5636425"/>
                <a:gd name="connsiteX98" fmla="*/ 4318399 w 10873635"/>
                <a:gd name="connsiteY98" fmla="*/ 529830 h 5636425"/>
                <a:gd name="connsiteX99" fmla="*/ 4318399 w 10873635"/>
                <a:gd name="connsiteY99" fmla="*/ 244080 h 5636425"/>
                <a:gd name="connsiteX100" fmla="*/ 4394599 w 10873635"/>
                <a:gd name="connsiteY100" fmla="*/ 167880 h 5636425"/>
                <a:gd name="connsiteX101" fmla="*/ 4461274 w 10873635"/>
                <a:gd name="connsiteY101" fmla="*/ 301230 h 5636425"/>
                <a:gd name="connsiteX102" fmla="*/ 4461274 w 10873635"/>
                <a:gd name="connsiteY102" fmla="*/ 472680 h 5636425"/>
                <a:gd name="connsiteX103" fmla="*/ 4480324 w 10873635"/>
                <a:gd name="connsiteY103" fmla="*/ 767955 h 5636425"/>
                <a:gd name="connsiteX104" fmla="*/ 4508899 w 10873635"/>
                <a:gd name="connsiteY104" fmla="*/ 1044180 h 5636425"/>
                <a:gd name="connsiteX105" fmla="*/ 4518424 w 10873635"/>
                <a:gd name="connsiteY105" fmla="*/ 1187055 h 5636425"/>
                <a:gd name="connsiteX106" fmla="*/ 4651774 w 10873635"/>
                <a:gd name="connsiteY106" fmla="*/ 1139430 h 5636425"/>
                <a:gd name="connsiteX107" fmla="*/ 4623199 w 10873635"/>
                <a:gd name="connsiteY107" fmla="*/ 815580 h 5636425"/>
                <a:gd name="connsiteX108" fmla="*/ 4604149 w 10873635"/>
                <a:gd name="connsiteY108" fmla="*/ 282180 h 5636425"/>
                <a:gd name="connsiteX109" fmla="*/ 4623199 w 10873635"/>
                <a:gd name="connsiteY109" fmla="*/ 177405 h 5636425"/>
                <a:gd name="connsiteX110" fmla="*/ 4699399 w 10873635"/>
                <a:gd name="connsiteY110" fmla="*/ 234555 h 5636425"/>
                <a:gd name="connsiteX111" fmla="*/ 4737499 w 10873635"/>
                <a:gd name="connsiteY111" fmla="*/ 510780 h 5636425"/>
                <a:gd name="connsiteX112" fmla="*/ 4775599 w 10873635"/>
                <a:gd name="connsiteY112" fmla="*/ 920355 h 5636425"/>
                <a:gd name="connsiteX113" fmla="*/ 4842274 w 10873635"/>
                <a:gd name="connsiteY113" fmla="*/ 1168005 h 5636425"/>
                <a:gd name="connsiteX114" fmla="*/ 4889899 w 10873635"/>
                <a:gd name="connsiteY114" fmla="*/ 987030 h 5636425"/>
                <a:gd name="connsiteX115" fmla="*/ 4889899 w 10873635"/>
                <a:gd name="connsiteY115" fmla="*/ 710805 h 5636425"/>
                <a:gd name="connsiteX116" fmla="*/ 4918474 w 10873635"/>
                <a:gd name="connsiteY116" fmla="*/ 367905 h 5636425"/>
                <a:gd name="connsiteX117" fmla="*/ 4947049 w 10873635"/>
                <a:gd name="connsiteY117" fmla="*/ 186930 h 5636425"/>
                <a:gd name="connsiteX118" fmla="*/ 5013724 w 10873635"/>
                <a:gd name="connsiteY118" fmla="*/ 358380 h 5636425"/>
                <a:gd name="connsiteX119" fmla="*/ 5004199 w 10873635"/>
                <a:gd name="connsiteY119" fmla="*/ 682230 h 5636425"/>
                <a:gd name="connsiteX120" fmla="*/ 5042299 w 10873635"/>
                <a:gd name="connsiteY120" fmla="*/ 1034655 h 5636425"/>
                <a:gd name="connsiteX121" fmla="*/ 5070874 w 10873635"/>
                <a:gd name="connsiteY121" fmla="*/ 1158480 h 5636425"/>
                <a:gd name="connsiteX122" fmla="*/ 5185174 w 10873635"/>
                <a:gd name="connsiteY122" fmla="*/ 1129905 h 5636425"/>
                <a:gd name="connsiteX123" fmla="*/ 5137549 w 10873635"/>
                <a:gd name="connsiteY123" fmla="*/ 758430 h 5636425"/>
                <a:gd name="connsiteX124" fmla="*/ 5137549 w 10873635"/>
                <a:gd name="connsiteY124" fmla="*/ 529830 h 5636425"/>
                <a:gd name="connsiteX125" fmla="*/ 5166124 w 10873635"/>
                <a:gd name="connsiteY125" fmla="*/ 244080 h 5636425"/>
                <a:gd name="connsiteX126" fmla="*/ 5261374 w 10873635"/>
                <a:gd name="connsiteY126" fmla="*/ 225030 h 5636425"/>
                <a:gd name="connsiteX127" fmla="*/ 5299474 w 10873635"/>
                <a:gd name="connsiteY127" fmla="*/ 310755 h 5636425"/>
                <a:gd name="connsiteX128" fmla="*/ 5337574 w 10873635"/>
                <a:gd name="connsiteY128" fmla="*/ 558405 h 5636425"/>
                <a:gd name="connsiteX129" fmla="*/ 5328049 w 10873635"/>
                <a:gd name="connsiteY129" fmla="*/ 767955 h 5636425"/>
                <a:gd name="connsiteX130" fmla="*/ 5328049 w 10873635"/>
                <a:gd name="connsiteY130" fmla="*/ 920355 h 5636425"/>
                <a:gd name="connsiteX131" fmla="*/ 5347099 w 10873635"/>
                <a:gd name="connsiteY131" fmla="*/ 1072755 h 5636425"/>
                <a:gd name="connsiteX132" fmla="*/ 5356624 w 10873635"/>
                <a:gd name="connsiteY132" fmla="*/ 1139430 h 5636425"/>
                <a:gd name="connsiteX133" fmla="*/ 5451874 w 10873635"/>
                <a:gd name="connsiteY133" fmla="*/ 1082280 h 5636425"/>
                <a:gd name="connsiteX134" fmla="*/ 5461399 w 10873635"/>
                <a:gd name="connsiteY134" fmla="*/ 920355 h 5636425"/>
                <a:gd name="connsiteX135" fmla="*/ 5461399 w 10873635"/>
                <a:gd name="connsiteY135" fmla="*/ 606030 h 5636425"/>
                <a:gd name="connsiteX136" fmla="*/ 5442349 w 10873635"/>
                <a:gd name="connsiteY136" fmla="*/ 339330 h 5636425"/>
                <a:gd name="connsiteX137" fmla="*/ 5442349 w 10873635"/>
                <a:gd name="connsiteY137" fmla="*/ 225030 h 5636425"/>
                <a:gd name="connsiteX138" fmla="*/ 5499499 w 10873635"/>
                <a:gd name="connsiteY138" fmla="*/ 196455 h 5636425"/>
                <a:gd name="connsiteX139" fmla="*/ 5556649 w 10873635"/>
                <a:gd name="connsiteY139" fmla="*/ 215505 h 5636425"/>
                <a:gd name="connsiteX140" fmla="*/ 5594749 w 10873635"/>
                <a:gd name="connsiteY140" fmla="*/ 377430 h 5636425"/>
                <a:gd name="connsiteX141" fmla="*/ 5594749 w 10873635"/>
                <a:gd name="connsiteY141" fmla="*/ 606030 h 5636425"/>
                <a:gd name="connsiteX142" fmla="*/ 5594749 w 10873635"/>
                <a:gd name="connsiteY142" fmla="*/ 882255 h 5636425"/>
                <a:gd name="connsiteX143" fmla="*/ 5585224 w 10873635"/>
                <a:gd name="connsiteY143" fmla="*/ 1053705 h 5636425"/>
                <a:gd name="connsiteX144" fmla="*/ 5613799 w 10873635"/>
                <a:gd name="connsiteY144" fmla="*/ 1110855 h 5636425"/>
                <a:gd name="connsiteX145" fmla="*/ 5709049 w 10873635"/>
                <a:gd name="connsiteY145" fmla="*/ 1110855 h 5636425"/>
                <a:gd name="connsiteX146" fmla="*/ 5737624 w 10873635"/>
                <a:gd name="connsiteY146" fmla="*/ 872730 h 5636425"/>
                <a:gd name="connsiteX147" fmla="*/ 5747149 w 10873635"/>
                <a:gd name="connsiteY147" fmla="*/ 463155 h 5636425"/>
                <a:gd name="connsiteX148" fmla="*/ 5737624 w 10873635"/>
                <a:gd name="connsiteY148" fmla="*/ 205980 h 5636425"/>
                <a:gd name="connsiteX149" fmla="*/ 5823349 w 10873635"/>
                <a:gd name="connsiteY149" fmla="*/ 205980 h 5636425"/>
                <a:gd name="connsiteX150" fmla="*/ 5861449 w 10873635"/>
                <a:gd name="connsiteY150" fmla="*/ 310755 h 5636425"/>
                <a:gd name="connsiteX151" fmla="*/ 5870974 w 10873635"/>
                <a:gd name="connsiteY151" fmla="*/ 472680 h 5636425"/>
                <a:gd name="connsiteX152" fmla="*/ 5880499 w 10873635"/>
                <a:gd name="connsiteY152" fmla="*/ 634605 h 5636425"/>
                <a:gd name="connsiteX153" fmla="*/ 5870974 w 10873635"/>
                <a:gd name="connsiteY153" fmla="*/ 863205 h 5636425"/>
                <a:gd name="connsiteX154" fmla="*/ 5870974 w 10873635"/>
                <a:gd name="connsiteY154" fmla="*/ 1072755 h 5636425"/>
                <a:gd name="connsiteX155" fmla="*/ 5918599 w 10873635"/>
                <a:gd name="connsiteY155" fmla="*/ 1148955 h 5636425"/>
                <a:gd name="connsiteX156" fmla="*/ 5975749 w 10873635"/>
                <a:gd name="connsiteY156" fmla="*/ 1044180 h 5636425"/>
                <a:gd name="connsiteX157" fmla="*/ 6023374 w 10873635"/>
                <a:gd name="connsiteY157" fmla="*/ 834630 h 5636425"/>
                <a:gd name="connsiteX158" fmla="*/ 5985274 w 10873635"/>
                <a:gd name="connsiteY158" fmla="*/ 615555 h 5636425"/>
                <a:gd name="connsiteX159" fmla="*/ 5985274 w 10873635"/>
                <a:gd name="connsiteY159" fmla="*/ 329805 h 5636425"/>
                <a:gd name="connsiteX160" fmla="*/ 6042424 w 10873635"/>
                <a:gd name="connsiteY160" fmla="*/ 177405 h 5636425"/>
                <a:gd name="connsiteX161" fmla="*/ 6109099 w 10873635"/>
                <a:gd name="connsiteY161" fmla="*/ 225030 h 5636425"/>
                <a:gd name="connsiteX162" fmla="*/ 6118624 w 10873635"/>
                <a:gd name="connsiteY162" fmla="*/ 434580 h 5636425"/>
                <a:gd name="connsiteX163" fmla="*/ 6118624 w 10873635"/>
                <a:gd name="connsiteY163" fmla="*/ 615555 h 5636425"/>
                <a:gd name="connsiteX164" fmla="*/ 6147199 w 10873635"/>
                <a:gd name="connsiteY164" fmla="*/ 891780 h 5636425"/>
                <a:gd name="connsiteX165" fmla="*/ 6137674 w 10873635"/>
                <a:gd name="connsiteY165" fmla="*/ 1101330 h 5636425"/>
                <a:gd name="connsiteX166" fmla="*/ 6185299 w 10873635"/>
                <a:gd name="connsiteY166" fmla="*/ 1177530 h 5636425"/>
                <a:gd name="connsiteX167" fmla="*/ 6261499 w 10873635"/>
                <a:gd name="connsiteY167" fmla="*/ 1148955 h 5636425"/>
                <a:gd name="connsiteX168" fmla="*/ 6261499 w 10873635"/>
                <a:gd name="connsiteY168" fmla="*/ 806055 h 5636425"/>
                <a:gd name="connsiteX169" fmla="*/ 6271024 w 10873635"/>
                <a:gd name="connsiteY169" fmla="*/ 272655 h 5636425"/>
                <a:gd name="connsiteX170" fmla="*/ 6356749 w 10873635"/>
                <a:gd name="connsiteY170" fmla="*/ 177405 h 5636425"/>
                <a:gd name="connsiteX171" fmla="*/ 6394849 w 10873635"/>
                <a:gd name="connsiteY171" fmla="*/ 282180 h 5636425"/>
                <a:gd name="connsiteX172" fmla="*/ 6394849 w 10873635"/>
                <a:gd name="connsiteY172" fmla="*/ 567930 h 5636425"/>
                <a:gd name="connsiteX173" fmla="*/ 6394849 w 10873635"/>
                <a:gd name="connsiteY173" fmla="*/ 844155 h 5636425"/>
                <a:gd name="connsiteX174" fmla="*/ 6394849 w 10873635"/>
                <a:gd name="connsiteY174" fmla="*/ 1025130 h 5636425"/>
                <a:gd name="connsiteX175" fmla="*/ 6394849 w 10873635"/>
                <a:gd name="connsiteY175" fmla="*/ 1158480 h 5636425"/>
                <a:gd name="connsiteX176" fmla="*/ 6499624 w 10873635"/>
                <a:gd name="connsiteY176" fmla="*/ 1120380 h 5636425"/>
                <a:gd name="connsiteX177" fmla="*/ 6528199 w 10873635"/>
                <a:gd name="connsiteY177" fmla="*/ 967980 h 5636425"/>
                <a:gd name="connsiteX178" fmla="*/ 6518674 w 10873635"/>
                <a:gd name="connsiteY178" fmla="*/ 615555 h 5636425"/>
                <a:gd name="connsiteX179" fmla="*/ 6518674 w 10873635"/>
                <a:gd name="connsiteY179" fmla="*/ 367905 h 5636425"/>
                <a:gd name="connsiteX180" fmla="*/ 6556774 w 10873635"/>
                <a:gd name="connsiteY180" fmla="*/ 196455 h 5636425"/>
                <a:gd name="connsiteX181" fmla="*/ 6642499 w 10873635"/>
                <a:gd name="connsiteY181" fmla="*/ 225030 h 5636425"/>
                <a:gd name="connsiteX182" fmla="*/ 6652024 w 10873635"/>
                <a:gd name="connsiteY182" fmla="*/ 539355 h 5636425"/>
                <a:gd name="connsiteX183" fmla="*/ 6680599 w 10873635"/>
                <a:gd name="connsiteY183" fmla="*/ 1168005 h 5636425"/>
                <a:gd name="connsiteX184" fmla="*/ 6804424 w 10873635"/>
                <a:gd name="connsiteY184" fmla="*/ 1139430 h 5636425"/>
                <a:gd name="connsiteX185" fmla="*/ 6823474 w 10873635"/>
                <a:gd name="connsiteY185" fmla="*/ 901305 h 5636425"/>
                <a:gd name="connsiteX186" fmla="*/ 6794899 w 10873635"/>
                <a:gd name="connsiteY186" fmla="*/ 463155 h 5636425"/>
                <a:gd name="connsiteX187" fmla="*/ 6842524 w 10873635"/>
                <a:gd name="connsiteY187" fmla="*/ 234555 h 5636425"/>
                <a:gd name="connsiteX188" fmla="*/ 6909199 w 10873635"/>
                <a:gd name="connsiteY188" fmla="*/ 272655 h 5636425"/>
                <a:gd name="connsiteX189" fmla="*/ 6947299 w 10873635"/>
                <a:gd name="connsiteY189" fmla="*/ 996555 h 5636425"/>
                <a:gd name="connsiteX190" fmla="*/ 6975874 w 10873635"/>
                <a:gd name="connsiteY190" fmla="*/ 1187055 h 5636425"/>
                <a:gd name="connsiteX191" fmla="*/ 7090174 w 10873635"/>
                <a:gd name="connsiteY191" fmla="*/ 1091805 h 5636425"/>
                <a:gd name="connsiteX192" fmla="*/ 7099699 w 10873635"/>
                <a:gd name="connsiteY192" fmla="*/ 682230 h 5636425"/>
                <a:gd name="connsiteX193" fmla="*/ 7109224 w 10873635"/>
                <a:gd name="connsiteY193" fmla="*/ 415530 h 5636425"/>
                <a:gd name="connsiteX194" fmla="*/ 7147324 w 10873635"/>
                <a:gd name="connsiteY194" fmla="*/ 215505 h 5636425"/>
                <a:gd name="connsiteX195" fmla="*/ 7213999 w 10873635"/>
                <a:gd name="connsiteY195" fmla="*/ 272655 h 5636425"/>
                <a:gd name="connsiteX196" fmla="*/ 7223524 w 10873635"/>
                <a:gd name="connsiteY196" fmla="*/ 806055 h 5636425"/>
                <a:gd name="connsiteX197" fmla="*/ 7213999 w 10873635"/>
                <a:gd name="connsiteY197" fmla="*/ 1091805 h 5636425"/>
                <a:gd name="connsiteX198" fmla="*/ 7290199 w 10873635"/>
                <a:gd name="connsiteY198" fmla="*/ 1158480 h 5636425"/>
                <a:gd name="connsiteX199" fmla="*/ 7347349 w 10873635"/>
                <a:gd name="connsiteY199" fmla="*/ 1006080 h 5636425"/>
                <a:gd name="connsiteX200" fmla="*/ 7347349 w 10873635"/>
                <a:gd name="connsiteY200" fmla="*/ 625080 h 5636425"/>
                <a:gd name="connsiteX201" fmla="*/ 7337824 w 10873635"/>
                <a:gd name="connsiteY201" fmla="*/ 301230 h 5636425"/>
                <a:gd name="connsiteX202" fmla="*/ 7404499 w 10873635"/>
                <a:gd name="connsiteY202" fmla="*/ 196455 h 5636425"/>
                <a:gd name="connsiteX203" fmla="*/ 7471174 w 10873635"/>
                <a:gd name="connsiteY203" fmla="*/ 425055 h 5636425"/>
                <a:gd name="connsiteX204" fmla="*/ 7480699 w 10873635"/>
                <a:gd name="connsiteY204" fmla="*/ 1063230 h 5636425"/>
                <a:gd name="connsiteX205" fmla="*/ 7585474 w 10873635"/>
                <a:gd name="connsiteY205" fmla="*/ 1044180 h 5636425"/>
                <a:gd name="connsiteX206" fmla="*/ 7623574 w 10873635"/>
                <a:gd name="connsiteY206" fmla="*/ 663180 h 5636425"/>
                <a:gd name="connsiteX207" fmla="*/ 7604524 w 10873635"/>
                <a:gd name="connsiteY207" fmla="*/ 329805 h 5636425"/>
                <a:gd name="connsiteX208" fmla="*/ 7633099 w 10873635"/>
                <a:gd name="connsiteY208" fmla="*/ 215505 h 5636425"/>
                <a:gd name="connsiteX209" fmla="*/ 7699774 w 10873635"/>
                <a:gd name="connsiteY209" fmla="*/ 463155 h 5636425"/>
                <a:gd name="connsiteX210" fmla="*/ 7728349 w 10873635"/>
                <a:gd name="connsiteY210" fmla="*/ 825105 h 5636425"/>
                <a:gd name="connsiteX211" fmla="*/ 7718824 w 10873635"/>
                <a:gd name="connsiteY211" fmla="*/ 1072755 h 5636425"/>
                <a:gd name="connsiteX212" fmla="*/ 7795024 w 10873635"/>
                <a:gd name="connsiteY212" fmla="*/ 1158480 h 5636425"/>
                <a:gd name="connsiteX213" fmla="*/ 7880749 w 10873635"/>
                <a:gd name="connsiteY213" fmla="*/ 863205 h 5636425"/>
                <a:gd name="connsiteX214" fmla="*/ 7871224 w 10873635"/>
                <a:gd name="connsiteY214" fmla="*/ 406005 h 5636425"/>
                <a:gd name="connsiteX215" fmla="*/ 7880749 w 10873635"/>
                <a:gd name="connsiteY215" fmla="*/ 234555 h 5636425"/>
                <a:gd name="connsiteX216" fmla="*/ 7947424 w 10873635"/>
                <a:gd name="connsiteY216" fmla="*/ 167880 h 5636425"/>
                <a:gd name="connsiteX217" fmla="*/ 7995049 w 10873635"/>
                <a:gd name="connsiteY217" fmla="*/ 244080 h 5636425"/>
                <a:gd name="connsiteX218" fmla="*/ 8004574 w 10873635"/>
                <a:gd name="connsiteY218" fmla="*/ 444105 h 5636425"/>
                <a:gd name="connsiteX219" fmla="*/ 7995049 w 10873635"/>
                <a:gd name="connsiteY219" fmla="*/ 720330 h 5636425"/>
                <a:gd name="connsiteX220" fmla="*/ 8004574 w 10873635"/>
                <a:gd name="connsiteY220" fmla="*/ 1015605 h 5636425"/>
                <a:gd name="connsiteX221" fmla="*/ 8023624 w 10873635"/>
                <a:gd name="connsiteY221" fmla="*/ 1120380 h 5636425"/>
                <a:gd name="connsiteX222" fmla="*/ 8080774 w 10873635"/>
                <a:gd name="connsiteY222" fmla="*/ 1139430 h 5636425"/>
                <a:gd name="connsiteX223" fmla="*/ 8128399 w 10873635"/>
                <a:gd name="connsiteY223" fmla="*/ 929880 h 5636425"/>
                <a:gd name="connsiteX224" fmla="*/ 8128399 w 10873635"/>
                <a:gd name="connsiteY224" fmla="*/ 634605 h 5636425"/>
                <a:gd name="connsiteX225" fmla="*/ 8137924 w 10873635"/>
                <a:gd name="connsiteY225" fmla="*/ 339330 h 5636425"/>
                <a:gd name="connsiteX226" fmla="*/ 8137924 w 10873635"/>
                <a:gd name="connsiteY226" fmla="*/ 234555 h 5636425"/>
                <a:gd name="connsiteX227" fmla="*/ 8233174 w 10873635"/>
                <a:gd name="connsiteY227" fmla="*/ 186930 h 5636425"/>
                <a:gd name="connsiteX228" fmla="*/ 8271274 w 10873635"/>
                <a:gd name="connsiteY228" fmla="*/ 272655 h 5636425"/>
                <a:gd name="connsiteX229" fmla="*/ 8271274 w 10873635"/>
                <a:gd name="connsiteY229" fmla="*/ 1025130 h 5636425"/>
                <a:gd name="connsiteX230" fmla="*/ 8252224 w 10873635"/>
                <a:gd name="connsiteY230" fmla="*/ 1158480 h 5636425"/>
                <a:gd name="connsiteX231" fmla="*/ 8376049 w 10873635"/>
                <a:gd name="connsiteY231" fmla="*/ 1120380 h 5636425"/>
                <a:gd name="connsiteX232" fmla="*/ 8395099 w 10873635"/>
                <a:gd name="connsiteY232" fmla="*/ 901305 h 5636425"/>
                <a:gd name="connsiteX233" fmla="*/ 8423674 w 10873635"/>
                <a:gd name="connsiteY233" fmla="*/ 520305 h 5636425"/>
                <a:gd name="connsiteX234" fmla="*/ 8433199 w 10873635"/>
                <a:gd name="connsiteY234" fmla="*/ 234555 h 5636425"/>
                <a:gd name="connsiteX235" fmla="*/ 8547499 w 10873635"/>
                <a:gd name="connsiteY235" fmla="*/ 186930 h 5636425"/>
                <a:gd name="connsiteX236" fmla="*/ 8566549 w 10873635"/>
                <a:gd name="connsiteY236" fmla="*/ 291705 h 5636425"/>
                <a:gd name="connsiteX237" fmla="*/ 8566549 w 10873635"/>
                <a:gd name="connsiteY237" fmla="*/ 606030 h 5636425"/>
                <a:gd name="connsiteX238" fmla="*/ 8547499 w 10873635"/>
                <a:gd name="connsiteY238" fmla="*/ 958455 h 5636425"/>
                <a:gd name="connsiteX239" fmla="*/ 8557024 w 10873635"/>
                <a:gd name="connsiteY239" fmla="*/ 1110855 h 5636425"/>
                <a:gd name="connsiteX240" fmla="*/ 8652274 w 10873635"/>
                <a:gd name="connsiteY240" fmla="*/ 1120380 h 5636425"/>
                <a:gd name="connsiteX241" fmla="*/ 8671324 w 10873635"/>
                <a:gd name="connsiteY241" fmla="*/ 939405 h 5636425"/>
                <a:gd name="connsiteX242" fmla="*/ 8690374 w 10873635"/>
                <a:gd name="connsiteY242" fmla="*/ 644130 h 5636425"/>
                <a:gd name="connsiteX243" fmla="*/ 8709424 w 10873635"/>
                <a:gd name="connsiteY243" fmla="*/ 320280 h 5636425"/>
                <a:gd name="connsiteX244" fmla="*/ 8757049 w 10873635"/>
                <a:gd name="connsiteY244" fmla="*/ 196455 h 5636425"/>
                <a:gd name="connsiteX245" fmla="*/ 8842774 w 10873635"/>
                <a:gd name="connsiteY245" fmla="*/ 329805 h 5636425"/>
                <a:gd name="connsiteX246" fmla="*/ 8833249 w 10873635"/>
                <a:gd name="connsiteY246" fmla="*/ 567930 h 5636425"/>
                <a:gd name="connsiteX247" fmla="*/ 8833249 w 10873635"/>
                <a:gd name="connsiteY247" fmla="*/ 863205 h 5636425"/>
                <a:gd name="connsiteX248" fmla="*/ 8871349 w 10873635"/>
                <a:gd name="connsiteY248" fmla="*/ 1110855 h 5636425"/>
                <a:gd name="connsiteX249" fmla="*/ 8928499 w 10873635"/>
                <a:gd name="connsiteY249" fmla="*/ 1177530 h 5636425"/>
                <a:gd name="connsiteX250" fmla="*/ 8957074 w 10873635"/>
                <a:gd name="connsiteY250" fmla="*/ 948930 h 5636425"/>
                <a:gd name="connsiteX251" fmla="*/ 8957074 w 10873635"/>
                <a:gd name="connsiteY251" fmla="*/ 606030 h 5636425"/>
                <a:gd name="connsiteX252" fmla="*/ 8947549 w 10873635"/>
                <a:gd name="connsiteY252" fmla="*/ 291705 h 5636425"/>
                <a:gd name="connsiteX253" fmla="*/ 9052324 w 10873635"/>
                <a:gd name="connsiteY253" fmla="*/ 205980 h 5636425"/>
                <a:gd name="connsiteX254" fmla="*/ 9109474 w 10873635"/>
                <a:gd name="connsiteY254" fmla="*/ 453630 h 5636425"/>
                <a:gd name="connsiteX255" fmla="*/ 9109474 w 10873635"/>
                <a:gd name="connsiteY255" fmla="*/ 777480 h 5636425"/>
                <a:gd name="connsiteX256" fmla="*/ 9138049 w 10873635"/>
                <a:gd name="connsiteY256" fmla="*/ 1120380 h 5636425"/>
                <a:gd name="connsiteX257" fmla="*/ 9252349 w 10873635"/>
                <a:gd name="connsiteY257" fmla="*/ 1044180 h 5636425"/>
                <a:gd name="connsiteX258" fmla="*/ 9252349 w 10873635"/>
                <a:gd name="connsiteY258" fmla="*/ 787005 h 5636425"/>
                <a:gd name="connsiteX259" fmla="*/ 9290449 w 10873635"/>
                <a:gd name="connsiteY259" fmla="*/ 415530 h 5636425"/>
                <a:gd name="connsiteX260" fmla="*/ 9261874 w 10873635"/>
                <a:gd name="connsiteY260" fmla="*/ 205980 h 5636425"/>
                <a:gd name="connsiteX261" fmla="*/ 9404749 w 10873635"/>
                <a:gd name="connsiteY261" fmla="*/ 244080 h 5636425"/>
                <a:gd name="connsiteX262" fmla="*/ 9414274 w 10873635"/>
                <a:gd name="connsiteY262" fmla="*/ 453630 h 5636425"/>
                <a:gd name="connsiteX263" fmla="*/ 9423799 w 10873635"/>
                <a:gd name="connsiteY263" fmla="*/ 882255 h 5636425"/>
                <a:gd name="connsiteX264" fmla="*/ 9120573 w 10873635"/>
                <a:gd name="connsiteY264" fmla="*/ 2525320 h 5636425"/>
                <a:gd name="connsiteX265" fmla="*/ 9583407 w 10873635"/>
                <a:gd name="connsiteY265" fmla="*/ 5191832 h 5636425"/>
                <a:gd name="connsiteX266" fmla="*/ 1379208 w 10873635"/>
                <a:gd name="connsiteY266" fmla="*/ 5192878 h 5636425"/>
                <a:gd name="connsiteX0" fmla="*/ 1379208 w 10834397"/>
                <a:gd name="connsiteY0" fmla="*/ 5192878 h 5628114"/>
                <a:gd name="connsiteX1" fmla="*/ 1308151 w 10834397"/>
                <a:gd name="connsiteY1" fmla="*/ 3108737 h 5628114"/>
                <a:gd name="connsiteX2" fmla="*/ 975124 w 10834397"/>
                <a:gd name="connsiteY2" fmla="*/ 463155 h 5628114"/>
                <a:gd name="connsiteX3" fmla="*/ 1089424 w 10834397"/>
                <a:gd name="connsiteY3" fmla="*/ 329805 h 5628114"/>
                <a:gd name="connsiteX4" fmla="*/ 1098949 w 10834397"/>
                <a:gd name="connsiteY4" fmla="*/ 1034655 h 5628114"/>
                <a:gd name="connsiteX5" fmla="*/ 1089424 w 10834397"/>
                <a:gd name="connsiteY5" fmla="*/ 1196580 h 5628114"/>
                <a:gd name="connsiteX6" fmla="*/ 1184674 w 10834397"/>
                <a:gd name="connsiteY6" fmla="*/ 1234680 h 5628114"/>
                <a:gd name="connsiteX7" fmla="*/ 1232299 w 10834397"/>
                <a:gd name="connsiteY7" fmla="*/ 1025130 h 5628114"/>
                <a:gd name="connsiteX8" fmla="*/ 1232299 w 10834397"/>
                <a:gd name="connsiteY8" fmla="*/ 720330 h 5628114"/>
                <a:gd name="connsiteX9" fmla="*/ 1232299 w 10834397"/>
                <a:gd name="connsiteY9" fmla="*/ 491730 h 5628114"/>
                <a:gd name="connsiteX10" fmla="*/ 1232299 w 10834397"/>
                <a:gd name="connsiteY10" fmla="*/ 263130 h 5628114"/>
                <a:gd name="connsiteX11" fmla="*/ 1318024 w 10834397"/>
                <a:gd name="connsiteY11" fmla="*/ 244080 h 5628114"/>
                <a:gd name="connsiteX12" fmla="*/ 1375174 w 10834397"/>
                <a:gd name="connsiteY12" fmla="*/ 348855 h 5628114"/>
                <a:gd name="connsiteX13" fmla="*/ 1375174 w 10834397"/>
                <a:gd name="connsiteY13" fmla="*/ 1177530 h 5628114"/>
                <a:gd name="connsiteX14" fmla="*/ 1470424 w 10834397"/>
                <a:gd name="connsiteY14" fmla="*/ 1215630 h 5628114"/>
                <a:gd name="connsiteX15" fmla="*/ 1479949 w 10834397"/>
                <a:gd name="connsiteY15" fmla="*/ 1025130 h 5628114"/>
                <a:gd name="connsiteX16" fmla="*/ 1498999 w 10834397"/>
                <a:gd name="connsiteY16" fmla="*/ 244080 h 5628114"/>
                <a:gd name="connsiteX17" fmla="*/ 1603774 w 10834397"/>
                <a:gd name="connsiteY17" fmla="*/ 253605 h 5628114"/>
                <a:gd name="connsiteX18" fmla="*/ 1622824 w 10834397"/>
                <a:gd name="connsiteY18" fmla="*/ 710805 h 5628114"/>
                <a:gd name="connsiteX19" fmla="*/ 1641874 w 10834397"/>
                <a:gd name="connsiteY19" fmla="*/ 1063230 h 5628114"/>
                <a:gd name="connsiteX20" fmla="*/ 1651399 w 10834397"/>
                <a:gd name="connsiteY20" fmla="*/ 1225155 h 5628114"/>
                <a:gd name="connsiteX21" fmla="*/ 1746649 w 10834397"/>
                <a:gd name="connsiteY21" fmla="*/ 1177530 h 5628114"/>
                <a:gd name="connsiteX22" fmla="*/ 1756174 w 10834397"/>
                <a:gd name="connsiteY22" fmla="*/ 310755 h 5628114"/>
                <a:gd name="connsiteX23" fmla="*/ 1803799 w 10834397"/>
                <a:gd name="connsiteY23" fmla="*/ 215505 h 5628114"/>
                <a:gd name="connsiteX24" fmla="*/ 1860949 w 10834397"/>
                <a:gd name="connsiteY24" fmla="*/ 396480 h 5628114"/>
                <a:gd name="connsiteX25" fmla="*/ 1870474 w 10834397"/>
                <a:gd name="connsiteY25" fmla="*/ 844155 h 5628114"/>
                <a:gd name="connsiteX26" fmla="*/ 1899049 w 10834397"/>
                <a:gd name="connsiteY26" fmla="*/ 1225155 h 5628114"/>
                <a:gd name="connsiteX27" fmla="*/ 2051449 w 10834397"/>
                <a:gd name="connsiteY27" fmla="*/ 1177530 h 5628114"/>
                <a:gd name="connsiteX28" fmla="*/ 2041924 w 10834397"/>
                <a:gd name="connsiteY28" fmla="*/ 796530 h 5628114"/>
                <a:gd name="connsiteX29" fmla="*/ 2022874 w 10834397"/>
                <a:gd name="connsiteY29" fmla="*/ 386955 h 5628114"/>
                <a:gd name="connsiteX30" fmla="*/ 2041924 w 10834397"/>
                <a:gd name="connsiteY30" fmla="*/ 215505 h 5628114"/>
                <a:gd name="connsiteX31" fmla="*/ 2165749 w 10834397"/>
                <a:gd name="connsiteY31" fmla="*/ 272655 h 5628114"/>
                <a:gd name="connsiteX32" fmla="*/ 2156224 w 10834397"/>
                <a:gd name="connsiteY32" fmla="*/ 548880 h 5628114"/>
                <a:gd name="connsiteX33" fmla="*/ 2194324 w 10834397"/>
                <a:gd name="connsiteY33" fmla="*/ 929880 h 5628114"/>
                <a:gd name="connsiteX34" fmla="*/ 2213374 w 10834397"/>
                <a:gd name="connsiteY34" fmla="*/ 1168005 h 5628114"/>
                <a:gd name="connsiteX35" fmla="*/ 2289574 w 10834397"/>
                <a:gd name="connsiteY35" fmla="*/ 1168005 h 5628114"/>
                <a:gd name="connsiteX36" fmla="*/ 2346724 w 10834397"/>
                <a:gd name="connsiteY36" fmla="*/ 958455 h 5628114"/>
                <a:gd name="connsiteX37" fmla="*/ 2337199 w 10834397"/>
                <a:gd name="connsiteY37" fmla="*/ 701280 h 5628114"/>
                <a:gd name="connsiteX38" fmla="*/ 2299099 w 10834397"/>
                <a:gd name="connsiteY38" fmla="*/ 291705 h 5628114"/>
                <a:gd name="connsiteX39" fmla="*/ 2394349 w 10834397"/>
                <a:gd name="connsiteY39" fmla="*/ 253605 h 5628114"/>
                <a:gd name="connsiteX40" fmla="*/ 2451499 w 10834397"/>
                <a:gd name="connsiteY40" fmla="*/ 406005 h 5628114"/>
                <a:gd name="connsiteX41" fmla="*/ 2470549 w 10834397"/>
                <a:gd name="connsiteY41" fmla="*/ 748905 h 5628114"/>
                <a:gd name="connsiteX42" fmla="*/ 2441974 w 10834397"/>
                <a:gd name="connsiteY42" fmla="*/ 996555 h 5628114"/>
                <a:gd name="connsiteX43" fmla="*/ 2480074 w 10834397"/>
                <a:gd name="connsiteY43" fmla="*/ 1187055 h 5628114"/>
                <a:gd name="connsiteX44" fmla="*/ 2594374 w 10834397"/>
                <a:gd name="connsiteY44" fmla="*/ 1158480 h 5628114"/>
                <a:gd name="connsiteX45" fmla="*/ 2594374 w 10834397"/>
                <a:gd name="connsiteY45" fmla="*/ 825105 h 5628114"/>
                <a:gd name="connsiteX46" fmla="*/ 2565799 w 10834397"/>
                <a:gd name="connsiteY46" fmla="*/ 434580 h 5628114"/>
                <a:gd name="connsiteX47" fmla="*/ 2594374 w 10834397"/>
                <a:gd name="connsiteY47" fmla="*/ 234555 h 5628114"/>
                <a:gd name="connsiteX48" fmla="*/ 2718199 w 10834397"/>
                <a:gd name="connsiteY48" fmla="*/ 234555 h 5628114"/>
                <a:gd name="connsiteX49" fmla="*/ 2708674 w 10834397"/>
                <a:gd name="connsiteY49" fmla="*/ 472680 h 5628114"/>
                <a:gd name="connsiteX50" fmla="*/ 2708674 w 10834397"/>
                <a:gd name="connsiteY50" fmla="*/ 663180 h 5628114"/>
                <a:gd name="connsiteX51" fmla="*/ 2746774 w 10834397"/>
                <a:gd name="connsiteY51" fmla="*/ 929880 h 5628114"/>
                <a:gd name="connsiteX52" fmla="*/ 2756299 w 10834397"/>
                <a:gd name="connsiteY52" fmla="*/ 1139430 h 5628114"/>
                <a:gd name="connsiteX53" fmla="*/ 2822974 w 10834397"/>
                <a:gd name="connsiteY53" fmla="*/ 1177530 h 5628114"/>
                <a:gd name="connsiteX54" fmla="*/ 2889649 w 10834397"/>
                <a:gd name="connsiteY54" fmla="*/ 1063230 h 5628114"/>
                <a:gd name="connsiteX55" fmla="*/ 2880124 w 10834397"/>
                <a:gd name="connsiteY55" fmla="*/ 806055 h 5628114"/>
                <a:gd name="connsiteX56" fmla="*/ 2880124 w 10834397"/>
                <a:gd name="connsiteY56" fmla="*/ 434580 h 5628114"/>
                <a:gd name="connsiteX57" fmla="*/ 2889649 w 10834397"/>
                <a:gd name="connsiteY57" fmla="*/ 225030 h 5628114"/>
                <a:gd name="connsiteX58" fmla="*/ 3013474 w 10834397"/>
                <a:gd name="connsiteY58" fmla="*/ 234555 h 5628114"/>
                <a:gd name="connsiteX59" fmla="*/ 3051574 w 10834397"/>
                <a:gd name="connsiteY59" fmla="*/ 463155 h 5628114"/>
                <a:gd name="connsiteX60" fmla="*/ 3051574 w 10834397"/>
                <a:gd name="connsiteY60" fmla="*/ 767955 h 5628114"/>
                <a:gd name="connsiteX61" fmla="*/ 3032524 w 10834397"/>
                <a:gd name="connsiteY61" fmla="*/ 1082280 h 5628114"/>
                <a:gd name="connsiteX62" fmla="*/ 3061099 w 10834397"/>
                <a:gd name="connsiteY62" fmla="*/ 1196580 h 5628114"/>
                <a:gd name="connsiteX63" fmla="*/ 3165874 w 10834397"/>
                <a:gd name="connsiteY63" fmla="*/ 1148955 h 5628114"/>
                <a:gd name="connsiteX64" fmla="*/ 3175399 w 10834397"/>
                <a:gd name="connsiteY64" fmla="*/ 891780 h 5628114"/>
                <a:gd name="connsiteX65" fmla="*/ 3194449 w 10834397"/>
                <a:gd name="connsiteY65" fmla="*/ 615555 h 5628114"/>
                <a:gd name="connsiteX66" fmla="*/ 3165874 w 10834397"/>
                <a:gd name="connsiteY66" fmla="*/ 301230 h 5628114"/>
                <a:gd name="connsiteX67" fmla="*/ 3280174 w 10834397"/>
                <a:gd name="connsiteY67" fmla="*/ 158355 h 5628114"/>
                <a:gd name="connsiteX68" fmla="*/ 3346849 w 10834397"/>
                <a:gd name="connsiteY68" fmla="*/ 434580 h 5628114"/>
                <a:gd name="connsiteX69" fmla="*/ 3327799 w 10834397"/>
                <a:gd name="connsiteY69" fmla="*/ 777480 h 5628114"/>
                <a:gd name="connsiteX70" fmla="*/ 3308749 w 10834397"/>
                <a:gd name="connsiteY70" fmla="*/ 1148955 h 5628114"/>
                <a:gd name="connsiteX71" fmla="*/ 3356374 w 10834397"/>
                <a:gd name="connsiteY71" fmla="*/ 1196580 h 5628114"/>
                <a:gd name="connsiteX72" fmla="*/ 3470674 w 10834397"/>
                <a:gd name="connsiteY72" fmla="*/ 1129905 h 5628114"/>
                <a:gd name="connsiteX73" fmla="*/ 3480199 w 10834397"/>
                <a:gd name="connsiteY73" fmla="*/ 920355 h 5628114"/>
                <a:gd name="connsiteX74" fmla="*/ 3470674 w 10834397"/>
                <a:gd name="connsiteY74" fmla="*/ 586980 h 5628114"/>
                <a:gd name="connsiteX75" fmla="*/ 3527824 w 10834397"/>
                <a:gd name="connsiteY75" fmla="*/ 215505 h 5628114"/>
                <a:gd name="connsiteX76" fmla="*/ 3623074 w 10834397"/>
                <a:gd name="connsiteY76" fmla="*/ 396480 h 5628114"/>
                <a:gd name="connsiteX77" fmla="*/ 3642124 w 10834397"/>
                <a:gd name="connsiteY77" fmla="*/ 815580 h 5628114"/>
                <a:gd name="connsiteX78" fmla="*/ 3632599 w 10834397"/>
                <a:gd name="connsiteY78" fmla="*/ 1120380 h 5628114"/>
                <a:gd name="connsiteX79" fmla="*/ 3737374 w 10834397"/>
                <a:gd name="connsiteY79" fmla="*/ 1187055 h 5628114"/>
                <a:gd name="connsiteX80" fmla="*/ 3746899 w 10834397"/>
                <a:gd name="connsiteY80" fmla="*/ 967980 h 5628114"/>
                <a:gd name="connsiteX81" fmla="*/ 3775474 w 10834397"/>
                <a:gd name="connsiteY81" fmla="*/ 625080 h 5628114"/>
                <a:gd name="connsiteX82" fmla="*/ 3765949 w 10834397"/>
                <a:gd name="connsiteY82" fmla="*/ 386955 h 5628114"/>
                <a:gd name="connsiteX83" fmla="*/ 3784999 w 10834397"/>
                <a:gd name="connsiteY83" fmla="*/ 196455 h 5628114"/>
                <a:gd name="connsiteX84" fmla="*/ 3908824 w 10834397"/>
                <a:gd name="connsiteY84" fmla="*/ 263130 h 5628114"/>
                <a:gd name="connsiteX85" fmla="*/ 3908824 w 10834397"/>
                <a:gd name="connsiteY85" fmla="*/ 539355 h 5628114"/>
                <a:gd name="connsiteX86" fmla="*/ 3899299 w 10834397"/>
                <a:gd name="connsiteY86" fmla="*/ 844155 h 5628114"/>
                <a:gd name="connsiteX87" fmla="*/ 3861199 w 10834397"/>
                <a:gd name="connsiteY87" fmla="*/ 1120380 h 5628114"/>
                <a:gd name="connsiteX88" fmla="*/ 3994549 w 10834397"/>
                <a:gd name="connsiteY88" fmla="*/ 1177530 h 5628114"/>
                <a:gd name="connsiteX89" fmla="*/ 4061224 w 10834397"/>
                <a:gd name="connsiteY89" fmla="*/ 777480 h 5628114"/>
                <a:gd name="connsiteX90" fmla="*/ 4070749 w 10834397"/>
                <a:gd name="connsiteY90" fmla="*/ 358380 h 5628114"/>
                <a:gd name="connsiteX91" fmla="*/ 4127899 w 10834397"/>
                <a:gd name="connsiteY91" fmla="*/ 205980 h 5628114"/>
                <a:gd name="connsiteX92" fmla="*/ 4185049 w 10834397"/>
                <a:gd name="connsiteY92" fmla="*/ 263130 h 5628114"/>
                <a:gd name="connsiteX93" fmla="*/ 4185049 w 10834397"/>
                <a:gd name="connsiteY93" fmla="*/ 501255 h 5628114"/>
                <a:gd name="connsiteX94" fmla="*/ 4213624 w 10834397"/>
                <a:gd name="connsiteY94" fmla="*/ 844155 h 5628114"/>
                <a:gd name="connsiteX95" fmla="*/ 4223149 w 10834397"/>
                <a:gd name="connsiteY95" fmla="*/ 1101330 h 5628114"/>
                <a:gd name="connsiteX96" fmla="*/ 4308874 w 10834397"/>
                <a:gd name="connsiteY96" fmla="*/ 1158480 h 5628114"/>
                <a:gd name="connsiteX97" fmla="*/ 4346974 w 10834397"/>
                <a:gd name="connsiteY97" fmla="*/ 882255 h 5628114"/>
                <a:gd name="connsiteX98" fmla="*/ 4318399 w 10834397"/>
                <a:gd name="connsiteY98" fmla="*/ 529830 h 5628114"/>
                <a:gd name="connsiteX99" fmla="*/ 4318399 w 10834397"/>
                <a:gd name="connsiteY99" fmla="*/ 244080 h 5628114"/>
                <a:gd name="connsiteX100" fmla="*/ 4394599 w 10834397"/>
                <a:gd name="connsiteY100" fmla="*/ 167880 h 5628114"/>
                <a:gd name="connsiteX101" fmla="*/ 4461274 w 10834397"/>
                <a:gd name="connsiteY101" fmla="*/ 301230 h 5628114"/>
                <a:gd name="connsiteX102" fmla="*/ 4461274 w 10834397"/>
                <a:gd name="connsiteY102" fmla="*/ 472680 h 5628114"/>
                <a:gd name="connsiteX103" fmla="*/ 4480324 w 10834397"/>
                <a:gd name="connsiteY103" fmla="*/ 767955 h 5628114"/>
                <a:gd name="connsiteX104" fmla="*/ 4508899 w 10834397"/>
                <a:gd name="connsiteY104" fmla="*/ 1044180 h 5628114"/>
                <a:gd name="connsiteX105" fmla="*/ 4518424 w 10834397"/>
                <a:gd name="connsiteY105" fmla="*/ 1187055 h 5628114"/>
                <a:gd name="connsiteX106" fmla="*/ 4651774 w 10834397"/>
                <a:gd name="connsiteY106" fmla="*/ 1139430 h 5628114"/>
                <a:gd name="connsiteX107" fmla="*/ 4623199 w 10834397"/>
                <a:gd name="connsiteY107" fmla="*/ 815580 h 5628114"/>
                <a:gd name="connsiteX108" fmla="*/ 4604149 w 10834397"/>
                <a:gd name="connsiteY108" fmla="*/ 282180 h 5628114"/>
                <a:gd name="connsiteX109" fmla="*/ 4623199 w 10834397"/>
                <a:gd name="connsiteY109" fmla="*/ 177405 h 5628114"/>
                <a:gd name="connsiteX110" fmla="*/ 4699399 w 10834397"/>
                <a:gd name="connsiteY110" fmla="*/ 234555 h 5628114"/>
                <a:gd name="connsiteX111" fmla="*/ 4737499 w 10834397"/>
                <a:gd name="connsiteY111" fmla="*/ 510780 h 5628114"/>
                <a:gd name="connsiteX112" fmla="*/ 4775599 w 10834397"/>
                <a:gd name="connsiteY112" fmla="*/ 920355 h 5628114"/>
                <a:gd name="connsiteX113" fmla="*/ 4842274 w 10834397"/>
                <a:gd name="connsiteY113" fmla="*/ 1168005 h 5628114"/>
                <a:gd name="connsiteX114" fmla="*/ 4889899 w 10834397"/>
                <a:gd name="connsiteY114" fmla="*/ 987030 h 5628114"/>
                <a:gd name="connsiteX115" fmla="*/ 4889899 w 10834397"/>
                <a:gd name="connsiteY115" fmla="*/ 710805 h 5628114"/>
                <a:gd name="connsiteX116" fmla="*/ 4918474 w 10834397"/>
                <a:gd name="connsiteY116" fmla="*/ 367905 h 5628114"/>
                <a:gd name="connsiteX117" fmla="*/ 4947049 w 10834397"/>
                <a:gd name="connsiteY117" fmla="*/ 186930 h 5628114"/>
                <a:gd name="connsiteX118" fmla="*/ 5013724 w 10834397"/>
                <a:gd name="connsiteY118" fmla="*/ 358380 h 5628114"/>
                <a:gd name="connsiteX119" fmla="*/ 5004199 w 10834397"/>
                <a:gd name="connsiteY119" fmla="*/ 682230 h 5628114"/>
                <a:gd name="connsiteX120" fmla="*/ 5042299 w 10834397"/>
                <a:gd name="connsiteY120" fmla="*/ 1034655 h 5628114"/>
                <a:gd name="connsiteX121" fmla="*/ 5070874 w 10834397"/>
                <a:gd name="connsiteY121" fmla="*/ 1158480 h 5628114"/>
                <a:gd name="connsiteX122" fmla="*/ 5185174 w 10834397"/>
                <a:gd name="connsiteY122" fmla="*/ 1129905 h 5628114"/>
                <a:gd name="connsiteX123" fmla="*/ 5137549 w 10834397"/>
                <a:gd name="connsiteY123" fmla="*/ 758430 h 5628114"/>
                <a:gd name="connsiteX124" fmla="*/ 5137549 w 10834397"/>
                <a:gd name="connsiteY124" fmla="*/ 529830 h 5628114"/>
                <a:gd name="connsiteX125" fmla="*/ 5166124 w 10834397"/>
                <a:gd name="connsiteY125" fmla="*/ 244080 h 5628114"/>
                <a:gd name="connsiteX126" fmla="*/ 5261374 w 10834397"/>
                <a:gd name="connsiteY126" fmla="*/ 225030 h 5628114"/>
                <a:gd name="connsiteX127" fmla="*/ 5299474 w 10834397"/>
                <a:gd name="connsiteY127" fmla="*/ 310755 h 5628114"/>
                <a:gd name="connsiteX128" fmla="*/ 5337574 w 10834397"/>
                <a:gd name="connsiteY128" fmla="*/ 558405 h 5628114"/>
                <a:gd name="connsiteX129" fmla="*/ 5328049 w 10834397"/>
                <a:gd name="connsiteY129" fmla="*/ 767955 h 5628114"/>
                <a:gd name="connsiteX130" fmla="*/ 5328049 w 10834397"/>
                <a:gd name="connsiteY130" fmla="*/ 920355 h 5628114"/>
                <a:gd name="connsiteX131" fmla="*/ 5347099 w 10834397"/>
                <a:gd name="connsiteY131" fmla="*/ 1072755 h 5628114"/>
                <a:gd name="connsiteX132" fmla="*/ 5356624 w 10834397"/>
                <a:gd name="connsiteY132" fmla="*/ 1139430 h 5628114"/>
                <a:gd name="connsiteX133" fmla="*/ 5451874 w 10834397"/>
                <a:gd name="connsiteY133" fmla="*/ 1082280 h 5628114"/>
                <a:gd name="connsiteX134" fmla="*/ 5461399 w 10834397"/>
                <a:gd name="connsiteY134" fmla="*/ 920355 h 5628114"/>
                <a:gd name="connsiteX135" fmla="*/ 5461399 w 10834397"/>
                <a:gd name="connsiteY135" fmla="*/ 606030 h 5628114"/>
                <a:gd name="connsiteX136" fmla="*/ 5442349 w 10834397"/>
                <a:gd name="connsiteY136" fmla="*/ 339330 h 5628114"/>
                <a:gd name="connsiteX137" fmla="*/ 5442349 w 10834397"/>
                <a:gd name="connsiteY137" fmla="*/ 225030 h 5628114"/>
                <a:gd name="connsiteX138" fmla="*/ 5499499 w 10834397"/>
                <a:gd name="connsiteY138" fmla="*/ 196455 h 5628114"/>
                <a:gd name="connsiteX139" fmla="*/ 5556649 w 10834397"/>
                <a:gd name="connsiteY139" fmla="*/ 215505 h 5628114"/>
                <a:gd name="connsiteX140" fmla="*/ 5594749 w 10834397"/>
                <a:gd name="connsiteY140" fmla="*/ 377430 h 5628114"/>
                <a:gd name="connsiteX141" fmla="*/ 5594749 w 10834397"/>
                <a:gd name="connsiteY141" fmla="*/ 606030 h 5628114"/>
                <a:gd name="connsiteX142" fmla="*/ 5594749 w 10834397"/>
                <a:gd name="connsiteY142" fmla="*/ 882255 h 5628114"/>
                <a:gd name="connsiteX143" fmla="*/ 5585224 w 10834397"/>
                <a:gd name="connsiteY143" fmla="*/ 1053705 h 5628114"/>
                <a:gd name="connsiteX144" fmla="*/ 5613799 w 10834397"/>
                <a:gd name="connsiteY144" fmla="*/ 1110855 h 5628114"/>
                <a:gd name="connsiteX145" fmla="*/ 5709049 w 10834397"/>
                <a:gd name="connsiteY145" fmla="*/ 1110855 h 5628114"/>
                <a:gd name="connsiteX146" fmla="*/ 5737624 w 10834397"/>
                <a:gd name="connsiteY146" fmla="*/ 872730 h 5628114"/>
                <a:gd name="connsiteX147" fmla="*/ 5747149 w 10834397"/>
                <a:gd name="connsiteY147" fmla="*/ 463155 h 5628114"/>
                <a:gd name="connsiteX148" fmla="*/ 5737624 w 10834397"/>
                <a:gd name="connsiteY148" fmla="*/ 205980 h 5628114"/>
                <a:gd name="connsiteX149" fmla="*/ 5823349 w 10834397"/>
                <a:gd name="connsiteY149" fmla="*/ 205980 h 5628114"/>
                <a:gd name="connsiteX150" fmla="*/ 5861449 w 10834397"/>
                <a:gd name="connsiteY150" fmla="*/ 310755 h 5628114"/>
                <a:gd name="connsiteX151" fmla="*/ 5870974 w 10834397"/>
                <a:gd name="connsiteY151" fmla="*/ 472680 h 5628114"/>
                <a:gd name="connsiteX152" fmla="*/ 5880499 w 10834397"/>
                <a:gd name="connsiteY152" fmla="*/ 634605 h 5628114"/>
                <a:gd name="connsiteX153" fmla="*/ 5870974 w 10834397"/>
                <a:gd name="connsiteY153" fmla="*/ 863205 h 5628114"/>
                <a:gd name="connsiteX154" fmla="*/ 5870974 w 10834397"/>
                <a:gd name="connsiteY154" fmla="*/ 1072755 h 5628114"/>
                <a:gd name="connsiteX155" fmla="*/ 5918599 w 10834397"/>
                <a:gd name="connsiteY155" fmla="*/ 1148955 h 5628114"/>
                <a:gd name="connsiteX156" fmla="*/ 5975749 w 10834397"/>
                <a:gd name="connsiteY156" fmla="*/ 1044180 h 5628114"/>
                <a:gd name="connsiteX157" fmla="*/ 6023374 w 10834397"/>
                <a:gd name="connsiteY157" fmla="*/ 834630 h 5628114"/>
                <a:gd name="connsiteX158" fmla="*/ 5985274 w 10834397"/>
                <a:gd name="connsiteY158" fmla="*/ 615555 h 5628114"/>
                <a:gd name="connsiteX159" fmla="*/ 5985274 w 10834397"/>
                <a:gd name="connsiteY159" fmla="*/ 329805 h 5628114"/>
                <a:gd name="connsiteX160" fmla="*/ 6042424 w 10834397"/>
                <a:gd name="connsiteY160" fmla="*/ 177405 h 5628114"/>
                <a:gd name="connsiteX161" fmla="*/ 6109099 w 10834397"/>
                <a:gd name="connsiteY161" fmla="*/ 225030 h 5628114"/>
                <a:gd name="connsiteX162" fmla="*/ 6118624 w 10834397"/>
                <a:gd name="connsiteY162" fmla="*/ 434580 h 5628114"/>
                <a:gd name="connsiteX163" fmla="*/ 6118624 w 10834397"/>
                <a:gd name="connsiteY163" fmla="*/ 615555 h 5628114"/>
                <a:gd name="connsiteX164" fmla="*/ 6147199 w 10834397"/>
                <a:gd name="connsiteY164" fmla="*/ 891780 h 5628114"/>
                <a:gd name="connsiteX165" fmla="*/ 6137674 w 10834397"/>
                <a:gd name="connsiteY165" fmla="*/ 1101330 h 5628114"/>
                <a:gd name="connsiteX166" fmla="*/ 6185299 w 10834397"/>
                <a:gd name="connsiteY166" fmla="*/ 1177530 h 5628114"/>
                <a:gd name="connsiteX167" fmla="*/ 6261499 w 10834397"/>
                <a:gd name="connsiteY167" fmla="*/ 1148955 h 5628114"/>
                <a:gd name="connsiteX168" fmla="*/ 6261499 w 10834397"/>
                <a:gd name="connsiteY168" fmla="*/ 806055 h 5628114"/>
                <a:gd name="connsiteX169" fmla="*/ 6271024 w 10834397"/>
                <a:gd name="connsiteY169" fmla="*/ 272655 h 5628114"/>
                <a:gd name="connsiteX170" fmla="*/ 6356749 w 10834397"/>
                <a:gd name="connsiteY170" fmla="*/ 177405 h 5628114"/>
                <a:gd name="connsiteX171" fmla="*/ 6394849 w 10834397"/>
                <a:gd name="connsiteY171" fmla="*/ 282180 h 5628114"/>
                <a:gd name="connsiteX172" fmla="*/ 6394849 w 10834397"/>
                <a:gd name="connsiteY172" fmla="*/ 567930 h 5628114"/>
                <a:gd name="connsiteX173" fmla="*/ 6394849 w 10834397"/>
                <a:gd name="connsiteY173" fmla="*/ 844155 h 5628114"/>
                <a:gd name="connsiteX174" fmla="*/ 6394849 w 10834397"/>
                <a:gd name="connsiteY174" fmla="*/ 1025130 h 5628114"/>
                <a:gd name="connsiteX175" fmla="*/ 6394849 w 10834397"/>
                <a:gd name="connsiteY175" fmla="*/ 1158480 h 5628114"/>
                <a:gd name="connsiteX176" fmla="*/ 6499624 w 10834397"/>
                <a:gd name="connsiteY176" fmla="*/ 1120380 h 5628114"/>
                <a:gd name="connsiteX177" fmla="*/ 6528199 w 10834397"/>
                <a:gd name="connsiteY177" fmla="*/ 967980 h 5628114"/>
                <a:gd name="connsiteX178" fmla="*/ 6518674 w 10834397"/>
                <a:gd name="connsiteY178" fmla="*/ 615555 h 5628114"/>
                <a:gd name="connsiteX179" fmla="*/ 6518674 w 10834397"/>
                <a:gd name="connsiteY179" fmla="*/ 367905 h 5628114"/>
                <a:gd name="connsiteX180" fmla="*/ 6556774 w 10834397"/>
                <a:gd name="connsiteY180" fmla="*/ 196455 h 5628114"/>
                <a:gd name="connsiteX181" fmla="*/ 6642499 w 10834397"/>
                <a:gd name="connsiteY181" fmla="*/ 225030 h 5628114"/>
                <a:gd name="connsiteX182" fmla="*/ 6652024 w 10834397"/>
                <a:gd name="connsiteY182" fmla="*/ 539355 h 5628114"/>
                <a:gd name="connsiteX183" fmla="*/ 6680599 w 10834397"/>
                <a:gd name="connsiteY183" fmla="*/ 1168005 h 5628114"/>
                <a:gd name="connsiteX184" fmla="*/ 6804424 w 10834397"/>
                <a:gd name="connsiteY184" fmla="*/ 1139430 h 5628114"/>
                <a:gd name="connsiteX185" fmla="*/ 6823474 w 10834397"/>
                <a:gd name="connsiteY185" fmla="*/ 901305 h 5628114"/>
                <a:gd name="connsiteX186" fmla="*/ 6794899 w 10834397"/>
                <a:gd name="connsiteY186" fmla="*/ 463155 h 5628114"/>
                <a:gd name="connsiteX187" fmla="*/ 6842524 w 10834397"/>
                <a:gd name="connsiteY187" fmla="*/ 234555 h 5628114"/>
                <a:gd name="connsiteX188" fmla="*/ 6909199 w 10834397"/>
                <a:gd name="connsiteY188" fmla="*/ 272655 h 5628114"/>
                <a:gd name="connsiteX189" fmla="*/ 6947299 w 10834397"/>
                <a:gd name="connsiteY189" fmla="*/ 996555 h 5628114"/>
                <a:gd name="connsiteX190" fmla="*/ 6975874 w 10834397"/>
                <a:gd name="connsiteY190" fmla="*/ 1187055 h 5628114"/>
                <a:gd name="connsiteX191" fmla="*/ 7090174 w 10834397"/>
                <a:gd name="connsiteY191" fmla="*/ 1091805 h 5628114"/>
                <a:gd name="connsiteX192" fmla="*/ 7099699 w 10834397"/>
                <a:gd name="connsiteY192" fmla="*/ 682230 h 5628114"/>
                <a:gd name="connsiteX193" fmla="*/ 7109224 w 10834397"/>
                <a:gd name="connsiteY193" fmla="*/ 415530 h 5628114"/>
                <a:gd name="connsiteX194" fmla="*/ 7147324 w 10834397"/>
                <a:gd name="connsiteY194" fmla="*/ 215505 h 5628114"/>
                <a:gd name="connsiteX195" fmla="*/ 7213999 w 10834397"/>
                <a:gd name="connsiteY195" fmla="*/ 272655 h 5628114"/>
                <a:gd name="connsiteX196" fmla="*/ 7223524 w 10834397"/>
                <a:gd name="connsiteY196" fmla="*/ 806055 h 5628114"/>
                <a:gd name="connsiteX197" fmla="*/ 7213999 w 10834397"/>
                <a:gd name="connsiteY197" fmla="*/ 1091805 h 5628114"/>
                <a:gd name="connsiteX198" fmla="*/ 7290199 w 10834397"/>
                <a:gd name="connsiteY198" fmla="*/ 1158480 h 5628114"/>
                <a:gd name="connsiteX199" fmla="*/ 7347349 w 10834397"/>
                <a:gd name="connsiteY199" fmla="*/ 1006080 h 5628114"/>
                <a:gd name="connsiteX200" fmla="*/ 7347349 w 10834397"/>
                <a:gd name="connsiteY200" fmla="*/ 625080 h 5628114"/>
                <a:gd name="connsiteX201" fmla="*/ 7337824 w 10834397"/>
                <a:gd name="connsiteY201" fmla="*/ 301230 h 5628114"/>
                <a:gd name="connsiteX202" fmla="*/ 7404499 w 10834397"/>
                <a:gd name="connsiteY202" fmla="*/ 196455 h 5628114"/>
                <a:gd name="connsiteX203" fmla="*/ 7471174 w 10834397"/>
                <a:gd name="connsiteY203" fmla="*/ 425055 h 5628114"/>
                <a:gd name="connsiteX204" fmla="*/ 7480699 w 10834397"/>
                <a:gd name="connsiteY204" fmla="*/ 1063230 h 5628114"/>
                <a:gd name="connsiteX205" fmla="*/ 7585474 w 10834397"/>
                <a:gd name="connsiteY205" fmla="*/ 1044180 h 5628114"/>
                <a:gd name="connsiteX206" fmla="*/ 7623574 w 10834397"/>
                <a:gd name="connsiteY206" fmla="*/ 663180 h 5628114"/>
                <a:gd name="connsiteX207" fmla="*/ 7604524 w 10834397"/>
                <a:gd name="connsiteY207" fmla="*/ 329805 h 5628114"/>
                <a:gd name="connsiteX208" fmla="*/ 7633099 w 10834397"/>
                <a:gd name="connsiteY208" fmla="*/ 215505 h 5628114"/>
                <a:gd name="connsiteX209" fmla="*/ 7699774 w 10834397"/>
                <a:gd name="connsiteY209" fmla="*/ 463155 h 5628114"/>
                <a:gd name="connsiteX210" fmla="*/ 7728349 w 10834397"/>
                <a:gd name="connsiteY210" fmla="*/ 825105 h 5628114"/>
                <a:gd name="connsiteX211" fmla="*/ 7718824 w 10834397"/>
                <a:gd name="connsiteY211" fmla="*/ 1072755 h 5628114"/>
                <a:gd name="connsiteX212" fmla="*/ 7795024 w 10834397"/>
                <a:gd name="connsiteY212" fmla="*/ 1158480 h 5628114"/>
                <a:gd name="connsiteX213" fmla="*/ 7880749 w 10834397"/>
                <a:gd name="connsiteY213" fmla="*/ 863205 h 5628114"/>
                <a:gd name="connsiteX214" fmla="*/ 7871224 w 10834397"/>
                <a:gd name="connsiteY214" fmla="*/ 406005 h 5628114"/>
                <a:gd name="connsiteX215" fmla="*/ 7880749 w 10834397"/>
                <a:gd name="connsiteY215" fmla="*/ 234555 h 5628114"/>
                <a:gd name="connsiteX216" fmla="*/ 7947424 w 10834397"/>
                <a:gd name="connsiteY216" fmla="*/ 167880 h 5628114"/>
                <a:gd name="connsiteX217" fmla="*/ 7995049 w 10834397"/>
                <a:gd name="connsiteY217" fmla="*/ 244080 h 5628114"/>
                <a:gd name="connsiteX218" fmla="*/ 8004574 w 10834397"/>
                <a:gd name="connsiteY218" fmla="*/ 444105 h 5628114"/>
                <a:gd name="connsiteX219" fmla="*/ 7995049 w 10834397"/>
                <a:gd name="connsiteY219" fmla="*/ 720330 h 5628114"/>
                <a:gd name="connsiteX220" fmla="*/ 8004574 w 10834397"/>
                <a:gd name="connsiteY220" fmla="*/ 1015605 h 5628114"/>
                <a:gd name="connsiteX221" fmla="*/ 8023624 w 10834397"/>
                <a:gd name="connsiteY221" fmla="*/ 1120380 h 5628114"/>
                <a:gd name="connsiteX222" fmla="*/ 8080774 w 10834397"/>
                <a:gd name="connsiteY222" fmla="*/ 1139430 h 5628114"/>
                <a:gd name="connsiteX223" fmla="*/ 8128399 w 10834397"/>
                <a:gd name="connsiteY223" fmla="*/ 929880 h 5628114"/>
                <a:gd name="connsiteX224" fmla="*/ 8128399 w 10834397"/>
                <a:gd name="connsiteY224" fmla="*/ 634605 h 5628114"/>
                <a:gd name="connsiteX225" fmla="*/ 8137924 w 10834397"/>
                <a:gd name="connsiteY225" fmla="*/ 339330 h 5628114"/>
                <a:gd name="connsiteX226" fmla="*/ 8137924 w 10834397"/>
                <a:gd name="connsiteY226" fmla="*/ 234555 h 5628114"/>
                <a:gd name="connsiteX227" fmla="*/ 8233174 w 10834397"/>
                <a:gd name="connsiteY227" fmla="*/ 186930 h 5628114"/>
                <a:gd name="connsiteX228" fmla="*/ 8271274 w 10834397"/>
                <a:gd name="connsiteY228" fmla="*/ 272655 h 5628114"/>
                <a:gd name="connsiteX229" fmla="*/ 8271274 w 10834397"/>
                <a:gd name="connsiteY229" fmla="*/ 1025130 h 5628114"/>
                <a:gd name="connsiteX230" fmla="*/ 8252224 w 10834397"/>
                <a:gd name="connsiteY230" fmla="*/ 1158480 h 5628114"/>
                <a:gd name="connsiteX231" fmla="*/ 8376049 w 10834397"/>
                <a:gd name="connsiteY231" fmla="*/ 1120380 h 5628114"/>
                <a:gd name="connsiteX232" fmla="*/ 8395099 w 10834397"/>
                <a:gd name="connsiteY232" fmla="*/ 901305 h 5628114"/>
                <a:gd name="connsiteX233" fmla="*/ 8423674 w 10834397"/>
                <a:gd name="connsiteY233" fmla="*/ 520305 h 5628114"/>
                <a:gd name="connsiteX234" fmla="*/ 8433199 w 10834397"/>
                <a:gd name="connsiteY234" fmla="*/ 234555 h 5628114"/>
                <a:gd name="connsiteX235" fmla="*/ 8547499 w 10834397"/>
                <a:gd name="connsiteY235" fmla="*/ 186930 h 5628114"/>
                <a:gd name="connsiteX236" fmla="*/ 8566549 w 10834397"/>
                <a:gd name="connsiteY236" fmla="*/ 291705 h 5628114"/>
                <a:gd name="connsiteX237" fmla="*/ 8566549 w 10834397"/>
                <a:gd name="connsiteY237" fmla="*/ 606030 h 5628114"/>
                <a:gd name="connsiteX238" fmla="*/ 8547499 w 10834397"/>
                <a:gd name="connsiteY238" fmla="*/ 958455 h 5628114"/>
                <a:gd name="connsiteX239" fmla="*/ 8557024 w 10834397"/>
                <a:gd name="connsiteY239" fmla="*/ 1110855 h 5628114"/>
                <a:gd name="connsiteX240" fmla="*/ 8652274 w 10834397"/>
                <a:gd name="connsiteY240" fmla="*/ 1120380 h 5628114"/>
                <a:gd name="connsiteX241" fmla="*/ 8671324 w 10834397"/>
                <a:gd name="connsiteY241" fmla="*/ 939405 h 5628114"/>
                <a:gd name="connsiteX242" fmla="*/ 8690374 w 10834397"/>
                <a:gd name="connsiteY242" fmla="*/ 644130 h 5628114"/>
                <a:gd name="connsiteX243" fmla="*/ 8709424 w 10834397"/>
                <a:gd name="connsiteY243" fmla="*/ 320280 h 5628114"/>
                <a:gd name="connsiteX244" fmla="*/ 8757049 w 10834397"/>
                <a:gd name="connsiteY244" fmla="*/ 196455 h 5628114"/>
                <a:gd name="connsiteX245" fmla="*/ 8842774 w 10834397"/>
                <a:gd name="connsiteY245" fmla="*/ 329805 h 5628114"/>
                <a:gd name="connsiteX246" fmla="*/ 8833249 w 10834397"/>
                <a:gd name="connsiteY246" fmla="*/ 567930 h 5628114"/>
                <a:gd name="connsiteX247" fmla="*/ 8833249 w 10834397"/>
                <a:gd name="connsiteY247" fmla="*/ 863205 h 5628114"/>
                <a:gd name="connsiteX248" fmla="*/ 8871349 w 10834397"/>
                <a:gd name="connsiteY248" fmla="*/ 1110855 h 5628114"/>
                <a:gd name="connsiteX249" fmla="*/ 8928499 w 10834397"/>
                <a:gd name="connsiteY249" fmla="*/ 1177530 h 5628114"/>
                <a:gd name="connsiteX250" fmla="*/ 8957074 w 10834397"/>
                <a:gd name="connsiteY250" fmla="*/ 948930 h 5628114"/>
                <a:gd name="connsiteX251" fmla="*/ 8957074 w 10834397"/>
                <a:gd name="connsiteY251" fmla="*/ 606030 h 5628114"/>
                <a:gd name="connsiteX252" fmla="*/ 8947549 w 10834397"/>
                <a:gd name="connsiteY252" fmla="*/ 291705 h 5628114"/>
                <a:gd name="connsiteX253" fmla="*/ 9052324 w 10834397"/>
                <a:gd name="connsiteY253" fmla="*/ 205980 h 5628114"/>
                <a:gd name="connsiteX254" fmla="*/ 9109474 w 10834397"/>
                <a:gd name="connsiteY254" fmla="*/ 453630 h 5628114"/>
                <a:gd name="connsiteX255" fmla="*/ 9109474 w 10834397"/>
                <a:gd name="connsiteY255" fmla="*/ 777480 h 5628114"/>
                <a:gd name="connsiteX256" fmla="*/ 9138049 w 10834397"/>
                <a:gd name="connsiteY256" fmla="*/ 1120380 h 5628114"/>
                <a:gd name="connsiteX257" fmla="*/ 9252349 w 10834397"/>
                <a:gd name="connsiteY257" fmla="*/ 1044180 h 5628114"/>
                <a:gd name="connsiteX258" fmla="*/ 9252349 w 10834397"/>
                <a:gd name="connsiteY258" fmla="*/ 787005 h 5628114"/>
                <a:gd name="connsiteX259" fmla="*/ 9290449 w 10834397"/>
                <a:gd name="connsiteY259" fmla="*/ 415530 h 5628114"/>
                <a:gd name="connsiteX260" fmla="*/ 9261874 w 10834397"/>
                <a:gd name="connsiteY260" fmla="*/ 205980 h 5628114"/>
                <a:gd name="connsiteX261" fmla="*/ 9404749 w 10834397"/>
                <a:gd name="connsiteY261" fmla="*/ 244080 h 5628114"/>
                <a:gd name="connsiteX262" fmla="*/ 9414274 w 10834397"/>
                <a:gd name="connsiteY262" fmla="*/ 453630 h 5628114"/>
                <a:gd name="connsiteX263" fmla="*/ 9423799 w 10834397"/>
                <a:gd name="connsiteY263" fmla="*/ 882255 h 5628114"/>
                <a:gd name="connsiteX264" fmla="*/ 9120573 w 10834397"/>
                <a:gd name="connsiteY264" fmla="*/ 2525320 h 5628114"/>
                <a:gd name="connsiteX265" fmla="*/ 8885146 w 10834397"/>
                <a:gd name="connsiteY265" fmla="*/ 2575183 h 5628114"/>
                <a:gd name="connsiteX266" fmla="*/ 9583407 w 10834397"/>
                <a:gd name="connsiteY266" fmla="*/ 5191832 h 5628114"/>
                <a:gd name="connsiteX267" fmla="*/ 1379208 w 10834397"/>
                <a:gd name="connsiteY267" fmla="*/ 5192878 h 5628114"/>
                <a:gd name="connsiteX0" fmla="*/ 1379208 w 10873635"/>
                <a:gd name="connsiteY0" fmla="*/ 5192878 h 5636425"/>
                <a:gd name="connsiteX1" fmla="*/ 1308151 w 10873635"/>
                <a:gd name="connsiteY1" fmla="*/ 3108737 h 5636425"/>
                <a:gd name="connsiteX2" fmla="*/ 975124 w 10873635"/>
                <a:gd name="connsiteY2" fmla="*/ 463155 h 5636425"/>
                <a:gd name="connsiteX3" fmla="*/ 1089424 w 10873635"/>
                <a:gd name="connsiteY3" fmla="*/ 329805 h 5636425"/>
                <a:gd name="connsiteX4" fmla="*/ 1098949 w 10873635"/>
                <a:gd name="connsiteY4" fmla="*/ 1034655 h 5636425"/>
                <a:gd name="connsiteX5" fmla="*/ 1089424 w 10873635"/>
                <a:gd name="connsiteY5" fmla="*/ 1196580 h 5636425"/>
                <a:gd name="connsiteX6" fmla="*/ 1184674 w 10873635"/>
                <a:gd name="connsiteY6" fmla="*/ 1234680 h 5636425"/>
                <a:gd name="connsiteX7" fmla="*/ 1232299 w 10873635"/>
                <a:gd name="connsiteY7" fmla="*/ 1025130 h 5636425"/>
                <a:gd name="connsiteX8" fmla="*/ 1232299 w 10873635"/>
                <a:gd name="connsiteY8" fmla="*/ 720330 h 5636425"/>
                <a:gd name="connsiteX9" fmla="*/ 1232299 w 10873635"/>
                <a:gd name="connsiteY9" fmla="*/ 491730 h 5636425"/>
                <a:gd name="connsiteX10" fmla="*/ 1232299 w 10873635"/>
                <a:gd name="connsiteY10" fmla="*/ 263130 h 5636425"/>
                <a:gd name="connsiteX11" fmla="*/ 1318024 w 10873635"/>
                <a:gd name="connsiteY11" fmla="*/ 244080 h 5636425"/>
                <a:gd name="connsiteX12" fmla="*/ 1375174 w 10873635"/>
                <a:gd name="connsiteY12" fmla="*/ 348855 h 5636425"/>
                <a:gd name="connsiteX13" fmla="*/ 1375174 w 10873635"/>
                <a:gd name="connsiteY13" fmla="*/ 1177530 h 5636425"/>
                <a:gd name="connsiteX14" fmla="*/ 1470424 w 10873635"/>
                <a:gd name="connsiteY14" fmla="*/ 1215630 h 5636425"/>
                <a:gd name="connsiteX15" fmla="*/ 1479949 w 10873635"/>
                <a:gd name="connsiteY15" fmla="*/ 1025130 h 5636425"/>
                <a:gd name="connsiteX16" fmla="*/ 1498999 w 10873635"/>
                <a:gd name="connsiteY16" fmla="*/ 244080 h 5636425"/>
                <a:gd name="connsiteX17" fmla="*/ 1603774 w 10873635"/>
                <a:gd name="connsiteY17" fmla="*/ 253605 h 5636425"/>
                <a:gd name="connsiteX18" fmla="*/ 1622824 w 10873635"/>
                <a:gd name="connsiteY18" fmla="*/ 710805 h 5636425"/>
                <a:gd name="connsiteX19" fmla="*/ 1641874 w 10873635"/>
                <a:gd name="connsiteY19" fmla="*/ 1063230 h 5636425"/>
                <a:gd name="connsiteX20" fmla="*/ 1651399 w 10873635"/>
                <a:gd name="connsiteY20" fmla="*/ 1225155 h 5636425"/>
                <a:gd name="connsiteX21" fmla="*/ 1746649 w 10873635"/>
                <a:gd name="connsiteY21" fmla="*/ 1177530 h 5636425"/>
                <a:gd name="connsiteX22" fmla="*/ 1756174 w 10873635"/>
                <a:gd name="connsiteY22" fmla="*/ 310755 h 5636425"/>
                <a:gd name="connsiteX23" fmla="*/ 1803799 w 10873635"/>
                <a:gd name="connsiteY23" fmla="*/ 215505 h 5636425"/>
                <a:gd name="connsiteX24" fmla="*/ 1860949 w 10873635"/>
                <a:gd name="connsiteY24" fmla="*/ 396480 h 5636425"/>
                <a:gd name="connsiteX25" fmla="*/ 1870474 w 10873635"/>
                <a:gd name="connsiteY25" fmla="*/ 844155 h 5636425"/>
                <a:gd name="connsiteX26" fmla="*/ 1899049 w 10873635"/>
                <a:gd name="connsiteY26" fmla="*/ 1225155 h 5636425"/>
                <a:gd name="connsiteX27" fmla="*/ 2051449 w 10873635"/>
                <a:gd name="connsiteY27" fmla="*/ 1177530 h 5636425"/>
                <a:gd name="connsiteX28" fmla="*/ 2041924 w 10873635"/>
                <a:gd name="connsiteY28" fmla="*/ 796530 h 5636425"/>
                <a:gd name="connsiteX29" fmla="*/ 2022874 w 10873635"/>
                <a:gd name="connsiteY29" fmla="*/ 386955 h 5636425"/>
                <a:gd name="connsiteX30" fmla="*/ 2041924 w 10873635"/>
                <a:gd name="connsiteY30" fmla="*/ 215505 h 5636425"/>
                <a:gd name="connsiteX31" fmla="*/ 2165749 w 10873635"/>
                <a:gd name="connsiteY31" fmla="*/ 272655 h 5636425"/>
                <a:gd name="connsiteX32" fmla="*/ 2156224 w 10873635"/>
                <a:gd name="connsiteY32" fmla="*/ 548880 h 5636425"/>
                <a:gd name="connsiteX33" fmla="*/ 2194324 w 10873635"/>
                <a:gd name="connsiteY33" fmla="*/ 929880 h 5636425"/>
                <a:gd name="connsiteX34" fmla="*/ 2213374 w 10873635"/>
                <a:gd name="connsiteY34" fmla="*/ 1168005 h 5636425"/>
                <a:gd name="connsiteX35" fmla="*/ 2289574 w 10873635"/>
                <a:gd name="connsiteY35" fmla="*/ 1168005 h 5636425"/>
                <a:gd name="connsiteX36" fmla="*/ 2346724 w 10873635"/>
                <a:gd name="connsiteY36" fmla="*/ 958455 h 5636425"/>
                <a:gd name="connsiteX37" fmla="*/ 2337199 w 10873635"/>
                <a:gd name="connsiteY37" fmla="*/ 701280 h 5636425"/>
                <a:gd name="connsiteX38" fmla="*/ 2299099 w 10873635"/>
                <a:gd name="connsiteY38" fmla="*/ 291705 h 5636425"/>
                <a:gd name="connsiteX39" fmla="*/ 2394349 w 10873635"/>
                <a:gd name="connsiteY39" fmla="*/ 253605 h 5636425"/>
                <a:gd name="connsiteX40" fmla="*/ 2451499 w 10873635"/>
                <a:gd name="connsiteY40" fmla="*/ 406005 h 5636425"/>
                <a:gd name="connsiteX41" fmla="*/ 2470549 w 10873635"/>
                <a:gd name="connsiteY41" fmla="*/ 748905 h 5636425"/>
                <a:gd name="connsiteX42" fmla="*/ 2441974 w 10873635"/>
                <a:gd name="connsiteY42" fmla="*/ 996555 h 5636425"/>
                <a:gd name="connsiteX43" fmla="*/ 2480074 w 10873635"/>
                <a:gd name="connsiteY43" fmla="*/ 1187055 h 5636425"/>
                <a:gd name="connsiteX44" fmla="*/ 2594374 w 10873635"/>
                <a:gd name="connsiteY44" fmla="*/ 1158480 h 5636425"/>
                <a:gd name="connsiteX45" fmla="*/ 2594374 w 10873635"/>
                <a:gd name="connsiteY45" fmla="*/ 825105 h 5636425"/>
                <a:gd name="connsiteX46" fmla="*/ 2565799 w 10873635"/>
                <a:gd name="connsiteY46" fmla="*/ 434580 h 5636425"/>
                <a:gd name="connsiteX47" fmla="*/ 2594374 w 10873635"/>
                <a:gd name="connsiteY47" fmla="*/ 234555 h 5636425"/>
                <a:gd name="connsiteX48" fmla="*/ 2718199 w 10873635"/>
                <a:gd name="connsiteY48" fmla="*/ 234555 h 5636425"/>
                <a:gd name="connsiteX49" fmla="*/ 2708674 w 10873635"/>
                <a:gd name="connsiteY49" fmla="*/ 472680 h 5636425"/>
                <a:gd name="connsiteX50" fmla="*/ 2708674 w 10873635"/>
                <a:gd name="connsiteY50" fmla="*/ 663180 h 5636425"/>
                <a:gd name="connsiteX51" fmla="*/ 2746774 w 10873635"/>
                <a:gd name="connsiteY51" fmla="*/ 929880 h 5636425"/>
                <a:gd name="connsiteX52" fmla="*/ 2756299 w 10873635"/>
                <a:gd name="connsiteY52" fmla="*/ 1139430 h 5636425"/>
                <a:gd name="connsiteX53" fmla="*/ 2822974 w 10873635"/>
                <a:gd name="connsiteY53" fmla="*/ 1177530 h 5636425"/>
                <a:gd name="connsiteX54" fmla="*/ 2889649 w 10873635"/>
                <a:gd name="connsiteY54" fmla="*/ 1063230 h 5636425"/>
                <a:gd name="connsiteX55" fmla="*/ 2880124 w 10873635"/>
                <a:gd name="connsiteY55" fmla="*/ 806055 h 5636425"/>
                <a:gd name="connsiteX56" fmla="*/ 2880124 w 10873635"/>
                <a:gd name="connsiteY56" fmla="*/ 434580 h 5636425"/>
                <a:gd name="connsiteX57" fmla="*/ 2889649 w 10873635"/>
                <a:gd name="connsiteY57" fmla="*/ 225030 h 5636425"/>
                <a:gd name="connsiteX58" fmla="*/ 3013474 w 10873635"/>
                <a:gd name="connsiteY58" fmla="*/ 234555 h 5636425"/>
                <a:gd name="connsiteX59" fmla="*/ 3051574 w 10873635"/>
                <a:gd name="connsiteY59" fmla="*/ 463155 h 5636425"/>
                <a:gd name="connsiteX60" fmla="*/ 3051574 w 10873635"/>
                <a:gd name="connsiteY60" fmla="*/ 767955 h 5636425"/>
                <a:gd name="connsiteX61" fmla="*/ 3032524 w 10873635"/>
                <a:gd name="connsiteY61" fmla="*/ 1082280 h 5636425"/>
                <a:gd name="connsiteX62" fmla="*/ 3061099 w 10873635"/>
                <a:gd name="connsiteY62" fmla="*/ 1196580 h 5636425"/>
                <a:gd name="connsiteX63" fmla="*/ 3165874 w 10873635"/>
                <a:gd name="connsiteY63" fmla="*/ 1148955 h 5636425"/>
                <a:gd name="connsiteX64" fmla="*/ 3175399 w 10873635"/>
                <a:gd name="connsiteY64" fmla="*/ 891780 h 5636425"/>
                <a:gd name="connsiteX65" fmla="*/ 3194449 w 10873635"/>
                <a:gd name="connsiteY65" fmla="*/ 615555 h 5636425"/>
                <a:gd name="connsiteX66" fmla="*/ 3165874 w 10873635"/>
                <a:gd name="connsiteY66" fmla="*/ 301230 h 5636425"/>
                <a:gd name="connsiteX67" fmla="*/ 3280174 w 10873635"/>
                <a:gd name="connsiteY67" fmla="*/ 158355 h 5636425"/>
                <a:gd name="connsiteX68" fmla="*/ 3346849 w 10873635"/>
                <a:gd name="connsiteY68" fmla="*/ 434580 h 5636425"/>
                <a:gd name="connsiteX69" fmla="*/ 3327799 w 10873635"/>
                <a:gd name="connsiteY69" fmla="*/ 777480 h 5636425"/>
                <a:gd name="connsiteX70" fmla="*/ 3308749 w 10873635"/>
                <a:gd name="connsiteY70" fmla="*/ 1148955 h 5636425"/>
                <a:gd name="connsiteX71" fmla="*/ 3356374 w 10873635"/>
                <a:gd name="connsiteY71" fmla="*/ 1196580 h 5636425"/>
                <a:gd name="connsiteX72" fmla="*/ 3470674 w 10873635"/>
                <a:gd name="connsiteY72" fmla="*/ 1129905 h 5636425"/>
                <a:gd name="connsiteX73" fmla="*/ 3480199 w 10873635"/>
                <a:gd name="connsiteY73" fmla="*/ 920355 h 5636425"/>
                <a:gd name="connsiteX74" fmla="*/ 3470674 w 10873635"/>
                <a:gd name="connsiteY74" fmla="*/ 586980 h 5636425"/>
                <a:gd name="connsiteX75" fmla="*/ 3527824 w 10873635"/>
                <a:gd name="connsiteY75" fmla="*/ 215505 h 5636425"/>
                <a:gd name="connsiteX76" fmla="*/ 3623074 w 10873635"/>
                <a:gd name="connsiteY76" fmla="*/ 396480 h 5636425"/>
                <a:gd name="connsiteX77" fmla="*/ 3642124 w 10873635"/>
                <a:gd name="connsiteY77" fmla="*/ 815580 h 5636425"/>
                <a:gd name="connsiteX78" fmla="*/ 3632599 w 10873635"/>
                <a:gd name="connsiteY78" fmla="*/ 1120380 h 5636425"/>
                <a:gd name="connsiteX79" fmla="*/ 3737374 w 10873635"/>
                <a:gd name="connsiteY79" fmla="*/ 1187055 h 5636425"/>
                <a:gd name="connsiteX80" fmla="*/ 3746899 w 10873635"/>
                <a:gd name="connsiteY80" fmla="*/ 967980 h 5636425"/>
                <a:gd name="connsiteX81" fmla="*/ 3775474 w 10873635"/>
                <a:gd name="connsiteY81" fmla="*/ 625080 h 5636425"/>
                <a:gd name="connsiteX82" fmla="*/ 3765949 w 10873635"/>
                <a:gd name="connsiteY82" fmla="*/ 386955 h 5636425"/>
                <a:gd name="connsiteX83" fmla="*/ 3784999 w 10873635"/>
                <a:gd name="connsiteY83" fmla="*/ 196455 h 5636425"/>
                <a:gd name="connsiteX84" fmla="*/ 3908824 w 10873635"/>
                <a:gd name="connsiteY84" fmla="*/ 263130 h 5636425"/>
                <a:gd name="connsiteX85" fmla="*/ 3908824 w 10873635"/>
                <a:gd name="connsiteY85" fmla="*/ 539355 h 5636425"/>
                <a:gd name="connsiteX86" fmla="*/ 3899299 w 10873635"/>
                <a:gd name="connsiteY86" fmla="*/ 844155 h 5636425"/>
                <a:gd name="connsiteX87" fmla="*/ 3861199 w 10873635"/>
                <a:gd name="connsiteY87" fmla="*/ 1120380 h 5636425"/>
                <a:gd name="connsiteX88" fmla="*/ 3994549 w 10873635"/>
                <a:gd name="connsiteY88" fmla="*/ 1177530 h 5636425"/>
                <a:gd name="connsiteX89" fmla="*/ 4061224 w 10873635"/>
                <a:gd name="connsiteY89" fmla="*/ 777480 h 5636425"/>
                <a:gd name="connsiteX90" fmla="*/ 4070749 w 10873635"/>
                <a:gd name="connsiteY90" fmla="*/ 358380 h 5636425"/>
                <a:gd name="connsiteX91" fmla="*/ 4127899 w 10873635"/>
                <a:gd name="connsiteY91" fmla="*/ 205980 h 5636425"/>
                <a:gd name="connsiteX92" fmla="*/ 4185049 w 10873635"/>
                <a:gd name="connsiteY92" fmla="*/ 263130 h 5636425"/>
                <a:gd name="connsiteX93" fmla="*/ 4185049 w 10873635"/>
                <a:gd name="connsiteY93" fmla="*/ 501255 h 5636425"/>
                <a:gd name="connsiteX94" fmla="*/ 4213624 w 10873635"/>
                <a:gd name="connsiteY94" fmla="*/ 844155 h 5636425"/>
                <a:gd name="connsiteX95" fmla="*/ 4223149 w 10873635"/>
                <a:gd name="connsiteY95" fmla="*/ 1101330 h 5636425"/>
                <a:gd name="connsiteX96" fmla="*/ 4308874 w 10873635"/>
                <a:gd name="connsiteY96" fmla="*/ 1158480 h 5636425"/>
                <a:gd name="connsiteX97" fmla="*/ 4346974 w 10873635"/>
                <a:gd name="connsiteY97" fmla="*/ 882255 h 5636425"/>
                <a:gd name="connsiteX98" fmla="*/ 4318399 w 10873635"/>
                <a:gd name="connsiteY98" fmla="*/ 529830 h 5636425"/>
                <a:gd name="connsiteX99" fmla="*/ 4318399 w 10873635"/>
                <a:gd name="connsiteY99" fmla="*/ 244080 h 5636425"/>
                <a:gd name="connsiteX100" fmla="*/ 4394599 w 10873635"/>
                <a:gd name="connsiteY100" fmla="*/ 167880 h 5636425"/>
                <a:gd name="connsiteX101" fmla="*/ 4461274 w 10873635"/>
                <a:gd name="connsiteY101" fmla="*/ 301230 h 5636425"/>
                <a:gd name="connsiteX102" fmla="*/ 4461274 w 10873635"/>
                <a:gd name="connsiteY102" fmla="*/ 472680 h 5636425"/>
                <a:gd name="connsiteX103" fmla="*/ 4480324 w 10873635"/>
                <a:gd name="connsiteY103" fmla="*/ 767955 h 5636425"/>
                <a:gd name="connsiteX104" fmla="*/ 4508899 w 10873635"/>
                <a:gd name="connsiteY104" fmla="*/ 1044180 h 5636425"/>
                <a:gd name="connsiteX105" fmla="*/ 4518424 w 10873635"/>
                <a:gd name="connsiteY105" fmla="*/ 1187055 h 5636425"/>
                <a:gd name="connsiteX106" fmla="*/ 4651774 w 10873635"/>
                <a:gd name="connsiteY106" fmla="*/ 1139430 h 5636425"/>
                <a:gd name="connsiteX107" fmla="*/ 4623199 w 10873635"/>
                <a:gd name="connsiteY107" fmla="*/ 815580 h 5636425"/>
                <a:gd name="connsiteX108" fmla="*/ 4604149 w 10873635"/>
                <a:gd name="connsiteY108" fmla="*/ 282180 h 5636425"/>
                <a:gd name="connsiteX109" fmla="*/ 4623199 w 10873635"/>
                <a:gd name="connsiteY109" fmla="*/ 177405 h 5636425"/>
                <a:gd name="connsiteX110" fmla="*/ 4699399 w 10873635"/>
                <a:gd name="connsiteY110" fmla="*/ 234555 h 5636425"/>
                <a:gd name="connsiteX111" fmla="*/ 4737499 w 10873635"/>
                <a:gd name="connsiteY111" fmla="*/ 510780 h 5636425"/>
                <a:gd name="connsiteX112" fmla="*/ 4775599 w 10873635"/>
                <a:gd name="connsiteY112" fmla="*/ 920355 h 5636425"/>
                <a:gd name="connsiteX113" fmla="*/ 4842274 w 10873635"/>
                <a:gd name="connsiteY113" fmla="*/ 1168005 h 5636425"/>
                <a:gd name="connsiteX114" fmla="*/ 4889899 w 10873635"/>
                <a:gd name="connsiteY114" fmla="*/ 987030 h 5636425"/>
                <a:gd name="connsiteX115" fmla="*/ 4889899 w 10873635"/>
                <a:gd name="connsiteY115" fmla="*/ 710805 h 5636425"/>
                <a:gd name="connsiteX116" fmla="*/ 4918474 w 10873635"/>
                <a:gd name="connsiteY116" fmla="*/ 367905 h 5636425"/>
                <a:gd name="connsiteX117" fmla="*/ 4947049 w 10873635"/>
                <a:gd name="connsiteY117" fmla="*/ 186930 h 5636425"/>
                <a:gd name="connsiteX118" fmla="*/ 5013724 w 10873635"/>
                <a:gd name="connsiteY118" fmla="*/ 358380 h 5636425"/>
                <a:gd name="connsiteX119" fmla="*/ 5004199 w 10873635"/>
                <a:gd name="connsiteY119" fmla="*/ 682230 h 5636425"/>
                <a:gd name="connsiteX120" fmla="*/ 5042299 w 10873635"/>
                <a:gd name="connsiteY120" fmla="*/ 1034655 h 5636425"/>
                <a:gd name="connsiteX121" fmla="*/ 5070874 w 10873635"/>
                <a:gd name="connsiteY121" fmla="*/ 1158480 h 5636425"/>
                <a:gd name="connsiteX122" fmla="*/ 5185174 w 10873635"/>
                <a:gd name="connsiteY122" fmla="*/ 1129905 h 5636425"/>
                <a:gd name="connsiteX123" fmla="*/ 5137549 w 10873635"/>
                <a:gd name="connsiteY123" fmla="*/ 758430 h 5636425"/>
                <a:gd name="connsiteX124" fmla="*/ 5137549 w 10873635"/>
                <a:gd name="connsiteY124" fmla="*/ 529830 h 5636425"/>
                <a:gd name="connsiteX125" fmla="*/ 5166124 w 10873635"/>
                <a:gd name="connsiteY125" fmla="*/ 244080 h 5636425"/>
                <a:gd name="connsiteX126" fmla="*/ 5261374 w 10873635"/>
                <a:gd name="connsiteY126" fmla="*/ 225030 h 5636425"/>
                <a:gd name="connsiteX127" fmla="*/ 5299474 w 10873635"/>
                <a:gd name="connsiteY127" fmla="*/ 310755 h 5636425"/>
                <a:gd name="connsiteX128" fmla="*/ 5337574 w 10873635"/>
                <a:gd name="connsiteY128" fmla="*/ 558405 h 5636425"/>
                <a:gd name="connsiteX129" fmla="*/ 5328049 w 10873635"/>
                <a:gd name="connsiteY129" fmla="*/ 767955 h 5636425"/>
                <a:gd name="connsiteX130" fmla="*/ 5328049 w 10873635"/>
                <a:gd name="connsiteY130" fmla="*/ 920355 h 5636425"/>
                <a:gd name="connsiteX131" fmla="*/ 5347099 w 10873635"/>
                <a:gd name="connsiteY131" fmla="*/ 1072755 h 5636425"/>
                <a:gd name="connsiteX132" fmla="*/ 5356624 w 10873635"/>
                <a:gd name="connsiteY132" fmla="*/ 1139430 h 5636425"/>
                <a:gd name="connsiteX133" fmla="*/ 5451874 w 10873635"/>
                <a:gd name="connsiteY133" fmla="*/ 1082280 h 5636425"/>
                <a:gd name="connsiteX134" fmla="*/ 5461399 w 10873635"/>
                <a:gd name="connsiteY134" fmla="*/ 920355 h 5636425"/>
                <a:gd name="connsiteX135" fmla="*/ 5461399 w 10873635"/>
                <a:gd name="connsiteY135" fmla="*/ 606030 h 5636425"/>
                <a:gd name="connsiteX136" fmla="*/ 5442349 w 10873635"/>
                <a:gd name="connsiteY136" fmla="*/ 339330 h 5636425"/>
                <a:gd name="connsiteX137" fmla="*/ 5442349 w 10873635"/>
                <a:gd name="connsiteY137" fmla="*/ 225030 h 5636425"/>
                <a:gd name="connsiteX138" fmla="*/ 5499499 w 10873635"/>
                <a:gd name="connsiteY138" fmla="*/ 196455 h 5636425"/>
                <a:gd name="connsiteX139" fmla="*/ 5556649 w 10873635"/>
                <a:gd name="connsiteY139" fmla="*/ 215505 h 5636425"/>
                <a:gd name="connsiteX140" fmla="*/ 5594749 w 10873635"/>
                <a:gd name="connsiteY140" fmla="*/ 377430 h 5636425"/>
                <a:gd name="connsiteX141" fmla="*/ 5594749 w 10873635"/>
                <a:gd name="connsiteY141" fmla="*/ 606030 h 5636425"/>
                <a:gd name="connsiteX142" fmla="*/ 5594749 w 10873635"/>
                <a:gd name="connsiteY142" fmla="*/ 882255 h 5636425"/>
                <a:gd name="connsiteX143" fmla="*/ 5585224 w 10873635"/>
                <a:gd name="connsiteY143" fmla="*/ 1053705 h 5636425"/>
                <a:gd name="connsiteX144" fmla="*/ 5613799 w 10873635"/>
                <a:gd name="connsiteY144" fmla="*/ 1110855 h 5636425"/>
                <a:gd name="connsiteX145" fmla="*/ 5709049 w 10873635"/>
                <a:gd name="connsiteY145" fmla="*/ 1110855 h 5636425"/>
                <a:gd name="connsiteX146" fmla="*/ 5737624 w 10873635"/>
                <a:gd name="connsiteY146" fmla="*/ 872730 h 5636425"/>
                <a:gd name="connsiteX147" fmla="*/ 5747149 w 10873635"/>
                <a:gd name="connsiteY147" fmla="*/ 463155 h 5636425"/>
                <a:gd name="connsiteX148" fmla="*/ 5737624 w 10873635"/>
                <a:gd name="connsiteY148" fmla="*/ 205980 h 5636425"/>
                <a:gd name="connsiteX149" fmla="*/ 5823349 w 10873635"/>
                <a:gd name="connsiteY149" fmla="*/ 205980 h 5636425"/>
                <a:gd name="connsiteX150" fmla="*/ 5861449 w 10873635"/>
                <a:gd name="connsiteY150" fmla="*/ 310755 h 5636425"/>
                <a:gd name="connsiteX151" fmla="*/ 5870974 w 10873635"/>
                <a:gd name="connsiteY151" fmla="*/ 472680 h 5636425"/>
                <a:gd name="connsiteX152" fmla="*/ 5880499 w 10873635"/>
                <a:gd name="connsiteY152" fmla="*/ 634605 h 5636425"/>
                <a:gd name="connsiteX153" fmla="*/ 5870974 w 10873635"/>
                <a:gd name="connsiteY153" fmla="*/ 863205 h 5636425"/>
                <a:gd name="connsiteX154" fmla="*/ 5870974 w 10873635"/>
                <a:gd name="connsiteY154" fmla="*/ 1072755 h 5636425"/>
                <a:gd name="connsiteX155" fmla="*/ 5918599 w 10873635"/>
                <a:gd name="connsiteY155" fmla="*/ 1148955 h 5636425"/>
                <a:gd name="connsiteX156" fmla="*/ 5975749 w 10873635"/>
                <a:gd name="connsiteY156" fmla="*/ 1044180 h 5636425"/>
                <a:gd name="connsiteX157" fmla="*/ 6023374 w 10873635"/>
                <a:gd name="connsiteY157" fmla="*/ 834630 h 5636425"/>
                <a:gd name="connsiteX158" fmla="*/ 5985274 w 10873635"/>
                <a:gd name="connsiteY158" fmla="*/ 615555 h 5636425"/>
                <a:gd name="connsiteX159" fmla="*/ 5985274 w 10873635"/>
                <a:gd name="connsiteY159" fmla="*/ 329805 h 5636425"/>
                <a:gd name="connsiteX160" fmla="*/ 6042424 w 10873635"/>
                <a:gd name="connsiteY160" fmla="*/ 177405 h 5636425"/>
                <a:gd name="connsiteX161" fmla="*/ 6109099 w 10873635"/>
                <a:gd name="connsiteY161" fmla="*/ 225030 h 5636425"/>
                <a:gd name="connsiteX162" fmla="*/ 6118624 w 10873635"/>
                <a:gd name="connsiteY162" fmla="*/ 434580 h 5636425"/>
                <a:gd name="connsiteX163" fmla="*/ 6118624 w 10873635"/>
                <a:gd name="connsiteY163" fmla="*/ 615555 h 5636425"/>
                <a:gd name="connsiteX164" fmla="*/ 6147199 w 10873635"/>
                <a:gd name="connsiteY164" fmla="*/ 891780 h 5636425"/>
                <a:gd name="connsiteX165" fmla="*/ 6137674 w 10873635"/>
                <a:gd name="connsiteY165" fmla="*/ 1101330 h 5636425"/>
                <a:gd name="connsiteX166" fmla="*/ 6185299 w 10873635"/>
                <a:gd name="connsiteY166" fmla="*/ 1177530 h 5636425"/>
                <a:gd name="connsiteX167" fmla="*/ 6261499 w 10873635"/>
                <a:gd name="connsiteY167" fmla="*/ 1148955 h 5636425"/>
                <a:gd name="connsiteX168" fmla="*/ 6261499 w 10873635"/>
                <a:gd name="connsiteY168" fmla="*/ 806055 h 5636425"/>
                <a:gd name="connsiteX169" fmla="*/ 6271024 w 10873635"/>
                <a:gd name="connsiteY169" fmla="*/ 272655 h 5636425"/>
                <a:gd name="connsiteX170" fmla="*/ 6356749 w 10873635"/>
                <a:gd name="connsiteY170" fmla="*/ 177405 h 5636425"/>
                <a:gd name="connsiteX171" fmla="*/ 6394849 w 10873635"/>
                <a:gd name="connsiteY171" fmla="*/ 282180 h 5636425"/>
                <a:gd name="connsiteX172" fmla="*/ 6394849 w 10873635"/>
                <a:gd name="connsiteY172" fmla="*/ 567930 h 5636425"/>
                <a:gd name="connsiteX173" fmla="*/ 6394849 w 10873635"/>
                <a:gd name="connsiteY173" fmla="*/ 844155 h 5636425"/>
                <a:gd name="connsiteX174" fmla="*/ 6394849 w 10873635"/>
                <a:gd name="connsiteY174" fmla="*/ 1025130 h 5636425"/>
                <a:gd name="connsiteX175" fmla="*/ 6394849 w 10873635"/>
                <a:gd name="connsiteY175" fmla="*/ 1158480 h 5636425"/>
                <a:gd name="connsiteX176" fmla="*/ 6499624 w 10873635"/>
                <a:gd name="connsiteY176" fmla="*/ 1120380 h 5636425"/>
                <a:gd name="connsiteX177" fmla="*/ 6528199 w 10873635"/>
                <a:gd name="connsiteY177" fmla="*/ 967980 h 5636425"/>
                <a:gd name="connsiteX178" fmla="*/ 6518674 w 10873635"/>
                <a:gd name="connsiteY178" fmla="*/ 615555 h 5636425"/>
                <a:gd name="connsiteX179" fmla="*/ 6518674 w 10873635"/>
                <a:gd name="connsiteY179" fmla="*/ 367905 h 5636425"/>
                <a:gd name="connsiteX180" fmla="*/ 6556774 w 10873635"/>
                <a:gd name="connsiteY180" fmla="*/ 196455 h 5636425"/>
                <a:gd name="connsiteX181" fmla="*/ 6642499 w 10873635"/>
                <a:gd name="connsiteY181" fmla="*/ 225030 h 5636425"/>
                <a:gd name="connsiteX182" fmla="*/ 6652024 w 10873635"/>
                <a:gd name="connsiteY182" fmla="*/ 539355 h 5636425"/>
                <a:gd name="connsiteX183" fmla="*/ 6680599 w 10873635"/>
                <a:gd name="connsiteY183" fmla="*/ 1168005 h 5636425"/>
                <a:gd name="connsiteX184" fmla="*/ 6804424 w 10873635"/>
                <a:gd name="connsiteY184" fmla="*/ 1139430 h 5636425"/>
                <a:gd name="connsiteX185" fmla="*/ 6823474 w 10873635"/>
                <a:gd name="connsiteY185" fmla="*/ 901305 h 5636425"/>
                <a:gd name="connsiteX186" fmla="*/ 6794899 w 10873635"/>
                <a:gd name="connsiteY186" fmla="*/ 463155 h 5636425"/>
                <a:gd name="connsiteX187" fmla="*/ 6842524 w 10873635"/>
                <a:gd name="connsiteY187" fmla="*/ 234555 h 5636425"/>
                <a:gd name="connsiteX188" fmla="*/ 6909199 w 10873635"/>
                <a:gd name="connsiteY188" fmla="*/ 272655 h 5636425"/>
                <a:gd name="connsiteX189" fmla="*/ 6947299 w 10873635"/>
                <a:gd name="connsiteY189" fmla="*/ 996555 h 5636425"/>
                <a:gd name="connsiteX190" fmla="*/ 6975874 w 10873635"/>
                <a:gd name="connsiteY190" fmla="*/ 1187055 h 5636425"/>
                <a:gd name="connsiteX191" fmla="*/ 7090174 w 10873635"/>
                <a:gd name="connsiteY191" fmla="*/ 1091805 h 5636425"/>
                <a:gd name="connsiteX192" fmla="*/ 7099699 w 10873635"/>
                <a:gd name="connsiteY192" fmla="*/ 682230 h 5636425"/>
                <a:gd name="connsiteX193" fmla="*/ 7109224 w 10873635"/>
                <a:gd name="connsiteY193" fmla="*/ 415530 h 5636425"/>
                <a:gd name="connsiteX194" fmla="*/ 7147324 w 10873635"/>
                <a:gd name="connsiteY194" fmla="*/ 215505 h 5636425"/>
                <a:gd name="connsiteX195" fmla="*/ 7213999 w 10873635"/>
                <a:gd name="connsiteY195" fmla="*/ 272655 h 5636425"/>
                <a:gd name="connsiteX196" fmla="*/ 7223524 w 10873635"/>
                <a:gd name="connsiteY196" fmla="*/ 806055 h 5636425"/>
                <a:gd name="connsiteX197" fmla="*/ 7213999 w 10873635"/>
                <a:gd name="connsiteY197" fmla="*/ 1091805 h 5636425"/>
                <a:gd name="connsiteX198" fmla="*/ 7290199 w 10873635"/>
                <a:gd name="connsiteY198" fmla="*/ 1158480 h 5636425"/>
                <a:gd name="connsiteX199" fmla="*/ 7347349 w 10873635"/>
                <a:gd name="connsiteY199" fmla="*/ 1006080 h 5636425"/>
                <a:gd name="connsiteX200" fmla="*/ 7347349 w 10873635"/>
                <a:gd name="connsiteY200" fmla="*/ 625080 h 5636425"/>
                <a:gd name="connsiteX201" fmla="*/ 7337824 w 10873635"/>
                <a:gd name="connsiteY201" fmla="*/ 301230 h 5636425"/>
                <a:gd name="connsiteX202" fmla="*/ 7404499 w 10873635"/>
                <a:gd name="connsiteY202" fmla="*/ 196455 h 5636425"/>
                <a:gd name="connsiteX203" fmla="*/ 7471174 w 10873635"/>
                <a:gd name="connsiteY203" fmla="*/ 425055 h 5636425"/>
                <a:gd name="connsiteX204" fmla="*/ 7480699 w 10873635"/>
                <a:gd name="connsiteY204" fmla="*/ 1063230 h 5636425"/>
                <a:gd name="connsiteX205" fmla="*/ 7585474 w 10873635"/>
                <a:gd name="connsiteY205" fmla="*/ 1044180 h 5636425"/>
                <a:gd name="connsiteX206" fmla="*/ 7623574 w 10873635"/>
                <a:gd name="connsiteY206" fmla="*/ 663180 h 5636425"/>
                <a:gd name="connsiteX207" fmla="*/ 7604524 w 10873635"/>
                <a:gd name="connsiteY207" fmla="*/ 329805 h 5636425"/>
                <a:gd name="connsiteX208" fmla="*/ 7633099 w 10873635"/>
                <a:gd name="connsiteY208" fmla="*/ 215505 h 5636425"/>
                <a:gd name="connsiteX209" fmla="*/ 7699774 w 10873635"/>
                <a:gd name="connsiteY209" fmla="*/ 463155 h 5636425"/>
                <a:gd name="connsiteX210" fmla="*/ 7728349 w 10873635"/>
                <a:gd name="connsiteY210" fmla="*/ 825105 h 5636425"/>
                <a:gd name="connsiteX211" fmla="*/ 7718824 w 10873635"/>
                <a:gd name="connsiteY211" fmla="*/ 1072755 h 5636425"/>
                <a:gd name="connsiteX212" fmla="*/ 7795024 w 10873635"/>
                <a:gd name="connsiteY212" fmla="*/ 1158480 h 5636425"/>
                <a:gd name="connsiteX213" fmla="*/ 7880749 w 10873635"/>
                <a:gd name="connsiteY213" fmla="*/ 863205 h 5636425"/>
                <a:gd name="connsiteX214" fmla="*/ 7871224 w 10873635"/>
                <a:gd name="connsiteY214" fmla="*/ 406005 h 5636425"/>
                <a:gd name="connsiteX215" fmla="*/ 7880749 w 10873635"/>
                <a:gd name="connsiteY215" fmla="*/ 234555 h 5636425"/>
                <a:gd name="connsiteX216" fmla="*/ 7947424 w 10873635"/>
                <a:gd name="connsiteY216" fmla="*/ 167880 h 5636425"/>
                <a:gd name="connsiteX217" fmla="*/ 7995049 w 10873635"/>
                <a:gd name="connsiteY217" fmla="*/ 244080 h 5636425"/>
                <a:gd name="connsiteX218" fmla="*/ 8004574 w 10873635"/>
                <a:gd name="connsiteY218" fmla="*/ 444105 h 5636425"/>
                <a:gd name="connsiteX219" fmla="*/ 7995049 w 10873635"/>
                <a:gd name="connsiteY219" fmla="*/ 720330 h 5636425"/>
                <a:gd name="connsiteX220" fmla="*/ 8004574 w 10873635"/>
                <a:gd name="connsiteY220" fmla="*/ 1015605 h 5636425"/>
                <a:gd name="connsiteX221" fmla="*/ 8023624 w 10873635"/>
                <a:gd name="connsiteY221" fmla="*/ 1120380 h 5636425"/>
                <a:gd name="connsiteX222" fmla="*/ 8080774 w 10873635"/>
                <a:gd name="connsiteY222" fmla="*/ 1139430 h 5636425"/>
                <a:gd name="connsiteX223" fmla="*/ 8128399 w 10873635"/>
                <a:gd name="connsiteY223" fmla="*/ 929880 h 5636425"/>
                <a:gd name="connsiteX224" fmla="*/ 8128399 w 10873635"/>
                <a:gd name="connsiteY224" fmla="*/ 634605 h 5636425"/>
                <a:gd name="connsiteX225" fmla="*/ 8137924 w 10873635"/>
                <a:gd name="connsiteY225" fmla="*/ 339330 h 5636425"/>
                <a:gd name="connsiteX226" fmla="*/ 8137924 w 10873635"/>
                <a:gd name="connsiteY226" fmla="*/ 234555 h 5636425"/>
                <a:gd name="connsiteX227" fmla="*/ 8233174 w 10873635"/>
                <a:gd name="connsiteY227" fmla="*/ 186930 h 5636425"/>
                <a:gd name="connsiteX228" fmla="*/ 8271274 w 10873635"/>
                <a:gd name="connsiteY228" fmla="*/ 272655 h 5636425"/>
                <a:gd name="connsiteX229" fmla="*/ 8271274 w 10873635"/>
                <a:gd name="connsiteY229" fmla="*/ 1025130 h 5636425"/>
                <a:gd name="connsiteX230" fmla="*/ 8252224 w 10873635"/>
                <a:gd name="connsiteY230" fmla="*/ 1158480 h 5636425"/>
                <a:gd name="connsiteX231" fmla="*/ 8376049 w 10873635"/>
                <a:gd name="connsiteY231" fmla="*/ 1120380 h 5636425"/>
                <a:gd name="connsiteX232" fmla="*/ 8395099 w 10873635"/>
                <a:gd name="connsiteY232" fmla="*/ 901305 h 5636425"/>
                <a:gd name="connsiteX233" fmla="*/ 8423674 w 10873635"/>
                <a:gd name="connsiteY233" fmla="*/ 520305 h 5636425"/>
                <a:gd name="connsiteX234" fmla="*/ 8433199 w 10873635"/>
                <a:gd name="connsiteY234" fmla="*/ 234555 h 5636425"/>
                <a:gd name="connsiteX235" fmla="*/ 8547499 w 10873635"/>
                <a:gd name="connsiteY235" fmla="*/ 186930 h 5636425"/>
                <a:gd name="connsiteX236" fmla="*/ 8566549 w 10873635"/>
                <a:gd name="connsiteY236" fmla="*/ 291705 h 5636425"/>
                <a:gd name="connsiteX237" fmla="*/ 8566549 w 10873635"/>
                <a:gd name="connsiteY237" fmla="*/ 606030 h 5636425"/>
                <a:gd name="connsiteX238" fmla="*/ 8547499 w 10873635"/>
                <a:gd name="connsiteY238" fmla="*/ 958455 h 5636425"/>
                <a:gd name="connsiteX239" fmla="*/ 8557024 w 10873635"/>
                <a:gd name="connsiteY239" fmla="*/ 1110855 h 5636425"/>
                <a:gd name="connsiteX240" fmla="*/ 8652274 w 10873635"/>
                <a:gd name="connsiteY240" fmla="*/ 1120380 h 5636425"/>
                <a:gd name="connsiteX241" fmla="*/ 8671324 w 10873635"/>
                <a:gd name="connsiteY241" fmla="*/ 939405 h 5636425"/>
                <a:gd name="connsiteX242" fmla="*/ 8690374 w 10873635"/>
                <a:gd name="connsiteY242" fmla="*/ 644130 h 5636425"/>
                <a:gd name="connsiteX243" fmla="*/ 8709424 w 10873635"/>
                <a:gd name="connsiteY243" fmla="*/ 320280 h 5636425"/>
                <a:gd name="connsiteX244" fmla="*/ 8757049 w 10873635"/>
                <a:gd name="connsiteY244" fmla="*/ 196455 h 5636425"/>
                <a:gd name="connsiteX245" fmla="*/ 8842774 w 10873635"/>
                <a:gd name="connsiteY245" fmla="*/ 329805 h 5636425"/>
                <a:gd name="connsiteX246" fmla="*/ 8833249 w 10873635"/>
                <a:gd name="connsiteY246" fmla="*/ 567930 h 5636425"/>
                <a:gd name="connsiteX247" fmla="*/ 8833249 w 10873635"/>
                <a:gd name="connsiteY247" fmla="*/ 863205 h 5636425"/>
                <a:gd name="connsiteX248" fmla="*/ 8871349 w 10873635"/>
                <a:gd name="connsiteY248" fmla="*/ 1110855 h 5636425"/>
                <a:gd name="connsiteX249" fmla="*/ 8928499 w 10873635"/>
                <a:gd name="connsiteY249" fmla="*/ 1177530 h 5636425"/>
                <a:gd name="connsiteX250" fmla="*/ 8957074 w 10873635"/>
                <a:gd name="connsiteY250" fmla="*/ 948930 h 5636425"/>
                <a:gd name="connsiteX251" fmla="*/ 8957074 w 10873635"/>
                <a:gd name="connsiteY251" fmla="*/ 606030 h 5636425"/>
                <a:gd name="connsiteX252" fmla="*/ 8947549 w 10873635"/>
                <a:gd name="connsiteY252" fmla="*/ 291705 h 5636425"/>
                <a:gd name="connsiteX253" fmla="*/ 9052324 w 10873635"/>
                <a:gd name="connsiteY253" fmla="*/ 205980 h 5636425"/>
                <a:gd name="connsiteX254" fmla="*/ 9109474 w 10873635"/>
                <a:gd name="connsiteY254" fmla="*/ 453630 h 5636425"/>
                <a:gd name="connsiteX255" fmla="*/ 9109474 w 10873635"/>
                <a:gd name="connsiteY255" fmla="*/ 777480 h 5636425"/>
                <a:gd name="connsiteX256" fmla="*/ 9138049 w 10873635"/>
                <a:gd name="connsiteY256" fmla="*/ 1120380 h 5636425"/>
                <a:gd name="connsiteX257" fmla="*/ 9252349 w 10873635"/>
                <a:gd name="connsiteY257" fmla="*/ 1044180 h 5636425"/>
                <a:gd name="connsiteX258" fmla="*/ 9252349 w 10873635"/>
                <a:gd name="connsiteY258" fmla="*/ 787005 h 5636425"/>
                <a:gd name="connsiteX259" fmla="*/ 9290449 w 10873635"/>
                <a:gd name="connsiteY259" fmla="*/ 415530 h 5636425"/>
                <a:gd name="connsiteX260" fmla="*/ 9261874 w 10873635"/>
                <a:gd name="connsiteY260" fmla="*/ 205980 h 5636425"/>
                <a:gd name="connsiteX261" fmla="*/ 9404749 w 10873635"/>
                <a:gd name="connsiteY261" fmla="*/ 244080 h 5636425"/>
                <a:gd name="connsiteX262" fmla="*/ 9414274 w 10873635"/>
                <a:gd name="connsiteY262" fmla="*/ 453630 h 5636425"/>
                <a:gd name="connsiteX263" fmla="*/ 9423799 w 10873635"/>
                <a:gd name="connsiteY263" fmla="*/ 882255 h 5636425"/>
                <a:gd name="connsiteX264" fmla="*/ 9120573 w 10873635"/>
                <a:gd name="connsiteY264" fmla="*/ 2525320 h 5636425"/>
                <a:gd name="connsiteX265" fmla="*/ 9583407 w 10873635"/>
                <a:gd name="connsiteY265" fmla="*/ 5191832 h 5636425"/>
                <a:gd name="connsiteX266" fmla="*/ 1379208 w 10873635"/>
                <a:gd name="connsiteY266" fmla="*/ 5192878 h 5636425"/>
                <a:gd name="connsiteX0" fmla="*/ 1379208 w 10832275"/>
                <a:gd name="connsiteY0" fmla="*/ 5192878 h 5618264"/>
                <a:gd name="connsiteX1" fmla="*/ 1308151 w 10832275"/>
                <a:gd name="connsiteY1" fmla="*/ 3108737 h 5618264"/>
                <a:gd name="connsiteX2" fmla="*/ 975124 w 10832275"/>
                <a:gd name="connsiteY2" fmla="*/ 463155 h 5618264"/>
                <a:gd name="connsiteX3" fmla="*/ 1089424 w 10832275"/>
                <a:gd name="connsiteY3" fmla="*/ 329805 h 5618264"/>
                <a:gd name="connsiteX4" fmla="*/ 1098949 w 10832275"/>
                <a:gd name="connsiteY4" fmla="*/ 1034655 h 5618264"/>
                <a:gd name="connsiteX5" fmla="*/ 1089424 w 10832275"/>
                <a:gd name="connsiteY5" fmla="*/ 1196580 h 5618264"/>
                <a:gd name="connsiteX6" fmla="*/ 1184674 w 10832275"/>
                <a:gd name="connsiteY6" fmla="*/ 1234680 h 5618264"/>
                <a:gd name="connsiteX7" fmla="*/ 1232299 w 10832275"/>
                <a:gd name="connsiteY7" fmla="*/ 1025130 h 5618264"/>
                <a:gd name="connsiteX8" fmla="*/ 1232299 w 10832275"/>
                <a:gd name="connsiteY8" fmla="*/ 720330 h 5618264"/>
                <a:gd name="connsiteX9" fmla="*/ 1232299 w 10832275"/>
                <a:gd name="connsiteY9" fmla="*/ 491730 h 5618264"/>
                <a:gd name="connsiteX10" fmla="*/ 1232299 w 10832275"/>
                <a:gd name="connsiteY10" fmla="*/ 263130 h 5618264"/>
                <a:gd name="connsiteX11" fmla="*/ 1318024 w 10832275"/>
                <a:gd name="connsiteY11" fmla="*/ 244080 h 5618264"/>
                <a:gd name="connsiteX12" fmla="*/ 1375174 w 10832275"/>
                <a:gd name="connsiteY12" fmla="*/ 348855 h 5618264"/>
                <a:gd name="connsiteX13" fmla="*/ 1375174 w 10832275"/>
                <a:gd name="connsiteY13" fmla="*/ 1177530 h 5618264"/>
                <a:gd name="connsiteX14" fmla="*/ 1470424 w 10832275"/>
                <a:gd name="connsiteY14" fmla="*/ 1215630 h 5618264"/>
                <a:gd name="connsiteX15" fmla="*/ 1479949 w 10832275"/>
                <a:gd name="connsiteY15" fmla="*/ 1025130 h 5618264"/>
                <a:gd name="connsiteX16" fmla="*/ 1498999 w 10832275"/>
                <a:gd name="connsiteY16" fmla="*/ 244080 h 5618264"/>
                <a:gd name="connsiteX17" fmla="*/ 1603774 w 10832275"/>
                <a:gd name="connsiteY17" fmla="*/ 253605 h 5618264"/>
                <a:gd name="connsiteX18" fmla="*/ 1622824 w 10832275"/>
                <a:gd name="connsiteY18" fmla="*/ 710805 h 5618264"/>
                <a:gd name="connsiteX19" fmla="*/ 1641874 w 10832275"/>
                <a:gd name="connsiteY19" fmla="*/ 1063230 h 5618264"/>
                <a:gd name="connsiteX20" fmla="*/ 1651399 w 10832275"/>
                <a:gd name="connsiteY20" fmla="*/ 1225155 h 5618264"/>
                <a:gd name="connsiteX21" fmla="*/ 1746649 w 10832275"/>
                <a:gd name="connsiteY21" fmla="*/ 1177530 h 5618264"/>
                <a:gd name="connsiteX22" fmla="*/ 1756174 w 10832275"/>
                <a:gd name="connsiteY22" fmla="*/ 310755 h 5618264"/>
                <a:gd name="connsiteX23" fmla="*/ 1803799 w 10832275"/>
                <a:gd name="connsiteY23" fmla="*/ 215505 h 5618264"/>
                <a:gd name="connsiteX24" fmla="*/ 1860949 w 10832275"/>
                <a:gd name="connsiteY24" fmla="*/ 396480 h 5618264"/>
                <a:gd name="connsiteX25" fmla="*/ 1870474 w 10832275"/>
                <a:gd name="connsiteY25" fmla="*/ 844155 h 5618264"/>
                <a:gd name="connsiteX26" fmla="*/ 1899049 w 10832275"/>
                <a:gd name="connsiteY26" fmla="*/ 1225155 h 5618264"/>
                <a:gd name="connsiteX27" fmla="*/ 2051449 w 10832275"/>
                <a:gd name="connsiteY27" fmla="*/ 1177530 h 5618264"/>
                <a:gd name="connsiteX28" fmla="*/ 2041924 w 10832275"/>
                <a:gd name="connsiteY28" fmla="*/ 796530 h 5618264"/>
                <a:gd name="connsiteX29" fmla="*/ 2022874 w 10832275"/>
                <a:gd name="connsiteY29" fmla="*/ 386955 h 5618264"/>
                <a:gd name="connsiteX30" fmla="*/ 2041924 w 10832275"/>
                <a:gd name="connsiteY30" fmla="*/ 215505 h 5618264"/>
                <a:gd name="connsiteX31" fmla="*/ 2165749 w 10832275"/>
                <a:gd name="connsiteY31" fmla="*/ 272655 h 5618264"/>
                <a:gd name="connsiteX32" fmla="*/ 2156224 w 10832275"/>
                <a:gd name="connsiteY32" fmla="*/ 548880 h 5618264"/>
                <a:gd name="connsiteX33" fmla="*/ 2194324 w 10832275"/>
                <a:gd name="connsiteY33" fmla="*/ 929880 h 5618264"/>
                <a:gd name="connsiteX34" fmla="*/ 2213374 w 10832275"/>
                <a:gd name="connsiteY34" fmla="*/ 1168005 h 5618264"/>
                <a:gd name="connsiteX35" fmla="*/ 2289574 w 10832275"/>
                <a:gd name="connsiteY35" fmla="*/ 1168005 h 5618264"/>
                <a:gd name="connsiteX36" fmla="*/ 2346724 w 10832275"/>
                <a:gd name="connsiteY36" fmla="*/ 958455 h 5618264"/>
                <a:gd name="connsiteX37" fmla="*/ 2337199 w 10832275"/>
                <a:gd name="connsiteY37" fmla="*/ 701280 h 5618264"/>
                <a:gd name="connsiteX38" fmla="*/ 2299099 w 10832275"/>
                <a:gd name="connsiteY38" fmla="*/ 291705 h 5618264"/>
                <a:gd name="connsiteX39" fmla="*/ 2394349 w 10832275"/>
                <a:gd name="connsiteY39" fmla="*/ 253605 h 5618264"/>
                <a:gd name="connsiteX40" fmla="*/ 2451499 w 10832275"/>
                <a:gd name="connsiteY40" fmla="*/ 406005 h 5618264"/>
                <a:gd name="connsiteX41" fmla="*/ 2470549 w 10832275"/>
                <a:gd name="connsiteY41" fmla="*/ 748905 h 5618264"/>
                <a:gd name="connsiteX42" fmla="*/ 2441974 w 10832275"/>
                <a:gd name="connsiteY42" fmla="*/ 996555 h 5618264"/>
                <a:gd name="connsiteX43" fmla="*/ 2480074 w 10832275"/>
                <a:gd name="connsiteY43" fmla="*/ 1187055 h 5618264"/>
                <a:gd name="connsiteX44" fmla="*/ 2594374 w 10832275"/>
                <a:gd name="connsiteY44" fmla="*/ 1158480 h 5618264"/>
                <a:gd name="connsiteX45" fmla="*/ 2594374 w 10832275"/>
                <a:gd name="connsiteY45" fmla="*/ 825105 h 5618264"/>
                <a:gd name="connsiteX46" fmla="*/ 2565799 w 10832275"/>
                <a:gd name="connsiteY46" fmla="*/ 434580 h 5618264"/>
                <a:gd name="connsiteX47" fmla="*/ 2594374 w 10832275"/>
                <a:gd name="connsiteY47" fmla="*/ 234555 h 5618264"/>
                <a:gd name="connsiteX48" fmla="*/ 2718199 w 10832275"/>
                <a:gd name="connsiteY48" fmla="*/ 234555 h 5618264"/>
                <a:gd name="connsiteX49" fmla="*/ 2708674 w 10832275"/>
                <a:gd name="connsiteY49" fmla="*/ 472680 h 5618264"/>
                <a:gd name="connsiteX50" fmla="*/ 2708674 w 10832275"/>
                <a:gd name="connsiteY50" fmla="*/ 663180 h 5618264"/>
                <a:gd name="connsiteX51" fmla="*/ 2746774 w 10832275"/>
                <a:gd name="connsiteY51" fmla="*/ 929880 h 5618264"/>
                <a:gd name="connsiteX52" fmla="*/ 2756299 w 10832275"/>
                <a:gd name="connsiteY52" fmla="*/ 1139430 h 5618264"/>
                <a:gd name="connsiteX53" fmla="*/ 2822974 w 10832275"/>
                <a:gd name="connsiteY53" fmla="*/ 1177530 h 5618264"/>
                <a:gd name="connsiteX54" fmla="*/ 2889649 w 10832275"/>
                <a:gd name="connsiteY54" fmla="*/ 1063230 h 5618264"/>
                <a:gd name="connsiteX55" fmla="*/ 2880124 w 10832275"/>
                <a:gd name="connsiteY55" fmla="*/ 806055 h 5618264"/>
                <a:gd name="connsiteX56" fmla="*/ 2880124 w 10832275"/>
                <a:gd name="connsiteY56" fmla="*/ 434580 h 5618264"/>
                <a:gd name="connsiteX57" fmla="*/ 2889649 w 10832275"/>
                <a:gd name="connsiteY57" fmla="*/ 225030 h 5618264"/>
                <a:gd name="connsiteX58" fmla="*/ 3013474 w 10832275"/>
                <a:gd name="connsiteY58" fmla="*/ 234555 h 5618264"/>
                <a:gd name="connsiteX59" fmla="*/ 3051574 w 10832275"/>
                <a:gd name="connsiteY59" fmla="*/ 463155 h 5618264"/>
                <a:gd name="connsiteX60" fmla="*/ 3051574 w 10832275"/>
                <a:gd name="connsiteY60" fmla="*/ 767955 h 5618264"/>
                <a:gd name="connsiteX61" fmla="*/ 3032524 w 10832275"/>
                <a:gd name="connsiteY61" fmla="*/ 1082280 h 5618264"/>
                <a:gd name="connsiteX62" fmla="*/ 3061099 w 10832275"/>
                <a:gd name="connsiteY62" fmla="*/ 1196580 h 5618264"/>
                <a:gd name="connsiteX63" fmla="*/ 3165874 w 10832275"/>
                <a:gd name="connsiteY63" fmla="*/ 1148955 h 5618264"/>
                <a:gd name="connsiteX64" fmla="*/ 3175399 w 10832275"/>
                <a:gd name="connsiteY64" fmla="*/ 891780 h 5618264"/>
                <a:gd name="connsiteX65" fmla="*/ 3194449 w 10832275"/>
                <a:gd name="connsiteY65" fmla="*/ 615555 h 5618264"/>
                <a:gd name="connsiteX66" fmla="*/ 3165874 w 10832275"/>
                <a:gd name="connsiteY66" fmla="*/ 301230 h 5618264"/>
                <a:gd name="connsiteX67" fmla="*/ 3280174 w 10832275"/>
                <a:gd name="connsiteY67" fmla="*/ 158355 h 5618264"/>
                <a:gd name="connsiteX68" fmla="*/ 3346849 w 10832275"/>
                <a:gd name="connsiteY68" fmla="*/ 434580 h 5618264"/>
                <a:gd name="connsiteX69" fmla="*/ 3327799 w 10832275"/>
                <a:gd name="connsiteY69" fmla="*/ 777480 h 5618264"/>
                <a:gd name="connsiteX70" fmla="*/ 3308749 w 10832275"/>
                <a:gd name="connsiteY70" fmla="*/ 1148955 h 5618264"/>
                <a:gd name="connsiteX71" fmla="*/ 3356374 w 10832275"/>
                <a:gd name="connsiteY71" fmla="*/ 1196580 h 5618264"/>
                <a:gd name="connsiteX72" fmla="*/ 3470674 w 10832275"/>
                <a:gd name="connsiteY72" fmla="*/ 1129905 h 5618264"/>
                <a:gd name="connsiteX73" fmla="*/ 3480199 w 10832275"/>
                <a:gd name="connsiteY73" fmla="*/ 920355 h 5618264"/>
                <a:gd name="connsiteX74" fmla="*/ 3470674 w 10832275"/>
                <a:gd name="connsiteY74" fmla="*/ 586980 h 5618264"/>
                <a:gd name="connsiteX75" fmla="*/ 3527824 w 10832275"/>
                <a:gd name="connsiteY75" fmla="*/ 215505 h 5618264"/>
                <a:gd name="connsiteX76" fmla="*/ 3623074 w 10832275"/>
                <a:gd name="connsiteY76" fmla="*/ 396480 h 5618264"/>
                <a:gd name="connsiteX77" fmla="*/ 3642124 w 10832275"/>
                <a:gd name="connsiteY77" fmla="*/ 815580 h 5618264"/>
                <a:gd name="connsiteX78" fmla="*/ 3632599 w 10832275"/>
                <a:gd name="connsiteY78" fmla="*/ 1120380 h 5618264"/>
                <a:gd name="connsiteX79" fmla="*/ 3737374 w 10832275"/>
                <a:gd name="connsiteY79" fmla="*/ 1187055 h 5618264"/>
                <a:gd name="connsiteX80" fmla="*/ 3746899 w 10832275"/>
                <a:gd name="connsiteY80" fmla="*/ 967980 h 5618264"/>
                <a:gd name="connsiteX81" fmla="*/ 3775474 w 10832275"/>
                <a:gd name="connsiteY81" fmla="*/ 625080 h 5618264"/>
                <a:gd name="connsiteX82" fmla="*/ 3765949 w 10832275"/>
                <a:gd name="connsiteY82" fmla="*/ 386955 h 5618264"/>
                <a:gd name="connsiteX83" fmla="*/ 3784999 w 10832275"/>
                <a:gd name="connsiteY83" fmla="*/ 196455 h 5618264"/>
                <a:gd name="connsiteX84" fmla="*/ 3908824 w 10832275"/>
                <a:gd name="connsiteY84" fmla="*/ 263130 h 5618264"/>
                <a:gd name="connsiteX85" fmla="*/ 3908824 w 10832275"/>
                <a:gd name="connsiteY85" fmla="*/ 539355 h 5618264"/>
                <a:gd name="connsiteX86" fmla="*/ 3899299 w 10832275"/>
                <a:gd name="connsiteY86" fmla="*/ 844155 h 5618264"/>
                <a:gd name="connsiteX87" fmla="*/ 3861199 w 10832275"/>
                <a:gd name="connsiteY87" fmla="*/ 1120380 h 5618264"/>
                <a:gd name="connsiteX88" fmla="*/ 3994549 w 10832275"/>
                <a:gd name="connsiteY88" fmla="*/ 1177530 h 5618264"/>
                <a:gd name="connsiteX89" fmla="*/ 4061224 w 10832275"/>
                <a:gd name="connsiteY89" fmla="*/ 777480 h 5618264"/>
                <a:gd name="connsiteX90" fmla="*/ 4070749 w 10832275"/>
                <a:gd name="connsiteY90" fmla="*/ 358380 h 5618264"/>
                <a:gd name="connsiteX91" fmla="*/ 4127899 w 10832275"/>
                <a:gd name="connsiteY91" fmla="*/ 205980 h 5618264"/>
                <a:gd name="connsiteX92" fmla="*/ 4185049 w 10832275"/>
                <a:gd name="connsiteY92" fmla="*/ 263130 h 5618264"/>
                <a:gd name="connsiteX93" fmla="*/ 4185049 w 10832275"/>
                <a:gd name="connsiteY93" fmla="*/ 501255 h 5618264"/>
                <a:gd name="connsiteX94" fmla="*/ 4213624 w 10832275"/>
                <a:gd name="connsiteY94" fmla="*/ 844155 h 5618264"/>
                <a:gd name="connsiteX95" fmla="*/ 4223149 w 10832275"/>
                <a:gd name="connsiteY95" fmla="*/ 1101330 h 5618264"/>
                <a:gd name="connsiteX96" fmla="*/ 4308874 w 10832275"/>
                <a:gd name="connsiteY96" fmla="*/ 1158480 h 5618264"/>
                <a:gd name="connsiteX97" fmla="*/ 4346974 w 10832275"/>
                <a:gd name="connsiteY97" fmla="*/ 882255 h 5618264"/>
                <a:gd name="connsiteX98" fmla="*/ 4318399 w 10832275"/>
                <a:gd name="connsiteY98" fmla="*/ 529830 h 5618264"/>
                <a:gd name="connsiteX99" fmla="*/ 4318399 w 10832275"/>
                <a:gd name="connsiteY99" fmla="*/ 244080 h 5618264"/>
                <a:gd name="connsiteX100" fmla="*/ 4394599 w 10832275"/>
                <a:gd name="connsiteY100" fmla="*/ 167880 h 5618264"/>
                <a:gd name="connsiteX101" fmla="*/ 4461274 w 10832275"/>
                <a:gd name="connsiteY101" fmla="*/ 301230 h 5618264"/>
                <a:gd name="connsiteX102" fmla="*/ 4461274 w 10832275"/>
                <a:gd name="connsiteY102" fmla="*/ 472680 h 5618264"/>
                <a:gd name="connsiteX103" fmla="*/ 4480324 w 10832275"/>
                <a:gd name="connsiteY103" fmla="*/ 767955 h 5618264"/>
                <a:gd name="connsiteX104" fmla="*/ 4508899 w 10832275"/>
                <a:gd name="connsiteY104" fmla="*/ 1044180 h 5618264"/>
                <a:gd name="connsiteX105" fmla="*/ 4518424 w 10832275"/>
                <a:gd name="connsiteY105" fmla="*/ 1187055 h 5618264"/>
                <a:gd name="connsiteX106" fmla="*/ 4651774 w 10832275"/>
                <a:gd name="connsiteY106" fmla="*/ 1139430 h 5618264"/>
                <a:gd name="connsiteX107" fmla="*/ 4623199 w 10832275"/>
                <a:gd name="connsiteY107" fmla="*/ 815580 h 5618264"/>
                <a:gd name="connsiteX108" fmla="*/ 4604149 w 10832275"/>
                <a:gd name="connsiteY108" fmla="*/ 282180 h 5618264"/>
                <a:gd name="connsiteX109" fmla="*/ 4623199 w 10832275"/>
                <a:gd name="connsiteY109" fmla="*/ 177405 h 5618264"/>
                <a:gd name="connsiteX110" fmla="*/ 4699399 w 10832275"/>
                <a:gd name="connsiteY110" fmla="*/ 234555 h 5618264"/>
                <a:gd name="connsiteX111" fmla="*/ 4737499 w 10832275"/>
                <a:gd name="connsiteY111" fmla="*/ 510780 h 5618264"/>
                <a:gd name="connsiteX112" fmla="*/ 4775599 w 10832275"/>
                <a:gd name="connsiteY112" fmla="*/ 920355 h 5618264"/>
                <a:gd name="connsiteX113" fmla="*/ 4842274 w 10832275"/>
                <a:gd name="connsiteY113" fmla="*/ 1168005 h 5618264"/>
                <a:gd name="connsiteX114" fmla="*/ 4889899 w 10832275"/>
                <a:gd name="connsiteY114" fmla="*/ 987030 h 5618264"/>
                <a:gd name="connsiteX115" fmla="*/ 4889899 w 10832275"/>
                <a:gd name="connsiteY115" fmla="*/ 710805 h 5618264"/>
                <a:gd name="connsiteX116" fmla="*/ 4918474 w 10832275"/>
                <a:gd name="connsiteY116" fmla="*/ 367905 h 5618264"/>
                <a:gd name="connsiteX117" fmla="*/ 4947049 w 10832275"/>
                <a:gd name="connsiteY117" fmla="*/ 186930 h 5618264"/>
                <a:gd name="connsiteX118" fmla="*/ 5013724 w 10832275"/>
                <a:gd name="connsiteY118" fmla="*/ 358380 h 5618264"/>
                <a:gd name="connsiteX119" fmla="*/ 5004199 w 10832275"/>
                <a:gd name="connsiteY119" fmla="*/ 682230 h 5618264"/>
                <a:gd name="connsiteX120" fmla="*/ 5042299 w 10832275"/>
                <a:gd name="connsiteY120" fmla="*/ 1034655 h 5618264"/>
                <a:gd name="connsiteX121" fmla="*/ 5070874 w 10832275"/>
                <a:gd name="connsiteY121" fmla="*/ 1158480 h 5618264"/>
                <a:gd name="connsiteX122" fmla="*/ 5185174 w 10832275"/>
                <a:gd name="connsiteY122" fmla="*/ 1129905 h 5618264"/>
                <a:gd name="connsiteX123" fmla="*/ 5137549 w 10832275"/>
                <a:gd name="connsiteY123" fmla="*/ 758430 h 5618264"/>
                <a:gd name="connsiteX124" fmla="*/ 5137549 w 10832275"/>
                <a:gd name="connsiteY124" fmla="*/ 529830 h 5618264"/>
                <a:gd name="connsiteX125" fmla="*/ 5166124 w 10832275"/>
                <a:gd name="connsiteY125" fmla="*/ 244080 h 5618264"/>
                <a:gd name="connsiteX126" fmla="*/ 5261374 w 10832275"/>
                <a:gd name="connsiteY126" fmla="*/ 225030 h 5618264"/>
                <a:gd name="connsiteX127" fmla="*/ 5299474 w 10832275"/>
                <a:gd name="connsiteY127" fmla="*/ 310755 h 5618264"/>
                <a:gd name="connsiteX128" fmla="*/ 5337574 w 10832275"/>
                <a:gd name="connsiteY128" fmla="*/ 558405 h 5618264"/>
                <a:gd name="connsiteX129" fmla="*/ 5328049 w 10832275"/>
                <a:gd name="connsiteY129" fmla="*/ 767955 h 5618264"/>
                <a:gd name="connsiteX130" fmla="*/ 5328049 w 10832275"/>
                <a:gd name="connsiteY130" fmla="*/ 920355 h 5618264"/>
                <a:gd name="connsiteX131" fmla="*/ 5347099 w 10832275"/>
                <a:gd name="connsiteY131" fmla="*/ 1072755 h 5618264"/>
                <a:gd name="connsiteX132" fmla="*/ 5356624 w 10832275"/>
                <a:gd name="connsiteY132" fmla="*/ 1139430 h 5618264"/>
                <a:gd name="connsiteX133" fmla="*/ 5451874 w 10832275"/>
                <a:gd name="connsiteY133" fmla="*/ 1082280 h 5618264"/>
                <a:gd name="connsiteX134" fmla="*/ 5461399 w 10832275"/>
                <a:gd name="connsiteY134" fmla="*/ 920355 h 5618264"/>
                <a:gd name="connsiteX135" fmla="*/ 5461399 w 10832275"/>
                <a:gd name="connsiteY135" fmla="*/ 606030 h 5618264"/>
                <a:gd name="connsiteX136" fmla="*/ 5442349 w 10832275"/>
                <a:gd name="connsiteY136" fmla="*/ 339330 h 5618264"/>
                <a:gd name="connsiteX137" fmla="*/ 5442349 w 10832275"/>
                <a:gd name="connsiteY137" fmla="*/ 225030 h 5618264"/>
                <a:gd name="connsiteX138" fmla="*/ 5499499 w 10832275"/>
                <a:gd name="connsiteY138" fmla="*/ 196455 h 5618264"/>
                <a:gd name="connsiteX139" fmla="*/ 5556649 w 10832275"/>
                <a:gd name="connsiteY139" fmla="*/ 215505 h 5618264"/>
                <a:gd name="connsiteX140" fmla="*/ 5594749 w 10832275"/>
                <a:gd name="connsiteY140" fmla="*/ 377430 h 5618264"/>
                <a:gd name="connsiteX141" fmla="*/ 5594749 w 10832275"/>
                <a:gd name="connsiteY141" fmla="*/ 606030 h 5618264"/>
                <a:gd name="connsiteX142" fmla="*/ 5594749 w 10832275"/>
                <a:gd name="connsiteY142" fmla="*/ 882255 h 5618264"/>
                <a:gd name="connsiteX143" fmla="*/ 5585224 w 10832275"/>
                <a:gd name="connsiteY143" fmla="*/ 1053705 h 5618264"/>
                <a:gd name="connsiteX144" fmla="*/ 5613799 w 10832275"/>
                <a:gd name="connsiteY144" fmla="*/ 1110855 h 5618264"/>
                <a:gd name="connsiteX145" fmla="*/ 5709049 w 10832275"/>
                <a:gd name="connsiteY145" fmla="*/ 1110855 h 5618264"/>
                <a:gd name="connsiteX146" fmla="*/ 5737624 w 10832275"/>
                <a:gd name="connsiteY146" fmla="*/ 872730 h 5618264"/>
                <a:gd name="connsiteX147" fmla="*/ 5747149 w 10832275"/>
                <a:gd name="connsiteY147" fmla="*/ 463155 h 5618264"/>
                <a:gd name="connsiteX148" fmla="*/ 5737624 w 10832275"/>
                <a:gd name="connsiteY148" fmla="*/ 205980 h 5618264"/>
                <a:gd name="connsiteX149" fmla="*/ 5823349 w 10832275"/>
                <a:gd name="connsiteY149" fmla="*/ 205980 h 5618264"/>
                <a:gd name="connsiteX150" fmla="*/ 5861449 w 10832275"/>
                <a:gd name="connsiteY150" fmla="*/ 310755 h 5618264"/>
                <a:gd name="connsiteX151" fmla="*/ 5870974 w 10832275"/>
                <a:gd name="connsiteY151" fmla="*/ 472680 h 5618264"/>
                <a:gd name="connsiteX152" fmla="*/ 5880499 w 10832275"/>
                <a:gd name="connsiteY152" fmla="*/ 634605 h 5618264"/>
                <a:gd name="connsiteX153" fmla="*/ 5870974 w 10832275"/>
                <a:gd name="connsiteY153" fmla="*/ 863205 h 5618264"/>
                <a:gd name="connsiteX154" fmla="*/ 5870974 w 10832275"/>
                <a:gd name="connsiteY154" fmla="*/ 1072755 h 5618264"/>
                <a:gd name="connsiteX155" fmla="*/ 5918599 w 10832275"/>
                <a:gd name="connsiteY155" fmla="*/ 1148955 h 5618264"/>
                <a:gd name="connsiteX156" fmla="*/ 5975749 w 10832275"/>
                <a:gd name="connsiteY156" fmla="*/ 1044180 h 5618264"/>
                <a:gd name="connsiteX157" fmla="*/ 6023374 w 10832275"/>
                <a:gd name="connsiteY157" fmla="*/ 834630 h 5618264"/>
                <a:gd name="connsiteX158" fmla="*/ 5985274 w 10832275"/>
                <a:gd name="connsiteY158" fmla="*/ 615555 h 5618264"/>
                <a:gd name="connsiteX159" fmla="*/ 5985274 w 10832275"/>
                <a:gd name="connsiteY159" fmla="*/ 329805 h 5618264"/>
                <a:gd name="connsiteX160" fmla="*/ 6042424 w 10832275"/>
                <a:gd name="connsiteY160" fmla="*/ 177405 h 5618264"/>
                <a:gd name="connsiteX161" fmla="*/ 6109099 w 10832275"/>
                <a:gd name="connsiteY161" fmla="*/ 225030 h 5618264"/>
                <a:gd name="connsiteX162" fmla="*/ 6118624 w 10832275"/>
                <a:gd name="connsiteY162" fmla="*/ 434580 h 5618264"/>
                <a:gd name="connsiteX163" fmla="*/ 6118624 w 10832275"/>
                <a:gd name="connsiteY163" fmla="*/ 615555 h 5618264"/>
                <a:gd name="connsiteX164" fmla="*/ 6147199 w 10832275"/>
                <a:gd name="connsiteY164" fmla="*/ 891780 h 5618264"/>
                <a:gd name="connsiteX165" fmla="*/ 6137674 w 10832275"/>
                <a:gd name="connsiteY165" fmla="*/ 1101330 h 5618264"/>
                <a:gd name="connsiteX166" fmla="*/ 6185299 w 10832275"/>
                <a:gd name="connsiteY166" fmla="*/ 1177530 h 5618264"/>
                <a:gd name="connsiteX167" fmla="*/ 6261499 w 10832275"/>
                <a:gd name="connsiteY167" fmla="*/ 1148955 h 5618264"/>
                <a:gd name="connsiteX168" fmla="*/ 6261499 w 10832275"/>
                <a:gd name="connsiteY168" fmla="*/ 806055 h 5618264"/>
                <a:gd name="connsiteX169" fmla="*/ 6271024 w 10832275"/>
                <a:gd name="connsiteY169" fmla="*/ 272655 h 5618264"/>
                <a:gd name="connsiteX170" fmla="*/ 6356749 w 10832275"/>
                <a:gd name="connsiteY170" fmla="*/ 177405 h 5618264"/>
                <a:gd name="connsiteX171" fmla="*/ 6394849 w 10832275"/>
                <a:gd name="connsiteY171" fmla="*/ 282180 h 5618264"/>
                <a:gd name="connsiteX172" fmla="*/ 6394849 w 10832275"/>
                <a:gd name="connsiteY172" fmla="*/ 567930 h 5618264"/>
                <a:gd name="connsiteX173" fmla="*/ 6394849 w 10832275"/>
                <a:gd name="connsiteY173" fmla="*/ 844155 h 5618264"/>
                <a:gd name="connsiteX174" fmla="*/ 6394849 w 10832275"/>
                <a:gd name="connsiteY174" fmla="*/ 1025130 h 5618264"/>
                <a:gd name="connsiteX175" fmla="*/ 6394849 w 10832275"/>
                <a:gd name="connsiteY175" fmla="*/ 1158480 h 5618264"/>
                <a:gd name="connsiteX176" fmla="*/ 6499624 w 10832275"/>
                <a:gd name="connsiteY176" fmla="*/ 1120380 h 5618264"/>
                <a:gd name="connsiteX177" fmla="*/ 6528199 w 10832275"/>
                <a:gd name="connsiteY177" fmla="*/ 967980 h 5618264"/>
                <a:gd name="connsiteX178" fmla="*/ 6518674 w 10832275"/>
                <a:gd name="connsiteY178" fmla="*/ 615555 h 5618264"/>
                <a:gd name="connsiteX179" fmla="*/ 6518674 w 10832275"/>
                <a:gd name="connsiteY179" fmla="*/ 367905 h 5618264"/>
                <a:gd name="connsiteX180" fmla="*/ 6556774 w 10832275"/>
                <a:gd name="connsiteY180" fmla="*/ 196455 h 5618264"/>
                <a:gd name="connsiteX181" fmla="*/ 6642499 w 10832275"/>
                <a:gd name="connsiteY181" fmla="*/ 225030 h 5618264"/>
                <a:gd name="connsiteX182" fmla="*/ 6652024 w 10832275"/>
                <a:gd name="connsiteY182" fmla="*/ 539355 h 5618264"/>
                <a:gd name="connsiteX183" fmla="*/ 6680599 w 10832275"/>
                <a:gd name="connsiteY183" fmla="*/ 1168005 h 5618264"/>
                <a:gd name="connsiteX184" fmla="*/ 6804424 w 10832275"/>
                <a:gd name="connsiteY184" fmla="*/ 1139430 h 5618264"/>
                <a:gd name="connsiteX185" fmla="*/ 6823474 w 10832275"/>
                <a:gd name="connsiteY185" fmla="*/ 901305 h 5618264"/>
                <a:gd name="connsiteX186" fmla="*/ 6794899 w 10832275"/>
                <a:gd name="connsiteY186" fmla="*/ 463155 h 5618264"/>
                <a:gd name="connsiteX187" fmla="*/ 6842524 w 10832275"/>
                <a:gd name="connsiteY187" fmla="*/ 234555 h 5618264"/>
                <a:gd name="connsiteX188" fmla="*/ 6909199 w 10832275"/>
                <a:gd name="connsiteY188" fmla="*/ 272655 h 5618264"/>
                <a:gd name="connsiteX189" fmla="*/ 6947299 w 10832275"/>
                <a:gd name="connsiteY189" fmla="*/ 996555 h 5618264"/>
                <a:gd name="connsiteX190" fmla="*/ 6975874 w 10832275"/>
                <a:gd name="connsiteY190" fmla="*/ 1187055 h 5618264"/>
                <a:gd name="connsiteX191" fmla="*/ 7090174 w 10832275"/>
                <a:gd name="connsiteY191" fmla="*/ 1091805 h 5618264"/>
                <a:gd name="connsiteX192" fmla="*/ 7099699 w 10832275"/>
                <a:gd name="connsiteY192" fmla="*/ 682230 h 5618264"/>
                <a:gd name="connsiteX193" fmla="*/ 7109224 w 10832275"/>
                <a:gd name="connsiteY193" fmla="*/ 415530 h 5618264"/>
                <a:gd name="connsiteX194" fmla="*/ 7147324 w 10832275"/>
                <a:gd name="connsiteY194" fmla="*/ 215505 h 5618264"/>
                <a:gd name="connsiteX195" fmla="*/ 7213999 w 10832275"/>
                <a:gd name="connsiteY195" fmla="*/ 272655 h 5618264"/>
                <a:gd name="connsiteX196" fmla="*/ 7223524 w 10832275"/>
                <a:gd name="connsiteY196" fmla="*/ 806055 h 5618264"/>
                <a:gd name="connsiteX197" fmla="*/ 7213999 w 10832275"/>
                <a:gd name="connsiteY197" fmla="*/ 1091805 h 5618264"/>
                <a:gd name="connsiteX198" fmla="*/ 7290199 w 10832275"/>
                <a:gd name="connsiteY198" fmla="*/ 1158480 h 5618264"/>
                <a:gd name="connsiteX199" fmla="*/ 7347349 w 10832275"/>
                <a:gd name="connsiteY199" fmla="*/ 1006080 h 5618264"/>
                <a:gd name="connsiteX200" fmla="*/ 7347349 w 10832275"/>
                <a:gd name="connsiteY200" fmla="*/ 625080 h 5618264"/>
                <a:gd name="connsiteX201" fmla="*/ 7337824 w 10832275"/>
                <a:gd name="connsiteY201" fmla="*/ 301230 h 5618264"/>
                <a:gd name="connsiteX202" fmla="*/ 7404499 w 10832275"/>
                <a:gd name="connsiteY202" fmla="*/ 196455 h 5618264"/>
                <a:gd name="connsiteX203" fmla="*/ 7471174 w 10832275"/>
                <a:gd name="connsiteY203" fmla="*/ 425055 h 5618264"/>
                <a:gd name="connsiteX204" fmla="*/ 7480699 w 10832275"/>
                <a:gd name="connsiteY204" fmla="*/ 1063230 h 5618264"/>
                <a:gd name="connsiteX205" fmla="*/ 7585474 w 10832275"/>
                <a:gd name="connsiteY205" fmla="*/ 1044180 h 5618264"/>
                <a:gd name="connsiteX206" fmla="*/ 7623574 w 10832275"/>
                <a:gd name="connsiteY206" fmla="*/ 663180 h 5618264"/>
                <a:gd name="connsiteX207" fmla="*/ 7604524 w 10832275"/>
                <a:gd name="connsiteY207" fmla="*/ 329805 h 5618264"/>
                <a:gd name="connsiteX208" fmla="*/ 7633099 w 10832275"/>
                <a:gd name="connsiteY208" fmla="*/ 215505 h 5618264"/>
                <a:gd name="connsiteX209" fmla="*/ 7699774 w 10832275"/>
                <a:gd name="connsiteY209" fmla="*/ 463155 h 5618264"/>
                <a:gd name="connsiteX210" fmla="*/ 7728349 w 10832275"/>
                <a:gd name="connsiteY210" fmla="*/ 825105 h 5618264"/>
                <a:gd name="connsiteX211" fmla="*/ 7718824 w 10832275"/>
                <a:gd name="connsiteY211" fmla="*/ 1072755 h 5618264"/>
                <a:gd name="connsiteX212" fmla="*/ 7795024 w 10832275"/>
                <a:gd name="connsiteY212" fmla="*/ 1158480 h 5618264"/>
                <a:gd name="connsiteX213" fmla="*/ 7880749 w 10832275"/>
                <a:gd name="connsiteY213" fmla="*/ 863205 h 5618264"/>
                <a:gd name="connsiteX214" fmla="*/ 7871224 w 10832275"/>
                <a:gd name="connsiteY214" fmla="*/ 406005 h 5618264"/>
                <a:gd name="connsiteX215" fmla="*/ 7880749 w 10832275"/>
                <a:gd name="connsiteY215" fmla="*/ 234555 h 5618264"/>
                <a:gd name="connsiteX216" fmla="*/ 7947424 w 10832275"/>
                <a:gd name="connsiteY216" fmla="*/ 167880 h 5618264"/>
                <a:gd name="connsiteX217" fmla="*/ 7995049 w 10832275"/>
                <a:gd name="connsiteY217" fmla="*/ 244080 h 5618264"/>
                <a:gd name="connsiteX218" fmla="*/ 8004574 w 10832275"/>
                <a:gd name="connsiteY218" fmla="*/ 444105 h 5618264"/>
                <a:gd name="connsiteX219" fmla="*/ 7995049 w 10832275"/>
                <a:gd name="connsiteY219" fmla="*/ 720330 h 5618264"/>
                <a:gd name="connsiteX220" fmla="*/ 8004574 w 10832275"/>
                <a:gd name="connsiteY220" fmla="*/ 1015605 h 5618264"/>
                <a:gd name="connsiteX221" fmla="*/ 8023624 w 10832275"/>
                <a:gd name="connsiteY221" fmla="*/ 1120380 h 5618264"/>
                <a:gd name="connsiteX222" fmla="*/ 8080774 w 10832275"/>
                <a:gd name="connsiteY222" fmla="*/ 1139430 h 5618264"/>
                <a:gd name="connsiteX223" fmla="*/ 8128399 w 10832275"/>
                <a:gd name="connsiteY223" fmla="*/ 929880 h 5618264"/>
                <a:gd name="connsiteX224" fmla="*/ 8128399 w 10832275"/>
                <a:gd name="connsiteY224" fmla="*/ 634605 h 5618264"/>
                <a:gd name="connsiteX225" fmla="*/ 8137924 w 10832275"/>
                <a:gd name="connsiteY225" fmla="*/ 339330 h 5618264"/>
                <a:gd name="connsiteX226" fmla="*/ 8137924 w 10832275"/>
                <a:gd name="connsiteY226" fmla="*/ 234555 h 5618264"/>
                <a:gd name="connsiteX227" fmla="*/ 8233174 w 10832275"/>
                <a:gd name="connsiteY227" fmla="*/ 186930 h 5618264"/>
                <a:gd name="connsiteX228" fmla="*/ 8271274 w 10832275"/>
                <a:gd name="connsiteY228" fmla="*/ 272655 h 5618264"/>
                <a:gd name="connsiteX229" fmla="*/ 8271274 w 10832275"/>
                <a:gd name="connsiteY229" fmla="*/ 1025130 h 5618264"/>
                <a:gd name="connsiteX230" fmla="*/ 8252224 w 10832275"/>
                <a:gd name="connsiteY230" fmla="*/ 1158480 h 5618264"/>
                <a:gd name="connsiteX231" fmla="*/ 8376049 w 10832275"/>
                <a:gd name="connsiteY231" fmla="*/ 1120380 h 5618264"/>
                <a:gd name="connsiteX232" fmla="*/ 8395099 w 10832275"/>
                <a:gd name="connsiteY232" fmla="*/ 901305 h 5618264"/>
                <a:gd name="connsiteX233" fmla="*/ 8423674 w 10832275"/>
                <a:gd name="connsiteY233" fmla="*/ 520305 h 5618264"/>
                <a:gd name="connsiteX234" fmla="*/ 8433199 w 10832275"/>
                <a:gd name="connsiteY234" fmla="*/ 234555 h 5618264"/>
                <a:gd name="connsiteX235" fmla="*/ 8547499 w 10832275"/>
                <a:gd name="connsiteY235" fmla="*/ 186930 h 5618264"/>
                <a:gd name="connsiteX236" fmla="*/ 8566549 w 10832275"/>
                <a:gd name="connsiteY236" fmla="*/ 291705 h 5618264"/>
                <a:gd name="connsiteX237" fmla="*/ 8566549 w 10832275"/>
                <a:gd name="connsiteY237" fmla="*/ 606030 h 5618264"/>
                <a:gd name="connsiteX238" fmla="*/ 8547499 w 10832275"/>
                <a:gd name="connsiteY238" fmla="*/ 958455 h 5618264"/>
                <a:gd name="connsiteX239" fmla="*/ 8557024 w 10832275"/>
                <a:gd name="connsiteY239" fmla="*/ 1110855 h 5618264"/>
                <a:gd name="connsiteX240" fmla="*/ 8652274 w 10832275"/>
                <a:gd name="connsiteY240" fmla="*/ 1120380 h 5618264"/>
                <a:gd name="connsiteX241" fmla="*/ 8671324 w 10832275"/>
                <a:gd name="connsiteY241" fmla="*/ 939405 h 5618264"/>
                <a:gd name="connsiteX242" fmla="*/ 8690374 w 10832275"/>
                <a:gd name="connsiteY242" fmla="*/ 644130 h 5618264"/>
                <a:gd name="connsiteX243" fmla="*/ 8709424 w 10832275"/>
                <a:gd name="connsiteY243" fmla="*/ 320280 h 5618264"/>
                <a:gd name="connsiteX244" fmla="*/ 8757049 w 10832275"/>
                <a:gd name="connsiteY244" fmla="*/ 196455 h 5618264"/>
                <a:gd name="connsiteX245" fmla="*/ 8842774 w 10832275"/>
                <a:gd name="connsiteY245" fmla="*/ 329805 h 5618264"/>
                <a:gd name="connsiteX246" fmla="*/ 8833249 w 10832275"/>
                <a:gd name="connsiteY246" fmla="*/ 567930 h 5618264"/>
                <a:gd name="connsiteX247" fmla="*/ 8833249 w 10832275"/>
                <a:gd name="connsiteY247" fmla="*/ 863205 h 5618264"/>
                <a:gd name="connsiteX248" fmla="*/ 8871349 w 10832275"/>
                <a:gd name="connsiteY248" fmla="*/ 1110855 h 5618264"/>
                <a:gd name="connsiteX249" fmla="*/ 8928499 w 10832275"/>
                <a:gd name="connsiteY249" fmla="*/ 1177530 h 5618264"/>
                <a:gd name="connsiteX250" fmla="*/ 8957074 w 10832275"/>
                <a:gd name="connsiteY250" fmla="*/ 948930 h 5618264"/>
                <a:gd name="connsiteX251" fmla="*/ 8957074 w 10832275"/>
                <a:gd name="connsiteY251" fmla="*/ 606030 h 5618264"/>
                <a:gd name="connsiteX252" fmla="*/ 8947549 w 10832275"/>
                <a:gd name="connsiteY252" fmla="*/ 291705 h 5618264"/>
                <a:gd name="connsiteX253" fmla="*/ 9052324 w 10832275"/>
                <a:gd name="connsiteY253" fmla="*/ 205980 h 5618264"/>
                <a:gd name="connsiteX254" fmla="*/ 9109474 w 10832275"/>
                <a:gd name="connsiteY254" fmla="*/ 453630 h 5618264"/>
                <a:gd name="connsiteX255" fmla="*/ 9109474 w 10832275"/>
                <a:gd name="connsiteY255" fmla="*/ 777480 h 5618264"/>
                <a:gd name="connsiteX256" fmla="*/ 9138049 w 10832275"/>
                <a:gd name="connsiteY256" fmla="*/ 1120380 h 5618264"/>
                <a:gd name="connsiteX257" fmla="*/ 9252349 w 10832275"/>
                <a:gd name="connsiteY257" fmla="*/ 1044180 h 5618264"/>
                <a:gd name="connsiteX258" fmla="*/ 9252349 w 10832275"/>
                <a:gd name="connsiteY258" fmla="*/ 787005 h 5618264"/>
                <a:gd name="connsiteX259" fmla="*/ 9290449 w 10832275"/>
                <a:gd name="connsiteY259" fmla="*/ 415530 h 5618264"/>
                <a:gd name="connsiteX260" fmla="*/ 9261874 w 10832275"/>
                <a:gd name="connsiteY260" fmla="*/ 205980 h 5618264"/>
                <a:gd name="connsiteX261" fmla="*/ 9404749 w 10832275"/>
                <a:gd name="connsiteY261" fmla="*/ 244080 h 5618264"/>
                <a:gd name="connsiteX262" fmla="*/ 9414274 w 10832275"/>
                <a:gd name="connsiteY262" fmla="*/ 453630 h 5618264"/>
                <a:gd name="connsiteX263" fmla="*/ 9423799 w 10832275"/>
                <a:gd name="connsiteY263" fmla="*/ 882255 h 5618264"/>
                <a:gd name="connsiteX264" fmla="*/ 8872421 w 10832275"/>
                <a:gd name="connsiteY264" fmla="*/ 2634287 h 5618264"/>
                <a:gd name="connsiteX265" fmla="*/ 9583407 w 10832275"/>
                <a:gd name="connsiteY265" fmla="*/ 5191832 h 5618264"/>
                <a:gd name="connsiteX266" fmla="*/ 1379208 w 10832275"/>
                <a:gd name="connsiteY266" fmla="*/ 5192878 h 5618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</a:cxnLst>
              <a:rect l="l" t="t" r="r" b="b"/>
              <a:pathLst>
                <a:path w="10832275" h="5618264">
                  <a:moveTo>
                    <a:pt x="1379208" y="5192878"/>
                  </a:moveTo>
                  <a:cubicBezTo>
                    <a:pt x="-1" y="4845696"/>
                    <a:pt x="1375498" y="3897024"/>
                    <a:pt x="1308151" y="3108737"/>
                  </a:cubicBezTo>
                  <a:cubicBezTo>
                    <a:pt x="1240804" y="2320450"/>
                    <a:pt x="1011579" y="926310"/>
                    <a:pt x="975124" y="463155"/>
                  </a:cubicBezTo>
                  <a:cubicBezTo>
                    <a:pt x="938670" y="0"/>
                    <a:pt x="1068787" y="234555"/>
                    <a:pt x="1089424" y="329805"/>
                  </a:cubicBezTo>
                  <a:cubicBezTo>
                    <a:pt x="1110062" y="425055"/>
                    <a:pt x="1098949" y="890193"/>
                    <a:pt x="1098949" y="1034655"/>
                  </a:cubicBezTo>
                  <a:cubicBezTo>
                    <a:pt x="1098949" y="1179117"/>
                    <a:pt x="1075137" y="1163243"/>
                    <a:pt x="1089424" y="1196580"/>
                  </a:cubicBezTo>
                  <a:cubicBezTo>
                    <a:pt x="1103711" y="1229917"/>
                    <a:pt x="1160862" y="1263255"/>
                    <a:pt x="1184674" y="1234680"/>
                  </a:cubicBezTo>
                  <a:cubicBezTo>
                    <a:pt x="1208486" y="1206105"/>
                    <a:pt x="1224362" y="1110855"/>
                    <a:pt x="1232299" y="1025130"/>
                  </a:cubicBezTo>
                  <a:cubicBezTo>
                    <a:pt x="1240236" y="939405"/>
                    <a:pt x="1232299" y="720330"/>
                    <a:pt x="1232299" y="720330"/>
                  </a:cubicBezTo>
                  <a:lnTo>
                    <a:pt x="1232299" y="491730"/>
                  </a:lnTo>
                  <a:cubicBezTo>
                    <a:pt x="1232299" y="415530"/>
                    <a:pt x="1218012" y="304405"/>
                    <a:pt x="1232299" y="263130"/>
                  </a:cubicBezTo>
                  <a:cubicBezTo>
                    <a:pt x="1246587" y="221855"/>
                    <a:pt x="1294212" y="229793"/>
                    <a:pt x="1318024" y="244080"/>
                  </a:cubicBezTo>
                  <a:cubicBezTo>
                    <a:pt x="1341836" y="258367"/>
                    <a:pt x="1365649" y="193280"/>
                    <a:pt x="1375174" y="348855"/>
                  </a:cubicBezTo>
                  <a:cubicBezTo>
                    <a:pt x="1384699" y="504430"/>
                    <a:pt x="1359299" y="1033068"/>
                    <a:pt x="1375174" y="1177530"/>
                  </a:cubicBezTo>
                  <a:cubicBezTo>
                    <a:pt x="1391049" y="1321992"/>
                    <a:pt x="1452961" y="1241030"/>
                    <a:pt x="1470424" y="1215630"/>
                  </a:cubicBezTo>
                  <a:cubicBezTo>
                    <a:pt x="1487887" y="1190230"/>
                    <a:pt x="1475187" y="1187055"/>
                    <a:pt x="1479949" y="1025130"/>
                  </a:cubicBezTo>
                  <a:cubicBezTo>
                    <a:pt x="1484712" y="863205"/>
                    <a:pt x="1478362" y="372668"/>
                    <a:pt x="1498999" y="244080"/>
                  </a:cubicBezTo>
                  <a:cubicBezTo>
                    <a:pt x="1519637" y="115493"/>
                    <a:pt x="1583137" y="175818"/>
                    <a:pt x="1603774" y="253605"/>
                  </a:cubicBezTo>
                  <a:cubicBezTo>
                    <a:pt x="1624412" y="331393"/>
                    <a:pt x="1616474" y="575868"/>
                    <a:pt x="1622824" y="710805"/>
                  </a:cubicBezTo>
                  <a:cubicBezTo>
                    <a:pt x="1629174" y="845742"/>
                    <a:pt x="1637112" y="977505"/>
                    <a:pt x="1641874" y="1063230"/>
                  </a:cubicBezTo>
                  <a:cubicBezTo>
                    <a:pt x="1646636" y="1148955"/>
                    <a:pt x="1633937" y="1206105"/>
                    <a:pt x="1651399" y="1225155"/>
                  </a:cubicBezTo>
                  <a:cubicBezTo>
                    <a:pt x="1668861" y="1244205"/>
                    <a:pt x="1729187" y="1329930"/>
                    <a:pt x="1746649" y="1177530"/>
                  </a:cubicBezTo>
                  <a:cubicBezTo>
                    <a:pt x="1764111" y="1025130"/>
                    <a:pt x="1746649" y="471092"/>
                    <a:pt x="1756174" y="310755"/>
                  </a:cubicBezTo>
                  <a:cubicBezTo>
                    <a:pt x="1765699" y="150418"/>
                    <a:pt x="1786337" y="201218"/>
                    <a:pt x="1803799" y="215505"/>
                  </a:cubicBezTo>
                  <a:cubicBezTo>
                    <a:pt x="1821261" y="229792"/>
                    <a:pt x="1849836" y="291705"/>
                    <a:pt x="1860949" y="396480"/>
                  </a:cubicBezTo>
                  <a:cubicBezTo>
                    <a:pt x="1872062" y="501255"/>
                    <a:pt x="1864124" y="706043"/>
                    <a:pt x="1870474" y="844155"/>
                  </a:cubicBezTo>
                  <a:cubicBezTo>
                    <a:pt x="1876824" y="982268"/>
                    <a:pt x="1868887" y="1169593"/>
                    <a:pt x="1899049" y="1225155"/>
                  </a:cubicBezTo>
                  <a:cubicBezTo>
                    <a:pt x="1929211" y="1280717"/>
                    <a:pt x="2027637" y="1248967"/>
                    <a:pt x="2051449" y="1177530"/>
                  </a:cubicBezTo>
                  <a:cubicBezTo>
                    <a:pt x="2075261" y="1106093"/>
                    <a:pt x="2046686" y="928292"/>
                    <a:pt x="2041924" y="796530"/>
                  </a:cubicBezTo>
                  <a:cubicBezTo>
                    <a:pt x="2037162" y="664768"/>
                    <a:pt x="2022874" y="483792"/>
                    <a:pt x="2022874" y="386955"/>
                  </a:cubicBezTo>
                  <a:cubicBezTo>
                    <a:pt x="2022874" y="290118"/>
                    <a:pt x="2018112" y="234555"/>
                    <a:pt x="2041924" y="215505"/>
                  </a:cubicBezTo>
                  <a:cubicBezTo>
                    <a:pt x="2065736" y="196455"/>
                    <a:pt x="2146699" y="217093"/>
                    <a:pt x="2165749" y="272655"/>
                  </a:cubicBezTo>
                  <a:cubicBezTo>
                    <a:pt x="2184799" y="328218"/>
                    <a:pt x="2151462" y="439343"/>
                    <a:pt x="2156224" y="548880"/>
                  </a:cubicBezTo>
                  <a:cubicBezTo>
                    <a:pt x="2160986" y="658417"/>
                    <a:pt x="2184799" y="826693"/>
                    <a:pt x="2194324" y="929880"/>
                  </a:cubicBezTo>
                  <a:cubicBezTo>
                    <a:pt x="2203849" y="1033067"/>
                    <a:pt x="2197499" y="1128318"/>
                    <a:pt x="2213374" y="1168005"/>
                  </a:cubicBezTo>
                  <a:cubicBezTo>
                    <a:pt x="2229249" y="1207692"/>
                    <a:pt x="2267349" y="1202930"/>
                    <a:pt x="2289574" y="1168005"/>
                  </a:cubicBezTo>
                  <a:cubicBezTo>
                    <a:pt x="2311799" y="1133080"/>
                    <a:pt x="2338787" y="1036243"/>
                    <a:pt x="2346724" y="958455"/>
                  </a:cubicBezTo>
                  <a:cubicBezTo>
                    <a:pt x="2354662" y="880668"/>
                    <a:pt x="2345136" y="812405"/>
                    <a:pt x="2337199" y="701280"/>
                  </a:cubicBezTo>
                  <a:cubicBezTo>
                    <a:pt x="2329262" y="590155"/>
                    <a:pt x="2289574" y="366317"/>
                    <a:pt x="2299099" y="291705"/>
                  </a:cubicBezTo>
                  <a:cubicBezTo>
                    <a:pt x="2308624" y="217093"/>
                    <a:pt x="2368949" y="234555"/>
                    <a:pt x="2394349" y="253605"/>
                  </a:cubicBezTo>
                  <a:cubicBezTo>
                    <a:pt x="2419749" y="272655"/>
                    <a:pt x="2438799" y="323455"/>
                    <a:pt x="2451499" y="406005"/>
                  </a:cubicBezTo>
                  <a:cubicBezTo>
                    <a:pt x="2464199" y="488555"/>
                    <a:pt x="2472137" y="650480"/>
                    <a:pt x="2470549" y="748905"/>
                  </a:cubicBezTo>
                  <a:cubicBezTo>
                    <a:pt x="2468962" y="847330"/>
                    <a:pt x="2440387" y="923530"/>
                    <a:pt x="2441974" y="996555"/>
                  </a:cubicBezTo>
                  <a:cubicBezTo>
                    <a:pt x="2443561" y="1069580"/>
                    <a:pt x="2454674" y="1160068"/>
                    <a:pt x="2480074" y="1187055"/>
                  </a:cubicBezTo>
                  <a:cubicBezTo>
                    <a:pt x="2505474" y="1214043"/>
                    <a:pt x="2575324" y="1218805"/>
                    <a:pt x="2594374" y="1158480"/>
                  </a:cubicBezTo>
                  <a:cubicBezTo>
                    <a:pt x="2613424" y="1098155"/>
                    <a:pt x="2599136" y="945755"/>
                    <a:pt x="2594374" y="825105"/>
                  </a:cubicBezTo>
                  <a:cubicBezTo>
                    <a:pt x="2589612" y="704455"/>
                    <a:pt x="2565799" y="533005"/>
                    <a:pt x="2565799" y="434580"/>
                  </a:cubicBezTo>
                  <a:cubicBezTo>
                    <a:pt x="2565799" y="336155"/>
                    <a:pt x="2568974" y="267892"/>
                    <a:pt x="2594374" y="234555"/>
                  </a:cubicBezTo>
                  <a:cubicBezTo>
                    <a:pt x="2619774" y="201218"/>
                    <a:pt x="2699149" y="194867"/>
                    <a:pt x="2718199" y="234555"/>
                  </a:cubicBezTo>
                  <a:cubicBezTo>
                    <a:pt x="2737249" y="274243"/>
                    <a:pt x="2710262" y="401243"/>
                    <a:pt x="2708674" y="472680"/>
                  </a:cubicBezTo>
                  <a:cubicBezTo>
                    <a:pt x="2707087" y="544118"/>
                    <a:pt x="2702324" y="586980"/>
                    <a:pt x="2708674" y="663180"/>
                  </a:cubicBezTo>
                  <a:cubicBezTo>
                    <a:pt x="2715024" y="739380"/>
                    <a:pt x="2738837" y="850505"/>
                    <a:pt x="2746774" y="929880"/>
                  </a:cubicBezTo>
                  <a:cubicBezTo>
                    <a:pt x="2754711" y="1009255"/>
                    <a:pt x="2743599" y="1098155"/>
                    <a:pt x="2756299" y="1139430"/>
                  </a:cubicBezTo>
                  <a:cubicBezTo>
                    <a:pt x="2768999" y="1180705"/>
                    <a:pt x="2800749" y="1190230"/>
                    <a:pt x="2822974" y="1177530"/>
                  </a:cubicBezTo>
                  <a:cubicBezTo>
                    <a:pt x="2845199" y="1164830"/>
                    <a:pt x="2880124" y="1125143"/>
                    <a:pt x="2889649" y="1063230"/>
                  </a:cubicBezTo>
                  <a:cubicBezTo>
                    <a:pt x="2899174" y="1001318"/>
                    <a:pt x="2881712" y="910830"/>
                    <a:pt x="2880124" y="806055"/>
                  </a:cubicBezTo>
                  <a:cubicBezTo>
                    <a:pt x="2878537" y="701280"/>
                    <a:pt x="2878537" y="531417"/>
                    <a:pt x="2880124" y="434580"/>
                  </a:cubicBezTo>
                  <a:cubicBezTo>
                    <a:pt x="2881711" y="337743"/>
                    <a:pt x="2867424" y="258367"/>
                    <a:pt x="2889649" y="225030"/>
                  </a:cubicBezTo>
                  <a:cubicBezTo>
                    <a:pt x="2911874" y="191693"/>
                    <a:pt x="2986487" y="194868"/>
                    <a:pt x="3013474" y="234555"/>
                  </a:cubicBezTo>
                  <a:cubicBezTo>
                    <a:pt x="3040462" y="274243"/>
                    <a:pt x="3045224" y="374255"/>
                    <a:pt x="3051574" y="463155"/>
                  </a:cubicBezTo>
                  <a:cubicBezTo>
                    <a:pt x="3057924" y="552055"/>
                    <a:pt x="3054749" y="664768"/>
                    <a:pt x="3051574" y="767955"/>
                  </a:cubicBezTo>
                  <a:cubicBezTo>
                    <a:pt x="3048399" y="871142"/>
                    <a:pt x="3030937" y="1010843"/>
                    <a:pt x="3032524" y="1082280"/>
                  </a:cubicBezTo>
                  <a:cubicBezTo>
                    <a:pt x="3034112" y="1153718"/>
                    <a:pt x="3038874" y="1185468"/>
                    <a:pt x="3061099" y="1196580"/>
                  </a:cubicBezTo>
                  <a:cubicBezTo>
                    <a:pt x="3083324" y="1207692"/>
                    <a:pt x="3146824" y="1199755"/>
                    <a:pt x="3165874" y="1148955"/>
                  </a:cubicBezTo>
                  <a:cubicBezTo>
                    <a:pt x="3184924" y="1098155"/>
                    <a:pt x="3170637" y="980680"/>
                    <a:pt x="3175399" y="891780"/>
                  </a:cubicBezTo>
                  <a:cubicBezTo>
                    <a:pt x="3180162" y="802880"/>
                    <a:pt x="3196037" y="713980"/>
                    <a:pt x="3194449" y="615555"/>
                  </a:cubicBezTo>
                  <a:cubicBezTo>
                    <a:pt x="3192862" y="517130"/>
                    <a:pt x="3151587" y="377430"/>
                    <a:pt x="3165874" y="301230"/>
                  </a:cubicBezTo>
                  <a:cubicBezTo>
                    <a:pt x="3180162" y="225030"/>
                    <a:pt x="3250012" y="136130"/>
                    <a:pt x="3280174" y="158355"/>
                  </a:cubicBezTo>
                  <a:cubicBezTo>
                    <a:pt x="3310336" y="180580"/>
                    <a:pt x="3338912" y="331393"/>
                    <a:pt x="3346849" y="434580"/>
                  </a:cubicBezTo>
                  <a:cubicBezTo>
                    <a:pt x="3354786" y="537767"/>
                    <a:pt x="3334149" y="658418"/>
                    <a:pt x="3327799" y="777480"/>
                  </a:cubicBezTo>
                  <a:cubicBezTo>
                    <a:pt x="3321449" y="896542"/>
                    <a:pt x="3303987" y="1079105"/>
                    <a:pt x="3308749" y="1148955"/>
                  </a:cubicBezTo>
                  <a:cubicBezTo>
                    <a:pt x="3313512" y="1218805"/>
                    <a:pt x="3329386" y="1199755"/>
                    <a:pt x="3356374" y="1196580"/>
                  </a:cubicBezTo>
                  <a:cubicBezTo>
                    <a:pt x="3383362" y="1193405"/>
                    <a:pt x="3450037" y="1175943"/>
                    <a:pt x="3470674" y="1129905"/>
                  </a:cubicBezTo>
                  <a:cubicBezTo>
                    <a:pt x="3491312" y="1083868"/>
                    <a:pt x="3480199" y="1010842"/>
                    <a:pt x="3480199" y="920355"/>
                  </a:cubicBezTo>
                  <a:cubicBezTo>
                    <a:pt x="3480199" y="829868"/>
                    <a:pt x="3462737" y="704455"/>
                    <a:pt x="3470674" y="586980"/>
                  </a:cubicBezTo>
                  <a:cubicBezTo>
                    <a:pt x="3478611" y="469505"/>
                    <a:pt x="3502424" y="247255"/>
                    <a:pt x="3527824" y="215505"/>
                  </a:cubicBezTo>
                  <a:cubicBezTo>
                    <a:pt x="3553224" y="183755"/>
                    <a:pt x="3604024" y="296468"/>
                    <a:pt x="3623074" y="396480"/>
                  </a:cubicBezTo>
                  <a:cubicBezTo>
                    <a:pt x="3642124" y="496493"/>
                    <a:pt x="3640537" y="694930"/>
                    <a:pt x="3642124" y="815580"/>
                  </a:cubicBezTo>
                  <a:cubicBezTo>
                    <a:pt x="3643712" y="936230"/>
                    <a:pt x="3616724" y="1058468"/>
                    <a:pt x="3632599" y="1120380"/>
                  </a:cubicBezTo>
                  <a:cubicBezTo>
                    <a:pt x="3648474" y="1182293"/>
                    <a:pt x="3718324" y="1212455"/>
                    <a:pt x="3737374" y="1187055"/>
                  </a:cubicBezTo>
                  <a:cubicBezTo>
                    <a:pt x="3756424" y="1161655"/>
                    <a:pt x="3740549" y="1061642"/>
                    <a:pt x="3746899" y="967980"/>
                  </a:cubicBezTo>
                  <a:cubicBezTo>
                    <a:pt x="3753249" y="874318"/>
                    <a:pt x="3772299" y="721917"/>
                    <a:pt x="3775474" y="625080"/>
                  </a:cubicBezTo>
                  <a:cubicBezTo>
                    <a:pt x="3778649" y="528243"/>
                    <a:pt x="3764362" y="458393"/>
                    <a:pt x="3765949" y="386955"/>
                  </a:cubicBezTo>
                  <a:cubicBezTo>
                    <a:pt x="3767537" y="315518"/>
                    <a:pt x="3761187" y="217092"/>
                    <a:pt x="3784999" y="196455"/>
                  </a:cubicBezTo>
                  <a:cubicBezTo>
                    <a:pt x="3808811" y="175818"/>
                    <a:pt x="3888187" y="205980"/>
                    <a:pt x="3908824" y="263130"/>
                  </a:cubicBezTo>
                  <a:cubicBezTo>
                    <a:pt x="3929461" y="320280"/>
                    <a:pt x="3910411" y="442518"/>
                    <a:pt x="3908824" y="539355"/>
                  </a:cubicBezTo>
                  <a:cubicBezTo>
                    <a:pt x="3907237" y="636192"/>
                    <a:pt x="3907237" y="747318"/>
                    <a:pt x="3899299" y="844155"/>
                  </a:cubicBezTo>
                  <a:cubicBezTo>
                    <a:pt x="3891362" y="940993"/>
                    <a:pt x="3845324" y="1064818"/>
                    <a:pt x="3861199" y="1120380"/>
                  </a:cubicBezTo>
                  <a:cubicBezTo>
                    <a:pt x="3877074" y="1175942"/>
                    <a:pt x="3961212" y="1234680"/>
                    <a:pt x="3994549" y="1177530"/>
                  </a:cubicBezTo>
                  <a:cubicBezTo>
                    <a:pt x="4027887" y="1120380"/>
                    <a:pt x="4048524" y="914005"/>
                    <a:pt x="4061224" y="777480"/>
                  </a:cubicBezTo>
                  <a:cubicBezTo>
                    <a:pt x="4073924" y="640955"/>
                    <a:pt x="4059637" y="453630"/>
                    <a:pt x="4070749" y="358380"/>
                  </a:cubicBezTo>
                  <a:cubicBezTo>
                    <a:pt x="4081861" y="263130"/>
                    <a:pt x="4108849" y="221855"/>
                    <a:pt x="4127899" y="205980"/>
                  </a:cubicBezTo>
                  <a:cubicBezTo>
                    <a:pt x="4146949" y="190105"/>
                    <a:pt x="4175524" y="213917"/>
                    <a:pt x="4185049" y="263130"/>
                  </a:cubicBezTo>
                  <a:cubicBezTo>
                    <a:pt x="4194574" y="312343"/>
                    <a:pt x="4180286" y="404417"/>
                    <a:pt x="4185049" y="501255"/>
                  </a:cubicBezTo>
                  <a:cubicBezTo>
                    <a:pt x="4189812" y="598093"/>
                    <a:pt x="4207274" y="744143"/>
                    <a:pt x="4213624" y="844155"/>
                  </a:cubicBezTo>
                  <a:cubicBezTo>
                    <a:pt x="4219974" y="944167"/>
                    <a:pt x="4207274" y="1048943"/>
                    <a:pt x="4223149" y="1101330"/>
                  </a:cubicBezTo>
                  <a:cubicBezTo>
                    <a:pt x="4239024" y="1153717"/>
                    <a:pt x="4288237" y="1194993"/>
                    <a:pt x="4308874" y="1158480"/>
                  </a:cubicBezTo>
                  <a:cubicBezTo>
                    <a:pt x="4329512" y="1121968"/>
                    <a:pt x="4345387" y="987030"/>
                    <a:pt x="4346974" y="882255"/>
                  </a:cubicBezTo>
                  <a:cubicBezTo>
                    <a:pt x="4348562" y="777480"/>
                    <a:pt x="4323162" y="636193"/>
                    <a:pt x="4318399" y="529830"/>
                  </a:cubicBezTo>
                  <a:cubicBezTo>
                    <a:pt x="4313637" y="423468"/>
                    <a:pt x="4305699" y="304405"/>
                    <a:pt x="4318399" y="244080"/>
                  </a:cubicBezTo>
                  <a:cubicBezTo>
                    <a:pt x="4331099" y="183755"/>
                    <a:pt x="4370787" y="158355"/>
                    <a:pt x="4394599" y="167880"/>
                  </a:cubicBezTo>
                  <a:cubicBezTo>
                    <a:pt x="4418412" y="177405"/>
                    <a:pt x="4450162" y="250430"/>
                    <a:pt x="4461274" y="301230"/>
                  </a:cubicBezTo>
                  <a:cubicBezTo>
                    <a:pt x="4472387" y="352030"/>
                    <a:pt x="4458099" y="394893"/>
                    <a:pt x="4461274" y="472680"/>
                  </a:cubicBezTo>
                  <a:cubicBezTo>
                    <a:pt x="4464449" y="550467"/>
                    <a:pt x="4472387" y="672705"/>
                    <a:pt x="4480324" y="767955"/>
                  </a:cubicBezTo>
                  <a:cubicBezTo>
                    <a:pt x="4488261" y="863205"/>
                    <a:pt x="4502549" y="974330"/>
                    <a:pt x="4508899" y="1044180"/>
                  </a:cubicBezTo>
                  <a:cubicBezTo>
                    <a:pt x="4515249" y="1114030"/>
                    <a:pt x="4494612" y="1171180"/>
                    <a:pt x="4518424" y="1187055"/>
                  </a:cubicBezTo>
                  <a:cubicBezTo>
                    <a:pt x="4542237" y="1202930"/>
                    <a:pt x="4634312" y="1201342"/>
                    <a:pt x="4651774" y="1139430"/>
                  </a:cubicBezTo>
                  <a:cubicBezTo>
                    <a:pt x="4669236" y="1077518"/>
                    <a:pt x="4631136" y="958455"/>
                    <a:pt x="4623199" y="815580"/>
                  </a:cubicBezTo>
                  <a:cubicBezTo>
                    <a:pt x="4615262" y="672705"/>
                    <a:pt x="4604149" y="388542"/>
                    <a:pt x="4604149" y="282180"/>
                  </a:cubicBezTo>
                  <a:cubicBezTo>
                    <a:pt x="4604149" y="175818"/>
                    <a:pt x="4607324" y="185342"/>
                    <a:pt x="4623199" y="177405"/>
                  </a:cubicBezTo>
                  <a:cubicBezTo>
                    <a:pt x="4639074" y="169468"/>
                    <a:pt x="4680349" y="178993"/>
                    <a:pt x="4699399" y="234555"/>
                  </a:cubicBezTo>
                  <a:cubicBezTo>
                    <a:pt x="4718449" y="290118"/>
                    <a:pt x="4724799" y="396480"/>
                    <a:pt x="4737499" y="510780"/>
                  </a:cubicBezTo>
                  <a:cubicBezTo>
                    <a:pt x="4750199" y="625080"/>
                    <a:pt x="4758136" y="810817"/>
                    <a:pt x="4775599" y="920355"/>
                  </a:cubicBezTo>
                  <a:cubicBezTo>
                    <a:pt x="4793062" y="1029893"/>
                    <a:pt x="4823224" y="1156893"/>
                    <a:pt x="4842274" y="1168005"/>
                  </a:cubicBezTo>
                  <a:cubicBezTo>
                    <a:pt x="4861324" y="1179117"/>
                    <a:pt x="4881962" y="1063230"/>
                    <a:pt x="4889899" y="987030"/>
                  </a:cubicBezTo>
                  <a:cubicBezTo>
                    <a:pt x="4897836" y="910830"/>
                    <a:pt x="4885137" y="813992"/>
                    <a:pt x="4889899" y="710805"/>
                  </a:cubicBezTo>
                  <a:cubicBezTo>
                    <a:pt x="4894661" y="607618"/>
                    <a:pt x="4908949" y="455217"/>
                    <a:pt x="4918474" y="367905"/>
                  </a:cubicBezTo>
                  <a:cubicBezTo>
                    <a:pt x="4927999" y="280593"/>
                    <a:pt x="4931174" y="188518"/>
                    <a:pt x="4947049" y="186930"/>
                  </a:cubicBezTo>
                  <a:cubicBezTo>
                    <a:pt x="4962924" y="185343"/>
                    <a:pt x="5004199" y="275830"/>
                    <a:pt x="5013724" y="358380"/>
                  </a:cubicBezTo>
                  <a:cubicBezTo>
                    <a:pt x="5023249" y="440930"/>
                    <a:pt x="4999437" y="569518"/>
                    <a:pt x="5004199" y="682230"/>
                  </a:cubicBezTo>
                  <a:cubicBezTo>
                    <a:pt x="5008962" y="794943"/>
                    <a:pt x="5031187" y="955280"/>
                    <a:pt x="5042299" y="1034655"/>
                  </a:cubicBezTo>
                  <a:cubicBezTo>
                    <a:pt x="5053411" y="1114030"/>
                    <a:pt x="5047062" y="1142605"/>
                    <a:pt x="5070874" y="1158480"/>
                  </a:cubicBezTo>
                  <a:cubicBezTo>
                    <a:pt x="5094687" y="1174355"/>
                    <a:pt x="5174062" y="1196580"/>
                    <a:pt x="5185174" y="1129905"/>
                  </a:cubicBezTo>
                  <a:cubicBezTo>
                    <a:pt x="5196287" y="1063230"/>
                    <a:pt x="5145487" y="858443"/>
                    <a:pt x="5137549" y="758430"/>
                  </a:cubicBezTo>
                  <a:cubicBezTo>
                    <a:pt x="5129612" y="658418"/>
                    <a:pt x="5132787" y="615555"/>
                    <a:pt x="5137549" y="529830"/>
                  </a:cubicBezTo>
                  <a:cubicBezTo>
                    <a:pt x="5142311" y="444105"/>
                    <a:pt x="5145487" y="294880"/>
                    <a:pt x="5166124" y="244080"/>
                  </a:cubicBezTo>
                  <a:cubicBezTo>
                    <a:pt x="5186761" y="193280"/>
                    <a:pt x="5239149" y="213918"/>
                    <a:pt x="5261374" y="225030"/>
                  </a:cubicBezTo>
                  <a:cubicBezTo>
                    <a:pt x="5283599" y="236142"/>
                    <a:pt x="5286774" y="255192"/>
                    <a:pt x="5299474" y="310755"/>
                  </a:cubicBezTo>
                  <a:cubicBezTo>
                    <a:pt x="5312174" y="366318"/>
                    <a:pt x="5332812" y="482205"/>
                    <a:pt x="5337574" y="558405"/>
                  </a:cubicBezTo>
                  <a:cubicBezTo>
                    <a:pt x="5342336" y="634605"/>
                    <a:pt x="5329636" y="707630"/>
                    <a:pt x="5328049" y="767955"/>
                  </a:cubicBezTo>
                  <a:cubicBezTo>
                    <a:pt x="5326462" y="828280"/>
                    <a:pt x="5324874" y="869555"/>
                    <a:pt x="5328049" y="920355"/>
                  </a:cubicBezTo>
                  <a:cubicBezTo>
                    <a:pt x="5331224" y="971155"/>
                    <a:pt x="5342337" y="1036243"/>
                    <a:pt x="5347099" y="1072755"/>
                  </a:cubicBezTo>
                  <a:cubicBezTo>
                    <a:pt x="5351862" y="1109268"/>
                    <a:pt x="5339162" y="1137843"/>
                    <a:pt x="5356624" y="1139430"/>
                  </a:cubicBezTo>
                  <a:cubicBezTo>
                    <a:pt x="5374086" y="1141017"/>
                    <a:pt x="5434412" y="1118792"/>
                    <a:pt x="5451874" y="1082280"/>
                  </a:cubicBezTo>
                  <a:cubicBezTo>
                    <a:pt x="5469336" y="1045768"/>
                    <a:pt x="5459812" y="999730"/>
                    <a:pt x="5461399" y="920355"/>
                  </a:cubicBezTo>
                  <a:cubicBezTo>
                    <a:pt x="5462986" y="840980"/>
                    <a:pt x="5464574" y="702867"/>
                    <a:pt x="5461399" y="606030"/>
                  </a:cubicBezTo>
                  <a:cubicBezTo>
                    <a:pt x="5458224" y="509193"/>
                    <a:pt x="5445524" y="402830"/>
                    <a:pt x="5442349" y="339330"/>
                  </a:cubicBezTo>
                  <a:cubicBezTo>
                    <a:pt x="5439174" y="275830"/>
                    <a:pt x="5432824" y="248843"/>
                    <a:pt x="5442349" y="225030"/>
                  </a:cubicBezTo>
                  <a:cubicBezTo>
                    <a:pt x="5451874" y="201218"/>
                    <a:pt x="5480449" y="198042"/>
                    <a:pt x="5499499" y="196455"/>
                  </a:cubicBezTo>
                  <a:cubicBezTo>
                    <a:pt x="5518549" y="194868"/>
                    <a:pt x="5540774" y="185343"/>
                    <a:pt x="5556649" y="215505"/>
                  </a:cubicBezTo>
                  <a:cubicBezTo>
                    <a:pt x="5572524" y="245667"/>
                    <a:pt x="5588399" y="312343"/>
                    <a:pt x="5594749" y="377430"/>
                  </a:cubicBezTo>
                  <a:cubicBezTo>
                    <a:pt x="5601099" y="442517"/>
                    <a:pt x="5594749" y="606030"/>
                    <a:pt x="5594749" y="606030"/>
                  </a:cubicBezTo>
                  <a:cubicBezTo>
                    <a:pt x="5594749" y="690167"/>
                    <a:pt x="5596336" y="807643"/>
                    <a:pt x="5594749" y="882255"/>
                  </a:cubicBezTo>
                  <a:cubicBezTo>
                    <a:pt x="5593162" y="956867"/>
                    <a:pt x="5582049" y="1015605"/>
                    <a:pt x="5585224" y="1053705"/>
                  </a:cubicBezTo>
                  <a:cubicBezTo>
                    <a:pt x="5588399" y="1091805"/>
                    <a:pt x="5593162" y="1101330"/>
                    <a:pt x="5613799" y="1110855"/>
                  </a:cubicBezTo>
                  <a:cubicBezTo>
                    <a:pt x="5634436" y="1120380"/>
                    <a:pt x="5688412" y="1150543"/>
                    <a:pt x="5709049" y="1110855"/>
                  </a:cubicBezTo>
                  <a:cubicBezTo>
                    <a:pt x="5729687" y="1071168"/>
                    <a:pt x="5731274" y="980680"/>
                    <a:pt x="5737624" y="872730"/>
                  </a:cubicBezTo>
                  <a:cubicBezTo>
                    <a:pt x="5743974" y="764780"/>
                    <a:pt x="5747149" y="574280"/>
                    <a:pt x="5747149" y="463155"/>
                  </a:cubicBezTo>
                  <a:cubicBezTo>
                    <a:pt x="5747149" y="352030"/>
                    <a:pt x="5724924" y="248843"/>
                    <a:pt x="5737624" y="205980"/>
                  </a:cubicBezTo>
                  <a:cubicBezTo>
                    <a:pt x="5750324" y="163118"/>
                    <a:pt x="5802712" y="188518"/>
                    <a:pt x="5823349" y="205980"/>
                  </a:cubicBezTo>
                  <a:cubicBezTo>
                    <a:pt x="5843986" y="223442"/>
                    <a:pt x="5853512" y="266305"/>
                    <a:pt x="5861449" y="310755"/>
                  </a:cubicBezTo>
                  <a:cubicBezTo>
                    <a:pt x="5869386" y="355205"/>
                    <a:pt x="5870974" y="472680"/>
                    <a:pt x="5870974" y="472680"/>
                  </a:cubicBezTo>
                  <a:cubicBezTo>
                    <a:pt x="5874149" y="526655"/>
                    <a:pt x="5880499" y="569518"/>
                    <a:pt x="5880499" y="634605"/>
                  </a:cubicBezTo>
                  <a:cubicBezTo>
                    <a:pt x="5880499" y="699692"/>
                    <a:pt x="5872561" y="790180"/>
                    <a:pt x="5870974" y="863205"/>
                  </a:cubicBezTo>
                  <a:cubicBezTo>
                    <a:pt x="5869387" y="936230"/>
                    <a:pt x="5863037" y="1025130"/>
                    <a:pt x="5870974" y="1072755"/>
                  </a:cubicBezTo>
                  <a:cubicBezTo>
                    <a:pt x="5878911" y="1120380"/>
                    <a:pt x="5901136" y="1153718"/>
                    <a:pt x="5918599" y="1148955"/>
                  </a:cubicBezTo>
                  <a:cubicBezTo>
                    <a:pt x="5936062" y="1144192"/>
                    <a:pt x="5958287" y="1096567"/>
                    <a:pt x="5975749" y="1044180"/>
                  </a:cubicBezTo>
                  <a:cubicBezTo>
                    <a:pt x="5993211" y="991793"/>
                    <a:pt x="6021787" y="906068"/>
                    <a:pt x="6023374" y="834630"/>
                  </a:cubicBezTo>
                  <a:cubicBezTo>
                    <a:pt x="6024962" y="763193"/>
                    <a:pt x="5991624" y="699692"/>
                    <a:pt x="5985274" y="615555"/>
                  </a:cubicBezTo>
                  <a:cubicBezTo>
                    <a:pt x="5978924" y="531418"/>
                    <a:pt x="5975749" y="402830"/>
                    <a:pt x="5985274" y="329805"/>
                  </a:cubicBezTo>
                  <a:cubicBezTo>
                    <a:pt x="5994799" y="256780"/>
                    <a:pt x="6021787" y="194867"/>
                    <a:pt x="6042424" y="177405"/>
                  </a:cubicBezTo>
                  <a:cubicBezTo>
                    <a:pt x="6063061" y="159943"/>
                    <a:pt x="6096399" y="182168"/>
                    <a:pt x="6109099" y="225030"/>
                  </a:cubicBezTo>
                  <a:cubicBezTo>
                    <a:pt x="6121799" y="267893"/>
                    <a:pt x="6117037" y="369493"/>
                    <a:pt x="6118624" y="434580"/>
                  </a:cubicBezTo>
                  <a:cubicBezTo>
                    <a:pt x="6120211" y="499667"/>
                    <a:pt x="6113862" y="539355"/>
                    <a:pt x="6118624" y="615555"/>
                  </a:cubicBezTo>
                  <a:cubicBezTo>
                    <a:pt x="6123386" y="691755"/>
                    <a:pt x="6144024" y="810818"/>
                    <a:pt x="6147199" y="891780"/>
                  </a:cubicBezTo>
                  <a:cubicBezTo>
                    <a:pt x="6150374" y="972742"/>
                    <a:pt x="6131324" y="1053705"/>
                    <a:pt x="6137674" y="1101330"/>
                  </a:cubicBezTo>
                  <a:cubicBezTo>
                    <a:pt x="6144024" y="1148955"/>
                    <a:pt x="6164662" y="1169593"/>
                    <a:pt x="6185299" y="1177530"/>
                  </a:cubicBezTo>
                  <a:cubicBezTo>
                    <a:pt x="6205937" y="1185468"/>
                    <a:pt x="6248799" y="1210868"/>
                    <a:pt x="6261499" y="1148955"/>
                  </a:cubicBezTo>
                  <a:cubicBezTo>
                    <a:pt x="6274199" y="1087043"/>
                    <a:pt x="6259911" y="952105"/>
                    <a:pt x="6261499" y="806055"/>
                  </a:cubicBezTo>
                  <a:cubicBezTo>
                    <a:pt x="6263087" y="660005"/>
                    <a:pt x="6255149" y="377430"/>
                    <a:pt x="6271024" y="272655"/>
                  </a:cubicBezTo>
                  <a:cubicBezTo>
                    <a:pt x="6286899" y="167880"/>
                    <a:pt x="6336112" y="175818"/>
                    <a:pt x="6356749" y="177405"/>
                  </a:cubicBezTo>
                  <a:cubicBezTo>
                    <a:pt x="6377386" y="178992"/>
                    <a:pt x="6388499" y="217093"/>
                    <a:pt x="6394849" y="282180"/>
                  </a:cubicBezTo>
                  <a:cubicBezTo>
                    <a:pt x="6401199" y="347267"/>
                    <a:pt x="6394849" y="567930"/>
                    <a:pt x="6394849" y="567930"/>
                  </a:cubicBezTo>
                  <a:lnTo>
                    <a:pt x="6394849" y="844155"/>
                  </a:lnTo>
                  <a:lnTo>
                    <a:pt x="6394849" y="1025130"/>
                  </a:lnTo>
                  <a:cubicBezTo>
                    <a:pt x="6394849" y="1077517"/>
                    <a:pt x="6377387" y="1142605"/>
                    <a:pt x="6394849" y="1158480"/>
                  </a:cubicBezTo>
                  <a:cubicBezTo>
                    <a:pt x="6412311" y="1174355"/>
                    <a:pt x="6477399" y="1152130"/>
                    <a:pt x="6499624" y="1120380"/>
                  </a:cubicBezTo>
                  <a:cubicBezTo>
                    <a:pt x="6521849" y="1088630"/>
                    <a:pt x="6525024" y="1052117"/>
                    <a:pt x="6528199" y="967980"/>
                  </a:cubicBezTo>
                  <a:cubicBezTo>
                    <a:pt x="6531374" y="883843"/>
                    <a:pt x="6520261" y="715567"/>
                    <a:pt x="6518674" y="615555"/>
                  </a:cubicBezTo>
                  <a:cubicBezTo>
                    <a:pt x="6517087" y="515543"/>
                    <a:pt x="6512324" y="437755"/>
                    <a:pt x="6518674" y="367905"/>
                  </a:cubicBezTo>
                  <a:cubicBezTo>
                    <a:pt x="6525024" y="298055"/>
                    <a:pt x="6536137" y="220267"/>
                    <a:pt x="6556774" y="196455"/>
                  </a:cubicBezTo>
                  <a:cubicBezTo>
                    <a:pt x="6577411" y="172643"/>
                    <a:pt x="6626624" y="167880"/>
                    <a:pt x="6642499" y="225030"/>
                  </a:cubicBezTo>
                  <a:cubicBezTo>
                    <a:pt x="6658374" y="282180"/>
                    <a:pt x="6645674" y="382193"/>
                    <a:pt x="6652024" y="539355"/>
                  </a:cubicBezTo>
                  <a:cubicBezTo>
                    <a:pt x="6658374" y="696518"/>
                    <a:pt x="6655199" y="1067992"/>
                    <a:pt x="6680599" y="1168005"/>
                  </a:cubicBezTo>
                  <a:cubicBezTo>
                    <a:pt x="6705999" y="1268018"/>
                    <a:pt x="6780612" y="1183880"/>
                    <a:pt x="6804424" y="1139430"/>
                  </a:cubicBezTo>
                  <a:cubicBezTo>
                    <a:pt x="6828236" y="1094980"/>
                    <a:pt x="6825061" y="1014017"/>
                    <a:pt x="6823474" y="901305"/>
                  </a:cubicBezTo>
                  <a:cubicBezTo>
                    <a:pt x="6821887" y="788593"/>
                    <a:pt x="6791724" y="574280"/>
                    <a:pt x="6794899" y="463155"/>
                  </a:cubicBezTo>
                  <a:cubicBezTo>
                    <a:pt x="6798074" y="352030"/>
                    <a:pt x="6823474" y="266305"/>
                    <a:pt x="6842524" y="234555"/>
                  </a:cubicBezTo>
                  <a:cubicBezTo>
                    <a:pt x="6861574" y="202805"/>
                    <a:pt x="6891737" y="145655"/>
                    <a:pt x="6909199" y="272655"/>
                  </a:cubicBezTo>
                  <a:cubicBezTo>
                    <a:pt x="6926662" y="399655"/>
                    <a:pt x="6936187" y="844155"/>
                    <a:pt x="6947299" y="996555"/>
                  </a:cubicBezTo>
                  <a:cubicBezTo>
                    <a:pt x="6958411" y="1148955"/>
                    <a:pt x="6952062" y="1171180"/>
                    <a:pt x="6975874" y="1187055"/>
                  </a:cubicBezTo>
                  <a:cubicBezTo>
                    <a:pt x="6999687" y="1202930"/>
                    <a:pt x="7069537" y="1175942"/>
                    <a:pt x="7090174" y="1091805"/>
                  </a:cubicBezTo>
                  <a:cubicBezTo>
                    <a:pt x="7110811" y="1007668"/>
                    <a:pt x="7096524" y="794942"/>
                    <a:pt x="7099699" y="682230"/>
                  </a:cubicBezTo>
                  <a:cubicBezTo>
                    <a:pt x="7102874" y="569518"/>
                    <a:pt x="7101287" y="493318"/>
                    <a:pt x="7109224" y="415530"/>
                  </a:cubicBezTo>
                  <a:cubicBezTo>
                    <a:pt x="7117162" y="337743"/>
                    <a:pt x="7129862" y="239317"/>
                    <a:pt x="7147324" y="215505"/>
                  </a:cubicBezTo>
                  <a:cubicBezTo>
                    <a:pt x="7164786" y="191693"/>
                    <a:pt x="7201299" y="174230"/>
                    <a:pt x="7213999" y="272655"/>
                  </a:cubicBezTo>
                  <a:cubicBezTo>
                    <a:pt x="7226699" y="371080"/>
                    <a:pt x="7223524" y="669530"/>
                    <a:pt x="7223524" y="806055"/>
                  </a:cubicBezTo>
                  <a:cubicBezTo>
                    <a:pt x="7223524" y="942580"/>
                    <a:pt x="7202887" y="1033068"/>
                    <a:pt x="7213999" y="1091805"/>
                  </a:cubicBezTo>
                  <a:cubicBezTo>
                    <a:pt x="7225111" y="1150542"/>
                    <a:pt x="7267974" y="1172768"/>
                    <a:pt x="7290199" y="1158480"/>
                  </a:cubicBezTo>
                  <a:cubicBezTo>
                    <a:pt x="7312424" y="1144192"/>
                    <a:pt x="7337824" y="1094980"/>
                    <a:pt x="7347349" y="1006080"/>
                  </a:cubicBezTo>
                  <a:cubicBezTo>
                    <a:pt x="7356874" y="917180"/>
                    <a:pt x="7348937" y="742555"/>
                    <a:pt x="7347349" y="625080"/>
                  </a:cubicBezTo>
                  <a:cubicBezTo>
                    <a:pt x="7345762" y="507605"/>
                    <a:pt x="7328299" y="372668"/>
                    <a:pt x="7337824" y="301230"/>
                  </a:cubicBezTo>
                  <a:cubicBezTo>
                    <a:pt x="7347349" y="229793"/>
                    <a:pt x="7382274" y="175818"/>
                    <a:pt x="7404499" y="196455"/>
                  </a:cubicBezTo>
                  <a:cubicBezTo>
                    <a:pt x="7426724" y="217092"/>
                    <a:pt x="7458474" y="280593"/>
                    <a:pt x="7471174" y="425055"/>
                  </a:cubicBezTo>
                  <a:cubicBezTo>
                    <a:pt x="7483874" y="569517"/>
                    <a:pt x="7461649" y="960043"/>
                    <a:pt x="7480699" y="1063230"/>
                  </a:cubicBezTo>
                  <a:cubicBezTo>
                    <a:pt x="7499749" y="1166418"/>
                    <a:pt x="7561662" y="1110855"/>
                    <a:pt x="7585474" y="1044180"/>
                  </a:cubicBezTo>
                  <a:cubicBezTo>
                    <a:pt x="7609287" y="977505"/>
                    <a:pt x="7620399" y="782242"/>
                    <a:pt x="7623574" y="663180"/>
                  </a:cubicBezTo>
                  <a:cubicBezTo>
                    <a:pt x="7626749" y="544118"/>
                    <a:pt x="7602937" y="404417"/>
                    <a:pt x="7604524" y="329805"/>
                  </a:cubicBezTo>
                  <a:cubicBezTo>
                    <a:pt x="7606111" y="255193"/>
                    <a:pt x="7617224" y="193280"/>
                    <a:pt x="7633099" y="215505"/>
                  </a:cubicBezTo>
                  <a:cubicBezTo>
                    <a:pt x="7648974" y="237730"/>
                    <a:pt x="7683899" y="361555"/>
                    <a:pt x="7699774" y="463155"/>
                  </a:cubicBezTo>
                  <a:cubicBezTo>
                    <a:pt x="7715649" y="564755"/>
                    <a:pt x="7725174" y="723505"/>
                    <a:pt x="7728349" y="825105"/>
                  </a:cubicBezTo>
                  <a:cubicBezTo>
                    <a:pt x="7731524" y="926705"/>
                    <a:pt x="7707711" y="1017192"/>
                    <a:pt x="7718824" y="1072755"/>
                  </a:cubicBezTo>
                  <a:cubicBezTo>
                    <a:pt x="7729937" y="1128318"/>
                    <a:pt x="7768037" y="1193405"/>
                    <a:pt x="7795024" y="1158480"/>
                  </a:cubicBezTo>
                  <a:cubicBezTo>
                    <a:pt x="7822012" y="1123555"/>
                    <a:pt x="7868049" y="988618"/>
                    <a:pt x="7880749" y="863205"/>
                  </a:cubicBezTo>
                  <a:cubicBezTo>
                    <a:pt x="7893449" y="737793"/>
                    <a:pt x="7871224" y="510780"/>
                    <a:pt x="7871224" y="406005"/>
                  </a:cubicBezTo>
                  <a:cubicBezTo>
                    <a:pt x="7871224" y="301230"/>
                    <a:pt x="7868049" y="274243"/>
                    <a:pt x="7880749" y="234555"/>
                  </a:cubicBezTo>
                  <a:cubicBezTo>
                    <a:pt x="7893449" y="194868"/>
                    <a:pt x="7928374" y="166293"/>
                    <a:pt x="7947424" y="167880"/>
                  </a:cubicBezTo>
                  <a:cubicBezTo>
                    <a:pt x="7966474" y="169467"/>
                    <a:pt x="7985524" y="198043"/>
                    <a:pt x="7995049" y="244080"/>
                  </a:cubicBezTo>
                  <a:cubicBezTo>
                    <a:pt x="8004574" y="290118"/>
                    <a:pt x="8004574" y="364730"/>
                    <a:pt x="8004574" y="444105"/>
                  </a:cubicBezTo>
                  <a:cubicBezTo>
                    <a:pt x="8004574" y="523480"/>
                    <a:pt x="7995049" y="625080"/>
                    <a:pt x="7995049" y="720330"/>
                  </a:cubicBezTo>
                  <a:cubicBezTo>
                    <a:pt x="7995049" y="815580"/>
                    <a:pt x="7999812" y="948930"/>
                    <a:pt x="8004574" y="1015605"/>
                  </a:cubicBezTo>
                  <a:cubicBezTo>
                    <a:pt x="8009337" y="1082280"/>
                    <a:pt x="8010924" y="1099743"/>
                    <a:pt x="8023624" y="1120380"/>
                  </a:cubicBezTo>
                  <a:cubicBezTo>
                    <a:pt x="8036324" y="1141017"/>
                    <a:pt x="8063312" y="1171180"/>
                    <a:pt x="8080774" y="1139430"/>
                  </a:cubicBezTo>
                  <a:cubicBezTo>
                    <a:pt x="8098236" y="1107680"/>
                    <a:pt x="8120462" y="1014018"/>
                    <a:pt x="8128399" y="929880"/>
                  </a:cubicBezTo>
                  <a:cubicBezTo>
                    <a:pt x="8136337" y="845743"/>
                    <a:pt x="8126812" y="733030"/>
                    <a:pt x="8128399" y="634605"/>
                  </a:cubicBezTo>
                  <a:cubicBezTo>
                    <a:pt x="8129987" y="536180"/>
                    <a:pt x="8136337" y="406005"/>
                    <a:pt x="8137924" y="339330"/>
                  </a:cubicBezTo>
                  <a:cubicBezTo>
                    <a:pt x="8139511" y="272655"/>
                    <a:pt x="8122049" y="259955"/>
                    <a:pt x="8137924" y="234555"/>
                  </a:cubicBezTo>
                  <a:cubicBezTo>
                    <a:pt x="8153799" y="209155"/>
                    <a:pt x="8210949" y="180580"/>
                    <a:pt x="8233174" y="186930"/>
                  </a:cubicBezTo>
                  <a:cubicBezTo>
                    <a:pt x="8255399" y="193280"/>
                    <a:pt x="8264924" y="132955"/>
                    <a:pt x="8271274" y="272655"/>
                  </a:cubicBezTo>
                  <a:cubicBezTo>
                    <a:pt x="8277624" y="412355"/>
                    <a:pt x="8274449" y="877493"/>
                    <a:pt x="8271274" y="1025130"/>
                  </a:cubicBezTo>
                  <a:cubicBezTo>
                    <a:pt x="8268099" y="1172768"/>
                    <a:pt x="8234762" y="1142605"/>
                    <a:pt x="8252224" y="1158480"/>
                  </a:cubicBezTo>
                  <a:cubicBezTo>
                    <a:pt x="8269686" y="1174355"/>
                    <a:pt x="8352237" y="1163243"/>
                    <a:pt x="8376049" y="1120380"/>
                  </a:cubicBezTo>
                  <a:cubicBezTo>
                    <a:pt x="8399862" y="1077518"/>
                    <a:pt x="8387162" y="1001318"/>
                    <a:pt x="8395099" y="901305"/>
                  </a:cubicBezTo>
                  <a:cubicBezTo>
                    <a:pt x="8403037" y="801293"/>
                    <a:pt x="8417324" y="631430"/>
                    <a:pt x="8423674" y="520305"/>
                  </a:cubicBezTo>
                  <a:cubicBezTo>
                    <a:pt x="8430024" y="409180"/>
                    <a:pt x="8412562" y="290118"/>
                    <a:pt x="8433199" y="234555"/>
                  </a:cubicBezTo>
                  <a:cubicBezTo>
                    <a:pt x="8453837" y="178993"/>
                    <a:pt x="8525274" y="177405"/>
                    <a:pt x="8547499" y="186930"/>
                  </a:cubicBezTo>
                  <a:cubicBezTo>
                    <a:pt x="8569724" y="196455"/>
                    <a:pt x="8563374" y="221855"/>
                    <a:pt x="8566549" y="291705"/>
                  </a:cubicBezTo>
                  <a:cubicBezTo>
                    <a:pt x="8569724" y="361555"/>
                    <a:pt x="8569724" y="494905"/>
                    <a:pt x="8566549" y="606030"/>
                  </a:cubicBezTo>
                  <a:cubicBezTo>
                    <a:pt x="8563374" y="717155"/>
                    <a:pt x="8549087" y="874318"/>
                    <a:pt x="8547499" y="958455"/>
                  </a:cubicBezTo>
                  <a:cubicBezTo>
                    <a:pt x="8545912" y="1042593"/>
                    <a:pt x="8539561" y="1083867"/>
                    <a:pt x="8557024" y="1110855"/>
                  </a:cubicBezTo>
                  <a:cubicBezTo>
                    <a:pt x="8574487" y="1137843"/>
                    <a:pt x="8633224" y="1148955"/>
                    <a:pt x="8652274" y="1120380"/>
                  </a:cubicBezTo>
                  <a:cubicBezTo>
                    <a:pt x="8671324" y="1091805"/>
                    <a:pt x="8664974" y="1018780"/>
                    <a:pt x="8671324" y="939405"/>
                  </a:cubicBezTo>
                  <a:cubicBezTo>
                    <a:pt x="8677674" y="860030"/>
                    <a:pt x="8684024" y="747318"/>
                    <a:pt x="8690374" y="644130"/>
                  </a:cubicBezTo>
                  <a:cubicBezTo>
                    <a:pt x="8696724" y="540943"/>
                    <a:pt x="8698312" y="394892"/>
                    <a:pt x="8709424" y="320280"/>
                  </a:cubicBezTo>
                  <a:cubicBezTo>
                    <a:pt x="8720536" y="245668"/>
                    <a:pt x="8734824" y="194868"/>
                    <a:pt x="8757049" y="196455"/>
                  </a:cubicBezTo>
                  <a:cubicBezTo>
                    <a:pt x="8779274" y="198042"/>
                    <a:pt x="8830074" y="267893"/>
                    <a:pt x="8842774" y="329805"/>
                  </a:cubicBezTo>
                  <a:cubicBezTo>
                    <a:pt x="8855474" y="391718"/>
                    <a:pt x="8834836" y="479030"/>
                    <a:pt x="8833249" y="567930"/>
                  </a:cubicBezTo>
                  <a:cubicBezTo>
                    <a:pt x="8831662" y="656830"/>
                    <a:pt x="8826899" y="772718"/>
                    <a:pt x="8833249" y="863205"/>
                  </a:cubicBezTo>
                  <a:cubicBezTo>
                    <a:pt x="8839599" y="953692"/>
                    <a:pt x="8855474" y="1058468"/>
                    <a:pt x="8871349" y="1110855"/>
                  </a:cubicBezTo>
                  <a:cubicBezTo>
                    <a:pt x="8887224" y="1163242"/>
                    <a:pt x="8914212" y="1204518"/>
                    <a:pt x="8928499" y="1177530"/>
                  </a:cubicBezTo>
                  <a:cubicBezTo>
                    <a:pt x="8942787" y="1150543"/>
                    <a:pt x="8952312" y="1044180"/>
                    <a:pt x="8957074" y="948930"/>
                  </a:cubicBezTo>
                  <a:cubicBezTo>
                    <a:pt x="8961836" y="853680"/>
                    <a:pt x="8958661" y="715567"/>
                    <a:pt x="8957074" y="606030"/>
                  </a:cubicBezTo>
                  <a:cubicBezTo>
                    <a:pt x="8955487" y="496493"/>
                    <a:pt x="8931674" y="358380"/>
                    <a:pt x="8947549" y="291705"/>
                  </a:cubicBezTo>
                  <a:cubicBezTo>
                    <a:pt x="8963424" y="225030"/>
                    <a:pt x="9025337" y="178993"/>
                    <a:pt x="9052324" y="205980"/>
                  </a:cubicBezTo>
                  <a:cubicBezTo>
                    <a:pt x="9079311" y="232967"/>
                    <a:pt x="9099949" y="358380"/>
                    <a:pt x="9109474" y="453630"/>
                  </a:cubicBezTo>
                  <a:cubicBezTo>
                    <a:pt x="9118999" y="548880"/>
                    <a:pt x="9104711" y="666355"/>
                    <a:pt x="9109474" y="777480"/>
                  </a:cubicBezTo>
                  <a:cubicBezTo>
                    <a:pt x="9114237" y="888605"/>
                    <a:pt x="9114237" y="1075930"/>
                    <a:pt x="9138049" y="1120380"/>
                  </a:cubicBezTo>
                  <a:cubicBezTo>
                    <a:pt x="9161861" y="1164830"/>
                    <a:pt x="9233299" y="1099743"/>
                    <a:pt x="9252349" y="1044180"/>
                  </a:cubicBezTo>
                  <a:cubicBezTo>
                    <a:pt x="9271399" y="988618"/>
                    <a:pt x="9245999" y="891780"/>
                    <a:pt x="9252349" y="787005"/>
                  </a:cubicBezTo>
                  <a:cubicBezTo>
                    <a:pt x="9258699" y="682230"/>
                    <a:pt x="9288862" y="512367"/>
                    <a:pt x="9290449" y="415530"/>
                  </a:cubicBezTo>
                  <a:cubicBezTo>
                    <a:pt x="9292036" y="318693"/>
                    <a:pt x="9242824" y="234555"/>
                    <a:pt x="9261874" y="205980"/>
                  </a:cubicBezTo>
                  <a:cubicBezTo>
                    <a:pt x="9280924" y="177405"/>
                    <a:pt x="9379349" y="202805"/>
                    <a:pt x="9404749" y="244080"/>
                  </a:cubicBezTo>
                  <a:cubicBezTo>
                    <a:pt x="9430149" y="285355"/>
                    <a:pt x="9411099" y="347268"/>
                    <a:pt x="9414274" y="453630"/>
                  </a:cubicBezTo>
                  <a:cubicBezTo>
                    <a:pt x="9417449" y="559992"/>
                    <a:pt x="9514108" y="518812"/>
                    <a:pt x="9423799" y="882255"/>
                  </a:cubicBezTo>
                  <a:cubicBezTo>
                    <a:pt x="9333490" y="1245698"/>
                    <a:pt x="8845820" y="1916024"/>
                    <a:pt x="8872421" y="2634287"/>
                  </a:cubicBezTo>
                  <a:cubicBezTo>
                    <a:pt x="8899022" y="3352550"/>
                    <a:pt x="10832276" y="4765400"/>
                    <a:pt x="9583407" y="5191832"/>
                  </a:cubicBezTo>
                  <a:cubicBezTo>
                    <a:pt x="8334538" y="5618264"/>
                    <a:pt x="2758417" y="5540061"/>
                    <a:pt x="1379208" y="5192878"/>
                  </a:cubicBezTo>
                  <a:close/>
                </a:path>
              </a:pathLst>
            </a:cu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  <p:sp>
          <p:nvSpPr>
            <p:cNvPr id="6" name="Полилиния 5"/>
            <p:cNvSpPr/>
            <p:nvPr/>
          </p:nvSpPr>
          <p:spPr>
            <a:xfrm>
              <a:off x="4429124" y="433374"/>
              <a:ext cx="4409975" cy="1066800"/>
            </a:xfrm>
            <a:custGeom>
              <a:avLst/>
              <a:gdLst>
                <a:gd name="connsiteX0" fmla="*/ 728311 w 4409975"/>
                <a:gd name="connsiteY0" fmla="*/ 105878 h 1066800"/>
                <a:gd name="connsiteX1" fmla="*/ 805313 w 4409975"/>
                <a:gd name="connsiteY1" fmla="*/ 173255 h 1066800"/>
                <a:gd name="connsiteX2" fmla="*/ 227798 w 4409975"/>
                <a:gd name="connsiteY2" fmla="*/ 211756 h 1066800"/>
                <a:gd name="connsiteX3" fmla="*/ 160421 w 4409975"/>
                <a:gd name="connsiteY3" fmla="*/ 259882 h 1066800"/>
                <a:gd name="connsiteX4" fmla="*/ 795688 w 4409975"/>
                <a:gd name="connsiteY4" fmla="*/ 269507 h 1066800"/>
                <a:gd name="connsiteX5" fmla="*/ 795688 w 4409975"/>
                <a:gd name="connsiteY5" fmla="*/ 327259 h 1066800"/>
                <a:gd name="connsiteX6" fmla="*/ 150795 w 4409975"/>
                <a:gd name="connsiteY6" fmla="*/ 346510 h 1066800"/>
                <a:gd name="connsiteX7" fmla="*/ 121920 w 4409975"/>
                <a:gd name="connsiteY7" fmla="*/ 452387 h 1066800"/>
                <a:gd name="connsiteX8" fmla="*/ 882315 w 4409975"/>
                <a:gd name="connsiteY8" fmla="*/ 452387 h 1066800"/>
                <a:gd name="connsiteX9" fmla="*/ 574307 w 4409975"/>
                <a:gd name="connsiteY9" fmla="*/ 519764 h 1066800"/>
                <a:gd name="connsiteX10" fmla="*/ 150795 w 4409975"/>
                <a:gd name="connsiteY10" fmla="*/ 529390 h 1066800"/>
                <a:gd name="connsiteX11" fmla="*/ 131545 w 4409975"/>
                <a:gd name="connsiteY11" fmla="*/ 625642 h 1066800"/>
                <a:gd name="connsiteX12" fmla="*/ 362551 w 4409975"/>
                <a:gd name="connsiteY12" fmla="*/ 625642 h 1066800"/>
                <a:gd name="connsiteX13" fmla="*/ 814939 w 4409975"/>
                <a:gd name="connsiteY13" fmla="*/ 587141 h 1066800"/>
                <a:gd name="connsiteX14" fmla="*/ 843814 w 4409975"/>
                <a:gd name="connsiteY14" fmla="*/ 702644 h 1066800"/>
                <a:gd name="connsiteX15" fmla="*/ 487680 w 4409975"/>
                <a:gd name="connsiteY15" fmla="*/ 683394 h 1066800"/>
                <a:gd name="connsiteX16" fmla="*/ 141170 w 4409975"/>
                <a:gd name="connsiteY16" fmla="*/ 712270 h 1066800"/>
                <a:gd name="connsiteX17" fmla="*/ 198922 w 4409975"/>
                <a:gd name="connsiteY17" fmla="*/ 798897 h 1066800"/>
                <a:gd name="connsiteX18" fmla="*/ 458804 w 4409975"/>
                <a:gd name="connsiteY18" fmla="*/ 779646 h 1066800"/>
                <a:gd name="connsiteX19" fmla="*/ 805313 w 4409975"/>
                <a:gd name="connsiteY19" fmla="*/ 770021 h 1066800"/>
                <a:gd name="connsiteX20" fmla="*/ 651309 w 4409975"/>
                <a:gd name="connsiteY20" fmla="*/ 895150 h 1066800"/>
                <a:gd name="connsiteX21" fmla="*/ 352926 w 4409975"/>
                <a:gd name="connsiteY21" fmla="*/ 847023 h 1066800"/>
                <a:gd name="connsiteX22" fmla="*/ 83419 w 4409975"/>
                <a:gd name="connsiteY22" fmla="*/ 904775 h 1066800"/>
                <a:gd name="connsiteX23" fmla="*/ 266299 w 4409975"/>
                <a:gd name="connsiteY23" fmla="*/ 1029903 h 1066800"/>
                <a:gd name="connsiteX24" fmla="*/ 689810 w 4409975"/>
                <a:gd name="connsiteY24" fmla="*/ 1010653 h 1066800"/>
                <a:gd name="connsiteX25" fmla="*/ 1402080 w 4409975"/>
                <a:gd name="connsiteY25" fmla="*/ 693019 h 1066800"/>
                <a:gd name="connsiteX26" fmla="*/ 2720741 w 4409975"/>
                <a:gd name="connsiteY26" fmla="*/ 596766 h 1066800"/>
                <a:gd name="connsiteX27" fmla="*/ 3808395 w 4409975"/>
                <a:gd name="connsiteY27" fmla="*/ 721895 h 1066800"/>
                <a:gd name="connsiteX28" fmla="*/ 4145280 w 4409975"/>
                <a:gd name="connsiteY28" fmla="*/ 741145 h 1066800"/>
                <a:gd name="connsiteX29" fmla="*/ 4366661 w 4409975"/>
                <a:gd name="connsiteY29" fmla="*/ 490889 h 1066800"/>
                <a:gd name="connsiteX30" fmla="*/ 4405162 w 4409975"/>
                <a:gd name="connsiteY30" fmla="*/ 0 h 1066800"/>
                <a:gd name="connsiteX31" fmla="*/ 4405162 w 4409975"/>
                <a:gd name="connsiteY31" fmla="*/ 0 h 1066800"/>
                <a:gd name="connsiteX0" fmla="*/ 728311 w 4409975"/>
                <a:gd name="connsiteY0" fmla="*/ 105878 h 1066800"/>
                <a:gd name="connsiteX1" fmla="*/ 805313 w 4409975"/>
                <a:gd name="connsiteY1" fmla="*/ 173255 h 1066800"/>
                <a:gd name="connsiteX2" fmla="*/ 227798 w 4409975"/>
                <a:gd name="connsiteY2" fmla="*/ 211756 h 1066800"/>
                <a:gd name="connsiteX3" fmla="*/ 160421 w 4409975"/>
                <a:gd name="connsiteY3" fmla="*/ 259882 h 1066800"/>
                <a:gd name="connsiteX4" fmla="*/ 795688 w 4409975"/>
                <a:gd name="connsiteY4" fmla="*/ 269507 h 1066800"/>
                <a:gd name="connsiteX5" fmla="*/ 795688 w 4409975"/>
                <a:gd name="connsiteY5" fmla="*/ 327259 h 1066800"/>
                <a:gd name="connsiteX6" fmla="*/ 150795 w 4409975"/>
                <a:gd name="connsiteY6" fmla="*/ 346510 h 1066800"/>
                <a:gd name="connsiteX7" fmla="*/ 121920 w 4409975"/>
                <a:gd name="connsiteY7" fmla="*/ 452387 h 1066800"/>
                <a:gd name="connsiteX8" fmla="*/ 882315 w 4409975"/>
                <a:gd name="connsiteY8" fmla="*/ 452387 h 1066800"/>
                <a:gd name="connsiteX9" fmla="*/ 574307 w 4409975"/>
                <a:gd name="connsiteY9" fmla="*/ 519764 h 1066800"/>
                <a:gd name="connsiteX10" fmla="*/ 150795 w 4409975"/>
                <a:gd name="connsiteY10" fmla="*/ 529390 h 1066800"/>
                <a:gd name="connsiteX11" fmla="*/ 131545 w 4409975"/>
                <a:gd name="connsiteY11" fmla="*/ 625642 h 1066800"/>
                <a:gd name="connsiteX12" fmla="*/ 362551 w 4409975"/>
                <a:gd name="connsiteY12" fmla="*/ 625642 h 1066800"/>
                <a:gd name="connsiteX13" fmla="*/ 814939 w 4409975"/>
                <a:gd name="connsiteY13" fmla="*/ 587141 h 1066800"/>
                <a:gd name="connsiteX14" fmla="*/ 843814 w 4409975"/>
                <a:gd name="connsiteY14" fmla="*/ 702644 h 1066800"/>
                <a:gd name="connsiteX15" fmla="*/ 487680 w 4409975"/>
                <a:gd name="connsiteY15" fmla="*/ 683394 h 1066800"/>
                <a:gd name="connsiteX16" fmla="*/ 141170 w 4409975"/>
                <a:gd name="connsiteY16" fmla="*/ 712270 h 1066800"/>
                <a:gd name="connsiteX17" fmla="*/ 198922 w 4409975"/>
                <a:gd name="connsiteY17" fmla="*/ 798897 h 1066800"/>
                <a:gd name="connsiteX18" fmla="*/ 458804 w 4409975"/>
                <a:gd name="connsiteY18" fmla="*/ 779646 h 1066800"/>
                <a:gd name="connsiteX19" fmla="*/ 805313 w 4409975"/>
                <a:gd name="connsiteY19" fmla="*/ 770021 h 1066800"/>
                <a:gd name="connsiteX20" fmla="*/ 651309 w 4409975"/>
                <a:gd name="connsiteY20" fmla="*/ 895150 h 1066800"/>
                <a:gd name="connsiteX21" fmla="*/ 352926 w 4409975"/>
                <a:gd name="connsiteY21" fmla="*/ 847023 h 1066800"/>
                <a:gd name="connsiteX22" fmla="*/ 83419 w 4409975"/>
                <a:gd name="connsiteY22" fmla="*/ 904775 h 1066800"/>
                <a:gd name="connsiteX23" fmla="*/ 266299 w 4409975"/>
                <a:gd name="connsiteY23" fmla="*/ 1029903 h 1066800"/>
                <a:gd name="connsiteX24" fmla="*/ 689810 w 4409975"/>
                <a:gd name="connsiteY24" fmla="*/ 1010653 h 1066800"/>
                <a:gd name="connsiteX25" fmla="*/ 1402080 w 4409975"/>
                <a:gd name="connsiteY25" fmla="*/ 693019 h 1066800"/>
                <a:gd name="connsiteX26" fmla="*/ 2720741 w 4409975"/>
                <a:gd name="connsiteY26" fmla="*/ 596766 h 1066800"/>
                <a:gd name="connsiteX27" fmla="*/ 3808395 w 4409975"/>
                <a:gd name="connsiteY27" fmla="*/ 721895 h 1066800"/>
                <a:gd name="connsiteX28" fmla="*/ 4145280 w 4409975"/>
                <a:gd name="connsiteY28" fmla="*/ 741145 h 1066800"/>
                <a:gd name="connsiteX29" fmla="*/ 4366661 w 4409975"/>
                <a:gd name="connsiteY29" fmla="*/ 490889 h 1066800"/>
                <a:gd name="connsiteX30" fmla="*/ 4405162 w 4409975"/>
                <a:gd name="connsiteY30" fmla="*/ 0 h 1066800"/>
                <a:gd name="connsiteX31" fmla="*/ 4405162 w 4409975"/>
                <a:gd name="connsiteY31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409975" h="1066800">
                  <a:moveTo>
                    <a:pt x="728311" y="105878"/>
                  </a:moveTo>
                  <a:cubicBezTo>
                    <a:pt x="808521" y="130743"/>
                    <a:pt x="888732" y="155609"/>
                    <a:pt x="805313" y="173255"/>
                  </a:cubicBezTo>
                  <a:cubicBezTo>
                    <a:pt x="721894" y="190901"/>
                    <a:pt x="335280" y="197318"/>
                    <a:pt x="227798" y="211756"/>
                  </a:cubicBezTo>
                  <a:cubicBezTo>
                    <a:pt x="120316" y="226194"/>
                    <a:pt x="65773" y="250257"/>
                    <a:pt x="160421" y="259882"/>
                  </a:cubicBezTo>
                  <a:cubicBezTo>
                    <a:pt x="255069" y="269507"/>
                    <a:pt x="689810" y="258278"/>
                    <a:pt x="795688" y="269507"/>
                  </a:cubicBezTo>
                  <a:cubicBezTo>
                    <a:pt x="901566" y="280736"/>
                    <a:pt x="903170" y="314425"/>
                    <a:pt x="795688" y="327259"/>
                  </a:cubicBezTo>
                  <a:cubicBezTo>
                    <a:pt x="688206" y="340093"/>
                    <a:pt x="263090" y="325655"/>
                    <a:pt x="150795" y="346510"/>
                  </a:cubicBezTo>
                  <a:cubicBezTo>
                    <a:pt x="38500" y="367365"/>
                    <a:pt x="0" y="434741"/>
                    <a:pt x="121920" y="452387"/>
                  </a:cubicBezTo>
                  <a:cubicBezTo>
                    <a:pt x="243840" y="470033"/>
                    <a:pt x="806917" y="441158"/>
                    <a:pt x="882315" y="452387"/>
                  </a:cubicBezTo>
                  <a:cubicBezTo>
                    <a:pt x="957713" y="463616"/>
                    <a:pt x="696227" y="506930"/>
                    <a:pt x="574307" y="519764"/>
                  </a:cubicBezTo>
                  <a:cubicBezTo>
                    <a:pt x="452387" y="532598"/>
                    <a:pt x="224588" y="511744"/>
                    <a:pt x="150795" y="529390"/>
                  </a:cubicBezTo>
                  <a:cubicBezTo>
                    <a:pt x="77002" y="547036"/>
                    <a:pt x="96252" y="609600"/>
                    <a:pt x="131545" y="625642"/>
                  </a:cubicBezTo>
                  <a:cubicBezTo>
                    <a:pt x="166838" y="641684"/>
                    <a:pt x="248652" y="632059"/>
                    <a:pt x="362551" y="625642"/>
                  </a:cubicBezTo>
                  <a:cubicBezTo>
                    <a:pt x="476450" y="619225"/>
                    <a:pt x="734729" y="574307"/>
                    <a:pt x="814939" y="587141"/>
                  </a:cubicBezTo>
                  <a:cubicBezTo>
                    <a:pt x="895150" y="599975"/>
                    <a:pt x="898357" y="686602"/>
                    <a:pt x="843814" y="702644"/>
                  </a:cubicBezTo>
                  <a:cubicBezTo>
                    <a:pt x="789271" y="718686"/>
                    <a:pt x="604787" y="681790"/>
                    <a:pt x="487680" y="683394"/>
                  </a:cubicBezTo>
                  <a:cubicBezTo>
                    <a:pt x="370573" y="684998"/>
                    <a:pt x="189296" y="693020"/>
                    <a:pt x="141170" y="712270"/>
                  </a:cubicBezTo>
                  <a:cubicBezTo>
                    <a:pt x="93044" y="731520"/>
                    <a:pt x="145983" y="787668"/>
                    <a:pt x="198922" y="798897"/>
                  </a:cubicBezTo>
                  <a:cubicBezTo>
                    <a:pt x="251861" y="810126"/>
                    <a:pt x="357739" y="784459"/>
                    <a:pt x="458804" y="779646"/>
                  </a:cubicBezTo>
                  <a:cubicBezTo>
                    <a:pt x="559869" y="774833"/>
                    <a:pt x="773229" y="750770"/>
                    <a:pt x="805313" y="770021"/>
                  </a:cubicBezTo>
                  <a:cubicBezTo>
                    <a:pt x="837397" y="789272"/>
                    <a:pt x="726707" y="882316"/>
                    <a:pt x="651309" y="895150"/>
                  </a:cubicBezTo>
                  <a:cubicBezTo>
                    <a:pt x="575911" y="907984"/>
                    <a:pt x="447574" y="845419"/>
                    <a:pt x="352926" y="847023"/>
                  </a:cubicBezTo>
                  <a:cubicBezTo>
                    <a:pt x="258278" y="848627"/>
                    <a:pt x="97857" y="874295"/>
                    <a:pt x="83419" y="904775"/>
                  </a:cubicBezTo>
                  <a:cubicBezTo>
                    <a:pt x="68981" y="935255"/>
                    <a:pt x="165234" y="1012257"/>
                    <a:pt x="266299" y="1029903"/>
                  </a:cubicBezTo>
                  <a:cubicBezTo>
                    <a:pt x="367364" y="1047549"/>
                    <a:pt x="500513" y="1066800"/>
                    <a:pt x="689810" y="1010653"/>
                  </a:cubicBezTo>
                  <a:cubicBezTo>
                    <a:pt x="879107" y="954506"/>
                    <a:pt x="1063592" y="762000"/>
                    <a:pt x="1402080" y="693019"/>
                  </a:cubicBezTo>
                  <a:cubicBezTo>
                    <a:pt x="1740568" y="624038"/>
                    <a:pt x="2319689" y="591953"/>
                    <a:pt x="2720741" y="596766"/>
                  </a:cubicBezTo>
                  <a:cubicBezTo>
                    <a:pt x="3121793" y="601579"/>
                    <a:pt x="3570972" y="697832"/>
                    <a:pt x="3808395" y="721895"/>
                  </a:cubicBezTo>
                  <a:cubicBezTo>
                    <a:pt x="4045818" y="745958"/>
                    <a:pt x="4052236" y="779646"/>
                    <a:pt x="4145280" y="741145"/>
                  </a:cubicBezTo>
                  <a:cubicBezTo>
                    <a:pt x="4238324" y="702644"/>
                    <a:pt x="4323347" y="614413"/>
                    <a:pt x="4366661" y="490889"/>
                  </a:cubicBezTo>
                  <a:cubicBezTo>
                    <a:pt x="4409975" y="367365"/>
                    <a:pt x="4405162" y="0"/>
                    <a:pt x="4405162" y="0"/>
                  </a:cubicBezTo>
                  <a:lnTo>
                    <a:pt x="4405162" y="0"/>
                  </a:lnTo>
                </a:path>
              </a:pathLst>
            </a:cu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dk1"/>
                </a:solidFill>
              </a:endParaRPr>
            </a:p>
          </p:txBody>
        </p:sp>
        <p:sp>
          <p:nvSpPr>
            <p:cNvPr id="7" name="Полилиния 6"/>
            <p:cNvSpPr/>
            <p:nvPr/>
          </p:nvSpPr>
          <p:spPr>
            <a:xfrm rot="21418318" flipV="1">
              <a:off x="4423206" y="5675491"/>
              <a:ext cx="4409975" cy="1066800"/>
            </a:xfrm>
            <a:custGeom>
              <a:avLst/>
              <a:gdLst>
                <a:gd name="connsiteX0" fmla="*/ 728311 w 4409975"/>
                <a:gd name="connsiteY0" fmla="*/ 105878 h 1066800"/>
                <a:gd name="connsiteX1" fmla="*/ 805313 w 4409975"/>
                <a:gd name="connsiteY1" fmla="*/ 173255 h 1066800"/>
                <a:gd name="connsiteX2" fmla="*/ 227798 w 4409975"/>
                <a:gd name="connsiteY2" fmla="*/ 211756 h 1066800"/>
                <a:gd name="connsiteX3" fmla="*/ 160421 w 4409975"/>
                <a:gd name="connsiteY3" fmla="*/ 259882 h 1066800"/>
                <a:gd name="connsiteX4" fmla="*/ 795688 w 4409975"/>
                <a:gd name="connsiteY4" fmla="*/ 269507 h 1066800"/>
                <a:gd name="connsiteX5" fmla="*/ 795688 w 4409975"/>
                <a:gd name="connsiteY5" fmla="*/ 327259 h 1066800"/>
                <a:gd name="connsiteX6" fmla="*/ 150795 w 4409975"/>
                <a:gd name="connsiteY6" fmla="*/ 346510 h 1066800"/>
                <a:gd name="connsiteX7" fmla="*/ 121920 w 4409975"/>
                <a:gd name="connsiteY7" fmla="*/ 452387 h 1066800"/>
                <a:gd name="connsiteX8" fmla="*/ 882315 w 4409975"/>
                <a:gd name="connsiteY8" fmla="*/ 452387 h 1066800"/>
                <a:gd name="connsiteX9" fmla="*/ 574307 w 4409975"/>
                <a:gd name="connsiteY9" fmla="*/ 519764 h 1066800"/>
                <a:gd name="connsiteX10" fmla="*/ 150795 w 4409975"/>
                <a:gd name="connsiteY10" fmla="*/ 529390 h 1066800"/>
                <a:gd name="connsiteX11" fmla="*/ 131545 w 4409975"/>
                <a:gd name="connsiteY11" fmla="*/ 625642 h 1066800"/>
                <a:gd name="connsiteX12" fmla="*/ 362551 w 4409975"/>
                <a:gd name="connsiteY12" fmla="*/ 625642 h 1066800"/>
                <a:gd name="connsiteX13" fmla="*/ 814939 w 4409975"/>
                <a:gd name="connsiteY13" fmla="*/ 587141 h 1066800"/>
                <a:gd name="connsiteX14" fmla="*/ 843814 w 4409975"/>
                <a:gd name="connsiteY14" fmla="*/ 702644 h 1066800"/>
                <a:gd name="connsiteX15" fmla="*/ 487680 w 4409975"/>
                <a:gd name="connsiteY15" fmla="*/ 683394 h 1066800"/>
                <a:gd name="connsiteX16" fmla="*/ 141170 w 4409975"/>
                <a:gd name="connsiteY16" fmla="*/ 712270 h 1066800"/>
                <a:gd name="connsiteX17" fmla="*/ 198922 w 4409975"/>
                <a:gd name="connsiteY17" fmla="*/ 798897 h 1066800"/>
                <a:gd name="connsiteX18" fmla="*/ 458804 w 4409975"/>
                <a:gd name="connsiteY18" fmla="*/ 779646 h 1066800"/>
                <a:gd name="connsiteX19" fmla="*/ 805313 w 4409975"/>
                <a:gd name="connsiteY19" fmla="*/ 770021 h 1066800"/>
                <a:gd name="connsiteX20" fmla="*/ 651309 w 4409975"/>
                <a:gd name="connsiteY20" fmla="*/ 895150 h 1066800"/>
                <a:gd name="connsiteX21" fmla="*/ 352926 w 4409975"/>
                <a:gd name="connsiteY21" fmla="*/ 847023 h 1066800"/>
                <a:gd name="connsiteX22" fmla="*/ 83419 w 4409975"/>
                <a:gd name="connsiteY22" fmla="*/ 904775 h 1066800"/>
                <a:gd name="connsiteX23" fmla="*/ 266299 w 4409975"/>
                <a:gd name="connsiteY23" fmla="*/ 1029903 h 1066800"/>
                <a:gd name="connsiteX24" fmla="*/ 689810 w 4409975"/>
                <a:gd name="connsiteY24" fmla="*/ 1010653 h 1066800"/>
                <a:gd name="connsiteX25" fmla="*/ 1402080 w 4409975"/>
                <a:gd name="connsiteY25" fmla="*/ 693019 h 1066800"/>
                <a:gd name="connsiteX26" fmla="*/ 2720741 w 4409975"/>
                <a:gd name="connsiteY26" fmla="*/ 596766 h 1066800"/>
                <a:gd name="connsiteX27" fmla="*/ 3808395 w 4409975"/>
                <a:gd name="connsiteY27" fmla="*/ 721895 h 1066800"/>
                <a:gd name="connsiteX28" fmla="*/ 4145280 w 4409975"/>
                <a:gd name="connsiteY28" fmla="*/ 741145 h 1066800"/>
                <a:gd name="connsiteX29" fmla="*/ 4366661 w 4409975"/>
                <a:gd name="connsiteY29" fmla="*/ 490889 h 1066800"/>
                <a:gd name="connsiteX30" fmla="*/ 4405162 w 4409975"/>
                <a:gd name="connsiteY30" fmla="*/ 0 h 1066800"/>
                <a:gd name="connsiteX31" fmla="*/ 4405162 w 4409975"/>
                <a:gd name="connsiteY31" fmla="*/ 0 h 1066800"/>
                <a:gd name="connsiteX0" fmla="*/ 728311 w 4409975"/>
                <a:gd name="connsiteY0" fmla="*/ 105878 h 1066800"/>
                <a:gd name="connsiteX1" fmla="*/ 805313 w 4409975"/>
                <a:gd name="connsiteY1" fmla="*/ 173255 h 1066800"/>
                <a:gd name="connsiteX2" fmla="*/ 227798 w 4409975"/>
                <a:gd name="connsiteY2" fmla="*/ 211756 h 1066800"/>
                <a:gd name="connsiteX3" fmla="*/ 160421 w 4409975"/>
                <a:gd name="connsiteY3" fmla="*/ 259882 h 1066800"/>
                <a:gd name="connsiteX4" fmla="*/ 795688 w 4409975"/>
                <a:gd name="connsiteY4" fmla="*/ 269507 h 1066800"/>
                <a:gd name="connsiteX5" fmla="*/ 795688 w 4409975"/>
                <a:gd name="connsiteY5" fmla="*/ 327259 h 1066800"/>
                <a:gd name="connsiteX6" fmla="*/ 150795 w 4409975"/>
                <a:gd name="connsiteY6" fmla="*/ 346510 h 1066800"/>
                <a:gd name="connsiteX7" fmla="*/ 121920 w 4409975"/>
                <a:gd name="connsiteY7" fmla="*/ 452387 h 1066800"/>
                <a:gd name="connsiteX8" fmla="*/ 882315 w 4409975"/>
                <a:gd name="connsiteY8" fmla="*/ 452387 h 1066800"/>
                <a:gd name="connsiteX9" fmla="*/ 574307 w 4409975"/>
                <a:gd name="connsiteY9" fmla="*/ 519764 h 1066800"/>
                <a:gd name="connsiteX10" fmla="*/ 150795 w 4409975"/>
                <a:gd name="connsiteY10" fmla="*/ 529390 h 1066800"/>
                <a:gd name="connsiteX11" fmla="*/ 131545 w 4409975"/>
                <a:gd name="connsiteY11" fmla="*/ 625642 h 1066800"/>
                <a:gd name="connsiteX12" fmla="*/ 362551 w 4409975"/>
                <a:gd name="connsiteY12" fmla="*/ 625642 h 1066800"/>
                <a:gd name="connsiteX13" fmla="*/ 814939 w 4409975"/>
                <a:gd name="connsiteY13" fmla="*/ 587141 h 1066800"/>
                <a:gd name="connsiteX14" fmla="*/ 843814 w 4409975"/>
                <a:gd name="connsiteY14" fmla="*/ 702644 h 1066800"/>
                <a:gd name="connsiteX15" fmla="*/ 487680 w 4409975"/>
                <a:gd name="connsiteY15" fmla="*/ 683394 h 1066800"/>
                <a:gd name="connsiteX16" fmla="*/ 141170 w 4409975"/>
                <a:gd name="connsiteY16" fmla="*/ 712270 h 1066800"/>
                <a:gd name="connsiteX17" fmla="*/ 198922 w 4409975"/>
                <a:gd name="connsiteY17" fmla="*/ 798897 h 1066800"/>
                <a:gd name="connsiteX18" fmla="*/ 458804 w 4409975"/>
                <a:gd name="connsiteY18" fmla="*/ 779646 h 1066800"/>
                <a:gd name="connsiteX19" fmla="*/ 805313 w 4409975"/>
                <a:gd name="connsiteY19" fmla="*/ 770021 h 1066800"/>
                <a:gd name="connsiteX20" fmla="*/ 651309 w 4409975"/>
                <a:gd name="connsiteY20" fmla="*/ 895150 h 1066800"/>
                <a:gd name="connsiteX21" fmla="*/ 352926 w 4409975"/>
                <a:gd name="connsiteY21" fmla="*/ 847023 h 1066800"/>
                <a:gd name="connsiteX22" fmla="*/ 83419 w 4409975"/>
                <a:gd name="connsiteY22" fmla="*/ 904775 h 1066800"/>
                <a:gd name="connsiteX23" fmla="*/ 266299 w 4409975"/>
                <a:gd name="connsiteY23" fmla="*/ 1029903 h 1066800"/>
                <a:gd name="connsiteX24" fmla="*/ 689810 w 4409975"/>
                <a:gd name="connsiteY24" fmla="*/ 1010653 h 1066800"/>
                <a:gd name="connsiteX25" fmla="*/ 1402080 w 4409975"/>
                <a:gd name="connsiteY25" fmla="*/ 693019 h 1066800"/>
                <a:gd name="connsiteX26" fmla="*/ 2720741 w 4409975"/>
                <a:gd name="connsiteY26" fmla="*/ 596766 h 1066800"/>
                <a:gd name="connsiteX27" fmla="*/ 3808395 w 4409975"/>
                <a:gd name="connsiteY27" fmla="*/ 721895 h 1066800"/>
                <a:gd name="connsiteX28" fmla="*/ 4145280 w 4409975"/>
                <a:gd name="connsiteY28" fmla="*/ 741145 h 1066800"/>
                <a:gd name="connsiteX29" fmla="*/ 4366661 w 4409975"/>
                <a:gd name="connsiteY29" fmla="*/ 490889 h 1066800"/>
                <a:gd name="connsiteX30" fmla="*/ 4405162 w 4409975"/>
                <a:gd name="connsiteY30" fmla="*/ 0 h 1066800"/>
                <a:gd name="connsiteX31" fmla="*/ 4405162 w 4409975"/>
                <a:gd name="connsiteY31" fmla="*/ 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409975" h="1066800">
                  <a:moveTo>
                    <a:pt x="728311" y="105878"/>
                  </a:moveTo>
                  <a:cubicBezTo>
                    <a:pt x="808521" y="130743"/>
                    <a:pt x="888732" y="155609"/>
                    <a:pt x="805313" y="173255"/>
                  </a:cubicBezTo>
                  <a:cubicBezTo>
                    <a:pt x="721894" y="190901"/>
                    <a:pt x="335280" y="197318"/>
                    <a:pt x="227798" y="211756"/>
                  </a:cubicBezTo>
                  <a:cubicBezTo>
                    <a:pt x="120316" y="226194"/>
                    <a:pt x="65773" y="250257"/>
                    <a:pt x="160421" y="259882"/>
                  </a:cubicBezTo>
                  <a:cubicBezTo>
                    <a:pt x="255069" y="269507"/>
                    <a:pt x="689810" y="258278"/>
                    <a:pt x="795688" y="269507"/>
                  </a:cubicBezTo>
                  <a:cubicBezTo>
                    <a:pt x="901566" y="280736"/>
                    <a:pt x="903170" y="314425"/>
                    <a:pt x="795688" y="327259"/>
                  </a:cubicBezTo>
                  <a:cubicBezTo>
                    <a:pt x="688206" y="340093"/>
                    <a:pt x="263090" y="325655"/>
                    <a:pt x="150795" y="346510"/>
                  </a:cubicBezTo>
                  <a:cubicBezTo>
                    <a:pt x="38500" y="367365"/>
                    <a:pt x="0" y="434741"/>
                    <a:pt x="121920" y="452387"/>
                  </a:cubicBezTo>
                  <a:cubicBezTo>
                    <a:pt x="243840" y="470033"/>
                    <a:pt x="806917" y="441158"/>
                    <a:pt x="882315" y="452387"/>
                  </a:cubicBezTo>
                  <a:cubicBezTo>
                    <a:pt x="957713" y="463616"/>
                    <a:pt x="696227" y="506930"/>
                    <a:pt x="574307" y="519764"/>
                  </a:cubicBezTo>
                  <a:cubicBezTo>
                    <a:pt x="452387" y="532598"/>
                    <a:pt x="224588" y="511744"/>
                    <a:pt x="150795" y="529390"/>
                  </a:cubicBezTo>
                  <a:cubicBezTo>
                    <a:pt x="77002" y="547036"/>
                    <a:pt x="96252" y="609600"/>
                    <a:pt x="131545" y="625642"/>
                  </a:cubicBezTo>
                  <a:cubicBezTo>
                    <a:pt x="166838" y="641684"/>
                    <a:pt x="248652" y="632059"/>
                    <a:pt x="362551" y="625642"/>
                  </a:cubicBezTo>
                  <a:cubicBezTo>
                    <a:pt x="476450" y="619225"/>
                    <a:pt x="734729" y="574307"/>
                    <a:pt x="814939" y="587141"/>
                  </a:cubicBezTo>
                  <a:cubicBezTo>
                    <a:pt x="895150" y="599975"/>
                    <a:pt x="898357" y="686602"/>
                    <a:pt x="843814" y="702644"/>
                  </a:cubicBezTo>
                  <a:cubicBezTo>
                    <a:pt x="789271" y="718686"/>
                    <a:pt x="604787" y="681790"/>
                    <a:pt x="487680" y="683394"/>
                  </a:cubicBezTo>
                  <a:cubicBezTo>
                    <a:pt x="370573" y="684998"/>
                    <a:pt x="189296" y="693020"/>
                    <a:pt x="141170" y="712270"/>
                  </a:cubicBezTo>
                  <a:cubicBezTo>
                    <a:pt x="93044" y="731520"/>
                    <a:pt x="145983" y="787668"/>
                    <a:pt x="198922" y="798897"/>
                  </a:cubicBezTo>
                  <a:cubicBezTo>
                    <a:pt x="251861" y="810126"/>
                    <a:pt x="357739" y="784459"/>
                    <a:pt x="458804" y="779646"/>
                  </a:cubicBezTo>
                  <a:cubicBezTo>
                    <a:pt x="559869" y="774833"/>
                    <a:pt x="773229" y="750770"/>
                    <a:pt x="805313" y="770021"/>
                  </a:cubicBezTo>
                  <a:cubicBezTo>
                    <a:pt x="837397" y="789272"/>
                    <a:pt x="726707" y="882316"/>
                    <a:pt x="651309" y="895150"/>
                  </a:cubicBezTo>
                  <a:cubicBezTo>
                    <a:pt x="575911" y="907984"/>
                    <a:pt x="447574" y="845419"/>
                    <a:pt x="352926" y="847023"/>
                  </a:cubicBezTo>
                  <a:cubicBezTo>
                    <a:pt x="258278" y="848627"/>
                    <a:pt x="97857" y="874295"/>
                    <a:pt x="83419" y="904775"/>
                  </a:cubicBezTo>
                  <a:cubicBezTo>
                    <a:pt x="68981" y="935255"/>
                    <a:pt x="165234" y="1012257"/>
                    <a:pt x="266299" y="1029903"/>
                  </a:cubicBezTo>
                  <a:cubicBezTo>
                    <a:pt x="367364" y="1047549"/>
                    <a:pt x="500513" y="1066800"/>
                    <a:pt x="689810" y="1010653"/>
                  </a:cubicBezTo>
                  <a:cubicBezTo>
                    <a:pt x="879107" y="954506"/>
                    <a:pt x="1063592" y="762000"/>
                    <a:pt x="1402080" y="693019"/>
                  </a:cubicBezTo>
                  <a:cubicBezTo>
                    <a:pt x="1740568" y="624038"/>
                    <a:pt x="2319689" y="591953"/>
                    <a:pt x="2720741" y="596766"/>
                  </a:cubicBezTo>
                  <a:cubicBezTo>
                    <a:pt x="3121793" y="601579"/>
                    <a:pt x="3570972" y="697832"/>
                    <a:pt x="3808395" y="721895"/>
                  </a:cubicBezTo>
                  <a:cubicBezTo>
                    <a:pt x="4045818" y="745958"/>
                    <a:pt x="4052236" y="779646"/>
                    <a:pt x="4145280" y="741145"/>
                  </a:cubicBezTo>
                  <a:cubicBezTo>
                    <a:pt x="4238324" y="702644"/>
                    <a:pt x="4323347" y="614413"/>
                    <a:pt x="4366661" y="490889"/>
                  </a:cubicBezTo>
                  <a:cubicBezTo>
                    <a:pt x="4409975" y="367365"/>
                    <a:pt x="4405162" y="0"/>
                    <a:pt x="4405162" y="0"/>
                  </a:cubicBezTo>
                  <a:lnTo>
                    <a:pt x="4405162" y="0"/>
                  </a:lnTo>
                </a:path>
              </a:pathLst>
            </a:custGeom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chemeClr val="dk1"/>
                </a:solidFill>
              </a:endParaRPr>
            </a:p>
          </p:txBody>
        </p:sp>
      </p:grpSp>
      <p:sp>
        <p:nvSpPr>
          <p:cNvPr id="15" name="Блок-схема: узел суммирования 14"/>
          <p:cNvSpPr/>
          <p:nvPr/>
        </p:nvSpPr>
        <p:spPr>
          <a:xfrm>
            <a:off x="4643438" y="3643314"/>
            <a:ext cx="642942" cy="642942"/>
          </a:xfrm>
          <a:prstGeom prst="flowChartSummingJunction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" name="Стрелка вправо 15"/>
          <p:cNvSpPr/>
          <p:nvPr/>
        </p:nvSpPr>
        <p:spPr>
          <a:xfrm flipH="1">
            <a:off x="3857620" y="4286256"/>
            <a:ext cx="1928826" cy="142875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8" name="Стрелка углом 17"/>
          <p:cNvSpPr/>
          <p:nvPr/>
        </p:nvSpPr>
        <p:spPr>
          <a:xfrm flipV="1">
            <a:off x="3786182" y="3357562"/>
            <a:ext cx="2643206" cy="357190"/>
          </a:xfrm>
          <a:prstGeom prst="bentArrow">
            <a:avLst>
              <a:gd name="adj1" fmla="val 22414"/>
              <a:gd name="adj2" fmla="val 36636"/>
              <a:gd name="adj3" fmla="val 25000"/>
              <a:gd name="adj4" fmla="val 90086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2170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/>
          <p:cNvPicPr>
            <a:picLocks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81000" y="1219200"/>
            <a:ext cx="6553200" cy="4038600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</p:pic>
      <p:sp>
        <p:nvSpPr>
          <p:cNvPr id="15364" name="Rectangle 4"/>
          <p:cNvSpPr>
            <a:spLocks noGrp="1" noChangeArrowheads="1"/>
          </p:cNvSpPr>
          <p:nvPr>
            <p:ph type="title"/>
          </p:nvPr>
        </p:nvSpPr>
        <p:spPr>
          <a:xfrm>
            <a:off x="514350" y="266700"/>
            <a:ext cx="8248650" cy="800100"/>
          </a:xfrm>
        </p:spPr>
        <p:txBody>
          <a:bodyPr/>
          <a:lstStyle/>
          <a:p>
            <a:r>
              <a:rPr lang="en-US" b="1"/>
              <a:t>Types and Numbers of Teeth</a:t>
            </a:r>
          </a:p>
        </p:txBody>
      </p:sp>
      <p:sp>
        <p:nvSpPr>
          <p:cNvPr id="15366" name="Rectangle 6"/>
          <p:cNvSpPr>
            <a:spLocks noChangeArrowheads="1"/>
          </p:cNvSpPr>
          <p:nvPr/>
        </p:nvSpPr>
        <p:spPr bwMode="auto">
          <a:xfrm>
            <a:off x="381000" y="5334000"/>
            <a:ext cx="8366125" cy="1373188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r>
              <a:rPr lang="en-US" sz="2800" b="0"/>
              <a:t>Dental succession</a:t>
            </a:r>
          </a:p>
          <a:p>
            <a:r>
              <a:rPr lang="en-US" sz="2800" b="0"/>
              <a:t>	</a:t>
            </a:r>
            <a:r>
              <a:rPr lang="en-US" sz="2800" b="0">
                <a:solidFill>
                  <a:schemeClr val="hlink"/>
                </a:solidFill>
              </a:rPr>
              <a:t>Deciduous</a:t>
            </a:r>
            <a:r>
              <a:rPr lang="en-US" sz="2800" b="0"/>
              <a:t> (baby, milk) teeth - 20, replaced by</a:t>
            </a:r>
          </a:p>
          <a:p>
            <a:r>
              <a:rPr lang="en-US" sz="2800" b="0"/>
              <a:t>	Permanent teeth - 32 teeth</a:t>
            </a:r>
          </a:p>
        </p:txBody>
      </p:sp>
      <p:sp>
        <p:nvSpPr>
          <p:cNvPr id="15368" name="Rectangle 8"/>
          <p:cNvSpPr>
            <a:spLocks noChangeArrowheads="1"/>
          </p:cNvSpPr>
          <p:nvPr/>
        </p:nvSpPr>
        <p:spPr bwMode="auto">
          <a:xfrm>
            <a:off x="1447800" y="1295400"/>
            <a:ext cx="3048000" cy="2590800"/>
          </a:xfrm>
          <a:prstGeom prst="rect">
            <a:avLst/>
          </a:prstGeom>
          <a:noFill/>
          <a:ln w="28575">
            <a:solidFill>
              <a:schemeClr val="hlink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олилиния 3"/>
          <p:cNvSpPr/>
          <p:nvPr/>
        </p:nvSpPr>
        <p:spPr>
          <a:xfrm>
            <a:off x="1997035" y="665018"/>
            <a:ext cx="5733802" cy="5735782"/>
          </a:xfrm>
          <a:custGeom>
            <a:avLst/>
            <a:gdLst>
              <a:gd name="connsiteX0" fmla="*/ 93023 w 5674425"/>
              <a:gd name="connsiteY0" fmla="*/ 3455719 h 4665023"/>
              <a:gd name="connsiteX1" fmla="*/ 104898 w 5674425"/>
              <a:gd name="connsiteY1" fmla="*/ 1009402 h 4665023"/>
              <a:gd name="connsiteX2" fmla="*/ 259278 w 5674425"/>
              <a:gd name="connsiteY2" fmla="*/ 166254 h 4665023"/>
              <a:gd name="connsiteX3" fmla="*/ 841169 w 5674425"/>
              <a:gd name="connsiteY3" fmla="*/ 11875 h 4665023"/>
              <a:gd name="connsiteX4" fmla="*/ 1375558 w 5674425"/>
              <a:gd name="connsiteY4" fmla="*/ 190005 h 4665023"/>
              <a:gd name="connsiteX5" fmla="*/ 2705595 w 5674425"/>
              <a:gd name="connsiteY5" fmla="*/ 225631 h 4665023"/>
              <a:gd name="connsiteX6" fmla="*/ 5092535 w 5674425"/>
              <a:gd name="connsiteY6" fmla="*/ 225631 h 4665023"/>
              <a:gd name="connsiteX7" fmla="*/ 5567548 w 5674425"/>
              <a:gd name="connsiteY7" fmla="*/ 427511 h 4665023"/>
              <a:gd name="connsiteX8" fmla="*/ 5662550 w 5674425"/>
              <a:gd name="connsiteY8" fmla="*/ 795646 h 4665023"/>
              <a:gd name="connsiteX9" fmla="*/ 5638800 w 5674425"/>
              <a:gd name="connsiteY9" fmla="*/ 855023 h 4665023"/>
              <a:gd name="connsiteX10" fmla="*/ 5626924 w 5674425"/>
              <a:gd name="connsiteY10" fmla="*/ 3420093 h 4665023"/>
              <a:gd name="connsiteX11" fmla="*/ 5365667 w 5674425"/>
              <a:gd name="connsiteY11" fmla="*/ 3966358 h 4665023"/>
              <a:gd name="connsiteX12" fmla="*/ 4498769 w 5674425"/>
              <a:gd name="connsiteY12" fmla="*/ 4085111 h 4665023"/>
              <a:gd name="connsiteX13" fmla="*/ 3228109 w 5674425"/>
              <a:gd name="connsiteY13" fmla="*/ 4108862 h 4665023"/>
              <a:gd name="connsiteX14" fmla="*/ 1755569 w 5674425"/>
              <a:gd name="connsiteY14" fmla="*/ 4120737 h 4665023"/>
              <a:gd name="connsiteX15" fmla="*/ 1221179 w 5674425"/>
              <a:gd name="connsiteY15" fmla="*/ 4310742 h 4665023"/>
              <a:gd name="connsiteX16" fmla="*/ 864919 w 5674425"/>
              <a:gd name="connsiteY16" fmla="*/ 4524498 h 4665023"/>
              <a:gd name="connsiteX17" fmla="*/ 199901 w 5674425"/>
              <a:gd name="connsiteY17" fmla="*/ 4595750 h 4665023"/>
              <a:gd name="connsiteX18" fmla="*/ 21771 w 5674425"/>
              <a:gd name="connsiteY18" fmla="*/ 4108862 h 4665023"/>
              <a:gd name="connsiteX19" fmla="*/ 93023 w 5674425"/>
              <a:gd name="connsiteY19" fmla="*/ 3455719 h 4665023"/>
              <a:gd name="connsiteX0" fmla="*/ 93023 w 5676405"/>
              <a:gd name="connsiteY0" fmla="*/ 3455719 h 4665023"/>
              <a:gd name="connsiteX1" fmla="*/ 104898 w 5676405"/>
              <a:gd name="connsiteY1" fmla="*/ 1009402 h 4665023"/>
              <a:gd name="connsiteX2" fmla="*/ 259278 w 5676405"/>
              <a:gd name="connsiteY2" fmla="*/ 166254 h 4665023"/>
              <a:gd name="connsiteX3" fmla="*/ 841169 w 5676405"/>
              <a:gd name="connsiteY3" fmla="*/ 11875 h 4665023"/>
              <a:gd name="connsiteX4" fmla="*/ 1375558 w 5676405"/>
              <a:gd name="connsiteY4" fmla="*/ 190005 h 4665023"/>
              <a:gd name="connsiteX5" fmla="*/ 2705595 w 5676405"/>
              <a:gd name="connsiteY5" fmla="*/ 225631 h 4665023"/>
              <a:gd name="connsiteX6" fmla="*/ 5092535 w 5676405"/>
              <a:gd name="connsiteY6" fmla="*/ 225631 h 4665023"/>
              <a:gd name="connsiteX7" fmla="*/ 5567548 w 5676405"/>
              <a:gd name="connsiteY7" fmla="*/ 427511 h 4665023"/>
              <a:gd name="connsiteX8" fmla="*/ 5662550 w 5676405"/>
              <a:gd name="connsiteY8" fmla="*/ 795646 h 4665023"/>
              <a:gd name="connsiteX9" fmla="*/ 5626924 w 5676405"/>
              <a:gd name="connsiteY9" fmla="*/ 3420093 h 4665023"/>
              <a:gd name="connsiteX10" fmla="*/ 5365667 w 5676405"/>
              <a:gd name="connsiteY10" fmla="*/ 3966358 h 4665023"/>
              <a:gd name="connsiteX11" fmla="*/ 4498769 w 5676405"/>
              <a:gd name="connsiteY11" fmla="*/ 4085111 h 4665023"/>
              <a:gd name="connsiteX12" fmla="*/ 3228109 w 5676405"/>
              <a:gd name="connsiteY12" fmla="*/ 4108862 h 4665023"/>
              <a:gd name="connsiteX13" fmla="*/ 1755569 w 5676405"/>
              <a:gd name="connsiteY13" fmla="*/ 4120737 h 4665023"/>
              <a:gd name="connsiteX14" fmla="*/ 1221179 w 5676405"/>
              <a:gd name="connsiteY14" fmla="*/ 4310742 h 4665023"/>
              <a:gd name="connsiteX15" fmla="*/ 864919 w 5676405"/>
              <a:gd name="connsiteY15" fmla="*/ 4524498 h 4665023"/>
              <a:gd name="connsiteX16" fmla="*/ 199901 w 5676405"/>
              <a:gd name="connsiteY16" fmla="*/ 4595750 h 4665023"/>
              <a:gd name="connsiteX17" fmla="*/ 21771 w 5676405"/>
              <a:gd name="connsiteY17" fmla="*/ 4108862 h 4665023"/>
              <a:gd name="connsiteX18" fmla="*/ 93023 w 5676405"/>
              <a:gd name="connsiteY18" fmla="*/ 3455719 h 4665023"/>
              <a:gd name="connsiteX0" fmla="*/ 93023 w 5676405"/>
              <a:gd name="connsiteY0" fmla="*/ 3455719 h 4665023"/>
              <a:gd name="connsiteX1" fmla="*/ 104898 w 5676405"/>
              <a:gd name="connsiteY1" fmla="*/ 1009402 h 4665023"/>
              <a:gd name="connsiteX2" fmla="*/ 259278 w 5676405"/>
              <a:gd name="connsiteY2" fmla="*/ 166254 h 4665023"/>
              <a:gd name="connsiteX3" fmla="*/ 841169 w 5676405"/>
              <a:gd name="connsiteY3" fmla="*/ 11875 h 4665023"/>
              <a:gd name="connsiteX4" fmla="*/ 1375558 w 5676405"/>
              <a:gd name="connsiteY4" fmla="*/ 190005 h 4665023"/>
              <a:gd name="connsiteX5" fmla="*/ 2705595 w 5676405"/>
              <a:gd name="connsiteY5" fmla="*/ 225631 h 4665023"/>
              <a:gd name="connsiteX6" fmla="*/ 5092535 w 5676405"/>
              <a:gd name="connsiteY6" fmla="*/ 225631 h 4665023"/>
              <a:gd name="connsiteX7" fmla="*/ 5567548 w 5676405"/>
              <a:gd name="connsiteY7" fmla="*/ 427511 h 4665023"/>
              <a:gd name="connsiteX8" fmla="*/ 5662550 w 5676405"/>
              <a:gd name="connsiteY8" fmla="*/ 795646 h 4665023"/>
              <a:gd name="connsiteX9" fmla="*/ 5626924 w 5676405"/>
              <a:gd name="connsiteY9" fmla="*/ 3420093 h 4665023"/>
              <a:gd name="connsiteX10" fmla="*/ 5365667 w 5676405"/>
              <a:gd name="connsiteY10" fmla="*/ 3966358 h 4665023"/>
              <a:gd name="connsiteX11" fmla="*/ 4498769 w 5676405"/>
              <a:gd name="connsiteY11" fmla="*/ 4085111 h 4665023"/>
              <a:gd name="connsiteX12" fmla="*/ 3228109 w 5676405"/>
              <a:gd name="connsiteY12" fmla="*/ 4108862 h 4665023"/>
              <a:gd name="connsiteX13" fmla="*/ 1755569 w 5676405"/>
              <a:gd name="connsiteY13" fmla="*/ 4120737 h 4665023"/>
              <a:gd name="connsiteX14" fmla="*/ 1221179 w 5676405"/>
              <a:gd name="connsiteY14" fmla="*/ 4310742 h 4665023"/>
              <a:gd name="connsiteX15" fmla="*/ 864919 w 5676405"/>
              <a:gd name="connsiteY15" fmla="*/ 4524498 h 4665023"/>
              <a:gd name="connsiteX16" fmla="*/ 199901 w 5676405"/>
              <a:gd name="connsiteY16" fmla="*/ 4595750 h 4665023"/>
              <a:gd name="connsiteX17" fmla="*/ 21771 w 5676405"/>
              <a:gd name="connsiteY17" fmla="*/ 4108862 h 4665023"/>
              <a:gd name="connsiteX18" fmla="*/ 93023 w 5676405"/>
              <a:gd name="connsiteY18" fmla="*/ 3455719 h 4665023"/>
              <a:gd name="connsiteX0" fmla="*/ 93023 w 5733802"/>
              <a:gd name="connsiteY0" fmla="*/ 3455719 h 4665023"/>
              <a:gd name="connsiteX1" fmla="*/ 104898 w 5733802"/>
              <a:gd name="connsiteY1" fmla="*/ 1009402 h 4665023"/>
              <a:gd name="connsiteX2" fmla="*/ 259278 w 5733802"/>
              <a:gd name="connsiteY2" fmla="*/ 166254 h 4665023"/>
              <a:gd name="connsiteX3" fmla="*/ 841169 w 5733802"/>
              <a:gd name="connsiteY3" fmla="*/ 11875 h 4665023"/>
              <a:gd name="connsiteX4" fmla="*/ 1375558 w 5733802"/>
              <a:gd name="connsiteY4" fmla="*/ 190005 h 4665023"/>
              <a:gd name="connsiteX5" fmla="*/ 2705595 w 5733802"/>
              <a:gd name="connsiteY5" fmla="*/ 225631 h 4665023"/>
              <a:gd name="connsiteX6" fmla="*/ 5092535 w 5733802"/>
              <a:gd name="connsiteY6" fmla="*/ 225631 h 4665023"/>
              <a:gd name="connsiteX7" fmla="*/ 5567548 w 5733802"/>
              <a:gd name="connsiteY7" fmla="*/ 427511 h 4665023"/>
              <a:gd name="connsiteX8" fmla="*/ 5662550 w 5733802"/>
              <a:gd name="connsiteY8" fmla="*/ 795646 h 4665023"/>
              <a:gd name="connsiteX9" fmla="*/ 5626924 w 5733802"/>
              <a:gd name="connsiteY9" fmla="*/ 3420093 h 4665023"/>
              <a:gd name="connsiteX10" fmla="*/ 5365667 w 5733802"/>
              <a:gd name="connsiteY10" fmla="*/ 3966358 h 4665023"/>
              <a:gd name="connsiteX11" fmla="*/ 4498769 w 5733802"/>
              <a:gd name="connsiteY11" fmla="*/ 4085111 h 4665023"/>
              <a:gd name="connsiteX12" fmla="*/ 3228109 w 5733802"/>
              <a:gd name="connsiteY12" fmla="*/ 4108862 h 4665023"/>
              <a:gd name="connsiteX13" fmla="*/ 1755569 w 5733802"/>
              <a:gd name="connsiteY13" fmla="*/ 4120737 h 4665023"/>
              <a:gd name="connsiteX14" fmla="*/ 1221179 w 5733802"/>
              <a:gd name="connsiteY14" fmla="*/ 4310742 h 4665023"/>
              <a:gd name="connsiteX15" fmla="*/ 864919 w 5733802"/>
              <a:gd name="connsiteY15" fmla="*/ 4524498 h 4665023"/>
              <a:gd name="connsiteX16" fmla="*/ 199901 w 5733802"/>
              <a:gd name="connsiteY16" fmla="*/ 4595750 h 4665023"/>
              <a:gd name="connsiteX17" fmla="*/ 21771 w 5733802"/>
              <a:gd name="connsiteY17" fmla="*/ 4108862 h 4665023"/>
              <a:gd name="connsiteX18" fmla="*/ 93023 w 5733802"/>
              <a:gd name="connsiteY18" fmla="*/ 3455719 h 4665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733802" h="4665023">
                <a:moveTo>
                  <a:pt x="93023" y="3455719"/>
                </a:moveTo>
                <a:cubicBezTo>
                  <a:pt x="106878" y="2939142"/>
                  <a:pt x="77189" y="1557646"/>
                  <a:pt x="104898" y="1009402"/>
                </a:cubicBezTo>
                <a:cubicBezTo>
                  <a:pt x="132607" y="461158"/>
                  <a:pt x="136566" y="332508"/>
                  <a:pt x="259278" y="166254"/>
                </a:cubicBezTo>
                <a:cubicBezTo>
                  <a:pt x="381990" y="0"/>
                  <a:pt x="655122" y="7917"/>
                  <a:pt x="841169" y="11875"/>
                </a:cubicBezTo>
                <a:cubicBezTo>
                  <a:pt x="1027216" y="15834"/>
                  <a:pt x="1064820" y="154379"/>
                  <a:pt x="1375558" y="190005"/>
                </a:cubicBezTo>
                <a:cubicBezTo>
                  <a:pt x="1686296" y="225631"/>
                  <a:pt x="2705595" y="225631"/>
                  <a:pt x="2705595" y="225631"/>
                </a:cubicBezTo>
                <a:cubicBezTo>
                  <a:pt x="3325091" y="231569"/>
                  <a:pt x="4615543" y="191984"/>
                  <a:pt x="5092535" y="225631"/>
                </a:cubicBezTo>
                <a:cubicBezTo>
                  <a:pt x="5569527" y="259278"/>
                  <a:pt x="5472546" y="332509"/>
                  <a:pt x="5567548" y="427511"/>
                </a:cubicBezTo>
                <a:cubicBezTo>
                  <a:pt x="5733802" y="700643"/>
                  <a:pt x="5652654" y="296882"/>
                  <a:pt x="5662550" y="795646"/>
                </a:cubicBezTo>
                <a:cubicBezTo>
                  <a:pt x="5672446" y="1294410"/>
                  <a:pt x="5676405" y="2891641"/>
                  <a:pt x="5626924" y="3420093"/>
                </a:cubicBezTo>
                <a:cubicBezTo>
                  <a:pt x="5577444" y="3948545"/>
                  <a:pt x="5553693" y="3855522"/>
                  <a:pt x="5365667" y="3966358"/>
                </a:cubicBezTo>
                <a:cubicBezTo>
                  <a:pt x="5177641" y="4077194"/>
                  <a:pt x="4855029" y="4061360"/>
                  <a:pt x="4498769" y="4085111"/>
                </a:cubicBezTo>
                <a:cubicBezTo>
                  <a:pt x="4142509" y="4108862"/>
                  <a:pt x="3228109" y="4108862"/>
                  <a:pt x="3228109" y="4108862"/>
                </a:cubicBezTo>
                <a:cubicBezTo>
                  <a:pt x="2770909" y="4114800"/>
                  <a:pt x="2090057" y="4087090"/>
                  <a:pt x="1755569" y="4120737"/>
                </a:cubicBezTo>
                <a:cubicBezTo>
                  <a:pt x="1421081" y="4154384"/>
                  <a:pt x="1369621" y="4243449"/>
                  <a:pt x="1221179" y="4310742"/>
                </a:cubicBezTo>
                <a:cubicBezTo>
                  <a:pt x="1072737" y="4378035"/>
                  <a:pt x="1035132" y="4476997"/>
                  <a:pt x="864919" y="4524498"/>
                </a:cubicBezTo>
                <a:cubicBezTo>
                  <a:pt x="694706" y="4571999"/>
                  <a:pt x="340426" y="4665023"/>
                  <a:pt x="199901" y="4595750"/>
                </a:cubicBezTo>
                <a:cubicBezTo>
                  <a:pt x="59376" y="4526477"/>
                  <a:pt x="43542" y="4300846"/>
                  <a:pt x="21771" y="4108862"/>
                </a:cubicBezTo>
                <a:cubicBezTo>
                  <a:pt x="0" y="3916878"/>
                  <a:pt x="79169" y="3972296"/>
                  <a:pt x="93023" y="3455719"/>
                </a:cubicBezTo>
                <a:close/>
              </a:path>
            </a:pathLst>
          </a:custGeom>
          <a:noFill/>
          <a:ln w="381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" name="Полилиния 4"/>
          <p:cNvSpPr/>
          <p:nvPr/>
        </p:nvSpPr>
        <p:spPr>
          <a:xfrm>
            <a:off x="2179122" y="-11875"/>
            <a:ext cx="5820888" cy="544286"/>
          </a:xfrm>
          <a:custGeom>
            <a:avLst/>
            <a:gdLst>
              <a:gd name="connsiteX0" fmla="*/ 41564 w 5820888"/>
              <a:gd name="connsiteY0" fmla="*/ 0 h 544286"/>
              <a:gd name="connsiteX1" fmla="*/ 124691 w 5820888"/>
              <a:gd name="connsiteY1" fmla="*/ 439387 h 544286"/>
              <a:gd name="connsiteX2" fmla="*/ 789709 w 5820888"/>
              <a:gd name="connsiteY2" fmla="*/ 510639 h 544286"/>
              <a:gd name="connsiteX3" fmla="*/ 1193470 w 5820888"/>
              <a:gd name="connsiteY3" fmla="*/ 237506 h 544286"/>
              <a:gd name="connsiteX4" fmla="*/ 1941616 w 5820888"/>
              <a:gd name="connsiteY4" fmla="*/ 190005 h 544286"/>
              <a:gd name="connsiteX5" fmla="*/ 5183579 w 5820888"/>
              <a:gd name="connsiteY5" fmla="*/ 190005 h 544286"/>
              <a:gd name="connsiteX6" fmla="*/ 5765470 w 5820888"/>
              <a:gd name="connsiteY6" fmla="*/ 23750 h 544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20888" h="544286">
                <a:moveTo>
                  <a:pt x="41564" y="0"/>
                </a:moveTo>
                <a:cubicBezTo>
                  <a:pt x="20782" y="177140"/>
                  <a:pt x="0" y="354280"/>
                  <a:pt x="124691" y="439387"/>
                </a:cubicBezTo>
                <a:cubicBezTo>
                  <a:pt x="249382" y="524494"/>
                  <a:pt x="611579" y="544286"/>
                  <a:pt x="789709" y="510639"/>
                </a:cubicBezTo>
                <a:cubicBezTo>
                  <a:pt x="967839" y="476992"/>
                  <a:pt x="1001486" y="290945"/>
                  <a:pt x="1193470" y="237506"/>
                </a:cubicBezTo>
                <a:cubicBezTo>
                  <a:pt x="1385455" y="184067"/>
                  <a:pt x="1276598" y="197922"/>
                  <a:pt x="1941616" y="190005"/>
                </a:cubicBezTo>
                <a:cubicBezTo>
                  <a:pt x="2606634" y="182088"/>
                  <a:pt x="4546270" y="217714"/>
                  <a:pt x="5183579" y="190005"/>
                </a:cubicBezTo>
                <a:cubicBezTo>
                  <a:pt x="5820888" y="162296"/>
                  <a:pt x="5793179" y="93023"/>
                  <a:pt x="5765470" y="23750"/>
                </a:cubicBezTo>
              </a:path>
            </a:pathLst>
          </a:custGeom>
          <a:noFill/>
          <a:ln w="381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lt1"/>
              </a:solidFill>
            </a:endParaRPr>
          </a:p>
        </p:txBody>
      </p:sp>
      <p:sp>
        <p:nvSpPr>
          <p:cNvPr id="6" name="Полилиния 5"/>
          <p:cNvSpPr/>
          <p:nvPr/>
        </p:nvSpPr>
        <p:spPr>
          <a:xfrm>
            <a:off x="2141517" y="6455232"/>
            <a:ext cx="5820888" cy="544286"/>
          </a:xfrm>
          <a:custGeom>
            <a:avLst/>
            <a:gdLst>
              <a:gd name="connsiteX0" fmla="*/ 41564 w 5820888"/>
              <a:gd name="connsiteY0" fmla="*/ 0 h 544286"/>
              <a:gd name="connsiteX1" fmla="*/ 124691 w 5820888"/>
              <a:gd name="connsiteY1" fmla="*/ 439387 h 544286"/>
              <a:gd name="connsiteX2" fmla="*/ 789709 w 5820888"/>
              <a:gd name="connsiteY2" fmla="*/ 510639 h 544286"/>
              <a:gd name="connsiteX3" fmla="*/ 1193470 w 5820888"/>
              <a:gd name="connsiteY3" fmla="*/ 237506 h 544286"/>
              <a:gd name="connsiteX4" fmla="*/ 1941616 w 5820888"/>
              <a:gd name="connsiteY4" fmla="*/ 190005 h 544286"/>
              <a:gd name="connsiteX5" fmla="*/ 5183579 w 5820888"/>
              <a:gd name="connsiteY5" fmla="*/ 190005 h 544286"/>
              <a:gd name="connsiteX6" fmla="*/ 5765470 w 5820888"/>
              <a:gd name="connsiteY6" fmla="*/ 23750 h 544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20888" h="544286">
                <a:moveTo>
                  <a:pt x="41564" y="0"/>
                </a:moveTo>
                <a:cubicBezTo>
                  <a:pt x="20782" y="177140"/>
                  <a:pt x="0" y="354280"/>
                  <a:pt x="124691" y="439387"/>
                </a:cubicBezTo>
                <a:cubicBezTo>
                  <a:pt x="249382" y="524494"/>
                  <a:pt x="611579" y="544286"/>
                  <a:pt x="789709" y="510639"/>
                </a:cubicBezTo>
                <a:cubicBezTo>
                  <a:pt x="967839" y="476992"/>
                  <a:pt x="1001486" y="290945"/>
                  <a:pt x="1193470" y="237506"/>
                </a:cubicBezTo>
                <a:cubicBezTo>
                  <a:pt x="1385455" y="184067"/>
                  <a:pt x="1276598" y="197922"/>
                  <a:pt x="1941616" y="190005"/>
                </a:cubicBezTo>
                <a:cubicBezTo>
                  <a:pt x="2606634" y="182088"/>
                  <a:pt x="4546270" y="217714"/>
                  <a:pt x="5183579" y="190005"/>
                </a:cubicBezTo>
                <a:cubicBezTo>
                  <a:pt x="5820888" y="162296"/>
                  <a:pt x="5793179" y="93023"/>
                  <a:pt x="5765470" y="23750"/>
                </a:cubicBezTo>
              </a:path>
            </a:pathLst>
          </a:custGeom>
          <a:noFill/>
          <a:ln w="38100">
            <a:solidFill>
              <a:srgbClr val="00B050"/>
            </a:solidFill>
          </a:ln>
          <a:scene3d>
            <a:camera prst="orthographicFront">
              <a:rot lat="21599876" lon="10799999" rev="10799999"/>
            </a:camera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>
              <a:solidFill>
                <a:schemeClr val="lt1"/>
              </a:solidFill>
            </a:endParaRPr>
          </a:p>
        </p:txBody>
      </p:sp>
      <p:sp>
        <p:nvSpPr>
          <p:cNvPr id="7" name="Скругленный прямоугольник 6"/>
          <p:cNvSpPr/>
          <p:nvPr/>
        </p:nvSpPr>
        <p:spPr>
          <a:xfrm>
            <a:off x="2327563" y="534390"/>
            <a:ext cx="795647" cy="154379"/>
          </a:xfrm>
          <a:prstGeom prst="round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Скругленный прямоугольник 7"/>
          <p:cNvSpPr/>
          <p:nvPr/>
        </p:nvSpPr>
        <p:spPr>
          <a:xfrm>
            <a:off x="2206831" y="6327568"/>
            <a:ext cx="795647" cy="154379"/>
          </a:xfrm>
          <a:prstGeom prst="roundRect">
            <a:avLst/>
          </a:prstGeom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2" name="Группа 81"/>
          <p:cNvGrpSpPr/>
          <p:nvPr/>
        </p:nvGrpSpPr>
        <p:grpSpPr>
          <a:xfrm>
            <a:off x="7077695" y="1472535"/>
            <a:ext cx="1080653" cy="415637"/>
            <a:chOff x="7077695" y="1472535"/>
            <a:chExt cx="1080653" cy="415637"/>
          </a:xfrm>
        </p:grpSpPr>
        <p:sp>
          <p:nvSpPr>
            <p:cNvPr id="9" name="Овал 8"/>
            <p:cNvSpPr/>
            <p:nvPr/>
          </p:nvSpPr>
          <p:spPr>
            <a:xfrm>
              <a:off x="7457704" y="1496286"/>
              <a:ext cx="439387" cy="38001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11" name="Прямая со стрелкой 10"/>
            <p:cNvCxnSpPr/>
            <p:nvPr/>
          </p:nvCxnSpPr>
          <p:spPr>
            <a:xfrm rot="10800000" flipV="1">
              <a:off x="7077695" y="1472535"/>
              <a:ext cx="1033153" cy="11876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Прямая со стрелкой 12"/>
            <p:cNvCxnSpPr/>
            <p:nvPr/>
          </p:nvCxnSpPr>
          <p:spPr>
            <a:xfrm>
              <a:off x="7125195" y="1888171"/>
              <a:ext cx="1033153" cy="1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6" name="Прямая со стрелкой 15"/>
          <p:cNvCxnSpPr/>
          <p:nvPr/>
        </p:nvCxnSpPr>
        <p:spPr>
          <a:xfrm rot="16200000" flipH="1">
            <a:off x="7024254" y="1668487"/>
            <a:ext cx="843148" cy="23751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Прямоугольник 16"/>
          <p:cNvSpPr/>
          <p:nvPr/>
        </p:nvSpPr>
        <p:spPr>
          <a:xfrm>
            <a:off x="8146786" y="1724297"/>
            <a:ext cx="5693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Na</a:t>
            </a:r>
            <a:r>
              <a:rPr lang="en-US" baseline="30000" dirty="0" smtClean="0"/>
              <a:t>+</a:t>
            </a:r>
            <a:endParaRPr lang="ru-RU" dirty="0"/>
          </a:p>
        </p:txBody>
      </p:sp>
      <p:sp>
        <p:nvSpPr>
          <p:cNvPr id="18" name="Прямоугольник 17"/>
          <p:cNvSpPr/>
          <p:nvPr/>
        </p:nvSpPr>
        <p:spPr>
          <a:xfrm>
            <a:off x="6706896" y="1332411"/>
            <a:ext cx="409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/>
              <a:t>К</a:t>
            </a:r>
            <a:r>
              <a:rPr lang="en-US" baseline="30000" dirty="0" smtClean="0"/>
              <a:t>+</a:t>
            </a:r>
            <a:endParaRPr lang="ru-RU" dirty="0"/>
          </a:p>
        </p:txBody>
      </p:sp>
      <p:sp>
        <p:nvSpPr>
          <p:cNvPr id="19" name="Прямоугольник 18"/>
          <p:cNvSpPr/>
          <p:nvPr/>
        </p:nvSpPr>
        <p:spPr>
          <a:xfrm>
            <a:off x="6980028" y="964276"/>
            <a:ext cx="62863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/>
              <a:t>АТФ</a:t>
            </a:r>
            <a:endParaRPr lang="ru-RU" dirty="0"/>
          </a:p>
        </p:txBody>
      </p:sp>
      <p:sp>
        <p:nvSpPr>
          <p:cNvPr id="20" name="Прямоугольник 19"/>
          <p:cNvSpPr/>
          <p:nvPr/>
        </p:nvSpPr>
        <p:spPr>
          <a:xfrm>
            <a:off x="6669287" y="2042953"/>
            <a:ext cx="10897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err="1" smtClean="0"/>
              <a:t>АДФ+Рн</a:t>
            </a:r>
            <a:endParaRPr lang="ru-RU" dirty="0"/>
          </a:p>
        </p:txBody>
      </p:sp>
      <p:sp>
        <p:nvSpPr>
          <p:cNvPr id="21" name="Блок-схема: память с прямым доступом 20"/>
          <p:cNvSpPr/>
          <p:nvPr/>
        </p:nvSpPr>
        <p:spPr>
          <a:xfrm>
            <a:off x="7184571" y="2422572"/>
            <a:ext cx="855024" cy="332509"/>
          </a:xfrm>
          <a:prstGeom prst="flowChartMagneticDrum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23" name="Прямая со стрелкой 22"/>
          <p:cNvCxnSpPr/>
          <p:nvPr/>
        </p:nvCxnSpPr>
        <p:spPr>
          <a:xfrm>
            <a:off x="7908966" y="2576952"/>
            <a:ext cx="403761" cy="11875"/>
          </a:xfrm>
          <a:prstGeom prst="straightConnector1">
            <a:avLst/>
          </a:prstGeom>
          <a:ln w="3810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Прямая соединительная линия 24"/>
          <p:cNvCxnSpPr>
            <a:endCxn id="21" idx="1"/>
          </p:cNvCxnSpPr>
          <p:nvPr/>
        </p:nvCxnSpPr>
        <p:spPr>
          <a:xfrm>
            <a:off x="6768935" y="2576952"/>
            <a:ext cx="415636" cy="11875"/>
          </a:xfrm>
          <a:prstGeom prst="line">
            <a:avLst/>
          </a:prstGeom>
          <a:ln w="38100">
            <a:solidFill>
              <a:srgbClr val="0070C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Прямоугольник 26"/>
          <p:cNvSpPr/>
          <p:nvPr/>
        </p:nvSpPr>
        <p:spPr>
          <a:xfrm>
            <a:off x="8391213" y="2672339"/>
            <a:ext cx="409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/>
              <a:t>К</a:t>
            </a:r>
            <a:r>
              <a:rPr lang="en-US" baseline="30000" dirty="0" smtClean="0"/>
              <a:t>+</a:t>
            </a:r>
            <a:endParaRPr lang="ru-RU" dirty="0"/>
          </a:p>
        </p:txBody>
      </p:sp>
      <p:sp>
        <p:nvSpPr>
          <p:cNvPr id="35" name="Прямоугольник 34"/>
          <p:cNvSpPr/>
          <p:nvPr/>
        </p:nvSpPr>
        <p:spPr>
          <a:xfrm>
            <a:off x="819397" y="968280"/>
            <a:ext cx="106877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/>
            <a:r>
              <a:rPr lang="ru-RU" dirty="0" smtClean="0"/>
              <a:t>глюкоза</a:t>
            </a:r>
          </a:p>
        </p:txBody>
      </p:sp>
      <p:grpSp>
        <p:nvGrpSpPr>
          <p:cNvPr id="3" name="Группа 41"/>
          <p:cNvGrpSpPr/>
          <p:nvPr/>
        </p:nvGrpSpPr>
        <p:grpSpPr>
          <a:xfrm>
            <a:off x="1632857" y="756455"/>
            <a:ext cx="1614729" cy="591387"/>
            <a:chOff x="1553688" y="914795"/>
            <a:chExt cx="1614729" cy="591387"/>
          </a:xfrm>
        </p:grpSpPr>
        <p:sp>
          <p:nvSpPr>
            <p:cNvPr id="43" name="Овал 42"/>
            <p:cNvSpPr/>
            <p:nvPr/>
          </p:nvSpPr>
          <p:spPr>
            <a:xfrm>
              <a:off x="1886197" y="1114296"/>
              <a:ext cx="439387" cy="38001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44" name="Прямая со стрелкой 43"/>
            <p:cNvCxnSpPr/>
            <p:nvPr/>
          </p:nvCxnSpPr>
          <p:spPr>
            <a:xfrm>
              <a:off x="1553688" y="1506181"/>
              <a:ext cx="1033153" cy="1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Прямая со стрелкой 44"/>
            <p:cNvCxnSpPr/>
            <p:nvPr/>
          </p:nvCxnSpPr>
          <p:spPr>
            <a:xfrm>
              <a:off x="1587335" y="1100441"/>
              <a:ext cx="1033153" cy="1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Прямоугольник 45"/>
            <p:cNvSpPr/>
            <p:nvPr/>
          </p:nvSpPr>
          <p:spPr>
            <a:xfrm>
              <a:off x="2599030" y="914795"/>
              <a:ext cx="569387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dirty="0" smtClean="0"/>
                <a:t>Na</a:t>
              </a:r>
              <a:r>
                <a:rPr lang="en-US" baseline="30000" dirty="0" smtClean="0"/>
                <a:t>+</a:t>
              </a:r>
              <a:endParaRPr lang="ru-RU" dirty="0"/>
            </a:p>
          </p:txBody>
        </p:sp>
      </p:grpSp>
      <p:cxnSp>
        <p:nvCxnSpPr>
          <p:cNvPr id="53" name="Прямая со стрелкой 52"/>
          <p:cNvCxnSpPr/>
          <p:nvPr/>
        </p:nvCxnSpPr>
        <p:spPr>
          <a:xfrm>
            <a:off x="1684317" y="568043"/>
            <a:ext cx="2935184" cy="13848"/>
          </a:xfrm>
          <a:prstGeom prst="straightConnector1">
            <a:avLst/>
          </a:prstGeom>
          <a:ln w="38100">
            <a:solidFill>
              <a:srgbClr val="0070C0"/>
            </a:solidFill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Прямоугольник 54"/>
          <p:cNvSpPr/>
          <p:nvPr/>
        </p:nvSpPr>
        <p:spPr>
          <a:xfrm>
            <a:off x="5342543" y="204251"/>
            <a:ext cx="45397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 smtClean="0"/>
              <a:t>Cl</a:t>
            </a:r>
            <a:r>
              <a:rPr lang="en-US" baseline="30000" dirty="0" smtClean="0"/>
              <a:t>-</a:t>
            </a:r>
            <a:endParaRPr lang="ru-RU" dirty="0"/>
          </a:p>
        </p:txBody>
      </p:sp>
      <p:sp>
        <p:nvSpPr>
          <p:cNvPr id="56" name="Прямоугольник 55"/>
          <p:cNvSpPr/>
          <p:nvPr/>
        </p:nvSpPr>
        <p:spPr>
          <a:xfrm>
            <a:off x="5342230" y="582287"/>
            <a:ext cx="5693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Na</a:t>
            </a:r>
            <a:r>
              <a:rPr lang="en-US" baseline="30000" dirty="0" smtClean="0"/>
              <a:t>+</a:t>
            </a:r>
            <a:endParaRPr lang="ru-RU" dirty="0"/>
          </a:p>
        </p:txBody>
      </p:sp>
      <p:grpSp>
        <p:nvGrpSpPr>
          <p:cNvPr id="10" name="Группа 63"/>
          <p:cNvGrpSpPr/>
          <p:nvPr/>
        </p:nvGrpSpPr>
        <p:grpSpPr>
          <a:xfrm>
            <a:off x="1529939" y="3275605"/>
            <a:ext cx="1638478" cy="621094"/>
            <a:chOff x="1529939" y="3275605"/>
            <a:chExt cx="1638478" cy="621094"/>
          </a:xfrm>
        </p:grpSpPr>
        <p:sp>
          <p:nvSpPr>
            <p:cNvPr id="60" name="Овал 59"/>
            <p:cNvSpPr/>
            <p:nvPr/>
          </p:nvSpPr>
          <p:spPr>
            <a:xfrm>
              <a:off x="1909948" y="3299356"/>
              <a:ext cx="439387" cy="38001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61" name="Прямая со стрелкой 60"/>
            <p:cNvCxnSpPr/>
            <p:nvPr/>
          </p:nvCxnSpPr>
          <p:spPr>
            <a:xfrm rot="10800000" flipV="1">
              <a:off x="1529939" y="3275605"/>
              <a:ext cx="1033153" cy="11876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Прямая со стрелкой 61"/>
            <p:cNvCxnSpPr/>
            <p:nvPr/>
          </p:nvCxnSpPr>
          <p:spPr>
            <a:xfrm>
              <a:off x="1577439" y="3691241"/>
              <a:ext cx="1033153" cy="1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" name="Прямоугольник 62"/>
            <p:cNvSpPr/>
            <p:nvPr/>
          </p:nvSpPr>
          <p:spPr>
            <a:xfrm>
              <a:off x="2599030" y="3527367"/>
              <a:ext cx="569387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dirty="0" smtClean="0"/>
                <a:t>Na</a:t>
              </a:r>
              <a:r>
                <a:rPr lang="en-US" baseline="30000" dirty="0" smtClean="0"/>
                <a:t>+</a:t>
              </a:r>
              <a:endParaRPr lang="ru-RU" dirty="0"/>
            </a:p>
          </p:txBody>
        </p:sp>
      </p:grpSp>
      <p:sp>
        <p:nvSpPr>
          <p:cNvPr id="65" name="Прямоугольник 64"/>
          <p:cNvSpPr/>
          <p:nvPr/>
        </p:nvSpPr>
        <p:spPr>
          <a:xfrm>
            <a:off x="1073838" y="3137456"/>
            <a:ext cx="44114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/>
              <a:t>Н</a:t>
            </a:r>
            <a:r>
              <a:rPr lang="ru-RU" baseline="30000" dirty="0" smtClean="0"/>
              <a:t>+</a:t>
            </a:r>
            <a:endParaRPr lang="ru-RU" dirty="0"/>
          </a:p>
        </p:txBody>
      </p:sp>
      <p:sp>
        <p:nvSpPr>
          <p:cNvPr id="66" name="Прямоугольник 65"/>
          <p:cNvSpPr/>
          <p:nvPr/>
        </p:nvSpPr>
        <p:spPr>
          <a:xfrm>
            <a:off x="4697757" y="418007"/>
            <a:ext cx="61587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HO</a:t>
            </a:r>
            <a:r>
              <a:rPr lang="ru-RU" baseline="-25000" dirty="0" smtClean="0"/>
              <a:t>2</a:t>
            </a:r>
            <a:endParaRPr lang="ru-RU" dirty="0"/>
          </a:p>
        </p:txBody>
      </p:sp>
      <p:sp>
        <p:nvSpPr>
          <p:cNvPr id="67" name="Овал 66"/>
          <p:cNvSpPr/>
          <p:nvPr/>
        </p:nvSpPr>
        <p:spPr>
          <a:xfrm>
            <a:off x="1140032" y="6187042"/>
            <a:ext cx="415637" cy="451262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4000" b="1" dirty="0" smtClean="0"/>
              <a:t>+</a:t>
            </a:r>
            <a:endParaRPr lang="ru-RU" sz="4000" b="1" dirty="0"/>
          </a:p>
        </p:txBody>
      </p:sp>
      <p:sp>
        <p:nvSpPr>
          <p:cNvPr id="68" name="Овал 67"/>
          <p:cNvSpPr/>
          <p:nvPr/>
        </p:nvSpPr>
        <p:spPr>
          <a:xfrm>
            <a:off x="8298872" y="6181107"/>
            <a:ext cx="415637" cy="451262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4000" b="1" dirty="0" smtClean="0"/>
              <a:t>-</a:t>
            </a:r>
            <a:endParaRPr lang="ru-RU" sz="4000" b="1" dirty="0"/>
          </a:p>
        </p:txBody>
      </p:sp>
      <p:sp>
        <p:nvSpPr>
          <p:cNvPr id="75" name="Левая круглая скобка 74"/>
          <p:cNvSpPr/>
          <p:nvPr/>
        </p:nvSpPr>
        <p:spPr>
          <a:xfrm rot="16200000">
            <a:off x="4859981" y="3102427"/>
            <a:ext cx="118748" cy="7166760"/>
          </a:xfrm>
          <a:prstGeom prst="leftBracket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cxnSp>
        <p:nvCxnSpPr>
          <p:cNvPr id="76" name="Прямая со стрелкой 75"/>
          <p:cNvCxnSpPr/>
          <p:nvPr/>
        </p:nvCxnSpPr>
        <p:spPr>
          <a:xfrm>
            <a:off x="1967336" y="6384973"/>
            <a:ext cx="2935184" cy="13848"/>
          </a:xfrm>
          <a:prstGeom prst="straightConnector1">
            <a:avLst/>
          </a:prstGeom>
          <a:ln w="38100">
            <a:solidFill>
              <a:srgbClr val="0070C0"/>
            </a:solidFill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Прямоугольник 76"/>
          <p:cNvSpPr/>
          <p:nvPr/>
        </p:nvSpPr>
        <p:spPr>
          <a:xfrm>
            <a:off x="5008045" y="5926178"/>
            <a:ext cx="45397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 smtClean="0"/>
              <a:t>Cl</a:t>
            </a:r>
            <a:r>
              <a:rPr lang="en-US" baseline="30000" dirty="0" smtClean="0"/>
              <a:t>-</a:t>
            </a:r>
            <a:endParaRPr lang="ru-RU" dirty="0"/>
          </a:p>
        </p:txBody>
      </p:sp>
      <p:sp>
        <p:nvSpPr>
          <p:cNvPr id="78" name="Прямоугольник 77"/>
          <p:cNvSpPr/>
          <p:nvPr/>
        </p:nvSpPr>
        <p:spPr>
          <a:xfrm>
            <a:off x="5007732" y="6304214"/>
            <a:ext cx="5693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Na</a:t>
            </a:r>
            <a:r>
              <a:rPr lang="en-US" baseline="30000" dirty="0" smtClean="0"/>
              <a:t>+</a:t>
            </a:r>
            <a:endParaRPr lang="ru-RU" dirty="0"/>
          </a:p>
        </p:txBody>
      </p:sp>
      <p:sp>
        <p:nvSpPr>
          <p:cNvPr id="79" name="Прямоугольник 78"/>
          <p:cNvSpPr/>
          <p:nvPr/>
        </p:nvSpPr>
        <p:spPr>
          <a:xfrm>
            <a:off x="5907974" y="213755"/>
            <a:ext cx="10034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/>
            <a:r>
              <a:rPr lang="ru-RU" dirty="0" smtClean="0"/>
              <a:t>Са</a:t>
            </a:r>
            <a:r>
              <a:rPr lang="ru-RU" baseline="30000" dirty="0" smtClean="0"/>
              <a:t>2+</a:t>
            </a:r>
            <a:endParaRPr lang="ru-RU" dirty="0" smtClean="0"/>
          </a:p>
          <a:p>
            <a:pPr marL="342900" indent="-342900"/>
            <a:r>
              <a:rPr lang="ru-RU" baseline="30000" dirty="0" smtClean="0"/>
              <a:t> </a:t>
            </a:r>
            <a:r>
              <a:rPr lang="en-US" dirty="0" smtClean="0"/>
              <a:t>Mg</a:t>
            </a:r>
            <a:r>
              <a:rPr lang="en-US" baseline="30000" dirty="0" smtClean="0"/>
              <a:t>2+</a:t>
            </a:r>
            <a:endParaRPr lang="ru-RU" dirty="0"/>
          </a:p>
        </p:txBody>
      </p:sp>
      <p:sp>
        <p:nvSpPr>
          <p:cNvPr id="80" name="Прямоугольник 79"/>
          <p:cNvSpPr/>
          <p:nvPr/>
        </p:nvSpPr>
        <p:spPr>
          <a:xfrm>
            <a:off x="6600018" y="394256"/>
            <a:ext cx="409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/>
              <a:t>К</a:t>
            </a:r>
            <a:r>
              <a:rPr lang="en-US" baseline="30000" dirty="0" smtClean="0"/>
              <a:t>+</a:t>
            </a:r>
            <a:endParaRPr lang="ru-RU" dirty="0"/>
          </a:p>
        </p:txBody>
      </p:sp>
      <p:sp>
        <p:nvSpPr>
          <p:cNvPr id="81" name="Прямоугольник 80"/>
          <p:cNvSpPr/>
          <p:nvPr/>
        </p:nvSpPr>
        <p:spPr>
          <a:xfrm>
            <a:off x="0" y="3481841"/>
            <a:ext cx="86248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/>
              <a:t>НСО</a:t>
            </a:r>
            <a:r>
              <a:rPr lang="ru-RU" baseline="-25000" dirty="0" smtClean="0"/>
              <a:t>3</a:t>
            </a:r>
            <a:r>
              <a:rPr lang="ru-RU" baseline="30000" dirty="0" smtClean="0"/>
              <a:t>–</a:t>
            </a:r>
            <a:endParaRPr lang="ru-RU" dirty="0"/>
          </a:p>
        </p:txBody>
      </p:sp>
      <p:grpSp>
        <p:nvGrpSpPr>
          <p:cNvPr id="12" name="Группа 83"/>
          <p:cNvGrpSpPr/>
          <p:nvPr/>
        </p:nvGrpSpPr>
        <p:grpSpPr>
          <a:xfrm>
            <a:off x="961899" y="3506787"/>
            <a:ext cx="681459" cy="1384257"/>
            <a:chOff x="961899" y="3506787"/>
            <a:chExt cx="681459" cy="1384257"/>
          </a:xfrm>
        </p:grpSpPr>
        <p:cxnSp>
          <p:nvCxnSpPr>
            <p:cNvPr id="83" name="Прямая со стрелкой 82"/>
            <p:cNvCxnSpPr>
              <a:stCxn id="65" idx="2"/>
              <a:endCxn id="89" idx="0"/>
            </p:cNvCxnSpPr>
            <p:nvPr/>
          </p:nvCxnSpPr>
          <p:spPr>
            <a:xfrm rot="16200000" flipH="1">
              <a:off x="776756" y="4024442"/>
              <a:ext cx="1384257" cy="348947"/>
            </a:xfrm>
            <a:prstGeom prst="straightConnector1">
              <a:avLst/>
            </a:prstGeom>
            <a:ln w="38100">
              <a:solidFill>
                <a:srgbClr val="0070C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" name="Полилиния 86"/>
            <p:cNvSpPr/>
            <p:nvPr/>
          </p:nvSpPr>
          <p:spPr>
            <a:xfrm>
              <a:off x="961899" y="3669475"/>
              <a:ext cx="480951" cy="1140031"/>
            </a:xfrm>
            <a:custGeom>
              <a:avLst/>
              <a:gdLst>
                <a:gd name="connsiteX0" fmla="*/ 0 w 480951"/>
                <a:gd name="connsiteY0" fmla="*/ 11876 h 546265"/>
                <a:gd name="connsiteX1" fmla="*/ 83128 w 480951"/>
                <a:gd name="connsiteY1" fmla="*/ 11876 h 546265"/>
                <a:gd name="connsiteX2" fmla="*/ 332509 w 480951"/>
                <a:gd name="connsiteY2" fmla="*/ 35626 h 546265"/>
                <a:gd name="connsiteX3" fmla="*/ 463138 w 480951"/>
                <a:gd name="connsiteY3" fmla="*/ 225631 h 546265"/>
                <a:gd name="connsiteX4" fmla="*/ 415637 w 480951"/>
                <a:gd name="connsiteY4" fmla="*/ 427512 h 546265"/>
                <a:gd name="connsiteX5" fmla="*/ 71252 w 480951"/>
                <a:gd name="connsiteY5" fmla="*/ 546265 h 54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0951" h="546265">
                  <a:moveTo>
                    <a:pt x="0" y="11876"/>
                  </a:moveTo>
                  <a:cubicBezTo>
                    <a:pt x="13855" y="9897"/>
                    <a:pt x="27710" y="7918"/>
                    <a:pt x="83128" y="11876"/>
                  </a:cubicBezTo>
                  <a:cubicBezTo>
                    <a:pt x="138546" y="15834"/>
                    <a:pt x="269174" y="0"/>
                    <a:pt x="332509" y="35626"/>
                  </a:cubicBezTo>
                  <a:cubicBezTo>
                    <a:pt x="395844" y="71252"/>
                    <a:pt x="449283" y="160317"/>
                    <a:pt x="463138" y="225631"/>
                  </a:cubicBezTo>
                  <a:cubicBezTo>
                    <a:pt x="476993" y="290945"/>
                    <a:pt x="480951" y="374073"/>
                    <a:pt x="415637" y="427512"/>
                  </a:cubicBezTo>
                  <a:cubicBezTo>
                    <a:pt x="350323" y="480951"/>
                    <a:pt x="210787" y="513608"/>
                    <a:pt x="71252" y="546265"/>
                  </a:cubicBezTo>
                </a:path>
              </a:pathLst>
            </a:custGeom>
            <a:ln w="38100">
              <a:solidFill>
                <a:srgbClr val="0070C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8" name="Прямоугольник 87"/>
          <p:cNvSpPr/>
          <p:nvPr/>
        </p:nvSpPr>
        <p:spPr>
          <a:xfrm>
            <a:off x="389907" y="4643645"/>
            <a:ext cx="61587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/>
              <a:t>Н</a:t>
            </a:r>
            <a:r>
              <a:rPr lang="ru-RU" baseline="-25000" dirty="0" smtClean="0"/>
              <a:t>2</a:t>
            </a:r>
            <a:r>
              <a:rPr lang="ru-RU" dirty="0" smtClean="0"/>
              <a:t>О</a:t>
            </a:r>
            <a:endParaRPr lang="ru-RU" dirty="0"/>
          </a:p>
        </p:txBody>
      </p:sp>
      <p:sp>
        <p:nvSpPr>
          <p:cNvPr id="89" name="Прямоугольник 88"/>
          <p:cNvSpPr/>
          <p:nvPr/>
        </p:nvSpPr>
        <p:spPr>
          <a:xfrm>
            <a:off x="1337954" y="4891045"/>
            <a:ext cx="61080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/>
              <a:t>СО</a:t>
            </a:r>
            <a:r>
              <a:rPr lang="ru-RU" baseline="-25000" dirty="0" smtClean="0"/>
              <a:t>2</a:t>
            </a:r>
            <a:endParaRPr lang="ru-RU" dirty="0"/>
          </a:p>
        </p:txBody>
      </p:sp>
      <p:sp>
        <p:nvSpPr>
          <p:cNvPr id="91" name="Прямоугольник 90"/>
          <p:cNvSpPr/>
          <p:nvPr/>
        </p:nvSpPr>
        <p:spPr>
          <a:xfrm>
            <a:off x="744187" y="3952897"/>
            <a:ext cx="44435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/>
              <a:t>КГ</a:t>
            </a:r>
            <a:endParaRPr lang="ru-RU" dirty="0"/>
          </a:p>
        </p:txBody>
      </p:sp>
      <p:cxnSp>
        <p:nvCxnSpPr>
          <p:cNvPr id="92" name="Прямая со стрелкой 91"/>
          <p:cNvCxnSpPr>
            <a:stCxn id="95" idx="3"/>
            <a:endCxn id="117" idx="1"/>
          </p:cNvCxnSpPr>
          <p:nvPr/>
        </p:nvCxnSpPr>
        <p:spPr>
          <a:xfrm>
            <a:off x="5420627" y="3593276"/>
            <a:ext cx="703084" cy="128649"/>
          </a:xfrm>
          <a:prstGeom prst="straightConnector1">
            <a:avLst/>
          </a:prstGeom>
          <a:ln w="38100">
            <a:solidFill>
              <a:srgbClr val="0070C0"/>
            </a:solidFill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" name="Прямоугольник 93"/>
          <p:cNvSpPr/>
          <p:nvPr/>
        </p:nvSpPr>
        <p:spPr>
          <a:xfrm>
            <a:off x="2781906" y="3064225"/>
            <a:ext cx="44114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/>
              <a:t>Н</a:t>
            </a:r>
            <a:r>
              <a:rPr lang="ru-RU" baseline="30000" dirty="0" smtClean="0"/>
              <a:t>+</a:t>
            </a:r>
            <a:endParaRPr lang="ru-RU" dirty="0"/>
          </a:p>
        </p:txBody>
      </p:sp>
      <p:sp>
        <p:nvSpPr>
          <p:cNvPr id="95" name="Прямоугольник 94"/>
          <p:cNvSpPr/>
          <p:nvPr/>
        </p:nvSpPr>
        <p:spPr>
          <a:xfrm>
            <a:off x="4558147" y="3408610"/>
            <a:ext cx="86248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/>
              <a:t>НСО</a:t>
            </a:r>
            <a:r>
              <a:rPr lang="ru-RU" baseline="-25000" dirty="0" smtClean="0"/>
              <a:t>3</a:t>
            </a:r>
            <a:r>
              <a:rPr lang="ru-RU" baseline="30000" dirty="0" smtClean="0"/>
              <a:t>–</a:t>
            </a:r>
            <a:endParaRPr lang="ru-RU" dirty="0"/>
          </a:p>
        </p:txBody>
      </p:sp>
      <p:cxnSp>
        <p:nvCxnSpPr>
          <p:cNvPr id="96" name="Прямая со стрелкой 95"/>
          <p:cNvCxnSpPr>
            <a:stCxn id="99" idx="0"/>
            <a:endCxn id="95" idx="2"/>
          </p:cNvCxnSpPr>
          <p:nvPr/>
        </p:nvCxnSpPr>
        <p:spPr>
          <a:xfrm rot="5400000" flipH="1" flipV="1">
            <a:off x="3804851" y="3704529"/>
            <a:ext cx="1111123" cy="1257950"/>
          </a:xfrm>
          <a:prstGeom prst="straightConnector1">
            <a:avLst/>
          </a:prstGeom>
          <a:ln w="3810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Прямоугольник 97"/>
          <p:cNvSpPr/>
          <p:nvPr/>
        </p:nvSpPr>
        <p:spPr>
          <a:xfrm>
            <a:off x="4484916" y="4819795"/>
            <a:ext cx="61587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/>
              <a:t>Н</a:t>
            </a:r>
            <a:r>
              <a:rPr lang="ru-RU" baseline="-25000" dirty="0" smtClean="0"/>
              <a:t>2</a:t>
            </a:r>
            <a:r>
              <a:rPr lang="ru-RU" dirty="0" smtClean="0"/>
              <a:t>О</a:t>
            </a:r>
            <a:endParaRPr lang="ru-RU" dirty="0"/>
          </a:p>
        </p:txBody>
      </p:sp>
      <p:sp>
        <p:nvSpPr>
          <p:cNvPr id="99" name="Прямоугольник 98"/>
          <p:cNvSpPr/>
          <p:nvPr/>
        </p:nvSpPr>
        <p:spPr>
          <a:xfrm>
            <a:off x="3426033" y="4889065"/>
            <a:ext cx="61080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/>
              <a:t>СО</a:t>
            </a:r>
            <a:r>
              <a:rPr lang="ru-RU" baseline="-25000" dirty="0" smtClean="0"/>
              <a:t>2</a:t>
            </a:r>
            <a:endParaRPr lang="ru-RU" dirty="0"/>
          </a:p>
        </p:txBody>
      </p:sp>
      <p:sp>
        <p:nvSpPr>
          <p:cNvPr id="100" name="Прямоугольник 99"/>
          <p:cNvSpPr/>
          <p:nvPr/>
        </p:nvSpPr>
        <p:spPr>
          <a:xfrm>
            <a:off x="3663538" y="4152798"/>
            <a:ext cx="44435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/>
              <a:t>КГ</a:t>
            </a:r>
            <a:endParaRPr lang="ru-RU" dirty="0"/>
          </a:p>
        </p:txBody>
      </p:sp>
      <p:cxnSp>
        <p:nvCxnSpPr>
          <p:cNvPr id="109" name="Прямая со стрелкой 108"/>
          <p:cNvCxnSpPr>
            <a:stCxn id="98" idx="0"/>
            <a:endCxn id="94" idx="3"/>
          </p:cNvCxnSpPr>
          <p:nvPr/>
        </p:nvCxnSpPr>
        <p:spPr>
          <a:xfrm rot="16200000" flipV="1">
            <a:off x="3222501" y="3249442"/>
            <a:ext cx="1570904" cy="1569801"/>
          </a:xfrm>
          <a:prstGeom prst="straightConnector1">
            <a:avLst/>
          </a:prstGeom>
          <a:ln w="38100">
            <a:solidFill>
              <a:srgbClr val="0070C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Группа 111"/>
          <p:cNvGrpSpPr/>
          <p:nvPr/>
        </p:nvGrpSpPr>
        <p:grpSpPr>
          <a:xfrm>
            <a:off x="7067798" y="3175066"/>
            <a:ext cx="1614729" cy="591387"/>
            <a:chOff x="1553688" y="914795"/>
            <a:chExt cx="1614729" cy="591387"/>
          </a:xfrm>
        </p:grpSpPr>
        <p:sp>
          <p:nvSpPr>
            <p:cNvPr id="113" name="Овал 112"/>
            <p:cNvSpPr/>
            <p:nvPr/>
          </p:nvSpPr>
          <p:spPr>
            <a:xfrm>
              <a:off x="1886197" y="1114296"/>
              <a:ext cx="439387" cy="38001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114" name="Прямая со стрелкой 113"/>
            <p:cNvCxnSpPr/>
            <p:nvPr/>
          </p:nvCxnSpPr>
          <p:spPr>
            <a:xfrm>
              <a:off x="1553688" y="1506181"/>
              <a:ext cx="1033153" cy="1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Прямая со стрелкой 114"/>
            <p:cNvCxnSpPr/>
            <p:nvPr/>
          </p:nvCxnSpPr>
          <p:spPr>
            <a:xfrm>
              <a:off x="1587335" y="1100441"/>
              <a:ext cx="1033153" cy="1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" name="Прямоугольник 115"/>
            <p:cNvSpPr/>
            <p:nvPr/>
          </p:nvSpPr>
          <p:spPr>
            <a:xfrm>
              <a:off x="2599030" y="914795"/>
              <a:ext cx="569387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dirty="0" smtClean="0"/>
                <a:t>Na</a:t>
              </a:r>
              <a:r>
                <a:rPr lang="en-US" baseline="30000" dirty="0" smtClean="0"/>
                <a:t>+</a:t>
              </a:r>
              <a:endParaRPr lang="ru-RU" dirty="0"/>
            </a:p>
          </p:txBody>
        </p:sp>
      </p:grpSp>
      <p:sp>
        <p:nvSpPr>
          <p:cNvPr id="117" name="Прямоугольник 116"/>
          <p:cNvSpPr/>
          <p:nvPr/>
        </p:nvSpPr>
        <p:spPr>
          <a:xfrm>
            <a:off x="6123711" y="3537259"/>
            <a:ext cx="86248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 smtClean="0"/>
              <a:t>НСО</a:t>
            </a:r>
            <a:r>
              <a:rPr lang="ru-RU" baseline="-25000" dirty="0" smtClean="0"/>
              <a:t>3</a:t>
            </a:r>
            <a:r>
              <a:rPr lang="ru-RU" baseline="30000" dirty="0" smtClean="0"/>
              <a:t>–</a:t>
            </a:r>
            <a:endParaRPr lang="ru-RU" dirty="0"/>
          </a:p>
        </p:txBody>
      </p:sp>
      <p:cxnSp>
        <p:nvCxnSpPr>
          <p:cNvPr id="118" name="Прямая со стрелкой 117"/>
          <p:cNvCxnSpPr>
            <a:stCxn id="89" idx="3"/>
            <a:endCxn id="99" idx="1"/>
          </p:cNvCxnSpPr>
          <p:nvPr/>
        </p:nvCxnSpPr>
        <p:spPr>
          <a:xfrm flipV="1">
            <a:off x="1948762" y="5073731"/>
            <a:ext cx="1477271" cy="1980"/>
          </a:xfrm>
          <a:prstGeom prst="straightConnector1">
            <a:avLst/>
          </a:prstGeom>
          <a:ln w="38100">
            <a:solidFill>
              <a:srgbClr val="0070C0"/>
            </a:solidFill>
            <a:prstDash val="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0274249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3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3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000"/>
                            </p:stCondLst>
                            <p:childTnLst>
                              <p:par>
                                <p:cTn id="3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3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9" dur="3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3000"/>
                            </p:stCondLst>
                            <p:childTnLst>
                              <p:par>
                                <p:cTn id="1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3" dur="3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500"/>
                            </p:stCondLst>
                            <p:childTnLst>
                              <p:par>
                                <p:cTn id="1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3" dur="3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6" dur="3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5" dur="3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3000"/>
                            </p:stCondLst>
                            <p:childTnLst>
                              <p:par>
                                <p:cTn id="1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9" dur="3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6000"/>
                            </p:stCondLst>
                            <p:childTnLst>
                              <p:par>
                                <p:cTn id="1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3" dur="3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4" fill="hold">
                      <p:stCondLst>
                        <p:cond delay="indefinite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8" dur="3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3000"/>
                            </p:stCondLst>
                            <p:childTnLst>
                              <p:par>
                                <p:cTn id="17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2" dur="3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6000"/>
                            </p:stCondLst>
                            <p:childTnLst>
                              <p:par>
                                <p:cTn id="1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6" dur="3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1" dur="3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3000"/>
                            </p:stCondLst>
                            <p:childTnLst>
                              <p:par>
                                <p:cTn id="18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5" dur="3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8" dur="3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3" dur="3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3000"/>
                            </p:stCondLst>
                            <p:childTnLst>
                              <p:par>
                                <p:cTn id="19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7" dur="3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6000"/>
                            </p:stCondLst>
                            <p:childTnLst>
                              <p:par>
                                <p:cTn id="19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1" dur="3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9000"/>
                            </p:stCondLst>
                            <p:childTnLst>
                              <p:par>
                                <p:cTn id="20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5" dur="3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12000"/>
                            </p:stCondLst>
                            <p:childTnLst>
                              <p:par>
                                <p:cTn id="20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9" dur="3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0" fill="hold">
                            <p:stCondLst>
                              <p:cond delay="15000"/>
                            </p:stCondLst>
                            <p:childTnLst>
                              <p:par>
                                <p:cTn id="2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3" dur="3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4" fill="hold">
                      <p:stCondLst>
                        <p:cond delay="indefinite"/>
                      </p:stCondLst>
                      <p:childTnLst>
                        <p:par>
                          <p:cTn id="215" fill="hold">
                            <p:stCondLst>
                              <p:cond delay="0"/>
                            </p:stCondLst>
                            <p:childTnLst>
                              <p:par>
                                <p:cTn id="2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9" fill="hold">
                      <p:stCondLst>
                        <p:cond delay="indefinite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3" dur="5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19" grpId="0"/>
      <p:bldP spid="20" grpId="0"/>
      <p:bldP spid="21" grpId="0" animBg="1"/>
      <p:bldP spid="27" grpId="0"/>
      <p:bldP spid="35" grpId="0"/>
      <p:bldP spid="55" grpId="0"/>
      <p:bldP spid="56" grpId="0"/>
      <p:bldP spid="65" grpId="0"/>
      <p:bldP spid="66" grpId="0"/>
      <p:bldP spid="67" grpId="0" animBg="1"/>
      <p:bldP spid="68" grpId="0" animBg="1"/>
      <p:bldP spid="75" grpId="0" animBg="1"/>
      <p:bldP spid="77" grpId="0"/>
      <p:bldP spid="78" grpId="0"/>
      <p:bldP spid="79" grpId="0"/>
      <p:bldP spid="80" grpId="0"/>
      <p:bldP spid="81" grpId="0"/>
      <p:bldP spid="88" grpId="0"/>
      <p:bldP spid="89" grpId="0"/>
      <p:bldP spid="91" grpId="0"/>
      <p:bldP spid="94" grpId="0"/>
      <p:bldP spid="95" grpId="0"/>
      <p:bldP spid="98" grpId="0"/>
      <p:bldP spid="99" grpId="0"/>
      <p:bldP spid="100" grpId="0"/>
      <p:bldP spid="117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 smtClean="0"/>
              <a:t>Ферменты панкреатического сока</a:t>
            </a:r>
            <a:r>
              <a:rPr lang="ru-RU" dirty="0" smtClean="0"/>
              <a:t> 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r>
              <a:rPr lang="ru-RU" dirty="0" smtClean="0"/>
              <a:t>90</a:t>
            </a:r>
            <a:r>
              <a:rPr lang="ru-RU" dirty="0"/>
              <a:t>% белков панкреатического сока </a:t>
            </a:r>
            <a:r>
              <a:rPr lang="ru-RU" dirty="0" smtClean="0"/>
              <a:t>составляют </a:t>
            </a:r>
            <a:r>
              <a:rPr lang="ru-RU" dirty="0"/>
              <a:t>пищеварительные ферменты, главным образом </a:t>
            </a:r>
            <a:r>
              <a:rPr lang="ru-RU" dirty="0" smtClean="0"/>
              <a:t>гидролазы</a:t>
            </a:r>
          </a:p>
          <a:p>
            <a:r>
              <a:rPr lang="ru-RU" dirty="0" smtClean="0"/>
              <a:t>преобладают </a:t>
            </a:r>
            <a:r>
              <a:rPr lang="ru-RU" dirty="0"/>
              <a:t>протеолитические ферменты–</a:t>
            </a:r>
            <a:r>
              <a:rPr lang="ru-RU" i="1" dirty="0"/>
              <a:t>пептидазы</a:t>
            </a:r>
            <a:endParaRPr lang="ru-RU" dirty="0"/>
          </a:p>
          <a:p>
            <a:r>
              <a:rPr lang="ru-RU" dirty="0"/>
              <a:t>Пептидазы и </a:t>
            </a:r>
            <a:r>
              <a:rPr lang="ru-RU" i="1" dirty="0" err="1"/>
              <a:t>фосфолипаза</a:t>
            </a:r>
            <a:r>
              <a:rPr lang="ru-RU" dirty="0"/>
              <a:t> А секретируются в виде зимогенов, т.е. предшественников, подлежащих активации, тогда как </a:t>
            </a:r>
            <a:r>
              <a:rPr lang="ru-RU" i="1" dirty="0"/>
              <a:t>липаза, амилаза </a:t>
            </a:r>
            <a:r>
              <a:rPr lang="ru-RU" dirty="0"/>
              <a:t>и </a:t>
            </a:r>
            <a:r>
              <a:rPr lang="ru-RU" i="1" dirty="0" err="1"/>
              <a:t>рибонуклеаза</a:t>
            </a:r>
            <a:r>
              <a:rPr lang="ru-RU" i="1" dirty="0"/>
              <a:t> –</a:t>
            </a:r>
            <a:r>
              <a:rPr lang="ru-RU" dirty="0"/>
              <a:t> в активной форме</a:t>
            </a:r>
            <a:br>
              <a:rPr lang="ru-RU" dirty="0"/>
            </a:br>
            <a:endParaRPr lang="ru-RU" dirty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713493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dirty="0" smtClean="0"/>
              <a:t>Активацию </a:t>
            </a:r>
            <a:r>
              <a:rPr lang="ru-RU" dirty="0"/>
              <a:t>катализирует </a:t>
            </a:r>
            <a:r>
              <a:rPr lang="ru-RU" b="1" u="sng" dirty="0"/>
              <a:t>энтерокиназа</a:t>
            </a:r>
            <a:r>
              <a:rPr lang="ru-RU" dirty="0"/>
              <a:t>–</a:t>
            </a:r>
            <a:r>
              <a:rPr lang="ru-RU" dirty="0" err="1"/>
              <a:t>эндопептидаза</a:t>
            </a:r>
            <a:r>
              <a:rPr lang="ru-RU" dirty="0"/>
              <a:t>, выделяемая слизистой двенадцатиперстной кишки. Энтерокиназа катализирует превращение трипсиногена в </a:t>
            </a:r>
            <a:r>
              <a:rPr lang="ru-RU" i="1" dirty="0"/>
              <a:t>трипсин,</a:t>
            </a:r>
            <a:r>
              <a:rPr lang="ru-RU" dirty="0"/>
              <a:t> после образования которого процесс продолжается уже путем автокатализа. </a:t>
            </a:r>
            <a:r>
              <a:rPr lang="ru-RU" dirty="0" smtClean="0"/>
              <a:t>Кроме того, трипсин активирует, и другие протеазы. 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954571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dirty="0" smtClean="0"/>
              <a:t>В панкреатическом соке присутствует ингибитор трипсина, который блокирует действие трипсина при прохождении последнего через поджелудочную железу и таким образом препятствует ее </a:t>
            </a:r>
            <a:r>
              <a:rPr lang="ru-RU" dirty="0" err="1" smtClean="0"/>
              <a:t>самоперевариванию</a:t>
            </a:r>
            <a:r>
              <a:rPr lang="ru-RU" dirty="0" smtClean="0"/>
              <a:t>.</a:t>
            </a:r>
          </a:p>
          <a:p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347202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dirty="0"/>
              <a:t>Ферменты, секретируемые поджелудочной железой</a:t>
            </a:r>
            <a:br>
              <a:rPr lang="ru-RU" dirty="0"/>
            </a:b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20000"/>
          </a:bodyPr>
          <a:lstStyle/>
          <a:p>
            <a:r>
              <a:rPr lang="ru-RU" sz="3800" b="1" i="1" dirty="0"/>
              <a:t>Протеолитические</a:t>
            </a:r>
            <a:endParaRPr lang="ru-RU" b="1" dirty="0"/>
          </a:p>
          <a:p>
            <a:pPr lvl="1">
              <a:buFont typeface="Wingdings" panose="05000000000000000000" pitchFamily="2" charset="2"/>
              <a:buChar char="Ø"/>
            </a:pPr>
            <a:r>
              <a:rPr lang="ru-RU" sz="3300" dirty="0" err="1" smtClean="0"/>
              <a:t>Эндопептидазы</a:t>
            </a:r>
            <a:r>
              <a:rPr lang="ru-RU" sz="3300" dirty="0" smtClean="0"/>
              <a:t> </a:t>
            </a:r>
            <a:r>
              <a:rPr lang="ru-RU" dirty="0" smtClean="0"/>
              <a:t>- Внутренние пептидные связи между соседними аминокислотными остатками</a:t>
            </a:r>
          </a:p>
          <a:p>
            <a:pPr lvl="1"/>
            <a:endParaRPr lang="ru-RU" dirty="0"/>
          </a:p>
          <a:p>
            <a:pPr lvl="1"/>
            <a:r>
              <a:rPr lang="ru-RU" dirty="0" smtClean="0"/>
              <a:t>Трипсин - </a:t>
            </a:r>
            <a:r>
              <a:rPr lang="ru-RU" dirty="0" smtClean="0"/>
              <a:t>между </a:t>
            </a:r>
            <a:r>
              <a:rPr lang="ru-RU" dirty="0" smtClean="0"/>
              <a:t>остатками основных аминокислот</a:t>
            </a:r>
          </a:p>
          <a:p>
            <a:pPr>
              <a:buNone/>
            </a:pPr>
            <a:endParaRPr lang="ru-RU" dirty="0"/>
          </a:p>
          <a:p>
            <a:pPr lvl="1"/>
            <a:r>
              <a:rPr lang="ru-RU" dirty="0" smtClean="0"/>
              <a:t>Химотрипсин - </a:t>
            </a:r>
            <a:r>
              <a:rPr lang="ru-RU" dirty="0" smtClean="0"/>
              <a:t>между </a:t>
            </a:r>
            <a:r>
              <a:rPr lang="ru-RU" dirty="0"/>
              <a:t>остатками </a:t>
            </a:r>
            <a:r>
              <a:rPr lang="ru-RU" dirty="0" smtClean="0"/>
              <a:t>ароматических аминокислот </a:t>
            </a:r>
          </a:p>
          <a:p>
            <a:endParaRPr lang="ru-RU" dirty="0"/>
          </a:p>
          <a:p>
            <a:pPr lvl="1"/>
            <a:r>
              <a:rPr lang="ru-RU" dirty="0" err="1" smtClean="0"/>
              <a:t>Эластаза</a:t>
            </a:r>
            <a:r>
              <a:rPr lang="ru-RU" dirty="0" smtClean="0"/>
              <a:t> - </a:t>
            </a:r>
            <a:r>
              <a:rPr lang="ru-RU" dirty="0"/>
              <a:t>между остатками </a:t>
            </a:r>
            <a:r>
              <a:rPr lang="ru-RU" dirty="0"/>
              <a:t>гидрофобных аминокислот в эластине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9484230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ru-RU" b="1" dirty="0" err="1" smtClean="0"/>
              <a:t>Экзопептидазы</a:t>
            </a:r>
            <a:r>
              <a:rPr lang="ru-RU" dirty="0" smtClean="0"/>
              <a:t> - концевые пептидные связи</a:t>
            </a:r>
          </a:p>
          <a:p>
            <a:pPr lvl="1"/>
            <a:r>
              <a:rPr lang="ru-RU" b="1" u="sng" dirty="0" err="1" smtClean="0"/>
              <a:t>Карбоксипептидазы</a:t>
            </a:r>
            <a:r>
              <a:rPr lang="ru-RU" b="1" u="sng" dirty="0" smtClean="0"/>
              <a:t> А и В</a:t>
            </a:r>
            <a:r>
              <a:rPr lang="ru-RU" dirty="0" smtClean="0"/>
              <a:t>: СООН–конец (А – неосновные аминокислоты, В – основные аминокислоты)</a:t>
            </a:r>
          </a:p>
          <a:p>
            <a:pPr lvl="1"/>
            <a:r>
              <a:rPr lang="ru-RU" u="sng" dirty="0" err="1" smtClean="0"/>
              <a:t>Аминопептидазы</a:t>
            </a:r>
            <a:r>
              <a:rPr lang="ru-RU" dirty="0" smtClean="0"/>
              <a:t> - N–конец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37511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i="1" dirty="0" err="1"/>
              <a:t>Амилолитические</a:t>
            </a:r>
            <a:r>
              <a:rPr lang="ru-RU" dirty="0"/>
              <a:t/>
            </a:r>
            <a:br>
              <a:rPr lang="ru-RU" dirty="0"/>
            </a:b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ru-RU" dirty="0" smtClean="0">
                <a:sym typeface="Symbol"/>
              </a:rPr>
              <a:t></a:t>
            </a:r>
            <a:r>
              <a:rPr lang="ru-RU" dirty="0" smtClean="0"/>
              <a:t>–амилаза</a:t>
            </a:r>
          </a:p>
          <a:p>
            <a:pPr lvl="1"/>
            <a:r>
              <a:rPr lang="ru-RU" dirty="0" smtClean="0">
                <a:sym typeface="Symbol"/>
              </a:rPr>
              <a:t></a:t>
            </a:r>
            <a:r>
              <a:rPr lang="ru-RU" dirty="0" smtClean="0"/>
              <a:t>–1,4–</a:t>
            </a:r>
            <a:r>
              <a:rPr lang="ru-RU" dirty="0" err="1" smtClean="0"/>
              <a:t>Гликозидные</a:t>
            </a:r>
            <a:r>
              <a:rPr lang="ru-RU" dirty="0" smtClean="0"/>
              <a:t> связи в полимерах глюкозы</a:t>
            </a:r>
            <a:br>
              <a:rPr lang="ru-RU" dirty="0" smtClean="0"/>
            </a:b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122735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i="1" dirty="0" err="1" smtClean="0"/>
              <a:t>Липолитические</a:t>
            </a:r>
            <a:r>
              <a:rPr lang="ru-RU" i="1" dirty="0" smtClean="0"/>
              <a:t> ферменты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ru-RU" dirty="0"/>
          </a:p>
          <a:p>
            <a:r>
              <a:rPr lang="ru-RU" dirty="0" smtClean="0"/>
              <a:t>Липаза- в </a:t>
            </a:r>
            <a:r>
              <a:rPr lang="ru-RU" dirty="0"/>
              <a:t>положениях 1 и 3 </a:t>
            </a:r>
            <a:r>
              <a:rPr lang="ru-RU" dirty="0" err="1" smtClean="0"/>
              <a:t>триглицеридов</a:t>
            </a:r>
            <a:endParaRPr lang="ru-RU" dirty="0" smtClean="0"/>
          </a:p>
          <a:p>
            <a:r>
              <a:rPr lang="ru-RU" dirty="0" err="1"/>
              <a:t>Фосфолипаза</a:t>
            </a:r>
            <a:r>
              <a:rPr lang="ru-RU" dirty="0"/>
              <a:t> </a:t>
            </a:r>
            <a:r>
              <a:rPr lang="ru-RU" dirty="0" smtClean="0"/>
              <a:t>А2 - в </a:t>
            </a:r>
            <a:r>
              <a:rPr lang="ru-RU" dirty="0"/>
              <a:t>положении 2 </a:t>
            </a:r>
            <a:r>
              <a:rPr lang="ru-RU" dirty="0" err="1" smtClean="0"/>
              <a:t>фосфоглицеридов</a:t>
            </a:r>
            <a:endParaRPr lang="ru-RU" dirty="0" smtClean="0"/>
          </a:p>
          <a:p>
            <a:r>
              <a:rPr lang="ru-RU" dirty="0" err="1" smtClean="0"/>
              <a:t>Холестеролаза</a:t>
            </a:r>
            <a:r>
              <a:rPr lang="ru-RU" dirty="0" smtClean="0"/>
              <a:t> - В </a:t>
            </a:r>
            <a:r>
              <a:rPr lang="ru-RU" dirty="0"/>
              <a:t>эфирах </a:t>
            </a:r>
            <a:r>
              <a:rPr lang="ru-RU" dirty="0" err="1"/>
              <a:t>холестерола</a:t>
            </a:r>
            <a:endParaRPr lang="ru-RU" dirty="0"/>
          </a:p>
          <a:p>
            <a:endParaRPr lang="ru-RU" dirty="0"/>
          </a:p>
          <a:p>
            <a:endParaRPr lang="ru-RU" dirty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322981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Line 2"/>
          <p:cNvSpPr>
            <a:spLocks noChangeShapeType="1"/>
          </p:cNvSpPr>
          <p:nvPr/>
        </p:nvSpPr>
        <p:spPr bwMode="auto">
          <a:xfrm rot="5003710">
            <a:off x="702469" y="2199482"/>
            <a:ext cx="623887" cy="285750"/>
          </a:xfrm>
          <a:prstGeom prst="line">
            <a:avLst/>
          </a:prstGeom>
          <a:noFill/>
          <a:ln w="57150">
            <a:solidFill>
              <a:srgbClr val="008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92164" name="Rectangle 4"/>
          <p:cNvSpPr>
            <a:spLocks noChangeArrowheads="1"/>
          </p:cNvSpPr>
          <p:nvPr/>
        </p:nvSpPr>
        <p:spPr bwMode="auto">
          <a:xfrm>
            <a:off x="762000" y="2438400"/>
            <a:ext cx="304800" cy="1752600"/>
          </a:xfrm>
          <a:prstGeom prst="rect">
            <a:avLst/>
          </a:prstGeom>
          <a:solidFill>
            <a:srgbClr val="6666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eaVert" wrap="none" anchor="ctr"/>
          <a:lstStyle/>
          <a:p>
            <a:pPr algn="ctr"/>
            <a:r>
              <a:rPr lang="en-US" b="1">
                <a:solidFill>
                  <a:schemeClr val="bg1"/>
                </a:solidFill>
              </a:rPr>
              <a:t>Glycerol</a:t>
            </a:r>
          </a:p>
        </p:txBody>
      </p:sp>
      <p:sp>
        <p:nvSpPr>
          <p:cNvPr id="92165" name="Rectangle 5"/>
          <p:cNvSpPr>
            <a:spLocks noChangeArrowheads="1"/>
          </p:cNvSpPr>
          <p:nvPr/>
        </p:nvSpPr>
        <p:spPr bwMode="auto">
          <a:xfrm>
            <a:off x="1066800" y="2438400"/>
            <a:ext cx="1676400" cy="304800"/>
          </a:xfrm>
          <a:prstGeom prst="rect">
            <a:avLst/>
          </a:prstGeom>
          <a:solidFill>
            <a:srgbClr val="33CC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b="1" dirty="0">
                <a:solidFill>
                  <a:schemeClr val="bg1"/>
                </a:solidFill>
              </a:rPr>
              <a:t>Fatty Acid</a:t>
            </a:r>
          </a:p>
        </p:txBody>
      </p:sp>
      <p:sp>
        <p:nvSpPr>
          <p:cNvPr id="92166" name="Rectangle 6"/>
          <p:cNvSpPr>
            <a:spLocks noChangeArrowheads="1"/>
          </p:cNvSpPr>
          <p:nvPr/>
        </p:nvSpPr>
        <p:spPr bwMode="auto">
          <a:xfrm>
            <a:off x="1066800" y="3200400"/>
            <a:ext cx="1676400" cy="304800"/>
          </a:xfrm>
          <a:prstGeom prst="rect">
            <a:avLst/>
          </a:prstGeom>
          <a:solidFill>
            <a:srgbClr val="33CC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b="1" dirty="0">
                <a:solidFill>
                  <a:schemeClr val="bg1"/>
                </a:solidFill>
              </a:rPr>
              <a:t>Fatty Acid</a:t>
            </a:r>
          </a:p>
        </p:txBody>
      </p:sp>
      <p:sp>
        <p:nvSpPr>
          <p:cNvPr id="92167" name="Rectangle 7"/>
          <p:cNvSpPr>
            <a:spLocks noChangeArrowheads="1"/>
          </p:cNvSpPr>
          <p:nvPr/>
        </p:nvSpPr>
        <p:spPr bwMode="auto">
          <a:xfrm>
            <a:off x="1066800" y="3886200"/>
            <a:ext cx="1676400" cy="304800"/>
          </a:xfrm>
          <a:prstGeom prst="rect">
            <a:avLst/>
          </a:prstGeom>
          <a:solidFill>
            <a:srgbClr val="33CC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b="1">
                <a:solidFill>
                  <a:schemeClr val="bg1"/>
                </a:solidFill>
              </a:rPr>
              <a:t>Fatty Acid</a:t>
            </a:r>
          </a:p>
        </p:txBody>
      </p:sp>
      <p:sp>
        <p:nvSpPr>
          <p:cNvPr id="92168" name="Rectangle 8"/>
          <p:cNvSpPr>
            <a:spLocks noChangeArrowheads="1"/>
          </p:cNvSpPr>
          <p:nvPr/>
        </p:nvSpPr>
        <p:spPr bwMode="auto">
          <a:xfrm rot="-3107097">
            <a:off x="5638800" y="2438400"/>
            <a:ext cx="304800" cy="1752600"/>
          </a:xfrm>
          <a:prstGeom prst="rect">
            <a:avLst/>
          </a:prstGeom>
          <a:solidFill>
            <a:srgbClr val="6666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vert="eaVert" wrap="none" anchor="ctr"/>
          <a:lstStyle/>
          <a:p>
            <a:pPr algn="ctr"/>
            <a:r>
              <a:rPr lang="en-US" b="1" dirty="0">
                <a:solidFill>
                  <a:schemeClr val="bg1"/>
                </a:solidFill>
              </a:rPr>
              <a:t>Glycerol</a:t>
            </a:r>
          </a:p>
        </p:txBody>
      </p:sp>
      <p:sp>
        <p:nvSpPr>
          <p:cNvPr id="92169" name="Rectangle 9"/>
          <p:cNvSpPr>
            <a:spLocks noChangeArrowheads="1"/>
          </p:cNvSpPr>
          <p:nvPr/>
        </p:nvSpPr>
        <p:spPr bwMode="auto">
          <a:xfrm rot="-1513970">
            <a:off x="6629400" y="1905000"/>
            <a:ext cx="1676400" cy="304800"/>
          </a:xfrm>
          <a:prstGeom prst="rect">
            <a:avLst/>
          </a:prstGeom>
          <a:solidFill>
            <a:srgbClr val="33CC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b="1">
                <a:solidFill>
                  <a:schemeClr val="bg1"/>
                </a:solidFill>
              </a:rPr>
              <a:t>Fatty Acid</a:t>
            </a:r>
          </a:p>
        </p:txBody>
      </p:sp>
      <p:sp>
        <p:nvSpPr>
          <p:cNvPr id="92170" name="Rectangle 10"/>
          <p:cNvSpPr>
            <a:spLocks noChangeArrowheads="1"/>
          </p:cNvSpPr>
          <p:nvPr/>
        </p:nvSpPr>
        <p:spPr bwMode="auto">
          <a:xfrm rot="18481749">
            <a:off x="5541884" y="2343004"/>
            <a:ext cx="1676400" cy="304800"/>
          </a:xfrm>
          <a:prstGeom prst="rect">
            <a:avLst/>
          </a:prstGeom>
          <a:solidFill>
            <a:srgbClr val="33CC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b="1" dirty="0">
                <a:solidFill>
                  <a:schemeClr val="bg1"/>
                </a:solidFill>
              </a:rPr>
              <a:t>Fatty Acid</a:t>
            </a:r>
          </a:p>
        </p:txBody>
      </p:sp>
      <p:sp>
        <p:nvSpPr>
          <p:cNvPr id="92171" name="Rectangle 11"/>
          <p:cNvSpPr>
            <a:spLocks noChangeArrowheads="1"/>
          </p:cNvSpPr>
          <p:nvPr/>
        </p:nvSpPr>
        <p:spPr bwMode="auto">
          <a:xfrm rot="502995">
            <a:off x="6781800" y="3429000"/>
            <a:ext cx="1676400" cy="304800"/>
          </a:xfrm>
          <a:prstGeom prst="rect">
            <a:avLst/>
          </a:prstGeom>
          <a:solidFill>
            <a:srgbClr val="33CC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en-US" b="1">
                <a:solidFill>
                  <a:schemeClr val="bg1"/>
                </a:solidFill>
              </a:rPr>
              <a:t>Fatty Acid</a:t>
            </a:r>
          </a:p>
        </p:txBody>
      </p:sp>
      <p:sp>
        <p:nvSpPr>
          <p:cNvPr id="92172" name="Line 12"/>
          <p:cNvSpPr>
            <a:spLocks noChangeShapeType="1"/>
          </p:cNvSpPr>
          <p:nvPr/>
        </p:nvSpPr>
        <p:spPr bwMode="auto">
          <a:xfrm>
            <a:off x="3657600" y="3505200"/>
            <a:ext cx="1033463" cy="1588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92173" name="Oval 13"/>
          <p:cNvSpPr>
            <a:spLocks noChangeArrowheads="1"/>
          </p:cNvSpPr>
          <p:nvPr/>
        </p:nvSpPr>
        <p:spPr bwMode="auto">
          <a:xfrm rot="5003710">
            <a:off x="1035843" y="1783557"/>
            <a:ext cx="290513" cy="228600"/>
          </a:xfrm>
          <a:prstGeom prst="ellipse">
            <a:avLst/>
          </a:prstGeom>
          <a:noFill/>
          <a:ln w="57150" algn="ctr">
            <a:solidFill>
              <a:srgbClr val="008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2" name="Group 14"/>
          <p:cNvGrpSpPr>
            <a:grpSpLocks/>
          </p:cNvGrpSpPr>
          <p:nvPr/>
        </p:nvGrpSpPr>
        <p:grpSpPr bwMode="auto">
          <a:xfrm>
            <a:off x="685800" y="1752600"/>
            <a:ext cx="528638" cy="895350"/>
            <a:chOff x="432" y="1104"/>
            <a:chExt cx="333" cy="564"/>
          </a:xfrm>
        </p:grpSpPr>
        <p:sp>
          <p:nvSpPr>
            <p:cNvPr id="92175" name="Oval 15"/>
            <p:cNvSpPr>
              <a:spLocks noChangeArrowheads="1"/>
            </p:cNvSpPr>
            <p:nvPr/>
          </p:nvSpPr>
          <p:spPr bwMode="auto">
            <a:xfrm rot="5003710">
              <a:off x="412" y="1124"/>
              <a:ext cx="183" cy="144"/>
            </a:xfrm>
            <a:prstGeom prst="ellipse">
              <a:avLst/>
            </a:prstGeom>
            <a:noFill/>
            <a:ln w="57150" algn="ctr">
              <a:solidFill>
                <a:srgbClr val="008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92176" name="Line 16"/>
            <p:cNvSpPr>
              <a:spLocks noChangeShapeType="1"/>
            </p:cNvSpPr>
            <p:nvPr/>
          </p:nvSpPr>
          <p:spPr bwMode="auto">
            <a:xfrm rot="5003710" flipV="1">
              <a:off x="478" y="1382"/>
              <a:ext cx="393" cy="180"/>
            </a:xfrm>
            <a:prstGeom prst="line">
              <a:avLst/>
            </a:prstGeom>
            <a:noFill/>
            <a:ln w="57150">
              <a:solidFill>
                <a:srgbClr val="008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92177" name="Text Box 17"/>
          <p:cNvSpPr txBox="1">
            <a:spLocks noChangeArrowheads="1"/>
          </p:cNvSpPr>
          <p:nvPr/>
        </p:nvSpPr>
        <p:spPr bwMode="auto">
          <a:xfrm rot="16200000">
            <a:off x="1628001" y="1270000"/>
            <a:ext cx="553998" cy="1219200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2"/>
            </a:solidFill>
            <a:miter lim="800000"/>
            <a:headEnd/>
            <a:tailEnd/>
          </a:ln>
          <a:effectLst/>
        </p:spPr>
        <p:txBody>
          <a:bodyPr vert="eaVert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sz="2400" b="1" dirty="0" smtClean="0">
                <a:solidFill>
                  <a:schemeClr val="tx2"/>
                </a:solidFill>
              </a:rPr>
              <a:t>липаза</a:t>
            </a:r>
            <a:endParaRPr lang="en-US" sz="2400" b="1" dirty="0">
              <a:solidFill>
                <a:schemeClr val="tx2"/>
              </a:solidFill>
            </a:endParaRPr>
          </a:p>
        </p:txBody>
      </p:sp>
      <p:sp>
        <p:nvSpPr>
          <p:cNvPr id="92178" name="Text Box 18"/>
          <p:cNvSpPr txBox="1">
            <a:spLocks noChangeArrowheads="1"/>
          </p:cNvSpPr>
          <p:nvPr/>
        </p:nvSpPr>
        <p:spPr bwMode="auto">
          <a:xfrm>
            <a:off x="1071538" y="4643446"/>
            <a:ext cx="1651414" cy="5847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ru-RU" sz="3200" b="1" dirty="0" smtClean="0">
                <a:solidFill>
                  <a:schemeClr val="tx2"/>
                </a:solidFill>
              </a:rPr>
              <a:t>Липиды</a:t>
            </a:r>
            <a:endParaRPr lang="en-US" sz="3200" b="1" dirty="0">
              <a:solidFill>
                <a:schemeClr val="tx2"/>
              </a:solidFill>
            </a:endParaRPr>
          </a:p>
        </p:txBody>
      </p:sp>
      <p:sp>
        <p:nvSpPr>
          <p:cNvPr id="92179" name="AutoShape 19"/>
          <p:cNvSpPr>
            <a:spLocks/>
          </p:cNvSpPr>
          <p:nvPr/>
        </p:nvSpPr>
        <p:spPr bwMode="auto">
          <a:xfrm rot="16200000">
            <a:off x="1638300" y="3238500"/>
            <a:ext cx="304800" cy="2362200"/>
          </a:xfrm>
          <a:prstGeom prst="leftBrace">
            <a:avLst>
              <a:gd name="adj1" fmla="val 64583"/>
              <a:gd name="adj2" fmla="val 50000"/>
            </a:avLst>
          </a:prstGeom>
          <a:noFill/>
          <a:ln w="9525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92180" name="Text Box 20"/>
          <p:cNvSpPr txBox="1">
            <a:spLocks noChangeArrowheads="1"/>
          </p:cNvSpPr>
          <p:nvPr/>
        </p:nvSpPr>
        <p:spPr bwMode="auto">
          <a:xfrm>
            <a:off x="5072066" y="4357694"/>
            <a:ext cx="3698255" cy="107721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ru-RU" sz="3200" b="1" dirty="0" smtClean="0">
                <a:solidFill>
                  <a:schemeClr val="tx2"/>
                </a:solidFill>
              </a:rPr>
              <a:t>Жирные кислоты и </a:t>
            </a:r>
          </a:p>
          <a:p>
            <a:pPr algn="ctr"/>
            <a:r>
              <a:rPr lang="ru-RU" sz="3200" b="1" dirty="0" err="1" smtClean="0">
                <a:solidFill>
                  <a:schemeClr val="tx2"/>
                </a:solidFill>
              </a:rPr>
              <a:t>моноглицериды</a:t>
            </a:r>
            <a:endParaRPr lang="en-US" sz="3200" b="1" dirty="0">
              <a:solidFill>
                <a:schemeClr val="tx2"/>
              </a:solidFill>
            </a:endParaRPr>
          </a:p>
        </p:txBody>
      </p:sp>
      <p:sp>
        <p:nvSpPr>
          <p:cNvPr id="21" name="Заголовок 2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64381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2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2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92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92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92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92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92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68" grpId="0" animBg="1"/>
      <p:bldP spid="92169" grpId="0" animBg="1"/>
      <p:bldP spid="92170" grpId="0" animBg="1"/>
      <p:bldP spid="92171" grpId="0" animBg="1"/>
      <p:bldP spid="92172" grpId="0" animBg="1"/>
      <p:bldP spid="92177" grpId="0" animBg="1"/>
      <p:bldP spid="92180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ru-RU" i="1" dirty="0" err="1" smtClean="0"/>
              <a:t>Нуклеолитические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ru-RU" dirty="0" err="1" smtClean="0"/>
              <a:t>Рибонуклеаза</a:t>
            </a:r>
            <a:r>
              <a:rPr lang="ru-RU" dirty="0" smtClean="0"/>
              <a:t> - фосфодиэфирные </a:t>
            </a:r>
            <a:r>
              <a:rPr lang="ru-RU" dirty="0"/>
              <a:t>связи между нуклеотидами в рибонуклеиновых </a:t>
            </a:r>
            <a:r>
              <a:rPr lang="ru-RU" dirty="0" smtClean="0"/>
              <a:t>кислотах</a:t>
            </a:r>
            <a:endParaRPr lang="ru-RU" dirty="0"/>
          </a:p>
          <a:p>
            <a:endParaRPr lang="ru-RU" dirty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47078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0" y="2500306"/>
            <a:ext cx="8686800" cy="4357694"/>
          </a:xfrm>
        </p:spPr>
        <p:txBody>
          <a:bodyPr>
            <a:normAutofit fontScale="85000" lnSpcReduction="20000"/>
          </a:bodyPr>
          <a:lstStyle/>
          <a:p>
            <a:pPr algn="just"/>
            <a:r>
              <a:rPr lang="ru-RU" dirty="0" smtClean="0"/>
              <a:t>При помощи языка пищевой комок удерживается между челюстями в пределах жевательной поверхности зубов. </a:t>
            </a:r>
          </a:p>
          <a:p>
            <a:pPr algn="just"/>
            <a:r>
              <a:rPr lang="ru-RU" dirty="0" smtClean="0"/>
              <a:t>Твердая пища измельчается до частиц диаметром в несколько миллиметров. </a:t>
            </a:r>
          </a:p>
          <a:p>
            <a:pPr algn="just"/>
            <a:r>
              <a:rPr lang="ru-RU" dirty="0" smtClean="0"/>
              <a:t>Благодаря </a:t>
            </a:r>
            <a:r>
              <a:rPr lang="ru-RU" i="1" dirty="0" smtClean="0"/>
              <a:t>слюноотделению,</a:t>
            </a:r>
            <a:r>
              <a:rPr lang="ru-RU" dirty="0" smtClean="0"/>
              <a:t> стимулированному жеванием, пища приобретает консистенцию, необходимую для проглатывания. </a:t>
            </a:r>
          </a:p>
          <a:p>
            <a:pPr algn="just"/>
            <a:r>
              <a:rPr lang="ru-RU" dirty="0" smtClean="0"/>
              <a:t>Жевание и растворение твердых компонентов пищи в слюне усиливают </a:t>
            </a:r>
            <a:r>
              <a:rPr lang="ru-RU" i="1" dirty="0" smtClean="0"/>
              <a:t>вкусовые ощущения,</a:t>
            </a:r>
            <a:r>
              <a:rPr lang="ru-RU" dirty="0" smtClean="0"/>
              <a:t> которые вызывают рефлекс, стимулирующий слюноотделение и секрецию желудочного сока.</a:t>
            </a:r>
          </a:p>
        </p:txBody>
      </p:sp>
      <p:pic>
        <p:nvPicPr>
          <p:cNvPr id="4" name="жевание2.wmv">
            <a:hlinkClick r:id="" action="ppaction://media"/>
          </p:cNvPr>
          <p:cNvPicPr>
            <a:picLocks noRot="1" noChangeAspect="1"/>
          </p:cNvPicPr>
          <p:nvPr>
            <a:videoFile r:link="rId1"/>
          </p:nvPr>
        </p:nvPicPr>
        <p:blipFill>
          <a:blip r:embed="rId3" cstate="print"/>
          <a:stretch>
            <a:fillRect/>
          </a:stretch>
        </p:blipFill>
        <p:spPr>
          <a:xfrm>
            <a:off x="0" y="0"/>
            <a:ext cx="3143272" cy="2357454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video>
              <p:cMediaNode>
                <p:cTn id="7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video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/>
              <a:t>Регуляция панкреатической </a:t>
            </a:r>
            <a:r>
              <a:rPr lang="ru-RU" b="1" dirty="0" smtClean="0"/>
              <a:t>секреции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ru-RU" b="1" dirty="0" smtClean="0"/>
              <a:t>Гормональная:</a:t>
            </a:r>
          </a:p>
          <a:p>
            <a:pPr lvl="1"/>
            <a:r>
              <a:rPr lang="ru-RU" b="1" u="sng" dirty="0"/>
              <a:t>Секретин</a:t>
            </a:r>
            <a:r>
              <a:rPr lang="ru-RU" dirty="0"/>
              <a:t> стимулирует клетки, выстилающие протоки и секретирующие главным образом бикарбонат, </a:t>
            </a:r>
            <a:r>
              <a:rPr lang="ru-RU" dirty="0" smtClean="0"/>
              <a:t>и воду</a:t>
            </a:r>
          </a:p>
          <a:p>
            <a:pPr lvl="1"/>
            <a:r>
              <a:rPr lang="ru-RU" b="1" u="sng" dirty="0" err="1"/>
              <a:t>Холецистокинин</a:t>
            </a:r>
            <a:r>
              <a:rPr lang="ru-RU" dirty="0"/>
              <a:t> стимулирует </a:t>
            </a:r>
            <a:r>
              <a:rPr lang="ru-RU" dirty="0" err="1"/>
              <a:t>ацинозные</a:t>
            </a:r>
            <a:r>
              <a:rPr lang="ru-RU" dirty="0"/>
              <a:t> клетки, секретирующие </a:t>
            </a:r>
            <a:r>
              <a:rPr lang="ru-RU" dirty="0" smtClean="0"/>
              <a:t>ферменты</a:t>
            </a:r>
          </a:p>
          <a:p>
            <a:pPr lvl="1"/>
            <a:r>
              <a:rPr lang="ru-RU" dirty="0" smtClean="0"/>
              <a:t>Слабой </a:t>
            </a:r>
            <a:r>
              <a:rPr lang="ru-RU" i="1" dirty="0"/>
              <a:t>стимулирующей активностью</a:t>
            </a:r>
            <a:r>
              <a:rPr lang="ru-RU" dirty="0"/>
              <a:t> обладают также </a:t>
            </a:r>
            <a:r>
              <a:rPr lang="ru-RU" u="sng" dirty="0"/>
              <a:t>вещество Р</a:t>
            </a:r>
            <a:r>
              <a:rPr lang="ru-RU" dirty="0"/>
              <a:t> и </a:t>
            </a:r>
            <a:r>
              <a:rPr lang="ru-RU" u="sng" dirty="0" err="1" smtClean="0"/>
              <a:t>нейротензин</a:t>
            </a:r>
            <a:r>
              <a:rPr lang="ru-RU" dirty="0" smtClean="0"/>
              <a:t>.</a:t>
            </a:r>
          </a:p>
          <a:p>
            <a:pPr lvl="1"/>
            <a:r>
              <a:rPr lang="ru-RU" dirty="0" smtClean="0"/>
              <a:t>Панкреатические </a:t>
            </a:r>
            <a:r>
              <a:rPr lang="ru-RU" dirty="0"/>
              <a:t>полипептиды </a:t>
            </a:r>
            <a:r>
              <a:rPr lang="ru-RU" dirty="0" err="1"/>
              <a:t>соматостатин</a:t>
            </a:r>
            <a:r>
              <a:rPr lang="ru-RU" dirty="0"/>
              <a:t> и глюкагон угнетают </a:t>
            </a:r>
            <a:r>
              <a:rPr lang="ru-RU" dirty="0" smtClean="0"/>
              <a:t>секрецию</a:t>
            </a:r>
            <a:endParaRPr lang="ru-RU" b="1" dirty="0" smtClean="0"/>
          </a:p>
        </p:txBody>
      </p:sp>
    </p:spTree>
    <p:extLst>
      <p:ext uri="{BB962C8B-B14F-4D97-AF65-F5344CB8AC3E}">
        <p14:creationId xmlns:p14="http://schemas.microsoft.com/office/powerpoint/2010/main" val="367387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 smtClean="0"/>
              <a:t>Регуляция панкреатической секреции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ru-RU" dirty="0"/>
              <a:t>осуществляется</a:t>
            </a:r>
            <a:r>
              <a:rPr lang="ru-RU" b="1" dirty="0"/>
              <a:t> блуждающим нервом,</a:t>
            </a:r>
            <a:r>
              <a:rPr lang="ru-RU" dirty="0"/>
              <a:t> </a:t>
            </a:r>
            <a:r>
              <a:rPr lang="ru-RU" dirty="0" smtClean="0"/>
              <a:t>в </a:t>
            </a:r>
            <a:r>
              <a:rPr lang="ru-RU" dirty="0"/>
              <a:t>качестве </a:t>
            </a:r>
            <a:r>
              <a:rPr lang="ru-RU" dirty="0" err="1"/>
              <a:t>нейромедиатора</a:t>
            </a:r>
            <a:r>
              <a:rPr lang="ru-RU" dirty="0"/>
              <a:t> наряду с </a:t>
            </a:r>
            <a:r>
              <a:rPr lang="ru-RU" i="1" dirty="0"/>
              <a:t>ацетилхолином</a:t>
            </a:r>
            <a:r>
              <a:rPr lang="ru-RU" dirty="0"/>
              <a:t> был идентифицирован </a:t>
            </a:r>
            <a:r>
              <a:rPr lang="ru-RU" i="1" dirty="0"/>
              <a:t>ВИП.</a:t>
            </a:r>
            <a:r>
              <a:rPr lang="ru-RU" dirty="0"/>
              <a:t> Нервные стимулы вызывают, </a:t>
            </a:r>
            <a:r>
              <a:rPr lang="ru-RU" u="sng" dirty="0"/>
              <a:t>подобно ХЦК, выделение секрета, богатого ферментами</a:t>
            </a:r>
          </a:p>
        </p:txBody>
      </p:sp>
    </p:spTree>
    <p:extLst>
      <p:ext uri="{BB962C8B-B14F-4D97-AF65-F5344CB8AC3E}">
        <p14:creationId xmlns:p14="http://schemas.microsoft.com/office/powerpoint/2010/main" val="42134903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 smtClean="0"/>
              <a:t>Фазы панкреатической секреции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67544" y="1340768"/>
            <a:ext cx="8229600" cy="5112568"/>
          </a:xfrm>
        </p:spPr>
        <p:txBody>
          <a:bodyPr>
            <a:normAutofit fontScale="85000" lnSpcReduction="20000"/>
          </a:bodyPr>
          <a:lstStyle/>
          <a:p>
            <a:endParaRPr lang="ru-RU" dirty="0"/>
          </a:p>
          <a:p>
            <a:r>
              <a:rPr lang="ru-RU" b="1" dirty="0" smtClean="0"/>
              <a:t>Базальная </a:t>
            </a:r>
            <a:r>
              <a:rPr lang="ru-RU" b="1" dirty="0"/>
              <a:t>секреция</a:t>
            </a:r>
            <a:r>
              <a:rPr lang="ru-RU" dirty="0"/>
              <a:t> бикарбоната и ферментов составляет 2–3 и 10–15% максимального уровня соответственно.</a:t>
            </a:r>
            <a:r>
              <a:rPr lang="ru-RU" b="1" dirty="0"/>
              <a:t> </a:t>
            </a:r>
            <a:endParaRPr lang="ru-RU" b="1" dirty="0" smtClean="0"/>
          </a:p>
          <a:p>
            <a:r>
              <a:rPr lang="ru-RU" b="1" dirty="0" smtClean="0"/>
              <a:t>В </a:t>
            </a:r>
            <a:r>
              <a:rPr lang="ru-RU" b="1" dirty="0" err="1"/>
              <a:t>цефалической</a:t>
            </a:r>
            <a:r>
              <a:rPr lang="ru-RU" b="1" dirty="0"/>
              <a:t> фазе,</a:t>
            </a:r>
            <a:r>
              <a:rPr lang="ru-RU" dirty="0"/>
              <a:t> </a:t>
            </a:r>
            <a:r>
              <a:rPr lang="ru-RU" dirty="0" smtClean="0"/>
              <a:t>(мысли </a:t>
            </a:r>
            <a:r>
              <a:rPr lang="ru-RU" dirty="0"/>
              <a:t>о еде, ее </a:t>
            </a:r>
            <a:r>
              <a:rPr lang="ru-RU" dirty="0" smtClean="0"/>
              <a:t>запах, вкус), </a:t>
            </a:r>
            <a:r>
              <a:rPr lang="ru-RU" dirty="0"/>
              <a:t>секреция бикарбоната повышается до 10–15%, а ферментов–до 25% максимального уровня. Эта фаза связана с рефлекторным возбуждением блуждающего </a:t>
            </a:r>
            <a:r>
              <a:rPr lang="ru-RU" dirty="0" smtClean="0"/>
              <a:t>нерва. </a:t>
            </a:r>
          </a:p>
          <a:p>
            <a:r>
              <a:rPr lang="ru-RU" b="1" dirty="0" smtClean="0"/>
              <a:t>желудочная </a:t>
            </a:r>
            <a:r>
              <a:rPr lang="ru-RU" b="1" dirty="0"/>
              <a:t>фаза,</a:t>
            </a:r>
            <a:r>
              <a:rPr lang="ru-RU" dirty="0"/>
              <a:t> </a:t>
            </a:r>
            <a:r>
              <a:rPr lang="ru-RU" dirty="0" smtClean="0"/>
              <a:t>секреция </a:t>
            </a:r>
            <a:r>
              <a:rPr lang="ru-RU" dirty="0"/>
              <a:t>панкреатического сока еще более повышается под действием тех же стимулов (активности </a:t>
            </a:r>
            <a:r>
              <a:rPr lang="ru-RU" i="1" dirty="0"/>
              <a:t>блуждающего нерва</a:t>
            </a:r>
            <a:r>
              <a:rPr lang="ru-RU" dirty="0"/>
              <a:t> и </a:t>
            </a:r>
            <a:r>
              <a:rPr lang="ru-RU" i="1" dirty="0" err="1"/>
              <a:t>гастрина</a:t>
            </a:r>
            <a:r>
              <a:rPr lang="ru-RU" i="1" dirty="0"/>
              <a:t>),</a:t>
            </a:r>
            <a:r>
              <a:rPr lang="ru-RU" dirty="0"/>
              <a:t> которые вызывают секрецию желудочного сока. </a:t>
            </a:r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037648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 smtClean="0"/>
              <a:t>Фазы панкреатической секреции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ru-RU" b="1" dirty="0" smtClean="0"/>
              <a:t>кишечная фаза</a:t>
            </a:r>
            <a:r>
              <a:rPr lang="ru-RU" dirty="0" smtClean="0"/>
              <a:t> (наиболее важная) начинается с поступлением химуса в двенадцатиперстную кишку. </a:t>
            </a:r>
          </a:p>
          <a:p>
            <a:r>
              <a:rPr lang="ru-RU" dirty="0" smtClean="0"/>
              <a:t>S–клетки слизистой тонкого кишечника выделяют </a:t>
            </a:r>
            <a:r>
              <a:rPr lang="ru-RU" b="1" i="1" u="sng" dirty="0" smtClean="0"/>
              <a:t>секретин</a:t>
            </a:r>
            <a:r>
              <a:rPr lang="ru-RU" i="1" dirty="0" smtClean="0"/>
              <a:t>,</a:t>
            </a:r>
            <a:r>
              <a:rPr lang="ru-RU" dirty="0" smtClean="0"/>
              <a:t> а I–клетки – </a:t>
            </a:r>
            <a:r>
              <a:rPr lang="ru-RU" b="1" i="1" u="sng" dirty="0" smtClean="0"/>
              <a:t>ХЦК</a:t>
            </a:r>
            <a:r>
              <a:rPr lang="ru-RU" i="1" dirty="0" smtClean="0"/>
              <a:t>. </a:t>
            </a:r>
            <a:r>
              <a:rPr lang="ru-RU" dirty="0" smtClean="0"/>
              <a:t>Адекватным стимулом для выделения секретина служит снижение </a:t>
            </a:r>
            <a:r>
              <a:rPr lang="ru-RU" dirty="0" err="1" smtClean="0"/>
              <a:t>рН</a:t>
            </a:r>
            <a:r>
              <a:rPr lang="ru-RU" dirty="0" smtClean="0"/>
              <a:t> ниже 4,5, вызванное поступлением кислого содержимого желудка.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19682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b="1" dirty="0"/>
              <a:t>Печень и желчная система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ru-RU" dirty="0" smtClean="0"/>
              <a:t>Печень – центральный орган обмена веществ.</a:t>
            </a:r>
          </a:p>
          <a:p>
            <a:r>
              <a:rPr lang="ru-RU" dirty="0" smtClean="0"/>
              <a:t>участвует </a:t>
            </a:r>
            <a:r>
              <a:rPr lang="ru-RU" dirty="0"/>
              <a:t>в обмене белков, углеводов, жиров, гормонов и витаминов, а также в обезвреживании многих эндогенных и экзогенных </a:t>
            </a:r>
            <a:r>
              <a:rPr lang="ru-RU" dirty="0" smtClean="0"/>
              <a:t>веществ</a:t>
            </a:r>
          </a:p>
          <a:p>
            <a:r>
              <a:rPr lang="ru-RU" dirty="0" smtClean="0"/>
              <a:t>Выделительная функция (секреция желчи)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15761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55576" y="476672"/>
            <a:ext cx="8229600" cy="1143000"/>
          </a:xfrm>
        </p:spPr>
        <p:txBody>
          <a:bodyPr/>
          <a:lstStyle/>
          <a:p>
            <a:r>
              <a:rPr lang="ru-RU" b="1" dirty="0" smtClean="0"/>
              <a:t>Желчь</a:t>
            </a:r>
            <a:r>
              <a:rPr lang="ru-RU" dirty="0" smtClean="0"/>
              <a:t> 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428736"/>
            <a:ext cx="8229600" cy="4697427"/>
          </a:xfrm>
        </p:spPr>
        <p:txBody>
          <a:bodyPr>
            <a:normAutofit/>
          </a:bodyPr>
          <a:lstStyle/>
          <a:p>
            <a:r>
              <a:rPr lang="ru-RU" dirty="0" smtClean="0"/>
              <a:t>состоит </a:t>
            </a:r>
            <a:r>
              <a:rPr lang="ru-RU" dirty="0"/>
              <a:t>из воды, </a:t>
            </a:r>
            <a:endParaRPr lang="ru-RU" dirty="0" smtClean="0"/>
          </a:p>
          <a:p>
            <a:r>
              <a:rPr lang="ru-RU" dirty="0" smtClean="0"/>
              <a:t>минеральных </a:t>
            </a:r>
            <a:r>
              <a:rPr lang="ru-RU" dirty="0"/>
              <a:t>солей, </a:t>
            </a:r>
            <a:endParaRPr lang="ru-RU" dirty="0" smtClean="0"/>
          </a:p>
          <a:p>
            <a:r>
              <a:rPr lang="ru-RU" dirty="0" smtClean="0"/>
              <a:t>слизи</a:t>
            </a:r>
            <a:r>
              <a:rPr lang="ru-RU" dirty="0"/>
              <a:t>, </a:t>
            </a:r>
            <a:endParaRPr lang="ru-RU" dirty="0" smtClean="0"/>
          </a:p>
          <a:p>
            <a:r>
              <a:rPr lang="ru-RU" dirty="0" smtClean="0"/>
              <a:t>липидов </a:t>
            </a:r>
            <a:r>
              <a:rPr lang="ru-RU" dirty="0" err="1"/>
              <a:t>холестерола</a:t>
            </a:r>
            <a:r>
              <a:rPr lang="ru-RU" dirty="0"/>
              <a:t> и лецитина </a:t>
            </a:r>
            <a:endParaRPr lang="ru-RU" dirty="0" smtClean="0"/>
          </a:p>
          <a:p>
            <a:r>
              <a:rPr lang="ru-RU" dirty="0" smtClean="0"/>
              <a:t>двух </a:t>
            </a:r>
            <a:r>
              <a:rPr lang="ru-RU" dirty="0"/>
              <a:t>видов специфических компонентов – желчных кислот и пигмента билирубина. </a:t>
            </a:r>
          </a:p>
        </p:txBody>
      </p:sp>
    </p:spTree>
    <p:extLst>
      <p:ext uri="{BB962C8B-B14F-4D97-AF65-F5344CB8AC3E}">
        <p14:creationId xmlns:p14="http://schemas.microsoft.com/office/powerpoint/2010/main" val="11481946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0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ru-RU" dirty="0" smtClean="0"/>
              <a:t>Билирубин–это конечный продукт распада гемоглобина, подлежащий выведению из организма</a:t>
            </a:r>
          </a:p>
          <a:p>
            <a:r>
              <a:rPr lang="ru-RU" dirty="0" smtClean="0"/>
              <a:t>Желчные кислоты являются детергентами, и их </a:t>
            </a:r>
            <a:r>
              <a:rPr lang="ru-RU" dirty="0" err="1" smtClean="0"/>
              <a:t>эмульгирующее</a:t>
            </a:r>
            <a:r>
              <a:rPr lang="ru-RU" dirty="0" smtClean="0"/>
              <a:t> действие играет важную роль в переваривании липидов. </a:t>
            </a:r>
          </a:p>
        </p:txBody>
      </p:sp>
    </p:spTree>
    <p:extLst>
      <p:ext uri="{BB962C8B-B14F-4D97-AF65-F5344CB8AC3E}">
        <p14:creationId xmlns:p14="http://schemas.microsoft.com/office/powerpoint/2010/main" val="3967194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59"/>
          <p:cNvGrpSpPr>
            <a:grpSpLocks/>
          </p:cNvGrpSpPr>
          <p:nvPr/>
        </p:nvGrpSpPr>
        <p:grpSpPr bwMode="auto">
          <a:xfrm>
            <a:off x="3276600" y="4114800"/>
            <a:ext cx="914400" cy="1447800"/>
            <a:chOff x="2160" y="2016"/>
            <a:chExt cx="576" cy="912"/>
          </a:xfrm>
        </p:grpSpPr>
        <p:sp>
          <p:nvSpPr>
            <p:cNvPr id="160828" name="Oval 60"/>
            <p:cNvSpPr>
              <a:spLocks noChangeArrowheads="1"/>
            </p:cNvSpPr>
            <p:nvPr/>
          </p:nvSpPr>
          <p:spPr bwMode="auto">
            <a:xfrm>
              <a:off x="2400" y="2496"/>
              <a:ext cx="240" cy="240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folHlink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3" name="Group 61"/>
            <p:cNvGrpSpPr>
              <a:grpSpLocks/>
            </p:cNvGrpSpPr>
            <p:nvPr/>
          </p:nvGrpSpPr>
          <p:grpSpPr bwMode="auto">
            <a:xfrm>
              <a:off x="2160" y="2016"/>
              <a:ext cx="576" cy="912"/>
              <a:chOff x="2160" y="2016"/>
              <a:chExt cx="576" cy="912"/>
            </a:xfrm>
          </p:grpSpPr>
          <p:sp>
            <p:nvSpPr>
              <p:cNvPr id="160830" name="Oval 62"/>
              <p:cNvSpPr>
                <a:spLocks noChangeArrowheads="1"/>
              </p:cNvSpPr>
              <p:nvPr/>
            </p:nvSpPr>
            <p:spPr bwMode="auto">
              <a:xfrm>
                <a:off x="2352" y="2016"/>
                <a:ext cx="240" cy="240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60831" name="Oval 63"/>
              <p:cNvSpPr>
                <a:spLocks noChangeArrowheads="1"/>
              </p:cNvSpPr>
              <p:nvPr/>
            </p:nvSpPr>
            <p:spPr bwMode="auto">
              <a:xfrm>
                <a:off x="2496" y="2208"/>
                <a:ext cx="240" cy="240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60832" name="Oval 64"/>
              <p:cNvSpPr>
                <a:spLocks noChangeArrowheads="1"/>
              </p:cNvSpPr>
              <p:nvPr/>
            </p:nvSpPr>
            <p:spPr bwMode="auto">
              <a:xfrm>
                <a:off x="2208" y="2304"/>
                <a:ext cx="240" cy="240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60833" name="Oval 65"/>
              <p:cNvSpPr>
                <a:spLocks noChangeArrowheads="1"/>
              </p:cNvSpPr>
              <p:nvPr/>
            </p:nvSpPr>
            <p:spPr bwMode="auto">
              <a:xfrm>
                <a:off x="2160" y="2496"/>
                <a:ext cx="240" cy="240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60834" name="Oval 66"/>
              <p:cNvSpPr>
                <a:spLocks noChangeArrowheads="1"/>
              </p:cNvSpPr>
              <p:nvPr/>
            </p:nvSpPr>
            <p:spPr bwMode="auto">
              <a:xfrm>
                <a:off x="2352" y="2688"/>
                <a:ext cx="240" cy="240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60835" name="Oval 67"/>
              <p:cNvSpPr>
                <a:spLocks noChangeArrowheads="1"/>
              </p:cNvSpPr>
              <p:nvPr/>
            </p:nvSpPr>
            <p:spPr bwMode="auto">
              <a:xfrm>
                <a:off x="2208" y="2112"/>
                <a:ext cx="240" cy="240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60836" name="Oval 68"/>
              <p:cNvSpPr>
                <a:spLocks noChangeArrowheads="1"/>
              </p:cNvSpPr>
              <p:nvPr/>
            </p:nvSpPr>
            <p:spPr bwMode="auto">
              <a:xfrm>
                <a:off x="2400" y="2352"/>
                <a:ext cx="240" cy="240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60837" name="Oval 69"/>
              <p:cNvSpPr>
                <a:spLocks noChangeArrowheads="1"/>
              </p:cNvSpPr>
              <p:nvPr/>
            </p:nvSpPr>
            <p:spPr bwMode="auto">
              <a:xfrm>
                <a:off x="2160" y="2688"/>
                <a:ext cx="240" cy="240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</p:grpSp>
      <p:sp>
        <p:nvSpPr>
          <p:cNvPr id="160774" name="Freeform 6"/>
          <p:cNvSpPr>
            <a:spLocks/>
          </p:cNvSpPr>
          <p:nvPr/>
        </p:nvSpPr>
        <p:spPr bwMode="auto">
          <a:xfrm rot="1144713">
            <a:off x="8001000" y="762000"/>
            <a:ext cx="1222375" cy="1970088"/>
          </a:xfrm>
          <a:custGeom>
            <a:avLst/>
            <a:gdLst/>
            <a:ahLst/>
            <a:cxnLst>
              <a:cxn ang="0">
                <a:pos x="28" y="618"/>
              </a:cxn>
              <a:cxn ang="0">
                <a:pos x="36" y="927"/>
              </a:cxn>
              <a:cxn ang="0">
                <a:pos x="43" y="1096"/>
              </a:cxn>
              <a:cxn ang="0">
                <a:pos x="294" y="1211"/>
              </a:cxn>
              <a:cxn ang="0">
                <a:pos x="423" y="1237"/>
              </a:cxn>
              <a:cxn ang="0">
                <a:pos x="595" y="1185"/>
              </a:cxn>
              <a:cxn ang="0">
                <a:pos x="724" y="1159"/>
              </a:cxn>
              <a:cxn ang="0">
                <a:pos x="758" y="790"/>
              </a:cxn>
              <a:cxn ang="0">
                <a:pos x="741" y="540"/>
              </a:cxn>
              <a:cxn ang="0">
                <a:pos x="767" y="446"/>
              </a:cxn>
              <a:cxn ang="0">
                <a:pos x="724" y="274"/>
              </a:cxn>
              <a:cxn ang="0">
                <a:pos x="640" y="17"/>
              </a:cxn>
              <a:cxn ang="0">
                <a:pos x="407" y="170"/>
              </a:cxn>
              <a:cxn ang="0">
                <a:pos x="200" y="239"/>
              </a:cxn>
              <a:cxn ang="0">
                <a:pos x="79" y="308"/>
              </a:cxn>
            </a:cxnLst>
            <a:rect l="0" t="0" r="r" b="b"/>
            <a:pathLst>
              <a:path w="770" h="1241">
                <a:moveTo>
                  <a:pt x="28" y="618"/>
                </a:moveTo>
                <a:cubicBezTo>
                  <a:pt x="29" y="669"/>
                  <a:pt x="34" y="847"/>
                  <a:pt x="36" y="927"/>
                </a:cubicBezTo>
                <a:cubicBezTo>
                  <a:pt x="38" y="1007"/>
                  <a:pt x="0" y="1049"/>
                  <a:pt x="43" y="1096"/>
                </a:cubicBezTo>
                <a:cubicBezTo>
                  <a:pt x="86" y="1143"/>
                  <a:pt x="231" y="1188"/>
                  <a:pt x="294" y="1211"/>
                </a:cubicBezTo>
                <a:cubicBezTo>
                  <a:pt x="357" y="1234"/>
                  <a:pt x="373" y="1241"/>
                  <a:pt x="423" y="1237"/>
                </a:cubicBezTo>
                <a:cubicBezTo>
                  <a:pt x="473" y="1233"/>
                  <a:pt x="545" y="1198"/>
                  <a:pt x="595" y="1185"/>
                </a:cubicBezTo>
                <a:cubicBezTo>
                  <a:pt x="645" y="1172"/>
                  <a:pt x="697" y="1225"/>
                  <a:pt x="724" y="1159"/>
                </a:cubicBezTo>
                <a:cubicBezTo>
                  <a:pt x="751" y="1093"/>
                  <a:pt x="755" y="893"/>
                  <a:pt x="758" y="790"/>
                </a:cubicBezTo>
                <a:cubicBezTo>
                  <a:pt x="761" y="687"/>
                  <a:pt x="740" y="597"/>
                  <a:pt x="741" y="540"/>
                </a:cubicBezTo>
                <a:cubicBezTo>
                  <a:pt x="742" y="483"/>
                  <a:pt x="770" y="490"/>
                  <a:pt x="767" y="446"/>
                </a:cubicBezTo>
                <a:cubicBezTo>
                  <a:pt x="764" y="402"/>
                  <a:pt x="745" y="346"/>
                  <a:pt x="724" y="274"/>
                </a:cubicBezTo>
                <a:cubicBezTo>
                  <a:pt x="703" y="202"/>
                  <a:pt x="693" y="34"/>
                  <a:pt x="640" y="17"/>
                </a:cubicBezTo>
                <a:cubicBezTo>
                  <a:pt x="587" y="0"/>
                  <a:pt x="480" y="133"/>
                  <a:pt x="407" y="170"/>
                </a:cubicBezTo>
                <a:cubicBezTo>
                  <a:pt x="334" y="207"/>
                  <a:pt x="254" y="216"/>
                  <a:pt x="200" y="239"/>
                </a:cubicBezTo>
                <a:cubicBezTo>
                  <a:pt x="146" y="262"/>
                  <a:pt x="104" y="294"/>
                  <a:pt x="79" y="308"/>
                </a:cubicBezTo>
              </a:path>
            </a:pathLst>
          </a:custGeom>
          <a:solidFill>
            <a:schemeClr val="folHlink"/>
          </a:solidFill>
          <a:ln w="9525">
            <a:solidFill>
              <a:schemeClr val="folHlink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grpSp>
        <p:nvGrpSpPr>
          <p:cNvPr id="4" name="Group 29"/>
          <p:cNvGrpSpPr>
            <a:grpSpLocks/>
          </p:cNvGrpSpPr>
          <p:nvPr/>
        </p:nvGrpSpPr>
        <p:grpSpPr bwMode="auto">
          <a:xfrm>
            <a:off x="3098800" y="246063"/>
            <a:ext cx="6003925" cy="6307137"/>
            <a:chOff x="1952" y="155"/>
            <a:chExt cx="3782" cy="3973"/>
          </a:xfrm>
        </p:grpSpPr>
        <p:sp>
          <p:nvSpPr>
            <p:cNvPr id="160775" name="Freeform 7"/>
            <p:cNvSpPr>
              <a:spLocks/>
            </p:cNvSpPr>
            <p:nvPr/>
          </p:nvSpPr>
          <p:spPr bwMode="auto">
            <a:xfrm>
              <a:off x="1952" y="155"/>
              <a:ext cx="3404" cy="3973"/>
            </a:xfrm>
            <a:custGeom>
              <a:avLst/>
              <a:gdLst/>
              <a:ahLst/>
              <a:cxnLst>
                <a:cxn ang="0">
                  <a:pos x="3404" y="0"/>
                </a:cxn>
                <a:cxn ang="0">
                  <a:pos x="2776" y="541"/>
                </a:cxn>
                <a:cxn ang="0">
                  <a:pos x="2983" y="1152"/>
                </a:cxn>
                <a:cxn ang="0">
                  <a:pos x="2819" y="1246"/>
                </a:cxn>
                <a:cxn ang="0">
                  <a:pos x="2622" y="1160"/>
                </a:cxn>
                <a:cxn ang="0">
                  <a:pos x="2272" y="1045"/>
                </a:cxn>
                <a:cxn ang="0">
                  <a:pos x="1840" y="949"/>
                </a:cxn>
                <a:cxn ang="0">
                  <a:pos x="1168" y="1141"/>
                </a:cxn>
                <a:cxn ang="0">
                  <a:pos x="496" y="1621"/>
                </a:cxn>
                <a:cxn ang="0">
                  <a:pos x="160" y="2197"/>
                </a:cxn>
                <a:cxn ang="0">
                  <a:pos x="112" y="2821"/>
                </a:cxn>
                <a:cxn ang="0">
                  <a:pos x="16" y="3589"/>
                </a:cxn>
                <a:cxn ang="0">
                  <a:pos x="16" y="3973"/>
                </a:cxn>
              </a:cxnLst>
              <a:rect l="0" t="0" r="r" b="b"/>
              <a:pathLst>
                <a:path w="3404" h="3973">
                  <a:moveTo>
                    <a:pt x="3404" y="0"/>
                  </a:moveTo>
                  <a:cubicBezTo>
                    <a:pt x="3298" y="90"/>
                    <a:pt x="2846" y="349"/>
                    <a:pt x="2776" y="541"/>
                  </a:cubicBezTo>
                  <a:cubicBezTo>
                    <a:pt x="2706" y="733"/>
                    <a:pt x="2976" y="1035"/>
                    <a:pt x="2983" y="1152"/>
                  </a:cubicBezTo>
                  <a:cubicBezTo>
                    <a:pt x="2990" y="1269"/>
                    <a:pt x="2879" y="1245"/>
                    <a:pt x="2819" y="1246"/>
                  </a:cubicBezTo>
                  <a:cubicBezTo>
                    <a:pt x="2759" y="1247"/>
                    <a:pt x="2713" y="1193"/>
                    <a:pt x="2622" y="1160"/>
                  </a:cubicBezTo>
                  <a:cubicBezTo>
                    <a:pt x="2531" y="1127"/>
                    <a:pt x="2402" y="1080"/>
                    <a:pt x="2272" y="1045"/>
                  </a:cubicBezTo>
                  <a:cubicBezTo>
                    <a:pt x="2142" y="1010"/>
                    <a:pt x="2024" y="933"/>
                    <a:pt x="1840" y="949"/>
                  </a:cubicBezTo>
                  <a:cubicBezTo>
                    <a:pt x="1656" y="965"/>
                    <a:pt x="1392" y="1029"/>
                    <a:pt x="1168" y="1141"/>
                  </a:cubicBezTo>
                  <a:cubicBezTo>
                    <a:pt x="944" y="1253"/>
                    <a:pt x="664" y="1445"/>
                    <a:pt x="496" y="1621"/>
                  </a:cubicBezTo>
                  <a:cubicBezTo>
                    <a:pt x="328" y="1797"/>
                    <a:pt x="224" y="1997"/>
                    <a:pt x="160" y="2197"/>
                  </a:cubicBezTo>
                  <a:cubicBezTo>
                    <a:pt x="96" y="2397"/>
                    <a:pt x="136" y="2589"/>
                    <a:pt x="112" y="2821"/>
                  </a:cubicBezTo>
                  <a:cubicBezTo>
                    <a:pt x="88" y="3053"/>
                    <a:pt x="32" y="3397"/>
                    <a:pt x="16" y="3589"/>
                  </a:cubicBezTo>
                  <a:cubicBezTo>
                    <a:pt x="0" y="3781"/>
                    <a:pt x="8" y="3877"/>
                    <a:pt x="16" y="3973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160776" name="Freeform 8"/>
            <p:cNvSpPr>
              <a:spLocks/>
            </p:cNvSpPr>
            <p:nvPr/>
          </p:nvSpPr>
          <p:spPr bwMode="auto">
            <a:xfrm>
              <a:off x="2544" y="1589"/>
              <a:ext cx="3190" cy="2539"/>
            </a:xfrm>
            <a:custGeom>
              <a:avLst/>
              <a:gdLst/>
              <a:ahLst/>
              <a:cxnLst>
                <a:cxn ang="0">
                  <a:pos x="3190" y="105"/>
                </a:cxn>
                <a:cxn ang="0">
                  <a:pos x="3104" y="156"/>
                </a:cxn>
                <a:cxn ang="0">
                  <a:pos x="2915" y="302"/>
                </a:cxn>
                <a:cxn ang="0">
                  <a:pos x="2511" y="27"/>
                </a:cxn>
                <a:cxn ang="0">
                  <a:pos x="2279" y="139"/>
                </a:cxn>
                <a:cxn ang="0">
                  <a:pos x="2064" y="251"/>
                </a:cxn>
                <a:cxn ang="0">
                  <a:pos x="1823" y="181"/>
                </a:cxn>
                <a:cxn ang="0">
                  <a:pos x="1477" y="104"/>
                </a:cxn>
                <a:cxn ang="0">
                  <a:pos x="937" y="258"/>
                </a:cxn>
                <a:cxn ang="0">
                  <a:pos x="398" y="645"/>
                </a:cxn>
                <a:cxn ang="0">
                  <a:pos x="128" y="1109"/>
                </a:cxn>
                <a:cxn ang="0">
                  <a:pos x="90" y="1611"/>
                </a:cxn>
                <a:cxn ang="0">
                  <a:pos x="13" y="2230"/>
                </a:cxn>
                <a:cxn ang="0">
                  <a:pos x="13" y="2539"/>
                </a:cxn>
              </a:cxnLst>
              <a:rect l="0" t="0" r="r" b="b"/>
              <a:pathLst>
                <a:path w="3190" h="2539">
                  <a:moveTo>
                    <a:pt x="3190" y="105"/>
                  </a:moveTo>
                  <a:cubicBezTo>
                    <a:pt x="3176" y="113"/>
                    <a:pt x="3150" y="123"/>
                    <a:pt x="3104" y="156"/>
                  </a:cubicBezTo>
                  <a:cubicBezTo>
                    <a:pt x="3058" y="189"/>
                    <a:pt x="3014" y="323"/>
                    <a:pt x="2915" y="302"/>
                  </a:cubicBezTo>
                  <a:cubicBezTo>
                    <a:pt x="2816" y="281"/>
                    <a:pt x="2617" y="54"/>
                    <a:pt x="2511" y="27"/>
                  </a:cubicBezTo>
                  <a:cubicBezTo>
                    <a:pt x="2405" y="0"/>
                    <a:pt x="2354" y="102"/>
                    <a:pt x="2279" y="139"/>
                  </a:cubicBezTo>
                  <a:cubicBezTo>
                    <a:pt x="2204" y="176"/>
                    <a:pt x="2140" y="244"/>
                    <a:pt x="2064" y="251"/>
                  </a:cubicBezTo>
                  <a:cubicBezTo>
                    <a:pt x="1988" y="258"/>
                    <a:pt x="1921" y="206"/>
                    <a:pt x="1823" y="181"/>
                  </a:cubicBezTo>
                  <a:cubicBezTo>
                    <a:pt x="1725" y="156"/>
                    <a:pt x="1624" y="91"/>
                    <a:pt x="1477" y="104"/>
                  </a:cubicBezTo>
                  <a:cubicBezTo>
                    <a:pt x="1329" y="117"/>
                    <a:pt x="1117" y="168"/>
                    <a:pt x="937" y="258"/>
                  </a:cubicBezTo>
                  <a:cubicBezTo>
                    <a:pt x="758" y="349"/>
                    <a:pt x="533" y="503"/>
                    <a:pt x="398" y="645"/>
                  </a:cubicBezTo>
                  <a:cubicBezTo>
                    <a:pt x="263" y="787"/>
                    <a:pt x="180" y="948"/>
                    <a:pt x="128" y="1109"/>
                  </a:cubicBezTo>
                  <a:cubicBezTo>
                    <a:pt x="77" y="1270"/>
                    <a:pt x="109" y="1425"/>
                    <a:pt x="90" y="1611"/>
                  </a:cubicBezTo>
                  <a:cubicBezTo>
                    <a:pt x="71" y="1798"/>
                    <a:pt x="26" y="2075"/>
                    <a:pt x="13" y="2230"/>
                  </a:cubicBezTo>
                  <a:cubicBezTo>
                    <a:pt x="0" y="2384"/>
                    <a:pt x="6" y="2462"/>
                    <a:pt x="13" y="2539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60782" name="AutoShape 14"/>
          <p:cNvSpPr>
            <a:spLocks noChangeArrowheads="1"/>
          </p:cNvSpPr>
          <p:nvPr/>
        </p:nvSpPr>
        <p:spPr bwMode="auto">
          <a:xfrm>
            <a:off x="0" y="0"/>
            <a:ext cx="3200400" cy="1600200"/>
          </a:xfrm>
          <a:prstGeom prst="roundRect">
            <a:avLst>
              <a:gd name="adj" fmla="val 16667"/>
            </a:avLst>
          </a:prstGeom>
          <a:solidFill>
            <a:srgbClr val="CC33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/>
            <a:r>
              <a:rPr lang="ru-RU" sz="3600" dirty="0" smtClean="0">
                <a:latin typeface="Kristen ITC" pitchFamily="66" charset="0"/>
              </a:rPr>
              <a:t>печень</a:t>
            </a:r>
            <a:endParaRPr lang="en-GB" sz="3600" dirty="0">
              <a:latin typeface="Kristen ITC" pitchFamily="66" charset="0"/>
            </a:endParaRPr>
          </a:p>
        </p:txBody>
      </p:sp>
      <p:sp>
        <p:nvSpPr>
          <p:cNvPr id="160780" name="AutoShape 12"/>
          <p:cNvSpPr>
            <a:spLocks noChangeArrowheads="1"/>
          </p:cNvSpPr>
          <p:nvPr/>
        </p:nvSpPr>
        <p:spPr bwMode="auto">
          <a:xfrm rot="-3087597">
            <a:off x="3536950" y="906463"/>
            <a:ext cx="127000" cy="2133600"/>
          </a:xfrm>
          <a:prstGeom prst="can">
            <a:avLst>
              <a:gd name="adj" fmla="val 0"/>
            </a:avLst>
          </a:prstGeom>
          <a:solidFill>
            <a:srgbClr val="6699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60784" name="Oval 16"/>
          <p:cNvSpPr>
            <a:spLocks noChangeArrowheads="1"/>
          </p:cNvSpPr>
          <p:nvPr/>
        </p:nvSpPr>
        <p:spPr bwMode="auto">
          <a:xfrm>
            <a:off x="2362200" y="990600"/>
            <a:ext cx="685800" cy="533400"/>
          </a:xfrm>
          <a:prstGeom prst="ellipse">
            <a:avLst/>
          </a:prstGeom>
          <a:solidFill>
            <a:srgbClr val="669900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5" name="Group 32"/>
          <p:cNvGrpSpPr>
            <a:grpSpLocks/>
          </p:cNvGrpSpPr>
          <p:nvPr/>
        </p:nvGrpSpPr>
        <p:grpSpPr bwMode="auto">
          <a:xfrm>
            <a:off x="838200" y="1295401"/>
            <a:ext cx="1752600" cy="1363663"/>
            <a:chOff x="528" y="816"/>
            <a:chExt cx="1104" cy="859"/>
          </a:xfrm>
        </p:grpSpPr>
        <p:sp>
          <p:nvSpPr>
            <p:cNvPr id="160788" name="Text Box 20"/>
            <p:cNvSpPr txBox="1">
              <a:spLocks noChangeArrowheads="1"/>
            </p:cNvSpPr>
            <p:nvPr/>
          </p:nvSpPr>
          <p:spPr bwMode="auto">
            <a:xfrm>
              <a:off x="528" y="1152"/>
              <a:ext cx="1056" cy="5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ru-RU" sz="2400" dirty="0" smtClean="0">
                  <a:latin typeface="Kristen ITC" pitchFamily="66" charset="0"/>
                </a:rPr>
                <a:t>Желчный пузырь</a:t>
              </a:r>
              <a:endParaRPr lang="en-GB" sz="2400" dirty="0">
                <a:latin typeface="Kristen ITC" pitchFamily="66" charset="0"/>
              </a:endParaRPr>
            </a:p>
          </p:txBody>
        </p:sp>
        <p:sp>
          <p:nvSpPr>
            <p:cNvPr id="160789" name="Line 21"/>
            <p:cNvSpPr>
              <a:spLocks noChangeShapeType="1"/>
            </p:cNvSpPr>
            <p:nvPr/>
          </p:nvSpPr>
          <p:spPr bwMode="auto">
            <a:xfrm flipV="1">
              <a:off x="1104" y="816"/>
              <a:ext cx="528" cy="48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6" name="Group 33"/>
          <p:cNvGrpSpPr>
            <a:grpSpLocks/>
          </p:cNvGrpSpPr>
          <p:nvPr/>
        </p:nvGrpSpPr>
        <p:grpSpPr bwMode="auto">
          <a:xfrm>
            <a:off x="381000" y="3733802"/>
            <a:ext cx="2971800" cy="830263"/>
            <a:chOff x="240" y="2352"/>
            <a:chExt cx="1872" cy="523"/>
          </a:xfrm>
        </p:grpSpPr>
        <p:sp>
          <p:nvSpPr>
            <p:cNvPr id="160792" name="Text Box 24"/>
            <p:cNvSpPr txBox="1">
              <a:spLocks noChangeArrowheads="1"/>
            </p:cNvSpPr>
            <p:nvPr/>
          </p:nvSpPr>
          <p:spPr bwMode="auto">
            <a:xfrm>
              <a:off x="240" y="2352"/>
              <a:ext cx="1248" cy="52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ru-RU" sz="2400" dirty="0" smtClean="0">
                  <a:latin typeface="Kristen ITC" pitchFamily="66" charset="0"/>
                </a:rPr>
                <a:t>12-перстная кишка</a:t>
              </a:r>
              <a:endParaRPr lang="en-GB" sz="2400" dirty="0">
                <a:latin typeface="Kristen ITC" pitchFamily="66" charset="0"/>
              </a:endParaRPr>
            </a:p>
          </p:txBody>
        </p:sp>
        <p:sp>
          <p:nvSpPr>
            <p:cNvPr id="160793" name="Line 25"/>
            <p:cNvSpPr>
              <a:spLocks noChangeShapeType="1"/>
            </p:cNvSpPr>
            <p:nvPr/>
          </p:nvSpPr>
          <p:spPr bwMode="auto">
            <a:xfrm flipV="1">
              <a:off x="1392" y="2496"/>
              <a:ext cx="7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7" name="Group 34"/>
          <p:cNvGrpSpPr>
            <a:grpSpLocks/>
          </p:cNvGrpSpPr>
          <p:nvPr/>
        </p:nvGrpSpPr>
        <p:grpSpPr bwMode="auto">
          <a:xfrm>
            <a:off x="4114800" y="3886200"/>
            <a:ext cx="4572000" cy="2209800"/>
            <a:chOff x="2592" y="2448"/>
            <a:chExt cx="2880" cy="1392"/>
          </a:xfrm>
        </p:grpSpPr>
        <p:sp>
          <p:nvSpPr>
            <p:cNvPr id="160778" name="AutoShape 10"/>
            <p:cNvSpPr>
              <a:spLocks noChangeArrowheads="1"/>
            </p:cNvSpPr>
            <p:nvPr/>
          </p:nvSpPr>
          <p:spPr bwMode="auto">
            <a:xfrm rot="5400000">
              <a:off x="3168" y="2448"/>
              <a:ext cx="192" cy="1344"/>
            </a:xfrm>
            <a:prstGeom prst="can">
              <a:avLst>
                <a:gd name="adj" fmla="val 50005"/>
              </a:avLst>
            </a:prstGeom>
            <a:solidFill>
              <a:srgbClr val="FF33CC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60779" name="AutoShape 11"/>
            <p:cNvSpPr>
              <a:spLocks noChangeArrowheads="1"/>
            </p:cNvSpPr>
            <p:nvPr/>
          </p:nvSpPr>
          <p:spPr bwMode="auto">
            <a:xfrm rot="5400000">
              <a:off x="3744" y="2112"/>
              <a:ext cx="1392" cy="2064"/>
            </a:xfrm>
            <a:prstGeom prst="triangle">
              <a:avLst>
                <a:gd name="adj" fmla="val 50000"/>
              </a:avLst>
            </a:prstGeom>
            <a:solidFill>
              <a:srgbClr val="FF33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60794" name="Text Box 26"/>
            <p:cNvSpPr txBox="1">
              <a:spLocks noChangeArrowheads="1"/>
            </p:cNvSpPr>
            <p:nvPr/>
          </p:nvSpPr>
          <p:spPr bwMode="auto">
            <a:xfrm>
              <a:off x="3552" y="3024"/>
              <a:ext cx="1056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2400" dirty="0">
                  <a:latin typeface="Kristen ITC" pitchFamily="66" charset="0"/>
                </a:rPr>
                <a:t>Pancreas</a:t>
              </a:r>
              <a:endParaRPr lang="en-GB" sz="2400" dirty="0">
                <a:latin typeface="Kristen ITC" pitchFamily="66" charset="0"/>
              </a:endParaRPr>
            </a:p>
          </p:txBody>
        </p:sp>
      </p:grpSp>
      <p:grpSp>
        <p:nvGrpSpPr>
          <p:cNvPr id="8" name="Group 30"/>
          <p:cNvGrpSpPr>
            <a:grpSpLocks/>
          </p:cNvGrpSpPr>
          <p:nvPr/>
        </p:nvGrpSpPr>
        <p:grpSpPr bwMode="auto">
          <a:xfrm>
            <a:off x="6629400" y="228600"/>
            <a:ext cx="1676400" cy="685800"/>
            <a:chOff x="4176" y="144"/>
            <a:chExt cx="1056" cy="432"/>
          </a:xfrm>
        </p:grpSpPr>
        <p:sp>
          <p:nvSpPr>
            <p:cNvPr id="160783" name="Text Box 15"/>
            <p:cNvSpPr txBox="1">
              <a:spLocks noChangeArrowheads="1"/>
            </p:cNvSpPr>
            <p:nvPr/>
          </p:nvSpPr>
          <p:spPr bwMode="auto">
            <a:xfrm>
              <a:off x="4176" y="144"/>
              <a:ext cx="1056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ru-RU" sz="2400" dirty="0" smtClean="0">
                  <a:latin typeface="Kristen ITC" pitchFamily="66" charset="0"/>
                </a:rPr>
                <a:t>Желудок</a:t>
              </a:r>
              <a:endParaRPr lang="en-GB" sz="2400" dirty="0">
                <a:latin typeface="Kristen ITC" pitchFamily="66" charset="0"/>
              </a:endParaRPr>
            </a:p>
          </p:txBody>
        </p:sp>
        <p:sp>
          <p:nvSpPr>
            <p:cNvPr id="160796" name="Line 28"/>
            <p:cNvSpPr>
              <a:spLocks noChangeShapeType="1"/>
            </p:cNvSpPr>
            <p:nvPr/>
          </p:nvSpPr>
          <p:spPr bwMode="auto">
            <a:xfrm>
              <a:off x="4656" y="432"/>
              <a:ext cx="192" cy="144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60803" name="Freeform 35"/>
          <p:cNvSpPr>
            <a:spLocks/>
          </p:cNvSpPr>
          <p:nvPr/>
        </p:nvSpPr>
        <p:spPr bwMode="auto">
          <a:xfrm>
            <a:off x="5715000" y="1955800"/>
            <a:ext cx="2222500" cy="825500"/>
          </a:xfrm>
          <a:custGeom>
            <a:avLst/>
            <a:gdLst/>
            <a:ahLst/>
            <a:cxnLst>
              <a:cxn ang="0">
                <a:pos x="1344" y="160"/>
              </a:cxn>
              <a:cxn ang="0">
                <a:pos x="1152" y="208"/>
              </a:cxn>
              <a:cxn ang="0">
                <a:pos x="960" y="160"/>
              </a:cxn>
              <a:cxn ang="0">
                <a:pos x="672" y="64"/>
              </a:cxn>
              <a:cxn ang="0">
                <a:pos x="432" y="16"/>
              </a:cxn>
              <a:cxn ang="0">
                <a:pos x="144" y="16"/>
              </a:cxn>
              <a:cxn ang="0">
                <a:pos x="96" y="112"/>
              </a:cxn>
              <a:cxn ang="0">
                <a:pos x="48" y="256"/>
              </a:cxn>
              <a:cxn ang="0">
                <a:pos x="48" y="400"/>
              </a:cxn>
              <a:cxn ang="0">
                <a:pos x="336" y="400"/>
              </a:cxn>
              <a:cxn ang="0">
                <a:pos x="480" y="352"/>
              </a:cxn>
              <a:cxn ang="0">
                <a:pos x="672" y="400"/>
              </a:cxn>
              <a:cxn ang="0">
                <a:pos x="912" y="496"/>
              </a:cxn>
              <a:cxn ang="0">
                <a:pos x="1104" y="496"/>
              </a:cxn>
              <a:cxn ang="0">
                <a:pos x="1344" y="352"/>
              </a:cxn>
              <a:cxn ang="0">
                <a:pos x="1392" y="256"/>
              </a:cxn>
              <a:cxn ang="0">
                <a:pos x="1296" y="160"/>
              </a:cxn>
            </a:cxnLst>
            <a:rect l="0" t="0" r="r" b="b"/>
            <a:pathLst>
              <a:path w="1400" h="520">
                <a:moveTo>
                  <a:pt x="1344" y="160"/>
                </a:moveTo>
                <a:cubicBezTo>
                  <a:pt x="1280" y="184"/>
                  <a:pt x="1216" y="208"/>
                  <a:pt x="1152" y="208"/>
                </a:cubicBezTo>
                <a:cubicBezTo>
                  <a:pt x="1088" y="208"/>
                  <a:pt x="1040" y="184"/>
                  <a:pt x="960" y="160"/>
                </a:cubicBezTo>
                <a:cubicBezTo>
                  <a:pt x="880" y="136"/>
                  <a:pt x="760" y="88"/>
                  <a:pt x="672" y="64"/>
                </a:cubicBezTo>
                <a:cubicBezTo>
                  <a:pt x="584" y="40"/>
                  <a:pt x="520" y="24"/>
                  <a:pt x="432" y="16"/>
                </a:cubicBezTo>
                <a:cubicBezTo>
                  <a:pt x="344" y="8"/>
                  <a:pt x="200" y="0"/>
                  <a:pt x="144" y="16"/>
                </a:cubicBezTo>
                <a:cubicBezTo>
                  <a:pt x="88" y="32"/>
                  <a:pt x="112" y="72"/>
                  <a:pt x="96" y="112"/>
                </a:cubicBezTo>
                <a:cubicBezTo>
                  <a:pt x="80" y="152"/>
                  <a:pt x="56" y="208"/>
                  <a:pt x="48" y="256"/>
                </a:cubicBezTo>
                <a:cubicBezTo>
                  <a:pt x="40" y="304"/>
                  <a:pt x="0" y="376"/>
                  <a:pt x="48" y="400"/>
                </a:cubicBezTo>
                <a:cubicBezTo>
                  <a:pt x="96" y="424"/>
                  <a:pt x="264" y="408"/>
                  <a:pt x="336" y="400"/>
                </a:cubicBezTo>
                <a:cubicBezTo>
                  <a:pt x="408" y="392"/>
                  <a:pt x="424" y="352"/>
                  <a:pt x="480" y="352"/>
                </a:cubicBezTo>
                <a:cubicBezTo>
                  <a:pt x="536" y="352"/>
                  <a:pt x="600" y="376"/>
                  <a:pt x="672" y="400"/>
                </a:cubicBezTo>
                <a:cubicBezTo>
                  <a:pt x="744" y="424"/>
                  <a:pt x="840" y="480"/>
                  <a:pt x="912" y="496"/>
                </a:cubicBezTo>
                <a:cubicBezTo>
                  <a:pt x="984" y="512"/>
                  <a:pt x="1032" y="520"/>
                  <a:pt x="1104" y="496"/>
                </a:cubicBezTo>
                <a:cubicBezTo>
                  <a:pt x="1176" y="472"/>
                  <a:pt x="1296" y="392"/>
                  <a:pt x="1344" y="352"/>
                </a:cubicBezTo>
                <a:cubicBezTo>
                  <a:pt x="1392" y="312"/>
                  <a:pt x="1400" y="288"/>
                  <a:pt x="1392" y="256"/>
                </a:cubicBezTo>
                <a:cubicBezTo>
                  <a:pt x="1384" y="224"/>
                  <a:pt x="1340" y="192"/>
                  <a:pt x="1296" y="160"/>
                </a:cubicBezTo>
              </a:path>
            </a:pathLst>
          </a:custGeom>
          <a:solidFill>
            <a:schemeClr val="folHlink"/>
          </a:solidFill>
          <a:ln w="9525">
            <a:solidFill>
              <a:schemeClr val="folHlink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160804" name="Freeform 36"/>
          <p:cNvSpPr>
            <a:spLocks/>
          </p:cNvSpPr>
          <p:nvPr/>
        </p:nvSpPr>
        <p:spPr bwMode="auto">
          <a:xfrm>
            <a:off x="4114800" y="2133600"/>
            <a:ext cx="2005013" cy="1425575"/>
          </a:xfrm>
          <a:custGeom>
            <a:avLst/>
            <a:gdLst/>
            <a:ahLst/>
            <a:cxnLst>
              <a:cxn ang="0">
                <a:pos x="1131" y="0"/>
              </a:cxn>
              <a:cxn ang="0">
                <a:pos x="994" y="143"/>
              </a:cxn>
              <a:cxn ang="0">
                <a:pos x="806" y="204"/>
              </a:cxn>
              <a:cxn ang="0">
                <a:pos x="511" y="276"/>
              </a:cxn>
              <a:cxn ang="0">
                <a:pos x="283" y="364"/>
              </a:cxn>
              <a:cxn ang="0">
                <a:pos x="39" y="517"/>
              </a:cxn>
              <a:cxn ang="0">
                <a:pos x="49" y="624"/>
              </a:cxn>
              <a:cxn ang="0">
                <a:pos x="85" y="771"/>
              </a:cxn>
              <a:cxn ang="0">
                <a:pos x="162" y="893"/>
              </a:cxn>
              <a:cxn ang="0">
                <a:pos x="406" y="740"/>
              </a:cxn>
              <a:cxn ang="0">
                <a:pos x="502" y="623"/>
              </a:cxn>
              <a:cxn ang="0">
                <a:pos x="690" y="561"/>
              </a:cxn>
              <a:cxn ang="0">
                <a:pos x="895" y="422"/>
              </a:cxn>
              <a:cxn ang="0">
                <a:pos x="1050" y="336"/>
              </a:cxn>
              <a:cxn ang="0">
                <a:pos x="1234" y="163"/>
              </a:cxn>
              <a:cxn ang="0">
                <a:pos x="1223" y="56"/>
              </a:cxn>
              <a:cxn ang="0">
                <a:pos x="1091" y="26"/>
              </a:cxn>
            </a:cxnLst>
            <a:rect l="0" t="0" r="r" b="b"/>
            <a:pathLst>
              <a:path w="1263" h="898">
                <a:moveTo>
                  <a:pt x="1131" y="0"/>
                </a:moveTo>
                <a:cubicBezTo>
                  <a:pt x="1090" y="54"/>
                  <a:pt x="1049" y="109"/>
                  <a:pt x="994" y="143"/>
                </a:cubicBezTo>
                <a:cubicBezTo>
                  <a:pt x="940" y="177"/>
                  <a:pt x="887" y="182"/>
                  <a:pt x="806" y="204"/>
                </a:cubicBezTo>
                <a:cubicBezTo>
                  <a:pt x="726" y="227"/>
                  <a:pt x="599" y="250"/>
                  <a:pt x="511" y="276"/>
                </a:cubicBezTo>
                <a:cubicBezTo>
                  <a:pt x="424" y="303"/>
                  <a:pt x="361" y="324"/>
                  <a:pt x="283" y="364"/>
                </a:cubicBezTo>
                <a:cubicBezTo>
                  <a:pt x="204" y="404"/>
                  <a:pt x="78" y="474"/>
                  <a:pt x="39" y="517"/>
                </a:cubicBezTo>
                <a:cubicBezTo>
                  <a:pt x="0" y="560"/>
                  <a:pt x="42" y="581"/>
                  <a:pt x="49" y="624"/>
                </a:cubicBezTo>
                <a:cubicBezTo>
                  <a:pt x="57" y="666"/>
                  <a:pt x="67" y="726"/>
                  <a:pt x="85" y="771"/>
                </a:cubicBezTo>
                <a:cubicBezTo>
                  <a:pt x="104" y="816"/>
                  <a:pt x="109" y="898"/>
                  <a:pt x="162" y="893"/>
                </a:cubicBezTo>
                <a:cubicBezTo>
                  <a:pt x="216" y="888"/>
                  <a:pt x="349" y="785"/>
                  <a:pt x="406" y="740"/>
                </a:cubicBezTo>
                <a:cubicBezTo>
                  <a:pt x="463" y="695"/>
                  <a:pt x="455" y="652"/>
                  <a:pt x="502" y="623"/>
                </a:cubicBezTo>
                <a:cubicBezTo>
                  <a:pt x="550" y="593"/>
                  <a:pt x="625" y="594"/>
                  <a:pt x="690" y="561"/>
                </a:cubicBezTo>
                <a:cubicBezTo>
                  <a:pt x="755" y="528"/>
                  <a:pt x="835" y="460"/>
                  <a:pt x="895" y="422"/>
                </a:cubicBezTo>
                <a:cubicBezTo>
                  <a:pt x="955" y="384"/>
                  <a:pt x="994" y="379"/>
                  <a:pt x="1050" y="336"/>
                </a:cubicBezTo>
                <a:cubicBezTo>
                  <a:pt x="1106" y="293"/>
                  <a:pt x="1205" y="210"/>
                  <a:pt x="1234" y="163"/>
                </a:cubicBezTo>
                <a:cubicBezTo>
                  <a:pt x="1263" y="116"/>
                  <a:pt x="1247" y="79"/>
                  <a:pt x="1223" y="56"/>
                </a:cubicBezTo>
                <a:cubicBezTo>
                  <a:pt x="1199" y="33"/>
                  <a:pt x="1145" y="29"/>
                  <a:pt x="1091" y="26"/>
                </a:cubicBezTo>
              </a:path>
            </a:pathLst>
          </a:custGeom>
          <a:solidFill>
            <a:schemeClr val="folHlink"/>
          </a:solidFill>
          <a:ln w="9525">
            <a:solidFill>
              <a:schemeClr val="folHlink"/>
            </a:solidFill>
            <a:round/>
            <a:headEnd/>
            <a:tailEnd/>
          </a:ln>
          <a:effectLst/>
        </p:spPr>
        <p:txBody>
          <a:bodyPr/>
          <a:lstStyle/>
          <a:p>
            <a:endParaRPr lang="ru-RU"/>
          </a:p>
        </p:txBody>
      </p:sp>
      <p:grpSp>
        <p:nvGrpSpPr>
          <p:cNvPr id="9" name="Group 43"/>
          <p:cNvGrpSpPr>
            <a:grpSpLocks/>
          </p:cNvGrpSpPr>
          <p:nvPr/>
        </p:nvGrpSpPr>
        <p:grpSpPr bwMode="auto">
          <a:xfrm>
            <a:off x="4267200" y="2519363"/>
            <a:ext cx="547688" cy="582612"/>
            <a:chOff x="625" y="3151"/>
            <a:chExt cx="345" cy="367"/>
          </a:xfrm>
        </p:grpSpPr>
        <p:sp>
          <p:nvSpPr>
            <p:cNvPr id="160806" name="AutoShape 38"/>
            <p:cNvSpPr>
              <a:spLocks noChangeArrowheads="1"/>
            </p:cNvSpPr>
            <p:nvPr/>
          </p:nvSpPr>
          <p:spPr bwMode="auto">
            <a:xfrm rot="8321366">
              <a:off x="657" y="3164"/>
              <a:ext cx="288" cy="338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669900"/>
            </a:soli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60807" name="Line 39"/>
            <p:cNvSpPr>
              <a:spLocks noChangeShapeType="1"/>
            </p:cNvSpPr>
            <p:nvPr/>
          </p:nvSpPr>
          <p:spPr bwMode="auto">
            <a:xfrm rot="-579594">
              <a:off x="744" y="3151"/>
              <a:ext cx="226" cy="270"/>
            </a:xfrm>
            <a:prstGeom prst="line">
              <a:avLst/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160808" name="Line 40"/>
            <p:cNvSpPr>
              <a:spLocks noChangeShapeType="1"/>
            </p:cNvSpPr>
            <p:nvPr/>
          </p:nvSpPr>
          <p:spPr bwMode="auto">
            <a:xfrm>
              <a:off x="684" y="3203"/>
              <a:ext cx="226" cy="264"/>
            </a:xfrm>
            <a:prstGeom prst="line">
              <a:avLst/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160809" name="Line 41"/>
            <p:cNvSpPr>
              <a:spLocks noChangeShapeType="1"/>
            </p:cNvSpPr>
            <p:nvPr/>
          </p:nvSpPr>
          <p:spPr bwMode="auto">
            <a:xfrm rot="381980">
              <a:off x="625" y="3245"/>
              <a:ext cx="233" cy="273"/>
            </a:xfrm>
            <a:prstGeom prst="line">
              <a:avLst/>
            </a:prstGeom>
            <a:noFill/>
            <a:ln w="57150">
              <a:solidFill>
                <a:schemeClr val="bg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0" name="Group 55"/>
          <p:cNvGrpSpPr>
            <a:grpSpLocks/>
          </p:cNvGrpSpPr>
          <p:nvPr/>
        </p:nvGrpSpPr>
        <p:grpSpPr bwMode="auto">
          <a:xfrm>
            <a:off x="3505200" y="2971800"/>
            <a:ext cx="914400" cy="1447800"/>
            <a:chOff x="2160" y="2016"/>
            <a:chExt cx="576" cy="912"/>
          </a:xfrm>
        </p:grpSpPr>
        <p:sp>
          <p:nvSpPr>
            <p:cNvPr id="160815" name="Oval 47"/>
            <p:cNvSpPr>
              <a:spLocks noChangeArrowheads="1"/>
            </p:cNvSpPr>
            <p:nvPr/>
          </p:nvSpPr>
          <p:spPr bwMode="auto">
            <a:xfrm>
              <a:off x="2400" y="2496"/>
              <a:ext cx="240" cy="240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folHlink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11" name="Group 54"/>
            <p:cNvGrpSpPr>
              <a:grpSpLocks/>
            </p:cNvGrpSpPr>
            <p:nvPr/>
          </p:nvGrpSpPr>
          <p:grpSpPr bwMode="auto">
            <a:xfrm>
              <a:off x="2160" y="2016"/>
              <a:ext cx="576" cy="912"/>
              <a:chOff x="2160" y="2016"/>
              <a:chExt cx="576" cy="912"/>
            </a:xfrm>
          </p:grpSpPr>
          <p:sp>
            <p:nvSpPr>
              <p:cNvPr id="160812" name="Oval 44"/>
              <p:cNvSpPr>
                <a:spLocks noChangeArrowheads="1"/>
              </p:cNvSpPr>
              <p:nvPr/>
            </p:nvSpPr>
            <p:spPr bwMode="auto">
              <a:xfrm>
                <a:off x="2352" y="2016"/>
                <a:ext cx="240" cy="240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60813" name="Oval 45"/>
              <p:cNvSpPr>
                <a:spLocks noChangeArrowheads="1"/>
              </p:cNvSpPr>
              <p:nvPr/>
            </p:nvSpPr>
            <p:spPr bwMode="auto">
              <a:xfrm>
                <a:off x="2496" y="2208"/>
                <a:ext cx="240" cy="240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60814" name="Oval 46"/>
              <p:cNvSpPr>
                <a:spLocks noChangeArrowheads="1"/>
              </p:cNvSpPr>
              <p:nvPr/>
            </p:nvSpPr>
            <p:spPr bwMode="auto">
              <a:xfrm>
                <a:off x="2208" y="2304"/>
                <a:ext cx="240" cy="240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60816" name="Oval 48"/>
              <p:cNvSpPr>
                <a:spLocks noChangeArrowheads="1"/>
              </p:cNvSpPr>
              <p:nvPr/>
            </p:nvSpPr>
            <p:spPr bwMode="auto">
              <a:xfrm>
                <a:off x="2160" y="2496"/>
                <a:ext cx="240" cy="240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60817" name="Oval 49"/>
              <p:cNvSpPr>
                <a:spLocks noChangeArrowheads="1"/>
              </p:cNvSpPr>
              <p:nvPr/>
            </p:nvSpPr>
            <p:spPr bwMode="auto">
              <a:xfrm>
                <a:off x="2352" y="2688"/>
                <a:ext cx="240" cy="240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60818" name="Oval 50"/>
              <p:cNvSpPr>
                <a:spLocks noChangeArrowheads="1"/>
              </p:cNvSpPr>
              <p:nvPr/>
            </p:nvSpPr>
            <p:spPr bwMode="auto">
              <a:xfrm>
                <a:off x="2208" y="2112"/>
                <a:ext cx="240" cy="240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60819" name="Oval 51"/>
              <p:cNvSpPr>
                <a:spLocks noChangeArrowheads="1"/>
              </p:cNvSpPr>
              <p:nvPr/>
            </p:nvSpPr>
            <p:spPr bwMode="auto">
              <a:xfrm>
                <a:off x="2400" y="2352"/>
                <a:ext cx="240" cy="240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60820" name="Oval 52"/>
              <p:cNvSpPr>
                <a:spLocks noChangeArrowheads="1"/>
              </p:cNvSpPr>
              <p:nvPr/>
            </p:nvSpPr>
            <p:spPr bwMode="auto">
              <a:xfrm>
                <a:off x="2160" y="2688"/>
                <a:ext cx="240" cy="240"/>
              </a:xfrm>
              <a:prstGeom prst="ellipse">
                <a:avLst/>
              </a:prstGeom>
              <a:solidFill>
                <a:schemeClr val="folHlink"/>
              </a:solidFill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ru-RU"/>
              </a:p>
            </p:txBody>
          </p:sp>
        </p:grpSp>
      </p:grpSp>
      <p:sp>
        <p:nvSpPr>
          <p:cNvPr id="160824" name="AutoShape 56"/>
          <p:cNvSpPr>
            <a:spLocks noChangeArrowheads="1"/>
          </p:cNvSpPr>
          <p:nvPr/>
        </p:nvSpPr>
        <p:spPr bwMode="auto">
          <a:xfrm rot="-3095963">
            <a:off x="3859213" y="4279900"/>
            <a:ext cx="152400" cy="762000"/>
          </a:xfrm>
          <a:custGeom>
            <a:avLst/>
            <a:gdLst>
              <a:gd name="G0" fmla="+- 5400 0 0"/>
              <a:gd name="G1" fmla="+- 21600 0 5400"/>
              <a:gd name="G2" fmla="*/ 5400 1 2"/>
              <a:gd name="G3" fmla="+- 21600 0 G2"/>
              <a:gd name="G4" fmla="+/ 5400 21600 2"/>
              <a:gd name="G5" fmla="+/ G1 0 2"/>
              <a:gd name="G6" fmla="*/ 21600 21600 5400"/>
              <a:gd name="G7" fmla="*/ G6 1 2"/>
              <a:gd name="G8" fmla="+- 21600 0 G7"/>
              <a:gd name="G9" fmla="*/ 21600 1 2"/>
              <a:gd name="G10" fmla="+- 5400 0 G9"/>
              <a:gd name="G11" fmla="?: G10 G8 0"/>
              <a:gd name="G12" fmla="?: G10 G7 21600"/>
              <a:gd name="T0" fmla="*/ 18900 w 21600"/>
              <a:gd name="T1" fmla="*/ 10800 h 21600"/>
              <a:gd name="T2" fmla="*/ 10800 w 21600"/>
              <a:gd name="T3" fmla="*/ 21600 h 21600"/>
              <a:gd name="T4" fmla="*/ 2700 w 21600"/>
              <a:gd name="T5" fmla="*/ 10800 h 21600"/>
              <a:gd name="T6" fmla="*/ 10800 w 21600"/>
              <a:gd name="T7" fmla="*/ 0 h 21600"/>
              <a:gd name="T8" fmla="*/ 4500 w 21600"/>
              <a:gd name="T9" fmla="*/ 4500 h 21600"/>
              <a:gd name="T10" fmla="*/ 17100 w 21600"/>
              <a:gd name="T11" fmla="*/ 171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60825" name="AutoShape 57"/>
          <p:cNvSpPr>
            <a:spLocks noChangeArrowheads="1"/>
          </p:cNvSpPr>
          <p:nvPr/>
        </p:nvSpPr>
        <p:spPr bwMode="auto">
          <a:xfrm rot="-6920575">
            <a:off x="3779838" y="4767263"/>
            <a:ext cx="152400" cy="762000"/>
          </a:xfrm>
          <a:custGeom>
            <a:avLst/>
            <a:gdLst>
              <a:gd name="G0" fmla="+- 5400 0 0"/>
              <a:gd name="G1" fmla="+- 21600 0 5400"/>
              <a:gd name="G2" fmla="*/ 5400 1 2"/>
              <a:gd name="G3" fmla="+- 21600 0 G2"/>
              <a:gd name="G4" fmla="+/ 5400 21600 2"/>
              <a:gd name="G5" fmla="+/ G1 0 2"/>
              <a:gd name="G6" fmla="*/ 21600 21600 5400"/>
              <a:gd name="G7" fmla="*/ G6 1 2"/>
              <a:gd name="G8" fmla="+- 21600 0 G7"/>
              <a:gd name="G9" fmla="*/ 21600 1 2"/>
              <a:gd name="G10" fmla="+- 5400 0 G9"/>
              <a:gd name="G11" fmla="?: G10 G8 0"/>
              <a:gd name="G12" fmla="?: G10 G7 21600"/>
              <a:gd name="T0" fmla="*/ 18900 w 21600"/>
              <a:gd name="T1" fmla="*/ 10800 h 21600"/>
              <a:gd name="T2" fmla="*/ 10800 w 21600"/>
              <a:gd name="T3" fmla="*/ 21600 h 21600"/>
              <a:gd name="T4" fmla="*/ 2700 w 21600"/>
              <a:gd name="T5" fmla="*/ 10800 h 21600"/>
              <a:gd name="T6" fmla="*/ 10800 w 21600"/>
              <a:gd name="T7" fmla="*/ 0 h 21600"/>
              <a:gd name="T8" fmla="*/ 4500 w 21600"/>
              <a:gd name="T9" fmla="*/ 4500 h 21600"/>
              <a:gd name="T10" fmla="*/ 17100 w 21600"/>
              <a:gd name="T11" fmla="*/ 171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close/>
              </a:path>
            </a:pathLst>
          </a:custGeom>
          <a:solidFill>
            <a:srgbClr val="33CC33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sp>
        <p:nvSpPr>
          <p:cNvPr id="160826" name="AutoShape 58"/>
          <p:cNvSpPr>
            <a:spLocks noChangeArrowheads="1"/>
          </p:cNvSpPr>
          <p:nvPr/>
        </p:nvSpPr>
        <p:spPr bwMode="auto">
          <a:xfrm rot="-4778689">
            <a:off x="3783013" y="4506913"/>
            <a:ext cx="152400" cy="762000"/>
          </a:xfrm>
          <a:custGeom>
            <a:avLst/>
            <a:gdLst>
              <a:gd name="G0" fmla="+- 5400 0 0"/>
              <a:gd name="G1" fmla="+- 21600 0 5400"/>
              <a:gd name="G2" fmla="*/ 5400 1 2"/>
              <a:gd name="G3" fmla="+- 21600 0 G2"/>
              <a:gd name="G4" fmla="+/ 5400 21600 2"/>
              <a:gd name="G5" fmla="+/ G1 0 2"/>
              <a:gd name="G6" fmla="*/ 21600 21600 5400"/>
              <a:gd name="G7" fmla="*/ G6 1 2"/>
              <a:gd name="G8" fmla="+- 21600 0 G7"/>
              <a:gd name="G9" fmla="*/ 21600 1 2"/>
              <a:gd name="G10" fmla="+- 5400 0 G9"/>
              <a:gd name="G11" fmla="?: G10 G8 0"/>
              <a:gd name="G12" fmla="?: G10 G7 21600"/>
              <a:gd name="T0" fmla="*/ 18900 w 21600"/>
              <a:gd name="T1" fmla="*/ 10800 h 21600"/>
              <a:gd name="T2" fmla="*/ 10800 w 21600"/>
              <a:gd name="T3" fmla="*/ 21600 h 21600"/>
              <a:gd name="T4" fmla="*/ 2700 w 21600"/>
              <a:gd name="T5" fmla="*/ 10800 h 21600"/>
              <a:gd name="T6" fmla="*/ 10800 w 21600"/>
              <a:gd name="T7" fmla="*/ 0 h 21600"/>
              <a:gd name="T8" fmla="*/ 4500 w 21600"/>
              <a:gd name="T9" fmla="*/ 4500 h 21600"/>
              <a:gd name="T10" fmla="*/ 17100 w 21600"/>
              <a:gd name="T11" fmla="*/ 171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close/>
              </a:path>
            </a:pathLst>
          </a:custGeom>
          <a:solidFill>
            <a:srgbClr val="0066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ru-RU"/>
          </a:p>
        </p:txBody>
      </p:sp>
      <p:grpSp>
        <p:nvGrpSpPr>
          <p:cNvPr id="12" name="Group 81"/>
          <p:cNvGrpSpPr>
            <a:grpSpLocks/>
          </p:cNvGrpSpPr>
          <p:nvPr/>
        </p:nvGrpSpPr>
        <p:grpSpPr bwMode="auto">
          <a:xfrm>
            <a:off x="3200400" y="5638800"/>
            <a:ext cx="762000" cy="914400"/>
            <a:chOff x="2016" y="3552"/>
            <a:chExt cx="480" cy="576"/>
          </a:xfrm>
        </p:grpSpPr>
        <p:sp>
          <p:nvSpPr>
            <p:cNvPr id="160839" name="Oval 71"/>
            <p:cNvSpPr>
              <a:spLocks noChangeArrowheads="1"/>
            </p:cNvSpPr>
            <p:nvPr/>
          </p:nvSpPr>
          <p:spPr bwMode="auto">
            <a:xfrm>
              <a:off x="2256" y="3888"/>
              <a:ext cx="96" cy="96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folHlink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60841" name="Oval 73"/>
            <p:cNvSpPr>
              <a:spLocks noChangeArrowheads="1"/>
            </p:cNvSpPr>
            <p:nvPr/>
          </p:nvSpPr>
          <p:spPr bwMode="auto">
            <a:xfrm>
              <a:off x="2208" y="3552"/>
              <a:ext cx="144" cy="96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folHlink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60842" name="Oval 74"/>
            <p:cNvSpPr>
              <a:spLocks noChangeArrowheads="1"/>
            </p:cNvSpPr>
            <p:nvPr/>
          </p:nvSpPr>
          <p:spPr bwMode="auto">
            <a:xfrm>
              <a:off x="2352" y="3744"/>
              <a:ext cx="144" cy="96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folHlink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60843" name="Oval 75"/>
            <p:cNvSpPr>
              <a:spLocks noChangeArrowheads="1"/>
            </p:cNvSpPr>
            <p:nvPr/>
          </p:nvSpPr>
          <p:spPr bwMode="auto">
            <a:xfrm>
              <a:off x="2160" y="3744"/>
              <a:ext cx="144" cy="96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folHlink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60844" name="Oval 76"/>
            <p:cNvSpPr>
              <a:spLocks noChangeArrowheads="1"/>
            </p:cNvSpPr>
            <p:nvPr/>
          </p:nvSpPr>
          <p:spPr bwMode="auto">
            <a:xfrm>
              <a:off x="2016" y="3888"/>
              <a:ext cx="96" cy="96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folHlink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60845" name="Oval 77"/>
            <p:cNvSpPr>
              <a:spLocks noChangeArrowheads="1"/>
            </p:cNvSpPr>
            <p:nvPr/>
          </p:nvSpPr>
          <p:spPr bwMode="auto">
            <a:xfrm>
              <a:off x="2352" y="4032"/>
              <a:ext cx="96" cy="96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folHlink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60846" name="Oval 78"/>
            <p:cNvSpPr>
              <a:spLocks noChangeArrowheads="1"/>
            </p:cNvSpPr>
            <p:nvPr/>
          </p:nvSpPr>
          <p:spPr bwMode="auto">
            <a:xfrm>
              <a:off x="2064" y="3600"/>
              <a:ext cx="144" cy="144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folHlink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60847" name="Oval 79"/>
            <p:cNvSpPr>
              <a:spLocks noChangeArrowheads="1"/>
            </p:cNvSpPr>
            <p:nvPr/>
          </p:nvSpPr>
          <p:spPr bwMode="auto">
            <a:xfrm>
              <a:off x="2400" y="3600"/>
              <a:ext cx="96" cy="96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folHlink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60848" name="Oval 80"/>
            <p:cNvSpPr>
              <a:spLocks noChangeArrowheads="1"/>
            </p:cNvSpPr>
            <p:nvPr/>
          </p:nvSpPr>
          <p:spPr bwMode="auto">
            <a:xfrm>
              <a:off x="2160" y="3984"/>
              <a:ext cx="96" cy="96"/>
            </a:xfrm>
            <a:prstGeom prst="ellipse">
              <a:avLst/>
            </a:prstGeom>
            <a:solidFill>
              <a:schemeClr val="folHlink"/>
            </a:solidFill>
            <a:ln w="9525">
              <a:solidFill>
                <a:schemeClr val="folHlink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2819931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xit" presetSubtype="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right)">
                                      <p:cBhvr>
                                        <p:cTn id="28" dur="1000"/>
                                        <p:tgtEl>
                                          <p:spTgt spid="1607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0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1608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160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"/>
                            </p:stCondLst>
                            <p:childTnLst>
                              <p:par>
                                <p:cTn id="6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160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1608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4" dur="500"/>
                                        <p:tgtEl>
                                          <p:spTgt spid="1608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774" grpId="0" animBg="1"/>
      <p:bldP spid="160774" grpId="1" animBg="1"/>
      <p:bldP spid="160782" grpId="0" animBg="1"/>
      <p:bldP spid="160780" grpId="0" animBg="1"/>
      <p:bldP spid="160784" grpId="0" animBg="1"/>
      <p:bldP spid="160803" grpId="0" animBg="1"/>
      <p:bldP spid="160804" grpId="0" animBg="1"/>
      <p:bldP spid="160824" grpId="0" animBg="1"/>
      <p:bldP spid="160825" grpId="0" animBg="1"/>
      <p:bldP spid="160826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 smtClean="0"/>
              <a:t>Образование желчи</a:t>
            </a:r>
            <a:r>
              <a:rPr lang="ru-RU" dirty="0" smtClean="0"/>
              <a:t/>
            </a:r>
            <a:br>
              <a:rPr lang="ru-RU" dirty="0" smtClean="0"/>
            </a:b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dirty="0" smtClean="0"/>
              <a:t>Клетки </a:t>
            </a:r>
            <a:r>
              <a:rPr lang="ru-RU" dirty="0"/>
              <a:t>печени </a:t>
            </a:r>
            <a:r>
              <a:rPr lang="ru-RU" i="1" dirty="0"/>
              <a:t>(гепатоциты)</a:t>
            </a:r>
            <a:r>
              <a:rPr lang="ru-RU" dirty="0"/>
              <a:t> образуют пластинки толщиной в одну клетку, разделенные узкими щелями </a:t>
            </a:r>
            <a:r>
              <a:rPr lang="ru-RU" i="1" dirty="0"/>
              <a:t>(пространство </a:t>
            </a:r>
            <a:r>
              <a:rPr lang="ru-RU" i="1" dirty="0" err="1"/>
              <a:t>Диссе</a:t>
            </a:r>
            <a:r>
              <a:rPr lang="ru-RU" i="1" dirty="0"/>
              <a:t>),</a:t>
            </a:r>
            <a:r>
              <a:rPr lang="ru-RU" dirty="0"/>
              <a:t> </a:t>
            </a:r>
          </a:p>
          <a:p>
            <a:pPr>
              <a:buNone/>
            </a:pPr>
            <a:r>
              <a:rPr lang="ru-RU" dirty="0"/>
              <a:t/>
            </a:r>
            <a:br>
              <a:rPr lang="ru-RU" dirty="0"/>
            </a:b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0412405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Grp="1" noChangeArrowheads="1"/>
          </p:cNvSpPr>
          <p:nvPr>
            <p:ph type="title"/>
          </p:nvPr>
        </p:nvSpPr>
        <p:spPr>
          <a:xfrm>
            <a:off x="500034" y="334963"/>
            <a:ext cx="8305800" cy="1143000"/>
          </a:xfrm>
          <a:ln>
            <a:solidFill>
              <a:schemeClr val="tx1"/>
            </a:solidFill>
          </a:ln>
        </p:spPr>
        <p:txBody>
          <a:bodyPr/>
          <a:lstStyle/>
          <a:p>
            <a:r>
              <a:rPr lang="ru-RU" dirty="0" smtClean="0">
                <a:effectLst>
                  <a:outerShdw blurRad="38100" dist="38100" dir="2700000" algn="tl">
                    <a:srgbClr val="C0C0C0"/>
                  </a:outerShdw>
                </a:effectLst>
              </a:rPr>
              <a:t>Долька печени</a:t>
            </a:r>
            <a:endParaRPr lang="fr-FR" dirty="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 flipH="1">
            <a:off x="2828925" y="1184275"/>
            <a:ext cx="3505200" cy="4846638"/>
            <a:chOff x="1782" y="746"/>
            <a:chExt cx="2208" cy="3053"/>
          </a:xfrm>
        </p:grpSpPr>
        <p:sp>
          <p:nvSpPr>
            <p:cNvPr id="41988" name="Freeform 4"/>
            <p:cNvSpPr>
              <a:spLocks/>
            </p:cNvSpPr>
            <p:nvPr/>
          </p:nvSpPr>
          <p:spPr bwMode="auto">
            <a:xfrm>
              <a:off x="2430" y="864"/>
              <a:ext cx="207" cy="195"/>
            </a:xfrm>
            <a:custGeom>
              <a:avLst/>
              <a:gdLst/>
              <a:ahLst/>
              <a:cxnLst>
                <a:cxn ang="0">
                  <a:pos x="24" y="31"/>
                </a:cxn>
                <a:cxn ang="0">
                  <a:pos x="74" y="12"/>
                </a:cxn>
                <a:cxn ang="0">
                  <a:pos x="50" y="56"/>
                </a:cxn>
                <a:cxn ang="0">
                  <a:pos x="24" y="31"/>
                </a:cxn>
              </a:cxnLst>
              <a:rect l="0" t="0" r="r" b="b"/>
              <a:pathLst>
                <a:path w="84" h="74">
                  <a:moveTo>
                    <a:pt x="24" y="31"/>
                  </a:moveTo>
                  <a:cubicBezTo>
                    <a:pt x="44" y="9"/>
                    <a:pt x="63" y="0"/>
                    <a:pt x="74" y="12"/>
                  </a:cubicBezTo>
                  <a:cubicBezTo>
                    <a:pt x="84" y="25"/>
                    <a:pt x="65" y="43"/>
                    <a:pt x="50" y="56"/>
                  </a:cubicBezTo>
                  <a:cubicBezTo>
                    <a:pt x="31" y="74"/>
                    <a:pt x="0" y="60"/>
                    <a:pt x="24" y="31"/>
                  </a:cubicBezTo>
                  <a:close/>
                </a:path>
              </a:pathLst>
            </a:custGeom>
            <a:noFill/>
            <a:ln w="23813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989" name="Freeform 5"/>
            <p:cNvSpPr>
              <a:spLocks/>
            </p:cNvSpPr>
            <p:nvPr/>
          </p:nvSpPr>
          <p:spPr bwMode="auto">
            <a:xfrm>
              <a:off x="2469" y="891"/>
              <a:ext cx="168" cy="152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5" y="0"/>
                </a:cxn>
                <a:cxn ang="0">
                  <a:pos x="28" y="38"/>
                </a:cxn>
                <a:cxn ang="0">
                  <a:pos x="0" y="43"/>
                </a:cxn>
                <a:cxn ang="0">
                  <a:pos x="34" y="46"/>
                </a:cxn>
                <a:cxn ang="0">
                  <a:pos x="58" y="2"/>
                </a:cxn>
              </a:cxnLst>
              <a:rect l="0" t="0" r="r" b="b"/>
              <a:pathLst>
                <a:path w="68" h="58">
                  <a:moveTo>
                    <a:pt x="58" y="2"/>
                  </a:moveTo>
                  <a:cubicBezTo>
                    <a:pt x="57" y="2"/>
                    <a:pt x="56" y="1"/>
                    <a:pt x="55" y="0"/>
                  </a:cubicBezTo>
                  <a:cubicBezTo>
                    <a:pt x="58" y="12"/>
                    <a:pt x="41" y="27"/>
                    <a:pt x="28" y="38"/>
                  </a:cubicBezTo>
                  <a:cubicBezTo>
                    <a:pt x="19" y="47"/>
                    <a:pt x="7" y="48"/>
                    <a:pt x="0" y="43"/>
                  </a:cubicBezTo>
                  <a:cubicBezTo>
                    <a:pt x="2" y="56"/>
                    <a:pt x="21" y="58"/>
                    <a:pt x="34" y="46"/>
                  </a:cubicBezTo>
                  <a:cubicBezTo>
                    <a:pt x="49" y="33"/>
                    <a:pt x="68" y="15"/>
                    <a:pt x="58" y="2"/>
                  </a:cubicBezTo>
                  <a:close/>
                </a:path>
              </a:pathLst>
            </a:custGeom>
            <a:noFill/>
            <a:ln w="23813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990" name="Freeform 6"/>
            <p:cNvSpPr>
              <a:spLocks/>
            </p:cNvSpPr>
            <p:nvPr/>
          </p:nvSpPr>
          <p:spPr bwMode="auto">
            <a:xfrm>
              <a:off x="2871" y="867"/>
              <a:ext cx="215" cy="195"/>
            </a:xfrm>
            <a:custGeom>
              <a:avLst/>
              <a:gdLst/>
              <a:ahLst/>
              <a:cxnLst>
                <a:cxn ang="0">
                  <a:pos x="2" y="24"/>
                </a:cxn>
                <a:cxn ang="0">
                  <a:pos x="26" y="3"/>
                </a:cxn>
                <a:cxn ang="0">
                  <a:pos x="83" y="51"/>
                </a:cxn>
                <a:cxn ang="0">
                  <a:pos x="45" y="65"/>
                </a:cxn>
                <a:cxn ang="0">
                  <a:pos x="2" y="24"/>
                </a:cxn>
              </a:cxnLst>
              <a:rect l="0" t="0" r="r" b="b"/>
              <a:pathLst>
                <a:path w="87" h="74">
                  <a:moveTo>
                    <a:pt x="2" y="24"/>
                  </a:moveTo>
                  <a:cubicBezTo>
                    <a:pt x="0" y="13"/>
                    <a:pt x="8" y="0"/>
                    <a:pt x="26" y="3"/>
                  </a:cubicBezTo>
                  <a:cubicBezTo>
                    <a:pt x="55" y="9"/>
                    <a:pt x="79" y="32"/>
                    <a:pt x="83" y="51"/>
                  </a:cubicBezTo>
                  <a:cubicBezTo>
                    <a:pt x="87" y="73"/>
                    <a:pt x="63" y="74"/>
                    <a:pt x="45" y="65"/>
                  </a:cubicBezTo>
                  <a:cubicBezTo>
                    <a:pt x="26" y="55"/>
                    <a:pt x="9" y="41"/>
                    <a:pt x="2" y="24"/>
                  </a:cubicBezTo>
                  <a:close/>
                </a:path>
              </a:pathLst>
            </a:custGeom>
            <a:noFill/>
            <a:ln w="23813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991" name="Freeform 7"/>
            <p:cNvSpPr>
              <a:spLocks/>
            </p:cNvSpPr>
            <p:nvPr/>
          </p:nvSpPr>
          <p:spPr bwMode="auto">
            <a:xfrm>
              <a:off x="2876" y="927"/>
              <a:ext cx="210" cy="135"/>
            </a:xfrm>
            <a:custGeom>
              <a:avLst/>
              <a:gdLst/>
              <a:ahLst/>
              <a:cxnLst>
                <a:cxn ang="0">
                  <a:pos x="81" y="28"/>
                </a:cxn>
                <a:cxn ang="0">
                  <a:pos x="76" y="15"/>
                </a:cxn>
                <a:cxn ang="0">
                  <a:pos x="77" y="19"/>
                </a:cxn>
                <a:cxn ang="0">
                  <a:pos x="39" y="33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43" y="42"/>
                </a:cxn>
                <a:cxn ang="0">
                  <a:pos x="81" y="28"/>
                </a:cxn>
              </a:cxnLst>
              <a:rect l="0" t="0" r="r" b="b"/>
              <a:pathLst>
                <a:path w="85" h="51">
                  <a:moveTo>
                    <a:pt x="81" y="28"/>
                  </a:moveTo>
                  <a:cubicBezTo>
                    <a:pt x="80" y="24"/>
                    <a:pt x="78" y="20"/>
                    <a:pt x="76" y="15"/>
                  </a:cubicBezTo>
                  <a:cubicBezTo>
                    <a:pt x="76" y="17"/>
                    <a:pt x="77" y="18"/>
                    <a:pt x="77" y="19"/>
                  </a:cubicBezTo>
                  <a:cubicBezTo>
                    <a:pt x="81" y="42"/>
                    <a:pt x="57" y="42"/>
                    <a:pt x="39" y="33"/>
                  </a:cubicBezTo>
                  <a:cubicBezTo>
                    <a:pt x="23" y="25"/>
                    <a:pt x="8" y="14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7" y="18"/>
                    <a:pt x="24" y="32"/>
                    <a:pt x="43" y="42"/>
                  </a:cubicBezTo>
                  <a:cubicBezTo>
                    <a:pt x="61" y="51"/>
                    <a:pt x="85" y="50"/>
                    <a:pt x="81" y="28"/>
                  </a:cubicBezTo>
                  <a:close/>
                </a:path>
              </a:pathLst>
            </a:custGeom>
            <a:noFill/>
            <a:ln w="23813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992" name="Freeform 8"/>
            <p:cNvSpPr>
              <a:spLocks/>
            </p:cNvSpPr>
            <p:nvPr/>
          </p:nvSpPr>
          <p:spPr bwMode="auto">
            <a:xfrm>
              <a:off x="2652" y="1143"/>
              <a:ext cx="236" cy="126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" y="34"/>
                </a:cxn>
                <a:cxn ang="0">
                  <a:pos x="48" y="40"/>
                </a:cxn>
                <a:cxn ang="0">
                  <a:pos x="93" y="30"/>
                </a:cxn>
                <a:cxn ang="0">
                  <a:pos x="47" y="1"/>
                </a:cxn>
              </a:cxnLst>
              <a:rect l="0" t="0" r="r" b="b"/>
              <a:pathLst>
                <a:path w="96" h="48">
                  <a:moveTo>
                    <a:pt x="47" y="1"/>
                  </a:moveTo>
                  <a:cubicBezTo>
                    <a:pt x="19" y="0"/>
                    <a:pt x="0" y="22"/>
                    <a:pt x="4" y="34"/>
                  </a:cubicBezTo>
                  <a:cubicBezTo>
                    <a:pt x="8" y="46"/>
                    <a:pt x="27" y="39"/>
                    <a:pt x="48" y="40"/>
                  </a:cubicBezTo>
                  <a:cubicBezTo>
                    <a:pt x="69" y="41"/>
                    <a:pt x="90" y="48"/>
                    <a:pt x="93" y="30"/>
                  </a:cubicBezTo>
                  <a:cubicBezTo>
                    <a:pt x="96" y="12"/>
                    <a:pt x="75" y="2"/>
                    <a:pt x="47" y="1"/>
                  </a:cubicBezTo>
                  <a:close/>
                </a:path>
              </a:pathLst>
            </a:custGeom>
            <a:noFill/>
            <a:ln w="23813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993" name="Freeform 9"/>
            <p:cNvSpPr>
              <a:spLocks/>
            </p:cNvSpPr>
            <p:nvPr/>
          </p:nvSpPr>
          <p:spPr bwMode="auto">
            <a:xfrm>
              <a:off x="2659" y="1177"/>
              <a:ext cx="224" cy="92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9"/>
                </a:cxn>
                <a:cxn ang="0">
                  <a:pos x="39" y="19"/>
                </a:cxn>
                <a:cxn ang="0">
                  <a:pos x="0" y="18"/>
                </a:cxn>
                <a:cxn ang="0">
                  <a:pos x="1" y="21"/>
                </a:cxn>
                <a:cxn ang="0">
                  <a:pos x="45" y="27"/>
                </a:cxn>
                <a:cxn ang="0">
                  <a:pos x="90" y="17"/>
                </a:cxn>
                <a:cxn ang="0">
                  <a:pos x="84" y="0"/>
                </a:cxn>
              </a:cxnLst>
              <a:rect l="0" t="0" r="r" b="b"/>
              <a:pathLst>
                <a:path w="91" h="35">
                  <a:moveTo>
                    <a:pt x="84" y="0"/>
                  </a:moveTo>
                  <a:cubicBezTo>
                    <a:pt x="85" y="3"/>
                    <a:pt x="85" y="6"/>
                    <a:pt x="84" y="9"/>
                  </a:cubicBezTo>
                  <a:cubicBezTo>
                    <a:pt x="81" y="27"/>
                    <a:pt x="60" y="20"/>
                    <a:pt x="39" y="19"/>
                  </a:cubicBezTo>
                  <a:cubicBezTo>
                    <a:pt x="23" y="18"/>
                    <a:pt x="8" y="22"/>
                    <a:pt x="0" y="18"/>
                  </a:cubicBezTo>
                  <a:cubicBezTo>
                    <a:pt x="0" y="19"/>
                    <a:pt x="0" y="20"/>
                    <a:pt x="1" y="21"/>
                  </a:cubicBezTo>
                  <a:cubicBezTo>
                    <a:pt x="5" y="33"/>
                    <a:pt x="24" y="26"/>
                    <a:pt x="45" y="27"/>
                  </a:cubicBezTo>
                  <a:cubicBezTo>
                    <a:pt x="66" y="28"/>
                    <a:pt x="87" y="35"/>
                    <a:pt x="90" y="17"/>
                  </a:cubicBezTo>
                  <a:cubicBezTo>
                    <a:pt x="91" y="10"/>
                    <a:pt x="89" y="4"/>
                    <a:pt x="84" y="0"/>
                  </a:cubicBezTo>
                  <a:close/>
                </a:path>
              </a:pathLst>
            </a:custGeom>
            <a:noFill/>
            <a:ln w="23813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994" name="Freeform 10"/>
            <p:cNvSpPr>
              <a:spLocks/>
            </p:cNvSpPr>
            <p:nvPr/>
          </p:nvSpPr>
          <p:spPr bwMode="auto">
            <a:xfrm>
              <a:off x="2684" y="956"/>
              <a:ext cx="118" cy="132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7" y="45"/>
                </a:cxn>
                <a:cxn ang="0">
                  <a:pos x="20" y="4"/>
                </a:cxn>
              </a:cxnLst>
              <a:rect l="0" t="0" r="r" b="b"/>
              <a:pathLst>
                <a:path w="48" h="50">
                  <a:moveTo>
                    <a:pt x="20" y="4"/>
                  </a:moveTo>
                  <a:cubicBezTo>
                    <a:pt x="0" y="9"/>
                    <a:pt x="5" y="50"/>
                    <a:pt x="27" y="45"/>
                  </a:cubicBezTo>
                  <a:cubicBezTo>
                    <a:pt x="48" y="40"/>
                    <a:pt x="42" y="0"/>
                    <a:pt x="20" y="4"/>
                  </a:cubicBezTo>
                  <a:close/>
                </a:path>
              </a:pathLst>
            </a:custGeom>
            <a:noFill/>
            <a:ln w="23813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995" name="Freeform 11"/>
            <p:cNvSpPr>
              <a:spLocks/>
            </p:cNvSpPr>
            <p:nvPr/>
          </p:nvSpPr>
          <p:spPr bwMode="auto">
            <a:xfrm>
              <a:off x="2716" y="967"/>
              <a:ext cx="81" cy="11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6" y="36"/>
                </a:cxn>
                <a:cxn ang="0">
                  <a:pos x="0" y="36"/>
                </a:cxn>
                <a:cxn ang="0">
                  <a:pos x="14" y="41"/>
                </a:cxn>
                <a:cxn ang="0">
                  <a:pos x="14" y="0"/>
                </a:cxn>
              </a:cxnLst>
              <a:rect l="0" t="0" r="r" b="b"/>
              <a:pathLst>
                <a:path w="33" h="42">
                  <a:moveTo>
                    <a:pt x="14" y="0"/>
                  </a:moveTo>
                  <a:cubicBezTo>
                    <a:pt x="23" y="10"/>
                    <a:pt x="22" y="32"/>
                    <a:pt x="6" y="36"/>
                  </a:cubicBezTo>
                  <a:cubicBezTo>
                    <a:pt x="4" y="37"/>
                    <a:pt x="2" y="36"/>
                    <a:pt x="0" y="36"/>
                  </a:cubicBezTo>
                  <a:cubicBezTo>
                    <a:pt x="3" y="40"/>
                    <a:pt x="8" y="42"/>
                    <a:pt x="14" y="41"/>
                  </a:cubicBezTo>
                  <a:cubicBezTo>
                    <a:pt x="33" y="36"/>
                    <a:pt x="30" y="5"/>
                    <a:pt x="14" y="0"/>
                  </a:cubicBezTo>
                  <a:close/>
                </a:path>
              </a:pathLst>
            </a:custGeom>
            <a:noFill/>
            <a:ln w="23813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996" name="Freeform 12"/>
            <p:cNvSpPr>
              <a:spLocks/>
            </p:cNvSpPr>
            <p:nvPr/>
          </p:nvSpPr>
          <p:spPr bwMode="auto">
            <a:xfrm>
              <a:off x="2356" y="1048"/>
              <a:ext cx="158" cy="579"/>
            </a:xfrm>
            <a:custGeom>
              <a:avLst/>
              <a:gdLst/>
              <a:ahLst/>
              <a:cxnLst>
                <a:cxn ang="0">
                  <a:pos x="0" y="220"/>
                </a:cxn>
                <a:cxn ang="0">
                  <a:pos x="17" y="191"/>
                </a:cxn>
                <a:cxn ang="0">
                  <a:pos x="24" y="183"/>
                </a:cxn>
                <a:cxn ang="0">
                  <a:pos x="42" y="147"/>
                </a:cxn>
                <a:cxn ang="0">
                  <a:pos x="52" y="135"/>
                </a:cxn>
                <a:cxn ang="0">
                  <a:pos x="59" y="118"/>
                </a:cxn>
                <a:cxn ang="0">
                  <a:pos x="51" y="83"/>
                </a:cxn>
                <a:cxn ang="0">
                  <a:pos x="48" y="80"/>
                </a:cxn>
                <a:cxn ang="0">
                  <a:pos x="47" y="80"/>
                </a:cxn>
                <a:cxn ang="0">
                  <a:pos x="41" y="75"/>
                </a:cxn>
                <a:cxn ang="0">
                  <a:pos x="39" y="74"/>
                </a:cxn>
                <a:cxn ang="0">
                  <a:pos x="36" y="71"/>
                </a:cxn>
                <a:cxn ang="0">
                  <a:pos x="35" y="70"/>
                </a:cxn>
                <a:cxn ang="0">
                  <a:pos x="32" y="67"/>
                </a:cxn>
                <a:cxn ang="0">
                  <a:pos x="30" y="66"/>
                </a:cxn>
                <a:cxn ang="0">
                  <a:pos x="28" y="63"/>
                </a:cxn>
                <a:cxn ang="0">
                  <a:pos x="26" y="61"/>
                </a:cxn>
                <a:cxn ang="0">
                  <a:pos x="23" y="58"/>
                </a:cxn>
                <a:cxn ang="0">
                  <a:pos x="21" y="55"/>
                </a:cxn>
                <a:cxn ang="0">
                  <a:pos x="19" y="53"/>
                </a:cxn>
                <a:cxn ang="0">
                  <a:pos x="18" y="51"/>
                </a:cxn>
                <a:cxn ang="0">
                  <a:pos x="16" y="49"/>
                </a:cxn>
                <a:cxn ang="0">
                  <a:pos x="14" y="46"/>
                </a:cxn>
                <a:cxn ang="0">
                  <a:pos x="13" y="44"/>
                </a:cxn>
                <a:cxn ang="0">
                  <a:pos x="11" y="40"/>
                </a:cxn>
                <a:cxn ang="0">
                  <a:pos x="10" y="38"/>
                </a:cxn>
                <a:cxn ang="0">
                  <a:pos x="8" y="35"/>
                </a:cxn>
                <a:cxn ang="0">
                  <a:pos x="7" y="33"/>
                </a:cxn>
                <a:cxn ang="0">
                  <a:pos x="6" y="30"/>
                </a:cxn>
                <a:cxn ang="0">
                  <a:pos x="5" y="28"/>
                </a:cxn>
                <a:cxn ang="0">
                  <a:pos x="4" y="24"/>
                </a:cxn>
                <a:cxn ang="0">
                  <a:pos x="4" y="23"/>
                </a:cxn>
                <a:cxn ang="0">
                  <a:pos x="2" y="18"/>
                </a:cxn>
                <a:cxn ang="0">
                  <a:pos x="2" y="16"/>
                </a:cxn>
                <a:cxn ang="0">
                  <a:pos x="1" y="12"/>
                </a:cxn>
                <a:cxn ang="0">
                  <a:pos x="1" y="11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0" y="0"/>
                </a:cxn>
                <a:cxn ang="0">
                  <a:pos x="0" y="130"/>
                </a:cxn>
                <a:cxn ang="0">
                  <a:pos x="14" y="123"/>
                </a:cxn>
                <a:cxn ang="0">
                  <a:pos x="48" y="98"/>
                </a:cxn>
                <a:cxn ang="0">
                  <a:pos x="38" y="146"/>
                </a:cxn>
                <a:cxn ang="0">
                  <a:pos x="13" y="182"/>
                </a:cxn>
                <a:cxn ang="0">
                  <a:pos x="0" y="210"/>
                </a:cxn>
              </a:cxnLst>
              <a:rect l="0" t="0" r="r" b="b"/>
              <a:pathLst>
                <a:path w="64" h="220">
                  <a:moveTo>
                    <a:pt x="0" y="220"/>
                  </a:moveTo>
                  <a:cubicBezTo>
                    <a:pt x="7" y="213"/>
                    <a:pt x="14" y="200"/>
                    <a:pt x="17" y="191"/>
                  </a:cubicBezTo>
                  <a:cubicBezTo>
                    <a:pt x="18" y="189"/>
                    <a:pt x="22" y="185"/>
                    <a:pt x="24" y="183"/>
                  </a:cubicBezTo>
                  <a:cubicBezTo>
                    <a:pt x="34" y="176"/>
                    <a:pt x="42" y="154"/>
                    <a:pt x="42" y="147"/>
                  </a:cubicBezTo>
                  <a:cubicBezTo>
                    <a:pt x="47" y="142"/>
                    <a:pt x="49" y="140"/>
                    <a:pt x="52" y="135"/>
                  </a:cubicBezTo>
                  <a:cubicBezTo>
                    <a:pt x="53" y="129"/>
                    <a:pt x="58" y="119"/>
                    <a:pt x="59" y="118"/>
                  </a:cubicBezTo>
                  <a:cubicBezTo>
                    <a:pt x="64" y="104"/>
                    <a:pt x="61" y="90"/>
                    <a:pt x="51" y="83"/>
                  </a:cubicBezTo>
                  <a:cubicBezTo>
                    <a:pt x="50" y="82"/>
                    <a:pt x="49" y="81"/>
                    <a:pt x="48" y="80"/>
                  </a:cubicBezTo>
                  <a:cubicBezTo>
                    <a:pt x="48" y="80"/>
                    <a:pt x="47" y="80"/>
                    <a:pt x="47" y="80"/>
                  </a:cubicBezTo>
                  <a:cubicBezTo>
                    <a:pt x="45" y="78"/>
                    <a:pt x="43" y="76"/>
                    <a:pt x="41" y="75"/>
                  </a:cubicBezTo>
                  <a:cubicBezTo>
                    <a:pt x="40" y="74"/>
                    <a:pt x="40" y="74"/>
                    <a:pt x="39" y="74"/>
                  </a:cubicBezTo>
                  <a:cubicBezTo>
                    <a:pt x="38" y="73"/>
                    <a:pt x="37" y="72"/>
                    <a:pt x="36" y="71"/>
                  </a:cubicBezTo>
                  <a:cubicBezTo>
                    <a:pt x="36" y="71"/>
                    <a:pt x="35" y="70"/>
                    <a:pt x="35" y="70"/>
                  </a:cubicBezTo>
                  <a:cubicBezTo>
                    <a:pt x="34" y="69"/>
                    <a:pt x="33" y="68"/>
                    <a:pt x="32" y="67"/>
                  </a:cubicBezTo>
                  <a:cubicBezTo>
                    <a:pt x="32" y="67"/>
                    <a:pt x="31" y="66"/>
                    <a:pt x="30" y="66"/>
                  </a:cubicBezTo>
                  <a:cubicBezTo>
                    <a:pt x="30" y="65"/>
                    <a:pt x="29" y="64"/>
                    <a:pt x="28" y="63"/>
                  </a:cubicBezTo>
                  <a:cubicBezTo>
                    <a:pt x="27" y="62"/>
                    <a:pt x="26" y="61"/>
                    <a:pt x="26" y="61"/>
                  </a:cubicBezTo>
                  <a:cubicBezTo>
                    <a:pt x="25" y="60"/>
                    <a:pt x="24" y="59"/>
                    <a:pt x="23" y="58"/>
                  </a:cubicBezTo>
                  <a:cubicBezTo>
                    <a:pt x="22" y="57"/>
                    <a:pt x="22" y="56"/>
                    <a:pt x="21" y="55"/>
                  </a:cubicBezTo>
                  <a:cubicBezTo>
                    <a:pt x="20" y="55"/>
                    <a:pt x="20" y="54"/>
                    <a:pt x="19" y="53"/>
                  </a:cubicBezTo>
                  <a:cubicBezTo>
                    <a:pt x="19" y="52"/>
                    <a:pt x="18" y="52"/>
                    <a:pt x="18" y="51"/>
                  </a:cubicBezTo>
                  <a:cubicBezTo>
                    <a:pt x="17" y="50"/>
                    <a:pt x="17" y="49"/>
                    <a:pt x="16" y="49"/>
                  </a:cubicBezTo>
                  <a:cubicBezTo>
                    <a:pt x="16" y="48"/>
                    <a:pt x="15" y="47"/>
                    <a:pt x="14" y="46"/>
                  </a:cubicBezTo>
                  <a:cubicBezTo>
                    <a:pt x="14" y="45"/>
                    <a:pt x="14" y="45"/>
                    <a:pt x="13" y="44"/>
                  </a:cubicBezTo>
                  <a:cubicBezTo>
                    <a:pt x="12" y="43"/>
                    <a:pt x="11" y="41"/>
                    <a:pt x="11" y="40"/>
                  </a:cubicBezTo>
                  <a:cubicBezTo>
                    <a:pt x="10" y="39"/>
                    <a:pt x="10" y="39"/>
                    <a:pt x="10" y="38"/>
                  </a:cubicBezTo>
                  <a:cubicBezTo>
                    <a:pt x="9" y="37"/>
                    <a:pt x="9" y="36"/>
                    <a:pt x="8" y="35"/>
                  </a:cubicBezTo>
                  <a:cubicBezTo>
                    <a:pt x="8" y="34"/>
                    <a:pt x="8" y="33"/>
                    <a:pt x="7" y="33"/>
                  </a:cubicBezTo>
                  <a:cubicBezTo>
                    <a:pt x="7" y="32"/>
                    <a:pt x="7" y="31"/>
                    <a:pt x="6" y="30"/>
                  </a:cubicBezTo>
                  <a:cubicBezTo>
                    <a:pt x="6" y="29"/>
                    <a:pt x="6" y="28"/>
                    <a:pt x="5" y="28"/>
                  </a:cubicBezTo>
                  <a:cubicBezTo>
                    <a:pt x="5" y="26"/>
                    <a:pt x="4" y="25"/>
                    <a:pt x="4" y="24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3" y="21"/>
                    <a:pt x="3" y="19"/>
                    <a:pt x="2" y="18"/>
                  </a:cubicBezTo>
                  <a:cubicBezTo>
                    <a:pt x="2" y="17"/>
                    <a:pt x="2" y="17"/>
                    <a:pt x="2" y="16"/>
                  </a:cubicBezTo>
                  <a:cubicBezTo>
                    <a:pt x="2" y="15"/>
                    <a:pt x="2" y="14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9"/>
                    <a:pt x="1" y="8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5" y="125"/>
                    <a:pt x="10" y="123"/>
                    <a:pt x="14" y="123"/>
                  </a:cubicBezTo>
                  <a:cubicBezTo>
                    <a:pt x="13" y="106"/>
                    <a:pt x="43" y="94"/>
                    <a:pt x="48" y="98"/>
                  </a:cubicBezTo>
                  <a:cubicBezTo>
                    <a:pt x="60" y="105"/>
                    <a:pt x="57" y="128"/>
                    <a:pt x="38" y="146"/>
                  </a:cubicBezTo>
                  <a:cubicBezTo>
                    <a:pt x="38" y="154"/>
                    <a:pt x="24" y="182"/>
                    <a:pt x="13" y="182"/>
                  </a:cubicBezTo>
                  <a:cubicBezTo>
                    <a:pt x="13" y="189"/>
                    <a:pt x="7" y="201"/>
                    <a:pt x="0" y="210"/>
                  </a:cubicBezTo>
                </a:path>
              </a:pathLst>
            </a:custGeom>
            <a:solidFill>
              <a:srgbClr val="00A8E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997" name="Freeform 13"/>
            <p:cNvSpPr>
              <a:spLocks/>
            </p:cNvSpPr>
            <p:nvPr/>
          </p:nvSpPr>
          <p:spPr bwMode="auto">
            <a:xfrm>
              <a:off x="2565" y="2692"/>
              <a:ext cx="252" cy="900"/>
            </a:xfrm>
            <a:custGeom>
              <a:avLst/>
              <a:gdLst/>
              <a:ahLst/>
              <a:cxnLst>
                <a:cxn ang="0">
                  <a:pos x="0" y="65"/>
                </a:cxn>
                <a:cxn ang="0">
                  <a:pos x="21" y="61"/>
                </a:cxn>
                <a:cxn ang="0">
                  <a:pos x="63" y="50"/>
                </a:cxn>
                <a:cxn ang="0">
                  <a:pos x="89" y="21"/>
                </a:cxn>
                <a:cxn ang="0">
                  <a:pos x="96" y="0"/>
                </a:cxn>
                <a:cxn ang="0">
                  <a:pos x="102" y="1"/>
                </a:cxn>
                <a:cxn ang="0">
                  <a:pos x="95" y="21"/>
                </a:cxn>
                <a:cxn ang="0">
                  <a:pos x="74" y="52"/>
                </a:cxn>
                <a:cxn ang="0">
                  <a:pos x="61" y="104"/>
                </a:cxn>
                <a:cxn ang="0">
                  <a:pos x="61" y="104"/>
                </a:cxn>
                <a:cxn ang="0">
                  <a:pos x="61" y="104"/>
                </a:cxn>
                <a:cxn ang="0">
                  <a:pos x="61" y="329"/>
                </a:cxn>
                <a:cxn ang="0">
                  <a:pos x="61" y="330"/>
                </a:cxn>
                <a:cxn ang="0">
                  <a:pos x="23" y="338"/>
                </a:cxn>
                <a:cxn ang="0">
                  <a:pos x="5" y="333"/>
                </a:cxn>
                <a:cxn ang="0">
                  <a:pos x="7" y="322"/>
                </a:cxn>
                <a:cxn ang="0">
                  <a:pos x="6" y="322"/>
                </a:cxn>
                <a:cxn ang="0">
                  <a:pos x="5" y="298"/>
                </a:cxn>
                <a:cxn ang="0">
                  <a:pos x="5" y="263"/>
                </a:cxn>
                <a:cxn ang="0">
                  <a:pos x="5" y="222"/>
                </a:cxn>
                <a:cxn ang="0">
                  <a:pos x="4" y="186"/>
                </a:cxn>
                <a:cxn ang="0">
                  <a:pos x="4" y="154"/>
                </a:cxn>
                <a:cxn ang="0">
                  <a:pos x="7" y="113"/>
                </a:cxn>
                <a:cxn ang="0">
                  <a:pos x="7" y="113"/>
                </a:cxn>
                <a:cxn ang="0">
                  <a:pos x="5" y="104"/>
                </a:cxn>
                <a:cxn ang="0">
                  <a:pos x="0" y="70"/>
                </a:cxn>
                <a:cxn ang="0">
                  <a:pos x="0" y="65"/>
                </a:cxn>
                <a:cxn ang="0">
                  <a:pos x="0" y="65"/>
                </a:cxn>
              </a:cxnLst>
              <a:rect l="0" t="0" r="r" b="b"/>
              <a:pathLst>
                <a:path w="102" h="342">
                  <a:moveTo>
                    <a:pt x="0" y="65"/>
                  </a:moveTo>
                  <a:cubicBezTo>
                    <a:pt x="7" y="66"/>
                    <a:pt x="16" y="65"/>
                    <a:pt x="21" y="61"/>
                  </a:cubicBezTo>
                  <a:cubicBezTo>
                    <a:pt x="31" y="73"/>
                    <a:pt x="62" y="63"/>
                    <a:pt x="63" y="50"/>
                  </a:cubicBezTo>
                  <a:cubicBezTo>
                    <a:pt x="71" y="49"/>
                    <a:pt x="91" y="34"/>
                    <a:pt x="89" y="21"/>
                  </a:cubicBezTo>
                  <a:cubicBezTo>
                    <a:pt x="92" y="18"/>
                    <a:pt x="95" y="9"/>
                    <a:pt x="96" y="0"/>
                  </a:cubicBezTo>
                  <a:cubicBezTo>
                    <a:pt x="98" y="1"/>
                    <a:pt x="100" y="1"/>
                    <a:pt x="102" y="1"/>
                  </a:cubicBezTo>
                  <a:cubicBezTo>
                    <a:pt x="101" y="9"/>
                    <a:pt x="98" y="18"/>
                    <a:pt x="95" y="21"/>
                  </a:cubicBezTo>
                  <a:cubicBezTo>
                    <a:pt x="90" y="42"/>
                    <a:pt x="78" y="47"/>
                    <a:pt x="74" y="52"/>
                  </a:cubicBezTo>
                  <a:cubicBezTo>
                    <a:pt x="62" y="68"/>
                    <a:pt x="60" y="88"/>
                    <a:pt x="61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1" y="329"/>
                    <a:pt x="61" y="329"/>
                    <a:pt x="61" y="329"/>
                  </a:cubicBezTo>
                  <a:cubicBezTo>
                    <a:pt x="61" y="329"/>
                    <a:pt x="61" y="330"/>
                    <a:pt x="61" y="330"/>
                  </a:cubicBezTo>
                  <a:cubicBezTo>
                    <a:pt x="56" y="331"/>
                    <a:pt x="53" y="342"/>
                    <a:pt x="23" y="338"/>
                  </a:cubicBezTo>
                  <a:cubicBezTo>
                    <a:pt x="16" y="337"/>
                    <a:pt x="10" y="336"/>
                    <a:pt x="5" y="333"/>
                  </a:cubicBezTo>
                  <a:cubicBezTo>
                    <a:pt x="6" y="329"/>
                    <a:pt x="6" y="326"/>
                    <a:pt x="7" y="322"/>
                  </a:cubicBezTo>
                  <a:cubicBezTo>
                    <a:pt x="6" y="322"/>
                    <a:pt x="6" y="322"/>
                    <a:pt x="6" y="322"/>
                  </a:cubicBezTo>
                  <a:cubicBezTo>
                    <a:pt x="7" y="314"/>
                    <a:pt x="8" y="304"/>
                    <a:pt x="5" y="298"/>
                  </a:cubicBezTo>
                  <a:cubicBezTo>
                    <a:pt x="6" y="288"/>
                    <a:pt x="10" y="272"/>
                    <a:pt x="5" y="263"/>
                  </a:cubicBezTo>
                  <a:cubicBezTo>
                    <a:pt x="6" y="255"/>
                    <a:pt x="9" y="234"/>
                    <a:pt x="5" y="222"/>
                  </a:cubicBezTo>
                  <a:cubicBezTo>
                    <a:pt x="6" y="215"/>
                    <a:pt x="9" y="195"/>
                    <a:pt x="4" y="186"/>
                  </a:cubicBezTo>
                  <a:cubicBezTo>
                    <a:pt x="5" y="181"/>
                    <a:pt x="7" y="162"/>
                    <a:pt x="4" y="154"/>
                  </a:cubicBezTo>
                  <a:cubicBezTo>
                    <a:pt x="6" y="147"/>
                    <a:pt x="7" y="125"/>
                    <a:pt x="7" y="113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7" y="109"/>
                    <a:pt x="6" y="105"/>
                    <a:pt x="5" y="104"/>
                  </a:cubicBezTo>
                  <a:cubicBezTo>
                    <a:pt x="9" y="97"/>
                    <a:pt x="10" y="76"/>
                    <a:pt x="0" y="70"/>
                  </a:cubicBezTo>
                  <a:cubicBezTo>
                    <a:pt x="0" y="68"/>
                    <a:pt x="0" y="67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lose/>
                </a:path>
              </a:pathLst>
            </a:custGeom>
            <a:solidFill>
              <a:srgbClr val="B4939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998" name="Freeform 14"/>
            <p:cNvSpPr>
              <a:spLocks/>
            </p:cNvSpPr>
            <p:nvPr/>
          </p:nvSpPr>
          <p:spPr bwMode="auto">
            <a:xfrm>
              <a:off x="2570" y="2058"/>
              <a:ext cx="254" cy="684"/>
            </a:xfrm>
            <a:custGeom>
              <a:avLst/>
              <a:gdLst/>
              <a:ahLst/>
              <a:cxnLst>
                <a:cxn ang="0">
                  <a:pos x="1" y="250"/>
                </a:cxn>
                <a:cxn ang="0">
                  <a:pos x="15" y="252"/>
                </a:cxn>
                <a:cxn ang="0">
                  <a:pos x="31" y="247"/>
                </a:cxn>
                <a:cxn ang="0">
                  <a:pos x="39" y="237"/>
                </a:cxn>
                <a:cxn ang="0">
                  <a:pos x="41" y="218"/>
                </a:cxn>
                <a:cxn ang="0">
                  <a:pos x="42" y="210"/>
                </a:cxn>
                <a:cxn ang="0">
                  <a:pos x="40" y="179"/>
                </a:cxn>
                <a:cxn ang="0">
                  <a:pos x="39" y="170"/>
                </a:cxn>
                <a:cxn ang="0">
                  <a:pos x="37" y="141"/>
                </a:cxn>
                <a:cxn ang="0">
                  <a:pos x="38" y="129"/>
                </a:cxn>
                <a:cxn ang="0">
                  <a:pos x="37" y="110"/>
                </a:cxn>
                <a:cxn ang="0">
                  <a:pos x="37" y="100"/>
                </a:cxn>
                <a:cxn ang="0">
                  <a:pos x="41" y="68"/>
                </a:cxn>
                <a:cxn ang="0">
                  <a:pos x="47" y="37"/>
                </a:cxn>
                <a:cxn ang="0">
                  <a:pos x="50" y="24"/>
                </a:cxn>
                <a:cxn ang="0">
                  <a:pos x="69" y="1"/>
                </a:cxn>
                <a:cxn ang="0">
                  <a:pos x="82" y="5"/>
                </a:cxn>
                <a:cxn ang="0">
                  <a:pos x="87" y="29"/>
                </a:cxn>
                <a:cxn ang="0">
                  <a:pos x="88" y="41"/>
                </a:cxn>
                <a:cxn ang="0">
                  <a:pos x="88" y="68"/>
                </a:cxn>
                <a:cxn ang="0">
                  <a:pos x="87" y="74"/>
                </a:cxn>
                <a:cxn ang="0">
                  <a:pos x="88" y="97"/>
                </a:cxn>
                <a:cxn ang="0">
                  <a:pos x="89" y="106"/>
                </a:cxn>
                <a:cxn ang="0">
                  <a:pos x="92" y="127"/>
                </a:cxn>
                <a:cxn ang="0">
                  <a:pos x="95" y="135"/>
                </a:cxn>
                <a:cxn ang="0">
                  <a:pos x="97" y="163"/>
                </a:cxn>
                <a:cxn ang="0">
                  <a:pos x="97" y="173"/>
                </a:cxn>
                <a:cxn ang="0">
                  <a:pos x="100" y="214"/>
                </a:cxn>
                <a:cxn ang="0">
                  <a:pos x="101" y="227"/>
                </a:cxn>
                <a:cxn ang="0">
                  <a:pos x="94" y="260"/>
                </a:cxn>
                <a:cxn ang="0">
                  <a:pos x="92" y="253"/>
                </a:cxn>
                <a:cxn ang="0">
                  <a:pos x="93" y="219"/>
                </a:cxn>
                <a:cxn ang="0">
                  <a:pos x="89" y="170"/>
                </a:cxn>
                <a:cxn ang="0">
                  <a:pos x="86" y="132"/>
                </a:cxn>
                <a:cxn ang="0">
                  <a:pos x="80" y="102"/>
                </a:cxn>
                <a:cxn ang="0">
                  <a:pos x="79" y="71"/>
                </a:cxn>
                <a:cxn ang="0">
                  <a:pos x="79" y="36"/>
                </a:cxn>
                <a:cxn ang="0">
                  <a:pos x="74" y="4"/>
                </a:cxn>
                <a:cxn ang="0">
                  <a:pos x="56" y="32"/>
                </a:cxn>
                <a:cxn ang="0">
                  <a:pos x="46" y="68"/>
                </a:cxn>
                <a:cxn ang="0">
                  <a:pos x="44" y="105"/>
                </a:cxn>
                <a:cxn ang="0">
                  <a:pos x="45" y="136"/>
                </a:cxn>
                <a:cxn ang="0">
                  <a:pos x="47" y="174"/>
                </a:cxn>
                <a:cxn ang="0">
                  <a:pos x="50" y="214"/>
                </a:cxn>
                <a:cxn ang="0">
                  <a:pos x="46" y="242"/>
                </a:cxn>
                <a:cxn ang="0">
                  <a:pos x="34" y="254"/>
                </a:cxn>
                <a:cxn ang="0">
                  <a:pos x="16" y="258"/>
                </a:cxn>
                <a:cxn ang="0">
                  <a:pos x="1" y="256"/>
                </a:cxn>
                <a:cxn ang="0">
                  <a:pos x="0" y="250"/>
                </a:cxn>
                <a:cxn ang="0">
                  <a:pos x="1" y="250"/>
                </a:cxn>
              </a:cxnLst>
              <a:rect l="0" t="0" r="r" b="b"/>
              <a:pathLst>
                <a:path w="103" h="260">
                  <a:moveTo>
                    <a:pt x="1" y="250"/>
                  </a:moveTo>
                  <a:cubicBezTo>
                    <a:pt x="4" y="250"/>
                    <a:pt x="14" y="247"/>
                    <a:pt x="15" y="252"/>
                  </a:cubicBezTo>
                  <a:cubicBezTo>
                    <a:pt x="18" y="248"/>
                    <a:pt x="28" y="250"/>
                    <a:pt x="31" y="247"/>
                  </a:cubicBezTo>
                  <a:cubicBezTo>
                    <a:pt x="35" y="243"/>
                    <a:pt x="39" y="239"/>
                    <a:pt x="39" y="237"/>
                  </a:cubicBezTo>
                  <a:cubicBezTo>
                    <a:pt x="37" y="231"/>
                    <a:pt x="37" y="224"/>
                    <a:pt x="41" y="218"/>
                  </a:cubicBezTo>
                  <a:cubicBezTo>
                    <a:pt x="42" y="217"/>
                    <a:pt x="43" y="212"/>
                    <a:pt x="42" y="210"/>
                  </a:cubicBezTo>
                  <a:cubicBezTo>
                    <a:pt x="38" y="201"/>
                    <a:pt x="38" y="186"/>
                    <a:pt x="40" y="179"/>
                  </a:cubicBezTo>
                  <a:cubicBezTo>
                    <a:pt x="41" y="177"/>
                    <a:pt x="40" y="172"/>
                    <a:pt x="39" y="170"/>
                  </a:cubicBezTo>
                  <a:cubicBezTo>
                    <a:pt x="36" y="162"/>
                    <a:pt x="35" y="149"/>
                    <a:pt x="37" y="141"/>
                  </a:cubicBezTo>
                  <a:cubicBezTo>
                    <a:pt x="38" y="139"/>
                    <a:pt x="38" y="131"/>
                    <a:pt x="38" y="129"/>
                  </a:cubicBezTo>
                  <a:cubicBezTo>
                    <a:pt x="36" y="122"/>
                    <a:pt x="36" y="115"/>
                    <a:pt x="37" y="110"/>
                  </a:cubicBezTo>
                  <a:cubicBezTo>
                    <a:pt x="38" y="108"/>
                    <a:pt x="37" y="102"/>
                    <a:pt x="37" y="100"/>
                  </a:cubicBezTo>
                  <a:cubicBezTo>
                    <a:pt x="35" y="90"/>
                    <a:pt x="38" y="73"/>
                    <a:pt x="41" y="68"/>
                  </a:cubicBezTo>
                  <a:cubicBezTo>
                    <a:pt x="36" y="61"/>
                    <a:pt x="42" y="45"/>
                    <a:pt x="47" y="37"/>
                  </a:cubicBezTo>
                  <a:cubicBezTo>
                    <a:pt x="48" y="35"/>
                    <a:pt x="50" y="26"/>
                    <a:pt x="50" y="24"/>
                  </a:cubicBezTo>
                  <a:cubicBezTo>
                    <a:pt x="53" y="13"/>
                    <a:pt x="65" y="2"/>
                    <a:pt x="69" y="1"/>
                  </a:cubicBezTo>
                  <a:cubicBezTo>
                    <a:pt x="75" y="0"/>
                    <a:pt x="79" y="0"/>
                    <a:pt x="82" y="5"/>
                  </a:cubicBezTo>
                  <a:cubicBezTo>
                    <a:pt x="85" y="8"/>
                    <a:pt x="88" y="21"/>
                    <a:pt x="87" y="29"/>
                  </a:cubicBezTo>
                  <a:cubicBezTo>
                    <a:pt x="87" y="32"/>
                    <a:pt x="87" y="39"/>
                    <a:pt x="88" y="41"/>
                  </a:cubicBezTo>
                  <a:cubicBezTo>
                    <a:pt x="91" y="49"/>
                    <a:pt x="91" y="62"/>
                    <a:pt x="88" y="68"/>
                  </a:cubicBezTo>
                  <a:cubicBezTo>
                    <a:pt x="87" y="70"/>
                    <a:pt x="87" y="73"/>
                    <a:pt x="87" y="74"/>
                  </a:cubicBezTo>
                  <a:cubicBezTo>
                    <a:pt x="90" y="81"/>
                    <a:pt x="90" y="91"/>
                    <a:pt x="88" y="97"/>
                  </a:cubicBezTo>
                  <a:cubicBezTo>
                    <a:pt x="88" y="99"/>
                    <a:pt x="88" y="104"/>
                    <a:pt x="89" y="106"/>
                  </a:cubicBezTo>
                  <a:cubicBezTo>
                    <a:pt x="92" y="112"/>
                    <a:pt x="92" y="120"/>
                    <a:pt x="92" y="127"/>
                  </a:cubicBezTo>
                  <a:cubicBezTo>
                    <a:pt x="92" y="129"/>
                    <a:pt x="94" y="134"/>
                    <a:pt x="95" y="135"/>
                  </a:cubicBezTo>
                  <a:cubicBezTo>
                    <a:pt x="98" y="142"/>
                    <a:pt x="99" y="155"/>
                    <a:pt x="97" y="163"/>
                  </a:cubicBezTo>
                  <a:cubicBezTo>
                    <a:pt x="97" y="166"/>
                    <a:pt x="96" y="172"/>
                    <a:pt x="97" y="173"/>
                  </a:cubicBezTo>
                  <a:cubicBezTo>
                    <a:pt x="102" y="183"/>
                    <a:pt x="103" y="203"/>
                    <a:pt x="100" y="214"/>
                  </a:cubicBezTo>
                  <a:cubicBezTo>
                    <a:pt x="100" y="216"/>
                    <a:pt x="101" y="224"/>
                    <a:pt x="101" y="227"/>
                  </a:cubicBezTo>
                  <a:cubicBezTo>
                    <a:pt x="102" y="238"/>
                    <a:pt x="99" y="254"/>
                    <a:pt x="94" y="260"/>
                  </a:cubicBezTo>
                  <a:cubicBezTo>
                    <a:pt x="93" y="258"/>
                    <a:pt x="93" y="255"/>
                    <a:pt x="92" y="253"/>
                  </a:cubicBezTo>
                  <a:cubicBezTo>
                    <a:pt x="96" y="242"/>
                    <a:pt x="97" y="224"/>
                    <a:pt x="93" y="219"/>
                  </a:cubicBezTo>
                  <a:cubicBezTo>
                    <a:pt x="99" y="208"/>
                    <a:pt x="96" y="178"/>
                    <a:pt x="89" y="170"/>
                  </a:cubicBezTo>
                  <a:cubicBezTo>
                    <a:pt x="93" y="167"/>
                    <a:pt x="94" y="138"/>
                    <a:pt x="86" y="132"/>
                  </a:cubicBezTo>
                  <a:cubicBezTo>
                    <a:pt x="87" y="124"/>
                    <a:pt x="87" y="108"/>
                    <a:pt x="80" y="102"/>
                  </a:cubicBezTo>
                  <a:cubicBezTo>
                    <a:pt x="83" y="98"/>
                    <a:pt x="86" y="78"/>
                    <a:pt x="79" y="71"/>
                  </a:cubicBezTo>
                  <a:cubicBezTo>
                    <a:pt x="85" y="69"/>
                    <a:pt x="87" y="46"/>
                    <a:pt x="79" y="36"/>
                  </a:cubicBezTo>
                  <a:cubicBezTo>
                    <a:pt x="85" y="30"/>
                    <a:pt x="79" y="3"/>
                    <a:pt x="74" y="4"/>
                  </a:cubicBezTo>
                  <a:cubicBezTo>
                    <a:pt x="69" y="6"/>
                    <a:pt x="54" y="18"/>
                    <a:pt x="56" y="32"/>
                  </a:cubicBezTo>
                  <a:cubicBezTo>
                    <a:pt x="51" y="34"/>
                    <a:pt x="41" y="58"/>
                    <a:pt x="46" y="68"/>
                  </a:cubicBezTo>
                  <a:cubicBezTo>
                    <a:pt x="43" y="74"/>
                    <a:pt x="39" y="96"/>
                    <a:pt x="44" y="105"/>
                  </a:cubicBezTo>
                  <a:cubicBezTo>
                    <a:pt x="41" y="110"/>
                    <a:pt x="41" y="123"/>
                    <a:pt x="45" y="136"/>
                  </a:cubicBezTo>
                  <a:cubicBezTo>
                    <a:pt x="40" y="139"/>
                    <a:pt x="41" y="166"/>
                    <a:pt x="47" y="174"/>
                  </a:cubicBezTo>
                  <a:cubicBezTo>
                    <a:pt x="43" y="180"/>
                    <a:pt x="43" y="204"/>
                    <a:pt x="50" y="214"/>
                  </a:cubicBezTo>
                  <a:cubicBezTo>
                    <a:pt x="41" y="220"/>
                    <a:pt x="42" y="234"/>
                    <a:pt x="46" y="242"/>
                  </a:cubicBezTo>
                  <a:cubicBezTo>
                    <a:pt x="41" y="241"/>
                    <a:pt x="35" y="251"/>
                    <a:pt x="34" y="254"/>
                  </a:cubicBezTo>
                  <a:cubicBezTo>
                    <a:pt x="32" y="253"/>
                    <a:pt x="17" y="254"/>
                    <a:pt x="16" y="258"/>
                  </a:cubicBezTo>
                  <a:cubicBezTo>
                    <a:pt x="15" y="256"/>
                    <a:pt x="7" y="255"/>
                    <a:pt x="1" y="256"/>
                  </a:cubicBezTo>
                  <a:cubicBezTo>
                    <a:pt x="1" y="254"/>
                    <a:pt x="0" y="252"/>
                    <a:pt x="0" y="250"/>
                  </a:cubicBezTo>
                  <a:cubicBezTo>
                    <a:pt x="0" y="250"/>
                    <a:pt x="0" y="250"/>
                    <a:pt x="1" y="250"/>
                  </a:cubicBezTo>
                  <a:close/>
                </a:path>
              </a:pathLst>
            </a:custGeom>
            <a:solidFill>
              <a:srgbClr val="00A8E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1999" name="Freeform 15"/>
            <p:cNvSpPr>
              <a:spLocks/>
            </p:cNvSpPr>
            <p:nvPr/>
          </p:nvSpPr>
          <p:spPr bwMode="auto">
            <a:xfrm>
              <a:off x="2765" y="2085"/>
              <a:ext cx="59" cy="657"/>
            </a:xfrm>
            <a:custGeom>
              <a:avLst/>
              <a:gdLst/>
              <a:ahLst/>
              <a:cxnLst>
                <a:cxn ang="0">
                  <a:pos x="8" y="19"/>
                </a:cxn>
                <a:cxn ang="0">
                  <a:pos x="8" y="15"/>
                </a:cxn>
                <a:cxn ang="0">
                  <a:pos x="0" y="0"/>
                </a:cxn>
                <a:cxn ang="0">
                  <a:pos x="0" y="26"/>
                </a:cxn>
                <a:cxn ang="0">
                  <a:pos x="0" y="61"/>
                </a:cxn>
                <a:cxn ang="0">
                  <a:pos x="1" y="92"/>
                </a:cxn>
                <a:cxn ang="0">
                  <a:pos x="7" y="122"/>
                </a:cxn>
                <a:cxn ang="0">
                  <a:pos x="10" y="160"/>
                </a:cxn>
                <a:cxn ang="0">
                  <a:pos x="14" y="209"/>
                </a:cxn>
                <a:cxn ang="0">
                  <a:pos x="13" y="243"/>
                </a:cxn>
                <a:cxn ang="0">
                  <a:pos x="15" y="250"/>
                </a:cxn>
                <a:cxn ang="0">
                  <a:pos x="21" y="235"/>
                </a:cxn>
                <a:cxn ang="0">
                  <a:pos x="21" y="235"/>
                </a:cxn>
                <a:cxn ang="0">
                  <a:pos x="22" y="231"/>
                </a:cxn>
                <a:cxn ang="0">
                  <a:pos x="22" y="230"/>
                </a:cxn>
                <a:cxn ang="0">
                  <a:pos x="22" y="226"/>
                </a:cxn>
                <a:cxn ang="0">
                  <a:pos x="22" y="225"/>
                </a:cxn>
                <a:cxn ang="0">
                  <a:pos x="22" y="221"/>
                </a:cxn>
                <a:cxn ang="0">
                  <a:pos x="22" y="221"/>
                </a:cxn>
                <a:cxn ang="0">
                  <a:pos x="22" y="217"/>
                </a:cxn>
                <a:cxn ang="0">
                  <a:pos x="21" y="204"/>
                </a:cxn>
                <a:cxn ang="0">
                  <a:pos x="18" y="163"/>
                </a:cxn>
                <a:cxn ang="0">
                  <a:pos x="18" y="153"/>
                </a:cxn>
                <a:cxn ang="0">
                  <a:pos x="16" y="125"/>
                </a:cxn>
                <a:cxn ang="0">
                  <a:pos x="13" y="117"/>
                </a:cxn>
                <a:cxn ang="0">
                  <a:pos x="10" y="96"/>
                </a:cxn>
                <a:cxn ang="0">
                  <a:pos x="9" y="87"/>
                </a:cxn>
                <a:cxn ang="0">
                  <a:pos x="8" y="64"/>
                </a:cxn>
                <a:cxn ang="0">
                  <a:pos x="9" y="58"/>
                </a:cxn>
                <a:cxn ang="0">
                  <a:pos x="9" y="31"/>
                </a:cxn>
                <a:cxn ang="0">
                  <a:pos x="8" y="19"/>
                </a:cxn>
              </a:cxnLst>
              <a:rect l="0" t="0" r="r" b="b"/>
              <a:pathLst>
                <a:path w="24" h="250">
                  <a:moveTo>
                    <a:pt x="8" y="19"/>
                  </a:moveTo>
                  <a:cubicBezTo>
                    <a:pt x="8" y="18"/>
                    <a:pt x="8" y="17"/>
                    <a:pt x="8" y="15"/>
                  </a:cubicBezTo>
                  <a:cubicBezTo>
                    <a:pt x="6" y="10"/>
                    <a:pt x="3" y="4"/>
                    <a:pt x="0" y="0"/>
                  </a:cubicBezTo>
                  <a:cubicBezTo>
                    <a:pt x="3" y="8"/>
                    <a:pt x="4" y="22"/>
                    <a:pt x="0" y="26"/>
                  </a:cubicBezTo>
                  <a:cubicBezTo>
                    <a:pt x="8" y="36"/>
                    <a:pt x="6" y="59"/>
                    <a:pt x="0" y="61"/>
                  </a:cubicBezTo>
                  <a:cubicBezTo>
                    <a:pt x="7" y="68"/>
                    <a:pt x="4" y="88"/>
                    <a:pt x="1" y="92"/>
                  </a:cubicBezTo>
                  <a:cubicBezTo>
                    <a:pt x="8" y="98"/>
                    <a:pt x="8" y="114"/>
                    <a:pt x="7" y="122"/>
                  </a:cubicBezTo>
                  <a:cubicBezTo>
                    <a:pt x="15" y="128"/>
                    <a:pt x="14" y="157"/>
                    <a:pt x="10" y="160"/>
                  </a:cubicBezTo>
                  <a:cubicBezTo>
                    <a:pt x="17" y="168"/>
                    <a:pt x="20" y="198"/>
                    <a:pt x="14" y="209"/>
                  </a:cubicBezTo>
                  <a:cubicBezTo>
                    <a:pt x="18" y="214"/>
                    <a:pt x="17" y="232"/>
                    <a:pt x="13" y="243"/>
                  </a:cubicBezTo>
                  <a:cubicBezTo>
                    <a:pt x="14" y="245"/>
                    <a:pt x="14" y="248"/>
                    <a:pt x="15" y="250"/>
                  </a:cubicBezTo>
                  <a:cubicBezTo>
                    <a:pt x="18" y="247"/>
                    <a:pt x="20" y="241"/>
                    <a:pt x="21" y="235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21" y="234"/>
                    <a:pt x="21" y="232"/>
                    <a:pt x="22" y="231"/>
                  </a:cubicBezTo>
                  <a:cubicBezTo>
                    <a:pt x="22" y="231"/>
                    <a:pt x="22" y="230"/>
                    <a:pt x="22" y="230"/>
                  </a:cubicBezTo>
                  <a:cubicBezTo>
                    <a:pt x="22" y="229"/>
                    <a:pt x="22" y="227"/>
                    <a:pt x="22" y="226"/>
                  </a:cubicBezTo>
                  <a:cubicBezTo>
                    <a:pt x="22" y="226"/>
                    <a:pt x="22" y="226"/>
                    <a:pt x="22" y="225"/>
                  </a:cubicBezTo>
                  <a:cubicBezTo>
                    <a:pt x="22" y="224"/>
                    <a:pt x="22" y="223"/>
                    <a:pt x="22" y="221"/>
                  </a:cubicBezTo>
                  <a:cubicBezTo>
                    <a:pt x="22" y="221"/>
                    <a:pt x="22" y="221"/>
                    <a:pt x="22" y="221"/>
                  </a:cubicBezTo>
                  <a:cubicBezTo>
                    <a:pt x="22" y="220"/>
                    <a:pt x="22" y="218"/>
                    <a:pt x="22" y="217"/>
                  </a:cubicBezTo>
                  <a:cubicBezTo>
                    <a:pt x="22" y="214"/>
                    <a:pt x="21" y="206"/>
                    <a:pt x="21" y="204"/>
                  </a:cubicBezTo>
                  <a:cubicBezTo>
                    <a:pt x="24" y="193"/>
                    <a:pt x="23" y="173"/>
                    <a:pt x="18" y="163"/>
                  </a:cubicBezTo>
                  <a:cubicBezTo>
                    <a:pt x="17" y="162"/>
                    <a:pt x="18" y="156"/>
                    <a:pt x="18" y="153"/>
                  </a:cubicBezTo>
                  <a:cubicBezTo>
                    <a:pt x="20" y="145"/>
                    <a:pt x="19" y="132"/>
                    <a:pt x="16" y="125"/>
                  </a:cubicBezTo>
                  <a:cubicBezTo>
                    <a:pt x="15" y="124"/>
                    <a:pt x="13" y="119"/>
                    <a:pt x="13" y="117"/>
                  </a:cubicBezTo>
                  <a:cubicBezTo>
                    <a:pt x="13" y="110"/>
                    <a:pt x="13" y="102"/>
                    <a:pt x="10" y="96"/>
                  </a:cubicBezTo>
                  <a:cubicBezTo>
                    <a:pt x="9" y="94"/>
                    <a:pt x="9" y="89"/>
                    <a:pt x="9" y="87"/>
                  </a:cubicBezTo>
                  <a:cubicBezTo>
                    <a:pt x="11" y="81"/>
                    <a:pt x="11" y="71"/>
                    <a:pt x="8" y="64"/>
                  </a:cubicBezTo>
                  <a:cubicBezTo>
                    <a:pt x="8" y="63"/>
                    <a:pt x="8" y="60"/>
                    <a:pt x="9" y="58"/>
                  </a:cubicBezTo>
                  <a:cubicBezTo>
                    <a:pt x="12" y="52"/>
                    <a:pt x="12" y="39"/>
                    <a:pt x="9" y="31"/>
                  </a:cubicBezTo>
                  <a:cubicBezTo>
                    <a:pt x="8" y="29"/>
                    <a:pt x="8" y="22"/>
                    <a:pt x="8" y="19"/>
                  </a:cubicBezTo>
                  <a:close/>
                </a:path>
              </a:pathLst>
            </a:custGeom>
            <a:solidFill>
              <a:srgbClr val="996C7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00" name="Freeform 16"/>
            <p:cNvSpPr>
              <a:spLocks/>
            </p:cNvSpPr>
            <p:nvPr/>
          </p:nvSpPr>
          <p:spPr bwMode="auto">
            <a:xfrm>
              <a:off x="1929" y="1322"/>
              <a:ext cx="782" cy="1425"/>
            </a:xfrm>
            <a:custGeom>
              <a:avLst/>
              <a:gdLst/>
              <a:ahLst/>
              <a:cxnLst>
                <a:cxn ang="0">
                  <a:pos x="310" y="117"/>
                </a:cxn>
                <a:cxn ang="0">
                  <a:pos x="312" y="134"/>
                </a:cxn>
                <a:cxn ang="0">
                  <a:pos x="305" y="152"/>
                </a:cxn>
                <a:cxn ang="0">
                  <a:pos x="305" y="121"/>
                </a:cxn>
                <a:cxn ang="0">
                  <a:pos x="306" y="84"/>
                </a:cxn>
                <a:cxn ang="0">
                  <a:pos x="306" y="46"/>
                </a:cxn>
                <a:cxn ang="0">
                  <a:pos x="281" y="20"/>
                </a:cxn>
                <a:cxn ang="0">
                  <a:pos x="247" y="22"/>
                </a:cxn>
                <a:cxn ang="0">
                  <a:pos x="237" y="56"/>
                </a:cxn>
                <a:cxn ang="0">
                  <a:pos x="224" y="93"/>
                </a:cxn>
                <a:cxn ang="0">
                  <a:pos x="215" y="125"/>
                </a:cxn>
                <a:cxn ang="0">
                  <a:pos x="201" y="170"/>
                </a:cxn>
                <a:cxn ang="0">
                  <a:pos x="184" y="212"/>
                </a:cxn>
                <a:cxn ang="0">
                  <a:pos x="170" y="258"/>
                </a:cxn>
                <a:cxn ang="0">
                  <a:pos x="157" y="301"/>
                </a:cxn>
                <a:cxn ang="0">
                  <a:pos x="143" y="344"/>
                </a:cxn>
                <a:cxn ang="0">
                  <a:pos x="131" y="380"/>
                </a:cxn>
                <a:cxn ang="0">
                  <a:pos x="121" y="420"/>
                </a:cxn>
                <a:cxn ang="0">
                  <a:pos x="110" y="463"/>
                </a:cxn>
                <a:cxn ang="0">
                  <a:pos x="95" y="500"/>
                </a:cxn>
                <a:cxn ang="0">
                  <a:pos x="73" y="528"/>
                </a:cxn>
                <a:cxn ang="0">
                  <a:pos x="48" y="542"/>
                </a:cxn>
                <a:cxn ang="0">
                  <a:pos x="18" y="542"/>
                </a:cxn>
                <a:cxn ang="0">
                  <a:pos x="4" y="527"/>
                </a:cxn>
                <a:cxn ang="0">
                  <a:pos x="0" y="513"/>
                </a:cxn>
                <a:cxn ang="0">
                  <a:pos x="4" y="506"/>
                </a:cxn>
                <a:cxn ang="0">
                  <a:pos x="8" y="522"/>
                </a:cxn>
                <a:cxn ang="0">
                  <a:pos x="21" y="532"/>
                </a:cxn>
                <a:cxn ang="0">
                  <a:pos x="48" y="533"/>
                </a:cxn>
                <a:cxn ang="0">
                  <a:pos x="71" y="519"/>
                </a:cxn>
                <a:cxn ang="0">
                  <a:pos x="91" y="495"/>
                </a:cxn>
                <a:cxn ang="0">
                  <a:pos x="104" y="462"/>
                </a:cxn>
                <a:cxn ang="0">
                  <a:pos x="115" y="420"/>
                </a:cxn>
                <a:cxn ang="0">
                  <a:pos x="121" y="384"/>
                </a:cxn>
                <a:cxn ang="0">
                  <a:pos x="125" y="375"/>
                </a:cxn>
                <a:cxn ang="0">
                  <a:pos x="135" y="346"/>
                </a:cxn>
                <a:cxn ang="0">
                  <a:pos x="137" y="338"/>
                </a:cxn>
                <a:cxn ang="0">
                  <a:pos x="151" y="301"/>
                </a:cxn>
                <a:cxn ang="0">
                  <a:pos x="164" y="258"/>
                </a:cxn>
                <a:cxn ang="0">
                  <a:pos x="178" y="212"/>
                </a:cxn>
                <a:cxn ang="0">
                  <a:pos x="195" y="170"/>
                </a:cxn>
                <a:cxn ang="0">
                  <a:pos x="205" y="128"/>
                </a:cxn>
                <a:cxn ang="0">
                  <a:pos x="208" y="120"/>
                </a:cxn>
                <a:cxn ang="0">
                  <a:pos x="214" y="97"/>
                </a:cxn>
                <a:cxn ang="0">
                  <a:pos x="219" y="87"/>
                </a:cxn>
                <a:cxn ang="0">
                  <a:pos x="228" y="61"/>
                </a:cxn>
                <a:cxn ang="0">
                  <a:pos x="230" y="50"/>
                </a:cxn>
                <a:cxn ang="0">
                  <a:pos x="237" y="30"/>
                </a:cxn>
                <a:cxn ang="0">
                  <a:pos x="236" y="30"/>
                </a:cxn>
                <a:cxn ang="0">
                  <a:pos x="236" y="30"/>
                </a:cxn>
                <a:cxn ang="0">
                  <a:pos x="243" y="20"/>
                </a:cxn>
                <a:cxn ang="0">
                  <a:pos x="256" y="3"/>
                </a:cxn>
                <a:cxn ang="0">
                  <a:pos x="283" y="4"/>
                </a:cxn>
                <a:cxn ang="0">
                  <a:pos x="311" y="40"/>
                </a:cxn>
                <a:cxn ang="0">
                  <a:pos x="313" y="44"/>
                </a:cxn>
                <a:cxn ang="0">
                  <a:pos x="313" y="80"/>
                </a:cxn>
                <a:cxn ang="0">
                  <a:pos x="310" y="117"/>
                </a:cxn>
              </a:cxnLst>
              <a:rect l="0" t="0" r="r" b="b"/>
              <a:pathLst>
                <a:path w="317" h="542">
                  <a:moveTo>
                    <a:pt x="310" y="117"/>
                  </a:moveTo>
                  <a:cubicBezTo>
                    <a:pt x="311" y="123"/>
                    <a:pt x="312" y="128"/>
                    <a:pt x="312" y="134"/>
                  </a:cubicBezTo>
                  <a:cubicBezTo>
                    <a:pt x="310" y="141"/>
                    <a:pt x="308" y="148"/>
                    <a:pt x="305" y="152"/>
                  </a:cubicBezTo>
                  <a:cubicBezTo>
                    <a:pt x="308" y="141"/>
                    <a:pt x="309" y="128"/>
                    <a:pt x="305" y="121"/>
                  </a:cubicBezTo>
                  <a:cubicBezTo>
                    <a:pt x="308" y="115"/>
                    <a:pt x="311" y="91"/>
                    <a:pt x="306" y="84"/>
                  </a:cubicBezTo>
                  <a:cubicBezTo>
                    <a:pt x="314" y="80"/>
                    <a:pt x="312" y="50"/>
                    <a:pt x="306" y="46"/>
                  </a:cubicBezTo>
                  <a:cubicBezTo>
                    <a:pt x="310" y="29"/>
                    <a:pt x="286" y="14"/>
                    <a:pt x="281" y="20"/>
                  </a:cubicBezTo>
                  <a:cubicBezTo>
                    <a:pt x="276" y="8"/>
                    <a:pt x="246" y="13"/>
                    <a:pt x="247" y="22"/>
                  </a:cubicBezTo>
                  <a:cubicBezTo>
                    <a:pt x="245" y="24"/>
                    <a:pt x="232" y="49"/>
                    <a:pt x="237" y="56"/>
                  </a:cubicBezTo>
                  <a:cubicBezTo>
                    <a:pt x="231" y="62"/>
                    <a:pt x="223" y="86"/>
                    <a:pt x="224" y="93"/>
                  </a:cubicBezTo>
                  <a:cubicBezTo>
                    <a:pt x="216" y="98"/>
                    <a:pt x="211" y="119"/>
                    <a:pt x="215" y="125"/>
                  </a:cubicBezTo>
                  <a:cubicBezTo>
                    <a:pt x="205" y="130"/>
                    <a:pt x="199" y="164"/>
                    <a:pt x="201" y="170"/>
                  </a:cubicBezTo>
                  <a:cubicBezTo>
                    <a:pt x="192" y="174"/>
                    <a:pt x="183" y="205"/>
                    <a:pt x="184" y="212"/>
                  </a:cubicBezTo>
                  <a:cubicBezTo>
                    <a:pt x="176" y="218"/>
                    <a:pt x="167" y="252"/>
                    <a:pt x="170" y="258"/>
                  </a:cubicBezTo>
                  <a:cubicBezTo>
                    <a:pt x="161" y="267"/>
                    <a:pt x="155" y="293"/>
                    <a:pt x="157" y="301"/>
                  </a:cubicBezTo>
                  <a:cubicBezTo>
                    <a:pt x="147" y="307"/>
                    <a:pt x="141" y="338"/>
                    <a:pt x="143" y="344"/>
                  </a:cubicBezTo>
                  <a:cubicBezTo>
                    <a:pt x="136" y="345"/>
                    <a:pt x="131" y="374"/>
                    <a:pt x="131" y="380"/>
                  </a:cubicBezTo>
                  <a:cubicBezTo>
                    <a:pt x="123" y="384"/>
                    <a:pt x="119" y="412"/>
                    <a:pt x="121" y="420"/>
                  </a:cubicBezTo>
                  <a:cubicBezTo>
                    <a:pt x="113" y="426"/>
                    <a:pt x="107" y="453"/>
                    <a:pt x="110" y="463"/>
                  </a:cubicBezTo>
                  <a:cubicBezTo>
                    <a:pt x="103" y="470"/>
                    <a:pt x="94" y="492"/>
                    <a:pt x="95" y="500"/>
                  </a:cubicBezTo>
                  <a:cubicBezTo>
                    <a:pt x="87" y="502"/>
                    <a:pt x="74" y="520"/>
                    <a:pt x="73" y="528"/>
                  </a:cubicBezTo>
                  <a:cubicBezTo>
                    <a:pt x="66" y="524"/>
                    <a:pt x="49" y="538"/>
                    <a:pt x="48" y="542"/>
                  </a:cubicBezTo>
                  <a:cubicBezTo>
                    <a:pt x="44" y="539"/>
                    <a:pt x="19" y="537"/>
                    <a:pt x="18" y="542"/>
                  </a:cubicBezTo>
                  <a:cubicBezTo>
                    <a:pt x="18" y="533"/>
                    <a:pt x="4" y="527"/>
                    <a:pt x="4" y="527"/>
                  </a:cubicBezTo>
                  <a:cubicBezTo>
                    <a:pt x="4" y="524"/>
                    <a:pt x="3" y="518"/>
                    <a:pt x="0" y="513"/>
                  </a:cubicBezTo>
                  <a:cubicBezTo>
                    <a:pt x="2" y="511"/>
                    <a:pt x="3" y="509"/>
                    <a:pt x="4" y="506"/>
                  </a:cubicBezTo>
                  <a:cubicBezTo>
                    <a:pt x="6" y="512"/>
                    <a:pt x="8" y="519"/>
                    <a:pt x="8" y="522"/>
                  </a:cubicBezTo>
                  <a:cubicBezTo>
                    <a:pt x="10" y="524"/>
                    <a:pt x="19" y="526"/>
                    <a:pt x="21" y="532"/>
                  </a:cubicBezTo>
                  <a:cubicBezTo>
                    <a:pt x="24" y="531"/>
                    <a:pt x="42" y="531"/>
                    <a:pt x="48" y="533"/>
                  </a:cubicBezTo>
                  <a:cubicBezTo>
                    <a:pt x="51" y="528"/>
                    <a:pt x="65" y="519"/>
                    <a:pt x="71" y="519"/>
                  </a:cubicBezTo>
                  <a:cubicBezTo>
                    <a:pt x="72" y="514"/>
                    <a:pt x="86" y="496"/>
                    <a:pt x="91" y="495"/>
                  </a:cubicBezTo>
                  <a:cubicBezTo>
                    <a:pt x="92" y="486"/>
                    <a:pt x="102" y="464"/>
                    <a:pt x="104" y="462"/>
                  </a:cubicBezTo>
                  <a:cubicBezTo>
                    <a:pt x="101" y="450"/>
                    <a:pt x="108" y="426"/>
                    <a:pt x="115" y="420"/>
                  </a:cubicBezTo>
                  <a:cubicBezTo>
                    <a:pt x="113" y="414"/>
                    <a:pt x="116" y="393"/>
                    <a:pt x="121" y="384"/>
                  </a:cubicBezTo>
                  <a:cubicBezTo>
                    <a:pt x="122" y="383"/>
                    <a:pt x="125" y="377"/>
                    <a:pt x="125" y="375"/>
                  </a:cubicBezTo>
                  <a:cubicBezTo>
                    <a:pt x="126" y="366"/>
                    <a:pt x="130" y="351"/>
                    <a:pt x="135" y="346"/>
                  </a:cubicBezTo>
                  <a:cubicBezTo>
                    <a:pt x="136" y="345"/>
                    <a:pt x="137" y="341"/>
                    <a:pt x="137" y="338"/>
                  </a:cubicBezTo>
                  <a:cubicBezTo>
                    <a:pt x="138" y="326"/>
                    <a:pt x="143" y="306"/>
                    <a:pt x="151" y="301"/>
                  </a:cubicBezTo>
                  <a:cubicBezTo>
                    <a:pt x="149" y="293"/>
                    <a:pt x="155" y="267"/>
                    <a:pt x="164" y="258"/>
                  </a:cubicBezTo>
                  <a:cubicBezTo>
                    <a:pt x="161" y="252"/>
                    <a:pt x="170" y="218"/>
                    <a:pt x="178" y="212"/>
                  </a:cubicBezTo>
                  <a:cubicBezTo>
                    <a:pt x="177" y="205"/>
                    <a:pt x="186" y="174"/>
                    <a:pt x="195" y="170"/>
                  </a:cubicBezTo>
                  <a:cubicBezTo>
                    <a:pt x="194" y="165"/>
                    <a:pt x="198" y="139"/>
                    <a:pt x="205" y="128"/>
                  </a:cubicBezTo>
                  <a:cubicBezTo>
                    <a:pt x="206" y="127"/>
                    <a:pt x="208" y="122"/>
                    <a:pt x="208" y="120"/>
                  </a:cubicBezTo>
                  <a:cubicBezTo>
                    <a:pt x="208" y="113"/>
                    <a:pt x="210" y="103"/>
                    <a:pt x="214" y="97"/>
                  </a:cubicBezTo>
                  <a:cubicBezTo>
                    <a:pt x="215" y="95"/>
                    <a:pt x="218" y="89"/>
                    <a:pt x="219" y="87"/>
                  </a:cubicBezTo>
                  <a:cubicBezTo>
                    <a:pt x="220" y="79"/>
                    <a:pt x="224" y="68"/>
                    <a:pt x="228" y="61"/>
                  </a:cubicBezTo>
                  <a:cubicBezTo>
                    <a:pt x="229" y="59"/>
                    <a:pt x="230" y="53"/>
                    <a:pt x="230" y="50"/>
                  </a:cubicBezTo>
                  <a:cubicBezTo>
                    <a:pt x="230" y="44"/>
                    <a:pt x="234" y="36"/>
                    <a:pt x="237" y="30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36" y="30"/>
                    <a:pt x="236" y="30"/>
                    <a:pt x="236" y="30"/>
                  </a:cubicBezTo>
                  <a:cubicBezTo>
                    <a:pt x="239" y="27"/>
                    <a:pt x="241" y="23"/>
                    <a:pt x="243" y="20"/>
                  </a:cubicBezTo>
                  <a:cubicBezTo>
                    <a:pt x="245" y="16"/>
                    <a:pt x="250" y="7"/>
                    <a:pt x="256" y="3"/>
                  </a:cubicBezTo>
                  <a:cubicBezTo>
                    <a:pt x="262" y="0"/>
                    <a:pt x="275" y="1"/>
                    <a:pt x="283" y="4"/>
                  </a:cubicBezTo>
                  <a:cubicBezTo>
                    <a:pt x="299" y="8"/>
                    <a:pt x="306" y="27"/>
                    <a:pt x="311" y="40"/>
                  </a:cubicBezTo>
                  <a:cubicBezTo>
                    <a:pt x="311" y="42"/>
                    <a:pt x="312" y="43"/>
                    <a:pt x="313" y="44"/>
                  </a:cubicBezTo>
                  <a:cubicBezTo>
                    <a:pt x="317" y="53"/>
                    <a:pt x="316" y="69"/>
                    <a:pt x="313" y="80"/>
                  </a:cubicBezTo>
                  <a:cubicBezTo>
                    <a:pt x="315" y="92"/>
                    <a:pt x="313" y="108"/>
                    <a:pt x="310" y="117"/>
                  </a:cubicBezTo>
                  <a:close/>
                </a:path>
              </a:pathLst>
            </a:custGeom>
            <a:solidFill>
              <a:srgbClr val="00A8E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01" name="Freeform 17"/>
            <p:cNvSpPr>
              <a:spLocks/>
            </p:cNvSpPr>
            <p:nvPr/>
          </p:nvSpPr>
          <p:spPr bwMode="auto">
            <a:xfrm>
              <a:off x="2415" y="1609"/>
              <a:ext cx="192" cy="1299"/>
            </a:xfrm>
            <a:custGeom>
              <a:avLst/>
              <a:gdLst/>
              <a:ahLst/>
              <a:cxnLst>
                <a:cxn ang="0">
                  <a:pos x="6" y="375"/>
                </a:cxn>
                <a:cxn ang="0">
                  <a:pos x="11" y="344"/>
                </a:cxn>
                <a:cxn ang="0">
                  <a:pos x="15" y="317"/>
                </a:cxn>
                <a:cxn ang="0">
                  <a:pos x="17" y="308"/>
                </a:cxn>
                <a:cxn ang="0">
                  <a:pos x="20" y="281"/>
                </a:cxn>
                <a:cxn ang="0">
                  <a:pos x="22" y="273"/>
                </a:cxn>
                <a:cxn ang="0">
                  <a:pos x="29" y="239"/>
                </a:cxn>
                <a:cxn ang="0">
                  <a:pos x="35" y="200"/>
                </a:cxn>
                <a:cxn ang="0">
                  <a:pos x="40" y="166"/>
                </a:cxn>
                <a:cxn ang="0">
                  <a:pos x="46" y="127"/>
                </a:cxn>
                <a:cxn ang="0">
                  <a:pos x="54" y="88"/>
                </a:cxn>
                <a:cxn ang="0">
                  <a:pos x="62" y="48"/>
                </a:cxn>
                <a:cxn ang="0">
                  <a:pos x="72" y="10"/>
                </a:cxn>
                <a:cxn ang="0">
                  <a:pos x="71" y="5"/>
                </a:cxn>
                <a:cxn ang="0">
                  <a:pos x="76" y="0"/>
                </a:cxn>
                <a:cxn ang="0">
                  <a:pos x="78" y="13"/>
                </a:cxn>
                <a:cxn ang="0">
                  <a:pos x="68" y="51"/>
                </a:cxn>
                <a:cxn ang="0">
                  <a:pos x="60" y="91"/>
                </a:cxn>
                <a:cxn ang="0">
                  <a:pos x="52" y="130"/>
                </a:cxn>
                <a:cxn ang="0">
                  <a:pos x="46" y="169"/>
                </a:cxn>
                <a:cxn ang="0">
                  <a:pos x="41" y="203"/>
                </a:cxn>
                <a:cxn ang="0">
                  <a:pos x="35" y="242"/>
                </a:cxn>
                <a:cxn ang="0">
                  <a:pos x="29" y="280"/>
                </a:cxn>
                <a:cxn ang="0">
                  <a:pos x="25" y="314"/>
                </a:cxn>
                <a:cxn ang="0">
                  <a:pos x="17" y="347"/>
                </a:cxn>
                <a:cxn ang="0">
                  <a:pos x="12" y="378"/>
                </a:cxn>
                <a:cxn ang="0">
                  <a:pos x="10" y="410"/>
                </a:cxn>
                <a:cxn ang="0">
                  <a:pos x="19" y="445"/>
                </a:cxn>
                <a:cxn ang="0">
                  <a:pos x="47" y="469"/>
                </a:cxn>
                <a:cxn ang="0">
                  <a:pos x="49" y="471"/>
                </a:cxn>
                <a:cxn ang="0">
                  <a:pos x="48" y="485"/>
                </a:cxn>
                <a:cxn ang="0">
                  <a:pos x="36" y="494"/>
                </a:cxn>
                <a:cxn ang="0">
                  <a:pos x="37" y="491"/>
                </a:cxn>
                <a:cxn ang="0">
                  <a:pos x="34" y="488"/>
                </a:cxn>
                <a:cxn ang="0">
                  <a:pos x="34" y="488"/>
                </a:cxn>
                <a:cxn ang="0">
                  <a:pos x="23" y="461"/>
                </a:cxn>
                <a:cxn ang="0">
                  <a:pos x="14" y="446"/>
                </a:cxn>
                <a:cxn ang="0">
                  <a:pos x="4" y="407"/>
                </a:cxn>
                <a:cxn ang="0">
                  <a:pos x="6" y="375"/>
                </a:cxn>
              </a:cxnLst>
              <a:rect l="0" t="0" r="r" b="b"/>
              <a:pathLst>
                <a:path w="78" h="494">
                  <a:moveTo>
                    <a:pt x="6" y="375"/>
                  </a:moveTo>
                  <a:cubicBezTo>
                    <a:pt x="3" y="369"/>
                    <a:pt x="9" y="347"/>
                    <a:pt x="11" y="344"/>
                  </a:cubicBezTo>
                  <a:cubicBezTo>
                    <a:pt x="8" y="339"/>
                    <a:pt x="11" y="325"/>
                    <a:pt x="15" y="317"/>
                  </a:cubicBezTo>
                  <a:cubicBezTo>
                    <a:pt x="16" y="314"/>
                    <a:pt x="18" y="309"/>
                    <a:pt x="17" y="308"/>
                  </a:cubicBezTo>
                  <a:cubicBezTo>
                    <a:pt x="15" y="299"/>
                    <a:pt x="16" y="290"/>
                    <a:pt x="20" y="281"/>
                  </a:cubicBezTo>
                  <a:cubicBezTo>
                    <a:pt x="21" y="280"/>
                    <a:pt x="22" y="275"/>
                    <a:pt x="22" y="273"/>
                  </a:cubicBezTo>
                  <a:cubicBezTo>
                    <a:pt x="21" y="262"/>
                    <a:pt x="24" y="241"/>
                    <a:pt x="29" y="239"/>
                  </a:cubicBezTo>
                  <a:cubicBezTo>
                    <a:pt x="26" y="231"/>
                    <a:pt x="27" y="205"/>
                    <a:pt x="35" y="200"/>
                  </a:cubicBezTo>
                  <a:cubicBezTo>
                    <a:pt x="33" y="194"/>
                    <a:pt x="35" y="168"/>
                    <a:pt x="40" y="166"/>
                  </a:cubicBezTo>
                  <a:cubicBezTo>
                    <a:pt x="37" y="162"/>
                    <a:pt x="38" y="134"/>
                    <a:pt x="46" y="127"/>
                  </a:cubicBezTo>
                  <a:cubicBezTo>
                    <a:pt x="44" y="118"/>
                    <a:pt x="46" y="92"/>
                    <a:pt x="54" y="88"/>
                  </a:cubicBezTo>
                  <a:cubicBezTo>
                    <a:pt x="52" y="83"/>
                    <a:pt x="56" y="53"/>
                    <a:pt x="62" y="48"/>
                  </a:cubicBezTo>
                  <a:cubicBezTo>
                    <a:pt x="62" y="39"/>
                    <a:pt x="67" y="15"/>
                    <a:pt x="72" y="10"/>
                  </a:cubicBezTo>
                  <a:cubicBezTo>
                    <a:pt x="72" y="9"/>
                    <a:pt x="71" y="7"/>
                    <a:pt x="71" y="5"/>
                  </a:cubicBezTo>
                  <a:cubicBezTo>
                    <a:pt x="72" y="3"/>
                    <a:pt x="74" y="2"/>
                    <a:pt x="76" y="0"/>
                  </a:cubicBezTo>
                  <a:cubicBezTo>
                    <a:pt x="76" y="6"/>
                    <a:pt x="77" y="11"/>
                    <a:pt x="78" y="13"/>
                  </a:cubicBezTo>
                  <a:cubicBezTo>
                    <a:pt x="73" y="18"/>
                    <a:pt x="68" y="42"/>
                    <a:pt x="68" y="51"/>
                  </a:cubicBezTo>
                  <a:cubicBezTo>
                    <a:pt x="62" y="56"/>
                    <a:pt x="58" y="86"/>
                    <a:pt x="60" y="91"/>
                  </a:cubicBezTo>
                  <a:cubicBezTo>
                    <a:pt x="52" y="95"/>
                    <a:pt x="50" y="121"/>
                    <a:pt x="52" y="130"/>
                  </a:cubicBezTo>
                  <a:cubicBezTo>
                    <a:pt x="44" y="137"/>
                    <a:pt x="43" y="165"/>
                    <a:pt x="46" y="169"/>
                  </a:cubicBezTo>
                  <a:cubicBezTo>
                    <a:pt x="41" y="171"/>
                    <a:pt x="39" y="197"/>
                    <a:pt x="41" y="203"/>
                  </a:cubicBezTo>
                  <a:cubicBezTo>
                    <a:pt x="33" y="208"/>
                    <a:pt x="32" y="234"/>
                    <a:pt x="35" y="242"/>
                  </a:cubicBezTo>
                  <a:cubicBezTo>
                    <a:pt x="29" y="244"/>
                    <a:pt x="26" y="273"/>
                    <a:pt x="29" y="280"/>
                  </a:cubicBezTo>
                  <a:cubicBezTo>
                    <a:pt x="22" y="291"/>
                    <a:pt x="20" y="304"/>
                    <a:pt x="25" y="314"/>
                  </a:cubicBezTo>
                  <a:cubicBezTo>
                    <a:pt x="20" y="318"/>
                    <a:pt x="13" y="340"/>
                    <a:pt x="17" y="347"/>
                  </a:cubicBezTo>
                  <a:cubicBezTo>
                    <a:pt x="15" y="350"/>
                    <a:pt x="9" y="372"/>
                    <a:pt x="12" y="378"/>
                  </a:cubicBezTo>
                  <a:cubicBezTo>
                    <a:pt x="10" y="381"/>
                    <a:pt x="6" y="399"/>
                    <a:pt x="10" y="410"/>
                  </a:cubicBezTo>
                  <a:cubicBezTo>
                    <a:pt x="7" y="418"/>
                    <a:pt x="11" y="444"/>
                    <a:pt x="19" y="445"/>
                  </a:cubicBezTo>
                  <a:cubicBezTo>
                    <a:pt x="19" y="454"/>
                    <a:pt x="39" y="469"/>
                    <a:pt x="47" y="469"/>
                  </a:cubicBezTo>
                  <a:cubicBezTo>
                    <a:pt x="48" y="470"/>
                    <a:pt x="48" y="470"/>
                    <a:pt x="49" y="471"/>
                  </a:cubicBezTo>
                  <a:cubicBezTo>
                    <a:pt x="50" y="476"/>
                    <a:pt x="49" y="481"/>
                    <a:pt x="48" y="485"/>
                  </a:cubicBezTo>
                  <a:cubicBezTo>
                    <a:pt x="45" y="490"/>
                    <a:pt x="41" y="493"/>
                    <a:pt x="36" y="494"/>
                  </a:cubicBezTo>
                  <a:cubicBezTo>
                    <a:pt x="36" y="493"/>
                    <a:pt x="36" y="491"/>
                    <a:pt x="37" y="491"/>
                  </a:cubicBezTo>
                  <a:cubicBezTo>
                    <a:pt x="36" y="490"/>
                    <a:pt x="35" y="489"/>
                    <a:pt x="34" y="488"/>
                  </a:cubicBezTo>
                  <a:cubicBezTo>
                    <a:pt x="34" y="488"/>
                    <a:pt x="34" y="488"/>
                    <a:pt x="34" y="488"/>
                  </a:cubicBezTo>
                  <a:cubicBezTo>
                    <a:pt x="26" y="479"/>
                    <a:pt x="24" y="463"/>
                    <a:pt x="23" y="461"/>
                  </a:cubicBezTo>
                  <a:cubicBezTo>
                    <a:pt x="21" y="458"/>
                    <a:pt x="15" y="452"/>
                    <a:pt x="14" y="446"/>
                  </a:cubicBezTo>
                  <a:cubicBezTo>
                    <a:pt x="7" y="442"/>
                    <a:pt x="1" y="415"/>
                    <a:pt x="4" y="407"/>
                  </a:cubicBezTo>
                  <a:cubicBezTo>
                    <a:pt x="0" y="396"/>
                    <a:pt x="4" y="378"/>
                    <a:pt x="6" y="375"/>
                  </a:cubicBezTo>
                  <a:close/>
                </a:path>
              </a:pathLst>
            </a:custGeom>
            <a:solidFill>
              <a:srgbClr val="C6DFB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02" name="Freeform 18"/>
            <p:cNvSpPr>
              <a:spLocks/>
            </p:cNvSpPr>
            <p:nvPr/>
          </p:nvSpPr>
          <p:spPr bwMode="auto">
            <a:xfrm>
              <a:off x="2699" y="1411"/>
              <a:ext cx="963" cy="1108"/>
            </a:xfrm>
            <a:custGeom>
              <a:avLst/>
              <a:gdLst/>
              <a:ahLst/>
              <a:cxnLst>
                <a:cxn ang="0">
                  <a:pos x="15" y="16"/>
                </a:cxn>
                <a:cxn ang="0">
                  <a:pos x="21" y="5"/>
                </a:cxn>
                <a:cxn ang="0">
                  <a:pos x="25" y="0"/>
                </a:cxn>
                <a:cxn ang="0">
                  <a:pos x="22" y="11"/>
                </a:cxn>
                <a:cxn ang="0">
                  <a:pos x="19" y="46"/>
                </a:cxn>
                <a:cxn ang="0">
                  <a:pos x="20" y="84"/>
                </a:cxn>
                <a:cxn ang="0">
                  <a:pos x="31" y="122"/>
                </a:cxn>
                <a:cxn ang="0">
                  <a:pos x="62" y="151"/>
                </a:cxn>
                <a:cxn ang="0">
                  <a:pos x="97" y="167"/>
                </a:cxn>
                <a:cxn ang="0">
                  <a:pos x="141" y="185"/>
                </a:cxn>
                <a:cxn ang="0">
                  <a:pos x="182" y="209"/>
                </a:cxn>
                <a:cxn ang="0">
                  <a:pos x="221" y="233"/>
                </a:cxn>
                <a:cxn ang="0">
                  <a:pos x="256" y="259"/>
                </a:cxn>
                <a:cxn ang="0">
                  <a:pos x="292" y="286"/>
                </a:cxn>
                <a:cxn ang="0">
                  <a:pos x="323" y="318"/>
                </a:cxn>
                <a:cxn ang="0">
                  <a:pos x="346" y="345"/>
                </a:cxn>
                <a:cxn ang="0">
                  <a:pos x="370" y="374"/>
                </a:cxn>
                <a:cxn ang="0">
                  <a:pos x="390" y="408"/>
                </a:cxn>
                <a:cxn ang="0">
                  <a:pos x="391" y="412"/>
                </a:cxn>
                <a:cxn ang="0">
                  <a:pos x="389" y="421"/>
                </a:cxn>
                <a:cxn ang="0">
                  <a:pos x="384" y="412"/>
                </a:cxn>
                <a:cxn ang="0">
                  <a:pos x="365" y="384"/>
                </a:cxn>
                <a:cxn ang="0">
                  <a:pos x="360" y="377"/>
                </a:cxn>
                <a:cxn ang="0">
                  <a:pos x="342" y="355"/>
                </a:cxn>
                <a:cxn ang="0">
                  <a:pos x="334" y="348"/>
                </a:cxn>
                <a:cxn ang="0">
                  <a:pos x="318" y="328"/>
                </a:cxn>
                <a:cxn ang="0">
                  <a:pos x="312" y="320"/>
                </a:cxn>
                <a:cxn ang="0">
                  <a:pos x="287" y="296"/>
                </a:cxn>
                <a:cxn ang="0">
                  <a:pos x="279" y="290"/>
                </a:cxn>
                <a:cxn ang="0">
                  <a:pos x="252" y="268"/>
                </a:cxn>
                <a:cxn ang="0">
                  <a:pos x="243" y="263"/>
                </a:cxn>
                <a:cxn ang="0">
                  <a:pos x="217" y="243"/>
                </a:cxn>
                <a:cxn ang="0">
                  <a:pos x="210" y="239"/>
                </a:cxn>
                <a:cxn ang="0">
                  <a:pos x="177" y="216"/>
                </a:cxn>
                <a:cxn ang="0">
                  <a:pos x="172" y="213"/>
                </a:cxn>
                <a:cxn ang="0">
                  <a:pos x="138" y="194"/>
                </a:cxn>
                <a:cxn ang="0">
                  <a:pos x="135" y="191"/>
                </a:cxn>
                <a:cxn ang="0">
                  <a:pos x="93" y="174"/>
                </a:cxn>
                <a:cxn ang="0">
                  <a:pos x="89" y="172"/>
                </a:cxn>
                <a:cxn ang="0">
                  <a:pos x="61" y="161"/>
                </a:cxn>
                <a:cxn ang="0">
                  <a:pos x="57" y="157"/>
                </a:cxn>
                <a:cxn ang="0">
                  <a:pos x="36" y="144"/>
                </a:cxn>
                <a:cxn ang="0">
                  <a:pos x="27" y="130"/>
                </a:cxn>
                <a:cxn ang="0">
                  <a:pos x="15" y="118"/>
                </a:cxn>
                <a:cxn ang="0">
                  <a:pos x="4" y="88"/>
                </a:cxn>
                <a:cxn ang="0">
                  <a:pos x="15" y="16"/>
                </a:cxn>
              </a:cxnLst>
              <a:rect l="0" t="0" r="r" b="b"/>
              <a:pathLst>
                <a:path w="391" h="421">
                  <a:moveTo>
                    <a:pt x="15" y="16"/>
                  </a:moveTo>
                  <a:cubicBezTo>
                    <a:pt x="17" y="12"/>
                    <a:pt x="18" y="8"/>
                    <a:pt x="21" y="5"/>
                  </a:cubicBezTo>
                  <a:cubicBezTo>
                    <a:pt x="24" y="1"/>
                    <a:pt x="24" y="0"/>
                    <a:pt x="25" y="0"/>
                  </a:cubicBezTo>
                  <a:cubicBezTo>
                    <a:pt x="23" y="3"/>
                    <a:pt x="22" y="7"/>
                    <a:pt x="22" y="11"/>
                  </a:cubicBezTo>
                  <a:cubicBezTo>
                    <a:pt x="18" y="18"/>
                    <a:pt x="14" y="38"/>
                    <a:pt x="19" y="46"/>
                  </a:cubicBezTo>
                  <a:cubicBezTo>
                    <a:pt x="10" y="51"/>
                    <a:pt x="10" y="85"/>
                    <a:pt x="20" y="84"/>
                  </a:cubicBezTo>
                  <a:cubicBezTo>
                    <a:pt x="16" y="87"/>
                    <a:pt x="18" y="126"/>
                    <a:pt x="31" y="122"/>
                  </a:cubicBezTo>
                  <a:cubicBezTo>
                    <a:pt x="29" y="130"/>
                    <a:pt x="49" y="154"/>
                    <a:pt x="62" y="151"/>
                  </a:cubicBezTo>
                  <a:cubicBezTo>
                    <a:pt x="65" y="160"/>
                    <a:pt x="87" y="169"/>
                    <a:pt x="97" y="167"/>
                  </a:cubicBezTo>
                  <a:cubicBezTo>
                    <a:pt x="98" y="176"/>
                    <a:pt x="129" y="188"/>
                    <a:pt x="141" y="185"/>
                  </a:cubicBezTo>
                  <a:cubicBezTo>
                    <a:pt x="139" y="195"/>
                    <a:pt x="166" y="213"/>
                    <a:pt x="182" y="209"/>
                  </a:cubicBezTo>
                  <a:cubicBezTo>
                    <a:pt x="184" y="224"/>
                    <a:pt x="213" y="238"/>
                    <a:pt x="221" y="233"/>
                  </a:cubicBezTo>
                  <a:cubicBezTo>
                    <a:pt x="219" y="242"/>
                    <a:pt x="245" y="263"/>
                    <a:pt x="256" y="259"/>
                  </a:cubicBezTo>
                  <a:cubicBezTo>
                    <a:pt x="256" y="271"/>
                    <a:pt x="278" y="289"/>
                    <a:pt x="292" y="286"/>
                  </a:cubicBezTo>
                  <a:cubicBezTo>
                    <a:pt x="290" y="299"/>
                    <a:pt x="310" y="316"/>
                    <a:pt x="323" y="318"/>
                  </a:cubicBezTo>
                  <a:cubicBezTo>
                    <a:pt x="322" y="328"/>
                    <a:pt x="339" y="350"/>
                    <a:pt x="346" y="345"/>
                  </a:cubicBezTo>
                  <a:cubicBezTo>
                    <a:pt x="346" y="355"/>
                    <a:pt x="361" y="375"/>
                    <a:pt x="370" y="374"/>
                  </a:cubicBezTo>
                  <a:cubicBezTo>
                    <a:pt x="368" y="380"/>
                    <a:pt x="378" y="404"/>
                    <a:pt x="390" y="408"/>
                  </a:cubicBezTo>
                  <a:cubicBezTo>
                    <a:pt x="390" y="409"/>
                    <a:pt x="391" y="411"/>
                    <a:pt x="391" y="412"/>
                  </a:cubicBezTo>
                  <a:cubicBezTo>
                    <a:pt x="390" y="415"/>
                    <a:pt x="390" y="418"/>
                    <a:pt x="389" y="421"/>
                  </a:cubicBezTo>
                  <a:cubicBezTo>
                    <a:pt x="387" y="418"/>
                    <a:pt x="385" y="415"/>
                    <a:pt x="384" y="412"/>
                  </a:cubicBezTo>
                  <a:cubicBezTo>
                    <a:pt x="375" y="409"/>
                    <a:pt x="367" y="394"/>
                    <a:pt x="365" y="384"/>
                  </a:cubicBezTo>
                  <a:cubicBezTo>
                    <a:pt x="364" y="382"/>
                    <a:pt x="362" y="378"/>
                    <a:pt x="360" y="377"/>
                  </a:cubicBezTo>
                  <a:cubicBezTo>
                    <a:pt x="353" y="374"/>
                    <a:pt x="345" y="363"/>
                    <a:pt x="342" y="355"/>
                  </a:cubicBezTo>
                  <a:cubicBezTo>
                    <a:pt x="341" y="353"/>
                    <a:pt x="336" y="350"/>
                    <a:pt x="334" y="348"/>
                  </a:cubicBezTo>
                  <a:cubicBezTo>
                    <a:pt x="328" y="345"/>
                    <a:pt x="321" y="335"/>
                    <a:pt x="318" y="328"/>
                  </a:cubicBezTo>
                  <a:cubicBezTo>
                    <a:pt x="318" y="326"/>
                    <a:pt x="314" y="321"/>
                    <a:pt x="312" y="320"/>
                  </a:cubicBezTo>
                  <a:cubicBezTo>
                    <a:pt x="302" y="316"/>
                    <a:pt x="290" y="306"/>
                    <a:pt x="287" y="296"/>
                  </a:cubicBezTo>
                  <a:cubicBezTo>
                    <a:pt x="286" y="292"/>
                    <a:pt x="282" y="291"/>
                    <a:pt x="279" y="290"/>
                  </a:cubicBezTo>
                  <a:cubicBezTo>
                    <a:pt x="268" y="288"/>
                    <a:pt x="256" y="277"/>
                    <a:pt x="252" y="268"/>
                  </a:cubicBezTo>
                  <a:cubicBezTo>
                    <a:pt x="250" y="265"/>
                    <a:pt x="246" y="263"/>
                    <a:pt x="243" y="263"/>
                  </a:cubicBezTo>
                  <a:cubicBezTo>
                    <a:pt x="233" y="260"/>
                    <a:pt x="220" y="250"/>
                    <a:pt x="217" y="243"/>
                  </a:cubicBezTo>
                  <a:cubicBezTo>
                    <a:pt x="216" y="241"/>
                    <a:pt x="212" y="240"/>
                    <a:pt x="210" y="239"/>
                  </a:cubicBezTo>
                  <a:cubicBezTo>
                    <a:pt x="199" y="238"/>
                    <a:pt x="181" y="227"/>
                    <a:pt x="177" y="216"/>
                  </a:cubicBezTo>
                  <a:cubicBezTo>
                    <a:pt x="177" y="215"/>
                    <a:pt x="174" y="213"/>
                    <a:pt x="172" y="213"/>
                  </a:cubicBezTo>
                  <a:cubicBezTo>
                    <a:pt x="158" y="214"/>
                    <a:pt x="141" y="203"/>
                    <a:pt x="138" y="194"/>
                  </a:cubicBezTo>
                  <a:cubicBezTo>
                    <a:pt x="138" y="193"/>
                    <a:pt x="136" y="191"/>
                    <a:pt x="135" y="191"/>
                  </a:cubicBezTo>
                  <a:cubicBezTo>
                    <a:pt x="123" y="192"/>
                    <a:pt x="98" y="182"/>
                    <a:pt x="93" y="174"/>
                  </a:cubicBezTo>
                  <a:cubicBezTo>
                    <a:pt x="93" y="173"/>
                    <a:pt x="91" y="172"/>
                    <a:pt x="89" y="172"/>
                  </a:cubicBezTo>
                  <a:cubicBezTo>
                    <a:pt x="81" y="172"/>
                    <a:pt x="68" y="167"/>
                    <a:pt x="61" y="161"/>
                  </a:cubicBezTo>
                  <a:cubicBezTo>
                    <a:pt x="59" y="159"/>
                    <a:pt x="61" y="159"/>
                    <a:pt x="57" y="157"/>
                  </a:cubicBezTo>
                  <a:cubicBezTo>
                    <a:pt x="53" y="155"/>
                    <a:pt x="42" y="151"/>
                    <a:pt x="36" y="144"/>
                  </a:cubicBezTo>
                  <a:cubicBezTo>
                    <a:pt x="30" y="136"/>
                    <a:pt x="28" y="133"/>
                    <a:pt x="27" y="130"/>
                  </a:cubicBezTo>
                  <a:cubicBezTo>
                    <a:pt x="25" y="128"/>
                    <a:pt x="18" y="123"/>
                    <a:pt x="15" y="118"/>
                  </a:cubicBezTo>
                  <a:cubicBezTo>
                    <a:pt x="9" y="109"/>
                    <a:pt x="5" y="98"/>
                    <a:pt x="4" y="88"/>
                  </a:cubicBezTo>
                  <a:cubicBezTo>
                    <a:pt x="0" y="62"/>
                    <a:pt x="6" y="39"/>
                    <a:pt x="15" y="16"/>
                  </a:cubicBezTo>
                  <a:close/>
                </a:path>
              </a:pathLst>
            </a:custGeom>
            <a:solidFill>
              <a:srgbClr val="9C717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03" name="Freeform 19"/>
            <p:cNvSpPr>
              <a:spLocks/>
            </p:cNvSpPr>
            <p:nvPr/>
          </p:nvSpPr>
          <p:spPr bwMode="auto">
            <a:xfrm>
              <a:off x="2723" y="1703"/>
              <a:ext cx="1087" cy="11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33"/>
                </a:cxn>
                <a:cxn ang="0">
                  <a:pos x="33" y="61"/>
                </a:cxn>
                <a:cxn ang="0">
                  <a:pos x="64" y="87"/>
                </a:cxn>
                <a:cxn ang="0">
                  <a:pos x="73" y="103"/>
                </a:cxn>
                <a:cxn ang="0">
                  <a:pos x="101" y="101"/>
                </a:cxn>
                <a:cxn ang="0">
                  <a:pos x="123" y="108"/>
                </a:cxn>
                <a:cxn ang="0">
                  <a:pos x="128" y="110"/>
                </a:cxn>
                <a:cxn ang="0">
                  <a:pos x="179" y="136"/>
                </a:cxn>
                <a:cxn ang="0">
                  <a:pos x="185" y="142"/>
                </a:cxn>
                <a:cxn ang="0">
                  <a:pos x="214" y="168"/>
                </a:cxn>
                <a:cxn ang="0">
                  <a:pos x="219" y="171"/>
                </a:cxn>
                <a:cxn ang="0">
                  <a:pos x="256" y="206"/>
                </a:cxn>
                <a:cxn ang="0">
                  <a:pos x="289" y="233"/>
                </a:cxn>
                <a:cxn ang="0">
                  <a:pos x="294" y="239"/>
                </a:cxn>
                <a:cxn ang="0">
                  <a:pos x="324" y="280"/>
                </a:cxn>
                <a:cxn ang="0">
                  <a:pos x="325" y="288"/>
                </a:cxn>
                <a:cxn ang="0">
                  <a:pos x="330" y="312"/>
                </a:cxn>
                <a:cxn ang="0">
                  <a:pos x="309" y="373"/>
                </a:cxn>
                <a:cxn ang="0">
                  <a:pos x="380" y="441"/>
                </a:cxn>
                <a:cxn ang="0">
                  <a:pos x="441" y="375"/>
                </a:cxn>
                <a:cxn ang="0">
                  <a:pos x="391" y="319"/>
                </a:cxn>
                <a:cxn ang="0">
                  <a:pos x="385" y="316"/>
                </a:cxn>
                <a:cxn ang="0">
                  <a:pos x="374" y="301"/>
                </a:cxn>
                <a:cxn ang="0">
                  <a:pos x="355" y="273"/>
                </a:cxn>
                <a:cxn ang="0">
                  <a:pos x="350" y="266"/>
                </a:cxn>
                <a:cxn ang="0">
                  <a:pos x="332" y="244"/>
                </a:cxn>
                <a:cxn ang="0">
                  <a:pos x="324" y="237"/>
                </a:cxn>
                <a:cxn ang="0">
                  <a:pos x="308" y="217"/>
                </a:cxn>
                <a:cxn ang="0">
                  <a:pos x="302" y="209"/>
                </a:cxn>
                <a:cxn ang="0">
                  <a:pos x="277" y="185"/>
                </a:cxn>
                <a:cxn ang="0">
                  <a:pos x="269" y="179"/>
                </a:cxn>
                <a:cxn ang="0">
                  <a:pos x="242" y="157"/>
                </a:cxn>
                <a:cxn ang="0">
                  <a:pos x="233" y="152"/>
                </a:cxn>
                <a:cxn ang="0">
                  <a:pos x="207" y="132"/>
                </a:cxn>
                <a:cxn ang="0">
                  <a:pos x="200" y="128"/>
                </a:cxn>
                <a:cxn ang="0">
                  <a:pos x="167" y="105"/>
                </a:cxn>
                <a:cxn ang="0">
                  <a:pos x="162" y="102"/>
                </a:cxn>
                <a:cxn ang="0">
                  <a:pos x="128" y="83"/>
                </a:cxn>
                <a:cxn ang="0">
                  <a:pos x="125" y="80"/>
                </a:cxn>
                <a:cxn ang="0">
                  <a:pos x="83" y="63"/>
                </a:cxn>
                <a:cxn ang="0">
                  <a:pos x="79" y="61"/>
                </a:cxn>
                <a:cxn ang="0">
                  <a:pos x="51" y="50"/>
                </a:cxn>
                <a:cxn ang="0">
                  <a:pos x="47" y="46"/>
                </a:cxn>
                <a:cxn ang="0">
                  <a:pos x="26" y="33"/>
                </a:cxn>
                <a:cxn ang="0">
                  <a:pos x="17" y="19"/>
                </a:cxn>
                <a:cxn ang="0">
                  <a:pos x="3" y="6"/>
                </a:cxn>
                <a:cxn ang="0">
                  <a:pos x="0" y="0"/>
                </a:cxn>
              </a:cxnLst>
              <a:rect l="0" t="0" r="r" b="b"/>
              <a:pathLst>
                <a:path w="441" h="443">
                  <a:moveTo>
                    <a:pt x="0" y="0"/>
                  </a:moveTo>
                  <a:cubicBezTo>
                    <a:pt x="0" y="13"/>
                    <a:pt x="3" y="26"/>
                    <a:pt x="10" y="33"/>
                  </a:cubicBezTo>
                  <a:cubicBezTo>
                    <a:pt x="13" y="49"/>
                    <a:pt x="19" y="53"/>
                    <a:pt x="33" y="61"/>
                  </a:cubicBezTo>
                  <a:cubicBezTo>
                    <a:pt x="39" y="75"/>
                    <a:pt x="55" y="78"/>
                    <a:pt x="64" y="87"/>
                  </a:cubicBezTo>
                  <a:cubicBezTo>
                    <a:pt x="70" y="93"/>
                    <a:pt x="73" y="97"/>
                    <a:pt x="73" y="103"/>
                  </a:cubicBezTo>
                  <a:cubicBezTo>
                    <a:pt x="75" y="103"/>
                    <a:pt x="90" y="98"/>
                    <a:pt x="101" y="101"/>
                  </a:cubicBezTo>
                  <a:cubicBezTo>
                    <a:pt x="114" y="103"/>
                    <a:pt x="122" y="107"/>
                    <a:pt x="123" y="108"/>
                  </a:cubicBezTo>
                  <a:cubicBezTo>
                    <a:pt x="124" y="109"/>
                    <a:pt x="128" y="110"/>
                    <a:pt x="128" y="110"/>
                  </a:cubicBezTo>
                  <a:cubicBezTo>
                    <a:pt x="138" y="109"/>
                    <a:pt x="167" y="118"/>
                    <a:pt x="179" y="136"/>
                  </a:cubicBezTo>
                  <a:cubicBezTo>
                    <a:pt x="180" y="138"/>
                    <a:pt x="184" y="141"/>
                    <a:pt x="185" y="142"/>
                  </a:cubicBezTo>
                  <a:cubicBezTo>
                    <a:pt x="194" y="146"/>
                    <a:pt x="209" y="158"/>
                    <a:pt x="214" y="168"/>
                  </a:cubicBezTo>
                  <a:cubicBezTo>
                    <a:pt x="215" y="169"/>
                    <a:pt x="218" y="171"/>
                    <a:pt x="219" y="171"/>
                  </a:cubicBezTo>
                  <a:cubicBezTo>
                    <a:pt x="239" y="175"/>
                    <a:pt x="255" y="196"/>
                    <a:pt x="256" y="206"/>
                  </a:cubicBezTo>
                  <a:cubicBezTo>
                    <a:pt x="261" y="206"/>
                    <a:pt x="282" y="218"/>
                    <a:pt x="289" y="233"/>
                  </a:cubicBezTo>
                  <a:cubicBezTo>
                    <a:pt x="290" y="235"/>
                    <a:pt x="292" y="239"/>
                    <a:pt x="294" y="239"/>
                  </a:cubicBezTo>
                  <a:cubicBezTo>
                    <a:pt x="304" y="240"/>
                    <a:pt x="325" y="262"/>
                    <a:pt x="324" y="280"/>
                  </a:cubicBezTo>
                  <a:cubicBezTo>
                    <a:pt x="324" y="282"/>
                    <a:pt x="324" y="287"/>
                    <a:pt x="325" y="288"/>
                  </a:cubicBezTo>
                  <a:cubicBezTo>
                    <a:pt x="327" y="293"/>
                    <a:pt x="330" y="303"/>
                    <a:pt x="330" y="312"/>
                  </a:cubicBezTo>
                  <a:cubicBezTo>
                    <a:pt x="331" y="334"/>
                    <a:pt x="313" y="346"/>
                    <a:pt x="309" y="373"/>
                  </a:cubicBezTo>
                  <a:cubicBezTo>
                    <a:pt x="305" y="400"/>
                    <a:pt x="329" y="443"/>
                    <a:pt x="380" y="441"/>
                  </a:cubicBezTo>
                  <a:cubicBezTo>
                    <a:pt x="418" y="439"/>
                    <a:pt x="441" y="416"/>
                    <a:pt x="441" y="375"/>
                  </a:cubicBezTo>
                  <a:cubicBezTo>
                    <a:pt x="441" y="334"/>
                    <a:pt x="401" y="325"/>
                    <a:pt x="391" y="319"/>
                  </a:cubicBezTo>
                  <a:cubicBezTo>
                    <a:pt x="385" y="316"/>
                    <a:pt x="385" y="316"/>
                    <a:pt x="385" y="316"/>
                  </a:cubicBezTo>
                  <a:cubicBezTo>
                    <a:pt x="380" y="312"/>
                    <a:pt x="376" y="306"/>
                    <a:pt x="374" y="301"/>
                  </a:cubicBezTo>
                  <a:cubicBezTo>
                    <a:pt x="365" y="298"/>
                    <a:pt x="357" y="283"/>
                    <a:pt x="355" y="273"/>
                  </a:cubicBezTo>
                  <a:cubicBezTo>
                    <a:pt x="354" y="271"/>
                    <a:pt x="352" y="267"/>
                    <a:pt x="350" y="266"/>
                  </a:cubicBezTo>
                  <a:cubicBezTo>
                    <a:pt x="343" y="263"/>
                    <a:pt x="335" y="252"/>
                    <a:pt x="332" y="244"/>
                  </a:cubicBezTo>
                  <a:cubicBezTo>
                    <a:pt x="331" y="242"/>
                    <a:pt x="326" y="239"/>
                    <a:pt x="324" y="237"/>
                  </a:cubicBezTo>
                  <a:cubicBezTo>
                    <a:pt x="318" y="234"/>
                    <a:pt x="311" y="224"/>
                    <a:pt x="308" y="217"/>
                  </a:cubicBezTo>
                  <a:cubicBezTo>
                    <a:pt x="308" y="215"/>
                    <a:pt x="304" y="210"/>
                    <a:pt x="302" y="209"/>
                  </a:cubicBezTo>
                  <a:cubicBezTo>
                    <a:pt x="292" y="205"/>
                    <a:pt x="280" y="195"/>
                    <a:pt x="277" y="185"/>
                  </a:cubicBezTo>
                  <a:cubicBezTo>
                    <a:pt x="276" y="181"/>
                    <a:pt x="272" y="180"/>
                    <a:pt x="269" y="179"/>
                  </a:cubicBezTo>
                  <a:cubicBezTo>
                    <a:pt x="258" y="177"/>
                    <a:pt x="246" y="166"/>
                    <a:pt x="242" y="157"/>
                  </a:cubicBezTo>
                  <a:cubicBezTo>
                    <a:pt x="240" y="154"/>
                    <a:pt x="236" y="152"/>
                    <a:pt x="233" y="152"/>
                  </a:cubicBezTo>
                  <a:cubicBezTo>
                    <a:pt x="223" y="149"/>
                    <a:pt x="210" y="139"/>
                    <a:pt x="207" y="132"/>
                  </a:cubicBezTo>
                  <a:cubicBezTo>
                    <a:pt x="206" y="130"/>
                    <a:pt x="202" y="129"/>
                    <a:pt x="200" y="128"/>
                  </a:cubicBezTo>
                  <a:cubicBezTo>
                    <a:pt x="189" y="127"/>
                    <a:pt x="171" y="116"/>
                    <a:pt x="167" y="105"/>
                  </a:cubicBezTo>
                  <a:cubicBezTo>
                    <a:pt x="167" y="104"/>
                    <a:pt x="164" y="102"/>
                    <a:pt x="162" y="102"/>
                  </a:cubicBezTo>
                  <a:cubicBezTo>
                    <a:pt x="148" y="103"/>
                    <a:pt x="131" y="92"/>
                    <a:pt x="128" y="83"/>
                  </a:cubicBezTo>
                  <a:cubicBezTo>
                    <a:pt x="128" y="82"/>
                    <a:pt x="126" y="80"/>
                    <a:pt x="125" y="80"/>
                  </a:cubicBezTo>
                  <a:cubicBezTo>
                    <a:pt x="113" y="81"/>
                    <a:pt x="88" y="71"/>
                    <a:pt x="83" y="63"/>
                  </a:cubicBezTo>
                  <a:cubicBezTo>
                    <a:pt x="83" y="62"/>
                    <a:pt x="81" y="61"/>
                    <a:pt x="79" y="61"/>
                  </a:cubicBezTo>
                  <a:cubicBezTo>
                    <a:pt x="71" y="61"/>
                    <a:pt x="58" y="56"/>
                    <a:pt x="51" y="50"/>
                  </a:cubicBezTo>
                  <a:cubicBezTo>
                    <a:pt x="49" y="48"/>
                    <a:pt x="51" y="48"/>
                    <a:pt x="47" y="46"/>
                  </a:cubicBezTo>
                  <a:cubicBezTo>
                    <a:pt x="43" y="44"/>
                    <a:pt x="32" y="40"/>
                    <a:pt x="26" y="33"/>
                  </a:cubicBezTo>
                  <a:cubicBezTo>
                    <a:pt x="20" y="25"/>
                    <a:pt x="18" y="22"/>
                    <a:pt x="17" y="19"/>
                  </a:cubicBezTo>
                  <a:cubicBezTo>
                    <a:pt x="15" y="17"/>
                    <a:pt x="6" y="11"/>
                    <a:pt x="3" y="6"/>
                  </a:cubicBezTo>
                  <a:cubicBezTo>
                    <a:pt x="2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8D0B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04" name="Freeform 20"/>
            <p:cNvSpPr>
              <a:spLocks/>
            </p:cNvSpPr>
            <p:nvPr/>
          </p:nvSpPr>
          <p:spPr bwMode="auto">
            <a:xfrm>
              <a:off x="1915" y="1356"/>
              <a:ext cx="576" cy="1355"/>
            </a:xfrm>
            <a:custGeom>
              <a:avLst/>
              <a:gdLst/>
              <a:ahLst/>
              <a:cxnLst>
                <a:cxn ang="0">
                  <a:pos x="9" y="450"/>
                </a:cxn>
                <a:cxn ang="0">
                  <a:pos x="27" y="410"/>
                </a:cxn>
                <a:cxn ang="0">
                  <a:pos x="48" y="364"/>
                </a:cxn>
                <a:cxn ang="0">
                  <a:pos x="66" y="320"/>
                </a:cxn>
                <a:cxn ang="0">
                  <a:pos x="89" y="277"/>
                </a:cxn>
                <a:cxn ang="0">
                  <a:pos x="108" y="235"/>
                </a:cxn>
                <a:cxn ang="0">
                  <a:pos x="129" y="193"/>
                </a:cxn>
                <a:cxn ang="0">
                  <a:pos x="146" y="145"/>
                </a:cxn>
                <a:cxn ang="0">
                  <a:pos x="166" y="105"/>
                </a:cxn>
                <a:cxn ang="0">
                  <a:pos x="192" y="65"/>
                </a:cxn>
                <a:cxn ang="0">
                  <a:pos x="217" y="29"/>
                </a:cxn>
                <a:cxn ang="0">
                  <a:pos x="234" y="0"/>
                </a:cxn>
                <a:cxn ang="0">
                  <a:pos x="234" y="8"/>
                </a:cxn>
                <a:cxn ang="0">
                  <a:pos x="231" y="18"/>
                </a:cxn>
                <a:cxn ang="0">
                  <a:pos x="221" y="30"/>
                </a:cxn>
                <a:cxn ang="0">
                  <a:pos x="203" y="66"/>
                </a:cxn>
                <a:cxn ang="0">
                  <a:pos x="196" y="74"/>
                </a:cxn>
                <a:cxn ang="0">
                  <a:pos x="175" y="107"/>
                </a:cxn>
                <a:cxn ang="0">
                  <a:pos x="171" y="113"/>
                </a:cxn>
                <a:cxn ang="0">
                  <a:pos x="156" y="146"/>
                </a:cxn>
                <a:cxn ang="0">
                  <a:pos x="152" y="153"/>
                </a:cxn>
                <a:cxn ang="0">
                  <a:pos x="138" y="194"/>
                </a:cxn>
                <a:cxn ang="0">
                  <a:pos x="134" y="201"/>
                </a:cxn>
                <a:cxn ang="0">
                  <a:pos x="113" y="238"/>
                </a:cxn>
                <a:cxn ang="0">
                  <a:pos x="94" y="280"/>
                </a:cxn>
                <a:cxn ang="0">
                  <a:pos x="75" y="322"/>
                </a:cxn>
                <a:cxn ang="0">
                  <a:pos x="72" y="328"/>
                </a:cxn>
                <a:cxn ang="0">
                  <a:pos x="56" y="366"/>
                </a:cxn>
                <a:cxn ang="0">
                  <a:pos x="53" y="372"/>
                </a:cxn>
                <a:cxn ang="0">
                  <a:pos x="32" y="413"/>
                </a:cxn>
                <a:cxn ang="0">
                  <a:pos x="14" y="453"/>
                </a:cxn>
                <a:cxn ang="0">
                  <a:pos x="7" y="486"/>
                </a:cxn>
                <a:cxn ang="0">
                  <a:pos x="12" y="500"/>
                </a:cxn>
                <a:cxn ang="0">
                  <a:pos x="11" y="515"/>
                </a:cxn>
                <a:cxn ang="0">
                  <a:pos x="10" y="514"/>
                </a:cxn>
                <a:cxn ang="0">
                  <a:pos x="0" y="487"/>
                </a:cxn>
                <a:cxn ang="0">
                  <a:pos x="9" y="450"/>
                </a:cxn>
              </a:cxnLst>
              <a:rect l="0" t="0" r="r" b="b"/>
              <a:pathLst>
                <a:path w="234" h="515">
                  <a:moveTo>
                    <a:pt x="9" y="450"/>
                  </a:moveTo>
                  <a:cubicBezTo>
                    <a:pt x="15" y="446"/>
                    <a:pt x="26" y="417"/>
                    <a:pt x="27" y="410"/>
                  </a:cubicBezTo>
                  <a:cubicBezTo>
                    <a:pt x="36" y="409"/>
                    <a:pt x="48" y="371"/>
                    <a:pt x="48" y="364"/>
                  </a:cubicBezTo>
                  <a:cubicBezTo>
                    <a:pt x="54" y="363"/>
                    <a:pt x="69" y="328"/>
                    <a:pt x="66" y="320"/>
                  </a:cubicBezTo>
                  <a:cubicBezTo>
                    <a:pt x="77" y="320"/>
                    <a:pt x="89" y="283"/>
                    <a:pt x="89" y="277"/>
                  </a:cubicBezTo>
                  <a:cubicBezTo>
                    <a:pt x="97" y="274"/>
                    <a:pt x="110" y="243"/>
                    <a:pt x="108" y="235"/>
                  </a:cubicBezTo>
                  <a:cubicBezTo>
                    <a:pt x="117" y="234"/>
                    <a:pt x="131" y="197"/>
                    <a:pt x="129" y="193"/>
                  </a:cubicBezTo>
                  <a:cubicBezTo>
                    <a:pt x="138" y="193"/>
                    <a:pt x="149" y="147"/>
                    <a:pt x="146" y="145"/>
                  </a:cubicBezTo>
                  <a:cubicBezTo>
                    <a:pt x="158" y="143"/>
                    <a:pt x="167" y="109"/>
                    <a:pt x="166" y="105"/>
                  </a:cubicBezTo>
                  <a:cubicBezTo>
                    <a:pt x="175" y="103"/>
                    <a:pt x="191" y="76"/>
                    <a:pt x="192" y="65"/>
                  </a:cubicBezTo>
                  <a:cubicBezTo>
                    <a:pt x="203" y="65"/>
                    <a:pt x="217" y="37"/>
                    <a:pt x="217" y="29"/>
                  </a:cubicBezTo>
                  <a:cubicBezTo>
                    <a:pt x="227" y="19"/>
                    <a:pt x="232" y="9"/>
                    <a:pt x="234" y="0"/>
                  </a:cubicBezTo>
                  <a:cubicBezTo>
                    <a:pt x="234" y="2"/>
                    <a:pt x="234" y="5"/>
                    <a:pt x="234" y="8"/>
                  </a:cubicBezTo>
                  <a:cubicBezTo>
                    <a:pt x="233" y="11"/>
                    <a:pt x="231" y="15"/>
                    <a:pt x="231" y="18"/>
                  </a:cubicBezTo>
                  <a:cubicBezTo>
                    <a:pt x="228" y="23"/>
                    <a:pt x="226" y="25"/>
                    <a:pt x="221" y="30"/>
                  </a:cubicBezTo>
                  <a:cubicBezTo>
                    <a:pt x="221" y="37"/>
                    <a:pt x="213" y="59"/>
                    <a:pt x="203" y="66"/>
                  </a:cubicBezTo>
                  <a:cubicBezTo>
                    <a:pt x="201" y="68"/>
                    <a:pt x="197" y="72"/>
                    <a:pt x="196" y="74"/>
                  </a:cubicBezTo>
                  <a:cubicBezTo>
                    <a:pt x="193" y="85"/>
                    <a:pt x="183" y="102"/>
                    <a:pt x="175" y="107"/>
                  </a:cubicBezTo>
                  <a:cubicBezTo>
                    <a:pt x="174" y="107"/>
                    <a:pt x="172" y="110"/>
                    <a:pt x="171" y="113"/>
                  </a:cubicBezTo>
                  <a:cubicBezTo>
                    <a:pt x="170" y="121"/>
                    <a:pt x="164" y="139"/>
                    <a:pt x="156" y="146"/>
                  </a:cubicBezTo>
                  <a:cubicBezTo>
                    <a:pt x="155" y="147"/>
                    <a:pt x="152" y="151"/>
                    <a:pt x="152" y="153"/>
                  </a:cubicBezTo>
                  <a:cubicBezTo>
                    <a:pt x="151" y="163"/>
                    <a:pt x="145" y="187"/>
                    <a:pt x="138" y="194"/>
                  </a:cubicBezTo>
                  <a:cubicBezTo>
                    <a:pt x="137" y="195"/>
                    <a:pt x="135" y="199"/>
                    <a:pt x="134" y="201"/>
                  </a:cubicBezTo>
                  <a:cubicBezTo>
                    <a:pt x="131" y="213"/>
                    <a:pt x="121" y="238"/>
                    <a:pt x="113" y="238"/>
                  </a:cubicBezTo>
                  <a:cubicBezTo>
                    <a:pt x="115" y="247"/>
                    <a:pt x="103" y="277"/>
                    <a:pt x="94" y="280"/>
                  </a:cubicBezTo>
                  <a:cubicBezTo>
                    <a:pt x="95" y="286"/>
                    <a:pt x="85" y="316"/>
                    <a:pt x="75" y="322"/>
                  </a:cubicBezTo>
                  <a:cubicBezTo>
                    <a:pt x="74" y="323"/>
                    <a:pt x="72" y="326"/>
                    <a:pt x="72" y="328"/>
                  </a:cubicBezTo>
                  <a:cubicBezTo>
                    <a:pt x="71" y="338"/>
                    <a:pt x="62" y="360"/>
                    <a:pt x="56" y="366"/>
                  </a:cubicBezTo>
                  <a:cubicBezTo>
                    <a:pt x="55" y="367"/>
                    <a:pt x="53" y="370"/>
                    <a:pt x="53" y="372"/>
                  </a:cubicBezTo>
                  <a:cubicBezTo>
                    <a:pt x="50" y="384"/>
                    <a:pt x="40" y="412"/>
                    <a:pt x="32" y="413"/>
                  </a:cubicBezTo>
                  <a:cubicBezTo>
                    <a:pt x="31" y="421"/>
                    <a:pt x="21" y="449"/>
                    <a:pt x="14" y="453"/>
                  </a:cubicBezTo>
                  <a:cubicBezTo>
                    <a:pt x="17" y="459"/>
                    <a:pt x="12" y="480"/>
                    <a:pt x="7" y="486"/>
                  </a:cubicBezTo>
                  <a:cubicBezTo>
                    <a:pt x="8" y="488"/>
                    <a:pt x="10" y="494"/>
                    <a:pt x="12" y="500"/>
                  </a:cubicBezTo>
                  <a:cubicBezTo>
                    <a:pt x="12" y="505"/>
                    <a:pt x="11" y="510"/>
                    <a:pt x="11" y="515"/>
                  </a:cubicBezTo>
                  <a:cubicBezTo>
                    <a:pt x="10" y="514"/>
                    <a:pt x="10" y="514"/>
                    <a:pt x="10" y="514"/>
                  </a:cubicBezTo>
                  <a:cubicBezTo>
                    <a:pt x="11" y="507"/>
                    <a:pt x="0" y="487"/>
                    <a:pt x="0" y="487"/>
                  </a:cubicBezTo>
                  <a:cubicBezTo>
                    <a:pt x="5" y="481"/>
                    <a:pt x="11" y="456"/>
                    <a:pt x="9" y="450"/>
                  </a:cubicBezTo>
                  <a:close/>
                </a:path>
              </a:pathLst>
            </a:custGeom>
            <a:solidFill>
              <a:srgbClr val="9C717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05" name="Freeform 21"/>
            <p:cNvSpPr>
              <a:spLocks/>
            </p:cNvSpPr>
            <p:nvPr/>
          </p:nvSpPr>
          <p:spPr bwMode="auto">
            <a:xfrm>
              <a:off x="3638" y="2271"/>
              <a:ext cx="352" cy="1034"/>
            </a:xfrm>
            <a:custGeom>
              <a:avLst/>
              <a:gdLst/>
              <a:ahLst/>
              <a:cxnLst>
                <a:cxn ang="0">
                  <a:pos x="6" y="80"/>
                </a:cxn>
                <a:cxn ang="0">
                  <a:pos x="9" y="81"/>
                </a:cxn>
                <a:cxn ang="0">
                  <a:pos x="39" y="98"/>
                </a:cxn>
                <a:cxn ang="0">
                  <a:pos x="80" y="92"/>
                </a:cxn>
                <a:cxn ang="0">
                  <a:pos x="112" y="68"/>
                </a:cxn>
                <a:cxn ang="0">
                  <a:pos x="127" y="15"/>
                </a:cxn>
                <a:cxn ang="0">
                  <a:pos x="132" y="0"/>
                </a:cxn>
                <a:cxn ang="0">
                  <a:pos x="131" y="81"/>
                </a:cxn>
                <a:cxn ang="0">
                  <a:pos x="134" y="137"/>
                </a:cxn>
                <a:cxn ang="0">
                  <a:pos x="134" y="192"/>
                </a:cxn>
                <a:cxn ang="0">
                  <a:pos x="134" y="245"/>
                </a:cxn>
                <a:cxn ang="0">
                  <a:pos x="132" y="303"/>
                </a:cxn>
                <a:cxn ang="0">
                  <a:pos x="136" y="344"/>
                </a:cxn>
                <a:cxn ang="0">
                  <a:pos x="112" y="360"/>
                </a:cxn>
                <a:cxn ang="0">
                  <a:pos x="86" y="380"/>
                </a:cxn>
                <a:cxn ang="0">
                  <a:pos x="70" y="393"/>
                </a:cxn>
                <a:cxn ang="0">
                  <a:pos x="70" y="162"/>
                </a:cxn>
                <a:cxn ang="0">
                  <a:pos x="69" y="162"/>
                </a:cxn>
                <a:cxn ang="0">
                  <a:pos x="70" y="159"/>
                </a:cxn>
                <a:cxn ang="0">
                  <a:pos x="20" y="103"/>
                </a:cxn>
                <a:cxn ang="0">
                  <a:pos x="14" y="100"/>
                </a:cxn>
                <a:cxn ang="0">
                  <a:pos x="3" y="85"/>
                </a:cxn>
                <a:cxn ang="0">
                  <a:pos x="0" y="83"/>
                </a:cxn>
                <a:cxn ang="0">
                  <a:pos x="6" y="80"/>
                </a:cxn>
              </a:cxnLst>
              <a:rect l="0" t="0" r="r" b="b"/>
              <a:pathLst>
                <a:path w="143" h="393">
                  <a:moveTo>
                    <a:pt x="6" y="80"/>
                  </a:moveTo>
                  <a:cubicBezTo>
                    <a:pt x="7" y="80"/>
                    <a:pt x="8" y="81"/>
                    <a:pt x="9" y="81"/>
                  </a:cubicBezTo>
                  <a:cubicBezTo>
                    <a:pt x="12" y="93"/>
                    <a:pt x="26" y="105"/>
                    <a:pt x="39" y="98"/>
                  </a:cubicBezTo>
                  <a:cubicBezTo>
                    <a:pt x="49" y="108"/>
                    <a:pt x="78" y="102"/>
                    <a:pt x="80" y="92"/>
                  </a:cubicBezTo>
                  <a:cubicBezTo>
                    <a:pt x="87" y="94"/>
                    <a:pt x="108" y="86"/>
                    <a:pt x="112" y="68"/>
                  </a:cubicBezTo>
                  <a:cubicBezTo>
                    <a:pt x="122" y="62"/>
                    <a:pt x="134" y="27"/>
                    <a:pt x="127" y="15"/>
                  </a:cubicBezTo>
                  <a:cubicBezTo>
                    <a:pt x="130" y="12"/>
                    <a:pt x="131" y="6"/>
                    <a:pt x="132" y="0"/>
                  </a:cubicBezTo>
                  <a:cubicBezTo>
                    <a:pt x="132" y="32"/>
                    <a:pt x="131" y="67"/>
                    <a:pt x="131" y="81"/>
                  </a:cubicBezTo>
                  <a:cubicBezTo>
                    <a:pt x="138" y="105"/>
                    <a:pt x="135" y="124"/>
                    <a:pt x="134" y="137"/>
                  </a:cubicBezTo>
                  <a:cubicBezTo>
                    <a:pt x="143" y="153"/>
                    <a:pt x="135" y="181"/>
                    <a:pt x="134" y="192"/>
                  </a:cubicBezTo>
                  <a:cubicBezTo>
                    <a:pt x="142" y="207"/>
                    <a:pt x="138" y="236"/>
                    <a:pt x="134" y="245"/>
                  </a:cubicBezTo>
                  <a:cubicBezTo>
                    <a:pt x="142" y="259"/>
                    <a:pt x="136" y="291"/>
                    <a:pt x="132" y="303"/>
                  </a:cubicBezTo>
                  <a:cubicBezTo>
                    <a:pt x="136" y="320"/>
                    <a:pt x="138" y="330"/>
                    <a:pt x="136" y="344"/>
                  </a:cubicBezTo>
                  <a:cubicBezTo>
                    <a:pt x="132" y="361"/>
                    <a:pt x="116" y="363"/>
                    <a:pt x="112" y="360"/>
                  </a:cubicBezTo>
                  <a:cubicBezTo>
                    <a:pt x="106" y="373"/>
                    <a:pt x="92" y="380"/>
                    <a:pt x="86" y="380"/>
                  </a:cubicBezTo>
                  <a:cubicBezTo>
                    <a:pt x="84" y="388"/>
                    <a:pt x="76" y="392"/>
                    <a:pt x="70" y="393"/>
                  </a:cubicBezTo>
                  <a:cubicBezTo>
                    <a:pt x="70" y="162"/>
                    <a:pt x="70" y="162"/>
                    <a:pt x="70" y="162"/>
                  </a:cubicBezTo>
                  <a:cubicBezTo>
                    <a:pt x="69" y="162"/>
                    <a:pt x="69" y="162"/>
                    <a:pt x="69" y="162"/>
                  </a:cubicBezTo>
                  <a:cubicBezTo>
                    <a:pt x="70" y="161"/>
                    <a:pt x="70" y="160"/>
                    <a:pt x="70" y="159"/>
                  </a:cubicBezTo>
                  <a:cubicBezTo>
                    <a:pt x="70" y="118"/>
                    <a:pt x="30" y="109"/>
                    <a:pt x="20" y="103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9" y="96"/>
                    <a:pt x="5" y="90"/>
                    <a:pt x="3" y="85"/>
                  </a:cubicBezTo>
                  <a:cubicBezTo>
                    <a:pt x="2" y="84"/>
                    <a:pt x="1" y="84"/>
                    <a:pt x="0" y="83"/>
                  </a:cubicBezTo>
                  <a:cubicBezTo>
                    <a:pt x="2" y="82"/>
                    <a:pt x="4" y="81"/>
                    <a:pt x="6" y="80"/>
                  </a:cubicBezTo>
                  <a:close/>
                </a:path>
              </a:pathLst>
            </a:custGeom>
            <a:solidFill>
              <a:srgbClr val="B4939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06" name="Freeform 22"/>
            <p:cNvSpPr>
              <a:spLocks/>
            </p:cNvSpPr>
            <p:nvPr/>
          </p:nvSpPr>
          <p:spPr bwMode="auto">
            <a:xfrm>
              <a:off x="3017" y="2521"/>
              <a:ext cx="522" cy="957"/>
            </a:xfrm>
            <a:custGeom>
              <a:avLst/>
              <a:gdLst/>
              <a:ahLst/>
              <a:cxnLst>
                <a:cxn ang="0">
                  <a:pos x="5" y="31"/>
                </a:cxn>
                <a:cxn ang="0">
                  <a:pos x="33" y="62"/>
                </a:cxn>
                <a:cxn ang="0">
                  <a:pos x="79" y="71"/>
                </a:cxn>
                <a:cxn ang="0">
                  <a:pos x="132" y="62"/>
                </a:cxn>
                <a:cxn ang="0">
                  <a:pos x="189" y="28"/>
                </a:cxn>
                <a:cxn ang="0">
                  <a:pos x="205" y="0"/>
                </a:cxn>
                <a:cxn ang="0">
                  <a:pos x="211" y="0"/>
                </a:cxn>
                <a:cxn ang="0">
                  <a:pos x="211" y="1"/>
                </a:cxn>
                <a:cxn ang="0">
                  <a:pos x="190" y="62"/>
                </a:cxn>
                <a:cxn ang="0">
                  <a:pos x="190" y="65"/>
                </a:cxn>
                <a:cxn ang="0">
                  <a:pos x="190" y="65"/>
                </a:cxn>
                <a:cxn ang="0">
                  <a:pos x="190" y="65"/>
                </a:cxn>
                <a:cxn ang="0">
                  <a:pos x="190" y="339"/>
                </a:cxn>
                <a:cxn ang="0">
                  <a:pos x="190" y="339"/>
                </a:cxn>
                <a:cxn ang="0">
                  <a:pos x="190" y="342"/>
                </a:cxn>
                <a:cxn ang="0">
                  <a:pos x="143" y="352"/>
                </a:cxn>
                <a:cxn ang="0">
                  <a:pos x="130" y="358"/>
                </a:cxn>
                <a:cxn ang="0">
                  <a:pos x="130" y="356"/>
                </a:cxn>
                <a:cxn ang="0">
                  <a:pos x="130" y="167"/>
                </a:cxn>
                <a:cxn ang="0">
                  <a:pos x="130" y="167"/>
                </a:cxn>
                <a:cxn ang="0">
                  <a:pos x="130" y="167"/>
                </a:cxn>
                <a:cxn ang="0">
                  <a:pos x="120" y="122"/>
                </a:cxn>
                <a:cxn ang="0">
                  <a:pos x="46" y="77"/>
                </a:cxn>
                <a:cxn ang="0">
                  <a:pos x="30" y="69"/>
                </a:cxn>
                <a:cxn ang="0">
                  <a:pos x="0" y="36"/>
                </a:cxn>
                <a:cxn ang="0">
                  <a:pos x="5" y="31"/>
                </a:cxn>
              </a:cxnLst>
              <a:rect l="0" t="0" r="r" b="b"/>
              <a:pathLst>
                <a:path w="212" h="364">
                  <a:moveTo>
                    <a:pt x="5" y="31"/>
                  </a:moveTo>
                  <a:cubicBezTo>
                    <a:pt x="11" y="43"/>
                    <a:pt x="24" y="62"/>
                    <a:pt x="33" y="62"/>
                  </a:cubicBezTo>
                  <a:cubicBezTo>
                    <a:pt x="42" y="73"/>
                    <a:pt x="69" y="78"/>
                    <a:pt x="79" y="71"/>
                  </a:cubicBezTo>
                  <a:cubicBezTo>
                    <a:pt x="93" y="78"/>
                    <a:pt x="131" y="69"/>
                    <a:pt x="132" y="62"/>
                  </a:cubicBezTo>
                  <a:cubicBezTo>
                    <a:pt x="140" y="71"/>
                    <a:pt x="196" y="47"/>
                    <a:pt x="189" y="28"/>
                  </a:cubicBezTo>
                  <a:cubicBezTo>
                    <a:pt x="195" y="29"/>
                    <a:pt x="204" y="14"/>
                    <a:pt x="205" y="0"/>
                  </a:cubicBezTo>
                  <a:cubicBezTo>
                    <a:pt x="207" y="0"/>
                    <a:pt x="209" y="0"/>
                    <a:pt x="211" y="0"/>
                  </a:cubicBezTo>
                  <a:cubicBezTo>
                    <a:pt x="211" y="0"/>
                    <a:pt x="211" y="1"/>
                    <a:pt x="211" y="1"/>
                  </a:cubicBezTo>
                  <a:cubicBezTo>
                    <a:pt x="212" y="23"/>
                    <a:pt x="194" y="35"/>
                    <a:pt x="190" y="62"/>
                  </a:cubicBezTo>
                  <a:cubicBezTo>
                    <a:pt x="190" y="63"/>
                    <a:pt x="190" y="64"/>
                    <a:pt x="190" y="65"/>
                  </a:cubicBezTo>
                  <a:cubicBezTo>
                    <a:pt x="190" y="65"/>
                    <a:pt x="190" y="65"/>
                    <a:pt x="190" y="65"/>
                  </a:cubicBezTo>
                  <a:cubicBezTo>
                    <a:pt x="190" y="65"/>
                    <a:pt x="190" y="65"/>
                    <a:pt x="190" y="65"/>
                  </a:cubicBezTo>
                  <a:cubicBezTo>
                    <a:pt x="190" y="339"/>
                    <a:pt x="190" y="339"/>
                    <a:pt x="190" y="339"/>
                  </a:cubicBezTo>
                  <a:cubicBezTo>
                    <a:pt x="190" y="339"/>
                    <a:pt x="190" y="339"/>
                    <a:pt x="190" y="339"/>
                  </a:cubicBezTo>
                  <a:cubicBezTo>
                    <a:pt x="190" y="340"/>
                    <a:pt x="190" y="341"/>
                    <a:pt x="190" y="342"/>
                  </a:cubicBezTo>
                  <a:cubicBezTo>
                    <a:pt x="186" y="343"/>
                    <a:pt x="170" y="364"/>
                    <a:pt x="143" y="352"/>
                  </a:cubicBezTo>
                  <a:cubicBezTo>
                    <a:pt x="140" y="354"/>
                    <a:pt x="135" y="356"/>
                    <a:pt x="130" y="358"/>
                  </a:cubicBezTo>
                  <a:cubicBezTo>
                    <a:pt x="130" y="356"/>
                    <a:pt x="130" y="356"/>
                    <a:pt x="130" y="356"/>
                  </a:cubicBezTo>
                  <a:cubicBezTo>
                    <a:pt x="130" y="167"/>
                    <a:pt x="130" y="167"/>
                    <a:pt x="130" y="167"/>
                  </a:cubicBezTo>
                  <a:cubicBezTo>
                    <a:pt x="130" y="167"/>
                    <a:pt x="130" y="167"/>
                    <a:pt x="130" y="167"/>
                  </a:cubicBezTo>
                  <a:cubicBezTo>
                    <a:pt x="130" y="167"/>
                    <a:pt x="130" y="167"/>
                    <a:pt x="130" y="167"/>
                  </a:cubicBezTo>
                  <a:cubicBezTo>
                    <a:pt x="130" y="149"/>
                    <a:pt x="125" y="133"/>
                    <a:pt x="120" y="122"/>
                  </a:cubicBezTo>
                  <a:cubicBezTo>
                    <a:pt x="107" y="97"/>
                    <a:pt x="76" y="83"/>
                    <a:pt x="46" y="77"/>
                  </a:cubicBezTo>
                  <a:cubicBezTo>
                    <a:pt x="34" y="72"/>
                    <a:pt x="30" y="69"/>
                    <a:pt x="30" y="69"/>
                  </a:cubicBezTo>
                  <a:cubicBezTo>
                    <a:pt x="17" y="68"/>
                    <a:pt x="7" y="49"/>
                    <a:pt x="0" y="36"/>
                  </a:cubicBezTo>
                  <a:cubicBezTo>
                    <a:pt x="2" y="34"/>
                    <a:pt x="4" y="32"/>
                    <a:pt x="5" y="31"/>
                  </a:cubicBezTo>
                  <a:close/>
                </a:path>
              </a:pathLst>
            </a:custGeom>
            <a:solidFill>
              <a:srgbClr val="B4939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07" name="Freeform 23"/>
            <p:cNvSpPr>
              <a:spLocks/>
            </p:cNvSpPr>
            <p:nvPr/>
          </p:nvSpPr>
          <p:spPr bwMode="auto">
            <a:xfrm>
              <a:off x="2896" y="1998"/>
              <a:ext cx="199" cy="705"/>
            </a:xfrm>
            <a:custGeom>
              <a:avLst/>
              <a:gdLst/>
              <a:ahLst/>
              <a:cxnLst>
                <a:cxn ang="0">
                  <a:pos x="44" y="223"/>
                </a:cxn>
                <a:cxn ang="0">
                  <a:pos x="30" y="167"/>
                </a:cxn>
                <a:cxn ang="0">
                  <a:pos x="24" y="130"/>
                </a:cxn>
                <a:cxn ang="0">
                  <a:pos x="16" y="91"/>
                </a:cxn>
                <a:cxn ang="0">
                  <a:pos x="5" y="38"/>
                </a:cxn>
                <a:cxn ang="0">
                  <a:pos x="0" y="19"/>
                </a:cxn>
                <a:cxn ang="0">
                  <a:pos x="11" y="0"/>
                </a:cxn>
                <a:cxn ang="0">
                  <a:pos x="11" y="33"/>
                </a:cxn>
                <a:cxn ang="0">
                  <a:pos x="25" y="87"/>
                </a:cxn>
                <a:cxn ang="0">
                  <a:pos x="31" y="129"/>
                </a:cxn>
                <a:cxn ang="0">
                  <a:pos x="37" y="165"/>
                </a:cxn>
                <a:cxn ang="0">
                  <a:pos x="51" y="220"/>
                </a:cxn>
                <a:cxn ang="0">
                  <a:pos x="81" y="261"/>
                </a:cxn>
                <a:cxn ang="0">
                  <a:pos x="80" y="268"/>
                </a:cxn>
                <a:cxn ang="0">
                  <a:pos x="79" y="268"/>
                </a:cxn>
                <a:cxn ang="0">
                  <a:pos x="44" y="223"/>
                </a:cxn>
              </a:cxnLst>
              <a:rect l="0" t="0" r="r" b="b"/>
              <a:pathLst>
                <a:path w="81" h="268">
                  <a:moveTo>
                    <a:pt x="44" y="223"/>
                  </a:moveTo>
                  <a:cubicBezTo>
                    <a:pt x="33" y="216"/>
                    <a:pt x="30" y="173"/>
                    <a:pt x="30" y="167"/>
                  </a:cubicBezTo>
                  <a:cubicBezTo>
                    <a:pt x="21" y="154"/>
                    <a:pt x="24" y="133"/>
                    <a:pt x="24" y="130"/>
                  </a:cubicBezTo>
                  <a:cubicBezTo>
                    <a:pt x="14" y="114"/>
                    <a:pt x="16" y="91"/>
                    <a:pt x="16" y="91"/>
                  </a:cubicBezTo>
                  <a:cubicBezTo>
                    <a:pt x="5" y="70"/>
                    <a:pt x="4" y="45"/>
                    <a:pt x="5" y="38"/>
                  </a:cubicBezTo>
                  <a:cubicBezTo>
                    <a:pt x="1" y="36"/>
                    <a:pt x="0" y="28"/>
                    <a:pt x="0" y="19"/>
                  </a:cubicBezTo>
                  <a:cubicBezTo>
                    <a:pt x="1" y="11"/>
                    <a:pt x="4" y="3"/>
                    <a:pt x="11" y="0"/>
                  </a:cubicBezTo>
                  <a:cubicBezTo>
                    <a:pt x="5" y="7"/>
                    <a:pt x="7" y="27"/>
                    <a:pt x="11" y="33"/>
                  </a:cubicBezTo>
                  <a:cubicBezTo>
                    <a:pt x="9" y="44"/>
                    <a:pt x="9" y="69"/>
                    <a:pt x="25" y="87"/>
                  </a:cubicBezTo>
                  <a:cubicBezTo>
                    <a:pt x="21" y="97"/>
                    <a:pt x="24" y="121"/>
                    <a:pt x="31" y="129"/>
                  </a:cubicBezTo>
                  <a:cubicBezTo>
                    <a:pt x="29" y="135"/>
                    <a:pt x="30" y="155"/>
                    <a:pt x="37" y="165"/>
                  </a:cubicBezTo>
                  <a:cubicBezTo>
                    <a:pt x="35" y="176"/>
                    <a:pt x="42" y="215"/>
                    <a:pt x="51" y="220"/>
                  </a:cubicBezTo>
                  <a:cubicBezTo>
                    <a:pt x="51" y="227"/>
                    <a:pt x="69" y="259"/>
                    <a:pt x="81" y="261"/>
                  </a:cubicBezTo>
                  <a:cubicBezTo>
                    <a:pt x="80" y="263"/>
                    <a:pt x="80" y="266"/>
                    <a:pt x="80" y="268"/>
                  </a:cubicBezTo>
                  <a:cubicBezTo>
                    <a:pt x="79" y="268"/>
                    <a:pt x="79" y="268"/>
                    <a:pt x="79" y="268"/>
                  </a:cubicBezTo>
                  <a:cubicBezTo>
                    <a:pt x="62" y="267"/>
                    <a:pt x="48" y="230"/>
                    <a:pt x="44" y="223"/>
                  </a:cubicBezTo>
                  <a:close/>
                </a:path>
              </a:pathLst>
            </a:custGeom>
            <a:solidFill>
              <a:srgbClr val="9C717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08" name="Freeform 24"/>
            <p:cNvSpPr>
              <a:spLocks/>
            </p:cNvSpPr>
            <p:nvPr/>
          </p:nvSpPr>
          <p:spPr bwMode="auto">
            <a:xfrm>
              <a:off x="2893" y="1961"/>
              <a:ext cx="644" cy="563"/>
            </a:xfrm>
            <a:custGeom>
              <a:avLst/>
              <a:gdLst/>
              <a:ahLst/>
              <a:cxnLst>
                <a:cxn ang="0">
                  <a:pos x="53" y="17"/>
                </a:cxn>
                <a:cxn ang="0">
                  <a:pos x="108" y="47"/>
                </a:cxn>
                <a:cxn ang="0">
                  <a:pos x="142" y="77"/>
                </a:cxn>
                <a:cxn ang="0">
                  <a:pos x="182" y="113"/>
                </a:cxn>
                <a:cxn ang="0">
                  <a:pos x="217" y="146"/>
                </a:cxn>
                <a:cxn ang="0">
                  <a:pos x="248" y="193"/>
                </a:cxn>
                <a:cxn ang="0">
                  <a:pos x="255" y="214"/>
                </a:cxn>
                <a:cxn ang="0">
                  <a:pos x="255" y="213"/>
                </a:cxn>
                <a:cxn ang="0">
                  <a:pos x="261" y="213"/>
                </a:cxn>
                <a:cxn ang="0">
                  <a:pos x="261" y="214"/>
                </a:cxn>
                <a:cxn ang="0">
                  <a:pos x="256" y="190"/>
                </a:cxn>
                <a:cxn ang="0">
                  <a:pos x="255" y="182"/>
                </a:cxn>
                <a:cxn ang="0">
                  <a:pos x="225" y="141"/>
                </a:cxn>
                <a:cxn ang="0">
                  <a:pos x="220" y="135"/>
                </a:cxn>
                <a:cxn ang="0">
                  <a:pos x="187" y="108"/>
                </a:cxn>
                <a:cxn ang="0">
                  <a:pos x="150" y="73"/>
                </a:cxn>
                <a:cxn ang="0">
                  <a:pos x="145" y="70"/>
                </a:cxn>
                <a:cxn ang="0">
                  <a:pos x="116" y="44"/>
                </a:cxn>
                <a:cxn ang="0">
                  <a:pos x="110" y="38"/>
                </a:cxn>
                <a:cxn ang="0">
                  <a:pos x="59" y="12"/>
                </a:cxn>
                <a:cxn ang="0">
                  <a:pos x="54" y="10"/>
                </a:cxn>
                <a:cxn ang="0">
                  <a:pos x="32" y="3"/>
                </a:cxn>
                <a:cxn ang="0">
                  <a:pos x="4" y="5"/>
                </a:cxn>
                <a:cxn ang="0">
                  <a:pos x="4" y="5"/>
                </a:cxn>
                <a:cxn ang="0">
                  <a:pos x="3" y="14"/>
                </a:cxn>
                <a:cxn ang="0">
                  <a:pos x="1" y="33"/>
                </a:cxn>
                <a:cxn ang="0">
                  <a:pos x="12" y="14"/>
                </a:cxn>
                <a:cxn ang="0">
                  <a:pos x="14" y="11"/>
                </a:cxn>
                <a:cxn ang="0">
                  <a:pos x="53" y="17"/>
                </a:cxn>
              </a:cxnLst>
              <a:rect l="0" t="0" r="r" b="b"/>
              <a:pathLst>
                <a:path w="261" h="214">
                  <a:moveTo>
                    <a:pt x="53" y="17"/>
                  </a:moveTo>
                  <a:cubicBezTo>
                    <a:pt x="62" y="15"/>
                    <a:pt x="98" y="25"/>
                    <a:pt x="108" y="47"/>
                  </a:cubicBezTo>
                  <a:cubicBezTo>
                    <a:pt x="115" y="48"/>
                    <a:pt x="138" y="67"/>
                    <a:pt x="142" y="77"/>
                  </a:cubicBezTo>
                  <a:cubicBezTo>
                    <a:pt x="163" y="79"/>
                    <a:pt x="182" y="102"/>
                    <a:pt x="182" y="113"/>
                  </a:cubicBezTo>
                  <a:cubicBezTo>
                    <a:pt x="188" y="113"/>
                    <a:pt x="214" y="129"/>
                    <a:pt x="217" y="146"/>
                  </a:cubicBezTo>
                  <a:cubicBezTo>
                    <a:pt x="225" y="140"/>
                    <a:pt x="258" y="172"/>
                    <a:pt x="248" y="193"/>
                  </a:cubicBezTo>
                  <a:cubicBezTo>
                    <a:pt x="255" y="197"/>
                    <a:pt x="256" y="206"/>
                    <a:pt x="255" y="214"/>
                  </a:cubicBezTo>
                  <a:cubicBezTo>
                    <a:pt x="255" y="214"/>
                    <a:pt x="255" y="213"/>
                    <a:pt x="255" y="213"/>
                  </a:cubicBezTo>
                  <a:cubicBezTo>
                    <a:pt x="257" y="213"/>
                    <a:pt x="259" y="213"/>
                    <a:pt x="261" y="213"/>
                  </a:cubicBezTo>
                  <a:cubicBezTo>
                    <a:pt x="261" y="213"/>
                    <a:pt x="261" y="214"/>
                    <a:pt x="261" y="214"/>
                  </a:cubicBezTo>
                  <a:cubicBezTo>
                    <a:pt x="261" y="205"/>
                    <a:pt x="258" y="195"/>
                    <a:pt x="256" y="190"/>
                  </a:cubicBezTo>
                  <a:cubicBezTo>
                    <a:pt x="255" y="189"/>
                    <a:pt x="255" y="184"/>
                    <a:pt x="255" y="182"/>
                  </a:cubicBezTo>
                  <a:cubicBezTo>
                    <a:pt x="256" y="164"/>
                    <a:pt x="235" y="142"/>
                    <a:pt x="225" y="141"/>
                  </a:cubicBezTo>
                  <a:cubicBezTo>
                    <a:pt x="223" y="141"/>
                    <a:pt x="221" y="137"/>
                    <a:pt x="220" y="135"/>
                  </a:cubicBezTo>
                  <a:cubicBezTo>
                    <a:pt x="213" y="120"/>
                    <a:pt x="192" y="108"/>
                    <a:pt x="187" y="108"/>
                  </a:cubicBezTo>
                  <a:cubicBezTo>
                    <a:pt x="186" y="98"/>
                    <a:pt x="170" y="77"/>
                    <a:pt x="150" y="73"/>
                  </a:cubicBezTo>
                  <a:cubicBezTo>
                    <a:pt x="149" y="73"/>
                    <a:pt x="146" y="71"/>
                    <a:pt x="145" y="70"/>
                  </a:cubicBezTo>
                  <a:cubicBezTo>
                    <a:pt x="140" y="60"/>
                    <a:pt x="125" y="48"/>
                    <a:pt x="116" y="44"/>
                  </a:cubicBezTo>
                  <a:cubicBezTo>
                    <a:pt x="115" y="43"/>
                    <a:pt x="111" y="40"/>
                    <a:pt x="110" y="38"/>
                  </a:cubicBezTo>
                  <a:cubicBezTo>
                    <a:pt x="98" y="20"/>
                    <a:pt x="69" y="11"/>
                    <a:pt x="59" y="12"/>
                  </a:cubicBezTo>
                  <a:cubicBezTo>
                    <a:pt x="59" y="12"/>
                    <a:pt x="55" y="11"/>
                    <a:pt x="54" y="10"/>
                  </a:cubicBezTo>
                  <a:cubicBezTo>
                    <a:pt x="53" y="9"/>
                    <a:pt x="45" y="5"/>
                    <a:pt x="32" y="3"/>
                  </a:cubicBezTo>
                  <a:cubicBezTo>
                    <a:pt x="21" y="0"/>
                    <a:pt x="6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8"/>
                    <a:pt x="4" y="10"/>
                    <a:pt x="3" y="14"/>
                  </a:cubicBezTo>
                  <a:cubicBezTo>
                    <a:pt x="1" y="17"/>
                    <a:pt x="0" y="25"/>
                    <a:pt x="1" y="33"/>
                  </a:cubicBezTo>
                  <a:cubicBezTo>
                    <a:pt x="2" y="25"/>
                    <a:pt x="5" y="17"/>
                    <a:pt x="12" y="14"/>
                  </a:cubicBezTo>
                  <a:cubicBezTo>
                    <a:pt x="13" y="13"/>
                    <a:pt x="13" y="12"/>
                    <a:pt x="14" y="11"/>
                  </a:cubicBezTo>
                  <a:cubicBezTo>
                    <a:pt x="23" y="6"/>
                    <a:pt x="48" y="9"/>
                    <a:pt x="53" y="17"/>
                  </a:cubicBezTo>
                  <a:close/>
                </a:path>
              </a:pathLst>
            </a:custGeom>
            <a:solidFill>
              <a:srgbClr val="F0A58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09" name="Freeform 25"/>
            <p:cNvSpPr>
              <a:spLocks/>
            </p:cNvSpPr>
            <p:nvPr/>
          </p:nvSpPr>
          <p:spPr bwMode="auto">
            <a:xfrm>
              <a:off x="1782" y="2700"/>
              <a:ext cx="332" cy="839"/>
            </a:xfrm>
            <a:custGeom>
              <a:avLst/>
              <a:gdLst/>
              <a:ahLst/>
              <a:cxnLst>
                <a:cxn ang="0">
                  <a:pos x="9" y="256"/>
                </a:cxn>
                <a:cxn ang="0">
                  <a:pos x="9" y="202"/>
                </a:cxn>
                <a:cxn ang="0">
                  <a:pos x="9" y="133"/>
                </a:cxn>
                <a:cxn ang="0">
                  <a:pos x="8" y="62"/>
                </a:cxn>
                <a:cxn ang="0">
                  <a:pos x="7" y="0"/>
                </a:cxn>
                <a:cxn ang="0">
                  <a:pos x="23" y="36"/>
                </a:cxn>
                <a:cxn ang="0">
                  <a:pos x="61" y="61"/>
                </a:cxn>
                <a:cxn ang="0">
                  <a:pos x="116" y="67"/>
                </a:cxn>
                <a:cxn ang="0">
                  <a:pos x="135" y="64"/>
                </a:cxn>
                <a:cxn ang="0">
                  <a:pos x="135" y="64"/>
                </a:cxn>
                <a:cxn ang="0">
                  <a:pos x="134" y="80"/>
                </a:cxn>
                <a:cxn ang="0">
                  <a:pos x="130" y="102"/>
                </a:cxn>
                <a:cxn ang="0">
                  <a:pos x="131" y="152"/>
                </a:cxn>
                <a:cxn ang="0">
                  <a:pos x="130" y="191"/>
                </a:cxn>
                <a:cxn ang="0">
                  <a:pos x="131" y="233"/>
                </a:cxn>
                <a:cxn ang="0">
                  <a:pos x="133" y="271"/>
                </a:cxn>
                <a:cxn ang="0">
                  <a:pos x="132" y="301"/>
                </a:cxn>
                <a:cxn ang="0">
                  <a:pos x="132" y="316"/>
                </a:cxn>
                <a:cxn ang="0">
                  <a:pos x="130" y="316"/>
                </a:cxn>
                <a:cxn ang="0">
                  <a:pos x="109" y="310"/>
                </a:cxn>
                <a:cxn ang="0">
                  <a:pos x="63" y="300"/>
                </a:cxn>
                <a:cxn ang="0">
                  <a:pos x="30" y="285"/>
                </a:cxn>
                <a:cxn ang="0">
                  <a:pos x="9" y="259"/>
                </a:cxn>
                <a:cxn ang="0">
                  <a:pos x="9" y="256"/>
                </a:cxn>
              </a:cxnLst>
              <a:rect l="0" t="0" r="r" b="b"/>
              <a:pathLst>
                <a:path w="135" h="319">
                  <a:moveTo>
                    <a:pt x="9" y="256"/>
                  </a:moveTo>
                  <a:cubicBezTo>
                    <a:pt x="0" y="241"/>
                    <a:pt x="4" y="212"/>
                    <a:pt x="9" y="202"/>
                  </a:cubicBezTo>
                  <a:cubicBezTo>
                    <a:pt x="0" y="190"/>
                    <a:pt x="9" y="145"/>
                    <a:pt x="9" y="133"/>
                  </a:cubicBezTo>
                  <a:cubicBezTo>
                    <a:pt x="0" y="120"/>
                    <a:pt x="8" y="76"/>
                    <a:pt x="8" y="62"/>
                  </a:cubicBezTo>
                  <a:cubicBezTo>
                    <a:pt x="2" y="51"/>
                    <a:pt x="7" y="17"/>
                    <a:pt x="7" y="0"/>
                  </a:cubicBezTo>
                  <a:cubicBezTo>
                    <a:pt x="7" y="14"/>
                    <a:pt x="15" y="35"/>
                    <a:pt x="23" y="36"/>
                  </a:cubicBezTo>
                  <a:cubicBezTo>
                    <a:pt x="21" y="46"/>
                    <a:pt x="41" y="64"/>
                    <a:pt x="61" y="61"/>
                  </a:cubicBezTo>
                  <a:cubicBezTo>
                    <a:pt x="68" y="76"/>
                    <a:pt x="107" y="77"/>
                    <a:pt x="116" y="67"/>
                  </a:cubicBezTo>
                  <a:cubicBezTo>
                    <a:pt x="120" y="69"/>
                    <a:pt x="127" y="68"/>
                    <a:pt x="135" y="64"/>
                  </a:cubicBezTo>
                  <a:cubicBezTo>
                    <a:pt x="135" y="64"/>
                    <a:pt x="135" y="64"/>
                    <a:pt x="135" y="64"/>
                  </a:cubicBezTo>
                  <a:cubicBezTo>
                    <a:pt x="133" y="69"/>
                    <a:pt x="132" y="75"/>
                    <a:pt x="134" y="80"/>
                  </a:cubicBezTo>
                  <a:cubicBezTo>
                    <a:pt x="129" y="83"/>
                    <a:pt x="128" y="93"/>
                    <a:pt x="130" y="102"/>
                  </a:cubicBezTo>
                  <a:cubicBezTo>
                    <a:pt x="129" y="113"/>
                    <a:pt x="129" y="147"/>
                    <a:pt x="131" y="152"/>
                  </a:cubicBezTo>
                  <a:cubicBezTo>
                    <a:pt x="128" y="160"/>
                    <a:pt x="128" y="186"/>
                    <a:pt x="130" y="191"/>
                  </a:cubicBezTo>
                  <a:cubicBezTo>
                    <a:pt x="129" y="196"/>
                    <a:pt x="128" y="227"/>
                    <a:pt x="131" y="233"/>
                  </a:cubicBezTo>
                  <a:cubicBezTo>
                    <a:pt x="129" y="240"/>
                    <a:pt x="130" y="262"/>
                    <a:pt x="133" y="271"/>
                  </a:cubicBezTo>
                  <a:cubicBezTo>
                    <a:pt x="129" y="277"/>
                    <a:pt x="130" y="292"/>
                    <a:pt x="132" y="301"/>
                  </a:cubicBezTo>
                  <a:cubicBezTo>
                    <a:pt x="130" y="304"/>
                    <a:pt x="130" y="310"/>
                    <a:pt x="132" y="316"/>
                  </a:cubicBezTo>
                  <a:cubicBezTo>
                    <a:pt x="130" y="316"/>
                    <a:pt x="130" y="316"/>
                    <a:pt x="130" y="316"/>
                  </a:cubicBezTo>
                  <a:cubicBezTo>
                    <a:pt x="130" y="316"/>
                    <a:pt x="116" y="315"/>
                    <a:pt x="109" y="310"/>
                  </a:cubicBezTo>
                  <a:cubicBezTo>
                    <a:pt x="99" y="314"/>
                    <a:pt x="68" y="319"/>
                    <a:pt x="63" y="300"/>
                  </a:cubicBezTo>
                  <a:cubicBezTo>
                    <a:pt x="50" y="306"/>
                    <a:pt x="29" y="297"/>
                    <a:pt x="30" y="285"/>
                  </a:cubicBezTo>
                  <a:cubicBezTo>
                    <a:pt x="20" y="288"/>
                    <a:pt x="7" y="273"/>
                    <a:pt x="9" y="259"/>
                  </a:cubicBezTo>
                  <a:lnTo>
                    <a:pt x="9" y="256"/>
                  </a:lnTo>
                  <a:close/>
                </a:path>
              </a:pathLst>
            </a:custGeom>
            <a:solidFill>
              <a:srgbClr val="B4939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10" name="Freeform 26"/>
            <p:cNvSpPr>
              <a:spLocks noEditPoints="1"/>
            </p:cNvSpPr>
            <p:nvPr/>
          </p:nvSpPr>
          <p:spPr bwMode="auto">
            <a:xfrm>
              <a:off x="1932" y="746"/>
              <a:ext cx="1457" cy="2543"/>
            </a:xfrm>
            <a:custGeom>
              <a:avLst/>
              <a:gdLst/>
              <a:ahLst/>
              <a:cxnLst>
                <a:cxn ang="0">
                  <a:pos x="47" y="752"/>
                </a:cxn>
                <a:cxn ang="0">
                  <a:pos x="114" y="639"/>
                </a:cxn>
                <a:cxn ang="0">
                  <a:pos x="136" y="557"/>
                </a:cxn>
                <a:cxn ang="0">
                  <a:pos x="194" y="389"/>
                </a:cxn>
                <a:cxn ang="0">
                  <a:pos x="218" y="306"/>
                </a:cxn>
                <a:cxn ang="0">
                  <a:pos x="235" y="249"/>
                </a:cxn>
                <a:cxn ang="0">
                  <a:pos x="282" y="223"/>
                </a:cxn>
                <a:cxn ang="0">
                  <a:pos x="309" y="336"/>
                </a:cxn>
                <a:cxn ang="0">
                  <a:pos x="291" y="464"/>
                </a:cxn>
                <a:cxn ang="0">
                  <a:pos x="269" y="607"/>
                </a:cxn>
                <a:cxn ang="0">
                  <a:pos x="248" y="728"/>
                </a:cxn>
                <a:cxn ang="0">
                  <a:pos x="274" y="751"/>
                </a:cxn>
                <a:cxn ang="0">
                  <a:pos x="301" y="709"/>
                </a:cxn>
                <a:cxn ang="0">
                  <a:pos x="297" y="628"/>
                </a:cxn>
                <a:cxn ang="0">
                  <a:pos x="306" y="536"/>
                </a:cxn>
                <a:cxn ang="0">
                  <a:pos x="346" y="528"/>
                </a:cxn>
                <a:cxn ang="0">
                  <a:pos x="347" y="596"/>
                </a:cxn>
                <a:cxn ang="0">
                  <a:pos x="356" y="662"/>
                </a:cxn>
                <a:cxn ang="0">
                  <a:pos x="352" y="761"/>
                </a:cxn>
                <a:cxn ang="0">
                  <a:pos x="560" y="797"/>
                </a:cxn>
                <a:cxn ang="0">
                  <a:pos x="421" y="643"/>
                </a:cxn>
                <a:cxn ang="0">
                  <a:pos x="393" y="476"/>
                </a:cxn>
                <a:cxn ang="0">
                  <a:pos x="321" y="358"/>
                </a:cxn>
                <a:cxn ang="0">
                  <a:pos x="329" y="259"/>
                </a:cxn>
                <a:cxn ang="0">
                  <a:pos x="333" y="253"/>
                </a:cxn>
                <a:cxn ang="0">
                  <a:pos x="362" y="228"/>
                </a:cxn>
                <a:cxn ang="0">
                  <a:pos x="390" y="224"/>
                </a:cxn>
                <a:cxn ang="0">
                  <a:pos x="403" y="220"/>
                </a:cxn>
                <a:cxn ang="0">
                  <a:pos x="412" y="217"/>
                </a:cxn>
                <a:cxn ang="0">
                  <a:pos x="421" y="214"/>
                </a:cxn>
                <a:cxn ang="0">
                  <a:pos x="431" y="209"/>
                </a:cxn>
                <a:cxn ang="0">
                  <a:pos x="440" y="205"/>
                </a:cxn>
                <a:cxn ang="0">
                  <a:pos x="449" y="200"/>
                </a:cxn>
                <a:cxn ang="0">
                  <a:pos x="456" y="195"/>
                </a:cxn>
                <a:cxn ang="0">
                  <a:pos x="465" y="188"/>
                </a:cxn>
                <a:cxn ang="0">
                  <a:pos x="477" y="177"/>
                </a:cxn>
                <a:cxn ang="0">
                  <a:pos x="496" y="148"/>
                </a:cxn>
                <a:cxn ang="0">
                  <a:pos x="503" y="124"/>
                </a:cxn>
                <a:cxn ang="0">
                  <a:pos x="173" y="120"/>
                </a:cxn>
                <a:cxn ang="0">
                  <a:pos x="174" y="131"/>
                </a:cxn>
                <a:cxn ang="0">
                  <a:pos x="177" y="143"/>
                </a:cxn>
                <a:cxn ang="0">
                  <a:pos x="182" y="153"/>
                </a:cxn>
                <a:cxn ang="0">
                  <a:pos x="188" y="164"/>
                </a:cxn>
                <a:cxn ang="0">
                  <a:pos x="195" y="173"/>
                </a:cxn>
                <a:cxn ang="0">
                  <a:pos x="204" y="182"/>
                </a:cxn>
                <a:cxn ang="0">
                  <a:pos x="213" y="190"/>
                </a:cxn>
                <a:cxn ang="0">
                  <a:pos x="231" y="233"/>
                </a:cxn>
                <a:cxn ang="0">
                  <a:pos x="189" y="306"/>
                </a:cxn>
                <a:cxn ang="0">
                  <a:pos x="145" y="385"/>
                </a:cxn>
                <a:cxn ang="0">
                  <a:pos x="87" y="512"/>
                </a:cxn>
                <a:cxn ang="0">
                  <a:pos x="46" y="604"/>
                </a:cxn>
                <a:cxn ang="0">
                  <a:pos x="332" y="125"/>
                </a:cxn>
                <a:cxn ang="0">
                  <a:pos x="407" y="49"/>
                </a:cxn>
                <a:cxn ang="0">
                  <a:pos x="339" y="152"/>
                </a:cxn>
                <a:cxn ang="0">
                  <a:pos x="339" y="152"/>
                </a:cxn>
                <a:cxn ang="0">
                  <a:pos x="226" y="76"/>
                </a:cxn>
              </a:cxnLst>
              <a:rect l="0" t="0" r="r" b="b"/>
              <a:pathLst>
                <a:path w="591" h="967">
                  <a:moveTo>
                    <a:pt x="0" y="718"/>
                  </a:moveTo>
                  <a:cubicBezTo>
                    <a:pt x="1" y="721"/>
                    <a:pt x="7" y="736"/>
                    <a:pt x="7" y="741"/>
                  </a:cubicBezTo>
                  <a:cubicBezTo>
                    <a:pt x="9" y="743"/>
                    <a:pt x="18" y="745"/>
                    <a:pt x="20" y="751"/>
                  </a:cubicBezTo>
                  <a:cubicBezTo>
                    <a:pt x="23" y="750"/>
                    <a:pt x="41" y="750"/>
                    <a:pt x="47" y="752"/>
                  </a:cubicBezTo>
                  <a:cubicBezTo>
                    <a:pt x="50" y="747"/>
                    <a:pt x="64" y="738"/>
                    <a:pt x="70" y="738"/>
                  </a:cubicBezTo>
                  <a:cubicBezTo>
                    <a:pt x="71" y="733"/>
                    <a:pt x="85" y="715"/>
                    <a:pt x="90" y="714"/>
                  </a:cubicBezTo>
                  <a:cubicBezTo>
                    <a:pt x="91" y="705"/>
                    <a:pt x="101" y="683"/>
                    <a:pt x="103" y="681"/>
                  </a:cubicBezTo>
                  <a:cubicBezTo>
                    <a:pt x="100" y="669"/>
                    <a:pt x="107" y="645"/>
                    <a:pt x="114" y="639"/>
                  </a:cubicBezTo>
                  <a:cubicBezTo>
                    <a:pt x="112" y="633"/>
                    <a:pt x="115" y="612"/>
                    <a:pt x="120" y="603"/>
                  </a:cubicBezTo>
                  <a:cubicBezTo>
                    <a:pt x="121" y="602"/>
                    <a:pt x="124" y="596"/>
                    <a:pt x="124" y="594"/>
                  </a:cubicBezTo>
                  <a:cubicBezTo>
                    <a:pt x="125" y="585"/>
                    <a:pt x="129" y="570"/>
                    <a:pt x="134" y="565"/>
                  </a:cubicBezTo>
                  <a:cubicBezTo>
                    <a:pt x="135" y="564"/>
                    <a:pt x="136" y="560"/>
                    <a:pt x="136" y="557"/>
                  </a:cubicBezTo>
                  <a:cubicBezTo>
                    <a:pt x="137" y="545"/>
                    <a:pt x="142" y="525"/>
                    <a:pt x="150" y="520"/>
                  </a:cubicBezTo>
                  <a:cubicBezTo>
                    <a:pt x="148" y="512"/>
                    <a:pt x="154" y="486"/>
                    <a:pt x="163" y="477"/>
                  </a:cubicBezTo>
                  <a:cubicBezTo>
                    <a:pt x="160" y="471"/>
                    <a:pt x="169" y="437"/>
                    <a:pt x="177" y="431"/>
                  </a:cubicBezTo>
                  <a:cubicBezTo>
                    <a:pt x="176" y="424"/>
                    <a:pt x="185" y="393"/>
                    <a:pt x="194" y="389"/>
                  </a:cubicBezTo>
                  <a:cubicBezTo>
                    <a:pt x="193" y="384"/>
                    <a:pt x="197" y="358"/>
                    <a:pt x="204" y="347"/>
                  </a:cubicBezTo>
                  <a:cubicBezTo>
                    <a:pt x="205" y="346"/>
                    <a:pt x="207" y="341"/>
                    <a:pt x="207" y="339"/>
                  </a:cubicBezTo>
                  <a:cubicBezTo>
                    <a:pt x="207" y="332"/>
                    <a:pt x="209" y="322"/>
                    <a:pt x="213" y="316"/>
                  </a:cubicBezTo>
                  <a:cubicBezTo>
                    <a:pt x="214" y="314"/>
                    <a:pt x="217" y="308"/>
                    <a:pt x="218" y="306"/>
                  </a:cubicBezTo>
                  <a:cubicBezTo>
                    <a:pt x="219" y="298"/>
                    <a:pt x="223" y="287"/>
                    <a:pt x="227" y="280"/>
                  </a:cubicBezTo>
                  <a:cubicBezTo>
                    <a:pt x="228" y="278"/>
                    <a:pt x="229" y="272"/>
                    <a:pt x="229" y="269"/>
                  </a:cubicBezTo>
                  <a:cubicBezTo>
                    <a:pt x="229" y="263"/>
                    <a:pt x="233" y="255"/>
                    <a:pt x="236" y="249"/>
                  </a:cubicBezTo>
                  <a:cubicBezTo>
                    <a:pt x="235" y="249"/>
                    <a:pt x="235" y="249"/>
                    <a:pt x="235" y="249"/>
                  </a:cubicBezTo>
                  <a:cubicBezTo>
                    <a:pt x="235" y="249"/>
                    <a:pt x="235" y="249"/>
                    <a:pt x="235" y="249"/>
                  </a:cubicBezTo>
                  <a:cubicBezTo>
                    <a:pt x="238" y="246"/>
                    <a:pt x="240" y="242"/>
                    <a:pt x="242" y="239"/>
                  </a:cubicBezTo>
                  <a:cubicBezTo>
                    <a:pt x="244" y="235"/>
                    <a:pt x="249" y="226"/>
                    <a:pt x="255" y="222"/>
                  </a:cubicBezTo>
                  <a:cubicBezTo>
                    <a:pt x="261" y="219"/>
                    <a:pt x="274" y="220"/>
                    <a:pt x="282" y="223"/>
                  </a:cubicBezTo>
                  <a:cubicBezTo>
                    <a:pt x="298" y="227"/>
                    <a:pt x="305" y="246"/>
                    <a:pt x="310" y="259"/>
                  </a:cubicBezTo>
                  <a:cubicBezTo>
                    <a:pt x="310" y="261"/>
                    <a:pt x="311" y="262"/>
                    <a:pt x="312" y="263"/>
                  </a:cubicBezTo>
                  <a:cubicBezTo>
                    <a:pt x="316" y="272"/>
                    <a:pt x="315" y="288"/>
                    <a:pt x="312" y="299"/>
                  </a:cubicBezTo>
                  <a:cubicBezTo>
                    <a:pt x="314" y="311"/>
                    <a:pt x="312" y="327"/>
                    <a:pt x="309" y="336"/>
                  </a:cubicBezTo>
                  <a:cubicBezTo>
                    <a:pt x="313" y="351"/>
                    <a:pt x="312" y="367"/>
                    <a:pt x="306" y="379"/>
                  </a:cubicBezTo>
                  <a:cubicBezTo>
                    <a:pt x="307" y="391"/>
                    <a:pt x="310" y="409"/>
                    <a:pt x="299" y="420"/>
                  </a:cubicBezTo>
                  <a:cubicBezTo>
                    <a:pt x="302" y="430"/>
                    <a:pt x="298" y="454"/>
                    <a:pt x="291" y="463"/>
                  </a:cubicBezTo>
                  <a:cubicBezTo>
                    <a:pt x="291" y="464"/>
                    <a:pt x="291" y="464"/>
                    <a:pt x="291" y="464"/>
                  </a:cubicBezTo>
                  <a:cubicBezTo>
                    <a:pt x="297" y="473"/>
                    <a:pt x="292" y="491"/>
                    <a:pt x="285" y="502"/>
                  </a:cubicBezTo>
                  <a:cubicBezTo>
                    <a:pt x="290" y="514"/>
                    <a:pt x="284" y="532"/>
                    <a:pt x="279" y="536"/>
                  </a:cubicBezTo>
                  <a:cubicBezTo>
                    <a:pt x="284" y="543"/>
                    <a:pt x="279" y="570"/>
                    <a:pt x="273" y="574"/>
                  </a:cubicBezTo>
                  <a:cubicBezTo>
                    <a:pt x="281" y="584"/>
                    <a:pt x="275" y="601"/>
                    <a:pt x="269" y="607"/>
                  </a:cubicBezTo>
                  <a:cubicBezTo>
                    <a:pt x="275" y="619"/>
                    <a:pt x="268" y="639"/>
                    <a:pt x="262" y="643"/>
                  </a:cubicBezTo>
                  <a:cubicBezTo>
                    <a:pt x="268" y="655"/>
                    <a:pt x="262" y="674"/>
                    <a:pt x="257" y="677"/>
                  </a:cubicBezTo>
                  <a:cubicBezTo>
                    <a:pt x="260" y="681"/>
                    <a:pt x="257" y="700"/>
                    <a:pt x="253" y="703"/>
                  </a:cubicBezTo>
                  <a:cubicBezTo>
                    <a:pt x="256" y="706"/>
                    <a:pt x="253" y="725"/>
                    <a:pt x="248" y="728"/>
                  </a:cubicBezTo>
                  <a:cubicBezTo>
                    <a:pt x="249" y="728"/>
                    <a:pt x="249" y="729"/>
                    <a:pt x="249" y="729"/>
                  </a:cubicBezTo>
                  <a:cubicBezTo>
                    <a:pt x="251" y="732"/>
                    <a:pt x="253" y="736"/>
                    <a:pt x="252" y="741"/>
                  </a:cubicBezTo>
                  <a:cubicBezTo>
                    <a:pt x="254" y="743"/>
                    <a:pt x="257" y="749"/>
                    <a:pt x="260" y="749"/>
                  </a:cubicBezTo>
                  <a:cubicBezTo>
                    <a:pt x="263" y="749"/>
                    <a:pt x="273" y="746"/>
                    <a:pt x="274" y="751"/>
                  </a:cubicBezTo>
                  <a:cubicBezTo>
                    <a:pt x="277" y="747"/>
                    <a:pt x="287" y="749"/>
                    <a:pt x="290" y="746"/>
                  </a:cubicBezTo>
                  <a:cubicBezTo>
                    <a:pt x="294" y="742"/>
                    <a:pt x="298" y="738"/>
                    <a:pt x="298" y="736"/>
                  </a:cubicBezTo>
                  <a:cubicBezTo>
                    <a:pt x="296" y="730"/>
                    <a:pt x="296" y="723"/>
                    <a:pt x="300" y="717"/>
                  </a:cubicBezTo>
                  <a:cubicBezTo>
                    <a:pt x="301" y="716"/>
                    <a:pt x="302" y="711"/>
                    <a:pt x="301" y="709"/>
                  </a:cubicBezTo>
                  <a:cubicBezTo>
                    <a:pt x="297" y="700"/>
                    <a:pt x="297" y="685"/>
                    <a:pt x="299" y="678"/>
                  </a:cubicBezTo>
                  <a:cubicBezTo>
                    <a:pt x="300" y="676"/>
                    <a:pt x="299" y="671"/>
                    <a:pt x="298" y="669"/>
                  </a:cubicBezTo>
                  <a:cubicBezTo>
                    <a:pt x="295" y="661"/>
                    <a:pt x="294" y="648"/>
                    <a:pt x="296" y="640"/>
                  </a:cubicBezTo>
                  <a:cubicBezTo>
                    <a:pt x="297" y="638"/>
                    <a:pt x="297" y="630"/>
                    <a:pt x="297" y="628"/>
                  </a:cubicBezTo>
                  <a:cubicBezTo>
                    <a:pt x="295" y="621"/>
                    <a:pt x="295" y="614"/>
                    <a:pt x="296" y="609"/>
                  </a:cubicBezTo>
                  <a:cubicBezTo>
                    <a:pt x="297" y="607"/>
                    <a:pt x="296" y="601"/>
                    <a:pt x="296" y="599"/>
                  </a:cubicBezTo>
                  <a:cubicBezTo>
                    <a:pt x="294" y="589"/>
                    <a:pt x="297" y="572"/>
                    <a:pt x="300" y="567"/>
                  </a:cubicBezTo>
                  <a:cubicBezTo>
                    <a:pt x="295" y="560"/>
                    <a:pt x="301" y="544"/>
                    <a:pt x="306" y="536"/>
                  </a:cubicBezTo>
                  <a:cubicBezTo>
                    <a:pt x="307" y="534"/>
                    <a:pt x="309" y="525"/>
                    <a:pt x="309" y="523"/>
                  </a:cubicBezTo>
                  <a:cubicBezTo>
                    <a:pt x="312" y="512"/>
                    <a:pt x="324" y="501"/>
                    <a:pt x="328" y="500"/>
                  </a:cubicBezTo>
                  <a:cubicBezTo>
                    <a:pt x="334" y="499"/>
                    <a:pt x="338" y="499"/>
                    <a:pt x="341" y="504"/>
                  </a:cubicBezTo>
                  <a:cubicBezTo>
                    <a:pt x="344" y="507"/>
                    <a:pt x="347" y="520"/>
                    <a:pt x="346" y="528"/>
                  </a:cubicBezTo>
                  <a:cubicBezTo>
                    <a:pt x="346" y="531"/>
                    <a:pt x="346" y="538"/>
                    <a:pt x="347" y="540"/>
                  </a:cubicBezTo>
                  <a:cubicBezTo>
                    <a:pt x="350" y="548"/>
                    <a:pt x="350" y="561"/>
                    <a:pt x="347" y="567"/>
                  </a:cubicBezTo>
                  <a:cubicBezTo>
                    <a:pt x="346" y="569"/>
                    <a:pt x="346" y="572"/>
                    <a:pt x="346" y="573"/>
                  </a:cubicBezTo>
                  <a:cubicBezTo>
                    <a:pt x="349" y="580"/>
                    <a:pt x="349" y="590"/>
                    <a:pt x="347" y="596"/>
                  </a:cubicBezTo>
                  <a:cubicBezTo>
                    <a:pt x="347" y="598"/>
                    <a:pt x="347" y="603"/>
                    <a:pt x="348" y="605"/>
                  </a:cubicBezTo>
                  <a:cubicBezTo>
                    <a:pt x="351" y="611"/>
                    <a:pt x="351" y="619"/>
                    <a:pt x="351" y="626"/>
                  </a:cubicBezTo>
                  <a:cubicBezTo>
                    <a:pt x="351" y="628"/>
                    <a:pt x="353" y="633"/>
                    <a:pt x="354" y="634"/>
                  </a:cubicBezTo>
                  <a:cubicBezTo>
                    <a:pt x="357" y="641"/>
                    <a:pt x="358" y="654"/>
                    <a:pt x="356" y="662"/>
                  </a:cubicBezTo>
                  <a:cubicBezTo>
                    <a:pt x="356" y="665"/>
                    <a:pt x="355" y="671"/>
                    <a:pt x="356" y="672"/>
                  </a:cubicBezTo>
                  <a:cubicBezTo>
                    <a:pt x="361" y="682"/>
                    <a:pt x="362" y="702"/>
                    <a:pt x="359" y="713"/>
                  </a:cubicBezTo>
                  <a:cubicBezTo>
                    <a:pt x="359" y="715"/>
                    <a:pt x="360" y="723"/>
                    <a:pt x="360" y="726"/>
                  </a:cubicBezTo>
                  <a:cubicBezTo>
                    <a:pt x="361" y="738"/>
                    <a:pt x="358" y="756"/>
                    <a:pt x="352" y="761"/>
                  </a:cubicBezTo>
                  <a:cubicBezTo>
                    <a:pt x="347" y="782"/>
                    <a:pt x="335" y="787"/>
                    <a:pt x="331" y="792"/>
                  </a:cubicBezTo>
                  <a:cubicBezTo>
                    <a:pt x="315" y="814"/>
                    <a:pt x="316" y="845"/>
                    <a:pt x="320" y="861"/>
                  </a:cubicBezTo>
                  <a:cubicBezTo>
                    <a:pt x="325" y="881"/>
                    <a:pt x="368" y="967"/>
                    <a:pt x="484" y="935"/>
                  </a:cubicBezTo>
                  <a:cubicBezTo>
                    <a:pt x="591" y="905"/>
                    <a:pt x="574" y="826"/>
                    <a:pt x="560" y="797"/>
                  </a:cubicBezTo>
                  <a:cubicBezTo>
                    <a:pt x="547" y="772"/>
                    <a:pt x="516" y="758"/>
                    <a:pt x="486" y="752"/>
                  </a:cubicBezTo>
                  <a:cubicBezTo>
                    <a:pt x="474" y="747"/>
                    <a:pt x="470" y="744"/>
                    <a:pt x="470" y="744"/>
                  </a:cubicBezTo>
                  <a:cubicBezTo>
                    <a:pt x="453" y="743"/>
                    <a:pt x="439" y="706"/>
                    <a:pt x="435" y="699"/>
                  </a:cubicBezTo>
                  <a:cubicBezTo>
                    <a:pt x="424" y="692"/>
                    <a:pt x="421" y="649"/>
                    <a:pt x="421" y="643"/>
                  </a:cubicBezTo>
                  <a:cubicBezTo>
                    <a:pt x="412" y="630"/>
                    <a:pt x="415" y="609"/>
                    <a:pt x="415" y="606"/>
                  </a:cubicBezTo>
                  <a:cubicBezTo>
                    <a:pt x="405" y="590"/>
                    <a:pt x="407" y="567"/>
                    <a:pt x="407" y="567"/>
                  </a:cubicBezTo>
                  <a:cubicBezTo>
                    <a:pt x="396" y="546"/>
                    <a:pt x="395" y="521"/>
                    <a:pt x="396" y="514"/>
                  </a:cubicBezTo>
                  <a:cubicBezTo>
                    <a:pt x="390" y="511"/>
                    <a:pt x="390" y="482"/>
                    <a:pt x="393" y="476"/>
                  </a:cubicBezTo>
                  <a:cubicBezTo>
                    <a:pt x="397" y="464"/>
                    <a:pt x="394" y="460"/>
                    <a:pt x="385" y="451"/>
                  </a:cubicBezTo>
                  <a:cubicBezTo>
                    <a:pt x="376" y="442"/>
                    <a:pt x="360" y="439"/>
                    <a:pt x="354" y="425"/>
                  </a:cubicBezTo>
                  <a:cubicBezTo>
                    <a:pt x="340" y="417"/>
                    <a:pt x="334" y="413"/>
                    <a:pt x="331" y="397"/>
                  </a:cubicBezTo>
                  <a:cubicBezTo>
                    <a:pt x="323" y="389"/>
                    <a:pt x="321" y="372"/>
                    <a:pt x="321" y="358"/>
                  </a:cubicBezTo>
                  <a:cubicBezTo>
                    <a:pt x="320" y="343"/>
                    <a:pt x="315" y="325"/>
                    <a:pt x="319" y="312"/>
                  </a:cubicBezTo>
                  <a:cubicBezTo>
                    <a:pt x="323" y="299"/>
                    <a:pt x="322" y="294"/>
                    <a:pt x="323" y="285"/>
                  </a:cubicBezTo>
                  <a:cubicBezTo>
                    <a:pt x="324" y="279"/>
                    <a:pt x="327" y="269"/>
                    <a:pt x="328" y="262"/>
                  </a:cubicBezTo>
                  <a:cubicBezTo>
                    <a:pt x="329" y="261"/>
                    <a:pt x="329" y="260"/>
                    <a:pt x="329" y="259"/>
                  </a:cubicBezTo>
                  <a:cubicBezTo>
                    <a:pt x="330" y="259"/>
                    <a:pt x="330" y="258"/>
                    <a:pt x="330" y="257"/>
                  </a:cubicBezTo>
                  <a:cubicBezTo>
                    <a:pt x="331" y="257"/>
                    <a:pt x="331" y="256"/>
                    <a:pt x="331" y="256"/>
                  </a:cubicBezTo>
                  <a:cubicBezTo>
                    <a:pt x="331" y="255"/>
                    <a:pt x="332" y="255"/>
                    <a:pt x="332" y="255"/>
                  </a:cubicBezTo>
                  <a:cubicBezTo>
                    <a:pt x="332" y="254"/>
                    <a:pt x="333" y="253"/>
                    <a:pt x="333" y="253"/>
                  </a:cubicBezTo>
                  <a:cubicBezTo>
                    <a:pt x="333" y="253"/>
                    <a:pt x="333" y="252"/>
                    <a:pt x="333" y="252"/>
                  </a:cubicBezTo>
                  <a:cubicBezTo>
                    <a:pt x="334" y="252"/>
                    <a:pt x="334" y="251"/>
                    <a:pt x="335" y="250"/>
                  </a:cubicBezTo>
                  <a:cubicBezTo>
                    <a:pt x="335" y="250"/>
                    <a:pt x="335" y="250"/>
                    <a:pt x="335" y="250"/>
                  </a:cubicBezTo>
                  <a:cubicBezTo>
                    <a:pt x="342" y="240"/>
                    <a:pt x="352" y="229"/>
                    <a:pt x="362" y="228"/>
                  </a:cubicBezTo>
                  <a:cubicBezTo>
                    <a:pt x="367" y="228"/>
                    <a:pt x="372" y="227"/>
                    <a:pt x="377" y="226"/>
                  </a:cubicBezTo>
                  <a:cubicBezTo>
                    <a:pt x="377" y="226"/>
                    <a:pt x="377" y="226"/>
                    <a:pt x="377" y="226"/>
                  </a:cubicBezTo>
                  <a:cubicBezTo>
                    <a:pt x="379" y="226"/>
                    <a:pt x="381" y="225"/>
                    <a:pt x="384" y="225"/>
                  </a:cubicBezTo>
                  <a:cubicBezTo>
                    <a:pt x="386" y="225"/>
                    <a:pt x="388" y="224"/>
                    <a:pt x="390" y="224"/>
                  </a:cubicBezTo>
                  <a:cubicBezTo>
                    <a:pt x="391" y="223"/>
                    <a:pt x="391" y="223"/>
                    <a:pt x="391" y="223"/>
                  </a:cubicBezTo>
                  <a:cubicBezTo>
                    <a:pt x="393" y="223"/>
                    <a:pt x="395" y="222"/>
                    <a:pt x="397" y="222"/>
                  </a:cubicBezTo>
                  <a:cubicBezTo>
                    <a:pt x="397" y="222"/>
                    <a:pt x="398" y="222"/>
                    <a:pt x="398" y="222"/>
                  </a:cubicBezTo>
                  <a:cubicBezTo>
                    <a:pt x="400" y="221"/>
                    <a:pt x="401" y="221"/>
                    <a:pt x="403" y="220"/>
                  </a:cubicBezTo>
                  <a:cubicBezTo>
                    <a:pt x="404" y="220"/>
                    <a:pt x="404" y="220"/>
                    <a:pt x="405" y="220"/>
                  </a:cubicBezTo>
                  <a:cubicBezTo>
                    <a:pt x="406" y="219"/>
                    <a:pt x="407" y="219"/>
                    <a:pt x="407" y="219"/>
                  </a:cubicBezTo>
                  <a:cubicBezTo>
                    <a:pt x="408" y="219"/>
                    <a:pt x="409" y="218"/>
                    <a:pt x="410" y="218"/>
                  </a:cubicBezTo>
                  <a:cubicBezTo>
                    <a:pt x="410" y="218"/>
                    <a:pt x="411" y="218"/>
                    <a:pt x="412" y="217"/>
                  </a:cubicBezTo>
                  <a:cubicBezTo>
                    <a:pt x="413" y="217"/>
                    <a:pt x="413" y="217"/>
                    <a:pt x="414" y="217"/>
                  </a:cubicBezTo>
                  <a:cubicBezTo>
                    <a:pt x="415" y="216"/>
                    <a:pt x="415" y="216"/>
                    <a:pt x="416" y="216"/>
                  </a:cubicBezTo>
                  <a:cubicBezTo>
                    <a:pt x="417" y="216"/>
                    <a:pt x="418" y="215"/>
                    <a:pt x="418" y="215"/>
                  </a:cubicBezTo>
                  <a:cubicBezTo>
                    <a:pt x="419" y="215"/>
                    <a:pt x="420" y="214"/>
                    <a:pt x="421" y="214"/>
                  </a:cubicBezTo>
                  <a:cubicBezTo>
                    <a:pt x="421" y="214"/>
                    <a:pt x="422" y="214"/>
                    <a:pt x="422" y="213"/>
                  </a:cubicBezTo>
                  <a:cubicBezTo>
                    <a:pt x="423" y="213"/>
                    <a:pt x="424" y="213"/>
                    <a:pt x="425" y="212"/>
                  </a:cubicBezTo>
                  <a:cubicBezTo>
                    <a:pt x="426" y="212"/>
                    <a:pt x="427" y="211"/>
                    <a:pt x="428" y="211"/>
                  </a:cubicBezTo>
                  <a:cubicBezTo>
                    <a:pt x="429" y="210"/>
                    <a:pt x="430" y="210"/>
                    <a:pt x="431" y="209"/>
                  </a:cubicBezTo>
                  <a:cubicBezTo>
                    <a:pt x="431" y="209"/>
                    <a:pt x="432" y="209"/>
                    <a:pt x="432" y="209"/>
                  </a:cubicBezTo>
                  <a:cubicBezTo>
                    <a:pt x="433" y="209"/>
                    <a:pt x="433" y="208"/>
                    <a:pt x="434" y="208"/>
                  </a:cubicBezTo>
                  <a:cubicBezTo>
                    <a:pt x="435" y="207"/>
                    <a:pt x="436" y="207"/>
                    <a:pt x="437" y="206"/>
                  </a:cubicBezTo>
                  <a:cubicBezTo>
                    <a:pt x="438" y="206"/>
                    <a:pt x="439" y="205"/>
                    <a:pt x="440" y="205"/>
                  </a:cubicBezTo>
                  <a:cubicBezTo>
                    <a:pt x="441" y="204"/>
                    <a:pt x="442" y="204"/>
                    <a:pt x="443" y="203"/>
                  </a:cubicBezTo>
                  <a:cubicBezTo>
                    <a:pt x="444" y="203"/>
                    <a:pt x="444" y="203"/>
                    <a:pt x="444" y="203"/>
                  </a:cubicBezTo>
                  <a:cubicBezTo>
                    <a:pt x="445" y="202"/>
                    <a:pt x="445" y="202"/>
                    <a:pt x="446" y="202"/>
                  </a:cubicBezTo>
                  <a:cubicBezTo>
                    <a:pt x="447" y="201"/>
                    <a:pt x="448" y="200"/>
                    <a:pt x="449" y="200"/>
                  </a:cubicBezTo>
                  <a:cubicBezTo>
                    <a:pt x="449" y="199"/>
                    <a:pt x="449" y="199"/>
                    <a:pt x="450" y="199"/>
                  </a:cubicBezTo>
                  <a:cubicBezTo>
                    <a:pt x="450" y="199"/>
                    <a:pt x="451" y="199"/>
                    <a:pt x="451" y="198"/>
                  </a:cubicBezTo>
                  <a:cubicBezTo>
                    <a:pt x="452" y="198"/>
                    <a:pt x="453" y="197"/>
                    <a:pt x="455" y="196"/>
                  </a:cubicBezTo>
                  <a:cubicBezTo>
                    <a:pt x="455" y="196"/>
                    <a:pt x="456" y="195"/>
                    <a:pt x="456" y="195"/>
                  </a:cubicBezTo>
                  <a:cubicBezTo>
                    <a:pt x="457" y="194"/>
                    <a:pt x="459" y="193"/>
                    <a:pt x="460" y="192"/>
                  </a:cubicBezTo>
                  <a:cubicBezTo>
                    <a:pt x="460" y="192"/>
                    <a:pt x="461" y="191"/>
                    <a:pt x="461" y="191"/>
                  </a:cubicBezTo>
                  <a:cubicBezTo>
                    <a:pt x="462" y="190"/>
                    <a:pt x="464" y="189"/>
                    <a:pt x="465" y="188"/>
                  </a:cubicBezTo>
                  <a:cubicBezTo>
                    <a:pt x="465" y="188"/>
                    <a:pt x="465" y="188"/>
                    <a:pt x="465" y="188"/>
                  </a:cubicBezTo>
                  <a:cubicBezTo>
                    <a:pt x="465" y="188"/>
                    <a:pt x="466" y="187"/>
                    <a:pt x="466" y="187"/>
                  </a:cubicBezTo>
                  <a:cubicBezTo>
                    <a:pt x="467" y="186"/>
                    <a:pt x="469" y="185"/>
                    <a:pt x="470" y="184"/>
                  </a:cubicBezTo>
                  <a:cubicBezTo>
                    <a:pt x="470" y="184"/>
                    <a:pt x="470" y="183"/>
                    <a:pt x="470" y="183"/>
                  </a:cubicBezTo>
                  <a:cubicBezTo>
                    <a:pt x="473" y="181"/>
                    <a:pt x="475" y="179"/>
                    <a:pt x="477" y="177"/>
                  </a:cubicBezTo>
                  <a:cubicBezTo>
                    <a:pt x="477" y="177"/>
                    <a:pt x="477" y="177"/>
                    <a:pt x="477" y="177"/>
                  </a:cubicBezTo>
                  <a:cubicBezTo>
                    <a:pt x="481" y="172"/>
                    <a:pt x="485" y="168"/>
                    <a:pt x="488" y="163"/>
                  </a:cubicBezTo>
                  <a:cubicBezTo>
                    <a:pt x="488" y="163"/>
                    <a:pt x="488" y="163"/>
                    <a:pt x="488" y="163"/>
                  </a:cubicBezTo>
                  <a:cubicBezTo>
                    <a:pt x="491" y="158"/>
                    <a:pt x="494" y="153"/>
                    <a:pt x="496" y="148"/>
                  </a:cubicBezTo>
                  <a:cubicBezTo>
                    <a:pt x="496" y="148"/>
                    <a:pt x="496" y="148"/>
                    <a:pt x="496" y="148"/>
                  </a:cubicBezTo>
                  <a:cubicBezTo>
                    <a:pt x="498" y="143"/>
                    <a:pt x="500" y="138"/>
                    <a:pt x="501" y="132"/>
                  </a:cubicBezTo>
                  <a:cubicBezTo>
                    <a:pt x="501" y="132"/>
                    <a:pt x="501" y="132"/>
                    <a:pt x="501" y="132"/>
                  </a:cubicBezTo>
                  <a:cubicBezTo>
                    <a:pt x="502" y="130"/>
                    <a:pt x="502" y="127"/>
                    <a:pt x="503" y="124"/>
                  </a:cubicBezTo>
                  <a:cubicBezTo>
                    <a:pt x="503" y="121"/>
                    <a:pt x="503" y="118"/>
                    <a:pt x="503" y="115"/>
                  </a:cubicBezTo>
                  <a:cubicBezTo>
                    <a:pt x="503" y="51"/>
                    <a:pt x="429" y="0"/>
                    <a:pt x="338" y="0"/>
                  </a:cubicBezTo>
                  <a:cubicBezTo>
                    <a:pt x="246" y="0"/>
                    <a:pt x="172" y="51"/>
                    <a:pt x="172" y="115"/>
                  </a:cubicBezTo>
                  <a:cubicBezTo>
                    <a:pt x="172" y="117"/>
                    <a:pt x="173" y="118"/>
                    <a:pt x="173" y="120"/>
                  </a:cubicBezTo>
                  <a:cubicBezTo>
                    <a:pt x="173" y="121"/>
                    <a:pt x="173" y="121"/>
                    <a:pt x="173" y="122"/>
                  </a:cubicBezTo>
                  <a:cubicBezTo>
                    <a:pt x="173" y="123"/>
                    <a:pt x="173" y="124"/>
                    <a:pt x="173" y="126"/>
                  </a:cubicBezTo>
                  <a:cubicBezTo>
                    <a:pt x="173" y="126"/>
                    <a:pt x="173" y="127"/>
                    <a:pt x="173" y="127"/>
                  </a:cubicBezTo>
                  <a:cubicBezTo>
                    <a:pt x="174" y="129"/>
                    <a:pt x="174" y="130"/>
                    <a:pt x="174" y="131"/>
                  </a:cubicBezTo>
                  <a:cubicBezTo>
                    <a:pt x="174" y="132"/>
                    <a:pt x="174" y="132"/>
                    <a:pt x="174" y="133"/>
                  </a:cubicBezTo>
                  <a:cubicBezTo>
                    <a:pt x="175" y="134"/>
                    <a:pt x="175" y="136"/>
                    <a:pt x="176" y="138"/>
                  </a:cubicBezTo>
                  <a:cubicBezTo>
                    <a:pt x="176" y="138"/>
                    <a:pt x="176" y="138"/>
                    <a:pt x="176" y="139"/>
                  </a:cubicBezTo>
                  <a:cubicBezTo>
                    <a:pt x="176" y="140"/>
                    <a:pt x="177" y="141"/>
                    <a:pt x="177" y="143"/>
                  </a:cubicBezTo>
                  <a:cubicBezTo>
                    <a:pt x="178" y="143"/>
                    <a:pt x="178" y="144"/>
                    <a:pt x="178" y="145"/>
                  </a:cubicBezTo>
                  <a:cubicBezTo>
                    <a:pt x="179" y="146"/>
                    <a:pt x="179" y="147"/>
                    <a:pt x="179" y="148"/>
                  </a:cubicBezTo>
                  <a:cubicBezTo>
                    <a:pt x="180" y="148"/>
                    <a:pt x="180" y="149"/>
                    <a:pt x="180" y="150"/>
                  </a:cubicBezTo>
                  <a:cubicBezTo>
                    <a:pt x="181" y="151"/>
                    <a:pt x="181" y="152"/>
                    <a:pt x="182" y="153"/>
                  </a:cubicBezTo>
                  <a:cubicBezTo>
                    <a:pt x="182" y="154"/>
                    <a:pt x="182" y="154"/>
                    <a:pt x="183" y="155"/>
                  </a:cubicBezTo>
                  <a:cubicBezTo>
                    <a:pt x="183" y="156"/>
                    <a:pt x="184" y="158"/>
                    <a:pt x="185" y="159"/>
                  </a:cubicBezTo>
                  <a:cubicBezTo>
                    <a:pt x="186" y="160"/>
                    <a:pt x="186" y="160"/>
                    <a:pt x="186" y="161"/>
                  </a:cubicBezTo>
                  <a:cubicBezTo>
                    <a:pt x="187" y="162"/>
                    <a:pt x="188" y="163"/>
                    <a:pt x="188" y="164"/>
                  </a:cubicBezTo>
                  <a:cubicBezTo>
                    <a:pt x="189" y="164"/>
                    <a:pt x="189" y="165"/>
                    <a:pt x="190" y="166"/>
                  </a:cubicBezTo>
                  <a:cubicBezTo>
                    <a:pt x="190" y="167"/>
                    <a:pt x="191" y="167"/>
                    <a:pt x="191" y="168"/>
                  </a:cubicBezTo>
                  <a:cubicBezTo>
                    <a:pt x="192" y="169"/>
                    <a:pt x="192" y="170"/>
                    <a:pt x="193" y="170"/>
                  </a:cubicBezTo>
                  <a:cubicBezTo>
                    <a:pt x="194" y="171"/>
                    <a:pt x="194" y="172"/>
                    <a:pt x="195" y="173"/>
                  </a:cubicBezTo>
                  <a:cubicBezTo>
                    <a:pt x="196" y="174"/>
                    <a:pt x="197" y="175"/>
                    <a:pt x="198" y="176"/>
                  </a:cubicBezTo>
                  <a:cubicBezTo>
                    <a:pt x="198" y="176"/>
                    <a:pt x="199" y="177"/>
                    <a:pt x="200" y="178"/>
                  </a:cubicBezTo>
                  <a:cubicBezTo>
                    <a:pt x="201" y="179"/>
                    <a:pt x="202" y="180"/>
                    <a:pt x="202" y="181"/>
                  </a:cubicBezTo>
                  <a:cubicBezTo>
                    <a:pt x="203" y="181"/>
                    <a:pt x="204" y="182"/>
                    <a:pt x="204" y="182"/>
                  </a:cubicBezTo>
                  <a:cubicBezTo>
                    <a:pt x="205" y="183"/>
                    <a:pt x="206" y="184"/>
                    <a:pt x="207" y="185"/>
                  </a:cubicBezTo>
                  <a:cubicBezTo>
                    <a:pt x="207" y="185"/>
                    <a:pt x="208" y="186"/>
                    <a:pt x="208" y="186"/>
                  </a:cubicBezTo>
                  <a:cubicBezTo>
                    <a:pt x="209" y="187"/>
                    <a:pt x="210" y="188"/>
                    <a:pt x="211" y="189"/>
                  </a:cubicBezTo>
                  <a:cubicBezTo>
                    <a:pt x="212" y="189"/>
                    <a:pt x="212" y="189"/>
                    <a:pt x="213" y="190"/>
                  </a:cubicBezTo>
                  <a:cubicBezTo>
                    <a:pt x="215" y="191"/>
                    <a:pt x="217" y="193"/>
                    <a:pt x="219" y="195"/>
                  </a:cubicBezTo>
                  <a:cubicBezTo>
                    <a:pt x="219" y="195"/>
                    <a:pt x="220" y="195"/>
                    <a:pt x="220" y="195"/>
                  </a:cubicBezTo>
                  <a:cubicBezTo>
                    <a:pt x="221" y="196"/>
                    <a:pt x="222" y="197"/>
                    <a:pt x="223" y="198"/>
                  </a:cubicBezTo>
                  <a:cubicBezTo>
                    <a:pt x="233" y="205"/>
                    <a:pt x="236" y="219"/>
                    <a:pt x="231" y="233"/>
                  </a:cubicBezTo>
                  <a:cubicBezTo>
                    <a:pt x="230" y="234"/>
                    <a:pt x="225" y="244"/>
                    <a:pt x="224" y="250"/>
                  </a:cubicBezTo>
                  <a:cubicBezTo>
                    <a:pt x="221" y="255"/>
                    <a:pt x="219" y="257"/>
                    <a:pt x="214" y="262"/>
                  </a:cubicBezTo>
                  <a:cubicBezTo>
                    <a:pt x="214" y="269"/>
                    <a:pt x="206" y="291"/>
                    <a:pt x="196" y="298"/>
                  </a:cubicBezTo>
                  <a:cubicBezTo>
                    <a:pt x="194" y="300"/>
                    <a:pt x="190" y="304"/>
                    <a:pt x="189" y="306"/>
                  </a:cubicBezTo>
                  <a:cubicBezTo>
                    <a:pt x="186" y="317"/>
                    <a:pt x="176" y="334"/>
                    <a:pt x="168" y="339"/>
                  </a:cubicBezTo>
                  <a:cubicBezTo>
                    <a:pt x="167" y="339"/>
                    <a:pt x="165" y="342"/>
                    <a:pt x="164" y="345"/>
                  </a:cubicBezTo>
                  <a:cubicBezTo>
                    <a:pt x="163" y="353"/>
                    <a:pt x="157" y="371"/>
                    <a:pt x="149" y="378"/>
                  </a:cubicBezTo>
                  <a:cubicBezTo>
                    <a:pt x="148" y="379"/>
                    <a:pt x="145" y="383"/>
                    <a:pt x="145" y="385"/>
                  </a:cubicBezTo>
                  <a:cubicBezTo>
                    <a:pt x="144" y="395"/>
                    <a:pt x="138" y="419"/>
                    <a:pt x="131" y="426"/>
                  </a:cubicBezTo>
                  <a:cubicBezTo>
                    <a:pt x="130" y="427"/>
                    <a:pt x="128" y="431"/>
                    <a:pt x="127" y="433"/>
                  </a:cubicBezTo>
                  <a:cubicBezTo>
                    <a:pt x="124" y="445"/>
                    <a:pt x="114" y="470"/>
                    <a:pt x="106" y="470"/>
                  </a:cubicBezTo>
                  <a:cubicBezTo>
                    <a:pt x="108" y="479"/>
                    <a:pt x="96" y="509"/>
                    <a:pt x="87" y="512"/>
                  </a:cubicBezTo>
                  <a:cubicBezTo>
                    <a:pt x="88" y="518"/>
                    <a:pt x="78" y="548"/>
                    <a:pt x="68" y="554"/>
                  </a:cubicBezTo>
                  <a:cubicBezTo>
                    <a:pt x="67" y="555"/>
                    <a:pt x="65" y="558"/>
                    <a:pt x="65" y="560"/>
                  </a:cubicBezTo>
                  <a:cubicBezTo>
                    <a:pt x="64" y="570"/>
                    <a:pt x="55" y="592"/>
                    <a:pt x="49" y="598"/>
                  </a:cubicBezTo>
                  <a:cubicBezTo>
                    <a:pt x="48" y="599"/>
                    <a:pt x="46" y="602"/>
                    <a:pt x="46" y="604"/>
                  </a:cubicBezTo>
                  <a:cubicBezTo>
                    <a:pt x="43" y="616"/>
                    <a:pt x="33" y="644"/>
                    <a:pt x="25" y="645"/>
                  </a:cubicBezTo>
                  <a:cubicBezTo>
                    <a:pt x="24" y="653"/>
                    <a:pt x="14" y="681"/>
                    <a:pt x="7" y="685"/>
                  </a:cubicBezTo>
                  <a:cubicBezTo>
                    <a:pt x="10" y="691"/>
                    <a:pt x="5" y="712"/>
                    <a:pt x="0" y="718"/>
                  </a:cubicBezTo>
                  <a:close/>
                  <a:moveTo>
                    <a:pt x="332" y="125"/>
                  </a:moveTo>
                  <a:cubicBezTo>
                    <a:pt x="310" y="130"/>
                    <a:pt x="305" y="89"/>
                    <a:pt x="325" y="84"/>
                  </a:cubicBezTo>
                  <a:cubicBezTo>
                    <a:pt x="347" y="80"/>
                    <a:pt x="353" y="120"/>
                    <a:pt x="332" y="125"/>
                  </a:cubicBezTo>
                  <a:close/>
                  <a:moveTo>
                    <a:pt x="383" y="70"/>
                  </a:moveTo>
                  <a:cubicBezTo>
                    <a:pt x="381" y="59"/>
                    <a:pt x="389" y="46"/>
                    <a:pt x="407" y="49"/>
                  </a:cubicBezTo>
                  <a:cubicBezTo>
                    <a:pt x="436" y="55"/>
                    <a:pt x="460" y="78"/>
                    <a:pt x="464" y="97"/>
                  </a:cubicBezTo>
                  <a:cubicBezTo>
                    <a:pt x="468" y="119"/>
                    <a:pt x="444" y="120"/>
                    <a:pt x="426" y="111"/>
                  </a:cubicBezTo>
                  <a:cubicBezTo>
                    <a:pt x="407" y="101"/>
                    <a:pt x="390" y="87"/>
                    <a:pt x="383" y="70"/>
                  </a:cubicBezTo>
                  <a:close/>
                  <a:moveTo>
                    <a:pt x="339" y="152"/>
                  </a:moveTo>
                  <a:cubicBezTo>
                    <a:pt x="367" y="153"/>
                    <a:pt x="388" y="163"/>
                    <a:pt x="385" y="181"/>
                  </a:cubicBezTo>
                  <a:cubicBezTo>
                    <a:pt x="382" y="199"/>
                    <a:pt x="361" y="192"/>
                    <a:pt x="340" y="191"/>
                  </a:cubicBezTo>
                  <a:cubicBezTo>
                    <a:pt x="319" y="190"/>
                    <a:pt x="300" y="197"/>
                    <a:pt x="296" y="185"/>
                  </a:cubicBezTo>
                  <a:cubicBezTo>
                    <a:pt x="292" y="173"/>
                    <a:pt x="311" y="151"/>
                    <a:pt x="339" y="152"/>
                  </a:cubicBezTo>
                  <a:close/>
                  <a:moveTo>
                    <a:pt x="226" y="76"/>
                  </a:moveTo>
                  <a:cubicBezTo>
                    <a:pt x="246" y="54"/>
                    <a:pt x="265" y="45"/>
                    <a:pt x="276" y="57"/>
                  </a:cubicBezTo>
                  <a:cubicBezTo>
                    <a:pt x="286" y="70"/>
                    <a:pt x="267" y="88"/>
                    <a:pt x="252" y="101"/>
                  </a:cubicBezTo>
                  <a:cubicBezTo>
                    <a:pt x="233" y="119"/>
                    <a:pt x="202" y="105"/>
                    <a:pt x="226" y="76"/>
                  </a:cubicBezTo>
                  <a:close/>
                </a:path>
              </a:pathLst>
            </a:custGeom>
            <a:solidFill>
              <a:srgbClr val="A0D9F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11" name="Freeform 27"/>
            <p:cNvSpPr>
              <a:spLocks/>
            </p:cNvSpPr>
            <p:nvPr/>
          </p:nvSpPr>
          <p:spPr bwMode="auto">
            <a:xfrm>
              <a:off x="1949" y="1340"/>
              <a:ext cx="577" cy="1365"/>
            </a:xfrm>
            <a:custGeom>
              <a:avLst/>
              <a:gdLst/>
              <a:ahLst/>
              <a:cxnLst>
                <a:cxn ang="0">
                  <a:pos x="219" y="30"/>
                </a:cxn>
                <a:cxn ang="0">
                  <a:pos x="222" y="22"/>
                </a:cxn>
                <a:cxn ang="0">
                  <a:pos x="224" y="15"/>
                </a:cxn>
                <a:cxn ang="0">
                  <a:pos x="231" y="0"/>
                </a:cxn>
                <a:cxn ang="0">
                  <a:pos x="234" y="3"/>
                </a:cxn>
                <a:cxn ang="0">
                  <a:pos x="230" y="14"/>
                </a:cxn>
                <a:cxn ang="0">
                  <a:pos x="222" y="30"/>
                </a:cxn>
                <a:cxn ang="0">
                  <a:pos x="218" y="43"/>
                </a:cxn>
                <a:cxn ang="0">
                  <a:pos x="216" y="50"/>
                </a:cxn>
                <a:cxn ang="0">
                  <a:pos x="205" y="79"/>
                </a:cxn>
                <a:cxn ang="0">
                  <a:pos x="201" y="86"/>
                </a:cxn>
                <a:cxn ang="0">
                  <a:pos x="194" y="112"/>
                </a:cxn>
                <a:cxn ang="0">
                  <a:pos x="194" y="113"/>
                </a:cxn>
                <a:cxn ang="0">
                  <a:pos x="193" y="118"/>
                </a:cxn>
                <a:cxn ang="0">
                  <a:pos x="181" y="159"/>
                </a:cxn>
                <a:cxn ang="0">
                  <a:pos x="181" y="160"/>
                </a:cxn>
                <a:cxn ang="0">
                  <a:pos x="164" y="203"/>
                </a:cxn>
                <a:cxn ang="0">
                  <a:pos x="150" y="247"/>
                </a:cxn>
                <a:cxn ang="0">
                  <a:pos x="150" y="250"/>
                </a:cxn>
                <a:cxn ang="0">
                  <a:pos x="136" y="290"/>
                </a:cxn>
                <a:cxn ang="0">
                  <a:pos x="137" y="292"/>
                </a:cxn>
                <a:cxn ang="0">
                  <a:pos x="123" y="330"/>
                </a:cxn>
                <a:cxn ang="0">
                  <a:pos x="122" y="336"/>
                </a:cxn>
                <a:cxn ang="0">
                  <a:pos x="122" y="335"/>
                </a:cxn>
                <a:cxn ang="0">
                  <a:pos x="111" y="367"/>
                </a:cxn>
                <a:cxn ang="0">
                  <a:pos x="108" y="374"/>
                </a:cxn>
                <a:cxn ang="0">
                  <a:pos x="100" y="406"/>
                </a:cxn>
                <a:cxn ang="0">
                  <a:pos x="101" y="411"/>
                </a:cxn>
                <a:cxn ang="0">
                  <a:pos x="89" y="449"/>
                </a:cxn>
                <a:cxn ang="0">
                  <a:pos x="90" y="453"/>
                </a:cxn>
                <a:cxn ang="0">
                  <a:pos x="78" y="484"/>
                </a:cxn>
                <a:cxn ang="0">
                  <a:pos x="58" y="507"/>
                </a:cxn>
                <a:cxn ang="0">
                  <a:pos x="38" y="519"/>
                </a:cxn>
                <a:cxn ang="0">
                  <a:pos x="16" y="518"/>
                </a:cxn>
                <a:cxn ang="0">
                  <a:pos x="6" y="511"/>
                </a:cxn>
                <a:cxn ang="0">
                  <a:pos x="0" y="493"/>
                </a:cxn>
                <a:cxn ang="0">
                  <a:pos x="7" y="464"/>
                </a:cxn>
                <a:cxn ang="0">
                  <a:pos x="7" y="462"/>
                </a:cxn>
                <a:cxn ang="0">
                  <a:pos x="23" y="423"/>
                </a:cxn>
                <a:cxn ang="0">
                  <a:pos x="45" y="379"/>
                </a:cxn>
                <a:cxn ang="0">
                  <a:pos x="46" y="376"/>
                </a:cxn>
                <a:cxn ang="0">
                  <a:pos x="64" y="334"/>
                </a:cxn>
                <a:cxn ang="0">
                  <a:pos x="65" y="333"/>
                </a:cxn>
                <a:cxn ang="0">
                  <a:pos x="65" y="333"/>
                </a:cxn>
                <a:cxn ang="0">
                  <a:pos x="86" y="290"/>
                </a:cxn>
                <a:cxn ang="0">
                  <a:pos x="105" y="248"/>
                </a:cxn>
                <a:cxn ang="0">
                  <a:pos x="126" y="209"/>
                </a:cxn>
                <a:cxn ang="0">
                  <a:pos x="129" y="204"/>
                </a:cxn>
                <a:cxn ang="0">
                  <a:pos x="144" y="160"/>
                </a:cxn>
                <a:cxn ang="0">
                  <a:pos x="146" y="156"/>
                </a:cxn>
                <a:cxn ang="0">
                  <a:pos x="163" y="120"/>
                </a:cxn>
                <a:cxn ang="0">
                  <a:pos x="164" y="118"/>
                </a:cxn>
                <a:cxn ang="0">
                  <a:pos x="188" y="82"/>
                </a:cxn>
                <a:cxn ang="0">
                  <a:pos x="193" y="77"/>
                </a:cxn>
                <a:cxn ang="0">
                  <a:pos x="214" y="41"/>
                </a:cxn>
                <a:cxn ang="0">
                  <a:pos x="219" y="30"/>
                </a:cxn>
              </a:cxnLst>
              <a:rect l="0" t="0" r="r" b="b"/>
              <a:pathLst>
                <a:path w="234" h="519">
                  <a:moveTo>
                    <a:pt x="219" y="30"/>
                  </a:moveTo>
                  <a:cubicBezTo>
                    <a:pt x="220" y="27"/>
                    <a:pt x="222" y="25"/>
                    <a:pt x="222" y="22"/>
                  </a:cubicBezTo>
                  <a:cubicBezTo>
                    <a:pt x="222" y="20"/>
                    <a:pt x="223" y="18"/>
                    <a:pt x="224" y="15"/>
                  </a:cubicBezTo>
                  <a:cubicBezTo>
                    <a:pt x="225" y="11"/>
                    <a:pt x="229" y="3"/>
                    <a:pt x="231" y="0"/>
                  </a:cubicBezTo>
                  <a:cubicBezTo>
                    <a:pt x="234" y="3"/>
                    <a:pt x="234" y="3"/>
                    <a:pt x="234" y="3"/>
                  </a:cubicBezTo>
                  <a:cubicBezTo>
                    <a:pt x="234" y="3"/>
                    <a:pt x="233" y="10"/>
                    <a:pt x="230" y="14"/>
                  </a:cubicBezTo>
                  <a:cubicBezTo>
                    <a:pt x="227" y="19"/>
                    <a:pt x="224" y="27"/>
                    <a:pt x="222" y="30"/>
                  </a:cubicBezTo>
                  <a:cubicBezTo>
                    <a:pt x="220" y="34"/>
                    <a:pt x="218" y="38"/>
                    <a:pt x="218" y="43"/>
                  </a:cubicBezTo>
                  <a:cubicBezTo>
                    <a:pt x="218" y="45"/>
                    <a:pt x="217" y="49"/>
                    <a:pt x="216" y="50"/>
                  </a:cubicBezTo>
                  <a:cubicBezTo>
                    <a:pt x="212" y="58"/>
                    <a:pt x="206" y="71"/>
                    <a:pt x="205" y="79"/>
                  </a:cubicBezTo>
                  <a:cubicBezTo>
                    <a:pt x="204" y="80"/>
                    <a:pt x="202" y="85"/>
                    <a:pt x="201" y="86"/>
                  </a:cubicBezTo>
                  <a:cubicBezTo>
                    <a:pt x="196" y="94"/>
                    <a:pt x="194" y="105"/>
                    <a:pt x="194" y="112"/>
                  </a:cubicBezTo>
                  <a:cubicBezTo>
                    <a:pt x="194" y="112"/>
                    <a:pt x="194" y="113"/>
                    <a:pt x="194" y="113"/>
                  </a:cubicBezTo>
                  <a:cubicBezTo>
                    <a:pt x="194" y="114"/>
                    <a:pt x="193" y="117"/>
                    <a:pt x="193" y="118"/>
                  </a:cubicBezTo>
                  <a:cubicBezTo>
                    <a:pt x="186" y="127"/>
                    <a:pt x="181" y="148"/>
                    <a:pt x="181" y="159"/>
                  </a:cubicBezTo>
                  <a:cubicBezTo>
                    <a:pt x="181" y="160"/>
                    <a:pt x="181" y="160"/>
                    <a:pt x="181" y="160"/>
                  </a:cubicBezTo>
                  <a:cubicBezTo>
                    <a:pt x="172" y="169"/>
                    <a:pt x="165" y="193"/>
                    <a:pt x="164" y="203"/>
                  </a:cubicBezTo>
                  <a:cubicBezTo>
                    <a:pt x="157" y="211"/>
                    <a:pt x="150" y="234"/>
                    <a:pt x="150" y="247"/>
                  </a:cubicBezTo>
                  <a:cubicBezTo>
                    <a:pt x="150" y="248"/>
                    <a:pt x="150" y="249"/>
                    <a:pt x="150" y="250"/>
                  </a:cubicBezTo>
                  <a:cubicBezTo>
                    <a:pt x="142" y="260"/>
                    <a:pt x="136" y="279"/>
                    <a:pt x="136" y="290"/>
                  </a:cubicBezTo>
                  <a:cubicBezTo>
                    <a:pt x="136" y="291"/>
                    <a:pt x="137" y="291"/>
                    <a:pt x="137" y="292"/>
                  </a:cubicBezTo>
                  <a:cubicBezTo>
                    <a:pt x="127" y="301"/>
                    <a:pt x="124" y="323"/>
                    <a:pt x="123" y="330"/>
                  </a:cubicBezTo>
                  <a:cubicBezTo>
                    <a:pt x="123" y="332"/>
                    <a:pt x="122" y="335"/>
                    <a:pt x="122" y="336"/>
                  </a:cubicBezTo>
                  <a:cubicBezTo>
                    <a:pt x="122" y="336"/>
                    <a:pt x="122" y="335"/>
                    <a:pt x="122" y="335"/>
                  </a:cubicBezTo>
                  <a:cubicBezTo>
                    <a:pt x="115" y="342"/>
                    <a:pt x="112" y="363"/>
                    <a:pt x="111" y="367"/>
                  </a:cubicBezTo>
                  <a:cubicBezTo>
                    <a:pt x="111" y="368"/>
                    <a:pt x="109" y="372"/>
                    <a:pt x="108" y="374"/>
                  </a:cubicBezTo>
                  <a:cubicBezTo>
                    <a:pt x="104" y="382"/>
                    <a:pt x="100" y="396"/>
                    <a:pt x="100" y="406"/>
                  </a:cubicBezTo>
                  <a:cubicBezTo>
                    <a:pt x="100" y="408"/>
                    <a:pt x="101" y="410"/>
                    <a:pt x="101" y="411"/>
                  </a:cubicBezTo>
                  <a:cubicBezTo>
                    <a:pt x="94" y="419"/>
                    <a:pt x="89" y="437"/>
                    <a:pt x="89" y="449"/>
                  </a:cubicBezTo>
                  <a:cubicBezTo>
                    <a:pt x="89" y="451"/>
                    <a:pt x="89" y="452"/>
                    <a:pt x="90" y="453"/>
                  </a:cubicBezTo>
                  <a:cubicBezTo>
                    <a:pt x="86" y="460"/>
                    <a:pt x="79" y="475"/>
                    <a:pt x="78" y="484"/>
                  </a:cubicBezTo>
                  <a:cubicBezTo>
                    <a:pt x="71" y="489"/>
                    <a:pt x="62" y="500"/>
                    <a:pt x="58" y="507"/>
                  </a:cubicBezTo>
                  <a:cubicBezTo>
                    <a:pt x="52" y="509"/>
                    <a:pt x="43" y="514"/>
                    <a:pt x="38" y="519"/>
                  </a:cubicBezTo>
                  <a:cubicBezTo>
                    <a:pt x="31" y="518"/>
                    <a:pt x="22" y="518"/>
                    <a:pt x="16" y="518"/>
                  </a:cubicBezTo>
                  <a:cubicBezTo>
                    <a:pt x="13" y="515"/>
                    <a:pt x="9" y="513"/>
                    <a:pt x="6" y="511"/>
                  </a:cubicBezTo>
                  <a:cubicBezTo>
                    <a:pt x="4" y="506"/>
                    <a:pt x="1" y="497"/>
                    <a:pt x="0" y="493"/>
                  </a:cubicBezTo>
                  <a:cubicBezTo>
                    <a:pt x="3" y="486"/>
                    <a:pt x="7" y="474"/>
                    <a:pt x="7" y="464"/>
                  </a:cubicBezTo>
                  <a:cubicBezTo>
                    <a:pt x="7" y="463"/>
                    <a:pt x="7" y="462"/>
                    <a:pt x="7" y="462"/>
                  </a:cubicBezTo>
                  <a:cubicBezTo>
                    <a:pt x="14" y="453"/>
                    <a:pt x="21" y="433"/>
                    <a:pt x="23" y="423"/>
                  </a:cubicBezTo>
                  <a:cubicBezTo>
                    <a:pt x="36" y="415"/>
                    <a:pt x="44" y="379"/>
                    <a:pt x="45" y="379"/>
                  </a:cubicBezTo>
                  <a:cubicBezTo>
                    <a:pt x="45" y="378"/>
                    <a:pt x="46" y="377"/>
                    <a:pt x="46" y="376"/>
                  </a:cubicBezTo>
                  <a:cubicBezTo>
                    <a:pt x="53" y="369"/>
                    <a:pt x="63" y="346"/>
                    <a:pt x="64" y="334"/>
                  </a:cubicBezTo>
                  <a:cubicBezTo>
                    <a:pt x="64" y="334"/>
                    <a:pt x="65" y="333"/>
                    <a:pt x="65" y="333"/>
                  </a:cubicBezTo>
                  <a:cubicBezTo>
                    <a:pt x="65" y="333"/>
                    <a:pt x="65" y="333"/>
                    <a:pt x="65" y="333"/>
                  </a:cubicBezTo>
                  <a:cubicBezTo>
                    <a:pt x="75" y="326"/>
                    <a:pt x="84" y="301"/>
                    <a:pt x="86" y="290"/>
                  </a:cubicBezTo>
                  <a:cubicBezTo>
                    <a:pt x="95" y="282"/>
                    <a:pt x="104" y="260"/>
                    <a:pt x="105" y="248"/>
                  </a:cubicBezTo>
                  <a:cubicBezTo>
                    <a:pt x="118" y="240"/>
                    <a:pt x="126" y="209"/>
                    <a:pt x="126" y="209"/>
                  </a:cubicBezTo>
                  <a:cubicBezTo>
                    <a:pt x="126" y="208"/>
                    <a:pt x="128" y="205"/>
                    <a:pt x="129" y="204"/>
                  </a:cubicBezTo>
                  <a:cubicBezTo>
                    <a:pt x="137" y="195"/>
                    <a:pt x="143" y="170"/>
                    <a:pt x="144" y="160"/>
                  </a:cubicBezTo>
                  <a:cubicBezTo>
                    <a:pt x="144" y="159"/>
                    <a:pt x="145" y="157"/>
                    <a:pt x="146" y="156"/>
                  </a:cubicBezTo>
                  <a:cubicBezTo>
                    <a:pt x="156" y="148"/>
                    <a:pt x="162" y="128"/>
                    <a:pt x="163" y="120"/>
                  </a:cubicBezTo>
                  <a:cubicBezTo>
                    <a:pt x="163" y="119"/>
                    <a:pt x="164" y="118"/>
                    <a:pt x="164" y="118"/>
                  </a:cubicBezTo>
                  <a:cubicBezTo>
                    <a:pt x="173" y="112"/>
                    <a:pt x="184" y="94"/>
                    <a:pt x="188" y="82"/>
                  </a:cubicBezTo>
                  <a:cubicBezTo>
                    <a:pt x="188" y="81"/>
                    <a:pt x="191" y="78"/>
                    <a:pt x="193" y="77"/>
                  </a:cubicBezTo>
                  <a:cubicBezTo>
                    <a:pt x="203" y="69"/>
                    <a:pt x="212" y="50"/>
                    <a:pt x="214" y="41"/>
                  </a:cubicBezTo>
                  <a:cubicBezTo>
                    <a:pt x="214" y="37"/>
                    <a:pt x="217" y="32"/>
                    <a:pt x="219" y="30"/>
                  </a:cubicBezTo>
                  <a:close/>
                </a:path>
              </a:pathLst>
            </a:custGeom>
            <a:solidFill>
              <a:srgbClr val="0098DB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12" name="Freeform 28"/>
            <p:cNvSpPr>
              <a:spLocks/>
            </p:cNvSpPr>
            <p:nvPr/>
          </p:nvSpPr>
          <p:spPr bwMode="auto">
            <a:xfrm>
              <a:off x="2745" y="1072"/>
              <a:ext cx="427" cy="368"/>
            </a:xfrm>
            <a:custGeom>
              <a:avLst/>
              <a:gdLst/>
              <a:ahLst/>
              <a:cxnLst>
                <a:cxn ang="0">
                  <a:pos x="3" y="140"/>
                </a:cxn>
                <a:cxn ang="0">
                  <a:pos x="31" y="114"/>
                </a:cxn>
                <a:cxn ang="0">
                  <a:pos x="66" y="110"/>
                </a:cxn>
                <a:cxn ang="0">
                  <a:pos x="106" y="105"/>
                </a:cxn>
                <a:cxn ang="0">
                  <a:pos x="155" y="111"/>
                </a:cxn>
                <a:cxn ang="0">
                  <a:pos x="173" y="123"/>
                </a:cxn>
                <a:cxn ang="0">
                  <a:pos x="173" y="0"/>
                </a:cxn>
                <a:cxn ang="0">
                  <a:pos x="173" y="0"/>
                </a:cxn>
                <a:cxn ang="0">
                  <a:pos x="140" y="59"/>
                </a:cxn>
                <a:cxn ang="0">
                  <a:pos x="140" y="60"/>
                </a:cxn>
                <a:cxn ang="0">
                  <a:pos x="136" y="63"/>
                </a:cxn>
                <a:cxn ang="0">
                  <a:pos x="135" y="64"/>
                </a:cxn>
                <a:cxn ang="0">
                  <a:pos x="131" y="67"/>
                </a:cxn>
                <a:cxn ang="0">
                  <a:pos x="130" y="68"/>
                </a:cxn>
                <a:cxn ang="0">
                  <a:pos x="126" y="71"/>
                </a:cxn>
                <a:cxn ang="0">
                  <a:pos x="125" y="72"/>
                </a:cxn>
                <a:cxn ang="0">
                  <a:pos x="121" y="74"/>
                </a:cxn>
                <a:cxn ang="0">
                  <a:pos x="119" y="76"/>
                </a:cxn>
                <a:cxn ang="0">
                  <a:pos x="116" y="78"/>
                </a:cxn>
                <a:cxn ang="0">
                  <a:pos x="113" y="79"/>
                </a:cxn>
                <a:cxn ang="0">
                  <a:pos x="110" y="81"/>
                </a:cxn>
                <a:cxn ang="0">
                  <a:pos x="107" y="82"/>
                </a:cxn>
                <a:cxn ang="0">
                  <a:pos x="104" y="84"/>
                </a:cxn>
                <a:cxn ang="0">
                  <a:pos x="101" y="85"/>
                </a:cxn>
                <a:cxn ang="0">
                  <a:pos x="98" y="87"/>
                </a:cxn>
                <a:cxn ang="0">
                  <a:pos x="95" y="88"/>
                </a:cxn>
                <a:cxn ang="0">
                  <a:pos x="92" y="89"/>
                </a:cxn>
                <a:cxn ang="0">
                  <a:pos x="88" y="91"/>
                </a:cxn>
                <a:cxn ang="0">
                  <a:pos x="86" y="92"/>
                </a:cxn>
                <a:cxn ang="0">
                  <a:pos x="82" y="93"/>
                </a:cxn>
                <a:cxn ang="0">
                  <a:pos x="80" y="94"/>
                </a:cxn>
                <a:cxn ang="0">
                  <a:pos x="75" y="96"/>
                </a:cxn>
                <a:cxn ang="0">
                  <a:pos x="73" y="96"/>
                </a:cxn>
                <a:cxn ang="0">
                  <a:pos x="68" y="98"/>
                </a:cxn>
                <a:cxn ang="0">
                  <a:pos x="67" y="98"/>
                </a:cxn>
                <a:cxn ang="0">
                  <a:pos x="61" y="99"/>
                </a:cxn>
                <a:cxn ang="0">
                  <a:pos x="60" y="100"/>
                </a:cxn>
                <a:cxn ang="0">
                  <a:pos x="32" y="104"/>
                </a:cxn>
                <a:cxn ang="0">
                  <a:pos x="0" y="133"/>
                </a:cxn>
              </a:cxnLst>
              <a:rect l="0" t="0" r="r" b="b"/>
              <a:pathLst>
                <a:path w="173" h="140">
                  <a:moveTo>
                    <a:pt x="3" y="140"/>
                  </a:moveTo>
                  <a:cubicBezTo>
                    <a:pt x="3" y="126"/>
                    <a:pt x="20" y="111"/>
                    <a:pt x="31" y="114"/>
                  </a:cubicBezTo>
                  <a:cubicBezTo>
                    <a:pt x="38" y="111"/>
                    <a:pt x="51" y="104"/>
                    <a:pt x="66" y="110"/>
                  </a:cubicBezTo>
                  <a:cubicBezTo>
                    <a:pt x="79" y="98"/>
                    <a:pt x="92" y="99"/>
                    <a:pt x="106" y="105"/>
                  </a:cubicBezTo>
                  <a:cubicBezTo>
                    <a:pt x="116" y="99"/>
                    <a:pt x="144" y="100"/>
                    <a:pt x="155" y="111"/>
                  </a:cubicBezTo>
                  <a:cubicBezTo>
                    <a:pt x="161" y="113"/>
                    <a:pt x="167" y="118"/>
                    <a:pt x="173" y="123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70" y="22"/>
                    <a:pt x="158" y="43"/>
                    <a:pt x="140" y="59"/>
                  </a:cubicBezTo>
                  <a:cubicBezTo>
                    <a:pt x="140" y="59"/>
                    <a:pt x="140" y="60"/>
                    <a:pt x="140" y="60"/>
                  </a:cubicBezTo>
                  <a:cubicBezTo>
                    <a:pt x="139" y="61"/>
                    <a:pt x="137" y="62"/>
                    <a:pt x="136" y="63"/>
                  </a:cubicBezTo>
                  <a:cubicBezTo>
                    <a:pt x="136" y="64"/>
                    <a:pt x="135" y="64"/>
                    <a:pt x="135" y="64"/>
                  </a:cubicBezTo>
                  <a:cubicBezTo>
                    <a:pt x="134" y="65"/>
                    <a:pt x="132" y="66"/>
                    <a:pt x="131" y="67"/>
                  </a:cubicBezTo>
                  <a:cubicBezTo>
                    <a:pt x="131" y="67"/>
                    <a:pt x="130" y="68"/>
                    <a:pt x="130" y="68"/>
                  </a:cubicBezTo>
                  <a:cubicBezTo>
                    <a:pt x="129" y="69"/>
                    <a:pt x="127" y="70"/>
                    <a:pt x="126" y="71"/>
                  </a:cubicBezTo>
                  <a:cubicBezTo>
                    <a:pt x="126" y="71"/>
                    <a:pt x="125" y="72"/>
                    <a:pt x="125" y="72"/>
                  </a:cubicBezTo>
                  <a:cubicBezTo>
                    <a:pt x="123" y="73"/>
                    <a:pt x="122" y="74"/>
                    <a:pt x="121" y="74"/>
                  </a:cubicBezTo>
                  <a:cubicBezTo>
                    <a:pt x="120" y="75"/>
                    <a:pt x="120" y="75"/>
                    <a:pt x="119" y="76"/>
                  </a:cubicBezTo>
                  <a:cubicBezTo>
                    <a:pt x="118" y="76"/>
                    <a:pt x="117" y="77"/>
                    <a:pt x="116" y="78"/>
                  </a:cubicBezTo>
                  <a:cubicBezTo>
                    <a:pt x="115" y="78"/>
                    <a:pt x="114" y="79"/>
                    <a:pt x="113" y="79"/>
                  </a:cubicBezTo>
                  <a:cubicBezTo>
                    <a:pt x="112" y="80"/>
                    <a:pt x="111" y="80"/>
                    <a:pt x="110" y="81"/>
                  </a:cubicBezTo>
                  <a:cubicBezTo>
                    <a:pt x="109" y="81"/>
                    <a:pt x="108" y="82"/>
                    <a:pt x="107" y="82"/>
                  </a:cubicBezTo>
                  <a:cubicBezTo>
                    <a:pt x="106" y="83"/>
                    <a:pt x="105" y="83"/>
                    <a:pt x="104" y="84"/>
                  </a:cubicBezTo>
                  <a:cubicBezTo>
                    <a:pt x="103" y="84"/>
                    <a:pt x="102" y="85"/>
                    <a:pt x="101" y="85"/>
                  </a:cubicBezTo>
                  <a:cubicBezTo>
                    <a:pt x="100" y="86"/>
                    <a:pt x="99" y="86"/>
                    <a:pt x="98" y="87"/>
                  </a:cubicBezTo>
                  <a:cubicBezTo>
                    <a:pt x="97" y="87"/>
                    <a:pt x="96" y="88"/>
                    <a:pt x="95" y="88"/>
                  </a:cubicBezTo>
                  <a:cubicBezTo>
                    <a:pt x="94" y="89"/>
                    <a:pt x="93" y="89"/>
                    <a:pt x="92" y="89"/>
                  </a:cubicBezTo>
                  <a:cubicBezTo>
                    <a:pt x="91" y="90"/>
                    <a:pt x="90" y="90"/>
                    <a:pt x="88" y="91"/>
                  </a:cubicBezTo>
                  <a:cubicBezTo>
                    <a:pt x="88" y="91"/>
                    <a:pt x="87" y="92"/>
                    <a:pt x="86" y="92"/>
                  </a:cubicBezTo>
                  <a:cubicBezTo>
                    <a:pt x="85" y="92"/>
                    <a:pt x="83" y="93"/>
                    <a:pt x="82" y="93"/>
                  </a:cubicBezTo>
                  <a:cubicBezTo>
                    <a:pt x="81" y="94"/>
                    <a:pt x="80" y="94"/>
                    <a:pt x="80" y="94"/>
                  </a:cubicBezTo>
                  <a:cubicBezTo>
                    <a:pt x="78" y="95"/>
                    <a:pt x="77" y="95"/>
                    <a:pt x="75" y="96"/>
                  </a:cubicBezTo>
                  <a:cubicBezTo>
                    <a:pt x="74" y="96"/>
                    <a:pt x="74" y="96"/>
                    <a:pt x="73" y="96"/>
                  </a:cubicBezTo>
                  <a:cubicBezTo>
                    <a:pt x="71" y="97"/>
                    <a:pt x="70" y="97"/>
                    <a:pt x="68" y="98"/>
                  </a:cubicBezTo>
                  <a:cubicBezTo>
                    <a:pt x="68" y="98"/>
                    <a:pt x="67" y="98"/>
                    <a:pt x="67" y="98"/>
                  </a:cubicBezTo>
                  <a:cubicBezTo>
                    <a:pt x="65" y="98"/>
                    <a:pt x="63" y="99"/>
                    <a:pt x="61" y="99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51" y="102"/>
                    <a:pt x="42" y="103"/>
                    <a:pt x="32" y="104"/>
                  </a:cubicBezTo>
                  <a:cubicBezTo>
                    <a:pt x="20" y="106"/>
                    <a:pt x="6" y="122"/>
                    <a:pt x="0" y="133"/>
                  </a:cubicBezTo>
                </a:path>
              </a:pathLst>
            </a:custGeom>
            <a:solidFill>
              <a:srgbClr val="00A8E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13" name="Freeform 29"/>
            <p:cNvSpPr>
              <a:spLocks/>
            </p:cNvSpPr>
            <p:nvPr/>
          </p:nvSpPr>
          <p:spPr bwMode="auto">
            <a:xfrm>
              <a:off x="2908" y="1977"/>
              <a:ext cx="639" cy="749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6" y="41"/>
                </a:cxn>
                <a:cxn ang="0">
                  <a:pos x="20" y="95"/>
                </a:cxn>
                <a:cxn ang="0">
                  <a:pos x="26" y="137"/>
                </a:cxn>
                <a:cxn ang="0">
                  <a:pos x="32" y="173"/>
                </a:cxn>
                <a:cxn ang="0">
                  <a:pos x="46" y="228"/>
                </a:cxn>
                <a:cxn ang="0">
                  <a:pos x="77" y="269"/>
                </a:cxn>
                <a:cxn ang="0">
                  <a:pos x="123" y="278"/>
                </a:cxn>
                <a:cxn ang="0">
                  <a:pos x="176" y="269"/>
                </a:cxn>
                <a:cxn ang="0">
                  <a:pos x="233" y="235"/>
                </a:cxn>
                <a:cxn ang="0">
                  <a:pos x="242" y="187"/>
                </a:cxn>
                <a:cxn ang="0">
                  <a:pos x="211" y="140"/>
                </a:cxn>
                <a:cxn ang="0">
                  <a:pos x="176" y="107"/>
                </a:cxn>
                <a:cxn ang="0">
                  <a:pos x="136" y="71"/>
                </a:cxn>
                <a:cxn ang="0">
                  <a:pos x="102" y="41"/>
                </a:cxn>
                <a:cxn ang="0">
                  <a:pos x="47" y="11"/>
                </a:cxn>
                <a:cxn ang="0">
                  <a:pos x="8" y="5"/>
                </a:cxn>
              </a:cxnLst>
              <a:rect l="0" t="0" r="r" b="b"/>
              <a:pathLst>
                <a:path w="259" h="285">
                  <a:moveTo>
                    <a:pt x="8" y="5"/>
                  </a:moveTo>
                  <a:cubicBezTo>
                    <a:pt x="0" y="10"/>
                    <a:pt x="2" y="34"/>
                    <a:pt x="6" y="41"/>
                  </a:cubicBezTo>
                  <a:cubicBezTo>
                    <a:pt x="4" y="52"/>
                    <a:pt x="4" y="77"/>
                    <a:pt x="20" y="95"/>
                  </a:cubicBezTo>
                  <a:cubicBezTo>
                    <a:pt x="16" y="105"/>
                    <a:pt x="19" y="129"/>
                    <a:pt x="26" y="137"/>
                  </a:cubicBezTo>
                  <a:cubicBezTo>
                    <a:pt x="24" y="143"/>
                    <a:pt x="25" y="163"/>
                    <a:pt x="32" y="173"/>
                  </a:cubicBezTo>
                  <a:cubicBezTo>
                    <a:pt x="30" y="184"/>
                    <a:pt x="37" y="223"/>
                    <a:pt x="46" y="228"/>
                  </a:cubicBezTo>
                  <a:cubicBezTo>
                    <a:pt x="46" y="236"/>
                    <a:pt x="65" y="269"/>
                    <a:pt x="77" y="269"/>
                  </a:cubicBezTo>
                  <a:cubicBezTo>
                    <a:pt x="86" y="280"/>
                    <a:pt x="113" y="285"/>
                    <a:pt x="123" y="278"/>
                  </a:cubicBezTo>
                  <a:cubicBezTo>
                    <a:pt x="137" y="285"/>
                    <a:pt x="175" y="276"/>
                    <a:pt x="176" y="269"/>
                  </a:cubicBezTo>
                  <a:cubicBezTo>
                    <a:pt x="184" y="278"/>
                    <a:pt x="240" y="254"/>
                    <a:pt x="233" y="235"/>
                  </a:cubicBezTo>
                  <a:cubicBezTo>
                    <a:pt x="243" y="237"/>
                    <a:pt x="259" y="197"/>
                    <a:pt x="242" y="187"/>
                  </a:cubicBezTo>
                  <a:cubicBezTo>
                    <a:pt x="252" y="166"/>
                    <a:pt x="219" y="134"/>
                    <a:pt x="211" y="140"/>
                  </a:cubicBezTo>
                  <a:cubicBezTo>
                    <a:pt x="208" y="123"/>
                    <a:pt x="182" y="107"/>
                    <a:pt x="176" y="107"/>
                  </a:cubicBezTo>
                  <a:cubicBezTo>
                    <a:pt x="176" y="96"/>
                    <a:pt x="157" y="73"/>
                    <a:pt x="136" y="71"/>
                  </a:cubicBezTo>
                  <a:cubicBezTo>
                    <a:pt x="132" y="61"/>
                    <a:pt x="109" y="42"/>
                    <a:pt x="102" y="41"/>
                  </a:cubicBezTo>
                  <a:cubicBezTo>
                    <a:pt x="92" y="19"/>
                    <a:pt x="56" y="9"/>
                    <a:pt x="47" y="11"/>
                  </a:cubicBezTo>
                  <a:cubicBezTo>
                    <a:pt x="42" y="3"/>
                    <a:pt x="17" y="0"/>
                    <a:pt x="8" y="5"/>
                  </a:cubicBezTo>
                  <a:close/>
                </a:path>
              </a:pathLst>
            </a:custGeom>
            <a:solidFill>
              <a:srgbClr val="DBCBCE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14" name="Freeform 30"/>
            <p:cNvSpPr>
              <a:spLocks/>
            </p:cNvSpPr>
            <p:nvPr/>
          </p:nvSpPr>
          <p:spPr bwMode="auto">
            <a:xfrm>
              <a:off x="3076" y="2311"/>
              <a:ext cx="49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12"/>
                </a:cxn>
                <a:cxn ang="0">
                  <a:pos x="4" y="20"/>
                </a:cxn>
                <a:cxn ang="0">
                  <a:pos x="11" y="19"/>
                </a:cxn>
                <a:cxn ang="0">
                  <a:pos x="19" y="19"/>
                </a:cxn>
                <a:cxn ang="0">
                  <a:pos x="12" y="6"/>
                </a:cxn>
                <a:cxn ang="0">
                  <a:pos x="3" y="0"/>
                </a:cxn>
              </a:cxnLst>
              <a:rect l="0" t="0" r="r" b="b"/>
              <a:pathLst>
                <a:path w="20" h="21">
                  <a:moveTo>
                    <a:pt x="0" y="0"/>
                  </a:moveTo>
                  <a:cubicBezTo>
                    <a:pt x="2" y="4"/>
                    <a:pt x="3" y="8"/>
                    <a:pt x="3" y="12"/>
                  </a:cubicBezTo>
                  <a:cubicBezTo>
                    <a:pt x="3" y="14"/>
                    <a:pt x="2" y="19"/>
                    <a:pt x="4" y="20"/>
                  </a:cubicBezTo>
                  <a:cubicBezTo>
                    <a:pt x="5" y="21"/>
                    <a:pt x="9" y="19"/>
                    <a:pt x="11" y="19"/>
                  </a:cubicBezTo>
                  <a:cubicBezTo>
                    <a:pt x="14" y="18"/>
                    <a:pt x="17" y="18"/>
                    <a:pt x="19" y="19"/>
                  </a:cubicBezTo>
                  <a:cubicBezTo>
                    <a:pt x="20" y="14"/>
                    <a:pt x="15" y="9"/>
                    <a:pt x="12" y="6"/>
                  </a:cubicBezTo>
                  <a:cubicBezTo>
                    <a:pt x="10" y="3"/>
                    <a:pt x="6" y="0"/>
                    <a:pt x="3" y="0"/>
                  </a:cubicBezTo>
                </a:path>
              </a:pathLst>
            </a:custGeom>
            <a:solidFill>
              <a:srgbClr val="9C717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15" name="Freeform 31"/>
            <p:cNvSpPr>
              <a:spLocks/>
            </p:cNvSpPr>
            <p:nvPr/>
          </p:nvSpPr>
          <p:spPr bwMode="auto">
            <a:xfrm>
              <a:off x="3051" y="2156"/>
              <a:ext cx="54" cy="7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3"/>
                </a:cxn>
                <a:cxn ang="0">
                  <a:pos x="5" y="28"/>
                </a:cxn>
                <a:cxn ang="0">
                  <a:pos x="22" y="10"/>
                </a:cxn>
                <a:cxn ang="0">
                  <a:pos x="11" y="7"/>
                </a:cxn>
                <a:cxn ang="0">
                  <a:pos x="5" y="2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cubicBezTo>
                    <a:pt x="0" y="4"/>
                    <a:pt x="3" y="8"/>
                    <a:pt x="4" y="13"/>
                  </a:cubicBezTo>
                  <a:cubicBezTo>
                    <a:pt x="5" y="18"/>
                    <a:pt x="5" y="23"/>
                    <a:pt x="5" y="28"/>
                  </a:cubicBezTo>
                  <a:cubicBezTo>
                    <a:pt x="13" y="26"/>
                    <a:pt x="20" y="17"/>
                    <a:pt x="22" y="10"/>
                  </a:cubicBezTo>
                  <a:cubicBezTo>
                    <a:pt x="19" y="8"/>
                    <a:pt x="15" y="9"/>
                    <a:pt x="11" y="7"/>
                  </a:cubicBezTo>
                  <a:cubicBezTo>
                    <a:pt x="9" y="6"/>
                    <a:pt x="7" y="3"/>
                    <a:pt x="5" y="2"/>
                  </a:cubicBezTo>
                </a:path>
              </a:pathLst>
            </a:custGeom>
            <a:solidFill>
              <a:srgbClr val="9C717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16" name="Freeform 32"/>
            <p:cNvSpPr>
              <a:spLocks/>
            </p:cNvSpPr>
            <p:nvPr/>
          </p:nvSpPr>
          <p:spPr bwMode="auto">
            <a:xfrm>
              <a:off x="1784" y="1296"/>
              <a:ext cx="1030" cy="1606"/>
            </a:xfrm>
            <a:custGeom>
              <a:avLst/>
              <a:gdLst/>
              <a:ahLst/>
              <a:cxnLst>
                <a:cxn ang="0">
                  <a:pos x="291" y="361"/>
                </a:cxn>
                <a:cxn ang="0">
                  <a:pos x="302" y="288"/>
                </a:cxn>
                <a:cxn ang="0">
                  <a:pos x="316" y="210"/>
                </a:cxn>
                <a:cxn ang="0">
                  <a:pos x="334" y="132"/>
                </a:cxn>
                <a:cxn ang="0">
                  <a:pos x="339" y="68"/>
                </a:cxn>
                <a:cxn ang="0">
                  <a:pos x="329" y="55"/>
                </a:cxn>
                <a:cxn ang="0">
                  <a:pos x="316" y="110"/>
                </a:cxn>
                <a:cxn ang="0">
                  <a:pos x="297" y="190"/>
                </a:cxn>
                <a:cxn ang="0">
                  <a:pos x="269" y="280"/>
                </a:cxn>
                <a:cxn ang="0">
                  <a:pos x="245" y="367"/>
                </a:cxn>
                <a:cxn ang="0">
                  <a:pos x="222" y="446"/>
                </a:cxn>
                <a:cxn ang="0">
                  <a:pos x="190" y="539"/>
                </a:cxn>
                <a:cxn ang="0">
                  <a:pos x="115" y="601"/>
                </a:cxn>
                <a:cxn ang="0">
                  <a:pos x="22" y="570"/>
                </a:cxn>
                <a:cxn ang="0">
                  <a:pos x="19" y="462"/>
                </a:cxn>
                <a:cxn ang="0">
                  <a:pos x="61" y="364"/>
                </a:cxn>
                <a:cxn ang="0">
                  <a:pos x="103" y="274"/>
                </a:cxn>
                <a:cxn ang="0">
                  <a:pos x="142" y="194"/>
                </a:cxn>
                <a:cxn ang="0">
                  <a:pos x="183" y="106"/>
                </a:cxn>
                <a:cxn ang="0">
                  <a:pos x="246" y="29"/>
                </a:cxn>
                <a:cxn ang="0">
                  <a:pos x="270" y="52"/>
                </a:cxn>
                <a:cxn ang="0">
                  <a:pos x="219" y="128"/>
                </a:cxn>
                <a:cxn ang="0">
                  <a:pos x="182" y="216"/>
                </a:cxn>
                <a:cxn ang="0">
                  <a:pos x="142" y="300"/>
                </a:cxn>
                <a:cxn ang="0">
                  <a:pos x="101" y="387"/>
                </a:cxn>
                <a:cxn ang="0">
                  <a:pos x="62" y="473"/>
                </a:cxn>
                <a:cxn ang="0">
                  <a:pos x="63" y="537"/>
                </a:cxn>
                <a:cxn ang="0">
                  <a:pos x="107" y="552"/>
                </a:cxn>
                <a:cxn ang="0">
                  <a:pos x="154" y="510"/>
                </a:cxn>
                <a:cxn ang="0">
                  <a:pos x="180" y="430"/>
                </a:cxn>
                <a:cxn ang="0">
                  <a:pos x="202" y="354"/>
                </a:cxn>
                <a:cxn ang="0">
                  <a:pos x="229" y="268"/>
                </a:cxn>
                <a:cxn ang="0">
                  <a:pos x="260" y="180"/>
                </a:cxn>
                <a:cxn ang="0">
                  <a:pos x="283" y="103"/>
                </a:cxn>
                <a:cxn ang="0">
                  <a:pos x="306" y="32"/>
                </a:cxn>
                <a:cxn ang="0">
                  <a:pos x="365" y="56"/>
                </a:cxn>
                <a:cxn ang="0">
                  <a:pos x="364" y="131"/>
                </a:cxn>
                <a:cxn ang="0">
                  <a:pos x="352" y="212"/>
                </a:cxn>
                <a:cxn ang="0">
                  <a:pos x="338" y="292"/>
                </a:cxn>
                <a:cxn ang="0">
                  <a:pos x="327" y="364"/>
                </a:cxn>
                <a:cxn ang="0">
                  <a:pos x="316" y="434"/>
                </a:cxn>
                <a:cxn ang="0">
                  <a:pos x="306" y="493"/>
                </a:cxn>
                <a:cxn ang="0">
                  <a:pos x="302" y="537"/>
                </a:cxn>
                <a:cxn ang="0">
                  <a:pos x="335" y="548"/>
                </a:cxn>
                <a:cxn ang="0">
                  <a:pos x="365" y="532"/>
                </a:cxn>
                <a:cxn ang="0">
                  <a:pos x="366" y="464"/>
                </a:cxn>
                <a:cxn ang="0">
                  <a:pos x="363" y="395"/>
                </a:cxn>
                <a:cxn ang="0">
                  <a:pos x="375" y="322"/>
                </a:cxn>
                <a:cxn ang="0">
                  <a:pos x="398" y="326"/>
                </a:cxn>
                <a:cxn ang="0">
                  <a:pos x="399" y="392"/>
                </a:cxn>
                <a:cxn ang="0">
                  <a:pos x="408" y="460"/>
                </a:cxn>
                <a:cxn ang="0">
                  <a:pos x="406" y="552"/>
                </a:cxn>
                <a:cxn ang="0">
                  <a:pos x="338" y="592"/>
                </a:cxn>
                <a:cxn ang="0">
                  <a:pos x="275" y="564"/>
                </a:cxn>
                <a:cxn ang="0">
                  <a:pos x="268" y="497"/>
                </a:cxn>
                <a:cxn ang="0">
                  <a:pos x="281" y="433"/>
                </a:cxn>
              </a:cxnLst>
              <a:rect l="0" t="0" r="r" b="b"/>
              <a:pathLst>
                <a:path w="418" h="611">
                  <a:moveTo>
                    <a:pt x="285" y="399"/>
                  </a:moveTo>
                  <a:cubicBezTo>
                    <a:pt x="282" y="392"/>
                    <a:pt x="285" y="363"/>
                    <a:pt x="291" y="361"/>
                  </a:cubicBezTo>
                  <a:cubicBezTo>
                    <a:pt x="288" y="353"/>
                    <a:pt x="289" y="327"/>
                    <a:pt x="297" y="322"/>
                  </a:cubicBezTo>
                  <a:cubicBezTo>
                    <a:pt x="295" y="316"/>
                    <a:pt x="297" y="290"/>
                    <a:pt x="302" y="288"/>
                  </a:cubicBezTo>
                  <a:cubicBezTo>
                    <a:pt x="299" y="284"/>
                    <a:pt x="300" y="256"/>
                    <a:pt x="308" y="249"/>
                  </a:cubicBezTo>
                  <a:cubicBezTo>
                    <a:pt x="306" y="240"/>
                    <a:pt x="308" y="214"/>
                    <a:pt x="316" y="210"/>
                  </a:cubicBezTo>
                  <a:cubicBezTo>
                    <a:pt x="314" y="205"/>
                    <a:pt x="318" y="175"/>
                    <a:pt x="324" y="170"/>
                  </a:cubicBezTo>
                  <a:cubicBezTo>
                    <a:pt x="324" y="161"/>
                    <a:pt x="329" y="137"/>
                    <a:pt x="334" y="132"/>
                  </a:cubicBezTo>
                  <a:cubicBezTo>
                    <a:pt x="330" y="124"/>
                    <a:pt x="332" y="96"/>
                    <a:pt x="336" y="92"/>
                  </a:cubicBezTo>
                  <a:cubicBezTo>
                    <a:pt x="333" y="84"/>
                    <a:pt x="335" y="73"/>
                    <a:pt x="339" y="68"/>
                  </a:cubicBezTo>
                  <a:cubicBezTo>
                    <a:pt x="337" y="67"/>
                    <a:pt x="337" y="62"/>
                    <a:pt x="336" y="56"/>
                  </a:cubicBezTo>
                  <a:cubicBezTo>
                    <a:pt x="333" y="57"/>
                    <a:pt x="331" y="57"/>
                    <a:pt x="329" y="55"/>
                  </a:cubicBezTo>
                  <a:cubicBezTo>
                    <a:pt x="329" y="58"/>
                    <a:pt x="324" y="73"/>
                    <a:pt x="320" y="76"/>
                  </a:cubicBezTo>
                  <a:cubicBezTo>
                    <a:pt x="324" y="78"/>
                    <a:pt x="320" y="105"/>
                    <a:pt x="316" y="110"/>
                  </a:cubicBezTo>
                  <a:cubicBezTo>
                    <a:pt x="316" y="118"/>
                    <a:pt x="311" y="132"/>
                    <a:pt x="302" y="145"/>
                  </a:cubicBezTo>
                  <a:cubicBezTo>
                    <a:pt x="306" y="151"/>
                    <a:pt x="307" y="179"/>
                    <a:pt x="297" y="190"/>
                  </a:cubicBezTo>
                  <a:cubicBezTo>
                    <a:pt x="300" y="198"/>
                    <a:pt x="290" y="225"/>
                    <a:pt x="281" y="237"/>
                  </a:cubicBezTo>
                  <a:cubicBezTo>
                    <a:pt x="284" y="244"/>
                    <a:pt x="277" y="267"/>
                    <a:pt x="269" y="280"/>
                  </a:cubicBezTo>
                  <a:cubicBezTo>
                    <a:pt x="272" y="289"/>
                    <a:pt x="270" y="302"/>
                    <a:pt x="256" y="325"/>
                  </a:cubicBezTo>
                  <a:cubicBezTo>
                    <a:pt x="260" y="331"/>
                    <a:pt x="254" y="356"/>
                    <a:pt x="245" y="367"/>
                  </a:cubicBezTo>
                  <a:cubicBezTo>
                    <a:pt x="248" y="374"/>
                    <a:pt x="243" y="392"/>
                    <a:pt x="233" y="405"/>
                  </a:cubicBezTo>
                  <a:cubicBezTo>
                    <a:pt x="237" y="412"/>
                    <a:pt x="231" y="435"/>
                    <a:pt x="222" y="446"/>
                  </a:cubicBezTo>
                  <a:cubicBezTo>
                    <a:pt x="226" y="454"/>
                    <a:pt x="220" y="484"/>
                    <a:pt x="209" y="492"/>
                  </a:cubicBezTo>
                  <a:cubicBezTo>
                    <a:pt x="212" y="502"/>
                    <a:pt x="207" y="530"/>
                    <a:pt x="190" y="539"/>
                  </a:cubicBezTo>
                  <a:cubicBezTo>
                    <a:pt x="192" y="552"/>
                    <a:pt x="176" y="576"/>
                    <a:pt x="157" y="576"/>
                  </a:cubicBezTo>
                  <a:cubicBezTo>
                    <a:pt x="155" y="590"/>
                    <a:pt x="125" y="607"/>
                    <a:pt x="115" y="601"/>
                  </a:cubicBezTo>
                  <a:cubicBezTo>
                    <a:pt x="106" y="611"/>
                    <a:pt x="67" y="610"/>
                    <a:pt x="60" y="595"/>
                  </a:cubicBezTo>
                  <a:cubicBezTo>
                    <a:pt x="40" y="598"/>
                    <a:pt x="20" y="580"/>
                    <a:pt x="22" y="570"/>
                  </a:cubicBezTo>
                  <a:cubicBezTo>
                    <a:pt x="12" y="569"/>
                    <a:pt x="0" y="531"/>
                    <a:pt x="9" y="522"/>
                  </a:cubicBezTo>
                  <a:cubicBezTo>
                    <a:pt x="5" y="512"/>
                    <a:pt x="8" y="477"/>
                    <a:pt x="19" y="462"/>
                  </a:cubicBezTo>
                  <a:cubicBezTo>
                    <a:pt x="17" y="445"/>
                    <a:pt x="33" y="421"/>
                    <a:pt x="41" y="410"/>
                  </a:cubicBezTo>
                  <a:cubicBezTo>
                    <a:pt x="41" y="394"/>
                    <a:pt x="51" y="373"/>
                    <a:pt x="61" y="364"/>
                  </a:cubicBezTo>
                  <a:cubicBezTo>
                    <a:pt x="59" y="353"/>
                    <a:pt x="73" y="329"/>
                    <a:pt x="82" y="321"/>
                  </a:cubicBezTo>
                  <a:cubicBezTo>
                    <a:pt x="79" y="311"/>
                    <a:pt x="93" y="283"/>
                    <a:pt x="103" y="274"/>
                  </a:cubicBezTo>
                  <a:cubicBezTo>
                    <a:pt x="102" y="262"/>
                    <a:pt x="116" y="241"/>
                    <a:pt x="123" y="233"/>
                  </a:cubicBezTo>
                  <a:cubicBezTo>
                    <a:pt x="123" y="221"/>
                    <a:pt x="131" y="201"/>
                    <a:pt x="142" y="194"/>
                  </a:cubicBezTo>
                  <a:cubicBezTo>
                    <a:pt x="142" y="188"/>
                    <a:pt x="145" y="160"/>
                    <a:pt x="159" y="146"/>
                  </a:cubicBezTo>
                  <a:cubicBezTo>
                    <a:pt x="161" y="137"/>
                    <a:pt x="172" y="116"/>
                    <a:pt x="183" y="106"/>
                  </a:cubicBezTo>
                  <a:cubicBezTo>
                    <a:pt x="184" y="93"/>
                    <a:pt x="208" y="62"/>
                    <a:pt x="216" y="63"/>
                  </a:cubicBezTo>
                  <a:cubicBezTo>
                    <a:pt x="220" y="46"/>
                    <a:pt x="236" y="28"/>
                    <a:pt x="246" y="29"/>
                  </a:cubicBezTo>
                  <a:cubicBezTo>
                    <a:pt x="245" y="12"/>
                    <a:pt x="275" y="0"/>
                    <a:pt x="280" y="4"/>
                  </a:cubicBezTo>
                  <a:cubicBezTo>
                    <a:pt x="292" y="11"/>
                    <a:pt x="289" y="34"/>
                    <a:pt x="270" y="52"/>
                  </a:cubicBezTo>
                  <a:cubicBezTo>
                    <a:pt x="270" y="60"/>
                    <a:pt x="256" y="88"/>
                    <a:pt x="245" y="88"/>
                  </a:cubicBezTo>
                  <a:cubicBezTo>
                    <a:pt x="244" y="99"/>
                    <a:pt x="228" y="126"/>
                    <a:pt x="219" y="128"/>
                  </a:cubicBezTo>
                  <a:cubicBezTo>
                    <a:pt x="220" y="132"/>
                    <a:pt x="211" y="166"/>
                    <a:pt x="199" y="168"/>
                  </a:cubicBezTo>
                  <a:cubicBezTo>
                    <a:pt x="202" y="170"/>
                    <a:pt x="191" y="216"/>
                    <a:pt x="182" y="216"/>
                  </a:cubicBezTo>
                  <a:cubicBezTo>
                    <a:pt x="184" y="220"/>
                    <a:pt x="170" y="257"/>
                    <a:pt x="161" y="258"/>
                  </a:cubicBezTo>
                  <a:cubicBezTo>
                    <a:pt x="163" y="266"/>
                    <a:pt x="150" y="297"/>
                    <a:pt x="142" y="300"/>
                  </a:cubicBezTo>
                  <a:cubicBezTo>
                    <a:pt x="142" y="306"/>
                    <a:pt x="130" y="343"/>
                    <a:pt x="119" y="343"/>
                  </a:cubicBezTo>
                  <a:cubicBezTo>
                    <a:pt x="122" y="351"/>
                    <a:pt x="107" y="386"/>
                    <a:pt x="101" y="387"/>
                  </a:cubicBezTo>
                  <a:cubicBezTo>
                    <a:pt x="101" y="394"/>
                    <a:pt x="89" y="432"/>
                    <a:pt x="80" y="433"/>
                  </a:cubicBezTo>
                  <a:cubicBezTo>
                    <a:pt x="79" y="440"/>
                    <a:pt x="68" y="469"/>
                    <a:pt x="62" y="473"/>
                  </a:cubicBezTo>
                  <a:cubicBezTo>
                    <a:pt x="64" y="479"/>
                    <a:pt x="58" y="504"/>
                    <a:pt x="53" y="510"/>
                  </a:cubicBezTo>
                  <a:cubicBezTo>
                    <a:pt x="53" y="510"/>
                    <a:pt x="64" y="530"/>
                    <a:pt x="63" y="537"/>
                  </a:cubicBezTo>
                  <a:cubicBezTo>
                    <a:pt x="63" y="537"/>
                    <a:pt x="77" y="543"/>
                    <a:pt x="77" y="552"/>
                  </a:cubicBezTo>
                  <a:cubicBezTo>
                    <a:pt x="78" y="547"/>
                    <a:pt x="103" y="549"/>
                    <a:pt x="107" y="552"/>
                  </a:cubicBezTo>
                  <a:cubicBezTo>
                    <a:pt x="108" y="548"/>
                    <a:pt x="125" y="534"/>
                    <a:pt x="132" y="538"/>
                  </a:cubicBezTo>
                  <a:cubicBezTo>
                    <a:pt x="133" y="530"/>
                    <a:pt x="146" y="512"/>
                    <a:pt x="154" y="510"/>
                  </a:cubicBezTo>
                  <a:cubicBezTo>
                    <a:pt x="153" y="502"/>
                    <a:pt x="162" y="480"/>
                    <a:pt x="169" y="473"/>
                  </a:cubicBezTo>
                  <a:cubicBezTo>
                    <a:pt x="166" y="463"/>
                    <a:pt x="172" y="436"/>
                    <a:pt x="180" y="430"/>
                  </a:cubicBezTo>
                  <a:cubicBezTo>
                    <a:pt x="178" y="422"/>
                    <a:pt x="182" y="394"/>
                    <a:pt x="190" y="390"/>
                  </a:cubicBezTo>
                  <a:cubicBezTo>
                    <a:pt x="190" y="384"/>
                    <a:pt x="195" y="355"/>
                    <a:pt x="202" y="354"/>
                  </a:cubicBezTo>
                  <a:cubicBezTo>
                    <a:pt x="200" y="348"/>
                    <a:pt x="206" y="317"/>
                    <a:pt x="216" y="311"/>
                  </a:cubicBezTo>
                  <a:cubicBezTo>
                    <a:pt x="214" y="303"/>
                    <a:pt x="220" y="277"/>
                    <a:pt x="229" y="268"/>
                  </a:cubicBezTo>
                  <a:cubicBezTo>
                    <a:pt x="226" y="262"/>
                    <a:pt x="235" y="228"/>
                    <a:pt x="243" y="222"/>
                  </a:cubicBezTo>
                  <a:cubicBezTo>
                    <a:pt x="242" y="215"/>
                    <a:pt x="251" y="184"/>
                    <a:pt x="260" y="180"/>
                  </a:cubicBezTo>
                  <a:cubicBezTo>
                    <a:pt x="258" y="174"/>
                    <a:pt x="264" y="140"/>
                    <a:pt x="274" y="135"/>
                  </a:cubicBezTo>
                  <a:cubicBezTo>
                    <a:pt x="270" y="129"/>
                    <a:pt x="275" y="108"/>
                    <a:pt x="283" y="103"/>
                  </a:cubicBezTo>
                  <a:cubicBezTo>
                    <a:pt x="282" y="96"/>
                    <a:pt x="290" y="72"/>
                    <a:pt x="296" y="66"/>
                  </a:cubicBezTo>
                  <a:cubicBezTo>
                    <a:pt x="291" y="59"/>
                    <a:pt x="304" y="34"/>
                    <a:pt x="306" y="32"/>
                  </a:cubicBezTo>
                  <a:cubicBezTo>
                    <a:pt x="305" y="23"/>
                    <a:pt x="335" y="18"/>
                    <a:pt x="340" y="30"/>
                  </a:cubicBezTo>
                  <a:cubicBezTo>
                    <a:pt x="345" y="24"/>
                    <a:pt x="369" y="39"/>
                    <a:pt x="365" y="56"/>
                  </a:cubicBezTo>
                  <a:cubicBezTo>
                    <a:pt x="371" y="60"/>
                    <a:pt x="373" y="90"/>
                    <a:pt x="365" y="94"/>
                  </a:cubicBezTo>
                  <a:cubicBezTo>
                    <a:pt x="370" y="101"/>
                    <a:pt x="367" y="125"/>
                    <a:pt x="364" y="131"/>
                  </a:cubicBezTo>
                  <a:cubicBezTo>
                    <a:pt x="369" y="141"/>
                    <a:pt x="366" y="162"/>
                    <a:pt x="360" y="172"/>
                  </a:cubicBezTo>
                  <a:cubicBezTo>
                    <a:pt x="365" y="177"/>
                    <a:pt x="362" y="210"/>
                    <a:pt x="352" y="212"/>
                  </a:cubicBezTo>
                  <a:cubicBezTo>
                    <a:pt x="358" y="221"/>
                    <a:pt x="351" y="249"/>
                    <a:pt x="344" y="254"/>
                  </a:cubicBezTo>
                  <a:cubicBezTo>
                    <a:pt x="350" y="264"/>
                    <a:pt x="345" y="282"/>
                    <a:pt x="338" y="292"/>
                  </a:cubicBezTo>
                  <a:cubicBezTo>
                    <a:pt x="343" y="304"/>
                    <a:pt x="337" y="322"/>
                    <a:pt x="332" y="327"/>
                  </a:cubicBezTo>
                  <a:cubicBezTo>
                    <a:pt x="337" y="333"/>
                    <a:pt x="332" y="361"/>
                    <a:pt x="327" y="364"/>
                  </a:cubicBezTo>
                  <a:cubicBezTo>
                    <a:pt x="334" y="374"/>
                    <a:pt x="328" y="391"/>
                    <a:pt x="322" y="398"/>
                  </a:cubicBezTo>
                  <a:cubicBezTo>
                    <a:pt x="329" y="410"/>
                    <a:pt x="321" y="430"/>
                    <a:pt x="316" y="434"/>
                  </a:cubicBezTo>
                  <a:cubicBezTo>
                    <a:pt x="322" y="445"/>
                    <a:pt x="315" y="464"/>
                    <a:pt x="310" y="468"/>
                  </a:cubicBezTo>
                  <a:cubicBezTo>
                    <a:pt x="313" y="472"/>
                    <a:pt x="310" y="491"/>
                    <a:pt x="306" y="493"/>
                  </a:cubicBezTo>
                  <a:cubicBezTo>
                    <a:pt x="309" y="497"/>
                    <a:pt x="306" y="516"/>
                    <a:pt x="302" y="518"/>
                  </a:cubicBezTo>
                  <a:cubicBezTo>
                    <a:pt x="307" y="523"/>
                    <a:pt x="305" y="533"/>
                    <a:pt x="302" y="537"/>
                  </a:cubicBezTo>
                  <a:cubicBezTo>
                    <a:pt x="308" y="535"/>
                    <a:pt x="315" y="541"/>
                    <a:pt x="317" y="547"/>
                  </a:cubicBezTo>
                  <a:cubicBezTo>
                    <a:pt x="321" y="544"/>
                    <a:pt x="334" y="545"/>
                    <a:pt x="335" y="548"/>
                  </a:cubicBezTo>
                  <a:cubicBezTo>
                    <a:pt x="336" y="544"/>
                    <a:pt x="351" y="543"/>
                    <a:pt x="353" y="544"/>
                  </a:cubicBezTo>
                  <a:cubicBezTo>
                    <a:pt x="354" y="541"/>
                    <a:pt x="360" y="531"/>
                    <a:pt x="365" y="532"/>
                  </a:cubicBezTo>
                  <a:cubicBezTo>
                    <a:pt x="361" y="524"/>
                    <a:pt x="360" y="510"/>
                    <a:pt x="369" y="504"/>
                  </a:cubicBezTo>
                  <a:cubicBezTo>
                    <a:pt x="362" y="494"/>
                    <a:pt x="362" y="470"/>
                    <a:pt x="366" y="464"/>
                  </a:cubicBezTo>
                  <a:cubicBezTo>
                    <a:pt x="360" y="456"/>
                    <a:pt x="359" y="429"/>
                    <a:pt x="364" y="426"/>
                  </a:cubicBezTo>
                  <a:cubicBezTo>
                    <a:pt x="360" y="413"/>
                    <a:pt x="360" y="400"/>
                    <a:pt x="363" y="395"/>
                  </a:cubicBezTo>
                  <a:cubicBezTo>
                    <a:pt x="358" y="386"/>
                    <a:pt x="362" y="364"/>
                    <a:pt x="365" y="358"/>
                  </a:cubicBezTo>
                  <a:cubicBezTo>
                    <a:pt x="360" y="348"/>
                    <a:pt x="370" y="324"/>
                    <a:pt x="375" y="322"/>
                  </a:cubicBezTo>
                  <a:cubicBezTo>
                    <a:pt x="373" y="308"/>
                    <a:pt x="388" y="296"/>
                    <a:pt x="393" y="294"/>
                  </a:cubicBezTo>
                  <a:cubicBezTo>
                    <a:pt x="398" y="293"/>
                    <a:pt x="404" y="320"/>
                    <a:pt x="398" y="326"/>
                  </a:cubicBezTo>
                  <a:cubicBezTo>
                    <a:pt x="406" y="336"/>
                    <a:pt x="404" y="359"/>
                    <a:pt x="398" y="361"/>
                  </a:cubicBezTo>
                  <a:cubicBezTo>
                    <a:pt x="405" y="368"/>
                    <a:pt x="402" y="388"/>
                    <a:pt x="399" y="392"/>
                  </a:cubicBezTo>
                  <a:cubicBezTo>
                    <a:pt x="406" y="398"/>
                    <a:pt x="406" y="414"/>
                    <a:pt x="405" y="422"/>
                  </a:cubicBezTo>
                  <a:cubicBezTo>
                    <a:pt x="413" y="428"/>
                    <a:pt x="412" y="457"/>
                    <a:pt x="408" y="460"/>
                  </a:cubicBezTo>
                  <a:cubicBezTo>
                    <a:pt x="415" y="468"/>
                    <a:pt x="418" y="498"/>
                    <a:pt x="412" y="509"/>
                  </a:cubicBezTo>
                  <a:cubicBezTo>
                    <a:pt x="417" y="516"/>
                    <a:pt x="414" y="545"/>
                    <a:pt x="406" y="552"/>
                  </a:cubicBezTo>
                  <a:cubicBezTo>
                    <a:pt x="408" y="565"/>
                    <a:pt x="388" y="580"/>
                    <a:pt x="380" y="581"/>
                  </a:cubicBezTo>
                  <a:cubicBezTo>
                    <a:pt x="379" y="594"/>
                    <a:pt x="348" y="604"/>
                    <a:pt x="338" y="592"/>
                  </a:cubicBezTo>
                  <a:cubicBezTo>
                    <a:pt x="330" y="598"/>
                    <a:pt x="312" y="598"/>
                    <a:pt x="303" y="588"/>
                  </a:cubicBezTo>
                  <a:cubicBezTo>
                    <a:pt x="295" y="588"/>
                    <a:pt x="275" y="573"/>
                    <a:pt x="275" y="564"/>
                  </a:cubicBezTo>
                  <a:cubicBezTo>
                    <a:pt x="267" y="563"/>
                    <a:pt x="263" y="537"/>
                    <a:pt x="266" y="529"/>
                  </a:cubicBezTo>
                  <a:cubicBezTo>
                    <a:pt x="262" y="518"/>
                    <a:pt x="266" y="500"/>
                    <a:pt x="268" y="497"/>
                  </a:cubicBezTo>
                  <a:cubicBezTo>
                    <a:pt x="265" y="491"/>
                    <a:pt x="271" y="469"/>
                    <a:pt x="273" y="466"/>
                  </a:cubicBezTo>
                  <a:cubicBezTo>
                    <a:pt x="269" y="459"/>
                    <a:pt x="276" y="437"/>
                    <a:pt x="281" y="433"/>
                  </a:cubicBezTo>
                  <a:cubicBezTo>
                    <a:pt x="276" y="423"/>
                    <a:pt x="278" y="410"/>
                    <a:pt x="285" y="399"/>
                  </a:cubicBezTo>
                  <a:close/>
                </a:path>
              </a:pathLst>
            </a:custGeom>
            <a:solidFill>
              <a:srgbClr val="DBCBCE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17" name="Freeform 33"/>
            <p:cNvSpPr>
              <a:spLocks/>
            </p:cNvSpPr>
            <p:nvPr/>
          </p:nvSpPr>
          <p:spPr bwMode="auto">
            <a:xfrm>
              <a:off x="2528" y="1669"/>
              <a:ext cx="173" cy="1065"/>
            </a:xfrm>
            <a:custGeom>
              <a:avLst/>
              <a:gdLst/>
              <a:ahLst/>
              <a:cxnLst>
                <a:cxn ang="0">
                  <a:pos x="0" y="395"/>
                </a:cxn>
                <a:cxn ang="0">
                  <a:pos x="15" y="405"/>
                </a:cxn>
                <a:cxn ang="0">
                  <a:pos x="26" y="404"/>
                </a:cxn>
                <a:cxn ang="0">
                  <a:pos x="26" y="403"/>
                </a:cxn>
                <a:cxn ang="0">
                  <a:pos x="22" y="397"/>
                </a:cxn>
                <a:cxn ang="0">
                  <a:pos x="18" y="398"/>
                </a:cxn>
                <a:cxn ang="0">
                  <a:pos x="10" y="390"/>
                </a:cxn>
                <a:cxn ang="0">
                  <a:pos x="7" y="378"/>
                </a:cxn>
                <a:cxn ang="0">
                  <a:pos x="6" y="377"/>
                </a:cxn>
                <a:cxn ang="0">
                  <a:pos x="11" y="352"/>
                </a:cxn>
                <a:cxn ang="0">
                  <a:pos x="15" y="326"/>
                </a:cxn>
                <a:cxn ang="0">
                  <a:pos x="20" y="292"/>
                </a:cxn>
                <a:cxn ang="0">
                  <a:pos x="27" y="256"/>
                </a:cxn>
                <a:cxn ang="0">
                  <a:pos x="31" y="223"/>
                </a:cxn>
                <a:cxn ang="0">
                  <a:pos x="37" y="185"/>
                </a:cxn>
                <a:cxn ang="0">
                  <a:pos x="43" y="151"/>
                </a:cxn>
                <a:cxn ang="0">
                  <a:pos x="49" y="113"/>
                </a:cxn>
                <a:cxn ang="0">
                  <a:pos x="49" y="112"/>
                </a:cxn>
                <a:cxn ang="0">
                  <a:pos x="57" y="69"/>
                </a:cxn>
                <a:cxn ang="0">
                  <a:pos x="64" y="28"/>
                </a:cxn>
                <a:cxn ang="0">
                  <a:pos x="67" y="18"/>
                </a:cxn>
                <a:cxn ang="0">
                  <a:pos x="69" y="3"/>
                </a:cxn>
                <a:cxn ang="0">
                  <a:pos x="65" y="3"/>
                </a:cxn>
                <a:cxn ang="0">
                  <a:pos x="58" y="30"/>
                </a:cxn>
                <a:cxn ang="0">
                  <a:pos x="50" y="70"/>
                </a:cxn>
                <a:cxn ang="0">
                  <a:pos x="42" y="112"/>
                </a:cxn>
                <a:cxn ang="0">
                  <a:pos x="36" y="150"/>
                </a:cxn>
                <a:cxn ang="0">
                  <a:pos x="30" y="185"/>
                </a:cxn>
                <a:cxn ang="0">
                  <a:pos x="25" y="222"/>
                </a:cxn>
                <a:cxn ang="0">
                  <a:pos x="20" y="256"/>
                </a:cxn>
                <a:cxn ang="0">
                  <a:pos x="14" y="292"/>
                </a:cxn>
                <a:cxn ang="0">
                  <a:pos x="8" y="326"/>
                </a:cxn>
                <a:cxn ang="0">
                  <a:pos x="4" y="351"/>
                </a:cxn>
                <a:cxn ang="0">
                  <a:pos x="0" y="376"/>
                </a:cxn>
                <a:cxn ang="0">
                  <a:pos x="0" y="395"/>
                </a:cxn>
              </a:cxnLst>
              <a:rect l="0" t="0" r="r" b="b"/>
              <a:pathLst>
                <a:path w="70" h="405">
                  <a:moveTo>
                    <a:pt x="0" y="395"/>
                  </a:moveTo>
                  <a:cubicBezTo>
                    <a:pt x="6" y="393"/>
                    <a:pt x="13" y="399"/>
                    <a:pt x="15" y="405"/>
                  </a:cubicBezTo>
                  <a:cubicBezTo>
                    <a:pt x="17" y="403"/>
                    <a:pt x="22" y="403"/>
                    <a:pt x="26" y="404"/>
                  </a:cubicBezTo>
                  <a:cubicBezTo>
                    <a:pt x="26" y="404"/>
                    <a:pt x="26" y="403"/>
                    <a:pt x="26" y="403"/>
                  </a:cubicBezTo>
                  <a:cubicBezTo>
                    <a:pt x="25" y="402"/>
                    <a:pt x="24" y="400"/>
                    <a:pt x="22" y="397"/>
                  </a:cubicBezTo>
                  <a:cubicBezTo>
                    <a:pt x="20" y="398"/>
                    <a:pt x="19" y="398"/>
                    <a:pt x="18" y="398"/>
                  </a:cubicBezTo>
                  <a:cubicBezTo>
                    <a:pt x="15" y="398"/>
                    <a:pt x="12" y="392"/>
                    <a:pt x="10" y="390"/>
                  </a:cubicBezTo>
                  <a:cubicBezTo>
                    <a:pt x="11" y="385"/>
                    <a:pt x="9" y="381"/>
                    <a:pt x="7" y="378"/>
                  </a:cubicBezTo>
                  <a:cubicBezTo>
                    <a:pt x="7" y="378"/>
                    <a:pt x="7" y="377"/>
                    <a:pt x="6" y="377"/>
                  </a:cubicBezTo>
                  <a:cubicBezTo>
                    <a:pt x="11" y="374"/>
                    <a:pt x="14" y="355"/>
                    <a:pt x="11" y="352"/>
                  </a:cubicBezTo>
                  <a:cubicBezTo>
                    <a:pt x="15" y="349"/>
                    <a:pt x="18" y="330"/>
                    <a:pt x="15" y="326"/>
                  </a:cubicBezTo>
                  <a:cubicBezTo>
                    <a:pt x="20" y="323"/>
                    <a:pt x="26" y="304"/>
                    <a:pt x="20" y="292"/>
                  </a:cubicBezTo>
                  <a:cubicBezTo>
                    <a:pt x="26" y="288"/>
                    <a:pt x="33" y="268"/>
                    <a:pt x="27" y="256"/>
                  </a:cubicBezTo>
                  <a:cubicBezTo>
                    <a:pt x="33" y="250"/>
                    <a:pt x="39" y="233"/>
                    <a:pt x="31" y="223"/>
                  </a:cubicBezTo>
                  <a:cubicBezTo>
                    <a:pt x="37" y="219"/>
                    <a:pt x="42" y="192"/>
                    <a:pt x="37" y="185"/>
                  </a:cubicBezTo>
                  <a:cubicBezTo>
                    <a:pt x="42" y="181"/>
                    <a:pt x="48" y="163"/>
                    <a:pt x="43" y="151"/>
                  </a:cubicBezTo>
                  <a:cubicBezTo>
                    <a:pt x="50" y="140"/>
                    <a:pt x="55" y="122"/>
                    <a:pt x="49" y="113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56" y="103"/>
                    <a:pt x="60" y="79"/>
                    <a:pt x="57" y="69"/>
                  </a:cubicBezTo>
                  <a:cubicBezTo>
                    <a:pt x="68" y="58"/>
                    <a:pt x="65" y="40"/>
                    <a:pt x="64" y="28"/>
                  </a:cubicBezTo>
                  <a:cubicBezTo>
                    <a:pt x="65" y="25"/>
                    <a:pt x="66" y="21"/>
                    <a:pt x="67" y="18"/>
                  </a:cubicBezTo>
                  <a:cubicBezTo>
                    <a:pt x="67" y="15"/>
                    <a:pt x="70" y="5"/>
                    <a:pt x="69" y="3"/>
                  </a:cubicBezTo>
                  <a:cubicBezTo>
                    <a:pt x="69" y="0"/>
                    <a:pt x="65" y="5"/>
                    <a:pt x="65" y="3"/>
                  </a:cubicBezTo>
                  <a:cubicBezTo>
                    <a:pt x="64" y="13"/>
                    <a:pt x="61" y="24"/>
                    <a:pt x="58" y="30"/>
                  </a:cubicBezTo>
                  <a:cubicBezTo>
                    <a:pt x="63" y="35"/>
                    <a:pt x="60" y="68"/>
                    <a:pt x="50" y="70"/>
                  </a:cubicBezTo>
                  <a:cubicBezTo>
                    <a:pt x="56" y="79"/>
                    <a:pt x="49" y="107"/>
                    <a:pt x="42" y="112"/>
                  </a:cubicBezTo>
                  <a:cubicBezTo>
                    <a:pt x="48" y="122"/>
                    <a:pt x="43" y="140"/>
                    <a:pt x="36" y="150"/>
                  </a:cubicBezTo>
                  <a:cubicBezTo>
                    <a:pt x="41" y="162"/>
                    <a:pt x="35" y="180"/>
                    <a:pt x="30" y="185"/>
                  </a:cubicBezTo>
                  <a:cubicBezTo>
                    <a:pt x="35" y="191"/>
                    <a:pt x="30" y="219"/>
                    <a:pt x="25" y="222"/>
                  </a:cubicBezTo>
                  <a:cubicBezTo>
                    <a:pt x="32" y="232"/>
                    <a:pt x="26" y="249"/>
                    <a:pt x="20" y="256"/>
                  </a:cubicBezTo>
                  <a:cubicBezTo>
                    <a:pt x="27" y="268"/>
                    <a:pt x="19" y="288"/>
                    <a:pt x="14" y="292"/>
                  </a:cubicBezTo>
                  <a:cubicBezTo>
                    <a:pt x="20" y="303"/>
                    <a:pt x="13" y="322"/>
                    <a:pt x="8" y="326"/>
                  </a:cubicBezTo>
                  <a:cubicBezTo>
                    <a:pt x="11" y="330"/>
                    <a:pt x="8" y="349"/>
                    <a:pt x="4" y="351"/>
                  </a:cubicBezTo>
                  <a:cubicBezTo>
                    <a:pt x="7" y="355"/>
                    <a:pt x="4" y="374"/>
                    <a:pt x="0" y="376"/>
                  </a:cubicBezTo>
                  <a:cubicBezTo>
                    <a:pt x="5" y="381"/>
                    <a:pt x="3" y="391"/>
                    <a:pt x="0" y="395"/>
                  </a:cubicBezTo>
                  <a:close/>
                </a:path>
              </a:pathLst>
            </a:custGeom>
            <a:solidFill>
              <a:srgbClr val="9C717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18" name="Freeform 34"/>
            <p:cNvSpPr>
              <a:spLocks/>
            </p:cNvSpPr>
            <p:nvPr/>
          </p:nvSpPr>
          <p:spPr bwMode="auto">
            <a:xfrm>
              <a:off x="2723" y="1330"/>
              <a:ext cx="1250" cy="1225"/>
            </a:xfrm>
            <a:custGeom>
              <a:avLst/>
              <a:gdLst/>
              <a:ahLst/>
              <a:cxnLst>
                <a:cxn ang="0">
                  <a:pos x="40" y="16"/>
                </a:cxn>
                <a:cxn ang="0">
                  <a:pos x="12" y="42"/>
                </a:cxn>
                <a:cxn ang="0">
                  <a:pos x="9" y="77"/>
                </a:cxn>
                <a:cxn ang="0">
                  <a:pos x="10" y="115"/>
                </a:cxn>
                <a:cxn ang="0">
                  <a:pos x="21" y="153"/>
                </a:cxn>
                <a:cxn ang="0">
                  <a:pos x="52" y="182"/>
                </a:cxn>
                <a:cxn ang="0">
                  <a:pos x="87" y="198"/>
                </a:cxn>
                <a:cxn ang="0">
                  <a:pos x="131" y="216"/>
                </a:cxn>
                <a:cxn ang="0">
                  <a:pos x="172" y="240"/>
                </a:cxn>
                <a:cxn ang="0">
                  <a:pos x="211" y="264"/>
                </a:cxn>
                <a:cxn ang="0">
                  <a:pos x="246" y="290"/>
                </a:cxn>
                <a:cxn ang="0">
                  <a:pos x="282" y="317"/>
                </a:cxn>
                <a:cxn ang="0">
                  <a:pos x="313" y="349"/>
                </a:cxn>
                <a:cxn ang="0">
                  <a:pos x="336" y="376"/>
                </a:cxn>
                <a:cxn ang="0">
                  <a:pos x="360" y="405"/>
                </a:cxn>
                <a:cxn ang="0">
                  <a:pos x="380" y="439"/>
                </a:cxn>
                <a:cxn ang="0">
                  <a:pos x="410" y="456"/>
                </a:cxn>
                <a:cxn ang="0">
                  <a:pos x="451" y="450"/>
                </a:cxn>
                <a:cxn ang="0">
                  <a:pos x="483" y="426"/>
                </a:cxn>
                <a:cxn ang="0">
                  <a:pos x="498" y="373"/>
                </a:cxn>
                <a:cxn ang="0">
                  <a:pos x="498" y="323"/>
                </a:cxn>
                <a:cxn ang="0">
                  <a:pos x="484" y="277"/>
                </a:cxn>
                <a:cxn ang="0">
                  <a:pos x="457" y="241"/>
                </a:cxn>
                <a:cxn ang="0">
                  <a:pos x="424" y="209"/>
                </a:cxn>
                <a:cxn ang="0">
                  <a:pos x="387" y="177"/>
                </a:cxn>
                <a:cxn ang="0">
                  <a:pos x="347" y="144"/>
                </a:cxn>
                <a:cxn ang="0">
                  <a:pos x="311" y="120"/>
                </a:cxn>
                <a:cxn ang="0">
                  <a:pos x="267" y="98"/>
                </a:cxn>
                <a:cxn ang="0">
                  <a:pos x="228" y="71"/>
                </a:cxn>
                <a:cxn ang="0">
                  <a:pos x="196" y="42"/>
                </a:cxn>
                <a:cxn ang="0">
                  <a:pos x="164" y="13"/>
                </a:cxn>
                <a:cxn ang="0">
                  <a:pos x="115" y="7"/>
                </a:cxn>
                <a:cxn ang="0">
                  <a:pos x="75" y="12"/>
                </a:cxn>
                <a:cxn ang="0">
                  <a:pos x="40" y="16"/>
                </a:cxn>
              </a:cxnLst>
              <a:rect l="0" t="0" r="r" b="b"/>
              <a:pathLst>
                <a:path w="507" h="466">
                  <a:moveTo>
                    <a:pt x="40" y="16"/>
                  </a:moveTo>
                  <a:cubicBezTo>
                    <a:pt x="29" y="13"/>
                    <a:pt x="12" y="28"/>
                    <a:pt x="12" y="42"/>
                  </a:cubicBezTo>
                  <a:cubicBezTo>
                    <a:pt x="8" y="49"/>
                    <a:pt x="4" y="69"/>
                    <a:pt x="9" y="77"/>
                  </a:cubicBezTo>
                  <a:cubicBezTo>
                    <a:pt x="0" y="82"/>
                    <a:pt x="0" y="116"/>
                    <a:pt x="10" y="115"/>
                  </a:cubicBezTo>
                  <a:cubicBezTo>
                    <a:pt x="6" y="118"/>
                    <a:pt x="8" y="157"/>
                    <a:pt x="21" y="153"/>
                  </a:cubicBezTo>
                  <a:cubicBezTo>
                    <a:pt x="19" y="161"/>
                    <a:pt x="39" y="185"/>
                    <a:pt x="52" y="182"/>
                  </a:cubicBezTo>
                  <a:cubicBezTo>
                    <a:pt x="55" y="191"/>
                    <a:pt x="77" y="200"/>
                    <a:pt x="87" y="198"/>
                  </a:cubicBezTo>
                  <a:cubicBezTo>
                    <a:pt x="88" y="207"/>
                    <a:pt x="119" y="219"/>
                    <a:pt x="131" y="216"/>
                  </a:cubicBezTo>
                  <a:cubicBezTo>
                    <a:pt x="129" y="226"/>
                    <a:pt x="156" y="244"/>
                    <a:pt x="172" y="240"/>
                  </a:cubicBezTo>
                  <a:cubicBezTo>
                    <a:pt x="174" y="255"/>
                    <a:pt x="203" y="269"/>
                    <a:pt x="211" y="264"/>
                  </a:cubicBezTo>
                  <a:cubicBezTo>
                    <a:pt x="209" y="273"/>
                    <a:pt x="235" y="294"/>
                    <a:pt x="246" y="290"/>
                  </a:cubicBezTo>
                  <a:cubicBezTo>
                    <a:pt x="246" y="302"/>
                    <a:pt x="268" y="320"/>
                    <a:pt x="282" y="317"/>
                  </a:cubicBezTo>
                  <a:cubicBezTo>
                    <a:pt x="280" y="330"/>
                    <a:pt x="300" y="347"/>
                    <a:pt x="313" y="349"/>
                  </a:cubicBezTo>
                  <a:cubicBezTo>
                    <a:pt x="312" y="359"/>
                    <a:pt x="329" y="381"/>
                    <a:pt x="336" y="376"/>
                  </a:cubicBezTo>
                  <a:cubicBezTo>
                    <a:pt x="336" y="386"/>
                    <a:pt x="351" y="406"/>
                    <a:pt x="360" y="405"/>
                  </a:cubicBezTo>
                  <a:cubicBezTo>
                    <a:pt x="358" y="411"/>
                    <a:pt x="368" y="435"/>
                    <a:pt x="380" y="439"/>
                  </a:cubicBezTo>
                  <a:cubicBezTo>
                    <a:pt x="383" y="451"/>
                    <a:pt x="397" y="463"/>
                    <a:pt x="410" y="456"/>
                  </a:cubicBezTo>
                  <a:cubicBezTo>
                    <a:pt x="420" y="466"/>
                    <a:pt x="449" y="460"/>
                    <a:pt x="451" y="450"/>
                  </a:cubicBezTo>
                  <a:cubicBezTo>
                    <a:pt x="458" y="452"/>
                    <a:pt x="479" y="444"/>
                    <a:pt x="483" y="426"/>
                  </a:cubicBezTo>
                  <a:cubicBezTo>
                    <a:pt x="493" y="420"/>
                    <a:pt x="505" y="385"/>
                    <a:pt x="498" y="373"/>
                  </a:cubicBezTo>
                  <a:cubicBezTo>
                    <a:pt x="507" y="363"/>
                    <a:pt x="505" y="333"/>
                    <a:pt x="498" y="323"/>
                  </a:cubicBezTo>
                  <a:cubicBezTo>
                    <a:pt x="504" y="311"/>
                    <a:pt x="497" y="283"/>
                    <a:pt x="484" y="277"/>
                  </a:cubicBezTo>
                  <a:cubicBezTo>
                    <a:pt x="485" y="269"/>
                    <a:pt x="473" y="243"/>
                    <a:pt x="457" y="241"/>
                  </a:cubicBezTo>
                  <a:cubicBezTo>
                    <a:pt x="460" y="233"/>
                    <a:pt x="439" y="208"/>
                    <a:pt x="424" y="209"/>
                  </a:cubicBezTo>
                  <a:cubicBezTo>
                    <a:pt x="421" y="201"/>
                    <a:pt x="400" y="175"/>
                    <a:pt x="387" y="177"/>
                  </a:cubicBezTo>
                  <a:cubicBezTo>
                    <a:pt x="386" y="167"/>
                    <a:pt x="360" y="144"/>
                    <a:pt x="347" y="144"/>
                  </a:cubicBezTo>
                  <a:cubicBezTo>
                    <a:pt x="344" y="138"/>
                    <a:pt x="327" y="120"/>
                    <a:pt x="311" y="120"/>
                  </a:cubicBezTo>
                  <a:cubicBezTo>
                    <a:pt x="310" y="114"/>
                    <a:pt x="276" y="94"/>
                    <a:pt x="267" y="98"/>
                  </a:cubicBezTo>
                  <a:cubicBezTo>
                    <a:pt x="261" y="88"/>
                    <a:pt x="240" y="76"/>
                    <a:pt x="228" y="71"/>
                  </a:cubicBezTo>
                  <a:cubicBezTo>
                    <a:pt x="225" y="64"/>
                    <a:pt x="209" y="43"/>
                    <a:pt x="196" y="42"/>
                  </a:cubicBezTo>
                  <a:cubicBezTo>
                    <a:pt x="193" y="35"/>
                    <a:pt x="178" y="19"/>
                    <a:pt x="164" y="13"/>
                  </a:cubicBezTo>
                  <a:cubicBezTo>
                    <a:pt x="153" y="2"/>
                    <a:pt x="125" y="1"/>
                    <a:pt x="115" y="7"/>
                  </a:cubicBezTo>
                  <a:cubicBezTo>
                    <a:pt x="101" y="1"/>
                    <a:pt x="88" y="0"/>
                    <a:pt x="75" y="12"/>
                  </a:cubicBezTo>
                  <a:cubicBezTo>
                    <a:pt x="60" y="6"/>
                    <a:pt x="47" y="13"/>
                    <a:pt x="40" y="16"/>
                  </a:cubicBezTo>
                  <a:close/>
                </a:path>
              </a:pathLst>
            </a:custGeom>
            <a:solidFill>
              <a:srgbClr val="DBCBCE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19" name="Freeform 35"/>
            <p:cNvSpPr>
              <a:spLocks noEditPoints="1"/>
            </p:cNvSpPr>
            <p:nvPr/>
          </p:nvSpPr>
          <p:spPr bwMode="auto">
            <a:xfrm>
              <a:off x="2908" y="1977"/>
              <a:ext cx="639" cy="749"/>
            </a:xfrm>
            <a:custGeom>
              <a:avLst/>
              <a:gdLst/>
              <a:ahLst/>
              <a:cxnLst>
                <a:cxn ang="0">
                  <a:pos x="242" y="187"/>
                </a:cxn>
                <a:cxn ang="0">
                  <a:pos x="211" y="140"/>
                </a:cxn>
                <a:cxn ang="0">
                  <a:pos x="176" y="107"/>
                </a:cxn>
                <a:cxn ang="0">
                  <a:pos x="136" y="71"/>
                </a:cxn>
                <a:cxn ang="0">
                  <a:pos x="102" y="41"/>
                </a:cxn>
                <a:cxn ang="0">
                  <a:pos x="47" y="11"/>
                </a:cxn>
                <a:cxn ang="0">
                  <a:pos x="8" y="5"/>
                </a:cxn>
                <a:cxn ang="0">
                  <a:pos x="6" y="41"/>
                </a:cxn>
                <a:cxn ang="0">
                  <a:pos x="20" y="95"/>
                </a:cxn>
                <a:cxn ang="0">
                  <a:pos x="26" y="137"/>
                </a:cxn>
                <a:cxn ang="0">
                  <a:pos x="32" y="173"/>
                </a:cxn>
                <a:cxn ang="0">
                  <a:pos x="46" y="228"/>
                </a:cxn>
                <a:cxn ang="0">
                  <a:pos x="77" y="269"/>
                </a:cxn>
                <a:cxn ang="0">
                  <a:pos x="123" y="278"/>
                </a:cxn>
                <a:cxn ang="0">
                  <a:pos x="176" y="269"/>
                </a:cxn>
                <a:cxn ang="0">
                  <a:pos x="233" y="235"/>
                </a:cxn>
                <a:cxn ang="0">
                  <a:pos x="242" y="187"/>
                </a:cxn>
                <a:cxn ang="0">
                  <a:pos x="243" y="206"/>
                </a:cxn>
                <a:cxn ang="0">
                  <a:pos x="233" y="229"/>
                </a:cxn>
                <a:cxn ang="0">
                  <a:pos x="234" y="229"/>
                </a:cxn>
                <a:cxn ang="0">
                  <a:pos x="229" y="231"/>
                </a:cxn>
                <a:cxn ang="0">
                  <a:pos x="227" y="237"/>
                </a:cxn>
                <a:cxn ang="0">
                  <a:pos x="221" y="248"/>
                </a:cxn>
                <a:cxn ang="0">
                  <a:pos x="180" y="265"/>
                </a:cxn>
                <a:cxn ang="0">
                  <a:pos x="180" y="265"/>
                </a:cxn>
                <a:cxn ang="0">
                  <a:pos x="174" y="265"/>
                </a:cxn>
                <a:cxn ang="0">
                  <a:pos x="170" y="269"/>
                </a:cxn>
                <a:cxn ang="0">
                  <a:pos x="170" y="267"/>
                </a:cxn>
                <a:cxn ang="0">
                  <a:pos x="126" y="273"/>
                </a:cxn>
                <a:cxn ang="0">
                  <a:pos x="120" y="273"/>
                </a:cxn>
                <a:cxn ang="0">
                  <a:pos x="82" y="265"/>
                </a:cxn>
                <a:cxn ang="0">
                  <a:pos x="77" y="263"/>
                </a:cxn>
                <a:cxn ang="0">
                  <a:pos x="52" y="228"/>
                </a:cxn>
                <a:cxn ang="0">
                  <a:pos x="49" y="223"/>
                </a:cxn>
                <a:cxn ang="0">
                  <a:pos x="38" y="173"/>
                </a:cxn>
                <a:cxn ang="0">
                  <a:pos x="37" y="169"/>
                </a:cxn>
                <a:cxn ang="0">
                  <a:pos x="32" y="139"/>
                </a:cxn>
                <a:cxn ang="0">
                  <a:pos x="30" y="133"/>
                </a:cxn>
                <a:cxn ang="0">
                  <a:pos x="26" y="98"/>
                </a:cxn>
                <a:cxn ang="0">
                  <a:pos x="25" y="91"/>
                </a:cxn>
                <a:cxn ang="0">
                  <a:pos x="12" y="42"/>
                </a:cxn>
                <a:cxn ang="0">
                  <a:pos x="11" y="37"/>
                </a:cxn>
                <a:cxn ang="0">
                  <a:pos x="9" y="15"/>
                </a:cxn>
                <a:cxn ang="0">
                  <a:pos x="11" y="10"/>
                </a:cxn>
                <a:cxn ang="0">
                  <a:pos x="11" y="10"/>
                </a:cxn>
                <a:cxn ang="0">
                  <a:pos x="34" y="10"/>
                </a:cxn>
                <a:cxn ang="0">
                  <a:pos x="42" y="14"/>
                </a:cxn>
                <a:cxn ang="0">
                  <a:pos x="49" y="17"/>
                </a:cxn>
                <a:cxn ang="0">
                  <a:pos x="96" y="44"/>
                </a:cxn>
                <a:cxn ang="0">
                  <a:pos x="101" y="47"/>
                </a:cxn>
                <a:cxn ang="0">
                  <a:pos x="130" y="73"/>
                </a:cxn>
                <a:cxn ang="0">
                  <a:pos x="135" y="77"/>
                </a:cxn>
                <a:cxn ang="0">
                  <a:pos x="170" y="107"/>
                </a:cxn>
                <a:cxn ang="0">
                  <a:pos x="176" y="113"/>
                </a:cxn>
                <a:cxn ang="0">
                  <a:pos x="176" y="113"/>
                </a:cxn>
                <a:cxn ang="0">
                  <a:pos x="205" y="141"/>
                </a:cxn>
                <a:cxn ang="0">
                  <a:pos x="209" y="145"/>
                </a:cxn>
                <a:cxn ang="0">
                  <a:pos x="215" y="145"/>
                </a:cxn>
                <a:cxn ang="0">
                  <a:pos x="213" y="145"/>
                </a:cxn>
                <a:cxn ang="0">
                  <a:pos x="232" y="162"/>
                </a:cxn>
                <a:cxn ang="0">
                  <a:pos x="237" y="185"/>
                </a:cxn>
                <a:cxn ang="0">
                  <a:pos x="239" y="193"/>
                </a:cxn>
                <a:cxn ang="0">
                  <a:pos x="243" y="206"/>
                </a:cxn>
              </a:cxnLst>
              <a:rect l="0" t="0" r="r" b="b"/>
              <a:pathLst>
                <a:path w="259" h="285">
                  <a:moveTo>
                    <a:pt x="242" y="187"/>
                  </a:moveTo>
                  <a:cubicBezTo>
                    <a:pt x="252" y="166"/>
                    <a:pt x="219" y="134"/>
                    <a:pt x="211" y="140"/>
                  </a:cubicBezTo>
                  <a:cubicBezTo>
                    <a:pt x="208" y="123"/>
                    <a:pt x="182" y="107"/>
                    <a:pt x="176" y="107"/>
                  </a:cubicBezTo>
                  <a:cubicBezTo>
                    <a:pt x="176" y="96"/>
                    <a:pt x="157" y="73"/>
                    <a:pt x="136" y="71"/>
                  </a:cubicBezTo>
                  <a:cubicBezTo>
                    <a:pt x="132" y="61"/>
                    <a:pt x="109" y="42"/>
                    <a:pt x="102" y="41"/>
                  </a:cubicBezTo>
                  <a:cubicBezTo>
                    <a:pt x="92" y="19"/>
                    <a:pt x="56" y="9"/>
                    <a:pt x="47" y="11"/>
                  </a:cubicBezTo>
                  <a:cubicBezTo>
                    <a:pt x="42" y="3"/>
                    <a:pt x="17" y="0"/>
                    <a:pt x="8" y="5"/>
                  </a:cubicBezTo>
                  <a:cubicBezTo>
                    <a:pt x="0" y="10"/>
                    <a:pt x="2" y="34"/>
                    <a:pt x="6" y="41"/>
                  </a:cubicBezTo>
                  <a:cubicBezTo>
                    <a:pt x="4" y="52"/>
                    <a:pt x="4" y="77"/>
                    <a:pt x="20" y="95"/>
                  </a:cubicBezTo>
                  <a:cubicBezTo>
                    <a:pt x="16" y="105"/>
                    <a:pt x="19" y="129"/>
                    <a:pt x="26" y="137"/>
                  </a:cubicBezTo>
                  <a:cubicBezTo>
                    <a:pt x="24" y="143"/>
                    <a:pt x="25" y="163"/>
                    <a:pt x="32" y="173"/>
                  </a:cubicBezTo>
                  <a:cubicBezTo>
                    <a:pt x="30" y="184"/>
                    <a:pt x="37" y="223"/>
                    <a:pt x="46" y="228"/>
                  </a:cubicBezTo>
                  <a:cubicBezTo>
                    <a:pt x="46" y="236"/>
                    <a:pt x="65" y="269"/>
                    <a:pt x="77" y="269"/>
                  </a:cubicBezTo>
                  <a:cubicBezTo>
                    <a:pt x="86" y="280"/>
                    <a:pt x="113" y="285"/>
                    <a:pt x="123" y="278"/>
                  </a:cubicBezTo>
                  <a:cubicBezTo>
                    <a:pt x="137" y="285"/>
                    <a:pt x="175" y="276"/>
                    <a:pt x="176" y="269"/>
                  </a:cubicBezTo>
                  <a:cubicBezTo>
                    <a:pt x="184" y="278"/>
                    <a:pt x="240" y="254"/>
                    <a:pt x="233" y="235"/>
                  </a:cubicBezTo>
                  <a:cubicBezTo>
                    <a:pt x="243" y="237"/>
                    <a:pt x="259" y="197"/>
                    <a:pt x="242" y="187"/>
                  </a:cubicBezTo>
                  <a:close/>
                  <a:moveTo>
                    <a:pt x="243" y="206"/>
                  </a:moveTo>
                  <a:cubicBezTo>
                    <a:pt x="242" y="218"/>
                    <a:pt x="236" y="228"/>
                    <a:pt x="233" y="229"/>
                  </a:cubicBezTo>
                  <a:cubicBezTo>
                    <a:pt x="234" y="229"/>
                    <a:pt x="234" y="229"/>
                    <a:pt x="234" y="229"/>
                  </a:cubicBezTo>
                  <a:cubicBezTo>
                    <a:pt x="232" y="229"/>
                    <a:pt x="230" y="230"/>
                    <a:pt x="229" y="231"/>
                  </a:cubicBezTo>
                  <a:cubicBezTo>
                    <a:pt x="228" y="233"/>
                    <a:pt x="227" y="235"/>
                    <a:pt x="227" y="237"/>
                  </a:cubicBezTo>
                  <a:cubicBezTo>
                    <a:pt x="229" y="241"/>
                    <a:pt x="223" y="246"/>
                    <a:pt x="221" y="248"/>
                  </a:cubicBezTo>
                  <a:cubicBezTo>
                    <a:pt x="208" y="260"/>
                    <a:pt x="184" y="267"/>
                    <a:pt x="180" y="265"/>
                  </a:cubicBezTo>
                  <a:cubicBezTo>
                    <a:pt x="180" y="265"/>
                    <a:pt x="180" y="265"/>
                    <a:pt x="180" y="265"/>
                  </a:cubicBezTo>
                  <a:cubicBezTo>
                    <a:pt x="178" y="264"/>
                    <a:pt x="176" y="264"/>
                    <a:pt x="174" y="265"/>
                  </a:cubicBezTo>
                  <a:cubicBezTo>
                    <a:pt x="172" y="265"/>
                    <a:pt x="170" y="267"/>
                    <a:pt x="170" y="269"/>
                  </a:cubicBezTo>
                  <a:cubicBezTo>
                    <a:pt x="170" y="267"/>
                    <a:pt x="170" y="267"/>
                    <a:pt x="170" y="267"/>
                  </a:cubicBezTo>
                  <a:cubicBezTo>
                    <a:pt x="167" y="271"/>
                    <a:pt x="136" y="278"/>
                    <a:pt x="126" y="273"/>
                  </a:cubicBezTo>
                  <a:cubicBezTo>
                    <a:pt x="124" y="272"/>
                    <a:pt x="122" y="272"/>
                    <a:pt x="120" y="273"/>
                  </a:cubicBezTo>
                  <a:cubicBezTo>
                    <a:pt x="113" y="278"/>
                    <a:pt x="89" y="274"/>
                    <a:pt x="82" y="265"/>
                  </a:cubicBezTo>
                  <a:cubicBezTo>
                    <a:pt x="80" y="264"/>
                    <a:pt x="79" y="263"/>
                    <a:pt x="77" y="263"/>
                  </a:cubicBezTo>
                  <a:cubicBezTo>
                    <a:pt x="71" y="263"/>
                    <a:pt x="52" y="236"/>
                    <a:pt x="52" y="228"/>
                  </a:cubicBezTo>
                  <a:cubicBezTo>
                    <a:pt x="51" y="226"/>
                    <a:pt x="50" y="224"/>
                    <a:pt x="49" y="223"/>
                  </a:cubicBezTo>
                  <a:cubicBezTo>
                    <a:pt x="43" y="219"/>
                    <a:pt x="36" y="185"/>
                    <a:pt x="38" y="173"/>
                  </a:cubicBezTo>
                  <a:cubicBezTo>
                    <a:pt x="38" y="172"/>
                    <a:pt x="37" y="171"/>
                    <a:pt x="37" y="169"/>
                  </a:cubicBezTo>
                  <a:cubicBezTo>
                    <a:pt x="31" y="161"/>
                    <a:pt x="30" y="143"/>
                    <a:pt x="32" y="139"/>
                  </a:cubicBezTo>
                  <a:cubicBezTo>
                    <a:pt x="33" y="137"/>
                    <a:pt x="32" y="134"/>
                    <a:pt x="30" y="133"/>
                  </a:cubicBezTo>
                  <a:cubicBezTo>
                    <a:pt x="25" y="127"/>
                    <a:pt x="23" y="105"/>
                    <a:pt x="26" y="98"/>
                  </a:cubicBezTo>
                  <a:cubicBezTo>
                    <a:pt x="27" y="96"/>
                    <a:pt x="26" y="93"/>
                    <a:pt x="25" y="91"/>
                  </a:cubicBezTo>
                  <a:cubicBezTo>
                    <a:pt x="11" y="76"/>
                    <a:pt x="9" y="53"/>
                    <a:pt x="12" y="42"/>
                  </a:cubicBezTo>
                  <a:cubicBezTo>
                    <a:pt x="12" y="40"/>
                    <a:pt x="12" y="39"/>
                    <a:pt x="11" y="37"/>
                  </a:cubicBezTo>
                  <a:cubicBezTo>
                    <a:pt x="9" y="34"/>
                    <a:pt x="7" y="23"/>
                    <a:pt x="9" y="15"/>
                  </a:cubicBezTo>
                  <a:cubicBezTo>
                    <a:pt x="10" y="12"/>
                    <a:pt x="11" y="11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5" y="8"/>
                    <a:pt x="25" y="8"/>
                    <a:pt x="34" y="10"/>
                  </a:cubicBezTo>
                  <a:cubicBezTo>
                    <a:pt x="39" y="12"/>
                    <a:pt x="41" y="14"/>
                    <a:pt x="42" y="14"/>
                  </a:cubicBezTo>
                  <a:cubicBezTo>
                    <a:pt x="43" y="17"/>
                    <a:pt x="46" y="18"/>
                    <a:pt x="49" y="17"/>
                  </a:cubicBezTo>
                  <a:cubicBezTo>
                    <a:pt x="55" y="16"/>
                    <a:pt x="87" y="25"/>
                    <a:pt x="96" y="44"/>
                  </a:cubicBezTo>
                  <a:cubicBezTo>
                    <a:pt x="97" y="46"/>
                    <a:pt x="99" y="47"/>
                    <a:pt x="101" y="47"/>
                  </a:cubicBezTo>
                  <a:cubicBezTo>
                    <a:pt x="106" y="48"/>
                    <a:pt x="127" y="64"/>
                    <a:pt x="130" y="73"/>
                  </a:cubicBezTo>
                  <a:cubicBezTo>
                    <a:pt x="131" y="75"/>
                    <a:pt x="133" y="77"/>
                    <a:pt x="135" y="77"/>
                  </a:cubicBezTo>
                  <a:cubicBezTo>
                    <a:pt x="153" y="79"/>
                    <a:pt x="170" y="99"/>
                    <a:pt x="170" y="107"/>
                  </a:cubicBezTo>
                  <a:cubicBezTo>
                    <a:pt x="170" y="110"/>
                    <a:pt x="173" y="113"/>
                    <a:pt x="176" y="113"/>
                  </a:cubicBezTo>
                  <a:cubicBezTo>
                    <a:pt x="176" y="113"/>
                    <a:pt x="176" y="113"/>
                    <a:pt x="176" y="113"/>
                  </a:cubicBezTo>
                  <a:cubicBezTo>
                    <a:pt x="181" y="114"/>
                    <a:pt x="203" y="128"/>
                    <a:pt x="205" y="141"/>
                  </a:cubicBezTo>
                  <a:cubicBezTo>
                    <a:pt x="205" y="143"/>
                    <a:pt x="207" y="144"/>
                    <a:pt x="209" y="145"/>
                  </a:cubicBezTo>
                  <a:cubicBezTo>
                    <a:pt x="210" y="146"/>
                    <a:pt x="213" y="146"/>
                    <a:pt x="215" y="145"/>
                  </a:cubicBezTo>
                  <a:cubicBezTo>
                    <a:pt x="213" y="145"/>
                    <a:pt x="213" y="145"/>
                    <a:pt x="213" y="145"/>
                  </a:cubicBezTo>
                  <a:cubicBezTo>
                    <a:pt x="216" y="145"/>
                    <a:pt x="226" y="152"/>
                    <a:pt x="232" y="162"/>
                  </a:cubicBezTo>
                  <a:cubicBezTo>
                    <a:pt x="236" y="167"/>
                    <a:pt x="240" y="177"/>
                    <a:pt x="237" y="185"/>
                  </a:cubicBezTo>
                  <a:cubicBezTo>
                    <a:pt x="236" y="188"/>
                    <a:pt x="237" y="191"/>
                    <a:pt x="239" y="193"/>
                  </a:cubicBezTo>
                  <a:cubicBezTo>
                    <a:pt x="244" y="195"/>
                    <a:pt x="244" y="202"/>
                    <a:pt x="243" y="206"/>
                  </a:cubicBezTo>
                  <a:close/>
                </a:path>
              </a:pathLst>
            </a:custGeom>
            <a:solidFill>
              <a:srgbClr val="F2EEEE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20" name="Freeform 36"/>
            <p:cNvSpPr>
              <a:spLocks noEditPoints="1"/>
            </p:cNvSpPr>
            <p:nvPr/>
          </p:nvSpPr>
          <p:spPr bwMode="auto">
            <a:xfrm>
              <a:off x="1784" y="1296"/>
              <a:ext cx="1030" cy="1606"/>
            </a:xfrm>
            <a:custGeom>
              <a:avLst/>
              <a:gdLst/>
              <a:ahLst/>
              <a:cxnLst>
                <a:cxn ang="0">
                  <a:pos x="398" y="361"/>
                </a:cxn>
                <a:cxn ang="0">
                  <a:pos x="369" y="504"/>
                </a:cxn>
                <a:cxn ang="0">
                  <a:pos x="302" y="537"/>
                </a:cxn>
                <a:cxn ang="0">
                  <a:pos x="338" y="292"/>
                </a:cxn>
                <a:cxn ang="0">
                  <a:pos x="306" y="32"/>
                </a:cxn>
                <a:cxn ang="0">
                  <a:pos x="202" y="354"/>
                </a:cxn>
                <a:cxn ang="0">
                  <a:pos x="132" y="538"/>
                </a:cxn>
                <a:cxn ang="0">
                  <a:pos x="62" y="473"/>
                </a:cxn>
                <a:cxn ang="0">
                  <a:pos x="161" y="258"/>
                </a:cxn>
                <a:cxn ang="0">
                  <a:pos x="270" y="52"/>
                </a:cxn>
                <a:cxn ang="0">
                  <a:pos x="103" y="274"/>
                </a:cxn>
                <a:cxn ang="0">
                  <a:pos x="115" y="601"/>
                </a:cxn>
                <a:cxn ang="0">
                  <a:pos x="269" y="280"/>
                </a:cxn>
                <a:cxn ang="0">
                  <a:pos x="337" y="62"/>
                </a:cxn>
                <a:cxn ang="0">
                  <a:pos x="308" y="249"/>
                </a:cxn>
                <a:cxn ang="0">
                  <a:pos x="266" y="529"/>
                </a:cxn>
                <a:cxn ang="0">
                  <a:pos x="82" y="556"/>
                </a:cxn>
                <a:cxn ang="0">
                  <a:pos x="363" y="589"/>
                </a:cxn>
                <a:cxn ang="0">
                  <a:pos x="276" y="558"/>
                </a:cxn>
                <a:cxn ang="0">
                  <a:pos x="278" y="463"/>
                </a:cxn>
                <a:cxn ang="0">
                  <a:pos x="296" y="359"/>
                </a:cxn>
                <a:cxn ang="0">
                  <a:pos x="312" y="254"/>
                </a:cxn>
                <a:cxn ang="0">
                  <a:pos x="339" y="129"/>
                </a:cxn>
                <a:cxn ang="0">
                  <a:pos x="341" y="55"/>
                </a:cxn>
                <a:cxn ang="0">
                  <a:pos x="315" y="79"/>
                </a:cxn>
                <a:cxn ang="0">
                  <a:pos x="276" y="239"/>
                </a:cxn>
                <a:cxn ang="0">
                  <a:pos x="228" y="401"/>
                </a:cxn>
                <a:cxn ang="0">
                  <a:pos x="176" y="559"/>
                </a:cxn>
                <a:cxn ang="0">
                  <a:pos x="59" y="589"/>
                </a:cxn>
                <a:cxn ang="0">
                  <a:pos x="24" y="465"/>
                </a:cxn>
                <a:cxn ang="0">
                  <a:pos x="107" y="278"/>
                </a:cxn>
                <a:cxn ang="0">
                  <a:pos x="187" y="110"/>
                </a:cxn>
                <a:cxn ang="0">
                  <a:pos x="258" y="18"/>
                </a:cxn>
                <a:cxn ang="0">
                  <a:pos x="218" y="122"/>
                </a:cxn>
                <a:cxn ang="0">
                  <a:pos x="194" y="170"/>
                </a:cxn>
                <a:cxn ang="0">
                  <a:pos x="155" y="259"/>
                </a:cxn>
                <a:cxn ang="0">
                  <a:pos x="95" y="388"/>
                </a:cxn>
                <a:cxn ang="0">
                  <a:pos x="57" y="537"/>
                </a:cxn>
                <a:cxn ang="0">
                  <a:pos x="113" y="554"/>
                </a:cxn>
                <a:cxn ang="0">
                  <a:pos x="184" y="434"/>
                </a:cxn>
                <a:cxn ang="0">
                  <a:pos x="222" y="310"/>
                </a:cxn>
                <a:cxn ang="0">
                  <a:pos x="266" y="178"/>
                </a:cxn>
                <a:cxn ang="0">
                  <a:pos x="310" y="37"/>
                </a:cxn>
                <a:cxn ang="0">
                  <a:pos x="359" y="52"/>
                </a:cxn>
                <a:cxn ang="0">
                  <a:pos x="360" y="98"/>
                </a:cxn>
                <a:cxn ang="0">
                  <a:pos x="347" y="216"/>
                </a:cxn>
                <a:cxn ang="0">
                  <a:pos x="323" y="359"/>
                </a:cxn>
                <a:cxn ang="0">
                  <a:pos x="305" y="471"/>
                </a:cxn>
                <a:cxn ang="0">
                  <a:pos x="296" y="517"/>
                </a:cxn>
                <a:cxn ang="0">
                  <a:pos x="320" y="552"/>
                </a:cxn>
                <a:cxn ang="0">
                  <a:pos x="350" y="550"/>
                </a:cxn>
                <a:cxn ang="0">
                  <a:pos x="375" y="505"/>
                </a:cxn>
                <a:cxn ang="0">
                  <a:pos x="368" y="392"/>
                </a:cxn>
                <a:cxn ang="0">
                  <a:pos x="392" y="302"/>
                </a:cxn>
                <a:cxn ang="0">
                  <a:pos x="393" y="360"/>
                </a:cxn>
                <a:cxn ang="0">
                  <a:pos x="403" y="464"/>
                </a:cxn>
              </a:cxnLst>
              <a:rect l="0" t="0" r="r" b="b"/>
              <a:pathLst>
                <a:path w="418" h="611">
                  <a:moveTo>
                    <a:pt x="412" y="509"/>
                  </a:moveTo>
                  <a:cubicBezTo>
                    <a:pt x="418" y="498"/>
                    <a:pt x="415" y="468"/>
                    <a:pt x="408" y="460"/>
                  </a:cubicBezTo>
                  <a:cubicBezTo>
                    <a:pt x="412" y="457"/>
                    <a:pt x="413" y="428"/>
                    <a:pt x="405" y="422"/>
                  </a:cubicBezTo>
                  <a:cubicBezTo>
                    <a:pt x="406" y="414"/>
                    <a:pt x="406" y="398"/>
                    <a:pt x="399" y="392"/>
                  </a:cubicBezTo>
                  <a:cubicBezTo>
                    <a:pt x="402" y="389"/>
                    <a:pt x="404" y="375"/>
                    <a:pt x="401" y="366"/>
                  </a:cubicBezTo>
                  <a:cubicBezTo>
                    <a:pt x="401" y="366"/>
                    <a:pt x="401" y="367"/>
                    <a:pt x="400" y="367"/>
                  </a:cubicBezTo>
                  <a:cubicBezTo>
                    <a:pt x="401" y="367"/>
                    <a:pt x="401" y="366"/>
                    <a:pt x="401" y="366"/>
                  </a:cubicBezTo>
                  <a:cubicBezTo>
                    <a:pt x="400" y="364"/>
                    <a:pt x="399" y="363"/>
                    <a:pt x="398" y="361"/>
                  </a:cubicBezTo>
                  <a:cubicBezTo>
                    <a:pt x="404" y="359"/>
                    <a:pt x="406" y="336"/>
                    <a:pt x="398" y="326"/>
                  </a:cubicBezTo>
                  <a:cubicBezTo>
                    <a:pt x="404" y="320"/>
                    <a:pt x="398" y="293"/>
                    <a:pt x="393" y="294"/>
                  </a:cubicBezTo>
                  <a:cubicBezTo>
                    <a:pt x="388" y="296"/>
                    <a:pt x="373" y="308"/>
                    <a:pt x="375" y="322"/>
                  </a:cubicBezTo>
                  <a:cubicBezTo>
                    <a:pt x="370" y="324"/>
                    <a:pt x="360" y="348"/>
                    <a:pt x="365" y="358"/>
                  </a:cubicBezTo>
                  <a:cubicBezTo>
                    <a:pt x="362" y="364"/>
                    <a:pt x="358" y="386"/>
                    <a:pt x="363" y="395"/>
                  </a:cubicBezTo>
                  <a:cubicBezTo>
                    <a:pt x="360" y="400"/>
                    <a:pt x="360" y="413"/>
                    <a:pt x="364" y="426"/>
                  </a:cubicBezTo>
                  <a:cubicBezTo>
                    <a:pt x="359" y="429"/>
                    <a:pt x="360" y="456"/>
                    <a:pt x="366" y="464"/>
                  </a:cubicBezTo>
                  <a:cubicBezTo>
                    <a:pt x="362" y="470"/>
                    <a:pt x="362" y="494"/>
                    <a:pt x="369" y="504"/>
                  </a:cubicBezTo>
                  <a:cubicBezTo>
                    <a:pt x="360" y="510"/>
                    <a:pt x="361" y="524"/>
                    <a:pt x="365" y="532"/>
                  </a:cubicBezTo>
                  <a:cubicBezTo>
                    <a:pt x="360" y="531"/>
                    <a:pt x="354" y="541"/>
                    <a:pt x="353" y="544"/>
                  </a:cubicBezTo>
                  <a:cubicBezTo>
                    <a:pt x="351" y="544"/>
                    <a:pt x="345" y="544"/>
                    <a:pt x="340" y="545"/>
                  </a:cubicBezTo>
                  <a:cubicBezTo>
                    <a:pt x="340" y="545"/>
                    <a:pt x="340" y="546"/>
                    <a:pt x="340" y="546"/>
                  </a:cubicBezTo>
                  <a:cubicBezTo>
                    <a:pt x="340" y="546"/>
                    <a:pt x="340" y="545"/>
                    <a:pt x="340" y="545"/>
                  </a:cubicBezTo>
                  <a:cubicBezTo>
                    <a:pt x="337" y="546"/>
                    <a:pt x="335" y="547"/>
                    <a:pt x="335" y="548"/>
                  </a:cubicBezTo>
                  <a:cubicBezTo>
                    <a:pt x="334" y="545"/>
                    <a:pt x="321" y="544"/>
                    <a:pt x="317" y="547"/>
                  </a:cubicBezTo>
                  <a:cubicBezTo>
                    <a:pt x="315" y="541"/>
                    <a:pt x="308" y="535"/>
                    <a:pt x="302" y="537"/>
                  </a:cubicBezTo>
                  <a:cubicBezTo>
                    <a:pt x="305" y="533"/>
                    <a:pt x="307" y="523"/>
                    <a:pt x="302" y="518"/>
                  </a:cubicBezTo>
                  <a:cubicBezTo>
                    <a:pt x="306" y="516"/>
                    <a:pt x="309" y="497"/>
                    <a:pt x="306" y="493"/>
                  </a:cubicBezTo>
                  <a:cubicBezTo>
                    <a:pt x="310" y="491"/>
                    <a:pt x="313" y="472"/>
                    <a:pt x="310" y="468"/>
                  </a:cubicBezTo>
                  <a:cubicBezTo>
                    <a:pt x="315" y="464"/>
                    <a:pt x="322" y="445"/>
                    <a:pt x="316" y="434"/>
                  </a:cubicBezTo>
                  <a:cubicBezTo>
                    <a:pt x="321" y="430"/>
                    <a:pt x="329" y="410"/>
                    <a:pt x="322" y="398"/>
                  </a:cubicBezTo>
                  <a:cubicBezTo>
                    <a:pt x="328" y="391"/>
                    <a:pt x="334" y="374"/>
                    <a:pt x="327" y="364"/>
                  </a:cubicBezTo>
                  <a:cubicBezTo>
                    <a:pt x="332" y="361"/>
                    <a:pt x="337" y="333"/>
                    <a:pt x="332" y="327"/>
                  </a:cubicBezTo>
                  <a:cubicBezTo>
                    <a:pt x="337" y="322"/>
                    <a:pt x="343" y="304"/>
                    <a:pt x="338" y="292"/>
                  </a:cubicBezTo>
                  <a:cubicBezTo>
                    <a:pt x="345" y="282"/>
                    <a:pt x="350" y="264"/>
                    <a:pt x="344" y="254"/>
                  </a:cubicBezTo>
                  <a:cubicBezTo>
                    <a:pt x="351" y="249"/>
                    <a:pt x="358" y="221"/>
                    <a:pt x="352" y="212"/>
                  </a:cubicBezTo>
                  <a:cubicBezTo>
                    <a:pt x="362" y="210"/>
                    <a:pt x="365" y="177"/>
                    <a:pt x="360" y="172"/>
                  </a:cubicBezTo>
                  <a:cubicBezTo>
                    <a:pt x="366" y="162"/>
                    <a:pt x="369" y="141"/>
                    <a:pt x="364" y="131"/>
                  </a:cubicBezTo>
                  <a:cubicBezTo>
                    <a:pt x="367" y="125"/>
                    <a:pt x="370" y="101"/>
                    <a:pt x="365" y="94"/>
                  </a:cubicBezTo>
                  <a:cubicBezTo>
                    <a:pt x="373" y="90"/>
                    <a:pt x="371" y="60"/>
                    <a:pt x="365" y="56"/>
                  </a:cubicBezTo>
                  <a:cubicBezTo>
                    <a:pt x="369" y="39"/>
                    <a:pt x="345" y="24"/>
                    <a:pt x="340" y="30"/>
                  </a:cubicBezTo>
                  <a:cubicBezTo>
                    <a:pt x="335" y="18"/>
                    <a:pt x="305" y="23"/>
                    <a:pt x="306" y="32"/>
                  </a:cubicBezTo>
                  <a:cubicBezTo>
                    <a:pt x="304" y="34"/>
                    <a:pt x="291" y="59"/>
                    <a:pt x="296" y="66"/>
                  </a:cubicBezTo>
                  <a:cubicBezTo>
                    <a:pt x="290" y="72"/>
                    <a:pt x="282" y="96"/>
                    <a:pt x="283" y="103"/>
                  </a:cubicBezTo>
                  <a:cubicBezTo>
                    <a:pt x="275" y="108"/>
                    <a:pt x="270" y="129"/>
                    <a:pt x="274" y="135"/>
                  </a:cubicBezTo>
                  <a:cubicBezTo>
                    <a:pt x="264" y="140"/>
                    <a:pt x="258" y="174"/>
                    <a:pt x="260" y="180"/>
                  </a:cubicBezTo>
                  <a:cubicBezTo>
                    <a:pt x="251" y="184"/>
                    <a:pt x="242" y="215"/>
                    <a:pt x="243" y="222"/>
                  </a:cubicBezTo>
                  <a:cubicBezTo>
                    <a:pt x="235" y="228"/>
                    <a:pt x="226" y="262"/>
                    <a:pt x="229" y="268"/>
                  </a:cubicBezTo>
                  <a:cubicBezTo>
                    <a:pt x="220" y="277"/>
                    <a:pt x="214" y="303"/>
                    <a:pt x="216" y="311"/>
                  </a:cubicBezTo>
                  <a:cubicBezTo>
                    <a:pt x="206" y="317"/>
                    <a:pt x="200" y="348"/>
                    <a:pt x="202" y="354"/>
                  </a:cubicBezTo>
                  <a:cubicBezTo>
                    <a:pt x="195" y="355"/>
                    <a:pt x="190" y="384"/>
                    <a:pt x="190" y="390"/>
                  </a:cubicBezTo>
                  <a:cubicBezTo>
                    <a:pt x="182" y="394"/>
                    <a:pt x="178" y="422"/>
                    <a:pt x="180" y="430"/>
                  </a:cubicBezTo>
                  <a:cubicBezTo>
                    <a:pt x="172" y="436"/>
                    <a:pt x="166" y="463"/>
                    <a:pt x="169" y="473"/>
                  </a:cubicBezTo>
                  <a:cubicBezTo>
                    <a:pt x="162" y="480"/>
                    <a:pt x="153" y="502"/>
                    <a:pt x="154" y="510"/>
                  </a:cubicBezTo>
                  <a:cubicBezTo>
                    <a:pt x="148" y="511"/>
                    <a:pt x="138" y="523"/>
                    <a:pt x="134" y="532"/>
                  </a:cubicBezTo>
                  <a:cubicBezTo>
                    <a:pt x="135" y="532"/>
                    <a:pt x="135" y="532"/>
                    <a:pt x="135" y="533"/>
                  </a:cubicBezTo>
                  <a:cubicBezTo>
                    <a:pt x="135" y="532"/>
                    <a:pt x="135" y="532"/>
                    <a:pt x="134" y="532"/>
                  </a:cubicBezTo>
                  <a:cubicBezTo>
                    <a:pt x="133" y="534"/>
                    <a:pt x="133" y="536"/>
                    <a:pt x="132" y="538"/>
                  </a:cubicBezTo>
                  <a:cubicBezTo>
                    <a:pt x="125" y="534"/>
                    <a:pt x="108" y="548"/>
                    <a:pt x="107" y="552"/>
                  </a:cubicBezTo>
                  <a:cubicBezTo>
                    <a:pt x="106" y="552"/>
                    <a:pt x="104" y="551"/>
                    <a:pt x="102" y="550"/>
                  </a:cubicBezTo>
                  <a:cubicBezTo>
                    <a:pt x="101" y="551"/>
                    <a:pt x="101" y="551"/>
                    <a:pt x="101" y="551"/>
                  </a:cubicBezTo>
                  <a:cubicBezTo>
                    <a:pt x="101" y="551"/>
                    <a:pt x="101" y="551"/>
                    <a:pt x="102" y="550"/>
                  </a:cubicBezTo>
                  <a:cubicBezTo>
                    <a:pt x="93" y="549"/>
                    <a:pt x="78" y="548"/>
                    <a:pt x="77" y="552"/>
                  </a:cubicBezTo>
                  <a:cubicBezTo>
                    <a:pt x="77" y="543"/>
                    <a:pt x="63" y="537"/>
                    <a:pt x="63" y="537"/>
                  </a:cubicBezTo>
                  <a:cubicBezTo>
                    <a:pt x="64" y="530"/>
                    <a:pt x="53" y="510"/>
                    <a:pt x="53" y="510"/>
                  </a:cubicBezTo>
                  <a:cubicBezTo>
                    <a:pt x="58" y="504"/>
                    <a:pt x="64" y="479"/>
                    <a:pt x="62" y="473"/>
                  </a:cubicBezTo>
                  <a:cubicBezTo>
                    <a:pt x="68" y="469"/>
                    <a:pt x="79" y="440"/>
                    <a:pt x="80" y="433"/>
                  </a:cubicBezTo>
                  <a:cubicBezTo>
                    <a:pt x="89" y="432"/>
                    <a:pt x="101" y="394"/>
                    <a:pt x="101" y="387"/>
                  </a:cubicBezTo>
                  <a:cubicBezTo>
                    <a:pt x="106" y="387"/>
                    <a:pt x="118" y="362"/>
                    <a:pt x="119" y="349"/>
                  </a:cubicBezTo>
                  <a:cubicBezTo>
                    <a:pt x="119" y="349"/>
                    <a:pt x="119" y="349"/>
                    <a:pt x="119" y="349"/>
                  </a:cubicBezTo>
                  <a:cubicBezTo>
                    <a:pt x="119" y="349"/>
                    <a:pt x="119" y="349"/>
                    <a:pt x="119" y="349"/>
                  </a:cubicBezTo>
                  <a:cubicBezTo>
                    <a:pt x="120" y="346"/>
                    <a:pt x="120" y="344"/>
                    <a:pt x="119" y="343"/>
                  </a:cubicBezTo>
                  <a:cubicBezTo>
                    <a:pt x="130" y="343"/>
                    <a:pt x="142" y="306"/>
                    <a:pt x="142" y="300"/>
                  </a:cubicBezTo>
                  <a:cubicBezTo>
                    <a:pt x="150" y="297"/>
                    <a:pt x="163" y="266"/>
                    <a:pt x="161" y="258"/>
                  </a:cubicBezTo>
                  <a:cubicBezTo>
                    <a:pt x="170" y="257"/>
                    <a:pt x="184" y="220"/>
                    <a:pt x="182" y="216"/>
                  </a:cubicBezTo>
                  <a:cubicBezTo>
                    <a:pt x="191" y="216"/>
                    <a:pt x="202" y="170"/>
                    <a:pt x="199" y="168"/>
                  </a:cubicBezTo>
                  <a:cubicBezTo>
                    <a:pt x="201" y="168"/>
                    <a:pt x="203" y="167"/>
                    <a:pt x="204" y="165"/>
                  </a:cubicBezTo>
                  <a:cubicBezTo>
                    <a:pt x="204" y="165"/>
                    <a:pt x="204" y="165"/>
                    <a:pt x="204" y="165"/>
                  </a:cubicBezTo>
                  <a:cubicBezTo>
                    <a:pt x="204" y="165"/>
                    <a:pt x="204" y="165"/>
                    <a:pt x="204" y="165"/>
                  </a:cubicBezTo>
                  <a:cubicBezTo>
                    <a:pt x="213" y="156"/>
                    <a:pt x="220" y="131"/>
                    <a:pt x="219" y="128"/>
                  </a:cubicBezTo>
                  <a:cubicBezTo>
                    <a:pt x="228" y="126"/>
                    <a:pt x="244" y="99"/>
                    <a:pt x="245" y="88"/>
                  </a:cubicBezTo>
                  <a:cubicBezTo>
                    <a:pt x="256" y="88"/>
                    <a:pt x="270" y="60"/>
                    <a:pt x="270" y="52"/>
                  </a:cubicBezTo>
                  <a:cubicBezTo>
                    <a:pt x="289" y="34"/>
                    <a:pt x="292" y="11"/>
                    <a:pt x="280" y="4"/>
                  </a:cubicBezTo>
                  <a:cubicBezTo>
                    <a:pt x="275" y="0"/>
                    <a:pt x="245" y="12"/>
                    <a:pt x="246" y="29"/>
                  </a:cubicBezTo>
                  <a:cubicBezTo>
                    <a:pt x="236" y="28"/>
                    <a:pt x="220" y="46"/>
                    <a:pt x="216" y="63"/>
                  </a:cubicBezTo>
                  <a:cubicBezTo>
                    <a:pt x="208" y="62"/>
                    <a:pt x="184" y="93"/>
                    <a:pt x="183" y="106"/>
                  </a:cubicBezTo>
                  <a:cubicBezTo>
                    <a:pt x="172" y="116"/>
                    <a:pt x="161" y="137"/>
                    <a:pt x="159" y="146"/>
                  </a:cubicBezTo>
                  <a:cubicBezTo>
                    <a:pt x="145" y="160"/>
                    <a:pt x="142" y="188"/>
                    <a:pt x="142" y="194"/>
                  </a:cubicBezTo>
                  <a:cubicBezTo>
                    <a:pt x="131" y="201"/>
                    <a:pt x="123" y="221"/>
                    <a:pt x="123" y="233"/>
                  </a:cubicBezTo>
                  <a:cubicBezTo>
                    <a:pt x="116" y="241"/>
                    <a:pt x="102" y="262"/>
                    <a:pt x="103" y="274"/>
                  </a:cubicBezTo>
                  <a:cubicBezTo>
                    <a:pt x="93" y="283"/>
                    <a:pt x="79" y="311"/>
                    <a:pt x="82" y="321"/>
                  </a:cubicBezTo>
                  <a:cubicBezTo>
                    <a:pt x="73" y="329"/>
                    <a:pt x="59" y="353"/>
                    <a:pt x="61" y="364"/>
                  </a:cubicBezTo>
                  <a:cubicBezTo>
                    <a:pt x="51" y="373"/>
                    <a:pt x="41" y="394"/>
                    <a:pt x="41" y="410"/>
                  </a:cubicBezTo>
                  <a:cubicBezTo>
                    <a:pt x="33" y="421"/>
                    <a:pt x="17" y="445"/>
                    <a:pt x="19" y="462"/>
                  </a:cubicBezTo>
                  <a:cubicBezTo>
                    <a:pt x="8" y="477"/>
                    <a:pt x="5" y="512"/>
                    <a:pt x="9" y="522"/>
                  </a:cubicBezTo>
                  <a:cubicBezTo>
                    <a:pt x="0" y="531"/>
                    <a:pt x="12" y="569"/>
                    <a:pt x="22" y="570"/>
                  </a:cubicBezTo>
                  <a:cubicBezTo>
                    <a:pt x="20" y="580"/>
                    <a:pt x="40" y="598"/>
                    <a:pt x="60" y="595"/>
                  </a:cubicBezTo>
                  <a:cubicBezTo>
                    <a:pt x="67" y="610"/>
                    <a:pt x="106" y="611"/>
                    <a:pt x="115" y="601"/>
                  </a:cubicBezTo>
                  <a:cubicBezTo>
                    <a:pt x="125" y="607"/>
                    <a:pt x="155" y="590"/>
                    <a:pt x="157" y="576"/>
                  </a:cubicBezTo>
                  <a:cubicBezTo>
                    <a:pt x="176" y="576"/>
                    <a:pt x="192" y="552"/>
                    <a:pt x="190" y="539"/>
                  </a:cubicBezTo>
                  <a:cubicBezTo>
                    <a:pt x="207" y="530"/>
                    <a:pt x="212" y="502"/>
                    <a:pt x="209" y="492"/>
                  </a:cubicBezTo>
                  <a:cubicBezTo>
                    <a:pt x="220" y="484"/>
                    <a:pt x="226" y="454"/>
                    <a:pt x="222" y="446"/>
                  </a:cubicBezTo>
                  <a:cubicBezTo>
                    <a:pt x="231" y="435"/>
                    <a:pt x="237" y="412"/>
                    <a:pt x="233" y="405"/>
                  </a:cubicBezTo>
                  <a:cubicBezTo>
                    <a:pt x="243" y="392"/>
                    <a:pt x="248" y="374"/>
                    <a:pt x="245" y="367"/>
                  </a:cubicBezTo>
                  <a:cubicBezTo>
                    <a:pt x="254" y="356"/>
                    <a:pt x="260" y="331"/>
                    <a:pt x="256" y="325"/>
                  </a:cubicBezTo>
                  <a:cubicBezTo>
                    <a:pt x="270" y="302"/>
                    <a:pt x="272" y="289"/>
                    <a:pt x="269" y="280"/>
                  </a:cubicBezTo>
                  <a:cubicBezTo>
                    <a:pt x="277" y="267"/>
                    <a:pt x="284" y="244"/>
                    <a:pt x="281" y="237"/>
                  </a:cubicBezTo>
                  <a:cubicBezTo>
                    <a:pt x="290" y="225"/>
                    <a:pt x="300" y="198"/>
                    <a:pt x="297" y="190"/>
                  </a:cubicBezTo>
                  <a:cubicBezTo>
                    <a:pt x="307" y="179"/>
                    <a:pt x="306" y="151"/>
                    <a:pt x="302" y="145"/>
                  </a:cubicBezTo>
                  <a:cubicBezTo>
                    <a:pt x="311" y="132"/>
                    <a:pt x="316" y="118"/>
                    <a:pt x="316" y="110"/>
                  </a:cubicBezTo>
                  <a:cubicBezTo>
                    <a:pt x="320" y="105"/>
                    <a:pt x="324" y="78"/>
                    <a:pt x="320" y="76"/>
                  </a:cubicBezTo>
                  <a:cubicBezTo>
                    <a:pt x="324" y="73"/>
                    <a:pt x="329" y="58"/>
                    <a:pt x="329" y="55"/>
                  </a:cubicBezTo>
                  <a:cubicBezTo>
                    <a:pt x="331" y="57"/>
                    <a:pt x="333" y="57"/>
                    <a:pt x="336" y="56"/>
                  </a:cubicBezTo>
                  <a:cubicBezTo>
                    <a:pt x="336" y="58"/>
                    <a:pt x="336" y="60"/>
                    <a:pt x="337" y="62"/>
                  </a:cubicBezTo>
                  <a:cubicBezTo>
                    <a:pt x="337" y="62"/>
                    <a:pt x="338" y="61"/>
                    <a:pt x="338" y="61"/>
                  </a:cubicBezTo>
                  <a:cubicBezTo>
                    <a:pt x="338" y="61"/>
                    <a:pt x="337" y="62"/>
                    <a:pt x="337" y="62"/>
                  </a:cubicBezTo>
                  <a:cubicBezTo>
                    <a:pt x="337" y="65"/>
                    <a:pt x="338" y="67"/>
                    <a:pt x="339" y="68"/>
                  </a:cubicBezTo>
                  <a:cubicBezTo>
                    <a:pt x="335" y="73"/>
                    <a:pt x="333" y="84"/>
                    <a:pt x="336" y="92"/>
                  </a:cubicBezTo>
                  <a:cubicBezTo>
                    <a:pt x="332" y="96"/>
                    <a:pt x="330" y="124"/>
                    <a:pt x="334" y="132"/>
                  </a:cubicBezTo>
                  <a:cubicBezTo>
                    <a:pt x="329" y="137"/>
                    <a:pt x="324" y="161"/>
                    <a:pt x="324" y="170"/>
                  </a:cubicBezTo>
                  <a:cubicBezTo>
                    <a:pt x="318" y="175"/>
                    <a:pt x="314" y="205"/>
                    <a:pt x="316" y="210"/>
                  </a:cubicBezTo>
                  <a:cubicBezTo>
                    <a:pt x="308" y="214"/>
                    <a:pt x="306" y="240"/>
                    <a:pt x="308" y="249"/>
                  </a:cubicBezTo>
                  <a:cubicBezTo>
                    <a:pt x="300" y="256"/>
                    <a:pt x="299" y="284"/>
                    <a:pt x="302" y="288"/>
                  </a:cubicBezTo>
                  <a:cubicBezTo>
                    <a:pt x="297" y="290"/>
                    <a:pt x="295" y="316"/>
                    <a:pt x="297" y="322"/>
                  </a:cubicBezTo>
                  <a:cubicBezTo>
                    <a:pt x="289" y="327"/>
                    <a:pt x="288" y="353"/>
                    <a:pt x="291" y="361"/>
                  </a:cubicBezTo>
                  <a:cubicBezTo>
                    <a:pt x="285" y="363"/>
                    <a:pt x="282" y="392"/>
                    <a:pt x="285" y="399"/>
                  </a:cubicBezTo>
                  <a:cubicBezTo>
                    <a:pt x="278" y="410"/>
                    <a:pt x="276" y="423"/>
                    <a:pt x="281" y="433"/>
                  </a:cubicBezTo>
                  <a:cubicBezTo>
                    <a:pt x="276" y="437"/>
                    <a:pt x="269" y="459"/>
                    <a:pt x="273" y="466"/>
                  </a:cubicBezTo>
                  <a:cubicBezTo>
                    <a:pt x="271" y="469"/>
                    <a:pt x="265" y="491"/>
                    <a:pt x="268" y="497"/>
                  </a:cubicBezTo>
                  <a:cubicBezTo>
                    <a:pt x="266" y="500"/>
                    <a:pt x="262" y="518"/>
                    <a:pt x="266" y="529"/>
                  </a:cubicBezTo>
                  <a:cubicBezTo>
                    <a:pt x="263" y="537"/>
                    <a:pt x="267" y="563"/>
                    <a:pt x="275" y="564"/>
                  </a:cubicBezTo>
                  <a:cubicBezTo>
                    <a:pt x="275" y="573"/>
                    <a:pt x="295" y="588"/>
                    <a:pt x="303" y="588"/>
                  </a:cubicBezTo>
                  <a:cubicBezTo>
                    <a:pt x="312" y="598"/>
                    <a:pt x="330" y="598"/>
                    <a:pt x="338" y="592"/>
                  </a:cubicBezTo>
                  <a:cubicBezTo>
                    <a:pt x="348" y="604"/>
                    <a:pt x="379" y="594"/>
                    <a:pt x="380" y="581"/>
                  </a:cubicBezTo>
                  <a:cubicBezTo>
                    <a:pt x="388" y="580"/>
                    <a:pt x="408" y="565"/>
                    <a:pt x="406" y="552"/>
                  </a:cubicBezTo>
                  <a:cubicBezTo>
                    <a:pt x="414" y="545"/>
                    <a:pt x="417" y="516"/>
                    <a:pt x="412" y="509"/>
                  </a:cubicBezTo>
                  <a:close/>
                  <a:moveTo>
                    <a:pt x="83" y="554"/>
                  </a:moveTo>
                  <a:cubicBezTo>
                    <a:pt x="83" y="555"/>
                    <a:pt x="82" y="556"/>
                    <a:pt x="82" y="556"/>
                  </a:cubicBezTo>
                  <a:cubicBezTo>
                    <a:pt x="82" y="555"/>
                    <a:pt x="83" y="555"/>
                    <a:pt x="83" y="554"/>
                  </a:cubicBezTo>
                  <a:close/>
                  <a:moveTo>
                    <a:pt x="407" y="513"/>
                  </a:moveTo>
                  <a:cubicBezTo>
                    <a:pt x="410" y="517"/>
                    <a:pt x="407" y="543"/>
                    <a:pt x="402" y="547"/>
                  </a:cubicBezTo>
                  <a:cubicBezTo>
                    <a:pt x="400" y="549"/>
                    <a:pt x="399" y="551"/>
                    <a:pt x="400" y="553"/>
                  </a:cubicBezTo>
                  <a:cubicBezTo>
                    <a:pt x="400" y="556"/>
                    <a:pt x="399" y="559"/>
                    <a:pt x="396" y="563"/>
                  </a:cubicBezTo>
                  <a:cubicBezTo>
                    <a:pt x="391" y="570"/>
                    <a:pt x="382" y="575"/>
                    <a:pt x="379" y="575"/>
                  </a:cubicBezTo>
                  <a:cubicBezTo>
                    <a:pt x="376" y="575"/>
                    <a:pt x="374" y="578"/>
                    <a:pt x="374" y="581"/>
                  </a:cubicBezTo>
                  <a:cubicBezTo>
                    <a:pt x="373" y="583"/>
                    <a:pt x="369" y="587"/>
                    <a:pt x="363" y="589"/>
                  </a:cubicBezTo>
                  <a:cubicBezTo>
                    <a:pt x="354" y="592"/>
                    <a:pt x="345" y="592"/>
                    <a:pt x="342" y="588"/>
                  </a:cubicBezTo>
                  <a:cubicBezTo>
                    <a:pt x="340" y="585"/>
                    <a:pt x="336" y="585"/>
                    <a:pt x="334" y="587"/>
                  </a:cubicBezTo>
                  <a:cubicBezTo>
                    <a:pt x="331" y="590"/>
                    <a:pt x="326" y="591"/>
                    <a:pt x="320" y="590"/>
                  </a:cubicBezTo>
                  <a:cubicBezTo>
                    <a:pt x="317" y="590"/>
                    <a:pt x="311" y="589"/>
                    <a:pt x="308" y="584"/>
                  </a:cubicBezTo>
                  <a:cubicBezTo>
                    <a:pt x="306" y="583"/>
                    <a:pt x="304" y="582"/>
                    <a:pt x="302" y="582"/>
                  </a:cubicBezTo>
                  <a:cubicBezTo>
                    <a:pt x="301" y="582"/>
                    <a:pt x="294" y="578"/>
                    <a:pt x="287" y="572"/>
                  </a:cubicBezTo>
                  <a:cubicBezTo>
                    <a:pt x="282" y="567"/>
                    <a:pt x="281" y="564"/>
                    <a:pt x="281" y="564"/>
                  </a:cubicBezTo>
                  <a:cubicBezTo>
                    <a:pt x="281" y="561"/>
                    <a:pt x="279" y="559"/>
                    <a:pt x="276" y="558"/>
                  </a:cubicBezTo>
                  <a:cubicBezTo>
                    <a:pt x="277" y="558"/>
                    <a:pt x="277" y="558"/>
                    <a:pt x="277" y="558"/>
                  </a:cubicBezTo>
                  <a:cubicBezTo>
                    <a:pt x="273" y="556"/>
                    <a:pt x="269" y="537"/>
                    <a:pt x="271" y="531"/>
                  </a:cubicBezTo>
                  <a:cubicBezTo>
                    <a:pt x="272" y="530"/>
                    <a:pt x="272" y="528"/>
                    <a:pt x="271" y="527"/>
                  </a:cubicBezTo>
                  <a:cubicBezTo>
                    <a:pt x="268" y="519"/>
                    <a:pt x="271" y="504"/>
                    <a:pt x="273" y="501"/>
                  </a:cubicBezTo>
                  <a:cubicBezTo>
                    <a:pt x="274" y="499"/>
                    <a:pt x="274" y="497"/>
                    <a:pt x="273" y="495"/>
                  </a:cubicBezTo>
                  <a:cubicBezTo>
                    <a:pt x="273" y="495"/>
                    <a:pt x="273" y="495"/>
                    <a:pt x="273" y="495"/>
                  </a:cubicBezTo>
                  <a:cubicBezTo>
                    <a:pt x="272" y="491"/>
                    <a:pt x="277" y="472"/>
                    <a:pt x="278" y="468"/>
                  </a:cubicBezTo>
                  <a:cubicBezTo>
                    <a:pt x="279" y="467"/>
                    <a:pt x="279" y="464"/>
                    <a:pt x="278" y="463"/>
                  </a:cubicBezTo>
                  <a:cubicBezTo>
                    <a:pt x="278" y="463"/>
                    <a:pt x="278" y="463"/>
                    <a:pt x="278" y="463"/>
                  </a:cubicBezTo>
                  <a:cubicBezTo>
                    <a:pt x="276" y="459"/>
                    <a:pt x="281" y="441"/>
                    <a:pt x="285" y="438"/>
                  </a:cubicBezTo>
                  <a:cubicBezTo>
                    <a:pt x="287" y="436"/>
                    <a:pt x="288" y="433"/>
                    <a:pt x="286" y="431"/>
                  </a:cubicBezTo>
                  <a:cubicBezTo>
                    <a:pt x="282" y="423"/>
                    <a:pt x="283" y="412"/>
                    <a:pt x="290" y="402"/>
                  </a:cubicBezTo>
                  <a:cubicBezTo>
                    <a:pt x="291" y="401"/>
                    <a:pt x="291" y="399"/>
                    <a:pt x="290" y="397"/>
                  </a:cubicBezTo>
                  <a:cubicBezTo>
                    <a:pt x="289" y="393"/>
                    <a:pt x="291" y="370"/>
                    <a:pt x="294" y="366"/>
                  </a:cubicBezTo>
                  <a:cubicBezTo>
                    <a:pt x="293" y="366"/>
                    <a:pt x="293" y="366"/>
                    <a:pt x="293" y="366"/>
                  </a:cubicBezTo>
                  <a:cubicBezTo>
                    <a:pt x="295" y="365"/>
                    <a:pt x="297" y="361"/>
                    <a:pt x="296" y="359"/>
                  </a:cubicBezTo>
                  <a:cubicBezTo>
                    <a:pt x="294" y="351"/>
                    <a:pt x="296" y="330"/>
                    <a:pt x="300" y="327"/>
                  </a:cubicBezTo>
                  <a:cubicBezTo>
                    <a:pt x="302" y="326"/>
                    <a:pt x="303" y="323"/>
                    <a:pt x="302" y="321"/>
                  </a:cubicBezTo>
                  <a:cubicBezTo>
                    <a:pt x="301" y="316"/>
                    <a:pt x="303" y="296"/>
                    <a:pt x="305" y="293"/>
                  </a:cubicBezTo>
                  <a:cubicBezTo>
                    <a:pt x="304" y="293"/>
                    <a:pt x="304" y="293"/>
                    <a:pt x="304" y="293"/>
                  </a:cubicBezTo>
                  <a:cubicBezTo>
                    <a:pt x="306" y="293"/>
                    <a:pt x="307" y="290"/>
                    <a:pt x="307" y="289"/>
                  </a:cubicBezTo>
                  <a:cubicBezTo>
                    <a:pt x="307" y="287"/>
                    <a:pt x="307" y="285"/>
                    <a:pt x="306" y="284"/>
                  </a:cubicBezTo>
                  <a:cubicBezTo>
                    <a:pt x="307" y="284"/>
                    <a:pt x="307" y="284"/>
                    <a:pt x="307" y="284"/>
                  </a:cubicBezTo>
                  <a:cubicBezTo>
                    <a:pt x="305" y="280"/>
                    <a:pt x="307" y="258"/>
                    <a:pt x="312" y="254"/>
                  </a:cubicBezTo>
                  <a:cubicBezTo>
                    <a:pt x="313" y="252"/>
                    <a:pt x="314" y="250"/>
                    <a:pt x="313" y="248"/>
                  </a:cubicBezTo>
                  <a:cubicBezTo>
                    <a:pt x="311" y="239"/>
                    <a:pt x="315" y="218"/>
                    <a:pt x="319" y="215"/>
                  </a:cubicBezTo>
                  <a:cubicBezTo>
                    <a:pt x="321" y="213"/>
                    <a:pt x="322" y="211"/>
                    <a:pt x="321" y="208"/>
                  </a:cubicBezTo>
                  <a:cubicBezTo>
                    <a:pt x="321" y="208"/>
                    <a:pt x="321" y="208"/>
                    <a:pt x="321" y="208"/>
                  </a:cubicBezTo>
                  <a:cubicBezTo>
                    <a:pt x="320" y="203"/>
                    <a:pt x="324" y="179"/>
                    <a:pt x="328" y="175"/>
                  </a:cubicBezTo>
                  <a:cubicBezTo>
                    <a:pt x="329" y="174"/>
                    <a:pt x="330" y="172"/>
                    <a:pt x="330" y="170"/>
                  </a:cubicBezTo>
                  <a:cubicBezTo>
                    <a:pt x="330" y="161"/>
                    <a:pt x="335" y="140"/>
                    <a:pt x="338" y="137"/>
                  </a:cubicBezTo>
                  <a:cubicBezTo>
                    <a:pt x="340" y="135"/>
                    <a:pt x="341" y="132"/>
                    <a:pt x="339" y="129"/>
                  </a:cubicBezTo>
                  <a:cubicBezTo>
                    <a:pt x="336" y="124"/>
                    <a:pt x="338" y="100"/>
                    <a:pt x="340" y="96"/>
                  </a:cubicBezTo>
                  <a:cubicBezTo>
                    <a:pt x="340" y="96"/>
                    <a:pt x="340" y="96"/>
                    <a:pt x="340" y="96"/>
                  </a:cubicBezTo>
                  <a:cubicBezTo>
                    <a:pt x="341" y="94"/>
                    <a:pt x="342" y="92"/>
                    <a:pt x="341" y="90"/>
                  </a:cubicBezTo>
                  <a:cubicBezTo>
                    <a:pt x="339" y="84"/>
                    <a:pt x="341" y="75"/>
                    <a:pt x="344" y="72"/>
                  </a:cubicBezTo>
                  <a:cubicBezTo>
                    <a:pt x="346" y="70"/>
                    <a:pt x="344" y="65"/>
                    <a:pt x="342" y="63"/>
                  </a:cubicBezTo>
                  <a:cubicBezTo>
                    <a:pt x="343" y="64"/>
                    <a:pt x="343" y="64"/>
                    <a:pt x="343" y="64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1" y="55"/>
                    <a:pt x="341" y="55"/>
                    <a:pt x="341" y="55"/>
                  </a:cubicBezTo>
                  <a:cubicBezTo>
                    <a:pt x="341" y="53"/>
                    <a:pt x="340" y="51"/>
                    <a:pt x="338" y="50"/>
                  </a:cubicBezTo>
                  <a:cubicBezTo>
                    <a:pt x="337" y="50"/>
                    <a:pt x="335" y="50"/>
                    <a:pt x="333" y="50"/>
                  </a:cubicBezTo>
                  <a:cubicBezTo>
                    <a:pt x="332" y="49"/>
                    <a:pt x="330" y="49"/>
                    <a:pt x="328" y="49"/>
                  </a:cubicBezTo>
                  <a:cubicBezTo>
                    <a:pt x="326" y="50"/>
                    <a:pt x="324" y="52"/>
                    <a:pt x="324" y="54"/>
                  </a:cubicBezTo>
                  <a:cubicBezTo>
                    <a:pt x="323" y="57"/>
                    <a:pt x="319" y="69"/>
                    <a:pt x="316" y="71"/>
                  </a:cubicBezTo>
                  <a:cubicBezTo>
                    <a:pt x="315" y="72"/>
                    <a:pt x="315" y="74"/>
                    <a:pt x="314" y="76"/>
                  </a:cubicBezTo>
                  <a:cubicBezTo>
                    <a:pt x="314" y="78"/>
                    <a:pt x="316" y="80"/>
                    <a:pt x="317" y="81"/>
                  </a:cubicBezTo>
                  <a:cubicBezTo>
                    <a:pt x="315" y="79"/>
                    <a:pt x="315" y="79"/>
                    <a:pt x="315" y="79"/>
                  </a:cubicBezTo>
                  <a:cubicBezTo>
                    <a:pt x="316" y="83"/>
                    <a:pt x="314" y="103"/>
                    <a:pt x="312" y="106"/>
                  </a:cubicBezTo>
                  <a:cubicBezTo>
                    <a:pt x="311" y="107"/>
                    <a:pt x="310" y="109"/>
                    <a:pt x="310" y="110"/>
                  </a:cubicBezTo>
                  <a:cubicBezTo>
                    <a:pt x="310" y="117"/>
                    <a:pt x="306" y="129"/>
                    <a:pt x="297" y="142"/>
                  </a:cubicBezTo>
                  <a:cubicBezTo>
                    <a:pt x="296" y="144"/>
                    <a:pt x="296" y="146"/>
                    <a:pt x="297" y="148"/>
                  </a:cubicBezTo>
                  <a:cubicBezTo>
                    <a:pt x="300" y="152"/>
                    <a:pt x="300" y="177"/>
                    <a:pt x="292" y="186"/>
                  </a:cubicBezTo>
                  <a:cubicBezTo>
                    <a:pt x="291" y="187"/>
                    <a:pt x="290" y="190"/>
                    <a:pt x="291" y="192"/>
                  </a:cubicBezTo>
                  <a:cubicBezTo>
                    <a:pt x="293" y="197"/>
                    <a:pt x="286" y="221"/>
                    <a:pt x="277" y="233"/>
                  </a:cubicBezTo>
                  <a:cubicBezTo>
                    <a:pt x="275" y="235"/>
                    <a:pt x="275" y="237"/>
                    <a:pt x="276" y="239"/>
                  </a:cubicBezTo>
                  <a:cubicBezTo>
                    <a:pt x="277" y="243"/>
                    <a:pt x="272" y="263"/>
                    <a:pt x="264" y="277"/>
                  </a:cubicBezTo>
                  <a:cubicBezTo>
                    <a:pt x="263" y="278"/>
                    <a:pt x="263" y="280"/>
                    <a:pt x="263" y="282"/>
                  </a:cubicBezTo>
                  <a:cubicBezTo>
                    <a:pt x="266" y="290"/>
                    <a:pt x="262" y="303"/>
                    <a:pt x="251" y="322"/>
                  </a:cubicBezTo>
                  <a:cubicBezTo>
                    <a:pt x="249" y="324"/>
                    <a:pt x="250" y="326"/>
                    <a:pt x="251" y="328"/>
                  </a:cubicBezTo>
                  <a:cubicBezTo>
                    <a:pt x="251" y="328"/>
                    <a:pt x="251" y="328"/>
                    <a:pt x="251" y="328"/>
                  </a:cubicBezTo>
                  <a:cubicBezTo>
                    <a:pt x="252" y="332"/>
                    <a:pt x="249" y="354"/>
                    <a:pt x="241" y="363"/>
                  </a:cubicBezTo>
                  <a:cubicBezTo>
                    <a:pt x="239" y="365"/>
                    <a:pt x="239" y="367"/>
                    <a:pt x="240" y="370"/>
                  </a:cubicBezTo>
                  <a:cubicBezTo>
                    <a:pt x="241" y="373"/>
                    <a:pt x="238" y="388"/>
                    <a:pt x="228" y="401"/>
                  </a:cubicBezTo>
                  <a:cubicBezTo>
                    <a:pt x="227" y="403"/>
                    <a:pt x="226" y="406"/>
                    <a:pt x="228" y="408"/>
                  </a:cubicBezTo>
                  <a:cubicBezTo>
                    <a:pt x="230" y="412"/>
                    <a:pt x="226" y="433"/>
                    <a:pt x="217" y="443"/>
                  </a:cubicBezTo>
                  <a:cubicBezTo>
                    <a:pt x="216" y="445"/>
                    <a:pt x="216" y="447"/>
                    <a:pt x="217" y="449"/>
                  </a:cubicBezTo>
                  <a:cubicBezTo>
                    <a:pt x="219" y="454"/>
                    <a:pt x="214" y="481"/>
                    <a:pt x="205" y="487"/>
                  </a:cubicBezTo>
                  <a:cubicBezTo>
                    <a:pt x="203" y="488"/>
                    <a:pt x="202" y="491"/>
                    <a:pt x="203" y="494"/>
                  </a:cubicBezTo>
                  <a:cubicBezTo>
                    <a:pt x="205" y="502"/>
                    <a:pt x="201" y="526"/>
                    <a:pt x="187" y="534"/>
                  </a:cubicBezTo>
                  <a:cubicBezTo>
                    <a:pt x="185" y="535"/>
                    <a:pt x="183" y="537"/>
                    <a:pt x="184" y="540"/>
                  </a:cubicBezTo>
                  <a:cubicBezTo>
                    <a:pt x="184" y="544"/>
                    <a:pt x="182" y="552"/>
                    <a:pt x="176" y="559"/>
                  </a:cubicBezTo>
                  <a:cubicBezTo>
                    <a:pt x="170" y="566"/>
                    <a:pt x="163" y="570"/>
                    <a:pt x="157" y="570"/>
                  </a:cubicBezTo>
                  <a:cubicBezTo>
                    <a:pt x="154" y="570"/>
                    <a:pt x="151" y="572"/>
                    <a:pt x="151" y="575"/>
                  </a:cubicBezTo>
                  <a:cubicBezTo>
                    <a:pt x="150" y="580"/>
                    <a:pt x="142" y="588"/>
                    <a:pt x="132" y="593"/>
                  </a:cubicBezTo>
                  <a:cubicBezTo>
                    <a:pt x="124" y="597"/>
                    <a:pt x="119" y="596"/>
                    <a:pt x="118" y="596"/>
                  </a:cubicBezTo>
                  <a:cubicBezTo>
                    <a:pt x="115" y="594"/>
                    <a:pt x="112" y="595"/>
                    <a:pt x="110" y="597"/>
                  </a:cubicBezTo>
                  <a:cubicBezTo>
                    <a:pt x="107" y="600"/>
                    <a:pt x="95" y="603"/>
                    <a:pt x="83" y="601"/>
                  </a:cubicBezTo>
                  <a:cubicBezTo>
                    <a:pt x="74" y="599"/>
                    <a:pt x="67" y="596"/>
                    <a:pt x="65" y="592"/>
                  </a:cubicBezTo>
                  <a:cubicBezTo>
                    <a:pt x="64" y="590"/>
                    <a:pt x="61" y="588"/>
                    <a:pt x="59" y="589"/>
                  </a:cubicBezTo>
                  <a:cubicBezTo>
                    <a:pt x="48" y="590"/>
                    <a:pt x="38" y="585"/>
                    <a:pt x="32" y="579"/>
                  </a:cubicBezTo>
                  <a:cubicBezTo>
                    <a:pt x="28" y="575"/>
                    <a:pt x="27" y="572"/>
                    <a:pt x="28" y="571"/>
                  </a:cubicBezTo>
                  <a:cubicBezTo>
                    <a:pt x="28" y="568"/>
                    <a:pt x="26" y="565"/>
                    <a:pt x="22" y="564"/>
                  </a:cubicBezTo>
                  <a:cubicBezTo>
                    <a:pt x="23" y="564"/>
                    <a:pt x="23" y="564"/>
                    <a:pt x="23" y="564"/>
                  </a:cubicBezTo>
                  <a:cubicBezTo>
                    <a:pt x="20" y="563"/>
                    <a:pt x="15" y="553"/>
                    <a:pt x="12" y="541"/>
                  </a:cubicBezTo>
                  <a:cubicBezTo>
                    <a:pt x="11" y="532"/>
                    <a:pt x="12" y="527"/>
                    <a:pt x="13" y="526"/>
                  </a:cubicBezTo>
                  <a:cubicBezTo>
                    <a:pt x="15" y="524"/>
                    <a:pt x="15" y="522"/>
                    <a:pt x="14" y="520"/>
                  </a:cubicBezTo>
                  <a:cubicBezTo>
                    <a:pt x="11" y="511"/>
                    <a:pt x="14" y="479"/>
                    <a:pt x="24" y="465"/>
                  </a:cubicBezTo>
                  <a:cubicBezTo>
                    <a:pt x="25" y="464"/>
                    <a:pt x="25" y="463"/>
                    <a:pt x="25" y="461"/>
                  </a:cubicBezTo>
                  <a:cubicBezTo>
                    <a:pt x="24" y="451"/>
                    <a:pt x="32" y="433"/>
                    <a:pt x="46" y="413"/>
                  </a:cubicBezTo>
                  <a:cubicBezTo>
                    <a:pt x="46" y="412"/>
                    <a:pt x="47" y="411"/>
                    <a:pt x="47" y="410"/>
                  </a:cubicBezTo>
                  <a:cubicBezTo>
                    <a:pt x="47" y="395"/>
                    <a:pt x="56" y="376"/>
                    <a:pt x="65" y="368"/>
                  </a:cubicBezTo>
                  <a:cubicBezTo>
                    <a:pt x="67" y="367"/>
                    <a:pt x="67" y="365"/>
                    <a:pt x="67" y="363"/>
                  </a:cubicBezTo>
                  <a:cubicBezTo>
                    <a:pt x="66" y="355"/>
                    <a:pt x="77" y="333"/>
                    <a:pt x="86" y="325"/>
                  </a:cubicBezTo>
                  <a:cubicBezTo>
                    <a:pt x="87" y="324"/>
                    <a:pt x="88" y="321"/>
                    <a:pt x="88" y="319"/>
                  </a:cubicBezTo>
                  <a:cubicBezTo>
                    <a:pt x="86" y="313"/>
                    <a:pt x="97" y="287"/>
                    <a:pt x="107" y="278"/>
                  </a:cubicBezTo>
                  <a:cubicBezTo>
                    <a:pt x="108" y="277"/>
                    <a:pt x="109" y="275"/>
                    <a:pt x="109" y="273"/>
                  </a:cubicBezTo>
                  <a:cubicBezTo>
                    <a:pt x="108" y="265"/>
                    <a:pt x="119" y="246"/>
                    <a:pt x="127" y="237"/>
                  </a:cubicBezTo>
                  <a:cubicBezTo>
                    <a:pt x="128" y="236"/>
                    <a:pt x="129" y="234"/>
                    <a:pt x="129" y="233"/>
                  </a:cubicBezTo>
                  <a:cubicBezTo>
                    <a:pt x="129" y="222"/>
                    <a:pt x="136" y="204"/>
                    <a:pt x="145" y="199"/>
                  </a:cubicBezTo>
                  <a:cubicBezTo>
                    <a:pt x="147" y="198"/>
                    <a:pt x="148" y="196"/>
                    <a:pt x="148" y="194"/>
                  </a:cubicBezTo>
                  <a:cubicBezTo>
                    <a:pt x="148" y="189"/>
                    <a:pt x="150" y="163"/>
                    <a:pt x="163" y="150"/>
                  </a:cubicBezTo>
                  <a:cubicBezTo>
                    <a:pt x="164" y="149"/>
                    <a:pt x="164" y="148"/>
                    <a:pt x="165" y="147"/>
                  </a:cubicBezTo>
                  <a:cubicBezTo>
                    <a:pt x="166" y="139"/>
                    <a:pt x="177" y="119"/>
                    <a:pt x="187" y="110"/>
                  </a:cubicBezTo>
                  <a:cubicBezTo>
                    <a:pt x="188" y="109"/>
                    <a:pt x="189" y="108"/>
                    <a:pt x="189" y="106"/>
                  </a:cubicBezTo>
                  <a:cubicBezTo>
                    <a:pt x="190" y="96"/>
                    <a:pt x="210" y="71"/>
                    <a:pt x="216" y="69"/>
                  </a:cubicBezTo>
                  <a:cubicBezTo>
                    <a:pt x="215" y="69"/>
                    <a:pt x="215" y="69"/>
                    <a:pt x="215" y="69"/>
                  </a:cubicBezTo>
                  <a:cubicBezTo>
                    <a:pt x="218" y="69"/>
                    <a:pt x="221" y="67"/>
                    <a:pt x="222" y="64"/>
                  </a:cubicBezTo>
                  <a:cubicBezTo>
                    <a:pt x="225" y="48"/>
                    <a:pt x="240" y="35"/>
                    <a:pt x="246" y="35"/>
                  </a:cubicBezTo>
                  <a:cubicBezTo>
                    <a:pt x="248" y="35"/>
                    <a:pt x="249" y="35"/>
                    <a:pt x="250" y="33"/>
                  </a:cubicBezTo>
                  <a:cubicBezTo>
                    <a:pt x="252" y="32"/>
                    <a:pt x="252" y="30"/>
                    <a:pt x="252" y="29"/>
                  </a:cubicBezTo>
                  <a:cubicBezTo>
                    <a:pt x="252" y="25"/>
                    <a:pt x="255" y="21"/>
                    <a:pt x="258" y="18"/>
                  </a:cubicBezTo>
                  <a:cubicBezTo>
                    <a:pt x="265" y="12"/>
                    <a:pt x="274" y="9"/>
                    <a:pt x="277" y="9"/>
                  </a:cubicBezTo>
                  <a:cubicBezTo>
                    <a:pt x="280" y="11"/>
                    <a:pt x="281" y="14"/>
                    <a:pt x="281" y="17"/>
                  </a:cubicBezTo>
                  <a:cubicBezTo>
                    <a:pt x="281" y="17"/>
                    <a:pt x="281" y="18"/>
                    <a:pt x="281" y="18"/>
                  </a:cubicBezTo>
                  <a:cubicBezTo>
                    <a:pt x="281" y="25"/>
                    <a:pt x="277" y="37"/>
                    <a:pt x="265" y="47"/>
                  </a:cubicBezTo>
                  <a:cubicBezTo>
                    <a:pt x="264" y="49"/>
                    <a:pt x="264" y="50"/>
                    <a:pt x="264" y="52"/>
                  </a:cubicBezTo>
                  <a:cubicBezTo>
                    <a:pt x="264" y="59"/>
                    <a:pt x="250" y="82"/>
                    <a:pt x="245" y="82"/>
                  </a:cubicBezTo>
                  <a:cubicBezTo>
                    <a:pt x="242" y="83"/>
                    <a:pt x="239" y="85"/>
                    <a:pt x="239" y="88"/>
                  </a:cubicBezTo>
                  <a:cubicBezTo>
                    <a:pt x="238" y="98"/>
                    <a:pt x="223" y="121"/>
                    <a:pt x="218" y="122"/>
                  </a:cubicBezTo>
                  <a:cubicBezTo>
                    <a:pt x="217" y="122"/>
                    <a:pt x="215" y="123"/>
                    <a:pt x="214" y="125"/>
                  </a:cubicBezTo>
                  <a:cubicBezTo>
                    <a:pt x="214" y="126"/>
                    <a:pt x="213" y="127"/>
                    <a:pt x="213" y="129"/>
                  </a:cubicBezTo>
                  <a:cubicBezTo>
                    <a:pt x="213" y="129"/>
                    <a:pt x="213" y="129"/>
                    <a:pt x="213" y="130"/>
                  </a:cubicBezTo>
                  <a:cubicBezTo>
                    <a:pt x="213" y="129"/>
                    <a:pt x="213" y="129"/>
                    <a:pt x="213" y="129"/>
                  </a:cubicBezTo>
                  <a:cubicBezTo>
                    <a:pt x="213" y="135"/>
                    <a:pt x="204" y="161"/>
                    <a:pt x="198" y="163"/>
                  </a:cubicBezTo>
                  <a:cubicBezTo>
                    <a:pt x="196" y="163"/>
                    <a:pt x="195" y="165"/>
                    <a:pt x="195" y="167"/>
                  </a:cubicBezTo>
                  <a:cubicBezTo>
                    <a:pt x="194" y="169"/>
                    <a:pt x="195" y="172"/>
                    <a:pt x="196" y="173"/>
                  </a:cubicBezTo>
                  <a:cubicBezTo>
                    <a:pt x="194" y="170"/>
                    <a:pt x="194" y="170"/>
                    <a:pt x="194" y="170"/>
                  </a:cubicBezTo>
                  <a:cubicBezTo>
                    <a:pt x="194" y="176"/>
                    <a:pt x="186" y="207"/>
                    <a:pt x="181" y="210"/>
                  </a:cubicBezTo>
                  <a:cubicBezTo>
                    <a:pt x="183" y="210"/>
                    <a:pt x="183" y="210"/>
                    <a:pt x="183" y="210"/>
                  </a:cubicBezTo>
                  <a:cubicBezTo>
                    <a:pt x="180" y="210"/>
                    <a:pt x="176" y="214"/>
                    <a:pt x="177" y="217"/>
                  </a:cubicBezTo>
                  <a:cubicBezTo>
                    <a:pt x="177" y="217"/>
                    <a:pt x="177" y="217"/>
                    <a:pt x="177" y="217"/>
                  </a:cubicBezTo>
                  <a:cubicBezTo>
                    <a:pt x="177" y="223"/>
                    <a:pt x="165" y="250"/>
                    <a:pt x="160" y="252"/>
                  </a:cubicBezTo>
                  <a:cubicBezTo>
                    <a:pt x="161" y="252"/>
                    <a:pt x="161" y="252"/>
                    <a:pt x="161" y="252"/>
                  </a:cubicBezTo>
                  <a:cubicBezTo>
                    <a:pt x="159" y="252"/>
                    <a:pt x="157" y="253"/>
                    <a:pt x="156" y="255"/>
                  </a:cubicBezTo>
                  <a:cubicBezTo>
                    <a:pt x="156" y="256"/>
                    <a:pt x="155" y="258"/>
                    <a:pt x="155" y="259"/>
                  </a:cubicBezTo>
                  <a:cubicBezTo>
                    <a:pt x="157" y="265"/>
                    <a:pt x="145" y="292"/>
                    <a:pt x="140" y="294"/>
                  </a:cubicBezTo>
                  <a:cubicBezTo>
                    <a:pt x="137" y="295"/>
                    <a:pt x="136" y="298"/>
                    <a:pt x="136" y="300"/>
                  </a:cubicBezTo>
                  <a:cubicBezTo>
                    <a:pt x="136" y="307"/>
                    <a:pt x="125" y="335"/>
                    <a:pt x="119" y="337"/>
                  </a:cubicBezTo>
                  <a:cubicBezTo>
                    <a:pt x="117" y="337"/>
                    <a:pt x="116" y="338"/>
                    <a:pt x="115" y="340"/>
                  </a:cubicBezTo>
                  <a:cubicBezTo>
                    <a:pt x="114" y="341"/>
                    <a:pt x="113" y="343"/>
                    <a:pt x="114" y="345"/>
                  </a:cubicBezTo>
                  <a:cubicBezTo>
                    <a:pt x="115" y="350"/>
                    <a:pt x="104" y="378"/>
                    <a:pt x="99" y="382"/>
                  </a:cubicBezTo>
                  <a:cubicBezTo>
                    <a:pt x="100" y="381"/>
                    <a:pt x="100" y="381"/>
                    <a:pt x="100" y="381"/>
                  </a:cubicBezTo>
                  <a:cubicBezTo>
                    <a:pt x="98" y="382"/>
                    <a:pt x="95" y="385"/>
                    <a:pt x="95" y="388"/>
                  </a:cubicBezTo>
                  <a:cubicBezTo>
                    <a:pt x="95" y="394"/>
                    <a:pt x="84" y="425"/>
                    <a:pt x="78" y="427"/>
                  </a:cubicBezTo>
                  <a:cubicBezTo>
                    <a:pt x="76" y="428"/>
                    <a:pt x="74" y="430"/>
                    <a:pt x="74" y="433"/>
                  </a:cubicBezTo>
                  <a:cubicBezTo>
                    <a:pt x="73" y="440"/>
                    <a:pt x="63" y="465"/>
                    <a:pt x="59" y="468"/>
                  </a:cubicBezTo>
                  <a:cubicBezTo>
                    <a:pt x="56" y="470"/>
                    <a:pt x="55" y="473"/>
                    <a:pt x="56" y="476"/>
                  </a:cubicBezTo>
                  <a:cubicBezTo>
                    <a:pt x="56" y="475"/>
                    <a:pt x="56" y="475"/>
                    <a:pt x="56" y="475"/>
                  </a:cubicBezTo>
                  <a:cubicBezTo>
                    <a:pt x="58" y="480"/>
                    <a:pt x="52" y="501"/>
                    <a:pt x="48" y="506"/>
                  </a:cubicBezTo>
                  <a:cubicBezTo>
                    <a:pt x="47" y="508"/>
                    <a:pt x="47" y="511"/>
                    <a:pt x="48" y="513"/>
                  </a:cubicBezTo>
                  <a:cubicBezTo>
                    <a:pt x="53" y="522"/>
                    <a:pt x="57" y="533"/>
                    <a:pt x="57" y="537"/>
                  </a:cubicBezTo>
                  <a:cubicBezTo>
                    <a:pt x="57" y="539"/>
                    <a:pt x="58" y="542"/>
                    <a:pt x="61" y="543"/>
                  </a:cubicBezTo>
                  <a:cubicBezTo>
                    <a:pt x="65" y="544"/>
                    <a:pt x="71" y="549"/>
                    <a:pt x="71" y="552"/>
                  </a:cubicBezTo>
                  <a:cubicBezTo>
                    <a:pt x="71" y="556"/>
                    <a:pt x="73" y="558"/>
                    <a:pt x="76" y="558"/>
                  </a:cubicBezTo>
                  <a:cubicBezTo>
                    <a:pt x="78" y="559"/>
                    <a:pt x="80" y="558"/>
                    <a:pt x="82" y="556"/>
                  </a:cubicBezTo>
                  <a:cubicBezTo>
                    <a:pt x="85" y="554"/>
                    <a:pt x="100" y="555"/>
                    <a:pt x="104" y="557"/>
                  </a:cubicBezTo>
                  <a:cubicBezTo>
                    <a:pt x="105" y="558"/>
                    <a:pt x="107" y="558"/>
                    <a:pt x="109" y="558"/>
                  </a:cubicBezTo>
                  <a:cubicBezTo>
                    <a:pt x="111" y="557"/>
                    <a:pt x="112" y="555"/>
                    <a:pt x="113" y="553"/>
                  </a:cubicBezTo>
                  <a:cubicBezTo>
                    <a:pt x="113" y="554"/>
                    <a:pt x="113" y="554"/>
                    <a:pt x="113" y="554"/>
                  </a:cubicBezTo>
                  <a:cubicBezTo>
                    <a:pt x="115" y="551"/>
                    <a:pt x="126" y="542"/>
                    <a:pt x="130" y="543"/>
                  </a:cubicBezTo>
                  <a:cubicBezTo>
                    <a:pt x="131" y="544"/>
                    <a:pt x="134" y="544"/>
                    <a:pt x="135" y="543"/>
                  </a:cubicBezTo>
                  <a:cubicBezTo>
                    <a:pt x="137" y="542"/>
                    <a:pt x="138" y="540"/>
                    <a:pt x="138" y="538"/>
                  </a:cubicBezTo>
                  <a:cubicBezTo>
                    <a:pt x="139" y="532"/>
                    <a:pt x="151" y="517"/>
                    <a:pt x="156" y="516"/>
                  </a:cubicBezTo>
                  <a:cubicBezTo>
                    <a:pt x="159" y="515"/>
                    <a:pt x="161" y="512"/>
                    <a:pt x="160" y="509"/>
                  </a:cubicBezTo>
                  <a:cubicBezTo>
                    <a:pt x="159" y="504"/>
                    <a:pt x="167" y="484"/>
                    <a:pt x="173" y="478"/>
                  </a:cubicBezTo>
                  <a:cubicBezTo>
                    <a:pt x="175" y="476"/>
                    <a:pt x="176" y="474"/>
                    <a:pt x="175" y="472"/>
                  </a:cubicBezTo>
                  <a:cubicBezTo>
                    <a:pt x="172" y="463"/>
                    <a:pt x="178" y="439"/>
                    <a:pt x="184" y="434"/>
                  </a:cubicBezTo>
                  <a:cubicBezTo>
                    <a:pt x="186" y="433"/>
                    <a:pt x="187" y="430"/>
                    <a:pt x="186" y="428"/>
                  </a:cubicBezTo>
                  <a:cubicBezTo>
                    <a:pt x="184" y="423"/>
                    <a:pt x="189" y="399"/>
                    <a:pt x="193" y="396"/>
                  </a:cubicBezTo>
                  <a:cubicBezTo>
                    <a:pt x="195" y="395"/>
                    <a:pt x="196" y="393"/>
                    <a:pt x="196" y="390"/>
                  </a:cubicBezTo>
                  <a:cubicBezTo>
                    <a:pt x="196" y="383"/>
                    <a:pt x="201" y="363"/>
                    <a:pt x="204" y="360"/>
                  </a:cubicBezTo>
                  <a:cubicBezTo>
                    <a:pt x="203" y="360"/>
                    <a:pt x="203" y="360"/>
                    <a:pt x="203" y="360"/>
                  </a:cubicBezTo>
                  <a:cubicBezTo>
                    <a:pt x="206" y="359"/>
                    <a:pt x="209" y="356"/>
                    <a:pt x="208" y="353"/>
                  </a:cubicBezTo>
                  <a:cubicBezTo>
                    <a:pt x="207" y="347"/>
                    <a:pt x="212" y="320"/>
                    <a:pt x="219" y="316"/>
                  </a:cubicBezTo>
                  <a:cubicBezTo>
                    <a:pt x="221" y="315"/>
                    <a:pt x="222" y="312"/>
                    <a:pt x="222" y="310"/>
                  </a:cubicBezTo>
                  <a:cubicBezTo>
                    <a:pt x="220" y="304"/>
                    <a:pt x="225" y="280"/>
                    <a:pt x="233" y="273"/>
                  </a:cubicBezTo>
                  <a:cubicBezTo>
                    <a:pt x="235" y="271"/>
                    <a:pt x="235" y="268"/>
                    <a:pt x="234" y="266"/>
                  </a:cubicBezTo>
                  <a:cubicBezTo>
                    <a:pt x="235" y="266"/>
                    <a:pt x="235" y="266"/>
                    <a:pt x="235" y="266"/>
                  </a:cubicBezTo>
                  <a:cubicBezTo>
                    <a:pt x="233" y="260"/>
                    <a:pt x="242" y="231"/>
                    <a:pt x="246" y="227"/>
                  </a:cubicBezTo>
                  <a:cubicBezTo>
                    <a:pt x="248" y="226"/>
                    <a:pt x="249" y="224"/>
                    <a:pt x="249" y="222"/>
                  </a:cubicBezTo>
                  <a:cubicBezTo>
                    <a:pt x="248" y="215"/>
                    <a:pt x="257" y="188"/>
                    <a:pt x="263" y="185"/>
                  </a:cubicBezTo>
                  <a:cubicBezTo>
                    <a:pt x="266" y="184"/>
                    <a:pt x="267" y="181"/>
                    <a:pt x="266" y="178"/>
                  </a:cubicBezTo>
                  <a:cubicBezTo>
                    <a:pt x="266" y="178"/>
                    <a:pt x="266" y="178"/>
                    <a:pt x="266" y="178"/>
                  </a:cubicBezTo>
                  <a:cubicBezTo>
                    <a:pt x="265" y="172"/>
                    <a:pt x="271" y="143"/>
                    <a:pt x="277" y="140"/>
                  </a:cubicBezTo>
                  <a:cubicBezTo>
                    <a:pt x="279" y="139"/>
                    <a:pt x="280" y="135"/>
                    <a:pt x="279" y="132"/>
                  </a:cubicBezTo>
                  <a:cubicBezTo>
                    <a:pt x="277" y="128"/>
                    <a:pt x="281" y="111"/>
                    <a:pt x="286" y="108"/>
                  </a:cubicBezTo>
                  <a:cubicBezTo>
                    <a:pt x="288" y="107"/>
                    <a:pt x="289" y="105"/>
                    <a:pt x="289" y="103"/>
                  </a:cubicBezTo>
                  <a:cubicBezTo>
                    <a:pt x="289" y="96"/>
                    <a:pt x="296" y="75"/>
                    <a:pt x="300" y="71"/>
                  </a:cubicBezTo>
                  <a:cubicBezTo>
                    <a:pt x="303" y="69"/>
                    <a:pt x="303" y="65"/>
                    <a:pt x="301" y="63"/>
                  </a:cubicBezTo>
                  <a:cubicBezTo>
                    <a:pt x="301" y="63"/>
                    <a:pt x="301" y="63"/>
                    <a:pt x="301" y="63"/>
                  </a:cubicBezTo>
                  <a:cubicBezTo>
                    <a:pt x="299" y="59"/>
                    <a:pt x="307" y="41"/>
                    <a:pt x="310" y="37"/>
                  </a:cubicBezTo>
                  <a:cubicBezTo>
                    <a:pt x="310" y="37"/>
                    <a:pt x="310" y="37"/>
                    <a:pt x="310" y="37"/>
                  </a:cubicBezTo>
                  <a:cubicBezTo>
                    <a:pt x="311" y="36"/>
                    <a:pt x="312" y="34"/>
                    <a:pt x="312" y="33"/>
                  </a:cubicBezTo>
                  <a:cubicBezTo>
                    <a:pt x="313" y="31"/>
                    <a:pt x="320" y="29"/>
                    <a:pt x="327" y="29"/>
                  </a:cubicBezTo>
                  <a:cubicBezTo>
                    <a:pt x="331" y="30"/>
                    <a:pt x="334" y="31"/>
                    <a:pt x="335" y="33"/>
                  </a:cubicBezTo>
                  <a:cubicBezTo>
                    <a:pt x="336" y="35"/>
                    <a:pt x="338" y="36"/>
                    <a:pt x="340" y="36"/>
                  </a:cubicBezTo>
                  <a:cubicBezTo>
                    <a:pt x="341" y="37"/>
                    <a:pt x="343" y="36"/>
                    <a:pt x="344" y="35"/>
                  </a:cubicBezTo>
                  <a:cubicBezTo>
                    <a:pt x="346" y="35"/>
                    <a:pt x="351" y="37"/>
                    <a:pt x="355" y="42"/>
                  </a:cubicBezTo>
                  <a:cubicBezTo>
                    <a:pt x="357" y="44"/>
                    <a:pt x="359" y="48"/>
                    <a:pt x="359" y="52"/>
                  </a:cubicBezTo>
                  <a:cubicBezTo>
                    <a:pt x="359" y="53"/>
                    <a:pt x="359" y="54"/>
                    <a:pt x="359" y="54"/>
                  </a:cubicBezTo>
                  <a:cubicBezTo>
                    <a:pt x="359" y="55"/>
                    <a:pt x="359" y="55"/>
                    <a:pt x="359" y="56"/>
                  </a:cubicBezTo>
                  <a:cubicBezTo>
                    <a:pt x="359" y="57"/>
                    <a:pt x="360" y="60"/>
                    <a:pt x="362" y="61"/>
                  </a:cubicBezTo>
                  <a:cubicBezTo>
                    <a:pt x="361" y="61"/>
                    <a:pt x="361" y="61"/>
                    <a:pt x="361" y="61"/>
                  </a:cubicBezTo>
                  <a:cubicBezTo>
                    <a:pt x="363" y="62"/>
                    <a:pt x="365" y="72"/>
                    <a:pt x="364" y="81"/>
                  </a:cubicBezTo>
                  <a:cubicBezTo>
                    <a:pt x="363" y="87"/>
                    <a:pt x="362" y="89"/>
                    <a:pt x="362" y="89"/>
                  </a:cubicBezTo>
                  <a:cubicBezTo>
                    <a:pt x="360" y="90"/>
                    <a:pt x="359" y="92"/>
                    <a:pt x="359" y="93"/>
                  </a:cubicBezTo>
                  <a:cubicBezTo>
                    <a:pt x="358" y="95"/>
                    <a:pt x="359" y="97"/>
                    <a:pt x="360" y="98"/>
                  </a:cubicBezTo>
                  <a:cubicBezTo>
                    <a:pt x="363" y="102"/>
                    <a:pt x="362" y="123"/>
                    <a:pt x="359" y="128"/>
                  </a:cubicBezTo>
                  <a:cubicBezTo>
                    <a:pt x="358" y="130"/>
                    <a:pt x="358" y="132"/>
                    <a:pt x="359" y="134"/>
                  </a:cubicBezTo>
                  <a:cubicBezTo>
                    <a:pt x="363" y="141"/>
                    <a:pt x="360" y="161"/>
                    <a:pt x="355" y="169"/>
                  </a:cubicBezTo>
                  <a:cubicBezTo>
                    <a:pt x="353" y="171"/>
                    <a:pt x="354" y="174"/>
                    <a:pt x="355" y="176"/>
                  </a:cubicBezTo>
                  <a:cubicBezTo>
                    <a:pt x="355" y="176"/>
                    <a:pt x="355" y="176"/>
                    <a:pt x="355" y="176"/>
                  </a:cubicBezTo>
                  <a:cubicBezTo>
                    <a:pt x="358" y="181"/>
                    <a:pt x="355" y="204"/>
                    <a:pt x="350" y="207"/>
                  </a:cubicBezTo>
                  <a:cubicBezTo>
                    <a:pt x="349" y="207"/>
                    <a:pt x="347" y="209"/>
                    <a:pt x="347" y="211"/>
                  </a:cubicBezTo>
                  <a:cubicBezTo>
                    <a:pt x="346" y="212"/>
                    <a:pt x="346" y="214"/>
                    <a:pt x="347" y="216"/>
                  </a:cubicBezTo>
                  <a:cubicBezTo>
                    <a:pt x="351" y="221"/>
                    <a:pt x="345" y="246"/>
                    <a:pt x="341" y="250"/>
                  </a:cubicBezTo>
                  <a:cubicBezTo>
                    <a:pt x="338" y="252"/>
                    <a:pt x="338" y="255"/>
                    <a:pt x="339" y="258"/>
                  </a:cubicBezTo>
                  <a:cubicBezTo>
                    <a:pt x="343" y="264"/>
                    <a:pt x="339" y="279"/>
                    <a:pt x="333" y="289"/>
                  </a:cubicBezTo>
                  <a:cubicBezTo>
                    <a:pt x="332" y="291"/>
                    <a:pt x="332" y="293"/>
                    <a:pt x="333" y="295"/>
                  </a:cubicBezTo>
                  <a:cubicBezTo>
                    <a:pt x="336" y="304"/>
                    <a:pt x="331" y="319"/>
                    <a:pt x="328" y="322"/>
                  </a:cubicBezTo>
                  <a:cubicBezTo>
                    <a:pt x="326" y="324"/>
                    <a:pt x="326" y="328"/>
                    <a:pt x="327" y="331"/>
                  </a:cubicBezTo>
                  <a:cubicBezTo>
                    <a:pt x="327" y="331"/>
                    <a:pt x="327" y="331"/>
                    <a:pt x="327" y="331"/>
                  </a:cubicBezTo>
                  <a:cubicBezTo>
                    <a:pt x="330" y="335"/>
                    <a:pt x="326" y="356"/>
                    <a:pt x="323" y="359"/>
                  </a:cubicBezTo>
                  <a:cubicBezTo>
                    <a:pt x="324" y="359"/>
                    <a:pt x="324" y="359"/>
                    <a:pt x="324" y="359"/>
                  </a:cubicBezTo>
                  <a:cubicBezTo>
                    <a:pt x="321" y="361"/>
                    <a:pt x="320" y="365"/>
                    <a:pt x="322" y="368"/>
                  </a:cubicBezTo>
                  <a:cubicBezTo>
                    <a:pt x="327" y="375"/>
                    <a:pt x="322" y="389"/>
                    <a:pt x="318" y="394"/>
                  </a:cubicBezTo>
                  <a:cubicBezTo>
                    <a:pt x="316" y="396"/>
                    <a:pt x="316" y="398"/>
                    <a:pt x="317" y="401"/>
                  </a:cubicBezTo>
                  <a:cubicBezTo>
                    <a:pt x="322" y="410"/>
                    <a:pt x="315" y="427"/>
                    <a:pt x="312" y="429"/>
                  </a:cubicBezTo>
                  <a:cubicBezTo>
                    <a:pt x="310" y="431"/>
                    <a:pt x="309" y="434"/>
                    <a:pt x="310" y="437"/>
                  </a:cubicBezTo>
                  <a:cubicBezTo>
                    <a:pt x="315" y="445"/>
                    <a:pt x="309" y="461"/>
                    <a:pt x="307" y="463"/>
                  </a:cubicBezTo>
                  <a:cubicBezTo>
                    <a:pt x="304" y="465"/>
                    <a:pt x="304" y="469"/>
                    <a:pt x="305" y="471"/>
                  </a:cubicBezTo>
                  <a:cubicBezTo>
                    <a:pt x="305" y="471"/>
                    <a:pt x="305" y="471"/>
                    <a:pt x="305" y="471"/>
                  </a:cubicBezTo>
                  <a:cubicBezTo>
                    <a:pt x="306" y="474"/>
                    <a:pt x="304" y="486"/>
                    <a:pt x="302" y="488"/>
                  </a:cubicBezTo>
                  <a:cubicBezTo>
                    <a:pt x="303" y="488"/>
                    <a:pt x="303" y="488"/>
                    <a:pt x="303" y="488"/>
                  </a:cubicBezTo>
                  <a:cubicBezTo>
                    <a:pt x="300" y="490"/>
                    <a:pt x="300" y="495"/>
                    <a:pt x="301" y="497"/>
                  </a:cubicBezTo>
                  <a:cubicBezTo>
                    <a:pt x="301" y="497"/>
                    <a:pt x="301" y="497"/>
                    <a:pt x="301" y="497"/>
                  </a:cubicBezTo>
                  <a:cubicBezTo>
                    <a:pt x="302" y="500"/>
                    <a:pt x="300" y="511"/>
                    <a:pt x="298" y="513"/>
                  </a:cubicBezTo>
                  <a:cubicBezTo>
                    <a:pt x="299" y="513"/>
                    <a:pt x="299" y="513"/>
                    <a:pt x="299" y="513"/>
                  </a:cubicBezTo>
                  <a:cubicBezTo>
                    <a:pt x="297" y="514"/>
                    <a:pt x="296" y="516"/>
                    <a:pt x="296" y="517"/>
                  </a:cubicBezTo>
                  <a:cubicBezTo>
                    <a:pt x="296" y="519"/>
                    <a:pt x="296" y="521"/>
                    <a:pt x="297" y="522"/>
                  </a:cubicBezTo>
                  <a:cubicBezTo>
                    <a:pt x="300" y="525"/>
                    <a:pt x="298" y="532"/>
                    <a:pt x="297" y="534"/>
                  </a:cubicBezTo>
                  <a:cubicBezTo>
                    <a:pt x="296" y="536"/>
                    <a:pt x="296" y="539"/>
                    <a:pt x="298" y="541"/>
                  </a:cubicBezTo>
                  <a:cubicBezTo>
                    <a:pt x="299" y="543"/>
                    <a:pt x="302" y="543"/>
                    <a:pt x="304" y="543"/>
                  </a:cubicBezTo>
                  <a:cubicBezTo>
                    <a:pt x="304" y="543"/>
                    <a:pt x="305" y="543"/>
                    <a:pt x="307" y="544"/>
                  </a:cubicBezTo>
                  <a:cubicBezTo>
                    <a:pt x="309" y="545"/>
                    <a:pt x="310" y="547"/>
                    <a:pt x="311" y="549"/>
                  </a:cubicBezTo>
                  <a:cubicBezTo>
                    <a:pt x="311" y="551"/>
                    <a:pt x="313" y="552"/>
                    <a:pt x="315" y="553"/>
                  </a:cubicBezTo>
                  <a:cubicBezTo>
                    <a:pt x="317" y="554"/>
                    <a:pt x="319" y="553"/>
                    <a:pt x="320" y="552"/>
                  </a:cubicBezTo>
                  <a:cubicBezTo>
                    <a:pt x="320" y="552"/>
                    <a:pt x="320" y="552"/>
                    <a:pt x="320" y="552"/>
                  </a:cubicBezTo>
                  <a:cubicBezTo>
                    <a:pt x="322" y="551"/>
                    <a:pt x="329" y="551"/>
                    <a:pt x="331" y="552"/>
                  </a:cubicBezTo>
                  <a:cubicBezTo>
                    <a:pt x="329" y="551"/>
                    <a:pt x="329" y="551"/>
                    <a:pt x="329" y="551"/>
                  </a:cubicBezTo>
                  <a:cubicBezTo>
                    <a:pt x="331" y="553"/>
                    <a:pt x="333" y="553"/>
                    <a:pt x="335" y="553"/>
                  </a:cubicBezTo>
                  <a:cubicBezTo>
                    <a:pt x="337" y="553"/>
                    <a:pt x="340" y="552"/>
                    <a:pt x="341" y="550"/>
                  </a:cubicBezTo>
                  <a:cubicBezTo>
                    <a:pt x="340" y="552"/>
                    <a:pt x="340" y="552"/>
                    <a:pt x="340" y="552"/>
                  </a:cubicBezTo>
                  <a:cubicBezTo>
                    <a:pt x="341" y="550"/>
                    <a:pt x="349" y="550"/>
                    <a:pt x="351" y="550"/>
                  </a:cubicBezTo>
                  <a:cubicBezTo>
                    <a:pt x="350" y="550"/>
                    <a:pt x="350" y="550"/>
                    <a:pt x="350" y="550"/>
                  </a:cubicBezTo>
                  <a:cubicBezTo>
                    <a:pt x="352" y="550"/>
                    <a:pt x="354" y="550"/>
                    <a:pt x="355" y="550"/>
                  </a:cubicBezTo>
                  <a:cubicBezTo>
                    <a:pt x="357" y="549"/>
                    <a:pt x="358" y="548"/>
                    <a:pt x="359" y="546"/>
                  </a:cubicBezTo>
                  <a:cubicBezTo>
                    <a:pt x="359" y="544"/>
                    <a:pt x="363" y="539"/>
                    <a:pt x="365" y="538"/>
                  </a:cubicBezTo>
                  <a:cubicBezTo>
                    <a:pt x="363" y="538"/>
                    <a:pt x="363" y="538"/>
                    <a:pt x="363" y="538"/>
                  </a:cubicBezTo>
                  <a:cubicBezTo>
                    <a:pt x="365" y="538"/>
                    <a:pt x="368" y="537"/>
                    <a:pt x="369" y="536"/>
                  </a:cubicBezTo>
                  <a:cubicBezTo>
                    <a:pt x="370" y="534"/>
                    <a:pt x="371" y="532"/>
                    <a:pt x="370" y="530"/>
                  </a:cubicBezTo>
                  <a:cubicBezTo>
                    <a:pt x="368" y="524"/>
                    <a:pt x="367" y="513"/>
                    <a:pt x="372" y="509"/>
                  </a:cubicBezTo>
                  <a:cubicBezTo>
                    <a:pt x="374" y="508"/>
                    <a:pt x="375" y="506"/>
                    <a:pt x="375" y="505"/>
                  </a:cubicBezTo>
                  <a:cubicBezTo>
                    <a:pt x="375" y="503"/>
                    <a:pt x="375" y="501"/>
                    <a:pt x="374" y="500"/>
                  </a:cubicBezTo>
                  <a:cubicBezTo>
                    <a:pt x="368" y="493"/>
                    <a:pt x="368" y="472"/>
                    <a:pt x="371" y="468"/>
                  </a:cubicBezTo>
                  <a:cubicBezTo>
                    <a:pt x="373" y="466"/>
                    <a:pt x="373" y="463"/>
                    <a:pt x="371" y="461"/>
                  </a:cubicBezTo>
                  <a:cubicBezTo>
                    <a:pt x="366" y="455"/>
                    <a:pt x="366" y="434"/>
                    <a:pt x="368" y="430"/>
                  </a:cubicBezTo>
                  <a:cubicBezTo>
                    <a:pt x="367" y="431"/>
                    <a:pt x="367" y="431"/>
                    <a:pt x="367" y="431"/>
                  </a:cubicBezTo>
                  <a:cubicBezTo>
                    <a:pt x="369" y="429"/>
                    <a:pt x="370" y="426"/>
                    <a:pt x="369" y="424"/>
                  </a:cubicBezTo>
                  <a:cubicBezTo>
                    <a:pt x="366" y="411"/>
                    <a:pt x="367" y="401"/>
                    <a:pt x="368" y="398"/>
                  </a:cubicBezTo>
                  <a:cubicBezTo>
                    <a:pt x="369" y="396"/>
                    <a:pt x="369" y="394"/>
                    <a:pt x="368" y="392"/>
                  </a:cubicBezTo>
                  <a:cubicBezTo>
                    <a:pt x="365" y="386"/>
                    <a:pt x="367" y="366"/>
                    <a:pt x="370" y="361"/>
                  </a:cubicBezTo>
                  <a:cubicBezTo>
                    <a:pt x="371" y="359"/>
                    <a:pt x="371" y="357"/>
                    <a:pt x="370" y="355"/>
                  </a:cubicBezTo>
                  <a:cubicBezTo>
                    <a:pt x="367" y="349"/>
                    <a:pt x="374" y="330"/>
                    <a:pt x="378" y="327"/>
                  </a:cubicBezTo>
                  <a:cubicBezTo>
                    <a:pt x="377" y="327"/>
                    <a:pt x="377" y="327"/>
                    <a:pt x="377" y="327"/>
                  </a:cubicBezTo>
                  <a:cubicBezTo>
                    <a:pt x="379" y="326"/>
                    <a:pt x="381" y="324"/>
                    <a:pt x="381" y="322"/>
                  </a:cubicBezTo>
                  <a:cubicBezTo>
                    <a:pt x="381" y="321"/>
                    <a:pt x="381" y="321"/>
                    <a:pt x="381" y="321"/>
                  </a:cubicBezTo>
                  <a:cubicBezTo>
                    <a:pt x="381" y="320"/>
                    <a:pt x="381" y="320"/>
                    <a:pt x="381" y="319"/>
                  </a:cubicBezTo>
                  <a:cubicBezTo>
                    <a:pt x="381" y="312"/>
                    <a:pt x="388" y="305"/>
                    <a:pt x="392" y="302"/>
                  </a:cubicBezTo>
                  <a:cubicBezTo>
                    <a:pt x="393" y="305"/>
                    <a:pt x="395" y="312"/>
                    <a:pt x="395" y="317"/>
                  </a:cubicBezTo>
                  <a:cubicBezTo>
                    <a:pt x="395" y="319"/>
                    <a:pt x="394" y="321"/>
                    <a:pt x="394" y="322"/>
                  </a:cubicBezTo>
                  <a:cubicBezTo>
                    <a:pt x="393" y="323"/>
                    <a:pt x="392" y="325"/>
                    <a:pt x="392" y="326"/>
                  </a:cubicBezTo>
                  <a:cubicBezTo>
                    <a:pt x="392" y="327"/>
                    <a:pt x="393" y="329"/>
                    <a:pt x="393" y="330"/>
                  </a:cubicBezTo>
                  <a:cubicBezTo>
                    <a:pt x="396" y="333"/>
                    <a:pt x="397" y="339"/>
                    <a:pt x="397" y="345"/>
                  </a:cubicBezTo>
                  <a:cubicBezTo>
                    <a:pt x="397" y="350"/>
                    <a:pt x="396" y="355"/>
                    <a:pt x="395" y="356"/>
                  </a:cubicBezTo>
                  <a:cubicBezTo>
                    <a:pt x="396" y="356"/>
                    <a:pt x="396" y="356"/>
                    <a:pt x="396" y="356"/>
                  </a:cubicBezTo>
                  <a:cubicBezTo>
                    <a:pt x="395" y="356"/>
                    <a:pt x="393" y="358"/>
                    <a:pt x="393" y="360"/>
                  </a:cubicBezTo>
                  <a:cubicBezTo>
                    <a:pt x="393" y="362"/>
                    <a:pt x="393" y="364"/>
                    <a:pt x="394" y="365"/>
                  </a:cubicBezTo>
                  <a:cubicBezTo>
                    <a:pt x="398" y="370"/>
                    <a:pt x="396" y="385"/>
                    <a:pt x="394" y="388"/>
                  </a:cubicBezTo>
                  <a:cubicBezTo>
                    <a:pt x="392" y="390"/>
                    <a:pt x="392" y="394"/>
                    <a:pt x="395" y="396"/>
                  </a:cubicBezTo>
                  <a:cubicBezTo>
                    <a:pt x="399" y="400"/>
                    <a:pt x="400" y="409"/>
                    <a:pt x="399" y="421"/>
                  </a:cubicBezTo>
                  <a:cubicBezTo>
                    <a:pt x="399" y="423"/>
                    <a:pt x="400" y="425"/>
                    <a:pt x="401" y="426"/>
                  </a:cubicBezTo>
                  <a:cubicBezTo>
                    <a:pt x="406" y="430"/>
                    <a:pt x="406" y="451"/>
                    <a:pt x="403" y="456"/>
                  </a:cubicBezTo>
                  <a:cubicBezTo>
                    <a:pt x="404" y="455"/>
                    <a:pt x="404" y="455"/>
                    <a:pt x="404" y="455"/>
                  </a:cubicBezTo>
                  <a:cubicBezTo>
                    <a:pt x="402" y="457"/>
                    <a:pt x="401" y="461"/>
                    <a:pt x="403" y="464"/>
                  </a:cubicBezTo>
                  <a:cubicBezTo>
                    <a:pt x="408" y="470"/>
                    <a:pt x="411" y="497"/>
                    <a:pt x="406" y="506"/>
                  </a:cubicBezTo>
                  <a:cubicBezTo>
                    <a:pt x="405" y="508"/>
                    <a:pt x="406" y="511"/>
                    <a:pt x="407" y="513"/>
                  </a:cubicBezTo>
                  <a:close/>
                </a:path>
              </a:pathLst>
            </a:custGeom>
            <a:solidFill>
              <a:srgbClr val="F2EEEE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21" name="Freeform 37"/>
            <p:cNvSpPr>
              <a:spLocks noEditPoints="1"/>
            </p:cNvSpPr>
            <p:nvPr/>
          </p:nvSpPr>
          <p:spPr bwMode="auto">
            <a:xfrm>
              <a:off x="2723" y="1330"/>
              <a:ext cx="1250" cy="1225"/>
            </a:xfrm>
            <a:custGeom>
              <a:avLst/>
              <a:gdLst/>
              <a:ahLst/>
              <a:cxnLst>
                <a:cxn ang="0">
                  <a:pos x="484" y="277"/>
                </a:cxn>
                <a:cxn ang="0">
                  <a:pos x="387" y="177"/>
                </a:cxn>
                <a:cxn ang="0">
                  <a:pos x="267" y="98"/>
                </a:cxn>
                <a:cxn ang="0">
                  <a:pos x="164" y="13"/>
                </a:cxn>
                <a:cxn ang="0">
                  <a:pos x="40" y="16"/>
                </a:cxn>
                <a:cxn ang="0">
                  <a:pos x="10" y="115"/>
                </a:cxn>
                <a:cxn ang="0">
                  <a:pos x="15" y="151"/>
                </a:cxn>
                <a:cxn ang="0">
                  <a:pos x="87" y="198"/>
                </a:cxn>
                <a:cxn ang="0">
                  <a:pos x="211" y="264"/>
                </a:cxn>
                <a:cxn ang="0">
                  <a:pos x="313" y="349"/>
                </a:cxn>
                <a:cxn ang="0">
                  <a:pos x="380" y="439"/>
                </a:cxn>
                <a:cxn ang="0">
                  <a:pos x="483" y="426"/>
                </a:cxn>
                <a:cxn ang="0">
                  <a:pos x="125" y="216"/>
                </a:cxn>
                <a:cxn ang="0">
                  <a:pos x="205" y="264"/>
                </a:cxn>
                <a:cxn ang="0">
                  <a:pos x="205" y="264"/>
                </a:cxn>
                <a:cxn ang="0">
                  <a:pos x="276" y="316"/>
                </a:cxn>
                <a:cxn ang="0">
                  <a:pos x="480" y="421"/>
                </a:cxn>
                <a:cxn ang="0">
                  <a:pos x="452" y="444"/>
                </a:cxn>
                <a:cxn ang="0">
                  <a:pos x="445" y="449"/>
                </a:cxn>
                <a:cxn ang="0">
                  <a:pos x="407" y="451"/>
                </a:cxn>
                <a:cxn ang="0">
                  <a:pos x="382" y="433"/>
                </a:cxn>
                <a:cxn ang="0">
                  <a:pos x="359" y="399"/>
                </a:cxn>
                <a:cxn ang="0">
                  <a:pos x="339" y="370"/>
                </a:cxn>
                <a:cxn ang="0">
                  <a:pos x="314" y="343"/>
                </a:cxn>
                <a:cxn ang="0">
                  <a:pos x="286" y="312"/>
                </a:cxn>
                <a:cxn ang="0">
                  <a:pos x="252" y="290"/>
                </a:cxn>
                <a:cxn ang="0">
                  <a:pos x="230" y="279"/>
                </a:cxn>
                <a:cxn ang="0">
                  <a:pos x="208" y="259"/>
                </a:cxn>
                <a:cxn ang="0">
                  <a:pos x="178" y="239"/>
                </a:cxn>
                <a:cxn ang="0">
                  <a:pos x="143" y="225"/>
                </a:cxn>
                <a:cxn ang="0">
                  <a:pos x="129" y="210"/>
                </a:cxn>
                <a:cxn ang="0">
                  <a:pos x="57" y="180"/>
                </a:cxn>
                <a:cxn ang="0">
                  <a:pos x="27" y="154"/>
                </a:cxn>
                <a:cxn ang="0">
                  <a:pos x="19" y="147"/>
                </a:cxn>
                <a:cxn ang="0">
                  <a:pos x="15" y="115"/>
                </a:cxn>
                <a:cxn ang="0">
                  <a:pos x="8" y="97"/>
                </a:cxn>
                <a:cxn ang="0">
                  <a:pos x="15" y="76"/>
                </a:cxn>
                <a:cxn ang="0">
                  <a:pos x="17" y="45"/>
                </a:cxn>
                <a:cxn ang="0">
                  <a:pos x="38" y="22"/>
                </a:cxn>
                <a:cxn ang="0">
                  <a:pos x="72" y="18"/>
                </a:cxn>
                <a:cxn ang="0">
                  <a:pos x="118" y="13"/>
                </a:cxn>
                <a:cxn ang="0">
                  <a:pos x="190" y="44"/>
                </a:cxn>
                <a:cxn ang="0">
                  <a:pos x="226" y="76"/>
                </a:cxn>
                <a:cxn ang="0">
                  <a:pos x="269" y="103"/>
                </a:cxn>
                <a:cxn ang="0">
                  <a:pos x="311" y="126"/>
                </a:cxn>
                <a:cxn ang="0">
                  <a:pos x="381" y="177"/>
                </a:cxn>
                <a:cxn ang="0">
                  <a:pos x="418" y="211"/>
                </a:cxn>
                <a:cxn ang="0">
                  <a:pos x="451" y="239"/>
                </a:cxn>
                <a:cxn ang="0">
                  <a:pos x="478" y="276"/>
                </a:cxn>
                <a:cxn ang="0">
                  <a:pos x="492" y="320"/>
                </a:cxn>
                <a:cxn ang="0">
                  <a:pos x="493" y="376"/>
                </a:cxn>
              </a:cxnLst>
              <a:rect l="0" t="0" r="r" b="b"/>
              <a:pathLst>
                <a:path w="507" h="466">
                  <a:moveTo>
                    <a:pt x="498" y="373"/>
                  </a:moveTo>
                  <a:cubicBezTo>
                    <a:pt x="507" y="363"/>
                    <a:pt x="505" y="333"/>
                    <a:pt x="498" y="323"/>
                  </a:cubicBezTo>
                  <a:cubicBezTo>
                    <a:pt x="504" y="311"/>
                    <a:pt x="497" y="283"/>
                    <a:pt x="484" y="277"/>
                  </a:cubicBezTo>
                  <a:cubicBezTo>
                    <a:pt x="485" y="269"/>
                    <a:pt x="473" y="243"/>
                    <a:pt x="457" y="241"/>
                  </a:cubicBezTo>
                  <a:cubicBezTo>
                    <a:pt x="460" y="233"/>
                    <a:pt x="439" y="208"/>
                    <a:pt x="424" y="209"/>
                  </a:cubicBezTo>
                  <a:cubicBezTo>
                    <a:pt x="421" y="201"/>
                    <a:pt x="400" y="175"/>
                    <a:pt x="387" y="177"/>
                  </a:cubicBezTo>
                  <a:cubicBezTo>
                    <a:pt x="386" y="167"/>
                    <a:pt x="360" y="144"/>
                    <a:pt x="347" y="144"/>
                  </a:cubicBezTo>
                  <a:cubicBezTo>
                    <a:pt x="344" y="138"/>
                    <a:pt x="327" y="120"/>
                    <a:pt x="311" y="120"/>
                  </a:cubicBezTo>
                  <a:cubicBezTo>
                    <a:pt x="310" y="114"/>
                    <a:pt x="276" y="94"/>
                    <a:pt x="267" y="98"/>
                  </a:cubicBezTo>
                  <a:cubicBezTo>
                    <a:pt x="261" y="88"/>
                    <a:pt x="240" y="76"/>
                    <a:pt x="228" y="71"/>
                  </a:cubicBezTo>
                  <a:cubicBezTo>
                    <a:pt x="225" y="64"/>
                    <a:pt x="209" y="43"/>
                    <a:pt x="196" y="42"/>
                  </a:cubicBezTo>
                  <a:cubicBezTo>
                    <a:pt x="193" y="35"/>
                    <a:pt x="178" y="19"/>
                    <a:pt x="164" y="13"/>
                  </a:cubicBezTo>
                  <a:cubicBezTo>
                    <a:pt x="153" y="2"/>
                    <a:pt x="125" y="1"/>
                    <a:pt x="115" y="7"/>
                  </a:cubicBezTo>
                  <a:cubicBezTo>
                    <a:pt x="101" y="1"/>
                    <a:pt x="88" y="0"/>
                    <a:pt x="75" y="12"/>
                  </a:cubicBezTo>
                  <a:cubicBezTo>
                    <a:pt x="60" y="6"/>
                    <a:pt x="47" y="13"/>
                    <a:pt x="40" y="16"/>
                  </a:cubicBezTo>
                  <a:cubicBezTo>
                    <a:pt x="29" y="13"/>
                    <a:pt x="12" y="28"/>
                    <a:pt x="12" y="42"/>
                  </a:cubicBezTo>
                  <a:cubicBezTo>
                    <a:pt x="8" y="49"/>
                    <a:pt x="4" y="69"/>
                    <a:pt x="9" y="77"/>
                  </a:cubicBezTo>
                  <a:cubicBezTo>
                    <a:pt x="0" y="82"/>
                    <a:pt x="0" y="116"/>
                    <a:pt x="10" y="115"/>
                  </a:cubicBezTo>
                  <a:cubicBezTo>
                    <a:pt x="6" y="117"/>
                    <a:pt x="7" y="144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5" y="151"/>
                    <a:pt x="15" y="151"/>
                    <a:pt x="15" y="151"/>
                  </a:cubicBezTo>
                  <a:cubicBezTo>
                    <a:pt x="17" y="153"/>
                    <a:pt x="18" y="154"/>
                    <a:pt x="21" y="153"/>
                  </a:cubicBezTo>
                  <a:cubicBezTo>
                    <a:pt x="19" y="161"/>
                    <a:pt x="39" y="185"/>
                    <a:pt x="52" y="182"/>
                  </a:cubicBezTo>
                  <a:cubicBezTo>
                    <a:pt x="55" y="191"/>
                    <a:pt x="77" y="200"/>
                    <a:pt x="87" y="198"/>
                  </a:cubicBezTo>
                  <a:cubicBezTo>
                    <a:pt x="88" y="207"/>
                    <a:pt x="119" y="219"/>
                    <a:pt x="131" y="216"/>
                  </a:cubicBezTo>
                  <a:cubicBezTo>
                    <a:pt x="129" y="226"/>
                    <a:pt x="156" y="244"/>
                    <a:pt x="172" y="240"/>
                  </a:cubicBezTo>
                  <a:cubicBezTo>
                    <a:pt x="174" y="255"/>
                    <a:pt x="203" y="269"/>
                    <a:pt x="211" y="264"/>
                  </a:cubicBezTo>
                  <a:cubicBezTo>
                    <a:pt x="209" y="273"/>
                    <a:pt x="235" y="294"/>
                    <a:pt x="246" y="290"/>
                  </a:cubicBezTo>
                  <a:cubicBezTo>
                    <a:pt x="246" y="302"/>
                    <a:pt x="268" y="320"/>
                    <a:pt x="282" y="317"/>
                  </a:cubicBezTo>
                  <a:cubicBezTo>
                    <a:pt x="280" y="330"/>
                    <a:pt x="300" y="347"/>
                    <a:pt x="313" y="349"/>
                  </a:cubicBezTo>
                  <a:cubicBezTo>
                    <a:pt x="312" y="359"/>
                    <a:pt x="329" y="381"/>
                    <a:pt x="336" y="376"/>
                  </a:cubicBezTo>
                  <a:cubicBezTo>
                    <a:pt x="336" y="386"/>
                    <a:pt x="351" y="406"/>
                    <a:pt x="360" y="405"/>
                  </a:cubicBezTo>
                  <a:cubicBezTo>
                    <a:pt x="358" y="411"/>
                    <a:pt x="368" y="435"/>
                    <a:pt x="380" y="439"/>
                  </a:cubicBezTo>
                  <a:cubicBezTo>
                    <a:pt x="383" y="451"/>
                    <a:pt x="397" y="463"/>
                    <a:pt x="410" y="456"/>
                  </a:cubicBezTo>
                  <a:cubicBezTo>
                    <a:pt x="420" y="466"/>
                    <a:pt x="449" y="460"/>
                    <a:pt x="451" y="450"/>
                  </a:cubicBezTo>
                  <a:cubicBezTo>
                    <a:pt x="458" y="452"/>
                    <a:pt x="479" y="444"/>
                    <a:pt x="483" y="426"/>
                  </a:cubicBezTo>
                  <a:cubicBezTo>
                    <a:pt x="493" y="420"/>
                    <a:pt x="505" y="385"/>
                    <a:pt x="498" y="373"/>
                  </a:cubicBezTo>
                  <a:close/>
                  <a:moveTo>
                    <a:pt x="125" y="216"/>
                  </a:moveTo>
                  <a:cubicBezTo>
                    <a:pt x="125" y="216"/>
                    <a:pt x="125" y="216"/>
                    <a:pt x="125" y="216"/>
                  </a:cubicBezTo>
                  <a:cubicBezTo>
                    <a:pt x="125" y="215"/>
                    <a:pt x="125" y="215"/>
                    <a:pt x="125" y="215"/>
                  </a:cubicBezTo>
                  <a:cubicBezTo>
                    <a:pt x="125" y="215"/>
                    <a:pt x="125" y="215"/>
                    <a:pt x="125" y="216"/>
                  </a:cubicBezTo>
                  <a:close/>
                  <a:moveTo>
                    <a:pt x="205" y="264"/>
                  </a:moveTo>
                  <a:cubicBezTo>
                    <a:pt x="205" y="264"/>
                    <a:pt x="205" y="264"/>
                    <a:pt x="205" y="264"/>
                  </a:cubicBezTo>
                  <a:cubicBezTo>
                    <a:pt x="205" y="263"/>
                    <a:pt x="205" y="263"/>
                    <a:pt x="205" y="263"/>
                  </a:cubicBezTo>
                  <a:cubicBezTo>
                    <a:pt x="205" y="263"/>
                    <a:pt x="205" y="263"/>
                    <a:pt x="205" y="264"/>
                  </a:cubicBezTo>
                  <a:close/>
                  <a:moveTo>
                    <a:pt x="276" y="317"/>
                  </a:moveTo>
                  <a:cubicBezTo>
                    <a:pt x="276" y="317"/>
                    <a:pt x="276" y="317"/>
                    <a:pt x="276" y="317"/>
                  </a:cubicBezTo>
                  <a:cubicBezTo>
                    <a:pt x="276" y="317"/>
                    <a:pt x="276" y="316"/>
                    <a:pt x="276" y="316"/>
                  </a:cubicBezTo>
                  <a:cubicBezTo>
                    <a:pt x="276" y="316"/>
                    <a:pt x="276" y="317"/>
                    <a:pt x="276" y="317"/>
                  </a:cubicBezTo>
                  <a:close/>
                  <a:moveTo>
                    <a:pt x="493" y="376"/>
                  </a:moveTo>
                  <a:cubicBezTo>
                    <a:pt x="498" y="384"/>
                    <a:pt x="487" y="416"/>
                    <a:pt x="480" y="421"/>
                  </a:cubicBezTo>
                  <a:cubicBezTo>
                    <a:pt x="478" y="422"/>
                    <a:pt x="477" y="423"/>
                    <a:pt x="477" y="425"/>
                  </a:cubicBezTo>
                  <a:cubicBezTo>
                    <a:pt x="475" y="433"/>
                    <a:pt x="468" y="438"/>
                    <a:pt x="465" y="440"/>
                  </a:cubicBezTo>
                  <a:cubicBezTo>
                    <a:pt x="458" y="444"/>
                    <a:pt x="453" y="444"/>
                    <a:pt x="452" y="444"/>
                  </a:cubicBezTo>
                  <a:cubicBezTo>
                    <a:pt x="451" y="444"/>
                    <a:pt x="449" y="444"/>
                    <a:pt x="448" y="445"/>
                  </a:cubicBezTo>
                  <a:cubicBezTo>
                    <a:pt x="446" y="446"/>
                    <a:pt x="445" y="447"/>
                    <a:pt x="445" y="449"/>
                  </a:cubicBezTo>
                  <a:cubicBezTo>
                    <a:pt x="445" y="449"/>
                    <a:pt x="445" y="449"/>
                    <a:pt x="445" y="449"/>
                  </a:cubicBezTo>
                  <a:cubicBezTo>
                    <a:pt x="445" y="449"/>
                    <a:pt x="442" y="452"/>
                    <a:pt x="435" y="454"/>
                  </a:cubicBezTo>
                  <a:cubicBezTo>
                    <a:pt x="427" y="456"/>
                    <a:pt x="417" y="455"/>
                    <a:pt x="414" y="452"/>
                  </a:cubicBezTo>
                  <a:cubicBezTo>
                    <a:pt x="412" y="450"/>
                    <a:pt x="409" y="449"/>
                    <a:pt x="407" y="451"/>
                  </a:cubicBezTo>
                  <a:cubicBezTo>
                    <a:pt x="404" y="452"/>
                    <a:pt x="400" y="452"/>
                    <a:pt x="397" y="451"/>
                  </a:cubicBezTo>
                  <a:cubicBezTo>
                    <a:pt x="392" y="448"/>
                    <a:pt x="387" y="443"/>
                    <a:pt x="386" y="437"/>
                  </a:cubicBezTo>
                  <a:cubicBezTo>
                    <a:pt x="385" y="435"/>
                    <a:pt x="384" y="434"/>
                    <a:pt x="382" y="433"/>
                  </a:cubicBezTo>
                  <a:cubicBezTo>
                    <a:pt x="373" y="430"/>
                    <a:pt x="365" y="411"/>
                    <a:pt x="366" y="406"/>
                  </a:cubicBezTo>
                  <a:cubicBezTo>
                    <a:pt x="366" y="405"/>
                    <a:pt x="365" y="403"/>
                    <a:pt x="364" y="401"/>
                  </a:cubicBezTo>
                  <a:cubicBezTo>
                    <a:pt x="363" y="400"/>
                    <a:pt x="361" y="399"/>
                    <a:pt x="359" y="399"/>
                  </a:cubicBezTo>
                  <a:cubicBezTo>
                    <a:pt x="359" y="399"/>
                    <a:pt x="356" y="398"/>
                    <a:pt x="353" y="395"/>
                  </a:cubicBezTo>
                  <a:cubicBezTo>
                    <a:pt x="347" y="389"/>
                    <a:pt x="342" y="380"/>
                    <a:pt x="342" y="376"/>
                  </a:cubicBezTo>
                  <a:cubicBezTo>
                    <a:pt x="342" y="374"/>
                    <a:pt x="341" y="372"/>
                    <a:pt x="339" y="370"/>
                  </a:cubicBezTo>
                  <a:cubicBezTo>
                    <a:pt x="337" y="370"/>
                    <a:pt x="335" y="370"/>
                    <a:pt x="333" y="370"/>
                  </a:cubicBezTo>
                  <a:cubicBezTo>
                    <a:pt x="329" y="369"/>
                    <a:pt x="318" y="355"/>
                    <a:pt x="319" y="349"/>
                  </a:cubicBezTo>
                  <a:cubicBezTo>
                    <a:pt x="319" y="346"/>
                    <a:pt x="317" y="343"/>
                    <a:pt x="314" y="343"/>
                  </a:cubicBezTo>
                  <a:cubicBezTo>
                    <a:pt x="309" y="342"/>
                    <a:pt x="301" y="338"/>
                    <a:pt x="296" y="333"/>
                  </a:cubicBezTo>
                  <a:cubicBezTo>
                    <a:pt x="290" y="327"/>
                    <a:pt x="287" y="322"/>
                    <a:pt x="288" y="318"/>
                  </a:cubicBezTo>
                  <a:cubicBezTo>
                    <a:pt x="288" y="316"/>
                    <a:pt x="287" y="314"/>
                    <a:pt x="286" y="312"/>
                  </a:cubicBezTo>
                  <a:cubicBezTo>
                    <a:pt x="284" y="311"/>
                    <a:pt x="282" y="311"/>
                    <a:pt x="281" y="311"/>
                  </a:cubicBezTo>
                  <a:cubicBezTo>
                    <a:pt x="276" y="312"/>
                    <a:pt x="268" y="309"/>
                    <a:pt x="262" y="304"/>
                  </a:cubicBezTo>
                  <a:cubicBezTo>
                    <a:pt x="255" y="298"/>
                    <a:pt x="252" y="293"/>
                    <a:pt x="252" y="290"/>
                  </a:cubicBezTo>
                  <a:cubicBezTo>
                    <a:pt x="252" y="288"/>
                    <a:pt x="251" y="286"/>
                    <a:pt x="249" y="285"/>
                  </a:cubicBezTo>
                  <a:cubicBezTo>
                    <a:pt x="248" y="284"/>
                    <a:pt x="246" y="284"/>
                    <a:pt x="244" y="284"/>
                  </a:cubicBezTo>
                  <a:cubicBezTo>
                    <a:pt x="242" y="285"/>
                    <a:pt x="237" y="284"/>
                    <a:pt x="230" y="279"/>
                  </a:cubicBezTo>
                  <a:cubicBezTo>
                    <a:pt x="222" y="273"/>
                    <a:pt x="217" y="267"/>
                    <a:pt x="217" y="265"/>
                  </a:cubicBezTo>
                  <a:cubicBezTo>
                    <a:pt x="217" y="263"/>
                    <a:pt x="216" y="260"/>
                    <a:pt x="214" y="259"/>
                  </a:cubicBezTo>
                  <a:cubicBezTo>
                    <a:pt x="212" y="258"/>
                    <a:pt x="210" y="258"/>
                    <a:pt x="208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6" y="259"/>
                    <a:pt x="200" y="259"/>
                    <a:pt x="192" y="254"/>
                  </a:cubicBezTo>
                  <a:cubicBezTo>
                    <a:pt x="184" y="249"/>
                    <a:pt x="178" y="244"/>
                    <a:pt x="178" y="239"/>
                  </a:cubicBezTo>
                  <a:cubicBezTo>
                    <a:pt x="177" y="237"/>
                    <a:pt x="177" y="236"/>
                    <a:pt x="175" y="235"/>
                  </a:cubicBezTo>
                  <a:cubicBezTo>
                    <a:pt x="174" y="234"/>
                    <a:pt x="172" y="234"/>
                    <a:pt x="170" y="234"/>
                  </a:cubicBezTo>
                  <a:cubicBezTo>
                    <a:pt x="164" y="236"/>
                    <a:pt x="152" y="232"/>
                    <a:pt x="143" y="225"/>
                  </a:cubicBezTo>
                  <a:cubicBezTo>
                    <a:pt x="138" y="221"/>
                    <a:pt x="137" y="217"/>
                    <a:pt x="137" y="217"/>
                  </a:cubicBezTo>
                  <a:cubicBezTo>
                    <a:pt x="137" y="215"/>
                    <a:pt x="136" y="213"/>
                    <a:pt x="135" y="211"/>
                  </a:cubicBezTo>
                  <a:cubicBezTo>
                    <a:pt x="133" y="210"/>
                    <a:pt x="131" y="210"/>
                    <a:pt x="129" y="210"/>
                  </a:cubicBezTo>
                  <a:cubicBezTo>
                    <a:pt x="120" y="212"/>
                    <a:pt x="95" y="202"/>
                    <a:pt x="93" y="197"/>
                  </a:cubicBezTo>
                  <a:cubicBezTo>
                    <a:pt x="92" y="194"/>
                    <a:pt x="89" y="191"/>
                    <a:pt x="86" y="192"/>
                  </a:cubicBezTo>
                  <a:cubicBezTo>
                    <a:pt x="77" y="194"/>
                    <a:pt x="59" y="185"/>
                    <a:pt x="57" y="180"/>
                  </a:cubicBezTo>
                  <a:cubicBezTo>
                    <a:pt x="56" y="177"/>
                    <a:pt x="53" y="175"/>
                    <a:pt x="50" y="176"/>
                  </a:cubicBezTo>
                  <a:cubicBezTo>
                    <a:pt x="48" y="177"/>
                    <a:pt x="43" y="175"/>
                    <a:pt x="39" y="171"/>
                  </a:cubicBezTo>
                  <a:cubicBezTo>
                    <a:pt x="31" y="165"/>
                    <a:pt x="27" y="156"/>
                    <a:pt x="27" y="154"/>
                  </a:cubicBezTo>
                  <a:cubicBezTo>
                    <a:pt x="27" y="152"/>
                    <a:pt x="26" y="150"/>
                    <a:pt x="25" y="149"/>
                  </a:cubicBezTo>
                  <a:cubicBezTo>
                    <a:pt x="23" y="147"/>
                    <a:pt x="21" y="147"/>
                    <a:pt x="19" y="147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5" y="145"/>
                    <a:pt x="12" y="123"/>
                    <a:pt x="15" y="118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4" y="118"/>
                    <a:pt x="15" y="117"/>
                    <a:pt x="15" y="115"/>
                  </a:cubicBezTo>
                  <a:cubicBezTo>
                    <a:pt x="15" y="114"/>
                    <a:pt x="15" y="113"/>
                    <a:pt x="15" y="112"/>
                  </a:cubicBezTo>
                  <a:cubicBezTo>
                    <a:pt x="14" y="111"/>
                    <a:pt x="12" y="109"/>
                    <a:pt x="10" y="109"/>
                  </a:cubicBezTo>
                  <a:cubicBezTo>
                    <a:pt x="9" y="108"/>
                    <a:pt x="8" y="104"/>
                    <a:pt x="8" y="97"/>
                  </a:cubicBezTo>
                  <a:cubicBezTo>
                    <a:pt x="8" y="96"/>
                    <a:pt x="8" y="95"/>
                    <a:pt x="8" y="94"/>
                  </a:cubicBezTo>
                  <a:cubicBezTo>
                    <a:pt x="9" y="86"/>
                    <a:pt x="11" y="83"/>
                    <a:pt x="12" y="82"/>
                  </a:cubicBezTo>
                  <a:cubicBezTo>
                    <a:pt x="13" y="81"/>
                    <a:pt x="15" y="79"/>
                    <a:pt x="15" y="76"/>
                  </a:cubicBezTo>
                  <a:cubicBezTo>
                    <a:pt x="15" y="75"/>
                    <a:pt x="14" y="74"/>
                    <a:pt x="14" y="74"/>
                  </a:cubicBezTo>
                  <a:cubicBezTo>
                    <a:pt x="13" y="72"/>
                    <a:pt x="12" y="69"/>
                    <a:pt x="12" y="66"/>
                  </a:cubicBezTo>
                  <a:cubicBezTo>
                    <a:pt x="12" y="59"/>
                    <a:pt x="15" y="49"/>
                    <a:pt x="17" y="45"/>
                  </a:cubicBezTo>
                  <a:cubicBezTo>
                    <a:pt x="17" y="44"/>
                    <a:pt x="18" y="43"/>
                    <a:pt x="18" y="42"/>
                  </a:cubicBezTo>
                  <a:cubicBezTo>
                    <a:pt x="18" y="37"/>
                    <a:pt x="22" y="30"/>
                    <a:pt x="27" y="26"/>
                  </a:cubicBezTo>
                  <a:cubicBezTo>
                    <a:pt x="31" y="23"/>
                    <a:pt x="35" y="21"/>
                    <a:pt x="38" y="22"/>
                  </a:cubicBezTo>
                  <a:cubicBezTo>
                    <a:pt x="39" y="22"/>
                    <a:pt x="41" y="22"/>
                    <a:pt x="42" y="22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51" y="18"/>
                    <a:pt x="61" y="13"/>
                    <a:pt x="72" y="18"/>
                  </a:cubicBezTo>
                  <a:cubicBezTo>
                    <a:pt x="74" y="19"/>
                    <a:pt x="77" y="18"/>
                    <a:pt x="79" y="17"/>
                  </a:cubicBezTo>
                  <a:cubicBezTo>
                    <a:pt x="89" y="8"/>
                    <a:pt x="99" y="6"/>
                    <a:pt x="112" y="13"/>
                  </a:cubicBezTo>
                  <a:cubicBezTo>
                    <a:pt x="114" y="14"/>
                    <a:pt x="116" y="14"/>
                    <a:pt x="118" y="13"/>
                  </a:cubicBezTo>
                  <a:cubicBezTo>
                    <a:pt x="126" y="7"/>
                    <a:pt x="151" y="9"/>
                    <a:pt x="160" y="17"/>
                  </a:cubicBezTo>
                  <a:cubicBezTo>
                    <a:pt x="160" y="18"/>
                    <a:pt x="161" y="18"/>
                    <a:pt x="162" y="18"/>
                  </a:cubicBezTo>
                  <a:cubicBezTo>
                    <a:pt x="174" y="24"/>
                    <a:pt x="188" y="38"/>
                    <a:pt x="190" y="44"/>
                  </a:cubicBezTo>
                  <a:cubicBezTo>
                    <a:pt x="191" y="46"/>
                    <a:pt x="193" y="48"/>
                    <a:pt x="195" y="48"/>
                  </a:cubicBezTo>
                  <a:cubicBezTo>
                    <a:pt x="205" y="49"/>
                    <a:pt x="220" y="66"/>
                    <a:pt x="223" y="73"/>
                  </a:cubicBezTo>
                  <a:cubicBezTo>
                    <a:pt x="223" y="75"/>
                    <a:pt x="224" y="76"/>
                    <a:pt x="226" y="76"/>
                  </a:cubicBezTo>
                  <a:cubicBezTo>
                    <a:pt x="238" y="81"/>
                    <a:pt x="257" y="93"/>
                    <a:pt x="262" y="101"/>
                  </a:cubicBezTo>
                  <a:cubicBezTo>
                    <a:pt x="263" y="103"/>
                    <a:pt x="267" y="104"/>
                    <a:pt x="270" y="103"/>
                  </a:cubicBezTo>
                  <a:cubicBezTo>
                    <a:pt x="269" y="103"/>
                    <a:pt x="269" y="103"/>
                    <a:pt x="269" y="103"/>
                  </a:cubicBezTo>
                  <a:cubicBezTo>
                    <a:pt x="275" y="102"/>
                    <a:pt x="302" y="116"/>
                    <a:pt x="305" y="122"/>
                  </a:cubicBezTo>
                  <a:cubicBezTo>
                    <a:pt x="305" y="121"/>
                    <a:pt x="305" y="121"/>
                    <a:pt x="305" y="121"/>
                  </a:cubicBezTo>
                  <a:cubicBezTo>
                    <a:pt x="306" y="123"/>
                    <a:pt x="308" y="126"/>
                    <a:pt x="311" y="126"/>
                  </a:cubicBezTo>
                  <a:cubicBezTo>
                    <a:pt x="324" y="126"/>
                    <a:pt x="339" y="142"/>
                    <a:pt x="341" y="147"/>
                  </a:cubicBezTo>
                  <a:cubicBezTo>
                    <a:pt x="342" y="149"/>
                    <a:pt x="344" y="150"/>
                    <a:pt x="347" y="150"/>
                  </a:cubicBezTo>
                  <a:cubicBezTo>
                    <a:pt x="357" y="150"/>
                    <a:pt x="380" y="171"/>
                    <a:pt x="381" y="177"/>
                  </a:cubicBezTo>
                  <a:cubicBezTo>
                    <a:pt x="381" y="179"/>
                    <a:pt x="382" y="181"/>
                    <a:pt x="383" y="182"/>
                  </a:cubicBezTo>
                  <a:cubicBezTo>
                    <a:pt x="384" y="183"/>
                    <a:pt x="386" y="183"/>
                    <a:pt x="388" y="183"/>
                  </a:cubicBezTo>
                  <a:cubicBezTo>
                    <a:pt x="396" y="181"/>
                    <a:pt x="415" y="204"/>
                    <a:pt x="418" y="211"/>
                  </a:cubicBezTo>
                  <a:cubicBezTo>
                    <a:pt x="419" y="213"/>
                    <a:pt x="422" y="215"/>
                    <a:pt x="424" y="215"/>
                  </a:cubicBezTo>
                  <a:cubicBezTo>
                    <a:pt x="429" y="215"/>
                    <a:pt x="435" y="218"/>
                    <a:pt x="442" y="224"/>
                  </a:cubicBezTo>
                  <a:cubicBezTo>
                    <a:pt x="448" y="231"/>
                    <a:pt x="451" y="237"/>
                    <a:pt x="451" y="239"/>
                  </a:cubicBezTo>
                  <a:cubicBezTo>
                    <a:pt x="451" y="241"/>
                    <a:pt x="451" y="243"/>
                    <a:pt x="452" y="244"/>
                  </a:cubicBezTo>
                  <a:cubicBezTo>
                    <a:pt x="453" y="245"/>
                    <a:pt x="454" y="247"/>
                    <a:pt x="456" y="247"/>
                  </a:cubicBezTo>
                  <a:cubicBezTo>
                    <a:pt x="468" y="248"/>
                    <a:pt x="478" y="271"/>
                    <a:pt x="478" y="276"/>
                  </a:cubicBezTo>
                  <a:cubicBezTo>
                    <a:pt x="477" y="279"/>
                    <a:pt x="479" y="281"/>
                    <a:pt x="481" y="282"/>
                  </a:cubicBezTo>
                  <a:cubicBezTo>
                    <a:pt x="485" y="284"/>
                    <a:pt x="489" y="289"/>
                    <a:pt x="491" y="296"/>
                  </a:cubicBezTo>
                  <a:cubicBezTo>
                    <a:pt x="494" y="305"/>
                    <a:pt x="495" y="315"/>
                    <a:pt x="492" y="320"/>
                  </a:cubicBezTo>
                  <a:cubicBezTo>
                    <a:pt x="491" y="322"/>
                    <a:pt x="492" y="324"/>
                    <a:pt x="493" y="326"/>
                  </a:cubicBezTo>
                  <a:cubicBezTo>
                    <a:pt x="499" y="335"/>
                    <a:pt x="500" y="361"/>
                    <a:pt x="493" y="369"/>
                  </a:cubicBezTo>
                  <a:cubicBezTo>
                    <a:pt x="492" y="371"/>
                    <a:pt x="491" y="374"/>
                    <a:pt x="493" y="376"/>
                  </a:cubicBezTo>
                  <a:close/>
                </a:path>
              </a:pathLst>
            </a:custGeom>
            <a:solidFill>
              <a:srgbClr val="F2EEEE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22" name="Freeform 38"/>
            <p:cNvSpPr>
              <a:spLocks/>
            </p:cNvSpPr>
            <p:nvPr/>
          </p:nvSpPr>
          <p:spPr bwMode="auto">
            <a:xfrm>
              <a:off x="3152" y="1848"/>
              <a:ext cx="35" cy="58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12"/>
                </a:cxn>
                <a:cxn ang="0">
                  <a:pos x="3" y="18"/>
                </a:cxn>
                <a:cxn ang="0">
                  <a:pos x="7" y="21"/>
                </a:cxn>
                <a:cxn ang="0">
                  <a:pos x="10" y="17"/>
                </a:cxn>
                <a:cxn ang="0">
                  <a:pos x="12" y="13"/>
                </a:cxn>
                <a:cxn ang="0">
                  <a:pos x="14" y="10"/>
                </a:cxn>
                <a:cxn ang="0">
                  <a:pos x="10" y="7"/>
                </a:cxn>
                <a:cxn ang="0">
                  <a:pos x="6" y="2"/>
                </a:cxn>
              </a:cxnLst>
              <a:rect l="0" t="0" r="r" b="b"/>
              <a:pathLst>
                <a:path w="14" h="22">
                  <a:moveTo>
                    <a:pt x="5" y="0"/>
                  </a:moveTo>
                  <a:cubicBezTo>
                    <a:pt x="0" y="2"/>
                    <a:pt x="1" y="8"/>
                    <a:pt x="2" y="12"/>
                  </a:cubicBezTo>
                  <a:cubicBezTo>
                    <a:pt x="3" y="14"/>
                    <a:pt x="2" y="17"/>
                    <a:pt x="3" y="18"/>
                  </a:cubicBezTo>
                  <a:cubicBezTo>
                    <a:pt x="4" y="20"/>
                    <a:pt x="6" y="22"/>
                    <a:pt x="7" y="21"/>
                  </a:cubicBezTo>
                  <a:cubicBezTo>
                    <a:pt x="8" y="21"/>
                    <a:pt x="9" y="18"/>
                    <a:pt x="10" y="17"/>
                  </a:cubicBezTo>
                  <a:cubicBezTo>
                    <a:pt x="11" y="16"/>
                    <a:pt x="10" y="14"/>
                    <a:pt x="12" y="13"/>
                  </a:cubicBezTo>
                  <a:cubicBezTo>
                    <a:pt x="13" y="12"/>
                    <a:pt x="14" y="11"/>
                    <a:pt x="14" y="10"/>
                  </a:cubicBezTo>
                  <a:cubicBezTo>
                    <a:pt x="13" y="9"/>
                    <a:pt x="11" y="7"/>
                    <a:pt x="10" y="7"/>
                  </a:cubicBezTo>
                  <a:cubicBezTo>
                    <a:pt x="9" y="6"/>
                    <a:pt x="5" y="4"/>
                    <a:pt x="6" y="2"/>
                  </a:cubicBezTo>
                </a:path>
              </a:pathLst>
            </a:custGeom>
            <a:solidFill>
              <a:srgbClr val="9C717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23" name="Freeform 39"/>
            <p:cNvSpPr>
              <a:spLocks/>
            </p:cNvSpPr>
            <p:nvPr/>
          </p:nvSpPr>
          <p:spPr bwMode="auto">
            <a:xfrm>
              <a:off x="2469" y="891"/>
              <a:ext cx="168" cy="152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5" y="0"/>
                </a:cxn>
                <a:cxn ang="0">
                  <a:pos x="28" y="38"/>
                </a:cxn>
                <a:cxn ang="0">
                  <a:pos x="0" y="43"/>
                </a:cxn>
                <a:cxn ang="0">
                  <a:pos x="34" y="46"/>
                </a:cxn>
                <a:cxn ang="0">
                  <a:pos x="58" y="2"/>
                </a:cxn>
              </a:cxnLst>
              <a:rect l="0" t="0" r="r" b="b"/>
              <a:pathLst>
                <a:path w="68" h="58">
                  <a:moveTo>
                    <a:pt x="58" y="2"/>
                  </a:moveTo>
                  <a:cubicBezTo>
                    <a:pt x="57" y="2"/>
                    <a:pt x="56" y="1"/>
                    <a:pt x="55" y="0"/>
                  </a:cubicBezTo>
                  <a:cubicBezTo>
                    <a:pt x="58" y="12"/>
                    <a:pt x="41" y="27"/>
                    <a:pt x="28" y="38"/>
                  </a:cubicBezTo>
                  <a:cubicBezTo>
                    <a:pt x="19" y="47"/>
                    <a:pt x="7" y="48"/>
                    <a:pt x="0" y="43"/>
                  </a:cubicBezTo>
                  <a:cubicBezTo>
                    <a:pt x="2" y="56"/>
                    <a:pt x="21" y="58"/>
                    <a:pt x="34" y="46"/>
                  </a:cubicBezTo>
                  <a:cubicBezTo>
                    <a:pt x="49" y="33"/>
                    <a:pt x="68" y="15"/>
                    <a:pt x="58" y="2"/>
                  </a:cubicBezTo>
                  <a:close/>
                </a:path>
              </a:pathLst>
            </a:custGeom>
            <a:solidFill>
              <a:srgbClr val="A0D9F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24" name="Freeform 40"/>
            <p:cNvSpPr>
              <a:spLocks/>
            </p:cNvSpPr>
            <p:nvPr/>
          </p:nvSpPr>
          <p:spPr bwMode="auto">
            <a:xfrm>
              <a:off x="2876" y="927"/>
              <a:ext cx="210" cy="135"/>
            </a:xfrm>
            <a:custGeom>
              <a:avLst/>
              <a:gdLst/>
              <a:ahLst/>
              <a:cxnLst>
                <a:cxn ang="0">
                  <a:pos x="81" y="28"/>
                </a:cxn>
                <a:cxn ang="0">
                  <a:pos x="76" y="15"/>
                </a:cxn>
                <a:cxn ang="0">
                  <a:pos x="77" y="19"/>
                </a:cxn>
                <a:cxn ang="0">
                  <a:pos x="39" y="33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43" y="42"/>
                </a:cxn>
                <a:cxn ang="0">
                  <a:pos x="81" y="28"/>
                </a:cxn>
              </a:cxnLst>
              <a:rect l="0" t="0" r="r" b="b"/>
              <a:pathLst>
                <a:path w="85" h="51">
                  <a:moveTo>
                    <a:pt x="81" y="28"/>
                  </a:moveTo>
                  <a:cubicBezTo>
                    <a:pt x="80" y="24"/>
                    <a:pt x="78" y="20"/>
                    <a:pt x="76" y="15"/>
                  </a:cubicBezTo>
                  <a:cubicBezTo>
                    <a:pt x="76" y="17"/>
                    <a:pt x="77" y="18"/>
                    <a:pt x="77" y="19"/>
                  </a:cubicBezTo>
                  <a:cubicBezTo>
                    <a:pt x="81" y="42"/>
                    <a:pt x="57" y="42"/>
                    <a:pt x="39" y="33"/>
                  </a:cubicBezTo>
                  <a:cubicBezTo>
                    <a:pt x="23" y="25"/>
                    <a:pt x="8" y="14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7" y="18"/>
                    <a:pt x="24" y="32"/>
                    <a:pt x="43" y="42"/>
                  </a:cubicBezTo>
                  <a:cubicBezTo>
                    <a:pt x="61" y="51"/>
                    <a:pt x="85" y="50"/>
                    <a:pt x="81" y="28"/>
                  </a:cubicBezTo>
                  <a:close/>
                </a:path>
              </a:pathLst>
            </a:custGeom>
            <a:solidFill>
              <a:srgbClr val="A0D9F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25" name="Freeform 41"/>
            <p:cNvSpPr>
              <a:spLocks/>
            </p:cNvSpPr>
            <p:nvPr/>
          </p:nvSpPr>
          <p:spPr bwMode="auto">
            <a:xfrm>
              <a:off x="2659" y="1177"/>
              <a:ext cx="224" cy="92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9"/>
                </a:cxn>
                <a:cxn ang="0">
                  <a:pos x="39" y="19"/>
                </a:cxn>
                <a:cxn ang="0">
                  <a:pos x="0" y="18"/>
                </a:cxn>
                <a:cxn ang="0">
                  <a:pos x="1" y="21"/>
                </a:cxn>
                <a:cxn ang="0">
                  <a:pos x="45" y="27"/>
                </a:cxn>
                <a:cxn ang="0">
                  <a:pos x="90" y="17"/>
                </a:cxn>
                <a:cxn ang="0">
                  <a:pos x="84" y="0"/>
                </a:cxn>
              </a:cxnLst>
              <a:rect l="0" t="0" r="r" b="b"/>
              <a:pathLst>
                <a:path w="91" h="35">
                  <a:moveTo>
                    <a:pt x="84" y="0"/>
                  </a:moveTo>
                  <a:cubicBezTo>
                    <a:pt x="85" y="3"/>
                    <a:pt x="85" y="6"/>
                    <a:pt x="84" y="9"/>
                  </a:cubicBezTo>
                  <a:cubicBezTo>
                    <a:pt x="81" y="27"/>
                    <a:pt x="60" y="20"/>
                    <a:pt x="39" y="19"/>
                  </a:cubicBezTo>
                  <a:cubicBezTo>
                    <a:pt x="23" y="18"/>
                    <a:pt x="8" y="22"/>
                    <a:pt x="0" y="18"/>
                  </a:cubicBezTo>
                  <a:cubicBezTo>
                    <a:pt x="0" y="19"/>
                    <a:pt x="0" y="20"/>
                    <a:pt x="1" y="21"/>
                  </a:cubicBezTo>
                  <a:cubicBezTo>
                    <a:pt x="5" y="33"/>
                    <a:pt x="24" y="26"/>
                    <a:pt x="45" y="27"/>
                  </a:cubicBezTo>
                  <a:cubicBezTo>
                    <a:pt x="66" y="28"/>
                    <a:pt x="87" y="35"/>
                    <a:pt x="90" y="17"/>
                  </a:cubicBezTo>
                  <a:cubicBezTo>
                    <a:pt x="91" y="10"/>
                    <a:pt x="89" y="4"/>
                    <a:pt x="84" y="0"/>
                  </a:cubicBezTo>
                  <a:close/>
                </a:path>
              </a:pathLst>
            </a:custGeom>
            <a:solidFill>
              <a:srgbClr val="A0D9F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26" name="Freeform 42"/>
            <p:cNvSpPr>
              <a:spLocks/>
            </p:cNvSpPr>
            <p:nvPr/>
          </p:nvSpPr>
          <p:spPr bwMode="auto">
            <a:xfrm>
              <a:off x="2716" y="967"/>
              <a:ext cx="81" cy="11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6" y="36"/>
                </a:cxn>
                <a:cxn ang="0">
                  <a:pos x="0" y="36"/>
                </a:cxn>
                <a:cxn ang="0">
                  <a:pos x="14" y="41"/>
                </a:cxn>
                <a:cxn ang="0">
                  <a:pos x="14" y="0"/>
                </a:cxn>
              </a:cxnLst>
              <a:rect l="0" t="0" r="r" b="b"/>
              <a:pathLst>
                <a:path w="33" h="42">
                  <a:moveTo>
                    <a:pt x="14" y="0"/>
                  </a:moveTo>
                  <a:cubicBezTo>
                    <a:pt x="23" y="10"/>
                    <a:pt x="22" y="32"/>
                    <a:pt x="6" y="36"/>
                  </a:cubicBezTo>
                  <a:cubicBezTo>
                    <a:pt x="4" y="37"/>
                    <a:pt x="2" y="36"/>
                    <a:pt x="0" y="36"/>
                  </a:cubicBezTo>
                  <a:cubicBezTo>
                    <a:pt x="3" y="40"/>
                    <a:pt x="8" y="42"/>
                    <a:pt x="14" y="41"/>
                  </a:cubicBezTo>
                  <a:cubicBezTo>
                    <a:pt x="33" y="36"/>
                    <a:pt x="30" y="5"/>
                    <a:pt x="14" y="0"/>
                  </a:cubicBezTo>
                  <a:close/>
                </a:path>
              </a:pathLst>
            </a:custGeom>
            <a:solidFill>
              <a:srgbClr val="A0D9F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27" name="Freeform 43"/>
            <p:cNvSpPr>
              <a:spLocks/>
            </p:cNvSpPr>
            <p:nvPr/>
          </p:nvSpPr>
          <p:spPr bwMode="auto">
            <a:xfrm>
              <a:off x="3110" y="1456"/>
              <a:ext cx="757" cy="986"/>
            </a:xfrm>
            <a:custGeom>
              <a:avLst/>
              <a:gdLst/>
              <a:ahLst/>
              <a:cxnLst>
                <a:cxn ang="0">
                  <a:pos x="24" y="54"/>
                </a:cxn>
                <a:cxn ang="0">
                  <a:pos x="37" y="90"/>
                </a:cxn>
                <a:cxn ang="0">
                  <a:pos x="50" y="143"/>
                </a:cxn>
                <a:cxn ang="0">
                  <a:pos x="74" y="177"/>
                </a:cxn>
                <a:cxn ang="0">
                  <a:pos x="103" y="205"/>
                </a:cxn>
                <a:cxn ang="0">
                  <a:pos x="138" y="233"/>
                </a:cxn>
                <a:cxn ang="0">
                  <a:pos x="170" y="264"/>
                </a:cxn>
                <a:cxn ang="0">
                  <a:pos x="199" y="297"/>
                </a:cxn>
                <a:cxn ang="0">
                  <a:pos x="223" y="326"/>
                </a:cxn>
                <a:cxn ang="0">
                  <a:pos x="245" y="355"/>
                </a:cxn>
                <a:cxn ang="0">
                  <a:pos x="258" y="375"/>
                </a:cxn>
                <a:cxn ang="0">
                  <a:pos x="281" y="371"/>
                </a:cxn>
                <a:cxn ang="0">
                  <a:pos x="300" y="354"/>
                </a:cxn>
                <a:cxn ang="0">
                  <a:pos x="307" y="322"/>
                </a:cxn>
                <a:cxn ang="0">
                  <a:pos x="306" y="283"/>
                </a:cxn>
                <a:cxn ang="0">
                  <a:pos x="296" y="243"/>
                </a:cxn>
                <a:cxn ang="0">
                  <a:pos x="272" y="217"/>
                </a:cxn>
                <a:cxn ang="0">
                  <a:pos x="236" y="186"/>
                </a:cxn>
                <a:cxn ang="0">
                  <a:pos x="203" y="156"/>
                </a:cxn>
                <a:cxn ang="0">
                  <a:pos x="173" y="129"/>
                </a:cxn>
                <a:cxn ang="0">
                  <a:pos x="135" y="104"/>
                </a:cxn>
                <a:cxn ang="0">
                  <a:pos x="93" y="81"/>
                </a:cxn>
                <a:cxn ang="0">
                  <a:pos x="55" y="51"/>
                </a:cxn>
                <a:cxn ang="0">
                  <a:pos x="25" y="21"/>
                </a:cxn>
                <a:cxn ang="0">
                  <a:pos x="2" y="0"/>
                </a:cxn>
                <a:cxn ang="0">
                  <a:pos x="6" y="22"/>
                </a:cxn>
                <a:cxn ang="0">
                  <a:pos x="24" y="54"/>
                </a:cxn>
              </a:cxnLst>
              <a:rect l="0" t="0" r="r" b="b"/>
              <a:pathLst>
                <a:path w="307" h="375">
                  <a:moveTo>
                    <a:pt x="24" y="54"/>
                  </a:moveTo>
                  <a:cubicBezTo>
                    <a:pt x="32" y="64"/>
                    <a:pt x="37" y="83"/>
                    <a:pt x="37" y="90"/>
                  </a:cubicBezTo>
                  <a:cubicBezTo>
                    <a:pt x="50" y="94"/>
                    <a:pt x="53" y="137"/>
                    <a:pt x="50" y="143"/>
                  </a:cubicBezTo>
                  <a:cubicBezTo>
                    <a:pt x="60" y="146"/>
                    <a:pt x="74" y="171"/>
                    <a:pt x="74" y="177"/>
                  </a:cubicBezTo>
                  <a:cubicBezTo>
                    <a:pt x="86" y="177"/>
                    <a:pt x="99" y="198"/>
                    <a:pt x="103" y="205"/>
                  </a:cubicBezTo>
                  <a:cubicBezTo>
                    <a:pt x="118" y="207"/>
                    <a:pt x="136" y="225"/>
                    <a:pt x="138" y="233"/>
                  </a:cubicBezTo>
                  <a:cubicBezTo>
                    <a:pt x="147" y="232"/>
                    <a:pt x="170" y="254"/>
                    <a:pt x="170" y="264"/>
                  </a:cubicBezTo>
                  <a:cubicBezTo>
                    <a:pt x="180" y="260"/>
                    <a:pt x="200" y="286"/>
                    <a:pt x="199" y="297"/>
                  </a:cubicBezTo>
                  <a:cubicBezTo>
                    <a:pt x="212" y="298"/>
                    <a:pt x="223" y="320"/>
                    <a:pt x="223" y="326"/>
                  </a:cubicBezTo>
                  <a:cubicBezTo>
                    <a:pt x="235" y="324"/>
                    <a:pt x="247" y="350"/>
                    <a:pt x="245" y="355"/>
                  </a:cubicBezTo>
                  <a:cubicBezTo>
                    <a:pt x="251" y="358"/>
                    <a:pt x="257" y="366"/>
                    <a:pt x="258" y="375"/>
                  </a:cubicBezTo>
                  <a:cubicBezTo>
                    <a:pt x="258" y="375"/>
                    <a:pt x="274" y="366"/>
                    <a:pt x="281" y="371"/>
                  </a:cubicBezTo>
                  <a:cubicBezTo>
                    <a:pt x="287" y="364"/>
                    <a:pt x="292" y="354"/>
                    <a:pt x="300" y="354"/>
                  </a:cubicBezTo>
                  <a:cubicBezTo>
                    <a:pt x="299" y="346"/>
                    <a:pt x="298" y="328"/>
                    <a:pt x="307" y="322"/>
                  </a:cubicBezTo>
                  <a:cubicBezTo>
                    <a:pt x="304" y="318"/>
                    <a:pt x="298" y="292"/>
                    <a:pt x="306" y="283"/>
                  </a:cubicBezTo>
                  <a:cubicBezTo>
                    <a:pt x="302" y="276"/>
                    <a:pt x="292" y="253"/>
                    <a:pt x="296" y="243"/>
                  </a:cubicBezTo>
                  <a:cubicBezTo>
                    <a:pt x="287" y="241"/>
                    <a:pt x="271" y="229"/>
                    <a:pt x="272" y="217"/>
                  </a:cubicBezTo>
                  <a:cubicBezTo>
                    <a:pt x="263" y="218"/>
                    <a:pt x="236" y="199"/>
                    <a:pt x="236" y="186"/>
                  </a:cubicBezTo>
                  <a:cubicBezTo>
                    <a:pt x="226" y="186"/>
                    <a:pt x="206" y="172"/>
                    <a:pt x="203" y="156"/>
                  </a:cubicBezTo>
                  <a:cubicBezTo>
                    <a:pt x="193" y="154"/>
                    <a:pt x="173" y="140"/>
                    <a:pt x="173" y="129"/>
                  </a:cubicBezTo>
                  <a:cubicBezTo>
                    <a:pt x="165" y="129"/>
                    <a:pt x="135" y="113"/>
                    <a:pt x="135" y="104"/>
                  </a:cubicBezTo>
                  <a:cubicBezTo>
                    <a:pt x="127" y="104"/>
                    <a:pt x="93" y="94"/>
                    <a:pt x="93" y="81"/>
                  </a:cubicBezTo>
                  <a:cubicBezTo>
                    <a:pt x="78" y="81"/>
                    <a:pt x="57" y="64"/>
                    <a:pt x="55" y="51"/>
                  </a:cubicBezTo>
                  <a:cubicBezTo>
                    <a:pt x="47" y="48"/>
                    <a:pt x="27" y="30"/>
                    <a:pt x="25" y="21"/>
                  </a:cubicBezTo>
                  <a:cubicBezTo>
                    <a:pt x="15" y="23"/>
                    <a:pt x="2" y="5"/>
                    <a:pt x="2" y="0"/>
                  </a:cubicBezTo>
                  <a:cubicBezTo>
                    <a:pt x="0" y="3"/>
                    <a:pt x="7" y="16"/>
                    <a:pt x="6" y="22"/>
                  </a:cubicBezTo>
                  <a:cubicBezTo>
                    <a:pt x="13" y="23"/>
                    <a:pt x="22" y="47"/>
                    <a:pt x="24" y="54"/>
                  </a:cubicBezTo>
                  <a:close/>
                </a:path>
              </a:pathLst>
            </a:custGeom>
            <a:solidFill>
              <a:srgbClr val="9C717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28" name="Freeform 44"/>
            <p:cNvSpPr>
              <a:spLocks noEditPoints="1"/>
            </p:cNvSpPr>
            <p:nvPr/>
          </p:nvSpPr>
          <p:spPr bwMode="auto">
            <a:xfrm>
              <a:off x="3095" y="1440"/>
              <a:ext cx="787" cy="1018"/>
            </a:xfrm>
            <a:custGeom>
              <a:avLst/>
              <a:gdLst/>
              <a:ahLst/>
              <a:cxnLst>
                <a:cxn ang="0">
                  <a:pos x="316" y="293"/>
                </a:cxn>
                <a:cxn ang="0">
                  <a:pos x="307" y="251"/>
                </a:cxn>
                <a:cxn ang="0">
                  <a:pos x="303" y="243"/>
                </a:cxn>
                <a:cxn ang="0">
                  <a:pos x="282" y="219"/>
                </a:cxn>
                <a:cxn ang="0">
                  <a:pos x="257" y="205"/>
                </a:cxn>
                <a:cxn ang="0">
                  <a:pos x="242" y="186"/>
                </a:cxn>
                <a:cxn ang="0">
                  <a:pos x="210" y="156"/>
                </a:cxn>
                <a:cxn ang="0">
                  <a:pos x="179" y="129"/>
                </a:cxn>
                <a:cxn ang="0">
                  <a:pos x="141" y="104"/>
                </a:cxn>
                <a:cxn ang="0">
                  <a:pos x="99" y="81"/>
                </a:cxn>
                <a:cxn ang="0">
                  <a:pos x="63" y="51"/>
                </a:cxn>
                <a:cxn ang="0">
                  <a:pos x="30" y="22"/>
                </a:cxn>
                <a:cxn ang="0">
                  <a:pos x="9" y="0"/>
                </a:cxn>
                <a:cxn ang="0">
                  <a:pos x="4" y="19"/>
                </a:cxn>
                <a:cxn ang="0">
                  <a:pos x="11" y="34"/>
                </a:cxn>
                <a:cxn ang="0">
                  <a:pos x="24" y="61"/>
                </a:cxn>
                <a:cxn ang="0">
                  <a:pos x="37" y="96"/>
                </a:cxn>
                <a:cxn ang="0">
                  <a:pos x="45" y="106"/>
                </a:cxn>
                <a:cxn ang="0">
                  <a:pos x="50" y="151"/>
                </a:cxn>
                <a:cxn ang="0">
                  <a:pos x="74" y="183"/>
                </a:cxn>
                <a:cxn ang="0">
                  <a:pos x="104" y="214"/>
                </a:cxn>
                <a:cxn ang="0">
                  <a:pos x="138" y="240"/>
                </a:cxn>
                <a:cxn ang="0">
                  <a:pos x="144" y="245"/>
                </a:cxn>
                <a:cxn ang="0">
                  <a:pos x="170" y="270"/>
                </a:cxn>
                <a:cxn ang="0">
                  <a:pos x="178" y="275"/>
                </a:cxn>
                <a:cxn ang="0">
                  <a:pos x="185" y="280"/>
                </a:cxn>
                <a:cxn ang="0">
                  <a:pos x="200" y="307"/>
                </a:cxn>
                <a:cxn ang="0">
                  <a:pos x="223" y="332"/>
                </a:cxn>
                <a:cxn ang="0">
                  <a:pos x="230" y="338"/>
                </a:cxn>
                <a:cxn ang="0">
                  <a:pos x="245" y="360"/>
                </a:cxn>
                <a:cxn ang="0">
                  <a:pos x="248" y="367"/>
                </a:cxn>
                <a:cxn ang="0">
                  <a:pos x="261" y="386"/>
                </a:cxn>
                <a:cxn ang="0">
                  <a:pos x="284" y="382"/>
                </a:cxn>
                <a:cxn ang="0">
                  <a:pos x="296" y="375"/>
                </a:cxn>
                <a:cxn ang="0">
                  <a:pos x="310" y="364"/>
                </a:cxn>
                <a:cxn ang="0">
                  <a:pos x="316" y="333"/>
                </a:cxn>
                <a:cxn ang="0">
                  <a:pos x="306" y="360"/>
                </a:cxn>
                <a:cxn ang="0">
                  <a:pos x="264" y="381"/>
                </a:cxn>
                <a:cxn ang="0">
                  <a:pos x="229" y="332"/>
                </a:cxn>
                <a:cxn ang="0">
                  <a:pos x="176" y="270"/>
                </a:cxn>
                <a:cxn ang="0">
                  <a:pos x="174" y="264"/>
                </a:cxn>
                <a:cxn ang="0">
                  <a:pos x="144" y="239"/>
                </a:cxn>
                <a:cxn ang="0">
                  <a:pos x="80" y="183"/>
                </a:cxn>
                <a:cxn ang="0">
                  <a:pos x="43" y="96"/>
                </a:cxn>
                <a:cxn ang="0">
                  <a:pos x="12" y="28"/>
                </a:cxn>
                <a:cxn ang="0">
                  <a:pos x="31" y="27"/>
                </a:cxn>
                <a:cxn ang="0">
                  <a:pos x="99" y="87"/>
                </a:cxn>
                <a:cxn ang="0">
                  <a:pos x="179" y="135"/>
                </a:cxn>
                <a:cxn ang="0">
                  <a:pos x="242" y="192"/>
                </a:cxn>
                <a:cxn ang="0">
                  <a:pos x="302" y="249"/>
                </a:cxn>
                <a:cxn ang="0">
                  <a:pos x="313" y="328"/>
                </a:cxn>
              </a:cxnLst>
              <a:rect l="0" t="0" r="r" b="b"/>
              <a:pathLst>
                <a:path w="319" h="387">
                  <a:moveTo>
                    <a:pt x="318" y="324"/>
                  </a:moveTo>
                  <a:cubicBezTo>
                    <a:pt x="315" y="320"/>
                    <a:pt x="311" y="299"/>
                    <a:pt x="316" y="293"/>
                  </a:cubicBezTo>
                  <a:cubicBezTo>
                    <a:pt x="318" y="291"/>
                    <a:pt x="318" y="288"/>
                    <a:pt x="317" y="286"/>
                  </a:cubicBezTo>
                  <a:cubicBezTo>
                    <a:pt x="312" y="277"/>
                    <a:pt x="305" y="258"/>
                    <a:pt x="307" y="251"/>
                  </a:cubicBezTo>
                  <a:cubicBezTo>
                    <a:pt x="308" y="249"/>
                    <a:pt x="308" y="248"/>
                    <a:pt x="307" y="246"/>
                  </a:cubicBezTo>
                  <a:cubicBezTo>
                    <a:pt x="306" y="244"/>
                    <a:pt x="305" y="243"/>
                    <a:pt x="303" y="243"/>
                  </a:cubicBezTo>
                  <a:cubicBezTo>
                    <a:pt x="296" y="241"/>
                    <a:pt x="283" y="231"/>
                    <a:pt x="284" y="223"/>
                  </a:cubicBezTo>
                  <a:cubicBezTo>
                    <a:pt x="284" y="222"/>
                    <a:pt x="283" y="220"/>
                    <a:pt x="282" y="219"/>
                  </a:cubicBezTo>
                  <a:cubicBezTo>
                    <a:pt x="281" y="217"/>
                    <a:pt x="279" y="217"/>
                    <a:pt x="277" y="217"/>
                  </a:cubicBezTo>
                  <a:cubicBezTo>
                    <a:pt x="275" y="217"/>
                    <a:pt x="265" y="213"/>
                    <a:pt x="257" y="205"/>
                  </a:cubicBezTo>
                  <a:cubicBezTo>
                    <a:pt x="250" y="199"/>
                    <a:pt x="248" y="194"/>
                    <a:pt x="248" y="192"/>
                  </a:cubicBezTo>
                  <a:cubicBezTo>
                    <a:pt x="248" y="189"/>
                    <a:pt x="245" y="186"/>
                    <a:pt x="242" y="186"/>
                  </a:cubicBezTo>
                  <a:cubicBezTo>
                    <a:pt x="235" y="186"/>
                    <a:pt x="217" y="174"/>
                    <a:pt x="215" y="161"/>
                  </a:cubicBezTo>
                  <a:cubicBezTo>
                    <a:pt x="214" y="158"/>
                    <a:pt x="212" y="156"/>
                    <a:pt x="210" y="156"/>
                  </a:cubicBezTo>
                  <a:cubicBezTo>
                    <a:pt x="201" y="154"/>
                    <a:pt x="185" y="141"/>
                    <a:pt x="185" y="135"/>
                  </a:cubicBezTo>
                  <a:cubicBezTo>
                    <a:pt x="185" y="132"/>
                    <a:pt x="182" y="129"/>
                    <a:pt x="179" y="129"/>
                  </a:cubicBezTo>
                  <a:cubicBezTo>
                    <a:pt x="173" y="129"/>
                    <a:pt x="148" y="115"/>
                    <a:pt x="147" y="110"/>
                  </a:cubicBezTo>
                  <a:cubicBezTo>
                    <a:pt x="146" y="106"/>
                    <a:pt x="144" y="104"/>
                    <a:pt x="141" y="104"/>
                  </a:cubicBezTo>
                  <a:cubicBezTo>
                    <a:pt x="131" y="104"/>
                    <a:pt x="105" y="93"/>
                    <a:pt x="105" y="87"/>
                  </a:cubicBezTo>
                  <a:cubicBezTo>
                    <a:pt x="105" y="84"/>
                    <a:pt x="102" y="81"/>
                    <a:pt x="99" y="81"/>
                  </a:cubicBezTo>
                  <a:cubicBezTo>
                    <a:pt x="86" y="81"/>
                    <a:pt x="69" y="66"/>
                    <a:pt x="67" y="56"/>
                  </a:cubicBezTo>
                  <a:cubicBezTo>
                    <a:pt x="67" y="54"/>
                    <a:pt x="65" y="52"/>
                    <a:pt x="63" y="51"/>
                  </a:cubicBezTo>
                  <a:cubicBezTo>
                    <a:pt x="56" y="49"/>
                    <a:pt x="38" y="32"/>
                    <a:pt x="37" y="26"/>
                  </a:cubicBezTo>
                  <a:cubicBezTo>
                    <a:pt x="36" y="23"/>
                    <a:pt x="33" y="21"/>
                    <a:pt x="30" y="22"/>
                  </a:cubicBezTo>
                  <a:cubicBezTo>
                    <a:pt x="25" y="23"/>
                    <a:pt x="15" y="10"/>
                    <a:pt x="14" y="5"/>
                  </a:cubicBezTo>
                  <a:cubicBezTo>
                    <a:pt x="13" y="3"/>
                    <a:pt x="11" y="1"/>
                    <a:pt x="9" y="0"/>
                  </a:cubicBezTo>
                  <a:cubicBezTo>
                    <a:pt x="6" y="0"/>
                    <a:pt x="4" y="1"/>
                    <a:pt x="3" y="3"/>
                  </a:cubicBezTo>
                  <a:cubicBezTo>
                    <a:pt x="0" y="7"/>
                    <a:pt x="2" y="12"/>
                    <a:pt x="4" y="19"/>
                  </a:cubicBezTo>
                  <a:cubicBezTo>
                    <a:pt x="5" y="21"/>
                    <a:pt x="7" y="26"/>
                    <a:pt x="6" y="27"/>
                  </a:cubicBezTo>
                  <a:cubicBezTo>
                    <a:pt x="6" y="30"/>
                    <a:pt x="9" y="33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4" y="36"/>
                    <a:pt x="22" y="53"/>
                    <a:pt x="24" y="61"/>
                  </a:cubicBezTo>
                  <a:cubicBezTo>
                    <a:pt x="24" y="62"/>
                    <a:pt x="24" y="63"/>
                    <a:pt x="25" y="64"/>
                  </a:cubicBezTo>
                  <a:cubicBezTo>
                    <a:pt x="32" y="72"/>
                    <a:pt x="37" y="90"/>
                    <a:pt x="37" y="96"/>
                  </a:cubicBezTo>
                  <a:cubicBezTo>
                    <a:pt x="37" y="98"/>
                    <a:pt x="38" y="101"/>
                    <a:pt x="41" y="102"/>
                  </a:cubicBezTo>
                  <a:cubicBezTo>
                    <a:pt x="42" y="102"/>
                    <a:pt x="43" y="103"/>
                    <a:pt x="45" y="106"/>
                  </a:cubicBezTo>
                  <a:cubicBezTo>
                    <a:pt x="51" y="118"/>
                    <a:pt x="52" y="142"/>
                    <a:pt x="50" y="146"/>
                  </a:cubicBezTo>
                  <a:cubicBezTo>
                    <a:pt x="50" y="148"/>
                    <a:pt x="50" y="150"/>
                    <a:pt x="50" y="151"/>
                  </a:cubicBezTo>
                  <a:cubicBezTo>
                    <a:pt x="51" y="153"/>
                    <a:pt x="52" y="154"/>
                    <a:pt x="54" y="155"/>
                  </a:cubicBezTo>
                  <a:cubicBezTo>
                    <a:pt x="61" y="157"/>
                    <a:pt x="73" y="178"/>
                    <a:pt x="74" y="183"/>
                  </a:cubicBezTo>
                  <a:cubicBezTo>
                    <a:pt x="74" y="186"/>
                    <a:pt x="77" y="189"/>
                    <a:pt x="80" y="189"/>
                  </a:cubicBezTo>
                  <a:cubicBezTo>
                    <a:pt x="85" y="189"/>
                    <a:pt x="95" y="199"/>
                    <a:pt x="104" y="214"/>
                  </a:cubicBezTo>
                  <a:cubicBezTo>
                    <a:pt x="104" y="215"/>
                    <a:pt x="106" y="217"/>
                    <a:pt x="108" y="217"/>
                  </a:cubicBezTo>
                  <a:cubicBezTo>
                    <a:pt x="121" y="218"/>
                    <a:pt x="137" y="235"/>
                    <a:pt x="138" y="240"/>
                  </a:cubicBezTo>
                  <a:cubicBezTo>
                    <a:pt x="139" y="243"/>
                    <a:pt x="142" y="245"/>
                    <a:pt x="144" y="245"/>
                  </a:cubicBezTo>
                  <a:cubicBezTo>
                    <a:pt x="144" y="245"/>
                    <a:pt x="144" y="245"/>
                    <a:pt x="144" y="245"/>
                  </a:cubicBezTo>
                  <a:cubicBezTo>
                    <a:pt x="146" y="245"/>
                    <a:pt x="152" y="248"/>
                    <a:pt x="159" y="255"/>
                  </a:cubicBezTo>
                  <a:cubicBezTo>
                    <a:pt x="166" y="262"/>
                    <a:pt x="170" y="268"/>
                    <a:pt x="170" y="270"/>
                  </a:cubicBezTo>
                  <a:cubicBezTo>
                    <a:pt x="170" y="272"/>
                    <a:pt x="171" y="273"/>
                    <a:pt x="172" y="275"/>
                  </a:cubicBezTo>
                  <a:cubicBezTo>
                    <a:pt x="174" y="276"/>
                    <a:pt x="176" y="276"/>
                    <a:pt x="178" y="275"/>
                  </a:cubicBezTo>
                  <a:cubicBezTo>
                    <a:pt x="178" y="275"/>
                    <a:pt x="178" y="275"/>
                    <a:pt x="178" y="275"/>
                  </a:cubicBezTo>
                  <a:cubicBezTo>
                    <a:pt x="178" y="275"/>
                    <a:pt x="181" y="276"/>
                    <a:pt x="185" y="280"/>
                  </a:cubicBezTo>
                  <a:cubicBezTo>
                    <a:pt x="194" y="288"/>
                    <a:pt x="199" y="299"/>
                    <a:pt x="199" y="302"/>
                  </a:cubicBezTo>
                  <a:cubicBezTo>
                    <a:pt x="199" y="304"/>
                    <a:pt x="199" y="305"/>
                    <a:pt x="200" y="307"/>
                  </a:cubicBezTo>
                  <a:cubicBezTo>
                    <a:pt x="201" y="308"/>
                    <a:pt x="203" y="309"/>
                    <a:pt x="204" y="309"/>
                  </a:cubicBezTo>
                  <a:cubicBezTo>
                    <a:pt x="213" y="309"/>
                    <a:pt x="223" y="327"/>
                    <a:pt x="223" y="332"/>
                  </a:cubicBezTo>
                  <a:cubicBezTo>
                    <a:pt x="223" y="334"/>
                    <a:pt x="224" y="335"/>
                    <a:pt x="225" y="336"/>
                  </a:cubicBezTo>
                  <a:cubicBezTo>
                    <a:pt x="226" y="337"/>
                    <a:pt x="228" y="338"/>
                    <a:pt x="230" y="338"/>
                  </a:cubicBezTo>
                  <a:cubicBezTo>
                    <a:pt x="231" y="338"/>
                    <a:pt x="233" y="338"/>
                    <a:pt x="234" y="340"/>
                  </a:cubicBezTo>
                  <a:cubicBezTo>
                    <a:pt x="241" y="345"/>
                    <a:pt x="245" y="357"/>
                    <a:pt x="245" y="360"/>
                  </a:cubicBezTo>
                  <a:cubicBezTo>
                    <a:pt x="246" y="359"/>
                    <a:pt x="246" y="359"/>
                    <a:pt x="246" y="359"/>
                  </a:cubicBezTo>
                  <a:cubicBezTo>
                    <a:pt x="245" y="362"/>
                    <a:pt x="246" y="365"/>
                    <a:pt x="248" y="367"/>
                  </a:cubicBezTo>
                  <a:cubicBezTo>
                    <a:pt x="252" y="369"/>
                    <a:pt x="257" y="374"/>
                    <a:pt x="258" y="381"/>
                  </a:cubicBezTo>
                  <a:cubicBezTo>
                    <a:pt x="258" y="383"/>
                    <a:pt x="259" y="385"/>
                    <a:pt x="261" y="386"/>
                  </a:cubicBezTo>
                  <a:cubicBezTo>
                    <a:pt x="263" y="387"/>
                    <a:pt x="265" y="387"/>
                    <a:pt x="267" y="386"/>
                  </a:cubicBezTo>
                  <a:cubicBezTo>
                    <a:pt x="273" y="383"/>
                    <a:pt x="282" y="381"/>
                    <a:pt x="284" y="382"/>
                  </a:cubicBezTo>
                  <a:cubicBezTo>
                    <a:pt x="286" y="384"/>
                    <a:pt x="290" y="384"/>
                    <a:pt x="292" y="381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300" y="370"/>
                    <a:pt x="303" y="366"/>
                    <a:pt x="306" y="366"/>
                  </a:cubicBezTo>
                  <a:cubicBezTo>
                    <a:pt x="307" y="366"/>
                    <a:pt x="309" y="365"/>
                    <a:pt x="310" y="364"/>
                  </a:cubicBezTo>
                  <a:cubicBezTo>
                    <a:pt x="311" y="362"/>
                    <a:pt x="312" y="361"/>
                    <a:pt x="312" y="359"/>
                  </a:cubicBezTo>
                  <a:cubicBezTo>
                    <a:pt x="310" y="346"/>
                    <a:pt x="312" y="336"/>
                    <a:pt x="316" y="333"/>
                  </a:cubicBezTo>
                  <a:cubicBezTo>
                    <a:pt x="319" y="331"/>
                    <a:pt x="319" y="327"/>
                    <a:pt x="318" y="324"/>
                  </a:cubicBezTo>
                  <a:close/>
                  <a:moveTo>
                    <a:pt x="306" y="360"/>
                  </a:moveTo>
                  <a:cubicBezTo>
                    <a:pt x="298" y="360"/>
                    <a:pt x="293" y="370"/>
                    <a:pt x="287" y="377"/>
                  </a:cubicBezTo>
                  <a:cubicBezTo>
                    <a:pt x="280" y="372"/>
                    <a:pt x="264" y="381"/>
                    <a:pt x="264" y="381"/>
                  </a:cubicBezTo>
                  <a:cubicBezTo>
                    <a:pt x="263" y="372"/>
                    <a:pt x="257" y="364"/>
                    <a:pt x="251" y="361"/>
                  </a:cubicBezTo>
                  <a:cubicBezTo>
                    <a:pt x="253" y="356"/>
                    <a:pt x="241" y="330"/>
                    <a:pt x="229" y="332"/>
                  </a:cubicBezTo>
                  <a:cubicBezTo>
                    <a:pt x="229" y="326"/>
                    <a:pt x="218" y="304"/>
                    <a:pt x="205" y="303"/>
                  </a:cubicBezTo>
                  <a:cubicBezTo>
                    <a:pt x="206" y="292"/>
                    <a:pt x="186" y="266"/>
                    <a:pt x="176" y="270"/>
                  </a:cubicBezTo>
                  <a:cubicBezTo>
                    <a:pt x="176" y="268"/>
                    <a:pt x="175" y="266"/>
                    <a:pt x="174" y="264"/>
                  </a:cubicBezTo>
                  <a:cubicBezTo>
                    <a:pt x="174" y="264"/>
                    <a:pt x="174" y="264"/>
                    <a:pt x="174" y="264"/>
                  </a:cubicBezTo>
                  <a:cubicBezTo>
                    <a:pt x="174" y="264"/>
                    <a:pt x="174" y="264"/>
                    <a:pt x="174" y="264"/>
                  </a:cubicBezTo>
                  <a:cubicBezTo>
                    <a:pt x="169" y="253"/>
                    <a:pt x="151" y="238"/>
                    <a:pt x="144" y="239"/>
                  </a:cubicBezTo>
                  <a:cubicBezTo>
                    <a:pt x="142" y="231"/>
                    <a:pt x="124" y="213"/>
                    <a:pt x="109" y="211"/>
                  </a:cubicBezTo>
                  <a:cubicBezTo>
                    <a:pt x="105" y="204"/>
                    <a:pt x="92" y="183"/>
                    <a:pt x="80" y="183"/>
                  </a:cubicBezTo>
                  <a:cubicBezTo>
                    <a:pt x="80" y="177"/>
                    <a:pt x="66" y="152"/>
                    <a:pt x="56" y="149"/>
                  </a:cubicBezTo>
                  <a:cubicBezTo>
                    <a:pt x="59" y="143"/>
                    <a:pt x="56" y="100"/>
                    <a:pt x="43" y="96"/>
                  </a:cubicBezTo>
                  <a:cubicBezTo>
                    <a:pt x="43" y="89"/>
                    <a:pt x="38" y="70"/>
                    <a:pt x="30" y="60"/>
                  </a:cubicBezTo>
                  <a:cubicBezTo>
                    <a:pt x="28" y="53"/>
                    <a:pt x="19" y="29"/>
                    <a:pt x="12" y="28"/>
                  </a:cubicBezTo>
                  <a:cubicBezTo>
                    <a:pt x="13" y="22"/>
                    <a:pt x="6" y="9"/>
                    <a:pt x="8" y="6"/>
                  </a:cubicBezTo>
                  <a:cubicBezTo>
                    <a:pt x="8" y="11"/>
                    <a:pt x="21" y="29"/>
                    <a:pt x="31" y="27"/>
                  </a:cubicBezTo>
                  <a:cubicBezTo>
                    <a:pt x="33" y="36"/>
                    <a:pt x="53" y="54"/>
                    <a:pt x="61" y="57"/>
                  </a:cubicBezTo>
                  <a:cubicBezTo>
                    <a:pt x="63" y="70"/>
                    <a:pt x="84" y="87"/>
                    <a:pt x="99" y="87"/>
                  </a:cubicBezTo>
                  <a:cubicBezTo>
                    <a:pt x="99" y="100"/>
                    <a:pt x="133" y="110"/>
                    <a:pt x="141" y="110"/>
                  </a:cubicBezTo>
                  <a:cubicBezTo>
                    <a:pt x="141" y="119"/>
                    <a:pt x="171" y="135"/>
                    <a:pt x="179" y="135"/>
                  </a:cubicBezTo>
                  <a:cubicBezTo>
                    <a:pt x="179" y="146"/>
                    <a:pt x="199" y="160"/>
                    <a:pt x="209" y="162"/>
                  </a:cubicBezTo>
                  <a:cubicBezTo>
                    <a:pt x="212" y="178"/>
                    <a:pt x="232" y="192"/>
                    <a:pt x="242" y="192"/>
                  </a:cubicBezTo>
                  <a:cubicBezTo>
                    <a:pt x="242" y="205"/>
                    <a:pt x="269" y="224"/>
                    <a:pt x="278" y="223"/>
                  </a:cubicBezTo>
                  <a:cubicBezTo>
                    <a:pt x="277" y="235"/>
                    <a:pt x="293" y="247"/>
                    <a:pt x="302" y="249"/>
                  </a:cubicBezTo>
                  <a:cubicBezTo>
                    <a:pt x="298" y="259"/>
                    <a:pt x="308" y="282"/>
                    <a:pt x="312" y="289"/>
                  </a:cubicBezTo>
                  <a:cubicBezTo>
                    <a:pt x="304" y="298"/>
                    <a:pt x="310" y="324"/>
                    <a:pt x="313" y="328"/>
                  </a:cubicBezTo>
                  <a:cubicBezTo>
                    <a:pt x="304" y="334"/>
                    <a:pt x="305" y="352"/>
                    <a:pt x="306" y="360"/>
                  </a:cubicBezTo>
                  <a:close/>
                </a:path>
              </a:pathLst>
            </a:custGeom>
            <a:solidFill>
              <a:srgbClr val="F2EEEE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29" name="Freeform 45"/>
            <p:cNvSpPr>
              <a:spLocks/>
            </p:cNvSpPr>
            <p:nvPr/>
          </p:nvSpPr>
          <p:spPr bwMode="auto">
            <a:xfrm>
              <a:off x="3137" y="1522"/>
              <a:ext cx="708" cy="904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36" y="31"/>
                </a:cxn>
                <a:cxn ang="0">
                  <a:pos x="68" y="60"/>
                </a:cxn>
                <a:cxn ang="0">
                  <a:pos x="77" y="68"/>
                </a:cxn>
                <a:cxn ang="0">
                  <a:pos x="111" y="85"/>
                </a:cxn>
                <a:cxn ang="0">
                  <a:pos x="120" y="89"/>
                </a:cxn>
                <a:cxn ang="0">
                  <a:pos x="149" y="108"/>
                </a:cxn>
                <a:cxn ang="0">
                  <a:pos x="156" y="115"/>
                </a:cxn>
                <a:cxn ang="0">
                  <a:pos x="179" y="134"/>
                </a:cxn>
                <a:cxn ang="0">
                  <a:pos x="186" y="142"/>
                </a:cxn>
                <a:cxn ang="0">
                  <a:pos x="212" y="165"/>
                </a:cxn>
                <a:cxn ang="0">
                  <a:pos x="218" y="171"/>
                </a:cxn>
                <a:cxn ang="0">
                  <a:pos x="247" y="196"/>
                </a:cxn>
                <a:cxn ang="0">
                  <a:pos x="253" y="201"/>
                </a:cxn>
                <a:cxn ang="0">
                  <a:pos x="272" y="221"/>
                </a:cxn>
                <a:cxn ang="0">
                  <a:pos x="276" y="230"/>
                </a:cxn>
                <a:cxn ang="0">
                  <a:pos x="285" y="256"/>
                </a:cxn>
                <a:cxn ang="0">
                  <a:pos x="286" y="292"/>
                </a:cxn>
                <a:cxn ang="0">
                  <a:pos x="281" y="323"/>
                </a:cxn>
                <a:cxn ang="0">
                  <a:pos x="268" y="340"/>
                </a:cxn>
                <a:cxn ang="0">
                  <a:pos x="247" y="343"/>
                </a:cxn>
                <a:cxn ang="0">
                  <a:pos x="245" y="344"/>
                </a:cxn>
                <a:cxn ang="0">
                  <a:pos x="234" y="330"/>
                </a:cxn>
                <a:cxn ang="0">
                  <a:pos x="212" y="301"/>
                </a:cxn>
                <a:cxn ang="0">
                  <a:pos x="188" y="272"/>
                </a:cxn>
                <a:cxn ang="0">
                  <a:pos x="159" y="239"/>
                </a:cxn>
                <a:cxn ang="0">
                  <a:pos x="127" y="208"/>
                </a:cxn>
                <a:cxn ang="0">
                  <a:pos x="92" y="180"/>
                </a:cxn>
                <a:cxn ang="0">
                  <a:pos x="63" y="152"/>
                </a:cxn>
                <a:cxn ang="0">
                  <a:pos x="39" y="118"/>
                </a:cxn>
                <a:cxn ang="0">
                  <a:pos x="26" y="65"/>
                </a:cxn>
                <a:cxn ang="0">
                  <a:pos x="13" y="29"/>
                </a:cxn>
                <a:cxn ang="0">
                  <a:pos x="0" y="0"/>
                </a:cxn>
                <a:cxn ang="0">
                  <a:pos x="6" y="1"/>
                </a:cxn>
              </a:cxnLst>
              <a:rect l="0" t="0" r="r" b="b"/>
              <a:pathLst>
                <a:path w="287" h="344">
                  <a:moveTo>
                    <a:pt x="6" y="1"/>
                  </a:moveTo>
                  <a:cubicBezTo>
                    <a:pt x="8" y="10"/>
                    <a:pt x="28" y="28"/>
                    <a:pt x="36" y="31"/>
                  </a:cubicBezTo>
                  <a:cubicBezTo>
                    <a:pt x="38" y="42"/>
                    <a:pt x="54" y="57"/>
                    <a:pt x="68" y="60"/>
                  </a:cubicBezTo>
                  <a:cubicBezTo>
                    <a:pt x="70" y="61"/>
                    <a:pt x="75" y="66"/>
                    <a:pt x="77" y="68"/>
                  </a:cubicBezTo>
                  <a:cubicBezTo>
                    <a:pt x="84" y="75"/>
                    <a:pt x="101" y="82"/>
                    <a:pt x="111" y="85"/>
                  </a:cubicBezTo>
                  <a:cubicBezTo>
                    <a:pt x="114" y="85"/>
                    <a:pt x="119" y="88"/>
                    <a:pt x="120" y="89"/>
                  </a:cubicBezTo>
                  <a:cubicBezTo>
                    <a:pt x="124" y="97"/>
                    <a:pt x="140" y="105"/>
                    <a:pt x="149" y="108"/>
                  </a:cubicBezTo>
                  <a:cubicBezTo>
                    <a:pt x="151" y="109"/>
                    <a:pt x="154" y="113"/>
                    <a:pt x="156" y="115"/>
                  </a:cubicBezTo>
                  <a:cubicBezTo>
                    <a:pt x="160" y="123"/>
                    <a:pt x="171" y="131"/>
                    <a:pt x="179" y="134"/>
                  </a:cubicBezTo>
                  <a:cubicBezTo>
                    <a:pt x="181" y="135"/>
                    <a:pt x="185" y="140"/>
                    <a:pt x="186" y="142"/>
                  </a:cubicBezTo>
                  <a:cubicBezTo>
                    <a:pt x="190" y="153"/>
                    <a:pt x="203" y="162"/>
                    <a:pt x="212" y="165"/>
                  </a:cubicBezTo>
                  <a:cubicBezTo>
                    <a:pt x="213" y="165"/>
                    <a:pt x="217" y="169"/>
                    <a:pt x="218" y="171"/>
                  </a:cubicBezTo>
                  <a:cubicBezTo>
                    <a:pt x="222" y="181"/>
                    <a:pt x="238" y="193"/>
                    <a:pt x="247" y="196"/>
                  </a:cubicBezTo>
                  <a:cubicBezTo>
                    <a:pt x="250" y="197"/>
                    <a:pt x="253" y="200"/>
                    <a:pt x="253" y="201"/>
                  </a:cubicBezTo>
                  <a:cubicBezTo>
                    <a:pt x="255" y="210"/>
                    <a:pt x="264" y="218"/>
                    <a:pt x="272" y="221"/>
                  </a:cubicBezTo>
                  <a:cubicBezTo>
                    <a:pt x="274" y="222"/>
                    <a:pt x="276" y="227"/>
                    <a:pt x="276" y="230"/>
                  </a:cubicBezTo>
                  <a:cubicBezTo>
                    <a:pt x="276" y="239"/>
                    <a:pt x="282" y="251"/>
                    <a:pt x="285" y="256"/>
                  </a:cubicBezTo>
                  <a:cubicBezTo>
                    <a:pt x="286" y="260"/>
                    <a:pt x="283" y="281"/>
                    <a:pt x="286" y="292"/>
                  </a:cubicBezTo>
                  <a:cubicBezTo>
                    <a:pt x="287" y="296"/>
                    <a:pt x="279" y="318"/>
                    <a:pt x="281" y="323"/>
                  </a:cubicBezTo>
                  <a:cubicBezTo>
                    <a:pt x="279" y="328"/>
                    <a:pt x="270" y="333"/>
                    <a:pt x="268" y="340"/>
                  </a:cubicBezTo>
                  <a:cubicBezTo>
                    <a:pt x="261" y="339"/>
                    <a:pt x="254" y="339"/>
                    <a:pt x="247" y="343"/>
                  </a:cubicBezTo>
                  <a:cubicBezTo>
                    <a:pt x="246" y="343"/>
                    <a:pt x="246" y="344"/>
                    <a:pt x="245" y="344"/>
                  </a:cubicBezTo>
                  <a:cubicBezTo>
                    <a:pt x="243" y="337"/>
                    <a:pt x="239" y="332"/>
                    <a:pt x="234" y="330"/>
                  </a:cubicBezTo>
                  <a:cubicBezTo>
                    <a:pt x="236" y="325"/>
                    <a:pt x="224" y="299"/>
                    <a:pt x="212" y="301"/>
                  </a:cubicBezTo>
                  <a:cubicBezTo>
                    <a:pt x="212" y="295"/>
                    <a:pt x="201" y="273"/>
                    <a:pt x="188" y="272"/>
                  </a:cubicBezTo>
                  <a:cubicBezTo>
                    <a:pt x="189" y="261"/>
                    <a:pt x="169" y="235"/>
                    <a:pt x="159" y="239"/>
                  </a:cubicBezTo>
                  <a:cubicBezTo>
                    <a:pt x="159" y="229"/>
                    <a:pt x="136" y="207"/>
                    <a:pt x="127" y="208"/>
                  </a:cubicBezTo>
                  <a:cubicBezTo>
                    <a:pt x="125" y="200"/>
                    <a:pt x="107" y="182"/>
                    <a:pt x="92" y="180"/>
                  </a:cubicBezTo>
                  <a:cubicBezTo>
                    <a:pt x="88" y="173"/>
                    <a:pt x="75" y="152"/>
                    <a:pt x="63" y="152"/>
                  </a:cubicBezTo>
                  <a:cubicBezTo>
                    <a:pt x="63" y="146"/>
                    <a:pt x="49" y="121"/>
                    <a:pt x="39" y="118"/>
                  </a:cubicBezTo>
                  <a:cubicBezTo>
                    <a:pt x="42" y="112"/>
                    <a:pt x="39" y="69"/>
                    <a:pt x="26" y="65"/>
                  </a:cubicBezTo>
                  <a:cubicBezTo>
                    <a:pt x="26" y="58"/>
                    <a:pt x="21" y="39"/>
                    <a:pt x="13" y="29"/>
                  </a:cubicBezTo>
                  <a:cubicBezTo>
                    <a:pt x="12" y="23"/>
                    <a:pt x="6" y="7"/>
                    <a:pt x="0" y="0"/>
                  </a:cubicBezTo>
                  <a:cubicBezTo>
                    <a:pt x="2" y="1"/>
                    <a:pt x="4" y="2"/>
                    <a:pt x="6" y="1"/>
                  </a:cubicBezTo>
                  <a:close/>
                </a:path>
              </a:pathLst>
            </a:custGeom>
            <a:solidFill>
              <a:srgbClr val="B4939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30" name="Freeform 46"/>
            <p:cNvSpPr>
              <a:spLocks/>
            </p:cNvSpPr>
            <p:nvPr/>
          </p:nvSpPr>
          <p:spPr bwMode="auto">
            <a:xfrm>
              <a:off x="3150" y="1543"/>
              <a:ext cx="695" cy="883"/>
            </a:xfrm>
            <a:custGeom>
              <a:avLst/>
              <a:gdLst/>
              <a:ahLst/>
              <a:cxnLst>
                <a:cxn ang="0">
                  <a:pos x="261" y="289"/>
                </a:cxn>
                <a:cxn ang="0">
                  <a:pos x="244" y="273"/>
                </a:cxn>
                <a:cxn ang="0">
                  <a:pos x="222" y="256"/>
                </a:cxn>
                <a:cxn ang="0">
                  <a:pos x="213" y="238"/>
                </a:cxn>
                <a:cxn ang="0">
                  <a:pos x="159" y="175"/>
                </a:cxn>
                <a:cxn ang="0">
                  <a:pos x="128" y="150"/>
                </a:cxn>
                <a:cxn ang="0">
                  <a:pos x="93" y="116"/>
                </a:cxn>
                <a:cxn ang="0">
                  <a:pos x="62" y="86"/>
                </a:cxn>
                <a:cxn ang="0">
                  <a:pos x="55" y="64"/>
                </a:cxn>
                <a:cxn ang="0">
                  <a:pos x="47" y="50"/>
                </a:cxn>
                <a:cxn ang="0">
                  <a:pos x="0" y="0"/>
                </a:cxn>
                <a:cxn ang="0">
                  <a:pos x="8" y="21"/>
                </a:cxn>
                <a:cxn ang="0">
                  <a:pos x="21" y="57"/>
                </a:cxn>
                <a:cxn ang="0">
                  <a:pos x="34" y="110"/>
                </a:cxn>
                <a:cxn ang="0">
                  <a:pos x="58" y="144"/>
                </a:cxn>
                <a:cxn ang="0">
                  <a:pos x="87" y="172"/>
                </a:cxn>
                <a:cxn ang="0">
                  <a:pos x="122" y="200"/>
                </a:cxn>
                <a:cxn ang="0">
                  <a:pos x="154" y="231"/>
                </a:cxn>
                <a:cxn ang="0">
                  <a:pos x="183" y="264"/>
                </a:cxn>
                <a:cxn ang="0">
                  <a:pos x="207" y="293"/>
                </a:cxn>
                <a:cxn ang="0">
                  <a:pos x="229" y="322"/>
                </a:cxn>
                <a:cxn ang="0">
                  <a:pos x="240" y="336"/>
                </a:cxn>
                <a:cxn ang="0">
                  <a:pos x="242" y="335"/>
                </a:cxn>
                <a:cxn ang="0">
                  <a:pos x="263" y="332"/>
                </a:cxn>
                <a:cxn ang="0">
                  <a:pos x="276" y="315"/>
                </a:cxn>
                <a:cxn ang="0">
                  <a:pos x="281" y="284"/>
                </a:cxn>
                <a:cxn ang="0">
                  <a:pos x="261" y="289"/>
                </a:cxn>
              </a:cxnLst>
              <a:rect l="0" t="0" r="r" b="b"/>
              <a:pathLst>
                <a:path w="282" h="336">
                  <a:moveTo>
                    <a:pt x="261" y="289"/>
                  </a:moveTo>
                  <a:cubicBezTo>
                    <a:pt x="254" y="286"/>
                    <a:pt x="250" y="277"/>
                    <a:pt x="244" y="273"/>
                  </a:cubicBezTo>
                  <a:cubicBezTo>
                    <a:pt x="237" y="266"/>
                    <a:pt x="227" y="265"/>
                    <a:pt x="222" y="256"/>
                  </a:cubicBezTo>
                  <a:cubicBezTo>
                    <a:pt x="218" y="251"/>
                    <a:pt x="216" y="244"/>
                    <a:pt x="213" y="238"/>
                  </a:cubicBezTo>
                  <a:cubicBezTo>
                    <a:pt x="200" y="215"/>
                    <a:pt x="177" y="193"/>
                    <a:pt x="159" y="175"/>
                  </a:cubicBezTo>
                  <a:cubicBezTo>
                    <a:pt x="150" y="166"/>
                    <a:pt x="137" y="160"/>
                    <a:pt x="128" y="150"/>
                  </a:cubicBezTo>
                  <a:cubicBezTo>
                    <a:pt x="117" y="136"/>
                    <a:pt x="109" y="126"/>
                    <a:pt x="93" y="116"/>
                  </a:cubicBezTo>
                  <a:cubicBezTo>
                    <a:pt x="78" y="106"/>
                    <a:pt x="68" y="104"/>
                    <a:pt x="62" y="86"/>
                  </a:cubicBezTo>
                  <a:cubicBezTo>
                    <a:pt x="60" y="79"/>
                    <a:pt x="58" y="70"/>
                    <a:pt x="55" y="64"/>
                  </a:cubicBezTo>
                  <a:cubicBezTo>
                    <a:pt x="53" y="59"/>
                    <a:pt x="48" y="55"/>
                    <a:pt x="47" y="5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8"/>
                    <a:pt x="7" y="17"/>
                    <a:pt x="8" y="21"/>
                  </a:cubicBezTo>
                  <a:cubicBezTo>
                    <a:pt x="16" y="31"/>
                    <a:pt x="21" y="50"/>
                    <a:pt x="21" y="57"/>
                  </a:cubicBezTo>
                  <a:cubicBezTo>
                    <a:pt x="34" y="61"/>
                    <a:pt x="37" y="104"/>
                    <a:pt x="34" y="110"/>
                  </a:cubicBezTo>
                  <a:cubicBezTo>
                    <a:pt x="44" y="113"/>
                    <a:pt x="58" y="138"/>
                    <a:pt x="58" y="144"/>
                  </a:cubicBezTo>
                  <a:cubicBezTo>
                    <a:pt x="70" y="144"/>
                    <a:pt x="83" y="165"/>
                    <a:pt x="87" y="172"/>
                  </a:cubicBezTo>
                  <a:cubicBezTo>
                    <a:pt x="102" y="174"/>
                    <a:pt x="120" y="192"/>
                    <a:pt x="122" y="200"/>
                  </a:cubicBezTo>
                  <a:cubicBezTo>
                    <a:pt x="131" y="199"/>
                    <a:pt x="154" y="221"/>
                    <a:pt x="154" y="231"/>
                  </a:cubicBezTo>
                  <a:cubicBezTo>
                    <a:pt x="164" y="227"/>
                    <a:pt x="184" y="253"/>
                    <a:pt x="183" y="264"/>
                  </a:cubicBezTo>
                  <a:cubicBezTo>
                    <a:pt x="196" y="265"/>
                    <a:pt x="207" y="287"/>
                    <a:pt x="207" y="293"/>
                  </a:cubicBezTo>
                  <a:cubicBezTo>
                    <a:pt x="219" y="291"/>
                    <a:pt x="231" y="317"/>
                    <a:pt x="229" y="322"/>
                  </a:cubicBezTo>
                  <a:cubicBezTo>
                    <a:pt x="234" y="324"/>
                    <a:pt x="238" y="329"/>
                    <a:pt x="240" y="336"/>
                  </a:cubicBezTo>
                  <a:cubicBezTo>
                    <a:pt x="241" y="336"/>
                    <a:pt x="241" y="335"/>
                    <a:pt x="242" y="335"/>
                  </a:cubicBezTo>
                  <a:cubicBezTo>
                    <a:pt x="249" y="331"/>
                    <a:pt x="256" y="331"/>
                    <a:pt x="263" y="332"/>
                  </a:cubicBezTo>
                  <a:cubicBezTo>
                    <a:pt x="265" y="325"/>
                    <a:pt x="274" y="320"/>
                    <a:pt x="276" y="315"/>
                  </a:cubicBezTo>
                  <a:cubicBezTo>
                    <a:pt x="274" y="310"/>
                    <a:pt x="282" y="289"/>
                    <a:pt x="281" y="284"/>
                  </a:cubicBezTo>
                  <a:cubicBezTo>
                    <a:pt x="274" y="287"/>
                    <a:pt x="269" y="292"/>
                    <a:pt x="261" y="289"/>
                  </a:cubicBezTo>
                  <a:close/>
                </a:path>
              </a:pathLst>
            </a:custGeom>
            <a:solidFill>
              <a:srgbClr val="A8828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31" name="Freeform 47"/>
            <p:cNvSpPr>
              <a:spLocks noEditPoints="1"/>
            </p:cNvSpPr>
            <p:nvPr/>
          </p:nvSpPr>
          <p:spPr bwMode="auto">
            <a:xfrm>
              <a:off x="3137" y="1522"/>
              <a:ext cx="708" cy="904"/>
            </a:xfrm>
            <a:custGeom>
              <a:avLst/>
              <a:gdLst/>
              <a:ahLst/>
              <a:cxnLst>
                <a:cxn ang="0">
                  <a:pos x="285" y="256"/>
                </a:cxn>
                <a:cxn ang="0">
                  <a:pos x="272" y="221"/>
                </a:cxn>
                <a:cxn ang="0">
                  <a:pos x="247" y="196"/>
                </a:cxn>
                <a:cxn ang="0">
                  <a:pos x="212" y="165"/>
                </a:cxn>
                <a:cxn ang="0">
                  <a:pos x="179" y="134"/>
                </a:cxn>
                <a:cxn ang="0">
                  <a:pos x="149" y="108"/>
                </a:cxn>
                <a:cxn ang="0">
                  <a:pos x="111" y="85"/>
                </a:cxn>
                <a:cxn ang="0">
                  <a:pos x="68" y="60"/>
                </a:cxn>
                <a:cxn ang="0">
                  <a:pos x="6" y="1"/>
                </a:cxn>
                <a:cxn ang="0">
                  <a:pos x="13" y="29"/>
                </a:cxn>
                <a:cxn ang="0">
                  <a:pos x="39" y="118"/>
                </a:cxn>
                <a:cxn ang="0">
                  <a:pos x="92" y="180"/>
                </a:cxn>
                <a:cxn ang="0">
                  <a:pos x="157" y="233"/>
                </a:cxn>
                <a:cxn ang="0">
                  <a:pos x="157" y="233"/>
                </a:cxn>
                <a:cxn ang="0">
                  <a:pos x="188" y="272"/>
                </a:cxn>
                <a:cxn ang="0">
                  <a:pos x="234" y="330"/>
                </a:cxn>
                <a:cxn ang="0">
                  <a:pos x="247" y="343"/>
                </a:cxn>
                <a:cxn ang="0">
                  <a:pos x="281" y="323"/>
                </a:cxn>
                <a:cxn ang="0">
                  <a:pos x="280" y="259"/>
                </a:cxn>
                <a:cxn ang="0">
                  <a:pos x="280" y="259"/>
                </a:cxn>
                <a:cxn ang="0">
                  <a:pos x="240" y="330"/>
                </a:cxn>
                <a:cxn ang="0">
                  <a:pos x="240" y="332"/>
                </a:cxn>
                <a:cxn ang="0">
                  <a:pos x="275" y="323"/>
                </a:cxn>
                <a:cxn ang="0">
                  <a:pos x="275" y="323"/>
                </a:cxn>
                <a:cxn ang="0">
                  <a:pos x="275" y="321"/>
                </a:cxn>
                <a:cxn ang="0">
                  <a:pos x="272" y="325"/>
                </a:cxn>
                <a:cxn ang="0">
                  <a:pos x="248" y="336"/>
                </a:cxn>
                <a:cxn ang="0">
                  <a:pos x="230" y="305"/>
                </a:cxn>
                <a:cxn ang="0">
                  <a:pos x="193" y="267"/>
                </a:cxn>
                <a:cxn ang="0">
                  <a:pos x="163" y="233"/>
                </a:cxn>
                <a:cxn ang="0">
                  <a:pos x="131" y="202"/>
                </a:cxn>
                <a:cxn ang="0">
                  <a:pos x="68" y="147"/>
                </a:cxn>
                <a:cxn ang="0">
                  <a:pos x="46" y="108"/>
                </a:cxn>
                <a:cxn ang="0">
                  <a:pos x="32" y="61"/>
                </a:cxn>
                <a:cxn ang="0">
                  <a:pos x="18" y="26"/>
                </a:cxn>
                <a:cxn ang="0">
                  <a:pos x="66" y="66"/>
                </a:cxn>
                <a:cxn ang="0">
                  <a:pos x="110" y="90"/>
                </a:cxn>
                <a:cxn ang="0">
                  <a:pos x="147" y="114"/>
                </a:cxn>
                <a:cxn ang="0">
                  <a:pos x="176" y="140"/>
                </a:cxn>
                <a:cxn ang="0">
                  <a:pos x="210" y="171"/>
                </a:cxn>
                <a:cxn ang="0">
                  <a:pos x="246" y="202"/>
                </a:cxn>
                <a:cxn ang="0">
                  <a:pos x="268" y="226"/>
                </a:cxn>
                <a:cxn ang="0">
                  <a:pos x="279" y="258"/>
                </a:cxn>
                <a:cxn ang="0">
                  <a:pos x="278" y="278"/>
                </a:cxn>
                <a:cxn ang="0">
                  <a:pos x="280" y="293"/>
                </a:cxn>
              </a:cxnLst>
              <a:rect l="0" t="0" r="r" b="b"/>
              <a:pathLst>
                <a:path w="287" h="344">
                  <a:moveTo>
                    <a:pt x="286" y="292"/>
                  </a:moveTo>
                  <a:cubicBezTo>
                    <a:pt x="283" y="281"/>
                    <a:pt x="286" y="260"/>
                    <a:pt x="285" y="256"/>
                  </a:cubicBezTo>
                  <a:cubicBezTo>
                    <a:pt x="282" y="251"/>
                    <a:pt x="276" y="239"/>
                    <a:pt x="276" y="230"/>
                  </a:cubicBezTo>
                  <a:cubicBezTo>
                    <a:pt x="276" y="227"/>
                    <a:pt x="274" y="222"/>
                    <a:pt x="272" y="221"/>
                  </a:cubicBezTo>
                  <a:cubicBezTo>
                    <a:pt x="264" y="218"/>
                    <a:pt x="255" y="210"/>
                    <a:pt x="253" y="201"/>
                  </a:cubicBezTo>
                  <a:cubicBezTo>
                    <a:pt x="253" y="200"/>
                    <a:pt x="250" y="197"/>
                    <a:pt x="247" y="196"/>
                  </a:cubicBezTo>
                  <a:cubicBezTo>
                    <a:pt x="238" y="193"/>
                    <a:pt x="222" y="181"/>
                    <a:pt x="218" y="171"/>
                  </a:cubicBezTo>
                  <a:cubicBezTo>
                    <a:pt x="217" y="169"/>
                    <a:pt x="213" y="165"/>
                    <a:pt x="212" y="165"/>
                  </a:cubicBezTo>
                  <a:cubicBezTo>
                    <a:pt x="203" y="162"/>
                    <a:pt x="190" y="153"/>
                    <a:pt x="186" y="142"/>
                  </a:cubicBezTo>
                  <a:cubicBezTo>
                    <a:pt x="185" y="140"/>
                    <a:pt x="181" y="135"/>
                    <a:pt x="179" y="134"/>
                  </a:cubicBezTo>
                  <a:cubicBezTo>
                    <a:pt x="171" y="131"/>
                    <a:pt x="160" y="123"/>
                    <a:pt x="156" y="115"/>
                  </a:cubicBezTo>
                  <a:cubicBezTo>
                    <a:pt x="154" y="113"/>
                    <a:pt x="151" y="109"/>
                    <a:pt x="149" y="108"/>
                  </a:cubicBezTo>
                  <a:cubicBezTo>
                    <a:pt x="140" y="105"/>
                    <a:pt x="124" y="97"/>
                    <a:pt x="120" y="89"/>
                  </a:cubicBezTo>
                  <a:cubicBezTo>
                    <a:pt x="119" y="88"/>
                    <a:pt x="114" y="85"/>
                    <a:pt x="111" y="85"/>
                  </a:cubicBezTo>
                  <a:cubicBezTo>
                    <a:pt x="101" y="82"/>
                    <a:pt x="84" y="75"/>
                    <a:pt x="77" y="68"/>
                  </a:cubicBezTo>
                  <a:cubicBezTo>
                    <a:pt x="75" y="66"/>
                    <a:pt x="70" y="61"/>
                    <a:pt x="68" y="60"/>
                  </a:cubicBezTo>
                  <a:cubicBezTo>
                    <a:pt x="54" y="57"/>
                    <a:pt x="38" y="42"/>
                    <a:pt x="36" y="31"/>
                  </a:cubicBezTo>
                  <a:cubicBezTo>
                    <a:pt x="28" y="28"/>
                    <a:pt x="8" y="10"/>
                    <a:pt x="6" y="1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6" y="7"/>
                    <a:pt x="12" y="23"/>
                    <a:pt x="13" y="29"/>
                  </a:cubicBezTo>
                  <a:cubicBezTo>
                    <a:pt x="21" y="39"/>
                    <a:pt x="26" y="58"/>
                    <a:pt x="26" y="65"/>
                  </a:cubicBezTo>
                  <a:cubicBezTo>
                    <a:pt x="39" y="69"/>
                    <a:pt x="42" y="112"/>
                    <a:pt x="39" y="118"/>
                  </a:cubicBezTo>
                  <a:cubicBezTo>
                    <a:pt x="49" y="121"/>
                    <a:pt x="63" y="146"/>
                    <a:pt x="63" y="152"/>
                  </a:cubicBezTo>
                  <a:cubicBezTo>
                    <a:pt x="75" y="152"/>
                    <a:pt x="88" y="173"/>
                    <a:pt x="92" y="180"/>
                  </a:cubicBezTo>
                  <a:cubicBezTo>
                    <a:pt x="107" y="182"/>
                    <a:pt x="125" y="200"/>
                    <a:pt x="127" y="208"/>
                  </a:cubicBezTo>
                  <a:cubicBezTo>
                    <a:pt x="134" y="207"/>
                    <a:pt x="152" y="222"/>
                    <a:pt x="157" y="233"/>
                  </a:cubicBezTo>
                  <a:cubicBezTo>
                    <a:pt x="158" y="233"/>
                    <a:pt x="158" y="233"/>
                    <a:pt x="159" y="233"/>
                  </a:cubicBezTo>
                  <a:cubicBezTo>
                    <a:pt x="158" y="233"/>
                    <a:pt x="158" y="233"/>
                    <a:pt x="157" y="233"/>
                  </a:cubicBezTo>
                  <a:cubicBezTo>
                    <a:pt x="158" y="235"/>
                    <a:pt x="159" y="237"/>
                    <a:pt x="159" y="239"/>
                  </a:cubicBezTo>
                  <a:cubicBezTo>
                    <a:pt x="169" y="235"/>
                    <a:pt x="189" y="261"/>
                    <a:pt x="188" y="272"/>
                  </a:cubicBezTo>
                  <a:cubicBezTo>
                    <a:pt x="201" y="273"/>
                    <a:pt x="212" y="295"/>
                    <a:pt x="212" y="301"/>
                  </a:cubicBezTo>
                  <a:cubicBezTo>
                    <a:pt x="224" y="299"/>
                    <a:pt x="236" y="325"/>
                    <a:pt x="234" y="330"/>
                  </a:cubicBezTo>
                  <a:cubicBezTo>
                    <a:pt x="239" y="332"/>
                    <a:pt x="243" y="337"/>
                    <a:pt x="245" y="344"/>
                  </a:cubicBezTo>
                  <a:cubicBezTo>
                    <a:pt x="246" y="344"/>
                    <a:pt x="246" y="343"/>
                    <a:pt x="247" y="343"/>
                  </a:cubicBezTo>
                  <a:cubicBezTo>
                    <a:pt x="254" y="339"/>
                    <a:pt x="261" y="339"/>
                    <a:pt x="268" y="340"/>
                  </a:cubicBezTo>
                  <a:cubicBezTo>
                    <a:pt x="270" y="333"/>
                    <a:pt x="279" y="328"/>
                    <a:pt x="281" y="323"/>
                  </a:cubicBezTo>
                  <a:cubicBezTo>
                    <a:pt x="279" y="318"/>
                    <a:pt x="287" y="296"/>
                    <a:pt x="286" y="292"/>
                  </a:cubicBezTo>
                  <a:close/>
                  <a:moveTo>
                    <a:pt x="280" y="259"/>
                  </a:moveTo>
                  <a:cubicBezTo>
                    <a:pt x="280" y="259"/>
                    <a:pt x="280" y="259"/>
                    <a:pt x="279" y="258"/>
                  </a:cubicBezTo>
                  <a:cubicBezTo>
                    <a:pt x="280" y="259"/>
                    <a:pt x="280" y="259"/>
                    <a:pt x="280" y="259"/>
                  </a:cubicBezTo>
                  <a:close/>
                  <a:moveTo>
                    <a:pt x="240" y="332"/>
                  </a:moveTo>
                  <a:cubicBezTo>
                    <a:pt x="240" y="332"/>
                    <a:pt x="240" y="331"/>
                    <a:pt x="240" y="330"/>
                  </a:cubicBezTo>
                  <a:cubicBezTo>
                    <a:pt x="240" y="330"/>
                    <a:pt x="240" y="330"/>
                    <a:pt x="240" y="330"/>
                  </a:cubicBezTo>
                  <a:cubicBezTo>
                    <a:pt x="240" y="331"/>
                    <a:pt x="240" y="332"/>
                    <a:pt x="240" y="332"/>
                  </a:cubicBezTo>
                  <a:close/>
                  <a:moveTo>
                    <a:pt x="275" y="323"/>
                  </a:moveTo>
                  <a:cubicBezTo>
                    <a:pt x="275" y="323"/>
                    <a:pt x="275" y="323"/>
                    <a:pt x="275" y="323"/>
                  </a:cubicBezTo>
                  <a:cubicBezTo>
                    <a:pt x="275" y="323"/>
                    <a:pt x="275" y="324"/>
                    <a:pt x="275" y="324"/>
                  </a:cubicBezTo>
                  <a:cubicBezTo>
                    <a:pt x="275" y="324"/>
                    <a:pt x="275" y="323"/>
                    <a:pt x="275" y="323"/>
                  </a:cubicBezTo>
                  <a:close/>
                  <a:moveTo>
                    <a:pt x="278" y="304"/>
                  </a:moveTo>
                  <a:cubicBezTo>
                    <a:pt x="276" y="311"/>
                    <a:pt x="275" y="317"/>
                    <a:pt x="275" y="321"/>
                  </a:cubicBezTo>
                  <a:cubicBezTo>
                    <a:pt x="275" y="321"/>
                    <a:pt x="275" y="321"/>
                    <a:pt x="275" y="322"/>
                  </a:cubicBezTo>
                  <a:cubicBezTo>
                    <a:pt x="274" y="323"/>
                    <a:pt x="273" y="324"/>
                    <a:pt x="272" y="325"/>
                  </a:cubicBezTo>
                  <a:cubicBezTo>
                    <a:pt x="269" y="328"/>
                    <a:pt x="266" y="330"/>
                    <a:pt x="264" y="334"/>
                  </a:cubicBezTo>
                  <a:cubicBezTo>
                    <a:pt x="259" y="333"/>
                    <a:pt x="254" y="334"/>
                    <a:pt x="248" y="336"/>
                  </a:cubicBezTo>
                  <a:cubicBezTo>
                    <a:pt x="246" y="332"/>
                    <a:pt x="243" y="329"/>
                    <a:pt x="240" y="327"/>
                  </a:cubicBezTo>
                  <a:cubicBezTo>
                    <a:pt x="239" y="320"/>
                    <a:pt x="234" y="310"/>
                    <a:pt x="230" y="305"/>
                  </a:cubicBezTo>
                  <a:cubicBezTo>
                    <a:pt x="225" y="299"/>
                    <a:pt x="220" y="296"/>
                    <a:pt x="217" y="295"/>
                  </a:cubicBezTo>
                  <a:cubicBezTo>
                    <a:pt x="214" y="286"/>
                    <a:pt x="205" y="271"/>
                    <a:pt x="193" y="267"/>
                  </a:cubicBezTo>
                  <a:cubicBezTo>
                    <a:pt x="191" y="257"/>
                    <a:pt x="182" y="244"/>
                    <a:pt x="173" y="237"/>
                  </a:cubicBezTo>
                  <a:cubicBezTo>
                    <a:pt x="169" y="234"/>
                    <a:pt x="166" y="233"/>
                    <a:pt x="163" y="233"/>
                  </a:cubicBezTo>
                  <a:cubicBezTo>
                    <a:pt x="160" y="224"/>
                    <a:pt x="150" y="215"/>
                    <a:pt x="148" y="213"/>
                  </a:cubicBezTo>
                  <a:cubicBezTo>
                    <a:pt x="143" y="209"/>
                    <a:pt x="137" y="204"/>
                    <a:pt x="131" y="202"/>
                  </a:cubicBezTo>
                  <a:cubicBezTo>
                    <a:pt x="126" y="192"/>
                    <a:pt x="110" y="178"/>
                    <a:pt x="96" y="175"/>
                  </a:cubicBezTo>
                  <a:cubicBezTo>
                    <a:pt x="90" y="164"/>
                    <a:pt x="79" y="150"/>
                    <a:pt x="68" y="147"/>
                  </a:cubicBezTo>
                  <a:cubicBezTo>
                    <a:pt x="64" y="137"/>
                    <a:pt x="55" y="121"/>
                    <a:pt x="45" y="115"/>
                  </a:cubicBezTo>
                  <a:cubicBezTo>
                    <a:pt x="46" y="113"/>
                    <a:pt x="46" y="111"/>
                    <a:pt x="46" y="108"/>
                  </a:cubicBezTo>
                  <a:cubicBezTo>
                    <a:pt x="46" y="97"/>
                    <a:pt x="44" y="82"/>
                    <a:pt x="39" y="72"/>
                  </a:cubicBezTo>
                  <a:cubicBezTo>
                    <a:pt x="37" y="67"/>
                    <a:pt x="35" y="63"/>
                    <a:pt x="32" y="61"/>
                  </a:cubicBezTo>
                  <a:cubicBezTo>
                    <a:pt x="30" y="52"/>
                    <a:pt x="25" y="3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23" y="30"/>
                    <a:pt x="27" y="33"/>
                    <a:pt x="31" y="35"/>
                  </a:cubicBezTo>
                  <a:cubicBezTo>
                    <a:pt x="35" y="49"/>
                    <a:pt x="52" y="62"/>
                    <a:pt x="66" y="66"/>
                  </a:cubicBezTo>
                  <a:cubicBezTo>
                    <a:pt x="67" y="66"/>
                    <a:pt x="70" y="69"/>
                    <a:pt x="73" y="72"/>
                  </a:cubicBezTo>
                  <a:cubicBezTo>
                    <a:pt x="81" y="81"/>
                    <a:pt x="100" y="88"/>
                    <a:pt x="110" y="90"/>
                  </a:cubicBezTo>
                  <a:cubicBezTo>
                    <a:pt x="111" y="91"/>
                    <a:pt x="114" y="93"/>
                    <a:pt x="115" y="93"/>
                  </a:cubicBezTo>
                  <a:cubicBezTo>
                    <a:pt x="121" y="102"/>
                    <a:pt x="137" y="110"/>
                    <a:pt x="147" y="114"/>
                  </a:cubicBezTo>
                  <a:cubicBezTo>
                    <a:pt x="148" y="114"/>
                    <a:pt x="150" y="117"/>
                    <a:pt x="150" y="118"/>
                  </a:cubicBezTo>
                  <a:cubicBezTo>
                    <a:pt x="156" y="127"/>
                    <a:pt x="167" y="136"/>
                    <a:pt x="176" y="140"/>
                  </a:cubicBezTo>
                  <a:cubicBezTo>
                    <a:pt x="177" y="140"/>
                    <a:pt x="180" y="143"/>
                    <a:pt x="180" y="144"/>
                  </a:cubicBezTo>
                  <a:cubicBezTo>
                    <a:pt x="186" y="157"/>
                    <a:pt x="199" y="167"/>
                    <a:pt x="210" y="171"/>
                  </a:cubicBezTo>
                  <a:cubicBezTo>
                    <a:pt x="210" y="171"/>
                    <a:pt x="212" y="173"/>
                    <a:pt x="213" y="174"/>
                  </a:cubicBezTo>
                  <a:cubicBezTo>
                    <a:pt x="218" y="186"/>
                    <a:pt x="235" y="198"/>
                    <a:pt x="246" y="202"/>
                  </a:cubicBezTo>
                  <a:cubicBezTo>
                    <a:pt x="246" y="202"/>
                    <a:pt x="247" y="203"/>
                    <a:pt x="248" y="204"/>
                  </a:cubicBezTo>
                  <a:cubicBezTo>
                    <a:pt x="250" y="213"/>
                    <a:pt x="260" y="222"/>
                    <a:pt x="268" y="226"/>
                  </a:cubicBezTo>
                  <a:cubicBezTo>
                    <a:pt x="269" y="227"/>
                    <a:pt x="270" y="229"/>
                    <a:pt x="270" y="230"/>
                  </a:cubicBezTo>
                  <a:cubicBezTo>
                    <a:pt x="270" y="240"/>
                    <a:pt x="275" y="250"/>
                    <a:pt x="279" y="258"/>
                  </a:cubicBezTo>
                  <a:cubicBezTo>
                    <a:pt x="279" y="259"/>
                    <a:pt x="279" y="264"/>
                    <a:pt x="279" y="264"/>
                  </a:cubicBezTo>
                  <a:cubicBezTo>
                    <a:pt x="279" y="269"/>
                    <a:pt x="278" y="273"/>
                    <a:pt x="278" y="278"/>
                  </a:cubicBezTo>
                  <a:cubicBezTo>
                    <a:pt x="278" y="284"/>
                    <a:pt x="279" y="289"/>
                    <a:pt x="280" y="293"/>
                  </a:cubicBezTo>
                  <a:cubicBezTo>
                    <a:pt x="280" y="293"/>
                    <a:pt x="280" y="293"/>
                    <a:pt x="280" y="293"/>
                  </a:cubicBezTo>
                  <a:cubicBezTo>
                    <a:pt x="280" y="295"/>
                    <a:pt x="279" y="300"/>
                    <a:pt x="278" y="304"/>
                  </a:cubicBezTo>
                  <a:close/>
                </a:path>
              </a:pathLst>
            </a:custGeom>
            <a:solidFill>
              <a:srgbClr val="D4C0C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32" name="Freeform 48"/>
            <p:cNvSpPr>
              <a:spLocks/>
            </p:cNvSpPr>
            <p:nvPr/>
          </p:nvSpPr>
          <p:spPr bwMode="auto">
            <a:xfrm>
              <a:off x="2095" y="2789"/>
              <a:ext cx="495" cy="384"/>
            </a:xfrm>
            <a:custGeom>
              <a:avLst/>
              <a:gdLst/>
              <a:ahLst/>
              <a:cxnLst>
                <a:cxn ang="0">
                  <a:pos x="7" y="46"/>
                </a:cxn>
                <a:cxn ang="0">
                  <a:pos x="8" y="30"/>
                </a:cxn>
                <a:cxn ang="0">
                  <a:pos x="28" y="14"/>
                </a:cxn>
                <a:cxn ang="0">
                  <a:pos x="32" y="8"/>
                </a:cxn>
                <a:cxn ang="0">
                  <a:pos x="49" y="0"/>
                </a:cxn>
                <a:cxn ang="0">
                  <a:pos x="38" y="25"/>
                </a:cxn>
                <a:cxn ang="0">
                  <a:pos x="30" y="47"/>
                </a:cxn>
                <a:cxn ang="0">
                  <a:pos x="31" y="74"/>
                </a:cxn>
                <a:cxn ang="0">
                  <a:pos x="44" y="97"/>
                </a:cxn>
                <a:cxn ang="0">
                  <a:pos x="64" y="110"/>
                </a:cxn>
                <a:cxn ang="0">
                  <a:pos x="88" y="113"/>
                </a:cxn>
                <a:cxn ang="0">
                  <a:pos x="122" y="111"/>
                </a:cxn>
                <a:cxn ang="0">
                  <a:pos x="149" y="103"/>
                </a:cxn>
                <a:cxn ang="0">
                  <a:pos x="165" y="90"/>
                </a:cxn>
                <a:cxn ang="0">
                  <a:pos x="170" y="68"/>
                </a:cxn>
                <a:cxn ang="0">
                  <a:pos x="167" y="42"/>
                </a:cxn>
                <a:cxn ang="0">
                  <a:pos x="158" y="9"/>
                </a:cxn>
                <a:cxn ang="0">
                  <a:pos x="177" y="20"/>
                </a:cxn>
                <a:cxn ang="0">
                  <a:pos x="191" y="28"/>
                </a:cxn>
                <a:cxn ang="0">
                  <a:pos x="191" y="33"/>
                </a:cxn>
                <a:cxn ang="0">
                  <a:pos x="196" y="67"/>
                </a:cxn>
                <a:cxn ang="0">
                  <a:pos x="189" y="103"/>
                </a:cxn>
                <a:cxn ang="0">
                  <a:pos x="164" y="125"/>
                </a:cxn>
                <a:cxn ang="0">
                  <a:pos x="125" y="136"/>
                </a:cxn>
                <a:cxn ang="0">
                  <a:pos x="86" y="139"/>
                </a:cxn>
                <a:cxn ang="0">
                  <a:pos x="48" y="130"/>
                </a:cxn>
                <a:cxn ang="0">
                  <a:pos x="22" y="109"/>
                </a:cxn>
                <a:cxn ang="0">
                  <a:pos x="7" y="79"/>
                </a:cxn>
                <a:cxn ang="0">
                  <a:pos x="7" y="46"/>
                </a:cxn>
              </a:cxnLst>
              <a:rect l="0" t="0" r="r" b="b"/>
              <a:pathLst>
                <a:path w="201" h="146">
                  <a:moveTo>
                    <a:pt x="7" y="46"/>
                  </a:moveTo>
                  <a:cubicBezTo>
                    <a:pt x="5" y="41"/>
                    <a:pt x="6" y="35"/>
                    <a:pt x="8" y="30"/>
                  </a:cubicBezTo>
                  <a:cubicBezTo>
                    <a:pt x="16" y="27"/>
                    <a:pt x="24" y="20"/>
                    <a:pt x="28" y="14"/>
                  </a:cubicBezTo>
                  <a:cubicBezTo>
                    <a:pt x="30" y="12"/>
                    <a:pt x="31" y="10"/>
                    <a:pt x="32" y="8"/>
                  </a:cubicBezTo>
                  <a:cubicBezTo>
                    <a:pt x="38" y="7"/>
                    <a:pt x="44" y="5"/>
                    <a:pt x="49" y="0"/>
                  </a:cubicBezTo>
                  <a:cubicBezTo>
                    <a:pt x="47" y="8"/>
                    <a:pt x="42" y="22"/>
                    <a:pt x="38" y="25"/>
                  </a:cubicBezTo>
                  <a:cubicBezTo>
                    <a:pt x="40" y="36"/>
                    <a:pt x="31" y="43"/>
                    <a:pt x="30" y="47"/>
                  </a:cubicBezTo>
                  <a:cubicBezTo>
                    <a:pt x="36" y="58"/>
                    <a:pt x="33" y="69"/>
                    <a:pt x="31" y="74"/>
                  </a:cubicBezTo>
                  <a:cubicBezTo>
                    <a:pt x="41" y="78"/>
                    <a:pt x="44" y="97"/>
                    <a:pt x="44" y="97"/>
                  </a:cubicBezTo>
                  <a:cubicBezTo>
                    <a:pt x="59" y="98"/>
                    <a:pt x="64" y="110"/>
                    <a:pt x="64" y="110"/>
                  </a:cubicBezTo>
                  <a:cubicBezTo>
                    <a:pt x="74" y="108"/>
                    <a:pt x="88" y="113"/>
                    <a:pt x="88" y="113"/>
                  </a:cubicBezTo>
                  <a:cubicBezTo>
                    <a:pt x="100" y="108"/>
                    <a:pt x="118" y="109"/>
                    <a:pt x="122" y="111"/>
                  </a:cubicBezTo>
                  <a:cubicBezTo>
                    <a:pt x="131" y="105"/>
                    <a:pt x="145" y="102"/>
                    <a:pt x="149" y="103"/>
                  </a:cubicBezTo>
                  <a:cubicBezTo>
                    <a:pt x="153" y="95"/>
                    <a:pt x="165" y="90"/>
                    <a:pt x="165" y="90"/>
                  </a:cubicBezTo>
                  <a:cubicBezTo>
                    <a:pt x="167" y="76"/>
                    <a:pt x="170" y="68"/>
                    <a:pt x="170" y="68"/>
                  </a:cubicBezTo>
                  <a:cubicBezTo>
                    <a:pt x="165" y="56"/>
                    <a:pt x="166" y="45"/>
                    <a:pt x="167" y="42"/>
                  </a:cubicBezTo>
                  <a:cubicBezTo>
                    <a:pt x="155" y="28"/>
                    <a:pt x="158" y="13"/>
                    <a:pt x="158" y="9"/>
                  </a:cubicBezTo>
                  <a:cubicBezTo>
                    <a:pt x="164" y="15"/>
                    <a:pt x="173" y="20"/>
                    <a:pt x="177" y="20"/>
                  </a:cubicBezTo>
                  <a:cubicBezTo>
                    <a:pt x="180" y="24"/>
                    <a:pt x="185" y="27"/>
                    <a:pt x="191" y="28"/>
                  </a:cubicBezTo>
                  <a:cubicBezTo>
                    <a:pt x="191" y="30"/>
                    <a:pt x="191" y="31"/>
                    <a:pt x="191" y="33"/>
                  </a:cubicBezTo>
                  <a:cubicBezTo>
                    <a:pt x="201" y="39"/>
                    <a:pt x="200" y="60"/>
                    <a:pt x="196" y="67"/>
                  </a:cubicBezTo>
                  <a:cubicBezTo>
                    <a:pt x="201" y="71"/>
                    <a:pt x="196" y="98"/>
                    <a:pt x="189" y="103"/>
                  </a:cubicBezTo>
                  <a:cubicBezTo>
                    <a:pt x="187" y="116"/>
                    <a:pt x="171" y="124"/>
                    <a:pt x="164" y="125"/>
                  </a:cubicBezTo>
                  <a:cubicBezTo>
                    <a:pt x="155" y="140"/>
                    <a:pt x="131" y="138"/>
                    <a:pt x="125" y="136"/>
                  </a:cubicBezTo>
                  <a:cubicBezTo>
                    <a:pt x="113" y="146"/>
                    <a:pt x="91" y="145"/>
                    <a:pt x="86" y="139"/>
                  </a:cubicBezTo>
                  <a:cubicBezTo>
                    <a:pt x="72" y="146"/>
                    <a:pt x="49" y="136"/>
                    <a:pt x="48" y="130"/>
                  </a:cubicBezTo>
                  <a:cubicBezTo>
                    <a:pt x="33" y="131"/>
                    <a:pt x="19" y="113"/>
                    <a:pt x="22" y="109"/>
                  </a:cubicBezTo>
                  <a:cubicBezTo>
                    <a:pt x="8" y="103"/>
                    <a:pt x="7" y="79"/>
                    <a:pt x="7" y="79"/>
                  </a:cubicBezTo>
                  <a:cubicBezTo>
                    <a:pt x="1" y="77"/>
                    <a:pt x="0" y="51"/>
                    <a:pt x="7" y="46"/>
                  </a:cubicBezTo>
                  <a:close/>
                </a:path>
              </a:pathLst>
            </a:custGeom>
            <a:solidFill>
              <a:srgbClr val="C6DFB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33" name="Freeform 49"/>
            <p:cNvSpPr>
              <a:spLocks noEditPoints="1"/>
            </p:cNvSpPr>
            <p:nvPr/>
          </p:nvSpPr>
          <p:spPr bwMode="auto">
            <a:xfrm>
              <a:off x="2100" y="2789"/>
              <a:ext cx="483" cy="379"/>
            </a:xfrm>
            <a:custGeom>
              <a:avLst/>
              <a:gdLst/>
              <a:ahLst/>
              <a:cxnLst>
                <a:cxn ang="0">
                  <a:pos x="4" y="42"/>
                </a:cxn>
                <a:cxn ang="0">
                  <a:pos x="1" y="55"/>
                </a:cxn>
                <a:cxn ang="0">
                  <a:pos x="1" y="70"/>
                </a:cxn>
                <a:cxn ang="0">
                  <a:pos x="6" y="86"/>
                </a:cxn>
                <a:cxn ang="0">
                  <a:pos x="21" y="115"/>
                </a:cxn>
                <a:cxn ang="0">
                  <a:pos x="42" y="130"/>
                </a:cxn>
                <a:cxn ang="0">
                  <a:pos x="54" y="137"/>
                </a:cxn>
                <a:cxn ang="0">
                  <a:pos x="76" y="141"/>
                </a:cxn>
                <a:cxn ang="0">
                  <a:pos x="94" y="143"/>
                </a:cxn>
                <a:cxn ang="0">
                  <a:pos x="127" y="137"/>
                </a:cxn>
                <a:cxn ang="0">
                  <a:pos x="148" y="135"/>
                </a:cxn>
                <a:cxn ang="0">
                  <a:pos x="159" y="128"/>
                </a:cxn>
                <a:cxn ang="0">
                  <a:pos x="171" y="122"/>
                </a:cxn>
                <a:cxn ang="0">
                  <a:pos x="189" y="100"/>
                </a:cxn>
                <a:cxn ang="0">
                  <a:pos x="194" y="85"/>
                </a:cxn>
                <a:cxn ang="0">
                  <a:pos x="195" y="63"/>
                </a:cxn>
                <a:cxn ang="0">
                  <a:pos x="196" y="53"/>
                </a:cxn>
                <a:cxn ang="0">
                  <a:pos x="189" y="28"/>
                </a:cxn>
                <a:cxn ang="0">
                  <a:pos x="155" y="17"/>
                </a:cxn>
                <a:cxn ang="0">
                  <a:pos x="165" y="42"/>
                </a:cxn>
                <a:cxn ang="0">
                  <a:pos x="164" y="51"/>
                </a:cxn>
                <a:cxn ang="0">
                  <a:pos x="166" y="62"/>
                </a:cxn>
                <a:cxn ang="0">
                  <a:pos x="166" y="75"/>
                </a:cxn>
                <a:cxn ang="0">
                  <a:pos x="157" y="93"/>
                </a:cxn>
                <a:cxn ang="0">
                  <a:pos x="143" y="103"/>
                </a:cxn>
                <a:cxn ang="0">
                  <a:pos x="113" y="110"/>
                </a:cxn>
                <a:cxn ang="0">
                  <a:pos x="92" y="111"/>
                </a:cxn>
                <a:cxn ang="0">
                  <a:pos x="79" y="111"/>
                </a:cxn>
                <a:cxn ang="0">
                  <a:pos x="62" y="110"/>
                </a:cxn>
                <a:cxn ang="0">
                  <a:pos x="46" y="97"/>
                </a:cxn>
                <a:cxn ang="0">
                  <a:pos x="39" y="86"/>
                </a:cxn>
                <a:cxn ang="0">
                  <a:pos x="35" y="79"/>
                </a:cxn>
                <a:cxn ang="0">
                  <a:pos x="30" y="68"/>
                </a:cxn>
                <a:cxn ang="0">
                  <a:pos x="31" y="58"/>
                </a:cxn>
                <a:cxn ang="0">
                  <a:pos x="30" y="44"/>
                </a:cxn>
                <a:cxn ang="0">
                  <a:pos x="33" y="40"/>
                </a:cxn>
                <a:cxn ang="0">
                  <a:pos x="36" y="31"/>
                </a:cxn>
                <a:cxn ang="0">
                  <a:pos x="41" y="17"/>
                </a:cxn>
                <a:cxn ang="0">
                  <a:pos x="45" y="6"/>
                </a:cxn>
                <a:cxn ang="0">
                  <a:pos x="25" y="15"/>
                </a:cxn>
                <a:cxn ang="0">
                  <a:pos x="16" y="24"/>
                </a:cxn>
                <a:cxn ang="0">
                  <a:pos x="5" y="34"/>
                </a:cxn>
                <a:cxn ang="0">
                  <a:pos x="189" y="71"/>
                </a:cxn>
                <a:cxn ang="0">
                  <a:pos x="173" y="63"/>
                </a:cxn>
                <a:cxn ang="0">
                  <a:pos x="168" y="36"/>
                </a:cxn>
                <a:cxn ang="0">
                  <a:pos x="180" y="105"/>
                </a:cxn>
                <a:cxn ang="0">
                  <a:pos x="156" y="123"/>
                </a:cxn>
                <a:cxn ang="0">
                  <a:pos x="118" y="132"/>
                </a:cxn>
                <a:cxn ang="0">
                  <a:pos x="33" y="19"/>
                </a:cxn>
                <a:cxn ang="0">
                  <a:pos x="81" y="133"/>
                </a:cxn>
                <a:cxn ang="0">
                  <a:pos x="45" y="124"/>
                </a:cxn>
                <a:cxn ang="0">
                  <a:pos x="21" y="103"/>
                </a:cxn>
                <a:cxn ang="0">
                  <a:pos x="11" y="34"/>
                </a:cxn>
                <a:cxn ang="0">
                  <a:pos x="24" y="43"/>
                </a:cxn>
                <a:cxn ang="0">
                  <a:pos x="9" y="50"/>
                </a:cxn>
                <a:cxn ang="0">
                  <a:pos x="8" y="74"/>
                </a:cxn>
              </a:cxnLst>
              <a:rect l="0" t="0" r="r" b="b"/>
              <a:pathLst>
                <a:path w="196" h="144">
                  <a:moveTo>
                    <a:pt x="5" y="35"/>
                  </a:moveTo>
                  <a:cubicBezTo>
                    <a:pt x="4" y="36"/>
                    <a:pt x="4" y="36"/>
                    <a:pt x="4" y="37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4" y="40"/>
                    <a:pt x="4" y="41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3"/>
                    <a:pt x="4" y="45"/>
                    <a:pt x="5" y="46"/>
                  </a:cubicBezTo>
                  <a:cubicBezTo>
                    <a:pt x="4" y="46"/>
                    <a:pt x="3" y="47"/>
                    <a:pt x="2" y="49"/>
                  </a:cubicBezTo>
                  <a:cubicBezTo>
                    <a:pt x="2" y="50"/>
                    <a:pt x="2" y="50"/>
                    <a:pt x="1" y="51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3"/>
                    <a:pt x="1" y="54"/>
                    <a:pt x="1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6"/>
                    <a:pt x="0" y="57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0"/>
                    <a:pt x="0" y="61"/>
                    <a:pt x="0" y="62"/>
                  </a:cubicBezTo>
                  <a:cubicBezTo>
                    <a:pt x="0" y="62"/>
                    <a:pt x="0" y="63"/>
                    <a:pt x="0" y="63"/>
                  </a:cubicBezTo>
                  <a:cubicBezTo>
                    <a:pt x="0" y="65"/>
                    <a:pt x="0" y="68"/>
                    <a:pt x="1" y="70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2"/>
                    <a:pt x="2" y="74"/>
                    <a:pt x="3" y="76"/>
                  </a:cubicBezTo>
                  <a:cubicBezTo>
                    <a:pt x="3" y="77"/>
                    <a:pt x="4" y="79"/>
                    <a:pt x="5" y="79"/>
                  </a:cubicBezTo>
                  <a:cubicBezTo>
                    <a:pt x="5" y="79"/>
                    <a:pt x="5" y="80"/>
                    <a:pt x="5" y="83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5" y="83"/>
                    <a:pt x="6" y="84"/>
                    <a:pt x="6" y="85"/>
                  </a:cubicBezTo>
                  <a:cubicBezTo>
                    <a:pt x="6" y="85"/>
                    <a:pt x="6" y="85"/>
                    <a:pt x="6" y="86"/>
                  </a:cubicBezTo>
                  <a:cubicBezTo>
                    <a:pt x="6" y="86"/>
                    <a:pt x="6" y="87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8" y="95"/>
                    <a:pt x="10" y="102"/>
                    <a:pt x="16" y="107"/>
                  </a:cubicBezTo>
                  <a:cubicBezTo>
                    <a:pt x="17" y="108"/>
                    <a:pt x="18" y="108"/>
                    <a:pt x="20" y="109"/>
                  </a:cubicBezTo>
                  <a:cubicBezTo>
                    <a:pt x="19" y="110"/>
                    <a:pt x="19" y="111"/>
                    <a:pt x="20" y="113"/>
                  </a:cubicBezTo>
                  <a:cubicBezTo>
                    <a:pt x="20" y="113"/>
                    <a:pt x="20" y="114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2" y="117"/>
                    <a:pt x="23" y="118"/>
                    <a:pt x="25" y="120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27" y="122"/>
                    <a:pt x="29" y="124"/>
                    <a:pt x="31" y="125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34" y="128"/>
                    <a:pt x="38" y="129"/>
                    <a:pt x="42" y="130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43" y="130"/>
                    <a:pt x="44" y="130"/>
                    <a:pt x="46" y="130"/>
                  </a:cubicBezTo>
                  <a:cubicBezTo>
                    <a:pt x="46" y="131"/>
                    <a:pt x="47" y="132"/>
                    <a:pt x="48" y="133"/>
                  </a:cubicBezTo>
                  <a:cubicBezTo>
                    <a:pt x="49" y="134"/>
                    <a:pt x="50" y="135"/>
                    <a:pt x="51" y="135"/>
                  </a:cubicBezTo>
                  <a:cubicBezTo>
                    <a:pt x="51" y="135"/>
                    <a:pt x="51" y="135"/>
                    <a:pt x="51" y="135"/>
                  </a:cubicBezTo>
                  <a:cubicBezTo>
                    <a:pt x="52" y="136"/>
                    <a:pt x="53" y="137"/>
                    <a:pt x="54" y="137"/>
                  </a:cubicBezTo>
                  <a:cubicBezTo>
                    <a:pt x="54" y="137"/>
                    <a:pt x="54" y="137"/>
                    <a:pt x="54" y="137"/>
                  </a:cubicBezTo>
                  <a:cubicBezTo>
                    <a:pt x="55" y="138"/>
                    <a:pt x="57" y="138"/>
                    <a:pt x="58" y="139"/>
                  </a:cubicBezTo>
                  <a:cubicBezTo>
                    <a:pt x="58" y="139"/>
                    <a:pt x="58" y="139"/>
                    <a:pt x="58" y="139"/>
                  </a:cubicBezTo>
                  <a:cubicBezTo>
                    <a:pt x="61" y="140"/>
                    <a:pt x="64" y="140"/>
                    <a:pt x="67" y="141"/>
                  </a:cubicBezTo>
                  <a:cubicBezTo>
                    <a:pt x="67" y="141"/>
                    <a:pt x="67" y="141"/>
                    <a:pt x="67" y="141"/>
                  </a:cubicBezTo>
                  <a:cubicBezTo>
                    <a:pt x="70" y="141"/>
                    <a:pt x="73" y="141"/>
                    <a:pt x="76" y="141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78" y="141"/>
                    <a:pt x="79" y="140"/>
                    <a:pt x="80" y="140"/>
                  </a:cubicBezTo>
                  <a:cubicBezTo>
                    <a:pt x="81" y="140"/>
                    <a:pt x="83" y="139"/>
                    <a:pt x="84" y="139"/>
                  </a:cubicBezTo>
                  <a:cubicBezTo>
                    <a:pt x="84" y="140"/>
                    <a:pt x="85" y="140"/>
                    <a:pt x="87" y="141"/>
                  </a:cubicBezTo>
                  <a:cubicBezTo>
                    <a:pt x="89" y="142"/>
                    <a:pt x="91" y="143"/>
                    <a:pt x="94" y="143"/>
                  </a:cubicBezTo>
                  <a:cubicBezTo>
                    <a:pt x="94" y="143"/>
                    <a:pt x="94" y="143"/>
                    <a:pt x="94" y="143"/>
                  </a:cubicBezTo>
                  <a:cubicBezTo>
                    <a:pt x="96" y="143"/>
                    <a:pt x="99" y="144"/>
                    <a:pt x="102" y="143"/>
                  </a:cubicBezTo>
                  <a:cubicBezTo>
                    <a:pt x="102" y="143"/>
                    <a:pt x="102" y="143"/>
                    <a:pt x="102" y="143"/>
                  </a:cubicBezTo>
                  <a:cubicBezTo>
                    <a:pt x="108" y="143"/>
                    <a:pt x="115" y="142"/>
                    <a:pt x="120" y="138"/>
                  </a:cubicBezTo>
                  <a:cubicBezTo>
                    <a:pt x="120" y="138"/>
                    <a:pt x="120" y="138"/>
                    <a:pt x="120" y="138"/>
                  </a:cubicBezTo>
                  <a:cubicBezTo>
                    <a:pt x="121" y="138"/>
                    <a:pt x="122" y="137"/>
                    <a:pt x="123" y="136"/>
                  </a:cubicBezTo>
                  <a:cubicBezTo>
                    <a:pt x="124" y="136"/>
                    <a:pt x="126" y="137"/>
                    <a:pt x="127" y="137"/>
                  </a:cubicBezTo>
                  <a:cubicBezTo>
                    <a:pt x="129" y="137"/>
                    <a:pt x="132" y="138"/>
                    <a:pt x="134" y="138"/>
                  </a:cubicBezTo>
                  <a:cubicBezTo>
                    <a:pt x="134" y="138"/>
                    <a:pt x="134" y="138"/>
                    <a:pt x="135" y="138"/>
                  </a:cubicBezTo>
                  <a:cubicBezTo>
                    <a:pt x="137" y="137"/>
                    <a:pt x="140" y="137"/>
                    <a:pt x="143" y="137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45" y="136"/>
                    <a:pt x="146" y="136"/>
                    <a:pt x="148" y="135"/>
                  </a:cubicBezTo>
                  <a:cubicBezTo>
                    <a:pt x="148" y="135"/>
                    <a:pt x="148" y="135"/>
                    <a:pt x="148" y="135"/>
                  </a:cubicBezTo>
                  <a:cubicBezTo>
                    <a:pt x="149" y="135"/>
                    <a:pt x="151" y="134"/>
                    <a:pt x="152" y="134"/>
                  </a:cubicBezTo>
                  <a:cubicBezTo>
                    <a:pt x="152" y="134"/>
                    <a:pt x="152" y="134"/>
                    <a:pt x="152" y="134"/>
                  </a:cubicBezTo>
                  <a:cubicBezTo>
                    <a:pt x="153" y="133"/>
                    <a:pt x="155" y="132"/>
                    <a:pt x="156" y="131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7" y="130"/>
                    <a:pt x="158" y="129"/>
                    <a:pt x="159" y="128"/>
                  </a:cubicBezTo>
                  <a:cubicBezTo>
                    <a:pt x="159" y="128"/>
                    <a:pt x="159" y="128"/>
                    <a:pt x="159" y="128"/>
                  </a:cubicBezTo>
                  <a:cubicBezTo>
                    <a:pt x="160" y="127"/>
                    <a:pt x="161" y="126"/>
                    <a:pt x="162" y="125"/>
                  </a:cubicBezTo>
                  <a:cubicBezTo>
                    <a:pt x="163" y="125"/>
                    <a:pt x="164" y="124"/>
                    <a:pt x="165" y="124"/>
                  </a:cubicBezTo>
                  <a:cubicBezTo>
                    <a:pt x="166" y="124"/>
                    <a:pt x="167" y="124"/>
                    <a:pt x="167" y="123"/>
                  </a:cubicBezTo>
                  <a:cubicBezTo>
                    <a:pt x="168" y="123"/>
                    <a:pt x="168" y="123"/>
                    <a:pt x="168" y="123"/>
                  </a:cubicBezTo>
                  <a:cubicBezTo>
                    <a:pt x="169" y="123"/>
                    <a:pt x="170" y="122"/>
                    <a:pt x="171" y="122"/>
                  </a:cubicBezTo>
                  <a:cubicBezTo>
                    <a:pt x="171" y="122"/>
                    <a:pt x="171" y="122"/>
                    <a:pt x="171" y="122"/>
                  </a:cubicBezTo>
                  <a:cubicBezTo>
                    <a:pt x="172" y="121"/>
                    <a:pt x="173" y="121"/>
                    <a:pt x="174" y="120"/>
                  </a:cubicBezTo>
                  <a:cubicBezTo>
                    <a:pt x="174" y="120"/>
                    <a:pt x="174" y="120"/>
                    <a:pt x="174" y="120"/>
                  </a:cubicBezTo>
                  <a:cubicBezTo>
                    <a:pt x="179" y="117"/>
                    <a:pt x="184" y="113"/>
                    <a:pt x="186" y="107"/>
                  </a:cubicBezTo>
                  <a:cubicBezTo>
                    <a:pt x="186" y="106"/>
                    <a:pt x="186" y="104"/>
                    <a:pt x="187" y="103"/>
                  </a:cubicBezTo>
                  <a:cubicBezTo>
                    <a:pt x="187" y="102"/>
                    <a:pt x="188" y="101"/>
                    <a:pt x="189" y="100"/>
                  </a:cubicBezTo>
                  <a:cubicBezTo>
                    <a:pt x="189" y="100"/>
                    <a:pt x="189" y="100"/>
                    <a:pt x="189" y="100"/>
                  </a:cubicBezTo>
                  <a:cubicBezTo>
                    <a:pt x="190" y="99"/>
                    <a:pt x="190" y="98"/>
                    <a:pt x="191" y="97"/>
                  </a:cubicBezTo>
                  <a:cubicBezTo>
                    <a:pt x="191" y="97"/>
                    <a:pt x="191" y="97"/>
                    <a:pt x="191" y="96"/>
                  </a:cubicBezTo>
                  <a:cubicBezTo>
                    <a:pt x="192" y="94"/>
                    <a:pt x="193" y="92"/>
                    <a:pt x="193" y="89"/>
                  </a:cubicBezTo>
                  <a:cubicBezTo>
                    <a:pt x="193" y="89"/>
                    <a:pt x="194" y="89"/>
                    <a:pt x="194" y="89"/>
                  </a:cubicBezTo>
                  <a:cubicBezTo>
                    <a:pt x="194" y="88"/>
                    <a:pt x="194" y="86"/>
                    <a:pt x="194" y="85"/>
                  </a:cubicBezTo>
                  <a:cubicBezTo>
                    <a:pt x="194" y="85"/>
                    <a:pt x="194" y="85"/>
                    <a:pt x="194" y="85"/>
                  </a:cubicBezTo>
                  <a:cubicBezTo>
                    <a:pt x="195" y="84"/>
                    <a:pt x="195" y="82"/>
                    <a:pt x="195" y="81"/>
                  </a:cubicBezTo>
                  <a:cubicBezTo>
                    <a:pt x="195" y="81"/>
                    <a:pt x="195" y="81"/>
                    <a:pt x="195" y="81"/>
                  </a:cubicBezTo>
                  <a:cubicBezTo>
                    <a:pt x="196" y="76"/>
                    <a:pt x="196" y="73"/>
                    <a:pt x="195" y="70"/>
                  </a:cubicBezTo>
                  <a:cubicBezTo>
                    <a:pt x="195" y="70"/>
                    <a:pt x="195" y="70"/>
                    <a:pt x="195" y="70"/>
                  </a:cubicBezTo>
                  <a:cubicBezTo>
                    <a:pt x="195" y="69"/>
                    <a:pt x="194" y="67"/>
                    <a:pt x="194" y="67"/>
                  </a:cubicBezTo>
                  <a:cubicBezTo>
                    <a:pt x="194" y="66"/>
                    <a:pt x="195" y="65"/>
                    <a:pt x="195" y="63"/>
                  </a:cubicBezTo>
                  <a:cubicBezTo>
                    <a:pt x="195" y="62"/>
                    <a:pt x="195" y="62"/>
                    <a:pt x="196" y="60"/>
                  </a:cubicBezTo>
                  <a:cubicBezTo>
                    <a:pt x="196" y="60"/>
                    <a:pt x="196" y="60"/>
                    <a:pt x="196" y="60"/>
                  </a:cubicBezTo>
                  <a:cubicBezTo>
                    <a:pt x="196" y="59"/>
                    <a:pt x="196" y="58"/>
                    <a:pt x="196" y="57"/>
                  </a:cubicBezTo>
                  <a:cubicBezTo>
                    <a:pt x="196" y="57"/>
                    <a:pt x="196" y="57"/>
                    <a:pt x="196" y="57"/>
                  </a:cubicBezTo>
                  <a:cubicBezTo>
                    <a:pt x="196" y="55"/>
                    <a:pt x="196" y="54"/>
                    <a:pt x="196" y="53"/>
                  </a:cubicBezTo>
                  <a:cubicBezTo>
                    <a:pt x="196" y="53"/>
                    <a:pt x="196" y="53"/>
                    <a:pt x="196" y="53"/>
                  </a:cubicBezTo>
                  <a:cubicBezTo>
                    <a:pt x="196" y="46"/>
                    <a:pt x="195" y="39"/>
                    <a:pt x="191" y="35"/>
                  </a:cubicBezTo>
                  <a:cubicBezTo>
                    <a:pt x="191" y="35"/>
                    <a:pt x="191" y="35"/>
                    <a:pt x="191" y="35"/>
                  </a:cubicBezTo>
                  <a:cubicBezTo>
                    <a:pt x="191" y="34"/>
                    <a:pt x="190" y="33"/>
                    <a:pt x="189" y="33"/>
                  </a:cubicBezTo>
                  <a:cubicBezTo>
                    <a:pt x="189" y="32"/>
                    <a:pt x="189" y="30"/>
                    <a:pt x="189" y="29"/>
                  </a:cubicBezTo>
                  <a:cubicBezTo>
                    <a:pt x="189" y="29"/>
                    <a:pt x="189" y="29"/>
                    <a:pt x="189" y="29"/>
                  </a:cubicBezTo>
                  <a:cubicBezTo>
                    <a:pt x="189" y="28"/>
                    <a:pt x="189" y="28"/>
                    <a:pt x="189" y="28"/>
                  </a:cubicBezTo>
                  <a:cubicBezTo>
                    <a:pt x="183" y="27"/>
                    <a:pt x="178" y="24"/>
                    <a:pt x="175" y="20"/>
                  </a:cubicBezTo>
                  <a:cubicBezTo>
                    <a:pt x="171" y="20"/>
                    <a:pt x="162" y="15"/>
                    <a:pt x="156" y="9"/>
                  </a:cubicBezTo>
                  <a:cubicBezTo>
                    <a:pt x="156" y="10"/>
                    <a:pt x="155" y="12"/>
                    <a:pt x="155" y="15"/>
                  </a:cubicBezTo>
                  <a:cubicBezTo>
                    <a:pt x="155" y="15"/>
                    <a:pt x="155" y="15"/>
                    <a:pt x="155" y="15"/>
                  </a:cubicBezTo>
                  <a:cubicBezTo>
                    <a:pt x="155" y="16"/>
                    <a:pt x="155" y="16"/>
                    <a:pt x="155" y="17"/>
                  </a:cubicBezTo>
                  <a:cubicBezTo>
                    <a:pt x="155" y="17"/>
                    <a:pt x="155" y="17"/>
                    <a:pt x="155" y="17"/>
                  </a:cubicBezTo>
                  <a:cubicBezTo>
                    <a:pt x="155" y="17"/>
                    <a:pt x="155" y="18"/>
                    <a:pt x="156" y="19"/>
                  </a:cubicBezTo>
                  <a:cubicBezTo>
                    <a:pt x="156" y="19"/>
                    <a:pt x="156" y="19"/>
                    <a:pt x="156" y="19"/>
                  </a:cubicBezTo>
                  <a:cubicBezTo>
                    <a:pt x="156" y="19"/>
                    <a:pt x="156" y="20"/>
                    <a:pt x="156" y="21"/>
                  </a:cubicBezTo>
                  <a:cubicBezTo>
                    <a:pt x="156" y="21"/>
                    <a:pt x="156" y="21"/>
                    <a:pt x="156" y="21"/>
                  </a:cubicBezTo>
                  <a:cubicBezTo>
                    <a:pt x="156" y="26"/>
                    <a:pt x="158" y="32"/>
                    <a:pt x="162" y="39"/>
                  </a:cubicBezTo>
                  <a:cubicBezTo>
                    <a:pt x="163" y="40"/>
                    <a:pt x="164" y="41"/>
                    <a:pt x="165" y="42"/>
                  </a:cubicBezTo>
                  <a:cubicBezTo>
                    <a:pt x="164" y="43"/>
                    <a:pt x="164" y="44"/>
                    <a:pt x="164" y="46"/>
                  </a:cubicBezTo>
                  <a:cubicBezTo>
                    <a:pt x="164" y="46"/>
                    <a:pt x="164" y="46"/>
                    <a:pt x="164" y="46"/>
                  </a:cubicBezTo>
                  <a:cubicBezTo>
                    <a:pt x="164" y="46"/>
                    <a:pt x="164" y="46"/>
                    <a:pt x="164" y="46"/>
                  </a:cubicBezTo>
                  <a:cubicBezTo>
                    <a:pt x="164" y="47"/>
                    <a:pt x="164" y="47"/>
                    <a:pt x="164" y="48"/>
                  </a:cubicBezTo>
                  <a:cubicBezTo>
                    <a:pt x="164" y="48"/>
                    <a:pt x="164" y="49"/>
                    <a:pt x="164" y="49"/>
                  </a:cubicBezTo>
                  <a:cubicBezTo>
                    <a:pt x="164" y="50"/>
                    <a:pt x="164" y="50"/>
                    <a:pt x="164" y="51"/>
                  </a:cubicBezTo>
                  <a:cubicBezTo>
                    <a:pt x="164" y="51"/>
                    <a:pt x="164" y="52"/>
                    <a:pt x="164" y="53"/>
                  </a:cubicBezTo>
                  <a:cubicBezTo>
                    <a:pt x="164" y="53"/>
                    <a:pt x="164" y="54"/>
                    <a:pt x="164" y="54"/>
                  </a:cubicBezTo>
                  <a:cubicBezTo>
                    <a:pt x="165" y="55"/>
                    <a:pt x="165" y="56"/>
                    <a:pt x="165" y="56"/>
                  </a:cubicBezTo>
                  <a:cubicBezTo>
                    <a:pt x="165" y="57"/>
                    <a:pt x="165" y="57"/>
                    <a:pt x="165" y="58"/>
                  </a:cubicBezTo>
                  <a:cubicBezTo>
                    <a:pt x="165" y="59"/>
                    <a:pt x="165" y="60"/>
                    <a:pt x="166" y="61"/>
                  </a:cubicBezTo>
                  <a:cubicBezTo>
                    <a:pt x="166" y="62"/>
                    <a:pt x="166" y="62"/>
                    <a:pt x="166" y="62"/>
                  </a:cubicBezTo>
                  <a:cubicBezTo>
                    <a:pt x="166" y="63"/>
                    <a:pt x="167" y="64"/>
                    <a:pt x="167" y="65"/>
                  </a:cubicBezTo>
                  <a:cubicBezTo>
                    <a:pt x="167" y="66"/>
                    <a:pt x="168" y="67"/>
                    <a:pt x="168" y="68"/>
                  </a:cubicBezTo>
                  <a:cubicBezTo>
                    <a:pt x="168" y="68"/>
                    <a:pt x="168" y="70"/>
                    <a:pt x="167" y="72"/>
                  </a:cubicBezTo>
                  <a:cubicBezTo>
                    <a:pt x="167" y="72"/>
                    <a:pt x="167" y="72"/>
                    <a:pt x="167" y="72"/>
                  </a:cubicBezTo>
                  <a:cubicBezTo>
                    <a:pt x="166" y="73"/>
                    <a:pt x="166" y="74"/>
                    <a:pt x="166" y="75"/>
                  </a:cubicBezTo>
                  <a:cubicBezTo>
                    <a:pt x="166" y="75"/>
                    <a:pt x="166" y="75"/>
                    <a:pt x="166" y="75"/>
                  </a:cubicBezTo>
                  <a:cubicBezTo>
                    <a:pt x="165" y="78"/>
                    <a:pt x="164" y="81"/>
                    <a:pt x="163" y="86"/>
                  </a:cubicBezTo>
                  <a:cubicBezTo>
                    <a:pt x="163" y="86"/>
                    <a:pt x="163" y="86"/>
                    <a:pt x="163" y="86"/>
                  </a:cubicBezTo>
                  <a:cubicBezTo>
                    <a:pt x="163" y="87"/>
                    <a:pt x="163" y="88"/>
                    <a:pt x="163" y="90"/>
                  </a:cubicBezTo>
                  <a:cubicBezTo>
                    <a:pt x="163" y="90"/>
                    <a:pt x="161" y="90"/>
                    <a:pt x="159" y="92"/>
                  </a:cubicBezTo>
                  <a:cubicBezTo>
                    <a:pt x="159" y="92"/>
                    <a:pt x="158" y="92"/>
                    <a:pt x="157" y="93"/>
                  </a:cubicBezTo>
                  <a:cubicBezTo>
                    <a:pt x="157" y="93"/>
                    <a:pt x="157" y="93"/>
                    <a:pt x="157" y="93"/>
                  </a:cubicBezTo>
                  <a:cubicBezTo>
                    <a:pt x="156" y="94"/>
                    <a:pt x="155" y="94"/>
                    <a:pt x="154" y="95"/>
                  </a:cubicBezTo>
                  <a:cubicBezTo>
                    <a:pt x="154" y="95"/>
                    <a:pt x="154" y="95"/>
                    <a:pt x="154" y="95"/>
                  </a:cubicBezTo>
                  <a:cubicBezTo>
                    <a:pt x="152" y="96"/>
                    <a:pt x="151" y="98"/>
                    <a:pt x="149" y="100"/>
                  </a:cubicBezTo>
                  <a:cubicBezTo>
                    <a:pt x="149" y="100"/>
                    <a:pt x="149" y="100"/>
                    <a:pt x="149" y="100"/>
                  </a:cubicBezTo>
                  <a:cubicBezTo>
                    <a:pt x="148" y="101"/>
                    <a:pt x="147" y="102"/>
                    <a:pt x="147" y="103"/>
                  </a:cubicBezTo>
                  <a:cubicBezTo>
                    <a:pt x="146" y="103"/>
                    <a:pt x="144" y="103"/>
                    <a:pt x="143" y="103"/>
                  </a:cubicBezTo>
                  <a:cubicBezTo>
                    <a:pt x="143" y="103"/>
                    <a:pt x="143" y="103"/>
                    <a:pt x="143" y="103"/>
                  </a:cubicBezTo>
                  <a:cubicBezTo>
                    <a:pt x="137" y="103"/>
                    <a:pt x="129" y="105"/>
                    <a:pt x="122" y="109"/>
                  </a:cubicBezTo>
                  <a:cubicBezTo>
                    <a:pt x="121" y="110"/>
                    <a:pt x="120" y="110"/>
                    <a:pt x="120" y="111"/>
                  </a:cubicBezTo>
                  <a:cubicBezTo>
                    <a:pt x="119" y="110"/>
                    <a:pt x="117" y="110"/>
                    <a:pt x="116" y="110"/>
                  </a:cubicBezTo>
                  <a:cubicBezTo>
                    <a:pt x="115" y="110"/>
                    <a:pt x="114" y="110"/>
                    <a:pt x="113" y="110"/>
                  </a:cubicBezTo>
                  <a:cubicBezTo>
                    <a:pt x="113" y="110"/>
                    <a:pt x="113" y="110"/>
                    <a:pt x="113" y="110"/>
                  </a:cubicBezTo>
                  <a:cubicBezTo>
                    <a:pt x="111" y="109"/>
                    <a:pt x="109" y="109"/>
                    <a:pt x="107" y="109"/>
                  </a:cubicBezTo>
                  <a:cubicBezTo>
                    <a:pt x="107" y="109"/>
                    <a:pt x="107" y="109"/>
                    <a:pt x="107" y="109"/>
                  </a:cubicBezTo>
                  <a:cubicBezTo>
                    <a:pt x="105" y="110"/>
                    <a:pt x="102" y="110"/>
                    <a:pt x="100" y="110"/>
                  </a:cubicBezTo>
                  <a:cubicBezTo>
                    <a:pt x="100" y="110"/>
                    <a:pt x="100" y="110"/>
                    <a:pt x="100" y="110"/>
                  </a:cubicBezTo>
                  <a:cubicBezTo>
                    <a:pt x="97" y="110"/>
                    <a:pt x="95" y="111"/>
                    <a:pt x="93" y="111"/>
                  </a:cubicBezTo>
                  <a:cubicBezTo>
                    <a:pt x="93" y="111"/>
                    <a:pt x="93" y="111"/>
                    <a:pt x="92" y="111"/>
                  </a:cubicBezTo>
                  <a:cubicBezTo>
                    <a:pt x="91" y="112"/>
                    <a:pt x="90" y="112"/>
                    <a:pt x="89" y="112"/>
                  </a:cubicBezTo>
                  <a:cubicBezTo>
                    <a:pt x="89" y="112"/>
                    <a:pt x="89" y="112"/>
                    <a:pt x="89" y="112"/>
                  </a:cubicBezTo>
                  <a:cubicBezTo>
                    <a:pt x="88" y="113"/>
                    <a:pt x="87" y="113"/>
                    <a:pt x="86" y="113"/>
                  </a:cubicBezTo>
                  <a:cubicBezTo>
                    <a:pt x="86" y="113"/>
                    <a:pt x="85" y="113"/>
                    <a:pt x="82" y="112"/>
                  </a:cubicBezTo>
                  <a:cubicBezTo>
                    <a:pt x="82" y="112"/>
                    <a:pt x="82" y="112"/>
                    <a:pt x="82" y="112"/>
                  </a:cubicBezTo>
                  <a:cubicBezTo>
                    <a:pt x="81" y="112"/>
                    <a:pt x="80" y="111"/>
                    <a:pt x="79" y="111"/>
                  </a:cubicBezTo>
                  <a:cubicBezTo>
                    <a:pt x="79" y="111"/>
                    <a:pt x="78" y="111"/>
                    <a:pt x="78" y="111"/>
                  </a:cubicBezTo>
                  <a:cubicBezTo>
                    <a:pt x="77" y="111"/>
                    <a:pt x="76" y="110"/>
                    <a:pt x="74" y="110"/>
                  </a:cubicBezTo>
                  <a:cubicBezTo>
                    <a:pt x="74" y="110"/>
                    <a:pt x="74" y="110"/>
                    <a:pt x="74" y="110"/>
                  </a:cubicBezTo>
                  <a:cubicBezTo>
                    <a:pt x="71" y="110"/>
                    <a:pt x="68" y="109"/>
                    <a:pt x="65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4" y="109"/>
                    <a:pt x="63" y="110"/>
                    <a:pt x="62" y="110"/>
                  </a:cubicBezTo>
                  <a:cubicBezTo>
                    <a:pt x="62" y="110"/>
                    <a:pt x="61" y="108"/>
                    <a:pt x="60" y="106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59" y="106"/>
                    <a:pt x="59" y="106"/>
                    <a:pt x="59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6" y="102"/>
                    <a:pt x="52" y="99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5" y="97"/>
                    <a:pt x="44" y="97"/>
                    <a:pt x="42" y="97"/>
                  </a:cubicBezTo>
                  <a:cubicBezTo>
                    <a:pt x="42" y="97"/>
                    <a:pt x="42" y="95"/>
                    <a:pt x="41" y="93"/>
                  </a:cubicBezTo>
                  <a:cubicBezTo>
                    <a:pt x="41" y="92"/>
                    <a:pt x="41" y="92"/>
                    <a:pt x="41" y="91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40" y="90"/>
                    <a:pt x="40" y="88"/>
                    <a:pt x="39" y="87"/>
                  </a:cubicBezTo>
                  <a:cubicBezTo>
                    <a:pt x="39" y="86"/>
                    <a:pt x="39" y="86"/>
                    <a:pt x="39" y="86"/>
                  </a:cubicBezTo>
                  <a:cubicBezTo>
                    <a:pt x="39" y="86"/>
                    <a:pt x="39" y="85"/>
                    <a:pt x="38" y="84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3"/>
                    <a:pt x="37" y="83"/>
                    <a:pt x="37" y="82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36" y="81"/>
                    <a:pt x="36" y="81"/>
                    <a:pt x="36" y="80"/>
                  </a:cubicBezTo>
                  <a:cubicBezTo>
                    <a:pt x="36" y="80"/>
                    <a:pt x="35" y="80"/>
                    <a:pt x="35" y="79"/>
                  </a:cubicBezTo>
                  <a:cubicBezTo>
                    <a:pt x="35" y="79"/>
                    <a:pt x="35" y="78"/>
                    <a:pt x="34" y="78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3" y="77"/>
                    <a:pt x="33" y="76"/>
                    <a:pt x="32" y="76"/>
                  </a:cubicBezTo>
                  <a:cubicBezTo>
                    <a:pt x="31" y="75"/>
                    <a:pt x="30" y="74"/>
                    <a:pt x="29" y="74"/>
                  </a:cubicBezTo>
                  <a:cubicBezTo>
                    <a:pt x="29" y="73"/>
                    <a:pt x="29" y="72"/>
                    <a:pt x="30" y="70"/>
                  </a:cubicBezTo>
                  <a:cubicBezTo>
                    <a:pt x="30" y="70"/>
                    <a:pt x="30" y="69"/>
                    <a:pt x="30" y="68"/>
                  </a:cubicBezTo>
                  <a:cubicBezTo>
                    <a:pt x="30" y="68"/>
                    <a:pt x="30" y="68"/>
                    <a:pt x="31" y="67"/>
                  </a:cubicBezTo>
                  <a:cubicBezTo>
                    <a:pt x="31" y="67"/>
                    <a:pt x="31" y="66"/>
                    <a:pt x="31" y="65"/>
                  </a:cubicBezTo>
                  <a:cubicBezTo>
                    <a:pt x="31" y="64"/>
                    <a:pt x="31" y="64"/>
                    <a:pt x="31" y="63"/>
                  </a:cubicBezTo>
                  <a:cubicBezTo>
                    <a:pt x="31" y="63"/>
                    <a:pt x="31" y="62"/>
                    <a:pt x="31" y="62"/>
                  </a:cubicBezTo>
                  <a:cubicBezTo>
                    <a:pt x="31" y="61"/>
                    <a:pt x="31" y="60"/>
                    <a:pt x="31" y="60"/>
                  </a:cubicBezTo>
                  <a:cubicBezTo>
                    <a:pt x="31" y="59"/>
                    <a:pt x="31" y="59"/>
                    <a:pt x="31" y="58"/>
                  </a:cubicBezTo>
                  <a:cubicBezTo>
                    <a:pt x="31" y="58"/>
                    <a:pt x="31" y="57"/>
                    <a:pt x="31" y="56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4"/>
                    <a:pt x="31" y="53"/>
                    <a:pt x="30" y="52"/>
                  </a:cubicBezTo>
                  <a:cubicBezTo>
                    <a:pt x="30" y="52"/>
                    <a:pt x="30" y="51"/>
                    <a:pt x="30" y="51"/>
                  </a:cubicBezTo>
                  <a:cubicBezTo>
                    <a:pt x="30" y="50"/>
                    <a:pt x="29" y="49"/>
                    <a:pt x="28" y="47"/>
                  </a:cubicBezTo>
                  <a:cubicBezTo>
                    <a:pt x="29" y="46"/>
                    <a:pt x="29" y="45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1" y="43"/>
                    <a:pt x="31" y="43"/>
                    <a:pt x="31" y="42"/>
                  </a:cubicBezTo>
                  <a:cubicBezTo>
                    <a:pt x="32" y="42"/>
                    <a:pt x="32" y="42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4" y="38"/>
                    <a:pt x="34" y="37"/>
                    <a:pt x="35" y="36"/>
                  </a:cubicBezTo>
                  <a:cubicBezTo>
                    <a:pt x="35" y="36"/>
                    <a:pt x="35" y="35"/>
                    <a:pt x="35" y="35"/>
                  </a:cubicBezTo>
                  <a:cubicBezTo>
                    <a:pt x="35" y="35"/>
                    <a:pt x="35" y="34"/>
                    <a:pt x="36" y="34"/>
                  </a:cubicBezTo>
                  <a:cubicBezTo>
                    <a:pt x="36" y="34"/>
                    <a:pt x="36" y="33"/>
                    <a:pt x="36" y="33"/>
                  </a:cubicBezTo>
                  <a:cubicBezTo>
                    <a:pt x="36" y="33"/>
                    <a:pt x="36" y="32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0"/>
                    <a:pt x="36" y="30"/>
                    <a:pt x="36" y="29"/>
                  </a:cubicBezTo>
                  <a:cubicBezTo>
                    <a:pt x="36" y="27"/>
                    <a:pt x="36" y="26"/>
                    <a:pt x="36" y="25"/>
                  </a:cubicBezTo>
                  <a:cubicBezTo>
                    <a:pt x="36" y="24"/>
                    <a:pt x="37" y="23"/>
                    <a:pt x="38" y="22"/>
                  </a:cubicBezTo>
                  <a:cubicBezTo>
                    <a:pt x="39" y="21"/>
                    <a:pt x="40" y="19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2" y="15"/>
                    <a:pt x="42" y="14"/>
                    <a:pt x="43" y="12"/>
                  </a:cubicBezTo>
                  <a:cubicBezTo>
                    <a:pt x="43" y="12"/>
                    <a:pt x="43" y="12"/>
                    <a:pt x="43" y="11"/>
                  </a:cubicBezTo>
                  <a:cubicBezTo>
                    <a:pt x="44" y="11"/>
                    <a:pt x="44" y="10"/>
                    <a:pt x="44" y="9"/>
                  </a:cubicBezTo>
                  <a:cubicBezTo>
                    <a:pt x="44" y="9"/>
                    <a:pt x="44" y="9"/>
                    <a:pt x="44" y="8"/>
                  </a:cubicBezTo>
                  <a:cubicBezTo>
                    <a:pt x="45" y="8"/>
                    <a:pt x="45" y="7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6" y="5"/>
                    <a:pt x="46" y="4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7" y="1"/>
                    <a:pt x="47" y="0"/>
                  </a:cubicBezTo>
                  <a:cubicBezTo>
                    <a:pt x="42" y="5"/>
                    <a:pt x="36" y="7"/>
                    <a:pt x="30" y="8"/>
                  </a:cubicBezTo>
                  <a:cubicBezTo>
                    <a:pt x="29" y="10"/>
                    <a:pt x="28" y="12"/>
                    <a:pt x="26" y="14"/>
                  </a:cubicBezTo>
                  <a:cubicBezTo>
                    <a:pt x="26" y="15"/>
                    <a:pt x="26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8"/>
                    <a:pt x="22" y="20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19" y="22"/>
                    <a:pt x="19" y="22"/>
                  </a:cubicBezTo>
                  <a:cubicBezTo>
                    <a:pt x="19" y="22"/>
                    <a:pt x="18" y="23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5"/>
                    <a:pt x="14" y="25"/>
                    <a:pt x="13" y="26"/>
                  </a:cubicBezTo>
                  <a:cubicBezTo>
                    <a:pt x="13" y="26"/>
                    <a:pt x="13" y="26"/>
                    <a:pt x="13" y="27"/>
                  </a:cubicBezTo>
                  <a:cubicBezTo>
                    <a:pt x="12" y="27"/>
                    <a:pt x="11" y="28"/>
                    <a:pt x="10" y="28"/>
                  </a:cubicBezTo>
                  <a:cubicBezTo>
                    <a:pt x="10" y="28"/>
                    <a:pt x="10" y="28"/>
                    <a:pt x="9" y="29"/>
                  </a:cubicBezTo>
                  <a:cubicBezTo>
                    <a:pt x="8" y="29"/>
                    <a:pt x="7" y="30"/>
                    <a:pt x="6" y="30"/>
                  </a:cubicBezTo>
                  <a:cubicBezTo>
                    <a:pt x="5" y="31"/>
                    <a:pt x="5" y="33"/>
                    <a:pt x="5" y="34"/>
                  </a:cubicBezTo>
                  <a:cubicBezTo>
                    <a:pt x="5" y="34"/>
                    <a:pt x="5" y="34"/>
                    <a:pt x="5" y="35"/>
                  </a:cubicBezTo>
                  <a:close/>
                  <a:moveTo>
                    <a:pt x="183" y="98"/>
                  </a:moveTo>
                  <a:cubicBezTo>
                    <a:pt x="181" y="96"/>
                    <a:pt x="176" y="94"/>
                    <a:pt x="169" y="89"/>
                  </a:cubicBezTo>
                  <a:cubicBezTo>
                    <a:pt x="170" y="79"/>
                    <a:pt x="173" y="72"/>
                    <a:pt x="173" y="71"/>
                  </a:cubicBezTo>
                  <a:cubicBezTo>
                    <a:pt x="178" y="71"/>
                    <a:pt x="185" y="70"/>
                    <a:pt x="189" y="70"/>
                  </a:cubicBezTo>
                  <a:cubicBezTo>
                    <a:pt x="189" y="70"/>
                    <a:pt x="189" y="71"/>
                    <a:pt x="189" y="71"/>
                  </a:cubicBezTo>
                  <a:cubicBezTo>
                    <a:pt x="190" y="72"/>
                    <a:pt x="190" y="73"/>
                    <a:pt x="190" y="75"/>
                  </a:cubicBezTo>
                  <a:cubicBezTo>
                    <a:pt x="190" y="82"/>
                    <a:pt x="186" y="95"/>
                    <a:pt x="183" y="98"/>
                  </a:cubicBezTo>
                  <a:close/>
                  <a:moveTo>
                    <a:pt x="186" y="38"/>
                  </a:moveTo>
                  <a:cubicBezTo>
                    <a:pt x="189" y="40"/>
                    <a:pt x="190" y="47"/>
                    <a:pt x="190" y="53"/>
                  </a:cubicBezTo>
                  <a:cubicBezTo>
                    <a:pt x="190" y="56"/>
                    <a:pt x="190" y="60"/>
                    <a:pt x="189" y="62"/>
                  </a:cubicBezTo>
                  <a:cubicBezTo>
                    <a:pt x="184" y="62"/>
                    <a:pt x="178" y="63"/>
                    <a:pt x="173" y="63"/>
                  </a:cubicBezTo>
                  <a:cubicBezTo>
                    <a:pt x="171" y="57"/>
                    <a:pt x="170" y="51"/>
                    <a:pt x="170" y="48"/>
                  </a:cubicBezTo>
                  <a:cubicBezTo>
                    <a:pt x="170" y="46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6" y="41"/>
                    <a:pt x="181" y="39"/>
                    <a:pt x="185" y="37"/>
                  </a:cubicBezTo>
                  <a:lnTo>
                    <a:pt x="186" y="38"/>
                  </a:lnTo>
                  <a:close/>
                  <a:moveTo>
                    <a:pt x="168" y="36"/>
                  </a:moveTo>
                  <a:cubicBezTo>
                    <a:pt x="164" y="31"/>
                    <a:pt x="162" y="26"/>
                    <a:pt x="162" y="21"/>
                  </a:cubicBezTo>
                  <a:cubicBezTo>
                    <a:pt x="165" y="23"/>
                    <a:pt x="169" y="25"/>
                    <a:pt x="172" y="25"/>
                  </a:cubicBezTo>
                  <a:cubicBezTo>
                    <a:pt x="175" y="28"/>
                    <a:pt x="177" y="29"/>
                    <a:pt x="180" y="31"/>
                  </a:cubicBezTo>
                  <a:cubicBezTo>
                    <a:pt x="176" y="32"/>
                    <a:pt x="172" y="34"/>
                    <a:pt x="168" y="36"/>
                  </a:cubicBezTo>
                  <a:close/>
                  <a:moveTo>
                    <a:pt x="164" y="96"/>
                  </a:moveTo>
                  <a:cubicBezTo>
                    <a:pt x="172" y="101"/>
                    <a:pt x="177" y="103"/>
                    <a:pt x="180" y="105"/>
                  </a:cubicBezTo>
                  <a:cubicBezTo>
                    <a:pt x="178" y="112"/>
                    <a:pt x="168" y="117"/>
                    <a:pt x="163" y="118"/>
                  </a:cubicBezTo>
                  <a:cubicBezTo>
                    <a:pt x="160" y="114"/>
                    <a:pt x="156" y="108"/>
                    <a:pt x="153" y="104"/>
                  </a:cubicBezTo>
                  <a:cubicBezTo>
                    <a:pt x="156" y="100"/>
                    <a:pt x="161" y="97"/>
                    <a:pt x="164" y="96"/>
                  </a:cubicBezTo>
                  <a:close/>
                  <a:moveTo>
                    <a:pt x="145" y="109"/>
                  </a:moveTo>
                  <a:cubicBezTo>
                    <a:pt x="147" y="109"/>
                    <a:pt x="147" y="109"/>
                    <a:pt x="147" y="109"/>
                  </a:cubicBezTo>
                  <a:cubicBezTo>
                    <a:pt x="150" y="113"/>
                    <a:pt x="154" y="119"/>
                    <a:pt x="156" y="123"/>
                  </a:cubicBezTo>
                  <a:cubicBezTo>
                    <a:pt x="149" y="133"/>
                    <a:pt x="132" y="132"/>
                    <a:pt x="126" y="131"/>
                  </a:cubicBezTo>
                  <a:cubicBezTo>
                    <a:pt x="125" y="125"/>
                    <a:pt x="124" y="119"/>
                    <a:pt x="123" y="115"/>
                  </a:cubicBezTo>
                  <a:cubicBezTo>
                    <a:pt x="131" y="111"/>
                    <a:pt x="143" y="108"/>
                    <a:pt x="145" y="109"/>
                  </a:cubicBezTo>
                  <a:close/>
                  <a:moveTo>
                    <a:pt x="90" y="118"/>
                  </a:moveTo>
                  <a:cubicBezTo>
                    <a:pt x="99" y="115"/>
                    <a:pt x="111" y="115"/>
                    <a:pt x="115" y="116"/>
                  </a:cubicBezTo>
                  <a:cubicBezTo>
                    <a:pt x="116" y="120"/>
                    <a:pt x="117" y="127"/>
                    <a:pt x="118" y="132"/>
                  </a:cubicBezTo>
                  <a:cubicBezTo>
                    <a:pt x="109" y="139"/>
                    <a:pt x="93" y="138"/>
                    <a:pt x="89" y="135"/>
                  </a:cubicBezTo>
                  <a:cubicBezTo>
                    <a:pt x="90" y="130"/>
                    <a:pt x="90" y="123"/>
                    <a:pt x="90" y="118"/>
                  </a:cubicBezTo>
                  <a:close/>
                  <a:moveTo>
                    <a:pt x="31" y="18"/>
                  </a:moveTo>
                  <a:cubicBezTo>
                    <a:pt x="32" y="16"/>
                    <a:pt x="33" y="15"/>
                    <a:pt x="34" y="13"/>
                  </a:cubicBezTo>
                  <a:cubicBezTo>
                    <a:pt x="35" y="13"/>
                    <a:pt x="35" y="13"/>
                    <a:pt x="36" y="12"/>
                  </a:cubicBezTo>
                  <a:cubicBezTo>
                    <a:pt x="35" y="15"/>
                    <a:pt x="34" y="17"/>
                    <a:pt x="33" y="19"/>
                  </a:cubicBezTo>
                  <a:cubicBezTo>
                    <a:pt x="32" y="18"/>
                    <a:pt x="32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lose/>
                  <a:moveTo>
                    <a:pt x="61" y="116"/>
                  </a:moveTo>
                  <a:cubicBezTo>
                    <a:pt x="63" y="116"/>
                    <a:pt x="63" y="116"/>
                    <a:pt x="63" y="116"/>
                  </a:cubicBezTo>
                  <a:cubicBezTo>
                    <a:pt x="68" y="115"/>
                    <a:pt x="77" y="117"/>
                    <a:pt x="82" y="118"/>
                  </a:cubicBezTo>
                  <a:cubicBezTo>
                    <a:pt x="82" y="123"/>
                    <a:pt x="82" y="129"/>
                    <a:pt x="81" y="133"/>
                  </a:cubicBezTo>
                  <a:cubicBezTo>
                    <a:pt x="81" y="133"/>
                    <a:pt x="81" y="133"/>
                    <a:pt x="81" y="133"/>
                  </a:cubicBezTo>
                  <a:cubicBezTo>
                    <a:pt x="71" y="138"/>
                    <a:pt x="55" y="132"/>
                    <a:pt x="52" y="128"/>
                  </a:cubicBezTo>
                  <a:cubicBezTo>
                    <a:pt x="54" y="125"/>
                    <a:pt x="58" y="119"/>
                    <a:pt x="61" y="116"/>
                  </a:cubicBezTo>
                  <a:close/>
                  <a:moveTo>
                    <a:pt x="42" y="103"/>
                  </a:moveTo>
                  <a:cubicBezTo>
                    <a:pt x="50" y="103"/>
                    <a:pt x="54" y="108"/>
                    <a:pt x="55" y="110"/>
                  </a:cubicBezTo>
                  <a:cubicBezTo>
                    <a:pt x="52" y="114"/>
                    <a:pt x="48" y="119"/>
                    <a:pt x="45" y="124"/>
                  </a:cubicBezTo>
                  <a:cubicBezTo>
                    <a:pt x="35" y="124"/>
                    <a:pt x="26" y="113"/>
                    <a:pt x="25" y="110"/>
                  </a:cubicBezTo>
                  <a:cubicBezTo>
                    <a:pt x="25" y="110"/>
                    <a:pt x="25" y="110"/>
                    <a:pt x="25" y="110"/>
                  </a:cubicBezTo>
                  <a:cubicBezTo>
                    <a:pt x="29" y="108"/>
                    <a:pt x="35" y="105"/>
                    <a:pt x="39" y="103"/>
                  </a:cubicBezTo>
                  <a:lnTo>
                    <a:pt x="42" y="103"/>
                  </a:lnTo>
                  <a:close/>
                  <a:moveTo>
                    <a:pt x="36" y="95"/>
                  </a:moveTo>
                  <a:cubicBezTo>
                    <a:pt x="31" y="97"/>
                    <a:pt x="25" y="100"/>
                    <a:pt x="21" y="103"/>
                  </a:cubicBezTo>
                  <a:cubicBezTo>
                    <a:pt x="14" y="99"/>
                    <a:pt x="12" y="88"/>
                    <a:pt x="11" y="81"/>
                  </a:cubicBezTo>
                  <a:cubicBezTo>
                    <a:pt x="15" y="80"/>
                    <a:pt x="20" y="79"/>
                    <a:pt x="23" y="79"/>
                  </a:cubicBezTo>
                  <a:cubicBezTo>
                    <a:pt x="24" y="79"/>
                    <a:pt x="24" y="79"/>
                    <a:pt x="24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31" y="81"/>
                    <a:pt x="34" y="90"/>
                    <a:pt x="36" y="95"/>
                  </a:cubicBezTo>
                  <a:close/>
                  <a:moveTo>
                    <a:pt x="11" y="34"/>
                  </a:moveTo>
                  <a:cubicBezTo>
                    <a:pt x="17" y="31"/>
                    <a:pt x="22" y="28"/>
                    <a:pt x="26" y="24"/>
                  </a:cubicBezTo>
                  <a:cubicBezTo>
                    <a:pt x="27" y="25"/>
                    <a:pt x="28" y="25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7"/>
                    <a:pt x="30" y="28"/>
                    <a:pt x="30" y="29"/>
                  </a:cubicBezTo>
                  <a:cubicBezTo>
                    <a:pt x="30" y="33"/>
                    <a:pt x="28" y="37"/>
                    <a:pt x="26" y="40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5" y="42"/>
                    <a:pt x="12" y="42"/>
                    <a:pt x="10" y="42"/>
                  </a:cubicBezTo>
                  <a:cubicBezTo>
                    <a:pt x="10" y="41"/>
                    <a:pt x="10" y="41"/>
                    <a:pt x="10" y="40"/>
                  </a:cubicBezTo>
                  <a:cubicBezTo>
                    <a:pt x="10" y="38"/>
                    <a:pt x="10" y="36"/>
                    <a:pt x="11" y="34"/>
                  </a:cubicBezTo>
                  <a:close/>
                  <a:moveTo>
                    <a:pt x="8" y="51"/>
                  </a:moveTo>
                  <a:cubicBezTo>
                    <a:pt x="9" y="50"/>
                    <a:pt x="9" y="50"/>
                    <a:pt x="9" y="50"/>
                  </a:cubicBezTo>
                  <a:cubicBezTo>
                    <a:pt x="12" y="50"/>
                    <a:pt x="16" y="50"/>
                    <a:pt x="19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5" y="54"/>
                    <a:pt x="26" y="57"/>
                    <a:pt x="26" y="60"/>
                  </a:cubicBezTo>
                  <a:cubicBezTo>
                    <a:pt x="26" y="64"/>
                    <a:pt x="24" y="68"/>
                    <a:pt x="23" y="71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15" y="72"/>
                    <a:pt x="11" y="73"/>
                    <a:pt x="8" y="74"/>
                  </a:cubicBezTo>
                  <a:cubicBezTo>
                    <a:pt x="7" y="72"/>
                    <a:pt x="6" y="67"/>
                    <a:pt x="6" y="62"/>
                  </a:cubicBezTo>
                  <a:cubicBezTo>
                    <a:pt x="6" y="57"/>
                    <a:pt x="7" y="52"/>
                    <a:pt x="8" y="51"/>
                  </a:cubicBezTo>
                  <a:close/>
                </a:path>
              </a:pathLst>
            </a:custGeom>
            <a:solidFill>
              <a:srgbClr val="EDF4E9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34" name="Freeform 50"/>
            <p:cNvSpPr>
              <a:spLocks/>
            </p:cNvSpPr>
            <p:nvPr/>
          </p:nvSpPr>
          <p:spPr bwMode="auto">
            <a:xfrm>
              <a:off x="2169" y="1564"/>
              <a:ext cx="424" cy="1523"/>
            </a:xfrm>
            <a:custGeom>
              <a:avLst/>
              <a:gdLst/>
              <a:ahLst/>
              <a:cxnLst>
                <a:cxn ang="0">
                  <a:pos x="162" y="65"/>
                </a:cxn>
                <a:cxn ang="0">
                  <a:pos x="154" y="105"/>
                </a:cxn>
                <a:cxn ang="0">
                  <a:pos x="146" y="144"/>
                </a:cxn>
                <a:cxn ang="0">
                  <a:pos x="140" y="183"/>
                </a:cxn>
                <a:cxn ang="0">
                  <a:pos x="135" y="217"/>
                </a:cxn>
                <a:cxn ang="0">
                  <a:pos x="129" y="256"/>
                </a:cxn>
                <a:cxn ang="0">
                  <a:pos x="122" y="290"/>
                </a:cxn>
                <a:cxn ang="0">
                  <a:pos x="120" y="298"/>
                </a:cxn>
                <a:cxn ang="0">
                  <a:pos x="117" y="325"/>
                </a:cxn>
                <a:cxn ang="0">
                  <a:pos x="115" y="334"/>
                </a:cxn>
                <a:cxn ang="0">
                  <a:pos x="111" y="361"/>
                </a:cxn>
                <a:cxn ang="0">
                  <a:pos x="106" y="392"/>
                </a:cxn>
                <a:cxn ang="0">
                  <a:pos x="104" y="424"/>
                </a:cxn>
                <a:cxn ang="0">
                  <a:pos x="114" y="463"/>
                </a:cxn>
                <a:cxn ang="0">
                  <a:pos x="123" y="478"/>
                </a:cxn>
                <a:cxn ang="0">
                  <a:pos x="134" y="505"/>
                </a:cxn>
                <a:cxn ang="0">
                  <a:pos x="134" y="505"/>
                </a:cxn>
                <a:cxn ang="0">
                  <a:pos x="137" y="508"/>
                </a:cxn>
                <a:cxn ang="0">
                  <a:pos x="140" y="534"/>
                </a:cxn>
                <a:cxn ang="0">
                  <a:pos x="135" y="556"/>
                </a:cxn>
                <a:cxn ang="0">
                  <a:pos x="119" y="569"/>
                </a:cxn>
                <a:cxn ang="0">
                  <a:pos x="92" y="577"/>
                </a:cxn>
                <a:cxn ang="0">
                  <a:pos x="58" y="579"/>
                </a:cxn>
                <a:cxn ang="0">
                  <a:pos x="34" y="576"/>
                </a:cxn>
                <a:cxn ang="0">
                  <a:pos x="14" y="563"/>
                </a:cxn>
                <a:cxn ang="0">
                  <a:pos x="1" y="540"/>
                </a:cxn>
                <a:cxn ang="0">
                  <a:pos x="0" y="513"/>
                </a:cxn>
                <a:cxn ang="0">
                  <a:pos x="8" y="491"/>
                </a:cxn>
                <a:cxn ang="0">
                  <a:pos x="18" y="468"/>
                </a:cxn>
                <a:cxn ang="0">
                  <a:pos x="37" y="444"/>
                </a:cxn>
                <a:cxn ang="0">
                  <a:pos x="42" y="437"/>
                </a:cxn>
                <a:cxn ang="0">
                  <a:pos x="59" y="391"/>
                </a:cxn>
                <a:cxn ang="0">
                  <a:pos x="72" y="346"/>
                </a:cxn>
                <a:cxn ang="0">
                  <a:pos x="84" y="310"/>
                </a:cxn>
                <a:cxn ang="0">
                  <a:pos x="86" y="300"/>
                </a:cxn>
                <a:cxn ang="0">
                  <a:pos x="96" y="272"/>
                </a:cxn>
                <a:cxn ang="0">
                  <a:pos x="97" y="263"/>
                </a:cxn>
                <a:cxn ang="0">
                  <a:pos x="107" y="228"/>
                </a:cxn>
                <a:cxn ang="0">
                  <a:pos x="109" y="219"/>
                </a:cxn>
                <a:cxn ang="0">
                  <a:pos x="119" y="179"/>
                </a:cxn>
                <a:cxn ang="0">
                  <a:pos x="131" y="137"/>
                </a:cxn>
                <a:cxn ang="0">
                  <a:pos x="147" y="89"/>
                </a:cxn>
                <a:cxn ang="0">
                  <a:pos x="152" y="45"/>
                </a:cxn>
                <a:cxn ang="0">
                  <a:pos x="166" y="10"/>
                </a:cxn>
                <a:cxn ang="0">
                  <a:pos x="171" y="0"/>
                </a:cxn>
                <a:cxn ang="0">
                  <a:pos x="172" y="27"/>
                </a:cxn>
                <a:cxn ang="0">
                  <a:pos x="162" y="65"/>
                </a:cxn>
              </a:cxnLst>
              <a:rect l="0" t="0" r="r" b="b"/>
              <a:pathLst>
                <a:path w="172" h="579">
                  <a:moveTo>
                    <a:pt x="162" y="65"/>
                  </a:moveTo>
                  <a:cubicBezTo>
                    <a:pt x="156" y="70"/>
                    <a:pt x="152" y="100"/>
                    <a:pt x="154" y="105"/>
                  </a:cubicBezTo>
                  <a:cubicBezTo>
                    <a:pt x="146" y="109"/>
                    <a:pt x="144" y="135"/>
                    <a:pt x="146" y="144"/>
                  </a:cubicBezTo>
                  <a:cubicBezTo>
                    <a:pt x="138" y="151"/>
                    <a:pt x="137" y="179"/>
                    <a:pt x="140" y="183"/>
                  </a:cubicBezTo>
                  <a:cubicBezTo>
                    <a:pt x="135" y="185"/>
                    <a:pt x="133" y="211"/>
                    <a:pt x="135" y="217"/>
                  </a:cubicBezTo>
                  <a:cubicBezTo>
                    <a:pt x="127" y="222"/>
                    <a:pt x="126" y="248"/>
                    <a:pt x="129" y="256"/>
                  </a:cubicBezTo>
                  <a:cubicBezTo>
                    <a:pt x="124" y="258"/>
                    <a:pt x="121" y="279"/>
                    <a:pt x="122" y="290"/>
                  </a:cubicBezTo>
                  <a:cubicBezTo>
                    <a:pt x="122" y="292"/>
                    <a:pt x="121" y="297"/>
                    <a:pt x="120" y="298"/>
                  </a:cubicBezTo>
                  <a:cubicBezTo>
                    <a:pt x="116" y="307"/>
                    <a:pt x="115" y="316"/>
                    <a:pt x="117" y="325"/>
                  </a:cubicBezTo>
                  <a:cubicBezTo>
                    <a:pt x="118" y="326"/>
                    <a:pt x="116" y="331"/>
                    <a:pt x="115" y="334"/>
                  </a:cubicBezTo>
                  <a:cubicBezTo>
                    <a:pt x="111" y="342"/>
                    <a:pt x="108" y="356"/>
                    <a:pt x="111" y="361"/>
                  </a:cubicBezTo>
                  <a:cubicBezTo>
                    <a:pt x="109" y="364"/>
                    <a:pt x="103" y="386"/>
                    <a:pt x="106" y="392"/>
                  </a:cubicBezTo>
                  <a:cubicBezTo>
                    <a:pt x="104" y="395"/>
                    <a:pt x="100" y="413"/>
                    <a:pt x="104" y="424"/>
                  </a:cubicBezTo>
                  <a:cubicBezTo>
                    <a:pt x="101" y="432"/>
                    <a:pt x="107" y="459"/>
                    <a:pt x="114" y="463"/>
                  </a:cubicBezTo>
                  <a:cubicBezTo>
                    <a:pt x="115" y="469"/>
                    <a:pt x="121" y="475"/>
                    <a:pt x="123" y="478"/>
                  </a:cubicBezTo>
                  <a:cubicBezTo>
                    <a:pt x="124" y="480"/>
                    <a:pt x="126" y="496"/>
                    <a:pt x="134" y="505"/>
                  </a:cubicBezTo>
                  <a:cubicBezTo>
                    <a:pt x="134" y="505"/>
                    <a:pt x="134" y="505"/>
                    <a:pt x="134" y="505"/>
                  </a:cubicBezTo>
                  <a:cubicBezTo>
                    <a:pt x="135" y="506"/>
                    <a:pt x="136" y="507"/>
                    <a:pt x="137" y="508"/>
                  </a:cubicBezTo>
                  <a:cubicBezTo>
                    <a:pt x="136" y="511"/>
                    <a:pt x="135" y="522"/>
                    <a:pt x="140" y="534"/>
                  </a:cubicBezTo>
                  <a:cubicBezTo>
                    <a:pt x="140" y="534"/>
                    <a:pt x="137" y="542"/>
                    <a:pt x="135" y="556"/>
                  </a:cubicBezTo>
                  <a:cubicBezTo>
                    <a:pt x="135" y="556"/>
                    <a:pt x="123" y="561"/>
                    <a:pt x="119" y="569"/>
                  </a:cubicBezTo>
                  <a:cubicBezTo>
                    <a:pt x="115" y="568"/>
                    <a:pt x="101" y="571"/>
                    <a:pt x="92" y="577"/>
                  </a:cubicBezTo>
                  <a:cubicBezTo>
                    <a:pt x="88" y="575"/>
                    <a:pt x="70" y="574"/>
                    <a:pt x="58" y="579"/>
                  </a:cubicBezTo>
                  <a:cubicBezTo>
                    <a:pt x="58" y="579"/>
                    <a:pt x="44" y="574"/>
                    <a:pt x="34" y="576"/>
                  </a:cubicBezTo>
                  <a:cubicBezTo>
                    <a:pt x="34" y="576"/>
                    <a:pt x="29" y="564"/>
                    <a:pt x="14" y="563"/>
                  </a:cubicBezTo>
                  <a:cubicBezTo>
                    <a:pt x="14" y="563"/>
                    <a:pt x="11" y="544"/>
                    <a:pt x="1" y="540"/>
                  </a:cubicBezTo>
                  <a:cubicBezTo>
                    <a:pt x="3" y="535"/>
                    <a:pt x="6" y="524"/>
                    <a:pt x="0" y="513"/>
                  </a:cubicBezTo>
                  <a:cubicBezTo>
                    <a:pt x="1" y="509"/>
                    <a:pt x="10" y="502"/>
                    <a:pt x="8" y="491"/>
                  </a:cubicBezTo>
                  <a:cubicBezTo>
                    <a:pt x="12" y="488"/>
                    <a:pt x="16" y="476"/>
                    <a:pt x="18" y="468"/>
                  </a:cubicBezTo>
                  <a:cubicBezTo>
                    <a:pt x="29" y="464"/>
                    <a:pt x="35" y="447"/>
                    <a:pt x="37" y="444"/>
                  </a:cubicBezTo>
                  <a:cubicBezTo>
                    <a:pt x="38" y="440"/>
                    <a:pt x="39" y="439"/>
                    <a:pt x="42" y="437"/>
                  </a:cubicBezTo>
                  <a:cubicBezTo>
                    <a:pt x="57" y="427"/>
                    <a:pt x="61" y="401"/>
                    <a:pt x="59" y="391"/>
                  </a:cubicBezTo>
                  <a:cubicBezTo>
                    <a:pt x="70" y="383"/>
                    <a:pt x="76" y="354"/>
                    <a:pt x="72" y="346"/>
                  </a:cubicBezTo>
                  <a:cubicBezTo>
                    <a:pt x="79" y="337"/>
                    <a:pt x="84" y="320"/>
                    <a:pt x="84" y="310"/>
                  </a:cubicBezTo>
                  <a:cubicBezTo>
                    <a:pt x="84" y="308"/>
                    <a:pt x="85" y="301"/>
                    <a:pt x="86" y="300"/>
                  </a:cubicBezTo>
                  <a:cubicBezTo>
                    <a:pt x="92" y="290"/>
                    <a:pt x="96" y="279"/>
                    <a:pt x="96" y="272"/>
                  </a:cubicBezTo>
                  <a:cubicBezTo>
                    <a:pt x="96" y="270"/>
                    <a:pt x="97" y="265"/>
                    <a:pt x="97" y="263"/>
                  </a:cubicBezTo>
                  <a:cubicBezTo>
                    <a:pt x="104" y="253"/>
                    <a:pt x="108" y="236"/>
                    <a:pt x="107" y="228"/>
                  </a:cubicBezTo>
                  <a:cubicBezTo>
                    <a:pt x="106" y="226"/>
                    <a:pt x="108" y="220"/>
                    <a:pt x="109" y="219"/>
                  </a:cubicBezTo>
                  <a:cubicBezTo>
                    <a:pt x="120" y="199"/>
                    <a:pt x="121" y="188"/>
                    <a:pt x="119" y="179"/>
                  </a:cubicBezTo>
                  <a:cubicBezTo>
                    <a:pt x="127" y="166"/>
                    <a:pt x="134" y="144"/>
                    <a:pt x="131" y="137"/>
                  </a:cubicBezTo>
                  <a:cubicBezTo>
                    <a:pt x="140" y="125"/>
                    <a:pt x="150" y="97"/>
                    <a:pt x="147" y="89"/>
                  </a:cubicBezTo>
                  <a:cubicBezTo>
                    <a:pt x="157" y="78"/>
                    <a:pt x="156" y="51"/>
                    <a:pt x="152" y="45"/>
                  </a:cubicBezTo>
                  <a:cubicBezTo>
                    <a:pt x="161" y="32"/>
                    <a:pt x="166" y="18"/>
                    <a:pt x="166" y="10"/>
                  </a:cubicBezTo>
                  <a:cubicBezTo>
                    <a:pt x="167" y="4"/>
                    <a:pt x="168" y="3"/>
                    <a:pt x="171" y="0"/>
                  </a:cubicBezTo>
                  <a:cubicBezTo>
                    <a:pt x="170" y="3"/>
                    <a:pt x="169" y="22"/>
                    <a:pt x="172" y="27"/>
                  </a:cubicBezTo>
                  <a:cubicBezTo>
                    <a:pt x="167" y="32"/>
                    <a:pt x="162" y="56"/>
                    <a:pt x="162" y="65"/>
                  </a:cubicBezTo>
                  <a:close/>
                </a:path>
              </a:pathLst>
            </a:custGeom>
            <a:solidFill>
              <a:srgbClr val="88C07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35" name="Freeform 51"/>
            <p:cNvSpPr>
              <a:spLocks/>
            </p:cNvSpPr>
            <p:nvPr/>
          </p:nvSpPr>
          <p:spPr bwMode="auto">
            <a:xfrm>
              <a:off x="2208" y="1440"/>
              <a:ext cx="412" cy="1360"/>
            </a:xfrm>
            <a:custGeom>
              <a:avLst/>
              <a:gdLst/>
              <a:ahLst/>
              <a:cxnLst>
                <a:cxn ang="0">
                  <a:pos x="0" y="516"/>
                </a:cxn>
                <a:cxn ang="0">
                  <a:pos x="2" y="517"/>
                </a:cxn>
                <a:cxn ang="0">
                  <a:pos x="2" y="515"/>
                </a:cxn>
                <a:cxn ang="0">
                  <a:pos x="21" y="491"/>
                </a:cxn>
                <a:cxn ang="0">
                  <a:pos x="26" y="484"/>
                </a:cxn>
                <a:cxn ang="0">
                  <a:pos x="43" y="438"/>
                </a:cxn>
                <a:cxn ang="0">
                  <a:pos x="56" y="393"/>
                </a:cxn>
                <a:cxn ang="0">
                  <a:pos x="68" y="357"/>
                </a:cxn>
                <a:cxn ang="0">
                  <a:pos x="70" y="347"/>
                </a:cxn>
                <a:cxn ang="0">
                  <a:pos x="80" y="319"/>
                </a:cxn>
                <a:cxn ang="0">
                  <a:pos x="81" y="310"/>
                </a:cxn>
                <a:cxn ang="0">
                  <a:pos x="91" y="275"/>
                </a:cxn>
                <a:cxn ang="0">
                  <a:pos x="93" y="266"/>
                </a:cxn>
                <a:cxn ang="0">
                  <a:pos x="103" y="226"/>
                </a:cxn>
                <a:cxn ang="0">
                  <a:pos x="115" y="184"/>
                </a:cxn>
                <a:cxn ang="0">
                  <a:pos x="131" y="136"/>
                </a:cxn>
                <a:cxn ang="0">
                  <a:pos x="136" y="92"/>
                </a:cxn>
                <a:cxn ang="0">
                  <a:pos x="150" y="57"/>
                </a:cxn>
                <a:cxn ang="0">
                  <a:pos x="155" y="47"/>
                </a:cxn>
                <a:cxn ang="0">
                  <a:pos x="154" y="64"/>
                </a:cxn>
                <a:cxn ang="0">
                  <a:pos x="161" y="79"/>
                </a:cxn>
                <a:cxn ang="0">
                  <a:pos x="162" y="77"/>
                </a:cxn>
                <a:cxn ang="0">
                  <a:pos x="164" y="37"/>
                </a:cxn>
                <a:cxn ang="0">
                  <a:pos x="167" y="13"/>
                </a:cxn>
                <a:cxn ang="0">
                  <a:pos x="164" y="1"/>
                </a:cxn>
                <a:cxn ang="0">
                  <a:pos x="157" y="0"/>
                </a:cxn>
                <a:cxn ang="0">
                  <a:pos x="148" y="21"/>
                </a:cxn>
                <a:cxn ang="0">
                  <a:pos x="144" y="55"/>
                </a:cxn>
                <a:cxn ang="0">
                  <a:pos x="130" y="90"/>
                </a:cxn>
                <a:cxn ang="0">
                  <a:pos x="125" y="135"/>
                </a:cxn>
                <a:cxn ang="0">
                  <a:pos x="109" y="182"/>
                </a:cxn>
                <a:cxn ang="0">
                  <a:pos x="97" y="225"/>
                </a:cxn>
                <a:cxn ang="0">
                  <a:pos x="84" y="270"/>
                </a:cxn>
                <a:cxn ang="0">
                  <a:pos x="73" y="312"/>
                </a:cxn>
                <a:cxn ang="0">
                  <a:pos x="61" y="350"/>
                </a:cxn>
                <a:cxn ang="0">
                  <a:pos x="50" y="391"/>
                </a:cxn>
                <a:cxn ang="0">
                  <a:pos x="37" y="437"/>
                </a:cxn>
                <a:cxn ang="0">
                  <a:pos x="18" y="484"/>
                </a:cxn>
                <a:cxn ang="0">
                  <a:pos x="0" y="516"/>
                </a:cxn>
              </a:cxnLst>
              <a:rect l="0" t="0" r="r" b="b"/>
              <a:pathLst>
                <a:path w="167" h="517">
                  <a:moveTo>
                    <a:pt x="0" y="516"/>
                  </a:moveTo>
                  <a:cubicBezTo>
                    <a:pt x="0" y="516"/>
                    <a:pt x="1" y="517"/>
                    <a:pt x="2" y="517"/>
                  </a:cubicBezTo>
                  <a:cubicBezTo>
                    <a:pt x="2" y="517"/>
                    <a:pt x="2" y="516"/>
                    <a:pt x="2" y="515"/>
                  </a:cubicBezTo>
                  <a:cubicBezTo>
                    <a:pt x="13" y="511"/>
                    <a:pt x="19" y="494"/>
                    <a:pt x="21" y="491"/>
                  </a:cubicBezTo>
                  <a:cubicBezTo>
                    <a:pt x="22" y="487"/>
                    <a:pt x="23" y="486"/>
                    <a:pt x="26" y="484"/>
                  </a:cubicBezTo>
                  <a:cubicBezTo>
                    <a:pt x="41" y="474"/>
                    <a:pt x="45" y="448"/>
                    <a:pt x="43" y="438"/>
                  </a:cubicBezTo>
                  <a:cubicBezTo>
                    <a:pt x="54" y="430"/>
                    <a:pt x="60" y="401"/>
                    <a:pt x="56" y="393"/>
                  </a:cubicBezTo>
                  <a:cubicBezTo>
                    <a:pt x="63" y="384"/>
                    <a:pt x="68" y="367"/>
                    <a:pt x="68" y="357"/>
                  </a:cubicBezTo>
                  <a:cubicBezTo>
                    <a:pt x="68" y="355"/>
                    <a:pt x="69" y="348"/>
                    <a:pt x="70" y="347"/>
                  </a:cubicBezTo>
                  <a:cubicBezTo>
                    <a:pt x="76" y="337"/>
                    <a:pt x="80" y="326"/>
                    <a:pt x="80" y="319"/>
                  </a:cubicBezTo>
                  <a:cubicBezTo>
                    <a:pt x="80" y="317"/>
                    <a:pt x="81" y="312"/>
                    <a:pt x="81" y="310"/>
                  </a:cubicBezTo>
                  <a:cubicBezTo>
                    <a:pt x="88" y="300"/>
                    <a:pt x="92" y="283"/>
                    <a:pt x="91" y="275"/>
                  </a:cubicBezTo>
                  <a:cubicBezTo>
                    <a:pt x="90" y="273"/>
                    <a:pt x="92" y="267"/>
                    <a:pt x="93" y="266"/>
                  </a:cubicBezTo>
                  <a:cubicBezTo>
                    <a:pt x="104" y="246"/>
                    <a:pt x="105" y="235"/>
                    <a:pt x="103" y="226"/>
                  </a:cubicBezTo>
                  <a:cubicBezTo>
                    <a:pt x="111" y="213"/>
                    <a:pt x="118" y="191"/>
                    <a:pt x="115" y="184"/>
                  </a:cubicBezTo>
                  <a:cubicBezTo>
                    <a:pt x="124" y="172"/>
                    <a:pt x="134" y="144"/>
                    <a:pt x="131" y="136"/>
                  </a:cubicBezTo>
                  <a:cubicBezTo>
                    <a:pt x="141" y="125"/>
                    <a:pt x="140" y="98"/>
                    <a:pt x="136" y="92"/>
                  </a:cubicBezTo>
                  <a:cubicBezTo>
                    <a:pt x="145" y="79"/>
                    <a:pt x="150" y="65"/>
                    <a:pt x="150" y="57"/>
                  </a:cubicBezTo>
                  <a:cubicBezTo>
                    <a:pt x="151" y="51"/>
                    <a:pt x="152" y="50"/>
                    <a:pt x="155" y="47"/>
                  </a:cubicBezTo>
                  <a:cubicBezTo>
                    <a:pt x="154" y="49"/>
                    <a:pt x="154" y="57"/>
                    <a:pt x="154" y="64"/>
                  </a:cubicBezTo>
                  <a:cubicBezTo>
                    <a:pt x="155" y="69"/>
                    <a:pt x="157" y="76"/>
                    <a:pt x="161" y="79"/>
                  </a:cubicBezTo>
                  <a:cubicBezTo>
                    <a:pt x="161" y="79"/>
                    <a:pt x="162" y="78"/>
                    <a:pt x="162" y="77"/>
                  </a:cubicBezTo>
                  <a:cubicBezTo>
                    <a:pt x="158" y="69"/>
                    <a:pt x="160" y="41"/>
                    <a:pt x="164" y="37"/>
                  </a:cubicBezTo>
                  <a:cubicBezTo>
                    <a:pt x="161" y="29"/>
                    <a:pt x="163" y="18"/>
                    <a:pt x="167" y="13"/>
                  </a:cubicBezTo>
                  <a:cubicBezTo>
                    <a:pt x="165" y="12"/>
                    <a:pt x="165" y="7"/>
                    <a:pt x="164" y="1"/>
                  </a:cubicBezTo>
                  <a:cubicBezTo>
                    <a:pt x="161" y="2"/>
                    <a:pt x="159" y="2"/>
                    <a:pt x="157" y="0"/>
                  </a:cubicBezTo>
                  <a:cubicBezTo>
                    <a:pt x="157" y="3"/>
                    <a:pt x="152" y="18"/>
                    <a:pt x="148" y="21"/>
                  </a:cubicBezTo>
                  <a:cubicBezTo>
                    <a:pt x="152" y="23"/>
                    <a:pt x="148" y="50"/>
                    <a:pt x="144" y="55"/>
                  </a:cubicBezTo>
                  <a:cubicBezTo>
                    <a:pt x="144" y="63"/>
                    <a:pt x="139" y="77"/>
                    <a:pt x="130" y="90"/>
                  </a:cubicBezTo>
                  <a:cubicBezTo>
                    <a:pt x="134" y="96"/>
                    <a:pt x="135" y="124"/>
                    <a:pt x="125" y="135"/>
                  </a:cubicBezTo>
                  <a:cubicBezTo>
                    <a:pt x="128" y="143"/>
                    <a:pt x="118" y="170"/>
                    <a:pt x="109" y="182"/>
                  </a:cubicBezTo>
                  <a:cubicBezTo>
                    <a:pt x="112" y="189"/>
                    <a:pt x="105" y="212"/>
                    <a:pt x="97" y="225"/>
                  </a:cubicBezTo>
                  <a:cubicBezTo>
                    <a:pt x="100" y="234"/>
                    <a:pt x="98" y="247"/>
                    <a:pt x="84" y="270"/>
                  </a:cubicBezTo>
                  <a:cubicBezTo>
                    <a:pt x="88" y="276"/>
                    <a:pt x="82" y="301"/>
                    <a:pt x="73" y="312"/>
                  </a:cubicBezTo>
                  <a:cubicBezTo>
                    <a:pt x="76" y="319"/>
                    <a:pt x="71" y="337"/>
                    <a:pt x="61" y="350"/>
                  </a:cubicBezTo>
                  <a:cubicBezTo>
                    <a:pt x="65" y="357"/>
                    <a:pt x="59" y="380"/>
                    <a:pt x="50" y="391"/>
                  </a:cubicBezTo>
                  <a:cubicBezTo>
                    <a:pt x="54" y="399"/>
                    <a:pt x="48" y="429"/>
                    <a:pt x="37" y="437"/>
                  </a:cubicBezTo>
                  <a:cubicBezTo>
                    <a:pt x="40" y="447"/>
                    <a:pt x="35" y="475"/>
                    <a:pt x="18" y="484"/>
                  </a:cubicBezTo>
                  <a:cubicBezTo>
                    <a:pt x="19" y="493"/>
                    <a:pt x="11" y="508"/>
                    <a:pt x="0" y="516"/>
                  </a:cubicBezTo>
                  <a:close/>
                </a:path>
              </a:pathLst>
            </a:custGeom>
            <a:solidFill>
              <a:srgbClr val="9C717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36" name="Freeform 52"/>
            <p:cNvSpPr>
              <a:spLocks/>
            </p:cNvSpPr>
            <p:nvPr/>
          </p:nvSpPr>
          <p:spPr bwMode="auto">
            <a:xfrm>
              <a:off x="2097" y="2968"/>
              <a:ext cx="493" cy="758"/>
            </a:xfrm>
            <a:custGeom>
              <a:avLst/>
              <a:gdLst/>
              <a:ahLst/>
              <a:cxnLst>
                <a:cxn ang="0">
                  <a:pos x="2" y="89"/>
                </a:cxn>
                <a:cxn ang="0">
                  <a:pos x="3" y="50"/>
                </a:cxn>
                <a:cxn ang="0">
                  <a:pos x="2" y="0"/>
                </a:cxn>
                <a:cxn ang="0">
                  <a:pos x="6" y="11"/>
                </a:cxn>
                <a:cxn ang="0">
                  <a:pos x="21" y="41"/>
                </a:cxn>
                <a:cxn ang="0">
                  <a:pos x="47" y="62"/>
                </a:cxn>
                <a:cxn ang="0">
                  <a:pos x="85" y="71"/>
                </a:cxn>
                <a:cxn ang="0">
                  <a:pos x="124" y="68"/>
                </a:cxn>
                <a:cxn ang="0">
                  <a:pos x="163" y="57"/>
                </a:cxn>
                <a:cxn ang="0">
                  <a:pos x="188" y="35"/>
                </a:cxn>
                <a:cxn ang="0">
                  <a:pos x="197" y="8"/>
                </a:cxn>
                <a:cxn ang="0">
                  <a:pos x="194" y="49"/>
                </a:cxn>
                <a:cxn ang="0">
                  <a:pos x="194" y="81"/>
                </a:cxn>
                <a:cxn ang="0">
                  <a:pos x="195" y="117"/>
                </a:cxn>
                <a:cxn ang="0">
                  <a:pos x="195" y="158"/>
                </a:cxn>
                <a:cxn ang="0">
                  <a:pos x="195" y="193"/>
                </a:cxn>
                <a:cxn ang="0">
                  <a:pos x="196" y="217"/>
                </a:cxn>
                <a:cxn ang="0">
                  <a:pos x="197" y="217"/>
                </a:cxn>
                <a:cxn ang="0">
                  <a:pos x="195" y="230"/>
                </a:cxn>
                <a:cxn ang="0">
                  <a:pos x="194" y="231"/>
                </a:cxn>
                <a:cxn ang="0">
                  <a:pos x="194" y="231"/>
                </a:cxn>
                <a:cxn ang="0">
                  <a:pos x="188" y="244"/>
                </a:cxn>
                <a:cxn ang="0">
                  <a:pos x="124" y="278"/>
                </a:cxn>
                <a:cxn ang="0">
                  <a:pos x="79" y="281"/>
                </a:cxn>
                <a:cxn ang="0">
                  <a:pos x="47" y="271"/>
                </a:cxn>
                <a:cxn ang="0">
                  <a:pos x="17" y="251"/>
                </a:cxn>
                <a:cxn ang="0">
                  <a:pos x="6" y="221"/>
                </a:cxn>
                <a:cxn ang="0">
                  <a:pos x="6" y="221"/>
                </a:cxn>
                <a:cxn ang="0">
                  <a:pos x="4" y="199"/>
                </a:cxn>
                <a:cxn ang="0">
                  <a:pos x="5" y="169"/>
                </a:cxn>
                <a:cxn ang="0">
                  <a:pos x="3" y="131"/>
                </a:cxn>
                <a:cxn ang="0">
                  <a:pos x="2" y="89"/>
                </a:cxn>
              </a:cxnLst>
              <a:rect l="0" t="0" r="r" b="b"/>
              <a:pathLst>
                <a:path w="200" h="288">
                  <a:moveTo>
                    <a:pt x="2" y="89"/>
                  </a:moveTo>
                  <a:cubicBezTo>
                    <a:pt x="0" y="84"/>
                    <a:pt x="0" y="58"/>
                    <a:pt x="3" y="50"/>
                  </a:cubicBezTo>
                  <a:cubicBezTo>
                    <a:pt x="1" y="45"/>
                    <a:pt x="1" y="11"/>
                    <a:pt x="2" y="0"/>
                  </a:cubicBezTo>
                  <a:cubicBezTo>
                    <a:pt x="2" y="5"/>
                    <a:pt x="4" y="10"/>
                    <a:pt x="6" y="11"/>
                  </a:cubicBezTo>
                  <a:cubicBezTo>
                    <a:pt x="6" y="11"/>
                    <a:pt x="7" y="35"/>
                    <a:pt x="21" y="41"/>
                  </a:cubicBezTo>
                  <a:cubicBezTo>
                    <a:pt x="18" y="45"/>
                    <a:pt x="32" y="63"/>
                    <a:pt x="47" y="62"/>
                  </a:cubicBezTo>
                  <a:cubicBezTo>
                    <a:pt x="48" y="68"/>
                    <a:pt x="71" y="78"/>
                    <a:pt x="85" y="71"/>
                  </a:cubicBezTo>
                  <a:cubicBezTo>
                    <a:pt x="90" y="77"/>
                    <a:pt x="112" y="78"/>
                    <a:pt x="124" y="68"/>
                  </a:cubicBezTo>
                  <a:cubicBezTo>
                    <a:pt x="130" y="70"/>
                    <a:pt x="154" y="72"/>
                    <a:pt x="163" y="57"/>
                  </a:cubicBezTo>
                  <a:cubicBezTo>
                    <a:pt x="170" y="56"/>
                    <a:pt x="186" y="48"/>
                    <a:pt x="188" y="35"/>
                  </a:cubicBezTo>
                  <a:cubicBezTo>
                    <a:pt x="192" y="31"/>
                    <a:pt x="196" y="18"/>
                    <a:pt x="197" y="8"/>
                  </a:cubicBezTo>
                  <a:cubicBezTo>
                    <a:pt x="197" y="20"/>
                    <a:pt x="196" y="42"/>
                    <a:pt x="194" y="49"/>
                  </a:cubicBezTo>
                  <a:cubicBezTo>
                    <a:pt x="197" y="57"/>
                    <a:pt x="195" y="76"/>
                    <a:pt x="194" y="81"/>
                  </a:cubicBezTo>
                  <a:cubicBezTo>
                    <a:pt x="199" y="90"/>
                    <a:pt x="196" y="110"/>
                    <a:pt x="195" y="117"/>
                  </a:cubicBezTo>
                  <a:cubicBezTo>
                    <a:pt x="199" y="129"/>
                    <a:pt x="196" y="150"/>
                    <a:pt x="195" y="158"/>
                  </a:cubicBezTo>
                  <a:cubicBezTo>
                    <a:pt x="200" y="167"/>
                    <a:pt x="196" y="183"/>
                    <a:pt x="195" y="193"/>
                  </a:cubicBezTo>
                  <a:cubicBezTo>
                    <a:pt x="198" y="199"/>
                    <a:pt x="197" y="209"/>
                    <a:pt x="196" y="217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6" y="221"/>
                    <a:pt x="196" y="226"/>
                    <a:pt x="195" y="230"/>
                  </a:cubicBezTo>
                  <a:cubicBezTo>
                    <a:pt x="195" y="231"/>
                    <a:pt x="194" y="231"/>
                    <a:pt x="194" y="231"/>
                  </a:cubicBezTo>
                  <a:cubicBezTo>
                    <a:pt x="194" y="231"/>
                    <a:pt x="194" y="231"/>
                    <a:pt x="194" y="231"/>
                  </a:cubicBezTo>
                  <a:cubicBezTo>
                    <a:pt x="193" y="237"/>
                    <a:pt x="190" y="242"/>
                    <a:pt x="188" y="244"/>
                  </a:cubicBezTo>
                  <a:cubicBezTo>
                    <a:pt x="184" y="279"/>
                    <a:pt x="130" y="280"/>
                    <a:pt x="124" y="278"/>
                  </a:cubicBezTo>
                  <a:cubicBezTo>
                    <a:pt x="112" y="288"/>
                    <a:pt x="84" y="287"/>
                    <a:pt x="79" y="281"/>
                  </a:cubicBezTo>
                  <a:cubicBezTo>
                    <a:pt x="65" y="288"/>
                    <a:pt x="48" y="277"/>
                    <a:pt x="47" y="271"/>
                  </a:cubicBezTo>
                  <a:cubicBezTo>
                    <a:pt x="32" y="272"/>
                    <a:pt x="14" y="255"/>
                    <a:pt x="17" y="251"/>
                  </a:cubicBezTo>
                  <a:cubicBezTo>
                    <a:pt x="4" y="246"/>
                    <a:pt x="6" y="226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3" y="213"/>
                    <a:pt x="1" y="203"/>
                    <a:pt x="4" y="199"/>
                  </a:cubicBezTo>
                  <a:cubicBezTo>
                    <a:pt x="2" y="190"/>
                    <a:pt x="1" y="175"/>
                    <a:pt x="5" y="169"/>
                  </a:cubicBezTo>
                  <a:cubicBezTo>
                    <a:pt x="2" y="160"/>
                    <a:pt x="1" y="138"/>
                    <a:pt x="3" y="131"/>
                  </a:cubicBezTo>
                  <a:cubicBezTo>
                    <a:pt x="0" y="125"/>
                    <a:pt x="1" y="94"/>
                    <a:pt x="2" y="89"/>
                  </a:cubicBezTo>
                  <a:close/>
                </a:path>
              </a:pathLst>
            </a:custGeom>
            <a:solidFill>
              <a:srgbClr val="88C07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37" name="Freeform 53"/>
            <p:cNvSpPr>
              <a:spLocks/>
            </p:cNvSpPr>
            <p:nvPr/>
          </p:nvSpPr>
          <p:spPr bwMode="auto">
            <a:xfrm>
              <a:off x="2822" y="1464"/>
              <a:ext cx="323" cy="358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4"/>
                </a:cxn>
                <a:cxn ang="0">
                  <a:pos x="1" y="31"/>
                </a:cxn>
                <a:cxn ang="0">
                  <a:pos x="4" y="63"/>
                </a:cxn>
                <a:cxn ang="0">
                  <a:pos x="13" y="85"/>
                </a:cxn>
                <a:cxn ang="0">
                  <a:pos x="34" y="104"/>
                </a:cxn>
                <a:cxn ang="0">
                  <a:pos x="61" y="114"/>
                </a:cxn>
                <a:cxn ang="0">
                  <a:pos x="96" y="128"/>
                </a:cxn>
                <a:cxn ang="0">
                  <a:pos x="131" y="136"/>
                </a:cxn>
                <a:cxn ang="0">
                  <a:pos x="122" y="96"/>
                </a:cxn>
                <a:cxn ang="0">
                  <a:pos x="105" y="61"/>
                </a:cxn>
                <a:cxn ang="0">
                  <a:pos x="84" y="26"/>
                </a:cxn>
                <a:cxn ang="0">
                  <a:pos x="71" y="12"/>
                </a:cxn>
                <a:cxn ang="0">
                  <a:pos x="48" y="5"/>
                </a:cxn>
                <a:cxn ang="0">
                  <a:pos x="18" y="0"/>
                </a:cxn>
              </a:cxnLst>
              <a:rect l="0" t="0" r="r" b="b"/>
              <a:pathLst>
                <a:path w="131" h="136">
                  <a:moveTo>
                    <a:pt x="18" y="0"/>
                  </a:moveTo>
                  <a:cubicBezTo>
                    <a:pt x="18" y="0"/>
                    <a:pt x="13" y="11"/>
                    <a:pt x="0" y="4"/>
                  </a:cubicBezTo>
                  <a:cubicBezTo>
                    <a:pt x="8" y="7"/>
                    <a:pt x="5" y="22"/>
                    <a:pt x="1" y="31"/>
                  </a:cubicBezTo>
                  <a:cubicBezTo>
                    <a:pt x="9" y="37"/>
                    <a:pt x="6" y="59"/>
                    <a:pt x="4" y="63"/>
                  </a:cubicBezTo>
                  <a:cubicBezTo>
                    <a:pt x="13" y="66"/>
                    <a:pt x="16" y="79"/>
                    <a:pt x="13" y="85"/>
                  </a:cubicBezTo>
                  <a:cubicBezTo>
                    <a:pt x="22" y="87"/>
                    <a:pt x="34" y="99"/>
                    <a:pt x="34" y="104"/>
                  </a:cubicBezTo>
                  <a:cubicBezTo>
                    <a:pt x="45" y="103"/>
                    <a:pt x="59" y="106"/>
                    <a:pt x="61" y="114"/>
                  </a:cubicBezTo>
                  <a:cubicBezTo>
                    <a:pt x="72" y="112"/>
                    <a:pt x="93" y="122"/>
                    <a:pt x="96" y="128"/>
                  </a:cubicBezTo>
                  <a:cubicBezTo>
                    <a:pt x="108" y="124"/>
                    <a:pt x="128" y="130"/>
                    <a:pt x="131" y="136"/>
                  </a:cubicBezTo>
                  <a:cubicBezTo>
                    <a:pt x="123" y="122"/>
                    <a:pt x="120" y="104"/>
                    <a:pt x="122" y="96"/>
                  </a:cubicBezTo>
                  <a:cubicBezTo>
                    <a:pt x="111" y="94"/>
                    <a:pt x="103" y="70"/>
                    <a:pt x="105" y="61"/>
                  </a:cubicBezTo>
                  <a:cubicBezTo>
                    <a:pt x="95" y="54"/>
                    <a:pt x="85" y="36"/>
                    <a:pt x="84" y="26"/>
                  </a:cubicBezTo>
                  <a:cubicBezTo>
                    <a:pt x="78" y="25"/>
                    <a:pt x="71" y="14"/>
                    <a:pt x="71" y="12"/>
                  </a:cubicBezTo>
                  <a:cubicBezTo>
                    <a:pt x="65" y="14"/>
                    <a:pt x="51" y="12"/>
                    <a:pt x="48" y="5"/>
                  </a:cubicBezTo>
                  <a:cubicBezTo>
                    <a:pt x="44" y="10"/>
                    <a:pt x="25" y="8"/>
                    <a:pt x="18" y="0"/>
                  </a:cubicBezTo>
                  <a:close/>
                </a:path>
              </a:pathLst>
            </a:custGeom>
            <a:solidFill>
              <a:srgbClr val="9C717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38" name="Freeform 54"/>
            <p:cNvSpPr>
              <a:spLocks noEditPoints="1"/>
            </p:cNvSpPr>
            <p:nvPr/>
          </p:nvSpPr>
          <p:spPr bwMode="auto">
            <a:xfrm>
              <a:off x="2807" y="1448"/>
              <a:ext cx="352" cy="392"/>
            </a:xfrm>
            <a:custGeom>
              <a:avLst/>
              <a:gdLst/>
              <a:ahLst/>
              <a:cxnLst>
                <a:cxn ang="0">
                  <a:pos x="142" y="139"/>
                </a:cxn>
                <a:cxn ang="0">
                  <a:pos x="134" y="103"/>
                </a:cxn>
                <a:cxn ang="0">
                  <a:pos x="129" y="96"/>
                </a:cxn>
                <a:cxn ang="0">
                  <a:pos x="117" y="68"/>
                </a:cxn>
                <a:cxn ang="0">
                  <a:pos x="96" y="31"/>
                </a:cxn>
                <a:cxn ang="0">
                  <a:pos x="83" y="17"/>
                </a:cxn>
                <a:cxn ang="0">
                  <a:pos x="80" y="13"/>
                </a:cxn>
                <a:cxn ang="0">
                  <a:pos x="60" y="9"/>
                </a:cxn>
                <a:cxn ang="0">
                  <a:pos x="50" y="7"/>
                </a:cxn>
                <a:cxn ang="0">
                  <a:pos x="28" y="2"/>
                </a:cxn>
                <a:cxn ang="0">
                  <a:pos x="18" y="4"/>
                </a:cxn>
                <a:cxn ang="0">
                  <a:pos x="8" y="5"/>
                </a:cxn>
                <a:cxn ang="0">
                  <a:pos x="8" y="5"/>
                </a:cxn>
                <a:cxn ang="0">
                  <a:pos x="0" y="10"/>
                </a:cxn>
                <a:cxn ang="0">
                  <a:pos x="4" y="16"/>
                </a:cxn>
                <a:cxn ang="0">
                  <a:pos x="4" y="17"/>
                </a:cxn>
                <a:cxn ang="0">
                  <a:pos x="3" y="42"/>
                </a:cxn>
                <a:cxn ang="0">
                  <a:pos x="4" y="71"/>
                </a:cxn>
                <a:cxn ang="0">
                  <a:pos x="13" y="80"/>
                </a:cxn>
                <a:cxn ang="0">
                  <a:pos x="13" y="93"/>
                </a:cxn>
                <a:cxn ang="0">
                  <a:pos x="34" y="110"/>
                </a:cxn>
                <a:cxn ang="0">
                  <a:pos x="61" y="121"/>
                </a:cxn>
                <a:cxn ang="0">
                  <a:pos x="96" y="137"/>
                </a:cxn>
                <a:cxn ang="0">
                  <a:pos x="131" y="145"/>
                </a:cxn>
                <a:cxn ang="0">
                  <a:pos x="132" y="145"/>
                </a:cxn>
                <a:cxn ang="0">
                  <a:pos x="143" y="142"/>
                </a:cxn>
                <a:cxn ang="0">
                  <a:pos x="102" y="134"/>
                </a:cxn>
                <a:cxn ang="0">
                  <a:pos x="40" y="110"/>
                </a:cxn>
                <a:cxn ang="0">
                  <a:pos x="10" y="69"/>
                </a:cxn>
                <a:cxn ang="0">
                  <a:pos x="6" y="10"/>
                </a:cxn>
                <a:cxn ang="0">
                  <a:pos x="54" y="11"/>
                </a:cxn>
                <a:cxn ang="0">
                  <a:pos x="59" y="15"/>
                </a:cxn>
                <a:cxn ang="0">
                  <a:pos x="77" y="18"/>
                </a:cxn>
                <a:cxn ang="0">
                  <a:pos x="111" y="67"/>
                </a:cxn>
                <a:cxn ang="0">
                  <a:pos x="137" y="142"/>
                </a:cxn>
              </a:cxnLst>
              <a:rect l="0" t="0" r="r" b="b"/>
              <a:pathLst>
                <a:path w="143" h="149">
                  <a:moveTo>
                    <a:pt x="142" y="139"/>
                  </a:moveTo>
                  <a:cubicBezTo>
                    <a:pt x="142" y="139"/>
                    <a:pt x="142" y="139"/>
                    <a:pt x="142" y="139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35" y="126"/>
                    <a:pt x="132" y="109"/>
                    <a:pt x="134" y="103"/>
                  </a:cubicBezTo>
                  <a:cubicBezTo>
                    <a:pt x="134" y="102"/>
                    <a:pt x="134" y="100"/>
                    <a:pt x="133" y="99"/>
                  </a:cubicBezTo>
                  <a:cubicBezTo>
                    <a:pt x="132" y="97"/>
                    <a:pt x="130" y="96"/>
                    <a:pt x="129" y="96"/>
                  </a:cubicBezTo>
                  <a:cubicBezTo>
                    <a:pt x="127" y="96"/>
                    <a:pt x="125" y="94"/>
                    <a:pt x="123" y="91"/>
                  </a:cubicBezTo>
                  <a:cubicBezTo>
                    <a:pt x="118" y="83"/>
                    <a:pt x="116" y="72"/>
                    <a:pt x="117" y="68"/>
                  </a:cubicBezTo>
                  <a:cubicBezTo>
                    <a:pt x="117" y="66"/>
                    <a:pt x="116" y="63"/>
                    <a:pt x="114" y="62"/>
                  </a:cubicBezTo>
                  <a:cubicBezTo>
                    <a:pt x="106" y="56"/>
                    <a:pt x="97" y="40"/>
                    <a:pt x="96" y="31"/>
                  </a:cubicBezTo>
                  <a:cubicBezTo>
                    <a:pt x="95" y="29"/>
                    <a:pt x="93" y="27"/>
                    <a:pt x="91" y="26"/>
                  </a:cubicBezTo>
                  <a:cubicBezTo>
                    <a:pt x="89" y="25"/>
                    <a:pt x="84" y="19"/>
                    <a:pt x="83" y="17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3" y="16"/>
                    <a:pt x="82" y="14"/>
                    <a:pt x="80" y="13"/>
                  </a:cubicBezTo>
                  <a:cubicBezTo>
                    <a:pt x="79" y="12"/>
                    <a:pt x="77" y="12"/>
                    <a:pt x="75" y="12"/>
                  </a:cubicBezTo>
                  <a:cubicBezTo>
                    <a:pt x="70" y="14"/>
                    <a:pt x="61" y="11"/>
                    <a:pt x="60" y="9"/>
                  </a:cubicBezTo>
                  <a:cubicBezTo>
                    <a:pt x="59" y="7"/>
                    <a:pt x="57" y="6"/>
                    <a:pt x="55" y="6"/>
                  </a:cubicBezTo>
                  <a:cubicBezTo>
                    <a:pt x="53" y="5"/>
                    <a:pt x="51" y="6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47" y="9"/>
                    <a:pt x="33" y="7"/>
                    <a:pt x="28" y="2"/>
                  </a:cubicBezTo>
                  <a:cubicBezTo>
                    <a:pt x="27" y="1"/>
                    <a:pt x="25" y="0"/>
                    <a:pt x="23" y="0"/>
                  </a:cubicBezTo>
                  <a:cubicBezTo>
                    <a:pt x="21" y="1"/>
                    <a:pt x="19" y="2"/>
                    <a:pt x="18" y="4"/>
                  </a:cubicBezTo>
                  <a:cubicBezTo>
                    <a:pt x="18" y="4"/>
                    <a:pt x="17" y="6"/>
                    <a:pt x="16" y="6"/>
                  </a:cubicBezTo>
                  <a:cubicBezTo>
                    <a:pt x="14" y="7"/>
                    <a:pt x="11" y="7"/>
                    <a:pt x="8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4"/>
                    <a:pt x="1" y="5"/>
                    <a:pt x="0" y="8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3"/>
                    <a:pt x="1" y="15"/>
                    <a:pt x="3" y="16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4" y="16"/>
                    <a:pt x="3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6" y="20"/>
                    <a:pt x="4" y="28"/>
                    <a:pt x="1" y="34"/>
                  </a:cubicBezTo>
                  <a:cubicBezTo>
                    <a:pt x="0" y="37"/>
                    <a:pt x="1" y="40"/>
                    <a:pt x="3" y="42"/>
                  </a:cubicBezTo>
                  <a:cubicBezTo>
                    <a:pt x="7" y="45"/>
                    <a:pt x="6" y="62"/>
                    <a:pt x="4" y="66"/>
                  </a:cubicBezTo>
                  <a:cubicBezTo>
                    <a:pt x="4" y="68"/>
                    <a:pt x="4" y="70"/>
                    <a:pt x="4" y="71"/>
                  </a:cubicBezTo>
                  <a:cubicBezTo>
                    <a:pt x="5" y="73"/>
                    <a:pt x="6" y="74"/>
                    <a:pt x="8" y="75"/>
                  </a:cubicBezTo>
                  <a:cubicBezTo>
                    <a:pt x="11" y="75"/>
                    <a:pt x="12" y="78"/>
                    <a:pt x="13" y="80"/>
                  </a:cubicBezTo>
                  <a:cubicBezTo>
                    <a:pt x="14" y="83"/>
                    <a:pt x="14" y="87"/>
                    <a:pt x="13" y="88"/>
                  </a:cubicBezTo>
                  <a:cubicBezTo>
                    <a:pt x="13" y="90"/>
                    <a:pt x="13" y="92"/>
                    <a:pt x="13" y="93"/>
                  </a:cubicBezTo>
                  <a:cubicBezTo>
                    <a:pt x="14" y="95"/>
                    <a:pt x="16" y="96"/>
                    <a:pt x="17" y="97"/>
                  </a:cubicBezTo>
                  <a:cubicBezTo>
                    <a:pt x="24" y="98"/>
                    <a:pt x="33" y="107"/>
                    <a:pt x="34" y="110"/>
                  </a:cubicBezTo>
                  <a:cubicBezTo>
                    <a:pt x="34" y="114"/>
                    <a:pt x="37" y="116"/>
                    <a:pt x="40" y="116"/>
                  </a:cubicBezTo>
                  <a:cubicBezTo>
                    <a:pt x="50" y="115"/>
                    <a:pt x="60" y="118"/>
                    <a:pt x="61" y="121"/>
                  </a:cubicBezTo>
                  <a:cubicBezTo>
                    <a:pt x="62" y="124"/>
                    <a:pt x="65" y="126"/>
                    <a:pt x="68" y="126"/>
                  </a:cubicBezTo>
                  <a:cubicBezTo>
                    <a:pt x="76" y="124"/>
                    <a:pt x="94" y="133"/>
                    <a:pt x="96" y="137"/>
                  </a:cubicBezTo>
                  <a:cubicBezTo>
                    <a:pt x="98" y="139"/>
                    <a:pt x="101" y="140"/>
                    <a:pt x="104" y="140"/>
                  </a:cubicBezTo>
                  <a:cubicBezTo>
                    <a:pt x="113" y="136"/>
                    <a:pt x="129" y="142"/>
                    <a:pt x="131" y="145"/>
                  </a:cubicBezTo>
                  <a:cubicBezTo>
                    <a:pt x="131" y="145"/>
                    <a:pt x="131" y="145"/>
                    <a:pt x="131" y="145"/>
                  </a:cubicBezTo>
                  <a:cubicBezTo>
                    <a:pt x="131" y="145"/>
                    <a:pt x="132" y="145"/>
                    <a:pt x="132" y="145"/>
                  </a:cubicBezTo>
                  <a:cubicBezTo>
                    <a:pt x="133" y="148"/>
                    <a:pt x="137" y="149"/>
                    <a:pt x="140" y="147"/>
                  </a:cubicBezTo>
                  <a:cubicBezTo>
                    <a:pt x="142" y="146"/>
                    <a:pt x="143" y="144"/>
                    <a:pt x="143" y="142"/>
                  </a:cubicBezTo>
                  <a:cubicBezTo>
                    <a:pt x="143" y="141"/>
                    <a:pt x="143" y="140"/>
                    <a:pt x="142" y="139"/>
                  </a:cubicBezTo>
                  <a:close/>
                  <a:moveTo>
                    <a:pt x="102" y="134"/>
                  </a:moveTo>
                  <a:cubicBezTo>
                    <a:pt x="99" y="128"/>
                    <a:pt x="78" y="118"/>
                    <a:pt x="67" y="120"/>
                  </a:cubicBezTo>
                  <a:cubicBezTo>
                    <a:pt x="65" y="112"/>
                    <a:pt x="51" y="109"/>
                    <a:pt x="40" y="110"/>
                  </a:cubicBezTo>
                  <a:cubicBezTo>
                    <a:pt x="40" y="105"/>
                    <a:pt x="28" y="93"/>
                    <a:pt x="19" y="91"/>
                  </a:cubicBezTo>
                  <a:cubicBezTo>
                    <a:pt x="22" y="85"/>
                    <a:pt x="19" y="72"/>
                    <a:pt x="10" y="69"/>
                  </a:cubicBezTo>
                  <a:cubicBezTo>
                    <a:pt x="12" y="65"/>
                    <a:pt x="15" y="43"/>
                    <a:pt x="7" y="37"/>
                  </a:cubicBezTo>
                  <a:cubicBezTo>
                    <a:pt x="11" y="28"/>
                    <a:pt x="14" y="13"/>
                    <a:pt x="6" y="10"/>
                  </a:cubicBezTo>
                  <a:cubicBezTo>
                    <a:pt x="19" y="17"/>
                    <a:pt x="24" y="6"/>
                    <a:pt x="24" y="6"/>
                  </a:cubicBezTo>
                  <a:cubicBezTo>
                    <a:pt x="31" y="14"/>
                    <a:pt x="50" y="16"/>
                    <a:pt x="54" y="11"/>
                  </a:cubicBezTo>
                  <a:cubicBezTo>
                    <a:pt x="55" y="13"/>
                    <a:pt x="56" y="14"/>
                    <a:pt x="58" y="16"/>
                  </a:cubicBezTo>
                  <a:cubicBezTo>
                    <a:pt x="58" y="15"/>
                    <a:pt x="58" y="15"/>
                    <a:pt x="59" y="15"/>
                  </a:cubicBezTo>
                  <a:cubicBezTo>
                    <a:pt x="58" y="15"/>
                    <a:pt x="58" y="15"/>
                    <a:pt x="58" y="16"/>
                  </a:cubicBezTo>
                  <a:cubicBezTo>
                    <a:pt x="64" y="19"/>
                    <a:pt x="72" y="20"/>
                    <a:pt x="77" y="18"/>
                  </a:cubicBezTo>
                  <a:cubicBezTo>
                    <a:pt x="77" y="20"/>
                    <a:pt x="84" y="31"/>
                    <a:pt x="90" y="32"/>
                  </a:cubicBezTo>
                  <a:cubicBezTo>
                    <a:pt x="91" y="42"/>
                    <a:pt x="101" y="60"/>
                    <a:pt x="111" y="67"/>
                  </a:cubicBezTo>
                  <a:cubicBezTo>
                    <a:pt x="109" y="76"/>
                    <a:pt x="117" y="100"/>
                    <a:pt x="128" y="102"/>
                  </a:cubicBezTo>
                  <a:cubicBezTo>
                    <a:pt x="126" y="110"/>
                    <a:pt x="129" y="128"/>
                    <a:pt x="137" y="142"/>
                  </a:cubicBezTo>
                  <a:cubicBezTo>
                    <a:pt x="134" y="136"/>
                    <a:pt x="114" y="130"/>
                    <a:pt x="102" y="134"/>
                  </a:cubicBezTo>
                  <a:close/>
                </a:path>
              </a:pathLst>
            </a:custGeom>
            <a:solidFill>
              <a:srgbClr val="F2EEEE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39" name="Freeform 55"/>
            <p:cNvSpPr>
              <a:spLocks noEditPoints="1"/>
            </p:cNvSpPr>
            <p:nvPr/>
          </p:nvSpPr>
          <p:spPr bwMode="auto">
            <a:xfrm>
              <a:off x="2376" y="767"/>
              <a:ext cx="776" cy="647"/>
            </a:xfrm>
            <a:custGeom>
              <a:avLst/>
              <a:gdLst/>
              <a:ahLst/>
              <a:cxnLst>
                <a:cxn ang="0">
                  <a:pos x="0" y="107"/>
                </a:cxn>
                <a:cxn ang="0">
                  <a:pos x="49" y="184"/>
                </a:cxn>
                <a:cxn ang="0">
                  <a:pos x="59" y="199"/>
                </a:cxn>
                <a:cxn ang="0">
                  <a:pos x="58" y="225"/>
                </a:cxn>
                <a:cxn ang="0">
                  <a:pos x="68" y="210"/>
                </a:cxn>
                <a:cxn ang="0">
                  <a:pos x="95" y="206"/>
                </a:cxn>
                <a:cxn ang="0">
                  <a:pos x="120" y="216"/>
                </a:cxn>
                <a:cxn ang="0">
                  <a:pos x="132" y="233"/>
                </a:cxn>
                <a:cxn ang="0">
                  <a:pos x="141" y="246"/>
                </a:cxn>
                <a:cxn ang="0">
                  <a:pos x="150" y="234"/>
                </a:cxn>
                <a:cxn ang="0">
                  <a:pos x="183" y="212"/>
                </a:cxn>
                <a:cxn ang="0">
                  <a:pos x="181" y="212"/>
                </a:cxn>
                <a:cxn ang="0">
                  <a:pos x="315" y="107"/>
                </a:cxn>
                <a:cxn ang="0">
                  <a:pos x="158" y="0"/>
                </a:cxn>
                <a:cxn ang="0">
                  <a:pos x="0" y="107"/>
                </a:cxn>
                <a:cxn ang="0">
                  <a:pos x="152" y="117"/>
                </a:cxn>
                <a:cxn ang="0">
                  <a:pos x="145" y="76"/>
                </a:cxn>
                <a:cxn ang="0">
                  <a:pos x="152" y="117"/>
                </a:cxn>
                <a:cxn ang="0">
                  <a:pos x="203" y="62"/>
                </a:cxn>
                <a:cxn ang="0">
                  <a:pos x="227" y="41"/>
                </a:cxn>
                <a:cxn ang="0">
                  <a:pos x="284" y="89"/>
                </a:cxn>
                <a:cxn ang="0">
                  <a:pos x="246" y="103"/>
                </a:cxn>
                <a:cxn ang="0">
                  <a:pos x="203" y="62"/>
                </a:cxn>
                <a:cxn ang="0">
                  <a:pos x="159" y="144"/>
                </a:cxn>
                <a:cxn ang="0">
                  <a:pos x="205" y="173"/>
                </a:cxn>
                <a:cxn ang="0">
                  <a:pos x="160" y="183"/>
                </a:cxn>
                <a:cxn ang="0">
                  <a:pos x="116" y="177"/>
                </a:cxn>
                <a:cxn ang="0">
                  <a:pos x="159" y="144"/>
                </a:cxn>
                <a:cxn ang="0">
                  <a:pos x="46" y="68"/>
                </a:cxn>
                <a:cxn ang="0">
                  <a:pos x="96" y="49"/>
                </a:cxn>
                <a:cxn ang="0">
                  <a:pos x="72" y="93"/>
                </a:cxn>
                <a:cxn ang="0">
                  <a:pos x="46" y="68"/>
                </a:cxn>
              </a:cxnLst>
              <a:rect l="0" t="0" r="r" b="b"/>
              <a:pathLst>
                <a:path w="315" h="246">
                  <a:moveTo>
                    <a:pt x="0" y="107"/>
                  </a:moveTo>
                  <a:cubicBezTo>
                    <a:pt x="0" y="137"/>
                    <a:pt x="19" y="164"/>
                    <a:pt x="49" y="184"/>
                  </a:cubicBezTo>
                  <a:cubicBezTo>
                    <a:pt x="53" y="187"/>
                    <a:pt x="56" y="191"/>
                    <a:pt x="59" y="199"/>
                  </a:cubicBezTo>
                  <a:cubicBezTo>
                    <a:pt x="62" y="208"/>
                    <a:pt x="56" y="223"/>
                    <a:pt x="58" y="225"/>
                  </a:cubicBezTo>
                  <a:cubicBezTo>
                    <a:pt x="59" y="226"/>
                    <a:pt x="63" y="215"/>
                    <a:pt x="68" y="210"/>
                  </a:cubicBezTo>
                  <a:cubicBezTo>
                    <a:pt x="74" y="205"/>
                    <a:pt x="87" y="204"/>
                    <a:pt x="95" y="206"/>
                  </a:cubicBezTo>
                  <a:cubicBezTo>
                    <a:pt x="108" y="209"/>
                    <a:pt x="115" y="212"/>
                    <a:pt x="120" y="216"/>
                  </a:cubicBezTo>
                  <a:cubicBezTo>
                    <a:pt x="126" y="222"/>
                    <a:pt x="130" y="228"/>
                    <a:pt x="132" y="233"/>
                  </a:cubicBezTo>
                  <a:cubicBezTo>
                    <a:pt x="135" y="242"/>
                    <a:pt x="137" y="246"/>
                    <a:pt x="141" y="246"/>
                  </a:cubicBezTo>
                  <a:cubicBezTo>
                    <a:pt x="144" y="246"/>
                    <a:pt x="146" y="240"/>
                    <a:pt x="150" y="234"/>
                  </a:cubicBezTo>
                  <a:cubicBezTo>
                    <a:pt x="157" y="223"/>
                    <a:pt x="172" y="213"/>
                    <a:pt x="183" y="212"/>
                  </a:cubicBezTo>
                  <a:cubicBezTo>
                    <a:pt x="181" y="212"/>
                    <a:pt x="181" y="212"/>
                    <a:pt x="181" y="212"/>
                  </a:cubicBezTo>
                  <a:cubicBezTo>
                    <a:pt x="257" y="205"/>
                    <a:pt x="315" y="160"/>
                    <a:pt x="315" y="107"/>
                  </a:cubicBezTo>
                  <a:cubicBezTo>
                    <a:pt x="315" y="48"/>
                    <a:pt x="245" y="0"/>
                    <a:pt x="158" y="0"/>
                  </a:cubicBezTo>
                  <a:cubicBezTo>
                    <a:pt x="71" y="0"/>
                    <a:pt x="0" y="48"/>
                    <a:pt x="0" y="107"/>
                  </a:cubicBezTo>
                  <a:close/>
                  <a:moveTo>
                    <a:pt x="152" y="117"/>
                  </a:moveTo>
                  <a:cubicBezTo>
                    <a:pt x="130" y="122"/>
                    <a:pt x="125" y="81"/>
                    <a:pt x="145" y="76"/>
                  </a:cubicBezTo>
                  <a:cubicBezTo>
                    <a:pt x="167" y="72"/>
                    <a:pt x="173" y="112"/>
                    <a:pt x="152" y="117"/>
                  </a:cubicBezTo>
                  <a:close/>
                  <a:moveTo>
                    <a:pt x="203" y="62"/>
                  </a:moveTo>
                  <a:cubicBezTo>
                    <a:pt x="201" y="51"/>
                    <a:pt x="209" y="38"/>
                    <a:pt x="227" y="41"/>
                  </a:cubicBezTo>
                  <a:cubicBezTo>
                    <a:pt x="256" y="47"/>
                    <a:pt x="280" y="70"/>
                    <a:pt x="284" y="89"/>
                  </a:cubicBezTo>
                  <a:cubicBezTo>
                    <a:pt x="288" y="111"/>
                    <a:pt x="264" y="112"/>
                    <a:pt x="246" y="103"/>
                  </a:cubicBezTo>
                  <a:cubicBezTo>
                    <a:pt x="227" y="93"/>
                    <a:pt x="210" y="79"/>
                    <a:pt x="203" y="62"/>
                  </a:cubicBezTo>
                  <a:close/>
                  <a:moveTo>
                    <a:pt x="159" y="144"/>
                  </a:moveTo>
                  <a:cubicBezTo>
                    <a:pt x="187" y="145"/>
                    <a:pt x="208" y="155"/>
                    <a:pt x="205" y="173"/>
                  </a:cubicBezTo>
                  <a:cubicBezTo>
                    <a:pt x="202" y="191"/>
                    <a:pt x="181" y="184"/>
                    <a:pt x="160" y="183"/>
                  </a:cubicBezTo>
                  <a:cubicBezTo>
                    <a:pt x="139" y="182"/>
                    <a:pt x="120" y="189"/>
                    <a:pt x="116" y="177"/>
                  </a:cubicBezTo>
                  <a:cubicBezTo>
                    <a:pt x="112" y="165"/>
                    <a:pt x="131" y="143"/>
                    <a:pt x="159" y="144"/>
                  </a:cubicBezTo>
                  <a:close/>
                  <a:moveTo>
                    <a:pt x="46" y="68"/>
                  </a:moveTo>
                  <a:cubicBezTo>
                    <a:pt x="66" y="46"/>
                    <a:pt x="85" y="37"/>
                    <a:pt x="96" y="49"/>
                  </a:cubicBezTo>
                  <a:cubicBezTo>
                    <a:pt x="106" y="62"/>
                    <a:pt x="87" y="80"/>
                    <a:pt x="72" y="93"/>
                  </a:cubicBezTo>
                  <a:cubicBezTo>
                    <a:pt x="53" y="111"/>
                    <a:pt x="22" y="97"/>
                    <a:pt x="46" y="68"/>
                  </a:cubicBezTo>
                  <a:close/>
                </a:path>
              </a:pathLst>
            </a:custGeom>
            <a:solidFill>
              <a:srgbClr val="0098DB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40" name="Freeform 56"/>
            <p:cNvSpPr>
              <a:spLocks/>
            </p:cNvSpPr>
            <p:nvPr/>
          </p:nvSpPr>
          <p:spPr bwMode="auto">
            <a:xfrm>
              <a:off x="2841" y="1485"/>
              <a:ext cx="279" cy="321"/>
            </a:xfrm>
            <a:custGeom>
              <a:avLst/>
              <a:gdLst/>
              <a:ahLst/>
              <a:cxnLst>
                <a:cxn ang="0">
                  <a:pos x="3" y="4"/>
                </a:cxn>
                <a:cxn ang="0">
                  <a:pos x="11" y="0"/>
                </a:cxn>
                <a:cxn ang="0">
                  <a:pos x="41" y="6"/>
                </a:cxn>
                <a:cxn ang="0">
                  <a:pos x="62" y="11"/>
                </a:cxn>
                <a:cxn ang="0">
                  <a:pos x="71" y="24"/>
                </a:cxn>
                <a:cxn ang="0">
                  <a:pos x="90" y="60"/>
                </a:cxn>
                <a:cxn ang="0">
                  <a:pos x="107" y="95"/>
                </a:cxn>
                <a:cxn ang="0">
                  <a:pos x="113" y="122"/>
                </a:cxn>
                <a:cxn ang="0">
                  <a:pos x="88" y="120"/>
                </a:cxn>
                <a:cxn ang="0">
                  <a:pos x="53" y="106"/>
                </a:cxn>
                <a:cxn ang="0">
                  <a:pos x="37" y="96"/>
                </a:cxn>
                <a:cxn ang="0">
                  <a:pos x="27" y="92"/>
                </a:cxn>
                <a:cxn ang="0">
                  <a:pos x="10" y="74"/>
                </a:cxn>
                <a:cxn ang="0">
                  <a:pos x="2" y="52"/>
                </a:cxn>
                <a:cxn ang="0">
                  <a:pos x="0" y="22"/>
                </a:cxn>
                <a:cxn ang="0">
                  <a:pos x="3" y="4"/>
                </a:cxn>
              </a:cxnLst>
              <a:rect l="0" t="0" r="r" b="b"/>
              <a:pathLst>
                <a:path w="113" h="122">
                  <a:moveTo>
                    <a:pt x="3" y="4"/>
                  </a:moveTo>
                  <a:cubicBezTo>
                    <a:pt x="3" y="4"/>
                    <a:pt x="9" y="6"/>
                    <a:pt x="11" y="0"/>
                  </a:cubicBezTo>
                  <a:cubicBezTo>
                    <a:pt x="19" y="4"/>
                    <a:pt x="31" y="6"/>
                    <a:pt x="41" y="6"/>
                  </a:cubicBezTo>
                  <a:cubicBezTo>
                    <a:pt x="46" y="9"/>
                    <a:pt x="54" y="10"/>
                    <a:pt x="62" y="11"/>
                  </a:cubicBezTo>
                  <a:cubicBezTo>
                    <a:pt x="62" y="11"/>
                    <a:pt x="65" y="20"/>
                    <a:pt x="71" y="24"/>
                  </a:cubicBezTo>
                  <a:cubicBezTo>
                    <a:pt x="73" y="31"/>
                    <a:pt x="83" y="47"/>
                    <a:pt x="90" y="60"/>
                  </a:cubicBezTo>
                  <a:cubicBezTo>
                    <a:pt x="91" y="74"/>
                    <a:pt x="105" y="90"/>
                    <a:pt x="107" y="95"/>
                  </a:cubicBezTo>
                  <a:cubicBezTo>
                    <a:pt x="107" y="100"/>
                    <a:pt x="108" y="112"/>
                    <a:pt x="113" y="122"/>
                  </a:cubicBezTo>
                  <a:cubicBezTo>
                    <a:pt x="106" y="119"/>
                    <a:pt x="95" y="117"/>
                    <a:pt x="88" y="120"/>
                  </a:cubicBezTo>
                  <a:cubicBezTo>
                    <a:pt x="85" y="114"/>
                    <a:pt x="64" y="104"/>
                    <a:pt x="53" y="106"/>
                  </a:cubicBezTo>
                  <a:cubicBezTo>
                    <a:pt x="51" y="100"/>
                    <a:pt x="45" y="97"/>
                    <a:pt x="37" y="96"/>
                  </a:cubicBezTo>
                  <a:cubicBezTo>
                    <a:pt x="33" y="95"/>
                    <a:pt x="29" y="94"/>
                    <a:pt x="27" y="92"/>
                  </a:cubicBezTo>
                  <a:cubicBezTo>
                    <a:pt x="24" y="87"/>
                    <a:pt x="18" y="78"/>
                    <a:pt x="10" y="74"/>
                  </a:cubicBezTo>
                  <a:cubicBezTo>
                    <a:pt x="9" y="69"/>
                    <a:pt x="10" y="62"/>
                    <a:pt x="2" y="52"/>
                  </a:cubicBezTo>
                  <a:cubicBezTo>
                    <a:pt x="3" y="48"/>
                    <a:pt x="5" y="26"/>
                    <a:pt x="0" y="22"/>
                  </a:cubicBezTo>
                  <a:cubicBezTo>
                    <a:pt x="1" y="18"/>
                    <a:pt x="3" y="14"/>
                    <a:pt x="3" y="4"/>
                  </a:cubicBezTo>
                  <a:close/>
                </a:path>
              </a:pathLst>
            </a:custGeom>
            <a:solidFill>
              <a:srgbClr val="D4C0C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41" name="Freeform 57"/>
            <p:cNvSpPr>
              <a:spLocks/>
            </p:cNvSpPr>
            <p:nvPr/>
          </p:nvSpPr>
          <p:spPr bwMode="auto">
            <a:xfrm>
              <a:off x="2859" y="1506"/>
              <a:ext cx="239" cy="276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32" y="4"/>
                </a:cxn>
                <a:cxn ang="0">
                  <a:pos x="50" y="8"/>
                </a:cxn>
                <a:cxn ang="0">
                  <a:pos x="51" y="9"/>
                </a:cxn>
                <a:cxn ang="0">
                  <a:pos x="58" y="20"/>
                </a:cxn>
                <a:cxn ang="0">
                  <a:pos x="69" y="39"/>
                </a:cxn>
                <a:cxn ang="0">
                  <a:pos x="77" y="54"/>
                </a:cxn>
                <a:cxn ang="0">
                  <a:pos x="91" y="83"/>
                </a:cxn>
                <a:cxn ang="0">
                  <a:pos x="94" y="89"/>
                </a:cxn>
                <a:cxn ang="0">
                  <a:pos x="97" y="105"/>
                </a:cxn>
                <a:cxn ang="0">
                  <a:pos x="83" y="105"/>
                </a:cxn>
                <a:cxn ang="0">
                  <a:pos x="49" y="92"/>
                </a:cxn>
                <a:cxn ang="0">
                  <a:pos x="32" y="82"/>
                </a:cxn>
                <a:cxn ang="0">
                  <a:pos x="29" y="81"/>
                </a:cxn>
                <a:cxn ang="0">
                  <a:pos x="24" y="80"/>
                </a:cxn>
                <a:cxn ang="0">
                  <a:pos x="8" y="63"/>
                </a:cxn>
                <a:cxn ang="0">
                  <a:pos x="1" y="43"/>
                </a:cxn>
                <a:cxn ang="0">
                  <a:pos x="2" y="29"/>
                </a:cxn>
                <a:cxn ang="0">
                  <a:pos x="0" y="13"/>
                </a:cxn>
                <a:cxn ang="0">
                  <a:pos x="2" y="2"/>
                </a:cxn>
                <a:cxn ang="0">
                  <a:pos x="6" y="0"/>
                </a:cxn>
              </a:cxnLst>
              <a:rect l="0" t="0" r="r" b="b"/>
              <a:pathLst>
                <a:path w="97" h="105">
                  <a:moveTo>
                    <a:pt x="6" y="0"/>
                  </a:moveTo>
                  <a:cubicBezTo>
                    <a:pt x="15" y="3"/>
                    <a:pt x="27" y="4"/>
                    <a:pt x="32" y="4"/>
                  </a:cubicBezTo>
                  <a:cubicBezTo>
                    <a:pt x="37" y="6"/>
                    <a:pt x="43" y="7"/>
                    <a:pt x="50" y="8"/>
                  </a:cubicBezTo>
                  <a:cubicBezTo>
                    <a:pt x="50" y="8"/>
                    <a:pt x="50" y="9"/>
                    <a:pt x="51" y="9"/>
                  </a:cubicBezTo>
                  <a:cubicBezTo>
                    <a:pt x="52" y="12"/>
                    <a:pt x="55" y="16"/>
                    <a:pt x="58" y="20"/>
                  </a:cubicBezTo>
                  <a:cubicBezTo>
                    <a:pt x="60" y="24"/>
                    <a:pt x="64" y="31"/>
                    <a:pt x="69" y="39"/>
                  </a:cubicBezTo>
                  <a:cubicBezTo>
                    <a:pt x="69" y="39"/>
                    <a:pt x="77" y="53"/>
                    <a:pt x="77" y="54"/>
                  </a:cubicBezTo>
                  <a:cubicBezTo>
                    <a:pt x="79" y="65"/>
                    <a:pt x="86" y="76"/>
                    <a:pt x="91" y="83"/>
                  </a:cubicBezTo>
                  <a:cubicBezTo>
                    <a:pt x="92" y="85"/>
                    <a:pt x="94" y="87"/>
                    <a:pt x="94" y="89"/>
                  </a:cubicBezTo>
                  <a:cubicBezTo>
                    <a:pt x="94" y="93"/>
                    <a:pt x="95" y="99"/>
                    <a:pt x="97" y="105"/>
                  </a:cubicBezTo>
                  <a:cubicBezTo>
                    <a:pt x="92" y="105"/>
                    <a:pt x="87" y="104"/>
                    <a:pt x="83" y="105"/>
                  </a:cubicBezTo>
                  <a:cubicBezTo>
                    <a:pt x="76" y="99"/>
                    <a:pt x="61" y="92"/>
                    <a:pt x="49" y="92"/>
                  </a:cubicBezTo>
                  <a:cubicBezTo>
                    <a:pt x="46" y="87"/>
                    <a:pt x="40" y="84"/>
                    <a:pt x="32" y="82"/>
                  </a:cubicBezTo>
                  <a:cubicBezTo>
                    <a:pt x="32" y="82"/>
                    <a:pt x="29" y="81"/>
                    <a:pt x="29" y="81"/>
                  </a:cubicBezTo>
                  <a:cubicBezTo>
                    <a:pt x="27" y="81"/>
                    <a:pt x="25" y="80"/>
                    <a:pt x="24" y="80"/>
                  </a:cubicBezTo>
                  <a:cubicBezTo>
                    <a:pt x="21" y="74"/>
                    <a:pt x="15" y="67"/>
                    <a:pt x="8" y="63"/>
                  </a:cubicBezTo>
                  <a:cubicBezTo>
                    <a:pt x="8" y="58"/>
                    <a:pt x="7" y="51"/>
                    <a:pt x="1" y="43"/>
                  </a:cubicBezTo>
                  <a:cubicBezTo>
                    <a:pt x="2" y="40"/>
                    <a:pt x="2" y="35"/>
                    <a:pt x="2" y="29"/>
                  </a:cubicBezTo>
                  <a:cubicBezTo>
                    <a:pt x="2" y="23"/>
                    <a:pt x="2" y="17"/>
                    <a:pt x="0" y="13"/>
                  </a:cubicBezTo>
                  <a:cubicBezTo>
                    <a:pt x="1" y="10"/>
                    <a:pt x="1" y="7"/>
                    <a:pt x="2" y="2"/>
                  </a:cubicBezTo>
                  <a:cubicBezTo>
                    <a:pt x="3" y="2"/>
                    <a:pt x="5" y="1"/>
                    <a:pt x="6" y="0"/>
                  </a:cubicBezTo>
                  <a:close/>
                </a:path>
              </a:pathLst>
            </a:custGeom>
            <a:solidFill>
              <a:srgbClr val="B4939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42" name="Freeform 58"/>
            <p:cNvSpPr>
              <a:spLocks/>
            </p:cNvSpPr>
            <p:nvPr/>
          </p:nvSpPr>
          <p:spPr bwMode="auto">
            <a:xfrm>
              <a:off x="3480" y="2692"/>
              <a:ext cx="330" cy="902"/>
            </a:xfrm>
            <a:custGeom>
              <a:avLst/>
              <a:gdLst/>
              <a:ahLst/>
              <a:cxnLst>
                <a:cxn ang="0">
                  <a:pos x="134" y="277"/>
                </a:cxn>
                <a:cxn ang="0">
                  <a:pos x="134" y="2"/>
                </a:cxn>
                <a:cxn ang="0">
                  <a:pos x="133" y="2"/>
                </a:cxn>
                <a:cxn ang="0">
                  <a:pos x="73" y="65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274"/>
                </a:cxn>
                <a:cxn ang="0">
                  <a:pos x="2" y="274"/>
                </a:cxn>
                <a:cxn ang="0">
                  <a:pos x="73" y="340"/>
                </a:cxn>
                <a:cxn ang="0">
                  <a:pos x="134" y="274"/>
                </a:cxn>
              </a:cxnLst>
              <a:rect l="0" t="0" r="r" b="b"/>
              <a:pathLst>
                <a:path w="134" h="343">
                  <a:moveTo>
                    <a:pt x="134" y="277"/>
                  </a:moveTo>
                  <a:cubicBezTo>
                    <a:pt x="134" y="2"/>
                    <a:pt x="134" y="2"/>
                    <a:pt x="134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2" y="41"/>
                    <a:pt x="110" y="63"/>
                    <a:pt x="73" y="65"/>
                  </a:cubicBezTo>
                  <a:cubicBezTo>
                    <a:pt x="23" y="67"/>
                    <a:pt x="0" y="27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74"/>
                    <a:pt x="2" y="274"/>
                    <a:pt x="2" y="274"/>
                  </a:cubicBezTo>
                  <a:cubicBezTo>
                    <a:pt x="2" y="274"/>
                    <a:pt x="2" y="274"/>
                    <a:pt x="2" y="274"/>
                  </a:cubicBezTo>
                  <a:cubicBezTo>
                    <a:pt x="2" y="301"/>
                    <a:pt x="23" y="343"/>
                    <a:pt x="73" y="340"/>
                  </a:cubicBezTo>
                  <a:cubicBezTo>
                    <a:pt x="111" y="338"/>
                    <a:pt x="134" y="315"/>
                    <a:pt x="134" y="274"/>
                  </a:cubicBezTo>
                </a:path>
              </a:pathLst>
            </a:custGeom>
            <a:solidFill>
              <a:srgbClr val="F0A58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43" name="Freeform 59"/>
            <p:cNvSpPr>
              <a:spLocks/>
            </p:cNvSpPr>
            <p:nvPr/>
          </p:nvSpPr>
          <p:spPr bwMode="auto">
            <a:xfrm>
              <a:off x="2716" y="2960"/>
              <a:ext cx="621" cy="839"/>
            </a:xfrm>
            <a:custGeom>
              <a:avLst/>
              <a:gdLst/>
              <a:ahLst/>
              <a:cxnLst>
                <a:cxn ang="0">
                  <a:pos x="2" y="19"/>
                </a:cxn>
                <a:cxn ang="0">
                  <a:pos x="166" y="93"/>
                </a:cxn>
                <a:cxn ang="0">
                  <a:pos x="252" y="0"/>
                </a:cxn>
                <a:cxn ang="0">
                  <a:pos x="252" y="0"/>
                </a:cxn>
                <a:cxn ang="0">
                  <a:pos x="252" y="189"/>
                </a:cxn>
                <a:cxn ang="0">
                  <a:pos x="252" y="192"/>
                </a:cxn>
                <a:cxn ang="0">
                  <a:pos x="166" y="287"/>
                </a:cxn>
                <a:cxn ang="0">
                  <a:pos x="0" y="227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19"/>
                </a:cxn>
              </a:cxnLst>
              <a:rect l="0" t="0" r="r" b="b"/>
              <a:pathLst>
                <a:path w="252" h="319">
                  <a:moveTo>
                    <a:pt x="2" y="19"/>
                  </a:moveTo>
                  <a:cubicBezTo>
                    <a:pt x="7" y="39"/>
                    <a:pt x="50" y="125"/>
                    <a:pt x="166" y="93"/>
                  </a:cubicBezTo>
                  <a:cubicBezTo>
                    <a:pt x="235" y="74"/>
                    <a:pt x="252" y="34"/>
                    <a:pt x="252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2" y="189"/>
                    <a:pt x="252" y="189"/>
                    <a:pt x="252" y="189"/>
                  </a:cubicBezTo>
                  <a:cubicBezTo>
                    <a:pt x="252" y="192"/>
                    <a:pt x="252" y="192"/>
                    <a:pt x="252" y="192"/>
                  </a:cubicBezTo>
                  <a:cubicBezTo>
                    <a:pt x="250" y="224"/>
                    <a:pt x="230" y="269"/>
                    <a:pt x="166" y="287"/>
                  </a:cubicBezTo>
                  <a:cubicBezTo>
                    <a:pt x="50" y="319"/>
                    <a:pt x="1" y="250"/>
                    <a:pt x="0" y="22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1" y="14"/>
                    <a:pt x="2" y="19"/>
                  </a:cubicBezTo>
                  <a:close/>
                </a:path>
              </a:pathLst>
            </a:custGeom>
            <a:solidFill>
              <a:srgbClr val="00A8E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44" name="Freeform 60"/>
            <p:cNvSpPr>
              <a:spLocks/>
            </p:cNvSpPr>
            <p:nvPr/>
          </p:nvSpPr>
          <p:spPr bwMode="auto">
            <a:xfrm>
              <a:off x="2745" y="1758"/>
              <a:ext cx="1050" cy="1092"/>
            </a:xfrm>
            <a:custGeom>
              <a:avLst/>
              <a:gdLst/>
              <a:ahLst/>
              <a:cxnLst>
                <a:cxn ang="0">
                  <a:pos x="94" y="75"/>
                </a:cxn>
                <a:cxn ang="0">
                  <a:pos x="59" y="62"/>
                </a:cxn>
                <a:cxn ang="0">
                  <a:pos x="29" y="37"/>
                </a:cxn>
                <a:cxn ang="0">
                  <a:pos x="6" y="11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31" y="29"/>
                </a:cxn>
                <a:cxn ang="0">
                  <a:pos x="36" y="31"/>
                </a:cxn>
                <a:cxn ang="0">
                  <a:pos x="39" y="34"/>
                </a:cxn>
                <a:cxn ang="0">
                  <a:pos x="114" y="65"/>
                </a:cxn>
                <a:cxn ang="0">
                  <a:pos x="153" y="87"/>
                </a:cxn>
                <a:cxn ang="0">
                  <a:pos x="190" y="113"/>
                </a:cxn>
                <a:cxn ang="0">
                  <a:pos x="193" y="114"/>
                </a:cxn>
                <a:cxn ang="0">
                  <a:pos x="227" y="139"/>
                </a:cxn>
                <a:cxn ang="0">
                  <a:pos x="259" y="164"/>
                </a:cxn>
                <a:cxn ang="0">
                  <a:pos x="291" y="194"/>
                </a:cxn>
                <a:cxn ang="0">
                  <a:pos x="294" y="198"/>
                </a:cxn>
                <a:cxn ang="0">
                  <a:pos x="317" y="225"/>
                </a:cxn>
                <a:cxn ang="0">
                  <a:pos x="338" y="250"/>
                </a:cxn>
                <a:cxn ang="0">
                  <a:pos x="361" y="284"/>
                </a:cxn>
                <a:cxn ang="0">
                  <a:pos x="373" y="300"/>
                </a:cxn>
                <a:cxn ang="0">
                  <a:pos x="386" y="307"/>
                </a:cxn>
                <a:cxn ang="0">
                  <a:pos x="370" y="414"/>
                </a:cxn>
                <a:cxn ang="0">
                  <a:pos x="306" y="358"/>
                </a:cxn>
                <a:cxn ang="0">
                  <a:pos x="317" y="324"/>
                </a:cxn>
                <a:cxn ang="0">
                  <a:pos x="327" y="291"/>
                </a:cxn>
                <a:cxn ang="0">
                  <a:pos x="321" y="260"/>
                </a:cxn>
                <a:cxn ang="0">
                  <a:pos x="321" y="257"/>
                </a:cxn>
                <a:cxn ang="0">
                  <a:pos x="287" y="212"/>
                </a:cxn>
                <a:cxn ang="0">
                  <a:pos x="252" y="180"/>
                </a:cxn>
                <a:cxn ang="0">
                  <a:pos x="212" y="144"/>
                </a:cxn>
                <a:cxn ang="0">
                  <a:pos x="179" y="116"/>
                </a:cxn>
                <a:cxn ang="0">
                  <a:pos x="123" y="85"/>
                </a:cxn>
              </a:cxnLst>
              <a:rect l="0" t="0" r="r" b="b"/>
              <a:pathLst>
                <a:path w="426" h="415">
                  <a:moveTo>
                    <a:pt x="116" y="83"/>
                  </a:moveTo>
                  <a:cubicBezTo>
                    <a:pt x="114" y="81"/>
                    <a:pt x="102" y="77"/>
                    <a:pt x="94" y="75"/>
                  </a:cubicBezTo>
                  <a:cubicBezTo>
                    <a:pt x="85" y="73"/>
                    <a:pt x="75" y="73"/>
                    <a:pt x="69" y="75"/>
                  </a:cubicBezTo>
                  <a:cubicBezTo>
                    <a:pt x="67" y="70"/>
                    <a:pt x="63" y="66"/>
                    <a:pt x="59" y="62"/>
                  </a:cubicBezTo>
                  <a:cubicBezTo>
                    <a:pt x="55" y="58"/>
                    <a:pt x="50" y="55"/>
                    <a:pt x="45" y="52"/>
                  </a:cubicBezTo>
                  <a:cubicBezTo>
                    <a:pt x="39" y="48"/>
                    <a:pt x="32" y="44"/>
                    <a:pt x="29" y="37"/>
                  </a:cubicBezTo>
                  <a:cubicBezTo>
                    <a:pt x="29" y="36"/>
                    <a:pt x="28" y="35"/>
                    <a:pt x="27" y="35"/>
                  </a:cubicBezTo>
                  <a:cubicBezTo>
                    <a:pt x="13" y="27"/>
                    <a:pt x="9" y="24"/>
                    <a:pt x="6" y="11"/>
                  </a:cubicBezTo>
                  <a:cubicBezTo>
                    <a:pt x="6" y="10"/>
                    <a:pt x="6" y="8"/>
                    <a:pt x="5" y="8"/>
                  </a:cubicBezTo>
                  <a:cubicBezTo>
                    <a:pt x="3" y="6"/>
                    <a:pt x="2" y="3"/>
                    <a:pt x="0" y="0"/>
                  </a:cubicBezTo>
                  <a:cubicBezTo>
                    <a:pt x="1" y="1"/>
                    <a:pt x="3" y="2"/>
                    <a:pt x="3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6"/>
                    <a:pt x="8" y="10"/>
                    <a:pt x="12" y="16"/>
                  </a:cubicBezTo>
                  <a:cubicBezTo>
                    <a:pt x="18" y="22"/>
                    <a:pt x="26" y="26"/>
                    <a:pt x="31" y="29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6" y="31"/>
                    <a:pt x="36" y="31"/>
                  </a:cubicBezTo>
                  <a:cubicBezTo>
                    <a:pt x="37" y="32"/>
                    <a:pt x="38" y="33"/>
                    <a:pt x="38" y="33"/>
                  </a:cubicBezTo>
                  <a:cubicBezTo>
                    <a:pt x="38" y="34"/>
                    <a:pt x="38" y="34"/>
                    <a:pt x="39" y="34"/>
                  </a:cubicBezTo>
                  <a:cubicBezTo>
                    <a:pt x="46" y="40"/>
                    <a:pt x="59" y="46"/>
                    <a:pt x="70" y="46"/>
                  </a:cubicBezTo>
                  <a:cubicBezTo>
                    <a:pt x="77" y="56"/>
                    <a:pt x="100" y="65"/>
                    <a:pt x="114" y="65"/>
                  </a:cubicBezTo>
                  <a:cubicBezTo>
                    <a:pt x="119" y="77"/>
                    <a:pt x="137" y="87"/>
                    <a:pt x="152" y="86"/>
                  </a:cubicBezTo>
                  <a:cubicBezTo>
                    <a:pt x="153" y="86"/>
                    <a:pt x="153" y="86"/>
                    <a:pt x="153" y="87"/>
                  </a:cubicBezTo>
                  <a:cubicBezTo>
                    <a:pt x="155" y="92"/>
                    <a:pt x="162" y="98"/>
                    <a:pt x="170" y="104"/>
                  </a:cubicBezTo>
                  <a:cubicBezTo>
                    <a:pt x="178" y="109"/>
                    <a:pt x="188" y="113"/>
                    <a:pt x="190" y="113"/>
                  </a:cubicBezTo>
                  <a:cubicBezTo>
                    <a:pt x="191" y="113"/>
                    <a:pt x="193" y="114"/>
                    <a:pt x="193" y="115"/>
                  </a:cubicBezTo>
                  <a:cubicBezTo>
                    <a:pt x="193" y="115"/>
                    <a:pt x="193" y="114"/>
                    <a:pt x="193" y="114"/>
                  </a:cubicBezTo>
                  <a:cubicBezTo>
                    <a:pt x="197" y="123"/>
                    <a:pt x="211" y="133"/>
                    <a:pt x="222" y="136"/>
                  </a:cubicBezTo>
                  <a:cubicBezTo>
                    <a:pt x="226" y="138"/>
                    <a:pt x="227" y="138"/>
                    <a:pt x="227" y="139"/>
                  </a:cubicBezTo>
                  <a:cubicBezTo>
                    <a:pt x="232" y="150"/>
                    <a:pt x="246" y="161"/>
                    <a:pt x="258" y="164"/>
                  </a:cubicBezTo>
                  <a:cubicBezTo>
                    <a:pt x="259" y="164"/>
                    <a:pt x="259" y="164"/>
                    <a:pt x="259" y="164"/>
                  </a:cubicBezTo>
                  <a:cubicBezTo>
                    <a:pt x="260" y="165"/>
                    <a:pt x="262" y="165"/>
                    <a:pt x="262" y="166"/>
                  </a:cubicBezTo>
                  <a:cubicBezTo>
                    <a:pt x="266" y="178"/>
                    <a:pt x="280" y="189"/>
                    <a:pt x="291" y="194"/>
                  </a:cubicBezTo>
                  <a:cubicBezTo>
                    <a:pt x="290" y="194"/>
                    <a:pt x="290" y="194"/>
                    <a:pt x="290" y="194"/>
                  </a:cubicBezTo>
                  <a:cubicBezTo>
                    <a:pt x="291" y="194"/>
                    <a:pt x="293" y="197"/>
                    <a:pt x="294" y="198"/>
                  </a:cubicBezTo>
                  <a:cubicBezTo>
                    <a:pt x="297" y="207"/>
                    <a:pt x="305" y="217"/>
                    <a:pt x="312" y="221"/>
                  </a:cubicBezTo>
                  <a:cubicBezTo>
                    <a:pt x="315" y="224"/>
                    <a:pt x="317" y="225"/>
                    <a:pt x="317" y="225"/>
                  </a:cubicBezTo>
                  <a:cubicBezTo>
                    <a:pt x="321" y="234"/>
                    <a:pt x="330" y="246"/>
                    <a:pt x="339" y="250"/>
                  </a:cubicBezTo>
                  <a:cubicBezTo>
                    <a:pt x="338" y="250"/>
                    <a:pt x="338" y="250"/>
                    <a:pt x="338" y="250"/>
                  </a:cubicBezTo>
                  <a:cubicBezTo>
                    <a:pt x="338" y="251"/>
                    <a:pt x="340" y="253"/>
                    <a:pt x="340" y="254"/>
                  </a:cubicBezTo>
                  <a:cubicBezTo>
                    <a:pt x="342" y="264"/>
                    <a:pt x="350" y="279"/>
                    <a:pt x="361" y="284"/>
                  </a:cubicBezTo>
                  <a:cubicBezTo>
                    <a:pt x="363" y="290"/>
                    <a:pt x="367" y="296"/>
                    <a:pt x="372" y="300"/>
                  </a:cubicBezTo>
                  <a:cubicBezTo>
                    <a:pt x="373" y="300"/>
                    <a:pt x="373" y="300"/>
                    <a:pt x="373" y="300"/>
                  </a:cubicBezTo>
                  <a:cubicBezTo>
                    <a:pt x="379" y="303"/>
                    <a:pt x="379" y="303"/>
                    <a:pt x="379" y="303"/>
                  </a:cubicBezTo>
                  <a:cubicBezTo>
                    <a:pt x="386" y="307"/>
                    <a:pt x="386" y="307"/>
                    <a:pt x="386" y="307"/>
                  </a:cubicBezTo>
                  <a:cubicBezTo>
                    <a:pt x="401" y="313"/>
                    <a:pt x="426" y="324"/>
                    <a:pt x="426" y="354"/>
                  </a:cubicBezTo>
                  <a:cubicBezTo>
                    <a:pt x="426" y="391"/>
                    <a:pt x="406" y="412"/>
                    <a:pt x="370" y="414"/>
                  </a:cubicBezTo>
                  <a:cubicBezTo>
                    <a:pt x="345" y="415"/>
                    <a:pt x="329" y="404"/>
                    <a:pt x="321" y="395"/>
                  </a:cubicBezTo>
                  <a:cubicBezTo>
                    <a:pt x="311" y="384"/>
                    <a:pt x="306" y="370"/>
                    <a:pt x="306" y="358"/>
                  </a:cubicBezTo>
                  <a:cubicBezTo>
                    <a:pt x="306" y="356"/>
                    <a:pt x="306" y="354"/>
                    <a:pt x="306" y="353"/>
                  </a:cubicBezTo>
                  <a:cubicBezTo>
                    <a:pt x="308" y="341"/>
                    <a:pt x="312" y="332"/>
                    <a:pt x="317" y="324"/>
                  </a:cubicBezTo>
                  <a:cubicBezTo>
                    <a:pt x="322" y="314"/>
                    <a:pt x="327" y="305"/>
                    <a:pt x="327" y="293"/>
                  </a:cubicBezTo>
                  <a:cubicBezTo>
                    <a:pt x="327" y="292"/>
                    <a:pt x="327" y="292"/>
                    <a:pt x="327" y="291"/>
                  </a:cubicBezTo>
                  <a:cubicBezTo>
                    <a:pt x="327" y="281"/>
                    <a:pt x="324" y="270"/>
                    <a:pt x="321" y="265"/>
                  </a:cubicBezTo>
                  <a:cubicBezTo>
                    <a:pt x="321" y="264"/>
                    <a:pt x="321" y="261"/>
                    <a:pt x="321" y="260"/>
                  </a:cubicBezTo>
                  <a:cubicBezTo>
                    <a:pt x="321" y="260"/>
                    <a:pt x="321" y="260"/>
                    <a:pt x="321" y="260"/>
                  </a:cubicBezTo>
                  <a:cubicBezTo>
                    <a:pt x="321" y="259"/>
                    <a:pt x="321" y="258"/>
                    <a:pt x="321" y="257"/>
                  </a:cubicBezTo>
                  <a:cubicBezTo>
                    <a:pt x="321" y="248"/>
                    <a:pt x="316" y="237"/>
                    <a:pt x="308" y="227"/>
                  </a:cubicBezTo>
                  <a:cubicBezTo>
                    <a:pt x="303" y="221"/>
                    <a:pt x="295" y="214"/>
                    <a:pt x="287" y="212"/>
                  </a:cubicBezTo>
                  <a:cubicBezTo>
                    <a:pt x="287" y="212"/>
                    <a:pt x="285" y="210"/>
                    <a:pt x="285" y="210"/>
                  </a:cubicBezTo>
                  <a:cubicBezTo>
                    <a:pt x="279" y="196"/>
                    <a:pt x="262" y="184"/>
                    <a:pt x="252" y="180"/>
                  </a:cubicBezTo>
                  <a:cubicBezTo>
                    <a:pt x="248" y="167"/>
                    <a:pt x="230" y="148"/>
                    <a:pt x="212" y="144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2" y="144"/>
                    <a:pt x="210" y="143"/>
                    <a:pt x="210" y="143"/>
                  </a:cubicBezTo>
                  <a:cubicBezTo>
                    <a:pt x="204" y="133"/>
                    <a:pt x="188" y="120"/>
                    <a:pt x="179" y="116"/>
                  </a:cubicBezTo>
                  <a:cubicBezTo>
                    <a:pt x="176" y="114"/>
                    <a:pt x="163" y="101"/>
                    <a:pt x="156" y="97"/>
                  </a:cubicBezTo>
                  <a:cubicBezTo>
                    <a:pt x="149" y="92"/>
                    <a:pt x="132" y="86"/>
                    <a:pt x="123" y="85"/>
                  </a:cubicBezTo>
                  <a:cubicBezTo>
                    <a:pt x="120" y="84"/>
                    <a:pt x="118" y="85"/>
                    <a:pt x="116" y="83"/>
                  </a:cubicBezTo>
                  <a:close/>
                </a:path>
              </a:pathLst>
            </a:custGeom>
            <a:solidFill>
              <a:srgbClr val="E56949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45" name="Freeform 61"/>
            <p:cNvSpPr>
              <a:spLocks/>
            </p:cNvSpPr>
            <p:nvPr/>
          </p:nvSpPr>
          <p:spPr bwMode="auto">
            <a:xfrm>
              <a:off x="2560" y="1719"/>
              <a:ext cx="762" cy="1499"/>
            </a:xfrm>
            <a:custGeom>
              <a:avLst/>
              <a:gdLst/>
              <a:ahLst/>
              <a:cxnLst>
                <a:cxn ang="0">
                  <a:pos x="94" y="59"/>
                </a:cxn>
                <a:cxn ang="0">
                  <a:pos x="125" y="85"/>
                </a:cxn>
                <a:cxn ang="0">
                  <a:pos x="132" y="104"/>
                </a:cxn>
                <a:cxn ang="0">
                  <a:pos x="130" y="122"/>
                </a:cxn>
                <a:cxn ang="0">
                  <a:pos x="134" y="146"/>
                </a:cxn>
                <a:cxn ang="0">
                  <a:pos x="146" y="198"/>
                </a:cxn>
                <a:cxn ang="0">
                  <a:pos x="154" y="237"/>
                </a:cxn>
                <a:cxn ang="0">
                  <a:pos x="153" y="246"/>
                </a:cxn>
                <a:cxn ang="0">
                  <a:pos x="175" y="332"/>
                </a:cxn>
                <a:cxn ang="0">
                  <a:pos x="212" y="379"/>
                </a:cxn>
                <a:cxn ang="0">
                  <a:pos x="229" y="388"/>
                </a:cxn>
                <a:cxn ang="0">
                  <a:pos x="309" y="473"/>
                </a:cxn>
                <a:cxn ang="0">
                  <a:pos x="227" y="559"/>
                </a:cxn>
                <a:cxn ang="0">
                  <a:pos x="71" y="489"/>
                </a:cxn>
                <a:cxn ang="0">
                  <a:pos x="81" y="426"/>
                </a:cxn>
                <a:cxn ang="0">
                  <a:pos x="102" y="394"/>
                </a:cxn>
                <a:cxn ang="0">
                  <a:pos x="111" y="356"/>
                </a:cxn>
                <a:cxn ang="0">
                  <a:pos x="110" y="345"/>
                </a:cxn>
                <a:cxn ang="0">
                  <a:pos x="107" y="301"/>
                </a:cxn>
                <a:cxn ang="0">
                  <a:pos x="107" y="293"/>
                </a:cxn>
                <a:cxn ang="0">
                  <a:pos x="104" y="261"/>
                </a:cxn>
                <a:cxn ang="0">
                  <a:pos x="102" y="253"/>
                </a:cxn>
                <a:cxn ang="0">
                  <a:pos x="98" y="228"/>
                </a:cxn>
                <a:cxn ang="0">
                  <a:pos x="99" y="215"/>
                </a:cxn>
                <a:cxn ang="0">
                  <a:pos x="97" y="202"/>
                </a:cxn>
                <a:cxn ang="0">
                  <a:pos x="97" y="168"/>
                </a:cxn>
                <a:cxn ang="0">
                  <a:pos x="89" y="129"/>
                </a:cxn>
                <a:cxn ang="0">
                  <a:pos x="72" y="124"/>
                </a:cxn>
                <a:cxn ang="0">
                  <a:pos x="48" y="154"/>
                </a:cxn>
                <a:cxn ang="0">
                  <a:pos x="37" y="191"/>
                </a:cxn>
                <a:cxn ang="0">
                  <a:pos x="34" y="221"/>
                </a:cxn>
                <a:cxn ang="0">
                  <a:pos x="35" y="237"/>
                </a:cxn>
                <a:cxn ang="0">
                  <a:pos x="35" y="247"/>
                </a:cxn>
                <a:cxn ang="0">
                  <a:pos x="36" y="260"/>
                </a:cxn>
                <a:cxn ang="0">
                  <a:pos x="34" y="279"/>
                </a:cxn>
                <a:cxn ang="0">
                  <a:pos x="38" y="306"/>
                </a:cxn>
                <a:cxn ang="0">
                  <a:pos x="37" y="320"/>
                </a:cxn>
                <a:cxn ang="0">
                  <a:pos x="40" y="341"/>
                </a:cxn>
                <a:cxn ang="0">
                  <a:pos x="36" y="359"/>
                </a:cxn>
                <a:cxn ang="0">
                  <a:pos x="32" y="370"/>
                </a:cxn>
                <a:cxn ang="0">
                  <a:pos x="26" y="372"/>
                </a:cxn>
                <a:cxn ang="0">
                  <a:pos x="7" y="373"/>
                </a:cxn>
                <a:cxn ang="0">
                  <a:pos x="4" y="371"/>
                </a:cxn>
                <a:cxn ang="0">
                  <a:pos x="3" y="368"/>
                </a:cxn>
                <a:cxn ang="0">
                  <a:pos x="4" y="348"/>
                </a:cxn>
                <a:cxn ang="0">
                  <a:pos x="4" y="334"/>
                </a:cxn>
                <a:cxn ang="0">
                  <a:pos x="9" y="314"/>
                </a:cxn>
                <a:cxn ang="0">
                  <a:pos x="16" y="285"/>
                </a:cxn>
                <a:cxn ang="0">
                  <a:pos x="22" y="249"/>
                </a:cxn>
                <a:cxn ang="0">
                  <a:pos x="28" y="215"/>
                </a:cxn>
                <a:cxn ang="0">
                  <a:pos x="31" y="188"/>
                </a:cxn>
                <a:cxn ang="0">
                  <a:pos x="31" y="167"/>
                </a:cxn>
                <a:cxn ang="0">
                  <a:pos x="36" y="133"/>
                </a:cxn>
                <a:cxn ang="0">
                  <a:pos x="42" y="94"/>
                </a:cxn>
                <a:cxn ang="0">
                  <a:pos x="50" y="52"/>
                </a:cxn>
                <a:cxn ang="0">
                  <a:pos x="57" y="10"/>
                </a:cxn>
                <a:cxn ang="0">
                  <a:pos x="60" y="0"/>
                </a:cxn>
              </a:cxnLst>
              <a:rect l="0" t="0" r="r" b="b"/>
              <a:pathLst>
                <a:path w="309" h="570">
                  <a:moveTo>
                    <a:pt x="70" y="29"/>
                  </a:moveTo>
                  <a:cubicBezTo>
                    <a:pt x="74" y="46"/>
                    <a:pt x="81" y="52"/>
                    <a:pt x="94" y="59"/>
                  </a:cubicBezTo>
                  <a:cubicBezTo>
                    <a:pt x="99" y="68"/>
                    <a:pt x="107" y="73"/>
                    <a:pt x="114" y="78"/>
                  </a:cubicBezTo>
                  <a:cubicBezTo>
                    <a:pt x="119" y="80"/>
                    <a:pt x="123" y="82"/>
                    <a:pt x="125" y="85"/>
                  </a:cubicBezTo>
                  <a:cubicBezTo>
                    <a:pt x="131" y="91"/>
                    <a:pt x="133" y="93"/>
                    <a:pt x="133" y="97"/>
                  </a:cubicBezTo>
                  <a:cubicBezTo>
                    <a:pt x="133" y="99"/>
                    <a:pt x="133" y="101"/>
                    <a:pt x="132" y="104"/>
                  </a:cubicBezTo>
                  <a:cubicBezTo>
                    <a:pt x="132" y="104"/>
                    <a:pt x="132" y="103"/>
                    <a:pt x="132" y="103"/>
                  </a:cubicBezTo>
                  <a:cubicBezTo>
                    <a:pt x="130" y="107"/>
                    <a:pt x="130" y="115"/>
                    <a:pt x="130" y="122"/>
                  </a:cubicBezTo>
                  <a:cubicBezTo>
                    <a:pt x="130" y="123"/>
                    <a:pt x="130" y="125"/>
                    <a:pt x="130" y="126"/>
                  </a:cubicBezTo>
                  <a:cubicBezTo>
                    <a:pt x="130" y="138"/>
                    <a:pt x="132" y="143"/>
                    <a:pt x="134" y="146"/>
                  </a:cubicBezTo>
                  <a:cubicBezTo>
                    <a:pt x="134" y="147"/>
                    <a:pt x="134" y="148"/>
                    <a:pt x="134" y="150"/>
                  </a:cubicBezTo>
                  <a:cubicBezTo>
                    <a:pt x="134" y="161"/>
                    <a:pt x="137" y="180"/>
                    <a:pt x="146" y="198"/>
                  </a:cubicBezTo>
                  <a:cubicBezTo>
                    <a:pt x="145" y="199"/>
                    <a:pt x="145" y="200"/>
                    <a:pt x="145" y="202"/>
                  </a:cubicBezTo>
                  <a:cubicBezTo>
                    <a:pt x="145" y="210"/>
                    <a:pt x="147" y="225"/>
                    <a:pt x="154" y="237"/>
                  </a:cubicBezTo>
                  <a:cubicBezTo>
                    <a:pt x="154" y="237"/>
                    <a:pt x="153" y="237"/>
                    <a:pt x="153" y="237"/>
                  </a:cubicBezTo>
                  <a:cubicBezTo>
                    <a:pt x="153" y="240"/>
                    <a:pt x="153" y="243"/>
                    <a:pt x="153" y="246"/>
                  </a:cubicBezTo>
                  <a:cubicBezTo>
                    <a:pt x="153" y="255"/>
                    <a:pt x="154" y="265"/>
                    <a:pt x="160" y="274"/>
                  </a:cubicBezTo>
                  <a:cubicBezTo>
                    <a:pt x="160" y="282"/>
                    <a:pt x="162" y="321"/>
                    <a:pt x="175" y="332"/>
                  </a:cubicBezTo>
                  <a:cubicBezTo>
                    <a:pt x="175" y="334"/>
                    <a:pt x="177" y="337"/>
                    <a:pt x="177" y="337"/>
                  </a:cubicBezTo>
                  <a:cubicBezTo>
                    <a:pt x="184" y="351"/>
                    <a:pt x="196" y="376"/>
                    <a:pt x="212" y="379"/>
                  </a:cubicBezTo>
                  <a:cubicBezTo>
                    <a:pt x="214" y="380"/>
                    <a:pt x="218" y="383"/>
                    <a:pt x="228" y="387"/>
                  </a:cubicBezTo>
                  <a:cubicBezTo>
                    <a:pt x="229" y="388"/>
                    <a:pt x="229" y="388"/>
                    <a:pt x="229" y="388"/>
                  </a:cubicBezTo>
                  <a:cubicBezTo>
                    <a:pt x="250" y="392"/>
                    <a:pt x="286" y="403"/>
                    <a:pt x="299" y="430"/>
                  </a:cubicBezTo>
                  <a:cubicBezTo>
                    <a:pt x="301" y="435"/>
                    <a:pt x="309" y="452"/>
                    <a:pt x="309" y="473"/>
                  </a:cubicBezTo>
                  <a:cubicBezTo>
                    <a:pt x="309" y="483"/>
                    <a:pt x="307" y="494"/>
                    <a:pt x="303" y="505"/>
                  </a:cubicBezTo>
                  <a:cubicBezTo>
                    <a:pt x="291" y="530"/>
                    <a:pt x="266" y="548"/>
                    <a:pt x="227" y="559"/>
                  </a:cubicBezTo>
                  <a:cubicBezTo>
                    <a:pt x="186" y="570"/>
                    <a:pt x="150" y="568"/>
                    <a:pt x="121" y="551"/>
                  </a:cubicBezTo>
                  <a:cubicBezTo>
                    <a:pt x="88" y="531"/>
                    <a:pt x="74" y="499"/>
                    <a:pt x="71" y="489"/>
                  </a:cubicBezTo>
                  <a:cubicBezTo>
                    <a:pt x="70" y="484"/>
                    <a:pt x="69" y="476"/>
                    <a:pt x="69" y="468"/>
                  </a:cubicBezTo>
                  <a:cubicBezTo>
                    <a:pt x="69" y="454"/>
                    <a:pt x="72" y="438"/>
                    <a:pt x="81" y="426"/>
                  </a:cubicBezTo>
                  <a:cubicBezTo>
                    <a:pt x="84" y="423"/>
                    <a:pt x="84" y="423"/>
                    <a:pt x="84" y="423"/>
                  </a:cubicBezTo>
                  <a:cubicBezTo>
                    <a:pt x="90" y="418"/>
                    <a:pt x="98" y="410"/>
                    <a:pt x="102" y="394"/>
                  </a:cubicBezTo>
                  <a:cubicBezTo>
                    <a:pt x="108" y="387"/>
                    <a:pt x="111" y="372"/>
                    <a:pt x="111" y="361"/>
                  </a:cubicBezTo>
                  <a:cubicBezTo>
                    <a:pt x="111" y="359"/>
                    <a:pt x="111" y="357"/>
                    <a:pt x="111" y="356"/>
                  </a:cubicBezTo>
                  <a:cubicBezTo>
                    <a:pt x="110" y="349"/>
                    <a:pt x="110" y="346"/>
                    <a:pt x="110" y="345"/>
                  </a:cubicBezTo>
                  <a:cubicBezTo>
                    <a:pt x="110" y="345"/>
                    <a:pt x="110" y="345"/>
                    <a:pt x="110" y="345"/>
                  </a:cubicBezTo>
                  <a:cubicBezTo>
                    <a:pt x="111" y="341"/>
                    <a:pt x="112" y="335"/>
                    <a:pt x="112" y="330"/>
                  </a:cubicBezTo>
                  <a:cubicBezTo>
                    <a:pt x="112" y="319"/>
                    <a:pt x="110" y="308"/>
                    <a:pt x="107" y="301"/>
                  </a:cubicBezTo>
                  <a:cubicBezTo>
                    <a:pt x="107" y="300"/>
                    <a:pt x="107" y="300"/>
                    <a:pt x="107" y="300"/>
                  </a:cubicBezTo>
                  <a:cubicBezTo>
                    <a:pt x="107" y="299"/>
                    <a:pt x="107" y="296"/>
                    <a:pt x="107" y="293"/>
                  </a:cubicBezTo>
                  <a:cubicBezTo>
                    <a:pt x="108" y="290"/>
                    <a:pt x="108" y="287"/>
                    <a:pt x="108" y="283"/>
                  </a:cubicBezTo>
                  <a:cubicBezTo>
                    <a:pt x="108" y="276"/>
                    <a:pt x="107" y="267"/>
                    <a:pt x="104" y="261"/>
                  </a:cubicBezTo>
                  <a:cubicBezTo>
                    <a:pt x="103" y="260"/>
                    <a:pt x="102" y="257"/>
                    <a:pt x="102" y="256"/>
                  </a:cubicBezTo>
                  <a:cubicBezTo>
                    <a:pt x="102" y="255"/>
                    <a:pt x="102" y="254"/>
                    <a:pt x="102" y="253"/>
                  </a:cubicBezTo>
                  <a:cubicBezTo>
                    <a:pt x="102" y="244"/>
                    <a:pt x="101" y="237"/>
                    <a:pt x="98" y="233"/>
                  </a:cubicBezTo>
                  <a:cubicBezTo>
                    <a:pt x="98" y="232"/>
                    <a:pt x="98" y="229"/>
                    <a:pt x="98" y="228"/>
                  </a:cubicBezTo>
                  <a:cubicBezTo>
                    <a:pt x="98" y="228"/>
                    <a:pt x="98" y="227"/>
                    <a:pt x="98" y="227"/>
                  </a:cubicBezTo>
                  <a:cubicBezTo>
                    <a:pt x="99" y="224"/>
                    <a:pt x="99" y="220"/>
                    <a:pt x="99" y="215"/>
                  </a:cubicBezTo>
                  <a:cubicBezTo>
                    <a:pt x="99" y="210"/>
                    <a:pt x="99" y="205"/>
                    <a:pt x="97" y="201"/>
                  </a:cubicBezTo>
                  <a:cubicBezTo>
                    <a:pt x="97" y="202"/>
                    <a:pt x="97" y="202"/>
                    <a:pt x="97" y="202"/>
                  </a:cubicBezTo>
                  <a:cubicBezTo>
                    <a:pt x="97" y="201"/>
                    <a:pt x="97" y="200"/>
                    <a:pt x="97" y="199"/>
                  </a:cubicBezTo>
                  <a:cubicBezTo>
                    <a:pt x="101" y="192"/>
                    <a:pt x="101" y="178"/>
                    <a:pt x="97" y="168"/>
                  </a:cubicBezTo>
                  <a:cubicBezTo>
                    <a:pt x="97" y="167"/>
                    <a:pt x="97" y="162"/>
                    <a:pt x="97" y="159"/>
                  </a:cubicBezTo>
                  <a:cubicBezTo>
                    <a:pt x="98" y="150"/>
                    <a:pt x="95" y="134"/>
                    <a:pt x="89" y="129"/>
                  </a:cubicBezTo>
                  <a:cubicBezTo>
                    <a:pt x="90" y="130"/>
                    <a:pt x="90" y="130"/>
                    <a:pt x="91" y="131"/>
                  </a:cubicBezTo>
                  <a:cubicBezTo>
                    <a:pt x="86" y="122"/>
                    <a:pt x="77" y="123"/>
                    <a:pt x="72" y="124"/>
                  </a:cubicBezTo>
                  <a:cubicBezTo>
                    <a:pt x="65" y="126"/>
                    <a:pt x="51" y="138"/>
                    <a:pt x="48" y="151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7" y="156"/>
                    <a:pt x="46" y="162"/>
                    <a:pt x="46" y="163"/>
                  </a:cubicBezTo>
                  <a:cubicBezTo>
                    <a:pt x="42" y="168"/>
                    <a:pt x="37" y="180"/>
                    <a:pt x="37" y="191"/>
                  </a:cubicBezTo>
                  <a:cubicBezTo>
                    <a:pt x="37" y="193"/>
                    <a:pt x="38" y="195"/>
                    <a:pt x="38" y="197"/>
                  </a:cubicBezTo>
                  <a:cubicBezTo>
                    <a:pt x="36" y="203"/>
                    <a:pt x="34" y="213"/>
                    <a:pt x="34" y="221"/>
                  </a:cubicBezTo>
                  <a:cubicBezTo>
                    <a:pt x="34" y="225"/>
                    <a:pt x="35" y="228"/>
                    <a:pt x="35" y="230"/>
                  </a:cubicBezTo>
                  <a:cubicBezTo>
                    <a:pt x="35" y="232"/>
                    <a:pt x="35" y="235"/>
                    <a:pt x="35" y="237"/>
                  </a:cubicBezTo>
                  <a:cubicBezTo>
                    <a:pt x="35" y="237"/>
                    <a:pt x="35" y="238"/>
                    <a:pt x="35" y="238"/>
                  </a:cubicBezTo>
                  <a:cubicBezTo>
                    <a:pt x="35" y="240"/>
                    <a:pt x="35" y="243"/>
                    <a:pt x="35" y="247"/>
                  </a:cubicBezTo>
                  <a:cubicBezTo>
                    <a:pt x="35" y="250"/>
                    <a:pt x="35" y="254"/>
                    <a:pt x="36" y="259"/>
                  </a:cubicBezTo>
                  <a:cubicBezTo>
                    <a:pt x="36" y="259"/>
                    <a:pt x="36" y="260"/>
                    <a:pt x="36" y="260"/>
                  </a:cubicBezTo>
                  <a:cubicBezTo>
                    <a:pt x="36" y="263"/>
                    <a:pt x="35" y="268"/>
                    <a:pt x="35" y="269"/>
                  </a:cubicBezTo>
                  <a:cubicBezTo>
                    <a:pt x="35" y="272"/>
                    <a:pt x="34" y="275"/>
                    <a:pt x="34" y="279"/>
                  </a:cubicBezTo>
                  <a:cubicBezTo>
                    <a:pt x="34" y="287"/>
                    <a:pt x="35" y="295"/>
                    <a:pt x="38" y="301"/>
                  </a:cubicBezTo>
                  <a:cubicBezTo>
                    <a:pt x="38" y="302"/>
                    <a:pt x="38" y="305"/>
                    <a:pt x="38" y="306"/>
                  </a:cubicBezTo>
                  <a:cubicBezTo>
                    <a:pt x="38" y="306"/>
                    <a:pt x="38" y="306"/>
                    <a:pt x="38" y="306"/>
                  </a:cubicBezTo>
                  <a:cubicBezTo>
                    <a:pt x="37" y="310"/>
                    <a:pt x="37" y="314"/>
                    <a:pt x="37" y="320"/>
                  </a:cubicBezTo>
                  <a:cubicBezTo>
                    <a:pt x="37" y="327"/>
                    <a:pt x="38" y="335"/>
                    <a:pt x="40" y="341"/>
                  </a:cubicBezTo>
                  <a:cubicBezTo>
                    <a:pt x="40" y="341"/>
                    <a:pt x="40" y="341"/>
                    <a:pt x="40" y="341"/>
                  </a:cubicBezTo>
                  <a:cubicBezTo>
                    <a:pt x="40" y="342"/>
                    <a:pt x="40" y="344"/>
                    <a:pt x="40" y="344"/>
                  </a:cubicBezTo>
                  <a:cubicBezTo>
                    <a:pt x="37" y="349"/>
                    <a:pt x="36" y="354"/>
                    <a:pt x="36" y="359"/>
                  </a:cubicBezTo>
                  <a:cubicBezTo>
                    <a:pt x="36" y="362"/>
                    <a:pt x="36" y="364"/>
                    <a:pt x="36" y="366"/>
                  </a:cubicBezTo>
                  <a:cubicBezTo>
                    <a:pt x="36" y="367"/>
                    <a:pt x="34" y="369"/>
                    <a:pt x="32" y="370"/>
                  </a:cubicBezTo>
                  <a:cubicBezTo>
                    <a:pt x="32" y="370"/>
                    <a:pt x="31" y="371"/>
                    <a:pt x="31" y="371"/>
                  </a:cubicBezTo>
                  <a:cubicBezTo>
                    <a:pt x="30" y="372"/>
                    <a:pt x="28" y="372"/>
                    <a:pt x="26" y="372"/>
                  </a:cubicBezTo>
                  <a:cubicBezTo>
                    <a:pt x="24" y="373"/>
                    <a:pt x="22" y="373"/>
                    <a:pt x="20" y="373"/>
                  </a:cubicBezTo>
                  <a:cubicBezTo>
                    <a:pt x="16" y="372"/>
                    <a:pt x="10" y="372"/>
                    <a:pt x="7" y="373"/>
                  </a:cubicBezTo>
                  <a:cubicBezTo>
                    <a:pt x="7" y="373"/>
                    <a:pt x="6" y="373"/>
                    <a:pt x="6" y="373"/>
                  </a:cubicBezTo>
                  <a:cubicBezTo>
                    <a:pt x="5" y="372"/>
                    <a:pt x="4" y="371"/>
                    <a:pt x="4" y="371"/>
                  </a:cubicBezTo>
                  <a:cubicBezTo>
                    <a:pt x="4" y="370"/>
                    <a:pt x="3" y="370"/>
                    <a:pt x="3" y="369"/>
                  </a:cubicBezTo>
                  <a:cubicBezTo>
                    <a:pt x="3" y="369"/>
                    <a:pt x="3" y="369"/>
                    <a:pt x="3" y="368"/>
                  </a:cubicBezTo>
                  <a:cubicBezTo>
                    <a:pt x="3" y="365"/>
                    <a:pt x="2" y="361"/>
                    <a:pt x="0" y="358"/>
                  </a:cubicBezTo>
                  <a:cubicBezTo>
                    <a:pt x="2" y="356"/>
                    <a:pt x="3" y="352"/>
                    <a:pt x="4" y="348"/>
                  </a:cubicBezTo>
                  <a:cubicBezTo>
                    <a:pt x="5" y="346"/>
                    <a:pt x="5" y="342"/>
                    <a:pt x="5" y="339"/>
                  </a:cubicBezTo>
                  <a:cubicBezTo>
                    <a:pt x="5" y="337"/>
                    <a:pt x="5" y="336"/>
                    <a:pt x="4" y="334"/>
                  </a:cubicBezTo>
                  <a:cubicBezTo>
                    <a:pt x="6" y="332"/>
                    <a:pt x="7" y="329"/>
                    <a:pt x="8" y="325"/>
                  </a:cubicBezTo>
                  <a:cubicBezTo>
                    <a:pt x="8" y="323"/>
                    <a:pt x="9" y="318"/>
                    <a:pt x="9" y="314"/>
                  </a:cubicBezTo>
                  <a:cubicBezTo>
                    <a:pt x="9" y="312"/>
                    <a:pt x="9" y="310"/>
                    <a:pt x="9" y="309"/>
                  </a:cubicBezTo>
                  <a:cubicBezTo>
                    <a:pt x="12" y="303"/>
                    <a:pt x="16" y="294"/>
                    <a:pt x="16" y="285"/>
                  </a:cubicBezTo>
                  <a:cubicBezTo>
                    <a:pt x="16" y="281"/>
                    <a:pt x="15" y="278"/>
                    <a:pt x="14" y="275"/>
                  </a:cubicBezTo>
                  <a:cubicBezTo>
                    <a:pt x="18" y="269"/>
                    <a:pt x="22" y="259"/>
                    <a:pt x="22" y="249"/>
                  </a:cubicBezTo>
                  <a:cubicBezTo>
                    <a:pt x="22" y="245"/>
                    <a:pt x="22" y="242"/>
                    <a:pt x="20" y="238"/>
                  </a:cubicBezTo>
                  <a:cubicBezTo>
                    <a:pt x="24" y="233"/>
                    <a:pt x="28" y="224"/>
                    <a:pt x="28" y="215"/>
                  </a:cubicBezTo>
                  <a:cubicBezTo>
                    <a:pt x="28" y="212"/>
                    <a:pt x="27" y="208"/>
                    <a:pt x="25" y="205"/>
                  </a:cubicBezTo>
                  <a:cubicBezTo>
                    <a:pt x="28" y="200"/>
                    <a:pt x="30" y="192"/>
                    <a:pt x="31" y="188"/>
                  </a:cubicBezTo>
                  <a:cubicBezTo>
                    <a:pt x="31" y="185"/>
                    <a:pt x="32" y="181"/>
                    <a:pt x="32" y="177"/>
                  </a:cubicBezTo>
                  <a:cubicBezTo>
                    <a:pt x="32" y="173"/>
                    <a:pt x="32" y="170"/>
                    <a:pt x="31" y="167"/>
                  </a:cubicBezTo>
                  <a:cubicBezTo>
                    <a:pt x="35" y="161"/>
                    <a:pt x="38" y="152"/>
                    <a:pt x="38" y="142"/>
                  </a:cubicBezTo>
                  <a:cubicBezTo>
                    <a:pt x="38" y="139"/>
                    <a:pt x="37" y="136"/>
                    <a:pt x="36" y="133"/>
                  </a:cubicBezTo>
                  <a:cubicBezTo>
                    <a:pt x="41" y="125"/>
                    <a:pt x="45" y="115"/>
                    <a:pt x="45" y="105"/>
                  </a:cubicBezTo>
                  <a:cubicBezTo>
                    <a:pt x="45" y="101"/>
                    <a:pt x="44" y="97"/>
                    <a:pt x="42" y="94"/>
                  </a:cubicBezTo>
                  <a:cubicBezTo>
                    <a:pt x="48" y="85"/>
                    <a:pt x="51" y="70"/>
                    <a:pt x="51" y="59"/>
                  </a:cubicBezTo>
                  <a:cubicBezTo>
                    <a:pt x="51" y="56"/>
                    <a:pt x="51" y="54"/>
                    <a:pt x="50" y="52"/>
                  </a:cubicBezTo>
                  <a:cubicBezTo>
                    <a:pt x="56" y="44"/>
                    <a:pt x="58" y="35"/>
                    <a:pt x="58" y="26"/>
                  </a:cubicBezTo>
                  <a:cubicBezTo>
                    <a:pt x="58" y="21"/>
                    <a:pt x="57" y="15"/>
                    <a:pt x="57" y="10"/>
                  </a:cubicBezTo>
                  <a:cubicBezTo>
                    <a:pt x="57" y="10"/>
                    <a:pt x="57" y="10"/>
                    <a:pt x="57" y="9"/>
                  </a:cubicBezTo>
                  <a:cubicBezTo>
                    <a:pt x="58" y="6"/>
                    <a:pt x="59" y="3"/>
                    <a:pt x="60" y="0"/>
                  </a:cubicBezTo>
                  <a:cubicBezTo>
                    <a:pt x="61" y="11"/>
                    <a:pt x="64" y="22"/>
                    <a:pt x="70" y="29"/>
                  </a:cubicBezTo>
                  <a:close/>
                </a:path>
              </a:pathLst>
            </a:custGeom>
            <a:solidFill>
              <a:srgbClr val="0098DB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46" name="Freeform 62"/>
            <p:cNvSpPr>
              <a:spLocks/>
            </p:cNvSpPr>
            <p:nvPr/>
          </p:nvSpPr>
          <p:spPr bwMode="auto">
            <a:xfrm>
              <a:off x="3142" y="2508"/>
              <a:ext cx="40" cy="4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6" y="2"/>
                </a:cxn>
                <a:cxn ang="0">
                  <a:pos x="2" y="11"/>
                </a:cxn>
                <a:cxn ang="0">
                  <a:pos x="10" y="17"/>
                </a:cxn>
                <a:cxn ang="0">
                  <a:pos x="14" y="7"/>
                </a:cxn>
              </a:cxnLst>
              <a:rect l="0" t="0" r="r" b="b"/>
              <a:pathLst>
                <a:path w="16" h="18">
                  <a:moveTo>
                    <a:pt x="14" y="7"/>
                  </a:moveTo>
                  <a:cubicBezTo>
                    <a:pt x="13" y="3"/>
                    <a:pt x="9" y="0"/>
                    <a:pt x="6" y="2"/>
                  </a:cubicBezTo>
                  <a:cubicBezTo>
                    <a:pt x="2" y="3"/>
                    <a:pt x="0" y="7"/>
                    <a:pt x="2" y="11"/>
                  </a:cubicBezTo>
                  <a:cubicBezTo>
                    <a:pt x="3" y="15"/>
                    <a:pt x="7" y="18"/>
                    <a:pt x="10" y="17"/>
                  </a:cubicBezTo>
                  <a:cubicBezTo>
                    <a:pt x="14" y="16"/>
                    <a:pt x="16" y="11"/>
                    <a:pt x="14" y="7"/>
                  </a:cubicBezTo>
                  <a:close/>
                </a:path>
              </a:pathLst>
            </a:custGeom>
            <a:solidFill>
              <a:srgbClr val="C6DFB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47" name="Freeform 63"/>
            <p:cNvSpPr>
              <a:spLocks/>
            </p:cNvSpPr>
            <p:nvPr/>
          </p:nvSpPr>
          <p:spPr bwMode="auto">
            <a:xfrm>
              <a:off x="3362" y="2463"/>
              <a:ext cx="39" cy="45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6" y="1"/>
                </a:cxn>
                <a:cxn ang="0">
                  <a:pos x="2" y="11"/>
                </a:cxn>
                <a:cxn ang="0">
                  <a:pos x="10" y="16"/>
                </a:cxn>
                <a:cxn ang="0">
                  <a:pos x="14" y="7"/>
                </a:cxn>
              </a:cxnLst>
              <a:rect l="0" t="0" r="r" b="b"/>
              <a:pathLst>
                <a:path w="16" h="17">
                  <a:moveTo>
                    <a:pt x="14" y="7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2" y="11"/>
                  </a:cubicBezTo>
                  <a:cubicBezTo>
                    <a:pt x="3" y="15"/>
                    <a:pt x="7" y="17"/>
                    <a:pt x="10" y="16"/>
                  </a:cubicBezTo>
                  <a:cubicBezTo>
                    <a:pt x="14" y="15"/>
                    <a:pt x="16" y="11"/>
                    <a:pt x="14" y="7"/>
                  </a:cubicBezTo>
                  <a:close/>
                </a:path>
              </a:pathLst>
            </a:custGeom>
            <a:solidFill>
              <a:srgbClr val="C6DFB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48" name="Freeform 64"/>
            <p:cNvSpPr>
              <a:spLocks/>
            </p:cNvSpPr>
            <p:nvPr/>
          </p:nvSpPr>
          <p:spPr bwMode="auto">
            <a:xfrm>
              <a:off x="3058" y="2169"/>
              <a:ext cx="37" cy="4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5" y="2"/>
                </a:cxn>
                <a:cxn ang="0">
                  <a:pos x="1" y="11"/>
                </a:cxn>
                <a:cxn ang="0">
                  <a:pos x="10" y="17"/>
                </a:cxn>
                <a:cxn ang="0">
                  <a:pos x="14" y="7"/>
                </a:cxn>
              </a:cxnLst>
              <a:rect l="0" t="0" r="r" b="b"/>
              <a:pathLst>
                <a:path w="15" h="18">
                  <a:moveTo>
                    <a:pt x="14" y="7"/>
                  </a:moveTo>
                  <a:cubicBezTo>
                    <a:pt x="13" y="3"/>
                    <a:pt x="9" y="0"/>
                    <a:pt x="5" y="2"/>
                  </a:cubicBezTo>
                  <a:cubicBezTo>
                    <a:pt x="2" y="3"/>
                    <a:pt x="0" y="7"/>
                    <a:pt x="1" y="11"/>
                  </a:cubicBezTo>
                  <a:cubicBezTo>
                    <a:pt x="2" y="15"/>
                    <a:pt x="6" y="18"/>
                    <a:pt x="10" y="17"/>
                  </a:cubicBezTo>
                  <a:cubicBezTo>
                    <a:pt x="13" y="16"/>
                    <a:pt x="15" y="11"/>
                    <a:pt x="14" y="7"/>
                  </a:cubicBezTo>
                  <a:close/>
                </a:path>
              </a:pathLst>
            </a:custGeom>
            <a:solidFill>
              <a:srgbClr val="C6DFB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49" name="Freeform 65"/>
            <p:cNvSpPr>
              <a:spLocks/>
            </p:cNvSpPr>
            <p:nvPr/>
          </p:nvSpPr>
          <p:spPr bwMode="auto">
            <a:xfrm>
              <a:off x="3081" y="2319"/>
              <a:ext cx="37" cy="44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5" y="1"/>
                </a:cxn>
                <a:cxn ang="0">
                  <a:pos x="1" y="11"/>
                </a:cxn>
                <a:cxn ang="0">
                  <a:pos x="10" y="16"/>
                </a:cxn>
                <a:cxn ang="0">
                  <a:pos x="14" y="7"/>
                </a:cxn>
              </a:cxnLst>
              <a:rect l="0" t="0" r="r" b="b"/>
              <a:pathLst>
                <a:path w="15" h="17">
                  <a:moveTo>
                    <a:pt x="14" y="7"/>
                  </a:moveTo>
                  <a:cubicBezTo>
                    <a:pt x="13" y="2"/>
                    <a:pt x="9" y="0"/>
                    <a:pt x="5" y="1"/>
                  </a:cubicBezTo>
                  <a:cubicBezTo>
                    <a:pt x="2" y="2"/>
                    <a:pt x="0" y="6"/>
                    <a:pt x="1" y="11"/>
                  </a:cubicBezTo>
                  <a:cubicBezTo>
                    <a:pt x="2" y="15"/>
                    <a:pt x="6" y="17"/>
                    <a:pt x="10" y="16"/>
                  </a:cubicBezTo>
                  <a:cubicBezTo>
                    <a:pt x="13" y="15"/>
                    <a:pt x="15" y="11"/>
                    <a:pt x="14" y="7"/>
                  </a:cubicBezTo>
                  <a:close/>
                </a:path>
              </a:pathLst>
            </a:custGeom>
            <a:solidFill>
              <a:srgbClr val="C6DFB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50" name="Freeform 66"/>
            <p:cNvSpPr>
              <a:spLocks/>
            </p:cNvSpPr>
            <p:nvPr/>
          </p:nvSpPr>
          <p:spPr bwMode="auto">
            <a:xfrm>
              <a:off x="3196" y="2237"/>
              <a:ext cx="37" cy="4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5" y="1"/>
                </a:cxn>
                <a:cxn ang="0">
                  <a:pos x="1" y="11"/>
                </a:cxn>
                <a:cxn ang="0">
                  <a:pos x="10" y="16"/>
                </a:cxn>
                <a:cxn ang="0">
                  <a:pos x="14" y="7"/>
                </a:cxn>
              </a:cxnLst>
              <a:rect l="0" t="0" r="r" b="b"/>
              <a:pathLst>
                <a:path w="15" h="18">
                  <a:moveTo>
                    <a:pt x="14" y="7"/>
                  </a:moveTo>
                  <a:cubicBezTo>
                    <a:pt x="12" y="3"/>
                    <a:pt x="9" y="0"/>
                    <a:pt x="5" y="1"/>
                  </a:cubicBezTo>
                  <a:cubicBezTo>
                    <a:pt x="1" y="2"/>
                    <a:pt x="0" y="7"/>
                    <a:pt x="1" y="11"/>
                  </a:cubicBezTo>
                  <a:cubicBezTo>
                    <a:pt x="2" y="15"/>
                    <a:pt x="6" y="18"/>
                    <a:pt x="10" y="16"/>
                  </a:cubicBezTo>
                  <a:cubicBezTo>
                    <a:pt x="13" y="15"/>
                    <a:pt x="15" y="11"/>
                    <a:pt x="14" y="7"/>
                  </a:cubicBezTo>
                  <a:close/>
                </a:path>
              </a:pathLst>
            </a:custGeom>
            <a:solidFill>
              <a:srgbClr val="C6DFB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51" name="Freeform 67"/>
            <p:cNvSpPr>
              <a:spLocks/>
            </p:cNvSpPr>
            <p:nvPr/>
          </p:nvSpPr>
          <p:spPr bwMode="auto">
            <a:xfrm>
              <a:off x="3004" y="1440"/>
              <a:ext cx="27" cy="34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4" y="1"/>
                </a:cxn>
                <a:cxn ang="0">
                  <a:pos x="1" y="8"/>
                </a:cxn>
                <a:cxn ang="0">
                  <a:pos x="8" y="12"/>
                </a:cxn>
                <a:cxn ang="0">
                  <a:pos x="10" y="5"/>
                </a:cxn>
              </a:cxnLst>
              <a:rect l="0" t="0" r="r" b="b"/>
              <a:pathLst>
                <a:path w="11" h="13">
                  <a:moveTo>
                    <a:pt x="10" y="5"/>
                  </a:moveTo>
                  <a:cubicBezTo>
                    <a:pt x="10" y="2"/>
                    <a:pt x="7" y="0"/>
                    <a:pt x="4" y="1"/>
                  </a:cubicBezTo>
                  <a:cubicBezTo>
                    <a:pt x="1" y="1"/>
                    <a:pt x="0" y="5"/>
                    <a:pt x="1" y="8"/>
                  </a:cubicBezTo>
                  <a:cubicBezTo>
                    <a:pt x="2" y="11"/>
                    <a:pt x="5" y="13"/>
                    <a:pt x="8" y="12"/>
                  </a:cubicBezTo>
                  <a:cubicBezTo>
                    <a:pt x="10" y="11"/>
                    <a:pt x="11" y="8"/>
                    <a:pt x="10" y="5"/>
                  </a:cubicBezTo>
                  <a:close/>
                </a:path>
              </a:pathLst>
            </a:custGeom>
            <a:solidFill>
              <a:srgbClr val="C6DFB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52" name="Freeform 68"/>
            <p:cNvSpPr>
              <a:spLocks/>
            </p:cNvSpPr>
            <p:nvPr/>
          </p:nvSpPr>
          <p:spPr bwMode="auto">
            <a:xfrm>
              <a:off x="3155" y="1858"/>
              <a:ext cx="29" cy="3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4" y="1"/>
                </a:cxn>
                <a:cxn ang="0">
                  <a:pos x="1" y="8"/>
                </a:cxn>
                <a:cxn ang="0">
                  <a:pos x="8" y="12"/>
                </a:cxn>
                <a:cxn ang="0">
                  <a:pos x="11" y="5"/>
                </a:cxn>
              </a:cxnLst>
              <a:rect l="0" t="0" r="r" b="b"/>
              <a:pathLst>
                <a:path w="12" h="13">
                  <a:moveTo>
                    <a:pt x="11" y="5"/>
                  </a:moveTo>
                  <a:cubicBezTo>
                    <a:pt x="10" y="2"/>
                    <a:pt x="7" y="0"/>
                    <a:pt x="4" y="1"/>
                  </a:cubicBezTo>
                  <a:cubicBezTo>
                    <a:pt x="2" y="2"/>
                    <a:pt x="0" y="5"/>
                    <a:pt x="1" y="8"/>
                  </a:cubicBezTo>
                  <a:cubicBezTo>
                    <a:pt x="2" y="11"/>
                    <a:pt x="5" y="13"/>
                    <a:pt x="8" y="12"/>
                  </a:cubicBezTo>
                  <a:cubicBezTo>
                    <a:pt x="10" y="12"/>
                    <a:pt x="12" y="8"/>
                    <a:pt x="11" y="5"/>
                  </a:cubicBezTo>
                  <a:close/>
                </a:path>
              </a:pathLst>
            </a:custGeom>
            <a:solidFill>
              <a:srgbClr val="C6DFBC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53" name="Freeform 69"/>
            <p:cNvSpPr>
              <a:spLocks/>
            </p:cNvSpPr>
            <p:nvPr/>
          </p:nvSpPr>
          <p:spPr bwMode="auto">
            <a:xfrm>
              <a:off x="2681" y="1643"/>
              <a:ext cx="18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6" y="10"/>
                </a:cxn>
                <a:cxn ang="0">
                  <a:pos x="6" y="15"/>
                </a:cxn>
                <a:cxn ang="0">
                  <a:pos x="3" y="15"/>
                </a:cxn>
                <a:cxn ang="0">
                  <a:pos x="2" y="9"/>
                </a:cxn>
                <a:cxn ang="0">
                  <a:pos x="0" y="0"/>
                </a:cxn>
              </a:cxnLst>
              <a:rect l="0" t="0" r="r" b="b"/>
              <a:pathLst>
                <a:path w="7" h="15">
                  <a:moveTo>
                    <a:pt x="1" y="0"/>
                  </a:moveTo>
                  <a:cubicBezTo>
                    <a:pt x="4" y="2"/>
                    <a:pt x="6" y="6"/>
                    <a:pt x="6" y="10"/>
                  </a:cubicBezTo>
                  <a:cubicBezTo>
                    <a:pt x="7" y="12"/>
                    <a:pt x="6" y="14"/>
                    <a:pt x="6" y="15"/>
                  </a:cubicBezTo>
                  <a:cubicBezTo>
                    <a:pt x="5" y="15"/>
                    <a:pt x="4" y="15"/>
                    <a:pt x="3" y="15"/>
                  </a:cubicBezTo>
                  <a:cubicBezTo>
                    <a:pt x="2" y="13"/>
                    <a:pt x="3" y="11"/>
                    <a:pt x="2" y="9"/>
                  </a:cubicBezTo>
                  <a:cubicBezTo>
                    <a:pt x="2" y="6"/>
                    <a:pt x="1" y="2"/>
                    <a:pt x="0" y="0"/>
                  </a:cubicBezTo>
                </a:path>
              </a:pathLst>
            </a:custGeom>
            <a:solidFill>
              <a:srgbClr val="9C717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54" name="Freeform 70"/>
            <p:cNvSpPr>
              <a:spLocks/>
            </p:cNvSpPr>
            <p:nvPr/>
          </p:nvSpPr>
          <p:spPr bwMode="auto">
            <a:xfrm>
              <a:off x="3196" y="2232"/>
              <a:ext cx="15" cy="1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7"/>
                </a:cxn>
                <a:cxn ang="0">
                  <a:pos x="6" y="2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0" y="2"/>
                    <a:pt x="0" y="5"/>
                    <a:pt x="1" y="7"/>
                  </a:cubicBezTo>
                  <a:cubicBezTo>
                    <a:pt x="2" y="5"/>
                    <a:pt x="4" y="3"/>
                    <a:pt x="6" y="2"/>
                  </a:cubicBezTo>
                </a:path>
              </a:pathLst>
            </a:custGeom>
            <a:solidFill>
              <a:srgbClr val="9C717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55" name="Freeform 71"/>
            <p:cNvSpPr>
              <a:spLocks/>
            </p:cNvSpPr>
            <p:nvPr/>
          </p:nvSpPr>
          <p:spPr bwMode="auto">
            <a:xfrm>
              <a:off x="3226" y="2269"/>
              <a:ext cx="10" cy="10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4"/>
                </a:cxn>
                <a:cxn ang="0">
                  <a:pos x="4" y="3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2"/>
                    <a:pt x="1" y="3"/>
                    <a:pt x="0" y="4"/>
                  </a:cubicBezTo>
                  <a:cubicBezTo>
                    <a:pt x="1" y="4"/>
                    <a:pt x="3" y="3"/>
                    <a:pt x="4" y="3"/>
                  </a:cubicBezTo>
                </a:path>
              </a:pathLst>
            </a:custGeom>
            <a:solidFill>
              <a:srgbClr val="9C717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56" name="Freeform 72"/>
            <p:cNvSpPr>
              <a:spLocks/>
            </p:cNvSpPr>
            <p:nvPr/>
          </p:nvSpPr>
          <p:spPr bwMode="auto">
            <a:xfrm>
              <a:off x="3369" y="2445"/>
              <a:ext cx="17" cy="2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10"/>
                </a:cxn>
                <a:cxn ang="0">
                  <a:pos x="7" y="8"/>
                </a:cxn>
              </a:cxnLst>
              <a:rect l="0" t="0" r="r" b="b"/>
              <a:pathLst>
                <a:path w="7" h="10">
                  <a:moveTo>
                    <a:pt x="1" y="0"/>
                  </a:moveTo>
                  <a:cubicBezTo>
                    <a:pt x="1" y="4"/>
                    <a:pt x="0" y="7"/>
                    <a:pt x="0" y="10"/>
                  </a:cubicBezTo>
                  <a:cubicBezTo>
                    <a:pt x="2" y="8"/>
                    <a:pt x="5" y="8"/>
                    <a:pt x="7" y="8"/>
                  </a:cubicBezTo>
                </a:path>
              </a:pathLst>
            </a:custGeom>
            <a:solidFill>
              <a:srgbClr val="9C717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57" name="Freeform 73"/>
            <p:cNvSpPr>
              <a:spLocks/>
            </p:cNvSpPr>
            <p:nvPr/>
          </p:nvSpPr>
          <p:spPr bwMode="auto">
            <a:xfrm>
              <a:off x="3396" y="2476"/>
              <a:ext cx="15" cy="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6"/>
                </a:cxn>
                <a:cxn ang="0">
                  <a:pos x="6" y="3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1" y="2"/>
                    <a:pt x="1" y="4"/>
                    <a:pt x="1" y="6"/>
                  </a:cubicBezTo>
                  <a:cubicBezTo>
                    <a:pt x="2" y="5"/>
                    <a:pt x="5" y="4"/>
                    <a:pt x="6" y="3"/>
                  </a:cubicBezTo>
                </a:path>
              </a:pathLst>
            </a:custGeom>
            <a:solidFill>
              <a:srgbClr val="9C717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58" name="Freeform 74"/>
            <p:cNvSpPr>
              <a:spLocks/>
            </p:cNvSpPr>
            <p:nvPr/>
          </p:nvSpPr>
          <p:spPr bwMode="auto">
            <a:xfrm>
              <a:off x="3371" y="2503"/>
              <a:ext cx="18" cy="1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6"/>
                </a:cxn>
                <a:cxn ang="0">
                  <a:pos x="7" y="1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1" y="3"/>
                    <a:pt x="2" y="7"/>
                    <a:pt x="6" y="6"/>
                  </a:cubicBezTo>
                  <a:cubicBezTo>
                    <a:pt x="6" y="5"/>
                    <a:pt x="6" y="2"/>
                    <a:pt x="7" y="1"/>
                  </a:cubicBezTo>
                </a:path>
              </a:pathLst>
            </a:custGeom>
            <a:solidFill>
              <a:srgbClr val="9C717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59" name="Freeform 75"/>
            <p:cNvSpPr>
              <a:spLocks/>
            </p:cNvSpPr>
            <p:nvPr/>
          </p:nvSpPr>
          <p:spPr bwMode="auto">
            <a:xfrm>
              <a:off x="3147" y="2540"/>
              <a:ext cx="17" cy="1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6"/>
                </a:cxn>
                <a:cxn ang="0">
                  <a:pos x="7" y="5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cubicBezTo>
                    <a:pt x="1" y="2"/>
                    <a:pt x="0" y="5"/>
                    <a:pt x="1" y="6"/>
                  </a:cubicBezTo>
                  <a:cubicBezTo>
                    <a:pt x="2" y="5"/>
                    <a:pt x="5" y="5"/>
                    <a:pt x="7" y="5"/>
                  </a:cubicBezTo>
                </a:path>
              </a:pathLst>
            </a:custGeom>
            <a:solidFill>
              <a:srgbClr val="9C717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60" name="Freeform 76"/>
            <p:cNvSpPr>
              <a:spLocks/>
            </p:cNvSpPr>
            <p:nvPr/>
          </p:nvSpPr>
          <p:spPr bwMode="auto">
            <a:xfrm>
              <a:off x="3169" y="2532"/>
              <a:ext cx="18" cy="31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2"/>
                </a:cxn>
                <a:cxn ang="0">
                  <a:pos x="0" y="8"/>
                </a:cxn>
                <a:cxn ang="0">
                  <a:pos x="5" y="2"/>
                </a:cxn>
              </a:cxnLst>
              <a:rect l="0" t="0" r="r" b="b"/>
              <a:pathLst>
                <a:path w="7" h="12">
                  <a:moveTo>
                    <a:pt x="5" y="0"/>
                  </a:moveTo>
                  <a:cubicBezTo>
                    <a:pt x="5" y="3"/>
                    <a:pt x="7" y="10"/>
                    <a:pt x="7" y="12"/>
                  </a:cubicBezTo>
                  <a:cubicBezTo>
                    <a:pt x="7" y="10"/>
                    <a:pt x="2" y="9"/>
                    <a:pt x="0" y="8"/>
                  </a:cubicBezTo>
                  <a:cubicBezTo>
                    <a:pt x="2" y="7"/>
                    <a:pt x="3" y="5"/>
                    <a:pt x="5" y="2"/>
                  </a:cubicBezTo>
                </a:path>
              </a:pathLst>
            </a:custGeom>
            <a:solidFill>
              <a:srgbClr val="9C717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61" name="Freeform 77"/>
            <p:cNvSpPr>
              <a:spLocks/>
            </p:cNvSpPr>
            <p:nvPr/>
          </p:nvSpPr>
          <p:spPr bwMode="auto">
            <a:xfrm>
              <a:off x="3007" y="1432"/>
              <a:ext cx="29" cy="2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8" y="5"/>
                </a:cxn>
                <a:cxn ang="0">
                  <a:pos x="10" y="11"/>
                </a:cxn>
                <a:cxn ang="0">
                  <a:pos x="10" y="3"/>
                </a:cxn>
                <a:cxn ang="0">
                  <a:pos x="1" y="2"/>
                </a:cxn>
              </a:cxnLst>
              <a:rect l="0" t="0" r="r" b="b"/>
              <a:pathLst>
                <a:path w="12" h="11">
                  <a:moveTo>
                    <a:pt x="0" y="4"/>
                  </a:moveTo>
                  <a:cubicBezTo>
                    <a:pt x="3" y="3"/>
                    <a:pt x="5" y="3"/>
                    <a:pt x="8" y="5"/>
                  </a:cubicBezTo>
                  <a:cubicBezTo>
                    <a:pt x="9" y="7"/>
                    <a:pt x="9" y="9"/>
                    <a:pt x="10" y="11"/>
                  </a:cubicBezTo>
                  <a:cubicBezTo>
                    <a:pt x="12" y="9"/>
                    <a:pt x="12" y="6"/>
                    <a:pt x="10" y="3"/>
                  </a:cubicBezTo>
                  <a:cubicBezTo>
                    <a:pt x="8" y="1"/>
                    <a:pt x="4" y="0"/>
                    <a:pt x="1" y="2"/>
                  </a:cubicBezTo>
                </a:path>
              </a:pathLst>
            </a:custGeom>
            <a:solidFill>
              <a:srgbClr val="9C717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62" name="Freeform 78"/>
            <p:cNvSpPr>
              <a:spLocks/>
            </p:cNvSpPr>
            <p:nvPr/>
          </p:nvSpPr>
          <p:spPr bwMode="auto">
            <a:xfrm>
              <a:off x="2994" y="1461"/>
              <a:ext cx="27" cy="37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5"/>
                </a:cxn>
                <a:cxn ang="0">
                  <a:pos x="1" y="11"/>
                </a:cxn>
                <a:cxn ang="0">
                  <a:pos x="5" y="11"/>
                </a:cxn>
                <a:cxn ang="0">
                  <a:pos x="9" y="6"/>
                </a:cxn>
                <a:cxn ang="0">
                  <a:pos x="10" y="4"/>
                </a:cxn>
              </a:cxnLst>
              <a:rect l="0" t="0" r="r" b="b"/>
              <a:pathLst>
                <a:path w="11" h="14">
                  <a:moveTo>
                    <a:pt x="4" y="0"/>
                  </a:moveTo>
                  <a:cubicBezTo>
                    <a:pt x="4" y="2"/>
                    <a:pt x="3" y="4"/>
                    <a:pt x="2" y="5"/>
                  </a:cubicBezTo>
                  <a:cubicBezTo>
                    <a:pt x="2" y="7"/>
                    <a:pt x="0" y="9"/>
                    <a:pt x="1" y="11"/>
                  </a:cubicBezTo>
                  <a:cubicBezTo>
                    <a:pt x="1" y="14"/>
                    <a:pt x="3" y="13"/>
                    <a:pt x="5" y="11"/>
                  </a:cubicBezTo>
                  <a:cubicBezTo>
                    <a:pt x="6" y="9"/>
                    <a:pt x="7" y="7"/>
                    <a:pt x="9" y="6"/>
                  </a:cubicBezTo>
                  <a:cubicBezTo>
                    <a:pt x="9" y="5"/>
                    <a:pt x="11" y="4"/>
                    <a:pt x="10" y="4"/>
                  </a:cubicBezTo>
                </a:path>
              </a:pathLst>
            </a:custGeom>
            <a:solidFill>
              <a:srgbClr val="9C717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63" name="Freeform 79"/>
            <p:cNvSpPr>
              <a:spLocks/>
            </p:cNvSpPr>
            <p:nvPr/>
          </p:nvSpPr>
          <p:spPr bwMode="auto">
            <a:xfrm>
              <a:off x="2169" y="1564"/>
              <a:ext cx="424" cy="1523"/>
            </a:xfrm>
            <a:custGeom>
              <a:avLst/>
              <a:gdLst/>
              <a:ahLst/>
              <a:cxnLst>
                <a:cxn ang="0">
                  <a:pos x="171" y="0"/>
                </a:cxn>
                <a:cxn ang="0">
                  <a:pos x="152" y="45"/>
                </a:cxn>
                <a:cxn ang="0">
                  <a:pos x="131" y="137"/>
                </a:cxn>
                <a:cxn ang="0">
                  <a:pos x="109" y="219"/>
                </a:cxn>
                <a:cxn ang="0">
                  <a:pos x="97" y="263"/>
                </a:cxn>
                <a:cxn ang="0">
                  <a:pos x="86" y="300"/>
                </a:cxn>
                <a:cxn ang="0">
                  <a:pos x="72" y="346"/>
                </a:cxn>
                <a:cxn ang="0">
                  <a:pos x="42" y="437"/>
                </a:cxn>
                <a:cxn ang="0">
                  <a:pos x="18" y="468"/>
                </a:cxn>
                <a:cxn ang="0">
                  <a:pos x="7" y="500"/>
                </a:cxn>
                <a:cxn ang="0">
                  <a:pos x="6" y="504"/>
                </a:cxn>
                <a:cxn ang="0">
                  <a:pos x="4" y="508"/>
                </a:cxn>
                <a:cxn ang="0">
                  <a:pos x="1" y="540"/>
                </a:cxn>
                <a:cxn ang="0">
                  <a:pos x="25" y="566"/>
                </a:cxn>
                <a:cxn ang="0">
                  <a:pos x="28" y="568"/>
                </a:cxn>
                <a:cxn ang="0">
                  <a:pos x="29" y="570"/>
                </a:cxn>
                <a:cxn ang="0">
                  <a:pos x="31" y="571"/>
                </a:cxn>
                <a:cxn ang="0">
                  <a:pos x="32" y="573"/>
                </a:cxn>
                <a:cxn ang="0">
                  <a:pos x="33" y="574"/>
                </a:cxn>
                <a:cxn ang="0">
                  <a:pos x="33" y="575"/>
                </a:cxn>
                <a:cxn ang="0">
                  <a:pos x="34" y="576"/>
                </a:cxn>
                <a:cxn ang="0">
                  <a:pos x="58" y="579"/>
                </a:cxn>
                <a:cxn ang="0">
                  <a:pos x="95" y="575"/>
                </a:cxn>
                <a:cxn ang="0">
                  <a:pos x="119" y="569"/>
                </a:cxn>
                <a:cxn ang="0">
                  <a:pos x="137" y="544"/>
                </a:cxn>
                <a:cxn ang="0">
                  <a:pos x="80" y="533"/>
                </a:cxn>
                <a:cxn ang="0">
                  <a:pos x="57" y="492"/>
                </a:cxn>
                <a:cxn ang="0">
                  <a:pos x="72" y="449"/>
                </a:cxn>
                <a:cxn ang="0">
                  <a:pos x="110" y="355"/>
                </a:cxn>
                <a:cxn ang="0">
                  <a:pos x="117" y="325"/>
                </a:cxn>
                <a:cxn ang="0">
                  <a:pos x="122" y="290"/>
                </a:cxn>
                <a:cxn ang="0">
                  <a:pos x="135" y="217"/>
                </a:cxn>
                <a:cxn ang="0">
                  <a:pos x="146" y="144"/>
                </a:cxn>
                <a:cxn ang="0">
                  <a:pos x="162" y="65"/>
                </a:cxn>
              </a:cxnLst>
              <a:rect l="0" t="0" r="r" b="b"/>
              <a:pathLst>
                <a:path w="172" h="579">
                  <a:moveTo>
                    <a:pt x="172" y="27"/>
                  </a:moveTo>
                  <a:cubicBezTo>
                    <a:pt x="169" y="22"/>
                    <a:pt x="170" y="3"/>
                    <a:pt x="171" y="0"/>
                  </a:cubicBezTo>
                  <a:cubicBezTo>
                    <a:pt x="168" y="3"/>
                    <a:pt x="167" y="4"/>
                    <a:pt x="166" y="10"/>
                  </a:cubicBezTo>
                  <a:cubicBezTo>
                    <a:pt x="166" y="18"/>
                    <a:pt x="161" y="32"/>
                    <a:pt x="152" y="45"/>
                  </a:cubicBezTo>
                  <a:cubicBezTo>
                    <a:pt x="156" y="51"/>
                    <a:pt x="157" y="78"/>
                    <a:pt x="147" y="89"/>
                  </a:cubicBezTo>
                  <a:cubicBezTo>
                    <a:pt x="150" y="97"/>
                    <a:pt x="140" y="125"/>
                    <a:pt x="131" y="137"/>
                  </a:cubicBezTo>
                  <a:cubicBezTo>
                    <a:pt x="134" y="144"/>
                    <a:pt x="127" y="166"/>
                    <a:pt x="119" y="179"/>
                  </a:cubicBezTo>
                  <a:cubicBezTo>
                    <a:pt x="121" y="188"/>
                    <a:pt x="120" y="199"/>
                    <a:pt x="109" y="219"/>
                  </a:cubicBezTo>
                  <a:cubicBezTo>
                    <a:pt x="108" y="220"/>
                    <a:pt x="106" y="226"/>
                    <a:pt x="107" y="228"/>
                  </a:cubicBezTo>
                  <a:cubicBezTo>
                    <a:pt x="108" y="236"/>
                    <a:pt x="104" y="253"/>
                    <a:pt x="97" y="263"/>
                  </a:cubicBezTo>
                  <a:cubicBezTo>
                    <a:pt x="97" y="265"/>
                    <a:pt x="96" y="270"/>
                    <a:pt x="96" y="272"/>
                  </a:cubicBezTo>
                  <a:cubicBezTo>
                    <a:pt x="96" y="279"/>
                    <a:pt x="92" y="290"/>
                    <a:pt x="86" y="300"/>
                  </a:cubicBezTo>
                  <a:cubicBezTo>
                    <a:pt x="85" y="301"/>
                    <a:pt x="84" y="308"/>
                    <a:pt x="84" y="310"/>
                  </a:cubicBezTo>
                  <a:cubicBezTo>
                    <a:pt x="84" y="320"/>
                    <a:pt x="79" y="337"/>
                    <a:pt x="72" y="346"/>
                  </a:cubicBezTo>
                  <a:cubicBezTo>
                    <a:pt x="76" y="354"/>
                    <a:pt x="70" y="383"/>
                    <a:pt x="59" y="391"/>
                  </a:cubicBezTo>
                  <a:cubicBezTo>
                    <a:pt x="61" y="401"/>
                    <a:pt x="57" y="427"/>
                    <a:pt x="42" y="437"/>
                  </a:cubicBezTo>
                  <a:cubicBezTo>
                    <a:pt x="39" y="439"/>
                    <a:pt x="38" y="440"/>
                    <a:pt x="37" y="444"/>
                  </a:cubicBezTo>
                  <a:cubicBezTo>
                    <a:pt x="35" y="447"/>
                    <a:pt x="29" y="464"/>
                    <a:pt x="18" y="468"/>
                  </a:cubicBezTo>
                  <a:cubicBezTo>
                    <a:pt x="16" y="476"/>
                    <a:pt x="12" y="488"/>
                    <a:pt x="8" y="491"/>
                  </a:cubicBezTo>
                  <a:cubicBezTo>
                    <a:pt x="8" y="494"/>
                    <a:pt x="8" y="498"/>
                    <a:pt x="7" y="500"/>
                  </a:cubicBezTo>
                  <a:cubicBezTo>
                    <a:pt x="7" y="500"/>
                    <a:pt x="7" y="500"/>
                    <a:pt x="7" y="500"/>
                  </a:cubicBezTo>
                  <a:cubicBezTo>
                    <a:pt x="7" y="502"/>
                    <a:pt x="6" y="503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5" y="506"/>
                    <a:pt x="4" y="507"/>
                    <a:pt x="4" y="508"/>
                  </a:cubicBezTo>
                  <a:cubicBezTo>
                    <a:pt x="2" y="510"/>
                    <a:pt x="1" y="512"/>
                    <a:pt x="0" y="513"/>
                  </a:cubicBezTo>
                  <a:cubicBezTo>
                    <a:pt x="6" y="524"/>
                    <a:pt x="3" y="535"/>
                    <a:pt x="1" y="540"/>
                  </a:cubicBezTo>
                  <a:cubicBezTo>
                    <a:pt x="11" y="544"/>
                    <a:pt x="14" y="563"/>
                    <a:pt x="14" y="563"/>
                  </a:cubicBezTo>
                  <a:cubicBezTo>
                    <a:pt x="19" y="563"/>
                    <a:pt x="23" y="565"/>
                    <a:pt x="25" y="566"/>
                  </a:cubicBezTo>
                  <a:cubicBezTo>
                    <a:pt x="26" y="567"/>
                    <a:pt x="27" y="567"/>
                    <a:pt x="27" y="568"/>
                  </a:cubicBezTo>
                  <a:cubicBezTo>
                    <a:pt x="27" y="568"/>
                    <a:pt x="28" y="568"/>
                    <a:pt x="28" y="568"/>
                  </a:cubicBezTo>
                  <a:cubicBezTo>
                    <a:pt x="28" y="568"/>
                    <a:pt x="29" y="569"/>
                    <a:pt x="29" y="569"/>
                  </a:cubicBezTo>
                  <a:cubicBezTo>
                    <a:pt x="29" y="569"/>
                    <a:pt x="29" y="569"/>
                    <a:pt x="29" y="570"/>
                  </a:cubicBezTo>
                  <a:cubicBezTo>
                    <a:pt x="30" y="570"/>
                    <a:pt x="30" y="571"/>
                    <a:pt x="31" y="571"/>
                  </a:cubicBezTo>
                  <a:cubicBezTo>
                    <a:pt x="31" y="571"/>
                    <a:pt x="31" y="571"/>
                    <a:pt x="31" y="571"/>
                  </a:cubicBezTo>
                  <a:cubicBezTo>
                    <a:pt x="31" y="572"/>
                    <a:pt x="31" y="572"/>
                    <a:pt x="32" y="572"/>
                  </a:cubicBezTo>
                  <a:cubicBezTo>
                    <a:pt x="32" y="572"/>
                    <a:pt x="32" y="573"/>
                    <a:pt x="32" y="573"/>
                  </a:cubicBezTo>
                  <a:cubicBezTo>
                    <a:pt x="32" y="573"/>
                    <a:pt x="32" y="573"/>
                    <a:pt x="33" y="574"/>
                  </a:cubicBezTo>
                  <a:cubicBezTo>
                    <a:pt x="33" y="574"/>
                    <a:pt x="33" y="574"/>
                    <a:pt x="33" y="574"/>
                  </a:cubicBezTo>
                  <a:cubicBezTo>
                    <a:pt x="33" y="574"/>
                    <a:pt x="33" y="575"/>
                    <a:pt x="33" y="575"/>
                  </a:cubicBezTo>
                  <a:cubicBezTo>
                    <a:pt x="33" y="575"/>
                    <a:pt x="33" y="575"/>
                    <a:pt x="33" y="575"/>
                  </a:cubicBezTo>
                  <a:cubicBezTo>
                    <a:pt x="33" y="575"/>
                    <a:pt x="33" y="575"/>
                    <a:pt x="33" y="576"/>
                  </a:cubicBezTo>
                  <a:cubicBezTo>
                    <a:pt x="33" y="576"/>
                    <a:pt x="33" y="576"/>
                    <a:pt x="34" y="576"/>
                  </a:cubicBezTo>
                  <a:cubicBezTo>
                    <a:pt x="34" y="576"/>
                    <a:pt x="34" y="576"/>
                    <a:pt x="34" y="576"/>
                  </a:cubicBezTo>
                  <a:cubicBezTo>
                    <a:pt x="44" y="574"/>
                    <a:pt x="58" y="579"/>
                    <a:pt x="58" y="579"/>
                  </a:cubicBezTo>
                  <a:cubicBezTo>
                    <a:pt x="70" y="574"/>
                    <a:pt x="88" y="575"/>
                    <a:pt x="92" y="577"/>
                  </a:cubicBezTo>
                  <a:cubicBezTo>
                    <a:pt x="93" y="576"/>
                    <a:pt x="94" y="575"/>
                    <a:pt x="95" y="575"/>
                  </a:cubicBezTo>
                  <a:cubicBezTo>
                    <a:pt x="95" y="575"/>
                    <a:pt x="95" y="575"/>
                    <a:pt x="95" y="575"/>
                  </a:cubicBezTo>
                  <a:cubicBezTo>
                    <a:pt x="104" y="570"/>
                    <a:pt x="115" y="568"/>
                    <a:pt x="119" y="569"/>
                  </a:cubicBezTo>
                  <a:cubicBezTo>
                    <a:pt x="123" y="561"/>
                    <a:pt x="135" y="556"/>
                    <a:pt x="135" y="556"/>
                  </a:cubicBezTo>
                  <a:cubicBezTo>
                    <a:pt x="135" y="551"/>
                    <a:pt x="136" y="548"/>
                    <a:pt x="137" y="544"/>
                  </a:cubicBezTo>
                  <a:cubicBezTo>
                    <a:pt x="123" y="551"/>
                    <a:pt x="99" y="554"/>
                    <a:pt x="87" y="545"/>
                  </a:cubicBezTo>
                  <a:cubicBezTo>
                    <a:pt x="83" y="542"/>
                    <a:pt x="83" y="536"/>
                    <a:pt x="80" y="533"/>
                  </a:cubicBezTo>
                  <a:cubicBezTo>
                    <a:pt x="76" y="530"/>
                    <a:pt x="70" y="530"/>
                    <a:pt x="65" y="525"/>
                  </a:cubicBezTo>
                  <a:cubicBezTo>
                    <a:pt x="55" y="514"/>
                    <a:pt x="57" y="505"/>
                    <a:pt x="57" y="492"/>
                  </a:cubicBezTo>
                  <a:cubicBezTo>
                    <a:pt x="60" y="486"/>
                    <a:pt x="65" y="480"/>
                    <a:pt x="68" y="473"/>
                  </a:cubicBezTo>
                  <a:cubicBezTo>
                    <a:pt x="72" y="464"/>
                    <a:pt x="70" y="459"/>
                    <a:pt x="72" y="449"/>
                  </a:cubicBezTo>
                  <a:cubicBezTo>
                    <a:pt x="75" y="431"/>
                    <a:pt x="89" y="418"/>
                    <a:pt x="93" y="400"/>
                  </a:cubicBezTo>
                  <a:cubicBezTo>
                    <a:pt x="96" y="382"/>
                    <a:pt x="100" y="371"/>
                    <a:pt x="110" y="355"/>
                  </a:cubicBezTo>
                  <a:cubicBezTo>
                    <a:pt x="110" y="348"/>
                    <a:pt x="112" y="340"/>
                    <a:pt x="115" y="334"/>
                  </a:cubicBezTo>
                  <a:cubicBezTo>
                    <a:pt x="116" y="331"/>
                    <a:pt x="118" y="326"/>
                    <a:pt x="117" y="325"/>
                  </a:cubicBezTo>
                  <a:cubicBezTo>
                    <a:pt x="115" y="316"/>
                    <a:pt x="116" y="307"/>
                    <a:pt x="120" y="298"/>
                  </a:cubicBezTo>
                  <a:cubicBezTo>
                    <a:pt x="121" y="297"/>
                    <a:pt x="122" y="292"/>
                    <a:pt x="122" y="290"/>
                  </a:cubicBezTo>
                  <a:cubicBezTo>
                    <a:pt x="121" y="279"/>
                    <a:pt x="124" y="258"/>
                    <a:pt x="129" y="256"/>
                  </a:cubicBezTo>
                  <a:cubicBezTo>
                    <a:pt x="126" y="248"/>
                    <a:pt x="127" y="222"/>
                    <a:pt x="135" y="217"/>
                  </a:cubicBezTo>
                  <a:cubicBezTo>
                    <a:pt x="133" y="211"/>
                    <a:pt x="135" y="185"/>
                    <a:pt x="140" y="183"/>
                  </a:cubicBezTo>
                  <a:cubicBezTo>
                    <a:pt x="137" y="179"/>
                    <a:pt x="138" y="151"/>
                    <a:pt x="146" y="144"/>
                  </a:cubicBezTo>
                  <a:cubicBezTo>
                    <a:pt x="144" y="135"/>
                    <a:pt x="146" y="109"/>
                    <a:pt x="154" y="105"/>
                  </a:cubicBezTo>
                  <a:cubicBezTo>
                    <a:pt x="152" y="100"/>
                    <a:pt x="156" y="70"/>
                    <a:pt x="162" y="65"/>
                  </a:cubicBezTo>
                  <a:cubicBezTo>
                    <a:pt x="162" y="56"/>
                    <a:pt x="167" y="32"/>
                    <a:pt x="172" y="27"/>
                  </a:cubicBezTo>
                  <a:close/>
                </a:path>
              </a:pathLst>
            </a:custGeom>
            <a:solidFill>
              <a:srgbClr val="5DAF59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64" name="Freeform 80"/>
            <p:cNvSpPr>
              <a:spLocks noEditPoints="1"/>
            </p:cNvSpPr>
            <p:nvPr/>
          </p:nvSpPr>
          <p:spPr bwMode="auto">
            <a:xfrm>
              <a:off x="1949" y="1535"/>
              <a:ext cx="483" cy="1170"/>
            </a:xfrm>
            <a:custGeom>
              <a:avLst/>
              <a:gdLst/>
              <a:ahLst/>
              <a:cxnLst>
                <a:cxn ang="0">
                  <a:pos x="193" y="3"/>
                </a:cxn>
                <a:cxn ang="0">
                  <a:pos x="188" y="8"/>
                </a:cxn>
                <a:cxn ang="0">
                  <a:pos x="164" y="44"/>
                </a:cxn>
                <a:cxn ang="0">
                  <a:pos x="163" y="46"/>
                </a:cxn>
                <a:cxn ang="0">
                  <a:pos x="146" y="82"/>
                </a:cxn>
                <a:cxn ang="0">
                  <a:pos x="144" y="86"/>
                </a:cxn>
                <a:cxn ang="0">
                  <a:pos x="129" y="130"/>
                </a:cxn>
                <a:cxn ang="0">
                  <a:pos x="126" y="135"/>
                </a:cxn>
                <a:cxn ang="0">
                  <a:pos x="105" y="174"/>
                </a:cxn>
                <a:cxn ang="0">
                  <a:pos x="86" y="216"/>
                </a:cxn>
                <a:cxn ang="0">
                  <a:pos x="65" y="259"/>
                </a:cxn>
                <a:cxn ang="0">
                  <a:pos x="64" y="260"/>
                </a:cxn>
                <a:cxn ang="0">
                  <a:pos x="46" y="302"/>
                </a:cxn>
                <a:cxn ang="0">
                  <a:pos x="45" y="305"/>
                </a:cxn>
                <a:cxn ang="0">
                  <a:pos x="23" y="349"/>
                </a:cxn>
                <a:cxn ang="0">
                  <a:pos x="7" y="388"/>
                </a:cxn>
                <a:cxn ang="0">
                  <a:pos x="7" y="390"/>
                </a:cxn>
                <a:cxn ang="0">
                  <a:pos x="0" y="419"/>
                </a:cxn>
                <a:cxn ang="0">
                  <a:pos x="6" y="437"/>
                </a:cxn>
                <a:cxn ang="0">
                  <a:pos x="16" y="444"/>
                </a:cxn>
                <a:cxn ang="0">
                  <a:pos x="38" y="445"/>
                </a:cxn>
                <a:cxn ang="0">
                  <a:pos x="58" y="433"/>
                </a:cxn>
                <a:cxn ang="0">
                  <a:pos x="75" y="412"/>
                </a:cxn>
                <a:cxn ang="0">
                  <a:pos x="59" y="410"/>
                </a:cxn>
                <a:cxn ang="0">
                  <a:pos x="45" y="391"/>
                </a:cxn>
                <a:cxn ang="0">
                  <a:pos x="62" y="334"/>
                </a:cxn>
                <a:cxn ang="0">
                  <a:pos x="92" y="264"/>
                </a:cxn>
                <a:cxn ang="0">
                  <a:pos x="112" y="190"/>
                </a:cxn>
                <a:cxn ang="0">
                  <a:pos x="145" y="117"/>
                </a:cxn>
                <a:cxn ang="0">
                  <a:pos x="168" y="64"/>
                </a:cxn>
                <a:cxn ang="0">
                  <a:pos x="196" y="0"/>
                </a:cxn>
                <a:cxn ang="0">
                  <a:pos x="193" y="3"/>
                </a:cxn>
                <a:cxn ang="0">
                  <a:pos x="65" y="259"/>
                </a:cxn>
                <a:cxn ang="0">
                  <a:pos x="65" y="259"/>
                </a:cxn>
                <a:cxn ang="0">
                  <a:pos x="65" y="259"/>
                </a:cxn>
              </a:cxnLst>
              <a:rect l="0" t="0" r="r" b="b"/>
              <a:pathLst>
                <a:path w="196" h="445">
                  <a:moveTo>
                    <a:pt x="193" y="3"/>
                  </a:moveTo>
                  <a:cubicBezTo>
                    <a:pt x="191" y="4"/>
                    <a:pt x="188" y="7"/>
                    <a:pt x="188" y="8"/>
                  </a:cubicBezTo>
                  <a:cubicBezTo>
                    <a:pt x="184" y="20"/>
                    <a:pt x="173" y="38"/>
                    <a:pt x="164" y="44"/>
                  </a:cubicBezTo>
                  <a:cubicBezTo>
                    <a:pt x="164" y="44"/>
                    <a:pt x="163" y="45"/>
                    <a:pt x="163" y="46"/>
                  </a:cubicBezTo>
                  <a:cubicBezTo>
                    <a:pt x="162" y="54"/>
                    <a:pt x="156" y="74"/>
                    <a:pt x="146" y="82"/>
                  </a:cubicBezTo>
                  <a:cubicBezTo>
                    <a:pt x="145" y="83"/>
                    <a:pt x="144" y="85"/>
                    <a:pt x="144" y="86"/>
                  </a:cubicBezTo>
                  <a:cubicBezTo>
                    <a:pt x="143" y="96"/>
                    <a:pt x="137" y="121"/>
                    <a:pt x="129" y="130"/>
                  </a:cubicBezTo>
                  <a:cubicBezTo>
                    <a:pt x="128" y="131"/>
                    <a:pt x="126" y="134"/>
                    <a:pt x="126" y="135"/>
                  </a:cubicBezTo>
                  <a:cubicBezTo>
                    <a:pt x="126" y="135"/>
                    <a:pt x="118" y="166"/>
                    <a:pt x="105" y="174"/>
                  </a:cubicBezTo>
                  <a:cubicBezTo>
                    <a:pt x="104" y="186"/>
                    <a:pt x="95" y="208"/>
                    <a:pt x="86" y="216"/>
                  </a:cubicBezTo>
                  <a:cubicBezTo>
                    <a:pt x="84" y="227"/>
                    <a:pt x="75" y="251"/>
                    <a:pt x="65" y="259"/>
                  </a:cubicBezTo>
                  <a:cubicBezTo>
                    <a:pt x="65" y="259"/>
                    <a:pt x="64" y="260"/>
                    <a:pt x="64" y="260"/>
                  </a:cubicBezTo>
                  <a:cubicBezTo>
                    <a:pt x="63" y="272"/>
                    <a:pt x="53" y="295"/>
                    <a:pt x="46" y="302"/>
                  </a:cubicBezTo>
                  <a:cubicBezTo>
                    <a:pt x="46" y="303"/>
                    <a:pt x="45" y="304"/>
                    <a:pt x="45" y="305"/>
                  </a:cubicBezTo>
                  <a:cubicBezTo>
                    <a:pt x="44" y="305"/>
                    <a:pt x="36" y="341"/>
                    <a:pt x="23" y="349"/>
                  </a:cubicBezTo>
                  <a:cubicBezTo>
                    <a:pt x="21" y="359"/>
                    <a:pt x="14" y="379"/>
                    <a:pt x="7" y="388"/>
                  </a:cubicBezTo>
                  <a:cubicBezTo>
                    <a:pt x="7" y="388"/>
                    <a:pt x="7" y="389"/>
                    <a:pt x="7" y="390"/>
                  </a:cubicBezTo>
                  <a:cubicBezTo>
                    <a:pt x="7" y="400"/>
                    <a:pt x="3" y="412"/>
                    <a:pt x="0" y="419"/>
                  </a:cubicBezTo>
                  <a:cubicBezTo>
                    <a:pt x="1" y="423"/>
                    <a:pt x="4" y="432"/>
                    <a:pt x="6" y="437"/>
                  </a:cubicBezTo>
                  <a:cubicBezTo>
                    <a:pt x="9" y="439"/>
                    <a:pt x="13" y="441"/>
                    <a:pt x="16" y="444"/>
                  </a:cubicBezTo>
                  <a:cubicBezTo>
                    <a:pt x="22" y="444"/>
                    <a:pt x="31" y="444"/>
                    <a:pt x="38" y="445"/>
                  </a:cubicBezTo>
                  <a:cubicBezTo>
                    <a:pt x="43" y="440"/>
                    <a:pt x="52" y="435"/>
                    <a:pt x="58" y="433"/>
                  </a:cubicBezTo>
                  <a:cubicBezTo>
                    <a:pt x="62" y="427"/>
                    <a:pt x="69" y="417"/>
                    <a:pt x="75" y="412"/>
                  </a:cubicBezTo>
                  <a:cubicBezTo>
                    <a:pt x="69" y="413"/>
                    <a:pt x="63" y="411"/>
                    <a:pt x="59" y="410"/>
                  </a:cubicBezTo>
                  <a:cubicBezTo>
                    <a:pt x="49" y="408"/>
                    <a:pt x="46" y="404"/>
                    <a:pt x="45" y="391"/>
                  </a:cubicBezTo>
                  <a:cubicBezTo>
                    <a:pt x="44" y="370"/>
                    <a:pt x="54" y="354"/>
                    <a:pt x="62" y="334"/>
                  </a:cubicBezTo>
                  <a:cubicBezTo>
                    <a:pt x="71" y="310"/>
                    <a:pt x="84" y="288"/>
                    <a:pt x="92" y="264"/>
                  </a:cubicBezTo>
                  <a:cubicBezTo>
                    <a:pt x="101" y="240"/>
                    <a:pt x="103" y="214"/>
                    <a:pt x="112" y="190"/>
                  </a:cubicBezTo>
                  <a:cubicBezTo>
                    <a:pt x="122" y="165"/>
                    <a:pt x="136" y="142"/>
                    <a:pt x="145" y="117"/>
                  </a:cubicBezTo>
                  <a:cubicBezTo>
                    <a:pt x="152" y="99"/>
                    <a:pt x="159" y="81"/>
                    <a:pt x="168" y="64"/>
                  </a:cubicBezTo>
                  <a:cubicBezTo>
                    <a:pt x="178" y="45"/>
                    <a:pt x="193" y="22"/>
                    <a:pt x="196" y="0"/>
                  </a:cubicBezTo>
                  <a:cubicBezTo>
                    <a:pt x="195" y="1"/>
                    <a:pt x="194" y="2"/>
                    <a:pt x="193" y="3"/>
                  </a:cubicBezTo>
                  <a:close/>
                  <a:moveTo>
                    <a:pt x="65" y="259"/>
                  </a:moveTo>
                  <a:cubicBezTo>
                    <a:pt x="65" y="259"/>
                    <a:pt x="65" y="259"/>
                    <a:pt x="65" y="259"/>
                  </a:cubicBezTo>
                  <a:cubicBezTo>
                    <a:pt x="65" y="259"/>
                    <a:pt x="65" y="259"/>
                    <a:pt x="65" y="259"/>
                  </a:cubicBezTo>
                  <a:close/>
                </a:path>
              </a:pathLst>
            </a:custGeom>
            <a:solidFill>
              <a:srgbClr val="008DC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65" name="Freeform 81"/>
            <p:cNvSpPr>
              <a:spLocks/>
            </p:cNvSpPr>
            <p:nvPr/>
          </p:nvSpPr>
          <p:spPr bwMode="auto">
            <a:xfrm>
              <a:off x="2560" y="1719"/>
              <a:ext cx="338" cy="981"/>
            </a:xfrm>
            <a:custGeom>
              <a:avLst/>
              <a:gdLst/>
              <a:ahLst/>
              <a:cxnLst>
                <a:cxn ang="0">
                  <a:pos x="134" y="150"/>
                </a:cxn>
                <a:cxn ang="0">
                  <a:pos x="134" y="146"/>
                </a:cxn>
                <a:cxn ang="0">
                  <a:pos x="130" y="126"/>
                </a:cxn>
                <a:cxn ang="0">
                  <a:pos x="130" y="122"/>
                </a:cxn>
                <a:cxn ang="0">
                  <a:pos x="132" y="103"/>
                </a:cxn>
                <a:cxn ang="0">
                  <a:pos x="132" y="104"/>
                </a:cxn>
                <a:cxn ang="0">
                  <a:pos x="133" y="97"/>
                </a:cxn>
                <a:cxn ang="0">
                  <a:pos x="125" y="85"/>
                </a:cxn>
                <a:cxn ang="0">
                  <a:pos x="114" y="78"/>
                </a:cxn>
                <a:cxn ang="0">
                  <a:pos x="94" y="59"/>
                </a:cxn>
                <a:cxn ang="0">
                  <a:pos x="70" y="29"/>
                </a:cxn>
                <a:cxn ang="0">
                  <a:pos x="60" y="0"/>
                </a:cxn>
                <a:cxn ang="0">
                  <a:pos x="57" y="9"/>
                </a:cxn>
                <a:cxn ang="0">
                  <a:pos x="57" y="10"/>
                </a:cxn>
                <a:cxn ang="0">
                  <a:pos x="58" y="26"/>
                </a:cxn>
                <a:cxn ang="0">
                  <a:pos x="50" y="52"/>
                </a:cxn>
                <a:cxn ang="0">
                  <a:pos x="51" y="59"/>
                </a:cxn>
                <a:cxn ang="0">
                  <a:pos x="42" y="94"/>
                </a:cxn>
                <a:cxn ang="0">
                  <a:pos x="45" y="105"/>
                </a:cxn>
                <a:cxn ang="0">
                  <a:pos x="36" y="133"/>
                </a:cxn>
                <a:cxn ang="0">
                  <a:pos x="38" y="142"/>
                </a:cxn>
                <a:cxn ang="0">
                  <a:pos x="31" y="167"/>
                </a:cxn>
                <a:cxn ang="0">
                  <a:pos x="32" y="177"/>
                </a:cxn>
                <a:cxn ang="0">
                  <a:pos x="31" y="188"/>
                </a:cxn>
                <a:cxn ang="0">
                  <a:pos x="25" y="205"/>
                </a:cxn>
                <a:cxn ang="0">
                  <a:pos x="28" y="215"/>
                </a:cxn>
                <a:cxn ang="0">
                  <a:pos x="20" y="238"/>
                </a:cxn>
                <a:cxn ang="0">
                  <a:pos x="22" y="249"/>
                </a:cxn>
                <a:cxn ang="0">
                  <a:pos x="14" y="275"/>
                </a:cxn>
                <a:cxn ang="0">
                  <a:pos x="16" y="285"/>
                </a:cxn>
                <a:cxn ang="0">
                  <a:pos x="9" y="309"/>
                </a:cxn>
                <a:cxn ang="0">
                  <a:pos x="9" y="314"/>
                </a:cxn>
                <a:cxn ang="0">
                  <a:pos x="8" y="325"/>
                </a:cxn>
                <a:cxn ang="0">
                  <a:pos x="4" y="334"/>
                </a:cxn>
                <a:cxn ang="0">
                  <a:pos x="5" y="339"/>
                </a:cxn>
                <a:cxn ang="0">
                  <a:pos x="4" y="348"/>
                </a:cxn>
                <a:cxn ang="0">
                  <a:pos x="0" y="358"/>
                </a:cxn>
                <a:cxn ang="0">
                  <a:pos x="3" y="368"/>
                </a:cxn>
                <a:cxn ang="0">
                  <a:pos x="3" y="369"/>
                </a:cxn>
                <a:cxn ang="0">
                  <a:pos x="4" y="371"/>
                </a:cxn>
                <a:cxn ang="0">
                  <a:pos x="6" y="373"/>
                </a:cxn>
                <a:cxn ang="0">
                  <a:pos x="7" y="373"/>
                </a:cxn>
                <a:cxn ang="0">
                  <a:pos x="20" y="373"/>
                </a:cxn>
                <a:cxn ang="0">
                  <a:pos x="26" y="372"/>
                </a:cxn>
                <a:cxn ang="0">
                  <a:pos x="31" y="371"/>
                </a:cxn>
                <a:cxn ang="0">
                  <a:pos x="32" y="370"/>
                </a:cxn>
                <a:cxn ang="0">
                  <a:pos x="34" y="369"/>
                </a:cxn>
                <a:cxn ang="0">
                  <a:pos x="36" y="366"/>
                </a:cxn>
                <a:cxn ang="0">
                  <a:pos x="23" y="323"/>
                </a:cxn>
                <a:cxn ang="0">
                  <a:pos x="26" y="280"/>
                </a:cxn>
                <a:cxn ang="0">
                  <a:pos x="32" y="236"/>
                </a:cxn>
                <a:cxn ang="0">
                  <a:pos x="35" y="198"/>
                </a:cxn>
                <a:cxn ang="0">
                  <a:pos x="59" y="117"/>
                </a:cxn>
                <a:cxn ang="0">
                  <a:pos x="86" y="99"/>
                </a:cxn>
                <a:cxn ang="0">
                  <a:pos x="118" y="137"/>
                </a:cxn>
                <a:cxn ang="0">
                  <a:pos x="137" y="173"/>
                </a:cxn>
                <a:cxn ang="0">
                  <a:pos x="134" y="150"/>
                </a:cxn>
              </a:cxnLst>
              <a:rect l="0" t="0" r="r" b="b"/>
              <a:pathLst>
                <a:path w="137" h="373">
                  <a:moveTo>
                    <a:pt x="134" y="150"/>
                  </a:moveTo>
                  <a:cubicBezTo>
                    <a:pt x="134" y="148"/>
                    <a:pt x="134" y="147"/>
                    <a:pt x="134" y="146"/>
                  </a:cubicBezTo>
                  <a:cubicBezTo>
                    <a:pt x="132" y="143"/>
                    <a:pt x="130" y="138"/>
                    <a:pt x="130" y="126"/>
                  </a:cubicBezTo>
                  <a:cubicBezTo>
                    <a:pt x="130" y="125"/>
                    <a:pt x="130" y="123"/>
                    <a:pt x="130" y="122"/>
                  </a:cubicBezTo>
                  <a:cubicBezTo>
                    <a:pt x="130" y="115"/>
                    <a:pt x="130" y="107"/>
                    <a:pt x="132" y="103"/>
                  </a:cubicBezTo>
                  <a:cubicBezTo>
                    <a:pt x="132" y="103"/>
                    <a:pt x="132" y="104"/>
                    <a:pt x="132" y="104"/>
                  </a:cubicBezTo>
                  <a:cubicBezTo>
                    <a:pt x="133" y="101"/>
                    <a:pt x="133" y="99"/>
                    <a:pt x="133" y="97"/>
                  </a:cubicBezTo>
                  <a:cubicBezTo>
                    <a:pt x="133" y="93"/>
                    <a:pt x="131" y="91"/>
                    <a:pt x="125" y="85"/>
                  </a:cubicBezTo>
                  <a:cubicBezTo>
                    <a:pt x="123" y="82"/>
                    <a:pt x="119" y="80"/>
                    <a:pt x="114" y="78"/>
                  </a:cubicBezTo>
                  <a:cubicBezTo>
                    <a:pt x="107" y="73"/>
                    <a:pt x="99" y="68"/>
                    <a:pt x="94" y="59"/>
                  </a:cubicBezTo>
                  <a:cubicBezTo>
                    <a:pt x="81" y="52"/>
                    <a:pt x="74" y="46"/>
                    <a:pt x="70" y="29"/>
                  </a:cubicBezTo>
                  <a:cubicBezTo>
                    <a:pt x="64" y="22"/>
                    <a:pt x="61" y="11"/>
                    <a:pt x="60" y="0"/>
                  </a:cubicBezTo>
                  <a:cubicBezTo>
                    <a:pt x="59" y="3"/>
                    <a:pt x="58" y="6"/>
                    <a:pt x="57" y="9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15"/>
                    <a:pt x="58" y="21"/>
                    <a:pt x="58" y="26"/>
                  </a:cubicBezTo>
                  <a:cubicBezTo>
                    <a:pt x="58" y="35"/>
                    <a:pt x="56" y="44"/>
                    <a:pt x="50" y="52"/>
                  </a:cubicBezTo>
                  <a:cubicBezTo>
                    <a:pt x="51" y="54"/>
                    <a:pt x="51" y="56"/>
                    <a:pt x="51" y="59"/>
                  </a:cubicBezTo>
                  <a:cubicBezTo>
                    <a:pt x="51" y="70"/>
                    <a:pt x="48" y="85"/>
                    <a:pt x="42" y="94"/>
                  </a:cubicBezTo>
                  <a:cubicBezTo>
                    <a:pt x="44" y="97"/>
                    <a:pt x="45" y="101"/>
                    <a:pt x="45" y="105"/>
                  </a:cubicBezTo>
                  <a:cubicBezTo>
                    <a:pt x="45" y="115"/>
                    <a:pt x="41" y="125"/>
                    <a:pt x="36" y="133"/>
                  </a:cubicBezTo>
                  <a:cubicBezTo>
                    <a:pt x="37" y="136"/>
                    <a:pt x="38" y="139"/>
                    <a:pt x="38" y="142"/>
                  </a:cubicBezTo>
                  <a:cubicBezTo>
                    <a:pt x="38" y="152"/>
                    <a:pt x="35" y="161"/>
                    <a:pt x="31" y="167"/>
                  </a:cubicBezTo>
                  <a:cubicBezTo>
                    <a:pt x="32" y="170"/>
                    <a:pt x="32" y="173"/>
                    <a:pt x="32" y="177"/>
                  </a:cubicBezTo>
                  <a:cubicBezTo>
                    <a:pt x="32" y="181"/>
                    <a:pt x="31" y="185"/>
                    <a:pt x="31" y="188"/>
                  </a:cubicBezTo>
                  <a:cubicBezTo>
                    <a:pt x="30" y="192"/>
                    <a:pt x="28" y="200"/>
                    <a:pt x="25" y="205"/>
                  </a:cubicBezTo>
                  <a:cubicBezTo>
                    <a:pt x="27" y="208"/>
                    <a:pt x="28" y="212"/>
                    <a:pt x="28" y="215"/>
                  </a:cubicBezTo>
                  <a:cubicBezTo>
                    <a:pt x="28" y="224"/>
                    <a:pt x="24" y="233"/>
                    <a:pt x="20" y="238"/>
                  </a:cubicBezTo>
                  <a:cubicBezTo>
                    <a:pt x="22" y="242"/>
                    <a:pt x="22" y="245"/>
                    <a:pt x="22" y="249"/>
                  </a:cubicBezTo>
                  <a:cubicBezTo>
                    <a:pt x="22" y="259"/>
                    <a:pt x="18" y="269"/>
                    <a:pt x="14" y="275"/>
                  </a:cubicBezTo>
                  <a:cubicBezTo>
                    <a:pt x="15" y="278"/>
                    <a:pt x="16" y="281"/>
                    <a:pt x="16" y="285"/>
                  </a:cubicBezTo>
                  <a:cubicBezTo>
                    <a:pt x="16" y="294"/>
                    <a:pt x="12" y="303"/>
                    <a:pt x="9" y="309"/>
                  </a:cubicBezTo>
                  <a:cubicBezTo>
                    <a:pt x="9" y="310"/>
                    <a:pt x="9" y="312"/>
                    <a:pt x="9" y="314"/>
                  </a:cubicBezTo>
                  <a:cubicBezTo>
                    <a:pt x="9" y="318"/>
                    <a:pt x="8" y="323"/>
                    <a:pt x="8" y="325"/>
                  </a:cubicBezTo>
                  <a:cubicBezTo>
                    <a:pt x="7" y="329"/>
                    <a:pt x="6" y="332"/>
                    <a:pt x="4" y="334"/>
                  </a:cubicBezTo>
                  <a:cubicBezTo>
                    <a:pt x="5" y="336"/>
                    <a:pt x="5" y="337"/>
                    <a:pt x="5" y="339"/>
                  </a:cubicBezTo>
                  <a:cubicBezTo>
                    <a:pt x="5" y="342"/>
                    <a:pt x="5" y="346"/>
                    <a:pt x="4" y="348"/>
                  </a:cubicBezTo>
                  <a:cubicBezTo>
                    <a:pt x="3" y="352"/>
                    <a:pt x="2" y="356"/>
                    <a:pt x="0" y="358"/>
                  </a:cubicBezTo>
                  <a:cubicBezTo>
                    <a:pt x="2" y="361"/>
                    <a:pt x="3" y="365"/>
                    <a:pt x="3" y="368"/>
                  </a:cubicBezTo>
                  <a:cubicBezTo>
                    <a:pt x="3" y="369"/>
                    <a:pt x="3" y="369"/>
                    <a:pt x="3" y="369"/>
                  </a:cubicBezTo>
                  <a:cubicBezTo>
                    <a:pt x="3" y="370"/>
                    <a:pt x="4" y="370"/>
                    <a:pt x="4" y="371"/>
                  </a:cubicBezTo>
                  <a:cubicBezTo>
                    <a:pt x="4" y="371"/>
                    <a:pt x="5" y="372"/>
                    <a:pt x="6" y="373"/>
                  </a:cubicBezTo>
                  <a:cubicBezTo>
                    <a:pt x="6" y="373"/>
                    <a:pt x="7" y="373"/>
                    <a:pt x="7" y="373"/>
                  </a:cubicBezTo>
                  <a:cubicBezTo>
                    <a:pt x="10" y="372"/>
                    <a:pt x="16" y="372"/>
                    <a:pt x="20" y="373"/>
                  </a:cubicBezTo>
                  <a:cubicBezTo>
                    <a:pt x="22" y="373"/>
                    <a:pt x="24" y="373"/>
                    <a:pt x="26" y="372"/>
                  </a:cubicBezTo>
                  <a:cubicBezTo>
                    <a:pt x="28" y="372"/>
                    <a:pt x="30" y="372"/>
                    <a:pt x="31" y="371"/>
                  </a:cubicBezTo>
                  <a:cubicBezTo>
                    <a:pt x="31" y="371"/>
                    <a:pt x="32" y="370"/>
                    <a:pt x="32" y="370"/>
                  </a:cubicBezTo>
                  <a:cubicBezTo>
                    <a:pt x="33" y="370"/>
                    <a:pt x="33" y="369"/>
                    <a:pt x="34" y="369"/>
                  </a:cubicBezTo>
                  <a:cubicBezTo>
                    <a:pt x="36" y="366"/>
                    <a:pt x="36" y="366"/>
                    <a:pt x="36" y="366"/>
                  </a:cubicBezTo>
                  <a:cubicBezTo>
                    <a:pt x="25" y="363"/>
                    <a:pt x="22" y="333"/>
                    <a:pt x="23" y="323"/>
                  </a:cubicBezTo>
                  <a:cubicBezTo>
                    <a:pt x="26" y="308"/>
                    <a:pt x="25" y="295"/>
                    <a:pt x="26" y="280"/>
                  </a:cubicBezTo>
                  <a:cubicBezTo>
                    <a:pt x="27" y="265"/>
                    <a:pt x="31" y="251"/>
                    <a:pt x="32" y="236"/>
                  </a:cubicBezTo>
                  <a:cubicBezTo>
                    <a:pt x="33" y="223"/>
                    <a:pt x="34" y="210"/>
                    <a:pt x="35" y="198"/>
                  </a:cubicBezTo>
                  <a:cubicBezTo>
                    <a:pt x="37" y="176"/>
                    <a:pt x="47" y="136"/>
                    <a:pt x="59" y="117"/>
                  </a:cubicBezTo>
                  <a:cubicBezTo>
                    <a:pt x="65" y="107"/>
                    <a:pt x="74" y="99"/>
                    <a:pt x="86" y="99"/>
                  </a:cubicBezTo>
                  <a:cubicBezTo>
                    <a:pt x="103" y="99"/>
                    <a:pt x="112" y="122"/>
                    <a:pt x="118" y="137"/>
                  </a:cubicBezTo>
                  <a:cubicBezTo>
                    <a:pt x="124" y="150"/>
                    <a:pt x="130" y="162"/>
                    <a:pt x="137" y="173"/>
                  </a:cubicBezTo>
                  <a:cubicBezTo>
                    <a:pt x="135" y="164"/>
                    <a:pt x="134" y="156"/>
                    <a:pt x="134" y="150"/>
                  </a:cubicBezTo>
                  <a:close/>
                </a:path>
              </a:pathLst>
            </a:custGeom>
            <a:solidFill>
              <a:srgbClr val="008DC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66" name="Freeform 82"/>
            <p:cNvSpPr>
              <a:spLocks noEditPoints="1"/>
            </p:cNvSpPr>
            <p:nvPr/>
          </p:nvSpPr>
          <p:spPr bwMode="auto">
            <a:xfrm>
              <a:off x="2731" y="2082"/>
              <a:ext cx="539" cy="1136"/>
            </a:xfrm>
            <a:custGeom>
              <a:avLst/>
              <a:gdLst/>
              <a:ahLst/>
              <a:cxnLst>
                <a:cxn ang="0">
                  <a:pos x="28" y="64"/>
                </a:cxn>
                <a:cxn ang="0">
                  <a:pos x="28" y="64"/>
                </a:cxn>
                <a:cxn ang="0">
                  <a:pos x="28" y="63"/>
                </a:cxn>
                <a:cxn ang="0">
                  <a:pos x="28" y="64"/>
                </a:cxn>
                <a:cxn ang="0">
                  <a:pos x="215" y="390"/>
                </a:cxn>
                <a:cxn ang="0">
                  <a:pos x="146" y="399"/>
                </a:cxn>
                <a:cxn ang="0">
                  <a:pos x="75" y="341"/>
                </a:cxn>
                <a:cxn ang="0">
                  <a:pos x="66" y="264"/>
                </a:cxn>
                <a:cxn ang="0">
                  <a:pos x="62" y="195"/>
                </a:cxn>
                <a:cxn ang="0">
                  <a:pos x="40" y="93"/>
                </a:cxn>
                <a:cxn ang="0">
                  <a:pos x="38" y="49"/>
                </a:cxn>
                <a:cxn ang="0">
                  <a:pos x="26" y="0"/>
                </a:cxn>
                <a:cxn ang="0">
                  <a:pos x="26" y="1"/>
                </a:cxn>
                <a:cxn ang="0">
                  <a:pos x="28" y="21"/>
                </a:cxn>
                <a:cxn ang="0">
                  <a:pos x="28" y="30"/>
                </a:cxn>
                <a:cxn ang="0">
                  <a:pos x="28" y="61"/>
                </a:cxn>
                <a:cxn ang="0">
                  <a:pos x="28" y="64"/>
                </a:cxn>
                <a:cxn ang="0">
                  <a:pos x="30" y="77"/>
                </a:cxn>
                <a:cxn ang="0">
                  <a:pos x="29" y="89"/>
                </a:cxn>
                <a:cxn ang="0">
                  <a:pos x="29" y="90"/>
                </a:cxn>
                <a:cxn ang="0">
                  <a:pos x="29" y="95"/>
                </a:cxn>
                <a:cxn ang="0">
                  <a:pos x="33" y="115"/>
                </a:cxn>
                <a:cxn ang="0">
                  <a:pos x="33" y="118"/>
                </a:cxn>
                <a:cxn ang="0">
                  <a:pos x="35" y="123"/>
                </a:cxn>
                <a:cxn ang="0">
                  <a:pos x="39" y="145"/>
                </a:cxn>
                <a:cxn ang="0">
                  <a:pos x="38" y="155"/>
                </a:cxn>
                <a:cxn ang="0">
                  <a:pos x="38" y="162"/>
                </a:cxn>
                <a:cxn ang="0">
                  <a:pos x="38" y="163"/>
                </a:cxn>
                <a:cxn ang="0">
                  <a:pos x="43" y="192"/>
                </a:cxn>
                <a:cxn ang="0">
                  <a:pos x="41" y="207"/>
                </a:cxn>
                <a:cxn ang="0">
                  <a:pos x="41" y="207"/>
                </a:cxn>
                <a:cxn ang="0">
                  <a:pos x="42" y="218"/>
                </a:cxn>
                <a:cxn ang="0">
                  <a:pos x="42" y="223"/>
                </a:cxn>
                <a:cxn ang="0">
                  <a:pos x="33" y="256"/>
                </a:cxn>
                <a:cxn ang="0">
                  <a:pos x="15" y="285"/>
                </a:cxn>
                <a:cxn ang="0">
                  <a:pos x="12" y="288"/>
                </a:cxn>
                <a:cxn ang="0">
                  <a:pos x="0" y="330"/>
                </a:cxn>
                <a:cxn ang="0">
                  <a:pos x="2" y="351"/>
                </a:cxn>
                <a:cxn ang="0">
                  <a:pos x="52" y="413"/>
                </a:cxn>
                <a:cxn ang="0">
                  <a:pos x="158" y="421"/>
                </a:cxn>
                <a:cxn ang="0">
                  <a:pos x="219" y="388"/>
                </a:cxn>
                <a:cxn ang="0">
                  <a:pos x="215" y="390"/>
                </a:cxn>
              </a:cxnLst>
              <a:rect l="0" t="0" r="r" b="b"/>
              <a:pathLst>
                <a:path w="219" h="432">
                  <a:moveTo>
                    <a:pt x="28" y="64"/>
                  </a:moveTo>
                  <a:cubicBezTo>
                    <a:pt x="28" y="64"/>
                    <a:pt x="28" y="64"/>
                    <a:pt x="28" y="64"/>
                  </a:cubicBezTo>
                  <a:cubicBezTo>
                    <a:pt x="28" y="63"/>
                    <a:pt x="28" y="63"/>
                    <a:pt x="28" y="63"/>
                  </a:cubicBezTo>
                  <a:lnTo>
                    <a:pt x="28" y="64"/>
                  </a:lnTo>
                  <a:close/>
                  <a:moveTo>
                    <a:pt x="215" y="390"/>
                  </a:moveTo>
                  <a:cubicBezTo>
                    <a:pt x="193" y="396"/>
                    <a:pt x="169" y="402"/>
                    <a:pt x="146" y="399"/>
                  </a:cubicBezTo>
                  <a:cubicBezTo>
                    <a:pt x="115" y="394"/>
                    <a:pt x="86" y="371"/>
                    <a:pt x="75" y="341"/>
                  </a:cubicBezTo>
                  <a:cubicBezTo>
                    <a:pt x="65" y="312"/>
                    <a:pt x="62" y="293"/>
                    <a:pt x="66" y="264"/>
                  </a:cubicBezTo>
                  <a:cubicBezTo>
                    <a:pt x="69" y="242"/>
                    <a:pt x="67" y="215"/>
                    <a:pt x="62" y="195"/>
                  </a:cubicBezTo>
                  <a:cubicBezTo>
                    <a:pt x="55" y="161"/>
                    <a:pt x="44" y="127"/>
                    <a:pt x="40" y="93"/>
                  </a:cubicBezTo>
                  <a:cubicBezTo>
                    <a:pt x="39" y="78"/>
                    <a:pt x="40" y="63"/>
                    <a:pt x="38" y="49"/>
                  </a:cubicBezTo>
                  <a:cubicBezTo>
                    <a:pt x="36" y="35"/>
                    <a:pt x="33" y="12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8" y="8"/>
                    <a:pt x="29" y="16"/>
                    <a:pt x="28" y="21"/>
                  </a:cubicBezTo>
                  <a:cubicBezTo>
                    <a:pt x="28" y="24"/>
                    <a:pt x="28" y="29"/>
                    <a:pt x="28" y="30"/>
                  </a:cubicBezTo>
                  <a:cubicBezTo>
                    <a:pt x="32" y="40"/>
                    <a:pt x="32" y="54"/>
                    <a:pt x="28" y="61"/>
                  </a:cubicBezTo>
                  <a:cubicBezTo>
                    <a:pt x="28" y="62"/>
                    <a:pt x="28" y="63"/>
                    <a:pt x="28" y="64"/>
                  </a:cubicBezTo>
                  <a:cubicBezTo>
                    <a:pt x="30" y="68"/>
                    <a:pt x="30" y="72"/>
                    <a:pt x="30" y="77"/>
                  </a:cubicBezTo>
                  <a:cubicBezTo>
                    <a:pt x="30" y="82"/>
                    <a:pt x="30" y="86"/>
                    <a:pt x="29" y="89"/>
                  </a:cubicBezTo>
                  <a:cubicBezTo>
                    <a:pt x="29" y="89"/>
                    <a:pt x="29" y="90"/>
                    <a:pt x="29" y="90"/>
                  </a:cubicBezTo>
                  <a:cubicBezTo>
                    <a:pt x="29" y="91"/>
                    <a:pt x="29" y="94"/>
                    <a:pt x="29" y="95"/>
                  </a:cubicBezTo>
                  <a:cubicBezTo>
                    <a:pt x="32" y="99"/>
                    <a:pt x="33" y="106"/>
                    <a:pt x="33" y="115"/>
                  </a:cubicBezTo>
                  <a:cubicBezTo>
                    <a:pt x="33" y="116"/>
                    <a:pt x="33" y="117"/>
                    <a:pt x="33" y="118"/>
                  </a:cubicBezTo>
                  <a:cubicBezTo>
                    <a:pt x="33" y="119"/>
                    <a:pt x="34" y="122"/>
                    <a:pt x="35" y="123"/>
                  </a:cubicBezTo>
                  <a:cubicBezTo>
                    <a:pt x="38" y="129"/>
                    <a:pt x="39" y="138"/>
                    <a:pt x="39" y="145"/>
                  </a:cubicBezTo>
                  <a:cubicBezTo>
                    <a:pt x="39" y="149"/>
                    <a:pt x="39" y="152"/>
                    <a:pt x="38" y="155"/>
                  </a:cubicBezTo>
                  <a:cubicBezTo>
                    <a:pt x="38" y="158"/>
                    <a:pt x="38" y="161"/>
                    <a:pt x="38" y="162"/>
                  </a:cubicBezTo>
                  <a:cubicBezTo>
                    <a:pt x="38" y="162"/>
                    <a:pt x="38" y="162"/>
                    <a:pt x="38" y="163"/>
                  </a:cubicBezTo>
                  <a:cubicBezTo>
                    <a:pt x="41" y="170"/>
                    <a:pt x="43" y="181"/>
                    <a:pt x="43" y="192"/>
                  </a:cubicBezTo>
                  <a:cubicBezTo>
                    <a:pt x="43" y="197"/>
                    <a:pt x="42" y="203"/>
                    <a:pt x="41" y="207"/>
                  </a:cubicBezTo>
                  <a:cubicBezTo>
                    <a:pt x="41" y="207"/>
                    <a:pt x="41" y="207"/>
                    <a:pt x="41" y="207"/>
                  </a:cubicBezTo>
                  <a:cubicBezTo>
                    <a:pt x="41" y="208"/>
                    <a:pt x="41" y="211"/>
                    <a:pt x="42" y="218"/>
                  </a:cubicBezTo>
                  <a:cubicBezTo>
                    <a:pt x="42" y="219"/>
                    <a:pt x="42" y="221"/>
                    <a:pt x="42" y="223"/>
                  </a:cubicBezTo>
                  <a:cubicBezTo>
                    <a:pt x="42" y="234"/>
                    <a:pt x="39" y="249"/>
                    <a:pt x="33" y="256"/>
                  </a:cubicBezTo>
                  <a:cubicBezTo>
                    <a:pt x="29" y="272"/>
                    <a:pt x="21" y="280"/>
                    <a:pt x="15" y="285"/>
                  </a:cubicBezTo>
                  <a:cubicBezTo>
                    <a:pt x="12" y="288"/>
                    <a:pt x="12" y="288"/>
                    <a:pt x="12" y="288"/>
                  </a:cubicBezTo>
                  <a:cubicBezTo>
                    <a:pt x="3" y="300"/>
                    <a:pt x="0" y="316"/>
                    <a:pt x="0" y="330"/>
                  </a:cubicBezTo>
                  <a:cubicBezTo>
                    <a:pt x="0" y="338"/>
                    <a:pt x="1" y="346"/>
                    <a:pt x="2" y="351"/>
                  </a:cubicBezTo>
                  <a:cubicBezTo>
                    <a:pt x="5" y="361"/>
                    <a:pt x="19" y="393"/>
                    <a:pt x="52" y="413"/>
                  </a:cubicBezTo>
                  <a:cubicBezTo>
                    <a:pt x="81" y="430"/>
                    <a:pt x="117" y="432"/>
                    <a:pt x="158" y="421"/>
                  </a:cubicBezTo>
                  <a:cubicBezTo>
                    <a:pt x="185" y="414"/>
                    <a:pt x="205" y="403"/>
                    <a:pt x="219" y="388"/>
                  </a:cubicBezTo>
                  <a:cubicBezTo>
                    <a:pt x="218" y="389"/>
                    <a:pt x="216" y="389"/>
                    <a:pt x="215" y="390"/>
                  </a:cubicBezTo>
                  <a:close/>
                </a:path>
              </a:pathLst>
            </a:custGeom>
            <a:solidFill>
              <a:srgbClr val="008DC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67" name="Freeform 83"/>
            <p:cNvSpPr>
              <a:spLocks/>
            </p:cNvSpPr>
            <p:nvPr/>
          </p:nvSpPr>
          <p:spPr bwMode="auto">
            <a:xfrm>
              <a:off x="3500" y="2403"/>
              <a:ext cx="295" cy="447"/>
            </a:xfrm>
            <a:custGeom>
              <a:avLst/>
              <a:gdLst/>
              <a:ahLst/>
              <a:cxnLst>
                <a:cxn ang="0">
                  <a:pos x="120" y="109"/>
                </a:cxn>
                <a:cxn ang="0">
                  <a:pos x="119" y="103"/>
                </a:cxn>
                <a:cxn ang="0">
                  <a:pos x="66" y="137"/>
                </a:cxn>
                <a:cxn ang="0">
                  <a:pos x="33" y="99"/>
                </a:cxn>
                <a:cxn ang="0">
                  <a:pos x="33" y="47"/>
                </a:cxn>
                <a:cxn ang="0">
                  <a:pos x="13" y="0"/>
                </a:cxn>
                <a:cxn ang="0">
                  <a:pos x="15" y="12"/>
                </a:cxn>
                <a:cxn ang="0">
                  <a:pos x="15" y="15"/>
                </a:cxn>
                <a:cxn ang="0">
                  <a:pos x="15" y="15"/>
                </a:cxn>
                <a:cxn ang="0">
                  <a:pos x="15" y="20"/>
                </a:cxn>
                <a:cxn ang="0">
                  <a:pos x="21" y="46"/>
                </a:cxn>
                <a:cxn ang="0">
                  <a:pos x="21" y="48"/>
                </a:cxn>
                <a:cxn ang="0">
                  <a:pos x="11" y="79"/>
                </a:cxn>
                <a:cxn ang="0">
                  <a:pos x="0" y="108"/>
                </a:cxn>
                <a:cxn ang="0">
                  <a:pos x="0" y="113"/>
                </a:cxn>
                <a:cxn ang="0">
                  <a:pos x="15" y="150"/>
                </a:cxn>
                <a:cxn ang="0">
                  <a:pos x="64" y="169"/>
                </a:cxn>
                <a:cxn ang="0">
                  <a:pos x="120" y="109"/>
                </a:cxn>
              </a:cxnLst>
              <a:rect l="0" t="0" r="r" b="b"/>
              <a:pathLst>
                <a:path w="120" h="170">
                  <a:moveTo>
                    <a:pt x="120" y="109"/>
                  </a:moveTo>
                  <a:cubicBezTo>
                    <a:pt x="120" y="107"/>
                    <a:pt x="119" y="105"/>
                    <a:pt x="119" y="103"/>
                  </a:cubicBezTo>
                  <a:cubicBezTo>
                    <a:pt x="112" y="121"/>
                    <a:pt x="105" y="140"/>
                    <a:pt x="66" y="137"/>
                  </a:cubicBezTo>
                  <a:cubicBezTo>
                    <a:pt x="41" y="135"/>
                    <a:pt x="37" y="116"/>
                    <a:pt x="33" y="99"/>
                  </a:cubicBezTo>
                  <a:cubicBezTo>
                    <a:pt x="28" y="84"/>
                    <a:pt x="35" y="62"/>
                    <a:pt x="33" y="47"/>
                  </a:cubicBezTo>
                  <a:cubicBezTo>
                    <a:pt x="30" y="29"/>
                    <a:pt x="22" y="15"/>
                    <a:pt x="13" y="0"/>
                  </a:cubicBezTo>
                  <a:cubicBezTo>
                    <a:pt x="14" y="4"/>
                    <a:pt x="15" y="8"/>
                    <a:pt x="15" y="12"/>
                  </a:cubicBezTo>
                  <a:cubicBezTo>
                    <a:pt x="15" y="13"/>
                    <a:pt x="15" y="14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5" y="19"/>
                    <a:pt x="15" y="20"/>
                  </a:cubicBezTo>
                  <a:cubicBezTo>
                    <a:pt x="18" y="25"/>
                    <a:pt x="21" y="36"/>
                    <a:pt x="21" y="46"/>
                  </a:cubicBezTo>
                  <a:cubicBezTo>
                    <a:pt x="21" y="47"/>
                    <a:pt x="21" y="47"/>
                    <a:pt x="21" y="48"/>
                  </a:cubicBezTo>
                  <a:cubicBezTo>
                    <a:pt x="21" y="60"/>
                    <a:pt x="16" y="69"/>
                    <a:pt x="11" y="79"/>
                  </a:cubicBezTo>
                  <a:cubicBezTo>
                    <a:pt x="6" y="87"/>
                    <a:pt x="2" y="96"/>
                    <a:pt x="0" y="108"/>
                  </a:cubicBezTo>
                  <a:cubicBezTo>
                    <a:pt x="0" y="109"/>
                    <a:pt x="0" y="111"/>
                    <a:pt x="0" y="113"/>
                  </a:cubicBezTo>
                  <a:cubicBezTo>
                    <a:pt x="0" y="125"/>
                    <a:pt x="5" y="139"/>
                    <a:pt x="15" y="150"/>
                  </a:cubicBezTo>
                  <a:cubicBezTo>
                    <a:pt x="23" y="159"/>
                    <a:pt x="39" y="170"/>
                    <a:pt x="64" y="169"/>
                  </a:cubicBezTo>
                  <a:cubicBezTo>
                    <a:pt x="100" y="167"/>
                    <a:pt x="120" y="146"/>
                    <a:pt x="120" y="109"/>
                  </a:cubicBezTo>
                  <a:close/>
                </a:path>
              </a:pathLst>
            </a:custGeom>
            <a:solidFill>
              <a:srgbClr val="D73B2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68" name="Freeform 84"/>
            <p:cNvSpPr>
              <a:spLocks/>
            </p:cNvSpPr>
            <p:nvPr/>
          </p:nvSpPr>
          <p:spPr bwMode="auto">
            <a:xfrm>
              <a:off x="2859" y="1506"/>
              <a:ext cx="239" cy="276"/>
            </a:xfrm>
            <a:custGeom>
              <a:avLst/>
              <a:gdLst/>
              <a:ahLst/>
              <a:cxnLst>
                <a:cxn ang="0">
                  <a:pos x="97" y="105"/>
                </a:cxn>
                <a:cxn ang="0">
                  <a:pos x="94" y="89"/>
                </a:cxn>
                <a:cxn ang="0">
                  <a:pos x="91" y="83"/>
                </a:cxn>
                <a:cxn ang="0">
                  <a:pos x="90" y="82"/>
                </a:cxn>
                <a:cxn ang="0">
                  <a:pos x="36" y="62"/>
                </a:cxn>
                <a:cxn ang="0">
                  <a:pos x="15" y="29"/>
                </a:cxn>
                <a:cxn ang="0">
                  <a:pos x="8" y="0"/>
                </a:cxn>
                <a:cxn ang="0">
                  <a:pos x="6" y="0"/>
                </a:cxn>
                <a:cxn ang="0">
                  <a:pos x="2" y="2"/>
                </a:cxn>
                <a:cxn ang="0">
                  <a:pos x="0" y="13"/>
                </a:cxn>
                <a:cxn ang="0">
                  <a:pos x="2" y="29"/>
                </a:cxn>
                <a:cxn ang="0">
                  <a:pos x="1" y="43"/>
                </a:cxn>
                <a:cxn ang="0">
                  <a:pos x="8" y="63"/>
                </a:cxn>
                <a:cxn ang="0">
                  <a:pos x="24" y="80"/>
                </a:cxn>
                <a:cxn ang="0">
                  <a:pos x="29" y="81"/>
                </a:cxn>
                <a:cxn ang="0">
                  <a:pos x="32" y="82"/>
                </a:cxn>
                <a:cxn ang="0">
                  <a:pos x="49" y="92"/>
                </a:cxn>
                <a:cxn ang="0">
                  <a:pos x="83" y="105"/>
                </a:cxn>
                <a:cxn ang="0">
                  <a:pos x="97" y="105"/>
                </a:cxn>
              </a:cxnLst>
              <a:rect l="0" t="0" r="r" b="b"/>
              <a:pathLst>
                <a:path w="97" h="105">
                  <a:moveTo>
                    <a:pt x="97" y="105"/>
                  </a:moveTo>
                  <a:cubicBezTo>
                    <a:pt x="95" y="99"/>
                    <a:pt x="94" y="93"/>
                    <a:pt x="94" y="89"/>
                  </a:cubicBezTo>
                  <a:cubicBezTo>
                    <a:pt x="94" y="87"/>
                    <a:pt x="92" y="85"/>
                    <a:pt x="91" y="83"/>
                  </a:cubicBezTo>
                  <a:cubicBezTo>
                    <a:pt x="91" y="83"/>
                    <a:pt x="91" y="83"/>
                    <a:pt x="90" y="82"/>
                  </a:cubicBezTo>
                  <a:cubicBezTo>
                    <a:pt x="73" y="86"/>
                    <a:pt x="51" y="70"/>
                    <a:pt x="36" y="62"/>
                  </a:cubicBezTo>
                  <a:cubicBezTo>
                    <a:pt x="23" y="54"/>
                    <a:pt x="19" y="43"/>
                    <a:pt x="15" y="29"/>
                  </a:cubicBezTo>
                  <a:cubicBezTo>
                    <a:pt x="13" y="21"/>
                    <a:pt x="5" y="9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1"/>
                    <a:pt x="3" y="2"/>
                    <a:pt x="2" y="2"/>
                  </a:cubicBezTo>
                  <a:cubicBezTo>
                    <a:pt x="1" y="7"/>
                    <a:pt x="1" y="10"/>
                    <a:pt x="0" y="13"/>
                  </a:cubicBezTo>
                  <a:cubicBezTo>
                    <a:pt x="2" y="17"/>
                    <a:pt x="2" y="23"/>
                    <a:pt x="2" y="29"/>
                  </a:cubicBezTo>
                  <a:cubicBezTo>
                    <a:pt x="2" y="35"/>
                    <a:pt x="2" y="40"/>
                    <a:pt x="1" y="43"/>
                  </a:cubicBezTo>
                  <a:cubicBezTo>
                    <a:pt x="7" y="51"/>
                    <a:pt x="8" y="58"/>
                    <a:pt x="8" y="63"/>
                  </a:cubicBezTo>
                  <a:cubicBezTo>
                    <a:pt x="15" y="67"/>
                    <a:pt x="21" y="74"/>
                    <a:pt x="24" y="80"/>
                  </a:cubicBezTo>
                  <a:cubicBezTo>
                    <a:pt x="25" y="80"/>
                    <a:pt x="27" y="81"/>
                    <a:pt x="29" y="81"/>
                  </a:cubicBezTo>
                  <a:cubicBezTo>
                    <a:pt x="29" y="81"/>
                    <a:pt x="32" y="82"/>
                    <a:pt x="32" y="82"/>
                  </a:cubicBezTo>
                  <a:cubicBezTo>
                    <a:pt x="40" y="84"/>
                    <a:pt x="46" y="87"/>
                    <a:pt x="49" y="92"/>
                  </a:cubicBezTo>
                  <a:cubicBezTo>
                    <a:pt x="61" y="92"/>
                    <a:pt x="76" y="99"/>
                    <a:pt x="83" y="105"/>
                  </a:cubicBezTo>
                  <a:cubicBezTo>
                    <a:pt x="87" y="104"/>
                    <a:pt x="92" y="105"/>
                    <a:pt x="97" y="105"/>
                  </a:cubicBezTo>
                  <a:close/>
                </a:path>
              </a:pathLst>
            </a:custGeom>
            <a:solidFill>
              <a:srgbClr val="A8828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69" name="Freeform 85"/>
            <p:cNvSpPr>
              <a:spLocks/>
            </p:cNvSpPr>
            <p:nvPr/>
          </p:nvSpPr>
          <p:spPr bwMode="auto">
            <a:xfrm>
              <a:off x="2109" y="3052"/>
              <a:ext cx="25" cy="7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12"/>
                </a:cxn>
                <a:cxn ang="0">
                  <a:pos x="7" y="29"/>
                </a:cxn>
                <a:cxn ang="0">
                  <a:pos x="10" y="12"/>
                </a:cxn>
                <a:cxn ang="0">
                  <a:pos x="2" y="0"/>
                </a:cxn>
              </a:cxnLst>
              <a:rect l="0" t="0" r="r" b="b"/>
              <a:pathLst>
                <a:path w="10" h="29">
                  <a:moveTo>
                    <a:pt x="2" y="0"/>
                  </a:moveTo>
                  <a:cubicBezTo>
                    <a:pt x="0" y="5"/>
                    <a:pt x="2" y="8"/>
                    <a:pt x="2" y="12"/>
                  </a:cubicBezTo>
                  <a:cubicBezTo>
                    <a:pt x="2" y="17"/>
                    <a:pt x="4" y="24"/>
                    <a:pt x="7" y="29"/>
                  </a:cubicBezTo>
                  <a:cubicBezTo>
                    <a:pt x="7" y="22"/>
                    <a:pt x="4" y="18"/>
                    <a:pt x="10" y="12"/>
                  </a:cubicBezTo>
                  <a:cubicBezTo>
                    <a:pt x="8" y="9"/>
                    <a:pt x="1" y="1"/>
                    <a:pt x="2" y="0"/>
                  </a:cubicBezTo>
                </a:path>
              </a:pathLst>
            </a:custGeom>
            <a:solidFill>
              <a:srgbClr val="D4E7C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70" name="Freeform 86"/>
            <p:cNvSpPr>
              <a:spLocks/>
            </p:cNvSpPr>
            <p:nvPr/>
          </p:nvSpPr>
          <p:spPr bwMode="auto">
            <a:xfrm>
              <a:off x="2104" y="3142"/>
              <a:ext cx="23" cy="45"/>
            </a:xfrm>
            <a:custGeom>
              <a:avLst/>
              <a:gdLst/>
              <a:ahLst/>
              <a:cxnLst>
                <a:cxn ang="0">
                  <a:pos x="9" y="4"/>
                </a:cxn>
                <a:cxn ang="0">
                  <a:pos x="4" y="1"/>
                </a:cxn>
                <a:cxn ang="0">
                  <a:pos x="1" y="0"/>
                </a:cxn>
                <a:cxn ang="0">
                  <a:pos x="0" y="5"/>
                </a:cxn>
                <a:cxn ang="0">
                  <a:pos x="1" y="17"/>
                </a:cxn>
                <a:cxn ang="0">
                  <a:pos x="3" y="5"/>
                </a:cxn>
                <a:cxn ang="0">
                  <a:pos x="6" y="4"/>
                </a:cxn>
              </a:cxnLst>
              <a:rect l="0" t="0" r="r" b="b"/>
              <a:pathLst>
                <a:path w="9" h="17">
                  <a:moveTo>
                    <a:pt x="9" y="4"/>
                  </a:moveTo>
                  <a:cubicBezTo>
                    <a:pt x="7" y="4"/>
                    <a:pt x="5" y="2"/>
                    <a:pt x="4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1"/>
                    <a:pt x="0" y="4"/>
                    <a:pt x="0" y="5"/>
                  </a:cubicBezTo>
                  <a:cubicBezTo>
                    <a:pt x="0" y="9"/>
                    <a:pt x="1" y="13"/>
                    <a:pt x="1" y="17"/>
                  </a:cubicBezTo>
                  <a:cubicBezTo>
                    <a:pt x="2" y="14"/>
                    <a:pt x="0" y="7"/>
                    <a:pt x="3" y="5"/>
                  </a:cubicBezTo>
                  <a:cubicBezTo>
                    <a:pt x="4" y="5"/>
                    <a:pt x="5" y="4"/>
                    <a:pt x="6" y="4"/>
                  </a:cubicBezTo>
                </a:path>
              </a:pathLst>
            </a:custGeom>
            <a:solidFill>
              <a:srgbClr val="D4E7C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71" name="Freeform 87"/>
            <p:cNvSpPr>
              <a:spLocks/>
            </p:cNvSpPr>
            <p:nvPr/>
          </p:nvSpPr>
          <p:spPr bwMode="auto">
            <a:xfrm>
              <a:off x="2104" y="3234"/>
              <a:ext cx="32" cy="66"/>
            </a:xfrm>
            <a:custGeom>
              <a:avLst/>
              <a:gdLst/>
              <a:ahLst/>
              <a:cxnLst>
                <a:cxn ang="0">
                  <a:pos x="13" y="8"/>
                </a:cxn>
                <a:cxn ang="0">
                  <a:pos x="4" y="3"/>
                </a:cxn>
                <a:cxn ang="0">
                  <a:pos x="2" y="1"/>
                </a:cxn>
                <a:cxn ang="0">
                  <a:pos x="1" y="1"/>
                </a:cxn>
                <a:cxn ang="0">
                  <a:pos x="0" y="6"/>
                </a:cxn>
                <a:cxn ang="0">
                  <a:pos x="0" y="13"/>
                </a:cxn>
                <a:cxn ang="0">
                  <a:pos x="2" y="25"/>
                </a:cxn>
                <a:cxn ang="0">
                  <a:pos x="2" y="20"/>
                </a:cxn>
                <a:cxn ang="0">
                  <a:pos x="3" y="11"/>
                </a:cxn>
                <a:cxn ang="0">
                  <a:pos x="8" y="9"/>
                </a:cxn>
                <a:cxn ang="0">
                  <a:pos x="12" y="8"/>
                </a:cxn>
              </a:cxnLst>
              <a:rect l="0" t="0" r="r" b="b"/>
              <a:pathLst>
                <a:path w="13" h="25">
                  <a:moveTo>
                    <a:pt x="13" y="8"/>
                  </a:moveTo>
                  <a:cubicBezTo>
                    <a:pt x="10" y="9"/>
                    <a:pt x="6" y="4"/>
                    <a:pt x="4" y="3"/>
                  </a:cubicBezTo>
                  <a:cubicBezTo>
                    <a:pt x="4" y="2"/>
                    <a:pt x="3" y="2"/>
                    <a:pt x="2" y="1"/>
                  </a:cubicBezTo>
                  <a:cubicBezTo>
                    <a:pt x="2" y="1"/>
                    <a:pt x="2" y="0"/>
                    <a:pt x="1" y="1"/>
                  </a:cubicBezTo>
                  <a:cubicBezTo>
                    <a:pt x="0" y="2"/>
                    <a:pt x="0" y="5"/>
                    <a:pt x="0" y="6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1" y="16"/>
                    <a:pt x="0" y="22"/>
                    <a:pt x="2" y="25"/>
                  </a:cubicBezTo>
                  <a:cubicBezTo>
                    <a:pt x="2" y="23"/>
                    <a:pt x="2" y="22"/>
                    <a:pt x="2" y="20"/>
                  </a:cubicBezTo>
                  <a:cubicBezTo>
                    <a:pt x="1" y="17"/>
                    <a:pt x="2" y="13"/>
                    <a:pt x="3" y="11"/>
                  </a:cubicBezTo>
                  <a:cubicBezTo>
                    <a:pt x="5" y="9"/>
                    <a:pt x="6" y="9"/>
                    <a:pt x="8" y="9"/>
                  </a:cubicBezTo>
                  <a:cubicBezTo>
                    <a:pt x="9" y="9"/>
                    <a:pt x="11" y="8"/>
                    <a:pt x="12" y="8"/>
                  </a:cubicBezTo>
                </a:path>
              </a:pathLst>
            </a:custGeom>
            <a:solidFill>
              <a:srgbClr val="D4E7C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72" name="Freeform 88"/>
            <p:cNvSpPr>
              <a:spLocks/>
            </p:cNvSpPr>
            <p:nvPr/>
          </p:nvSpPr>
          <p:spPr bwMode="auto">
            <a:xfrm>
              <a:off x="2104" y="3344"/>
              <a:ext cx="32" cy="50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3" y="0"/>
                </a:cxn>
                <a:cxn ang="0">
                  <a:pos x="5" y="19"/>
                </a:cxn>
                <a:cxn ang="0">
                  <a:pos x="5" y="6"/>
                </a:cxn>
                <a:cxn ang="0">
                  <a:pos x="12" y="5"/>
                </a:cxn>
              </a:cxnLst>
              <a:rect l="0" t="0" r="r" b="b"/>
              <a:pathLst>
                <a:path w="13" h="19">
                  <a:moveTo>
                    <a:pt x="13" y="4"/>
                  </a:moveTo>
                  <a:cubicBezTo>
                    <a:pt x="11" y="7"/>
                    <a:pt x="5" y="2"/>
                    <a:pt x="3" y="0"/>
                  </a:cubicBezTo>
                  <a:cubicBezTo>
                    <a:pt x="0" y="5"/>
                    <a:pt x="4" y="14"/>
                    <a:pt x="5" y="19"/>
                  </a:cubicBezTo>
                  <a:cubicBezTo>
                    <a:pt x="5" y="16"/>
                    <a:pt x="3" y="9"/>
                    <a:pt x="5" y="6"/>
                  </a:cubicBezTo>
                  <a:cubicBezTo>
                    <a:pt x="6" y="4"/>
                    <a:pt x="11" y="6"/>
                    <a:pt x="12" y="5"/>
                  </a:cubicBezTo>
                </a:path>
              </a:pathLst>
            </a:custGeom>
            <a:solidFill>
              <a:srgbClr val="D4E7C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73" name="Freeform 89"/>
            <p:cNvSpPr>
              <a:spLocks/>
            </p:cNvSpPr>
            <p:nvPr/>
          </p:nvSpPr>
          <p:spPr bwMode="auto">
            <a:xfrm>
              <a:off x="2146" y="3386"/>
              <a:ext cx="55" cy="32"/>
            </a:xfrm>
            <a:custGeom>
              <a:avLst/>
              <a:gdLst/>
              <a:ahLst/>
              <a:cxnLst>
                <a:cxn ang="0">
                  <a:pos x="22" y="8"/>
                </a:cxn>
                <a:cxn ang="0">
                  <a:pos x="10" y="5"/>
                </a:cxn>
                <a:cxn ang="0">
                  <a:pos x="4" y="0"/>
                </a:cxn>
                <a:cxn ang="0">
                  <a:pos x="2" y="12"/>
                </a:cxn>
                <a:cxn ang="0">
                  <a:pos x="3" y="7"/>
                </a:cxn>
                <a:cxn ang="0">
                  <a:pos x="7" y="7"/>
                </a:cxn>
                <a:cxn ang="0">
                  <a:pos x="20" y="8"/>
                </a:cxn>
              </a:cxnLst>
              <a:rect l="0" t="0" r="r" b="b"/>
              <a:pathLst>
                <a:path w="22" h="12">
                  <a:moveTo>
                    <a:pt x="22" y="8"/>
                  </a:moveTo>
                  <a:cubicBezTo>
                    <a:pt x="19" y="9"/>
                    <a:pt x="13" y="7"/>
                    <a:pt x="10" y="5"/>
                  </a:cubicBezTo>
                  <a:cubicBezTo>
                    <a:pt x="8" y="4"/>
                    <a:pt x="6" y="1"/>
                    <a:pt x="4" y="0"/>
                  </a:cubicBezTo>
                  <a:cubicBezTo>
                    <a:pt x="2" y="3"/>
                    <a:pt x="0" y="9"/>
                    <a:pt x="2" y="12"/>
                  </a:cubicBezTo>
                  <a:cubicBezTo>
                    <a:pt x="2" y="11"/>
                    <a:pt x="2" y="8"/>
                    <a:pt x="3" y="7"/>
                  </a:cubicBezTo>
                  <a:cubicBezTo>
                    <a:pt x="5" y="5"/>
                    <a:pt x="5" y="6"/>
                    <a:pt x="7" y="7"/>
                  </a:cubicBezTo>
                  <a:cubicBezTo>
                    <a:pt x="11" y="8"/>
                    <a:pt x="16" y="11"/>
                    <a:pt x="20" y="8"/>
                  </a:cubicBezTo>
                </a:path>
              </a:pathLst>
            </a:custGeom>
            <a:solidFill>
              <a:srgbClr val="D4E7C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74" name="Freeform 90"/>
            <p:cNvSpPr>
              <a:spLocks/>
            </p:cNvSpPr>
            <p:nvPr/>
          </p:nvSpPr>
          <p:spPr bwMode="auto">
            <a:xfrm>
              <a:off x="2156" y="3292"/>
              <a:ext cx="42" cy="60"/>
            </a:xfrm>
            <a:custGeom>
              <a:avLst/>
              <a:gdLst/>
              <a:ahLst/>
              <a:cxnLst>
                <a:cxn ang="0">
                  <a:pos x="16" y="5"/>
                </a:cxn>
                <a:cxn ang="0">
                  <a:pos x="7" y="3"/>
                </a:cxn>
                <a:cxn ang="0">
                  <a:pos x="2" y="3"/>
                </a:cxn>
                <a:cxn ang="0">
                  <a:pos x="3" y="7"/>
                </a:cxn>
                <a:cxn ang="0">
                  <a:pos x="1" y="13"/>
                </a:cxn>
                <a:cxn ang="0">
                  <a:pos x="0" y="23"/>
                </a:cxn>
                <a:cxn ang="0">
                  <a:pos x="3" y="15"/>
                </a:cxn>
                <a:cxn ang="0">
                  <a:pos x="6" y="9"/>
                </a:cxn>
                <a:cxn ang="0">
                  <a:pos x="17" y="4"/>
                </a:cxn>
              </a:cxnLst>
              <a:rect l="0" t="0" r="r" b="b"/>
              <a:pathLst>
                <a:path w="17" h="23">
                  <a:moveTo>
                    <a:pt x="16" y="5"/>
                  </a:moveTo>
                  <a:cubicBezTo>
                    <a:pt x="13" y="5"/>
                    <a:pt x="10" y="4"/>
                    <a:pt x="7" y="3"/>
                  </a:cubicBezTo>
                  <a:cubicBezTo>
                    <a:pt x="5" y="2"/>
                    <a:pt x="3" y="0"/>
                    <a:pt x="2" y="3"/>
                  </a:cubicBezTo>
                  <a:cubicBezTo>
                    <a:pt x="1" y="4"/>
                    <a:pt x="3" y="5"/>
                    <a:pt x="3" y="7"/>
                  </a:cubicBezTo>
                  <a:cubicBezTo>
                    <a:pt x="3" y="9"/>
                    <a:pt x="2" y="11"/>
                    <a:pt x="1" y="13"/>
                  </a:cubicBezTo>
                  <a:cubicBezTo>
                    <a:pt x="0" y="16"/>
                    <a:pt x="0" y="19"/>
                    <a:pt x="0" y="23"/>
                  </a:cubicBezTo>
                  <a:cubicBezTo>
                    <a:pt x="1" y="20"/>
                    <a:pt x="2" y="17"/>
                    <a:pt x="3" y="15"/>
                  </a:cubicBezTo>
                  <a:cubicBezTo>
                    <a:pt x="4" y="13"/>
                    <a:pt x="5" y="11"/>
                    <a:pt x="6" y="9"/>
                  </a:cubicBezTo>
                  <a:cubicBezTo>
                    <a:pt x="9" y="5"/>
                    <a:pt x="13" y="6"/>
                    <a:pt x="17" y="4"/>
                  </a:cubicBezTo>
                </a:path>
              </a:pathLst>
            </a:custGeom>
            <a:solidFill>
              <a:srgbClr val="D4E7C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75" name="Freeform 91"/>
            <p:cNvSpPr>
              <a:spLocks/>
            </p:cNvSpPr>
            <p:nvPr/>
          </p:nvSpPr>
          <p:spPr bwMode="auto">
            <a:xfrm>
              <a:off x="2220" y="3315"/>
              <a:ext cx="52" cy="61"/>
            </a:xfrm>
            <a:custGeom>
              <a:avLst/>
              <a:gdLst/>
              <a:ahLst/>
              <a:cxnLst>
                <a:cxn ang="0">
                  <a:pos x="21" y="2"/>
                </a:cxn>
                <a:cxn ang="0">
                  <a:pos x="11" y="2"/>
                </a:cxn>
                <a:cxn ang="0">
                  <a:pos x="3" y="1"/>
                </a:cxn>
                <a:cxn ang="0">
                  <a:pos x="1" y="6"/>
                </a:cxn>
                <a:cxn ang="0">
                  <a:pos x="6" y="23"/>
                </a:cxn>
                <a:cxn ang="0">
                  <a:pos x="6" y="6"/>
                </a:cxn>
                <a:cxn ang="0">
                  <a:pos x="17" y="3"/>
                </a:cxn>
              </a:cxnLst>
              <a:rect l="0" t="0" r="r" b="b"/>
              <a:pathLst>
                <a:path w="21" h="23">
                  <a:moveTo>
                    <a:pt x="21" y="2"/>
                  </a:moveTo>
                  <a:cubicBezTo>
                    <a:pt x="18" y="3"/>
                    <a:pt x="14" y="3"/>
                    <a:pt x="11" y="2"/>
                  </a:cubicBezTo>
                  <a:cubicBezTo>
                    <a:pt x="9" y="1"/>
                    <a:pt x="5" y="0"/>
                    <a:pt x="3" y="1"/>
                  </a:cubicBezTo>
                  <a:cubicBezTo>
                    <a:pt x="0" y="2"/>
                    <a:pt x="0" y="4"/>
                    <a:pt x="1" y="6"/>
                  </a:cubicBezTo>
                  <a:cubicBezTo>
                    <a:pt x="2" y="12"/>
                    <a:pt x="5" y="17"/>
                    <a:pt x="6" y="23"/>
                  </a:cubicBezTo>
                  <a:cubicBezTo>
                    <a:pt x="6" y="18"/>
                    <a:pt x="3" y="10"/>
                    <a:pt x="6" y="6"/>
                  </a:cubicBezTo>
                  <a:cubicBezTo>
                    <a:pt x="9" y="3"/>
                    <a:pt x="14" y="5"/>
                    <a:pt x="17" y="3"/>
                  </a:cubicBezTo>
                </a:path>
              </a:pathLst>
            </a:custGeom>
            <a:solidFill>
              <a:srgbClr val="D4E7C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76" name="Freeform 92"/>
            <p:cNvSpPr>
              <a:spLocks/>
            </p:cNvSpPr>
            <p:nvPr/>
          </p:nvSpPr>
          <p:spPr bwMode="auto">
            <a:xfrm>
              <a:off x="2218" y="3231"/>
              <a:ext cx="47" cy="50"/>
            </a:xfrm>
            <a:custGeom>
              <a:avLst/>
              <a:gdLst/>
              <a:ahLst/>
              <a:cxnLst>
                <a:cxn ang="0">
                  <a:pos x="19" y="2"/>
                </a:cxn>
                <a:cxn ang="0">
                  <a:pos x="10" y="2"/>
                </a:cxn>
                <a:cxn ang="0">
                  <a:pos x="2" y="0"/>
                </a:cxn>
                <a:cxn ang="0">
                  <a:pos x="2" y="8"/>
                </a:cxn>
                <a:cxn ang="0">
                  <a:pos x="2" y="19"/>
                </a:cxn>
                <a:cxn ang="0">
                  <a:pos x="6" y="6"/>
                </a:cxn>
                <a:cxn ang="0">
                  <a:pos x="18" y="2"/>
                </a:cxn>
              </a:cxnLst>
              <a:rect l="0" t="0" r="r" b="b"/>
              <a:pathLst>
                <a:path w="19" h="19">
                  <a:moveTo>
                    <a:pt x="19" y="2"/>
                  </a:moveTo>
                  <a:cubicBezTo>
                    <a:pt x="17" y="3"/>
                    <a:pt x="13" y="2"/>
                    <a:pt x="10" y="2"/>
                  </a:cubicBezTo>
                  <a:cubicBezTo>
                    <a:pt x="9" y="1"/>
                    <a:pt x="4" y="0"/>
                    <a:pt x="2" y="0"/>
                  </a:cubicBezTo>
                  <a:cubicBezTo>
                    <a:pt x="0" y="1"/>
                    <a:pt x="1" y="6"/>
                    <a:pt x="2" y="8"/>
                  </a:cubicBezTo>
                  <a:cubicBezTo>
                    <a:pt x="3" y="11"/>
                    <a:pt x="2" y="15"/>
                    <a:pt x="2" y="19"/>
                  </a:cubicBezTo>
                  <a:cubicBezTo>
                    <a:pt x="4" y="15"/>
                    <a:pt x="3" y="9"/>
                    <a:pt x="6" y="6"/>
                  </a:cubicBezTo>
                  <a:cubicBezTo>
                    <a:pt x="9" y="3"/>
                    <a:pt x="14" y="4"/>
                    <a:pt x="18" y="2"/>
                  </a:cubicBezTo>
                </a:path>
              </a:pathLst>
            </a:custGeom>
            <a:solidFill>
              <a:srgbClr val="D4E7C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77" name="Freeform 93"/>
            <p:cNvSpPr>
              <a:spLocks/>
            </p:cNvSpPr>
            <p:nvPr/>
          </p:nvSpPr>
          <p:spPr bwMode="auto">
            <a:xfrm>
              <a:off x="2149" y="3108"/>
              <a:ext cx="42" cy="47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0" y="9"/>
                </a:cxn>
                <a:cxn ang="0">
                  <a:pos x="1" y="2"/>
                </a:cxn>
                <a:cxn ang="0">
                  <a:pos x="5" y="5"/>
                </a:cxn>
                <a:cxn ang="0">
                  <a:pos x="17" y="13"/>
                </a:cxn>
                <a:cxn ang="0">
                  <a:pos x="2" y="14"/>
                </a:cxn>
              </a:cxnLst>
              <a:rect l="0" t="0" r="r" b="b"/>
              <a:pathLst>
                <a:path w="17" h="18">
                  <a:moveTo>
                    <a:pt x="0" y="18"/>
                  </a:moveTo>
                  <a:cubicBezTo>
                    <a:pt x="1" y="15"/>
                    <a:pt x="0" y="12"/>
                    <a:pt x="0" y="9"/>
                  </a:cubicBezTo>
                  <a:cubicBezTo>
                    <a:pt x="0" y="8"/>
                    <a:pt x="0" y="3"/>
                    <a:pt x="1" y="2"/>
                  </a:cubicBezTo>
                  <a:cubicBezTo>
                    <a:pt x="3" y="0"/>
                    <a:pt x="4" y="4"/>
                    <a:pt x="5" y="5"/>
                  </a:cubicBezTo>
                  <a:cubicBezTo>
                    <a:pt x="8" y="9"/>
                    <a:pt x="12" y="11"/>
                    <a:pt x="17" y="13"/>
                  </a:cubicBezTo>
                  <a:cubicBezTo>
                    <a:pt x="11" y="14"/>
                    <a:pt x="6" y="7"/>
                    <a:pt x="2" y="14"/>
                  </a:cubicBezTo>
                </a:path>
              </a:pathLst>
            </a:custGeom>
            <a:solidFill>
              <a:srgbClr val="D4E7C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78" name="Freeform 94"/>
            <p:cNvSpPr>
              <a:spLocks/>
            </p:cNvSpPr>
            <p:nvPr/>
          </p:nvSpPr>
          <p:spPr bwMode="auto">
            <a:xfrm>
              <a:off x="2141" y="3189"/>
              <a:ext cx="50" cy="47"/>
            </a:xfrm>
            <a:custGeom>
              <a:avLst/>
              <a:gdLst/>
              <a:ahLst/>
              <a:cxnLst>
                <a:cxn ang="0">
                  <a:pos x="3" y="18"/>
                </a:cxn>
                <a:cxn ang="0">
                  <a:pos x="3" y="1"/>
                </a:cxn>
                <a:cxn ang="0">
                  <a:pos x="9" y="6"/>
                </a:cxn>
                <a:cxn ang="0">
                  <a:pos x="20" y="11"/>
                </a:cxn>
                <a:cxn ang="0">
                  <a:pos x="8" y="9"/>
                </a:cxn>
                <a:cxn ang="0">
                  <a:pos x="3" y="14"/>
                </a:cxn>
              </a:cxnLst>
              <a:rect l="0" t="0" r="r" b="b"/>
              <a:pathLst>
                <a:path w="20" h="18">
                  <a:moveTo>
                    <a:pt x="3" y="18"/>
                  </a:moveTo>
                  <a:cubicBezTo>
                    <a:pt x="2" y="15"/>
                    <a:pt x="0" y="2"/>
                    <a:pt x="3" y="1"/>
                  </a:cubicBezTo>
                  <a:cubicBezTo>
                    <a:pt x="6" y="0"/>
                    <a:pt x="8" y="5"/>
                    <a:pt x="9" y="6"/>
                  </a:cubicBezTo>
                  <a:cubicBezTo>
                    <a:pt x="12" y="8"/>
                    <a:pt x="17" y="9"/>
                    <a:pt x="20" y="11"/>
                  </a:cubicBezTo>
                  <a:cubicBezTo>
                    <a:pt x="17" y="9"/>
                    <a:pt x="12" y="9"/>
                    <a:pt x="8" y="9"/>
                  </a:cubicBezTo>
                  <a:cubicBezTo>
                    <a:pt x="5" y="9"/>
                    <a:pt x="4" y="10"/>
                    <a:pt x="3" y="14"/>
                  </a:cubicBezTo>
                </a:path>
              </a:pathLst>
            </a:custGeom>
            <a:solidFill>
              <a:srgbClr val="D4E7C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79" name="Freeform 95"/>
            <p:cNvSpPr>
              <a:spLocks/>
            </p:cNvSpPr>
            <p:nvPr/>
          </p:nvSpPr>
          <p:spPr bwMode="auto">
            <a:xfrm>
              <a:off x="2104" y="3413"/>
              <a:ext cx="30" cy="63"/>
            </a:xfrm>
            <a:custGeom>
              <a:avLst/>
              <a:gdLst/>
              <a:ahLst/>
              <a:cxnLst>
                <a:cxn ang="0">
                  <a:pos x="3" y="24"/>
                </a:cxn>
                <a:cxn ang="0">
                  <a:pos x="12" y="8"/>
                </a:cxn>
                <a:cxn ang="0">
                  <a:pos x="5" y="15"/>
                </a:cxn>
              </a:cxnLst>
              <a:rect l="0" t="0" r="r" b="b"/>
              <a:pathLst>
                <a:path w="12" h="24">
                  <a:moveTo>
                    <a:pt x="3" y="24"/>
                  </a:moveTo>
                  <a:cubicBezTo>
                    <a:pt x="2" y="16"/>
                    <a:pt x="0" y="0"/>
                    <a:pt x="12" y="8"/>
                  </a:cubicBezTo>
                  <a:cubicBezTo>
                    <a:pt x="7" y="5"/>
                    <a:pt x="4" y="12"/>
                    <a:pt x="5" y="15"/>
                  </a:cubicBezTo>
                </a:path>
              </a:pathLst>
            </a:custGeom>
            <a:solidFill>
              <a:srgbClr val="D4E7C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80" name="Freeform 96"/>
            <p:cNvSpPr>
              <a:spLocks/>
            </p:cNvSpPr>
            <p:nvPr/>
          </p:nvSpPr>
          <p:spPr bwMode="auto">
            <a:xfrm>
              <a:off x="2159" y="3473"/>
              <a:ext cx="39" cy="34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2" y="0"/>
                </a:cxn>
                <a:cxn ang="0">
                  <a:pos x="8" y="3"/>
                </a:cxn>
                <a:cxn ang="0">
                  <a:pos x="16" y="5"/>
                </a:cxn>
                <a:cxn ang="0">
                  <a:pos x="11" y="6"/>
                </a:cxn>
                <a:cxn ang="0">
                  <a:pos x="6" y="5"/>
                </a:cxn>
                <a:cxn ang="0">
                  <a:pos x="1" y="10"/>
                </a:cxn>
              </a:cxnLst>
              <a:rect l="0" t="0" r="r" b="b"/>
              <a:pathLst>
                <a:path w="16" h="13">
                  <a:moveTo>
                    <a:pt x="0" y="13"/>
                  </a:moveTo>
                  <a:cubicBezTo>
                    <a:pt x="1" y="11"/>
                    <a:pt x="0" y="1"/>
                    <a:pt x="2" y="0"/>
                  </a:cubicBezTo>
                  <a:cubicBezTo>
                    <a:pt x="4" y="0"/>
                    <a:pt x="7" y="3"/>
                    <a:pt x="8" y="3"/>
                  </a:cubicBezTo>
                  <a:cubicBezTo>
                    <a:pt x="11" y="4"/>
                    <a:pt x="14" y="6"/>
                    <a:pt x="16" y="5"/>
                  </a:cubicBezTo>
                  <a:cubicBezTo>
                    <a:pt x="15" y="5"/>
                    <a:pt x="13" y="6"/>
                    <a:pt x="11" y="6"/>
                  </a:cubicBezTo>
                  <a:cubicBezTo>
                    <a:pt x="10" y="6"/>
                    <a:pt x="8" y="5"/>
                    <a:pt x="6" y="5"/>
                  </a:cubicBezTo>
                  <a:cubicBezTo>
                    <a:pt x="3" y="5"/>
                    <a:pt x="2" y="8"/>
                    <a:pt x="1" y="10"/>
                  </a:cubicBezTo>
                </a:path>
              </a:pathLst>
            </a:custGeom>
            <a:solidFill>
              <a:srgbClr val="D4E7C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81" name="Freeform 97"/>
            <p:cNvSpPr>
              <a:spLocks/>
            </p:cNvSpPr>
            <p:nvPr/>
          </p:nvSpPr>
          <p:spPr bwMode="auto">
            <a:xfrm>
              <a:off x="2149" y="3544"/>
              <a:ext cx="34" cy="32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3" y="0"/>
                </a:cxn>
                <a:cxn ang="0">
                  <a:pos x="14" y="9"/>
                </a:cxn>
                <a:cxn ang="0">
                  <a:pos x="1" y="10"/>
                </a:cxn>
              </a:cxnLst>
              <a:rect l="0" t="0" r="r" b="b"/>
              <a:pathLst>
                <a:path w="14" h="12">
                  <a:moveTo>
                    <a:pt x="0" y="12"/>
                  </a:moveTo>
                  <a:cubicBezTo>
                    <a:pt x="1" y="10"/>
                    <a:pt x="0" y="1"/>
                    <a:pt x="3" y="0"/>
                  </a:cubicBezTo>
                  <a:cubicBezTo>
                    <a:pt x="6" y="0"/>
                    <a:pt x="11" y="7"/>
                    <a:pt x="14" y="9"/>
                  </a:cubicBezTo>
                  <a:cubicBezTo>
                    <a:pt x="9" y="7"/>
                    <a:pt x="3" y="3"/>
                    <a:pt x="1" y="10"/>
                  </a:cubicBezTo>
                </a:path>
              </a:pathLst>
            </a:custGeom>
            <a:solidFill>
              <a:srgbClr val="D4E7C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82" name="Freeform 98"/>
            <p:cNvSpPr>
              <a:spLocks/>
            </p:cNvSpPr>
            <p:nvPr/>
          </p:nvSpPr>
          <p:spPr bwMode="auto">
            <a:xfrm>
              <a:off x="2107" y="3507"/>
              <a:ext cx="29" cy="35"/>
            </a:xfrm>
            <a:custGeom>
              <a:avLst/>
              <a:gdLst/>
              <a:ahLst/>
              <a:cxnLst>
                <a:cxn ang="0">
                  <a:pos x="5" y="13"/>
                </a:cxn>
                <a:cxn ang="0">
                  <a:pos x="3" y="0"/>
                </a:cxn>
                <a:cxn ang="0">
                  <a:pos x="12" y="5"/>
                </a:cxn>
                <a:cxn ang="0">
                  <a:pos x="5" y="10"/>
                </a:cxn>
              </a:cxnLst>
              <a:rect l="0" t="0" r="r" b="b"/>
              <a:pathLst>
                <a:path w="12" h="13">
                  <a:moveTo>
                    <a:pt x="5" y="13"/>
                  </a:moveTo>
                  <a:cubicBezTo>
                    <a:pt x="3" y="11"/>
                    <a:pt x="0" y="1"/>
                    <a:pt x="3" y="0"/>
                  </a:cubicBezTo>
                  <a:cubicBezTo>
                    <a:pt x="6" y="2"/>
                    <a:pt x="9" y="3"/>
                    <a:pt x="12" y="5"/>
                  </a:cubicBezTo>
                  <a:cubicBezTo>
                    <a:pt x="10" y="5"/>
                    <a:pt x="2" y="5"/>
                    <a:pt x="5" y="10"/>
                  </a:cubicBezTo>
                </a:path>
              </a:pathLst>
            </a:custGeom>
            <a:solidFill>
              <a:srgbClr val="D4E7C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83" name="Freeform 99"/>
            <p:cNvSpPr>
              <a:spLocks/>
            </p:cNvSpPr>
            <p:nvPr/>
          </p:nvSpPr>
          <p:spPr bwMode="auto">
            <a:xfrm>
              <a:off x="2208" y="3152"/>
              <a:ext cx="64" cy="40"/>
            </a:xfrm>
            <a:custGeom>
              <a:avLst/>
              <a:gdLst/>
              <a:ahLst/>
              <a:cxnLst>
                <a:cxn ang="0">
                  <a:pos x="1" y="15"/>
                </a:cxn>
                <a:cxn ang="0">
                  <a:pos x="4" y="1"/>
                </a:cxn>
                <a:cxn ang="0">
                  <a:pos x="13" y="3"/>
                </a:cxn>
                <a:cxn ang="0">
                  <a:pos x="26" y="6"/>
                </a:cxn>
                <a:cxn ang="0">
                  <a:pos x="12" y="6"/>
                </a:cxn>
                <a:cxn ang="0">
                  <a:pos x="1" y="13"/>
                </a:cxn>
                <a:cxn ang="0">
                  <a:pos x="2" y="12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3"/>
                    <a:pt x="4" y="1"/>
                  </a:cubicBezTo>
                  <a:cubicBezTo>
                    <a:pt x="7" y="0"/>
                    <a:pt x="11" y="3"/>
                    <a:pt x="13" y="3"/>
                  </a:cubicBezTo>
                  <a:cubicBezTo>
                    <a:pt x="17" y="5"/>
                    <a:pt x="22" y="6"/>
                    <a:pt x="26" y="6"/>
                  </a:cubicBezTo>
                  <a:cubicBezTo>
                    <a:pt x="21" y="6"/>
                    <a:pt x="16" y="6"/>
                    <a:pt x="12" y="6"/>
                  </a:cubicBezTo>
                  <a:cubicBezTo>
                    <a:pt x="7" y="6"/>
                    <a:pt x="3" y="8"/>
                    <a:pt x="1" y="13"/>
                  </a:cubicBezTo>
                  <a:cubicBezTo>
                    <a:pt x="1" y="13"/>
                    <a:pt x="1" y="13"/>
                    <a:pt x="2" y="12"/>
                  </a:cubicBezTo>
                </a:path>
              </a:pathLst>
            </a:custGeom>
            <a:solidFill>
              <a:srgbClr val="D4E7C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84" name="Freeform 100"/>
            <p:cNvSpPr>
              <a:spLocks/>
            </p:cNvSpPr>
            <p:nvPr/>
          </p:nvSpPr>
          <p:spPr bwMode="auto">
            <a:xfrm>
              <a:off x="2230" y="3423"/>
              <a:ext cx="35" cy="48"/>
            </a:xfrm>
            <a:custGeom>
              <a:avLst/>
              <a:gdLst/>
              <a:ahLst/>
              <a:cxnLst>
                <a:cxn ang="0">
                  <a:pos x="13" y="1"/>
                </a:cxn>
                <a:cxn ang="0">
                  <a:pos x="4" y="2"/>
                </a:cxn>
                <a:cxn ang="0">
                  <a:pos x="2" y="18"/>
                </a:cxn>
                <a:cxn ang="0">
                  <a:pos x="6" y="6"/>
                </a:cxn>
                <a:cxn ang="0">
                  <a:pos x="14" y="1"/>
                </a:cxn>
              </a:cxnLst>
              <a:rect l="0" t="0" r="r" b="b"/>
              <a:pathLst>
                <a:path w="14" h="18">
                  <a:moveTo>
                    <a:pt x="13" y="1"/>
                  </a:moveTo>
                  <a:cubicBezTo>
                    <a:pt x="10" y="2"/>
                    <a:pt x="6" y="0"/>
                    <a:pt x="4" y="2"/>
                  </a:cubicBezTo>
                  <a:cubicBezTo>
                    <a:pt x="0" y="5"/>
                    <a:pt x="2" y="14"/>
                    <a:pt x="2" y="18"/>
                  </a:cubicBezTo>
                  <a:cubicBezTo>
                    <a:pt x="4" y="14"/>
                    <a:pt x="4" y="9"/>
                    <a:pt x="6" y="6"/>
                  </a:cubicBezTo>
                  <a:cubicBezTo>
                    <a:pt x="8" y="3"/>
                    <a:pt x="11" y="3"/>
                    <a:pt x="14" y="1"/>
                  </a:cubicBezTo>
                </a:path>
              </a:pathLst>
            </a:custGeom>
            <a:solidFill>
              <a:srgbClr val="D4E7C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85" name="Freeform 101"/>
            <p:cNvSpPr>
              <a:spLocks/>
            </p:cNvSpPr>
            <p:nvPr/>
          </p:nvSpPr>
          <p:spPr bwMode="auto">
            <a:xfrm>
              <a:off x="2307" y="3171"/>
              <a:ext cx="64" cy="39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9" y="2"/>
                </a:cxn>
                <a:cxn ang="0">
                  <a:pos x="3" y="4"/>
                </a:cxn>
                <a:cxn ang="0">
                  <a:pos x="1" y="15"/>
                </a:cxn>
                <a:cxn ang="0">
                  <a:pos x="10" y="5"/>
                </a:cxn>
                <a:cxn ang="0">
                  <a:pos x="19" y="2"/>
                </a:cxn>
              </a:cxnLst>
              <a:rect l="0" t="0" r="r" b="b"/>
              <a:pathLst>
                <a:path w="26" h="15">
                  <a:moveTo>
                    <a:pt x="26" y="0"/>
                  </a:moveTo>
                  <a:cubicBezTo>
                    <a:pt x="24" y="4"/>
                    <a:pt x="13" y="2"/>
                    <a:pt x="9" y="2"/>
                  </a:cubicBezTo>
                  <a:cubicBezTo>
                    <a:pt x="5" y="2"/>
                    <a:pt x="5" y="2"/>
                    <a:pt x="3" y="4"/>
                  </a:cubicBezTo>
                  <a:cubicBezTo>
                    <a:pt x="2" y="6"/>
                    <a:pt x="0" y="12"/>
                    <a:pt x="1" y="15"/>
                  </a:cubicBezTo>
                  <a:cubicBezTo>
                    <a:pt x="4" y="10"/>
                    <a:pt x="5" y="7"/>
                    <a:pt x="10" y="5"/>
                  </a:cubicBezTo>
                  <a:cubicBezTo>
                    <a:pt x="13" y="3"/>
                    <a:pt x="16" y="3"/>
                    <a:pt x="19" y="2"/>
                  </a:cubicBezTo>
                </a:path>
              </a:pathLst>
            </a:custGeom>
            <a:solidFill>
              <a:srgbClr val="D4E7C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86" name="Freeform 102"/>
            <p:cNvSpPr>
              <a:spLocks/>
            </p:cNvSpPr>
            <p:nvPr/>
          </p:nvSpPr>
          <p:spPr bwMode="auto">
            <a:xfrm>
              <a:off x="2413" y="2997"/>
              <a:ext cx="170" cy="692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0" y="24"/>
                </a:cxn>
                <a:cxn ang="0">
                  <a:pos x="35" y="46"/>
                </a:cxn>
                <a:cxn ang="0">
                  <a:pos x="27" y="54"/>
                </a:cxn>
                <a:cxn ang="0">
                  <a:pos x="20" y="58"/>
                </a:cxn>
                <a:cxn ang="0">
                  <a:pos x="15" y="89"/>
                </a:cxn>
                <a:cxn ang="0">
                  <a:pos x="19" y="119"/>
                </a:cxn>
                <a:cxn ang="0">
                  <a:pos x="24" y="123"/>
                </a:cxn>
                <a:cxn ang="0">
                  <a:pos x="20" y="153"/>
                </a:cxn>
                <a:cxn ang="0">
                  <a:pos x="18" y="184"/>
                </a:cxn>
                <a:cxn ang="0">
                  <a:pos x="28" y="217"/>
                </a:cxn>
                <a:cxn ang="0">
                  <a:pos x="22" y="232"/>
                </a:cxn>
                <a:cxn ang="0">
                  <a:pos x="21" y="242"/>
                </a:cxn>
                <a:cxn ang="0">
                  <a:pos x="15" y="251"/>
                </a:cxn>
                <a:cxn ang="0">
                  <a:pos x="0" y="263"/>
                </a:cxn>
                <a:cxn ang="0">
                  <a:pos x="19" y="259"/>
                </a:cxn>
                <a:cxn ang="0">
                  <a:pos x="36" y="254"/>
                </a:cxn>
                <a:cxn ang="0">
                  <a:pos x="58" y="234"/>
                </a:cxn>
                <a:cxn ang="0">
                  <a:pos x="63" y="202"/>
                </a:cxn>
                <a:cxn ang="0">
                  <a:pos x="63" y="172"/>
                </a:cxn>
                <a:cxn ang="0">
                  <a:pos x="62" y="122"/>
                </a:cxn>
                <a:cxn ang="0">
                  <a:pos x="63" y="75"/>
                </a:cxn>
                <a:cxn ang="0">
                  <a:pos x="63" y="51"/>
                </a:cxn>
                <a:cxn ang="0">
                  <a:pos x="64" y="24"/>
                </a:cxn>
                <a:cxn ang="0">
                  <a:pos x="68" y="6"/>
                </a:cxn>
                <a:cxn ang="0">
                  <a:pos x="69" y="0"/>
                </a:cxn>
                <a:cxn ang="0">
                  <a:pos x="68" y="0"/>
                </a:cxn>
              </a:cxnLst>
              <a:rect l="0" t="0" r="r" b="b"/>
              <a:pathLst>
                <a:path w="69" h="263">
                  <a:moveTo>
                    <a:pt x="68" y="0"/>
                  </a:moveTo>
                  <a:cubicBezTo>
                    <a:pt x="67" y="9"/>
                    <a:pt x="64" y="21"/>
                    <a:pt x="60" y="24"/>
                  </a:cubicBezTo>
                  <a:cubicBezTo>
                    <a:pt x="58" y="37"/>
                    <a:pt x="42" y="45"/>
                    <a:pt x="35" y="46"/>
                  </a:cubicBezTo>
                  <a:cubicBezTo>
                    <a:pt x="33" y="49"/>
                    <a:pt x="30" y="52"/>
                    <a:pt x="27" y="54"/>
                  </a:cubicBezTo>
                  <a:cubicBezTo>
                    <a:pt x="25" y="55"/>
                    <a:pt x="23" y="57"/>
                    <a:pt x="20" y="58"/>
                  </a:cubicBezTo>
                  <a:cubicBezTo>
                    <a:pt x="29" y="69"/>
                    <a:pt x="26" y="81"/>
                    <a:pt x="15" y="89"/>
                  </a:cubicBezTo>
                  <a:cubicBezTo>
                    <a:pt x="25" y="89"/>
                    <a:pt x="23" y="111"/>
                    <a:pt x="19" y="119"/>
                  </a:cubicBezTo>
                  <a:cubicBezTo>
                    <a:pt x="20" y="119"/>
                    <a:pt x="24" y="123"/>
                    <a:pt x="24" y="123"/>
                  </a:cubicBezTo>
                  <a:cubicBezTo>
                    <a:pt x="29" y="133"/>
                    <a:pt x="26" y="144"/>
                    <a:pt x="20" y="153"/>
                  </a:cubicBezTo>
                  <a:cubicBezTo>
                    <a:pt x="28" y="163"/>
                    <a:pt x="27" y="177"/>
                    <a:pt x="18" y="184"/>
                  </a:cubicBezTo>
                  <a:cubicBezTo>
                    <a:pt x="25" y="188"/>
                    <a:pt x="29" y="208"/>
                    <a:pt x="28" y="217"/>
                  </a:cubicBezTo>
                  <a:cubicBezTo>
                    <a:pt x="28" y="224"/>
                    <a:pt x="23" y="227"/>
                    <a:pt x="22" y="232"/>
                  </a:cubicBezTo>
                  <a:cubicBezTo>
                    <a:pt x="22" y="237"/>
                    <a:pt x="23" y="238"/>
                    <a:pt x="21" y="242"/>
                  </a:cubicBezTo>
                  <a:cubicBezTo>
                    <a:pt x="20" y="246"/>
                    <a:pt x="17" y="248"/>
                    <a:pt x="15" y="251"/>
                  </a:cubicBezTo>
                  <a:cubicBezTo>
                    <a:pt x="10" y="258"/>
                    <a:pt x="8" y="260"/>
                    <a:pt x="0" y="263"/>
                  </a:cubicBezTo>
                  <a:cubicBezTo>
                    <a:pt x="6" y="260"/>
                    <a:pt x="13" y="261"/>
                    <a:pt x="19" y="259"/>
                  </a:cubicBezTo>
                  <a:cubicBezTo>
                    <a:pt x="24" y="256"/>
                    <a:pt x="30" y="255"/>
                    <a:pt x="36" y="254"/>
                  </a:cubicBezTo>
                  <a:cubicBezTo>
                    <a:pt x="48" y="251"/>
                    <a:pt x="53" y="246"/>
                    <a:pt x="58" y="234"/>
                  </a:cubicBezTo>
                  <a:cubicBezTo>
                    <a:pt x="61" y="225"/>
                    <a:pt x="61" y="212"/>
                    <a:pt x="63" y="202"/>
                  </a:cubicBezTo>
                  <a:cubicBezTo>
                    <a:pt x="64" y="192"/>
                    <a:pt x="63" y="182"/>
                    <a:pt x="63" y="172"/>
                  </a:cubicBezTo>
                  <a:cubicBezTo>
                    <a:pt x="62" y="156"/>
                    <a:pt x="60" y="138"/>
                    <a:pt x="62" y="122"/>
                  </a:cubicBezTo>
                  <a:cubicBezTo>
                    <a:pt x="64" y="106"/>
                    <a:pt x="62" y="90"/>
                    <a:pt x="63" y="75"/>
                  </a:cubicBezTo>
                  <a:cubicBezTo>
                    <a:pt x="63" y="66"/>
                    <a:pt x="63" y="59"/>
                    <a:pt x="63" y="51"/>
                  </a:cubicBezTo>
                  <a:cubicBezTo>
                    <a:pt x="62" y="43"/>
                    <a:pt x="61" y="31"/>
                    <a:pt x="64" y="24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8" y="4"/>
                    <a:pt x="69" y="2"/>
                    <a:pt x="69" y="0"/>
                  </a:cubicBezTo>
                  <a:cubicBezTo>
                    <a:pt x="69" y="0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52AC5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87" name="Freeform 103"/>
            <p:cNvSpPr>
              <a:spLocks/>
            </p:cNvSpPr>
            <p:nvPr/>
          </p:nvSpPr>
          <p:spPr bwMode="auto">
            <a:xfrm>
              <a:off x="2551" y="3297"/>
              <a:ext cx="24" cy="9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37"/>
                </a:cxn>
              </a:cxnLst>
              <a:rect l="0" t="0" r="r" b="b"/>
              <a:pathLst>
                <a:path w="10" h="37">
                  <a:moveTo>
                    <a:pt x="7" y="0"/>
                  </a:moveTo>
                  <a:cubicBezTo>
                    <a:pt x="9" y="10"/>
                    <a:pt x="10" y="31"/>
                    <a:pt x="0" y="37"/>
                  </a:cubicBezTo>
                </a:path>
              </a:pathLst>
            </a:custGeom>
            <a:solidFill>
              <a:srgbClr val="52AC5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88" name="Freeform 104"/>
            <p:cNvSpPr>
              <a:spLocks/>
            </p:cNvSpPr>
            <p:nvPr/>
          </p:nvSpPr>
          <p:spPr bwMode="auto">
            <a:xfrm>
              <a:off x="2417" y="3615"/>
              <a:ext cx="141" cy="84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30" y="17"/>
                </a:cxn>
                <a:cxn ang="0">
                  <a:pos x="40" y="19"/>
                </a:cxn>
                <a:cxn ang="0">
                  <a:pos x="53" y="0"/>
                </a:cxn>
              </a:cxnLst>
              <a:rect l="0" t="0" r="r" b="b"/>
              <a:pathLst>
                <a:path w="57" h="32">
                  <a:moveTo>
                    <a:pt x="0" y="27"/>
                  </a:moveTo>
                  <a:cubicBezTo>
                    <a:pt x="9" y="29"/>
                    <a:pt x="29" y="32"/>
                    <a:pt x="30" y="17"/>
                  </a:cubicBezTo>
                  <a:cubicBezTo>
                    <a:pt x="33" y="24"/>
                    <a:pt x="33" y="24"/>
                    <a:pt x="40" y="19"/>
                  </a:cubicBezTo>
                  <a:cubicBezTo>
                    <a:pt x="43" y="16"/>
                    <a:pt x="57" y="4"/>
                    <a:pt x="53" y="0"/>
                  </a:cubicBezTo>
                </a:path>
              </a:pathLst>
            </a:custGeom>
            <a:solidFill>
              <a:srgbClr val="52AC5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89" name="Freeform 105"/>
            <p:cNvSpPr>
              <a:spLocks/>
            </p:cNvSpPr>
            <p:nvPr/>
          </p:nvSpPr>
          <p:spPr bwMode="auto">
            <a:xfrm>
              <a:off x="2307" y="3565"/>
              <a:ext cx="96" cy="74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27" y="26"/>
                </a:cxn>
                <a:cxn ang="0">
                  <a:pos x="33" y="0"/>
                </a:cxn>
                <a:cxn ang="0">
                  <a:pos x="11" y="26"/>
                </a:cxn>
              </a:cxnLst>
              <a:rect l="0" t="0" r="r" b="b"/>
              <a:pathLst>
                <a:path w="39" h="28">
                  <a:moveTo>
                    <a:pt x="0" y="25"/>
                  </a:moveTo>
                  <a:cubicBezTo>
                    <a:pt x="9" y="26"/>
                    <a:pt x="18" y="28"/>
                    <a:pt x="27" y="26"/>
                  </a:cubicBezTo>
                  <a:cubicBezTo>
                    <a:pt x="38" y="23"/>
                    <a:pt x="35" y="8"/>
                    <a:pt x="33" y="0"/>
                  </a:cubicBezTo>
                  <a:cubicBezTo>
                    <a:pt x="39" y="14"/>
                    <a:pt x="23" y="24"/>
                    <a:pt x="11" y="26"/>
                  </a:cubicBezTo>
                </a:path>
              </a:pathLst>
            </a:custGeom>
            <a:solidFill>
              <a:srgbClr val="52AC5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90" name="Freeform 106"/>
            <p:cNvSpPr>
              <a:spLocks/>
            </p:cNvSpPr>
            <p:nvPr/>
          </p:nvSpPr>
          <p:spPr bwMode="auto">
            <a:xfrm>
              <a:off x="2326" y="3450"/>
              <a:ext cx="74" cy="81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23" y="28"/>
                </a:cxn>
                <a:cxn ang="0">
                  <a:pos x="25" y="0"/>
                </a:cxn>
                <a:cxn ang="0">
                  <a:pos x="8" y="29"/>
                </a:cxn>
              </a:cxnLst>
              <a:rect l="0" t="0" r="r" b="b"/>
              <a:pathLst>
                <a:path w="30" h="31">
                  <a:moveTo>
                    <a:pt x="0" y="29"/>
                  </a:moveTo>
                  <a:cubicBezTo>
                    <a:pt x="5" y="31"/>
                    <a:pt x="17" y="31"/>
                    <a:pt x="23" y="28"/>
                  </a:cubicBezTo>
                  <a:cubicBezTo>
                    <a:pt x="30" y="23"/>
                    <a:pt x="27" y="7"/>
                    <a:pt x="25" y="0"/>
                  </a:cubicBezTo>
                  <a:cubicBezTo>
                    <a:pt x="24" y="14"/>
                    <a:pt x="23" y="24"/>
                    <a:pt x="8" y="29"/>
                  </a:cubicBezTo>
                </a:path>
              </a:pathLst>
            </a:custGeom>
            <a:solidFill>
              <a:srgbClr val="52AC5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91" name="Freeform 107"/>
            <p:cNvSpPr>
              <a:spLocks/>
            </p:cNvSpPr>
            <p:nvPr/>
          </p:nvSpPr>
          <p:spPr bwMode="auto">
            <a:xfrm>
              <a:off x="2321" y="3347"/>
              <a:ext cx="67" cy="66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20" y="20"/>
                </a:cxn>
                <a:cxn ang="0">
                  <a:pos x="25" y="0"/>
                </a:cxn>
                <a:cxn ang="0">
                  <a:pos x="6" y="19"/>
                </a:cxn>
              </a:cxnLst>
              <a:rect l="0" t="0" r="r" b="b"/>
              <a:pathLst>
                <a:path w="27" h="25">
                  <a:moveTo>
                    <a:pt x="0" y="21"/>
                  </a:moveTo>
                  <a:cubicBezTo>
                    <a:pt x="6" y="20"/>
                    <a:pt x="13" y="25"/>
                    <a:pt x="20" y="20"/>
                  </a:cubicBezTo>
                  <a:cubicBezTo>
                    <a:pt x="24" y="16"/>
                    <a:pt x="27" y="6"/>
                    <a:pt x="25" y="0"/>
                  </a:cubicBezTo>
                  <a:cubicBezTo>
                    <a:pt x="22" y="9"/>
                    <a:pt x="17" y="20"/>
                    <a:pt x="6" y="19"/>
                  </a:cubicBezTo>
                </a:path>
              </a:pathLst>
            </a:custGeom>
            <a:solidFill>
              <a:srgbClr val="52AC5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92" name="Freeform 108"/>
            <p:cNvSpPr>
              <a:spLocks/>
            </p:cNvSpPr>
            <p:nvPr/>
          </p:nvSpPr>
          <p:spPr bwMode="auto">
            <a:xfrm>
              <a:off x="2417" y="3242"/>
              <a:ext cx="62" cy="71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20" y="20"/>
                </a:cxn>
                <a:cxn ang="0">
                  <a:pos x="19" y="0"/>
                </a:cxn>
                <a:cxn ang="0">
                  <a:pos x="14" y="18"/>
                </a:cxn>
                <a:cxn ang="0">
                  <a:pos x="1" y="27"/>
                </a:cxn>
              </a:cxnLst>
              <a:rect l="0" t="0" r="r" b="b"/>
              <a:pathLst>
                <a:path w="25" h="27">
                  <a:moveTo>
                    <a:pt x="0" y="27"/>
                  </a:moveTo>
                  <a:cubicBezTo>
                    <a:pt x="6" y="27"/>
                    <a:pt x="15" y="25"/>
                    <a:pt x="20" y="20"/>
                  </a:cubicBezTo>
                  <a:cubicBezTo>
                    <a:pt x="25" y="15"/>
                    <a:pt x="22" y="6"/>
                    <a:pt x="19" y="0"/>
                  </a:cubicBezTo>
                  <a:cubicBezTo>
                    <a:pt x="17" y="7"/>
                    <a:pt x="18" y="12"/>
                    <a:pt x="14" y="18"/>
                  </a:cubicBezTo>
                  <a:cubicBezTo>
                    <a:pt x="11" y="22"/>
                    <a:pt x="5" y="27"/>
                    <a:pt x="1" y="27"/>
                  </a:cubicBezTo>
                </a:path>
              </a:pathLst>
            </a:custGeom>
            <a:solidFill>
              <a:srgbClr val="52AC5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93" name="Freeform 109"/>
            <p:cNvSpPr>
              <a:spLocks/>
            </p:cNvSpPr>
            <p:nvPr/>
          </p:nvSpPr>
          <p:spPr bwMode="auto">
            <a:xfrm>
              <a:off x="2417" y="3326"/>
              <a:ext cx="65" cy="71"/>
            </a:xfrm>
            <a:custGeom>
              <a:avLst/>
              <a:gdLst/>
              <a:ahLst/>
              <a:cxnLst>
                <a:cxn ang="0">
                  <a:pos x="2" y="24"/>
                </a:cxn>
                <a:cxn ang="0">
                  <a:pos x="20" y="26"/>
                </a:cxn>
                <a:cxn ang="0">
                  <a:pos x="26" y="17"/>
                </a:cxn>
                <a:cxn ang="0">
                  <a:pos x="24" y="0"/>
                </a:cxn>
                <a:cxn ang="0">
                  <a:pos x="17" y="18"/>
                </a:cxn>
                <a:cxn ang="0">
                  <a:pos x="0" y="24"/>
                </a:cxn>
              </a:cxnLst>
              <a:rect l="0" t="0" r="r" b="b"/>
              <a:pathLst>
                <a:path w="26" h="27">
                  <a:moveTo>
                    <a:pt x="2" y="24"/>
                  </a:moveTo>
                  <a:cubicBezTo>
                    <a:pt x="5" y="26"/>
                    <a:pt x="16" y="27"/>
                    <a:pt x="20" y="26"/>
                  </a:cubicBezTo>
                  <a:cubicBezTo>
                    <a:pt x="24" y="24"/>
                    <a:pt x="25" y="20"/>
                    <a:pt x="26" y="17"/>
                  </a:cubicBezTo>
                  <a:cubicBezTo>
                    <a:pt x="26" y="13"/>
                    <a:pt x="26" y="3"/>
                    <a:pt x="24" y="0"/>
                  </a:cubicBezTo>
                  <a:cubicBezTo>
                    <a:pt x="22" y="6"/>
                    <a:pt x="22" y="13"/>
                    <a:pt x="17" y="18"/>
                  </a:cubicBezTo>
                  <a:cubicBezTo>
                    <a:pt x="13" y="22"/>
                    <a:pt x="4" y="24"/>
                    <a:pt x="0" y="24"/>
                  </a:cubicBezTo>
                </a:path>
              </a:pathLst>
            </a:custGeom>
            <a:solidFill>
              <a:srgbClr val="52AC5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94" name="Freeform 110"/>
            <p:cNvSpPr>
              <a:spLocks/>
            </p:cNvSpPr>
            <p:nvPr/>
          </p:nvSpPr>
          <p:spPr bwMode="auto">
            <a:xfrm>
              <a:off x="2425" y="3510"/>
              <a:ext cx="66" cy="82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20" y="28"/>
                </a:cxn>
                <a:cxn ang="0">
                  <a:pos x="19" y="0"/>
                </a:cxn>
                <a:cxn ang="0">
                  <a:pos x="15" y="21"/>
                </a:cxn>
                <a:cxn ang="0">
                  <a:pos x="1" y="28"/>
                </a:cxn>
              </a:cxnLst>
              <a:rect l="0" t="0" r="r" b="b"/>
              <a:pathLst>
                <a:path w="27" h="31">
                  <a:moveTo>
                    <a:pt x="0" y="29"/>
                  </a:moveTo>
                  <a:cubicBezTo>
                    <a:pt x="6" y="31"/>
                    <a:pt x="14" y="31"/>
                    <a:pt x="20" y="28"/>
                  </a:cubicBezTo>
                  <a:cubicBezTo>
                    <a:pt x="27" y="24"/>
                    <a:pt x="25" y="5"/>
                    <a:pt x="19" y="0"/>
                  </a:cubicBezTo>
                  <a:cubicBezTo>
                    <a:pt x="21" y="7"/>
                    <a:pt x="21" y="15"/>
                    <a:pt x="15" y="21"/>
                  </a:cubicBezTo>
                  <a:cubicBezTo>
                    <a:pt x="12" y="24"/>
                    <a:pt x="5" y="31"/>
                    <a:pt x="1" y="28"/>
                  </a:cubicBezTo>
                </a:path>
              </a:pathLst>
            </a:custGeom>
            <a:solidFill>
              <a:srgbClr val="52AC5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95" name="Freeform 111"/>
            <p:cNvSpPr>
              <a:spLocks/>
            </p:cNvSpPr>
            <p:nvPr/>
          </p:nvSpPr>
          <p:spPr bwMode="auto">
            <a:xfrm>
              <a:off x="2321" y="3660"/>
              <a:ext cx="72" cy="52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22" y="16"/>
                </a:cxn>
                <a:cxn ang="0">
                  <a:pos x="26" y="0"/>
                </a:cxn>
                <a:cxn ang="0">
                  <a:pos x="6" y="15"/>
                </a:cxn>
              </a:cxnLst>
              <a:rect l="0" t="0" r="r" b="b"/>
              <a:pathLst>
                <a:path w="29" h="20">
                  <a:moveTo>
                    <a:pt x="0" y="16"/>
                  </a:moveTo>
                  <a:cubicBezTo>
                    <a:pt x="7" y="18"/>
                    <a:pt x="15" y="20"/>
                    <a:pt x="22" y="16"/>
                  </a:cubicBezTo>
                  <a:cubicBezTo>
                    <a:pt x="29" y="12"/>
                    <a:pt x="27" y="7"/>
                    <a:pt x="26" y="0"/>
                  </a:cubicBezTo>
                  <a:cubicBezTo>
                    <a:pt x="23" y="8"/>
                    <a:pt x="15" y="16"/>
                    <a:pt x="6" y="15"/>
                  </a:cubicBezTo>
                </a:path>
              </a:pathLst>
            </a:custGeom>
            <a:solidFill>
              <a:srgbClr val="52AC5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96" name="Freeform 112"/>
            <p:cNvSpPr>
              <a:spLocks/>
            </p:cNvSpPr>
            <p:nvPr/>
          </p:nvSpPr>
          <p:spPr bwMode="auto">
            <a:xfrm>
              <a:off x="2230" y="3681"/>
              <a:ext cx="54" cy="39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0" y="0"/>
                </a:cxn>
                <a:cxn ang="0">
                  <a:pos x="1" y="4"/>
                </a:cxn>
              </a:cxnLst>
              <a:rect l="0" t="0" r="r" b="b"/>
              <a:pathLst>
                <a:path w="22" h="15">
                  <a:moveTo>
                    <a:pt x="0" y="3"/>
                  </a:moveTo>
                  <a:cubicBezTo>
                    <a:pt x="6" y="8"/>
                    <a:pt x="22" y="15"/>
                    <a:pt x="20" y="0"/>
                  </a:cubicBezTo>
                  <a:cubicBezTo>
                    <a:pt x="17" y="5"/>
                    <a:pt x="6" y="6"/>
                    <a:pt x="1" y="4"/>
                  </a:cubicBezTo>
                </a:path>
              </a:pathLst>
            </a:custGeom>
            <a:solidFill>
              <a:srgbClr val="52AC5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97" name="Freeform 113"/>
            <p:cNvSpPr>
              <a:spLocks/>
            </p:cNvSpPr>
            <p:nvPr/>
          </p:nvSpPr>
          <p:spPr bwMode="auto">
            <a:xfrm>
              <a:off x="2733" y="3094"/>
              <a:ext cx="422" cy="624"/>
            </a:xfrm>
            <a:custGeom>
              <a:avLst/>
              <a:gdLst/>
              <a:ahLst/>
              <a:cxnLst>
                <a:cxn ang="0">
                  <a:pos x="171" y="46"/>
                </a:cxn>
                <a:cxn ang="0">
                  <a:pos x="61" y="73"/>
                </a:cxn>
                <a:cxn ang="0">
                  <a:pos x="16" y="160"/>
                </a:cxn>
                <a:cxn ang="0">
                  <a:pos x="86" y="237"/>
                </a:cxn>
                <a:cxn ang="0">
                  <a:pos x="0" y="174"/>
                </a:cxn>
                <a:cxn ang="0">
                  <a:pos x="0" y="9"/>
                </a:cxn>
                <a:cxn ang="0">
                  <a:pos x="14" y="19"/>
                </a:cxn>
                <a:cxn ang="0">
                  <a:pos x="171" y="46"/>
                </a:cxn>
              </a:cxnLst>
              <a:rect l="0" t="0" r="r" b="b"/>
              <a:pathLst>
                <a:path w="171" h="237">
                  <a:moveTo>
                    <a:pt x="171" y="46"/>
                  </a:moveTo>
                  <a:cubicBezTo>
                    <a:pt x="148" y="67"/>
                    <a:pt x="102" y="78"/>
                    <a:pt x="61" y="73"/>
                  </a:cubicBezTo>
                  <a:cubicBezTo>
                    <a:pt x="20" y="68"/>
                    <a:pt x="16" y="125"/>
                    <a:pt x="16" y="160"/>
                  </a:cubicBezTo>
                  <a:cubicBezTo>
                    <a:pt x="16" y="196"/>
                    <a:pt x="42" y="228"/>
                    <a:pt x="86" y="237"/>
                  </a:cubicBezTo>
                  <a:cubicBezTo>
                    <a:pt x="38" y="232"/>
                    <a:pt x="0" y="193"/>
                    <a:pt x="0" y="174"/>
                  </a:cubicBezTo>
                  <a:cubicBezTo>
                    <a:pt x="0" y="154"/>
                    <a:pt x="0" y="27"/>
                    <a:pt x="0" y="9"/>
                  </a:cubicBezTo>
                  <a:cubicBezTo>
                    <a:pt x="0" y="0"/>
                    <a:pt x="3" y="5"/>
                    <a:pt x="14" y="19"/>
                  </a:cubicBezTo>
                  <a:cubicBezTo>
                    <a:pt x="25" y="32"/>
                    <a:pt x="82" y="88"/>
                    <a:pt x="171" y="46"/>
                  </a:cubicBezTo>
                  <a:close/>
                </a:path>
              </a:pathLst>
            </a:custGeom>
            <a:solidFill>
              <a:srgbClr val="9DD7F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98" name="Freeform 114"/>
            <p:cNvSpPr>
              <a:spLocks/>
            </p:cNvSpPr>
            <p:nvPr/>
          </p:nvSpPr>
          <p:spPr bwMode="auto">
            <a:xfrm>
              <a:off x="3036" y="3118"/>
              <a:ext cx="286" cy="594"/>
            </a:xfrm>
            <a:custGeom>
              <a:avLst/>
              <a:gdLst/>
              <a:ahLst/>
              <a:cxnLst>
                <a:cxn ang="0">
                  <a:pos x="109" y="3"/>
                </a:cxn>
                <a:cxn ang="0">
                  <a:pos x="67" y="31"/>
                </a:cxn>
                <a:cxn ang="0">
                  <a:pos x="87" y="149"/>
                </a:cxn>
                <a:cxn ang="0">
                  <a:pos x="0" y="226"/>
                </a:cxn>
                <a:cxn ang="0">
                  <a:pos x="116" y="135"/>
                </a:cxn>
                <a:cxn ang="0">
                  <a:pos x="116" y="5"/>
                </a:cxn>
                <a:cxn ang="0">
                  <a:pos x="109" y="3"/>
                </a:cxn>
              </a:cxnLst>
              <a:rect l="0" t="0" r="r" b="b"/>
              <a:pathLst>
                <a:path w="116" h="226">
                  <a:moveTo>
                    <a:pt x="109" y="3"/>
                  </a:moveTo>
                  <a:cubicBezTo>
                    <a:pt x="98" y="15"/>
                    <a:pt x="81" y="27"/>
                    <a:pt x="67" y="31"/>
                  </a:cubicBezTo>
                  <a:cubicBezTo>
                    <a:pt x="104" y="23"/>
                    <a:pt x="103" y="91"/>
                    <a:pt x="87" y="149"/>
                  </a:cubicBezTo>
                  <a:cubicBezTo>
                    <a:pt x="71" y="207"/>
                    <a:pt x="37" y="218"/>
                    <a:pt x="0" y="226"/>
                  </a:cubicBezTo>
                  <a:cubicBezTo>
                    <a:pt x="92" y="220"/>
                    <a:pt x="116" y="153"/>
                    <a:pt x="116" y="135"/>
                  </a:cubicBezTo>
                  <a:cubicBezTo>
                    <a:pt x="116" y="119"/>
                    <a:pt x="116" y="46"/>
                    <a:pt x="116" y="5"/>
                  </a:cubicBezTo>
                  <a:cubicBezTo>
                    <a:pt x="116" y="1"/>
                    <a:pt x="112" y="0"/>
                    <a:pt x="109" y="3"/>
                  </a:cubicBezTo>
                  <a:close/>
                </a:path>
              </a:pathLst>
            </a:custGeom>
            <a:solidFill>
              <a:srgbClr val="0094D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099" name="Freeform 115"/>
            <p:cNvSpPr>
              <a:spLocks/>
            </p:cNvSpPr>
            <p:nvPr/>
          </p:nvSpPr>
          <p:spPr bwMode="auto">
            <a:xfrm>
              <a:off x="3502" y="2810"/>
              <a:ext cx="237" cy="760"/>
            </a:xfrm>
            <a:custGeom>
              <a:avLst/>
              <a:gdLst/>
              <a:ahLst/>
              <a:cxnLst>
                <a:cxn ang="0">
                  <a:pos x="4" y="4"/>
                </a:cxn>
                <a:cxn ang="0">
                  <a:pos x="30" y="22"/>
                </a:cxn>
                <a:cxn ang="0">
                  <a:pos x="96" y="20"/>
                </a:cxn>
                <a:cxn ang="0">
                  <a:pos x="36" y="45"/>
                </a:cxn>
                <a:cxn ang="0">
                  <a:pos x="13" y="85"/>
                </a:cxn>
                <a:cxn ang="0">
                  <a:pos x="11" y="220"/>
                </a:cxn>
                <a:cxn ang="0">
                  <a:pos x="62" y="289"/>
                </a:cxn>
                <a:cxn ang="0">
                  <a:pos x="0" y="230"/>
                </a:cxn>
                <a:cxn ang="0">
                  <a:pos x="0" y="17"/>
                </a:cxn>
                <a:cxn ang="0">
                  <a:pos x="4" y="4"/>
                </a:cxn>
              </a:cxnLst>
              <a:rect l="0" t="0" r="r" b="b"/>
              <a:pathLst>
                <a:path w="96" h="289">
                  <a:moveTo>
                    <a:pt x="4" y="4"/>
                  </a:moveTo>
                  <a:cubicBezTo>
                    <a:pt x="4" y="4"/>
                    <a:pt x="10" y="12"/>
                    <a:pt x="30" y="22"/>
                  </a:cubicBezTo>
                  <a:cubicBezTo>
                    <a:pt x="50" y="33"/>
                    <a:pt x="82" y="28"/>
                    <a:pt x="96" y="20"/>
                  </a:cubicBezTo>
                  <a:cubicBezTo>
                    <a:pt x="86" y="34"/>
                    <a:pt x="55" y="42"/>
                    <a:pt x="36" y="45"/>
                  </a:cubicBezTo>
                  <a:cubicBezTo>
                    <a:pt x="18" y="48"/>
                    <a:pt x="14" y="61"/>
                    <a:pt x="13" y="85"/>
                  </a:cubicBezTo>
                  <a:cubicBezTo>
                    <a:pt x="12" y="109"/>
                    <a:pt x="10" y="178"/>
                    <a:pt x="11" y="220"/>
                  </a:cubicBezTo>
                  <a:cubicBezTo>
                    <a:pt x="12" y="263"/>
                    <a:pt x="22" y="281"/>
                    <a:pt x="62" y="289"/>
                  </a:cubicBezTo>
                  <a:cubicBezTo>
                    <a:pt x="25" y="289"/>
                    <a:pt x="0" y="256"/>
                    <a:pt x="0" y="230"/>
                  </a:cubicBezTo>
                  <a:cubicBezTo>
                    <a:pt x="0" y="203"/>
                    <a:pt x="0" y="54"/>
                    <a:pt x="0" y="17"/>
                  </a:cubicBezTo>
                  <a:cubicBezTo>
                    <a:pt x="0" y="8"/>
                    <a:pt x="0" y="0"/>
                    <a:pt x="4" y="4"/>
                  </a:cubicBezTo>
                  <a:close/>
                </a:path>
              </a:pathLst>
            </a:custGeom>
            <a:solidFill>
              <a:srgbClr val="FADFD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00" name="Freeform 116"/>
            <p:cNvSpPr>
              <a:spLocks/>
            </p:cNvSpPr>
            <p:nvPr/>
          </p:nvSpPr>
          <p:spPr bwMode="auto">
            <a:xfrm>
              <a:off x="3682" y="2818"/>
              <a:ext cx="111" cy="747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45" y="229"/>
                </a:cxn>
                <a:cxn ang="0">
                  <a:pos x="0" y="284"/>
                </a:cxn>
                <a:cxn ang="0">
                  <a:pos x="33" y="223"/>
                </a:cxn>
                <a:cxn ang="0">
                  <a:pos x="43" y="4"/>
                </a:cxn>
              </a:cxnLst>
              <a:rect l="0" t="0" r="r" b="b"/>
              <a:pathLst>
                <a:path w="45" h="284">
                  <a:moveTo>
                    <a:pt x="45" y="0"/>
                  </a:moveTo>
                  <a:cubicBezTo>
                    <a:pt x="45" y="32"/>
                    <a:pt x="45" y="206"/>
                    <a:pt x="45" y="229"/>
                  </a:cubicBezTo>
                  <a:cubicBezTo>
                    <a:pt x="45" y="252"/>
                    <a:pt x="31" y="279"/>
                    <a:pt x="0" y="284"/>
                  </a:cubicBezTo>
                  <a:cubicBezTo>
                    <a:pt x="19" y="276"/>
                    <a:pt x="33" y="247"/>
                    <a:pt x="33" y="223"/>
                  </a:cubicBezTo>
                  <a:cubicBezTo>
                    <a:pt x="33" y="199"/>
                    <a:pt x="43" y="4"/>
                    <a:pt x="43" y="4"/>
                  </a:cubicBezTo>
                </a:path>
              </a:pathLst>
            </a:custGeom>
            <a:solidFill>
              <a:srgbClr val="E7745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01" name="Freeform 117"/>
            <p:cNvSpPr>
              <a:spLocks/>
            </p:cNvSpPr>
            <p:nvPr/>
          </p:nvSpPr>
          <p:spPr bwMode="auto">
            <a:xfrm>
              <a:off x="3505" y="2879"/>
              <a:ext cx="12" cy="50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92"/>
                </a:cxn>
              </a:cxnLst>
              <a:rect l="0" t="0" r="r" b="b"/>
              <a:pathLst>
                <a:path w="5" h="192">
                  <a:moveTo>
                    <a:pt x="0" y="0"/>
                  </a:moveTo>
                  <a:cubicBezTo>
                    <a:pt x="4" y="26"/>
                    <a:pt x="5" y="142"/>
                    <a:pt x="0" y="192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02" name="Freeform 118"/>
            <p:cNvSpPr>
              <a:spLocks/>
            </p:cNvSpPr>
            <p:nvPr/>
          </p:nvSpPr>
          <p:spPr bwMode="auto">
            <a:xfrm>
              <a:off x="2735" y="3137"/>
              <a:ext cx="20" cy="418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159"/>
                </a:cxn>
              </a:cxnLst>
              <a:rect l="0" t="0" r="r" b="b"/>
              <a:pathLst>
                <a:path w="8" h="159">
                  <a:moveTo>
                    <a:pt x="1" y="0"/>
                  </a:moveTo>
                  <a:cubicBezTo>
                    <a:pt x="8" y="24"/>
                    <a:pt x="7" y="126"/>
                    <a:pt x="0" y="159"/>
                  </a:cubicBezTo>
                </a:path>
              </a:pathLst>
            </a:cu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03" name="Freeform 119"/>
            <p:cNvSpPr>
              <a:spLocks/>
            </p:cNvSpPr>
            <p:nvPr/>
          </p:nvSpPr>
          <p:spPr bwMode="auto">
            <a:xfrm>
              <a:off x="1801" y="2789"/>
              <a:ext cx="188" cy="7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49"/>
                </a:cxn>
                <a:cxn ang="0">
                  <a:pos x="2" y="85"/>
                </a:cxn>
                <a:cxn ang="0">
                  <a:pos x="6" y="112"/>
                </a:cxn>
                <a:cxn ang="0">
                  <a:pos x="4" y="150"/>
                </a:cxn>
                <a:cxn ang="0">
                  <a:pos x="3" y="186"/>
                </a:cxn>
                <a:cxn ang="0">
                  <a:pos x="7" y="228"/>
                </a:cxn>
                <a:cxn ang="0">
                  <a:pos x="12" y="244"/>
                </a:cxn>
                <a:cxn ang="0">
                  <a:pos x="25" y="251"/>
                </a:cxn>
                <a:cxn ang="0">
                  <a:pos x="37" y="259"/>
                </a:cxn>
                <a:cxn ang="0">
                  <a:pos x="50" y="256"/>
                </a:cxn>
                <a:cxn ang="0">
                  <a:pos x="51" y="256"/>
                </a:cxn>
                <a:cxn ang="0">
                  <a:pos x="76" y="271"/>
                </a:cxn>
                <a:cxn ang="0">
                  <a:pos x="40" y="239"/>
                </a:cxn>
                <a:cxn ang="0">
                  <a:pos x="20" y="216"/>
                </a:cxn>
                <a:cxn ang="0">
                  <a:pos x="28" y="191"/>
                </a:cxn>
                <a:cxn ang="0">
                  <a:pos x="33" y="145"/>
                </a:cxn>
                <a:cxn ang="0">
                  <a:pos x="33" y="107"/>
                </a:cxn>
                <a:cxn ang="0">
                  <a:pos x="30" y="64"/>
                </a:cxn>
                <a:cxn ang="0">
                  <a:pos x="5" y="0"/>
                </a:cxn>
              </a:cxnLst>
              <a:rect l="0" t="0" r="r" b="b"/>
              <a:pathLst>
                <a:path w="76" h="272">
                  <a:moveTo>
                    <a:pt x="0" y="0"/>
                  </a:moveTo>
                  <a:cubicBezTo>
                    <a:pt x="0" y="16"/>
                    <a:pt x="4" y="32"/>
                    <a:pt x="2" y="49"/>
                  </a:cubicBezTo>
                  <a:cubicBezTo>
                    <a:pt x="1" y="60"/>
                    <a:pt x="0" y="73"/>
                    <a:pt x="2" y="85"/>
                  </a:cubicBezTo>
                  <a:cubicBezTo>
                    <a:pt x="4" y="95"/>
                    <a:pt x="7" y="102"/>
                    <a:pt x="6" y="112"/>
                  </a:cubicBezTo>
                  <a:cubicBezTo>
                    <a:pt x="5" y="124"/>
                    <a:pt x="3" y="137"/>
                    <a:pt x="4" y="150"/>
                  </a:cubicBezTo>
                  <a:cubicBezTo>
                    <a:pt x="5" y="163"/>
                    <a:pt x="5" y="172"/>
                    <a:pt x="3" y="186"/>
                  </a:cubicBezTo>
                  <a:cubicBezTo>
                    <a:pt x="1" y="202"/>
                    <a:pt x="1" y="213"/>
                    <a:pt x="7" y="228"/>
                  </a:cubicBezTo>
                  <a:cubicBezTo>
                    <a:pt x="9" y="232"/>
                    <a:pt x="10" y="241"/>
                    <a:pt x="12" y="244"/>
                  </a:cubicBezTo>
                  <a:cubicBezTo>
                    <a:pt x="16" y="249"/>
                    <a:pt x="19" y="248"/>
                    <a:pt x="25" y="251"/>
                  </a:cubicBezTo>
                  <a:cubicBezTo>
                    <a:pt x="30" y="253"/>
                    <a:pt x="32" y="257"/>
                    <a:pt x="37" y="259"/>
                  </a:cubicBezTo>
                  <a:cubicBezTo>
                    <a:pt x="44" y="261"/>
                    <a:pt x="46" y="255"/>
                    <a:pt x="50" y="256"/>
                  </a:cubicBezTo>
                  <a:cubicBezTo>
                    <a:pt x="50" y="256"/>
                    <a:pt x="51" y="256"/>
                    <a:pt x="51" y="256"/>
                  </a:cubicBezTo>
                  <a:cubicBezTo>
                    <a:pt x="56" y="267"/>
                    <a:pt x="64" y="272"/>
                    <a:pt x="76" y="271"/>
                  </a:cubicBezTo>
                  <a:cubicBezTo>
                    <a:pt x="62" y="264"/>
                    <a:pt x="54" y="247"/>
                    <a:pt x="40" y="239"/>
                  </a:cubicBezTo>
                  <a:cubicBezTo>
                    <a:pt x="29" y="233"/>
                    <a:pt x="24" y="228"/>
                    <a:pt x="20" y="216"/>
                  </a:cubicBezTo>
                  <a:cubicBezTo>
                    <a:pt x="17" y="207"/>
                    <a:pt x="16" y="192"/>
                    <a:pt x="28" y="191"/>
                  </a:cubicBezTo>
                  <a:cubicBezTo>
                    <a:pt x="23" y="178"/>
                    <a:pt x="11" y="149"/>
                    <a:pt x="33" y="145"/>
                  </a:cubicBezTo>
                  <a:cubicBezTo>
                    <a:pt x="25" y="137"/>
                    <a:pt x="20" y="112"/>
                    <a:pt x="33" y="107"/>
                  </a:cubicBezTo>
                  <a:cubicBezTo>
                    <a:pt x="30" y="98"/>
                    <a:pt x="17" y="70"/>
                    <a:pt x="30" y="64"/>
                  </a:cubicBezTo>
                  <a:cubicBezTo>
                    <a:pt x="7" y="53"/>
                    <a:pt x="20" y="15"/>
                    <a:pt x="5" y="0"/>
                  </a:cubicBezTo>
                </a:path>
              </a:pathLst>
            </a:custGeom>
            <a:solidFill>
              <a:srgbClr val="D6C3C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04" name="Freeform 120"/>
            <p:cNvSpPr>
              <a:spLocks noEditPoints="1"/>
            </p:cNvSpPr>
            <p:nvPr/>
          </p:nvSpPr>
          <p:spPr bwMode="auto">
            <a:xfrm>
              <a:off x="1969" y="2871"/>
              <a:ext cx="145" cy="639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57" y="0"/>
                </a:cxn>
                <a:cxn ang="0">
                  <a:pos x="53" y="2"/>
                </a:cxn>
                <a:cxn ang="0">
                  <a:pos x="30" y="11"/>
                </a:cxn>
                <a:cxn ang="0">
                  <a:pos x="31" y="11"/>
                </a:cxn>
                <a:cxn ang="0">
                  <a:pos x="34" y="29"/>
                </a:cxn>
                <a:cxn ang="0">
                  <a:pos x="25" y="55"/>
                </a:cxn>
                <a:cxn ang="0">
                  <a:pos x="21" y="106"/>
                </a:cxn>
                <a:cxn ang="0">
                  <a:pos x="21" y="158"/>
                </a:cxn>
                <a:cxn ang="0">
                  <a:pos x="10" y="194"/>
                </a:cxn>
                <a:cxn ang="0">
                  <a:pos x="25" y="208"/>
                </a:cxn>
                <a:cxn ang="0">
                  <a:pos x="0" y="226"/>
                </a:cxn>
                <a:cxn ang="0">
                  <a:pos x="23" y="228"/>
                </a:cxn>
                <a:cxn ang="0">
                  <a:pos x="12" y="239"/>
                </a:cxn>
                <a:cxn ang="0">
                  <a:pos x="34" y="241"/>
                </a:cxn>
                <a:cxn ang="0">
                  <a:pos x="51" y="243"/>
                </a:cxn>
                <a:cxn ang="0">
                  <a:pos x="54" y="242"/>
                </a:cxn>
                <a:cxn ang="0">
                  <a:pos x="56" y="236"/>
                </a:cxn>
                <a:cxn ang="0">
                  <a:pos x="57" y="206"/>
                </a:cxn>
                <a:cxn ang="0">
                  <a:pos x="55" y="168"/>
                </a:cxn>
                <a:cxn ang="0">
                  <a:pos x="54" y="126"/>
                </a:cxn>
                <a:cxn ang="0">
                  <a:pos x="55" y="87"/>
                </a:cxn>
                <a:cxn ang="0">
                  <a:pos x="54" y="37"/>
                </a:cxn>
                <a:cxn ang="0">
                  <a:pos x="58" y="15"/>
                </a:cxn>
                <a:cxn ang="0">
                  <a:pos x="59" y="0"/>
                </a:cxn>
                <a:cxn ang="0">
                  <a:pos x="12" y="239"/>
                </a:cxn>
                <a:cxn ang="0">
                  <a:pos x="8" y="240"/>
                </a:cxn>
                <a:cxn ang="0">
                  <a:pos x="12" y="239"/>
                </a:cxn>
                <a:cxn ang="0">
                  <a:pos x="15" y="8"/>
                </a:cxn>
                <a:cxn ang="0">
                  <a:pos x="30" y="11"/>
                </a:cxn>
                <a:cxn ang="0">
                  <a:pos x="17" y="8"/>
                </a:cxn>
                <a:cxn ang="0">
                  <a:pos x="15" y="8"/>
                </a:cxn>
              </a:cxnLst>
              <a:rect l="0" t="0" r="r" b="b"/>
              <a:pathLst>
                <a:path w="59" h="243">
                  <a:moveTo>
                    <a:pt x="59" y="0"/>
                  </a:moveTo>
                  <a:cubicBezTo>
                    <a:pt x="58" y="0"/>
                    <a:pt x="58" y="0"/>
                    <a:pt x="57" y="0"/>
                  </a:cubicBezTo>
                  <a:cubicBezTo>
                    <a:pt x="56" y="1"/>
                    <a:pt x="54" y="1"/>
                    <a:pt x="53" y="2"/>
                  </a:cubicBezTo>
                  <a:cubicBezTo>
                    <a:pt x="45" y="5"/>
                    <a:pt x="38" y="9"/>
                    <a:pt x="3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5"/>
                    <a:pt x="34" y="23"/>
                    <a:pt x="34" y="29"/>
                  </a:cubicBezTo>
                  <a:cubicBezTo>
                    <a:pt x="34" y="39"/>
                    <a:pt x="30" y="47"/>
                    <a:pt x="25" y="55"/>
                  </a:cubicBezTo>
                  <a:cubicBezTo>
                    <a:pt x="39" y="65"/>
                    <a:pt x="27" y="94"/>
                    <a:pt x="21" y="106"/>
                  </a:cubicBezTo>
                  <a:cubicBezTo>
                    <a:pt x="34" y="115"/>
                    <a:pt x="44" y="157"/>
                    <a:pt x="21" y="158"/>
                  </a:cubicBezTo>
                  <a:cubicBezTo>
                    <a:pt x="36" y="165"/>
                    <a:pt x="22" y="191"/>
                    <a:pt x="10" y="194"/>
                  </a:cubicBezTo>
                  <a:cubicBezTo>
                    <a:pt x="17" y="198"/>
                    <a:pt x="26" y="197"/>
                    <a:pt x="25" y="208"/>
                  </a:cubicBezTo>
                  <a:cubicBezTo>
                    <a:pt x="24" y="219"/>
                    <a:pt x="9" y="222"/>
                    <a:pt x="0" y="226"/>
                  </a:cubicBezTo>
                  <a:cubicBezTo>
                    <a:pt x="8" y="228"/>
                    <a:pt x="16" y="225"/>
                    <a:pt x="23" y="228"/>
                  </a:cubicBezTo>
                  <a:cubicBezTo>
                    <a:pt x="22" y="234"/>
                    <a:pt x="18" y="238"/>
                    <a:pt x="12" y="239"/>
                  </a:cubicBezTo>
                  <a:cubicBezTo>
                    <a:pt x="19" y="238"/>
                    <a:pt x="28" y="240"/>
                    <a:pt x="34" y="241"/>
                  </a:cubicBezTo>
                  <a:cubicBezTo>
                    <a:pt x="40" y="241"/>
                    <a:pt x="45" y="243"/>
                    <a:pt x="51" y="243"/>
                  </a:cubicBezTo>
                  <a:cubicBezTo>
                    <a:pt x="52" y="243"/>
                    <a:pt x="53" y="242"/>
                    <a:pt x="54" y="242"/>
                  </a:cubicBezTo>
                  <a:cubicBezTo>
                    <a:pt x="54" y="240"/>
                    <a:pt x="55" y="237"/>
                    <a:pt x="56" y="236"/>
                  </a:cubicBezTo>
                  <a:cubicBezTo>
                    <a:pt x="54" y="227"/>
                    <a:pt x="53" y="212"/>
                    <a:pt x="57" y="206"/>
                  </a:cubicBezTo>
                  <a:cubicBezTo>
                    <a:pt x="54" y="197"/>
                    <a:pt x="53" y="175"/>
                    <a:pt x="55" y="168"/>
                  </a:cubicBezTo>
                  <a:cubicBezTo>
                    <a:pt x="52" y="162"/>
                    <a:pt x="53" y="131"/>
                    <a:pt x="54" y="126"/>
                  </a:cubicBezTo>
                  <a:cubicBezTo>
                    <a:pt x="52" y="121"/>
                    <a:pt x="52" y="95"/>
                    <a:pt x="55" y="87"/>
                  </a:cubicBezTo>
                  <a:cubicBezTo>
                    <a:pt x="53" y="82"/>
                    <a:pt x="53" y="48"/>
                    <a:pt x="54" y="37"/>
                  </a:cubicBezTo>
                  <a:cubicBezTo>
                    <a:pt x="52" y="28"/>
                    <a:pt x="53" y="18"/>
                    <a:pt x="58" y="15"/>
                  </a:cubicBezTo>
                  <a:cubicBezTo>
                    <a:pt x="56" y="10"/>
                    <a:pt x="57" y="4"/>
                    <a:pt x="59" y="0"/>
                  </a:cubicBezTo>
                  <a:close/>
                  <a:moveTo>
                    <a:pt x="12" y="239"/>
                  </a:moveTo>
                  <a:cubicBezTo>
                    <a:pt x="11" y="239"/>
                    <a:pt x="10" y="240"/>
                    <a:pt x="8" y="240"/>
                  </a:cubicBezTo>
                  <a:cubicBezTo>
                    <a:pt x="10" y="240"/>
                    <a:pt x="11" y="239"/>
                    <a:pt x="12" y="239"/>
                  </a:cubicBezTo>
                  <a:close/>
                  <a:moveTo>
                    <a:pt x="15" y="8"/>
                  </a:moveTo>
                  <a:cubicBezTo>
                    <a:pt x="20" y="11"/>
                    <a:pt x="25" y="12"/>
                    <a:pt x="30" y="11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5" y="8"/>
                  </a:cubicBezTo>
                  <a:close/>
                </a:path>
              </a:pathLst>
            </a:custGeom>
            <a:solidFill>
              <a:srgbClr val="996C7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05" name="Freeform 121"/>
            <p:cNvSpPr>
              <a:spLocks/>
            </p:cNvSpPr>
            <p:nvPr/>
          </p:nvSpPr>
          <p:spPr bwMode="auto">
            <a:xfrm>
              <a:off x="2578" y="2692"/>
              <a:ext cx="239" cy="900"/>
            </a:xfrm>
            <a:custGeom>
              <a:avLst/>
              <a:gdLst/>
              <a:ahLst/>
              <a:cxnLst>
                <a:cxn ang="0">
                  <a:pos x="84" y="21"/>
                </a:cxn>
                <a:cxn ang="0">
                  <a:pos x="58" y="50"/>
                </a:cxn>
                <a:cxn ang="0">
                  <a:pos x="30" y="66"/>
                </a:cxn>
                <a:cxn ang="0">
                  <a:pos x="31" y="67"/>
                </a:cxn>
                <a:cxn ang="0">
                  <a:pos x="35" y="100"/>
                </a:cxn>
                <a:cxn ang="0">
                  <a:pos x="35" y="147"/>
                </a:cxn>
                <a:cxn ang="0">
                  <a:pos x="45" y="174"/>
                </a:cxn>
                <a:cxn ang="0">
                  <a:pos x="35" y="192"/>
                </a:cxn>
                <a:cxn ang="0">
                  <a:pos x="31" y="227"/>
                </a:cxn>
                <a:cxn ang="0">
                  <a:pos x="25" y="256"/>
                </a:cxn>
                <a:cxn ang="0">
                  <a:pos x="24" y="283"/>
                </a:cxn>
                <a:cxn ang="0">
                  <a:pos x="20" y="292"/>
                </a:cxn>
                <a:cxn ang="0">
                  <a:pos x="19" y="302"/>
                </a:cxn>
                <a:cxn ang="0">
                  <a:pos x="2" y="313"/>
                </a:cxn>
                <a:cxn ang="0">
                  <a:pos x="2" y="313"/>
                </a:cxn>
                <a:cxn ang="0">
                  <a:pos x="1" y="322"/>
                </a:cxn>
                <a:cxn ang="0">
                  <a:pos x="2" y="322"/>
                </a:cxn>
                <a:cxn ang="0">
                  <a:pos x="0" y="333"/>
                </a:cxn>
                <a:cxn ang="0">
                  <a:pos x="18" y="338"/>
                </a:cxn>
                <a:cxn ang="0">
                  <a:pos x="56" y="330"/>
                </a:cxn>
                <a:cxn ang="0">
                  <a:pos x="56" y="329"/>
                </a:cxn>
                <a:cxn ang="0">
                  <a:pos x="56" y="104"/>
                </a:cxn>
                <a:cxn ang="0">
                  <a:pos x="56" y="104"/>
                </a:cxn>
                <a:cxn ang="0">
                  <a:pos x="56" y="104"/>
                </a:cxn>
                <a:cxn ang="0">
                  <a:pos x="69" y="52"/>
                </a:cxn>
                <a:cxn ang="0">
                  <a:pos x="90" y="21"/>
                </a:cxn>
                <a:cxn ang="0">
                  <a:pos x="97" y="1"/>
                </a:cxn>
                <a:cxn ang="0">
                  <a:pos x="91" y="0"/>
                </a:cxn>
                <a:cxn ang="0">
                  <a:pos x="84" y="21"/>
                </a:cxn>
              </a:cxnLst>
              <a:rect l="0" t="0" r="r" b="b"/>
              <a:pathLst>
                <a:path w="97" h="342">
                  <a:moveTo>
                    <a:pt x="84" y="21"/>
                  </a:moveTo>
                  <a:cubicBezTo>
                    <a:pt x="86" y="34"/>
                    <a:pt x="66" y="49"/>
                    <a:pt x="58" y="50"/>
                  </a:cubicBezTo>
                  <a:cubicBezTo>
                    <a:pt x="57" y="59"/>
                    <a:pt x="43" y="66"/>
                    <a:pt x="30" y="66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43" y="74"/>
                    <a:pt x="47" y="91"/>
                    <a:pt x="35" y="100"/>
                  </a:cubicBezTo>
                  <a:cubicBezTo>
                    <a:pt x="50" y="103"/>
                    <a:pt x="45" y="140"/>
                    <a:pt x="35" y="147"/>
                  </a:cubicBezTo>
                  <a:cubicBezTo>
                    <a:pt x="45" y="147"/>
                    <a:pt x="46" y="168"/>
                    <a:pt x="45" y="174"/>
                  </a:cubicBezTo>
                  <a:cubicBezTo>
                    <a:pt x="44" y="182"/>
                    <a:pt x="41" y="187"/>
                    <a:pt x="35" y="192"/>
                  </a:cubicBezTo>
                  <a:cubicBezTo>
                    <a:pt x="49" y="195"/>
                    <a:pt x="40" y="223"/>
                    <a:pt x="31" y="227"/>
                  </a:cubicBezTo>
                  <a:cubicBezTo>
                    <a:pt x="35" y="234"/>
                    <a:pt x="33" y="253"/>
                    <a:pt x="25" y="256"/>
                  </a:cubicBezTo>
                  <a:cubicBezTo>
                    <a:pt x="24" y="264"/>
                    <a:pt x="27" y="275"/>
                    <a:pt x="24" y="283"/>
                  </a:cubicBezTo>
                  <a:cubicBezTo>
                    <a:pt x="23" y="286"/>
                    <a:pt x="20" y="289"/>
                    <a:pt x="20" y="292"/>
                  </a:cubicBezTo>
                  <a:cubicBezTo>
                    <a:pt x="19" y="295"/>
                    <a:pt x="20" y="299"/>
                    <a:pt x="19" y="302"/>
                  </a:cubicBezTo>
                  <a:cubicBezTo>
                    <a:pt x="15" y="312"/>
                    <a:pt x="9" y="309"/>
                    <a:pt x="2" y="313"/>
                  </a:cubicBezTo>
                  <a:cubicBezTo>
                    <a:pt x="2" y="313"/>
                    <a:pt x="2" y="313"/>
                    <a:pt x="2" y="313"/>
                  </a:cubicBezTo>
                  <a:cubicBezTo>
                    <a:pt x="2" y="316"/>
                    <a:pt x="2" y="319"/>
                    <a:pt x="1" y="322"/>
                  </a:cubicBezTo>
                  <a:cubicBezTo>
                    <a:pt x="2" y="322"/>
                    <a:pt x="2" y="322"/>
                    <a:pt x="2" y="322"/>
                  </a:cubicBezTo>
                  <a:cubicBezTo>
                    <a:pt x="1" y="326"/>
                    <a:pt x="1" y="329"/>
                    <a:pt x="0" y="333"/>
                  </a:cubicBezTo>
                  <a:cubicBezTo>
                    <a:pt x="5" y="336"/>
                    <a:pt x="11" y="337"/>
                    <a:pt x="18" y="338"/>
                  </a:cubicBezTo>
                  <a:cubicBezTo>
                    <a:pt x="48" y="342"/>
                    <a:pt x="51" y="331"/>
                    <a:pt x="56" y="330"/>
                  </a:cubicBezTo>
                  <a:cubicBezTo>
                    <a:pt x="56" y="330"/>
                    <a:pt x="56" y="329"/>
                    <a:pt x="56" y="329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5" y="88"/>
                    <a:pt x="57" y="68"/>
                    <a:pt x="69" y="52"/>
                  </a:cubicBezTo>
                  <a:cubicBezTo>
                    <a:pt x="73" y="47"/>
                    <a:pt x="85" y="42"/>
                    <a:pt x="90" y="21"/>
                  </a:cubicBezTo>
                  <a:cubicBezTo>
                    <a:pt x="93" y="18"/>
                    <a:pt x="96" y="9"/>
                    <a:pt x="97" y="1"/>
                  </a:cubicBezTo>
                  <a:cubicBezTo>
                    <a:pt x="95" y="1"/>
                    <a:pt x="93" y="1"/>
                    <a:pt x="91" y="0"/>
                  </a:cubicBezTo>
                  <a:cubicBezTo>
                    <a:pt x="90" y="9"/>
                    <a:pt x="87" y="18"/>
                    <a:pt x="84" y="21"/>
                  </a:cubicBezTo>
                  <a:close/>
                </a:path>
              </a:pathLst>
            </a:custGeom>
            <a:solidFill>
              <a:srgbClr val="996C7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06" name="Freeform 122"/>
            <p:cNvSpPr>
              <a:spLocks/>
            </p:cNvSpPr>
            <p:nvPr/>
          </p:nvSpPr>
          <p:spPr bwMode="auto">
            <a:xfrm>
              <a:off x="2553" y="2703"/>
              <a:ext cx="54" cy="31"/>
            </a:xfrm>
            <a:custGeom>
              <a:avLst/>
              <a:gdLst/>
              <a:ahLst/>
              <a:cxnLst>
                <a:cxn ang="0">
                  <a:pos x="15" y="5"/>
                </a:cxn>
                <a:cxn ang="0">
                  <a:pos x="7" y="4"/>
                </a:cxn>
                <a:cxn ang="0">
                  <a:pos x="0" y="0"/>
                </a:cxn>
                <a:cxn ang="0">
                  <a:pos x="1" y="6"/>
                </a:cxn>
                <a:cxn ang="0">
                  <a:pos x="5" y="10"/>
                </a:cxn>
                <a:cxn ang="0">
                  <a:pos x="12" y="10"/>
                </a:cxn>
                <a:cxn ang="0">
                  <a:pos x="22" y="11"/>
                </a:cxn>
              </a:cxnLst>
              <a:rect l="0" t="0" r="r" b="b"/>
              <a:pathLst>
                <a:path w="22" h="12">
                  <a:moveTo>
                    <a:pt x="15" y="5"/>
                  </a:moveTo>
                  <a:cubicBezTo>
                    <a:pt x="12" y="4"/>
                    <a:pt x="9" y="5"/>
                    <a:pt x="7" y="4"/>
                  </a:cubicBezTo>
                  <a:cubicBezTo>
                    <a:pt x="5" y="3"/>
                    <a:pt x="2" y="1"/>
                    <a:pt x="0" y="0"/>
                  </a:cubicBezTo>
                  <a:cubicBezTo>
                    <a:pt x="1" y="2"/>
                    <a:pt x="0" y="5"/>
                    <a:pt x="1" y="6"/>
                  </a:cubicBezTo>
                  <a:cubicBezTo>
                    <a:pt x="1" y="6"/>
                    <a:pt x="5" y="10"/>
                    <a:pt x="5" y="10"/>
                  </a:cubicBezTo>
                  <a:cubicBezTo>
                    <a:pt x="6" y="10"/>
                    <a:pt x="10" y="10"/>
                    <a:pt x="12" y="10"/>
                  </a:cubicBezTo>
                  <a:cubicBezTo>
                    <a:pt x="15" y="10"/>
                    <a:pt x="20" y="12"/>
                    <a:pt x="22" y="11"/>
                  </a:cubicBezTo>
                </a:path>
              </a:pathLst>
            </a:custGeom>
            <a:solidFill>
              <a:srgbClr val="00A8E3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07" name="Freeform 123"/>
            <p:cNvSpPr>
              <a:spLocks/>
            </p:cNvSpPr>
            <p:nvPr/>
          </p:nvSpPr>
          <p:spPr bwMode="auto">
            <a:xfrm>
              <a:off x="3157" y="2763"/>
              <a:ext cx="163" cy="282"/>
            </a:xfrm>
            <a:custGeom>
              <a:avLst/>
              <a:gdLst/>
              <a:ahLst/>
              <a:cxnLst>
                <a:cxn ang="0">
                  <a:pos x="47" y="45"/>
                </a:cxn>
                <a:cxn ang="0">
                  <a:pos x="0" y="0"/>
                </a:cxn>
                <a:cxn ang="0">
                  <a:pos x="37" y="21"/>
                </a:cxn>
                <a:cxn ang="0">
                  <a:pos x="53" y="107"/>
                </a:cxn>
                <a:cxn ang="0">
                  <a:pos x="47" y="45"/>
                </a:cxn>
              </a:cxnLst>
              <a:rect l="0" t="0" r="r" b="b"/>
              <a:pathLst>
                <a:path w="66" h="107">
                  <a:moveTo>
                    <a:pt x="47" y="45"/>
                  </a:moveTo>
                  <a:cubicBezTo>
                    <a:pt x="39" y="26"/>
                    <a:pt x="28" y="13"/>
                    <a:pt x="0" y="0"/>
                  </a:cubicBezTo>
                  <a:cubicBezTo>
                    <a:pt x="10" y="4"/>
                    <a:pt x="27" y="11"/>
                    <a:pt x="37" y="21"/>
                  </a:cubicBezTo>
                  <a:cubicBezTo>
                    <a:pt x="57" y="39"/>
                    <a:pt x="66" y="68"/>
                    <a:pt x="53" y="107"/>
                  </a:cubicBezTo>
                  <a:cubicBezTo>
                    <a:pt x="56" y="95"/>
                    <a:pt x="59" y="71"/>
                    <a:pt x="47" y="4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08" name="Freeform 124"/>
            <p:cNvSpPr>
              <a:spLocks/>
            </p:cNvSpPr>
            <p:nvPr/>
          </p:nvSpPr>
          <p:spPr bwMode="auto">
            <a:xfrm>
              <a:off x="3677" y="2571"/>
              <a:ext cx="106" cy="118"/>
            </a:xfrm>
            <a:custGeom>
              <a:avLst/>
              <a:gdLst/>
              <a:ahLst/>
              <a:cxnLst>
                <a:cxn ang="0">
                  <a:pos x="43" y="45"/>
                </a:cxn>
                <a:cxn ang="0">
                  <a:pos x="0" y="0"/>
                </a:cxn>
                <a:cxn ang="0">
                  <a:pos x="43" y="45"/>
                </a:cxn>
              </a:cxnLst>
              <a:rect l="0" t="0" r="r" b="b"/>
              <a:pathLst>
                <a:path w="43" h="45">
                  <a:moveTo>
                    <a:pt x="43" y="45"/>
                  </a:moveTo>
                  <a:cubicBezTo>
                    <a:pt x="43" y="22"/>
                    <a:pt x="20" y="5"/>
                    <a:pt x="0" y="0"/>
                  </a:cubicBezTo>
                  <a:cubicBezTo>
                    <a:pt x="12" y="4"/>
                    <a:pt x="37" y="23"/>
                    <a:pt x="43" y="4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09" name="Freeform 125"/>
            <p:cNvSpPr>
              <a:spLocks/>
            </p:cNvSpPr>
            <p:nvPr/>
          </p:nvSpPr>
          <p:spPr bwMode="auto">
            <a:xfrm>
              <a:off x="3500" y="2571"/>
              <a:ext cx="268" cy="279"/>
            </a:xfrm>
            <a:custGeom>
              <a:avLst/>
              <a:gdLst/>
              <a:ahLst/>
              <a:cxnLst>
                <a:cxn ang="0">
                  <a:pos x="64" y="105"/>
                </a:cxn>
                <a:cxn ang="0">
                  <a:pos x="109" y="83"/>
                </a:cxn>
                <a:cxn ang="0">
                  <a:pos x="84" y="93"/>
                </a:cxn>
                <a:cxn ang="0">
                  <a:pos x="58" y="95"/>
                </a:cxn>
                <a:cxn ang="0">
                  <a:pos x="28" y="80"/>
                </a:cxn>
                <a:cxn ang="0">
                  <a:pos x="11" y="42"/>
                </a:cxn>
                <a:cxn ang="0">
                  <a:pos x="18" y="0"/>
                </a:cxn>
                <a:cxn ang="0">
                  <a:pos x="11" y="15"/>
                </a:cxn>
                <a:cxn ang="0">
                  <a:pos x="0" y="44"/>
                </a:cxn>
                <a:cxn ang="0">
                  <a:pos x="0" y="49"/>
                </a:cxn>
                <a:cxn ang="0">
                  <a:pos x="15" y="86"/>
                </a:cxn>
                <a:cxn ang="0">
                  <a:pos x="64" y="105"/>
                </a:cxn>
              </a:cxnLst>
              <a:rect l="0" t="0" r="r" b="b"/>
              <a:pathLst>
                <a:path w="109" h="106">
                  <a:moveTo>
                    <a:pt x="64" y="105"/>
                  </a:moveTo>
                  <a:cubicBezTo>
                    <a:pt x="85" y="104"/>
                    <a:pt x="100" y="96"/>
                    <a:pt x="109" y="83"/>
                  </a:cubicBezTo>
                  <a:cubicBezTo>
                    <a:pt x="100" y="88"/>
                    <a:pt x="91" y="90"/>
                    <a:pt x="84" y="93"/>
                  </a:cubicBezTo>
                  <a:cubicBezTo>
                    <a:pt x="76" y="96"/>
                    <a:pt x="67" y="97"/>
                    <a:pt x="58" y="95"/>
                  </a:cubicBezTo>
                  <a:cubicBezTo>
                    <a:pt x="47" y="93"/>
                    <a:pt x="35" y="88"/>
                    <a:pt x="28" y="80"/>
                  </a:cubicBezTo>
                  <a:cubicBezTo>
                    <a:pt x="18" y="69"/>
                    <a:pt x="12" y="56"/>
                    <a:pt x="11" y="42"/>
                  </a:cubicBezTo>
                  <a:cubicBezTo>
                    <a:pt x="11" y="27"/>
                    <a:pt x="15" y="14"/>
                    <a:pt x="18" y="0"/>
                  </a:cubicBezTo>
                  <a:cubicBezTo>
                    <a:pt x="16" y="5"/>
                    <a:pt x="13" y="10"/>
                    <a:pt x="11" y="15"/>
                  </a:cubicBezTo>
                  <a:cubicBezTo>
                    <a:pt x="6" y="23"/>
                    <a:pt x="2" y="32"/>
                    <a:pt x="0" y="44"/>
                  </a:cubicBezTo>
                  <a:cubicBezTo>
                    <a:pt x="0" y="45"/>
                    <a:pt x="0" y="47"/>
                    <a:pt x="0" y="49"/>
                  </a:cubicBezTo>
                  <a:cubicBezTo>
                    <a:pt x="0" y="61"/>
                    <a:pt x="5" y="75"/>
                    <a:pt x="15" y="86"/>
                  </a:cubicBezTo>
                  <a:cubicBezTo>
                    <a:pt x="23" y="95"/>
                    <a:pt x="39" y="106"/>
                    <a:pt x="64" y="105"/>
                  </a:cubicBezTo>
                  <a:close/>
                </a:path>
              </a:pathLst>
            </a:custGeom>
            <a:solidFill>
              <a:srgbClr val="C5031A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10" name="Freeform 126"/>
            <p:cNvSpPr>
              <a:spLocks/>
            </p:cNvSpPr>
            <p:nvPr/>
          </p:nvSpPr>
          <p:spPr bwMode="auto">
            <a:xfrm>
              <a:off x="2731" y="2724"/>
              <a:ext cx="258" cy="484"/>
            </a:xfrm>
            <a:custGeom>
              <a:avLst/>
              <a:gdLst/>
              <a:ahLst/>
              <a:cxnLst>
                <a:cxn ang="0">
                  <a:pos x="105" y="184"/>
                </a:cxn>
                <a:cxn ang="0">
                  <a:pos x="21" y="60"/>
                </a:cxn>
                <a:cxn ang="0">
                  <a:pos x="39" y="0"/>
                </a:cxn>
                <a:cxn ang="0">
                  <a:pos x="33" y="12"/>
                </a:cxn>
                <a:cxn ang="0">
                  <a:pos x="15" y="41"/>
                </a:cxn>
                <a:cxn ang="0">
                  <a:pos x="12" y="44"/>
                </a:cxn>
                <a:cxn ang="0">
                  <a:pos x="0" y="86"/>
                </a:cxn>
                <a:cxn ang="0">
                  <a:pos x="2" y="107"/>
                </a:cxn>
                <a:cxn ang="0">
                  <a:pos x="52" y="169"/>
                </a:cxn>
                <a:cxn ang="0">
                  <a:pos x="105" y="184"/>
                </a:cxn>
              </a:cxnLst>
              <a:rect l="0" t="0" r="r" b="b"/>
              <a:pathLst>
                <a:path w="105" h="184">
                  <a:moveTo>
                    <a:pt x="105" y="184"/>
                  </a:moveTo>
                  <a:cubicBezTo>
                    <a:pt x="22" y="174"/>
                    <a:pt x="10" y="98"/>
                    <a:pt x="21" y="60"/>
                  </a:cubicBezTo>
                  <a:cubicBezTo>
                    <a:pt x="28" y="38"/>
                    <a:pt x="38" y="25"/>
                    <a:pt x="39" y="0"/>
                  </a:cubicBezTo>
                  <a:cubicBezTo>
                    <a:pt x="38" y="4"/>
                    <a:pt x="36" y="9"/>
                    <a:pt x="33" y="12"/>
                  </a:cubicBezTo>
                  <a:cubicBezTo>
                    <a:pt x="29" y="28"/>
                    <a:pt x="21" y="36"/>
                    <a:pt x="15" y="41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3" y="56"/>
                    <a:pt x="0" y="72"/>
                    <a:pt x="0" y="86"/>
                  </a:cubicBezTo>
                  <a:cubicBezTo>
                    <a:pt x="0" y="94"/>
                    <a:pt x="1" y="102"/>
                    <a:pt x="2" y="107"/>
                  </a:cubicBezTo>
                  <a:cubicBezTo>
                    <a:pt x="5" y="117"/>
                    <a:pt x="19" y="149"/>
                    <a:pt x="52" y="169"/>
                  </a:cubicBezTo>
                  <a:cubicBezTo>
                    <a:pt x="68" y="178"/>
                    <a:pt x="86" y="183"/>
                    <a:pt x="105" y="184"/>
                  </a:cubicBezTo>
                  <a:close/>
                </a:path>
              </a:pathLst>
            </a:custGeom>
            <a:solidFill>
              <a:srgbClr val="007FB5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11" name="Freeform 127"/>
            <p:cNvSpPr>
              <a:spLocks/>
            </p:cNvSpPr>
            <p:nvPr/>
          </p:nvSpPr>
          <p:spPr bwMode="auto">
            <a:xfrm>
              <a:off x="2169" y="2705"/>
              <a:ext cx="165" cy="382"/>
            </a:xfrm>
            <a:custGeom>
              <a:avLst/>
              <a:gdLst/>
              <a:ahLst/>
              <a:cxnLst>
                <a:cxn ang="0">
                  <a:pos x="58" y="145"/>
                </a:cxn>
                <a:cxn ang="0">
                  <a:pos x="67" y="143"/>
                </a:cxn>
                <a:cxn ang="0">
                  <a:pos x="18" y="84"/>
                </a:cxn>
                <a:cxn ang="0">
                  <a:pos x="48" y="0"/>
                </a:cxn>
                <a:cxn ang="0">
                  <a:pos x="46" y="0"/>
                </a:cxn>
                <a:cxn ang="0">
                  <a:pos x="42" y="3"/>
                </a:cxn>
                <a:cxn ang="0">
                  <a:pos x="37" y="10"/>
                </a:cxn>
                <a:cxn ang="0">
                  <a:pos x="18" y="34"/>
                </a:cxn>
                <a:cxn ang="0">
                  <a:pos x="8" y="57"/>
                </a:cxn>
                <a:cxn ang="0">
                  <a:pos x="7" y="66"/>
                </a:cxn>
                <a:cxn ang="0">
                  <a:pos x="6" y="70"/>
                </a:cxn>
                <a:cxn ang="0">
                  <a:pos x="6" y="70"/>
                </a:cxn>
                <a:cxn ang="0">
                  <a:pos x="4" y="74"/>
                </a:cxn>
                <a:cxn ang="0">
                  <a:pos x="0" y="79"/>
                </a:cxn>
                <a:cxn ang="0">
                  <a:pos x="1" y="106"/>
                </a:cxn>
                <a:cxn ang="0">
                  <a:pos x="14" y="129"/>
                </a:cxn>
                <a:cxn ang="0">
                  <a:pos x="25" y="132"/>
                </a:cxn>
                <a:cxn ang="0">
                  <a:pos x="27" y="134"/>
                </a:cxn>
                <a:cxn ang="0">
                  <a:pos x="28" y="134"/>
                </a:cxn>
                <a:cxn ang="0">
                  <a:pos x="29" y="135"/>
                </a:cxn>
                <a:cxn ang="0">
                  <a:pos x="29" y="136"/>
                </a:cxn>
                <a:cxn ang="0">
                  <a:pos x="31" y="137"/>
                </a:cxn>
                <a:cxn ang="0">
                  <a:pos x="31" y="137"/>
                </a:cxn>
                <a:cxn ang="0">
                  <a:pos x="32" y="138"/>
                </a:cxn>
                <a:cxn ang="0">
                  <a:pos x="32" y="139"/>
                </a:cxn>
                <a:cxn ang="0">
                  <a:pos x="33" y="140"/>
                </a:cxn>
                <a:cxn ang="0">
                  <a:pos x="33" y="140"/>
                </a:cxn>
                <a:cxn ang="0">
                  <a:pos x="33" y="141"/>
                </a:cxn>
                <a:cxn ang="0">
                  <a:pos x="33" y="141"/>
                </a:cxn>
                <a:cxn ang="0">
                  <a:pos x="33" y="142"/>
                </a:cxn>
                <a:cxn ang="0">
                  <a:pos x="34" y="142"/>
                </a:cxn>
                <a:cxn ang="0">
                  <a:pos x="34" y="142"/>
                </a:cxn>
                <a:cxn ang="0">
                  <a:pos x="58" y="145"/>
                </a:cxn>
              </a:cxnLst>
              <a:rect l="0" t="0" r="r" b="b"/>
              <a:pathLst>
                <a:path w="67" h="145">
                  <a:moveTo>
                    <a:pt x="58" y="145"/>
                  </a:moveTo>
                  <a:cubicBezTo>
                    <a:pt x="61" y="144"/>
                    <a:pt x="64" y="143"/>
                    <a:pt x="67" y="143"/>
                  </a:cubicBezTo>
                  <a:cubicBezTo>
                    <a:pt x="31" y="137"/>
                    <a:pt x="19" y="107"/>
                    <a:pt x="18" y="84"/>
                  </a:cubicBezTo>
                  <a:cubicBezTo>
                    <a:pt x="17" y="54"/>
                    <a:pt x="37" y="10"/>
                    <a:pt x="48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5" y="1"/>
                    <a:pt x="43" y="2"/>
                    <a:pt x="42" y="3"/>
                  </a:cubicBezTo>
                  <a:cubicBezTo>
                    <a:pt x="39" y="5"/>
                    <a:pt x="38" y="6"/>
                    <a:pt x="37" y="10"/>
                  </a:cubicBezTo>
                  <a:cubicBezTo>
                    <a:pt x="35" y="13"/>
                    <a:pt x="29" y="30"/>
                    <a:pt x="18" y="34"/>
                  </a:cubicBezTo>
                  <a:cubicBezTo>
                    <a:pt x="16" y="42"/>
                    <a:pt x="12" y="54"/>
                    <a:pt x="8" y="57"/>
                  </a:cubicBezTo>
                  <a:cubicBezTo>
                    <a:pt x="8" y="60"/>
                    <a:pt x="8" y="64"/>
                    <a:pt x="7" y="66"/>
                  </a:cubicBezTo>
                  <a:cubicBezTo>
                    <a:pt x="7" y="68"/>
                    <a:pt x="6" y="69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5" y="72"/>
                    <a:pt x="4" y="73"/>
                    <a:pt x="4" y="74"/>
                  </a:cubicBezTo>
                  <a:cubicBezTo>
                    <a:pt x="2" y="76"/>
                    <a:pt x="1" y="78"/>
                    <a:pt x="0" y="79"/>
                  </a:cubicBezTo>
                  <a:cubicBezTo>
                    <a:pt x="6" y="90"/>
                    <a:pt x="3" y="101"/>
                    <a:pt x="1" y="106"/>
                  </a:cubicBezTo>
                  <a:cubicBezTo>
                    <a:pt x="11" y="110"/>
                    <a:pt x="14" y="129"/>
                    <a:pt x="14" y="129"/>
                  </a:cubicBezTo>
                  <a:cubicBezTo>
                    <a:pt x="19" y="129"/>
                    <a:pt x="23" y="131"/>
                    <a:pt x="25" y="132"/>
                  </a:cubicBezTo>
                  <a:cubicBezTo>
                    <a:pt x="26" y="133"/>
                    <a:pt x="27" y="133"/>
                    <a:pt x="27" y="134"/>
                  </a:cubicBezTo>
                  <a:cubicBezTo>
                    <a:pt x="27" y="134"/>
                    <a:pt x="28" y="134"/>
                    <a:pt x="28" y="134"/>
                  </a:cubicBezTo>
                  <a:cubicBezTo>
                    <a:pt x="28" y="134"/>
                    <a:pt x="29" y="135"/>
                    <a:pt x="29" y="135"/>
                  </a:cubicBezTo>
                  <a:cubicBezTo>
                    <a:pt x="29" y="135"/>
                    <a:pt x="29" y="135"/>
                    <a:pt x="29" y="136"/>
                  </a:cubicBezTo>
                  <a:cubicBezTo>
                    <a:pt x="30" y="136"/>
                    <a:pt x="30" y="137"/>
                    <a:pt x="31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1" y="138"/>
                    <a:pt x="31" y="138"/>
                    <a:pt x="32" y="138"/>
                  </a:cubicBezTo>
                  <a:cubicBezTo>
                    <a:pt x="32" y="138"/>
                    <a:pt x="32" y="139"/>
                    <a:pt x="32" y="139"/>
                  </a:cubicBezTo>
                  <a:cubicBezTo>
                    <a:pt x="32" y="139"/>
                    <a:pt x="32" y="139"/>
                    <a:pt x="33" y="140"/>
                  </a:cubicBezTo>
                  <a:cubicBezTo>
                    <a:pt x="33" y="140"/>
                    <a:pt x="33" y="140"/>
                    <a:pt x="33" y="140"/>
                  </a:cubicBezTo>
                  <a:cubicBezTo>
                    <a:pt x="33" y="140"/>
                    <a:pt x="33" y="141"/>
                    <a:pt x="33" y="141"/>
                  </a:cubicBezTo>
                  <a:cubicBezTo>
                    <a:pt x="33" y="141"/>
                    <a:pt x="33" y="141"/>
                    <a:pt x="33" y="141"/>
                  </a:cubicBezTo>
                  <a:cubicBezTo>
                    <a:pt x="33" y="141"/>
                    <a:pt x="33" y="141"/>
                    <a:pt x="33" y="142"/>
                  </a:cubicBezTo>
                  <a:cubicBezTo>
                    <a:pt x="33" y="142"/>
                    <a:pt x="33" y="142"/>
                    <a:pt x="34" y="142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44" y="140"/>
                    <a:pt x="58" y="145"/>
                    <a:pt x="58" y="145"/>
                  </a:cubicBezTo>
                  <a:close/>
                </a:path>
              </a:pathLst>
            </a:custGeom>
            <a:solidFill>
              <a:srgbClr val="03992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12" name="Freeform 128"/>
            <p:cNvSpPr>
              <a:spLocks noEditPoints="1"/>
            </p:cNvSpPr>
            <p:nvPr/>
          </p:nvSpPr>
          <p:spPr bwMode="auto">
            <a:xfrm>
              <a:off x="1949" y="2132"/>
              <a:ext cx="205" cy="573"/>
            </a:xfrm>
            <a:custGeom>
              <a:avLst/>
              <a:gdLst/>
              <a:ahLst/>
              <a:cxnLst>
                <a:cxn ang="0">
                  <a:pos x="65" y="32"/>
                </a:cxn>
                <a:cxn ang="0">
                  <a:pos x="65" y="32"/>
                </a:cxn>
                <a:cxn ang="0">
                  <a:pos x="65" y="32"/>
                </a:cxn>
                <a:cxn ang="0">
                  <a:pos x="21" y="188"/>
                </a:cxn>
                <a:cxn ang="0">
                  <a:pos x="49" y="98"/>
                </a:cxn>
                <a:cxn ang="0">
                  <a:pos x="83" y="1"/>
                </a:cxn>
                <a:cxn ang="0">
                  <a:pos x="83" y="0"/>
                </a:cxn>
                <a:cxn ang="0">
                  <a:pos x="65" y="32"/>
                </a:cxn>
                <a:cxn ang="0">
                  <a:pos x="64" y="33"/>
                </a:cxn>
                <a:cxn ang="0">
                  <a:pos x="46" y="75"/>
                </a:cxn>
                <a:cxn ang="0">
                  <a:pos x="45" y="78"/>
                </a:cxn>
                <a:cxn ang="0">
                  <a:pos x="23" y="122"/>
                </a:cxn>
                <a:cxn ang="0">
                  <a:pos x="7" y="161"/>
                </a:cxn>
                <a:cxn ang="0">
                  <a:pos x="7" y="163"/>
                </a:cxn>
                <a:cxn ang="0">
                  <a:pos x="0" y="192"/>
                </a:cxn>
                <a:cxn ang="0">
                  <a:pos x="6" y="210"/>
                </a:cxn>
                <a:cxn ang="0">
                  <a:pos x="16" y="217"/>
                </a:cxn>
                <a:cxn ang="0">
                  <a:pos x="38" y="218"/>
                </a:cxn>
                <a:cxn ang="0">
                  <a:pos x="56" y="207"/>
                </a:cxn>
                <a:cxn ang="0">
                  <a:pos x="21" y="188"/>
                </a:cxn>
              </a:cxnLst>
              <a:rect l="0" t="0" r="r" b="b"/>
              <a:pathLst>
                <a:path w="83" h="218">
                  <a:moveTo>
                    <a:pt x="65" y="32"/>
                  </a:moveTo>
                  <a:cubicBezTo>
                    <a:pt x="65" y="32"/>
                    <a:pt x="65" y="32"/>
                    <a:pt x="65" y="32"/>
                  </a:cubicBezTo>
                  <a:cubicBezTo>
                    <a:pt x="65" y="32"/>
                    <a:pt x="65" y="32"/>
                    <a:pt x="65" y="32"/>
                  </a:cubicBezTo>
                  <a:close/>
                  <a:moveTo>
                    <a:pt x="21" y="188"/>
                  </a:moveTo>
                  <a:cubicBezTo>
                    <a:pt x="16" y="171"/>
                    <a:pt x="37" y="123"/>
                    <a:pt x="49" y="98"/>
                  </a:cubicBezTo>
                  <a:cubicBezTo>
                    <a:pt x="61" y="73"/>
                    <a:pt x="74" y="29"/>
                    <a:pt x="83" y="1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79" y="12"/>
                    <a:pt x="72" y="26"/>
                    <a:pt x="65" y="32"/>
                  </a:cubicBezTo>
                  <a:cubicBezTo>
                    <a:pt x="65" y="32"/>
                    <a:pt x="64" y="33"/>
                    <a:pt x="64" y="33"/>
                  </a:cubicBezTo>
                  <a:cubicBezTo>
                    <a:pt x="63" y="45"/>
                    <a:pt x="53" y="68"/>
                    <a:pt x="46" y="75"/>
                  </a:cubicBezTo>
                  <a:cubicBezTo>
                    <a:pt x="46" y="76"/>
                    <a:pt x="45" y="77"/>
                    <a:pt x="45" y="78"/>
                  </a:cubicBezTo>
                  <a:cubicBezTo>
                    <a:pt x="44" y="78"/>
                    <a:pt x="36" y="114"/>
                    <a:pt x="23" y="122"/>
                  </a:cubicBezTo>
                  <a:cubicBezTo>
                    <a:pt x="21" y="132"/>
                    <a:pt x="14" y="152"/>
                    <a:pt x="7" y="161"/>
                  </a:cubicBezTo>
                  <a:cubicBezTo>
                    <a:pt x="7" y="161"/>
                    <a:pt x="7" y="162"/>
                    <a:pt x="7" y="163"/>
                  </a:cubicBezTo>
                  <a:cubicBezTo>
                    <a:pt x="7" y="173"/>
                    <a:pt x="3" y="185"/>
                    <a:pt x="0" y="192"/>
                  </a:cubicBezTo>
                  <a:cubicBezTo>
                    <a:pt x="1" y="196"/>
                    <a:pt x="4" y="205"/>
                    <a:pt x="6" y="210"/>
                  </a:cubicBezTo>
                  <a:cubicBezTo>
                    <a:pt x="9" y="212"/>
                    <a:pt x="13" y="214"/>
                    <a:pt x="16" y="217"/>
                  </a:cubicBezTo>
                  <a:cubicBezTo>
                    <a:pt x="22" y="217"/>
                    <a:pt x="31" y="217"/>
                    <a:pt x="38" y="218"/>
                  </a:cubicBezTo>
                  <a:cubicBezTo>
                    <a:pt x="42" y="214"/>
                    <a:pt x="50" y="209"/>
                    <a:pt x="56" y="207"/>
                  </a:cubicBezTo>
                  <a:cubicBezTo>
                    <a:pt x="33" y="213"/>
                    <a:pt x="26" y="204"/>
                    <a:pt x="21" y="188"/>
                  </a:cubicBezTo>
                  <a:close/>
                </a:path>
              </a:pathLst>
            </a:custGeom>
            <a:solidFill>
              <a:srgbClr val="007FB5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13" name="Freeform 129"/>
            <p:cNvSpPr>
              <a:spLocks/>
            </p:cNvSpPr>
            <p:nvPr/>
          </p:nvSpPr>
          <p:spPr bwMode="auto">
            <a:xfrm>
              <a:off x="1934" y="3021"/>
              <a:ext cx="69" cy="63"/>
            </a:xfrm>
            <a:custGeom>
              <a:avLst/>
              <a:gdLst/>
              <a:ahLst/>
              <a:cxnLst>
                <a:cxn ang="0">
                  <a:pos x="28" y="2"/>
                </a:cxn>
                <a:cxn ang="0">
                  <a:pos x="10" y="1"/>
                </a:cxn>
                <a:cxn ang="0">
                  <a:pos x="3" y="24"/>
                </a:cxn>
                <a:cxn ang="0">
                  <a:pos x="13" y="6"/>
                </a:cxn>
                <a:cxn ang="0">
                  <a:pos x="26" y="2"/>
                </a:cxn>
              </a:cxnLst>
              <a:rect l="0" t="0" r="r" b="b"/>
              <a:pathLst>
                <a:path w="28" h="24">
                  <a:moveTo>
                    <a:pt x="28" y="2"/>
                  </a:moveTo>
                  <a:cubicBezTo>
                    <a:pt x="22" y="3"/>
                    <a:pt x="14" y="0"/>
                    <a:pt x="10" y="1"/>
                  </a:cubicBezTo>
                  <a:cubicBezTo>
                    <a:pt x="2" y="3"/>
                    <a:pt x="0" y="19"/>
                    <a:pt x="3" y="24"/>
                  </a:cubicBezTo>
                  <a:cubicBezTo>
                    <a:pt x="6" y="18"/>
                    <a:pt x="7" y="10"/>
                    <a:pt x="13" y="6"/>
                  </a:cubicBezTo>
                  <a:cubicBezTo>
                    <a:pt x="17" y="4"/>
                    <a:pt x="22" y="4"/>
                    <a:pt x="26" y="2"/>
                  </a:cubicBezTo>
                </a:path>
              </a:pathLst>
            </a:custGeom>
            <a:solidFill>
              <a:srgbClr val="D6C3C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14" name="Freeform 130"/>
            <p:cNvSpPr>
              <a:spLocks/>
            </p:cNvSpPr>
            <p:nvPr/>
          </p:nvSpPr>
          <p:spPr bwMode="auto">
            <a:xfrm>
              <a:off x="1934" y="3144"/>
              <a:ext cx="55" cy="95"/>
            </a:xfrm>
            <a:custGeom>
              <a:avLst/>
              <a:gdLst/>
              <a:ahLst/>
              <a:cxnLst>
                <a:cxn ang="0">
                  <a:pos x="22" y="5"/>
                </a:cxn>
                <a:cxn ang="0">
                  <a:pos x="5" y="5"/>
                </a:cxn>
                <a:cxn ang="0">
                  <a:pos x="5" y="36"/>
                </a:cxn>
                <a:cxn ang="0">
                  <a:pos x="19" y="8"/>
                </a:cxn>
              </a:cxnLst>
              <a:rect l="0" t="0" r="r" b="b"/>
              <a:pathLst>
                <a:path w="22" h="36">
                  <a:moveTo>
                    <a:pt x="22" y="5"/>
                  </a:moveTo>
                  <a:cubicBezTo>
                    <a:pt x="16" y="5"/>
                    <a:pt x="9" y="0"/>
                    <a:pt x="5" y="5"/>
                  </a:cubicBezTo>
                  <a:cubicBezTo>
                    <a:pt x="0" y="10"/>
                    <a:pt x="0" y="31"/>
                    <a:pt x="5" y="36"/>
                  </a:cubicBezTo>
                  <a:cubicBezTo>
                    <a:pt x="4" y="24"/>
                    <a:pt x="4" y="9"/>
                    <a:pt x="19" y="8"/>
                  </a:cubicBezTo>
                </a:path>
              </a:pathLst>
            </a:custGeom>
            <a:solidFill>
              <a:srgbClr val="D6C3C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15" name="Freeform 131"/>
            <p:cNvSpPr>
              <a:spLocks/>
            </p:cNvSpPr>
            <p:nvPr/>
          </p:nvSpPr>
          <p:spPr bwMode="auto">
            <a:xfrm>
              <a:off x="1843" y="2845"/>
              <a:ext cx="42" cy="55"/>
            </a:xfrm>
            <a:custGeom>
              <a:avLst/>
              <a:gdLst/>
              <a:ahLst/>
              <a:cxnLst>
                <a:cxn ang="0">
                  <a:pos x="17" y="8"/>
                </a:cxn>
                <a:cxn ang="0">
                  <a:pos x="5" y="3"/>
                </a:cxn>
                <a:cxn ang="0">
                  <a:pos x="2" y="21"/>
                </a:cxn>
                <a:cxn ang="0">
                  <a:pos x="16" y="7"/>
                </a:cxn>
              </a:cxnLst>
              <a:rect l="0" t="0" r="r" b="b"/>
              <a:pathLst>
                <a:path w="17" h="21">
                  <a:moveTo>
                    <a:pt x="17" y="8"/>
                  </a:moveTo>
                  <a:cubicBezTo>
                    <a:pt x="13" y="6"/>
                    <a:pt x="9" y="0"/>
                    <a:pt x="5" y="3"/>
                  </a:cubicBezTo>
                  <a:cubicBezTo>
                    <a:pt x="0" y="5"/>
                    <a:pt x="3" y="17"/>
                    <a:pt x="2" y="21"/>
                  </a:cubicBezTo>
                  <a:cubicBezTo>
                    <a:pt x="5" y="16"/>
                    <a:pt x="8" y="2"/>
                    <a:pt x="16" y="7"/>
                  </a:cubicBezTo>
                </a:path>
              </a:pathLst>
            </a:custGeom>
            <a:solidFill>
              <a:srgbClr val="D6C3C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16" name="Freeform 132"/>
            <p:cNvSpPr>
              <a:spLocks/>
            </p:cNvSpPr>
            <p:nvPr/>
          </p:nvSpPr>
          <p:spPr bwMode="auto">
            <a:xfrm>
              <a:off x="2622" y="2960"/>
              <a:ext cx="30" cy="79"/>
            </a:xfrm>
            <a:custGeom>
              <a:avLst/>
              <a:gdLst/>
              <a:ahLst/>
              <a:cxnLst>
                <a:cxn ang="0">
                  <a:pos x="11" y="3"/>
                </a:cxn>
                <a:cxn ang="0">
                  <a:pos x="5" y="30"/>
                </a:cxn>
                <a:cxn ang="0">
                  <a:pos x="6" y="15"/>
                </a:cxn>
                <a:cxn ang="0">
                  <a:pos x="11" y="5"/>
                </a:cxn>
                <a:cxn ang="0">
                  <a:pos x="12" y="5"/>
                </a:cxn>
              </a:cxnLst>
              <a:rect l="0" t="0" r="r" b="b"/>
              <a:pathLst>
                <a:path w="12" h="30">
                  <a:moveTo>
                    <a:pt x="11" y="3"/>
                  </a:moveTo>
                  <a:cubicBezTo>
                    <a:pt x="0" y="0"/>
                    <a:pt x="2" y="24"/>
                    <a:pt x="5" y="30"/>
                  </a:cubicBezTo>
                  <a:cubicBezTo>
                    <a:pt x="5" y="26"/>
                    <a:pt x="4" y="20"/>
                    <a:pt x="6" y="15"/>
                  </a:cubicBezTo>
                  <a:cubicBezTo>
                    <a:pt x="7" y="12"/>
                    <a:pt x="9" y="8"/>
                    <a:pt x="11" y="5"/>
                  </a:cubicBezTo>
                  <a:cubicBezTo>
                    <a:pt x="12" y="4"/>
                    <a:pt x="11" y="5"/>
                    <a:pt x="12" y="5"/>
                  </a:cubicBezTo>
                </a:path>
              </a:pathLst>
            </a:custGeom>
            <a:solidFill>
              <a:srgbClr val="D6C3C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17" name="Freeform 133"/>
            <p:cNvSpPr>
              <a:spLocks/>
            </p:cNvSpPr>
            <p:nvPr/>
          </p:nvSpPr>
          <p:spPr bwMode="auto">
            <a:xfrm>
              <a:off x="2627" y="3084"/>
              <a:ext cx="32" cy="74"/>
            </a:xfrm>
            <a:custGeom>
              <a:avLst/>
              <a:gdLst/>
              <a:ahLst/>
              <a:cxnLst>
                <a:cxn ang="0">
                  <a:pos x="13" y="2"/>
                </a:cxn>
                <a:cxn ang="0">
                  <a:pos x="2" y="4"/>
                </a:cxn>
                <a:cxn ang="0">
                  <a:pos x="4" y="28"/>
                </a:cxn>
                <a:cxn ang="0">
                  <a:pos x="10" y="3"/>
                </a:cxn>
                <a:cxn ang="0">
                  <a:pos x="11" y="4"/>
                </a:cxn>
              </a:cxnLst>
              <a:rect l="0" t="0" r="r" b="b"/>
              <a:pathLst>
                <a:path w="13" h="28">
                  <a:moveTo>
                    <a:pt x="13" y="2"/>
                  </a:moveTo>
                  <a:cubicBezTo>
                    <a:pt x="7" y="2"/>
                    <a:pt x="5" y="0"/>
                    <a:pt x="2" y="4"/>
                  </a:cubicBezTo>
                  <a:cubicBezTo>
                    <a:pt x="0" y="9"/>
                    <a:pt x="2" y="23"/>
                    <a:pt x="4" y="28"/>
                  </a:cubicBezTo>
                  <a:cubicBezTo>
                    <a:pt x="4" y="19"/>
                    <a:pt x="5" y="10"/>
                    <a:pt x="10" y="3"/>
                  </a:cubicBezTo>
                  <a:cubicBezTo>
                    <a:pt x="11" y="3"/>
                    <a:pt x="11" y="4"/>
                    <a:pt x="11" y="4"/>
                  </a:cubicBezTo>
                </a:path>
              </a:pathLst>
            </a:custGeom>
            <a:solidFill>
              <a:srgbClr val="D6C3C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18" name="Freeform 134"/>
            <p:cNvSpPr>
              <a:spLocks/>
            </p:cNvSpPr>
            <p:nvPr/>
          </p:nvSpPr>
          <p:spPr bwMode="auto">
            <a:xfrm>
              <a:off x="2627" y="3184"/>
              <a:ext cx="30" cy="79"/>
            </a:xfrm>
            <a:custGeom>
              <a:avLst/>
              <a:gdLst/>
              <a:ahLst/>
              <a:cxnLst>
                <a:cxn ang="0">
                  <a:pos x="11" y="10"/>
                </a:cxn>
                <a:cxn ang="0">
                  <a:pos x="4" y="30"/>
                </a:cxn>
                <a:cxn ang="0">
                  <a:pos x="12" y="12"/>
                </a:cxn>
              </a:cxnLst>
              <a:rect l="0" t="0" r="r" b="b"/>
              <a:pathLst>
                <a:path w="12" h="30">
                  <a:moveTo>
                    <a:pt x="11" y="10"/>
                  </a:moveTo>
                  <a:cubicBezTo>
                    <a:pt x="3" y="0"/>
                    <a:pt x="0" y="26"/>
                    <a:pt x="4" y="30"/>
                  </a:cubicBezTo>
                  <a:cubicBezTo>
                    <a:pt x="5" y="24"/>
                    <a:pt x="4" y="13"/>
                    <a:pt x="12" y="12"/>
                  </a:cubicBezTo>
                </a:path>
              </a:pathLst>
            </a:custGeom>
            <a:solidFill>
              <a:srgbClr val="D6C3C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19" name="Freeform 135"/>
            <p:cNvSpPr>
              <a:spLocks/>
            </p:cNvSpPr>
            <p:nvPr/>
          </p:nvSpPr>
          <p:spPr bwMode="auto">
            <a:xfrm>
              <a:off x="3231" y="2711"/>
              <a:ext cx="86" cy="52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22" y="4"/>
                </a:cxn>
                <a:cxn ang="0">
                  <a:pos x="6" y="7"/>
                </a:cxn>
                <a:cxn ang="0">
                  <a:pos x="14" y="20"/>
                </a:cxn>
                <a:cxn ang="0">
                  <a:pos x="33" y="2"/>
                </a:cxn>
              </a:cxnLst>
              <a:rect l="0" t="0" r="r" b="b"/>
              <a:pathLst>
                <a:path w="35" h="20">
                  <a:moveTo>
                    <a:pt x="35" y="0"/>
                  </a:moveTo>
                  <a:cubicBezTo>
                    <a:pt x="31" y="2"/>
                    <a:pt x="26" y="2"/>
                    <a:pt x="22" y="4"/>
                  </a:cubicBezTo>
                  <a:cubicBezTo>
                    <a:pt x="18" y="5"/>
                    <a:pt x="9" y="5"/>
                    <a:pt x="6" y="7"/>
                  </a:cubicBezTo>
                  <a:cubicBezTo>
                    <a:pt x="0" y="12"/>
                    <a:pt x="8" y="19"/>
                    <a:pt x="14" y="20"/>
                  </a:cubicBezTo>
                  <a:cubicBezTo>
                    <a:pt x="5" y="10"/>
                    <a:pt x="27" y="5"/>
                    <a:pt x="33" y="2"/>
                  </a:cubicBezTo>
                </a:path>
              </a:pathLst>
            </a:custGeom>
            <a:solidFill>
              <a:srgbClr val="D6C3C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20" name="Freeform 136"/>
            <p:cNvSpPr>
              <a:spLocks/>
            </p:cNvSpPr>
            <p:nvPr/>
          </p:nvSpPr>
          <p:spPr bwMode="auto">
            <a:xfrm>
              <a:off x="3337" y="2521"/>
              <a:ext cx="202" cy="957"/>
            </a:xfrm>
            <a:custGeom>
              <a:avLst/>
              <a:gdLst/>
              <a:ahLst/>
              <a:cxnLst>
                <a:cxn ang="0">
                  <a:pos x="60" y="339"/>
                </a:cxn>
                <a:cxn ang="0">
                  <a:pos x="60" y="339"/>
                </a:cxn>
                <a:cxn ang="0">
                  <a:pos x="60" y="65"/>
                </a:cxn>
                <a:cxn ang="0">
                  <a:pos x="60" y="65"/>
                </a:cxn>
                <a:cxn ang="0">
                  <a:pos x="60" y="65"/>
                </a:cxn>
                <a:cxn ang="0">
                  <a:pos x="60" y="62"/>
                </a:cxn>
                <a:cxn ang="0">
                  <a:pos x="81" y="1"/>
                </a:cxn>
                <a:cxn ang="0">
                  <a:pos x="81" y="0"/>
                </a:cxn>
                <a:cxn ang="0">
                  <a:pos x="75" y="0"/>
                </a:cxn>
                <a:cxn ang="0">
                  <a:pos x="59" y="28"/>
                </a:cxn>
                <a:cxn ang="0">
                  <a:pos x="17" y="63"/>
                </a:cxn>
                <a:cxn ang="0">
                  <a:pos x="41" y="86"/>
                </a:cxn>
                <a:cxn ang="0">
                  <a:pos x="13" y="116"/>
                </a:cxn>
                <a:cxn ang="0">
                  <a:pos x="29" y="149"/>
                </a:cxn>
                <a:cxn ang="0">
                  <a:pos x="43" y="185"/>
                </a:cxn>
                <a:cxn ang="0">
                  <a:pos x="26" y="205"/>
                </a:cxn>
                <a:cxn ang="0">
                  <a:pos x="39" y="221"/>
                </a:cxn>
                <a:cxn ang="0">
                  <a:pos x="25" y="246"/>
                </a:cxn>
                <a:cxn ang="0">
                  <a:pos x="32" y="270"/>
                </a:cxn>
                <a:cxn ang="0">
                  <a:pos x="26" y="287"/>
                </a:cxn>
                <a:cxn ang="0">
                  <a:pos x="20" y="294"/>
                </a:cxn>
                <a:cxn ang="0">
                  <a:pos x="15" y="310"/>
                </a:cxn>
                <a:cxn ang="0">
                  <a:pos x="0" y="313"/>
                </a:cxn>
                <a:cxn ang="0">
                  <a:pos x="0" y="356"/>
                </a:cxn>
                <a:cxn ang="0">
                  <a:pos x="0" y="358"/>
                </a:cxn>
                <a:cxn ang="0">
                  <a:pos x="13" y="352"/>
                </a:cxn>
                <a:cxn ang="0">
                  <a:pos x="60" y="342"/>
                </a:cxn>
                <a:cxn ang="0">
                  <a:pos x="60" y="339"/>
                </a:cxn>
              </a:cxnLst>
              <a:rect l="0" t="0" r="r" b="b"/>
              <a:pathLst>
                <a:path w="82" h="364">
                  <a:moveTo>
                    <a:pt x="60" y="339"/>
                  </a:moveTo>
                  <a:cubicBezTo>
                    <a:pt x="60" y="339"/>
                    <a:pt x="60" y="339"/>
                    <a:pt x="60" y="339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0" y="64"/>
                    <a:pt x="60" y="63"/>
                    <a:pt x="60" y="62"/>
                  </a:cubicBezTo>
                  <a:cubicBezTo>
                    <a:pt x="64" y="35"/>
                    <a:pt x="82" y="23"/>
                    <a:pt x="81" y="1"/>
                  </a:cubicBezTo>
                  <a:cubicBezTo>
                    <a:pt x="81" y="1"/>
                    <a:pt x="81" y="0"/>
                    <a:pt x="81" y="0"/>
                  </a:cubicBezTo>
                  <a:cubicBezTo>
                    <a:pt x="79" y="0"/>
                    <a:pt x="77" y="0"/>
                    <a:pt x="75" y="0"/>
                  </a:cubicBezTo>
                  <a:cubicBezTo>
                    <a:pt x="74" y="14"/>
                    <a:pt x="65" y="29"/>
                    <a:pt x="59" y="28"/>
                  </a:cubicBezTo>
                  <a:cubicBezTo>
                    <a:pt x="64" y="42"/>
                    <a:pt x="36" y="58"/>
                    <a:pt x="17" y="63"/>
                  </a:cubicBezTo>
                  <a:cubicBezTo>
                    <a:pt x="29" y="63"/>
                    <a:pt x="44" y="71"/>
                    <a:pt x="41" y="86"/>
                  </a:cubicBezTo>
                  <a:cubicBezTo>
                    <a:pt x="39" y="98"/>
                    <a:pt x="22" y="110"/>
                    <a:pt x="13" y="116"/>
                  </a:cubicBezTo>
                  <a:cubicBezTo>
                    <a:pt x="35" y="102"/>
                    <a:pt x="52" y="139"/>
                    <a:pt x="29" y="149"/>
                  </a:cubicBezTo>
                  <a:cubicBezTo>
                    <a:pt x="43" y="155"/>
                    <a:pt x="47" y="171"/>
                    <a:pt x="43" y="185"/>
                  </a:cubicBezTo>
                  <a:cubicBezTo>
                    <a:pt x="39" y="195"/>
                    <a:pt x="34" y="199"/>
                    <a:pt x="26" y="205"/>
                  </a:cubicBezTo>
                  <a:cubicBezTo>
                    <a:pt x="34" y="204"/>
                    <a:pt x="39" y="214"/>
                    <a:pt x="39" y="221"/>
                  </a:cubicBezTo>
                  <a:cubicBezTo>
                    <a:pt x="40" y="231"/>
                    <a:pt x="32" y="240"/>
                    <a:pt x="25" y="246"/>
                  </a:cubicBezTo>
                  <a:cubicBezTo>
                    <a:pt x="32" y="244"/>
                    <a:pt x="33" y="266"/>
                    <a:pt x="32" y="270"/>
                  </a:cubicBezTo>
                  <a:cubicBezTo>
                    <a:pt x="32" y="277"/>
                    <a:pt x="30" y="282"/>
                    <a:pt x="26" y="287"/>
                  </a:cubicBezTo>
                  <a:cubicBezTo>
                    <a:pt x="25" y="290"/>
                    <a:pt x="21" y="292"/>
                    <a:pt x="20" y="294"/>
                  </a:cubicBezTo>
                  <a:cubicBezTo>
                    <a:pt x="19" y="300"/>
                    <a:pt x="20" y="306"/>
                    <a:pt x="15" y="310"/>
                  </a:cubicBezTo>
                  <a:cubicBezTo>
                    <a:pt x="11" y="312"/>
                    <a:pt x="5" y="312"/>
                    <a:pt x="0" y="313"/>
                  </a:cubicBezTo>
                  <a:cubicBezTo>
                    <a:pt x="0" y="356"/>
                    <a:pt x="0" y="356"/>
                    <a:pt x="0" y="356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5" y="356"/>
                    <a:pt x="10" y="354"/>
                    <a:pt x="13" y="352"/>
                  </a:cubicBezTo>
                  <a:cubicBezTo>
                    <a:pt x="40" y="364"/>
                    <a:pt x="56" y="343"/>
                    <a:pt x="60" y="342"/>
                  </a:cubicBezTo>
                  <a:cubicBezTo>
                    <a:pt x="60" y="341"/>
                    <a:pt x="60" y="340"/>
                    <a:pt x="60" y="339"/>
                  </a:cubicBezTo>
                  <a:close/>
                </a:path>
              </a:pathLst>
            </a:custGeom>
            <a:solidFill>
              <a:srgbClr val="996C7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21" name="Freeform 137"/>
            <p:cNvSpPr>
              <a:spLocks/>
            </p:cNvSpPr>
            <p:nvPr/>
          </p:nvSpPr>
          <p:spPr bwMode="auto">
            <a:xfrm>
              <a:off x="3810" y="2271"/>
              <a:ext cx="180" cy="1034"/>
            </a:xfrm>
            <a:custGeom>
              <a:avLst/>
              <a:gdLst/>
              <a:ahLst/>
              <a:cxnLst>
                <a:cxn ang="0">
                  <a:pos x="42" y="360"/>
                </a:cxn>
                <a:cxn ang="0">
                  <a:pos x="66" y="344"/>
                </a:cxn>
                <a:cxn ang="0">
                  <a:pos x="62" y="303"/>
                </a:cxn>
                <a:cxn ang="0">
                  <a:pos x="64" y="245"/>
                </a:cxn>
                <a:cxn ang="0">
                  <a:pos x="64" y="192"/>
                </a:cxn>
                <a:cxn ang="0">
                  <a:pos x="64" y="137"/>
                </a:cxn>
                <a:cxn ang="0">
                  <a:pos x="61" y="81"/>
                </a:cxn>
                <a:cxn ang="0">
                  <a:pos x="62" y="0"/>
                </a:cxn>
                <a:cxn ang="0">
                  <a:pos x="57" y="15"/>
                </a:cxn>
                <a:cxn ang="0">
                  <a:pos x="42" y="68"/>
                </a:cxn>
                <a:cxn ang="0">
                  <a:pos x="21" y="90"/>
                </a:cxn>
                <a:cxn ang="0">
                  <a:pos x="31" y="102"/>
                </a:cxn>
                <a:cxn ang="0">
                  <a:pos x="15" y="133"/>
                </a:cxn>
                <a:cxn ang="0">
                  <a:pos x="27" y="175"/>
                </a:cxn>
                <a:cxn ang="0">
                  <a:pos x="34" y="199"/>
                </a:cxn>
                <a:cxn ang="0">
                  <a:pos x="18" y="225"/>
                </a:cxn>
                <a:cxn ang="0">
                  <a:pos x="17" y="275"/>
                </a:cxn>
                <a:cxn ang="0">
                  <a:pos x="26" y="312"/>
                </a:cxn>
                <a:cxn ang="0">
                  <a:pos x="0" y="342"/>
                </a:cxn>
                <a:cxn ang="0">
                  <a:pos x="0" y="393"/>
                </a:cxn>
                <a:cxn ang="0">
                  <a:pos x="16" y="380"/>
                </a:cxn>
                <a:cxn ang="0">
                  <a:pos x="42" y="360"/>
                </a:cxn>
              </a:cxnLst>
              <a:rect l="0" t="0" r="r" b="b"/>
              <a:pathLst>
                <a:path w="73" h="393">
                  <a:moveTo>
                    <a:pt x="42" y="360"/>
                  </a:moveTo>
                  <a:cubicBezTo>
                    <a:pt x="46" y="363"/>
                    <a:pt x="62" y="361"/>
                    <a:pt x="66" y="344"/>
                  </a:cubicBezTo>
                  <a:cubicBezTo>
                    <a:pt x="68" y="330"/>
                    <a:pt x="66" y="320"/>
                    <a:pt x="62" y="303"/>
                  </a:cubicBezTo>
                  <a:cubicBezTo>
                    <a:pt x="66" y="291"/>
                    <a:pt x="72" y="259"/>
                    <a:pt x="64" y="245"/>
                  </a:cubicBezTo>
                  <a:cubicBezTo>
                    <a:pt x="68" y="236"/>
                    <a:pt x="72" y="207"/>
                    <a:pt x="64" y="192"/>
                  </a:cubicBezTo>
                  <a:cubicBezTo>
                    <a:pt x="65" y="181"/>
                    <a:pt x="73" y="153"/>
                    <a:pt x="64" y="137"/>
                  </a:cubicBezTo>
                  <a:cubicBezTo>
                    <a:pt x="65" y="124"/>
                    <a:pt x="68" y="105"/>
                    <a:pt x="61" y="81"/>
                  </a:cubicBezTo>
                  <a:cubicBezTo>
                    <a:pt x="61" y="67"/>
                    <a:pt x="62" y="32"/>
                    <a:pt x="62" y="0"/>
                  </a:cubicBezTo>
                  <a:cubicBezTo>
                    <a:pt x="61" y="6"/>
                    <a:pt x="60" y="12"/>
                    <a:pt x="57" y="15"/>
                  </a:cubicBezTo>
                  <a:cubicBezTo>
                    <a:pt x="64" y="27"/>
                    <a:pt x="52" y="62"/>
                    <a:pt x="42" y="68"/>
                  </a:cubicBezTo>
                  <a:cubicBezTo>
                    <a:pt x="39" y="80"/>
                    <a:pt x="29" y="87"/>
                    <a:pt x="21" y="90"/>
                  </a:cubicBezTo>
                  <a:cubicBezTo>
                    <a:pt x="26" y="92"/>
                    <a:pt x="30" y="96"/>
                    <a:pt x="31" y="102"/>
                  </a:cubicBezTo>
                  <a:cubicBezTo>
                    <a:pt x="34" y="118"/>
                    <a:pt x="26" y="124"/>
                    <a:pt x="15" y="133"/>
                  </a:cubicBezTo>
                  <a:cubicBezTo>
                    <a:pt x="36" y="121"/>
                    <a:pt x="43" y="166"/>
                    <a:pt x="27" y="175"/>
                  </a:cubicBezTo>
                  <a:cubicBezTo>
                    <a:pt x="34" y="176"/>
                    <a:pt x="34" y="193"/>
                    <a:pt x="34" y="199"/>
                  </a:cubicBezTo>
                  <a:cubicBezTo>
                    <a:pt x="32" y="212"/>
                    <a:pt x="24" y="216"/>
                    <a:pt x="18" y="225"/>
                  </a:cubicBezTo>
                  <a:cubicBezTo>
                    <a:pt x="38" y="233"/>
                    <a:pt x="28" y="264"/>
                    <a:pt x="17" y="275"/>
                  </a:cubicBezTo>
                  <a:cubicBezTo>
                    <a:pt x="30" y="273"/>
                    <a:pt x="28" y="306"/>
                    <a:pt x="26" y="312"/>
                  </a:cubicBezTo>
                  <a:cubicBezTo>
                    <a:pt x="22" y="327"/>
                    <a:pt x="10" y="334"/>
                    <a:pt x="0" y="342"/>
                  </a:cubicBezTo>
                  <a:cubicBezTo>
                    <a:pt x="0" y="393"/>
                    <a:pt x="0" y="393"/>
                    <a:pt x="0" y="393"/>
                  </a:cubicBezTo>
                  <a:cubicBezTo>
                    <a:pt x="6" y="392"/>
                    <a:pt x="14" y="388"/>
                    <a:pt x="16" y="380"/>
                  </a:cubicBezTo>
                  <a:cubicBezTo>
                    <a:pt x="22" y="380"/>
                    <a:pt x="36" y="373"/>
                    <a:pt x="42" y="360"/>
                  </a:cubicBezTo>
                  <a:close/>
                </a:path>
              </a:pathLst>
            </a:custGeom>
            <a:solidFill>
              <a:srgbClr val="996C7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22" name="Freeform 138"/>
            <p:cNvSpPr>
              <a:spLocks/>
            </p:cNvSpPr>
            <p:nvPr/>
          </p:nvSpPr>
          <p:spPr bwMode="auto">
            <a:xfrm>
              <a:off x="3339" y="2697"/>
              <a:ext cx="47" cy="92"/>
            </a:xfrm>
            <a:custGeom>
              <a:avLst/>
              <a:gdLst/>
              <a:ahLst/>
              <a:cxnLst>
                <a:cxn ang="0">
                  <a:pos x="17" y="2"/>
                </a:cxn>
                <a:cxn ang="0">
                  <a:pos x="19" y="35"/>
                </a:cxn>
                <a:cxn ang="0">
                  <a:pos x="18" y="5"/>
                </a:cxn>
              </a:cxnLst>
              <a:rect l="0" t="0" r="r" b="b"/>
              <a:pathLst>
                <a:path w="19" h="35">
                  <a:moveTo>
                    <a:pt x="17" y="2"/>
                  </a:moveTo>
                  <a:cubicBezTo>
                    <a:pt x="0" y="0"/>
                    <a:pt x="17" y="30"/>
                    <a:pt x="19" y="35"/>
                  </a:cubicBezTo>
                  <a:cubicBezTo>
                    <a:pt x="17" y="24"/>
                    <a:pt x="11" y="16"/>
                    <a:pt x="18" y="5"/>
                  </a:cubicBezTo>
                </a:path>
              </a:pathLst>
            </a:custGeom>
            <a:solidFill>
              <a:srgbClr val="D6C3C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23" name="Freeform 139"/>
            <p:cNvSpPr>
              <a:spLocks/>
            </p:cNvSpPr>
            <p:nvPr/>
          </p:nvSpPr>
          <p:spPr bwMode="auto">
            <a:xfrm>
              <a:off x="3381" y="2837"/>
              <a:ext cx="27" cy="63"/>
            </a:xfrm>
            <a:custGeom>
              <a:avLst/>
              <a:gdLst/>
              <a:ahLst/>
              <a:cxnLst>
                <a:cxn ang="0">
                  <a:pos x="7" y="1"/>
                </a:cxn>
                <a:cxn ang="0">
                  <a:pos x="6" y="24"/>
                </a:cxn>
                <a:cxn ang="0">
                  <a:pos x="11" y="0"/>
                </a:cxn>
              </a:cxnLst>
              <a:rect l="0" t="0" r="r" b="b"/>
              <a:pathLst>
                <a:path w="11" h="24">
                  <a:moveTo>
                    <a:pt x="7" y="1"/>
                  </a:moveTo>
                  <a:cubicBezTo>
                    <a:pt x="0" y="2"/>
                    <a:pt x="5" y="19"/>
                    <a:pt x="6" y="24"/>
                  </a:cubicBezTo>
                  <a:cubicBezTo>
                    <a:pt x="6" y="19"/>
                    <a:pt x="5" y="1"/>
                    <a:pt x="11" y="0"/>
                  </a:cubicBezTo>
                </a:path>
              </a:pathLst>
            </a:custGeom>
            <a:solidFill>
              <a:srgbClr val="D6C3C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24" name="Freeform 140"/>
            <p:cNvSpPr>
              <a:spLocks/>
            </p:cNvSpPr>
            <p:nvPr/>
          </p:nvSpPr>
          <p:spPr bwMode="auto">
            <a:xfrm>
              <a:off x="3374" y="2924"/>
              <a:ext cx="34" cy="97"/>
            </a:xfrm>
            <a:custGeom>
              <a:avLst/>
              <a:gdLst/>
              <a:ahLst/>
              <a:cxnLst>
                <a:cxn ang="0">
                  <a:pos x="14" y="3"/>
                </a:cxn>
                <a:cxn ang="0">
                  <a:pos x="9" y="37"/>
                </a:cxn>
                <a:cxn ang="0">
                  <a:pos x="14" y="5"/>
                </a:cxn>
              </a:cxnLst>
              <a:rect l="0" t="0" r="r" b="b"/>
              <a:pathLst>
                <a:path w="14" h="37">
                  <a:moveTo>
                    <a:pt x="14" y="3"/>
                  </a:moveTo>
                  <a:cubicBezTo>
                    <a:pt x="0" y="0"/>
                    <a:pt x="10" y="31"/>
                    <a:pt x="9" y="37"/>
                  </a:cubicBezTo>
                  <a:cubicBezTo>
                    <a:pt x="12" y="29"/>
                    <a:pt x="6" y="11"/>
                    <a:pt x="14" y="5"/>
                  </a:cubicBezTo>
                </a:path>
              </a:pathLst>
            </a:custGeom>
            <a:solidFill>
              <a:srgbClr val="D6C3C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25" name="Freeform 141"/>
            <p:cNvSpPr>
              <a:spLocks/>
            </p:cNvSpPr>
            <p:nvPr/>
          </p:nvSpPr>
          <p:spPr bwMode="auto">
            <a:xfrm>
              <a:off x="3381" y="3076"/>
              <a:ext cx="25" cy="63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7" y="24"/>
                </a:cxn>
                <a:cxn ang="0">
                  <a:pos x="10" y="3"/>
                </a:cxn>
              </a:cxnLst>
              <a:rect l="0" t="0" r="r" b="b"/>
              <a:pathLst>
                <a:path w="10" h="24">
                  <a:moveTo>
                    <a:pt x="8" y="0"/>
                  </a:moveTo>
                  <a:cubicBezTo>
                    <a:pt x="0" y="4"/>
                    <a:pt x="5" y="18"/>
                    <a:pt x="7" y="24"/>
                  </a:cubicBezTo>
                  <a:cubicBezTo>
                    <a:pt x="6" y="17"/>
                    <a:pt x="5" y="9"/>
                    <a:pt x="10" y="3"/>
                  </a:cubicBezTo>
                </a:path>
              </a:pathLst>
            </a:custGeom>
            <a:solidFill>
              <a:srgbClr val="D6C3C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26" name="Freeform 142"/>
            <p:cNvSpPr>
              <a:spLocks/>
            </p:cNvSpPr>
            <p:nvPr/>
          </p:nvSpPr>
          <p:spPr bwMode="auto">
            <a:xfrm>
              <a:off x="3852" y="2747"/>
              <a:ext cx="17" cy="71"/>
            </a:xfrm>
            <a:custGeom>
              <a:avLst/>
              <a:gdLst/>
              <a:ahLst/>
              <a:cxnLst>
                <a:cxn ang="0">
                  <a:pos x="4" y="2"/>
                </a:cxn>
                <a:cxn ang="0">
                  <a:pos x="7" y="27"/>
                </a:cxn>
                <a:cxn ang="0">
                  <a:pos x="7" y="10"/>
                </a:cxn>
                <a:cxn ang="0">
                  <a:pos x="6" y="0"/>
                </a:cxn>
              </a:cxnLst>
              <a:rect l="0" t="0" r="r" b="b"/>
              <a:pathLst>
                <a:path w="7" h="27">
                  <a:moveTo>
                    <a:pt x="4" y="2"/>
                  </a:moveTo>
                  <a:cubicBezTo>
                    <a:pt x="0" y="10"/>
                    <a:pt x="4" y="19"/>
                    <a:pt x="7" y="27"/>
                  </a:cubicBezTo>
                  <a:cubicBezTo>
                    <a:pt x="5" y="21"/>
                    <a:pt x="7" y="16"/>
                    <a:pt x="7" y="10"/>
                  </a:cubicBezTo>
                  <a:cubicBezTo>
                    <a:pt x="7" y="7"/>
                    <a:pt x="5" y="3"/>
                    <a:pt x="6" y="0"/>
                  </a:cubicBezTo>
                </a:path>
              </a:pathLst>
            </a:custGeom>
            <a:solidFill>
              <a:srgbClr val="D6C3C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27" name="Freeform 143"/>
            <p:cNvSpPr>
              <a:spLocks/>
            </p:cNvSpPr>
            <p:nvPr/>
          </p:nvSpPr>
          <p:spPr bwMode="auto">
            <a:xfrm>
              <a:off x="3857" y="2637"/>
              <a:ext cx="22" cy="79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3" y="30"/>
                </a:cxn>
                <a:cxn ang="0">
                  <a:pos x="2" y="1"/>
                </a:cxn>
              </a:cxnLst>
              <a:rect l="0" t="0" r="r" b="b"/>
              <a:pathLst>
                <a:path w="9" h="30">
                  <a:moveTo>
                    <a:pt x="2" y="0"/>
                  </a:moveTo>
                  <a:cubicBezTo>
                    <a:pt x="9" y="7"/>
                    <a:pt x="7" y="22"/>
                    <a:pt x="3" y="30"/>
                  </a:cubicBezTo>
                  <a:cubicBezTo>
                    <a:pt x="5" y="21"/>
                    <a:pt x="0" y="8"/>
                    <a:pt x="2" y="1"/>
                  </a:cubicBezTo>
                </a:path>
              </a:pathLst>
            </a:custGeom>
            <a:solidFill>
              <a:srgbClr val="D6C3C6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28" name="Freeform 144"/>
            <p:cNvSpPr>
              <a:spLocks/>
            </p:cNvSpPr>
            <p:nvPr/>
          </p:nvSpPr>
          <p:spPr bwMode="auto">
            <a:xfrm>
              <a:off x="2560" y="2587"/>
              <a:ext cx="57" cy="113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4" y="4"/>
                </a:cxn>
                <a:cxn ang="0">
                  <a:pos x="5" y="9"/>
                </a:cxn>
                <a:cxn ang="0">
                  <a:pos x="4" y="18"/>
                </a:cxn>
                <a:cxn ang="0">
                  <a:pos x="0" y="28"/>
                </a:cxn>
                <a:cxn ang="0">
                  <a:pos x="3" y="38"/>
                </a:cxn>
                <a:cxn ang="0">
                  <a:pos x="3" y="39"/>
                </a:cxn>
                <a:cxn ang="0">
                  <a:pos x="4" y="41"/>
                </a:cxn>
                <a:cxn ang="0">
                  <a:pos x="6" y="43"/>
                </a:cxn>
                <a:cxn ang="0">
                  <a:pos x="7" y="43"/>
                </a:cxn>
                <a:cxn ang="0">
                  <a:pos x="20" y="43"/>
                </a:cxn>
                <a:cxn ang="0">
                  <a:pos x="23" y="43"/>
                </a:cxn>
                <a:cxn ang="0">
                  <a:pos x="6" y="0"/>
                </a:cxn>
              </a:cxnLst>
              <a:rect l="0" t="0" r="r" b="b"/>
              <a:pathLst>
                <a:path w="23" h="43">
                  <a:moveTo>
                    <a:pt x="6" y="0"/>
                  </a:moveTo>
                  <a:cubicBezTo>
                    <a:pt x="6" y="2"/>
                    <a:pt x="5" y="3"/>
                    <a:pt x="4" y="4"/>
                  </a:cubicBezTo>
                  <a:cubicBezTo>
                    <a:pt x="5" y="6"/>
                    <a:pt x="5" y="7"/>
                    <a:pt x="5" y="9"/>
                  </a:cubicBezTo>
                  <a:cubicBezTo>
                    <a:pt x="5" y="12"/>
                    <a:pt x="5" y="16"/>
                    <a:pt x="4" y="18"/>
                  </a:cubicBezTo>
                  <a:cubicBezTo>
                    <a:pt x="3" y="22"/>
                    <a:pt x="2" y="26"/>
                    <a:pt x="0" y="28"/>
                  </a:cubicBezTo>
                  <a:cubicBezTo>
                    <a:pt x="2" y="31"/>
                    <a:pt x="3" y="35"/>
                    <a:pt x="3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40"/>
                    <a:pt x="4" y="40"/>
                    <a:pt x="4" y="41"/>
                  </a:cubicBezTo>
                  <a:cubicBezTo>
                    <a:pt x="4" y="41"/>
                    <a:pt x="5" y="42"/>
                    <a:pt x="6" y="43"/>
                  </a:cubicBezTo>
                  <a:cubicBezTo>
                    <a:pt x="6" y="43"/>
                    <a:pt x="7" y="43"/>
                    <a:pt x="7" y="43"/>
                  </a:cubicBezTo>
                  <a:cubicBezTo>
                    <a:pt x="10" y="42"/>
                    <a:pt x="16" y="42"/>
                    <a:pt x="20" y="43"/>
                  </a:cubicBezTo>
                  <a:cubicBezTo>
                    <a:pt x="21" y="43"/>
                    <a:pt x="22" y="43"/>
                    <a:pt x="23" y="43"/>
                  </a:cubicBezTo>
                  <a:cubicBezTo>
                    <a:pt x="11" y="32"/>
                    <a:pt x="7" y="17"/>
                    <a:pt x="6" y="0"/>
                  </a:cubicBezTo>
                  <a:close/>
                </a:path>
              </a:pathLst>
            </a:custGeom>
            <a:solidFill>
              <a:srgbClr val="007FB5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29" name="Freeform 145"/>
            <p:cNvSpPr>
              <a:spLocks/>
            </p:cNvSpPr>
            <p:nvPr/>
          </p:nvSpPr>
          <p:spPr bwMode="auto">
            <a:xfrm>
              <a:off x="2681" y="1719"/>
              <a:ext cx="207" cy="258"/>
            </a:xfrm>
            <a:custGeom>
              <a:avLst/>
              <a:gdLst/>
              <a:ahLst/>
              <a:cxnLst>
                <a:cxn ang="0">
                  <a:pos x="65" y="78"/>
                </a:cxn>
                <a:cxn ang="0">
                  <a:pos x="45" y="59"/>
                </a:cxn>
                <a:cxn ang="0">
                  <a:pos x="21" y="29"/>
                </a:cxn>
                <a:cxn ang="0">
                  <a:pos x="11" y="0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9" y="26"/>
                </a:cxn>
                <a:cxn ang="0">
                  <a:pos x="1" y="52"/>
                </a:cxn>
                <a:cxn ang="0">
                  <a:pos x="2" y="59"/>
                </a:cxn>
                <a:cxn ang="0">
                  <a:pos x="0" y="76"/>
                </a:cxn>
                <a:cxn ang="0">
                  <a:pos x="38" y="64"/>
                </a:cxn>
                <a:cxn ang="0">
                  <a:pos x="84" y="98"/>
                </a:cxn>
                <a:cxn ang="0">
                  <a:pos x="84" y="97"/>
                </a:cxn>
                <a:cxn ang="0">
                  <a:pos x="76" y="85"/>
                </a:cxn>
                <a:cxn ang="0">
                  <a:pos x="65" y="78"/>
                </a:cxn>
              </a:cxnLst>
              <a:rect l="0" t="0" r="r" b="b"/>
              <a:pathLst>
                <a:path w="84" h="98">
                  <a:moveTo>
                    <a:pt x="65" y="78"/>
                  </a:moveTo>
                  <a:cubicBezTo>
                    <a:pt x="58" y="73"/>
                    <a:pt x="50" y="68"/>
                    <a:pt x="45" y="59"/>
                  </a:cubicBezTo>
                  <a:cubicBezTo>
                    <a:pt x="32" y="52"/>
                    <a:pt x="25" y="46"/>
                    <a:pt x="21" y="29"/>
                  </a:cubicBezTo>
                  <a:cubicBezTo>
                    <a:pt x="15" y="22"/>
                    <a:pt x="12" y="11"/>
                    <a:pt x="11" y="0"/>
                  </a:cubicBezTo>
                  <a:cubicBezTo>
                    <a:pt x="10" y="3"/>
                    <a:pt x="9" y="6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5"/>
                    <a:pt x="9" y="21"/>
                    <a:pt x="9" y="26"/>
                  </a:cubicBezTo>
                  <a:cubicBezTo>
                    <a:pt x="9" y="35"/>
                    <a:pt x="7" y="44"/>
                    <a:pt x="1" y="52"/>
                  </a:cubicBezTo>
                  <a:cubicBezTo>
                    <a:pt x="2" y="54"/>
                    <a:pt x="2" y="56"/>
                    <a:pt x="2" y="59"/>
                  </a:cubicBezTo>
                  <a:cubicBezTo>
                    <a:pt x="2" y="64"/>
                    <a:pt x="1" y="70"/>
                    <a:pt x="0" y="76"/>
                  </a:cubicBezTo>
                  <a:cubicBezTo>
                    <a:pt x="7" y="64"/>
                    <a:pt x="18" y="56"/>
                    <a:pt x="38" y="64"/>
                  </a:cubicBezTo>
                  <a:cubicBezTo>
                    <a:pt x="52" y="69"/>
                    <a:pt x="75" y="82"/>
                    <a:pt x="84" y="98"/>
                  </a:cubicBezTo>
                  <a:cubicBezTo>
                    <a:pt x="84" y="98"/>
                    <a:pt x="84" y="97"/>
                    <a:pt x="84" y="97"/>
                  </a:cubicBezTo>
                  <a:cubicBezTo>
                    <a:pt x="84" y="93"/>
                    <a:pt x="82" y="91"/>
                    <a:pt x="76" y="85"/>
                  </a:cubicBezTo>
                  <a:cubicBezTo>
                    <a:pt x="74" y="82"/>
                    <a:pt x="70" y="80"/>
                    <a:pt x="65" y="78"/>
                  </a:cubicBezTo>
                  <a:close/>
                </a:path>
              </a:pathLst>
            </a:custGeom>
            <a:solidFill>
              <a:srgbClr val="007FB5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30" name="Freeform 146"/>
            <p:cNvSpPr>
              <a:spLocks/>
            </p:cNvSpPr>
            <p:nvPr/>
          </p:nvSpPr>
          <p:spPr bwMode="auto">
            <a:xfrm>
              <a:off x="2413" y="2755"/>
              <a:ext cx="96" cy="23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32" y="89"/>
                </a:cxn>
                <a:cxn ang="0">
                  <a:pos x="10" y="41"/>
                </a:cxn>
                <a:cxn ang="0">
                  <a:pos x="2" y="0"/>
                </a:cxn>
              </a:cxnLst>
              <a:rect l="0" t="0" r="r" b="b"/>
              <a:pathLst>
                <a:path w="39" h="89">
                  <a:moveTo>
                    <a:pt x="2" y="0"/>
                  </a:moveTo>
                  <a:cubicBezTo>
                    <a:pt x="6" y="19"/>
                    <a:pt x="39" y="63"/>
                    <a:pt x="32" y="89"/>
                  </a:cubicBezTo>
                  <a:cubicBezTo>
                    <a:pt x="33" y="70"/>
                    <a:pt x="18" y="59"/>
                    <a:pt x="10" y="41"/>
                  </a:cubicBezTo>
                  <a:cubicBezTo>
                    <a:pt x="2" y="23"/>
                    <a:pt x="0" y="4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31" name="Freeform 147"/>
            <p:cNvSpPr>
              <a:spLocks/>
            </p:cNvSpPr>
            <p:nvPr/>
          </p:nvSpPr>
          <p:spPr bwMode="auto">
            <a:xfrm>
              <a:off x="2965" y="1167"/>
              <a:ext cx="192" cy="197"/>
            </a:xfrm>
            <a:custGeom>
              <a:avLst/>
              <a:gdLst/>
              <a:ahLst/>
              <a:cxnLst>
                <a:cxn ang="0">
                  <a:pos x="11" y="56"/>
                </a:cxn>
                <a:cxn ang="0">
                  <a:pos x="78" y="0"/>
                </a:cxn>
                <a:cxn ang="0">
                  <a:pos x="76" y="75"/>
                </a:cxn>
                <a:cxn ang="0">
                  <a:pos x="26" y="61"/>
                </a:cxn>
                <a:cxn ang="0">
                  <a:pos x="0" y="61"/>
                </a:cxn>
              </a:cxnLst>
              <a:rect l="0" t="0" r="r" b="b"/>
              <a:pathLst>
                <a:path w="78" h="75">
                  <a:moveTo>
                    <a:pt x="11" y="56"/>
                  </a:moveTo>
                  <a:cubicBezTo>
                    <a:pt x="32" y="51"/>
                    <a:pt x="67" y="23"/>
                    <a:pt x="78" y="0"/>
                  </a:cubicBezTo>
                  <a:cubicBezTo>
                    <a:pt x="77" y="15"/>
                    <a:pt x="76" y="75"/>
                    <a:pt x="76" y="75"/>
                  </a:cubicBezTo>
                  <a:cubicBezTo>
                    <a:pt x="67" y="62"/>
                    <a:pt x="40" y="57"/>
                    <a:pt x="26" y="61"/>
                  </a:cubicBezTo>
                  <a:cubicBezTo>
                    <a:pt x="11" y="66"/>
                    <a:pt x="7" y="62"/>
                    <a:pt x="0" y="61"/>
                  </a:cubicBezTo>
                </a:path>
              </a:pathLst>
            </a:custGeom>
            <a:solidFill>
              <a:srgbClr val="0098DB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32" name="Freeform 148"/>
            <p:cNvSpPr>
              <a:spLocks/>
            </p:cNvSpPr>
            <p:nvPr/>
          </p:nvSpPr>
          <p:spPr bwMode="auto">
            <a:xfrm>
              <a:off x="2373" y="1167"/>
              <a:ext cx="99" cy="181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0" y="0"/>
                </a:cxn>
                <a:cxn ang="0">
                  <a:pos x="26" y="33"/>
                </a:cxn>
                <a:cxn ang="0">
                  <a:pos x="40" y="45"/>
                </a:cxn>
                <a:cxn ang="0">
                  <a:pos x="11" y="38"/>
                </a:cxn>
                <a:cxn ang="0">
                  <a:pos x="0" y="69"/>
                </a:cxn>
              </a:cxnLst>
              <a:rect l="0" t="0" r="r" b="b"/>
              <a:pathLst>
                <a:path w="40" h="69">
                  <a:moveTo>
                    <a:pt x="0" y="69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0"/>
                    <a:pt x="12" y="27"/>
                    <a:pt x="26" y="33"/>
                  </a:cubicBezTo>
                  <a:cubicBezTo>
                    <a:pt x="36" y="38"/>
                    <a:pt x="40" y="45"/>
                    <a:pt x="40" y="45"/>
                  </a:cubicBezTo>
                  <a:cubicBezTo>
                    <a:pt x="27" y="35"/>
                    <a:pt x="17" y="35"/>
                    <a:pt x="11" y="38"/>
                  </a:cubicBezTo>
                  <a:cubicBezTo>
                    <a:pt x="5" y="41"/>
                    <a:pt x="4" y="52"/>
                    <a:pt x="0" y="69"/>
                  </a:cubicBezTo>
                  <a:close/>
                </a:path>
              </a:pathLst>
            </a:custGeom>
            <a:solidFill>
              <a:srgbClr val="9ED8F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33" name="Freeform 149"/>
            <p:cNvSpPr>
              <a:spLocks/>
            </p:cNvSpPr>
            <p:nvPr/>
          </p:nvSpPr>
          <p:spPr bwMode="auto">
            <a:xfrm>
              <a:off x="2980" y="1001"/>
              <a:ext cx="143" cy="103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0" y="20"/>
                </a:cxn>
                <a:cxn ang="0">
                  <a:pos x="45" y="0"/>
                </a:cxn>
              </a:cxnLst>
              <a:rect l="0" t="0" r="r" b="b"/>
              <a:pathLst>
                <a:path w="58" h="39">
                  <a:moveTo>
                    <a:pt x="45" y="0"/>
                  </a:moveTo>
                  <a:cubicBezTo>
                    <a:pt x="52" y="28"/>
                    <a:pt x="21" y="35"/>
                    <a:pt x="0" y="20"/>
                  </a:cubicBezTo>
                  <a:cubicBezTo>
                    <a:pt x="20" y="39"/>
                    <a:pt x="58" y="37"/>
                    <a:pt x="45" y="0"/>
                  </a:cubicBezTo>
                  <a:close/>
                </a:path>
              </a:pathLst>
            </a:custGeom>
            <a:solidFill>
              <a:srgbClr val="E9F5FB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34" name="Freeform 150"/>
            <p:cNvSpPr>
              <a:spLocks/>
            </p:cNvSpPr>
            <p:nvPr/>
          </p:nvSpPr>
          <p:spPr bwMode="auto">
            <a:xfrm>
              <a:off x="2652" y="1112"/>
              <a:ext cx="172" cy="97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70" y="11"/>
                </a:cxn>
                <a:cxn ang="0">
                  <a:pos x="0" y="37"/>
                </a:cxn>
              </a:cxnLst>
              <a:rect l="0" t="0" r="r" b="b"/>
              <a:pathLst>
                <a:path w="70" h="37">
                  <a:moveTo>
                    <a:pt x="0" y="37"/>
                  </a:moveTo>
                  <a:cubicBezTo>
                    <a:pt x="6" y="13"/>
                    <a:pt x="34" y="2"/>
                    <a:pt x="70" y="11"/>
                  </a:cubicBezTo>
                  <a:cubicBezTo>
                    <a:pt x="47" y="0"/>
                    <a:pt x="1" y="0"/>
                    <a:pt x="0" y="37"/>
                  </a:cubicBezTo>
                  <a:close/>
                </a:path>
              </a:pathLst>
            </a:custGeom>
            <a:solidFill>
              <a:srgbClr val="0082BB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35" name="Freeform 151"/>
            <p:cNvSpPr>
              <a:spLocks/>
            </p:cNvSpPr>
            <p:nvPr/>
          </p:nvSpPr>
          <p:spPr bwMode="auto">
            <a:xfrm>
              <a:off x="2671" y="933"/>
              <a:ext cx="82" cy="92"/>
            </a:xfrm>
            <a:custGeom>
              <a:avLst/>
              <a:gdLst/>
              <a:ahLst/>
              <a:cxnLst>
                <a:cxn ang="0">
                  <a:pos x="8" y="35"/>
                </a:cxn>
                <a:cxn ang="0">
                  <a:pos x="33" y="8"/>
                </a:cxn>
                <a:cxn ang="0">
                  <a:pos x="8" y="35"/>
                </a:cxn>
              </a:cxnLst>
              <a:rect l="0" t="0" r="r" b="b"/>
              <a:pathLst>
                <a:path w="33" h="35">
                  <a:moveTo>
                    <a:pt x="8" y="35"/>
                  </a:moveTo>
                  <a:cubicBezTo>
                    <a:pt x="7" y="12"/>
                    <a:pt x="23" y="6"/>
                    <a:pt x="33" y="8"/>
                  </a:cubicBezTo>
                  <a:cubicBezTo>
                    <a:pt x="17" y="0"/>
                    <a:pt x="0" y="14"/>
                    <a:pt x="8" y="35"/>
                  </a:cubicBezTo>
                  <a:close/>
                </a:path>
              </a:pathLst>
            </a:custGeom>
            <a:solidFill>
              <a:srgbClr val="0082BB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36" name="Freeform 152"/>
            <p:cNvSpPr>
              <a:spLocks/>
            </p:cNvSpPr>
            <p:nvPr/>
          </p:nvSpPr>
          <p:spPr bwMode="auto">
            <a:xfrm>
              <a:off x="2427" y="883"/>
              <a:ext cx="106" cy="144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14" y="55"/>
                </a:cxn>
                <a:cxn ang="0">
                  <a:pos x="43" y="0"/>
                </a:cxn>
              </a:cxnLst>
              <a:rect l="0" t="0" r="r" b="b"/>
              <a:pathLst>
                <a:path w="43" h="55">
                  <a:moveTo>
                    <a:pt x="43" y="0"/>
                  </a:moveTo>
                  <a:cubicBezTo>
                    <a:pt x="22" y="15"/>
                    <a:pt x="0" y="40"/>
                    <a:pt x="14" y="55"/>
                  </a:cubicBezTo>
                  <a:cubicBezTo>
                    <a:pt x="0" y="50"/>
                    <a:pt x="3" y="17"/>
                    <a:pt x="43" y="0"/>
                  </a:cubicBezTo>
                  <a:close/>
                </a:path>
              </a:pathLst>
            </a:custGeom>
            <a:solidFill>
              <a:srgbClr val="0082BB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37" name="Freeform 153"/>
            <p:cNvSpPr>
              <a:spLocks/>
            </p:cNvSpPr>
            <p:nvPr/>
          </p:nvSpPr>
          <p:spPr bwMode="auto">
            <a:xfrm>
              <a:off x="2351" y="746"/>
              <a:ext cx="722" cy="489"/>
            </a:xfrm>
            <a:custGeom>
              <a:avLst/>
              <a:gdLst/>
              <a:ahLst/>
              <a:cxnLst>
                <a:cxn ang="0">
                  <a:pos x="66" y="46"/>
                </a:cxn>
                <a:cxn ang="0">
                  <a:pos x="293" y="50"/>
                </a:cxn>
                <a:cxn ang="0">
                  <a:pos x="168" y="8"/>
                </a:cxn>
                <a:cxn ang="0">
                  <a:pos x="10" y="115"/>
                </a:cxn>
                <a:cxn ang="0">
                  <a:pos x="51" y="186"/>
                </a:cxn>
                <a:cxn ang="0">
                  <a:pos x="66" y="46"/>
                </a:cxn>
              </a:cxnLst>
              <a:rect l="0" t="0" r="r" b="b"/>
              <a:pathLst>
                <a:path w="293" h="186">
                  <a:moveTo>
                    <a:pt x="66" y="46"/>
                  </a:moveTo>
                  <a:cubicBezTo>
                    <a:pt x="132" y="0"/>
                    <a:pt x="247" y="15"/>
                    <a:pt x="293" y="50"/>
                  </a:cubicBezTo>
                  <a:cubicBezTo>
                    <a:pt x="264" y="25"/>
                    <a:pt x="219" y="8"/>
                    <a:pt x="168" y="8"/>
                  </a:cubicBezTo>
                  <a:cubicBezTo>
                    <a:pt x="81" y="8"/>
                    <a:pt x="10" y="56"/>
                    <a:pt x="10" y="115"/>
                  </a:cubicBezTo>
                  <a:cubicBezTo>
                    <a:pt x="10" y="142"/>
                    <a:pt x="26" y="167"/>
                    <a:pt x="51" y="186"/>
                  </a:cubicBezTo>
                  <a:cubicBezTo>
                    <a:pt x="23" y="150"/>
                    <a:pt x="0" y="93"/>
                    <a:pt x="66" y="46"/>
                  </a:cubicBezTo>
                  <a:close/>
                </a:path>
              </a:pathLst>
            </a:custGeom>
            <a:solidFill>
              <a:srgbClr val="0082BB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38" name="Freeform 154"/>
            <p:cNvSpPr>
              <a:spLocks/>
            </p:cNvSpPr>
            <p:nvPr/>
          </p:nvSpPr>
          <p:spPr bwMode="auto">
            <a:xfrm>
              <a:off x="3071" y="1248"/>
              <a:ext cx="86" cy="119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31" y="42"/>
                </a:cxn>
                <a:cxn ang="0">
                  <a:pos x="34" y="0"/>
                </a:cxn>
                <a:cxn ang="0">
                  <a:pos x="25" y="28"/>
                </a:cxn>
                <a:cxn ang="0">
                  <a:pos x="0" y="29"/>
                </a:cxn>
              </a:cxnLst>
              <a:rect l="0" t="0" r="r" b="b"/>
              <a:pathLst>
                <a:path w="35" h="45">
                  <a:moveTo>
                    <a:pt x="0" y="29"/>
                  </a:moveTo>
                  <a:cubicBezTo>
                    <a:pt x="12" y="29"/>
                    <a:pt x="27" y="36"/>
                    <a:pt x="31" y="42"/>
                  </a:cubicBezTo>
                  <a:cubicBezTo>
                    <a:pt x="35" y="45"/>
                    <a:pt x="34" y="17"/>
                    <a:pt x="34" y="0"/>
                  </a:cubicBezTo>
                  <a:cubicBezTo>
                    <a:pt x="35" y="13"/>
                    <a:pt x="29" y="28"/>
                    <a:pt x="25" y="28"/>
                  </a:cubicBezTo>
                  <a:cubicBezTo>
                    <a:pt x="21" y="28"/>
                    <a:pt x="5" y="27"/>
                    <a:pt x="0" y="29"/>
                  </a:cubicBezTo>
                  <a:close/>
                </a:path>
              </a:pathLst>
            </a:custGeom>
            <a:solidFill>
              <a:srgbClr val="008AC7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39" name="Oval 155"/>
            <p:cNvSpPr>
              <a:spLocks noChangeArrowheads="1"/>
            </p:cNvSpPr>
            <p:nvPr/>
          </p:nvSpPr>
          <p:spPr bwMode="auto">
            <a:xfrm>
              <a:off x="2363" y="1430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40" name="Oval 156"/>
            <p:cNvSpPr>
              <a:spLocks noChangeArrowheads="1"/>
            </p:cNvSpPr>
            <p:nvPr/>
          </p:nvSpPr>
          <p:spPr bwMode="auto">
            <a:xfrm>
              <a:off x="2371" y="1440"/>
              <a:ext cx="14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41" name="Oval 157"/>
            <p:cNvSpPr>
              <a:spLocks noChangeArrowheads="1"/>
            </p:cNvSpPr>
            <p:nvPr/>
          </p:nvSpPr>
          <p:spPr bwMode="auto">
            <a:xfrm>
              <a:off x="2363" y="1430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42" name="Oval 158"/>
            <p:cNvSpPr>
              <a:spLocks noChangeArrowheads="1"/>
            </p:cNvSpPr>
            <p:nvPr/>
          </p:nvSpPr>
          <p:spPr bwMode="auto">
            <a:xfrm>
              <a:off x="2282" y="1540"/>
              <a:ext cx="39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43" name="Oval 159"/>
            <p:cNvSpPr>
              <a:spLocks noChangeArrowheads="1"/>
            </p:cNvSpPr>
            <p:nvPr/>
          </p:nvSpPr>
          <p:spPr bwMode="auto">
            <a:xfrm>
              <a:off x="2292" y="1548"/>
              <a:ext cx="12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44" name="Oval 160"/>
            <p:cNvSpPr>
              <a:spLocks noChangeArrowheads="1"/>
            </p:cNvSpPr>
            <p:nvPr/>
          </p:nvSpPr>
          <p:spPr bwMode="auto">
            <a:xfrm>
              <a:off x="2282" y="1540"/>
              <a:ext cx="39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45" name="Oval 161"/>
            <p:cNvSpPr>
              <a:spLocks noChangeArrowheads="1"/>
            </p:cNvSpPr>
            <p:nvPr/>
          </p:nvSpPr>
          <p:spPr bwMode="auto">
            <a:xfrm>
              <a:off x="2235" y="1635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46" name="Oval 162"/>
            <p:cNvSpPr>
              <a:spLocks noChangeArrowheads="1"/>
            </p:cNvSpPr>
            <p:nvPr/>
          </p:nvSpPr>
          <p:spPr bwMode="auto">
            <a:xfrm>
              <a:off x="2242" y="1645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47" name="Oval 163"/>
            <p:cNvSpPr>
              <a:spLocks noChangeArrowheads="1"/>
            </p:cNvSpPr>
            <p:nvPr/>
          </p:nvSpPr>
          <p:spPr bwMode="auto">
            <a:xfrm>
              <a:off x="2235" y="1635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48" name="Oval 164"/>
            <p:cNvSpPr>
              <a:spLocks noChangeArrowheads="1"/>
            </p:cNvSpPr>
            <p:nvPr/>
          </p:nvSpPr>
          <p:spPr bwMode="auto">
            <a:xfrm>
              <a:off x="2183" y="1751"/>
              <a:ext cx="40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49" name="Oval 165"/>
            <p:cNvSpPr>
              <a:spLocks noChangeArrowheads="1"/>
            </p:cNvSpPr>
            <p:nvPr/>
          </p:nvSpPr>
          <p:spPr bwMode="auto">
            <a:xfrm>
              <a:off x="2193" y="1758"/>
              <a:ext cx="12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50" name="Oval 166"/>
            <p:cNvSpPr>
              <a:spLocks noChangeArrowheads="1"/>
            </p:cNvSpPr>
            <p:nvPr/>
          </p:nvSpPr>
          <p:spPr bwMode="auto">
            <a:xfrm>
              <a:off x="2183" y="1751"/>
              <a:ext cx="40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51" name="Oval 167"/>
            <p:cNvSpPr>
              <a:spLocks noChangeArrowheads="1"/>
            </p:cNvSpPr>
            <p:nvPr/>
          </p:nvSpPr>
          <p:spPr bwMode="auto">
            <a:xfrm>
              <a:off x="2136" y="1869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52" name="Oval 168"/>
            <p:cNvSpPr>
              <a:spLocks noChangeArrowheads="1"/>
            </p:cNvSpPr>
            <p:nvPr/>
          </p:nvSpPr>
          <p:spPr bwMode="auto">
            <a:xfrm>
              <a:off x="2144" y="1879"/>
              <a:ext cx="15" cy="1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53" name="Oval 169"/>
            <p:cNvSpPr>
              <a:spLocks noChangeArrowheads="1"/>
            </p:cNvSpPr>
            <p:nvPr/>
          </p:nvSpPr>
          <p:spPr bwMode="auto">
            <a:xfrm>
              <a:off x="2136" y="1869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54" name="Oval 170"/>
            <p:cNvSpPr>
              <a:spLocks noChangeArrowheads="1"/>
            </p:cNvSpPr>
            <p:nvPr/>
          </p:nvSpPr>
          <p:spPr bwMode="auto">
            <a:xfrm>
              <a:off x="2393" y="1935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55" name="Oval 171"/>
            <p:cNvSpPr>
              <a:spLocks noChangeArrowheads="1"/>
            </p:cNvSpPr>
            <p:nvPr/>
          </p:nvSpPr>
          <p:spPr bwMode="auto">
            <a:xfrm>
              <a:off x="2400" y="1943"/>
              <a:ext cx="15" cy="15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56" name="Oval 172"/>
            <p:cNvSpPr>
              <a:spLocks noChangeArrowheads="1"/>
            </p:cNvSpPr>
            <p:nvPr/>
          </p:nvSpPr>
          <p:spPr bwMode="auto">
            <a:xfrm>
              <a:off x="2393" y="1935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57" name="Oval 173"/>
            <p:cNvSpPr>
              <a:spLocks noChangeArrowheads="1"/>
            </p:cNvSpPr>
            <p:nvPr/>
          </p:nvSpPr>
          <p:spPr bwMode="auto">
            <a:xfrm>
              <a:off x="2361" y="2050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58" name="Oval 174"/>
            <p:cNvSpPr>
              <a:spLocks noChangeArrowheads="1"/>
            </p:cNvSpPr>
            <p:nvPr/>
          </p:nvSpPr>
          <p:spPr bwMode="auto">
            <a:xfrm>
              <a:off x="2368" y="2061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59" name="Oval 175"/>
            <p:cNvSpPr>
              <a:spLocks noChangeArrowheads="1"/>
            </p:cNvSpPr>
            <p:nvPr/>
          </p:nvSpPr>
          <p:spPr bwMode="auto">
            <a:xfrm>
              <a:off x="2361" y="2050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60" name="Oval 176"/>
            <p:cNvSpPr>
              <a:spLocks noChangeArrowheads="1"/>
            </p:cNvSpPr>
            <p:nvPr/>
          </p:nvSpPr>
          <p:spPr bwMode="auto">
            <a:xfrm>
              <a:off x="2336" y="2166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61" name="Oval 177"/>
            <p:cNvSpPr>
              <a:spLocks noChangeArrowheads="1"/>
            </p:cNvSpPr>
            <p:nvPr/>
          </p:nvSpPr>
          <p:spPr bwMode="auto">
            <a:xfrm>
              <a:off x="2344" y="2174"/>
              <a:ext cx="14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62" name="Oval 178"/>
            <p:cNvSpPr>
              <a:spLocks noChangeArrowheads="1"/>
            </p:cNvSpPr>
            <p:nvPr/>
          </p:nvSpPr>
          <p:spPr bwMode="auto">
            <a:xfrm>
              <a:off x="2336" y="2166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63" name="Oval 179"/>
            <p:cNvSpPr>
              <a:spLocks noChangeArrowheads="1"/>
            </p:cNvSpPr>
            <p:nvPr/>
          </p:nvSpPr>
          <p:spPr bwMode="auto">
            <a:xfrm>
              <a:off x="2304" y="2271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64" name="Oval 180"/>
            <p:cNvSpPr>
              <a:spLocks noChangeArrowheads="1"/>
            </p:cNvSpPr>
            <p:nvPr/>
          </p:nvSpPr>
          <p:spPr bwMode="auto">
            <a:xfrm>
              <a:off x="2311" y="2279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65" name="Oval 181"/>
            <p:cNvSpPr>
              <a:spLocks noChangeArrowheads="1"/>
            </p:cNvSpPr>
            <p:nvPr/>
          </p:nvSpPr>
          <p:spPr bwMode="auto">
            <a:xfrm>
              <a:off x="2304" y="2271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66" name="Oval 182"/>
            <p:cNvSpPr>
              <a:spLocks noChangeArrowheads="1"/>
            </p:cNvSpPr>
            <p:nvPr/>
          </p:nvSpPr>
          <p:spPr bwMode="auto">
            <a:xfrm>
              <a:off x="2275" y="2363"/>
              <a:ext cx="36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67" name="Oval 183"/>
            <p:cNvSpPr>
              <a:spLocks noChangeArrowheads="1"/>
            </p:cNvSpPr>
            <p:nvPr/>
          </p:nvSpPr>
          <p:spPr bwMode="auto">
            <a:xfrm>
              <a:off x="2282" y="2374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68" name="Oval 184"/>
            <p:cNvSpPr>
              <a:spLocks noChangeArrowheads="1"/>
            </p:cNvSpPr>
            <p:nvPr/>
          </p:nvSpPr>
          <p:spPr bwMode="auto">
            <a:xfrm>
              <a:off x="2275" y="2363"/>
              <a:ext cx="36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69" name="Oval 185"/>
            <p:cNvSpPr>
              <a:spLocks noChangeArrowheads="1"/>
            </p:cNvSpPr>
            <p:nvPr/>
          </p:nvSpPr>
          <p:spPr bwMode="auto">
            <a:xfrm>
              <a:off x="2247" y="2479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70" name="Oval 186"/>
            <p:cNvSpPr>
              <a:spLocks noChangeArrowheads="1"/>
            </p:cNvSpPr>
            <p:nvPr/>
          </p:nvSpPr>
          <p:spPr bwMode="auto">
            <a:xfrm>
              <a:off x="2255" y="2487"/>
              <a:ext cx="12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71" name="Oval 187"/>
            <p:cNvSpPr>
              <a:spLocks noChangeArrowheads="1"/>
            </p:cNvSpPr>
            <p:nvPr/>
          </p:nvSpPr>
          <p:spPr bwMode="auto">
            <a:xfrm>
              <a:off x="2247" y="2479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72" name="Oval 188"/>
            <p:cNvSpPr>
              <a:spLocks noChangeArrowheads="1"/>
            </p:cNvSpPr>
            <p:nvPr/>
          </p:nvSpPr>
          <p:spPr bwMode="auto">
            <a:xfrm>
              <a:off x="2218" y="2595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73" name="Oval 189"/>
            <p:cNvSpPr>
              <a:spLocks noChangeArrowheads="1"/>
            </p:cNvSpPr>
            <p:nvPr/>
          </p:nvSpPr>
          <p:spPr bwMode="auto">
            <a:xfrm>
              <a:off x="2225" y="2603"/>
              <a:ext cx="15" cy="15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74" name="Oval 190"/>
            <p:cNvSpPr>
              <a:spLocks noChangeArrowheads="1"/>
            </p:cNvSpPr>
            <p:nvPr/>
          </p:nvSpPr>
          <p:spPr bwMode="auto">
            <a:xfrm>
              <a:off x="2218" y="2595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75" name="Oval 191"/>
            <p:cNvSpPr>
              <a:spLocks noChangeArrowheads="1"/>
            </p:cNvSpPr>
            <p:nvPr/>
          </p:nvSpPr>
          <p:spPr bwMode="auto">
            <a:xfrm>
              <a:off x="2164" y="2697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76" name="Oval 192"/>
            <p:cNvSpPr>
              <a:spLocks noChangeArrowheads="1"/>
            </p:cNvSpPr>
            <p:nvPr/>
          </p:nvSpPr>
          <p:spPr bwMode="auto">
            <a:xfrm>
              <a:off x="2171" y="2708"/>
              <a:ext cx="15" cy="1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77" name="Oval 193"/>
            <p:cNvSpPr>
              <a:spLocks noChangeArrowheads="1"/>
            </p:cNvSpPr>
            <p:nvPr/>
          </p:nvSpPr>
          <p:spPr bwMode="auto">
            <a:xfrm>
              <a:off x="2164" y="2697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78" name="Oval 194"/>
            <p:cNvSpPr>
              <a:spLocks noChangeArrowheads="1"/>
            </p:cNvSpPr>
            <p:nvPr/>
          </p:nvSpPr>
          <p:spPr bwMode="auto">
            <a:xfrm>
              <a:off x="2127" y="2939"/>
              <a:ext cx="24" cy="27"/>
            </a:xfrm>
            <a:prstGeom prst="ellipse">
              <a:avLst/>
            </a:prstGeom>
            <a:solidFill>
              <a:srgbClr val="DC0065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79" name="Oval 195"/>
            <p:cNvSpPr>
              <a:spLocks noChangeArrowheads="1"/>
            </p:cNvSpPr>
            <p:nvPr/>
          </p:nvSpPr>
          <p:spPr bwMode="auto">
            <a:xfrm>
              <a:off x="2132" y="2947"/>
              <a:ext cx="9" cy="8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80" name="Oval 196"/>
            <p:cNvSpPr>
              <a:spLocks noChangeArrowheads="1"/>
            </p:cNvSpPr>
            <p:nvPr/>
          </p:nvSpPr>
          <p:spPr bwMode="auto">
            <a:xfrm>
              <a:off x="2144" y="3010"/>
              <a:ext cx="22" cy="27"/>
            </a:xfrm>
            <a:prstGeom prst="ellipse">
              <a:avLst/>
            </a:prstGeom>
            <a:solidFill>
              <a:srgbClr val="DC0065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81" name="Oval 197"/>
            <p:cNvSpPr>
              <a:spLocks noChangeArrowheads="1"/>
            </p:cNvSpPr>
            <p:nvPr/>
          </p:nvSpPr>
          <p:spPr bwMode="auto">
            <a:xfrm>
              <a:off x="2149" y="3018"/>
              <a:ext cx="7" cy="8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82" name="Oval 198"/>
            <p:cNvSpPr>
              <a:spLocks noChangeArrowheads="1"/>
            </p:cNvSpPr>
            <p:nvPr/>
          </p:nvSpPr>
          <p:spPr bwMode="auto">
            <a:xfrm>
              <a:off x="2183" y="3071"/>
              <a:ext cx="25" cy="23"/>
            </a:xfrm>
            <a:prstGeom prst="ellipse">
              <a:avLst/>
            </a:prstGeom>
            <a:solidFill>
              <a:srgbClr val="DC0065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83" name="Oval 199"/>
            <p:cNvSpPr>
              <a:spLocks noChangeArrowheads="1"/>
            </p:cNvSpPr>
            <p:nvPr/>
          </p:nvSpPr>
          <p:spPr bwMode="auto">
            <a:xfrm>
              <a:off x="2188" y="3076"/>
              <a:ext cx="10" cy="1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84" name="Oval 200"/>
            <p:cNvSpPr>
              <a:spLocks noChangeArrowheads="1"/>
            </p:cNvSpPr>
            <p:nvPr/>
          </p:nvSpPr>
          <p:spPr bwMode="auto">
            <a:xfrm>
              <a:off x="2252" y="3105"/>
              <a:ext cx="23" cy="24"/>
            </a:xfrm>
            <a:prstGeom prst="ellipse">
              <a:avLst/>
            </a:prstGeom>
            <a:solidFill>
              <a:srgbClr val="DC0065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85" name="Oval 201"/>
            <p:cNvSpPr>
              <a:spLocks noChangeArrowheads="1"/>
            </p:cNvSpPr>
            <p:nvPr/>
          </p:nvSpPr>
          <p:spPr bwMode="auto">
            <a:xfrm>
              <a:off x="2257" y="3110"/>
              <a:ext cx="8" cy="1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86" name="Oval 202"/>
            <p:cNvSpPr>
              <a:spLocks noChangeArrowheads="1"/>
            </p:cNvSpPr>
            <p:nvPr/>
          </p:nvSpPr>
          <p:spPr bwMode="auto">
            <a:xfrm>
              <a:off x="2339" y="3113"/>
              <a:ext cx="24" cy="24"/>
            </a:xfrm>
            <a:prstGeom prst="ellipse">
              <a:avLst/>
            </a:prstGeom>
            <a:solidFill>
              <a:srgbClr val="DC0065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87" name="Oval 203"/>
            <p:cNvSpPr>
              <a:spLocks noChangeArrowheads="1"/>
            </p:cNvSpPr>
            <p:nvPr/>
          </p:nvSpPr>
          <p:spPr bwMode="auto">
            <a:xfrm>
              <a:off x="2344" y="3118"/>
              <a:ext cx="9" cy="1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88" name="Oval 204"/>
            <p:cNvSpPr>
              <a:spLocks noChangeArrowheads="1"/>
            </p:cNvSpPr>
            <p:nvPr/>
          </p:nvSpPr>
          <p:spPr bwMode="auto">
            <a:xfrm>
              <a:off x="2432" y="3094"/>
              <a:ext cx="25" cy="24"/>
            </a:xfrm>
            <a:prstGeom prst="ellipse">
              <a:avLst/>
            </a:prstGeom>
            <a:solidFill>
              <a:srgbClr val="DC0065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89" name="Oval 205"/>
            <p:cNvSpPr>
              <a:spLocks noChangeArrowheads="1"/>
            </p:cNvSpPr>
            <p:nvPr/>
          </p:nvSpPr>
          <p:spPr bwMode="auto">
            <a:xfrm>
              <a:off x="2437" y="3100"/>
              <a:ext cx="10" cy="1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90" name="Oval 206"/>
            <p:cNvSpPr>
              <a:spLocks noChangeArrowheads="1"/>
            </p:cNvSpPr>
            <p:nvPr/>
          </p:nvSpPr>
          <p:spPr bwMode="auto">
            <a:xfrm>
              <a:off x="2496" y="3060"/>
              <a:ext cx="25" cy="27"/>
            </a:xfrm>
            <a:prstGeom prst="ellipse">
              <a:avLst/>
            </a:prstGeom>
            <a:solidFill>
              <a:srgbClr val="DC0065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91" name="Oval 207"/>
            <p:cNvSpPr>
              <a:spLocks noChangeArrowheads="1"/>
            </p:cNvSpPr>
            <p:nvPr/>
          </p:nvSpPr>
          <p:spPr bwMode="auto">
            <a:xfrm>
              <a:off x="2501" y="3068"/>
              <a:ext cx="10" cy="8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92" name="Oval 208"/>
            <p:cNvSpPr>
              <a:spLocks noChangeArrowheads="1"/>
            </p:cNvSpPr>
            <p:nvPr/>
          </p:nvSpPr>
          <p:spPr bwMode="auto">
            <a:xfrm>
              <a:off x="2528" y="3000"/>
              <a:ext cx="23" cy="23"/>
            </a:xfrm>
            <a:prstGeom prst="ellipse">
              <a:avLst/>
            </a:prstGeom>
            <a:solidFill>
              <a:srgbClr val="DC0065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93" name="Oval 209"/>
            <p:cNvSpPr>
              <a:spLocks noChangeArrowheads="1"/>
            </p:cNvSpPr>
            <p:nvPr/>
          </p:nvSpPr>
          <p:spPr bwMode="auto">
            <a:xfrm>
              <a:off x="2533" y="3005"/>
              <a:ext cx="8" cy="1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94" name="Oval 210"/>
            <p:cNvSpPr>
              <a:spLocks noChangeArrowheads="1"/>
            </p:cNvSpPr>
            <p:nvPr/>
          </p:nvSpPr>
          <p:spPr bwMode="auto">
            <a:xfrm>
              <a:off x="2533" y="2913"/>
              <a:ext cx="23" cy="24"/>
            </a:xfrm>
            <a:prstGeom prst="ellipse">
              <a:avLst/>
            </a:prstGeom>
            <a:solidFill>
              <a:srgbClr val="DC0065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95" name="Oval 211"/>
            <p:cNvSpPr>
              <a:spLocks noChangeArrowheads="1"/>
            </p:cNvSpPr>
            <p:nvPr/>
          </p:nvSpPr>
          <p:spPr bwMode="auto">
            <a:xfrm>
              <a:off x="2538" y="2918"/>
              <a:ext cx="8" cy="1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96" name="Oval 212"/>
            <p:cNvSpPr>
              <a:spLocks noChangeArrowheads="1"/>
            </p:cNvSpPr>
            <p:nvPr/>
          </p:nvSpPr>
          <p:spPr bwMode="auto">
            <a:xfrm>
              <a:off x="2134" y="2866"/>
              <a:ext cx="25" cy="23"/>
            </a:xfrm>
            <a:prstGeom prst="ellipse">
              <a:avLst/>
            </a:prstGeom>
            <a:solidFill>
              <a:srgbClr val="DC0065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97" name="Oval 213"/>
            <p:cNvSpPr>
              <a:spLocks noChangeArrowheads="1"/>
            </p:cNvSpPr>
            <p:nvPr/>
          </p:nvSpPr>
          <p:spPr bwMode="auto">
            <a:xfrm>
              <a:off x="2139" y="2871"/>
              <a:ext cx="10" cy="1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98" name="Oval 214"/>
            <p:cNvSpPr>
              <a:spLocks noChangeArrowheads="1"/>
            </p:cNvSpPr>
            <p:nvPr/>
          </p:nvSpPr>
          <p:spPr bwMode="auto">
            <a:xfrm>
              <a:off x="2090" y="2768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199" name="Oval 215"/>
            <p:cNvSpPr>
              <a:spLocks noChangeArrowheads="1"/>
            </p:cNvSpPr>
            <p:nvPr/>
          </p:nvSpPr>
          <p:spPr bwMode="auto">
            <a:xfrm>
              <a:off x="2097" y="2776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00" name="Oval 216"/>
            <p:cNvSpPr>
              <a:spLocks noChangeArrowheads="1"/>
            </p:cNvSpPr>
            <p:nvPr/>
          </p:nvSpPr>
          <p:spPr bwMode="auto">
            <a:xfrm>
              <a:off x="2090" y="2768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01" name="Oval 217"/>
            <p:cNvSpPr>
              <a:spLocks noChangeArrowheads="1"/>
            </p:cNvSpPr>
            <p:nvPr/>
          </p:nvSpPr>
          <p:spPr bwMode="auto">
            <a:xfrm>
              <a:off x="1994" y="2800"/>
              <a:ext cx="36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02" name="Oval 218"/>
            <p:cNvSpPr>
              <a:spLocks noChangeArrowheads="1"/>
            </p:cNvSpPr>
            <p:nvPr/>
          </p:nvSpPr>
          <p:spPr bwMode="auto">
            <a:xfrm>
              <a:off x="2001" y="2810"/>
              <a:ext cx="12" cy="1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03" name="Oval 219"/>
            <p:cNvSpPr>
              <a:spLocks noChangeArrowheads="1"/>
            </p:cNvSpPr>
            <p:nvPr/>
          </p:nvSpPr>
          <p:spPr bwMode="auto">
            <a:xfrm>
              <a:off x="1994" y="2800"/>
              <a:ext cx="36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04" name="Oval 220"/>
            <p:cNvSpPr>
              <a:spLocks noChangeArrowheads="1"/>
            </p:cNvSpPr>
            <p:nvPr/>
          </p:nvSpPr>
          <p:spPr bwMode="auto">
            <a:xfrm>
              <a:off x="1888" y="2771"/>
              <a:ext cx="36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05" name="Oval 221"/>
            <p:cNvSpPr>
              <a:spLocks noChangeArrowheads="1"/>
            </p:cNvSpPr>
            <p:nvPr/>
          </p:nvSpPr>
          <p:spPr bwMode="auto">
            <a:xfrm>
              <a:off x="1895" y="2779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06" name="Oval 222"/>
            <p:cNvSpPr>
              <a:spLocks noChangeArrowheads="1"/>
            </p:cNvSpPr>
            <p:nvPr/>
          </p:nvSpPr>
          <p:spPr bwMode="auto">
            <a:xfrm>
              <a:off x="1888" y="2771"/>
              <a:ext cx="36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07" name="Oval 223"/>
            <p:cNvSpPr>
              <a:spLocks noChangeArrowheads="1"/>
            </p:cNvSpPr>
            <p:nvPr/>
          </p:nvSpPr>
          <p:spPr bwMode="auto">
            <a:xfrm>
              <a:off x="1843" y="2687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08" name="Oval 224"/>
            <p:cNvSpPr>
              <a:spLocks noChangeArrowheads="1"/>
            </p:cNvSpPr>
            <p:nvPr/>
          </p:nvSpPr>
          <p:spPr bwMode="auto">
            <a:xfrm>
              <a:off x="1851" y="2697"/>
              <a:ext cx="12" cy="1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09" name="Oval 225"/>
            <p:cNvSpPr>
              <a:spLocks noChangeArrowheads="1"/>
            </p:cNvSpPr>
            <p:nvPr/>
          </p:nvSpPr>
          <p:spPr bwMode="auto">
            <a:xfrm>
              <a:off x="1843" y="2687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10" name="Oval 226"/>
            <p:cNvSpPr>
              <a:spLocks noChangeArrowheads="1"/>
            </p:cNvSpPr>
            <p:nvPr/>
          </p:nvSpPr>
          <p:spPr bwMode="auto">
            <a:xfrm>
              <a:off x="1838" y="2563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11" name="Oval 227"/>
            <p:cNvSpPr>
              <a:spLocks noChangeArrowheads="1"/>
            </p:cNvSpPr>
            <p:nvPr/>
          </p:nvSpPr>
          <p:spPr bwMode="auto">
            <a:xfrm>
              <a:off x="1846" y="2571"/>
              <a:ext cx="14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12" name="Oval 228"/>
            <p:cNvSpPr>
              <a:spLocks noChangeArrowheads="1"/>
            </p:cNvSpPr>
            <p:nvPr/>
          </p:nvSpPr>
          <p:spPr bwMode="auto">
            <a:xfrm>
              <a:off x="1838" y="2563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13" name="Oval 229"/>
            <p:cNvSpPr>
              <a:spLocks noChangeArrowheads="1"/>
            </p:cNvSpPr>
            <p:nvPr/>
          </p:nvSpPr>
          <p:spPr bwMode="auto">
            <a:xfrm>
              <a:off x="1878" y="2448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14" name="Oval 230"/>
            <p:cNvSpPr>
              <a:spLocks noChangeArrowheads="1"/>
            </p:cNvSpPr>
            <p:nvPr/>
          </p:nvSpPr>
          <p:spPr bwMode="auto">
            <a:xfrm>
              <a:off x="1885" y="2455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15" name="Oval 231"/>
            <p:cNvSpPr>
              <a:spLocks noChangeArrowheads="1"/>
            </p:cNvSpPr>
            <p:nvPr/>
          </p:nvSpPr>
          <p:spPr bwMode="auto">
            <a:xfrm>
              <a:off x="1878" y="2448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16" name="Oval 232"/>
            <p:cNvSpPr>
              <a:spLocks noChangeArrowheads="1"/>
            </p:cNvSpPr>
            <p:nvPr/>
          </p:nvSpPr>
          <p:spPr bwMode="auto">
            <a:xfrm>
              <a:off x="1934" y="2334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17" name="Oval 233"/>
            <p:cNvSpPr>
              <a:spLocks noChangeArrowheads="1"/>
            </p:cNvSpPr>
            <p:nvPr/>
          </p:nvSpPr>
          <p:spPr bwMode="auto">
            <a:xfrm>
              <a:off x="1942" y="2345"/>
              <a:ext cx="15" cy="1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18" name="Oval 234"/>
            <p:cNvSpPr>
              <a:spLocks noChangeArrowheads="1"/>
            </p:cNvSpPr>
            <p:nvPr/>
          </p:nvSpPr>
          <p:spPr bwMode="auto">
            <a:xfrm>
              <a:off x="1934" y="2334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19" name="Oval 235"/>
            <p:cNvSpPr>
              <a:spLocks noChangeArrowheads="1"/>
            </p:cNvSpPr>
            <p:nvPr/>
          </p:nvSpPr>
          <p:spPr bwMode="auto">
            <a:xfrm>
              <a:off x="1989" y="2206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20" name="Oval 236"/>
            <p:cNvSpPr>
              <a:spLocks noChangeArrowheads="1"/>
            </p:cNvSpPr>
            <p:nvPr/>
          </p:nvSpPr>
          <p:spPr bwMode="auto">
            <a:xfrm>
              <a:off x="1996" y="2213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21" name="Oval 237"/>
            <p:cNvSpPr>
              <a:spLocks noChangeArrowheads="1"/>
            </p:cNvSpPr>
            <p:nvPr/>
          </p:nvSpPr>
          <p:spPr bwMode="auto">
            <a:xfrm>
              <a:off x="1989" y="2206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22" name="Oval 238"/>
            <p:cNvSpPr>
              <a:spLocks noChangeArrowheads="1"/>
            </p:cNvSpPr>
            <p:nvPr/>
          </p:nvSpPr>
          <p:spPr bwMode="auto">
            <a:xfrm>
              <a:off x="2033" y="2100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23" name="Oval 239"/>
            <p:cNvSpPr>
              <a:spLocks noChangeArrowheads="1"/>
            </p:cNvSpPr>
            <p:nvPr/>
          </p:nvSpPr>
          <p:spPr bwMode="auto">
            <a:xfrm>
              <a:off x="2040" y="2111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24" name="Oval 240"/>
            <p:cNvSpPr>
              <a:spLocks noChangeArrowheads="1"/>
            </p:cNvSpPr>
            <p:nvPr/>
          </p:nvSpPr>
          <p:spPr bwMode="auto">
            <a:xfrm>
              <a:off x="2033" y="2100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25" name="Oval 241"/>
            <p:cNvSpPr>
              <a:spLocks noChangeArrowheads="1"/>
            </p:cNvSpPr>
            <p:nvPr/>
          </p:nvSpPr>
          <p:spPr bwMode="auto">
            <a:xfrm>
              <a:off x="2955" y="2035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26" name="Oval 242"/>
            <p:cNvSpPr>
              <a:spLocks noChangeArrowheads="1"/>
            </p:cNvSpPr>
            <p:nvPr/>
          </p:nvSpPr>
          <p:spPr bwMode="auto">
            <a:xfrm>
              <a:off x="2962" y="2045"/>
              <a:ext cx="13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27" name="Oval 243"/>
            <p:cNvSpPr>
              <a:spLocks noChangeArrowheads="1"/>
            </p:cNvSpPr>
            <p:nvPr/>
          </p:nvSpPr>
          <p:spPr bwMode="auto">
            <a:xfrm>
              <a:off x="2955" y="2035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28" name="Oval 244"/>
            <p:cNvSpPr>
              <a:spLocks noChangeArrowheads="1"/>
            </p:cNvSpPr>
            <p:nvPr/>
          </p:nvSpPr>
          <p:spPr bwMode="auto">
            <a:xfrm>
              <a:off x="2967" y="2132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29" name="Oval 245"/>
            <p:cNvSpPr>
              <a:spLocks noChangeArrowheads="1"/>
            </p:cNvSpPr>
            <p:nvPr/>
          </p:nvSpPr>
          <p:spPr bwMode="auto">
            <a:xfrm>
              <a:off x="2975" y="2142"/>
              <a:ext cx="12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30" name="Oval 246"/>
            <p:cNvSpPr>
              <a:spLocks noChangeArrowheads="1"/>
            </p:cNvSpPr>
            <p:nvPr/>
          </p:nvSpPr>
          <p:spPr bwMode="auto">
            <a:xfrm>
              <a:off x="2989" y="2234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31" name="Oval 247"/>
            <p:cNvSpPr>
              <a:spLocks noChangeArrowheads="1"/>
            </p:cNvSpPr>
            <p:nvPr/>
          </p:nvSpPr>
          <p:spPr bwMode="auto">
            <a:xfrm>
              <a:off x="2997" y="2245"/>
              <a:ext cx="12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32" name="Oval 248"/>
            <p:cNvSpPr>
              <a:spLocks noChangeArrowheads="1"/>
            </p:cNvSpPr>
            <p:nvPr/>
          </p:nvSpPr>
          <p:spPr bwMode="auto">
            <a:xfrm>
              <a:off x="2989" y="2234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33" name="Oval 249"/>
            <p:cNvSpPr>
              <a:spLocks noChangeArrowheads="1"/>
            </p:cNvSpPr>
            <p:nvPr/>
          </p:nvSpPr>
          <p:spPr bwMode="auto">
            <a:xfrm>
              <a:off x="3068" y="2069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34" name="Oval 250"/>
            <p:cNvSpPr>
              <a:spLocks noChangeArrowheads="1"/>
            </p:cNvSpPr>
            <p:nvPr/>
          </p:nvSpPr>
          <p:spPr bwMode="auto">
            <a:xfrm>
              <a:off x="3076" y="2079"/>
              <a:ext cx="12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35" name="Oval 251"/>
            <p:cNvSpPr>
              <a:spLocks noChangeArrowheads="1"/>
            </p:cNvSpPr>
            <p:nvPr/>
          </p:nvSpPr>
          <p:spPr bwMode="auto">
            <a:xfrm>
              <a:off x="3068" y="2069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36" name="Oval 252"/>
            <p:cNvSpPr>
              <a:spLocks noChangeArrowheads="1"/>
            </p:cNvSpPr>
            <p:nvPr/>
          </p:nvSpPr>
          <p:spPr bwMode="auto">
            <a:xfrm>
              <a:off x="3169" y="2150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37" name="Oval 253"/>
            <p:cNvSpPr>
              <a:spLocks noChangeArrowheads="1"/>
            </p:cNvSpPr>
            <p:nvPr/>
          </p:nvSpPr>
          <p:spPr bwMode="auto">
            <a:xfrm>
              <a:off x="3177" y="2161"/>
              <a:ext cx="12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38" name="Oval 254"/>
            <p:cNvSpPr>
              <a:spLocks noChangeArrowheads="1"/>
            </p:cNvSpPr>
            <p:nvPr/>
          </p:nvSpPr>
          <p:spPr bwMode="auto">
            <a:xfrm>
              <a:off x="3169" y="2150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39" name="Oval 255"/>
            <p:cNvSpPr>
              <a:spLocks noChangeArrowheads="1"/>
            </p:cNvSpPr>
            <p:nvPr/>
          </p:nvSpPr>
          <p:spPr bwMode="auto">
            <a:xfrm>
              <a:off x="3127" y="2258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40" name="Oval 256"/>
            <p:cNvSpPr>
              <a:spLocks noChangeArrowheads="1"/>
            </p:cNvSpPr>
            <p:nvPr/>
          </p:nvSpPr>
          <p:spPr bwMode="auto">
            <a:xfrm>
              <a:off x="3135" y="2269"/>
              <a:ext cx="12" cy="15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41" name="Oval 257"/>
            <p:cNvSpPr>
              <a:spLocks noChangeArrowheads="1"/>
            </p:cNvSpPr>
            <p:nvPr/>
          </p:nvSpPr>
          <p:spPr bwMode="auto">
            <a:xfrm>
              <a:off x="3127" y="2258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42" name="Oval 258"/>
            <p:cNvSpPr>
              <a:spLocks noChangeArrowheads="1"/>
            </p:cNvSpPr>
            <p:nvPr/>
          </p:nvSpPr>
          <p:spPr bwMode="auto">
            <a:xfrm>
              <a:off x="3273" y="2245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43" name="Oval 259"/>
            <p:cNvSpPr>
              <a:spLocks noChangeArrowheads="1"/>
            </p:cNvSpPr>
            <p:nvPr/>
          </p:nvSpPr>
          <p:spPr bwMode="auto">
            <a:xfrm>
              <a:off x="3280" y="2256"/>
              <a:ext cx="13" cy="15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44" name="Oval 260"/>
            <p:cNvSpPr>
              <a:spLocks noChangeArrowheads="1"/>
            </p:cNvSpPr>
            <p:nvPr/>
          </p:nvSpPr>
          <p:spPr bwMode="auto">
            <a:xfrm>
              <a:off x="3273" y="2245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45" name="Oval 261"/>
            <p:cNvSpPr>
              <a:spLocks noChangeArrowheads="1"/>
            </p:cNvSpPr>
            <p:nvPr/>
          </p:nvSpPr>
          <p:spPr bwMode="auto">
            <a:xfrm>
              <a:off x="3342" y="2316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46" name="Oval 262"/>
            <p:cNvSpPr>
              <a:spLocks noChangeArrowheads="1"/>
            </p:cNvSpPr>
            <p:nvPr/>
          </p:nvSpPr>
          <p:spPr bwMode="auto">
            <a:xfrm>
              <a:off x="3349" y="2327"/>
              <a:ext cx="13" cy="15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47" name="Oval 263"/>
            <p:cNvSpPr>
              <a:spLocks noChangeArrowheads="1"/>
            </p:cNvSpPr>
            <p:nvPr/>
          </p:nvSpPr>
          <p:spPr bwMode="auto">
            <a:xfrm>
              <a:off x="3342" y="2316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48" name="Oval 264"/>
            <p:cNvSpPr>
              <a:spLocks noChangeArrowheads="1"/>
            </p:cNvSpPr>
            <p:nvPr/>
          </p:nvSpPr>
          <p:spPr bwMode="auto">
            <a:xfrm>
              <a:off x="3416" y="2400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49" name="Oval 265"/>
            <p:cNvSpPr>
              <a:spLocks noChangeArrowheads="1"/>
            </p:cNvSpPr>
            <p:nvPr/>
          </p:nvSpPr>
          <p:spPr bwMode="auto">
            <a:xfrm>
              <a:off x="3423" y="2411"/>
              <a:ext cx="13" cy="15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50" name="Oval 266"/>
            <p:cNvSpPr>
              <a:spLocks noChangeArrowheads="1"/>
            </p:cNvSpPr>
            <p:nvPr/>
          </p:nvSpPr>
          <p:spPr bwMode="auto">
            <a:xfrm>
              <a:off x="3416" y="2400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51" name="Oval 267"/>
            <p:cNvSpPr>
              <a:spLocks noChangeArrowheads="1"/>
            </p:cNvSpPr>
            <p:nvPr/>
          </p:nvSpPr>
          <p:spPr bwMode="auto">
            <a:xfrm>
              <a:off x="3436" y="2500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52" name="Oval 268"/>
            <p:cNvSpPr>
              <a:spLocks noChangeArrowheads="1"/>
            </p:cNvSpPr>
            <p:nvPr/>
          </p:nvSpPr>
          <p:spPr bwMode="auto">
            <a:xfrm>
              <a:off x="3443" y="2511"/>
              <a:ext cx="12" cy="15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53" name="Oval 269"/>
            <p:cNvSpPr>
              <a:spLocks noChangeArrowheads="1"/>
            </p:cNvSpPr>
            <p:nvPr/>
          </p:nvSpPr>
          <p:spPr bwMode="auto">
            <a:xfrm>
              <a:off x="3436" y="2500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54" name="Oval 270"/>
            <p:cNvSpPr>
              <a:spLocks noChangeArrowheads="1"/>
            </p:cNvSpPr>
            <p:nvPr/>
          </p:nvSpPr>
          <p:spPr bwMode="auto">
            <a:xfrm>
              <a:off x="3371" y="2608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55" name="Oval 271"/>
            <p:cNvSpPr>
              <a:spLocks noChangeArrowheads="1"/>
            </p:cNvSpPr>
            <p:nvPr/>
          </p:nvSpPr>
          <p:spPr bwMode="auto">
            <a:xfrm>
              <a:off x="3379" y="2618"/>
              <a:ext cx="12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56" name="Oval 272"/>
            <p:cNvSpPr>
              <a:spLocks noChangeArrowheads="1"/>
            </p:cNvSpPr>
            <p:nvPr/>
          </p:nvSpPr>
          <p:spPr bwMode="auto">
            <a:xfrm>
              <a:off x="3371" y="2608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57" name="Oval 273"/>
            <p:cNvSpPr>
              <a:spLocks noChangeArrowheads="1"/>
            </p:cNvSpPr>
            <p:nvPr/>
          </p:nvSpPr>
          <p:spPr bwMode="auto">
            <a:xfrm>
              <a:off x="3307" y="2463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58" name="Oval 274"/>
            <p:cNvSpPr>
              <a:spLocks noChangeArrowheads="1"/>
            </p:cNvSpPr>
            <p:nvPr/>
          </p:nvSpPr>
          <p:spPr bwMode="auto">
            <a:xfrm>
              <a:off x="3315" y="2474"/>
              <a:ext cx="12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59" name="Oval 275"/>
            <p:cNvSpPr>
              <a:spLocks noChangeArrowheads="1"/>
            </p:cNvSpPr>
            <p:nvPr/>
          </p:nvSpPr>
          <p:spPr bwMode="auto">
            <a:xfrm>
              <a:off x="3307" y="2463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60" name="Oval 276"/>
            <p:cNvSpPr>
              <a:spLocks noChangeArrowheads="1"/>
            </p:cNvSpPr>
            <p:nvPr/>
          </p:nvSpPr>
          <p:spPr bwMode="auto">
            <a:xfrm>
              <a:off x="3224" y="2374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61" name="Oval 277"/>
            <p:cNvSpPr>
              <a:spLocks noChangeArrowheads="1"/>
            </p:cNvSpPr>
            <p:nvPr/>
          </p:nvSpPr>
          <p:spPr bwMode="auto">
            <a:xfrm>
              <a:off x="3231" y="2384"/>
              <a:ext cx="12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62" name="Oval 278"/>
            <p:cNvSpPr>
              <a:spLocks noChangeArrowheads="1"/>
            </p:cNvSpPr>
            <p:nvPr/>
          </p:nvSpPr>
          <p:spPr bwMode="auto">
            <a:xfrm>
              <a:off x="3224" y="2374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63" name="Oval 279"/>
            <p:cNvSpPr>
              <a:spLocks noChangeArrowheads="1"/>
            </p:cNvSpPr>
            <p:nvPr/>
          </p:nvSpPr>
          <p:spPr bwMode="auto">
            <a:xfrm>
              <a:off x="3125" y="2421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64" name="Oval 280"/>
            <p:cNvSpPr>
              <a:spLocks noChangeArrowheads="1"/>
            </p:cNvSpPr>
            <p:nvPr/>
          </p:nvSpPr>
          <p:spPr bwMode="auto">
            <a:xfrm>
              <a:off x="3132" y="2432"/>
              <a:ext cx="13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65" name="Oval 281"/>
            <p:cNvSpPr>
              <a:spLocks noChangeArrowheads="1"/>
            </p:cNvSpPr>
            <p:nvPr/>
          </p:nvSpPr>
          <p:spPr bwMode="auto">
            <a:xfrm>
              <a:off x="3125" y="2421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66" name="Oval 282"/>
            <p:cNvSpPr>
              <a:spLocks noChangeArrowheads="1"/>
            </p:cNvSpPr>
            <p:nvPr/>
          </p:nvSpPr>
          <p:spPr bwMode="auto">
            <a:xfrm>
              <a:off x="3209" y="2490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67" name="Oval 283"/>
            <p:cNvSpPr>
              <a:spLocks noChangeArrowheads="1"/>
            </p:cNvSpPr>
            <p:nvPr/>
          </p:nvSpPr>
          <p:spPr bwMode="auto">
            <a:xfrm>
              <a:off x="3216" y="2500"/>
              <a:ext cx="13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68" name="Oval 284"/>
            <p:cNvSpPr>
              <a:spLocks noChangeArrowheads="1"/>
            </p:cNvSpPr>
            <p:nvPr/>
          </p:nvSpPr>
          <p:spPr bwMode="auto">
            <a:xfrm>
              <a:off x="3209" y="2490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69" name="Oval 285"/>
            <p:cNvSpPr>
              <a:spLocks noChangeArrowheads="1"/>
            </p:cNvSpPr>
            <p:nvPr/>
          </p:nvSpPr>
          <p:spPr bwMode="auto">
            <a:xfrm>
              <a:off x="3241" y="2624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70" name="Oval 286"/>
            <p:cNvSpPr>
              <a:spLocks noChangeArrowheads="1"/>
            </p:cNvSpPr>
            <p:nvPr/>
          </p:nvSpPr>
          <p:spPr bwMode="auto">
            <a:xfrm>
              <a:off x="3248" y="2634"/>
              <a:ext cx="13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71" name="Oval 287"/>
            <p:cNvSpPr>
              <a:spLocks noChangeArrowheads="1"/>
            </p:cNvSpPr>
            <p:nvPr/>
          </p:nvSpPr>
          <p:spPr bwMode="auto">
            <a:xfrm>
              <a:off x="3241" y="2624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72" name="Oval 288"/>
            <p:cNvSpPr>
              <a:spLocks noChangeArrowheads="1"/>
            </p:cNvSpPr>
            <p:nvPr/>
          </p:nvSpPr>
          <p:spPr bwMode="auto">
            <a:xfrm>
              <a:off x="3145" y="2626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73" name="Oval 289"/>
            <p:cNvSpPr>
              <a:spLocks noChangeArrowheads="1"/>
            </p:cNvSpPr>
            <p:nvPr/>
          </p:nvSpPr>
          <p:spPr bwMode="auto">
            <a:xfrm>
              <a:off x="3152" y="2637"/>
              <a:ext cx="12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74" name="Oval 290"/>
            <p:cNvSpPr>
              <a:spLocks noChangeArrowheads="1"/>
            </p:cNvSpPr>
            <p:nvPr/>
          </p:nvSpPr>
          <p:spPr bwMode="auto">
            <a:xfrm>
              <a:off x="3145" y="2626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75" name="Oval 291"/>
            <p:cNvSpPr>
              <a:spLocks noChangeArrowheads="1"/>
            </p:cNvSpPr>
            <p:nvPr/>
          </p:nvSpPr>
          <p:spPr bwMode="auto">
            <a:xfrm>
              <a:off x="3068" y="2576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76" name="Oval 292"/>
            <p:cNvSpPr>
              <a:spLocks noChangeArrowheads="1"/>
            </p:cNvSpPr>
            <p:nvPr/>
          </p:nvSpPr>
          <p:spPr bwMode="auto">
            <a:xfrm>
              <a:off x="3076" y="2587"/>
              <a:ext cx="12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77" name="Oval 293"/>
            <p:cNvSpPr>
              <a:spLocks noChangeArrowheads="1"/>
            </p:cNvSpPr>
            <p:nvPr/>
          </p:nvSpPr>
          <p:spPr bwMode="auto">
            <a:xfrm>
              <a:off x="3068" y="2576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78" name="Oval 294"/>
            <p:cNvSpPr>
              <a:spLocks noChangeArrowheads="1"/>
            </p:cNvSpPr>
            <p:nvPr/>
          </p:nvSpPr>
          <p:spPr bwMode="auto">
            <a:xfrm>
              <a:off x="3026" y="2466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79" name="Oval 295"/>
            <p:cNvSpPr>
              <a:spLocks noChangeArrowheads="1"/>
            </p:cNvSpPr>
            <p:nvPr/>
          </p:nvSpPr>
          <p:spPr bwMode="auto">
            <a:xfrm>
              <a:off x="3034" y="2476"/>
              <a:ext cx="12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80" name="Oval 296"/>
            <p:cNvSpPr>
              <a:spLocks noChangeArrowheads="1"/>
            </p:cNvSpPr>
            <p:nvPr/>
          </p:nvSpPr>
          <p:spPr bwMode="auto">
            <a:xfrm>
              <a:off x="3026" y="2466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81" name="Oval 297"/>
            <p:cNvSpPr>
              <a:spLocks noChangeArrowheads="1"/>
            </p:cNvSpPr>
            <p:nvPr/>
          </p:nvSpPr>
          <p:spPr bwMode="auto">
            <a:xfrm>
              <a:off x="3019" y="2345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82" name="Oval 298"/>
            <p:cNvSpPr>
              <a:spLocks noChangeArrowheads="1"/>
            </p:cNvSpPr>
            <p:nvPr/>
          </p:nvSpPr>
          <p:spPr bwMode="auto">
            <a:xfrm>
              <a:off x="3026" y="2355"/>
              <a:ext cx="13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83" name="Oval 299"/>
            <p:cNvSpPr>
              <a:spLocks noChangeArrowheads="1"/>
            </p:cNvSpPr>
            <p:nvPr/>
          </p:nvSpPr>
          <p:spPr bwMode="auto">
            <a:xfrm>
              <a:off x="3019" y="2345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84" name="Oval 300"/>
            <p:cNvSpPr>
              <a:spLocks noChangeArrowheads="1"/>
            </p:cNvSpPr>
            <p:nvPr/>
          </p:nvSpPr>
          <p:spPr bwMode="auto">
            <a:xfrm>
              <a:off x="3093" y="1548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85" name="Oval 301"/>
            <p:cNvSpPr>
              <a:spLocks noChangeArrowheads="1"/>
            </p:cNvSpPr>
            <p:nvPr/>
          </p:nvSpPr>
          <p:spPr bwMode="auto">
            <a:xfrm>
              <a:off x="3100" y="1559"/>
              <a:ext cx="13" cy="15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86" name="Oval 302"/>
            <p:cNvSpPr>
              <a:spLocks noChangeArrowheads="1"/>
            </p:cNvSpPr>
            <p:nvPr/>
          </p:nvSpPr>
          <p:spPr bwMode="auto">
            <a:xfrm>
              <a:off x="3093" y="1548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87" name="Oval 303"/>
            <p:cNvSpPr>
              <a:spLocks noChangeArrowheads="1"/>
            </p:cNvSpPr>
            <p:nvPr/>
          </p:nvSpPr>
          <p:spPr bwMode="auto">
            <a:xfrm>
              <a:off x="3157" y="1740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88" name="Oval 304"/>
            <p:cNvSpPr>
              <a:spLocks noChangeArrowheads="1"/>
            </p:cNvSpPr>
            <p:nvPr/>
          </p:nvSpPr>
          <p:spPr bwMode="auto">
            <a:xfrm>
              <a:off x="3164" y="1751"/>
              <a:ext cx="13" cy="15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89" name="Oval 305"/>
            <p:cNvSpPr>
              <a:spLocks noChangeArrowheads="1"/>
            </p:cNvSpPr>
            <p:nvPr/>
          </p:nvSpPr>
          <p:spPr bwMode="auto">
            <a:xfrm>
              <a:off x="3157" y="1740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90" name="Oval 306"/>
            <p:cNvSpPr>
              <a:spLocks noChangeArrowheads="1"/>
            </p:cNvSpPr>
            <p:nvPr/>
          </p:nvSpPr>
          <p:spPr bwMode="auto">
            <a:xfrm>
              <a:off x="3123" y="1640"/>
              <a:ext cx="36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91" name="Oval 307"/>
            <p:cNvSpPr>
              <a:spLocks noChangeArrowheads="1"/>
            </p:cNvSpPr>
            <p:nvPr/>
          </p:nvSpPr>
          <p:spPr bwMode="auto">
            <a:xfrm>
              <a:off x="3130" y="1651"/>
              <a:ext cx="15" cy="15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92" name="Oval 308"/>
            <p:cNvSpPr>
              <a:spLocks noChangeArrowheads="1"/>
            </p:cNvSpPr>
            <p:nvPr/>
          </p:nvSpPr>
          <p:spPr bwMode="auto">
            <a:xfrm>
              <a:off x="3123" y="1640"/>
              <a:ext cx="36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93" name="Oval 309"/>
            <p:cNvSpPr>
              <a:spLocks noChangeArrowheads="1"/>
            </p:cNvSpPr>
            <p:nvPr/>
          </p:nvSpPr>
          <p:spPr bwMode="auto">
            <a:xfrm>
              <a:off x="2886" y="1774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94" name="Oval 310"/>
            <p:cNvSpPr>
              <a:spLocks noChangeArrowheads="1"/>
            </p:cNvSpPr>
            <p:nvPr/>
          </p:nvSpPr>
          <p:spPr bwMode="auto">
            <a:xfrm>
              <a:off x="2893" y="1782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95" name="Oval 311"/>
            <p:cNvSpPr>
              <a:spLocks noChangeArrowheads="1"/>
            </p:cNvSpPr>
            <p:nvPr/>
          </p:nvSpPr>
          <p:spPr bwMode="auto">
            <a:xfrm>
              <a:off x="2886" y="1774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96" name="Oval 312"/>
            <p:cNvSpPr>
              <a:spLocks noChangeArrowheads="1"/>
            </p:cNvSpPr>
            <p:nvPr/>
          </p:nvSpPr>
          <p:spPr bwMode="auto">
            <a:xfrm>
              <a:off x="2980" y="1811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97" name="Oval 313"/>
            <p:cNvSpPr>
              <a:spLocks noChangeArrowheads="1"/>
            </p:cNvSpPr>
            <p:nvPr/>
          </p:nvSpPr>
          <p:spPr bwMode="auto">
            <a:xfrm>
              <a:off x="2987" y="1822"/>
              <a:ext cx="15" cy="15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98" name="Oval 314"/>
            <p:cNvSpPr>
              <a:spLocks noChangeArrowheads="1"/>
            </p:cNvSpPr>
            <p:nvPr/>
          </p:nvSpPr>
          <p:spPr bwMode="auto">
            <a:xfrm>
              <a:off x="2980" y="1811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99" name="Oval 315"/>
            <p:cNvSpPr>
              <a:spLocks noChangeArrowheads="1"/>
            </p:cNvSpPr>
            <p:nvPr/>
          </p:nvSpPr>
          <p:spPr bwMode="auto">
            <a:xfrm>
              <a:off x="3095" y="1858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00" name="Oval 316"/>
            <p:cNvSpPr>
              <a:spLocks noChangeArrowheads="1"/>
            </p:cNvSpPr>
            <p:nvPr/>
          </p:nvSpPr>
          <p:spPr bwMode="auto">
            <a:xfrm>
              <a:off x="3103" y="1869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01" name="Oval 317"/>
            <p:cNvSpPr>
              <a:spLocks noChangeArrowheads="1"/>
            </p:cNvSpPr>
            <p:nvPr/>
          </p:nvSpPr>
          <p:spPr bwMode="auto">
            <a:xfrm>
              <a:off x="3095" y="1858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02" name="Oval 318"/>
            <p:cNvSpPr>
              <a:spLocks noChangeArrowheads="1"/>
            </p:cNvSpPr>
            <p:nvPr/>
          </p:nvSpPr>
          <p:spPr bwMode="auto">
            <a:xfrm>
              <a:off x="3194" y="1919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03" name="Oval 319"/>
            <p:cNvSpPr>
              <a:spLocks noChangeArrowheads="1"/>
            </p:cNvSpPr>
            <p:nvPr/>
          </p:nvSpPr>
          <p:spPr bwMode="auto">
            <a:xfrm>
              <a:off x="3201" y="1929"/>
              <a:ext cx="13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04" name="Oval 320"/>
            <p:cNvSpPr>
              <a:spLocks noChangeArrowheads="1"/>
            </p:cNvSpPr>
            <p:nvPr/>
          </p:nvSpPr>
          <p:spPr bwMode="auto">
            <a:xfrm>
              <a:off x="3194" y="1919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05" name="Oval 321"/>
            <p:cNvSpPr>
              <a:spLocks noChangeArrowheads="1"/>
            </p:cNvSpPr>
            <p:nvPr/>
          </p:nvSpPr>
          <p:spPr bwMode="auto">
            <a:xfrm>
              <a:off x="3275" y="1985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06" name="Oval 322"/>
            <p:cNvSpPr>
              <a:spLocks noChangeArrowheads="1"/>
            </p:cNvSpPr>
            <p:nvPr/>
          </p:nvSpPr>
          <p:spPr bwMode="auto">
            <a:xfrm>
              <a:off x="3283" y="1995"/>
              <a:ext cx="12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07" name="Oval 323"/>
            <p:cNvSpPr>
              <a:spLocks noChangeArrowheads="1"/>
            </p:cNvSpPr>
            <p:nvPr/>
          </p:nvSpPr>
          <p:spPr bwMode="auto">
            <a:xfrm>
              <a:off x="3275" y="1985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08" name="Oval 324"/>
            <p:cNvSpPr>
              <a:spLocks noChangeArrowheads="1"/>
            </p:cNvSpPr>
            <p:nvPr/>
          </p:nvSpPr>
          <p:spPr bwMode="auto">
            <a:xfrm>
              <a:off x="3364" y="2061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09" name="Oval 325"/>
            <p:cNvSpPr>
              <a:spLocks noChangeArrowheads="1"/>
            </p:cNvSpPr>
            <p:nvPr/>
          </p:nvSpPr>
          <p:spPr bwMode="auto">
            <a:xfrm>
              <a:off x="3371" y="2071"/>
              <a:ext cx="13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10" name="Oval 326"/>
            <p:cNvSpPr>
              <a:spLocks noChangeArrowheads="1"/>
            </p:cNvSpPr>
            <p:nvPr/>
          </p:nvSpPr>
          <p:spPr bwMode="auto">
            <a:xfrm>
              <a:off x="3364" y="2061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11" name="Oval 327"/>
            <p:cNvSpPr>
              <a:spLocks noChangeArrowheads="1"/>
            </p:cNvSpPr>
            <p:nvPr/>
          </p:nvSpPr>
          <p:spPr bwMode="auto">
            <a:xfrm>
              <a:off x="3450" y="2137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12" name="Oval 328"/>
            <p:cNvSpPr>
              <a:spLocks noChangeArrowheads="1"/>
            </p:cNvSpPr>
            <p:nvPr/>
          </p:nvSpPr>
          <p:spPr bwMode="auto">
            <a:xfrm>
              <a:off x="3458" y="2148"/>
              <a:ext cx="12" cy="15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13" name="Oval 329"/>
            <p:cNvSpPr>
              <a:spLocks noChangeArrowheads="1"/>
            </p:cNvSpPr>
            <p:nvPr/>
          </p:nvSpPr>
          <p:spPr bwMode="auto">
            <a:xfrm>
              <a:off x="3450" y="2137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14" name="Oval 330"/>
            <p:cNvSpPr>
              <a:spLocks noChangeArrowheads="1"/>
            </p:cNvSpPr>
            <p:nvPr/>
          </p:nvSpPr>
          <p:spPr bwMode="auto">
            <a:xfrm>
              <a:off x="3522" y="2216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15" name="Oval 331"/>
            <p:cNvSpPr>
              <a:spLocks noChangeArrowheads="1"/>
            </p:cNvSpPr>
            <p:nvPr/>
          </p:nvSpPr>
          <p:spPr bwMode="auto">
            <a:xfrm>
              <a:off x="3529" y="2227"/>
              <a:ext cx="13" cy="15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16" name="Oval 332"/>
            <p:cNvSpPr>
              <a:spLocks noChangeArrowheads="1"/>
            </p:cNvSpPr>
            <p:nvPr/>
          </p:nvSpPr>
          <p:spPr bwMode="auto">
            <a:xfrm>
              <a:off x="3522" y="2216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17" name="Oval 333"/>
            <p:cNvSpPr>
              <a:spLocks noChangeArrowheads="1"/>
            </p:cNvSpPr>
            <p:nvPr/>
          </p:nvSpPr>
          <p:spPr bwMode="auto">
            <a:xfrm>
              <a:off x="3579" y="2290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18" name="Oval 334"/>
            <p:cNvSpPr>
              <a:spLocks noChangeArrowheads="1"/>
            </p:cNvSpPr>
            <p:nvPr/>
          </p:nvSpPr>
          <p:spPr bwMode="auto">
            <a:xfrm>
              <a:off x="3586" y="2300"/>
              <a:ext cx="12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19" name="Oval 335"/>
            <p:cNvSpPr>
              <a:spLocks noChangeArrowheads="1"/>
            </p:cNvSpPr>
            <p:nvPr/>
          </p:nvSpPr>
          <p:spPr bwMode="auto">
            <a:xfrm>
              <a:off x="3579" y="2290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20" name="Oval 336"/>
            <p:cNvSpPr>
              <a:spLocks noChangeArrowheads="1"/>
            </p:cNvSpPr>
            <p:nvPr/>
          </p:nvSpPr>
          <p:spPr bwMode="auto">
            <a:xfrm>
              <a:off x="3640" y="2361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21" name="Oval 337"/>
            <p:cNvSpPr>
              <a:spLocks noChangeArrowheads="1"/>
            </p:cNvSpPr>
            <p:nvPr/>
          </p:nvSpPr>
          <p:spPr bwMode="auto">
            <a:xfrm>
              <a:off x="3648" y="2371"/>
              <a:ext cx="12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22" name="Oval 338"/>
            <p:cNvSpPr>
              <a:spLocks noChangeArrowheads="1"/>
            </p:cNvSpPr>
            <p:nvPr/>
          </p:nvSpPr>
          <p:spPr bwMode="auto">
            <a:xfrm>
              <a:off x="3640" y="2361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23" name="Oval 339"/>
            <p:cNvSpPr>
              <a:spLocks noChangeArrowheads="1"/>
            </p:cNvSpPr>
            <p:nvPr/>
          </p:nvSpPr>
          <p:spPr bwMode="auto">
            <a:xfrm>
              <a:off x="3837" y="2434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24" name="Oval 340"/>
            <p:cNvSpPr>
              <a:spLocks noChangeArrowheads="1"/>
            </p:cNvSpPr>
            <p:nvPr/>
          </p:nvSpPr>
          <p:spPr bwMode="auto">
            <a:xfrm>
              <a:off x="3845" y="2442"/>
              <a:ext cx="12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25" name="Oval 341"/>
            <p:cNvSpPr>
              <a:spLocks noChangeArrowheads="1"/>
            </p:cNvSpPr>
            <p:nvPr/>
          </p:nvSpPr>
          <p:spPr bwMode="auto">
            <a:xfrm>
              <a:off x="3837" y="2434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26" name="Oval 342"/>
            <p:cNvSpPr>
              <a:spLocks noChangeArrowheads="1"/>
            </p:cNvSpPr>
            <p:nvPr/>
          </p:nvSpPr>
          <p:spPr bwMode="auto">
            <a:xfrm>
              <a:off x="3887" y="2353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27" name="Oval 343"/>
            <p:cNvSpPr>
              <a:spLocks noChangeArrowheads="1"/>
            </p:cNvSpPr>
            <p:nvPr/>
          </p:nvSpPr>
          <p:spPr bwMode="auto">
            <a:xfrm>
              <a:off x="3894" y="2363"/>
              <a:ext cx="15" cy="1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28" name="Oval 344"/>
            <p:cNvSpPr>
              <a:spLocks noChangeArrowheads="1"/>
            </p:cNvSpPr>
            <p:nvPr/>
          </p:nvSpPr>
          <p:spPr bwMode="auto">
            <a:xfrm>
              <a:off x="3887" y="2353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29" name="Oval 345"/>
            <p:cNvSpPr>
              <a:spLocks noChangeArrowheads="1"/>
            </p:cNvSpPr>
            <p:nvPr/>
          </p:nvSpPr>
          <p:spPr bwMode="auto">
            <a:xfrm>
              <a:off x="3901" y="2245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30" name="Oval 346"/>
            <p:cNvSpPr>
              <a:spLocks noChangeArrowheads="1"/>
            </p:cNvSpPr>
            <p:nvPr/>
          </p:nvSpPr>
          <p:spPr bwMode="auto">
            <a:xfrm>
              <a:off x="3909" y="2253"/>
              <a:ext cx="12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31" name="Oval 347"/>
            <p:cNvSpPr>
              <a:spLocks noChangeArrowheads="1"/>
            </p:cNvSpPr>
            <p:nvPr/>
          </p:nvSpPr>
          <p:spPr bwMode="auto">
            <a:xfrm>
              <a:off x="3901" y="2245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32" name="Oval 348"/>
            <p:cNvSpPr>
              <a:spLocks noChangeArrowheads="1"/>
            </p:cNvSpPr>
            <p:nvPr/>
          </p:nvSpPr>
          <p:spPr bwMode="auto">
            <a:xfrm>
              <a:off x="3879" y="2119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33" name="Oval 349"/>
            <p:cNvSpPr>
              <a:spLocks noChangeArrowheads="1"/>
            </p:cNvSpPr>
            <p:nvPr/>
          </p:nvSpPr>
          <p:spPr bwMode="auto">
            <a:xfrm>
              <a:off x="3887" y="2129"/>
              <a:ext cx="14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34" name="Oval 350"/>
            <p:cNvSpPr>
              <a:spLocks noChangeArrowheads="1"/>
            </p:cNvSpPr>
            <p:nvPr/>
          </p:nvSpPr>
          <p:spPr bwMode="auto">
            <a:xfrm>
              <a:off x="3879" y="2119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35" name="Oval 351"/>
            <p:cNvSpPr>
              <a:spLocks noChangeArrowheads="1"/>
            </p:cNvSpPr>
            <p:nvPr/>
          </p:nvSpPr>
          <p:spPr bwMode="auto">
            <a:xfrm>
              <a:off x="3835" y="2021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36" name="Oval 352"/>
            <p:cNvSpPr>
              <a:spLocks noChangeArrowheads="1"/>
            </p:cNvSpPr>
            <p:nvPr/>
          </p:nvSpPr>
          <p:spPr bwMode="auto">
            <a:xfrm>
              <a:off x="3842" y="2029"/>
              <a:ext cx="13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37" name="Oval 353"/>
            <p:cNvSpPr>
              <a:spLocks noChangeArrowheads="1"/>
            </p:cNvSpPr>
            <p:nvPr/>
          </p:nvSpPr>
          <p:spPr bwMode="auto">
            <a:xfrm>
              <a:off x="3835" y="2021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38" name="Oval 354"/>
            <p:cNvSpPr>
              <a:spLocks noChangeArrowheads="1"/>
            </p:cNvSpPr>
            <p:nvPr/>
          </p:nvSpPr>
          <p:spPr bwMode="auto">
            <a:xfrm>
              <a:off x="3756" y="1948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39" name="Oval 355"/>
            <p:cNvSpPr>
              <a:spLocks noChangeArrowheads="1"/>
            </p:cNvSpPr>
            <p:nvPr/>
          </p:nvSpPr>
          <p:spPr bwMode="auto">
            <a:xfrm>
              <a:off x="3763" y="1956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40" name="Oval 356"/>
            <p:cNvSpPr>
              <a:spLocks noChangeArrowheads="1"/>
            </p:cNvSpPr>
            <p:nvPr/>
          </p:nvSpPr>
          <p:spPr bwMode="auto">
            <a:xfrm>
              <a:off x="3756" y="1948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41" name="Oval 357"/>
            <p:cNvSpPr>
              <a:spLocks noChangeArrowheads="1"/>
            </p:cNvSpPr>
            <p:nvPr/>
          </p:nvSpPr>
          <p:spPr bwMode="auto">
            <a:xfrm>
              <a:off x="3657" y="1851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42" name="Oval 358"/>
            <p:cNvSpPr>
              <a:spLocks noChangeArrowheads="1"/>
            </p:cNvSpPr>
            <p:nvPr/>
          </p:nvSpPr>
          <p:spPr bwMode="auto">
            <a:xfrm>
              <a:off x="3665" y="1861"/>
              <a:ext cx="15" cy="1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43" name="Oval 359"/>
            <p:cNvSpPr>
              <a:spLocks noChangeArrowheads="1"/>
            </p:cNvSpPr>
            <p:nvPr/>
          </p:nvSpPr>
          <p:spPr bwMode="auto">
            <a:xfrm>
              <a:off x="3657" y="1851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44" name="Oval 360"/>
            <p:cNvSpPr>
              <a:spLocks noChangeArrowheads="1"/>
            </p:cNvSpPr>
            <p:nvPr/>
          </p:nvSpPr>
          <p:spPr bwMode="auto">
            <a:xfrm>
              <a:off x="3588" y="1769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45" name="Oval 361"/>
            <p:cNvSpPr>
              <a:spLocks noChangeArrowheads="1"/>
            </p:cNvSpPr>
            <p:nvPr/>
          </p:nvSpPr>
          <p:spPr bwMode="auto">
            <a:xfrm>
              <a:off x="3596" y="1780"/>
              <a:ext cx="15" cy="15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46" name="Oval 362"/>
            <p:cNvSpPr>
              <a:spLocks noChangeArrowheads="1"/>
            </p:cNvSpPr>
            <p:nvPr/>
          </p:nvSpPr>
          <p:spPr bwMode="auto">
            <a:xfrm>
              <a:off x="3588" y="1769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47" name="Oval 363"/>
            <p:cNvSpPr>
              <a:spLocks noChangeArrowheads="1"/>
            </p:cNvSpPr>
            <p:nvPr/>
          </p:nvSpPr>
          <p:spPr bwMode="auto">
            <a:xfrm>
              <a:off x="3492" y="1698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48" name="Oval 364"/>
            <p:cNvSpPr>
              <a:spLocks noChangeArrowheads="1"/>
            </p:cNvSpPr>
            <p:nvPr/>
          </p:nvSpPr>
          <p:spPr bwMode="auto">
            <a:xfrm>
              <a:off x="3500" y="1709"/>
              <a:ext cx="14" cy="1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49" name="Oval 365"/>
            <p:cNvSpPr>
              <a:spLocks noChangeArrowheads="1"/>
            </p:cNvSpPr>
            <p:nvPr/>
          </p:nvSpPr>
          <p:spPr bwMode="auto">
            <a:xfrm>
              <a:off x="3492" y="1698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50" name="Oval 366"/>
            <p:cNvSpPr>
              <a:spLocks noChangeArrowheads="1"/>
            </p:cNvSpPr>
            <p:nvPr/>
          </p:nvSpPr>
          <p:spPr bwMode="auto">
            <a:xfrm>
              <a:off x="3389" y="1635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51" name="Oval 367"/>
            <p:cNvSpPr>
              <a:spLocks noChangeArrowheads="1"/>
            </p:cNvSpPr>
            <p:nvPr/>
          </p:nvSpPr>
          <p:spPr bwMode="auto">
            <a:xfrm>
              <a:off x="3396" y="1645"/>
              <a:ext cx="15" cy="1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52" name="Oval 368"/>
            <p:cNvSpPr>
              <a:spLocks noChangeArrowheads="1"/>
            </p:cNvSpPr>
            <p:nvPr/>
          </p:nvSpPr>
          <p:spPr bwMode="auto">
            <a:xfrm>
              <a:off x="3389" y="1635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53" name="Oval 369"/>
            <p:cNvSpPr>
              <a:spLocks noChangeArrowheads="1"/>
            </p:cNvSpPr>
            <p:nvPr/>
          </p:nvSpPr>
          <p:spPr bwMode="auto">
            <a:xfrm>
              <a:off x="3295" y="1574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54" name="Oval 370"/>
            <p:cNvSpPr>
              <a:spLocks noChangeArrowheads="1"/>
            </p:cNvSpPr>
            <p:nvPr/>
          </p:nvSpPr>
          <p:spPr bwMode="auto">
            <a:xfrm>
              <a:off x="3302" y="1585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55" name="Oval 371"/>
            <p:cNvSpPr>
              <a:spLocks noChangeArrowheads="1"/>
            </p:cNvSpPr>
            <p:nvPr/>
          </p:nvSpPr>
          <p:spPr bwMode="auto">
            <a:xfrm>
              <a:off x="3295" y="1574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56" name="Oval 372"/>
            <p:cNvSpPr>
              <a:spLocks noChangeArrowheads="1"/>
            </p:cNvSpPr>
            <p:nvPr/>
          </p:nvSpPr>
          <p:spPr bwMode="auto">
            <a:xfrm>
              <a:off x="3209" y="1495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57" name="Oval 373"/>
            <p:cNvSpPr>
              <a:spLocks noChangeArrowheads="1"/>
            </p:cNvSpPr>
            <p:nvPr/>
          </p:nvSpPr>
          <p:spPr bwMode="auto">
            <a:xfrm>
              <a:off x="3216" y="1506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58" name="Oval 374"/>
            <p:cNvSpPr>
              <a:spLocks noChangeArrowheads="1"/>
            </p:cNvSpPr>
            <p:nvPr/>
          </p:nvSpPr>
          <p:spPr bwMode="auto">
            <a:xfrm>
              <a:off x="3209" y="1495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59" name="Oval 375"/>
            <p:cNvSpPr>
              <a:spLocks noChangeArrowheads="1"/>
            </p:cNvSpPr>
            <p:nvPr/>
          </p:nvSpPr>
          <p:spPr bwMode="auto">
            <a:xfrm>
              <a:off x="3140" y="1427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60" name="Oval 376"/>
            <p:cNvSpPr>
              <a:spLocks noChangeArrowheads="1"/>
            </p:cNvSpPr>
            <p:nvPr/>
          </p:nvSpPr>
          <p:spPr bwMode="auto">
            <a:xfrm>
              <a:off x="3147" y="1435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61" name="Oval 377"/>
            <p:cNvSpPr>
              <a:spLocks noChangeArrowheads="1"/>
            </p:cNvSpPr>
            <p:nvPr/>
          </p:nvSpPr>
          <p:spPr bwMode="auto">
            <a:xfrm>
              <a:off x="3140" y="1427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62" name="Oval 378"/>
            <p:cNvSpPr>
              <a:spLocks noChangeArrowheads="1"/>
            </p:cNvSpPr>
            <p:nvPr/>
          </p:nvSpPr>
          <p:spPr bwMode="auto">
            <a:xfrm>
              <a:off x="3041" y="1372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63" name="Oval 379"/>
            <p:cNvSpPr>
              <a:spLocks noChangeArrowheads="1"/>
            </p:cNvSpPr>
            <p:nvPr/>
          </p:nvSpPr>
          <p:spPr bwMode="auto">
            <a:xfrm>
              <a:off x="3049" y="1382"/>
              <a:ext cx="12" cy="1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64" name="Oval 380"/>
            <p:cNvSpPr>
              <a:spLocks noChangeArrowheads="1"/>
            </p:cNvSpPr>
            <p:nvPr/>
          </p:nvSpPr>
          <p:spPr bwMode="auto">
            <a:xfrm>
              <a:off x="3041" y="1372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65" name="Oval 381"/>
            <p:cNvSpPr>
              <a:spLocks noChangeArrowheads="1"/>
            </p:cNvSpPr>
            <p:nvPr/>
          </p:nvSpPr>
          <p:spPr bwMode="auto">
            <a:xfrm>
              <a:off x="2957" y="1385"/>
              <a:ext cx="30" cy="32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66" name="Oval 382"/>
            <p:cNvSpPr>
              <a:spLocks noChangeArrowheads="1"/>
            </p:cNvSpPr>
            <p:nvPr/>
          </p:nvSpPr>
          <p:spPr bwMode="auto">
            <a:xfrm>
              <a:off x="2962" y="1393"/>
              <a:ext cx="13" cy="1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67" name="Oval 383"/>
            <p:cNvSpPr>
              <a:spLocks noChangeArrowheads="1"/>
            </p:cNvSpPr>
            <p:nvPr/>
          </p:nvSpPr>
          <p:spPr bwMode="auto">
            <a:xfrm>
              <a:off x="2957" y="1385"/>
              <a:ext cx="30" cy="32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68" name="Oval 384"/>
            <p:cNvSpPr>
              <a:spLocks noChangeArrowheads="1"/>
            </p:cNvSpPr>
            <p:nvPr/>
          </p:nvSpPr>
          <p:spPr bwMode="auto">
            <a:xfrm>
              <a:off x="2878" y="1401"/>
              <a:ext cx="30" cy="31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69" name="Oval 385"/>
            <p:cNvSpPr>
              <a:spLocks noChangeArrowheads="1"/>
            </p:cNvSpPr>
            <p:nvPr/>
          </p:nvSpPr>
          <p:spPr bwMode="auto">
            <a:xfrm>
              <a:off x="2883" y="1409"/>
              <a:ext cx="13" cy="1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70" name="Oval 386"/>
            <p:cNvSpPr>
              <a:spLocks noChangeArrowheads="1"/>
            </p:cNvSpPr>
            <p:nvPr/>
          </p:nvSpPr>
          <p:spPr bwMode="auto">
            <a:xfrm>
              <a:off x="2878" y="1401"/>
              <a:ext cx="30" cy="31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71" name="Oval 387"/>
            <p:cNvSpPr>
              <a:spLocks noChangeArrowheads="1"/>
            </p:cNvSpPr>
            <p:nvPr/>
          </p:nvSpPr>
          <p:spPr bwMode="auto">
            <a:xfrm>
              <a:off x="2805" y="1406"/>
              <a:ext cx="29" cy="32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72" name="Oval 388"/>
            <p:cNvSpPr>
              <a:spLocks noChangeArrowheads="1"/>
            </p:cNvSpPr>
            <p:nvPr/>
          </p:nvSpPr>
          <p:spPr bwMode="auto">
            <a:xfrm>
              <a:off x="2809" y="1414"/>
              <a:ext cx="13" cy="1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73" name="Oval 389"/>
            <p:cNvSpPr>
              <a:spLocks noChangeArrowheads="1"/>
            </p:cNvSpPr>
            <p:nvPr/>
          </p:nvSpPr>
          <p:spPr bwMode="auto">
            <a:xfrm>
              <a:off x="2805" y="1406"/>
              <a:ext cx="29" cy="32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74" name="Oval 390"/>
            <p:cNvSpPr>
              <a:spLocks noChangeArrowheads="1"/>
            </p:cNvSpPr>
            <p:nvPr/>
          </p:nvSpPr>
          <p:spPr bwMode="auto">
            <a:xfrm>
              <a:off x="2770" y="1474"/>
              <a:ext cx="30" cy="35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75" name="Oval 391"/>
            <p:cNvSpPr>
              <a:spLocks noChangeArrowheads="1"/>
            </p:cNvSpPr>
            <p:nvPr/>
          </p:nvSpPr>
          <p:spPr bwMode="auto">
            <a:xfrm>
              <a:off x="2775" y="1482"/>
              <a:ext cx="12" cy="1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76" name="Oval 392"/>
            <p:cNvSpPr>
              <a:spLocks noChangeArrowheads="1"/>
            </p:cNvSpPr>
            <p:nvPr/>
          </p:nvSpPr>
          <p:spPr bwMode="auto">
            <a:xfrm>
              <a:off x="2770" y="1474"/>
              <a:ext cx="30" cy="35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77" name="Oval 393"/>
            <p:cNvSpPr>
              <a:spLocks noChangeArrowheads="1"/>
            </p:cNvSpPr>
            <p:nvPr/>
          </p:nvSpPr>
          <p:spPr bwMode="auto">
            <a:xfrm>
              <a:off x="2770" y="1572"/>
              <a:ext cx="30" cy="31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78" name="Oval 394"/>
            <p:cNvSpPr>
              <a:spLocks noChangeArrowheads="1"/>
            </p:cNvSpPr>
            <p:nvPr/>
          </p:nvSpPr>
          <p:spPr bwMode="auto">
            <a:xfrm>
              <a:off x="2775" y="1580"/>
              <a:ext cx="12" cy="1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79" name="Oval 395"/>
            <p:cNvSpPr>
              <a:spLocks noChangeArrowheads="1"/>
            </p:cNvSpPr>
            <p:nvPr/>
          </p:nvSpPr>
          <p:spPr bwMode="auto">
            <a:xfrm>
              <a:off x="2770" y="1572"/>
              <a:ext cx="30" cy="31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80" name="Oval 396"/>
            <p:cNvSpPr>
              <a:spLocks noChangeArrowheads="1"/>
            </p:cNvSpPr>
            <p:nvPr/>
          </p:nvSpPr>
          <p:spPr bwMode="auto">
            <a:xfrm>
              <a:off x="2777" y="1656"/>
              <a:ext cx="30" cy="31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81" name="Oval 397"/>
            <p:cNvSpPr>
              <a:spLocks noChangeArrowheads="1"/>
            </p:cNvSpPr>
            <p:nvPr/>
          </p:nvSpPr>
          <p:spPr bwMode="auto">
            <a:xfrm>
              <a:off x="2782" y="1664"/>
              <a:ext cx="13" cy="1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82" name="Oval 398"/>
            <p:cNvSpPr>
              <a:spLocks noChangeArrowheads="1"/>
            </p:cNvSpPr>
            <p:nvPr/>
          </p:nvSpPr>
          <p:spPr bwMode="auto">
            <a:xfrm>
              <a:off x="2777" y="1656"/>
              <a:ext cx="30" cy="31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83" name="Oval 399"/>
            <p:cNvSpPr>
              <a:spLocks noChangeArrowheads="1"/>
            </p:cNvSpPr>
            <p:nvPr/>
          </p:nvSpPr>
          <p:spPr bwMode="auto">
            <a:xfrm>
              <a:off x="2827" y="1727"/>
              <a:ext cx="29" cy="31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84" name="Oval 400"/>
            <p:cNvSpPr>
              <a:spLocks noChangeArrowheads="1"/>
            </p:cNvSpPr>
            <p:nvPr/>
          </p:nvSpPr>
          <p:spPr bwMode="auto">
            <a:xfrm>
              <a:off x="2832" y="1735"/>
              <a:ext cx="12" cy="1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85" name="Oval 401"/>
            <p:cNvSpPr>
              <a:spLocks noChangeArrowheads="1"/>
            </p:cNvSpPr>
            <p:nvPr/>
          </p:nvSpPr>
          <p:spPr bwMode="auto">
            <a:xfrm>
              <a:off x="2827" y="1727"/>
              <a:ext cx="29" cy="31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86" name="Oval 402"/>
            <p:cNvSpPr>
              <a:spLocks noChangeArrowheads="1"/>
            </p:cNvSpPr>
            <p:nvPr/>
          </p:nvSpPr>
          <p:spPr bwMode="auto">
            <a:xfrm>
              <a:off x="3685" y="2453"/>
              <a:ext cx="34" cy="37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87" name="Oval 403"/>
            <p:cNvSpPr>
              <a:spLocks noChangeArrowheads="1"/>
            </p:cNvSpPr>
            <p:nvPr/>
          </p:nvSpPr>
          <p:spPr bwMode="auto">
            <a:xfrm>
              <a:off x="3692" y="2461"/>
              <a:ext cx="12" cy="1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88" name="Oval 404"/>
            <p:cNvSpPr>
              <a:spLocks noChangeArrowheads="1"/>
            </p:cNvSpPr>
            <p:nvPr/>
          </p:nvSpPr>
          <p:spPr bwMode="auto">
            <a:xfrm>
              <a:off x="3685" y="2453"/>
              <a:ext cx="34" cy="37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89" name="Oval 405"/>
            <p:cNvSpPr>
              <a:spLocks noChangeArrowheads="1"/>
            </p:cNvSpPr>
            <p:nvPr/>
          </p:nvSpPr>
          <p:spPr bwMode="auto">
            <a:xfrm>
              <a:off x="3759" y="2476"/>
              <a:ext cx="32" cy="37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90" name="Oval 406"/>
            <p:cNvSpPr>
              <a:spLocks noChangeArrowheads="1"/>
            </p:cNvSpPr>
            <p:nvPr/>
          </p:nvSpPr>
          <p:spPr bwMode="auto">
            <a:xfrm>
              <a:off x="3763" y="2487"/>
              <a:ext cx="15" cy="1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91" name="Oval 407"/>
            <p:cNvSpPr>
              <a:spLocks noChangeArrowheads="1"/>
            </p:cNvSpPr>
            <p:nvPr/>
          </p:nvSpPr>
          <p:spPr bwMode="auto">
            <a:xfrm>
              <a:off x="3759" y="2476"/>
              <a:ext cx="32" cy="37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92" name="Oval 408"/>
            <p:cNvSpPr>
              <a:spLocks noChangeArrowheads="1"/>
            </p:cNvSpPr>
            <p:nvPr/>
          </p:nvSpPr>
          <p:spPr bwMode="auto">
            <a:xfrm>
              <a:off x="2092" y="1977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93" name="Oval 409"/>
            <p:cNvSpPr>
              <a:spLocks noChangeArrowheads="1"/>
            </p:cNvSpPr>
            <p:nvPr/>
          </p:nvSpPr>
          <p:spPr bwMode="auto">
            <a:xfrm>
              <a:off x="2100" y="1987"/>
              <a:ext cx="14" cy="1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94" name="Oval 410"/>
            <p:cNvSpPr>
              <a:spLocks noChangeArrowheads="1"/>
            </p:cNvSpPr>
            <p:nvPr/>
          </p:nvSpPr>
          <p:spPr bwMode="auto">
            <a:xfrm>
              <a:off x="2092" y="1977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95" name="Oval 411"/>
            <p:cNvSpPr>
              <a:spLocks noChangeArrowheads="1"/>
            </p:cNvSpPr>
            <p:nvPr/>
          </p:nvSpPr>
          <p:spPr bwMode="auto">
            <a:xfrm>
              <a:off x="2440" y="1824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96" name="Oval 412"/>
            <p:cNvSpPr>
              <a:spLocks noChangeArrowheads="1"/>
            </p:cNvSpPr>
            <p:nvPr/>
          </p:nvSpPr>
          <p:spPr bwMode="auto">
            <a:xfrm>
              <a:off x="2447" y="1835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97" name="Oval 413"/>
            <p:cNvSpPr>
              <a:spLocks noChangeArrowheads="1"/>
            </p:cNvSpPr>
            <p:nvPr/>
          </p:nvSpPr>
          <p:spPr bwMode="auto">
            <a:xfrm>
              <a:off x="2440" y="1824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98" name="Oval 414"/>
            <p:cNvSpPr>
              <a:spLocks noChangeArrowheads="1"/>
            </p:cNvSpPr>
            <p:nvPr/>
          </p:nvSpPr>
          <p:spPr bwMode="auto">
            <a:xfrm>
              <a:off x="2568" y="1887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399" name="Oval 415"/>
            <p:cNvSpPr>
              <a:spLocks noChangeArrowheads="1"/>
            </p:cNvSpPr>
            <p:nvPr/>
          </p:nvSpPr>
          <p:spPr bwMode="auto">
            <a:xfrm>
              <a:off x="2575" y="1898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00" name="Oval 416"/>
            <p:cNvSpPr>
              <a:spLocks noChangeArrowheads="1"/>
            </p:cNvSpPr>
            <p:nvPr/>
          </p:nvSpPr>
          <p:spPr bwMode="auto">
            <a:xfrm>
              <a:off x="2568" y="1887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01" name="Oval 417"/>
            <p:cNvSpPr>
              <a:spLocks noChangeArrowheads="1"/>
            </p:cNvSpPr>
            <p:nvPr/>
          </p:nvSpPr>
          <p:spPr bwMode="auto">
            <a:xfrm>
              <a:off x="2607" y="1785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02" name="Oval 418"/>
            <p:cNvSpPr>
              <a:spLocks noChangeArrowheads="1"/>
            </p:cNvSpPr>
            <p:nvPr/>
          </p:nvSpPr>
          <p:spPr bwMode="auto">
            <a:xfrm>
              <a:off x="2615" y="1795"/>
              <a:ext cx="14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03" name="Oval 419"/>
            <p:cNvSpPr>
              <a:spLocks noChangeArrowheads="1"/>
            </p:cNvSpPr>
            <p:nvPr/>
          </p:nvSpPr>
          <p:spPr bwMode="auto">
            <a:xfrm>
              <a:off x="2607" y="1785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04" name="Oval 420"/>
            <p:cNvSpPr>
              <a:spLocks noChangeArrowheads="1"/>
            </p:cNvSpPr>
            <p:nvPr/>
          </p:nvSpPr>
          <p:spPr bwMode="auto">
            <a:xfrm>
              <a:off x="2620" y="1677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05" name="Oval 421"/>
            <p:cNvSpPr>
              <a:spLocks noChangeArrowheads="1"/>
            </p:cNvSpPr>
            <p:nvPr/>
          </p:nvSpPr>
          <p:spPr bwMode="auto">
            <a:xfrm>
              <a:off x="2627" y="1687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06" name="Oval 422"/>
            <p:cNvSpPr>
              <a:spLocks noChangeArrowheads="1"/>
            </p:cNvSpPr>
            <p:nvPr/>
          </p:nvSpPr>
          <p:spPr bwMode="auto">
            <a:xfrm>
              <a:off x="2620" y="1677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07" name="Oval 423"/>
            <p:cNvSpPr>
              <a:spLocks noChangeArrowheads="1"/>
            </p:cNvSpPr>
            <p:nvPr/>
          </p:nvSpPr>
          <p:spPr bwMode="auto">
            <a:xfrm>
              <a:off x="2563" y="1985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08" name="Oval 424"/>
            <p:cNvSpPr>
              <a:spLocks noChangeArrowheads="1"/>
            </p:cNvSpPr>
            <p:nvPr/>
          </p:nvSpPr>
          <p:spPr bwMode="auto">
            <a:xfrm>
              <a:off x="2570" y="1995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09" name="Oval 425"/>
            <p:cNvSpPr>
              <a:spLocks noChangeArrowheads="1"/>
            </p:cNvSpPr>
            <p:nvPr/>
          </p:nvSpPr>
          <p:spPr bwMode="auto">
            <a:xfrm>
              <a:off x="2563" y="1985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10" name="Oval 426"/>
            <p:cNvSpPr>
              <a:spLocks noChangeArrowheads="1"/>
            </p:cNvSpPr>
            <p:nvPr/>
          </p:nvSpPr>
          <p:spPr bwMode="auto">
            <a:xfrm>
              <a:off x="2551" y="2085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11" name="Oval 427"/>
            <p:cNvSpPr>
              <a:spLocks noChangeArrowheads="1"/>
            </p:cNvSpPr>
            <p:nvPr/>
          </p:nvSpPr>
          <p:spPr bwMode="auto">
            <a:xfrm>
              <a:off x="2560" y="2095"/>
              <a:ext cx="13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12" name="Oval 428"/>
            <p:cNvSpPr>
              <a:spLocks noChangeArrowheads="1"/>
            </p:cNvSpPr>
            <p:nvPr/>
          </p:nvSpPr>
          <p:spPr bwMode="auto">
            <a:xfrm>
              <a:off x="2551" y="2085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13" name="Oval 429"/>
            <p:cNvSpPr>
              <a:spLocks noChangeArrowheads="1"/>
            </p:cNvSpPr>
            <p:nvPr/>
          </p:nvSpPr>
          <p:spPr bwMode="auto">
            <a:xfrm>
              <a:off x="2531" y="2177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14" name="Oval 430"/>
            <p:cNvSpPr>
              <a:spLocks noChangeArrowheads="1"/>
            </p:cNvSpPr>
            <p:nvPr/>
          </p:nvSpPr>
          <p:spPr bwMode="auto">
            <a:xfrm>
              <a:off x="2538" y="2187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15" name="Oval 431"/>
            <p:cNvSpPr>
              <a:spLocks noChangeArrowheads="1"/>
            </p:cNvSpPr>
            <p:nvPr/>
          </p:nvSpPr>
          <p:spPr bwMode="auto">
            <a:xfrm>
              <a:off x="2531" y="2177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16" name="Oval 432"/>
            <p:cNvSpPr>
              <a:spLocks noChangeArrowheads="1"/>
            </p:cNvSpPr>
            <p:nvPr/>
          </p:nvSpPr>
          <p:spPr bwMode="auto">
            <a:xfrm>
              <a:off x="2713" y="2171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17" name="Oval 433"/>
            <p:cNvSpPr>
              <a:spLocks noChangeArrowheads="1"/>
            </p:cNvSpPr>
            <p:nvPr/>
          </p:nvSpPr>
          <p:spPr bwMode="auto">
            <a:xfrm>
              <a:off x="2721" y="2182"/>
              <a:ext cx="14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18" name="Oval 434"/>
            <p:cNvSpPr>
              <a:spLocks noChangeArrowheads="1"/>
            </p:cNvSpPr>
            <p:nvPr/>
          </p:nvSpPr>
          <p:spPr bwMode="auto">
            <a:xfrm>
              <a:off x="2713" y="2171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19" name="Oval 435"/>
            <p:cNvSpPr>
              <a:spLocks noChangeArrowheads="1"/>
            </p:cNvSpPr>
            <p:nvPr/>
          </p:nvSpPr>
          <p:spPr bwMode="auto">
            <a:xfrm>
              <a:off x="2703" y="2263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20" name="Oval 436"/>
            <p:cNvSpPr>
              <a:spLocks noChangeArrowheads="1"/>
            </p:cNvSpPr>
            <p:nvPr/>
          </p:nvSpPr>
          <p:spPr bwMode="auto">
            <a:xfrm>
              <a:off x="2711" y="2271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21" name="Oval 437"/>
            <p:cNvSpPr>
              <a:spLocks noChangeArrowheads="1"/>
            </p:cNvSpPr>
            <p:nvPr/>
          </p:nvSpPr>
          <p:spPr bwMode="auto">
            <a:xfrm>
              <a:off x="2703" y="2263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22" name="Oval 438"/>
            <p:cNvSpPr>
              <a:spLocks noChangeArrowheads="1"/>
            </p:cNvSpPr>
            <p:nvPr/>
          </p:nvSpPr>
          <p:spPr bwMode="auto">
            <a:xfrm>
              <a:off x="2711" y="2353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23" name="Oval 439"/>
            <p:cNvSpPr>
              <a:spLocks noChangeArrowheads="1"/>
            </p:cNvSpPr>
            <p:nvPr/>
          </p:nvSpPr>
          <p:spPr bwMode="auto">
            <a:xfrm>
              <a:off x="2721" y="2361"/>
              <a:ext cx="12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24" name="Oval 440"/>
            <p:cNvSpPr>
              <a:spLocks noChangeArrowheads="1"/>
            </p:cNvSpPr>
            <p:nvPr/>
          </p:nvSpPr>
          <p:spPr bwMode="auto">
            <a:xfrm>
              <a:off x="2711" y="2353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25" name="Oval 441"/>
            <p:cNvSpPr>
              <a:spLocks noChangeArrowheads="1"/>
            </p:cNvSpPr>
            <p:nvPr/>
          </p:nvSpPr>
          <p:spPr bwMode="auto">
            <a:xfrm>
              <a:off x="2716" y="2445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26" name="Oval 442"/>
            <p:cNvSpPr>
              <a:spLocks noChangeArrowheads="1"/>
            </p:cNvSpPr>
            <p:nvPr/>
          </p:nvSpPr>
          <p:spPr bwMode="auto">
            <a:xfrm>
              <a:off x="2723" y="2455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27" name="Oval 443"/>
            <p:cNvSpPr>
              <a:spLocks noChangeArrowheads="1"/>
            </p:cNvSpPr>
            <p:nvPr/>
          </p:nvSpPr>
          <p:spPr bwMode="auto">
            <a:xfrm>
              <a:off x="2716" y="2445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28" name="Oval 444"/>
            <p:cNvSpPr>
              <a:spLocks noChangeArrowheads="1"/>
            </p:cNvSpPr>
            <p:nvPr/>
          </p:nvSpPr>
          <p:spPr bwMode="auto">
            <a:xfrm>
              <a:off x="2728" y="2550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29" name="Oval 445"/>
            <p:cNvSpPr>
              <a:spLocks noChangeArrowheads="1"/>
            </p:cNvSpPr>
            <p:nvPr/>
          </p:nvSpPr>
          <p:spPr bwMode="auto">
            <a:xfrm>
              <a:off x="2735" y="2561"/>
              <a:ext cx="13" cy="15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30" name="Oval 446"/>
            <p:cNvSpPr>
              <a:spLocks noChangeArrowheads="1"/>
            </p:cNvSpPr>
            <p:nvPr/>
          </p:nvSpPr>
          <p:spPr bwMode="auto">
            <a:xfrm>
              <a:off x="2728" y="2550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31" name="Oval 447"/>
            <p:cNvSpPr>
              <a:spLocks noChangeArrowheads="1"/>
            </p:cNvSpPr>
            <p:nvPr/>
          </p:nvSpPr>
          <p:spPr bwMode="auto">
            <a:xfrm>
              <a:off x="2728" y="2650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32" name="Oval 448"/>
            <p:cNvSpPr>
              <a:spLocks noChangeArrowheads="1"/>
            </p:cNvSpPr>
            <p:nvPr/>
          </p:nvSpPr>
          <p:spPr bwMode="auto">
            <a:xfrm>
              <a:off x="2735" y="2661"/>
              <a:ext cx="13" cy="15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33" name="Oval 449"/>
            <p:cNvSpPr>
              <a:spLocks noChangeArrowheads="1"/>
            </p:cNvSpPr>
            <p:nvPr/>
          </p:nvSpPr>
          <p:spPr bwMode="auto">
            <a:xfrm>
              <a:off x="2728" y="2650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34" name="Oval 450"/>
            <p:cNvSpPr>
              <a:spLocks noChangeArrowheads="1"/>
            </p:cNvSpPr>
            <p:nvPr/>
          </p:nvSpPr>
          <p:spPr bwMode="auto">
            <a:xfrm>
              <a:off x="2637" y="2782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35" name="Oval 451"/>
            <p:cNvSpPr>
              <a:spLocks noChangeArrowheads="1"/>
            </p:cNvSpPr>
            <p:nvPr/>
          </p:nvSpPr>
          <p:spPr bwMode="auto">
            <a:xfrm>
              <a:off x="2644" y="2792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36" name="Oval 452"/>
            <p:cNvSpPr>
              <a:spLocks noChangeArrowheads="1"/>
            </p:cNvSpPr>
            <p:nvPr/>
          </p:nvSpPr>
          <p:spPr bwMode="auto">
            <a:xfrm>
              <a:off x="2637" y="2782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37" name="Oval 453"/>
            <p:cNvSpPr>
              <a:spLocks noChangeArrowheads="1"/>
            </p:cNvSpPr>
            <p:nvPr/>
          </p:nvSpPr>
          <p:spPr bwMode="auto">
            <a:xfrm>
              <a:off x="2556" y="2795"/>
              <a:ext cx="34" cy="36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38" name="Oval 454"/>
            <p:cNvSpPr>
              <a:spLocks noChangeArrowheads="1"/>
            </p:cNvSpPr>
            <p:nvPr/>
          </p:nvSpPr>
          <p:spPr bwMode="auto">
            <a:xfrm>
              <a:off x="2563" y="2803"/>
              <a:ext cx="12" cy="15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39" name="Oval 455"/>
            <p:cNvSpPr>
              <a:spLocks noChangeArrowheads="1"/>
            </p:cNvSpPr>
            <p:nvPr/>
          </p:nvSpPr>
          <p:spPr bwMode="auto">
            <a:xfrm>
              <a:off x="2556" y="2795"/>
              <a:ext cx="34" cy="36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40" name="Oval 456"/>
            <p:cNvSpPr>
              <a:spLocks noChangeArrowheads="1"/>
            </p:cNvSpPr>
            <p:nvPr/>
          </p:nvSpPr>
          <p:spPr bwMode="auto">
            <a:xfrm>
              <a:off x="2711" y="2737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41" name="Oval 457"/>
            <p:cNvSpPr>
              <a:spLocks noChangeArrowheads="1"/>
            </p:cNvSpPr>
            <p:nvPr/>
          </p:nvSpPr>
          <p:spPr bwMode="auto">
            <a:xfrm>
              <a:off x="2718" y="2745"/>
              <a:ext cx="15" cy="15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42" name="Oval 458"/>
            <p:cNvSpPr>
              <a:spLocks noChangeArrowheads="1"/>
            </p:cNvSpPr>
            <p:nvPr/>
          </p:nvSpPr>
          <p:spPr bwMode="auto">
            <a:xfrm>
              <a:off x="2711" y="2737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43" name="Oval 459"/>
            <p:cNvSpPr>
              <a:spLocks noChangeArrowheads="1"/>
            </p:cNvSpPr>
            <p:nvPr/>
          </p:nvSpPr>
          <p:spPr bwMode="auto">
            <a:xfrm>
              <a:off x="2519" y="2279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44" name="Oval 460"/>
            <p:cNvSpPr>
              <a:spLocks noChangeArrowheads="1"/>
            </p:cNvSpPr>
            <p:nvPr/>
          </p:nvSpPr>
          <p:spPr bwMode="auto">
            <a:xfrm>
              <a:off x="2528" y="2290"/>
              <a:ext cx="13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45" name="Oval 461"/>
            <p:cNvSpPr>
              <a:spLocks noChangeArrowheads="1"/>
            </p:cNvSpPr>
            <p:nvPr/>
          </p:nvSpPr>
          <p:spPr bwMode="auto">
            <a:xfrm>
              <a:off x="2519" y="2279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46" name="Oval 462"/>
            <p:cNvSpPr>
              <a:spLocks noChangeArrowheads="1"/>
            </p:cNvSpPr>
            <p:nvPr/>
          </p:nvSpPr>
          <p:spPr bwMode="auto">
            <a:xfrm>
              <a:off x="2501" y="2363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47" name="Oval 463"/>
            <p:cNvSpPr>
              <a:spLocks noChangeArrowheads="1"/>
            </p:cNvSpPr>
            <p:nvPr/>
          </p:nvSpPr>
          <p:spPr bwMode="auto">
            <a:xfrm>
              <a:off x="2511" y="2371"/>
              <a:ext cx="12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48" name="Oval 464"/>
            <p:cNvSpPr>
              <a:spLocks noChangeArrowheads="1"/>
            </p:cNvSpPr>
            <p:nvPr/>
          </p:nvSpPr>
          <p:spPr bwMode="auto">
            <a:xfrm>
              <a:off x="2501" y="2363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49" name="Oval 465"/>
            <p:cNvSpPr>
              <a:spLocks noChangeArrowheads="1"/>
            </p:cNvSpPr>
            <p:nvPr/>
          </p:nvSpPr>
          <p:spPr bwMode="auto">
            <a:xfrm>
              <a:off x="2491" y="2461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50" name="Oval 466"/>
            <p:cNvSpPr>
              <a:spLocks noChangeArrowheads="1"/>
            </p:cNvSpPr>
            <p:nvPr/>
          </p:nvSpPr>
          <p:spPr bwMode="auto">
            <a:xfrm>
              <a:off x="2499" y="2469"/>
              <a:ext cx="15" cy="15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51" name="Oval 467"/>
            <p:cNvSpPr>
              <a:spLocks noChangeArrowheads="1"/>
            </p:cNvSpPr>
            <p:nvPr/>
          </p:nvSpPr>
          <p:spPr bwMode="auto">
            <a:xfrm>
              <a:off x="2491" y="2461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52" name="Oval 468"/>
            <p:cNvSpPr>
              <a:spLocks noChangeArrowheads="1"/>
            </p:cNvSpPr>
            <p:nvPr/>
          </p:nvSpPr>
          <p:spPr bwMode="auto">
            <a:xfrm>
              <a:off x="2477" y="2540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53" name="Oval 469"/>
            <p:cNvSpPr>
              <a:spLocks noChangeArrowheads="1"/>
            </p:cNvSpPr>
            <p:nvPr/>
          </p:nvSpPr>
          <p:spPr bwMode="auto">
            <a:xfrm>
              <a:off x="2487" y="2547"/>
              <a:ext cx="12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54" name="Oval 470"/>
            <p:cNvSpPr>
              <a:spLocks noChangeArrowheads="1"/>
            </p:cNvSpPr>
            <p:nvPr/>
          </p:nvSpPr>
          <p:spPr bwMode="auto">
            <a:xfrm>
              <a:off x="2477" y="2540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55" name="Oval 471"/>
            <p:cNvSpPr>
              <a:spLocks noChangeArrowheads="1"/>
            </p:cNvSpPr>
            <p:nvPr/>
          </p:nvSpPr>
          <p:spPr bwMode="auto">
            <a:xfrm>
              <a:off x="2459" y="2618"/>
              <a:ext cx="30" cy="32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56" name="Oval 472"/>
            <p:cNvSpPr>
              <a:spLocks noChangeArrowheads="1"/>
            </p:cNvSpPr>
            <p:nvPr/>
          </p:nvSpPr>
          <p:spPr bwMode="auto">
            <a:xfrm>
              <a:off x="2467" y="2626"/>
              <a:ext cx="10" cy="1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57" name="Oval 473"/>
            <p:cNvSpPr>
              <a:spLocks noChangeArrowheads="1"/>
            </p:cNvSpPr>
            <p:nvPr/>
          </p:nvSpPr>
          <p:spPr bwMode="auto">
            <a:xfrm>
              <a:off x="2459" y="2618"/>
              <a:ext cx="30" cy="32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58" name="Oval 474"/>
            <p:cNvSpPr>
              <a:spLocks noChangeArrowheads="1"/>
            </p:cNvSpPr>
            <p:nvPr/>
          </p:nvSpPr>
          <p:spPr bwMode="auto">
            <a:xfrm>
              <a:off x="2728" y="2103"/>
              <a:ext cx="30" cy="32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59" name="Oval 475"/>
            <p:cNvSpPr>
              <a:spLocks noChangeArrowheads="1"/>
            </p:cNvSpPr>
            <p:nvPr/>
          </p:nvSpPr>
          <p:spPr bwMode="auto">
            <a:xfrm>
              <a:off x="2735" y="2111"/>
              <a:ext cx="10" cy="1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60" name="Oval 476"/>
            <p:cNvSpPr>
              <a:spLocks noChangeArrowheads="1"/>
            </p:cNvSpPr>
            <p:nvPr/>
          </p:nvSpPr>
          <p:spPr bwMode="auto">
            <a:xfrm>
              <a:off x="2728" y="2103"/>
              <a:ext cx="30" cy="32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61" name="Oval 477"/>
            <p:cNvSpPr>
              <a:spLocks noChangeArrowheads="1"/>
            </p:cNvSpPr>
            <p:nvPr/>
          </p:nvSpPr>
          <p:spPr bwMode="auto">
            <a:xfrm>
              <a:off x="2462" y="2684"/>
              <a:ext cx="29" cy="32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62" name="Oval 478"/>
            <p:cNvSpPr>
              <a:spLocks noChangeArrowheads="1"/>
            </p:cNvSpPr>
            <p:nvPr/>
          </p:nvSpPr>
          <p:spPr bwMode="auto">
            <a:xfrm>
              <a:off x="2469" y="2692"/>
              <a:ext cx="10" cy="1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63" name="Oval 479"/>
            <p:cNvSpPr>
              <a:spLocks noChangeArrowheads="1"/>
            </p:cNvSpPr>
            <p:nvPr/>
          </p:nvSpPr>
          <p:spPr bwMode="auto">
            <a:xfrm>
              <a:off x="2462" y="2684"/>
              <a:ext cx="29" cy="32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64" name="Oval 480"/>
            <p:cNvSpPr>
              <a:spLocks noChangeArrowheads="1"/>
            </p:cNvSpPr>
            <p:nvPr/>
          </p:nvSpPr>
          <p:spPr bwMode="auto">
            <a:xfrm>
              <a:off x="2491" y="2753"/>
              <a:ext cx="30" cy="31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65" name="Oval 481"/>
            <p:cNvSpPr>
              <a:spLocks noChangeArrowheads="1"/>
            </p:cNvSpPr>
            <p:nvPr/>
          </p:nvSpPr>
          <p:spPr bwMode="auto">
            <a:xfrm>
              <a:off x="2499" y="2760"/>
              <a:ext cx="10" cy="1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66" name="Oval 482"/>
            <p:cNvSpPr>
              <a:spLocks noChangeArrowheads="1"/>
            </p:cNvSpPr>
            <p:nvPr/>
          </p:nvSpPr>
          <p:spPr bwMode="auto">
            <a:xfrm>
              <a:off x="2491" y="2753"/>
              <a:ext cx="30" cy="31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67" name="Oval 483"/>
            <p:cNvSpPr>
              <a:spLocks noChangeArrowheads="1"/>
            </p:cNvSpPr>
            <p:nvPr/>
          </p:nvSpPr>
          <p:spPr bwMode="auto">
            <a:xfrm>
              <a:off x="2464" y="1703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68" name="Oval 484"/>
            <p:cNvSpPr>
              <a:spLocks noChangeArrowheads="1"/>
            </p:cNvSpPr>
            <p:nvPr/>
          </p:nvSpPr>
          <p:spPr bwMode="auto">
            <a:xfrm>
              <a:off x="2472" y="1711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69" name="Oval 485"/>
            <p:cNvSpPr>
              <a:spLocks noChangeArrowheads="1"/>
            </p:cNvSpPr>
            <p:nvPr/>
          </p:nvSpPr>
          <p:spPr bwMode="auto">
            <a:xfrm>
              <a:off x="2464" y="1703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70" name="Oval 486"/>
            <p:cNvSpPr>
              <a:spLocks noChangeArrowheads="1"/>
            </p:cNvSpPr>
            <p:nvPr/>
          </p:nvSpPr>
          <p:spPr bwMode="auto">
            <a:xfrm>
              <a:off x="2484" y="1609"/>
              <a:ext cx="37" cy="39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71" name="Oval 487"/>
            <p:cNvSpPr>
              <a:spLocks noChangeArrowheads="1"/>
            </p:cNvSpPr>
            <p:nvPr/>
          </p:nvSpPr>
          <p:spPr bwMode="auto">
            <a:xfrm>
              <a:off x="2491" y="1616"/>
              <a:ext cx="15" cy="16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72" name="Oval 488"/>
            <p:cNvSpPr>
              <a:spLocks noChangeArrowheads="1"/>
            </p:cNvSpPr>
            <p:nvPr/>
          </p:nvSpPr>
          <p:spPr bwMode="auto">
            <a:xfrm>
              <a:off x="2484" y="1609"/>
              <a:ext cx="37" cy="39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73" name="Oval 489"/>
            <p:cNvSpPr>
              <a:spLocks noChangeArrowheads="1"/>
            </p:cNvSpPr>
            <p:nvPr/>
          </p:nvSpPr>
          <p:spPr bwMode="auto">
            <a:xfrm>
              <a:off x="2514" y="1511"/>
              <a:ext cx="37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74" name="Oval 490"/>
            <p:cNvSpPr>
              <a:spLocks noChangeArrowheads="1"/>
            </p:cNvSpPr>
            <p:nvPr/>
          </p:nvSpPr>
          <p:spPr bwMode="auto">
            <a:xfrm>
              <a:off x="2521" y="1522"/>
              <a:ext cx="15" cy="1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75" name="Oval 491"/>
            <p:cNvSpPr>
              <a:spLocks noChangeArrowheads="1"/>
            </p:cNvSpPr>
            <p:nvPr/>
          </p:nvSpPr>
          <p:spPr bwMode="auto">
            <a:xfrm>
              <a:off x="2514" y="1511"/>
              <a:ext cx="37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76" name="Oval 492"/>
            <p:cNvSpPr>
              <a:spLocks noChangeArrowheads="1"/>
            </p:cNvSpPr>
            <p:nvPr/>
          </p:nvSpPr>
          <p:spPr bwMode="auto">
            <a:xfrm>
              <a:off x="2639" y="1482"/>
              <a:ext cx="30" cy="35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77" name="Oval 493"/>
            <p:cNvSpPr>
              <a:spLocks noChangeArrowheads="1"/>
            </p:cNvSpPr>
            <p:nvPr/>
          </p:nvSpPr>
          <p:spPr bwMode="auto">
            <a:xfrm>
              <a:off x="2647" y="1490"/>
              <a:ext cx="10" cy="1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78" name="Oval 494"/>
            <p:cNvSpPr>
              <a:spLocks noChangeArrowheads="1"/>
            </p:cNvSpPr>
            <p:nvPr/>
          </p:nvSpPr>
          <p:spPr bwMode="auto">
            <a:xfrm>
              <a:off x="2639" y="1482"/>
              <a:ext cx="30" cy="35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79" name="Oval 495"/>
            <p:cNvSpPr>
              <a:spLocks noChangeArrowheads="1"/>
            </p:cNvSpPr>
            <p:nvPr/>
          </p:nvSpPr>
          <p:spPr bwMode="auto">
            <a:xfrm>
              <a:off x="2634" y="1409"/>
              <a:ext cx="30" cy="31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80" name="Oval 496"/>
            <p:cNvSpPr>
              <a:spLocks noChangeArrowheads="1"/>
            </p:cNvSpPr>
            <p:nvPr/>
          </p:nvSpPr>
          <p:spPr bwMode="auto">
            <a:xfrm>
              <a:off x="2639" y="1417"/>
              <a:ext cx="13" cy="1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81" name="Oval 497"/>
            <p:cNvSpPr>
              <a:spLocks noChangeArrowheads="1"/>
            </p:cNvSpPr>
            <p:nvPr/>
          </p:nvSpPr>
          <p:spPr bwMode="auto">
            <a:xfrm>
              <a:off x="2634" y="1409"/>
              <a:ext cx="30" cy="31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82" name="Oval 498"/>
            <p:cNvSpPr>
              <a:spLocks noChangeArrowheads="1"/>
            </p:cNvSpPr>
            <p:nvPr/>
          </p:nvSpPr>
          <p:spPr bwMode="auto">
            <a:xfrm>
              <a:off x="2538" y="1432"/>
              <a:ext cx="30" cy="32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83" name="Oval 499"/>
            <p:cNvSpPr>
              <a:spLocks noChangeArrowheads="1"/>
            </p:cNvSpPr>
            <p:nvPr/>
          </p:nvSpPr>
          <p:spPr bwMode="auto">
            <a:xfrm>
              <a:off x="2543" y="1440"/>
              <a:ext cx="13" cy="1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84" name="Oval 500"/>
            <p:cNvSpPr>
              <a:spLocks noChangeArrowheads="1"/>
            </p:cNvSpPr>
            <p:nvPr/>
          </p:nvSpPr>
          <p:spPr bwMode="auto">
            <a:xfrm>
              <a:off x="2538" y="1432"/>
              <a:ext cx="30" cy="32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85" name="Oval 501"/>
            <p:cNvSpPr>
              <a:spLocks noChangeArrowheads="1"/>
            </p:cNvSpPr>
            <p:nvPr/>
          </p:nvSpPr>
          <p:spPr bwMode="auto">
            <a:xfrm>
              <a:off x="2435" y="1346"/>
              <a:ext cx="29" cy="31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86" name="Oval 502"/>
            <p:cNvSpPr>
              <a:spLocks noChangeArrowheads="1"/>
            </p:cNvSpPr>
            <p:nvPr/>
          </p:nvSpPr>
          <p:spPr bwMode="auto">
            <a:xfrm>
              <a:off x="2442" y="1353"/>
              <a:ext cx="10" cy="1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87" name="Oval 503"/>
            <p:cNvSpPr>
              <a:spLocks noChangeArrowheads="1"/>
            </p:cNvSpPr>
            <p:nvPr/>
          </p:nvSpPr>
          <p:spPr bwMode="auto">
            <a:xfrm>
              <a:off x="2435" y="1346"/>
              <a:ext cx="29" cy="31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88" name="Oval 504"/>
            <p:cNvSpPr>
              <a:spLocks noChangeArrowheads="1"/>
            </p:cNvSpPr>
            <p:nvPr/>
          </p:nvSpPr>
          <p:spPr bwMode="auto">
            <a:xfrm>
              <a:off x="2583" y="1377"/>
              <a:ext cx="27" cy="26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89" name="Oval 505"/>
            <p:cNvSpPr>
              <a:spLocks noChangeArrowheads="1"/>
            </p:cNvSpPr>
            <p:nvPr/>
          </p:nvSpPr>
          <p:spPr bwMode="auto">
            <a:xfrm>
              <a:off x="2588" y="1382"/>
              <a:ext cx="9" cy="1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90" name="Oval 506"/>
            <p:cNvSpPr>
              <a:spLocks noChangeArrowheads="1"/>
            </p:cNvSpPr>
            <p:nvPr/>
          </p:nvSpPr>
          <p:spPr bwMode="auto">
            <a:xfrm>
              <a:off x="2583" y="1377"/>
              <a:ext cx="27" cy="26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91" name="Oval 507"/>
            <p:cNvSpPr>
              <a:spLocks noChangeArrowheads="1"/>
            </p:cNvSpPr>
            <p:nvPr/>
          </p:nvSpPr>
          <p:spPr bwMode="auto">
            <a:xfrm>
              <a:off x="2627" y="1569"/>
              <a:ext cx="39" cy="40"/>
            </a:xfrm>
            <a:prstGeom prst="ellipse">
              <a:avLst/>
            </a:prstGeom>
            <a:solidFill>
              <a:srgbClr val="F0B784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92" name="Oval 508"/>
            <p:cNvSpPr>
              <a:spLocks noChangeArrowheads="1"/>
            </p:cNvSpPr>
            <p:nvPr/>
          </p:nvSpPr>
          <p:spPr bwMode="auto">
            <a:xfrm>
              <a:off x="2637" y="1580"/>
              <a:ext cx="12" cy="13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93" name="Oval 509"/>
            <p:cNvSpPr>
              <a:spLocks noChangeArrowheads="1"/>
            </p:cNvSpPr>
            <p:nvPr/>
          </p:nvSpPr>
          <p:spPr bwMode="auto">
            <a:xfrm>
              <a:off x="2627" y="1569"/>
              <a:ext cx="39" cy="40"/>
            </a:xfrm>
            <a:prstGeom prst="ellipse">
              <a:avLst/>
            </a:prstGeom>
            <a:noFill/>
            <a:ln w="7938" cap="rnd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94" name="Freeform 510"/>
            <p:cNvSpPr>
              <a:spLocks/>
            </p:cNvSpPr>
            <p:nvPr/>
          </p:nvSpPr>
          <p:spPr bwMode="auto">
            <a:xfrm>
              <a:off x="2430" y="864"/>
              <a:ext cx="207" cy="195"/>
            </a:xfrm>
            <a:custGeom>
              <a:avLst/>
              <a:gdLst/>
              <a:ahLst/>
              <a:cxnLst>
                <a:cxn ang="0">
                  <a:pos x="24" y="31"/>
                </a:cxn>
                <a:cxn ang="0">
                  <a:pos x="74" y="12"/>
                </a:cxn>
                <a:cxn ang="0">
                  <a:pos x="50" y="56"/>
                </a:cxn>
                <a:cxn ang="0">
                  <a:pos x="24" y="31"/>
                </a:cxn>
              </a:cxnLst>
              <a:rect l="0" t="0" r="r" b="b"/>
              <a:pathLst>
                <a:path w="84" h="74">
                  <a:moveTo>
                    <a:pt x="24" y="31"/>
                  </a:moveTo>
                  <a:cubicBezTo>
                    <a:pt x="44" y="9"/>
                    <a:pt x="63" y="0"/>
                    <a:pt x="74" y="12"/>
                  </a:cubicBezTo>
                  <a:cubicBezTo>
                    <a:pt x="84" y="25"/>
                    <a:pt x="65" y="43"/>
                    <a:pt x="50" y="56"/>
                  </a:cubicBezTo>
                  <a:cubicBezTo>
                    <a:pt x="31" y="74"/>
                    <a:pt x="0" y="60"/>
                    <a:pt x="24" y="31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95" name="Freeform 511"/>
            <p:cNvSpPr>
              <a:spLocks/>
            </p:cNvSpPr>
            <p:nvPr/>
          </p:nvSpPr>
          <p:spPr bwMode="auto">
            <a:xfrm>
              <a:off x="2469" y="891"/>
              <a:ext cx="168" cy="152"/>
            </a:xfrm>
            <a:custGeom>
              <a:avLst/>
              <a:gdLst/>
              <a:ahLst/>
              <a:cxnLst>
                <a:cxn ang="0">
                  <a:pos x="58" y="2"/>
                </a:cxn>
                <a:cxn ang="0">
                  <a:pos x="55" y="0"/>
                </a:cxn>
                <a:cxn ang="0">
                  <a:pos x="28" y="38"/>
                </a:cxn>
                <a:cxn ang="0">
                  <a:pos x="0" y="43"/>
                </a:cxn>
                <a:cxn ang="0">
                  <a:pos x="34" y="46"/>
                </a:cxn>
                <a:cxn ang="0">
                  <a:pos x="58" y="2"/>
                </a:cxn>
              </a:cxnLst>
              <a:rect l="0" t="0" r="r" b="b"/>
              <a:pathLst>
                <a:path w="68" h="58">
                  <a:moveTo>
                    <a:pt x="58" y="2"/>
                  </a:moveTo>
                  <a:cubicBezTo>
                    <a:pt x="57" y="2"/>
                    <a:pt x="56" y="1"/>
                    <a:pt x="55" y="0"/>
                  </a:cubicBezTo>
                  <a:cubicBezTo>
                    <a:pt x="58" y="12"/>
                    <a:pt x="41" y="27"/>
                    <a:pt x="28" y="38"/>
                  </a:cubicBezTo>
                  <a:cubicBezTo>
                    <a:pt x="19" y="47"/>
                    <a:pt x="7" y="48"/>
                    <a:pt x="0" y="43"/>
                  </a:cubicBezTo>
                  <a:cubicBezTo>
                    <a:pt x="2" y="56"/>
                    <a:pt x="21" y="58"/>
                    <a:pt x="34" y="46"/>
                  </a:cubicBezTo>
                  <a:cubicBezTo>
                    <a:pt x="49" y="33"/>
                    <a:pt x="68" y="15"/>
                    <a:pt x="58" y="2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96" name="Freeform 512"/>
            <p:cNvSpPr>
              <a:spLocks/>
            </p:cNvSpPr>
            <p:nvPr/>
          </p:nvSpPr>
          <p:spPr bwMode="auto">
            <a:xfrm>
              <a:off x="2871" y="867"/>
              <a:ext cx="215" cy="195"/>
            </a:xfrm>
            <a:custGeom>
              <a:avLst/>
              <a:gdLst/>
              <a:ahLst/>
              <a:cxnLst>
                <a:cxn ang="0">
                  <a:pos x="2" y="24"/>
                </a:cxn>
                <a:cxn ang="0">
                  <a:pos x="26" y="3"/>
                </a:cxn>
                <a:cxn ang="0">
                  <a:pos x="83" y="51"/>
                </a:cxn>
                <a:cxn ang="0">
                  <a:pos x="45" y="65"/>
                </a:cxn>
                <a:cxn ang="0">
                  <a:pos x="2" y="24"/>
                </a:cxn>
              </a:cxnLst>
              <a:rect l="0" t="0" r="r" b="b"/>
              <a:pathLst>
                <a:path w="87" h="74">
                  <a:moveTo>
                    <a:pt x="2" y="24"/>
                  </a:moveTo>
                  <a:cubicBezTo>
                    <a:pt x="0" y="13"/>
                    <a:pt x="8" y="0"/>
                    <a:pt x="26" y="3"/>
                  </a:cubicBezTo>
                  <a:cubicBezTo>
                    <a:pt x="55" y="9"/>
                    <a:pt x="79" y="32"/>
                    <a:pt x="83" y="51"/>
                  </a:cubicBezTo>
                  <a:cubicBezTo>
                    <a:pt x="87" y="73"/>
                    <a:pt x="63" y="74"/>
                    <a:pt x="45" y="65"/>
                  </a:cubicBezTo>
                  <a:cubicBezTo>
                    <a:pt x="26" y="55"/>
                    <a:pt x="9" y="41"/>
                    <a:pt x="2" y="24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97" name="Freeform 513"/>
            <p:cNvSpPr>
              <a:spLocks/>
            </p:cNvSpPr>
            <p:nvPr/>
          </p:nvSpPr>
          <p:spPr bwMode="auto">
            <a:xfrm>
              <a:off x="2876" y="927"/>
              <a:ext cx="210" cy="135"/>
            </a:xfrm>
            <a:custGeom>
              <a:avLst/>
              <a:gdLst/>
              <a:ahLst/>
              <a:cxnLst>
                <a:cxn ang="0">
                  <a:pos x="81" y="28"/>
                </a:cxn>
                <a:cxn ang="0">
                  <a:pos x="76" y="15"/>
                </a:cxn>
                <a:cxn ang="0">
                  <a:pos x="77" y="19"/>
                </a:cxn>
                <a:cxn ang="0">
                  <a:pos x="39" y="33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43" y="42"/>
                </a:cxn>
                <a:cxn ang="0">
                  <a:pos x="81" y="28"/>
                </a:cxn>
              </a:cxnLst>
              <a:rect l="0" t="0" r="r" b="b"/>
              <a:pathLst>
                <a:path w="85" h="51">
                  <a:moveTo>
                    <a:pt x="81" y="28"/>
                  </a:moveTo>
                  <a:cubicBezTo>
                    <a:pt x="80" y="24"/>
                    <a:pt x="78" y="20"/>
                    <a:pt x="76" y="15"/>
                  </a:cubicBezTo>
                  <a:cubicBezTo>
                    <a:pt x="76" y="17"/>
                    <a:pt x="77" y="18"/>
                    <a:pt x="77" y="19"/>
                  </a:cubicBezTo>
                  <a:cubicBezTo>
                    <a:pt x="81" y="42"/>
                    <a:pt x="57" y="42"/>
                    <a:pt x="39" y="33"/>
                  </a:cubicBezTo>
                  <a:cubicBezTo>
                    <a:pt x="23" y="25"/>
                    <a:pt x="8" y="14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7" y="18"/>
                    <a:pt x="24" y="32"/>
                    <a:pt x="43" y="42"/>
                  </a:cubicBezTo>
                  <a:cubicBezTo>
                    <a:pt x="61" y="51"/>
                    <a:pt x="85" y="50"/>
                    <a:pt x="81" y="28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98" name="Freeform 514"/>
            <p:cNvSpPr>
              <a:spLocks/>
            </p:cNvSpPr>
            <p:nvPr/>
          </p:nvSpPr>
          <p:spPr bwMode="auto">
            <a:xfrm>
              <a:off x="2652" y="1143"/>
              <a:ext cx="236" cy="126"/>
            </a:xfrm>
            <a:custGeom>
              <a:avLst/>
              <a:gdLst/>
              <a:ahLst/>
              <a:cxnLst>
                <a:cxn ang="0">
                  <a:pos x="47" y="1"/>
                </a:cxn>
                <a:cxn ang="0">
                  <a:pos x="4" y="34"/>
                </a:cxn>
                <a:cxn ang="0">
                  <a:pos x="48" y="40"/>
                </a:cxn>
                <a:cxn ang="0">
                  <a:pos x="93" y="30"/>
                </a:cxn>
                <a:cxn ang="0">
                  <a:pos x="47" y="1"/>
                </a:cxn>
              </a:cxnLst>
              <a:rect l="0" t="0" r="r" b="b"/>
              <a:pathLst>
                <a:path w="96" h="48">
                  <a:moveTo>
                    <a:pt x="47" y="1"/>
                  </a:moveTo>
                  <a:cubicBezTo>
                    <a:pt x="19" y="0"/>
                    <a:pt x="0" y="22"/>
                    <a:pt x="4" y="34"/>
                  </a:cubicBezTo>
                  <a:cubicBezTo>
                    <a:pt x="8" y="46"/>
                    <a:pt x="27" y="39"/>
                    <a:pt x="48" y="40"/>
                  </a:cubicBezTo>
                  <a:cubicBezTo>
                    <a:pt x="69" y="41"/>
                    <a:pt x="90" y="48"/>
                    <a:pt x="93" y="30"/>
                  </a:cubicBezTo>
                  <a:cubicBezTo>
                    <a:pt x="96" y="12"/>
                    <a:pt x="75" y="2"/>
                    <a:pt x="47" y="1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499" name="Freeform 515"/>
            <p:cNvSpPr>
              <a:spLocks/>
            </p:cNvSpPr>
            <p:nvPr/>
          </p:nvSpPr>
          <p:spPr bwMode="auto">
            <a:xfrm>
              <a:off x="2659" y="1177"/>
              <a:ext cx="224" cy="92"/>
            </a:xfrm>
            <a:custGeom>
              <a:avLst/>
              <a:gdLst/>
              <a:ahLst/>
              <a:cxnLst>
                <a:cxn ang="0">
                  <a:pos x="84" y="0"/>
                </a:cxn>
                <a:cxn ang="0">
                  <a:pos x="84" y="9"/>
                </a:cxn>
                <a:cxn ang="0">
                  <a:pos x="39" y="19"/>
                </a:cxn>
                <a:cxn ang="0">
                  <a:pos x="0" y="18"/>
                </a:cxn>
                <a:cxn ang="0">
                  <a:pos x="1" y="21"/>
                </a:cxn>
                <a:cxn ang="0">
                  <a:pos x="45" y="27"/>
                </a:cxn>
                <a:cxn ang="0">
                  <a:pos x="90" y="17"/>
                </a:cxn>
                <a:cxn ang="0">
                  <a:pos x="84" y="0"/>
                </a:cxn>
              </a:cxnLst>
              <a:rect l="0" t="0" r="r" b="b"/>
              <a:pathLst>
                <a:path w="91" h="35">
                  <a:moveTo>
                    <a:pt x="84" y="0"/>
                  </a:moveTo>
                  <a:cubicBezTo>
                    <a:pt x="85" y="3"/>
                    <a:pt x="85" y="6"/>
                    <a:pt x="84" y="9"/>
                  </a:cubicBezTo>
                  <a:cubicBezTo>
                    <a:pt x="81" y="27"/>
                    <a:pt x="60" y="20"/>
                    <a:pt x="39" y="19"/>
                  </a:cubicBezTo>
                  <a:cubicBezTo>
                    <a:pt x="23" y="18"/>
                    <a:pt x="8" y="22"/>
                    <a:pt x="0" y="18"/>
                  </a:cubicBezTo>
                  <a:cubicBezTo>
                    <a:pt x="0" y="19"/>
                    <a:pt x="0" y="20"/>
                    <a:pt x="1" y="21"/>
                  </a:cubicBezTo>
                  <a:cubicBezTo>
                    <a:pt x="5" y="33"/>
                    <a:pt x="24" y="26"/>
                    <a:pt x="45" y="27"/>
                  </a:cubicBezTo>
                  <a:cubicBezTo>
                    <a:pt x="66" y="28"/>
                    <a:pt x="87" y="35"/>
                    <a:pt x="90" y="17"/>
                  </a:cubicBezTo>
                  <a:cubicBezTo>
                    <a:pt x="91" y="10"/>
                    <a:pt x="89" y="4"/>
                    <a:pt x="84" y="0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00" name="Freeform 516"/>
            <p:cNvSpPr>
              <a:spLocks/>
            </p:cNvSpPr>
            <p:nvPr/>
          </p:nvSpPr>
          <p:spPr bwMode="auto">
            <a:xfrm>
              <a:off x="2684" y="956"/>
              <a:ext cx="118" cy="132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27" y="45"/>
                </a:cxn>
                <a:cxn ang="0">
                  <a:pos x="20" y="4"/>
                </a:cxn>
              </a:cxnLst>
              <a:rect l="0" t="0" r="r" b="b"/>
              <a:pathLst>
                <a:path w="48" h="50">
                  <a:moveTo>
                    <a:pt x="20" y="4"/>
                  </a:moveTo>
                  <a:cubicBezTo>
                    <a:pt x="0" y="9"/>
                    <a:pt x="5" y="50"/>
                    <a:pt x="27" y="45"/>
                  </a:cubicBezTo>
                  <a:cubicBezTo>
                    <a:pt x="48" y="40"/>
                    <a:pt x="42" y="0"/>
                    <a:pt x="20" y="4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01" name="Freeform 517"/>
            <p:cNvSpPr>
              <a:spLocks/>
            </p:cNvSpPr>
            <p:nvPr/>
          </p:nvSpPr>
          <p:spPr bwMode="auto">
            <a:xfrm>
              <a:off x="2716" y="967"/>
              <a:ext cx="81" cy="11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6" y="36"/>
                </a:cxn>
                <a:cxn ang="0">
                  <a:pos x="0" y="36"/>
                </a:cxn>
                <a:cxn ang="0">
                  <a:pos x="14" y="41"/>
                </a:cxn>
                <a:cxn ang="0">
                  <a:pos x="14" y="0"/>
                </a:cxn>
              </a:cxnLst>
              <a:rect l="0" t="0" r="r" b="b"/>
              <a:pathLst>
                <a:path w="33" h="42">
                  <a:moveTo>
                    <a:pt x="14" y="0"/>
                  </a:moveTo>
                  <a:cubicBezTo>
                    <a:pt x="23" y="10"/>
                    <a:pt x="22" y="32"/>
                    <a:pt x="6" y="36"/>
                  </a:cubicBezTo>
                  <a:cubicBezTo>
                    <a:pt x="4" y="37"/>
                    <a:pt x="2" y="36"/>
                    <a:pt x="0" y="36"/>
                  </a:cubicBezTo>
                  <a:cubicBezTo>
                    <a:pt x="3" y="40"/>
                    <a:pt x="8" y="42"/>
                    <a:pt x="14" y="41"/>
                  </a:cubicBezTo>
                  <a:cubicBezTo>
                    <a:pt x="33" y="36"/>
                    <a:pt x="30" y="5"/>
                    <a:pt x="14" y="0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02" name="Freeform 518"/>
            <p:cNvSpPr>
              <a:spLocks/>
            </p:cNvSpPr>
            <p:nvPr/>
          </p:nvSpPr>
          <p:spPr bwMode="auto">
            <a:xfrm>
              <a:off x="2482" y="1567"/>
              <a:ext cx="81" cy="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3" y="7"/>
                </a:cxn>
              </a:cxnLst>
              <a:rect l="0" t="0" r="r" b="b"/>
              <a:pathLst>
                <a:path w="33" h="9">
                  <a:moveTo>
                    <a:pt x="0" y="0"/>
                  </a:moveTo>
                  <a:cubicBezTo>
                    <a:pt x="8" y="5"/>
                    <a:pt x="28" y="9"/>
                    <a:pt x="33" y="7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03" name="Freeform 519"/>
            <p:cNvSpPr>
              <a:spLocks/>
            </p:cNvSpPr>
            <p:nvPr/>
          </p:nvSpPr>
          <p:spPr bwMode="auto">
            <a:xfrm>
              <a:off x="2316" y="1461"/>
              <a:ext cx="74" cy="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25"/>
                </a:cxn>
              </a:cxnLst>
              <a:rect l="0" t="0" r="r" b="b"/>
              <a:pathLst>
                <a:path w="30" h="25">
                  <a:moveTo>
                    <a:pt x="0" y="0"/>
                  </a:moveTo>
                  <a:cubicBezTo>
                    <a:pt x="1" y="12"/>
                    <a:pt x="25" y="25"/>
                    <a:pt x="30" y="2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04" name="Freeform 520"/>
            <p:cNvSpPr>
              <a:spLocks/>
            </p:cNvSpPr>
            <p:nvPr/>
          </p:nvSpPr>
          <p:spPr bwMode="auto">
            <a:xfrm>
              <a:off x="2235" y="1572"/>
              <a:ext cx="89" cy="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23"/>
                </a:cxn>
              </a:cxnLst>
              <a:rect l="0" t="0" r="r" b="b"/>
              <a:pathLst>
                <a:path w="36" h="23">
                  <a:moveTo>
                    <a:pt x="0" y="0"/>
                  </a:moveTo>
                  <a:cubicBezTo>
                    <a:pt x="5" y="5"/>
                    <a:pt x="30" y="21"/>
                    <a:pt x="36" y="23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05" name="Freeform 521"/>
            <p:cNvSpPr>
              <a:spLocks/>
            </p:cNvSpPr>
            <p:nvPr/>
          </p:nvSpPr>
          <p:spPr bwMode="auto">
            <a:xfrm>
              <a:off x="2176" y="1680"/>
              <a:ext cx="101" cy="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22"/>
                </a:cxn>
              </a:cxnLst>
              <a:rect l="0" t="0" r="r" b="b"/>
              <a:pathLst>
                <a:path w="41" h="23">
                  <a:moveTo>
                    <a:pt x="0" y="0"/>
                  </a:moveTo>
                  <a:cubicBezTo>
                    <a:pt x="5" y="6"/>
                    <a:pt x="34" y="23"/>
                    <a:pt x="41" y="22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06" name="Freeform 522"/>
            <p:cNvSpPr>
              <a:spLocks/>
            </p:cNvSpPr>
            <p:nvPr/>
          </p:nvSpPr>
          <p:spPr bwMode="auto">
            <a:xfrm>
              <a:off x="2134" y="1801"/>
              <a:ext cx="99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0" y="24"/>
                </a:cxn>
              </a:cxnLst>
              <a:rect l="0" t="0" r="r" b="b"/>
              <a:pathLst>
                <a:path w="40" h="24">
                  <a:moveTo>
                    <a:pt x="0" y="0"/>
                  </a:moveTo>
                  <a:cubicBezTo>
                    <a:pt x="4" y="8"/>
                    <a:pt x="33" y="23"/>
                    <a:pt x="40" y="2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07" name="Freeform 523"/>
            <p:cNvSpPr>
              <a:spLocks/>
            </p:cNvSpPr>
            <p:nvPr/>
          </p:nvSpPr>
          <p:spPr bwMode="auto">
            <a:xfrm>
              <a:off x="2087" y="1908"/>
              <a:ext cx="94" cy="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8" y="25"/>
                </a:cxn>
              </a:cxnLst>
              <a:rect l="0" t="0" r="r" b="b"/>
              <a:pathLst>
                <a:path w="38" h="25">
                  <a:moveTo>
                    <a:pt x="0" y="0"/>
                  </a:moveTo>
                  <a:cubicBezTo>
                    <a:pt x="3" y="5"/>
                    <a:pt x="28" y="24"/>
                    <a:pt x="38" y="2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08" name="Freeform 524"/>
            <p:cNvSpPr>
              <a:spLocks/>
            </p:cNvSpPr>
            <p:nvPr/>
          </p:nvSpPr>
          <p:spPr bwMode="auto">
            <a:xfrm>
              <a:off x="2038" y="2016"/>
              <a:ext cx="96" cy="6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26"/>
                </a:cxn>
              </a:cxnLst>
              <a:rect l="0" t="0" r="r" b="b"/>
              <a:pathLst>
                <a:path w="39" h="26">
                  <a:moveTo>
                    <a:pt x="0" y="0"/>
                  </a:moveTo>
                  <a:cubicBezTo>
                    <a:pt x="5" y="7"/>
                    <a:pt x="28" y="25"/>
                    <a:pt x="39" y="26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09" name="Freeform 525"/>
            <p:cNvSpPr>
              <a:spLocks/>
            </p:cNvSpPr>
            <p:nvPr/>
          </p:nvSpPr>
          <p:spPr bwMode="auto">
            <a:xfrm>
              <a:off x="1986" y="2140"/>
              <a:ext cx="94" cy="5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8" y="21"/>
                </a:cxn>
              </a:cxnLst>
              <a:rect l="0" t="0" r="r" b="b"/>
              <a:pathLst>
                <a:path w="38" h="22">
                  <a:moveTo>
                    <a:pt x="0" y="0"/>
                  </a:moveTo>
                  <a:cubicBezTo>
                    <a:pt x="3" y="6"/>
                    <a:pt x="27" y="22"/>
                    <a:pt x="38" y="21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10" name="Freeform 526"/>
            <p:cNvSpPr>
              <a:spLocks/>
            </p:cNvSpPr>
            <p:nvPr/>
          </p:nvSpPr>
          <p:spPr bwMode="auto">
            <a:xfrm>
              <a:off x="1934" y="2253"/>
              <a:ext cx="101" cy="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1" y="23"/>
                </a:cxn>
              </a:cxnLst>
              <a:rect l="0" t="0" r="r" b="b"/>
              <a:pathLst>
                <a:path w="41" h="23">
                  <a:moveTo>
                    <a:pt x="0" y="0"/>
                  </a:moveTo>
                  <a:cubicBezTo>
                    <a:pt x="3" y="8"/>
                    <a:pt x="35" y="22"/>
                    <a:pt x="41" y="23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11" name="Freeform 527"/>
            <p:cNvSpPr>
              <a:spLocks/>
            </p:cNvSpPr>
            <p:nvPr/>
          </p:nvSpPr>
          <p:spPr bwMode="auto">
            <a:xfrm>
              <a:off x="1885" y="2374"/>
              <a:ext cx="96" cy="5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9" y="22"/>
                </a:cxn>
              </a:cxnLst>
              <a:rect l="0" t="0" r="r" b="b"/>
              <a:pathLst>
                <a:path w="39" h="22">
                  <a:moveTo>
                    <a:pt x="0" y="0"/>
                  </a:moveTo>
                  <a:cubicBezTo>
                    <a:pt x="4" y="7"/>
                    <a:pt x="33" y="22"/>
                    <a:pt x="39" y="22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12" name="Freeform 528"/>
            <p:cNvSpPr>
              <a:spLocks/>
            </p:cNvSpPr>
            <p:nvPr/>
          </p:nvSpPr>
          <p:spPr bwMode="auto">
            <a:xfrm>
              <a:off x="1831" y="2503"/>
              <a:ext cx="106" cy="3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43" y="14"/>
                </a:cxn>
              </a:cxnLst>
              <a:rect l="0" t="0" r="r" b="b"/>
              <a:pathLst>
                <a:path w="43" h="14">
                  <a:moveTo>
                    <a:pt x="0" y="3"/>
                  </a:moveTo>
                  <a:cubicBezTo>
                    <a:pt x="7" y="0"/>
                    <a:pt x="39" y="11"/>
                    <a:pt x="43" y="1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13" name="Freeform 529"/>
            <p:cNvSpPr>
              <a:spLocks/>
            </p:cNvSpPr>
            <p:nvPr/>
          </p:nvSpPr>
          <p:spPr bwMode="auto">
            <a:xfrm>
              <a:off x="1806" y="2634"/>
              <a:ext cx="109" cy="34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4" y="1"/>
                </a:cxn>
              </a:cxnLst>
              <a:rect l="0" t="0" r="r" b="b"/>
              <a:pathLst>
                <a:path w="44" h="13">
                  <a:moveTo>
                    <a:pt x="0" y="13"/>
                  </a:moveTo>
                  <a:cubicBezTo>
                    <a:pt x="6" y="8"/>
                    <a:pt x="36" y="0"/>
                    <a:pt x="44" y="1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14" name="Freeform 530"/>
            <p:cNvSpPr>
              <a:spLocks/>
            </p:cNvSpPr>
            <p:nvPr/>
          </p:nvSpPr>
          <p:spPr bwMode="auto">
            <a:xfrm>
              <a:off x="1838" y="2708"/>
              <a:ext cx="101" cy="84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0" y="32"/>
                </a:cxn>
              </a:cxnLst>
              <a:rect l="0" t="0" r="r" b="b"/>
              <a:pathLst>
                <a:path w="41" h="32">
                  <a:moveTo>
                    <a:pt x="41" y="0"/>
                  </a:moveTo>
                  <a:cubicBezTo>
                    <a:pt x="35" y="2"/>
                    <a:pt x="3" y="26"/>
                    <a:pt x="0" y="32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15" name="Freeform 531"/>
            <p:cNvSpPr>
              <a:spLocks/>
            </p:cNvSpPr>
            <p:nvPr/>
          </p:nvSpPr>
          <p:spPr bwMode="auto">
            <a:xfrm>
              <a:off x="1932" y="2747"/>
              <a:ext cx="42" cy="113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0" y="43"/>
                </a:cxn>
              </a:cxnLst>
              <a:rect l="0" t="0" r="r" b="b"/>
              <a:pathLst>
                <a:path w="17" h="43">
                  <a:moveTo>
                    <a:pt x="17" y="0"/>
                  </a:moveTo>
                  <a:cubicBezTo>
                    <a:pt x="12" y="7"/>
                    <a:pt x="0" y="36"/>
                    <a:pt x="0" y="43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16" name="Freeform 532"/>
            <p:cNvSpPr>
              <a:spLocks/>
            </p:cNvSpPr>
            <p:nvPr/>
          </p:nvSpPr>
          <p:spPr bwMode="auto">
            <a:xfrm>
              <a:off x="2048" y="2747"/>
              <a:ext cx="27" cy="1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" y="49"/>
                </a:cxn>
              </a:cxnLst>
              <a:rect l="0" t="0" r="r" b="b"/>
              <a:pathLst>
                <a:path w="11" h="49">
                  <a:moveTo>
                    <a:pt x="0" y="0"/>
                  </a:moveTo>
                  <a:cubicBezTo>
                    <a:pt x="4" y="8"/>
                    <a:pt x="11" y="38"/>
                    <a:pt x="8" y="49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17" name="Freeform 533"/>
            <p:cNvSpPr>
              <a:spLocks/>
            </p:cNvSpPr>
            <p:nvPr/>
          </p:nvSpPr>
          <p:spPr bwMode="auto">
            <a:xfrm>
              <a:off x="2109" y="2711"/>
              <a:ext cx="62" cy="9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38"/>
                </a:cxn>
              </a:cxnLst>
              <a:rect l="0" t="0" r="r" b="b"/>
              <a:pathLst>
                <a:path w="25" h="38">
                  <a:moveTo>
                    <a:pt x="0" y="0"/>
                  </a:moveTo>
                  <a:cubicBezTo>
                    <a:pt x="7" y="5"/>
                    <a:pt x="24" y="31"/>
                    <a:pt x="25" y="38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18" name="Freeform 534"/>
            <p:cNvSpPr>
              <a:spLocks/>
            </p:cNvSpPr>
            <p:nvPr/>
          </p:nvSpPr>
          <p:spPr bwMode="auto">
            <a:xfrm>
              <a:off x="2164" y="2637"/>
              <a:ext cx="8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29"/>
                </a:cxn>
              </a:cxnLst>
              <a:rect l="0" t="0" r="r" b="b"/>
              <a:pathLst>
                <a:path w="36" h="29">
                  <a:moveTo>
                    <a:pt x="0" y="0"/>
                  </a:moveTo>
                  <a:cubicBezTo>
                    <a:pt x="9" y="1"/>
                    <a:pt x="34" y="24"/>
                    <a:pt x="36" y="29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19" name="Freeform 535"/>
            <p:cNvSpPr>
              <a:spLocks/>
            </p:cNvSpPr>
            <p:nvPr/>
          </p:nvSpPr>
          <p:spPr bwMode="auto">
            <a:xfrm>
              <a:off x="2201" y="2540"/>
              <a:ext cx="98" cy="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0" y="19"/>
                </a:cxn>
              </a:cxnLst>
              <a:rect l="0" t="0" r="r" b="b"/>
              <a:pathLst>
                <a:path w="40" h="19">
                  <a:moveTo>
                    <a:pt x="0" y="0"/>
                  </a:moveTo>
                  <a:cubicBezTo>
                    <a:pt x="8" y="1"/>
                    <a:pt x="36" y="15"/>
                    <a:pt x="40" y="19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20" name="Freeform 536"/>
            <p:cNvSpPr>
              <a:spLocks/>
            </p:cNvSpPr>
            <p:nvPr/>
          </p:nvSpPr>
          <p:spPr bwMode="auto">
            <a:xfrm>
              <a:off x="2228" y="2424"/>
              <a:ext cx="103" cy="45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42" y="17"/>
                </a:cxn>
              </a:cxnLst>
              <a:rect l="0" t="0" r="r" b="b"/>
              <a:pathLst>
                <a:path w="42" h="17">
                  <a:moveTo>
                    <a:pt x="0" y="1"/>
                  </a:moveTo>
                  <a:cubicBezTo>
                    <a:pt x="7" y="0"/>
                    <a:pt x="38" y="15"/>
                    <a:pt x="42" y="17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21" name="Freeform 537"/>
            <p:cNvSpPr>
              <a:spLocks/>
            </p:cNvSpPr>
            <p:nvPr/>
          </p:nvSpPr>
          <p:spPr bwMode="auto">
            <a:xfrm>
              <a:off x="2252" y="2321"/>
              <a:ext cx="106" cy="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3" y="15"/>
                </a:cxn>
              </a:cxnLst>
              <a:rect l="0" t="0" r="r" b="b"/>
              <a:pathLst>
                <a:path w="43" h="15">
                  <a:moveTo>
                    <a:pt x="0" y="0"/>
                  </a:moveTo>
                  <a:cubicBezTo>
                    <a:pt x="7" y="1"/>
                    <a:pt x="37" y="10"/>
                    <a:pt x="43" y="1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22" name="Freeform 538"/>
            <p:cNvSpPr>
              <a:spLocks/>
            </p:cNvSpPr>
            <p:nvPr/>
          </p:nvSpPr>
          <p:spPr bwMode="auto">
            <a:xfrm>
              <a:off x="2282" y="2227"/>
              <a:ext cx="106" cy="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3" y="13"/>
                </a:cxn>
              </a:cxnLst>
              <a:rect l="0" t="0" r="r" b="b"/>
              <a:pathLst>
                <a:path w="43" h="13">
                  <a:moveTo>
                    <a:pt x="0" y="0"/>
                  </a:moveTo>
                  <a:cubicBezTo>
                    <a:pt x="9" y="1"/>
                    <a:pt x="38" y="10"/>
                    <a:pt x="43" y="13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23" name="Freeform 539"/>
            <p:cNvSpPr>
              <a:spLocks/>
            </p:cNvSpPr>
            <p:nvPr/>
          </p:nvSpPr>
          <p:spPr bwMode="auto">
            <a:xfrm>
              <a:off x="2316" y="2114"/>
              <a:ext cx="99" cy="3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0" y="14"/>
                </a:cxn>
              </a:cxnLst>
              <a:rect l="0" t="0" r="r" b="b"/>
              <a:pathLst>
                <a:path w="40" h="14">
                  <a:moveTo>
                    <a:pt x="0" y="0"/>
                  </a:moveTo>
                  <a:cubicBezTo>
                    <a:pt x="7" y="0"/>
                    <a:pt x="36" y="10"/>
                    <a:pt x="40" y="1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24" name="Freeform 540"/>
            <p:cNvSpPr>
              <a:spLocks/>
            </p:cNvSpPr>
            <p:nvPr/>
          </p:nvSpPr>
          <p:spPr bwMode="auto">
            <a:xfrm>
              <a:off x="2348" y="2000"/>
              <a:ext cx="99" cy="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0" y="12"/>
                </a:cxn>
              </a:cxnLst>
              <a:rect l="0" t="0" r="r" b="b"/>
              <a:pathLst>
                <a:path w="40" h="12">
                  <a:moveTo>
                    <a:pt x="0" y="0"/>
                  </a:moveTo>
                  <a:cubicBezTo>
                    <a:pt x="6" y="1"/>
                    <a:pt x="35" y="8"/>
                    <a:pt x="40" y="12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25" name="Freeform 541"/>
            <p:cNvSpPr>
              <a:spLocks/>
            </p:cNvSpPr>
            <p:nvPr/>
          </p:nvSpPr>
          <p:spPr bwMode="auto">
            <a:xfrm>
              <a:off x="2383" y="1879"/>
              <a:ext cx="94" cy="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8" y="15"/>
                </a:cxn>
              </a:cxnLst>
              <a:rect l="0" t="0" r="r" b="b"/>
              <a:pathLst>
                <a:path w="38" h="15">
                  <a:moveTo>
                    <a:pt x="0" y="0"/>
                  </a:moveTo>
                  <a:cubicBezTo>
                    <a:pt x="8" y="2"/>
                    <a:pt x="34" y="13"/>
                    <a:pt x="38" y="1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26" name="Freeform 542"/>
            <p:cNvSpPr>
              <a:spLocks/>
            </p:cNvSpPr>
            <p:nvPr/>
          </p:nvSpPr>
          <p:spPr bwMode="auto">
            <a:xfrm>
              <a:off x="2425" y="1766"/>
              <a:ext cx="91" cy="2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37" y="11"/>
                </a:cxn>
              </a:cxnLst>
              <a:rect l="0" t="0" r="r" b="b"/>
              <a:pathLst>
                <a:path w="37" h="11">
                  <a:moveTo>
                    <a:pt x="0" y="1"/>
                  </a:moveTo>
                  <a:cubicBezTo>
                    <a:pt x="10" y="0"/>
                    <a:pt x="34" y="8"/>
                    <a:pt x="37" y="11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27" name="Freeform 543"/>
            <p:cNvSpPr>
              <a:spLocks/>
            </p:cNvSpPr>
            <p:nvPr/>
          </p:nvSpPr>
          <p:spPr bwMode="auto">
            <a:xfrm>
              <a:off x="2457" y="1651"/>
              <a:ext cx="74" cy="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10"/>
                </a:cxn>
              </a:cxnLst>
              <a:rect l="0" t="0" r="r" b="b"/>
              <a:pathLst>
                <a:path w="30" h="10">
                  <a:moveTo>
                    <a:pt x="0" y="0"/>
                  </a:moveTo>
                  <a:cubicBezTo>
                    <a:pt x="8" y="5"/>
                    <a:pt x="25" y="10"/>
                    <a:pt x="30" y="1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28" name="Freeform 544"/>
            <p:cNvSpPr>
              <a:spLocks/>
            </p:cNvSpPr>
            <p:nvPr/>
          </p:nvSpPr>
          <p:spPr bwMode="auto">
            <a:xfrm>
              <a:off x="3110" y="1456"/>
              <a:ext cx="757" cy="986"/>
            </a:xfrm>
            <a:custGeom>
              <a:avLst/>
              <a:gdLst/>
              <a:ahLst/>
              <a:cxnLst>
                <a:cxn ang="0">
                  <a:pos x="24" y="54"/>
                </a:cxn>
                <a:cxn ang="0">
                  <a:pos x="37" y="90"/>
                </a:cxn>
                <a:cxn ang="0">
                  <a:pos x="50" y="143"/>
                </a:cxn>
                <a:cxn ang="0">
                  <a:pos x="74" y="177"/>
                </a:cxn>
                <a:cxn ang="0">
                  <a:pos x="103" y="205"/>
                </a:cxn>
                <a:cxn ang="0">
                  <a:pos x="138" y="233"/>
                </a:cxn>
                <a:cxn ang="0">
                  <a:pos x="170" y="264"/>
                </a:cxn>
                <a:cxn ang="0">
                  <a:pos x="199" y="297"/>
                </a:cxn>
                <a:cxn ang="0">
                  <a:pos x="223" y="326"/>
                </a:cxn>
                <a:cxn ang="0">
                  <a:pos x="245" y="355"/>
                </a:cxn>
                <a:cxn ang="0">
                  <a:pos x="258" y="375"/>
                </a:cxn>
                <a:cxn ang="0">
                  <a:pos x="281" y="371"/>
                </a:cxn>
                <a:cxn ang="0">
                  <a:pos x="300" y="354"/>
                </a:cxn>
                <a:cxn ang="0">
                  <a:pos x="307" y="322"/>
                </a:cxn>
                <a:cxn ang="0">
                  <a:pos x="306" y="283"/>
                </a:cxn>
                <a:cxn ang="0">
                  <a:pos x="296" y="243"/>
                </a:cxn>
                <a:cxn ang="0">
                  <a:pos x="272" y="217"/>
                </a:cxn>
                <a:cxn ang="0">
                  <a:pos x="236" y="186"/>
                </a:cxn>
                <a:cxn ang="0">
                  <a:pos x="203" y="156"/>
                </a:cxn>
                <a:cxn ang="0">
                  <a:pos x="173" y="129"/>
                </a:cxn>
                <a:cxn ang="0">
                  <a:pos x="135" y="104"/>
                </a:cxn>
                <a:cxn ang="0">
                  <a:pos x="93" y="81"/>
                </a:cxn>
                <a:cxn ang="0">
                  <a:pos x="55" y="51"/>
                </a:cxn>
                <a:cxn ang="0">
                  <a:pos x="25" y="21"/>
                </a:cxn>
                <a:cxn ang="0">
                  <a:pos x="2" y="0"/>
                </a:cxn>
                <a:cxn ang="0">
                  <a:pos x="6" y="22"/>
                </a:cxn>
                <a:cxn ang="0">
                  <a:pos x="24" y="54"/>
                </a:cxn>
              </a:cxnLst>
              <a:rect l="0" t="0" r="r" b="b"/>
              <a:pathLst>
                <a:path w="307" h="375">
                  <a:moveTo>
                    <a:pt x="24" y="54"/>
                  </a:moveTo>
                  <a:cubicBezTo>
                    <a:pt x="32" y="64"/>
                    <a:pt x="37" y="83"/>
                    <a:pt x="37" y="90"/>
                  </a:cubicBezTo>
                  <a:cubicBezTo>
                    <a:pt x="50" y="94"/>
                    <a:pt x="53" y="137"/>
                    <a:pt x="50" y="143"/>
                  </a:cubicBezTo>
                  <a:cubicBezTo>
                    <a:pt x="60" y="146"/>
                    <a:pt x="74" y="171"/>
                    <a:pt x="74" y="177"/>
                  </a:cubicBezTo>
                  <a:cubicBezTo>
                    <a:pt x="86" y="177"/>
                    <a:pt x="99" y="198"/>
                    <a:pt x="103" y="205"/>
                  </a:cubicBezTo>
                  <a:cubicBezTo>
                    <a:pt x="118" y="207"/>
                    <a:pt x="136" y="225"/>
                    <a:pt x="138" y="233"/>
                  </a:cubicBezTo>
                  <a:cubicBezTo>
                    <a:pt x="147" y="232"/>
                    <a:pt x="170" y="254"/>
                    <a:pt x="170" y="264"/>
                  </a:cubicBezTo>
                  <a:cubicBezTo>
                    <a:pt x="180" y="260"/>
                    <a:pt x="200" y="286"/>
                    <a:pt x="199" y="297"/>
                  </a:cubicBezTo>
                  <a:cubicBezTo>
                    <a:pt x="212" y="298"/>
                    <a:pt x="223" y="320"/>
                    <a:pt x="223" y="326"/>
                  </a:cubicBezTo>
                  <a:cubicBezTo>
                    <a:pt x="235" y="324"/>
                    <a:pt x="247" y="350"/>
                    <a:pt x="245" y="355"/>
                  </a:cubicBezTo>
                  <a:cubicBezTo>
                    <a:pt x="251" y="358"/>
                    <a:pt x="257" y="366"/>
                    <a:pt x="258" y="375"/>
                  </a:cubicBezTo>
                  <a:cubicBezTo>
                    <a:pt x="258" y="375"/>
                    <a:pt x="274" y="366"/>
                    <a:pt x="281" y="371"/>
                  </a:cubicBezTo>
                  <a:cubicBezTo>
                    <a:pt x="287" y="364"/>
                    <a:pt x="292" y="354"/>
                    <a:pt x="300" y="354"/>
                  </a:cubicBezTo>
                  <a:cubicBezTo>
                    <a:pt x="299" y="346"/>
                    <a:pt x="298" y="328"/>
                    <a:pt x="307" y="322"/>
                  </a:cubicBezTo>
                  <a:cubicBezTo>
                    <a:pt x="304" y="318"/>
                    <a:pt x="298" y="292"/>
                    <a:pt x="306" y="283"/>
                  </a:cubicBezTo>
                  <a:cubicBezTo>
                    <a:pt x="302" y="276"/>
                    <a:pt x="292" y="253"/>
                    <a:pt x="296" y="243"/>
                  </a:cubicBezTo>
                  <a:cubicBezTo>
                    <a:pt x="287" y="241"/>
                    <a:pt x="271" y="229"/>
                    <a:pt x="272" y="217"/>
                  </a:cubicBezTo>
                  <a:cubicBezTo>
                    <a:pt x="263" y="218"/>
                    <a:pt x="236" y="199"/>
                    <a:pt x="236" y="186"/>
                  </a:cubicBezTo>
                  <a:cubicBezTo>
                    <a:pt x="226" y="186"/>
                    <a:pt x="206" y="172"/>
                    <a:pt x="203" y="156"/>
                  </a:cubicBezTo>
                  <a:cubicBezTo>
                    <a:pt x="193" y="154"/>
                    <a:pt x="173" y="140"/>
                    <a:pt x="173" y="129"/>
                  </a:cubicBezTo>
                  <a:cubicBezTo>
                    <a:pt x="165" y="129"/>
                    <a:pt x="135" y="113"/>
                    <a:pt x="135" y="104"/>
                  </a:cubicBezTo>
                  <a:cubicBezTo>
                    <a:pt x="127" y="104"/>
                    <a:pt x="93" y="94"/>
                    <a:pt x="93" y="81"/>
                  </a:cubicBezTo>
                  <a:cubicBezTo>
                    <a:pt x="78" y="81"/>
                    <a:pt x="57" y="64"/>
                    <a:pt x="55" y="51"/>
                  </a:cubicBezTo>
                  <a:cubicBezTo>
                    <a:pt x="47" y="48"/>
                    <a:pt x="27" y="30"/>
                    <a:pt x="25" y="21"/>
                  </a:cubicBezTo>
                  <a:cubicBezTo>
                    <a:pt x="15" y="23"/>
                    <a:pt x="2" y="5"/>
                    <a:pt x="2" y="0"/>
                  </a:cubicBezTo>
                  <a:cubicBezTo>
                    <a:pt x="0" y="3"/>
                    <a:pt x="7" y="16"/>
                    <a:pt x="6" y="22"/>
                  </a:cubicBezTo>
                  <a:cubicBezTo>
                    <a:pt x="13" y="23"/>
                    <a:pt x="22" y="47"/>
                    <a:pt x="24" y="54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29" name="Freeform 545"/>
            <p:cNvSpPr>
              <a:spLocks/>
            </p:cNvSpPr>
            <p:nvPr/>
          </p:nvSpPr>
          <p:spPr bwMode="auto">
            <a:xfrm>
              <a:off x="3137" y="1522"/>
              <a:ext cx="708" cy="904"/>
            </a:xfrm>
            <a:custGeom>
              <a:avLst/>
              <a:gdLst/>
              <a:ahLst/>
              <a:cxnLst>
                <a:cxn ang="0">
                  <a:pos x="6" y="1"/>
                </a:cxn>
                <a:cxn ang="0">
                  <a:pos x="36" y="31"/>
                </a:cxn>
                <a:cxn ang="0">
                  <a:pos x="68" y="60"/>
                </a:cxn>
                <a:cxn ang="0">
                  <a:pos x="77" y="68"/>
                </a:cxn>
                <a:cxn ang="0">
                  <a:pos x="111" y="85"/>
                </a:cxn>
                <a:cxn ang="0">
                  <a:pos x="120" y="89"/>
                </a:cxn>
                <a:cxn ang="0">
                  <a:pos x="149" y="108"/>
                </a:cxn>
                <a:cxn ang="0">
                  <a:pos x="156" y="115"/>
                </a:cxn>
                <a:cxn ang="0">
                  <a:pos x="179" y="134"/>
                </a:cxn>
                <a:cxn ang="0">
                  <a:pos x="186" y="142"/>
                </a:cxn>
                <a:cxn ang="0">
                  <a:pos x="212" y="165"/>
                </a:cxn>
                <a:cxn ang="0">
                  <a:pos x="218" y="171"/>
                </a:cxn>
                <a:cxn ang="0">
                  <a:pos x="247" y="196"/>
                </a:cxn>
                <a:cxn ang="0">
                  <a:pos x="253" y="201"/>
                </a:cxn>
                <a:cxn ang="0">
                  <a:pos x="272" y="221"/>
                </a:cxn>
                <a:cxn ang="0">
                  <a:pos x="276" y="230"/>
                </a:cxn>
                <a:cxn ang="0">
                  <a:pos x="285" y="256"/>
                </a:cxn>
                <a:cxn ang="0">
                  <a:pos x="286" y="292"/>
                </a:cxn>
                <a:cxn ang="0">
                  <a:pos x="281" y="323"/>
                </a:cxn>
                <a:cxn ang="0">
                  <a:pos x="268" y="340"/>
                </a:cxn>
                <a:cxn ang="0">
                  <a:pos x="247" y="343"/>
                </a:cxn>
                <a:cxn ang="0">
                  <a:pos x="245" y="344"/>
                </a:cxn>
                <a:cxn ang="0">
                  <a:pos x="234" y="330"/>
                </a:cxn>
                <a:cxn ang="0">
                  <a:pos x="212" y="301"/>
                </a:cxn>
                <a:cxn ang="0">
                  <a:pos x="188" y="272"/>
                </a:cxn>
                <a:cxn ang="0">
                  <a:pos x="159" y="239"/>
                </a:cxn>
                <a:cxn ang="0">
                  <a:pos x="127" y="208"/>
                </a:cxn>
                <a:cxn ang="0">
                  <a:pos x="92" y="180"/>
                </a:cxn>
                <a:cxn ang="0">
                  <a:pos x="63" y="152"/>
                </a:cxn>
                <a:cxn ang="0">
                  <a:pos x="39" y="118"/>
                </a:cxn>
                <a:cxn ang="0">
                  <a:pos x="26" y="65"/>
                </a:cxn>
                <a:cxn ang="0">
                  <a:pos x="13" y="29"/>
                </a:cxn>
                <a:cxn ang="0">
                  <a:pos x="0" y="0"/>
                </a:cxn>
                <a:cxn ang="0">
                  <a:pos x="6" y="1"/>
                </a:cxn>
              </a:cxnLst>
              <a:rect l="0" t="0" r="r" b="b"/>
              <a:pathLst>
                <a:path w="287" h="344">
                  <a:moveTo>
                    <a:pt x="6" y="1"/>
                  </a:moveTo>
                  <a:cubicBezTo>
                    <a:pt x="8" y="10"/>
                    <a:pt x="28" y="28"/>
                    <a:pt x="36" y="31"/>
                  </a:cubicBezTo>
                  <a:cubicBezTo>
                    <a:pt x="38" y="42"/>
                    <a:pt x="54" y="57"/>
                    <a:pt x="68" y="60"/>
                  </a:cubicBezTo>
                  <a:cubicBezTo>
                    <a:pt x="70" y="61"/>
                    <a:pt x="75" y="66"/>
                    <a:pt x="77" y="68"/>
                  </a:cubicBezTo>
                  <a:cubicBezTo>
                    <a:pt x="84" y="75"/>
                    <a:pt x="101" y="82"/>
                    <a:pt x="111" y="85"/>
                  </a:cubicBezTo>
                  <a:cubicBezTo>
                    <a:pt x="114" y="85"/>
                    <a:pt x="119" y="88"/>
                    <a:pt x="120" y="89"/>
                  </a:cubicBezTo>
                  <a:cubicBezTo>
                    <a:pt x="124" y="97"/>
                    <a:pt x="140" y="105"/>
                    <a:pt x="149" y="108"/>
                  </a:cubicBezTo>
                  <a:cubicBezTo>
                    <a:pt x="151" y="109"/>
                    <a:pt x="154" y="113"/>
                    <a:pt x="156" y="115"/>
                  </a:cubicBezTo>
                  <a:cubicBezTo>
                    <a:pt x="160" y="123"/>
                    <a:pt x="171" y="131"/>
                    <a:pt x="179" y="134"/>
                  </a:cubicBezTo>
                  <a:cubicBezTo>
                    <a:pt x="181" y="135"/>
                    <a:pt x="185" y="140"/>
                    <a:pt x="186" y="142"/>
                  </a:cubicBezTo>
                  <a:cubicBezTo>
                    <a:pt x="190" y="153"/>
                    <a:pt x="203" y="162"/>
                    <a:pt x="212" y="165"/>
                  </a:cubicBezTo>
                  <a:cubicBezTo>
                    <a:pt x="213" y="165"/>
                    <a:pt x="217" y="169"/>
                    <a:pt x="218" y="171"/>
                  </a:cubicBezTo>
                  <a:cubicBezTo>
                    <a:pt x="222" y="181"/>
                    <a:pt x="238" y="193"/>
                    <a:pt x="247" y="196"/>
                  </a:cubicBezTo>
                  <a:cubicBezTo>
                    <a:pt x="250" y="197"/>
                    <a:pt x="253" y="200"/>
                    <a:pt x="253" y="201"/>
                  </a:cubicBezTo>
                  <a:cubicBezTo>
                    <a:pt x="255" y="210"/>
                    <a:pt x="264" y="218"/>
                    <a:pt x="272" y="221"/>
                  </a:cubicBezTo>
                  <a:cubicBezTo>
                    <a:pt x="274" y="222"/>
                    <a:pt x="276" y="227"/>
                    <a:pt x="276" y="230"/>
                  </a:cubicBezTo>
                  <a:cubicBezTo>
                    <a:pt x="276" y="239"/>
                    <a:pt x="282" y="251"/>
                    <a:pt x="285" y="256"/>
                  </a:cubicBezTo>
                  <a:cubicBezTo>
                    <a:pt x="286" y="260"/>
                    <a:pt x="283" y="281"/>
                    <a:pt x="286" y="292"/>
                  </a:cubicBezTo>
                  <a:cubicBezTo>
                    <a:pt x="287" y="296"/>
                    <a:pt x="279" y="318"/>
                    <a:pt x="281" y="323"/>
                  </a:cubicBezTo>
                  <a:cubicBezTo>
                    <a:pt x="279" y="328"/>
                    <a:pt x="270" y="333"/>
                    <a:pt x="268" y="340"/>
                  </a:cubicBezTo>
                  <a:cubicBezTo>
                    <a:pt x="261" y="339"/>
                    <a:pt x="254" y="339"/>
                    <a:pt x="247" y="343"/>
                  </a:cubicBezTo>
                  <a:cubicBezTo>
                    <a:pt x="246" y="343"/>
                    <a:pt x="246" y="344"/>
                    <a:pt x="245" y="344"/>
                  </a:cubicBezTo>
                  <a:cubicBezTo>
                    <a:pt x="243" y="337"/>
                    <a:pt x="239" y="332"/>
                    <a:pt x="234" y="330"/>
                  </a:cubicBezTo>
                  <a:cubicBezTo>
                    <a:pt x="236" y="325"/>
                    <a:pt x="224" y="299"/>
                    <a:pt x="212" y="301"/>
                  </a:cubicBezTo>
                  <a:cubicBezTo>
                    <a:pt x="212" y="295"/>
                    <a:pt x="201" y="273"/>
                    <a:pt x="188" y="272"/>
                  </a:cubicBezTo>
                  <a:cubicBezTo>
                    <a:pt x="189" y="261"/>
                    <a:pt x="169" y="235"/>
                    <a:pt x="159" y="239"/>
                  </a:cubicBezTo>
                  <a:cubicBezTo>
                    <a:pt x="159" y="229"/>
                    <a:pt x="136" y="207"/>
                    <a:pt x="127" y="208"/>
                  </a:cubicBezTo>
                  <a:cubicBezTo>
                    <a:pt x="125" y="200"/>
                    <a:pt x="107" y="182"/>
                    <a:pt x="92" y="180"/>
                  </a:cubicBezTo>
                  <a:cubicBezTo>
                    <a:pt x="88" y="173"/>
                    <a:pt x="75" y="152"/>
                    <a:pt x="63" y="152"/>
                  </a:cubicBezTo>
                  <a:cubicBezTo>
                    <a:pt x="63" y="146"/>
                    <a:pt x="49" y="121"/>
                    <a:pt x="39" y="118"/>
                  </a:cubicBezTo>
                  <a:cubicBezTo>
                    <a:pt x="42" y="112"/>
                    <a:pt x="39" y="69"/>
                    <a:pt x="26" y="65"/>
                  </a:cubicBezTo>
                  <a:cubicBezTo>
                    <a:pt x="26" y="58"/>
                    <a:pt x="21" y="39"/>
                    <a:pt x="13" y="29"/>
                  </a:cubicBezTo>
                  <a:cubicBezTo>
                    <a:pt x="12" y="23"/>
                    <a:pt x="6" y="7"/>
                    <a:pt x="0" y="0"/>
                  </a:cubicBezTo>
                  <a:cubicBezTo>
                    <a:pt x="2" y="1"/>
                    <a:pt x="4" y="2"/>
                    <a:pt x="6" y="1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30" name="Freeform 546"/>
            <p:cNvSpPr>
              <a:spLocks/>
            </p:cNvSpPr>
            <p:nvPr/>
          </p:nvSpPr>
          <p:spPr bwMode="auto">
            <a:xfrm>
              <a:off x="3029" y="1514"/>
              <a:ext cx="96" cy="24"/>
            </a:xfrm>
            <a:custGeom>
              <a:avLst/>
              <a:gdLst/>
              <a:ahLst/>
              <a:cxnLst>
                <a:cxn ang="0">
                  <a:pos x="0" y="7"/>
                </a:cxn>
                <a:cxn ang="0">
                  <a:pos x="39" y="0"/>
                </a:cxn>
              </a:cxnLst>
              <a:rect l="0" t="0" r="r" b="b"/>
              <a:pathLst>
                <a:path w="39" h="9">
                  <a:moveTo>
                    <a:pt x="0" y="7"/>
                  </a:moveTo>
                  <a:cubicBezTo>
                    <a:pt x="7" y="9"/>
                    <a:pt x="34" y="3"/>
                    <a:pt x="39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31" name="Freeform 547"/>
            <p:cNvSpPr>
              <a:spLocks/>
            </p:cNvSpPr>
            <p:nvPr/>
          </p:nvSpPr>
          <p:spPr bwMode="auto">
            <a:xfrm>
              <a:off x="3172" y="1443"/>
              <a:ext cx="32" cy="63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13" y="0"/>
                </a:cxn>
              </a:cxnLst>
              <a:rect l="0" t="0" r="r" b="b"/>
              <a:pathLst>
                <a:path w="13" h="24">
                  <a:moveTo>
                    <a:pt x="0" y="24"/>
                  </a:moveTo>
                  <a:cubicBezTo>
                    <a:pt x="10" y="16"/>
                    <a:pt x="13" y="0"/>
                    <a:pt x="13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32" name="Freeform 548"/>
            <p:cNvSpPr>
              <a:spLocks/>
            </p:cNvSpPr>
            <p:nvPr/>
          </p:nvSpPr>
          <p:spPr bwMode="auto">
            <a:xfrm>
              <a:off x="3246" y="1517"/>
              <a:ext cx="39" cy="73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28"/>
                </a:cxn>
              </a:cxnLst>
              <a:rect l="0" t="0" r="r" b="b"/>
              <a:pathLst>
                <a:path w="16" h="28">
                  <a:moveTo>
                    <a:pt x="16" y="0"/>
                  </a:moveTo>
                  <a:cubicBezTo>
                    <a:pt x="15" y="5"/>
                    <a:pt x="2" y="26"/>
                    <a:pt x="0" y="28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33" name="Freeform 549"/>
            <p:cNvSpPr>
              <a:spLocks/>
            </p:cNvSpPr>
            <p:nvPr/>
          </p:nvSpPr>
          <p:spPr bwMode="auto">
            <a:xfrm>
              <a:off x="3339" y="1588"/>
              <a:ext cx="42" cy="81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0" y="31"/>
                </a:cxn>
              </a:cxnLst>
              <a:rect l="0" t="0" r="r" b="b"/>
              <a:pathLst>
                <a:path w="17" h="31">
                  <a:moveTo>
                    <a:pt x="17" y="0"/>
                  </a:moveTo>
                  <a:cubicBezTo>
                    <a:pt x="16" y="7"/>
                    <a:pt x="4" y="28"/>
                    <a:pt x="0" y="31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34" name="Freeform 550"/>
            <p:cNvSpPr>
              <a:spLocks/>
            </p:cNvSpPr>
            <p:nvPr/>
          </p:nvSpPr>
          <p:spPr bwMode="auto">
            <a:xfrm>
              <a:off x="3443" y="1645"/>
              <a:ext cx="47" cy="8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0" y="33"/>
                </a:cxn>
              </a:cxnLst>
              <a:rect l="0" t="0" r="r" b="b"/>
              <a:pathLst>
                <a:path w="19" h="33">
                  <a:moveTo>
                    <a:pt x="19" y="0"/>
                  </a:moveTo>
                  <a:cubicBezTo>
                    <a:pt x="16" y="3"/>
                    <a:pt x="1" y="26"/>
                    <a:pt x="0" y="33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35" name="Freeform 551"/>
            <p:cNvSpPr>
              <a:spLocks/>
            </p:cNvSpPr>
            <p:nvPr/>
          </p:nvSpPr>
          <p:spPr bwMode="auto">
            <a:xfrm>
              <a:off x="3537" y="1709"/>
              <a:ext cx="42" cy="86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0" y="33"/>
                </a:cxn>
              </a:cxnLst>
              <a:rect l="0" t="0" r="r" b="b"/>
              <a:pathLst>
                <a:path w="17" h="33">
                  <a:moveTo>
                    <a:pt x="17" y="0"/>
                  </a:moveTo>
                  <a:cubicBezTo>
                    <a:pt x="17" y="5"/>
                    <a:pt x="4" y="30"/>
                    <a:pt x="0" y="33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36" name="Freeform 552"/>
            <p:cNvSpPr>
              <a:spLocks/>
            </p:cNvSpPr>
            <p:nvPr/>
          </p:nvSpPr>
          <p:spPr bwMode="auto">
            <a:xfrm>
              <a:off x="3611" y="1795"/>
              <a:ext cx="66" cy="71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27"/>
                </a:cxn>
              </a:cxnLst>
              <a:rect l="0" t="0" r="r" b="b"/>
              <a:pathLst>
                <a:path w="27" h="27">
                  <a:moveTo>
                    <a:pt x="27" y="0"/>
                  </a:moveTo>
                  <a:cubicBezTo>
                    <a:pt x="21" y="3"/>
                    <a:pt x="2" y="20"/>
                    <a:pt x="0" y="27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37" name="Freeform 553"/>
            <p:cNvSpPr>
              <a:spLocks/>
            </p:cNvSpPr>
            <p:nvPr/>
          </p:nvSpPr>
          <p:spPr bwMode="auto">
            <a:xfrm>
              <a:off x="3692" y="1879"/>
              <a:ext cx="76" cy="66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1" y="0"/>
                </a:cxn>
              </a:cxnLst>
              <a:rect l="0" t="0" r="r" b="b"/>
              <a:pathLst>
                <a:path w="31" h="25">
                  <a:moveTo>
                    <a:pt x="0" y="25"/>
                  </a:moveTo>
                  <a:cubicBezTo>
                    <a:pt x="5" y="22"/>
                    <a:pt x="26" y="6"/>
                    <a:pt x="31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38" name="Freeform 554"/>
            <p:cNvSpPr>
              <a:spLocks/>
            </p:cNvSpPr>
            <p:nvPr/>
          </p:nvSpPr>
          <p:spPr bwMode="auto">
            <a:xfrm>
              <a:off x="3781" y="1964"/>
              <a:ext cx="69" cy="63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28" y="0"/>
                </a:cxn>
              </a:cxnLst>
              <a:rect l="0" t="0" r="r" b="b"/>
              <a:pathLst>
                <a:path w="28" h="24">
                  <a:moveTo>
                    <a:pt x="0" y="24"/>
                  </a:moveTo>
                  <a:cubicBezTo>
                    <a:pt x="9" y="21"/>
                    <a:pt x="25" y="2"/>
                    <a:pt x="28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39" name="Freeform 555"/>
            <p:cNvSpPr>
              <a:spLocks/>
            </p:cNvSpPr>
            <p:nvPr/>
          </p:nvSpPr>
          <p:spPr bwMode="auto">
            <a:xfrm>
              <a:off x="3840" y="2056"/>
              <a:ext cx="76" cy="39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31" y="1"/>
                </a:cxn>
              </a:cxnLst>
              <a:rect l="0" t="0" r="r" b="b"/>
              <a:pathLst>
                <a:path w="31" h="15">
                  <a:moveTo>
                    <a:pt x="0" y="15"/>
                  </a:moveTo>
                  <a:cubicBezTo>
                    <a:pt x="7" y="9"/>
                    <a:pt x="23" y="0"/>
                    <a:pt x="31" y="1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40" name="Freeform 556"/>
            <p:cNvSpPr>
              <a:spLocks/>
            </p:cNvSpPr>
            <p:nvPr/>
          </p:nvSpPr>
          <p:spPr bwMode="auto">
            <a:xfrm>
              <a:off x="3865" y="2179"/>
              <a:ext cx="86" cy="24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35" y="0"/>
                </a:cxn>
              </a:cxnLst>
              <a:rect l="0" t="0" r="r" b="b"/>
              <a:pathLst>
                <a:path w="35" h="9">
                  <a:moveTo>
                    <a:pt x="0" y="8"/>
                  </a:moveTo>
                  <a:cubicBezTo>
                    <a:pt x="10" y="9"/>
                    <a:pt x="28" y="2"/>
                    <a:pt x="35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41" name="Freeform 557"/>
            <p:cNvSpPr>
              <a:spLocks/>
            </p:cNvSpPr>
            <p:nvPr/>
          </p:nvSpPr>
          <p:spPr bwMode="auto">
            <a:xfrm>
              <a:off x="3867" y="2295"/>
              <a:ext cx="84" cy="16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4" y="6"/>
                </a:cxn>
              </a:cxnLst>
              <a:rect l="0" t="0" r="r" b="b"/>
              <a:pathLst>
                <a:path w="34" h="6">
                  <a:moveTo>
                    <a:pt x="0" y="3"/>
                  </a:moveTo>
                  <a:cubicBezTo>
                    <a:pt x="9" y="0"/>
                    <a:pt x="27" y="4"/>
                    <a:pt x="34" y="6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42" name="Freeform 558"/>
            <p:cNvSpPr>
              <a:spLocks/>
            </p:cNvSpPr>
            <p:nvPr/>
          </p:nvSpPr>
          <p:spPr bwMode="auto">
            <a:xfrm>
              <a:off x="3850" y="2384"/>
              <a:ext cx="64" cy="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25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cubicBezTo>
                    <a:pt x="3" y="6"/>
                    <a:pt x="23" y="24"/>
                    <a:pt x="26" y="2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43" name="Freeform 559"/>
            <p:cNvSpPr>
              <a:spLocks/>
            </p:cNvSpPr>
            <p:nvPr/>
          </p:nvSpPr>
          <p:spPr bwMode="auto">
            <a:xfrm>
              <a:off x="3803" y="2432"/>
              <a:ext cx="34" cy="7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30"/>
                </a:cxn>
              </a:cxnLst>
              <a:rect l="0" t="0" r="r" b="b"/>
              <a:pathLst>
                <a:path w="14" h="30">
                  <a:moveTo>
                    <a:pt x="0" y="0"/>
                  </a:moveTo>
                  <a:cubicBezTo>
                    <a:pt x="3" y="5"/>
                    <a:pt x="11" y="28"/>
                    <a:pt x="14" y="3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44" name="Freeform 560"/>
            <p:cNvSpPr>
              <a:spLocks/>
            </p:cNvSpPr>
            <p:nvPr/>
          </p:nvSpPr>
          <p:spPr bwMode="auto">
            <a:xfrm>
              <a:off x="3734" y="2442"/>
              <a:ext cx="12" cy="8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33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5"/>
                    <a:pt x="2" y="30"/>
                    <a:pt x="0" y="33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45" name="Freeform 561"/>
            <p:cNvSpPr>
              <a:spLocks/>
            </p:cNvSpPr>
            <p:nvPr/>
          </p:nvSpPr>
          <p:spPr bwMode="auto">
            <a:xfrm>
              <a:off x="3660" y="2390"/>
              <a:ext cx="54" cy="94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36"/>
                </a:cxn>
              </a:cxnLst>
              <a:rect l="0" t="0" r="r" b="b"/>
              <a:pathLst>
                <a:path w="22" h="36">
                  <a:moveTo>
                    <a:pt x="22" y="0"/>
                  </a:moveTo>
                  <a:cubicBezTo>
                    <a:pt x="18" y="2"/>
                    <a:pt x="0" y="30"/>
                    <a:pt x="0" y="36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46" name="Freeform 562"/>
            <p:cNvSpPr>
              <a:spLocks/>
            </p:cNvSpPr>
            <p:nvPr/>
          </p:nvSpPr>
          <p:spPr bwMode="auto">
            <a:xfrm>
              <a:off x="3611" y="2313"/>
              <a:ext cx="49" cy="8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0" y="31"/>
                </a:cxn>
              </a:cxnLst>
              <a:rect l="0" t="0" r="r" b="b"/>
              <a:pathLst>
                <a:path w="20" h="31">
                  <a:moveTo>
                    <a:pt x="20" y="0"/>
                  </a:moveTo>
                  <a:cubicBezTo>
                    <a:pt x="16" y="2"/>
                    <a:pt x="2" y="25"/>
                    <a:pt x="0" y="31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47" name="Freeform 563"/>
            <p:cNvSpPr>
              <a:spLocks/>
            </p:cNvSpPr>
            <p:nvPr/>
          </p:nvSpPr>
          <p:spPr bwMode="auto">
            <a:xfrm>
              <a:off x="3551" y="2234"/>
              <a:ext cx="52" cy="8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32"/>
                </a:cxn>
              </a:cxnLst>
              <a:rect l="0" t="0" r="r" b="b"/>
              <a:pathLst>
                <a:path w="21" h="32">
                  <a:moveTo>
                    <a:pt x="21" y="0"/>
                  </a:moveTo>
                  <a:cubicBezTo>
                    <a:pt x="15" y="4"/>
                    <a:pt x="1" y="25"/>
                    <a:pt x="0" y="32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48" name="Freeform 564"/>
            <p:cNvSpPr>
              <a:spLocks/>
            </p:cNvSpPr>
            <p:nvPr/>
          </p:nvSpPr>
          <p:spPr bwMode="auto">
            <a:xfrm>
              <a:off x="3495" y="2148"/>
              <a:ext cx="37" cy="100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38"/>
                </a:cxn>
              </a:cxnLst>
              <a:rect l="0" t="0" r="r" b="b"/>
              <a:pathLst>
                <a:path w="15" h="38">
                  <a:moveTo>
                    <a:pt x="15" y="0"/>
                  </a:moveTo>
                  <a:cubicBezTo>
                    <a:pt x="9" y="4"/>
                    <a:pt x="1" y="30"/>
                    <a:pt x="0" y="38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49" name="Freeform 565"/>
            <p:cNvSpPr>
              <a:spLocks/>
            </p:cNvSpPr>
            <p:nvPr/>
          </p:nvSpPr>
          <p:spPr bwMode="auto">
            <a:xfrm>
              <a:off x="3418" y="2069"/>
              <a:ext cx="32" cy="97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37"/>
                </a:cxn>
              </a:cxnLst>
              <a:rect l="0" t="0" r="r" b="b"/>
              <a:pathLst>
                <a:path w="13" h="37">
                  <a:moveTo>
                    <a:pt x="13" y="0"/>
                  </a:moveTo>
                  <a:cubicBezTo>
                    <a:pt x="7" y="5"/>
                    <a:pt x="0" y="31"/>
                    <a:pt x="0" y="37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50" name="Freeform 566"/>
            <p:cNvSpPr>
              <a:spLocks/>
            </p:cNvSpPr>
            <p:nvPr/>
          </p:nvSpPr>
          <p:spPr bwMode="auto">
            <a:xfrm>
              <a:off x="3330" y="1995"/>
              <a:ext cx="34" cy="10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38"/>
                </a:cxn>
              </a:cxnLst>
              <a:rect l="0" t="0" r="r" b="b"/>
              <a:pathLst>
                <a:path w="14" h="38">
                  <a:moveTo>
                    <a:pt x="14" y="0"/>
                  </a:moveTo>
                  <a:cubicBezTo>
                    <a:pt x="8" y="7"/>
                    <a:pt x="0" y="29"/>
                    <a:pt x="0" y="38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51" name="Freeform 567"/>
            <p:cNvSpPr>
              <a:spLocks/>
            </p:cNvSpPr>
            <p:nvPr/>
          </p:nvSpPr>
          <p:spPr bwMode="auto">
            <a:xfrm>
              <a:off x="3243" y="1922"/>
              <a:ext cx="50" cy="10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0" y="39"/>
                </a:cxn>
              </a:cxnLst>
              <a:rect l="0" t="0" r="r" b="b"/>
              <a:pathLst>
                <a:path w="20" h="39">
                  <a:moveTo>
                    <a:pt x="20" y="0"/>
                  </a:moveTo>
                  <a:cubicBezTo>
                    <a:pt x="13" y="2"/>
                    <a:pt x="1" y="31"/>
                    <a:pt x="0" y="39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52" name="Freeform 568"/>
            <p:cNvSpPr>
              <a:spLocks/>
            </p:cNvSpPr>
            <p:nvPr/>
          </p:nvSpPr>
          <p:spPr bwMode="auto">
            <a:xfrm>
              <a:off x="3145" y="1832"/>
              <a:ext cx="88" cy="129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1" y="49"/>
                </a:cxn>
              </a:cxnLst>
              <a:rect l="0" t="0" r="r" b="b"/>
              <a:pathLst>
                <a:path w="36" h="49">
                  <a:moveTo>
                    <a:pt x="36" y="0"/>
                  </a:moveTo>
                  <a:cubicBezTo>
                    <a:pt x="27" y="1"/>
                    <a:pt x="0" y="37"/>
                    <a:pt x="1" y="49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53" name="Freeform 569"/>
            <p:cNvSpPr>
              <a:spLocks/>
            </p:cNvSpPr>
            <p:nvPr/>
          </p:nvSpPr>
          <p:spPr bwMode="auto">
            <a:xfrm>
              <a:off x="3145" y="1822"/>
              <a:ext cx="44" cy="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19"/>
                </a:cxn>
              </a:cxnLst>
              <a:rect l="0" t="0" r="r" b="b"/>
              <a:pathLst>
                <a:path w="18" h="19">
                  <a:moveTo>
                    <a:pt x="0" y="0"/>
                  </a:moveTo>
                  <a:cubicBezTo>
                    <a:pt x="3" y="3"/>
                    <a:pt x="13" y="18"/>
                    <a:pt x="18" y="19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54" name="Freeform 570"/>
            <p:cNvSpPr>
              <a:spLocks/>
            </p:cNvSpPr>
            <p:nvPr/>
          </p:nvSpPr>
          <p:spPr bwMode="auto">
            <a:xfrm>
              <a:off x="3123" y="1685"/>
              <a:ext cx="78" cy="31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32" y="3"/>
                </a:cxn>
              </a:cxnLst>
              <a:rect l="0" t="0" r="r" b="b"/>
              <a:pathLst>
                <a:path w="32" h="12">
                  <a:moveTo>
                    <a:pt x="0" y="12"/>
                  </a:moveTo>
                  <a:cubicBezTo>
                    <a:pt x="7" y="8"/>
                    <a:pt x="25" y="0"/>
                    <a:pt x="32" y="3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55" name="Freeform 571"/>
            <p:cNvSpPr>
              <a:spLocks/>
            </p:cNvSpPr>
            <p:nvPr/>
          </p:nvSpPr>
          <p:spPr bwMode="auto">
            <a:xfrm>
              <a:off x="3081" y="1603"/>
              <a:ext cx="91" cy="21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37" y="0"/>
                </a:cxn>
              </a:cxnLst>
              <a:rect l="0" t="0" r="r" b="b"/>
              <a:pathLst>
                <a:path w="37" h="8">
                  <a:moveTo>
                    <a:pt x="0" y="8"/>
                  </a:moveTo>
                  <a:cubicBezTo>
                    <a:pt x="5" y="8"/>
                    <a:pt x="35" y="3"/>
                    <a:pt x="37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56" name="Freeform 572"/>
            <p:cNvSpPr>
              <a:spLocks/>
            </p:cNvSpPr>
            <p:nvPr/>
          </p:nvSpPr>
          <p:spPr bwMode="auto">
            <a:xfrm>
              <a:off x="2851" y="1737"/>
              <a:ext cx="55" cy="71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27"/>
                </a:cxn>
              </a:cxnLst>
              <a:rect l="0" t="0" r="r" b="b"/>
              <a:pathLst>
                <a:path w="22" h="27">
                  <a:moveTo>
                    <a:pt x="22" y="0"/>
                  </a:moveTo>
                  <a:cubicBezTo>
                    <a:pt x="14" y="4"/>
                    <a:pt x="0" y="21"/>
                    <a:pt x="0" y="27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57" name="Freeform 573"/>
            <p:cNvSpPr>
              <a:spLocks/>
            </p:cNvSpPr>
            <p:nvPr/>
          </p:nvSpPr>
          <p:spPr bwMode="auto">
            <a:xfrm>
              <a:off x="2938" y="1764"/>
              <a:ext cx="34" cy="87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33"/>
                </a:cxn>
              </a:cxnLst>
              <a:rect l="0" t="0" r="r" b="b"/>
              <a:pathLst>
                <a:path w="14" h="33">
                  <a:moveTo>
                    <a:pt x="14" y="0"/>
                  </a:moveTo>
                  <a:cubicBezTo>
                    <a:pt x="8" y="6"/>
                    <a:pt x="0" y="28"/>
                    <a:pt x="0" y="33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58" name="Freeform 574"/>
            <p:cNvSpPr>
              <a:spLocks/>
            </p:cNvSpPr>
            <p:nvPr/>
          </p:nvSpPr>
          <p:spPr bwMode="auto">
            <a:xfrm>
              <a:off x="3046" y="1801"/>
              <a:ext cx="12" cy="9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37"/>
                </a:cxn>
              </a:cxnLst>
              <a:rect l="0" t="0" r="r" b="b"/>
              <a:pathLst>
                <a:path w="5" h="37">
                  <a:moveTo>
                    <a:pt x="5" y="0"/>
                  </a:moveTo>
                  <a:cubicBezTo>
                    <a:pt x="5" y="5"/>
                    <a:pt x="4" y="29"/>
                    <a:pt x="0" y="37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59" name="Freeform 575"/>
            <p:cNvSpPr>
              <a:spLocks/>
            </p:cNvSpPr>
            <p:nvPr/>
          </p:nvSpPr>
          <p:spPr bwMode="auto">
            <a:xfrm>
              <a:off x="2775" y="1687"/>
              <a:ext cx="79" cy="45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0" y="17"/>
                </a:cxn>
              </a:cxnLst>
              <a:rect l="0" t="0" r="r" b="b"/>
              <a:pathLst>
                <a:path w="32" h="17">
                  <a:moveTo>
                    <a:pt x="32" y="0"/>
                  </a:moveTo>
                  <a:cubicBezTo>
                    <a:pt x="26" y="0"/>
                    <a:pt x="4" y="11"/>
                    <a:pt x="0" y="17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60" name="Freeform 576"/>
            <p:cNvSpPr>
              <a:spLocks/>
            </p:cNvSpPr>
            <p:nvPr/>
          </p:nvSpPr>
          <p:spPr bwMode="auto">
            <a:xfrm>
              <a:off x="2743" y="1630"/>
              <a:ext cx="89" cy="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0"/>
                </a:cxn>
              </a:cxnLst>
              <a:rect l="0" t="0" r="r" b="b"/>
              <a:pathLst>
                <a:path w="36" h="3">
                  <a:moveTo>
                    <a:pt x="0" y="0"/>
                  </a:moveTo>
                  <a:cubicBezTo>
                    <a:pt x="7" y="3"/>
                    <a:pt x="30" y="1"/>
                    <a:pt x="36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61" name="Freeform 577"/>
            <p:cNvSpPr>
              <a:spLocks/>
            </p:cNvSpPr>
            <p:nvPr/>
          </p:nvSpPr>
          <p:spPr bwMode="auto">
            <a:xfrm>
              <a:off x="2745" y="1532"/>
              <a:ext cx="79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5"/>
                </a:cxn>
              </a:cxnLst>
              <a:rect l="0" t="0" r="r" b="b"/>
              <a:pathLst>
                <a:path w="32" h="5">
                  <a:moveTo>
                    <a:pt x="0" y="0"/>
                  </a:moveTo>
                  <a:cubicBezTo>
                    <a:pt x="6" y="4"/>
                    <a:pt x="28" y="4"/>
                    <a:pt x="32" y="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62" name="Freeform 578"/>
            <p:cNvSpPr>
              <a:spLocks/>
            </p:cNvSpPr>
            <p:nvPr/>
          </p:nvSpPr>
          <p:spPr bwMode="auto">
            <a:xfrm>
              <a:off x="2753" y="1446"/>
              <a:ext cx="69" cy="2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8" y="11"/>
                </a:cxn>
              </a:cxnLst>
              <a:rect l="0" t="0" r="r" b="b"/>
              <a:pathLst>
                <a:path w="28" h="11">
                  <a:moveTo>
                    <a:pt x="0" y="0"/>
                  </a:moveTo>
                  <a:cubicBezTo>
                    <a:pt x="4" y="3"/>
                    <a:pt x="21" y="9"/>
                    <a:pt x="28" y="11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63" name="Freeform 579"/>
            <p:cNvSpPr>
              <a:spLocks/>
            </p:cNvSpPr>
            <p:nvPr/>
          </p:nvSpPr>
          <p:spPr bwMode="auto">
            <a:xfrm>
              <a:off x="2390" y="1372"/>
              <a:ext cx="60" cy="60"/>
            </a:xfrm>
            <a:custGeom>
              <a:avLst/>
              <a:gdLst/>
              <a:ahLst/>
              <a:cxnLst>
                <a:cxn ang="0">
                  <a:pos x="24" y="23"/>
                </a:cxn>
                <a:cxn ang="0">
                  <a:pos x="0" y="0"/>
                </a:cxn>
              </a:cxnLst>
              <a:rect l="0" t="0" r="r" b="b"/>
              <a:pathLst>
                <a:path w="24" h="23">
                  <a:moveTo>
                    <a:pt x="24" y="23"/>
                  </a:moveTo>
                  <a:cubicBezTo>
                    <a:pt x="18" y="21"/>
                    <a:pt x="6" y="9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64" name="Freeform 580"/>
            <p:cNvSpPr>
              <a:spLocks/>
            </p:cNvSpPr>
            <p:nvPr/>
          </p:nvSpPr>
          <p:spPr bwMode="auto">
            <a:xfrm>
              <a:off x="2679" y="2405"/>
              <a:ext cx="101" cy="8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0" y="3"/>
                </a:cxn>
              </a:cxnLst>
              <a:rect l="0" t="0" r="r" b="b"/>
              <a:pathLst>
                <a:path w="41" h="3">
                  <a:moveTo>
                    <a:pt x="41" y="0"/>
                  </a:moveTo>
                  <a:cubicBezTo>
                    <a:pt x="35" y="2"/>
                    <a:pt x="4" y="3"/>
                    <a:pt x="0" y="3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65" name="Freeform 581"/>
            <p:cNvSpPr>
              <a:spLocks/>
            </p:cNvSpPr>
            <p:nvPr/>
          </p:nvSpPr>
          <p:spPr bwMode="auto">
            <a:xfrm>
              <a:off x="2686" y="2505"/>
              <a:ext cx="104" cy="16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0" y="4"/>
                </a:cxn>
              </a:cxnLst>
              <a:rect l="0" t="0" r="r" b="b"/>
              <a:pathLst>
                <a:path w="42" h="6">
                  <a:moveTo>
                    <a:pt x="42" y="0"/>
                  </a:moveTo>
                  <a:cubicBezTo>
                    <a:pt x="33" y="3"/>
                    <a:pt x="4" y="6"/>
                    <a:pt x="0" y="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66" name="Freeform 582"/>
            <p:cNvSpPr>
              <a:spLocks/>
            </p:cNvSpPr>
            <p:nvPr/>
          </p:nvSpPr>
          <p:spPr bwMode="auto">
            <a:xfrm>
              <a:off x="2694" y="2618"/>
              <a:ext cx="106" cy="16"/>
            </a:xfrm>
            <a:custGeom>
              <a:avLst/>
              <a:gdLst/>
              <a:ahLst/>
              <a:cxnLst>
                <a:cxn ang="0">
                  <a:pos x="43" y="6"/>
                </a:cxn>
                <a:cxn ang="0">
                  <a:pos x="0" y="1"/>
                </a:cxn>
              </a:cxnLst>
              <a:rect l="0" t="0" r="r" b="b"/>
              <a:pathLst>
                <a:path w="43" h="6">
                  <a:moveTo>
                    <a:pt x="43" y="6"/>
                  </a:moveTo>
                  <a:cubicBezTo>
                    <a:pt x="35" y="4"/>
                    <a:pt x="6" y="0"/>
                    <a:pt x="0" y="1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67" name="Freeform 583"/>
            <p:cNvSpPr>
              <a:spLocks/>
            </p:cNvSpPr>
            <p:nvPr/>
          </p:nvSpPr>
          <p:spPr bwMode="auto">
            <a:xfrm>
              <a:off x="2679" y="2324"/>
              <a:ext cx="89" cy="10"/>
            </a:xfrm>
            <a:custGeom>
              <a:avLst/>
              <a:gdLst/>
              <a:ahLst/>
              <a:cxnLst>
                <a:cxn ang="0">
                  <a:pos x="36" y="1"/>
                </a:cxn>
                <a:cxn ang="0">
                  <a:pos x="0" y="4"/>
                </a:cxn>
              </a:cxnLst>
              <a:rect l="0" t="0" r="r" b="b"/>
              <a:pathLst>
                <a:path w="36" h="4">
                  <a:moveTo>
                    <a:pt x="36" y="1"/>
                  </a:moveTo>
                  <a:cubicBezTo>
                    <a:pt x="30" y="0"/>
                    <a:pt x="0" y="4"/>
                    <a:pt x="0" y="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68" name="Freeform 584"/>
            <p:cNvSpPr>
              <a:spLocks/>
            </p:cNvSpPr>
            <p:nvPr/>
          </p:nvSpPr>
          <p:spPr bwMode="auto">
            <a:xfrm>
              <a:off x="2684" y="2237"/>
              <a:ext cx="81" cy="11"/>
            </a:xfrm>
            <a:custGeom>
              <a:avLst/>
              <a:gdLst/>
              <a:ahLst/>
              <a:cxnLst>
                <a:cxn ang="0">
                  <a:pos x="33" y="3"/>
                </a:cxn>
                <a:cxn ang="0">
                  <a:pos x="0" y="0"/>
                </a:cxn>
              </a:cxnLst>
              <a:rect l="0" t="0" r="r" b="b"/>
              <a:pathLst>
                <a:path w="33" h="4">
                  <a:moveTo>
                    <a:pt x="33" y="3"/>
                  </a:moveTo>
                  <a:cubicBezTo>
                    <a:pt x="26" y="4"/>
                    <a:pt x="4" y="1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69" name="Freeform 585"/>
            <p:cNvSpPr>
              <a:spLocks/>
            </p:cNvSpPr>
            <p:nvPr/>
          </p:nvSpPr>
          <p:spPr bwMode="auto">
            <a:xfrm>
              <a:off x="2708" y="2142"/>
              <a:ext cx="57" cy="14"/>
            </a:xfrm>
            <a:custGeom>
              <a:avLst/>
              <a:gdLst/>
              <a:ahLst/>
              <a:cxnLst>
                <a:cxn ang="0">
                  <a:pos x="23" y="4"/>
                </a:cxn>
                <a:cxn ang="0">
                  <a:pos x="0" y="0"/>
                </a:cxn>
              </a:cxnLst>
              <a:rect l="0" t="0" r="r" b="b"/>
              <a:pathLst>
                <a:path w="23" h="5">
                  <a:moveTo>
                    <a:pt x="23" y="4"/>
                  </a:moveTo>
                  <a:cubicBezTo>
                    <a:pt x="18" y="5"/>
                    <a:pt x="4" y="1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70" name="Freeform 586"/>
            <p:cNvSpPr>
              <a:spLocks/>
            </p:cNvSpPr>
            <p:nvPr/>
          </p:nvSpPr>
          <p:spPr bwMode="auto">
            <a:xfrm>
              <a:off x="2681" y="2695"/>
              <a:ext cx="104" cy="5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2" y="20"/>
                </a:cxn>
              </a:cxnLst>
              <a:rect l="0" t="0" r="r" b="b"/>
              <a:pathLst>
                <a:path w="42" h="20">
                  <a:moveTo>
                    <a:pt x="0" y="0"/>
                  </a:moveTo>
                  <a:cubicBezTo>
                    <a:pt x="6" y="0"/>
                    <a:pt x="39" y="13"/>
                    <a:pt x="42" y="2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71" name="Freeform 587"/>
            <p:cNvSpPr>
              <a:spLocks/>
            </p:cNvSpPr>
            <p:nvPr/>
          </p:nvSpPr>
          <p:spPr bwMode="auto">
            <a:xfrm>
              <a:off x="2654" y="2726"/>
              <a:ext cx="67" cy="9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7" y="37"/>
                </a:cxn>
              </a:cxnLst>
              <a:rect l="0" t="0" r="r" b="b"/>
              <a:pathLst>
                <a:path w="27" h="37">
                  <a:moveTo>
                    <a:pt x="0" y="0"/>
                  </a:moveTo>
                  <a:cubicBezTo>
                    <a:pt x="4" y="6"/>
                    <a:pt x="26" y="29"/>
                    <a:pt x="27" y="37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72" name="Freeform 588"/>
            <p:cNvSpPr>
              <a:spLocks/>
            </p:cNvSpPr>
            <p:nvPr/>
          </p:nvSpPr>
          <p:spPr bwMode="auto">
            <a:xfrm>
              <a:off x="1784" y="1296"/>
              <a:ext cx="1030" cy="1606"/>
            </a:xfrm>
            <a:custGeom>
              <a:avLst/>
              <a:gdLst/>
              <a:ahLst/>
              <a:cxnLst>
                <a:cxn ang="0">
                  <a:pos x="291" y="361"/>
                </a:cxn>
                <a:cxn ang="0">
                  <a:pos x="302" y="288"/>
                </a:cxn>
                <a:cxn ang="0">
                  <a:pos x="316" y="210"/>
                </a:cxn>
                <a:cxn ang="0">
                  <a:pos x="334" y="132"/>
                </a:cxn>
                <a:cxn ang="0">
                  <a:pos x="339" y="68"/>
                </a:cxn>
                <a:cxn ang="0">
                  <a:pos x="329" y="55"/>
                </a:cxn>
                <a:cxn ang="0">
                  <a:pos x="316" y="110"/>
                </a:cxn>
                <a:cxn ang="0">
                  <a:pos x="297" y="190"/>
                </a:cxn>
                <a:cxn ang="0">
                  <a:pos x="269" y="280"/>
                </a:cxn>
                <a:cxn ang="0">
                  <a:pos x="245" y="367"/>
                </a:cxn>
                <a:cxn ang="0">
                  <a:pos x="222" y="446"/>
                </a:cxn>
                <a:cxn ang="0">
                  <a:pos x="190" y="539"/>
                </a:cxn>
                <a:cxn ang="0">
                  <a:pos x="115" y="601"/>
                </a:cxn>
                <a:cxn ang="0">
                  <a:pos x="22" y="570"/>
                </a:cxn>
                <a:cxn ang="0">
                  <a:pos x="19" y="462"/>
                </a:cxn>
                <a:cxn ang="0">
                  <a:pos x="61" y="364"/>
                </a:cxn>
                <a:cxn ang="0">
                  <a:pos x="103" y="274"/>
                </a:cxn>
                <a:cxn ang="0">
                  <a:pos x="142" y="194"/>
                </a:cxn>
                <a:cxn ang="0">
                  <a:pos x="183" y="106"/>
                </a:cxn>
                <a:cxn ang="0">
                  <a:pos x="246" y="29"/>
                </a:cxn>
                <a:cxn ang="0">
                  <a:pos x="270" y="52"/>
                </a:cxn>
                <a:cxn ang="0">
                  <a:pos x="219" y="128"/>
                </a:cxn>
                <a:cxn ang="0">
                  <a:pos x="182" y="216"/>
                </a:cxn>
                <a:cxn ang="0">
                  <a:pos x="142" y="300"/>
                </a:cxn>
                <a:cxn ang="0">
                  <a:pos x="101" y="387"/>
                </a:cxn>
                <a:cxn ang="0">
                  <a:pos x="62" y="473"/>
                </a:cxn>
                <a:cxn ang="0">
                  <a:pos x="63" y="537"/>
                </a:cxn>
                <a:cxn ang="0">
                  <a:pos x="107" y="552"/>
                </a:cxn>
                <a:cxn ang="0">
                  <a:pos x="154" y="510"/>
                </a:cxn>
                <a:cxn ang="0">
                  <a:pos x="180" y="430"/>
                </a:cxn>
                <a:cxn ang="0">
                  <a:pos x="202" y="354"/>
                </a:cxn>
                <a:cxn ang="0">
                  <a:pos x="229" y="268"/>
                </a:cxn>
                <a:cxn ang="0">
                  <a:pos x="260" y="180"/>
                </a:cxn>
                <a:cxn ang="0">
                  <a:pos x="283" y="103"/>
                </a:cxn>
                <a:cxn ang="0">
                  <a:pos x="306" y="32"/>
                </a:cxn>
                <a:cxn ang="0">
                  <a:pos x="365" y="56"/>
                </a:cxn>
                <a:cxn ang="0">
                  <a:pos x="364" y="131"/>
                </a:cxn>
                <a:cxn ang="0">
                  <a:pos x="352" y="212"/>
                </a:cxn>
                <a:cxn ang="0">
                  <a:pos x="338" y="292"/>
                </a:cxn>
                <a:cxn ang="0">
                  <a:pos x="327" y="364"/>
                </a:cxn>
                <a:cxn ang="0">
                  <a:pos x="316" y="434"/>
                </a:cxn>
                <a:cxn ang="0">
                  <a:pos x="306" y="493"/>
                </a:cxn>
                <a:cxn ang="0">
                  <a:pos x="302" y="537"/>
                </a:cxn>
                <a:cxn ang="0">
                  <a:pos x="335" y="548"/>
                </a:cxn>
                <a:cxn ang="0">
                  <a:pos x="365" y="532"/>
                </a:cxn>
                <a:cxn ang="0">
                  <a:pos x="366" y="464"/>
                </a:cxn>
                <a:cxn ang="0">
                  <a:pos x="363" y="395"/>
                </a:cxn>
                <a:cxn ang="0">
                  <a:pos x="375" y="322"/>
                </a:cxn>
                <a:cxn ang="0">
                  <a:pos x="398" y="326"/>
                </a:cxn>
                <a:cxn ang="0">
                  <a:pos x="399" y="392"/>
                </a:cxn>
                <a:cxn ang="0">
                  <a:pos x="408" y="460"/>
                </a:cxn>
                <a:cxn ang="0">
                  <a:pos x="406" y="552"/>
                </a:cxn>
                <a:cxn ang="0">
                  <a:pos x="338" y="592"/>
                </a:cxn>
                <a:cxn ang="0">
                  <a:pos x="275" y="564"/>
                </a:cxn>
                <a:cxn ang="0">
                  <a:pos x="268" y="497"/>
                </a:cxn>
                <a:cxn ang="0">
                  <a:pos x="281" y="433"/>
                </a:cxn>
              </a:cxnLst>
              <a:rect l="0" t="0" r="r" b="b"/>
              <a:pathLst>
                <a:path w="418" h="611">
                  <a:moveTo>
                    <a:pt x="285" y="399"/>
                  </a:moveTo>
                  <a:cubicBezTo>
                    <a:pt x="282" y="392"/>
                    <a:pt x="285" y="363"/>
                    <a:pt x="291" y="361"/>
                  </a:cubicBezTo>
                  <a:cubicBezTo>
                    <a:pt x="288" y="353"/>
                    <a:pt x="289" y="327"/>
                    <a:pt x="297" y="322"/>
                  </a:cubicBezTo>
                  <a:cubicBezTo>
                    <a:pt x="295" y="316"/>
                    <a:pt x="297" y="290"/>
                    <a:pt x="302" y="288"/>
                  </a:cubicBezTo>
                  <a:cubicBezTo>
                    <a:pt x="299" y="284"/>
                    <a:pt x="300" y="256"/>
                    <a:pt x="308" y="249"/>
                  </a:cubicBezTo>
                  <a:cubicBezTo>
                    <a:pt x="306" y="240"/>
                    <a:pt x="308" y="214"/>
                    <a:pt x="316" y="210"/>
                  </a:cubicBezTo>
                  <a:cubicBezTo>
                    <a:pt x="314" y="205"/>
                    <a:pt x="318" y="175"/>
                    <a:pt x="324" y="170"/>
                  </a:cubicBezTo>
                  <a:cubicBezTo>
                    <a:pt x="324" y="161"/>
                    <a:pt x="329" y="137"/>
                    <a:pt x="334" y="132"/>
                  </a:cubicBezTo>
                  <a:cubicBezTo>
                    <a:pt x="330" y="124"/>
                    <a:pt x="332" y="96"/>
                    <a:pt x="336" y="92"/>
                  </a:cubicBezTo>
                  <a:cubicBezTo>
                    <a:pt x="333" y="84"/>
                    <a:pt x="335" y="73"/>
                    <a:pt x="339" y="68"/>
                  </a:cubicBezTo>
                  <a:cubicBezTo>
                    <a:pt x="337" y="67"/>
                    <a:pt x="337" y="62"/>
                    <a:pt x="336" y="56"/>
                  </a:cubicBezTo>
                  <a:cubicBezTo>
                    <a:pt x="333" y="57"/>
                    <a:pt x="331" y="57"/>
                    <a:pt x="329" y="55"/>
                  </a:cubicBezTo>
                  <a:cubicBezTo>
                    <a:pt x="329" y="58"/>
                    <a:pt x="324" y="73"/>
                    <a:pt x="320" y="76"/>
                  </a:cubicBezTo>
                  <a:cubicBezTo>
                    <a:pt x="324" y="78"/>
                    <a:pt x="320" y="105"/>
                    <a:pt x="316" y="110"/>
                  </a:cubicBezTo>
                  <a:cubicBezTo>
                    <a:pt x="316" y="118"/>
                    <a:pt x="311" y="132"/>
                    <a:pt x="302" y="145"/>
                  </a:cubicBezTo>
                  <a:cubicBezTo>
                    <a:pt x="306" y="151"/>
                    <a:pt x="307" y="179"/>
                    <a:pt x="297" y="190"/>
                  </a:cubicBezTo>
                  <a:cubicBezTo>
                    <a:pt x="300" y="198"/>
                    <a:pt x="290" y="225"/>
                    <a:pt x="281" y="237"/>
                  </a:cubicBezTo>
                  <a:cubicBezTo>
                    <a:pt x="284" y="244"/>
                    <a:pt x="277" y="267"/>
                    <a:pt x="269" y="280"/>
                  </a:cubicBezTo>
                  <a:cubicBezTo>
                    <a:pt x="272" y="289"/>
                    <a:pt x="270" y="302"/>
                    <a:pt x="256" y="325"/>
                  </a:cubicBezTo>
                  <a:cubicBezTo>
                    <a:pt x="260" y="331"/>
                    <a:pt x="254" y="356"/>
                    <a:pt x="245" y="367"/>
                  </a:cubicBezTo>
                  <a:cubicBezTo>
                    <a:pt x="248" y="374"/>
                    <a:pt x="243" y="392"/>
                    <a:pt x="233" y="405"/>
                  </a:cubicBezTo>
                  <a:cubicBezTo>
                    <a:pt x="237" y="412"/>
                    <a:pt x="231" y="435"/>
                    <a:pt x="222" y="446"/>
                  </a:cubicBezTo>
                  <a:cubicBezTo>
                    <a:pt x="226" y="454"/>
                    <a:pt x="220" y="484"/>
                    <a:pt x="209" y="492"/>
                  </a:cubicBezTo>
                  <a:cubicBezTo>
                    <a:pt x="212" y="502"/>
                    <a:pt x="207" y="530"/>
                    <a:pt x="190" y="539"/>
                  </a:cubicBezTo>
                  <a:cubicBezTo>
                    <a:pt x="192" y="552"/>
                    <a:pt x="176" y="576"/>
                    <a:pt x="157" y="576"/>
                  </a:cubicBezTo>
                  <a:cubicBezTo>
                    <a:pt x="155" y="590"/>
                    <a:pt x="125" y="607"/>
                    <a:pt x="115" y="601"/>
                  </a:cubicBezTo>
                  <a:cubicBezTo>
                    <a:pt x="106" y="611"/>
                    <a:pt x="67" y="610"/>
                    <a:pt x="60" y="595"/>
                  </a:cubicBezTo>
                  <a:cubicBezTo>
                    <a:pt x="40" y="598"/>
                    <a:pt x="20" y="580"/>
                    <a:pt x="22" y="570"/>
                  </a:cubicBezTo>
                  <a:cubicBezTo>
                    <a:pt x="12" y="569"/>
                    <a:pt x="0" y="531"/>
                    <a:pt x="9" y="522"/>
                  </a:cubicBezTo>
                  <a:cubicBezTo>
                    <a:pt x="5" y="512"/>
                    <a:pt x="8" y="477"/>
                    <a:pt x="19" y="462"/>
                  </a:cubicBezTo>
                  <a:cubicBezTo>
                    <a:pt x="17" y="445"/>
                    <a:pt x="33" y="421"/>
                    <a:pt x="41" y="410"/>
                  </a:cubicBezTo>
                  <a:cubicBezTo>
                    <a:pt x="41" y="394"/>
                    <a:pt x="51" y="373"/>
                    <a:pt x="61" y="364"/>
                  </a:cubicBezTo>
                  <a:cubicBezTo>
                    <a:pt x="59" y="353"/>
                    <a:pt x="73" y="329"/>
                    <a:pt x="82" y="321"/>
                  </a:cubicBezTo>
                  <a:cubicBezTo>
                    <a:pt x="79" y="311"/>
                    <a:pt x="93" y="283"/>
                    <a:pt x="103" y="274"/>
                  </a:cubicBezTo>
                  <a:cubicBezTo>
                    <a:pt x="102" y="262"/>
                    <a:pt x="116" y="241"/>
                    <a:pt x="123" y="233"/>
                  </a:cubicBezTo>
                  <a:cubicBezTo>
                    <a:pt x="123" y="221"/>
                    <a:pt x="131" y="201"/>
                    <a:pt x="142" y="194"/>
                  </a:cubicBezTo>
                  <a:cubicBezTo>
                    <a:pt x="142" y="188"/>
                    <a:pt x="145" y="160"/>
                    <a:pt x="159" y="146"/>
                  </a:cubicBezTo>
                  <a:cubicBezTo>
                    <a:pt x="161" y="137"/>
                    <a:pt x="172" y="116"/>
                    <a:pt x="183" y="106"/>
                  </a:cubicBezTo>
                  <a:cubicBezTo>
                    <a:pt x="184" y="93"/>
                    <a:pt x="208" y="62"/>
                    <a:pt x="216" y="63"/>
                  </a:cubicBezTo>
                  <a:cubicBezTo>
                    <a:pt x="220" y="46"/>
                    <a:pt x="236" y="28"/>
                    <a:pt x="246" y="29"/>
                  </a:cubicBezTo>
                  <a:cubicBezTo>
                    <a:pt x="245" y="12"/>
                    <a:pt x="275" y="0"/>
                    <a:pt x="280" y="4"/>
                  </a:cubicBezTo>
                  <a:cubicBezTo>
                    <a:pt x="292" y="11"/>
                    <a:pt x="289" y="34"/>
                    <a:pt x="270" y="52"/>
                  </a:cubicBezTo>
                  <a:cubicBezTo>
                    <a:pt x="270" y="60"/>
                    <a:pt x="256" y="88"/>
                    <a:pt x="245" y="88"/>
                  </a:cubicBezTo>
                  <a:cubicBezTo>
                    <a:pt x="244" y="99"/>
                    <a:pt x="228" y="126"/>
                    <a:pt x="219" y="128"/>
                  </a:cubicBezTo>
                  <a:cubicBezTo>
                    <a:pt x="220" y="132"/>
                    <a:pt x="211" y="166"/>
                    <a:pt x="199" y="168"/>
                  </a:cubicBezTo>
                  <a:cubicBezTo>
                    <a:pt x="202" y="170"/>
                    <a:pt x="191" y="216"/>
                    <a:pt x="182" y="216"/>
                  </a:cubicBezTo>
                  <a:cubicBezTo>
                    <a:pt x="184" y="220"/>
                    <a:pt x="170" y="257"/>
                    <a:pt x="161" y="258"/>
                  </a:cubicBezTo>
                  <a:cubicBezTo>
                    <a:pt x="163" y="266"/>
                    <a:pt x="150" y="297"/>
                    <a:pt x="142" y="300"/>
                  </a:cubicBezTo>
                  <a:cubicBezTo>
                    <a:pt x="142" y="306"/>
                    <a:pt x="130" y="343"/>
                    <a:pt x="119" y="343"/>
                  </a:cubicBezTo>
                  <a:cubicBezTo>
                    <a:pt x="122" y="351"/>
                    <a:pt x="107" y="386"/>
                    <a:pt x="101" y="387"/>
                  </a:cubicBezTo>
                  <a:cubicBezTo>
                    <a:pt x="101" y="394"/>
                    <a:pt x="89" y="432"/>
                    <a:pt x="80" y="433"/>
                  </a:cubicBezTo>
                  <a:cubicBezTo>
                    <a:pt x="79" y="440"/>
                    <a:pt x="68" y="469"/>
                    <a:pt x="62" y="473"/>
                  </a:cubicBezTo>
                  <a:cubicBezTo>
                    <a:pt x="64" y="479"/>
                    <a:pt x="58" y="504"/>
                    <a:pt x="53" y="510"/>
                  </a:cubicBezTo>
                  <a:cubicBezTo>
                    <a:pt x="53" y="510"/>
                    <a:pt x="64" y="530"/>
                    <a:pt x="63" y="537"/>
                  </a:cubicBezTo>
                  <a:cubicBezTo>
                    <a:pt x="63" y="537"/>
                    <a:pt x="77" y="543"/>
                    <a:pt x="77" y="552"/>
                  </a:cubicBezTo>
                  <a:cubicBezTo>
                    <a:pt x="78" y="547"/>
                    <a:pt x="103" y="549"/>
                    <a:pt x="107" y="552"/>
                  </a:cubicBezTo>
                  <a:cubicBezTo>
                    <a:pt x="108" y="548"/>
                    <a:pt x="125" y="534"/>
                    <a:pt x="132" y="538"/>
                  </a:cubicBezTo>
                  <a:cubicBezTo>
                    <a:pt x="133" y="530"/>
                    <a:pt x="146" y="512"/>
                    <a:pt x="154" y="510"/>
                  </a:cubicBezTo>
                  <a:cubicBezTo>
                    <a:pt x="153" y="502"/>
                    <a:pt x="162" y="480"/>
                    <a:pt x="169" y="473"/>
                  </a:cubicBezTo>
                  <a:cubicBezTo>
                    <a:pt x="166" y="463"/>
                    <a:pt x="172" y="436"/>
                    <a:pt x="180" y="430"/>
                  </a:cubicBezTo>
                  <a:cubicBezTo>
                    <a:pt x="178" y="422"/>
                    <a:pt x="182" y="394"/>
                    <a:pt x="190" y="390"/>
                  </a:cubicBezTo>
                  <a:cubicBezTo>
                    <a:pt x="190" y="384"/>
                    <a:pt x="195" y="355"/>
                    <a:pt x="202" y="354"/>
                  </a:cubicBezTo>
                  <a:cubicBezTo>
                    <a:pt x="200" y="348"/>
                    <a:pt x="206" y="317"/>
                    <a:pt x="216" y="311"/>
                  </a:cubicBezTo>
                  <a:cubicBezTo>
                    <a:pt x="214" y="303"/>
                    <a:pt x="220" y="277"/>
                    <a:pt x="229" y="268"/>
                  </a:cubicBezTo>
                  <a:cubicBezTo>
                    <a:pt x="226" y="262"/>
                    <a:pt x="235" y="228"/>
                    <a:pt x="243" y="222"/>
                  </a:cubicBezTo>
                  <a:cubicBezTo>
                    <a:pt x="242" y="215"/>
                    <a:pt x="251" y="184"/>
                    <a:pt x="260" y="180"/>
                  </a:cubicBezTo>
                  <a:cubicBezTo>
                    <a:pt x="258" y="174"/>
                    <a:pt x="264" y="140"/>
                    <a:pt x="274" y="135"/>
                  </a:cubicBezTo>
                  <a:cubicBezTo>
                    <a:pt x="270" y="129"/>
                    <a:pt x="275" y="108"/>
                    <a:pt x="283" y="103"/>
                  </a:cubicBezTo>
                  <a:cubicBezTo>
                    <a:pt x="282" y="96"/>
                    <a:pt x="290" y="72"/>
                    <a:pt x="296" y="66"/>
                  </a:cubicBezTo>
                  <a:cubicBezTo>
                    <a:pt x="291" y="59"/>
                    <a:pt x="304" y="34"/>
                    <a:pt x="306" y="32"/>
                  </a:cubicBezTo>
                  <a:cubicBezTo>
                    <a:pt x="305" y="23"/>
                    <a:pt x="335" y="18"/>
                    <a:pt x="340" y="30"/>
                  </a:cubicBezTo>
                  <a:cubicBezTo>
                    <a:pt x="345" y="24"/>
                    <a:pt x="369" y="39"/>
                    <a:pt x="365" y="56"/>
                  </a:cubicBezTo>
                  <a:cubicBezTo>
                    <a:pt x="371" y="60"/>
                    <a:pt x="373" y="90"/>
                    <a:pt x="365" y="94"/>
                  </a:cubicBezTo>
                  <a:cubicBezTo>
                    <a:pt x="370" y="101"/>
                    <a:pt x="367" y="125"/>
                    <a:pt x="364" y="131"/>
                  </a:cubicBezTo>
                  <a:cubicBezTo>
                    <a:pt x="369" y="141"/>
                    <a:pt x="366" y="162"/>
                    <a:pt x="360" y="172"/>
                  </a:cubicBezTo>
                  <a:cubicBezTo>
                    <a:pt x="365" y="177"/>
                    <a:pt x="362" y="210"/>
                    <a:pt x="352" y="212"/>
                  </a:cubicBezTo>
                  <a:cubicBezTo>
                    <a:pt x="358" y="221"/>
                    <a:pt x="351" y="249"/>
                    <a:pt x="344" y="254"/>
                  </a:cubicBezTo>
                  <a:cubicBezTo>
                    <a:pt x="350" y="264"/>
                    <a:pt x="345" y="282"/>
                    <a:pt x="338" y="292"/>
                  </a:cubicBezTo>
                  <a:cubicBezTo>
                    <a:pt x="343" y="304"/>
                    <a:pt x="337" y="322"/>
                    <a:pt x="332" y="327"/>
                  </a:cubicBezTo>
                  <a:cubicBezTo>
                    <a:pt x="337" y="333"/>
                    <a:pt x="332" y="361"/>
                    <a:pt x="327" y="364"/>
                  </a:cubicBezTo>
                  <a:cubicBezTo>
                    <a:pt x="334" y="374"/>
                    <a:pt x="328" y="391"/>
                    <a:pt x="322" y="398"/>
                  </a:cubicBezTo>
                  <a:cubicBezTo>
                    <a:pt x="329" y="410"/>
                    <a:pt x="321" y="430"/>
                    <a:pt x="316" y="434"/>
                  </a:cubicBezTo>
                  <a:cubicBezTo>
                    <a:pt x="322" y="445"/>
                    <a:pt x="315" y="464"/>
                    <a:pt x="310" y="468"/>
                  </a:cubicBezTo>
                  <a:cubicBezTo>
                    <a:pt x="313" y="472"/>
                    <a:pt x="310" y="491"/>
                    <a:pt x="306" y="493"/>
                  </a:cubicBezTo>
                  <a:cubicBezTo>
                    <a:pt x="309" y="497"/>
                    <a:pt x="306" y="516"/>
                    <a:pt x="302" y="518"/>
                  </a:cubicBezTo>
                  <a:cubicBezTo>
                    <a:pt x="307" y="523"/>
                    <a:pt x="305" y="533"/>
                    <a:pt x="302" y="537"/>
                  </a:cubicBezTo>
                  <a:cubicBezTo>
                    <a:pt x="308" y="535"/>
                    <a:pt x="315" y="541"/>
                    <a:pt x="317" y="547"/>
                  </a:cubicBezTo>
                  <a:cubicBezTo>
                    <a:pt x="321" y="544"/>
                    <a:pt x="334" y="545"/>
                    <a:pt x="335" y="548"/>
                  </a:cubicBezTo>
                  <a:cubicBezTo>
                    <a:pt x="336" y="544"/>
                    <a:pt x="351" y="543"/>
                    <a:pt x="353" y="544"/>
                  </a:cubicBezTo>
                  <a:cubicBezTo>
                    <a:pt x="354" y="541"/>
                    <a:pt x="360" y="531"/>
                    <a:pt x="365" y="532"/>
                  </a:cubicBezTo>
                  <a:cubicBezTo>
                    <a:pt x="361" y="524"/>
                    <a:pt x="360" y="510"/>
                    <a:pt x="369" y="504"/>
                  </a:cubicBezTo>
                  <a:cubicBezTo>
                    <a:pt x="362" y="494"/>
                    <a:pt x="362" y="470"/>
                    <a:pt x="366" y="464"/>
                  </a:cubicBezTo>
                  <a:cubicBezTo>
                    <a:pt x="360" y="456"/>
                    <a:pt x="359" y="429"/>
                    <a:pt x="364" y="426"/>
                  </a:cubicBezTo>
                  <a:cubicBezTo>
                    <a:pt x="360" y="413"/>
                    <a:pt x="360" y="400"/>
                    <a:pt x="363" y="395"/>
                  </a:cubicBezTo>
                  <a:cubicBezTo>
                    <a:pt x="358" y="386"/>
                    <a:pt x="362" y="364"/>
                    <a:pt x="365" y="358"/>
                  </a:cubicBezTo>
                  <a:cubicBezTo>
                    <a:pt x="360" y="348"/>
                    <a:pt x="370" y="324"/>
                    <a:pt x="375" y="322"/>
                  </a:cubicBezTo>
                  <a:cubicBezTo>
                    <a:pt x="373" y="308"/>
                    <a:pt x="388" y="296"/>
                    <a:pt x="393" y="294"/>
                  </a:cubicBezTo>
                  <a:cubicBezTo>
                    <a:pt x="398" y="293"/>
                    <a:pt x="404" y="320"/>
                    <a:pt x="398" y="326"/>
                  </a:cubicBezTo>
                  <a:cubicBezTo>
                    <a:pt x="406" y="336"/>
                    <a:pt x="404" y="359"/>
                    <a:pt x="398" y="361"/>
                  </a:cubicBezTo>
                  <a:cubicBezTo>
                    <a:pt x="405" y="368"/>
                    <a:pt x="402" y="388"/>
                    <a:pt x="399" y="392"/>
                  </a:cubicBezTo>
                  <a:cubicBezTo>
                    <a:pt x="406" y="398"/>
                    <a:pt x="406" y="414"/>
                    <a:pt x="405" y="422"/>
                  </a:cubicBezTo>
                  <a:cubicBezTo>
                    <a:pt x="413" y="428"/>
                    <a:pt x="412" y="457"/>
                    <a:pt x="408" y="460"/>
                  </a:cubicBezTo>
                  <a:cubicBezTo>
                    <a:pt x="415" y="468"/>
                    <a:pt x="418" y="498"/>
                    <a:pt x="412" y="509"/>
                  </a:cubicBezTo>
                  <a:cubicBezTo>
                    <a:pt x="417" y="516"/>
                    <a:pt x="414" y="545"/>
                    <a:pt x="406" y="552"/>
                  </a:cubicBezTo>
                  <a:cubicBezTo>
                    <a:pt x="408" y="565"/>
                    <a:pt x="388" y="580"/>
                    <a:pt x="380" y="581"/>
                  </a:cubicBezTo>
                  <a:cubicBezTo>
                    <a:pt x="379" y="594"/>
                    <a:pt x="348" y="604"/>
                    <a:pt x="338" y="592"/>
                  </a:cubicBezTo>
                  <a:cubicBezTo>
                    <a:pt x="330" y="598"/>
                    <a:pt x="312" y="598"/>
                    <a:pt x="303" y="588"/>
                  </a:cubicBezTo>
                  <a:cubicBezTo>
                    <a:pt x="295" y="588"/>
                    <a:pt x="275" y="573"/>
                    <a:pt x="275" y="564"/>
                  </a:cubicBezTo>
                  <a:cubicBezTo>
                    <a:pt x="267" y="563"/>
                    <a:pt x="263" y="537"/>
                    <a:pt x="266" y="529"/>
                  </a:cubicBezTo>
                  <a:cubicBezTo>
                    <a:pt x="262" y="518"/>
                    <a:pt x="266" y="500"/>
                    <a:pt x="268" y="497"/>
                  </a:cubicBezTo>
                  <a:cubicBezTo>
                    <a:pt x="265" y="491"/>
                    <a:pt x="271" y="469"/>
                    <a:pt x="273" y="466"/>
                  </a:cubicBezTo>
                  <a:cubicBezTo>
                    <a:pt x="269" y="459"/>
                    <a:pt x="276" y="437"/>
                    <a:pt x="281" y="433"/>
                  </a:cubicBezTo>
                  <a:cubicBezTo>
                    <a:pt x="276" y="423"/>
                    <a:pt x="278" y="410"/>
                    <a:pt x="285" y="399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73" name="Freeform 589"/>
            <p:cNvSpPr>
              <a:spLocks/>
            </p:cNvSpPr>
            <p:nvPr/>
          </p:nvSpPr>
          <p:spPr bwMode="auto">
            <a:xfrm>
              <a:off x="2610" y="2737"/>
              <a:ext cx="7" cy="1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44"/>
                </a:cxn>
              </a:cxnLst>
              <a:rect l="0" t="0" r="r" b="b"/>
              <a:pathLst>
                <a:path w="3" h="44">
                  <a:moveTo>
                    <a:pt x="0" y="0"/>
                  </a:moveTo>
                  <a:cubicBezTo>
                    <a:pt x="0" y="7"/>
                    <a:pt x="2" y="41"/>
                    <a:pt x="3" y="4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74" name="Freeform 590"/>
            <p:cNvSpPr>
              <a:spLocks/>
            </p:cNvSpPr>
            <p:nvPr/>
          </p:nvSpPr>
          <p:spPr bwMode="auto">
            <a:xfrm>
              <a:off x="2531" y="2734"/>
              <a:ext cx="34" cy="108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41"/>
                </a:cxn>
              </a:cxnLst>
              <a:rect l="0" t="0" r="r" b="b"/>
              <a:pathLst>
                <a:path w="14" h="41">
                  <a:moveTo>
                    <a:pt x="14" y="0"/>
                  </a:moveTo>
                  <a:cubicBezTo>
                    <a:pt x="9" y="5"/>
                    <a:pt x="0" y="39"/>
                    <a:pt x="0" y="41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75" name="Freeform 591"/>
            <p:cNvSpPr>
              <a:spLocks/>
            </p:cNvSpPr>
            <p:nvPr/>
          </p:nvSpPr>
          <p:spPr bwMode="auto">
            <a:xfrm>
              <a:off x="2462" y="2708"/>
              <a:ext cx="66" cy="71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0" y="27"/>
                </a:cxn>
              </a:cxnLst>
              <a:rect l="0" t="0" r="r" b="b"/>
              <a:pathLst>
                <a:path w="27" h="27">
                  <a:moveTo>
                    <a:pt x="27" y="0"/>
                  </a:moveTo>
                  <a:cubicBezTo>
                    <a:pt x="22" y="4"/>
                    <a:pt x="4" y="16"/>
                    <a:pt x="0" y="27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76" name="Freeform 592"/>
            <p:cNvSpPr>
              <a:spLocks/>
            </p:cNvSpPr>
            <p:nvPr/>
          </p:nvSpPr>
          <p:spPr bwMode="auto">
            <a:xfrm>
              <a:off x="2457" y="2521"/>
              <a:ext cx="91" cy="11"/>
            </a:xfrm>
            <a:custGeom>
              <a:avLst/>
              <a:gdLst/>
              <a:ahLst/>
              <a:cxnLst>
                <a:cxn ang="0">
                  <a:pos x="37" y="2"/>
                </a:cxn>
                <a:cxn ang="0">
                  <a:pos x="0" y="0"/>
                </a:cxn>
              </a:cxnLst>
              <a:rect l="0" t="0" r="r" b="b"/>
              <a:pathLst>
                <a:path w="37" h="4">
                  <a:moveTo>
                    <a:pt x="37" y="2"/>
                  </a:moveTo>
                  <a:cubicBezTo>
                    <a:pt x="28" y="4"/>
                    <a:pt x="2" y="0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77" name="Freeform 593"/>
            <p:cNvSpPr>
              <a:spLocks/>
            </p:cNvSpPr>
            <p:nvPr/>
          </p:nvSpPr>
          <p:spPr bwMode="auto">
            <a:xfrm>
              <a:off x="2445" y="2592"/>
              <a:ext cx="93" cy="13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4"/>
                </a:cxn>
              </a:cxnLst>
              <a:rect l="0" t="0" r="r" b="b"/>
              <a:pathLst>
                <a:path w="38" h="5">
                  <a:moveTo>
                    <a:pt x="38" y="0"/>
                  </a:moveTo>
                  <a:cubicBezTo>
                    <a:pt x="28" y="5"/>
                    <a:pt x="3" y="4"/>
                    <a:pt x="0" y="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78" name="Freeform 594"/>
            <p:cNvSpPr>
              <a:spLocks/>
            </p:cNvSpPr>
            <p:nvPr/>
          </p:nvSpPr>
          <p:spPr bwMode="auto">
            <a:xfrm>
              <a:off x="2440" y="2658"/>
              <a:ext cx="88" cy="29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11"/>
                </a:cxn>
              </a:cxnLst>
              <a:rect l="0" t="0" r="r" b="b"/>
              <a:pathLst>
                <a:path w="36" h="11">
                  <a:moveTo>
                    <a:pt x="36" y="0"/>
                  </a:moveTo>
                  <a:cubicBezTo>
                    <a:pt x="27" y="2"/>
                    <a:pt x="3" y="8"/>
                    <a:pt x="0" y="11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79" name="Freeform 595"/>
            <p:cNvSpPr>
              <a:spLocks/>
            </p:cNvSpPr>
            <p:nvPr/>
          </p:nvSpPr>
          <p:spPr bwMode="auto">
            <a:xfrm>
              <a:off x="2514" y="1469"/>
              <a:ext cx="59" cy="26"/>
            </a:xfrm>
            <a:custGeom>
              <a:avLst/>
              <a:gdLst/>
              <a:ahLst/>
              <a:cxnLst>
                <a:cxn ang="0">
                  <a:pos x="24" y="10"/>
                </a:cxn>
                <a:cxn ang="0">
                  <a:pos x="0" y="0"/>
                </a:cxn>
              </a:cxnLst>
              <a:rect l="0" t="0" r="r" b="b"/>
              <a:pathLst>
                <a:path w="24" h="10">
                  <a:moveTo>
                    <a:pt x="24" y="10"/>
                  </a:moveTo>
                  <a:cubicBezTo>
                    <a:pt x="17" y="9"/>
                    <a:pt x="3" y="2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80" name="Freeform 596"/>
            <p:cNvSpPr>
              <a:spLocks/>
            </p:cNvSpPr>
            <p:nvPr/>
          </p:nvSpPr>
          <p:spPr bwMode="auto">
            <a:xfrm>
              <a:off x="2538" y="1380"/>
              <a:ext cx="59" cy="60"/>
            </a:xfrm>
            <a:custGeom>
              <a:avLst/>
              <a:gdLst/>
              <a:ahLst/>
              <a:cxnLst>
                <a:cxn ang="0">
                  <a:pos x="24" y="23"/>
                </a:cxn>
                <a:cxn ang="0">
                  <a:pos x="0" y="0"/>
                </a:cxn>
              </a:cxnLst>
              <a:rect l="0" t="0" r="r" b="b"/>
              <a:pathLst>
                <a:path w="24" h="23">
                  <a:moveTo>
                    <a:pt x="24" y="23"/>
                  </a:moveTo>
                  <a:cubicBezTo>
                    <a:pt x="20" y="14"/>
                    <a:pt x="5" y="1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81" name="Freeform 597"/>
            <p:cNvSpPr>
              <a:spLocks/>
            </p:cNvSpPr>
            <p:nvPr/>
          </p:nvSpPr>
          <p:spPr bwMode="auto">
            <a:xfrm>
              <a:off x="2612" y="1375"/>
              <a:ext cx="10" cy="68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0" y="26"/>
                </a:cxn>
              </a:cxnLst>
              <a:rect l="0" t="0" r="r" b="b"/>
              <a:pathLst>
                <a:path w="4" h="26">
                  <a:moveTo>
                    <a:pt x="4" y="0"/>
                  </a:moveTo>
                  <a:cubicBezTo>
                    <a:pt x="3" y="5"/>
                    <a:pt x="1" y="22"/>
                    <a:pt x="0" y="26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82" name="Freeform 598"/>
            <p:cNvSpPr>
              <a:spLocks/>
            </p:cNvSpPr>
            <p:nvPr/>
          </p:nvSpPr>
          <p:spPr bwMode="auto">
            <a:xfrm>
              <a:off x="2620" y="1443"/>
              <a:ext cx="64" cy="34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0" y="13"/>
                </a:cxn>
              </a:cxnLst>
              <a:rect l="0" t="0" r="r" b="b"/>
              <a:pathLst>
                <a:path w="26" h="13">
                  <a:moveTo>
                    <a:pt x="26" y="0"/>
                  </a:moveTo>
                  <a:cubicBezTo>
                    <a:pt x="23" y="0"/>
                    <a:pt x="2" y="10"/>
                    <a:pt x="0" y="13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83" name="Freeform 599"/>
            <p:cNvSpPr>
              <a:spLocks/>
            </p:cNvSpPr>
            <p:nvPr/>
          </p:nvSpPr>
          <p:spPr bwMode="auto">
            <a:xfrm>
              <a:off x="2612" y="1538"/>
              <a:ext cx="72" cy="7"/>
            </a:xfrm>
            <a:custGeom>
              <a:avLst/>
              <a:gdLst/>
              <a:ahLst/>
              <a:cxnLst>
                <a:cxn ang="0">
                  <a:pos x="29" y="2"/>
                </a:cxn>
                <a:cxn ang="0">
                  <a:pos x="0" y="0"/>
                </a:cxn>
              </a:cxnLst>
              <a:rect l="0" t="0" r="r" b="b"/>
              <a:pathLst>
                <a:path w="29" h="3">
                  <a:moveTo>
                    <a:pt x="29" y="2"/>
                  </a:moveTo>
                  <a:cubicBezTo>
                    <a:pt x="25" y="3"/>
                    <a:pt x="3" y="1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84" name="Freeform 600"/>
            <p:cNvSpPr>
              <a:spLocks/>
            </p:cNvSpPr>
            <p:nvPr/>
          </p:nvSpPr>
          <p:spPr bwMode="auto">
            <a:xfrm>
              <a:off x="2607" y="1640"/>
              <a:ext cx="74" cy="5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0" y="1"/>
                </a:cxn>
              </a:cxnLst>
              <a:rect l="0" t="0" r="r" b="b"/>
              <a:pathLst>
                <a:path w="30" h="2">
                  <a:moveTo>
                    <a:pt x="30" y="0"/>
                  </a:moveTo>
                  <a:cubicBezTo>
                    <a:pt x="27" y="2"/>
                    <a:pt x="3" y="2"/>
                    <a:pt x="0" y="1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85" name="Freeform 601"/>
            <p:cNvSpPr>
              <a:spLocks/>
            </p:cNvSpPr>
            <p:nvPr/>
          </p:nvSpPr>
          <p:spPr bwMode="auto">
            <a:xfrm>
              <a:off x="2585" y="1745"/>
              <a:ext cx="86" cy="8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0" y="0"/>
                </a:cxn>
              </a:cxnLst>
              <a:rect l="0" t="0" r="r" b="b"/>
              <a:pathLst>
                <a:path w="35" h="3">
                  <a:moveTo>
                    <a:pt x="35" y="1"/>
                  </a:moveTo>
                  <a:cubicBezTo>
                    <a:pt x="31" y="3"/>
                    <a:pt x="3" y="2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86" name="Freeform 602"/>
            <p:cNvSpPr>
              <a:spLocks/>
            </p:cNvSpPr>
            <p:nvPr/>
          </p:nvSpPr>
          <p:spPr bwMode="auto">
            <a:xfrm>
              <a:off x="2563" y="1843"/>
              <a:ext cx="91" cy="13"/>
            </a:xfrm>
            <a:custGeom>
              <a:avLst/>
              <a:gdLst/>
              <a:ahLst/>
              <a:cxnLst>
                <a:cxn ang="0">
                  <a:pos x="37" y="5"/>
                </a:cxn>
                <a:cxn ang="0">
                  <a:pos x="0" y="2"/>
                </a:cxn>
              </a:cxnLst>
              <a:rect l="0" t="0" r="r" b="b"/>
              <a:pathLst>
                <a:path w="37" h="5">
                  <a:moveTo>
                    <a:pt x="37" y="5"/>
                  </a:moveTo>
                  <a:cubicBezTo>
                    <a:pt x="31" y="2"/>
                    <a:pt x="4" y="0"/>
                    <a:pt x="0" y="2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87" name="Freeform 603"/>
            <p:cNvSpPr>
              <a:spLocks/>
            </p:cNvSpPr>
            <p:nvPr/>
          </p:nvSpPr>
          <p:spPr bwMode="auto">
            <a:xfrm>
              <a:off x="2543" y="1950"/>
              <a:ext cx="91" cy="22"/>
            </a:xfrm>
            <a:custGeom>
              <a:avLst/>
              <a:gdLst/>
              <a:ahLst/>
              <a:cxnLst>
                <a:cxn ang="0">
                  <a:pos x="37" y="6"/>
                </a:cxn>
                <a:cxn ang="0">
                  <a:pos x="0" y="0"/>
                </a:cxn>
              </a:cxnLst>
              <a:rect l="0" t="0" r="r" b="b"/>
              <a:pathLst>
                <a:path w="37" h="8">
                  <a:moveTo>
                    <a:pt x="37" y="6"/>
                  </a:moveTo>
                  <a:cubicBezTo>
                    <a:pt x="32" y="8"/>
                    <a:pt x="2" y="2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88" name="Freeform 604"/>
            <p:cNvSpPr>
              <a:spLocks/>
            </p:cNvSpPr>
            <p:nvPr/>
          </p:nvSpPr>
          <p:spPr bwMode="auto">
            <a:xfrm>
              <a:off x="2528" y="2050"/>
              <a:ext cx="89" cy="14"/>
            </a:xfrm>
            <a:custGeom>
              <a:avLst/>
              <a:gdLst/>
              <a:ahLst/>
              <a:cxnLst>
                <a:cxn ang="0">
                  <a:pos x="36" y="5"/>
                </a:cxn>
                <a:cxn ang="0">
                  <a:pos x="0" y="1"/>
                </a:cxn>
              </a:cxnLst>
              <a:rect l="0" t="0" r="r" b="b"/>
              <a:pathLst>
                <a:path w="36" h="5">
                  <a:moveTo>
                    <a:pt x="36" y="5"/>
                  </a:moveTo>
                  <a:cubicBezTo>
                    <a:pt x="32" y="3"/>
                    <a:pt x="5" y="0"/>
                    <a:pt x="0" y="1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89" name="Freeform 605"/>
            <p:cNvSpPr>
              <a:spLocks/>
            </p:cNvSpPr>
            <p:nvPr/>
          </p:nvSpPr>
          <p:spPr bwMode="auto">
            <a:xfrm>
              <a:off x="2516" y="2142"/>
              <a:ext cx="86" cy="16"/>
            </a:xfrm>
            <a:custGeom>
              <a:avLst/>
              <a:gdLst/>
              <a:ahLst/>
              <a:cxnLst>
                <a:cxn ang="0">
                  <a:pos x="35" y="5"/>
                </a:cxn>
                <a:cxn ang="0">
                  <a:pos x="0" y="0"/>
                </a:cxn>
              </a:cxnLst>
              <a:rect l="0" t="0" r="r" b="b"/>
              <a:pathLst>
                <a:path w="35" h="6">
                  <a:moveTo>
                    <a:pt x="35" y="5"/>
                  </a:moveTo>
                  <a:cubicBezTo>
                    <a:pt x="31" y="6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0" name="Freeform 606"/>
            <p:cNvSpPr>
              <a:spLocks/>
            </p:cNvSpPr>
            <p:nvPr/>
          </p:nvSpPr>
          <p:spPr bwMode="auto">
            <a:xfrm>
              <a:off x="2501" y="2245"/>
              <a:ext cx="89" cy="13"/>
            </a:xfrm>
            <a:custGeom>
              <a:avLst/>
              <a:gdLst/>
              <a:ahLst/>
              <a:cxnLst>
                <a:cxn ang="0">
                  <a:pos x="36" y="3"/>
                </a:cxn>
                <a:cxn ang="0">
                  <a:pos x="0" y="0"/>
                </a:cxn>
              </a:cxnLst>
              <a:rect l="0" t="0" r="r" b="b"/>
              <a:pathLst>
                <a:path w="36" h="5">
                  <a:moveTo>
                    <a:pt x="36" y="3"/>
                  </a:moveTo>
                  <a:cubicBezTo>
                    <a:pt x="30" y="5"/>
                    <a:pt x="3" y="3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1" name="Freeform 607"/>
            <p:cNvSpPr>
              <a:spLocks/>
            </p:cNvSpPr>
            <p:nvPr/>
          </p:nvSpPr>
          <p:spPr bwMode="auto">
            <a:xfrm>
              <a:off x="2487" y="2342"/>
              <a:ext cx="91" cy="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0" y="1"/>
                </a:cxn>
              </a:cxnLst>
              <a:rect l="0" t="0" r="r" b="b"/>
              <a:pathLst>
                <a:path w="37" h="2">
                  <a:moveTo>
                    <a:pt x="37" y="0"/>
                  </a:moveTo>
                  <a:cubicBezTo>
                    <a:pt x="34" y="2"/>
                    <a:pt x="4" y="2"/>
                    <a:pt x="0" y="1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2" name="Freeform 608"/>
            <p:cNvSpPr>
              <a:spLocks/>
            </p:cNvSpPr>
            <p:nvPr/>
          </p:nvSpPr>
          <p:spPr bwMode="auto">
            <a:xfrm>
              <a:off x="2477" y="2434"/>
              <a:ext cx="86" cy="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0" y="0"/>
                </a:cxn>
              </a:cxnLst>
              <a:rect l="0" t="0" r="r" b="b"/>
              <a:pathLst>
                <a:path w="35" h="3">
                  <a:moveTo>
                    <a:pt x="35" y="0"/>
                  </a:moveTo>
                  <a:cubicBezTo>
                    <a:pt x="29" y="3"/>
                    <a:pt x="3" y="1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3" name="Freeform 609"/>
            <p:cNvSpPr>
              <a:spLocks/>
            </p:cNvSpPr>
            <p:nvPr/>
          </p:nvSpPr>
          <p:spPr bwMode="auto">
            <a:xfrm>
              <a:off x="2908" y="1977"/>
              <a:ext cx="639" cy="749"/>
            </a:xfrm>
            <a:custGeom>
              <a:avLst/>
              <a:gdLst/>
              <a:ahLst/>
              <a:cxnLst>
                <a:cxn ang="0">
                  <a:pos x="8" y="5"/>
                </a:cxn>
                <a:cxn ang="0">
                  <a:pos x="6" y="41"/>
                </a:cxn>
                <a:cxn ang="0">
                  <a:pos x="20" y="95"/>
                </a:cxn>
                <a:cxn ang="0">
                  <a:pos x="26" y="137"/>
                </a:cxn>
                <a:cxn ang="0">
                  <a:pos x="32" y="173"/>
                </a:cxn>
                <a:cxn ang="0">
                  <a:pos x="46" y="228"/>
                </a:cxn>
                <a:cxn ang="0">
                  <a:pos x="77" y="269"/>
                </a:cxn>
                <a:cxn ang="0">
                  <a:pos x="123" y="278"/>
                </a:cxn>
                <a:cxn ang="0">
                  <a:pos x="176" y="269"/>
                </a:cxn>
                <a:cxn ang="0">
                  <a:pos x="233" y="235"/>
                </a:cxn>
                <a:cxn ang="0">
                  <a:pos x="242" y="187"/>
                </a:cxn>
                <a:cxn ang="0">
                  <a:pos x="211" y="140"/>
                </a:cxn>
                <a:cxn ang="0">
                  <a:pos x="176" y="107"/>
                </a:cxn>
                <a:cxn ang="0">
                  <a:pos x="136" y="71"/>
                </a:cxn>
                <a:cxn ang="0">
                  <a:pos x="102" y="41"/>
                </a:cxn>
                <a:cxn ang="0">
                  <a:pos x="47" y="11"/>
                </a:cxn>
                <a:cxn ang="0">
                  <a:pos x="8" y="5"/>
                </a:cxn>
              </a:cxnLst>
              <a:rect l="0" t="0" r="r" b="b"/>
              <a:pathLst>
                <a:path w="259" h="285">
                  <a:moveTo>
                    <a:pt x="8" y="5"/>
                  </a:moveTo>
                  <a:cubicBezTo>
                    <a:pt x="0" y="10"/>
                    <a:pt x="2" y="34"/>
                    <a:pt x="6" y="41"/>
                  </a:cubicBezTo>
                  <a:cubicBezTo>
                    <a:pt x="4" y="52"/>
                    <a:pt x="4" y="77"/>
                    <a:pt x="20" y="95"/>
                  </a:cubicBezTo>
                  <a:cubicBezTo>
                    <a:pt x="16" y="105"/>
                    <a:pt x="19" y="129"/>
                    <a:pt x="26" y="137"/>
                  </a:cubicBezTo>
                  <a:cubicBezTo>
                    <a:pt x="24" y="143"/>
                    <a:pt x="25" y="163"/>
                    <a:pt x="32" y="173"/>
                  </a:cubicBezTo>
                  <a:cubicBezTo>
                    <a:pt x="30" y="184"/>
                    <a:pt x="37" y="223"/>
                    <a:pt x="46" y="228"/>
                  </a:cubicBezTo>
                  <a:cubicBezTo>
                    <a:pt x="46" y="236"/>
                    <a:pt x="65" y="269"/>
                    <a:pt x="77" y="269"/>
                  </a:cubicBezTo>
                  <a:cubicBezTo>
                    <a:pt x="86" y="280"/>
                    <a:pt x="113" y="285"/>
                    <a:pt x="123" y="278"/>
                  </a:cubicBezTo>
                  <a:cubicBezTo>
                    <a:pt x="137" y="285"/>
                    <a:pt x="175" y="276"/>
                    <a:pt x="176" y="269"/>
                  </a:cubicBezTo>
                  <a:cubicBezTo>
                    <a:pt x="184" y="278"/>
                    <a:pt x="240" y="254"/>
                    <a:pt x="233" y="235"/>
                  </a:cubicBezTo>
                  <a:cubicBezTo>
                    <a:pt x="243" y="237"/>
                    <a:pt x="259" y="197"/>
                    <a:pt x="242" y="187"/>
                  </a:cubicBezTo>
                  <a:cubicBezTo>
                    <a:pt x="252" y="166"/>
                    <a:pt x="219" y="134"/>
                    <a:pt x="211" y="140"/>
                  </a:cubicBezTo>
                  <a:cubicBezTo>
                    <a:pt x="208" y="123"/>
                    <a:pt x="182" y="107"/>
                    <a:pt x="176" y="107"/>
                  </a:cubicBezTo>
                  <a:cubicBezTo>
                    <a:pt x="176" y="96"/>
                    <a:pt x="157" y="73"/>
                    <a:pt x="136" y="71"/>
                  </a:cubicBezTo>
                  <a:cubicBezTo>
                    <a:pt x="132" y="61"/>
                    <a:pt x="109" y="42"/>
                    <a:pt x="102" y="41"/>
                  </a:cubicBezTo>
                  <a:cubicBezTo>
                    <a:pt x="92" y="19"/>
                    <a:pt x="56" y="9"/>
                    <a:pt x="47" y="11"/>
                  </a:cubicBezTo>
                  <a:cubicBezTo>
                    <a:pt x="42" y="3"/>
                    <a:pt x="17" y="0"/>
                    <a:pt x="8" y="5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4" name="Freeform 610"/>
            <p:cNvSpPr>
              <a:spLocks/>
            </p:cNvSpPr>
            <p:nvPr/>
          </p:nvSpPr>
          <p:spPr bwMode="auto">
            <a:xfrm>
              <a:off x="3014" y="2008"/>
              <a:ext cx="394" cy="476"/>
            </a:xfrm>
            <a:custGeom>
              <a:avLst/>
              <a:gdLst/>
              <a:ahLst/>
              <a:cxnLst>
                <a:cxn ang="0">
                  <a:pos x="160" y="181"/>
                </a:cxn>
                <a:cxn ang="0">
                  <a:pos x="144" y="155"/>
                </a:cxn>
                <a:cxn ang="0">
                  <a:pos x="119" y="139"/>
                </a:cxn>
                <a:cxn ang="0">
                  <a:pos x="98" y="126"/>
                </a:cxn>
                <a:cxn ang="0">
                  <a:pos x="82" y="87"/>
                </a:cxn>
                <a:cxn ang="0">
                  <a:pos x="48" y="63"/>
                </a:cxn>
                <a:cxn ang="0">
                  <a:pos x="10" y="48"/>
                </a:cxn>
                <a:cxn ang="0">
                  <a:pos x="3" y="0"/>
                </a:cxn>
              </a:cxnLst>
              <a:rect l="0" t="0" r="r" b="b"/>
              <a:pathLst>
                <a:path w="160" h="181">
                  <a:moveTo>
                    <a:pt x="160" y="181"/>
                  </a:moveTo>
                  <a:cubicBezTo>
                    <a:pt x="151" y="176"/>
                    <a:pt x="144" y="166"/>
                    <a:pt x="144" y="155"/>
                  </a:cubicBezTo>
                  <a:cubicBezTo>
                    <a:pt x="135" y="159"/>
                    <a:pt x="124" y="145"/>
                    <a:pt x="119" y="139"/>
                  </a:cubicBezTo>
                  <a:cubicBezTo>
                    <a:pt x="113" y="132"/>
                    <a:pt x="105" y="133"/>
                    <a:pt x="98" y="126"/>
                  </a:cubicBezTo>
                  <a:cubicBezTo>
                    <a:pt x="89" y="116"/>
                    <a:pt x="92" y="92"/>
                    <a:pt x="82" y="87"/>
                  </a:cubicBezTo>
                  <a:cubicBezTo>
                    <a:pt x="75" y="85"/>
                    <a:pt x="46" y="73"/>
                    <a:pt x="48" y="63"/>
                  </a:cubicBezTo>
                  <a:cubicBezTo>
                    <a:pt x="32" y="69"/>
                    <a:pt x="19" y="61"/>
                    <a:pt x="10" y="48"/>
                  </a:cubicBezTo>
                  <a:cubicBezTo>
                    <a:pt x="0" y="35"/>
                    <a:pt x="3" y="16"/>
                    <a:pt x="3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5" name="Freeform 611"/>
            <p:cNvSpPr>
              <a:spLocks/>
            </p:cNvSpPr>
            <p:nvPr/>
          </p:nvSpPr>
          <p:spPr bwMode="auto">
            <a:xfrm>
              <a:off x="3132" y="2085"/>
              <a:ext cx="27" cy="86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8" y="20"/>
                </a:cxn>
                <a:cxn ang="0">
                  <a:pos x="0" y="33"/>
                </a:cxn>
              </a:cxnLst>
              <a:rect l="0" t="0" r="r" b="b"/>
              <a:pathLst>
                <a:path w="11" h="33">
                  <a:moveTo>
                    <a:pt x="11" y="0"/>
                  </a:moveTo>
                  <a:cubicBezTo>
                    <a:pt x="8" y="7"/>
                    <a:pt x="11" y="14"/>
                    <a:pt x="8" y="20"/>
                  </a:cubicBezTo>
                  <a:cubicBezTo>
                    <a:pt x="6" y="25"/>
                    <a:pt x="3" y="30"/>
                    <a:pt x="0" y="33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6" name="Freeform 612"/>
            <p:cNvSpPr>
              <a:spLocks/>
            </p:cNvSpPr>
            <p:nvPr/>
          </p:nvSpPr>
          <p:spPr bwMode="auto">
            <a:xfrm>
              <a:off x="3224" y="2163"/>
              <a:ext cx="19" cy="79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30"/>
                </a:cxn>
              </a:cxnLst>
              <a:rect l="0" t="0" r="r" b="b"/>
              <a:pathLst>
                <a:path w="8" h="30">
                  <a:moveTo>
                    <a:pt x="8" y="0"/>
                  </a:moveTo>
                  <a:cubicBezTo>
                    <a:pt x="8" y="12"/>
                    <a:pt x="2" y="20"/>
                    <a:pt x="0" y="3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7" name="Freeform 613"/>
            <p:cNvSpPr>
              <a:spLocks/>
            </p:cNvSpPr>
            <p:nvPr/>
          </p:nvSpPr>
          <p:spPr bwMode="auto">
            <a:xfrm>
              <a:off x="3293" y="2261"/>
              <a:ext cx="49" cy="97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7" y="29"/>
                </a:cxn>
                <a:cxn ang="0">
                  <a:pos x="0" y="37"/>
                </a:cxn>
              </a:cxnLst>
              <a:rect l="0" t="0" r="r" b="b"/>
              <a:pathLst>
                <a:path w="20" h="37">
                  <a:moveTo>
                    <a:pt x="19" y="0"/>
                  </a:moveTo>
                  <a:cubicBezTo>
                    <a:pt x="20" y="11"/>
                    <a:pt x="13" y="21"/>
                    <a:pt x="7" y="29"/>
                  </a:cubicBezTo>
                  <a:cubicBezTo>
                    <a:pt x="5" y="32"/>
                    <a:pt x="0" y="35"/>
                    <a:pt x="0" y="37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8" name="Freeform 614"/>
            <p:cNvSpPr>
              <a:spLocks/>
            </p:cNvSpPr>
            <p:nvPr/>
          </p:nvSpPr>
          <p:spPr bwMode="auto">
            <a:xfrm>
              <a:off x="3371" y="2348"/>
              <a:ext cx="60" cy="68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7" y="19"/>
                </a:cxn>
                <a:cxn ang="0">
                  <a:pos x="0" y="26"/>
                </a:cxn>
              </a:cxnLst>
              <a:rect l="0" t="0" r="r" b="b"/>
              <a:pathLst>
                <a:path w="24" h="26">
                  <a:moveTo>
                    <a:pt x="24" y="0"/>
                  </a:moveTo>
                  <a:cubicBezTo>
                    <a:pt x="18" y="6"/>
                    <a:pt x="14" y="13"/>
                    <a:pt x="7" y="19"/>
                  </a:cubicBezTo>
                  <a:cubicBezTo>
                    <a:pt x="4" y="22"/>
                    <a:pt x="1" y="23"/>
                    <a:pt x="0" y="26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599" name="Freeform 615"/>
            <p:cNvSpPr>
              <a:spLocks/>
            </p:cNvSpPr>
            <p:nvPr/>
          </p:nvSpPr>
          <p:spPr bwMode="auto">
            <a:xfrm>
              <a:off x="3039" y="2135"/>
              <a:ext cx="367" cy="449"/>
            </a:xfrm>
            <a:custGeom>
              <a:avLst/>
              <a:gdLst/>
              <a:ahLst/>
              <a:cxnLst>
                <a:cxn ang="0">
                  <a:pos x="149" y="135"/>
                </a:cxn>
                <a:cxn ang="0">
                  <a:pos x="137" y="157"/>
                </a:cxn>
                <a:cxn ang="0">
                  <a:pos x="109" y="171"/>
                </a:cxn>
                <a:cxn ang="0">
                  <a:pos x="74" y="170"/>
                </a:cxn>
                <a:cxn ang="0">
                  <a:pos x="44" y="161"/>
                </a:cxn>
                <a:cxn ang="0">
                  <a:pos x="29" y="135"/>
                </a:cxn>
                <a:cxn ang="0">
                  <a:pos x="17" y="102"/>
                </a:cxn>
                <a:cxn ang="0">
                  <a:pos x="9" y="52"/>
                </a:cxn>
                <a:cxn ang="0">
                  <a:pos x="0" y="0"/>
                </a:cxn>
              </a:cxnLst>
              <a:rect l="0" t="0" r="r" b="b"/>
              <a:pathLst>
                <a:path w="149" h="171">
                  <a:moveTo>
                    <a:pt x="149" y="135"/>
                  </a:moveTo>
                  <a:cubicBezTo>
                    <a:pt x="141" y="139"/>
                    <a:pt x="139" y="149"/>
                    <a:pt x="137" y="157"/>
                  </a:cubicBezTo>
                  <a:cubicBezTo>
                    <a:pt x="128" y="157"/>
                    <a:pt x="111" y="162"/>
                    <a:pt x="109" y="171"/>
                  </a:cubicBezTo>
                  <a:cubicBezTo>
                    <a:pt x="103" y="167"/>
                    <a:pt x="80" y="165"/>
                    <a:pt x="74" y="170"/>
                  </a:cubicBezTo>
                  <a:cubicBezTo>
                    <a:pt x="66" y="165"/>
                    <a:pt x="54" y="158"/>
                    <a:pt x="44" y="161"/>
                  </a:cubicBezTo>
                  <a:cubicBezTo>
                    <a:pt x="45" y="153"/>
                    <a:pt x="35" y="141"/>
                    <a:pt x="29" y="135"/>
                  </a:cubicBezTo>
                  <a:cubicBezTo>
                    <a:pt x="26" y="125"/>
                    <a:pt x="27" y="111"/>
                    <a:pt x="17" y="102"/>
                  </a:cubicBezTo>
                  <a:cubicBezTo>
                    <a:pt x="22" y="91"/>
                    <a:pt x="14" y="57"/>
                    <a:pt x="9" y="52"/>
                  </a:cubicBezTo>
                  <a:cubicBezTo>
                    <a:pt x="12" y="45"/>
                    <a:pt x="11" y="12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0" name="Freeform 616"/>
            <p:cNvSpPr>
              <a:spLocks/>
            </p:cNvSpPr>
            <p:nvPr/>
          </p:nvSpPr>
          <p:spPr bwMode="auto">
            <a:xfrm>
              <a:off x="3408" y="2471"/>
              <a:ext cx="102" cy="19"/>
            </a:xfrm>
            <a:custGeom>
              <a:avLst/>
              <a:gdLst/>
              <a:ahLst/>
              <a:cxnLst>
                <a:cxn ang="0">
                  <a:pos x="41" y="0"/>
                </a:cxn>
                <a:cxn ang="0">
                  <a:pos x="16" y="6"/>
                </a:cxn>
                <a:cxn ang="0">
                  <a:pos x="0" y="6"/>
                </a:cxn>
              </a:cxnLst>
              <a:rect l="0" t="0" r="r" b="b"/>
              <a:pathLst>
                <a:path w="41" h="7">
                  <a:moveTo>
                    <a:pt x="41" y="0"/>
                  </a:moveTo>
                  <a:cubicBezTo>
                    <a:pt x="34" y="4"/>
                    <a:pt x="24" y="5"/>
                    <a:pt x="16" y="6"/>
                  </a:cubicBezTo>
                  <a:cubicBezTo>
                    <a:pt x="11" y="7"/>
                    <a:pt x="3" y="4"/>
                    <a:pt x="0" y="6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1" name="Freeform 617"/>
            <p:cNvSpPr>
              <a:spLocks/>
            </p:cNvSpPr>
            <p:nvPr/>
          </p:nvSpPr>
          <p:spPr bwMode="auto">
            <a:xfrm>
              <a:off x="3381" y="2547"/>
              <a:ext cx="101" cy="48"/>
            </a:xfrm>
            <a:custGeom>
              <a:avLst/>
              <a:gdLst/>
              <a:ahLst/>
              <a:cxnLst>
                <a:cxn ang="0">
                  <a:pos x="41" y="18"/>
                </a:cxn>
                <a:cxn ang="0">
                  <a:pos x="0" y="0"/>
                </a:cxn>
              </a:cxnLst>
              <a:rect l="0" t="0" r="r" b="b"/>
              <a:pathLst>
                <a:path w="41" h="18">
                  <a:moveTo>
                    <a:pt x="41" y="18"/>
                  </a:moveTo>
                  <a:cubicBezTo>
                    <a:pt x="25" y="18"/>
                    <a:pt x="12" y="9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2" name="Freeform 618"/>
            <p:cNvSpPr>
              <a:spLocks/>
            </p:cNvSpPr>
            <p:nvPr/>
          </p:nvSpPr>
          <p:spPr bwMode="auto">
            <a:xfrm>
              <a:off x="3307" y="2582"/>
              <a:ext cx="35" cy="10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39"/>
                </a:cxn>
              </a:cxnLst>
              <a:rect l="0" t="0" r="r" b="b"/>
              <a:pathLst>
                <a:path w="14" h="39">
                  <a:moveTo>
                    <a:pt x="0" y="0"/>
                  </a:moveTo>
                  <a:cubicBezTo>
                    <a:pt x="2" y="21"/>
                    <a:pt x="9" y="29"/>
                    <a:pt x="14" y="39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3" name="Freeform 619"/>
            <p:cNvSpPr>
              <a:spLocks/>
            </p:cNvSpPr>
            <p:nvPr/>
          </p:nvSpPr>
          <p:spPr bwMode="auto">
            <a:xfrm>
              <a:off x="3204" y="2579"/>
              <a:ext cx="17" cy="126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2" y="48"/>
                </a:cxn>
              </a:cxnLst>
              <a:rect l="0" t="0" r="r" b="b"/>
              <a:pathLst>
                <a:path w="7" h="48">
                  <a:moveTo>
                    <a:pt x="7" y="0"/>
                  </a:moveTo>
                  <a:cubicBezTo>
                    <a:pt x="0" y="16"/>
                    <a:pt x="2" y="32"/>
                    <a:pt x="2" y="48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4" name="Freeform 620"/>
            <p:cNvSpPr>
              <a:spLocks/>
            </p:cNvSpPr>
            <p:nvPr/>
          </p:nvSpPr>
          <p:spPr bwMode="auto">
            <a:xfrm>
              <a:off x="3098" y="2558"/>
              <a:ext cx="49" cy="12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0" y="46"/>
                </a:cxn>
              </a:cxnLst>
              <a:rect l="0" t="0" r="r" b="b"/>
              <a:pathLst>
                <a:path w="20" h="46">
                  <a:moveTo>
                    <a:pt x="20" y="0"/>
                  </a:moveTo>
                  <a:cubicBezTo>
                    <a:pt x="11" y="6"/>
                    <a:pt x="1" y="38"/>
                    <a:pt x="0" y="46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5" name="Freeform 621"/>
            <p:cNvSpPr>
              <a:spLocks/>
            </p:cNvSpPr>
            <p:nvPr/>
          </p:nvSpPr>
          <p:spPr bwMode="auto">
            <a:xfrm>
              <a:off x="2923" y="2079"/>
              <a:ext cx="101" cy="37"/>
            </a:xfrm>
            <a:custGeom>
              <a:avLst/>
              <a:gdLst/>
              <a:ahLst/>
              <a:cxnLst>
                <a:cxn ang="0">
                  <a:pos x="41" y="10"/>
                </a:cxn>
                <a:cxn ang="0">
                  <a:pos x="0" y="2"/>
                </a:cxn>
              </a:cxnLst>
              <a:rect l="0" t="0" r="r" b="b"/>
              <a:pathLst>
                <a:path w="41" h="14">
                  <a:moveTo>
                    <a:pt x="41" y="10"/>
                  </a:moveTo>
                  <a:cubicBezTo>
                    <a:pt x="26" y="14"/>
                    <a:pt x="12" y="0"/>
                    <a:pt x="0" y="2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6" name="Freeform 622"/>
            <p:cNvSpPr>
              <a:spLocks/>
            </p:cNvSpPr>
            <p:nvPr/>
          </p:nvSpPr>
          <p:spPr bwMode="auto">
            <a:xfrm>
              <a:off x="2957" y="2158"/>
              <a:ext cx="92" cy="69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0" y="26"/>
                </a:cxn>
              </a:cxnLst>
              <a:rect l="0" t="0" r="r" b="b"/>
              <a:pathLst>
                <a:path w="37" h="26">
                  <a:moveTo>
                    <a:pt x="37" y="0"/>
                  </a:moveTo>
                  <a:cubicBezTo>
                    <a:pt x="34" y="14"/>
                    <a:pt x="11" y="25"/>
                    <a:pt x="0" y="26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7" name="Freeform 623"/>
            <p:cNvSpPr>
              <a:spLocks/>
            </p:cNvSpPr>
            <p:nvPr/>
          </p:nvSpPr>
          <p:spPr bwMode="auto">
            <a:xfrm>
              <a:off x="2972" y="2271"/>
              <a:ext cx="89" cy="66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25"/>
                </a:cxn>
              </a:cxnLst>
              <a:rect l="0" t="0" r="r" b="b"/>
              <a:pathLst>
                <a:path w="36" h="25">
                  <a:moveTo>
                    <a:pt x="36" y="0"/>
                  </a:moveTo>
                  <a:cubicBezTo>
                    <a:pt x="32" y="12"/>
                    <a:pt x="8" y="25"/>
                    <a:pt x="0" y="2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8" name="Freeform 624"/>
            <p:cNvSpPr>
              <a:spLocks/>
            </p:cNvSpPr>
            <p:nvPr/>
          </p:nvSpPr>
          <p:spPr bwMode="auto">
            <a:xfrm>
              <a:off x="2987" y="2403"/>
              <a:ext cx="94" cy="42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11"/>
                </a:cxn>
              </a:cxnLst>
              <a:rect l="0" t="0" r="r" b="b"/>
              <a:pathLst>
                <a:path w="38" h="16">
                  <a:moveTo>
                    <a:pt x="38" y="0"/>
                  </a:moveTo>
                  <a:cubicBezTo>
                    <a:pt x="32" y="8"/>
                    <a:pt x="8" y="16"/>
                    <a:pt x="0" y="11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09" name="Freeform 625"/>
            <p:cNvSpPr>
              <a:spLocks/>
            </p:cNvSpPr>
            <p:nvPr/>
          </p:nvSpPr>
          <p:spPr bwMode="auto">
            <a:xfrm>
              <a:off x="3021" y="2487"/>
              <a:ext cx="89" cy="89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34"/>
                </a:cxn>
              </a:cxnLst>
              <a:rect l="0" t="0" r="r" b="b"/>
              <a:pathLst>
                <a:path w="36" h="34">
                  <a:moveTo>
                    <a:pt x="36" y="0"/>
                  </a:moveTo>
                  <a:cubicBezTo>
                    <a:pt x="30" y="11"/>
                    <a:pt x="8" y="33"/>
                    <a:pt x="0" y="3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10" name="Freeform 626"/>
            <p:cNvSpPr>
              <a:spLocks/>
            </p:cNvSpPr>
            <p:nvPr/>
          </p:nvSpPr>
          <p:spPr bwMode="auto">
            <a:xfrm>
              <a:off x="3174" y="2284"/>
              <a:ext cx="141" cy="190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20" y="19"/>
                </a:cxn>
                <a:cxn ang="0">
                  <a:pos x="0" y="36"/>
                </a:cxn>
                <a:cxn ang="0">
                  <a:pos x="9" y="66"/>
                </a:cxn>
                <a:cxn ang="0">
                  <a:pos x="40" y="72"/>
                </a:cxn>
                <a:cxn ang="0">
                  <a:pos x="43" y="62"/>
                </a:cxn>
                <a:cxn ang="0">
                  <a:pos x="57" y="38"/>
                </a:cxn>
              </a:cxnLst>
              <a:rect l="0" t="0" r="r" b="b"/>
              <a:pathLst>
                <a:path w="57" h="72">
                  <a:moveTo>
                    <a:pt x="26" y="0"/>
                  </a:moveTo>
                  <a:cubicBezTo>
                    <a:pt x="23" y="4"/>
                    <a:pt x="23" y="14"/>
                    <a:pt x="20" y="19"/>
                  </a:cubicBezTo>
                  <a:cubicBezTo>
                    <a:pt x="16" y="27"/>
                    <a:pt x="9" y="33"/>
                    <a:pt x="0" y="36"/>
                  </a:cubicBezTo>
                  <a:cubicBezTo>
                    <a:pt x="8" y="43"/>
                    <a:pt x="9" y="56"/>
                    <a:pt x="9" y="66"/>
                  </a:cubicBezTo>
                  <a:cubicBezTo>
                    <a:pt x="20" y="64"/>
                    <a:pt x="30" y="71"/>
                    <a:pt x="40" y="72"/>
                  </a:cubicBezTo>
                  <a:cubicBezTo>
                    <a:pt x="40" y="68"/>
                    <a:pt x="41" y="65"/>
                    <a:pt x="43" y="62"/>
                  </a:cubicBezTo>
                  <a:cubicBezTo>
                    <a:pt x="47" y="50"/>
                    <a:pt x="57" y="38"/>
                    <a:pt x="57" y="38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11" name="Freeform 627"/>
            <p:cNvSpPr>
              <a:spLocks/>
            </p:cNvSpPr>
            <p:nvPr/>
          </p:nvSpPr>
          <p:spPr bwMode="auto">
            <a:xfrm>
              <a:off x="3088" y="2355"/>
              <a:ext cx="91" cy="24"/>
            </a:xfrm>
            <a:custGeom>
              <a:avLst/>
              <a:gdLst/>
              <a:ahLst/>
              <a:cxnLst>
                <a:cxn ang="0">
                  <a:pos x="37" y="9"/>
                </a:cxn>
                <a:cxn ang="0">
                  <a:pos x="0" y="3"/>
                </a:cxn>
              </a:cxnLst>
              <a:rect l="0" t="0" r="r" b="b"/>
              <a:pathLst>
                <a:path w="37" h="9">
                  <a:moveTo>
                    <a:pt x="37" y="9"/>
                  </a:moveTo>
                  <a:cubicBezTo>
                    <a:pt x="26" y="3"/>
                    <a:pt x="12" y="0"/>
                    <a:pt x="0" y="3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12" name="Freeform 628"/>
            <p:cNvSpPr>
              <a:spLocks/>
            </p:cNvSpPr>
            <p:nvPr/>
          </p:nvSpPr>
          <p:spPr bwMode="auto">
            <a:xfrm>
              <a:off x="3167" y="2455"/>
              <a:ext cx="29" cy="5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21"/>
                </a:cxn>
              </a:cxnLst>
              <a:rect l="0" t="0" r="r" b="b"/>
              <a:pathLst>
                <a:path w="12" h="21">
                  <a:moveTo>
                    <a:pt x="12" y="0"/>
                  </a:moveTo>
                  <a:cubicBezTo>
                    <a:pt x="10" y="6"/>
                    <a:pt x="6" y="19"/>
                    <a:pt x="0" y="21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13" name="Freeform 629"/>
            <p:cNvSpPr>
              <a:spLocks/>
            </p:cNvSpPr>
            <p:nvPr/>
          </p:nvSpPr>
          <p:spPr bwMode="auto">
            <a:xfrm>
              <a:off x="3142" y="2508"/>
              <a:ext cx="40" cy="4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6" y="2"/>
                </a:cxn>
                <a:cxn ang="0">
                  <a:pos x="2" y="11"/>
                </a:cxn>
                <a:cxn ang="0">
                  <a:pos x="10" y="17"/>
                </a:cxn>
                <a:cxn ang="0">
                  <a:pos x="14" y="7"/>
                </a:cxn>
              </a:cxnLst>
              <a:rect l="0" t="0" r="r" b="b"/>
              <a:pathLst>
                <a:path w="16" h="18">
                  <a:moveTo>
                    <a:pt x="14" y="7"/>
                  </a:moveTo>
                  <a:cubicBezTo>
                    <a:pt x="13" y="3"/>
                    <a:pt x="9" y="0"/>
                    <a:pt x="6" y="2"/>
                  </a:cubicBezTo>
                  <a:cubicBezTo>
                    <a:pt x="2" y="3"/>
                    <a:pt x="0" y="7"/>
                    <a:pt x="2" y="11"/>
                  </a:cubicBezTo>
                  <a:cubicBezTo>
                    <a:pt x="3" y="15"/>
                    <a:pt x="7" y="18"/>
                    <a:pt x="10" y="17"/>
                  </a:cubicBezTo>
                  <a:cubicBezTo>
                    <a:pt x="14" y="16"/>
                    <a:pt x="16" y="11"/>
                    <a:pt x="14" y="7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14" name="Freeform 630"/>
            <p:cNvSpPr>
              <a:spLocks/>
            </p:cNvSpPr>
            <p:nvPr/>
          </p:nvSpPr>
          <p:spPr bwMode="auto">
            <a:xfrm>
              <a:off x="3362" y="2463"/>
              <a:ext cx="39" cy="45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6" y="1"/>
                </a:cxn>
                <a:cxn ang="0">
                  <a:pos x="2" y="11"/>
                </a:cxn>
                <a:cxn ang="0">
                  <a:pos x="10" y="16"/>
                </a:cxn>
                <a:cxn ang="0">
                  <a:pos x="14" y="7"/>
                </a:cxn>
              </a:cxnLst>
              <a:rect l="0" t="0" r="r" b="b"/>
              <a:pathLst>
                <a:path w="16" h="17">
                  <a:moveTo>
                    <a:pt x="14" y="7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2" y="11"/>
                  </a:cubicBezTo>
                  <a:cubicBezTo>
                    <a:pt x="3" y="15"/>
                    <a:pt x="7" y="17"/>
                    <a:pt x="10" y="16"/>
                  </a:cubicBezTo>
                  <a:cubicBezTo>
                    <a:pt x="14" y="15"/>
                    <a:pt x="16" y="11"/>
                    <a:pt x="14" y="7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15" name="Freeform 631"/>
            <p:cNvSpPr>
              <a:spLocks/>
            </p:cNvSpPr>
            <p:nvPr/>
          </p:nvSpPr>
          <p:spPr bwMode="auto">
            <a:xfrm>
              <a:off x="3058" y="2169"/>
              <a:ext cx="37" cy="4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5" y="2"/>
                </a:cxn>
                <a:cxn ang="0">
                  <a:pos x="1" y="11"/>
                </a:cxn>
                <a:cxn ang="0">
                  <a:pos x="10" y="17"/>
                </a:cxn>
                <a:cxn ang="0">
                  <a:pos x="14" y="7"/>
                </a:cxn>
              </a:cxnLst>
              <a:rect l="0" t="0" r="r" b="b"/>
              <a:pathLst>
                <a:path w="15" h="18">
                  <a:moveTo>
                    <a:pt x="14" y="7"/>
                  </a:moveTo>
                  <a:cubicBezTo>
                    <a:pt x="13" y="3"/>
                    <a:pt x="9" y="0"/>
                    <a:pt x="5" y="2"/>
                  </a:cubicBezTo>
                  <a:cubicBezTo>
                    <a:pt x="2" y="3"/>
                    <a:pt x="0" y="7"/>
                    <a:pt x="1" y="11"/>
                  </a:cubicBezTo>
                  <a:cubicBezTo>
                    <a:pt x="2" y="15"/>
                    <a:pt x="6" y="18"/>
                    <a:pt x="10" y="17"/>
                  </a:cubicBezTo>
                  <a:cubicBezTo>
                    <a:pt x="13" y="16"/>
                    <a:pt x="15" y="11"/>
                    <a:pt x="14" y="7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16" name="Freeform 632"/>
            <p:cNvSpPr>
              <a:spLocks/>
            </p:cNvSpPr>
            <p:nvPr/>
          </p:nvSpPr>
          <p:spPr bwMode="auto">
            <a:xfrm>
              <a:off x="3081" y="2319"/>
              <a:ext cx="37" cy="44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5" y="1"/>
                </a:cxn>
                <a:cxn ang="0">
                  <a:pos x="1" y="11"/>
                </a:cxn>
                <a:cxn ang="0">
                  <a:pos x="10" y="16"/>
                </a:cxn>
                <a:cxn ang="0">
                  <a:pos x="14" y="7"/>
                </a:cxn>
              </a:cxnLst>
              <a:rect l="0" t="0" r="r" b="b"/>
              <a:pathLst>
                <a:path w="15" h="17">
                  <a:moveTo>
                    <a:pt x="14" y="7"/>
                  </a:moveTo>
                  <a:cubicBezTo>
                    <a:pt x="13" y="2"/>
                    <a:pt x="9" y="0"/>
                    <a:pt x="5" y="1"/>
                  </a:cubicBezTo>
                  <a:cubicBezTo>
                    <a:pt x="2" y="2"/>
                    <a:pt x="0" y="6"/>
                    <a:pt x="1" y="11"/>
                  </a:cubicBezTo>
                  <a:cubicBezTo>
                    <a:pt x="2" y="15"/>
                    <a:pt x="6" y="17"/>
                    <a:pt x="10" y="16"/>
                  </a:cubicBezTo>
                  <a:cubicBezTo>
                    <a:pt x="13" y="15"/>
                    <a:pt x="15" y="11"/>
                    <a:pt x="14" y="7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17" name="Freeform 633"/>
            <p:cNvSpPr>
              <a:spLocks/>
            </p:cNvSpPr>
            <p:nvPr/>
          </p:nvSpPr>
          <p:spPr bwMode="auto">
            <a:xfrm>
              <a:off x="3196" y="2237"/>
              <a:ext cx="37" cy="47"/>
            </a:xfrm>
            <a:custGeom>
              <a:avLst/>
              <a:gdLst/>
              <a:ahLst/>
              <a:cxnLst>
                <a:cxn ang="0">
                  <a:pos x="14" y="7"/>
                </a:cxn>
                <a:cxn ang="0">
                  <a:pos x="5" y="1"/>
                </a:cxn>
                <a:cxn ang="0">
                  <a:pos x="1" y="11"/>
                </a:cxn>
                <a:cxn ang="0">
                  <a:pos x="10" y="16"/>
                </a:cxn>
                <a:cxn ang="0">
                  <a:pos x="14" y="7"/>
                </a:cxn>
              </a:cxnLst>
              <a:rect l="0" t="0" r="r" b="b"/>
              <a:pathLst>
                <a:path w="15" h="18">
                  <a:moveTo>
                    <a:pt x="14" y="7"/>
                  </a:moveTo>
                  <a:cubicBezTo>
                    <a:pt x="12" y="3"/>
                    <a:pt x="9" y="0"/>
                    <a:pt x="5" y="1"/>
                  </a:cubicBezTo>
                  <a:cubicBezTo>
                    <a:pt x="1" y="2"/>
                    <a:pt x="0" y="7"/>
                    <a:pt x="1" y="11"/>
                  </a:cubicBezTo>
                  <a:cubicBezTo>
                    <a:pt x="2" y="15"/>
                    <a:pt x="6" y="18"/>
                    <a:pt x="10" y="16"/>
                  </a:cubicBezTo>
                  <a:cubicBezTo>
                    <a:pt x="13" y="15"/>
                    <a:pt x="15" y="11"/>
                    <a:pt x="14" y="7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18" name="Freeform 634"/>
            <p:cNvSpPr>
              <a:spLocks/>
            </p:cNvSpPr>
            <p:nvPr/>
          </p:nvSpPr>
          <p:spPr bwMode="auto">
            <a:xfrm>
              <a:off x="3004" y="1440"/>
              <a:ext cx="27" cy="34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4" y="1"/>
                </a:cxn>
                <a:cxn ang="0">
                  <a:pos x="1" y="8"/>
                </a:cxn>
                <a:cxn ang="0">
                  <a:pos x="8" y="12"/>
                </a:cxn>
                <a:cxn ang="0">
                  <a:pos x="10" y="5"/>
                </a:cxn>
              </a:cxnLst>
              <a:rect l="0" t="0" r="r" b="b"/>
              <a:pathLst>
                <a:path w="11" h="13">
                  <a:moveTo>
                    <a:pt x="10" y="5"/>
                  </a:moveTo>
                  <a:cubicBezTo>
                    <a:pt x="10" y="2"/>
                    <a:pt x="7" y="0"/>
                    <a:pt x="4" y="1"/>
                  </a:cubicBezTo>
                  <a:cubicBezTo>
                    <a:pt x="1" y="1"/>
                    <a:pt x="0" y="5"/>
                    <a:pt x="1" y="8"/>
                  </a:cubicBezTo>
                  <a:cubicBezTo>
                    <a:pt x="2" y="11"/>
                    <a:pt x="5" y="13"/>
                    <a:pt x="8" y="12"/>
                  </a:cubicBezTo>
                  <a:cubicBezTo>
                    <a:pt x="10" y="11"/>
                    <a:pt x="11" y="8"/>
                    <a:pt x="10" y="5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19" name="Freeform 635"/>
            <p:cNvSpPr>
              <a:spLocks/>
            </p:cNvSpPr>
            <p:nvPr/>
          </p:nvSpPr>
          <p:spPr bwMode="auto">
            <a:xfrm>
              <a:off x="3155" y="1858"/>
              <a:ext cx="29" cy="35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4" y="1"/>
                </a:cxn>
                <a:cxn ang="0">
                  <a:pos x="1" y="8"/>
                </a:cxn>
                <a:cxn ang="0">
                  <a:pos x="8" y="12"/>
                </a:cxn>
                <a:cxn ang="0">
                  <a:pos x="11" y="5"/>
                </a:cxn>
              </a:cxnLst>
              <a:rect l="0" t="0" r="r" b="b"/>
              <a:pathLst>
                <a:path w="12" h="13">
                  <a:moveTo>
                    <a:pt x="11" y="5"/>
                  </a:moveTo>
                  <a:cubicBezTo>
                    <a:pt x="10" y="2"/>
                    <a:pt x="7" y="0"/>
                    <a:pt x="4" y="1"/>
                  </a:cubicBezTo>
                  <a:cubicBezTo>
                    <a:pt x="2" y="2"/>
                    <a:pt x="0" y="5"/>
                    <a:pt x="1" y="8"/>
                  </a:cubicBezTo>
                  <a:cubicBezTo>
                    <a:pt x="2" y="11"/>
                    <a:pt x="5" y="13"/>
                    <a:pt x="8" y="12"/>
                  </a:cubicBezTo>
                  <a:cubicBezTo>
                    <a:pt x="10" y="12"/>
                    <a:pt x="12" y="8"/>
                    <a:pt x="11" y="5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20" name="Freeform 636"/>
            <p:cNvSpPr>
              <a:spLocks/>
            </p:cNvSpPr>
            <p:nvPr/>
          </p:nvSpPr>
          <p:spPr bwMode="auto">
            <a:xfrm>
              <a:off x="3063" y="2182"/>
              <a:ext cx="42" cy="45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11" y="11"/>
                </a:cxn>
                <a:cxn ang="0">
                  <a:pos x="0" y="17"/>
                </a:cxn>
              </a:cxnLst>
              <a:rect l="0" t="0" r="r" b="b"/>
              <a:pathLst>
                <a:path w="17" h="17">
                  <a:moveTo>
                    <a:pt x="17" y="0"/>
                  </a:moveTo>
                  <a:cubicBezTo>
                    <a:pt x="15" y="5"/>
                    <a:pt x="15" y="7"/>
                    <a:pt x="11" y="11"/>
                  </a:cubicBezTo>
                  <a:cubicBezTo>
                    <a:pt x="9" y="14"/>
                    <a:pt x="3" y="17"/>
                    <a:pt x="0" y="17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21" name="Freeform 637"/>
            <p:cNvSpPr>
              <a:spLocks/>
            </p:cNvSpPr>
            <p:nvPr/>
          </p:nvSpPr>
          <p:spPr bwMode="auto">
            <a:xfrm>
              <a:off x="3273" y="2474"/>
              <a:ext cx="17" cy="9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7"/>
                </a:cxn>
              </a:cxnLst>
              <a:rect l="0" t="0" r="r" b="b"/>
              <a:pathLst>
                <a:path w="7" h="37">
                  <a:moveTo>
                    <a:pt x="0" y="0"/>
                  </a:moveTo>
                  <a:cubicBezTo>
                    <a:pt x="3" y="9"/>
                    <a:pt x="7" y="31"/>
                    <a:pt x="3" y="37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22" name="Freeform 638"/>
            <p:cNvSpPr>
              <a:spLocks/>
            </p:cNvSpPr>
            <p:nvPr/>
          </p:nvSpPr>
          <p:spPr bwMode="auto">
            <a:xfrm>
              <a:off x="3076" y="2311"/>
              <a:ext cx="51" cy="50"/>
            </a:xfrm>
            <a:custGeom>
              <a:avLst/>
              <a:gdLst/>
              <a:ahLst/>
              <a:cxnLst>
                <a:cxn ang="0">
                  <a:pos x="21" y="19"/>
                </a:cxn>
                <a:cxn ang="0">
                  <a:pos x="0" y="0"/>
                </a:cxn>
              </a:cxnLst>
              <a:rect l="0" t="0" r="r" b="b"/>
              <a:pathLst>
                <a:path w="21" h="19">
                  <a:moveTo>
                    <a:pt x="21" y="19"/>
                  </a:moveTo>
                  <a:cubicBezTo>
                    <a:pt x="16" y="2"/>
                    <a:pt x="7" y="0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23" name="Freeform 639"/>
            <p:cNvSpPr>
              <a:spLocks/>
            </p:cNvSpPr>
            <p:nvPr/>
          </p:nvSpPr>
          <p:spPr bwMode="auto">
            <a:xfrm>
              <a:off x="3349" y="2437"/>
              <a:ext cx="35" cy="82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4" y="31"/>
                </a:cxn>
              </a:cxnLst>
              <a:rect l="0" t="0" r="r" b="b"/>
              <a:pathLst>
                <a:path w="14" h="31">
                  <a:moveTo>
                    <a:pt x="10" y="0"/>
                  </a:moveTo>
                  <a:cubicBezTo>
                    <a:pt x="9" y="11"/>
                    <a:pt x="0" y="23"/>
                    <a:pt x="14" y="31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24" name="Freeform 640"/>
            <p:cNvSpPr>
              <a:spLocks/>
            </p:cNvSpPr>
            <p:nvPr/>
          </p:nvSpPr>
          <p:spPr bwMode="auto">
            <a:xfrm>
              <a:off x="3187" y="2232"/>
              <a:ext cx="49" cy="63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0" y="17"/>
                </a:cxn>
              </a:cxnLst>
              <a:rect l="0" t="0" r="r" b="b"/>
              <a:pathLst>
                <a:path w="20" h="24">
                  <a:moveTo>
                    <a:pt x="5" y="0"/>
                  </a:moveTo>
                  <a:cubicBezTo>
                    <a:pt x="3" y="6"/>
                    <a:pt x="0" y="24"/>
                    <a:pt x="20" y="17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25" name="Freeform 641"/>
            <p:cNvSpPr>
              <a:spLocks/>
            </p:cNvSpPr>
            <p:nvPr/>
          </p:nvSpPr>
          <p:spPr bwMode="auto">
            <a:xfrm>
              <a:off x="2095" y="2789"/>
              <a:ext cx="495" cy="384"/>
            </a:xfrm>
            <a:custGeom>
              <a:avLst/>
              <a:gdLst/>
              <a:ahLst/>
              <a:cxnLst>
                <a:cxn ang="0">
                  <a:pos x="7" y="46"/>
                </a:cxn>
                <a:cxn ang="0">
                  <a:pos x="8" y="30"/>
                </a:cxn>
                <a:cxn ang="0">
                  <a:pos x="28" y="14"/>
                </a:cxn>
                <a:cxn ang="0">
                  <a:pos x="32" y="8"/>
                </a:cxn>
                <a:cxn ang="0">
                  <a:pos x="49" y="0"/>
                </a:cxn>
                <a:cxn ang="0">
                  <a:pos x="38" y="25"/>
                </a:cxn>
                <a:cxn ang="0">
                  <a:pos x="30" y="47"/>
                </a:cxn>
                <a:cxn ang="0">
                  <a:pos x="31" y="74"/>
                </a:cxn>
                <a:cxn ang="0">
                  <a:pos x="44" y="97"/>
                </a:cxn>
                <a:cxn ang="0">
                  <a:pos x="64" y="110"/>
                </a:cxn>
                <a:cxn ang="0">
                  <a:pos x="88" y="113"/>
                </a:cxn>
                <a:cxn ang="0">
                  <a:pos x="122" y="111"/>
                </a:cxn>
                <a:cxn ang="0">
                  <a:pos x="149" y="103"/>
                </a:cxn>
                <a:cxn ang="0">
                  <a:pos x="165" y="90"/>
                </a:cxn>
                <a:cxn ang="0">
                  <a:pos x="170" y="68"/>
                </a:cxn>
                <a:cxn ang="0">
                  <a:pos x="167" y="42"/>
                </a:cxn>
                <a:cxn ang="0">
                  <a:pos x="158" y="9"/>
                </a:cxn>
                <a:cxn ang="0">
                  <a:pos x="177" y="20"/>
                </a:cxn>
                <a:cxn ang="0">
                  <a:pos x="191" y="28"/>
                </a:cxn>
                <a:cxn ang="0">
                  <a:pos x="191" y="33"/>
                </a:cxn>
                <a:cxn ang="0">
                  <a:pos x="196" y="67"/>
                </a:cxn>
                <a:cxn ang="0">
                  <a:pos x="189" y="103"/>
                </a:cxn>
                <a:cxn ang="0">
                  <a:pos x="164" y="125"/>
                </a:cxn>
                <a:cxn ang="0">
                  <a:pos x="125" y="136"/>
                </a:cxn>
                <a:cxn ang="0">
                  <a:pos x="86" y="139"/>
                </a:cxn>
                <a:cxn ang="0">
                  <a:pos x="48" y="130"/>
                </a:cxn>
                <a:cxn ang="0">
                  <a:pos x="22" y="109"/>
                </a:cxn>
                <a:cxn ang="0">
                  <a:pos x="7" y="79"/>
                </a:cxn>
                <a:cxn ang="0">
                  <a:pos x="7" y="46"/>
                </a:cxn>
              </a:cxnLst>
              <a:rect l="0" t="0" r="r" b="b"/>
              <a:pathLst>
                <a:path w="201" h="146">
                  <a:moveTo>
                    <a:pt x="7" y="46"/>
                  </a:moveTo>
                  <a:cubicBezTo>
                    <a:pt x="5" y="41"/>
                    <a:pt x="6" y="35"/>
                    <a:pt x="8" y="30"/>
                  </a:cubicBezTo>
                  <a:cubicBezTo>
                    <a:pt x="16" y="27"/>
                    <a:pt x="24" y="20"/>
                    <a:pt x="28" y="14"/>
                  </a:cubicBezTo>
                  <a:cubicBezTo>
                    <a:pt x="30" y="12"/>
                    <a:pt x="31" y="10"/>
                    <a:pt x="32" y="8"/>
                  </a:cubicBezTo>
                  <a:cubicBezTo>
                    <a:pt x="38" y="7"/>
                    <a:pt x="44" y="5"/>
                    <a:pt x="49" y="0"/>
                  </a:cubicBezTo>
                  <a:cubicBezTo>
                    <a:pt x="47" y="8"/>
                    <a:pt x="42" y="22"/>
                    <a:pt x="38" y="25"/>
                  </a:cubicBezTo>
                  <a:cubicBezTo>
                    <a:pt x="40" y="36"/>
                    <a:pt x="31" y="43"/>
                    <a:pt x="30" y="47"/>
                  </a:cubicBezTo>
                  <a:cubicBezTo>
                    <a:pt x="36" y="58"/>
                    <a:pt x="33" y="69"/>
                    <a:pt x="31" y="74"/>
                  </a:cubicBezTo>
                  <a:cubicBezTo>
                    <a:pt x="41" y="78"/>
                    <a:pt x="44" y="97"/>
                    <a:pt x="44" y="97"/>
                  </a:cubicBezTo>
                  <a:cubicBezTo>
                    <a:pt x="59" y="98"/>
                    <a:pt x="64" y="110"/>
                    <a:pt x="64" y="110"/>
                  </a:cubicBezTo>
                  <a:cubicBezTo>
                    <a:pt x="74" y="108"/>
                    <a:pt x="88" y="113"/>
                    <a:pt x="88" y="113"/>
                  </a:cubicBezTo>
                  <a:cubicBezTo>
                    <a:pt x="100" y="108"/>
                    <a:pt x="118" y="109"/>
                    <a:pt x="122" y="111"/>
                  </a:cubicBezTo>
                  <a:cubicBezTo>
                    <a:pt x="131" y="105"/>
                    <a:pt x="145" y="102"/>
                    <a:pt x="149" y="103"/>
                  </a:cubicBezTo>
                  <a:cubicBezTo>
                    <a:pt x="153" y="95"/>
                    <a:pt x="165" y="90"/>
                    <a:pt x="165" y="90"/>
                  </a:cubicBezTo>
                  <a:cubicBezTo>
                    <a:pt x="167" y="76"/>
                    <a:pt x="170" y="68"/>
                    <a:pt x="170" y="68"/>
                  </a:cubicBezTo>
                  <a:cubicBezTo>
                    <a:pt x="165" y="56"/>
                    <a:pt x="166" y="45"/>
                    <a:pt x="167" y="42"/>
                  </a:cubicBezTo>
                  <a:cubicBezTo>
                    <a:pt x="155" y="28"/>
                    <a:pt x="158" y="13"/>
                    <a:pt x="158" y="9"/>
                  </a:cubicBezTo>
                  <a:cubicBezTo>
                    <a:pt x="164" y="15"/>
                    <a:pt x="173" y="20"/>
                    <a:pt x="177" y="20"/>
                  </a:cubicBezTo>
                  <a:cubicBezTo>
                    <a:pt x="180" y="24"/>
                    <a:pt x="185" y="27"/>
                    <a:pt x="191" y="28"/>
                  </a:cubicBezTo>
                  <a:cubicBezTo>
                    <a:pt x="191" y="30"/>
                    <a:pt x="191" y="31"/>
                    <a:pt x="191" y="33"/>
                  </a:cubicBezTo>
                  <a:cubicBezTo>
                    <a:pt x="201" y="39"/>
                    <a:pt x="200" y="60"/>
                    <a:pt x="196" y="67"/>
                  </a:cubicBezTo>
                  <a:cubicBezTo>
                    <a:pt x="201" y="71"/>
                    <a:pt x="196" y="98"/>
                    <a:pt x="189" y="103"/>
                  </a:cubicBezTo>
                  <a:cubicBezTo>
                    <a:pt x="187" y="116"/>
                    <a:pt x="171" y="124"/>
                    <a:pt x="164" y="125"/>
                  </a:cubicBezTo>
                  <a:cubicBezTo>
                    <a:pt x="155" y="140"/>
                    <a:pt x="131" y="138"/>
                    <a:pt x="125" y="136"/>
                  </a:cubicBezTo>
                  <a:cubicBezTo>
                    <a:pt x="113" y="146"/>
                    <a:pt x="91" y="145"/>
                    <a:pt x="86" y="139"/>
                  </a:cubicBezTo>
                  <a:cubicBezTo>
                    <a:pt x="72" y="146"/>
                    <a:pt x="49" y="136"/>
                    <a:pt x="48" y="130"/>
                  </a:cubicBezTo>
                  <a:cubicBezTo>
                    <a:pt x="33" y="131"/>
                    <a:pt x="19" y="113"/>
                    <a:pt x="22" y="109"/>
                  </a:cubicBezTo>
                  <a:cubicBezTo>
                    <a:pt x="8" y="103"/>
                    <a:pt x="7" y="79"/>
                    <a:pt x="7" y="79"/>
                  </a:cubicBezTo>
                  <a:cubicBezTo>
                    <a:pt x="1" y="77"/>
                    <a:pt x="0" y="51"/>
                    <a:pt x="7" y="46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26" name="Freeform 642"/>
            <p:cNvSpPr>
              <a:spLocks/>
            </p:cNvSpPr>
            <p:nvPr/>
          </p:nvSpPr>
          <p:spPr bwMode="auto">
            <a:xfrm>
              <a:off x="2169" y="1564"/>
              <a:ext cx="424" cy="1523"/>
            </a:xfrm>
            <a:custGeom>
              <a:avLst/>
              <a:gdLst/>
              <a:ahLst/>
              <a:cxnLst>
                <a:cxn ang="0">
                  <a:pos x="162" y="65"/>
                </a:cxn>
                <a:cxn ang="0">
                  <a:pos x="154" y="105"/>
                </a:cxn>
                <a:cxn ang="0">
                  <a:pos x="146" y="144"/>
                </a:cxn>
                <a:cxn ang="0">
                  <a:pos x="140" y="183"/>
                </a:cxn>
                <a:cxn ang="0">
                  <a:pos x="135" y="217"/>
                </a:cxn>
                <a:cxn ang="0">
                  <a:pos x="129" y="256"/>
                </a:cxn>
                <a:cxn ang="0">
                  <a:pos x="122" y="290"/>
                </a:cxn>
                <a:cxn ang="0">
                  <a:pos x="120" y="298"/>
                </a:cxn>
                <a:cxn ang="0">
                  <a:pos x="117" y="325"/>
                </a:cxn>
                <a:cxn ang="0">
                  <a:pos x="115" y="334"/>
                </a:cxn>
                <a:cxn ang="0">
                  <a:pos x="111" y="361"/>
                </a:cxn>
                <a:cxn ang="0">
                  <a:pos x="106" y="392"/>
                </a:cxn>
                <a:cxn ang="0">
                  <a:pos x="104" y="424"/>
                </a:cxn>
                <a:cxn ang="0">
                  <a:pos x="114" y="463"/>
                </a:cxn>
                <a:cxn ang="0">
                  <a:pos x="123" y="478"/>
                </a:cxn>
                <a:cxn ang="0">
                  <a:pos x="134" y="505"/>
                </a:cxn>
                <a:cxn ang="0">
                  <a:pos x="134" y="505"/>
                </a:cxn>
                <a:cxn ang="0">
                  <a:pos x="137" y="508"/>
                </a:cxn>
                <a:cxn ang="0">
                  <a:pos x="140" y="534"/>
                </a:cxn>
                <a:cxn ang="0">
                  <a:pos x="135" y="556"/>
                </a:cxn>
                <a:cxn ang="0">
                  <a:pos x="119" y="569"/>
                </a:cxn>
                <a:cxn ang="0">
                  <a:pos x="92" y="577"/>
                </a:cxn>
                <a:cxn ang="0">
                  <a:pos x="58" y="579"/>
                </a:cxn>
                <a:cxn ang="0">
                  <a:pos x="34" y="576"/>
                </a:cxn>
                <a:cxn ang="0">
                  <a:pos x="14" y="563"/>
                </a:cxn>
                <a:cxn ang="0">
                  <a:pos x="1" y="540"/>
                </a:cxn>
                <a:cxn ang="0">
                  <a:pos x="0" y="513"/>
                </a:cxn>
                <a:cxn ang="0">
                  <a:pos x="8" y="491"/>
                </a:cxn>
                <a:cxn ang="0">
                  <a:pos x="18" y="468"/>
                </a:cxn>
                <a:cxn ang="0">
                  <a:pos x="37" y="444"/>
                </a:cxn>
                <a:cxn ang="0">
                  <a:pos x="42" y="437"/>
                </a:cxn>
                <a:cxn ang="0">
                  <a:pos x="59" y="391"/>
                </a:cxn>
                <a:cxn ang="0">
                  <a:pos x="72" y="346"/>
                </a:cxn>
                <a:cxn ang="0">
                  <a:pos x="84" y="310"/>
                </a:cxn>
                <a:cxn ang="0">
                  <a:pos x="86" y="300"/>
                </a:cxn>
                <a:cxn ang="0">
                  <a:pos x="96" y="272"/>
                </a:cxn>
                <a:cxn ang="0">
                  <a:pos x="97" y="263"/>
                </a:cxn>
                <a:cxn ang="0">
                  <a:pos x="107" y="228"/>
                </a:cxn>
                <a:cxn ang="0">
                  <a:pos x="109" y="219"/>
                </a:cxn>
                <a:cxn ang="0">
                  <a:pos x="119" y="179"/>
                </a:cxn>
                <a:cxn ang="0">
                  <a:pos x="131" y="137"/>
                </a:cxn>
                <a:cxn ang="0">
                  <a:pos x="147" y="89"/>
                </a:cxn>
                <a:cxn ang="0">
                  <a:pos x="152" y="45"/>
                </a:cxn>
                <a:cxn ang="0">
                  <a:pos x="166" y="10"/>
                </a:cxn>
                <a:cxn ang="0">
                  <a:pos x="171" y="0"/>
                </a:cxn>
                <a:cxn ang="0">
                  <a:pos x="172" y="27"/>
                </a:cxn>
                <a:cxn ang="0">
                  <a:pos x="162" y="65"/>
                </a:cxn>
              </a:cxnLst>
              <a:rect l="0" t="0" r="r" b="b"/>
              <a:pathLst>
                <a:path w="172" h="579">
                  <a:moveTo>
                    <a:pt x="162" y="65"/>
                  </a:moveTo>
                  <a:cubicBezTo>
                    <a:pt x="156" y="70"/>
                    <a:pt x="152" y="100"/>
                    <a:pt x="154" y="105"/>
                  </a:cubicBezTo>
                  <a:cubicBezTo>
                    <a:pt x="146" y="109"/>
                    <a:pt x="144" y="135"/>
                    <a:pt x="146" y="144"/>
                  </a:cubicBezTo>
                  <a:cubicBezTo>
                    <a:pt x="138" y="151"/>
                    <a:pt x="137" y="179"/>
                    <a:pt x="140" y="183"/>
                  </a:cubicBezTo>
                  <a:cubicBezTo>
                    <a:pt x="135" y="185"/>
                    <a:pt x="133" y="211"/>
                    <a:pt x="135" y="217"/>
                  </a:cubicBezTo>
                  <a:cubicBezTo>
                    <a:pt x="127" y="222"/>
                    <a:pt x="126" y="248"/>
                    <a:pt x="129" y="256"/>
                  </a:cubicBezTo>
                  <a:cubicBezTo>
                    <a:pt x="124" y="258"/>
                    <a:pt x="121" y="279"/>
                    <a:pt x="122" y="290"/>
                  </a:cubicBezTo>
                  <a:cubicBezTo>
                    <a:pt x="122" y="292"/>
                    <a:pt x="121" y="297"/>
                    <a:pt x="120" y="298"/>
                  </a:cubicBezTo>
                  <a:cubicBezTo>
                    <a:pt x="116" y="307"/>
                    <a:pt x="115" y="316"/>
                    <a:pt x="117" y="325"/>
                  </a:cubicBezTo>
                  <a:cubicBezTo>
                    <a:pt x="118" y="326"/>
                    <a:pt x="116" y="331"/>
                    <a:pt x="115" y="334"/>
                  </a:cubicBezTo>
                  <a:cubicBezTo>
                    <a:pt x="111" y="342"/>
                    <a:pt x="108" y="356"/>
                    <a:pt x="111" y="361"/>
                  </a:cubicBezTo>
                  <a:cubicBezTo>
                    <a:pt x="109" y="364"/>
                    <a:pt x="103" y="386"/>
                    <a:pt x="106" y="392"/>
                  </a:cubicBezTo>
                  <a:cubicBezTo>
                    <a:pt x="104" y="395"/>
                    <a:pt x="100" y="413"/>
                    <a:pt x="104" y="424"/>
                  </a:cubicBezTo>
                  <a:cubicBezTo>
                    <a:pt x="101" y="432"/>
                    <a:pt x="107" y="459"/>
                    <a:pt x="114" y="463"/>
                  </a:cubicBezTo>
                  <a:cubicBezTo>
                    <a:pt x="115" y="469"/>
                    <a:pt x="121" y="475"/>
                    <a:pt x="123" y="478"/>
                  </a:cubicBezTo>
                  <a:cubicBezTo>
                    <a:pt x="124" y="480"/>
                    <a:pt x="126" y="496"/>
                    <a:pt x="134" y="505"/>
                  </a:cubicBezTo>
                  <a:cubicBezTo>
                    <a:pt x="134" y="505"/>
                    <a:pt x="134" y="505"/>
                    <a:pt x="134" y="505"/>
                  </a:cubicBezTo>
                  <a:cubicBezTo>
                    <a:pt x="135" y="506"/>
                    <a:pt x="136" y="507"/>
                    <a:pt x="137" y="508"/>
                  </a:cubicBezTo>
                  <a:cubicBezTo>
                    <a:pt x="136" y="511"/>
                    <a:pt x="135" y="522"/>
                    <a:pt x="140" y="534"/>
                  </a:cubicBezTo>
                  <a:cubicBezTo>
                    <a:pt x="140" y="534"/>
                    <a:pt x="137" y="542"/>
                    <a:pt x="135" y="556"/>
                  </a:cubicBezTo>
                  <a:cubicBezTo>
                    <a:pt x="135" y="556"/>
                    <a:pt x="123" y="561"/>
                    <a:pt x="119" y="569"/>
                  </a:cubicBezTo>
                  <a:cubicBezTo>
                    <a:pt x="115" y="568"/>
                    <a:pt x="101" y="571"/>
                    <a:pt x="92" y="577"/>
                  </a:cubicBezTo>
                  <a:cubicBezTo>
                    <a:pt x="88" y="575"/>
                    <a:pt x="70" y="574"/>
                    <a:pt x="58" y="579"/>
                  </a:cubicBezTo>
                  <a:cubicBezTo>
                    <a:pt x="58" y="579"/>
                    <a:pt x="44" y="574"/>
                    <a:pt x="34" y="576"/>
                  </a:cubicBezTo>
                  <a:cubicBezTo>
                    <a:pt x="34" y="576"/>
                    <a:pt x="29" y="564"/>
                    <a:pt x="14" y="563"/>
                  </a:cubicBezTo>
                  <a:cubicBezTo>
                    <a:pt x="14" y="563"/>
                    <a:pt x="11" y="544"/>
                    <a:pt x="1" y="540"/>
                  </a:cubicBezTo>
                  <a:cubicBezTo>
                    <a:pt x="3" y="535"/>
                    <a:pt x="6" y="524"/>
                    <a:pt x="0" y="513"/>
                  </a:cubicBezTo>
                  <a:cubicBezTo>
                    <a:pt x="1" y="509"/>
                    <a:pt x="10" y="502"/>
                    <a:pt x="8" y="491"/>
                  </a:cubicBezTo>
                  <a:cubicBezTo>
                    <a:pt x="12" y="488"/>
                    <a:pt x="16" y="476"/>
                    <a:pt x="18" y="468"/>
                  </a:cubicBezTo>
                  <a:cubicBezTo>
                    <a:pt x="29" y="464"/>
                    <a:pt x="35" y="447"/>
                    <a:pt x="37" y="444"/>
                  </a:cubicBezTo>
                  <a:cubicBezTo>
                    <a:pt x="38" y="440"/>
                    <a:pt x="39" y="439"/>
                    <a:pt x="42" y="437"/>
                  </a:cubicBezTo>
                  <a:cubicBezTo>
                    <a:pt x="57" y="427"/>
                    <a:pt x="61" y="401"/>
                    <a:pt x="59" y="391"/>
                  </a:cubicBezTo>
                  <a:cubicBezTo>
                    <a:pt x="70" y="383"/>
                    <a:pt x="76" y="354"/>
                    <a:pt x="72" y="346"/>
                  </a:cubicBezTo>
                  <a:cubicBezTo>
                    <a:pt x="79" y="337"/>
                    <a:pt x="84" y="320"/>
                    <a:pt x="84" y="310"/>
                  </a:cubicBezTo>
                  <a:cubicBezTo>
                    <a:pt x="84" y="308"/>
                    <a:pt x="85" y="301"/>
                    <a:pt x="86" y="300"/>
                  </a:cubicBezTo>
                  <a:cubicBezTo>
                    <a:pt x="92" y="290"/>
                    <a:pt x="96" y="279"/>
                    <a:pt x="96" y="272"/>
                  </a:cubicBezTo>
                  <a:cubicBezTo>
                    <a:pt x="96" y="270"/>
                    <a:pt x="97" y="265"/>
                    <a:pt x="97" y="263"/>
                  </a:cubicBezTo>
                  <a:cubicBezTo>
                    <a:pt x="104" y="253"/>
                    <a:pt x="108" y="236"/>
                    <a:pt x="107" y="228"/>
                  </a:cubicBezTo>
                  <a:cubicBezTo>
                    <a:pt x="106" y="226"/>
                    <a:pt x="108" y="220"/>
                    <a:pt x="109" y="219"/>
                  </a:cubicBezTo>
                  <a:cubicBezTo>
                    <a:pt x="120" y="199"/>
                    <a:pt x="121" y="188"/>
                    <a:pt x="119" y="179"/>
                  </a:cubicBezTo>
                  <a:cubicBezTo>
                    <a:pt x="127" y="166"/>
                    <a:pt x="134" y="144"/>
                    <a:pt x="131" y="137"/>
                  </a:cubicBezTo>
                  <a:cubicBezTo>
                    <a:pt x="140" y="125"/>
                    <a:pt x="150" y="97"/>
                    <a:pt x="147" y="89"/>
                  </a:cubicBezTo>
                  <a:cubicBezTo>
                    <a:pt x="157" y="78"/>
                    <a:pt x="156" y="51"/>
                    <a:pt x="152" y="45"/>
                  </a:cubicBezTo>
                  <a:cubicBezTo>
                    <a:pt x="161" y="32"/>
                    <a:pt x="166" y="18"/>
                    <a:pt x="166" y="10"/>
                  </a:cubicBezTo>
                  <a:cubicBezTo>
                    <a:pt x="167" y="4"/>
                    <a:pt x="168" y="3"/>
                    <a:pt x="171" y="0"/>
                  </a:cubicBezTo>
                  <a:cubicBezTo>
                    <a:pt x="170" y="3"/>
                    <a:pt x="169" y="22"/>
                    <a:pt x="172" y="27"/>
                  </a:cubicBezTo>
                  <a:cubicBezTo>
                    <a:pt x="167" y="32"/>
                    <a:pt x="162" y="56"/>
                    <a:pt x="162" y="65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27" name="Freeform 643"/>
            <p:cNvSpPr>
              <a:spLocks/>
            </p:cNvSpPr>
            <p:nvPr/>
          </p:nvSpPr>
          <p:spPr bwMode="auto">
            <a:xfrm>
              <a:off x="2514" y="2960"/>
              <a:ext cx="61" cy="8"/>
            </a:xfrm>
            <a:custGeom>
              <a:avLst/>
              <a:gdLst/>
              <a:ahLst/>
              <a:cxnLst>
                <a:cxn ang="0">
                  <a:pos x="25" y="2"/>
                </a:cxn>
                <a:cxn ang="0">
                  <a:pos x="0" y="3"/>
                </a:cxn>
              </a:cxnLst>
              <a:rect l="0" t="0" r="r" b="b"/>
              <a:pathLst>
                <a:path w="25" h="3">
                  <a:moveTo>
                    <a:pt x="25" y="2"/>
                  </a:moveTo>
                  <a:cubicBezTo>
                    <a:pt x="21" y="0"/>
                    <a:pt x="4" y="2"/>
                    <a:pt x="0" y="3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28" name="Freeform 644"/>
            <p:cNvSpPr>
              <a:spLocks/>
            </p:cNvSpPr>
            <p:nvPr/>
          </p:nvSpPr>
          <p:spPr bwMode="auto">
            <a:xfrm>
              <a:off x="2501" y="3026"/>
              <a:ext cx="59" cy="34"/>
            </a:xfrm>
            <a:custGeom>
              <a:avLst/>
              <a:gdLst/>
              <a:ahLst/>
              <a:cxnLst>
                <a:cxn ang="0">
                  <a:pos x="24" y="13"/>
                </a:cxn>
                <a:cxn ang="0">
                  <a:pos x="0" y="0"/>
                </a:cxn>
              </a:cxnLst>
              <a:rect l="0" t="0" r="r" b="b"/>
              <a:pathLst>
                <a:path w="24" h="13">
                  <a:moveTo>
                    <a:pt x="24" y="13"/>
                  </a:moveTo>
                  <a:cubicBezTo>
                    <a:pt x="18" y="13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29" name="Freeform 645"/>
            <p:cNvSpPr>
              <a:spLocks/>
            </p:cNvSpPr>
            <p:nvPr/>
          </p:nvSpPr>
          <p:spPr bwMode="auto">
            <a:xfrm>
              <a:off x="2462" y="3060"/>
              <a:ext cx="34" cy="5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21"/>
                </a:cxn>
              </a:cxnLst>
              <a:rect l="0" t="0" r="r" b="b"/>
              <a:pathLst>
                <a:path w="14" h="21">
                  <a:moveTo>
                    <a:pt x="0" y="0"/>
                  </a:moveTo>
                  <a:cubicBezTo>
                    <a:pt x="3" y="3"/>
                    <a:pt x="13" y="18"/>
                    <a:pt x="14" y="21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30" name="Freeform 646"/>
            <p:cNvSpPr>
              <a:spLocks/>
            </p:cNvSpPr>
            <p:nvPr/>
          </p:nvSpPr>
          <p:spPr bwMode="auto">
            <a:xfrm>
              <a:off x="2393" y="3084"/>
              <a:ext cx="10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24"/>
                </a:cxn>
              </a:cxnLst>
              <a:rect l="0" t="0" r="r" b="b"/>
              <a:pathLst>
                <a:path w="4" h="24">
                  <a:moveTo>
                    <a:pt x="0" y="0"/>
                  </a:moveTo>
                  <a:cubicBezTo>
                    <a:pt x="0" y="3"/>
                    <a:pt x="4" y="24"/>
                    <a:pt x="4" y="2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31" name="Freeform 647"/>
            <p:cNvSpPr>
              <a:spLocks/>
            </p:cNvSpPr>
            <p:nvPr/>
          </p:nvSpPr>
          <p:spPr bwMode="auto">
            <a:xfrm>
              <a:off x="2307" y="3089"/>
              <a:ext cx="7" cy="66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25"/>
                </a:cxn>
              </a:cxnLst>
              <a:rect l="0" t="0" r="r" b="b"/>
              <a:pathLst>
                <a:path w="3" h="25">
                  <a:moveTo>
                    <a:pt x="2" y="0"/>
                  </a:moveTo>
                  <a:cubicBezTo>
                    <a:pt x="3" y="5"/>
                    <a:pt x="1" y="24"/>
                    <a:pt x="0" y="2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32" name="Freeform 648"/>
            <p:cNvSpPr>
              <a:spLocks/>
            </p:cNvSpPr>
            <p:nvPr/>
          </p:nvSpPr>
          <p:spPr bwMode="auto">
            <a:xfrm>
              <a:off x="2213" y="3079"/>
              <a:ext cx="39" cy="55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21"/>
                </a:cxn>
              </a:cxnLst>
              <a:rect l="0" t="0" r="r" b="b"/>
              <a:pathLst>
                <a:path w="16" h="21">
                  <a:moveTo>
                    <a:pt x="16" y="0"/>
                  </a:moveTo>
                  <a:cubicBezTo>
                    <a:pt x="13" y="1"/>
                    <a:pt x="0" y="18"/>
                    <a:pt x="0" y="21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33" name="Freeform 649"/>
            <p:cNvSpPr>
              <a:spLocks/>
            </p:cNvSpPr>
            <p:nvPr/>
          </p:nvSpPr>
          <p:spPr bwMode="auto">
            <a:xfrm>
              <a:off x="2149" y="3045"/>
              <a:ext cx="54" cy="31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12"/>
                </a:cxn>
              </a:cxnLst>
              <a:rect l="0" t="0" r="r" b="b"/>
              <a:pathLst>
                <a:path w="22" h="12">
                  <a:moveTo>
                    <a:pt x="22" y="0"/>
                  </a:moveTo>
                  <a:cubicBezTo>
                    <a:pt x="19" y="1"/>
                    <a:pt x="1" y="10"/>
                    <a:pt x="0" y="12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34" name="Freeform 650"/>
            <p:cNvSpPr>
              <a:spLocks/>
            </p:cNvSpPr>
            <p:nvPr/>
          </p:nvSpPr>
          <p:spPr bwMode="auto">
            <a:xfrm>
              <a:off x="2112" y="2984"/>
              <a:ext cx="59" cy="13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0" y="5"/>
                </a:cxn>
              </a:cxnLst>
              <a:rect l="0" t="0" r="r" b="b"/>
              <a:pathLst>
                <a:path w="24" h="5">
                  <a:moveTo>
                    <a:pt x="24" y="0"/>
                  </a:moveTo>
                  <a:cubicBezTo>
                    <a:pt x="20" y="1"/>
                    <a:pt x="2" y="4"/>
                    <a:pt x="0" y="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35" name="Freeform 651"/>
            <p:cNvSpPr>
              <a:spLocks/>
            </p:cNvSpPr>
            <p:nvPr/>
          </p:nvSpPr>
          <p:spPr bwMode="auto">
            <a:xfrm>
              <a:off x="2112" y="2908"/>
              <a:ext cx="57" cy="5"/>
            </a:xfrm>
            <a:custGeom>
              <a:avLst/>
              <a:gdLst/>
              <a:ahLst/>
              <a:cxnLst>
                <a:cxn ang="0">
                  <a:pos x="23" y="2"/>
                </a:cxn>
                <a:cxn ang="0">
                  <a:pos x="0" y="1"/>
                </a:cxn>
              </a:cxnLst>
              <a:rect l="0" t="0" r="r" b="b"/>
              <a:pathLst>
                <a:path w="23" h="2">
                  <a:moveTo>
                    <a:pt x="23" y="2"/>
                  </a:moveTo>
                  <a:cubicBezTo>
                    <a:pt x="19" y="2"/>
                    <a:pt x="2" y="0"/>
                    <a:pt x="0" y="1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36" name="Freeform 652"/>
            <p:cNvSpPr>
              <a:spLocks/>
            </p:cNvSpPr>
            <p:nvPr/>
          </p:nvSpPr>
          <p:spPr bwMode="auto">
            <a:xfrm>
              <a:off x="2154" y="2839"/>
              <a:ext cx="34" cy="16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0" y="0"/>
                </a:cxn>
              </a:cxnLst>
              <a:rect l="0" t="0" r="r" b="b"/>
              <a:pathLst>
                <a:path w="14" h="6">
                  <a:moveTo>
                    <a:pt x="14" y="6"/>
                  </a:moveTo>
                  <a:cubicBezTo>
                    <a:pt x="10" y="3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37" name="Freeform 653"/>
            <p:cNvSpPr>
              <a:spLocks/>
            </p:cNvSpPr>
            <p:nvPr/>
          </p:nvSpPr>
          <p:spPr bwMode="auto">
            <a:xfrm>
              <a:off x="2506" y="2874"/>
              <a:ext cx="59" cy="26"/>
            </a:xfrm>
            <a:custGeom>
              <a:avLst/>
              <a:gdLst/>
              <a:ahLst/>
              <a:cxnLst>
                <a:cxn ang="0">
                  <a:pos x="24" y="1"/>
                </a:cxn>
                <a:cxn ang="0">
                  <a:pos x="0" y="10"/>
                </a:cxn>
              </a:cxnLst>
              <a:rect l="0" t="0" r="r" b="b"/>
              <a:pathLst>
                <a:path w="24" h="10">
                  <a:moveTo>
                    <a:pt x="24" y="1"/>
                  </a:moveTo>
                  <a:cubicBezTo>
                    <a:pt x="19" y="0"/>
                    <a:pt x="0" y="10"/>
                    <a:pt x="0" y="1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38" name="Freeform 654"/>
            <p:cNvSpPr>
              <a:spLocks/>
            </p:cNvSpPr>
            <p:nvPr/>
          </p:nvSpPr>
          <p:spPr bwMode="auto">
            <a:xfrm>
              <a:off x="2097" y="2968"/>
              <a:ext cx="493" cy="758"/>
            </a:xfrm>
            <a:custGeom>
              <a:avLst/>
              <a:gdLst/>
              <a:ahLst/>
              <a:cxnLst>
                <a:cxn ang="0">
                  <a:pos x="2" y="89"/>
                </a:cxn>
                <a:cxn ang="0">
                  <a:pos x="3" y="50"/>
                </a:cxn>
                <a:cxn ang="0">
                  <a:pos x="2" y="0"/>
                </a:cxn>
                <a:cxn ang="0">
                  <a:pos x="6" y="11"/>
                </a:cxn>
                <a:cxn ang="0">
                  <a:pos x="21" y="41"/>
                </a:cxn>
                <a:cxn ang="0">
                  <a:pos x="47" y="62"/>
                </a:cxn>
                <a:cxn ang="0">
                  <a:pos x="85" y="71"/>
                </a:cxn>
                <a:cxn ang="0">
                  <a:pos x="124" y="68"/>
                </a:cxn>
                <a:cxn ang="0">
                  <a:pos x="163" y="57"/>
                </a:cxn>
                <a:cxn ang="0">
                  <a:pos x="188" y="35"/>
                </a:cxn>
                <a:cxn ang="0">
                  <a:pos x="197" y="8"/>
                </a:cxn>
                <a:cxn ang="0">
                  <a:pos x="194" y="49"/>
                </a:cxn>
                <a:cxn ang="0">
                  <a:pos x="194" y="81"/>
                </a:cxn>
                <a:cxn ang="0">
                  <a:pos x="195" y="117"/>
                </a:cxn>
                <a:cxn ang="0">
                  <a:pos x="195" y="158"/>
                </a:cxn>
                <a:cxn ang="0">
                  <a:pos x="195" y="193"/>
                </a:cxn>
                <a:cxn ang="0">
                  <a:pos x="196" y="217"/>
                </a:cxn>
                <a:cxn ang="0">
                  <a:pos x="197" y="217"/>
                </a:cxn>
                <a:cxn ang="0">
                  <a:pos x="195" y="230"/>
                </a:cxn>
                <a:cxn ang="0">
                  <a:pos x="194" y="231"/>
                </a:cxn>
                <a:cxn ang="0">
                  <a:pos x="194" y="231"/>
                </a:cxn>
                <a:cxn ang="0">
                  <a:pos x="188" y="244"/>
                </a:cxn>
                <a:cxn ang="0">
                  <a:pos x="124" y="278"/>
                </a:cxn>
                <a:cxn ang="0">
                  <a:pos x="79" y="281"/>
                </a:cxn>
                <a:cxn ang="0">
                  <a:pos x="47" y="271"/>
                </a:cxn>
                <a:cxn ang="0">
                  <a:pos x="17" y="251"/>
                </a:cxn>
                <a:cxn ang="0">
                  <a:pos x="6" y="221"/>
                </a:cxn>
                <a:cxn ang="0">
                  <a:pos x="6" y="221"/>
                </a:cxn>
                <a:cxn ang="0">
                  <a:pos x="4" y="199"/>
                </a:cxn>
                <a:cxn ang="0">
                  <a:pos x="5" y="169"/>
                </a:cxn>
                <a:cxn ang="0">
                  <a:pos x="3" y="131"/>
                </a:cxn>
                <a:cxn ang="0">
                  <a:pos x="2" y="89"/>
                </a:cxn>
              </a:cxnLst>
              <a:rect l="0" t="0" r="r" b="b"/>
              <a:pathLst>
                <a:path w="200" h="288">
                  <a:moveTo>
                    <a:pt x="2" y="89"/>
                  </a:moveTo>
                  <a:cubicBezTo>
                    <a:pt x="0" y="84"/>
                    <a:pt x="0" y="58"/>
                    <a:pt x="3" y="50"/>
                  </a:cubicBezTo>
                  <a:cubicBezTo>
                    <a:pt x="1" y="45"/>
                    <a:pt x="1" y="11"/>
                    <a:pt x="2" y="0"/>
                  </a:cubicBezTo>
                  <a:cubicBezTo>
                    <a:pt x="2" y="5"/>
                    <a:pt x="4" y="10"/>
                    <a:pt x="6" y="11"/>
                  </a:cubicBezTo>
                  <a:cubicBezTo>
                    <a:pt x="6" y="11"/>
                    <a:pt x="7" y="35"/>
                    <a:pt x="21" y="41"/>
                  </a:cubicBezTo>
                  <a:cubicBezTo>
                    <a:pt x="18" y="45"/>
                    <a:pt x="32" y="63"/>
                    <a:pt x="47" y="62"/>
                  </a:cubicBezTo>
                  <a:cubicBezTo>
                    <a:pt x="48" y="68"/>
                    <a:pt x="71" y="78"/>
                    <a:pt x="85" y="71"/>
                  </a:cubicBezTo>
                  <a:cubicBezTo>
                    <a:pt x="90" y="77"/>
                    <a:pt x="112" y="78"/>
                    <a:pt x="124" y="68"/>
                  </a:cubicBezTo>
                  <a:cubicBezTo>
                    <a:pt x="130" y="70"/>
                    <a:pt x="154" y="72"/>
                    <a:pt x="163" y="57"/>
                  </a:cubicBezTo>
                  <a:cubicBezTo>
                    <a:pt x="170" y="56"/>
                    <a:pt x="186" y="48"/>
                    <a:pt x="188" y="35"/>
                  </a:cubicBezTo>
                  <a:cubicBezTo>
                    <a:pt x="192" y="31"/>
                    <a:pt x="196" y="18"/>
                    <a:pt x="197" y="8"/>
                  </a:cubicBezTo>
                  <a:cubicBezTo>
                    <a:pt x="197" y="20"/>
                    <a:pt x="196" y="42"/>
                    <a:pt x="194" y="49"/>
                  </a:cubicBezTo>
                  <a:cubicBezTo>
                    <a:pt x="197" y="57"/>
                    <a:pt x="195" y="76"/>
                    <a:pt x="194" y="81"/>
                  </a:cubicBezTo>
                  <a:cubicBezTo>
                    <a:pt x="199" y="90"/>
                    <a:pt x="196" y="110"/>
                    <a:pt x="195" y="117"/>
                  </a:cubicBezTo>
                  <a:cubicBezTo>
                    <a:pt x="199" y="129"/>
                    <a:pt x="196" y="150"/>
                    <a:pt x="195" y="158"/>
                  </a:cubicBezTo>
                  <a:cubicBezTo>
                    <a:pt x="200" y="167"/>
                    <a:pt x="196" y="183"/>
                    <a:pt x="195" y="193"/>
                  </a:cubicBezTo>
                  <a:cubicBezTo>
                    <a:pt x="198" y="199"/>
                    <a:pt x="197" y="209"/>
                    <a:pt x="196" y="217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6" y="221"/>
                    <a:pt x="196" y="226"/>
                    <a:pt x="195" y="230"/>
                  </a:cubicBezTo>
                  <a:cubicBezTo>
                    <a:pt x="195" y="231"/>
                    <a:pt x="194" y="231"/>
                    <a:pt x="194" y="231"/>
                  </a:cubicBezTo>
                  <a:cubicBezTo>
                    <a:pt x="194" y="231"/>
                    <a:pt x="194" y="231"/>
                    <a:pt x="194" y="231"/>
                  </a:cubicBezTo>
                  <a:cubicBezTo>
                    <a:pt x="193" y="237"/>
                    <a:pt x="190" y="242"/>
                    <a:pt x="188" y="244"/>
                  </a:cubicBezTo>
                  <a:cubicBezTo>
                    <a:pt x="184" y="279"/>
                    <a:pt x="130" y="280"/>
                    <a:pt x="124" y="278"/>
                  </a:cubicBezTo>
                  <a:cubicBezTo>
                    <a:pt x="112" y="288"/>
                    <a:pt x="84" y="287"/>
                    <a:pt x="79" y="281"/>
                  </a:cubicBezTo>
                  <a:cubicBezTo>
                    <a:pt x="65" y="288"/>
                    <a:pt x="48" y="277"/>
                    <a:pt x="47" y="271"/>
                  </a:cubicBezTo>
                  <a:cubicBezTo>
                    <a:pt x="32" y="272"/>
                    <a:pt x="14" y="255"/>
                    <a:pt x="17" y="251"/>
                  </a:cubicBezTo>
                  <a:cubicBezTo>
                    <a:pt x="4" y="246"/>
                    <a:pt x="6" y="226"/>
                    <a:pt x="6" y="221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3" y="213"/>
                    <a:pt x="1" y="203"/>
                    <a:pt x="4" y="199"/>
                  </a:cubicBezTo>
                  <a:cubicBezTo>
                    <a:pt x="2" y="190"/>
                    <a:pt x="1" y="175"/>
                    <a:pt x="5" y="169"/>
                  </a:cubicBezTo>
                  <a:cubicBezTo>
                    <a:pt x="2" y="160"/>
                    <a:pt x="1" y="138"/>
                    <a:pt x="3" y="131"/>
                  </a:cubicBezTo>
                  <a:cubicBezTo>
                    <a:pt x="0" y="125"/>
                    <a:pt x="1" y="94"/>
                    <a:pt x="2" y="89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39" name="Freeform 655"/>
            <p:cNvSpPr>
              <a:spLocks/>
            </p:cNvSpPr>
            <p:nvPr/>
          </p:nvSpPr>
          <p:spPr bwMode="auto">
            <a:xfrm>
              <a:off x="2723" y="1330"/>
              <a:ext cx="1250" cy="1225"/>
            </a:xfrm>
            <a:custGeom>
              <a:avLst/>
              <a:gdLst/>
              <a:ahLst/>
              <a:cxnLst>
                <a:cxn ang="0">
                  <a:pos x="40" y="16"/>
                </a:cxn>
                <a:cxn ang="0">
                  <a:pos x="12" y="42"/>
                </a:cxn>
                <a:cxn ang="0">
                  <a:pos x="9" y="77"/>
                </a:cxn>
                <a:cxn ang="0">
                  <a:pos x="10" y="115"/>
                </a:cxn>
                <a:cxn ang="0">
                  <a:pos x="21" y="153"/>
                </a:cxn>
                <a:cxn ang="0">
                  <a:pos x="52" y="182"/>
                </a:cxn>
                <a:cxn ang="0">
                  <a:pos x="87" y="198"/>
                </a:cxn>
                <a:cxn ang="0">
                  <a:pos x="131" y="216"/>
                </a:cxn>
                <a:cxn ang="0">
                  <a:pos x="172" y="240"/>
                </a:cxn>
                <a:cxn ang="0">
                  <a:pos x="211" y="264"/>
                </a:cxn>
                <a:cxn ang="0">
                  <a:pos x="246" y="290"/>
                </a:cxn>
                <a:cxn ang="0">
                  <a:pos x="282" y="317"/>
                </a:cxn>
                <a:cxn ang="0">
                  <a:pos x="313" y="349"/>
                </a:cxn>
                <a:cxn ang="0">
                  <a:pos x="336" y="376"/>
                </a:cxn>
                <a:cxn ang="0">
                  <a:pos x="360" y="405"/>
                </a:cxn>
                <a:cxn ang="0">
                  <a:pos x="380" y="439"/>
                </a:cxn>
                <a:cxn ang="0">
                  <a:pos x="410" y="456"/>
                </a:cxn>
                <a:cxn ang="0">
                  <a:pos x="451" y="450"/>
                </a:cxn>
                <a:cxn ang="0">
                  <a:pos x="483" y="426"/>
                </a:cxn>
                <a:cxn ang="0">
                  <a:pos x="498" y="373"/>
                </a:cxn>
                <a:cxn ang="0">
                  <a:pos x="498" y="323"/>
                </a:cxn>
                <a:cxn ang="0">
                  <a:pos x="484" y="277"/>
                </a:cxn>
                <a:cxn ang="0">
                  <a:pos x="457" y="241"/>
                </a:cxn>
                <a:cxn ang="0">
                  <a:pos x="424" y="209"/>
                </a:cxn>
                <a:cxn ang="0">
                  <a:pos x="387" y="177"/>
                </a:cxn>
                <a:cxn ang="0">
                  <a:pos x="347" y="144"/>
                </a:cxn>
                <a:cxn ang="0">
                  <a:pos x="311" y="120"/>
                </a:cxn>
                <a:cxn ang="0">
                  <a:pos x="267" y="98"/>
                </a:cxn>
                <a:cxn ang="0">
                  <a:pos x="228" y="71"/>
                </a:cxn>
                <a:cxn ang="0">
                  <a:pos x="196" y="42"/>
                </a:cxn>
                <a:cxn ang="0">
                  <a:pos x="164" y="13"/>
                </a:cxn>
                <a:cxn ang="0">
                  <a:pos x="115" y="7"/>
                </a:cxn>
                <a:cxn ang="0">
                  <a:pos x="75" y="12"/>
                </a:cxn>
                <a:cxn ang="0">
                  <a:pos x="40" y="16"/>
                </a:cxn>
              </a:cxnLst>
              <a:rect l="0" t="0" r="r" b="b"/>
              <a:pathLst>
                <a:path w="507" h="466">
                  <a:moveTo>
                    <a:pt x="40" y="16"/>
                  </a:moveTo>
                  <a:cubicBezTo>
                    <a:pt x="29" y="13"/>
                    <a:pt x="12" y="28"/>
                    <a:pt x="12" y="42"/>
                  </a:cubicBezTo>
                  <a:cubicBezTo>
                    <a:pt x="8" y="49"/>
                    <a:pt x="4" y="69"/>
                    <a:pt x="9" y="77"/>
                  </a:cubicBezTo>
                  <a:cubicBezTo>
                    <a:pt x="0" y="82"/>
                    <a:pt x="0" y="116"/>
                    <a:pt x="10" y="115"/>
                  </a:cubicBezTo>
                  <a:cubicBezTo>
                    <a:pt x="6" y="118"/>
                    <a:pt x="8" y="157"/>
                    <a:pt x="21" y="153"/>
                  </a:cubicBezTo>
                  <a:cubicBezTo>
                    <a:pt x="19" y="161"/>
                    <a:pt x="39" y="185"/>
                    <a:pt x="52" y="182"/>
                  </a:cubicBezTo>
                  <a:cubicBezTo>
                    <a:pt x="55" y="191"/>
                    <a:pt x="77" y="200"/>
                    <a:pt x="87" y="198"/>
                  </a:cubicBezTo>
                  <a:cubicBezTo>
                    <a:pt x="88" y="207"/>
                    <a:pt x="119" y="219"/>
                    <a:pt x="131" y="216"/>
                  </a:cubicBezTo>
                  <a:cubicBezTo>
                    <a:pt x="129" y="226"/>
                    <a:pt x="156" y="244"/>
                    <a:pt x="172" y="240"/>
                  </a:cubicBezTo>
                  <a:cubicBezTo>
                    <a:pt x="174" y="255"/>
                    <a:pt x="203" y="269"/>
                    <a:pt x="211" y="264"/>
                  </a:cubicBezTo>
                  <a:cubicBezTo>
                    <a:pt x="209" y="273"/>
                    <a:pt x="235" y="294"/>
                    <a:pt x="246" y="290"/>
                  </a:cubicBezTo>
                  <a:cubicBezTo>
                    <a:pt x="246" y="302"/>
                    <a:pt x="268" y="320"/>
                    <a:pt x="282" y="317"/>
                  </a:cubicBezTo>
                  <a:cubicBezTo>
                    <a:pt x="280" y="330"/>
                    <a:pt x="300" y="347"/>
                    <a:pt x="313" y="349"/>
                  </a:cubicBezTo>
                  <a:cubicBezTo>
                    <a:pt x="312" y="359"/>
                    <a:pt x="329" y="381"/>
                    <a:pt x="336" y="376"/>
                  </a:cubicBezTo>
                  <a:cubicBezTo>
                    <a:pt x="336" y="386"/>
                    <a:pt x="351" y="406"/>
                    <a:pt x="360" y="405"/>
                  </a:cubicBezTo>
                  <a:cubicBezTo>
                    <a:pt x="358" y="411"/>
                    <a:pt x="368" y="435"/>
                    <a:pt x="380" y="439"/>
                  </a:cubicBezTo>
                  <a:cubicBezTo>
                    <a:pt x="383" y="451"/>
                    <a:pt x="397" y="463"/>
                    <a:pt x="410" y="456"/>
                  </a:cubicBezTo>
                  <a:cubicBezTo>
                    <a:pt x="420" y="466"/>
                    <a:pt x="449" y="460"/>
                    <a:pt x="451" y="450"/>
                  </a:cubicBezTo>
                  <a:cubicBezTo>
                    <a:pt x="458" y="452"/>
                    <a:pt x="479" y="444"/>
                    <a:pt x="483" y="426"/>
                  </a:cubicBezTo>
                  <a:cubicBezTo>
                    <a:pt x="493" y="420"/>
                    <a:pt x="505" y="385"/>
                    <a:pt x="498" y="373"/>
                  </a:cubicBezTo>
                  <a:cubicBezTo>
                    <a:pt x="507" y="363"/>
                    <a:pt x="505" y="333"/>
                    <a:pt x="498" y="323"/>
                  </a:cubicBezTo>
                  <a:cubicBezTo>
                    <a:pt x="504" y="311"/>
                    <a:pt x="497" y="283"/>
                    <a:pt x="484" y="277"/>
                  </a:cubicBezTo>
                  <a:cubicBezTo>
                    <a:pt x="485" y="269"/>
                    <a:pt x="473" y="243"/>
                    <a:pt x="457" y="241"/>
                  </a:cubicBezTo>
                  <a:cubicBezTo>
                    <a:pt x="460" y="233"/>
                    <a:pt x="439" y="208"/>
                    <a:pt x="424" y="209"/>
                  </a:cubicBezTo>
                  <a:cubicBezTo>
                    <a:pt x="421" y="201"/>
                    <a:pt x="400" y="175"/>
                    <a:pt x="387" y="177"/>
                  </a:cubicBezTo>
                  <a:cubicBezTo>
                    <a:pt x="386" y="167"/>
                    <a:pt x="360" y="144"/>
                    <a:pt x="347" y="144"/>
                  </a:cubicBezTo>
                  <a:cubicBezTo>
                    <a:pt x="344" y="138"/>
                    <a:pt x="327" y="120"/>
                    <a:pt x="311" y="120"/>
                  </a:cubicBezTo>
                  <a:cubicBezTo>
                    <a:pt x="310" y="114"/>
                    <a:pt x="276" y="94"/>
                    <a:pt x="267" y="98"/>
                  </a:cubicBezTo>
                  <a:cubicBezTo>
                    <a:pt x="261" y="88"/>
                    <a:pt x="240" y="76"/>
                    <a:pt x="228" y="71"/>
                  </a:cubicBezTo>
                  <a:cubicBezTo>
                    <a:pt x="225" y="64"/>
                    <a:pt x="209" y="43"/>
                    <a:pt x="196" y="42"/>
                  </a:cubicBezTo>
                  <a:cubicBezTo>
                    <a:pt x="193" y="35"/>
                    <a:pt x="178" y="19"/>
                    <a:pt x="164" y="13"/>
                  </a:cubicBezTo>
                  <a:cubicBezTo>
                    <a:pt x="153" y="2"/>
                    <a:pt x="125" y="1"/>
                    <a:pt x="115" y="7"/>
                  </a:cubicBezTo>
                  <a:cubicBezTo>
                    <a:pt x="101" y="1"/>
                    <a:pt x="88" y="0"/>
                    <a:pt x="75" y="12"/>
                  </a:cubicBezTo>
                  <a:cubicBezTo>
                    <a:pt x="60" y="6"/>
                    <a:pt x="47" y="13"/>
                    <a:pt x="40" y="16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40" name="Freeform 656"/>
            <p:cNvSpPr>
              <a:spLocks/>
            </p:cNvSpPr>
            <p:nvPr/>
          </p:nvSpPr>
          <p:spPr bwMode="auto">
            <a:xfrm>
              <a:off x="2822" y="1464"/>
              <a:ext cx="323" cy="358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4"/>
                </a:cxn>
                <a:cxn ang="0">
                  <a:pos x="1" y="31"/>
                </a:cxn>
                <a:cxn ang="0">
                  <a:pos x="4" y="63"/>
                </a:cxn>
                <a:cxn ang="0">
                  <a:pos x="13" y="85"/>
                </a:cxn>
                <a:cxn ang="0">
                  <a:pos x="34" y="104"/>
                </a:cxn>
                <a:cxn ang="0">
                  <a:pos x="61" y="114"/>
                </a:cxn>
                <a:cxn ang="0">
                  <a:pos x="96" y="128"/>
                </a:cxn>
                <a:cxn ang="0">
                  <a:pos x="131" y="136"/>
                </a:cxn>
                <a:cxn ang="0">
                  <a:pos x="122" y="96"/>
                </a:cxn>
                <a:cxn ang="0">
                  <a:pos x="105" y="61"/>
                </a:cxn>
                <a:cxn ang="0">
                  <a:pos x="84" y="26"/>
                </a:cxn>
                <a:cxn ang="0">
                  <a:pos x="71" y="12"/>
                </a:cxn>
                <a:cxn ang="0">
                  <a:pos x="48" y="5"/>
                </a:cxn>
                <a:cxn ang="0">
                  <a:pos x="18" y="0"/>
                </a:cxn>
              </a:cxnLst>
              <a:rect l="0" t="0" r="r" b="b"/>
              <a:pathLst>
                <a:path w="131" h="136">
                  <a:moveTo>
                    <a:pt x="18" y="0"/>
                  </a:moveTo>
                  <a:cubicBezTo>
                    <a:pt x="18" y="0"/>
                    <a:pt x="13" y="11"/>
                    <a:pt x="0" y="4"/>
                  </a:cubicBezTo>
                  <a:cubicBezTo>
                    <a:pt x="8" y="7"/>
                    <a:pt x="5" y="22"/>
                    <a:pt x="1" y="31"/>
                  </a:cubicBezTo>
                  <a:cubicBezTo>
                    <a:pt x="9" y="37"/>
                    <a:pt x="6" y="59"/>
                    <a:pt x="4" y="63"/>
                  </a:cubicBezTo>
                  <a:cubicBezTo>
                    <a:pt x="13" y="66"/>
                    <a:pt x="16" y="79"/>
                    <a:pt x="13" y="85"/>
                  </a:cubicBezTo>
                  <a:cubicBezTo>
                    <a:pt x="22" y="87"/>
                    <a:pt x="34" y="99"/>
                    <a:pt x="34" y="104"/>
                  </a:cubicBezTo>
                  <a:cubicBezTo>
                    <a:pt x="45" y="103"/>
                    <a:pt x="59" y="106"/>
                    <a:pt x="61" y="114"/>
                  </a:cubicBezTo>
                  <a:cubicBezTo>
                    <a:pt x="72" y="112"/>
                    <a:pt x="93" y="122"/>
                    <a:pt x="96" y="128"/>
                  </a:cubicBezTo>
                  <a:cubicBezTo>
                    <a:pt x="108" y="124"/>
                    <a:pt x="128" y="130"/>
                    <a:pt x="131" y="136"/>
                  </a:cubicBezTo>
                  <a:cubicBezTo>
                    <a:pt x="123" y="122"/>
                    <a:pt x="120" y="104"/>
                    <a:pt x="122" y="96"/>
                  </a:cubicBezTo>
                  <a:cubicBezTo>
                    <a:pt x="111" y="94"/>
                    <a:pt x="103" y="70"/>
                    <a:pt x="105" y="61"/>
                  </a:cubicBezTo>
                  <a:cubicBezTo>
                    <a:pt x="95" y="54"/>
                    <a:pt x="85" y="36"/>
                    <a:pt x="84" y="26"/>
                  </a:cubicBezTo>
                  <a:cubicBezTo>
                    <a:pt x="78" y="25"/>
                    <a:pt x="71" y="14"/>
                    <a:pt x="71" y="12"/>
                  </a:cubicBezTo>
                  <a:cubicBezTo>
                    <a:pt x="65" y="14"/>
                    <a:pt x="51" y="12"/>
                    <a:pt x="48" y="5"/>
                  </a:cubicBezTo>
                  <a:cubicBezTo>
                    <a:pt x="44" y="10"/>
                    <a:pt x="25" y="8"/>
                    <a:pt x="18" y="0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41" name="Freeform 657"/>
            <p:cNvSpPr>
              <a:spLocks/>
            </p:cNvSpPr>
            <p:nvPr/>
          </p:nvSpPr>
          <p:spPr bwMode="auto">
            <a:xfrm>
              <a:off x="2822" y="1372"/>
              <a:ext cx="47" cy="92"/>
            </a:xfrm>
            <a:custGeom>
              <a:avLst/>
              <a:gdLst/>
              <a:ahLst/>
              <a:cxnLst>
                <a:cxn ang="0">
                  <a:pos x="18" y="35"/>
                </a:cxn>
                <a:cxn ang="0">
                  <a:pos x="0" y="0"/>
                </a:cxn>
              </a:cxnLst>
              <a:rect l="0" t="0" r="r" b="b"/>
              <a:pathLst>
                <a:path w="19" h="35">
                  <a:moveTo>
                    <a:pt x="18" y="35"/>
                  </a:moveTo>
                  <a:cubicBezTo>
                    <a:pt x="19" y="23"/>
                    <a:pt x="7" y="7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42" name="Freeform 658"/>
            <p:cNvSpPr>
              <a:spLocks/>
            </p:cNvSpPr>
            <p:nvPr/>
          </p:nvSpPr>
          <p:spPr bwMode="auto">
            <a:xfrm>
              <a:off x="2911" y="1361"/>
              <a:ext cx="36" cy="1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44"/>
                </a:cxn>
              </a:cxnLst>
              <a:rect l="0" t="0" r="r" b="b"/>
              <a:pathLst>
                <a:path w="15" h="44">
                  <a:moveTo>
                    <a:pt x="0" y="0"/>
                  </a:moveTo>
                  <a:cubicBezTo>
                    <a:pt x="7" y="8"/>
                    <a:pt x="15" y="33"/>
                    <a:pt x="12" y="4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43" name="Freeform 659"/>
            <p:cNvSpPr>
              <a:spLocks/>
            </p:cNvSpPr>
            <p:nvPr/>
          </p:nvSpPr>
          <p:spPr bwMode="auto">
            <a:xfrm>
              <a:off x="2994" y="1348"/>
              <a:ext cx="20" cy="14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0" y="56"/>
                </a:cxn>
              </a:cxnLst>
              <a:rect l="0" t="0" r="r" b="b"/>
              <a:pathLst>
                <a:path w="8" h="56">
                  <a:moveTo>
                    <a:pt x="5" y="0"/>
                  </a:moveTo>
                  <a:cubicBezTo>
                    <a:pt x="8" y="13"/>
                    <a:pt x="6" y="37"/>
                    <a:pt x="0" y="56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44" name="Freeform 660"/>
            <p:cNvSpPr>
              <a:spLocks/>
            </p:cNvSpPr>
            <p:nvPr/>
          </p:nvSpPr>
          <p:spPr bwMode="auto">
            <a:xfrm>
              <a:off x="3110" y="1359"/>
              <a:ext cx="15" cy="9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2" y="37"/>
                </a:cxn>
              </a:cxnLst>
              <a:rect l="0" t="0" r="r" b="b"/>
              <a:pathLst>
                <a:path w="6" h="37">
                  <a:moveTo>
                    <a:pt x="6" y="0"/>
                  </a:moveTo>
                  <a:cubicBezTo>
                    <a:pt x="2" y="6"/>
                    <a:pt x="0" y="30"/>
                    <a:pt x="2" y="37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45" name="Freeform 661"/>
            <p:cNvSpPr>
              <a:spLocks/>
            </p:cNvSpPr>
            <p:nvPr/>
          </p:nvSpPr>
          <p:spPr bwMode="auto">
            <a:xfrm>
              <a:off x="3002" y="1430"/>
              <a:ext cx="111" cy="65"/>
            </a:xfrm>
            <a:custGeom>
              <a:avLst/>
              <a:gdLst/>
              <a:ahLst/>
              <a:cxnLst>
                <a:cxn ang="0">
                  <a:pos x="45" y="6"/>
                </a:cxn>
                <a:cxn ang="0">
                  <a:pos x="0" y="25"/>
                </a:cxn>
              </a:cxnLst>
              <a:rect l="0" t="0" r="r" b="b"/>
              <a:pathLst>
                <a:path w="45" h="25">
                  <a:moveTo>
                    <a:pt x="45" y="6"/>
                  </a:moveTo>
                  <a:cubicBezTo>
                    <a:pt x="35" y="0"/>
                    <a:pt x="7" y="12"/>
                    <a:pt x="0" y="2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46" name="Freeform 662"/>
            <p:cNvSpPr>
              <a:spLocks/>
            </p:cNvSpPr>
            <p:nvPr/>
          </p:nvSpPr>
          <p:spPr bwMode="auto">
            <a:xfrm>
              <a:off x="3007" y="1430"/>
              <a:ext cx="34" cy="31"/>
            </a:xfrm>
            <a:custGeom>
              <a:avLst/>
              <a:gdLst/>
              <a:ahLst/>
              <a:cxnLst>
                <a:cxn ang="0">
                  <a:pos x="12" y="12"/>
                </a:cxn>
                <a:cxn ang="0">
                  <a:pos x="0" y="4"/>
                </a:cxn>
              </a:cxnLst>
              <a:rect l="0" t="0" r="r" b="b"/>
              <a:pathLst>
                <a:path w="14" h="12">
                  <a:moveTo>
                    <a:pt x="12" y="12"/>
                  </a:moveTo>
                  <a:cubicBezTo>
                    <a:pt x="14" y="3"/>
                    <a:pt x="4" y="0"/>
                    <a:pt x="0" y="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47" name="Freeform 663"/>
            <p:cNvSpPr>
              <a:spLocks/>
            </p:cNvSpPr>
            <p:nvPr/>
          </p:nvSpPr>
          <p:spPr bwMode="auto">
            <a:xfrm>
              <a:off x="3147" y="1848"/>
              <a:ext cx="22" cy="55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9" y="21"/>
                </a:cxn>
              </a:cxnLst>
              <a:rect l="0" t="0" r="r" b="b"/>
              <a:pathLst>
                <a:path w="9" h="21">
                  <a:moveTo>
                    <a:pt x="7" y="0"/>
                  </a:moveTo>
                  <a:cubicBezTo>
                    <a:pt x="2" y="3"/>
                    <a:pt x="0" y="15"/>
                    <a:pt x="9" y="21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48" name="Freeform 664"/>
            <p:cNvSpPr>
              <a:spLocks/>
            </p:cNvSpPr>
            <p:nvPr/>
          </p:nvSpPr>
          <p:spPr bwMode="auto">
            <a:xfrm>
              <a:off x="2723" y="1598"/>
              <a:ext cx="8" cy="118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" y="45"/>
                </a:cxn>
              </a:cxnLst>
              <a:rect l="0" t="0" r="r" b="b"/>
              <a:pathLst>
                <a:path w="3" h="45">
                  <a:moveTo>
                    <a:pt x="3" y="0"/>
                  </a:moveTo>
                  <a:cubicBezTo>
                    <a:pt x="0" y="10"/>
                    <a:pt x="0" y="37"/>
                    <a:pt x="1" y="4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49" name="Freeform 665"/>
            <p:cNvSpPr>
              <a:spLocks/>
            </p:cNvSpPr>
            <p:nvPr/>
          </p:nvSpPr>
          <p:spPr bwMode="auto">
            <a:xfrm>
              <a:off x="2376" y="767"/>
              <a:ext cx="776" cy="647"/>
            </a:xfrm>
            <a:custGeom>
              <a:avLst/>
              <a:gdLst/>
              <a:ahLst/>
              <a:cxnLst>
                <a:cxn ang="0">
                  <a:pos x="58" y="217"/>
                </a:cxn>
                <a:cxn ang="0">
                  <a:pos x="59" y="199"/>
                </a:cxn>
                <a:cxn ang="0">
                  <a:pos x="49" y="184"/>
                </a:cxn>
                <a:cxn ang="0">
                  <a:pos x="0" y="107"/>
                </a:cxn>
                <a:cxn ang="0">
                  <a:pos x="158" y="0"/>
                </a:cxn>
                <a:cxn ang="0">
                  <a:pos x="315" y="107"/>
                </a:cxn>
                <a:cxn ang="0">
                  <a:pos x="181" y="212"/>
                </a:cxn>
                <a:cxn ang="0">
                  <a:pos x="183" y="212"/>
                </a:cxn>
                <a:cxn ang="0">
                  <a:pos x="150" y="234"/>
                </a:cxn>
                <a:cxn ang="0">
                  <a:pos x="141" y="246"/>
                </a:cxn>
                <a:cxn ang="0">
                  <a:pos x="132" y="233"/>
                </a:cxn>
                <a:cxn ang="0">
                  <a:pos x="120" y="216"/>
                </a:cxn>
                <a:cxn ang="0">
                  <a:pos x="95" y="206"/>
                </a:cxn>
                <a:cxn ang="0">
                  <a:pos x="68" y="210"/>
                </a:cxn>
                <a:cxn ang="0">
                  <a:pos x="61" y="221"/>
                </a:cxn>
              </a:cxnLst>
              <a:rect l="0" t="0" r="r" b="b"/>
              <a:pathLst>
                <a:path w="315" h="246">
                  <a:moveTo>
                    <a:pt x="58" y="217"/>
                  </a:moveTo>
                  <a:cubicBezTo>
                    <a:pt x="60" y="212"/>
                    <a:pt x="61" y="204"/>
                    <a:pt x="59" y="199"/>
                  </a:cubicBezTo>
                  <a:cubicBezTo>
                    <a:pt x="56" y="191"/>
                    <a:pt x="53" y="187"/>
                    <a:pt x="49" y="184"/>
                  </a:cubicBezTo>
                  <a:cubicBezTo>
                    <a:pt x="19" y="164"/>
                    <a:pt x="0" y="137"/>
                    <a:pt x="0" y="107"/>
                  </a:cubicBezTo>
                  <a:cubicBezTo>
                    <a:pt x="0" y="48"/>
                    <a:pt x="71" y="0"/>
                    <a:pt x="158" y="0"/>
                  </a:cubicBezTo>
                  <a:cubicBezTo>
                    <a:pt x="245" y="0"/>
                    <a:pt x="315" y="48"/>
                    <a:pt x="315" y="107"/>
                  </a:cubicBezTo>
                  <a:cubicBezTo>
                    <a:pt x="315" y="160"/>
                    <a:pt x="257" y="205"/>
                    <a:pt x="181" y="212"/>
                  </a:cubicBezTo>
                  <a:cubicBezTo>
                    <a:pt x="183" y="212"/>
                    <a:pt x="183" y="212"/>
                    <a:pt x="183" y="212"/>
                  </a:cubicBezTo>
                  <a:cubicBezTo>
                    <a:pt x="172" y="213"/>
                    <a:pt x="157" y="223"/>
                    <a:pt x="150" y="234"/>
                  </a:cubicBezTo>
                  <a:cubicBezTo>
                    <a:pt x="146" y="240"/>
                    <a:pt x="144" y="246"/>
                    <a:pt x="141" y="246"/>
                  </a:cubicBezTo>
                  <a:cubicBezTo>
                    <a:pt x="137" y="246"/>
                    <a:pt x="135" y="242"/>
                    <a:pt x="132" y="233"/>
                  </a:cubicBezTo>
                  <a:cubicBezTo>
                    <a:pt x="130" y="228"/>
                    <a:pt x="126" y="222"/>
                    <a:pt x="120" y="216"/>
                  </a:cubicBezTo>
                  <a:cubicBezTo>
                    <a:pt x="115" y="212"/>
                    <a:pt x="108" y="209"/>
                    <a:pt x="95" y="206"/>
                  </a:cubicBezTo>
                  <a:cubicBezTo>
                    <a:pt x="87" y="204"/>
                    <a:pt x="74" y="205"/>
                    <a:pt x="68" y="210"/>
                  </a:cubicBezTo>
                  <a:cubicBezTo>
                    <a:pt x="65" y="213"/>
                    <a:pt x="63" y="217"/>
                    <a:pt x="61" y="221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50" name="Freeform 666"/>
            <p:cNvSpPr>
              <a:spLocks noEditPoints="1"/>
            </p:cNvSpPr>
            <p:nvPr/>
          </p:nvSpPr>
          <p:spPr bwMode="auto">
            <a:xfrm>
              <a:off x="2356" y="1048"/>
              <a:ext cx="816" cy="718"/>
            </a:xfrm>
            <a:custGeom>
              <a:avLst/>
              <a:gdLst/>
              <a:ahLst/>
              <a:cxnLst>
                <a:cxn ang="0">
                  <a:pos x="17" y="191"/>
                </a:cxn>
                <a:cxn ang="0">
                  <a:pos x="42" y="147"/>
                </a:cxn>
                <a:cxn ang="0">
                  <a:pos x="59" y="118"/>
                </a:cxn>
                <a:cxn ang="0">
                  <a:pos x="48" y="80"/>
                </a:cxn>
                <a:cxn ang="0">
                  <a:pos x="41" y="75"/>
                </a:cxn>
                <a:cxn ang="0">
                  <a:pos x="36" y="71"/>
                </a:cxn>
                <a:cxn ang="0">
                  <a:pos x="32" y="67"/>
                </a:cxn>
                <a:cxn ang="0">
                  <a:pos x="28" y="63"/>
                </a:cxn>
                <a:cxn ang="0">
                  <a:pos x="23" y="58"/>
                </a:cxn>
                <a:cxn ang="0">
                  <a:pos x="19" y="53"/>
                </a:cxn>
                <a:cxn ang="0">
                  <a:pos x="16" y="49"/>
                </a:cxn>
                <a:cxn ang="0">
                  <a:pos x="13" y="44"/>
                </a:cxn>
                <a:cxn ang="0">
                  <a:pos x="10" y="38"/>
                </a:cxn>
                <a:cxn ang="0">
                  <a:pos x="7" y="33"/>
                </a:cxn>
                <a:cxn ang="0">
                  <a:pos x="5" y="28"/>
                </a:cxn>
                <a:cxn ang="0">
                  <a:pos x="4" y="23"/>
                </a:cxn>
                <a:cxn ang="0">
                  <a:pos x="2" y="16"/>
                </a:cxn>
                <a:cxn ang="0">
                  <a:pos x="1" y="11"/>
                </a:cxn>
                <a:cxn ang="0">
                  <a:pos x="1" y="5"/>
                </a:cxn>
                <a:cxn ang="0">
                  <a:pos x="0" y="130"/>
                </a:cxn>
                <a:cxn ang="0">
                  <a:pos x="48" y="98"/>
                </a:cxn>
                <a:cxn ang="0">
                  <a:pos x="13" y="182"/>
                </a:cxn>
                <a:cxn ang="0">
                  <a:pos x="138" y="144"/>
                </a:cxn>
                <a:cxn ang="0">
                  <a:pos x="83" y="107"/>
                </a:cxn>
                <a:cxn ang="0">
                  <a:pos x="63" y="134"/>
                </a:cxn>
                <a:cxn ang="0">
                  <a:pos x="64" y="134"/>
                </a:cxn>
                <a:cxn ang="0">
                  <a:pos x="55" y="165"/>
                </a:cxn>
                <a:cxn ang="0">
                  <a:pos x="41" y="201"/>
                </a:cxn>
                <a:cxn ang="0">
                  <a:pos x="32" y="232"/>
                </a:cxn>
                <a:cxn ang="0">
                  <a:pos x="161" y="149"/>
                </a:cxn>
                <a:cxn ang="0">
                  <a:pos x="224" y="119"/>
                </a:cxn>
                <a:cxn ang="0">
                  <a:pos x="313" y="120"/>
                </a:cxn>
                <a:cxn ang="0">
                  <a:pos x="331" y="9"/>
                </a:cxn>
                <a:cxn ang="0">
                  <a:pos x="298" y="68"/>
                </a:cxn>
                <a:cxn ang="0">
                  <a:pos x="294" y="72"/>
                </a:cxn>
                <a:cxn ang="0">
                  <a:pos x="289" y="76"/>
                </a:cxn>
                <a:cxn ang="0">
                  <a:pos x="284" y="80"/>
                </a:cxn>
                <a:cxn ang="0">
                  <a:pos x="279" y="83"/>
                </a:cxn>
                <a:cxn ang="0">
                  <a:pos x="274" y="87"/>
                </a:cxn>
                <a:cxn ang="0">
                  <a:pos x="268" y="90"/>
                </a:cxn>
                <a:cxn ang="0">
                  <a:pos x="262" y="93"/>
                </a:cxn>
                <a:cxn ang="0">
                  <a:pos x="256" y="96"/>
                </a:cxn>
                <a:cxn ang="0">
                  <a:pos x="250" y="98"/>
                </a:cxn>
                <a:cxn ang="0">
                  <a:pos x="244" y="101"/>
                </a:cxn>
                <a:cxn ang="0">
                  <a:pos x="238" y="103"/>
                </a:cxn>
                <a:cxn ang="0">
                  <a:pos x="231" y="105"/>
                </a:cxn>
                <a:cxn ang="0">
                  <a:pos x="225" y="107"/>
                </a:cxn>
                <a:cxn ang="0">
                  <a:pos x="218" y="109"/>
                </a:cxn>
                <a:cxn ang="0">
                  <a:pos x="157" y="144"/>
                </a:cxn>
              </a:cxnLst>
              <a:rect l="0" t="0" r="r" b="b"/>
              <a:pathLst>
                <a:path w="331" h="273">
                  <a:moveTo>
                    <a:pt x="0" y="220"/>
                  </a:moveTo>
                  <a:cubicBezTo>
                    <a:pt x="7" y="213"/>
                    <a:pt x="14" y="200"/>
                    <a:pt x="17" y="191"/>
                  </a:cubicBezTo>
                  <a:cubicBezTo>
                    <a:pt x="18" y="189"/>
                    <a:pt x="22" y="185"/>
                    <a:pt x="24" y="183"/>
                  </a:cubicBezTo>
                  <a:cubicBezTo>
                    <a:pt x="34" y="176"/>
                    <a:pt x="42" y="154"/>
                    <a:pt x="42" y="147"/>
                  </a:cubicBezTo>
                  <a:cubicBezTo>
                    <a:pt x="47" y="142"/>
                    <a:pt x="49" y="140"/>
                    <a:pt x="52" y="135"/>
                  </a:cubicBezTo>
                  <a:cubicBezTo>
                    <a:pt x="53" y="129"/>
                    <a:pt x="58" y="119"/>
                    <a:pt x="59" y="118"/>
                  </a:cubicBezTo>
                  <a:cubicBezTo>
                    <a:pt x="64" y="104"/>
                    <a:pt x="61" y="90"/>
                    <a:pt x="51" y="83"/>
                  </a:cubicBezTo>
                  <a:cubicBezTo>
                    <a:pt x="50" y="82"/>
                    <a:pt x="49" y="81"/>
                    <a:pt x="48" y="80"/>
                  </a:cubicBezTo>
                  <a:cubicBezTo>
                    <a:pt x="48" y="80"/>
                    <a:pt x="47" y="80"/>
                    <a:pt x="47" y="80"/>
                  </a:cubicBezTo>
                  <a:cubicBezTo>
                    <a:pt x="45" y="78"/>
                    <a:pt x="43" y="76"/>
                    <a:pt x="41" y="75"/>
                  </a:cubicBezTo>
                  <a:cubicBezTo>
                    <a:pt x="40" y="74"/>
                    <a:pt x="40" y="74"/>
                    <a:pt x="39" y="74"/>
                  </a:cubicBezTo>
                  <a:cubicBezTo>
                    <a:pt x="38" y="73"/>
                    <a:pt x="37" y="72"/>
                    <a:pt x="36" y="71"/>
                  </a:cubicBezTo>
                  <a:cubicBezTo>
                    <a:pt x="36" y="71"/>
                    <a:pt x="35" y="70"/>
                    <a:pt x="35" y="70"/>
                  </a:cubicBezTo>
                  <a:cubicBezTo>
                    <a:pt x="34" y="69"/>
                    <a:pt x="33" y="68"/>
                    <a:pt x="32" y="67"/>
                  </a:cubicBezTo>
                  <a:cubicBezTo>
                    <a:pt x="32" y="67"/>
                    <a:pt x="31" y="66"/>
                    <a:pt x="30" y="66"/>
                  </a:cubicBezTo>
                  <a:cubicBezTo>
                    <a:pt x="30" y="65"/>
                    <a:pt x="29" y="64"/>
                    <a:pt x="28" y="63"/>
                  </a:cubicBezTo>
                  <a:cubicBezTo>
                    <a:pt x="27" y="62"/>
                    <a:pt x="26" y="61"/>
                    <a:pt x="26" y="61"/>
                  </a:cubicBezTo>
                  <a:cubicBezTo>
                    <a:pt x="25" y="60"/>
                    <a:pt x="24" y="59"/>
                    <a:pt x="23" y="58"/>
                  </a:cubicBezTo>
                  <a:cubicBezTo>
                    <a:pt x="22" y="57"/>
                    <a:pt x="22" y="56"/>
                    <a:pt x="21" y="55"/>
                  </a:cubicBezTo>
                  <a:cubicBezTo>
                    <a:pt x="20" y="55"/>
                    <a:pt x="20" y="54"/>
                    <a:pt x="19" y="53"/>
                  </a:cubicBezTo>
                  <a:cubicBezTo>
                    <a:pt x="19" y="52"/>
                    <a:pt x="18" y="52"/>
                    <a:pt x="18" y="51"/>
                  </a:cubicBezTo>
                  <a:cubicBezTo>
                    <a:pt x="17" y="50"/>
                    <a:pt x="17" y="49"/>
                    <a:pt x="16" y="49"/>
                  </a:cubicBezTo>
                  <a:cubicBezTo>
                    <a:pt x="16" y="48"/>
                    <a:pt x="15" y="47"/>
                    <a:pt x="14" y="46"/>
                  </a:cubicBezTo>
                  <a:cubicBezTo>
                    <a:pt x="14" y="45"/>
                    <a:pt x="14" y="45"/>
                    <a:pt x="13" y="44"/>
                  </a:cubicBezTo>
                  <a:cubicBezTo>
                    <a:pt x="12" y="43"/>
                    <a:pt x="11" y="41"/>
                    <a:pt x="11" y="40"/>
                  </a:cubicBezTo>
                  <a:cubicBezTo>
                    <a:pt x="10" y="39"/>
                    <a:pt x="10" y="39"/>
                    <a:pt x="10" y="38"/>
                  </a:cubicBezTo>
                  <a:cubicBezTo>
                    <a:pt x="9" y="37"/>
                    <a:pt x="9" y="36"/>
                    <a:pt x="8" y="35"/>
                  </a:cubicBezTo>
                  <a:cubicBezTo>
                    <a:pt x="8" y="34"/>
                    <a:pt x="8" y="33"/>
                    <a:pt x="7" y="33"/>
                  </a:cubicBezTo>
                  <a:cubicBezTo>
                    <a:pt x="7" y="32"/>
                    <a:pt x="7" y="31"/>
                    <a:pt x="6" y="30"/>
                  </a:cubicBezTo>
                  <a:cubicBezTo>
                    <a:pt x="6" y="29"/>
                    <a:pt x="6" y="28"/>
                    <a:pt x="5" y="28"/>
                  </a:cubicBezTo>
                  <a:cubicBezTo>
                    <a:pt x="5" y="26"/>
                    <a:pt x="4" y="25"/>
                    <a:pt x="4" y="24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3" y="21"/>
                    <a:pt x="3" y="19"/>
                    <a:pt x="2" y="18"/>
                  </a:cubicBezTo>
                  <a:cubicBezTo>
                    <a:pt x="2" y="17"/>
                    <a:pt x="2" y="17"/>
                    <a:pt x="2" y="16"/>
                  </a:cubicBezTo>
                  <a:cubicBezTo>
                    <a:pt x="2" y="15"/>
                    <a:pt x="2" y="14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9"/>
                    <a:pt x="1" y="8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5" y="125"/>
                    <a:pt x="10" y="123"/>
                    <a:pt x="14" y="123"/>
                  </a:cubicBezTo>
                  <a:cubicBezTo>
                    <a:pt x="13" y="106"/>
                    <a:pt x="43" y="94"/>
                    <a:pt x="48" y="98"/>
                  </a:cubicBezTo>
                  <a:cubicBezTo>
                    <a:pt x="60" y="105"/>
                    <a:pt x="57" y="128"/>
                    <a:pt x="38" y="146"/>
                  </a:cubicBezTo>
                  <a:cubicBezTo>
                    <a:pt x="38" y="154"/>
                    <a:pt x="24" y="182"/>
                    <a:pt x="13" y="182"/>
                  </a:cubicBezTo>
                  <a:cubicBezTo>
                    <a:pt x="13" y="189"/>
                    <a:pt x="7" y="201"/>
                    <a:pt x="0" y="210"/>
                  </a:cubicBezTo>
                  <a:moveTo>
                    <a:pt x="138" y="144"/>
                  </a:moveTo>
                  <a:cubicBezTo>
                    <a:pt x="133" y="131"/>
                    <a:pt x="126" y="112"/>
                    <a:pt x="110" y="108"/>
                  </a:cubicBezTo>
                  <a:cubicBezTo>
                    <a:pt x="102" y="105"/>
                    <a:pt x="89" y="104"/>
                    <a:pt x="83" y="107"/>
                  </a:cubicBezTo>
                  <a:cubicBezTo>
                    <a:pt x="77" y="111"/>
                    <a:pt x="72" y="120"/>
                    <a:pt x="70" y="124"/>
                  </a:cubicBezTo>
                  <a:cubicBezTo>
                    <a:pt x="68" y="127"/>
                    <a:pt x="66" y="131"/>
                    <a:pt x="63" y="134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4" y="134"/>
                    <a:pt x="64" y="134"/>
                    <a:pt x="64" y="134"/>
                  </a:cubicBezTo>
                  <a:cubicBezTo>
                    <a:pt x="61" y="140"/>
                    <a:pt x="57" y="148"/>
                    <a:pt x="57" y="154"/>
                  </a:cubicBezTo>
                  <a:cubicBezTo>
                    <a:pt x="57" y="157"/>
                    <a:pt x="56" y="163"/>
                    <a:pt x="55" y="165"/>
                  </a:cubicBezTo>
                  <a:cubicBezTo>
                    <a:pt x="51" y="172"/>
                    <a:pt x="47" y="183"/>
                    <a:pt x="46" y="191"/>
                  </a:cubicBezTo>
                  <a:cubicBezTo>
                    <a:pt x="45" y="193"/>
                    <a:pt x="42" y="199"/>
                    <a:pt x="41" y="201"/>
                  </a:cubicBezTo>
                  <a:cubicBezTo>
                    <a:pt x="37" y="207"/>
                    <a:pt x="35" y="217"/>
                    <a:pt x="35" y="224"/>
                  </a:cubicBezTo>
                  <a:cubicBezTo>
                    <a:pt x="35" y="226"/>
                    <a:pt x="33" y="231"/>
                    <a:pt x="32" y="232"/>
                  </a:cubicBezTo>
                  <a:cubicBezTo>
                    <a:pt x="25" y="242"/>
                    <a:pt x="21" y="268"/>
                    <a:pt x="22" y="273"/>
                  </a:cubicBezTo>
                  <a:moveTo>
                    <a:pt x="161" y="149"/>
                  </a:moveTo>
                  <a:cubicBezTo>
                    <a:pt x="161" y="135"/>
                    <a:pt x="178" y="120"/>
                    <a:pt x="189" y="123"/>
                  </a:cubicBezTo>
                  <a:cubicBezTo>
                    <a:pt x="196" y="120"/>
                    <a:pt x="209" y="113"/>
                    <a:pt x="224" y="119"/>
                  </a:cubicBezTo>
                  <a:cubicBezTo>
                    <a:pt x="237" y="107"/>
                    <a:pt x="250" y="108"/>
                    <a:pt x="264" y="114"/>
                  </a:cubicBezTo>
                  <a:cubicBezTo>
                    <a:pt x="274" y="108"/>
                    <a:pt x="302" y="109"/>
                    <a:pt x="313" y="120"/>
                  </a:cubicBezTo>
                  <a:cubicBezTo>
                    <a:pt x="319" y="122"/>
                    <a:pt x="325" y="127"/>
                    <a:pt x="331" y="132"/>
                  </a:cubicBezTo>
                  <a:cubicBezTo>
                    <a:pt x="331" y="9"/>
                    <a:pt x="331" y="9"/>
                    <a:pt x="331" y="9"/>
                  </a:cubicBezTo>
                  <a:cubicBezTo>
                    <a:pt x="331" y="9"/>
                    <a:pt x="331" y="9"/>
                    <a:pt x="331" y="9"/>
                  </a:cubicBezTo>
                  <a:cubicBezTo>
                    <a:pt x="328" y="31"/>
                    <a:pt x="316" y="52"/>
                    <a:pt x="298" y="68"/>
                  </a:cubicBezTo>
                  <a:cubicBezTo>
                    <a:pt x="298" y="68"/>
                    <a:pt x="298" y="69"/>
                    <a:pt x="298" y="69"/>
                  </a:cubicBezTo>
                  <a:cubicBezTo>
                    <a:pt x="297" y="70"/>
                    <a:pt x="295" y="71"/>
                    <a:pt x="294" y="72"/>
                  </a:cubicBezTo>
                  <a:cubicBezTo>
                    <a:pt x="294" y="73"/>
                    <a:pt x="293" y="73"/>
                    <a:pt x="293" y="73"/>
                  </a:cubicBezTo>
                  <a:cubicBezTo>
                    <a:pt x="292" y="74"/>
                    <a:pt x="290" y="75"/>
                    <a:pt x="289" y="76"/>
                  </a:cubicBezTo>
                  <a:cubicBezTo>
                    <a:pt x="289" y="76"/>
                    <a:pt x="288" y="77"/>
                    <a:pt x="288" y="77"/>
                  </a:cubicBezTo>
                  <a:cubicBezTo>
                    <a:pt x="287" y="78"/>
                    <a:pt x="285" y="79"/>
                    <a:pt x="284" y="80"/>
                  </a:cubicBezTo>
                  <a:cubicBezTo>
                    <a:pt x="284" y="80"/>
                    <a:pt x="283" y="81"/>
                    <a:pt x="283" y="81"/>
                  </a:cubicBezTo>
                  <a:cubicBezTo>
                    <a:pt x="281" y="82"/>
                    <a:pt x="280" y="83"/>
                    <a:pt x="279" y="83"/>
                  </a:cubicBezTo>
                  <a:cubicBezTo>
                    <a:pt x="278" y="84"/>
                    <a:pt x="278" y="84"/>
                    <a:pt x="277" y="85"/>
                  </a:cubicBezTo>
                  <a:cubicBezTo>
                    <a:pt x="276" y="85"/>
                    <a:pt x="275" y="86"/>
                    <a:pt x="274" y="87"/>
                  </a:cubicBezTo>
                  <a:cubicBezTo>
                    <a:pt x="273" y="87"/>
                    <a:pt x="272" y="88"/>
                    <a:pt x="271" y="88"/>
                  </a:cubicBezTo>
                  <a:cubicBezTo>
                    <a:pt x="270" y="89"/>
                    <a:pt x="269" y="89"/>
                    <a:pt x="268" y="90"/>
                  </a:cubicBezTo>
                  <a:cubicBezTo>
                    <a:pt x="267" y="90"/>
                    <a:pt x="266" y="91"/>
                    <a:pt x="265" y="91"/>
                  </a:cubicBezTo>
                  <a:cubicBezTo>
                    <a:pt x="264" y="92"/>
                    <a:pt x="263" y="92"/>
                    <a:pt x="262" y="93"/>
                  </a:cubicBezTo>
                  <a:cubicBezTo>
                    <a:pt x="261" y="93"/>
                    <a:pt x="260" y="94"/>
                    <a:pt x="259" y="94"/>
                  </a:cubicBezTo>
                  <a:cubicBezTo>
                    <a:pt x="258" y="95"/>
                    <a:pt x="257" y="95"/>
                    <a:pt x="256" y="96"/>
                  </a:cubicBezTo>
                  <a:cubicBezTo>
                    <a:pt x="255" y="96"/>
                    <a:pt x="254" y="97"/>
                    <a:pt x="253" y="97"/>
                  </a:cubicBezTo>
                  <a:cubicBezTo>
                    <a:pt x="252" y="98"/>
                    <a:pt x="251" y="98"/>
                    <a:pt x="250" y="98"/>
                  </a:cubicBezTo>
                  <a:cubicBezTo>
                    <a:pt x="249" y="99"/>
                    <a:pt x="248" y="99"/>
                    <a:pt x="246" y="100"/>
                  </a:cubicBezTo>
                  <a:cubicBezTo>
                    <a:pt x="246" y="100"/>
                    <a:pt x="245" y="101"/>
                    <a:pt x="244" y="101"/>
                  </a:cubicBezTo>
                  <a:cubicBezTo>
                    <a:pt x="243" y="101"/>
                    <a:pt x="241" y="102"/>
                    <a:pt x="240" y="102"/>
                  </a:cubicBezTo>
                  <a:cubicBezTo>
                    <a:pt x="239" y="103"/>
                    <a:pt x="238" y="103"/>
                    <a:pt x="238" y="103"/>
                  </a:cubicBezTo>
                  <a:cubicBezTo>
                    <a:pt x="236" y="104"/>
                    <a:pt x="235" y="104"/>
                    <a:pt x="233" y="105"/>
                  </a:cubicBezTo>
                  <a:cubicBezTo>
                    <a:pt x="232" y="105"/>
                    <a:pt x="232" y="105"/>
                    <a:pt x="231" y="105"/>
                  </a:cubicBezTo>
                  <a:cubicBezTo>
                    <a:pt x="229" y="106"/>
                    <a:pt x="228" y="106"/>
                    <a:pt x="226" y="107"/>
                  </a:cubicBezTo>
                  <a:cubicBezTo>
                    <a:pt x="226" y="107"/>
                    <a:pt x="225" y="107"/>
                    <a:pt x="225" y="107"/>
                  </a:cubicBezTo>
                  <a:cubicBezTo>
                    <a:pt x="223" y="107"/>
                    <a:pt x="221" y="108"/>
                    <a:pt x="219" y="108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09" y="111"/>
                    <a:pt x="200" y="112"/>
                    <a:pt x="190" y="113"/>
                  </a:cubicBezTo>
                  <a:cubicBezTo>
                    <a:pt x="177" y="115"/>
                    <a:pt x="162" y="133"/>
                    <a:pt x="157" y="14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51" name="Freeform 667"/>
            <p:cNvSpPr>
              <a:spLocks/>
            </p:cNvSpPr>
            <p:nvPr/>
          </p:nvSpPr>
          <p:spPr bwMode="auto">
            <a:xfrm>
              <a:off x="2841" y="1485"/>
              <a:ext cx="279" cy="321"/>
            </a:xfrm>
            <a:custGeom>
              <a:avLst/>
              <a:gdLst/>
              <a:ahLst/>
              <a:cxnLst>
                <a:cxn ang="0">
                  <a:pos x="3" y="4"/>
                </a:cxn>
                <a:cxn ang="0">
                  <a:pos x="11" y="0"/>
                </a:cxn>
                <a:cxn ang="0">
                  <a:pos x="41" y="6"/>
                </a:cxn>
                <a:cxn ang="0">
                  <a:pos x="62" y="11"/>
                </a:cxn>
                <a:cxn ang="0">
                  <a:pos x="71" y="24"/>
                </a:cxn>
                <a:cxn ang="0">
                  <a:pos x="90" y="60"/>
                </a:cxn>
                <a:cxn ang="0">
                  <a:pos x="107" y="95"/>
                </a:cxn>
                <a:cxn ang="0">
                  <a:pos x="113" y="122"/>
                </a:cxn>
                <a:cxn ang="0">
                  <a:pos x="88" y="120"/>
                </a:cxn>
                <a:cxn ang="0">
                  <a:pos x="53" y="106"/>
                </a:cxn>
                <a:cxn ang="0">
                  <a:pos x="37" y="96"/>
                </a:cxn>
                <a:cxn ang="0">
                  <a:pos x="27" y="92"/>
                </a:cxn>
                <a:cxn ang="0">
                  <a:pos x="10" y="74"/>
                </a:cxn>
                <a:cxn ang="0">
                  <a:pos x="2" y="52"/>
                </a:cxn>
                <a:cxn ang="0">
                  <a:pos x="0" y="22"/>
                </a:cxn>
                <a:cxn ang="0">
                  <a:pos x="3" y="4"/>
                </a:cxn>
              </a:cxnLst>
              <a:rect l="0" t="0" r="r" b="b"/>
              <a:pathLst>
                <a:path w="113" h="122">
                  <a:moveTo>
                    <a:pt x="3" y="4"/>
                  </a:moveTo>
                  <a:cubicBezTo>
                    <a:pt x="3" y="4"/>
                    <a:pt x="9" y="6"/>
                    <a:pt x="11" y="0"/>
                  </a:cubicBezTo>
                  <a:cubicBezTo>
                    <a:pt x="19" y="4"/>
                    <a:pt x="31" y="6"/>
                    <a:pt x="41" y="6"/>
                  </a:cubicBezTo>
                  <a:cubicBezTo>
                    <a:pt x="46" y="9"/>
                    <a:pt x="54" y="10"/>
                    <a:pt x="62" y="11"/>
                  </a:cubicBezTo>
                  <a:cubicBezTo>
                    <a:pt x="62" y="11"/>
                    <a:pt x="65" y="20"/>
                    <a:pt x="71" y="24"/>
                  </a:cubicBezTo>
                  <a:cubicBezTo>
                    <a:pt x="73" y="31"/>
                    <a:pt x="83" y="47"/>
                    <a:pt x="90" y="60"/>
                  </a:cubicBezTo>
                  <a:cubicBezTo>
                    <a:pt x="91" y="74"/>
                    <a:pt x="105" y="90"/>
                    <a:pt x="107" y="95"/>
                  </a:cubicBezTo>
                  <a:cubicBezTo>
                    <a:pt x="107" y="100"/>
                    <a:pt x="108" y="112"/>
                    <a:pt x="113" y="122"/>
                  </a:cubicBezTo>
                  <a:cubicBezTo>
                    <a:pt x="106" y="119"/>
                    <a:pt x="95" y="117"/>
                    <a:pt x="88" y="120"/>
                  </a:cubicBezTo>
                  <a:cubicBezTo>
                    <a:pt x="85" y="114"/>
                    <a:pt x="64" y="104"/>
                    <a:pt x="53" y="106"/>
                  </a:cubicBezTo>
                  <a:cubicBezTo>
                    <a:pt x="51" y="100"/>
                    <a:pt x="45" y="97"/>
                    <a:pt x="37" y="96"/>
                  </a:cubicBezTo>
                  <a:cubicBezTo>
                    <a:pt x="33" y="95"/>
                    <a:pt x="29" y="94"/>
                    <a:pt x="27" y="92"/>
                  </a:cubicBezTo>
                  <a:cubicBezTo>
                    <a:pt x="24" y="87"/>
                    <a:pt x="18" y="78"/>
                    <a:pt x="10" y="74"/>
                  </a:cubicBezTo>
                  <a:cubicBezTo>
                    <a:pt x="9" y="69"/>
                    <a:pt x="10" y="62"/>
                    <a:pt x="2" y="52"/>
                  </a:cubicBezTo>
                  <a:cubicBezTo>
                    <a:pt x="3" y="48"/>
                    <a:pt x="5" y="26"/>
                    <a:pt x="0" y="22"/>
                  </a:cubicBezTo>
                  <a:cubicBezTo>
                    <a:pt x="1" y="18"/>
                    <a:pt x="3" y="14"/>
                    <a:pt x="3" y="4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52" name="Freeform 668"/>
            <p:cNvSpPr>
              <a:spLocks/>
            </p:cNvSpPr>
            <p:nvPr/>
          </p:nvSpPr>
          <p:spPr bwMode="auto">
            <a:xfrm>
              <a:off x="2859" y="1506"/>
              <a:ext cx="239" cy="276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32" y="4"/>
                </a:cxn>
                <a:cxn ang="0">
                  <a:pos x="50" y="8"/>
                </a:cxn>
                <a:cxn ang="0">
                  <a:pos x="51" y="9"/>
                </a:cxn>
                <a:cxn ang="0">
                  <a:pos x="58" y="20"/>
                </a:cxn>
                <a:cxn ang="0">
                  <a:pos x="69" y="39"/>
                </a:cxn>
                <a:cxn ang="0">
                  <a:pos x="77" y="54"/>
                </a:cxn>
                <a:cxn ang="0">
                  <a:pos x="91" y="83"/>
                </a:cxn>
                <a:cxn ang="0">
                  <a:pos x="94" y="89"/>
                </a:cxn>
                <a:cxn ang="0">
                  <a:pos x="97" y="105"/>
                </a:cxn>
                <a:cxn ang="0">
                  <a:pos x="83" y="105"/>
                </a:cxn>
                <a:cxn ang="0">
                  <a:pos x="49" y="92"/>
                </a:cxn>
                <a:cxn ang="0">
                  <a:pos x="32" y="82"/>
                </a:cxn>
                <a:cxn ang="0">
                  <a:pos x="29" y="81"/>
                </a:cxn>
                <a:cxn ang="0">
                  <a:pos x="24" y="80"/>
                </a:cxn>
                <a:cxn ang="0">
                  <a:pos x="8" y="63"/>
                </a:cxn>
                <a:cxn ang="0">
                  <a:pos x="1" y="43"/>
                </a:cxn>
                <a:cxn ang="0">
                  <a:pos x="2" y="29"/>
                </a:cxn>
                <a:cxn ang="0">
                  <a:pos x="0" y="13"/>
                </a:cxn>
                <a:cxn ang="0">
                  <a:pos x="2" y="2"/>
                </a:cxn>
                <a:cxn ang="0">
                  <a:pos x="6" y="0"/>
                </a:cxn>
              </a:cxnLst>
              <a:rect l="0" t="0" r="r" b="b"/>
              <a:pathLst>
                <a:path w="97" h="105">
                  <a:moveTo>
                    <a:pt x="6" y="0"/>
                  </a:moveTo>
                  <a:cubicBezTo>
                    <a:pt x="15" y="3"/>
                    <a:pt x="27" y="4"/>
                    <a:pt x="32" y="4"/>
                  </a:cubicBezTo>
                  <a:cubicBezTo>
                    <a:pt x="37" y="6"/>
                    <a:pt x="43" y="7"/>
                    <a:pt x="50" y="8"/>
                  </a:cubicBezTo>
                  <a:cubicBezTo>
                    <a:pt x="50" y="8"/>
                    <a:pt x="50" y="9"/>
                    <a:pt x="51" y="9"/>
                  </a:cubicBezTo>
                  <a:cubicBezTo>
                    <a:pt x="52" y="12"/>
                    <a:pt x="55" y="16"/>
                    <a:pt x="58" y="20"/>
                  </a:cubicBezTo>
                  <a:cubicBezTo>
                    <a:pt x="60" y="24"/>
                    <a:pt x="64" y="31"/>
                    <a:pt x="69" y="39"/>
                  </a:cubicBezTo>
                  <a:cubicBezTo>
                    <a:pt x="69" y="39"/>
                    <a:pt x="77" y="53"/>
                    <a:pt x="77" y="54"/>
                  </a:cubicBezTo>
                  <a:cubicBezTo>
                    <a:pt x="79" y="65"/>
                    <a:pt x="86" y="76"/>
                    <a:pt x="91" y="83"/>
                  </a:cubicBezTo>
                  <a:cubicBezTo>
                    <a:pt x="92" y="85"/>
                    <a:pt x="94" y="87"/>
                    <a:pt x="94" y="89"/>
                  </a:cubicBezTo>
                  <a:cubicBezTo>
                    <a:pt x="94" y="93"/>
                    <a:pt x="95" y="99"/>
                    <a:pt x="97" y="105"/>
                  </a:cubicBezTo>
                  <a:cubicBezTo>
                    <a:pt x="92" y="105"/>
                    <a:pt x="87" y="104"/>
                    <a:pt x="83" y="105"/>
                  </a:cubicBezTo>
                  <a:cubicBezTo>
                    <a:pt x="76" y="99"/>
                    <a:pt x="61" y="92"/>
                    <a:pt x="49" y="92"/>
                  </a:cubicBezTo>
                  <a:cubicBezTo>
                    <a:pt x="46" y="87"/>
                    <a:pt x="40" y="84"/>
                    <a:pt x="32" y="82"/>
                  </a:cubicBezTo>
                  <a:cubicBezTo>
                    <a:pt x="32" y="82"/>
                    <a:pt x="29" y="81"/>
                    <a:pt x="29" y="81"/>
                  </a:cubicBezTo>
                  <a:cubicBezTo>
                    <a:pt x="27" y="81"/>
                    <a:pt x="25" y="80"/>
                    <a:pt x="24" y="80"/>
                  </a:cubicBezTo>
                  <a:cubicBezTo>
                    <a:pt x="21" y="74"/>
                    <a:pt x="15" y="67"/>
                    <a:pt x="8" y="63"/>
                  </a:cubicBezTo>
                  <a:cubicBezTo>
                    <a:pt x="8" y="58"/>
                    <a:pt x="7" y="51"/>
                    <a:pt x="1" y="43"/>
                  </a:cubicBezTo>
                  <a:cubicBezTo>
                    <a:pt x="2" y="40"/>
                    <a:pt x="2" y="35"/>
                    <a:pt x="2" y="29"/>
                  </a:cubicBezTo>
                  <a:cubicBezTo>
                    <a:pt x="2" y="23"/>
                    <a:pt x="2" y="17"/>
                    <a:pt x="0" y="13"/>
                  </a:cubicBezTo>
                  <a:cubicBezTo>
                    <a:pt x="1" y="10"/>
                    <a:pt x="1" y="7"/>
                    <a:pt x="2" y="2"/>
                  </a:cubicBezTo>
                  <a:cubicBezTo>
                    <a:pt x="3" y="2"/>
                    <a:pt x="5" y="1"/>
                    <a:pt x="6" y="0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53" name="Freeform 669"/>
            <p:cNvSpPr>
              <a:spLocks/>
            </p:cNvSpPr>
            <p:nvPr/>
          </p:nvSpPr>
          <p:spPr bwMode="auto">
            <a:xfrm>
              <a:off x="3480" y="2692"/>
              <a:ext cx="330" cy="902"/>
            </a:xfrm>
            <a:custGeom>
              <a:avLst/>
              <a:gdLst/>
              <a:ahLst/>
              <a:cxnLst>
                <a:cxn ang="0">
                  <a:pos x="134" y="277"/>
                </a:cxn>
                <a:cxn ang="0">
                  <a:pos x="134" y="2"/>
                </a:cxn>
                <a:cxn ang="0">
                  <a:pos x="133" y="2"/>
                </a:cxn>
                <a:cxn ang="0">
                  <a:pos x="73" y="65"/>
                </a:cxn>
                <a:cxn ang="0">
                  <a:pos x="2" y="0"/>
                </a:cxn>
                <a:cxn ang="0">
                  <a:pos x="2" y="0"/>
                </a:cxn>
                <a:cxn ang="0">
                  <a:pos x="2" y="274"/>
                </a:cxn>
                <a:cxn ang="0">
                  <a:pos x="2" y="274"/>
                </a:cxn>
                <a:cxn ang="0">
                  <a:pos x="73" y="340"/>
                </a:cxn>
                <a:cxn ang="0">
                  <a:pos x="134" y="274"/>
                </a:cxn>
              </a:cxnLst>
              <a:rect l="0" t="0" r="r" b="b"/>
              <a:pathLst>
                <a:path w="134" h="343">
                  <a:moveTo>
                    <a:pt x="134" y="277"/>
                  </a:moveTo>
                  <a:cubicBezTo>
                    <a:pt x="134" y="2"/>
                    <a:pt x="134" y="2"/>
                    <a:pt x="134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2" y="41"/>
                    <a:pt x="110" y="63"/>
                    <a:pt x="73" y="65"/>
                  </a:cubicBezTo>
                  <a:cubicBezTo>
                    <a:pt x="23" y="67"/>
                    <a:pt x="0" y="27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74"/>
                    <a:pt x="2" y="274"/>
                    <a:pt x="2" y="274"/>
                  </a:cubicBezTo>
                  <a:cubicBezTo>
                    <a:pt x="2" y="274"/>
                    <a:pt x="2" y="274"/>
                    <a:pt x="2" y="274"/>
                  </a:cubicBezTo>
                  <a:cubicBezTo>
                    <a:pt x="2" y="301"/>
                    <a:pt x="23" y="343"/>
                    <a:pt x="73" y="340"/>
                  </a:cubicBezTo>
                  <a:cubicBezTo>
                    <a:pt x="111" y="338"/>
                    <a:pt x="134" y="315"/>
                    <a:pt x="134" y="27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54" name="Freeform 670"/>
            <p:cNvSpPr>
              <a:spLocks noEditPoints="1"/>
            </p:cNvSpPr>
            <p:nvPr/>
          </p:nvSpPr>
          <p:spPr bwMode="auto">
            <a:xfrm>
              <a:off x="1782" y="2271"/>
              <a:ext cx="2208" cy="1321"/>
            </a:xfrm>
            <a:custGeom>
              <a:avLst/>
              <a:gdLst/>
              <a:ahLst/>
              <a:cxnLst>
                <a:cxn ang="0">
                  <a:pos x="714" y="28"/>
                </a:cxn>
                <a:cxn ang="0">
                  <a:pos x="737" y="57"/>
                </a:cxn>
                <a:cxn ang="0">
                  <a:pos x="767" y="100"/>
                </a:cxn>
                <a:cxn ang="0">
                  <a:pos x="823" y="159"/>
                </a:cxn>
                <a:cxn ang="0">
                  <a:pos x="823" y="162"/>
                </a:cxn>
                <a:cxn ang="0">
                  <a:pos x="839" y="380"/>
                </a:cxn>
                <a:cxn ang="0">
                  <a:pos x="889" y="344"/>
                </a:cxn>
                <a:cxn ang="0">
                  <a:pos x="887" y="245"/>
                </a:cxn>
                <a:cxn ang="0">
                  <a:pos x="887" y="137"/>
                </a:cxn>
                <a:cxn ang="0">
                  <a:pos x="885" y="0"/>
                </a:cxn>
                <a:cxn ang="0">
                  <a:pos x="865" y="68"/>
                </a:cxn>
                <a:cxn ang="0">
                  <a:pos x="792" y="98"/>
                </a:cxn>
                <a:cxn ang="0">
                  <a:pos x="742" y="47"/>
                </a:cxn>
                <a:cxn ang="0">
                  <a:pos x="677" y="30"/>
                </a:cxn>
                <a:cxn ang="0">
                  <a:pos x="690" y="123"/>
                </a:cxn>
                <a:cxn ang="0">
                  <a:pos x="580" y="166"/>
                </a:cxn>
                <a:cxn ang="0">
                  <a:pos x="503" y="116"/>
                </a:cxn>
                <a:cxn ang="0">
                  <a:pos x="482" y="68"/>
                </a:cxn>
                <a:cxn ang="0">
                  <a:pos x="531" y="164"/>
                </a:cxn>
                <a:cxn ang="0">
                  <a:pos x="621" y="217"/>
                </a:cxn>
                <a:cxn ang="0">
                  <a:pos x="631" y="262"/>
                </a:cxn>
                <a:cxn ang="0">
                  <a:pos x="631" y="451"/>
                </a:cxn>
                <a:cxn ang="0">
                  <a:pos x="644" y="447"/>
                </a:cxn>
                <a:cxn ang="0">
                  <a:pos x="691" y="434"/>
                </a:cxn>
                <a:cxn ang="0">
                  <a:pos x="691" y="160"/>
                </a:cxn>
                <a:cxn ang="0">
                  <a:pos x="691" y="160"/>
                </a:cxn>
                <a:cxn ang="0">
                  <a:pos x="712" y="96"/>
                </a:cxn>
                <a:cxn ang="0">
                  <a:pos x="706" y="64"/>
                </a:cxn>
                <a:cxn ang="0">
                  <a:pos x="411" y="82"/>
                </a:cxn>
                <a:cxn ang="0">
                  <a:pos x="413" y="138"/>
                </a:cxn>
                <a:cxn ang="0">
                  <a:pos x="381" y="210"/>
                </a:cxn>
                <a:cxn ang="0">
                  <a:pos x="318" y="225"/>
                </a:cxn>
                <a:cxn ang="0">
                  <a:pos x="318" y="230"/>
                </a:cxn>
                <a:cxn ang="0">
                  <a:pos x="325" y="273"/>
                </a:cxn>
                <a:cxn ang="0">
                  <a:pos x="322" y="314"/>
                </a:cxn>
                <a:cxn ang="0">
                  <a:pos x="323" y="382"/>
                </a:cxn>
                <a:cxn ang="0">
                  <a:pos x="323" y="458"/>
                </a:cxn>
                <a:cxn ang="0">
                  <a:pos x="325" y="482"/>
                </a:cxn>
                <a:cxn ang="0">
                  <a:pos x="341" y="498"/>
                </a:cxn>
                <a:cxn ang="0">
                  <a:pos x="379" y="489"/>
                </a:cxn>
                <a:cxn ang="0">
                  <a:pos x="379" y="264"/>
                </a:cxn>
                <a:cxn ang="0">
                  <a:pos x="392" y="212"/>
                </a:cxn>
                <a:cxn ang="0">
                  <a:pos x="421" y="146"/>
                </a:cxn>
                <a:cxn ang="0">
                  <a:pos x="417" y="92"/>
                </a:cxn>
                <a:cxn ang="0">
                  <a:pos x="417" y="81"/>
                </a:cxn>
                <a:cxn ang="0">
                  <a:pos x="30" y="448"/>
                </a:cxn>
                <a:cxn ang="0">
                  <a:pos x="109" y="473"/>
                </a:cxn>
                <a:cxn ang="0">
                  <a:pos x="132" y="479"/>
                </a:cxn>
                <a:cxn ang="0">
                  <a:pos x="133" y="434"/>
                </a:cxn>
                <a:cxn ang="0">
                  <a:pos x="130" y="354"/>
                </a:cxn>
                <a:cxn ang="0">
                  <a:pos x="130" y="265"/>
                </a:cxn>
                <a:cxn ang="0">
                  <a:pos x="135" y="227"/>
                </a:cxn>
                <a:cxn ang="0">
                  <a:pos x="116" y="230"/>
                </a:cxn>
                <a:cxn ang="0">
                  <a:pos x="23" y="199"/>
                </a:cxn>
                <a:cxn ang="0">
                  <a:pos x="8" y="225"/>
                </a:cxn>
                <a:cxn ang="0">
                  <a:pos x="9" y="365"/>
                </a:cxn>
                <a:cxn ang="0">
                  <a:pos x="9" y="422"/>
                </a:cxn>
              </a:cxnLst>
              <a:rect l="0" t="0" r="r" b="b"/>
              <a:pathLst>
                <a:path w="896" h="502">
                  <a:moveTo>
                    <a:pt x="709" y="23"/>
                  </a:moveTo>
                  <a:cubicBezTo>
                    <a:pt x="711" y="25"/>
                    <a:pt x="713" y="26"/>
                    <a:pt x="714" y="28"/>
                  </a:cubicBezTo>
                  <a:cubicBezTo>
                    <a:pt x="717" y="36"/>
                    <a:pt x="725" y="47"/>
                    <a:pt x="732" y="50"/>
                  </a:cubicBezTo>
                  <a:cubicBezTo>
                    <a:pt x="734" y="51"/>
                    <a:pt x="736" y="55"/>
                    <a:pt x="737" y="57"/>
                  </a:cubicBezTo>
                  <a:cubicBezTo>
                    <a:pt x="739" y="67"/>
                    <a:pt x="747" y="82"/>
                    <a:pt x="756" y="85"/>
                  </a:cubicBezTo>
                  <a:cubicBezTo>
                    <a:pt x="758" y="90"/>
                    <a:pt x="762" y="96"/>
                    <a:pt x="767" y="100"/>
                  </a:cubicBezTo>
                  <a:cubicBezTo>
                    <a:pt x="773" y="103"/>
                    <a:pt x="773" y="103"/>
                    <a:pt x="773" y="103"/>
                  </a:cubicBezTo>
                  <a:cubicBezTo>
                    <a:pt x="783" y="109"/>
                    <a:pt x="823" y="118"/>
                    <a:pt x="823" y="159"/>
                  </a:cubicBezTo>
                  <a:cubicBezTo>
                    <a:pt x="823" y="160"/>
                    <a:pt x="823" y="161"/>
                    <a:pt x="822" y="162"/>
                  </a:cubicBezTo>
                  <a:cubicBezTo>
                    <a:pt x="823" y="162"/>
                    <a:pt x="823" y="162"/>
                    <a:pt x="823" y="162"/>
                  </a:cubicBezTo>
                  <a:cubicBezTo>
                    <a:pt x="823" y="393"/>
                    <a:pt x="823" y="393"/>
                    <a:pt x="823" y="393"/>
                  </a:cubicBezTo>
                  <a:cubicBezTo>
                    <a:pt x="829" y="392"/>
                    <a:pt x="837" y="388"/>
                    <a:pt x="839" y="380"/>
                  </a:cubicBezTo>
                  <a:cubicBezTo>
                    <a:pt x="845" y="380"/>
                    <a:pt x="859" y="373"/>
                    <a:pt x="865" y="360"/>
                  </a:cubicBezTo>
                  <a:cubicBezTo>
                    <a:pt x="869" y="363"/>
                    <a:pt x="885" y="361"/>
                    <a:pt x="889" y="344"/>
                  </a:cubicBezTo>
                  <a:cubicBezTo>
                    <a:pt x="891" y="330"/>
                    <a:pt x="889" y="320"/>
                    <a:pt x="885" y="303"/>
                  </a:cubicBezTo>
                  <a:cubicBezTo>
                    <a:pt x="889" y="291"/>
                    <a:pt x="895" y="259"/>
                    <a:pt x="887" y="245"/>
                  </a:cubicBezTo>
                  <a:cubicBezTo>
                    <a:pt x="891" y="236"/>
                    <a:pt x="895" y="207"/>
                    <a:pt x="887" y="192"/>
                  </a:cubicBezTo>
                  <a:cubicBezTo>
                    <a:pt x="888" y="181"/>
                    <a:pt x="896" y="153"/>
                    <a:pt x="887" y="137"/>
                  </a:cubicBezTo>
                  <a:cubicBezTo>
                    <a:pt x="888" y="124"/>
                    <a:pt x="891" y="105"/>
                    <a:pt x="884" y="81"/>
                  </a:cubicBezTo>
                  <a:cubicBezTo>
                    <a:pt x="884" y="67"/>
                    <a:pt x="885" y="32"/>
                    <a:pt x="885" y="0"/>
                  </a:cubicBezTo>
                  <a:cubicBezTo>
                    <a:pt x="884" y="6"/>
                    <a:pt x="883" y="12"/>
                    <a:pt x="880" y="15"/>
                  </a:cubicBezTo>
                  <a:cubicBezTo>
                    <a:pt x="887" y="27"/>
                    <a:pt x="875" y="62"/>
                    <a:pt x="865" y="68"/>
                  </a:cubicBezTo>
                  <a:cubicBezTo>
                    <a:pt x="861" y="86"/>
                    <a:pt x="840" y="94"/>
                    <a:pt x="833" y="92"/>
                  </a:cubicBezTo>
                  <a:cubicBezTo>
                    <a:pt x="831" y="102"/>
                    <a:pt x="802" y="108"/>
                    <a:pt x="792" y="98"/>
                  </a:cubicBezTo>
                  <a:cubicBezTo>
                    <a:pt x="779" y="105"/>
                    <a:pt x="765" y="93"/>
                    <a:pt x="762" y="81"/>
                  </a:cubicBezTo>
                  <a:cubicBezTo>
                    <a:pt x="750" y="77"/>
                    <a:pt x="740" y="53"/>
                    <a:pt x="742" y="47"/>
                  </a:cubicBezTo>
                  <a:cubicBezTo>
                    <a:pt x="734" y="48"/>
                    <a:pt x="721" y="32"/>
                    <a:pt x="718" y="21"/>
                  </a:cubicBezTo>
                  <a:moveTo>
                    <a:pt x="677" y="30"/>
                  </a:moveTo>
                  <a:cubicBezTo>
                    <a:pt x="689" y="37"/>
                    <a:pt x="707" y="59"/>
                    <a:pt x="699" y="75"/>
                  </a:cubicBezTo>
                  <a:cubicBezTo>
                    <a:pt x="716" y="85"/>
                    <a:pt x="700" y="125"/>
                    <a:pt x="690" y="123"/>
                  </a:cubicBezTo>
                  <a:cubicBezTo>
                    <a:pt x="697" y="142"/>
                    <a:pt x="641" y="166"/>
                    <a:pt x="633" y="157"/>
                  </a:cubicBezTo>
                  <a:cubicBezTo>
                    <a:pt x="632" y="164"/>
                    <a:pt x="594" y="173"/>
                    <a:pt x="580" y="166"/>
                  </a:cubicBezTo>
                  <a:cubicBezTo>
                    <a:pt x="570" y="173"/>
                    <a:pt x="543" y="168"/>
                    <a:pt x="534" y="157"/>
                  </a:cubicBezTo>
                  <a:cubicBezTo>
                    <a:pt x="522" y="157"/>
                    <a:pt x="503" y="124"/>
                    <a:pt x="503" y="116"/>
                  </a:cubicBezTo>
                  <a:cubicBezTo>
                    <a:pt x="495" y="111"/>
                    <a:pt x="489" y="82"/>
                    <a:pt x="489" y="67"/>
                  </a:cubicBezTo>
                  <a:moveTo>
                    <a:pt x="482" y="68"/>
                  </a:moveTo>
                  <a:cubicBezTo>
                    <a:pt x="483" y="82"/>
                    <a:pt x="486" y="113"/>
                    <a:pt x="496" y="119"/>
                  </a:cubicBezTo>
                  <a:cubicBezTo>
                    <a:pt x="500" y="126"/>
                    <a:pt x="514" y="163"/>
                    <a:pt x="531" y="164"/>
                  </a:cubicBezTo>
                  <a:cubicBezTo>
                    <a:pt x="531" y="164"/>
                    <a:pt x="535" y="167"/>
                    <a:pt x="547" y="172"/>
                  </a:cubicBezTo>
                  <a:cubicBezTo>
                    <a:pt x="577" y="178"/>
                    <a:pt x="608" y="192"/>
                    <a:pt x="621" y="217"/>
                  </a:cubicBezTo>
                  <a:cubicBezTo>
                    <a:pt x="626" y="228"/>
                    <a:pt x="631" y="244"/>
                    <a:pt x="631" y="262"/>
                  </a:cubicBezTo>
                  <a:cubicBezTo>
                    <a:pt x="631" y="262"/>
                    <a:pt x="631" y="262"/>
                    <a:pt x="631" y="262"/>
                  </a:cubicBezTo>
                  <a:cubicBezTo>
                    <a:pt x="631" y="262"/>
                    <a:pt x="631" y="262"/>
                    <a:pt x="631" y="262"/>
                  </a:cubicBezTo>
                  <a:cubicBezTo>
                    <a:pt x="631" y="451"/>
                    <a:pt x="631" y="451"/>
                    <a:pt x="631" y="451"/>
                  </a:cubicBezTo>
                  <a:cubicBezTo>
                    <a:pt x="631" y="453"/>
                    <a:pt x="631" y="453"/>
                    <a:pt x="631" y="453"/>
                  </a:cubicBezTo>
                  <a:cubicBezTo>
                    <a:pt x="636" y="451"/>
                    <a:pt x="641" y="449"/>
                    <a:pt x="644" y="447"/>
                  </a:cubicBezTo>
                  <a:cubicBezTo>
                    <a:pt x="671" y="459"/>
                    <a:pt x="687" y="438"/>
                    <a:pt x="691" y="437"/>
                  </a:cubicBezTo>
                  <a:cubicBezTo>
                    <a:pt x="691" y="436"/>
                    <a:pt x="691" y="435"/>
                    <a:pt x="691" y="434"/>
                  </a:cubicBezTo>
                  <a:cubicBezTo>
                    <a:pt x="691" y="434"/>
                    <a:pt x="691" y="434"/>
                    <a:pt x="691" y="434"/>
                  </a:cubicBezTo>
                  <a:cubicBezTo>
                    <a:pt x="691" y="160"/>
                    <a:pt x="691" y="160"/>
                    <a:pt x="691" y="160"/>
                  </a:cubicBezTo>
                  <a:cubicBezTo>
                    <a:pt x="691" y="160"/>
                    <a:pt x="691" y="160"/>
                    <a:pt x="691" y="160"/>
                  </a:cubicBezTo>
                  <a:cubicBezTo>
                    <a:pt x="691" y="160"/>
                    <a:pt x="691" y="160"/>
                    <a:pt x="691" y="160"/>
                  </a:cubicBezTo>
                  <a:cubicBezTo>
                    <a:pt x="691" y="159"/>
                    <a:pt x="691" y="158"/>
                    <a:pt x="691" y="157"/>
                  </a:cubicBezTo>
                  <a:cubicBezTo>
                    <a:pt x="695" y="130"/>
                    <a:pt x="713" y="118"/>
                    <a:pt x="712" y="96"/>
                  </a:cubicBezTo>
                  <a:cubicBezTo>
                    <a:pt x="712" y="87"/>
                    <a:pt x="709" y="77"/>
                    <a:pt x="707" y="72"/>
                  </a:cubicBezTo>
                  <a:cubicBezTo>
                    <a:pt x="706" y="71"/>
                    <a:pt x="706" y="66"/>
                    <a:pt x="706" y="64"/>
                  </a:cubicBezTo>
                  <a:cubicBezTo>
                    <a:pt x="707" y="51"/>
                    <a:pt x="696" y="36"/>
                    <a:pt x="686" y="28"/>
                  </a:cubicBezTo>
                  <a:moveTo>
                    <a:pt x="411" y="82"/>
                  </a:moveTo>
                  <a:cubicBezTo>
                    <a:pt x="411" y="86"/>
                    <a:pt x="410" y="88"/>
                    <a:pt x="409" y="89"/>
                  </a:cubicBezTo>
                  <a:cubicBezTo>
                    <a:pt x="416" y="97"/>
                    <a:pt x="419" y="127"/>
                    <a:pt x="413" y="138"/>
                  </a:cubicBezTo>
                  <a:cubicBezTo>
                    <a:pt x="418" y="145"/>
                    <a:pt x="415" y="174"/>
                    <a:pt x="407" y="181"/>
                  </a:cubicBezTo>
                  <a:cubicBezTo>
                    <a:pt x="409" y="194"/>
                    <a:pt x="389" y="209"/>
                    <a:pt x="381" y="210"/>
                  </a:cubicBezTo>
                  <a:cubicBezTo>
                    <a:pt x="380" y="223"/>
                    <a:pt x="349" y="233"/>
                    <a:pt x="339" y="221"/>
                  </a:cubicBezTo>
                  <a:cubicBezTo>
                    <a:pt x="334" y="225"/>
                    <a:pt x="325" y="226"/>
                    <a:pt x="318" y="225"/>
                  </a:cubicBezTo>
                  <a:cubicBezTo>
                    <a:pt x="318" y="225"/>
                    <a:pt x="318" y="225"/>
                    <a:pt x="318" y="225"/>
                  </a:cubicBezTo>
                  <a:cubicBezTo>
                    <a:pt x="318" y="227"/>
                    <a:pt x="318" y="228"/>
                    <a:pt x="318" y="230"/>
                  </a:cubicBezTo>
                  <a:cubicBezTo>
                    <a:pt x="328" y="236"/>
                    <a:pt x="327" y="257"/>
                    <a:pt x="323" y="264"/>
                  </a:cubicBezTo>
                  <a:cubicBezTo>
                    <a:pt x="324" y="265"/>
                    <a:pt x="325" y="269"/>
                    <a:pt x="325" y="273"/>
                  </a:cubicBezTo>
                  <a:cubicBezTo>
                    <a:pt x="325" y="273"/>
                    <a:pt x="325" y="273"/>
                    <a:pt x="325" y="273"/>
                  </a:cubicBezTo>
                  <a:cubicBezTo>
                    <a:pt x="325" y="285"/>
                    <a:pt x="324" y="307"/>
                    <a:pt x="322" y="314"/>
                  </a:cubicBezTo>
                  <a:cubicBezTo>
                    <a:pt x="325" y="322"/>
                    <a:pt x="323" y="341"/>
                    <a:pt x="322" y="346"/>
                  </a:cubicBezTo>
                  <a:cubicBezTo>
                    <a:pt x="327" y="355"/>
                    <a:pt x="324" y="375"/>
                    <a:pt x="323" y="382"/>
                  </a:cubicBezTo>
                  <a:cubicBezTo>
                    <a:pt x="327" y="394"/>
                    <a:pt x="324" y="415"/>
                    <a:pt x="323" y="423"/>
                  </a:cubicBezTo>
                  <a:cubicBezTo>
                    <a:pt x="328" y="432"/>
                    <a:pt x="324" y="448"/>
                    <a:pt x="323" y="458"/>
                  </a:cubicBezTo>
                  <a:cubicBezTo>
                    <a:pt x="326" y="464"/>
                    <a:pt x="325" y="474"/>
                    <a:pt x="324" y="482"/>
                  </a:cubicBezTo>
                  <a:cubicBezTo>
                    <a:pt x="325" y="482"/>
                    <a:pt x="325" y="482"/>
                    <a:pt x="325" y="482"/>
                  </a:cubicBezTo>
                  <a:cubicBezTo>
                    <a:pt x="324" y="486"/>
                    <a:pt x="324" y="489"/>
                    <a:pt x="323" y="493"/>
                  </a:cubicBezTo>
                  <a:cubicBezTo>
                    <a:pt x="328" y="496"/>
                    <a:pt x="334" y="497"/>
                    <a:pt x="341" y="498"/>
                  </a:cubicBezTo>
                  <a:cubicBezTo>
                    <a:pt x="371" y="502"/>
                    <a:pt x="374" y="491"/>
                    <a:pt x="379" y="490"/>
                  </a:cubicBezTo>
                  <a:cubicBezTo>
                    <a:pt x="379" y="490"/>
                    <a:pt x="379" y="489"/>
                    <a:pt x="379" y="489"/>
                  </a:cubicBezTo>
                  <a:cubicBezTo>
                    <a:pt x="379" y="264"/>
                    <a:pt x="379" y="264"/>
                    <a:pt x="379" y="264"/>
                  </a:cubicBezTo>
                  <a:cubicBezTo>
                    <a:pt x="379" y="264"/>
                    <a:pt x="379" y="264"/>
                    <a:pt x="379" y="264"/>
                  </a:cubicBezTo>
                  <a:cubicBezTo>
                    <a:pt x="379" y="264"/>
                    <a:pt x="379" y="264"/>
                    <a:pt x="379" y="264"/>
                  </a:cubicBezTo>
                  <a:cubicBezTo>
                    <a:pt x="378" y="248"/>
                    <a:pt x="380" y="228"/>
                    <a:pt x="392" y="212"/>
                  </a:cubicBezTo>
                  <a:cubicBezTo>
                    <a:pt x="396" y="207"/>
                    <a:pt x="408" y="202"/>
                    <a:pt x="413" y="181"/>
                  </a:cubicBezTo>
                  <a:cubicBezTo>
                    <a:pt x="419" y="176"/>
                    <a:pt x="422" y="158"/>
                    <a:pt x="421" y="146"/>
                  </a:cubicBezTo>
                  <a:cubicBezTo>
                    <a:pt x="421" y="143"/>
                    <a:pt x="420" y="135"/>
                    <a:pt x="420" y="133"/>
                  </a:cubicBezTo>
                  <a:cubicBezTo>
                    <a:pt x="423" y="122"/>
                    <a:pt x="422" y="102"/>
                    <a:pt x="417" y="92"/>
                  </a:cubicBezTo>
                  <a:cubicBezTo>
                    <a:pt x="416" y="91"/>
                    <a:pt x="417" y="85"/>
                    <a:pt x="417" y="82"/>
                  </a:cubicBezTo>
                  <a:cubicBezTo>
                    <a:pt x="417" y="82"/>
                    <a:pt x="417" y="81"/>
                    <a:pt x="417" y="81"/>
                  </a:cubicBezTo>
                  <a:moveTo>
                    <a:pt x="9" y="422"/>
                  </a:moveTo>
                  <a:cubicBezTo>
                    <a:pt x="7" y="436"/>
                    <a:pt x="20" y="451"/>
                    <a:pt x="30" y="448"/>
                  </a:cubicBezTo>
                  <a:cubicBezTo>
                    <a:pt x="29" y="460"/>
                    <a:pt x="50" y="469"/>
                    <a:pt x="63" y="463"/>
                  </a:cubicBezTo>
                  <a:cubicBezTo>
                    <a:pt x="68" y="482"/>
                    <a:pt x="99" y="477"/>
                    <a:pt x="109" y="473"/>
                  </a:cubicBezTo>
                  <a:cubicBezTo>
                    <a:pt x="116" y="478"/>
                    <a:pt x="130" y="479"/>
                    <a:pt x="130" y="479"/>
                  </a:cubicBezTo>
                  <a:cubicBezTo>
                    <a:pt x="132" y="479"/>
                    <a:pt x="132" y="479"/>
                    <a:pt x="132" y="479"/>
                  </a:cubicBezTo>
                  <a:cubicBezTo>
                    <a:pt x="130" y="473"/>
                    <a:pt x="130" y="467"/>
                    <a:pt x="132" y="464"/>
                  </a:cubicBezTo>
                  <a:cubicBezTo>
                    <a:pt x="130" y="455"/>
                    <a:pt x="129" y="440"/>
                    <a:pt x="133" y="434"/>
                  </a:cubicBezTo>
                  <a:cubicBezTo>
                    <a:pt x="130" y="425"/>
                    <a:pt x="129" y="403"/>
                    <a:pt x="131" y="396"/>
                  </a:cubicBezTo>
                  <a:cubicBezTo>
                    <a:pt x="128" y="390"/>
                    <a:pt x="129" y="359"/>
                    <a:pt x="130" y="354"/>
                  </a:cubicBezTo>
                  <a:cubicBezTo>
                    <a:pt x="128" y="349"/>
                    <a:pt x="128" y="323"/>
                    <a:pt x="131" y="315"/>
                  </a:cubicBezTo>
                  <a:cubicBezTo>
                    <a:pt x="129" y="310"/>
                    <a:pt x="129" y="276"/>
                    <a:pt x="130" y="265"/>
                  </a:cubicBezTo>
                  <a:cubicBezTo>
                    <a:pt x="128" y="256"/>
                    <a:pt x="129" y="246"/>
                    <a:pt x="134" y="243"/>
                  </a:cubicBezTo>
                  <a:cubicBezTo>
                    <a:pt x="132" y="238"/>
                    <a:pt x="133" y="232"/>
                    <a:pt x="135" y="227"/>
                  </a:cubicBezTo>
                  <a:cubicBezTo>
                    <a:pt x="135" y="227"/>
                    <a:pt x="135" y="227"/>
                    <a:pt x="135" y="227"/>
                  </a:cubicBezTo>
                  <a:cubicBezTo>
                    <a:pt x="127" y="231"/>
                    <a:pt x="120" y="232"/>
                    <a:pt x="116" y="230"/>
                  </a:cubicBezTo>
                  <a:cubicBezTo>
                    <a:pt x="107" y="240"/>
                    <a:pt x="68" y="239"/>
                    <a:pt x="61" y="224"/>
                  </a:cubicBezTo>
                  <a:cubicBezTo>
                    <a:pt x="41" y="227"/>
                    <a:pt x="21" y="209"/>
                    <a:pt x="23" y="199"/>
                  </a:cubicBezTo>
                  <a:cubicBezTo>
                    <a:pt x="15" y="198"/>
                    <a:pt x="7" y="177"/>
                    <a:pt x="7" y="163"/>
                  </a:cubicBezTo>
                  <a:cubicBezTo>
                    <a:pt x="7" y="180"/>
                    <a:pt x="2" y="214"/>
                    <a:pt x="8" y="225"/>
                  </a:cubicBezTo>
                  <a:cubicBezTo>
                    <a:pt x="8" y="239"/>
                    <a:pt x="0" y="283"/>
                    <a:pt x="9" y="296"/>
                  </a:cubicBezTo>
                  <a:cubicBezTo>
                    <a:pt x="9" y="308"/>
                    <a:pt x="0" y="353"/>
                    <a:pt x="9" y="365"/>
                  </a:cubicBezTo>
                  <a:cubicBezTo>
                    <a:pt x="4" y="375"/>
                    <a:pt x="0" y="404"/>
                    <a:pt x="9" y="419"/>
                  </a:cubicBezTo>
                  <a:lnTo>
                    <a:pt x="9" y="422"/>
                  </a:ln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55" name="Freeform 671"/>
            <p:cNvSpPr>
              <a:spLocks/>
            </p:cNvSpPr>
            <p:nvPr/>
          </p:nvSpPr>
          <p:spPr bwMode="auto">
            <a:xfrm>
              <a:off x="2716" y="2960"/>
              <a:ext cx="621" cy="839"/>
            </a:xfrm>
            <a:custGeom>
              <a:avLst/>
              <a:gdLst/>
              <a:ahLst/>
              <a:cxnLst>
                <a:cxn ang="0">
                  <a:pos x="2" y="19"/>
                </a:cxn>
                <a:cxn ang="0">
                  <a:pos x="166" y="93"/>
                </a:cxn>
                <a:cxn ang="0">
                  <a:pos x="252" y="0"/>
                </a:cxn>
                <a:cxn ang="0">
                  <a:pos x="252" y="0"/>
                </a:cxn>
                <a:cxn ang="0">
                  <a:pos x="252" y="189"/>
                </a:cxn>
                <a:cxn ang="0">
                  <a:pos x="252" y="192"/>
                </a:cxn>
                <a:cxn ang="0">
                  <a:pos x="166" y="287"/>
                </a:cxn>
                <a:cxn ang="0">
                  <a:pos x="0" y="227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19"/>
                </a:cxn>
              </a:cxnLst>
              <a:rect l="0" t="0" r="r" b="b"/>
              <a:pathLst>
                <a:path w="252" h="319">
                  <a:moveTo>
                    <a:pt x="2" y="19"/>
                  </a:moveTo>
                  <a:cubicBezTo>
                    <a:pt x="7" y="39"/>
                    <a:pt x="50" y="125"/>
                    <a:pt x="166" y="93"/>
                  </a:cubicBezTo>
                  <a:cubicBezTo>
                    <a:pt x="235" y="74"/>
                    <a:pt x="252" y="34"/>
                    <a:pt x="252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2" y="189"/>
                    <a:pt x="252" y="189"/>
                    <a:pt x="252" y="189"/>
                  </a:cubicBezTo>
                  <a:cubicBezTo>
                    <a:pt x="252" y="192"/>
                    <a:pt x="252" y="192"/>
                    <a:pt x="252" y="192"/>
                  </a:cubicBezTo>
                  <a:cubicBezTo>
                    <a:pt x="250" y="224"/>
                    <a:pt x="230" y="269"/>
                    <a:pt x="166" y="287"/>
                  </a:cubicBezTo>
                  <a:cubicBezTo>
                    <a:pt x="50" y="319"/>
                    <a:pt x="1" y="250"/>
                    <a:pt x="0" y="22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8"/>
                    <a:pt x="1" y="14"/>
                    <a:pt x="2" y="19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56" name="Freeform 672"/>
            <p:cNvSpPr>
              <a:spLocks/>
            </p:cNvSpPr>
            <p:nvPr/>
          </p:nvSpPr>
          <p:spPr bwMode="auto">
            <a:xfrm>
              <a:off x="2723" y="1703"/>
              <a:ext cx="1087" cy="116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33"/>
                </a:cxn>
                <a:cxn ang="0">
                  <a:pos x="33" y="61"/>
                </a:cxn>
                <a:cxn ang="0">
                  <a:pos x="64" y="87"/>
                </a:cxn>
                <a:cxn ang="0">
                  <a:pos x="73" y="103"/>
                </a:cxn>
                <a:cxn ang="0">
                  <a:pos x="101" y="101"/>
                </a:cxn>
                <a:cxn ang="0">
                  <a:pos x="123" y="108"/>
                </a:cxn>
                <a:cxn ang="0">
                  <a:pos x="128" y="110"/>
                </a:cxn>
                <a:cxn ang="0">
                  <a:pos x="179" y="136"/>
                </a:cxn>
                <a:cxn ang="0">
                  <a:pos x="185" y="142"/>
                </a:cxn>
                <a:cxn ang="0">
                  <a:pos x="214" y="168"/>
                </a:cxn>
                <a:cxn ang="0">
                  <a:pos x="219" y="171"/>
                </a:cxn>
                <a:cxn ang="0">
                  <a:pos x="256" y="206"/>
                </a:cxn>
                <a:cxn ang="0">
                  <a:pos x="289" y="233"/>
                </a:cxn>
                <a:cxn ang="0">
                  <a:pos x="294" y="239"/>
                </a:cxn>
                <a:cxn ang="0">
                  <a:pos x="324" y="280"/>
                </a:cxn>
                <a:cxn ang="0">
                  <a:pos x="325" y="288"/>
                </a:cxn>
                <a:cxn ang="0">
                  <a:pos x="330" y="312"/>
                </a:cxn>
                <a:cxn ang="0">
                  <a:pos x="309" y="373"/>
                </a:cxn>
                <a:cxn ang="0">
                  <a:pos x="380" y="441"/>
                </a:cxn>
                <a:cxn ang="0">
                  <a:pos x="441" y="375"/>
                </a:cxn>
                <a:cxn ang="0">
                  <a:pos x="391" y="319"/>
                </a:cxn>
                <a:cxn ang="0">
                  <a:pos x="385" y="316"/>
                </a:cxn>
                <a:cxn ang="0">
                  <a:pos x="374" y="301"/>
                </a:cxn>
                <a:cxn ang="0">
                  <a:pos x="355" y="273"/>
                </a:cxn>
                <a:cxn ang="0">
                  <a:pos x="350" y="266"/>
                </a:cxn>
                <a:cxn ang="0">
                  <a:pos x="332" y="244"/>
                </a:cxn>
                <a:cxn ang="0">
                  <a:pos x="324" y="237"/>
                </a:cxn>
                <a:cxn ang="0">
                  <a:pos x="308" y="217"/>
                </a:cxn>
                <a:cxn ang="0">
                  <a:pos x="302" y="209"/>
                </a:cxn>
                <a:cxn ang="0">
                  <a:pos x="277" y="185"/>
                </a:cxn>
                <a:cxn ang="0">
                  <a:pos x="269" y="179"/>
                </a:cxn>
                <a:cxn ang="0">
                  <a:pos x="242" y="157"/>
                </a:cxn>
                <a:cxn ang="0">
                  <a:pos x="233" y="152"/>
                </a:cxn>
                <a:cxn ang="0">
                  <a:pos x="207" y="132"/>
                </a:cxn>
                <a:cxn ang="0">
                  <a:pos x="200" y="128"/>
                </a:cxn>
                <a:cxn ang="0">
                  <a:pos x="167" y="105"/>
                </a:cxn>
                <a:cxn ang="0">
                  <a:pos x="162" y="102"/>
                </a:cxn>
                <a:cxn ang="0">
                  <a:pos x="128" y="83"/>
                </a:cxn>
                <a:cxn ang="0">
                  <a:pos x="125" y="80"/>
                </a:cxn>
                <a:cxn ang="0">
                  <a:pos x="83" y="63"/>
                </a:cxn>
                <a:cxn ang="0">
                  <a:pos x="79" y="61"/>
                </a:cxn>
                <a:cxn ang="0">
                  <a:pos x="51" y="50"/>
                </a:cxn>
                <a:cxn ang="0">
                  <a:pos x="47" y="46"/>
                </a:cxn>
                <a:cxn ang="0">
                  <a:pos x="26" y="33"/>
                </a:cxn>
                <a:cxn ang="0">
                  <a:pos x="17" y="19"/>
                </a:cxn>
                <a:cxn ang="0">
                  <a:pos x="3" y="6"/>
                </a:cxn>
                <a:cxn ang="0">
                  <a:pos x="0" y="0"/>
                </a:cxn>
              </a:cxnLst>
              <a:rect l="0" t="0" r="r" b="b"/>
              <a:pathLst>
                <a:path w="441" h="443">
                  <a:moveTo>
                    <a:pt x="0" y="0"/>
                  </a:moveTo>
                  <a:cubicBezTo>
                    <a:pt x="0" y="13"/>
                    <a:pt x="3" y="26"/>
                    <a:pt x="10" y="33"/>
                  </a:cubicBezTo>
                  <a:cubicBezTo>
                    <a:pt x="13" y="49"/>
                    <a:pt x="19" y="53"/>
                    <a:pt x="33" y="61"/>
                  </a:cubicBezTo>
                  <a:cubicBezTo>
                    <a:pt x="39" y="75"/>
                    <a:pt x="55" y="78"/>
                    <a:pt x="64" y="87"/>
                  </a:cubicBezTo>
                  <a:cubicBezTo>
                    <a:pt x="70" y="93"/>
                    <a:pt x="73" y="97"/>
                    <a:pt x="73" y="103"/>
                  </a:cubicBezTo>
                  <a:cubicBezTo>
                    <a:pt x="75" y="103"/>
                    <a:pt x="90" y="98"/>
                    <a:pt x="101" y="101"/>
                  </a:cubicBezTo>
                  <a:cubicBezTo>
                    <a:pt x="114" y="103"/>
                    <a:pt x="122" y="107"/>
                    <a:pt x="123" y="108"/>
                  </a:cubicBezTo>
                  <a:cubicBezTo>
                    <a:pt x="124" y="109"/>
                    <a:pt x="128" y="110"/>
                    <a:pt x="128" y="110"/>
                  </a:cubicBezTo>
                  <a:cubicBezTo>
                    <a:pt x="138" y="109"/>
                    <a:pt x="167" y="118"/>
                    <a:pt x="179" y="136"/>
                  </a:cubicBezTo>
                  <a:cubicBezTo>
                    <a:pt x="180" y="138"/>
                    <a:pt x="184" y="141"/>
                    <a:pt x="185" y="142"/>
                  </a:cubicBezTo>
                  <a:cubicBezTo>
                    <a:pt x="194" y="146"/>
                    <a:pt x="209" y="158"/>
                    <a:pt x="214" y="168"/>
                  </a:cubicBezTo>
                  <a:cubicBezTo>
                    <a:pt x="215" y="169"/>
                    <a:pt x="218" y="171"/>
                    <a:pt x="219" y="171"/>
                  </a:cubicBezTo>
                  <a:cubicBezTo>
                    <a:pt x="239" y="175"/>
                    <a:pt x="255" y="196"/>
                    <a:pt x="256" y="206"/>
                  </a:cubicBezTo>
                  <a:cubicBezTo>
                    <a:pt x="261" y="206"/>
                    <a:pt x="282" y="218"/>
                    <a:pt x="289" y="233"/>
                  </a:cubicBezTo>
                  <a:cubicBezTo>
                    <a:pt x="290" y="235"/>
                    <a:pt x="292" y="239"/>
                    <a:pt x="294" y="239"/>
                  </a:cubicBezTo>
                  <a:cubicBezTo>
                    <a:pt x="304" y="240"/>
                    <a:pt x="325" y="262"/>
                    <a:pt x="324" y="280"/>
                  </a:cubicBezTo>
                  <a:cubicBezTo>
                    <a:pt x="324" y="282"/>
                    <a:pt x="324" y="287"/>
                    <a:pt x="325" y="288"/>
                  </a:cubicBezTo>
                  <a:cubicBezTo>
                    <a:pt x="327" y="293"/>
                    <a:pt x="330" y="303"/>
                    <a:pt x="330" y="312"/>
                  </a:cubicBezTo>
                  <a:cubicBezTo>
                    <a:pt x="331" y="334"/>
                    <a:pt x="313" y="346"/>
                    <a:pt x="309" y="373"/>
                  </a:cubicBezTo>
                  <a:cubicBezTo>
                    <a:pt x="305" y="400"/>
                    <a:pt x="329" y="443"/>
                    <a:pt x="380" y="441"/>
                  </a:cubicBezTo>
                  <a:cubicBezTo>
                    <a:pt x="418" y="439"/>
                    <a:pt x="441" y="416"/>
                    <a:pt x="441" y="375"/>
                  </a:cubicBezTo>
                  <a:cubicBezTo>
                    <a:pt x="441" y="334"/>
                    <a:pt x="401" y="325"/>
                    <a:pt x="391" y="319"/>
                  </a:cubicBezTo>
                  <a:cubicBezTo>
                    <a:pt x="385" y="316"/>
                    <a:pt x="385" y="316"/>
                    <a:pt x="385" y="316"/>
                  </a:cubicBezTo>
                  <a:cubicBezTo>
                    <a:pt x="380" y="312"/>
                    <a:pt x="376" y="306"/>
                    <a:pt x="374" y="301"/>
                  </a:cubicBezTo>
                  <a:cubicBezTo>
                    <a:pt x="365" y="298"/>
                    <a:pt x="357" y="283"/>
                    <a:pt x="355" y="273"/>
                  </a:cubicBezTo>
                  <a:cubicBezTo>
                    <a:pt x="354" y="271"/>
                    <a:pt x="352" y="267"/>
                    <a:pt x="350" y="266"/>
                  </a:cubicBezTo>
                  <a:cubicBezTo>
                    <a:pt x="343" y="263"/>
                    <a:pt x="335" y="252"/>
                    <a:pt x="332" y="244"/>
                  </a:cubicBezTo>
                  <a:cubicBezTo>
                    <a:pt x="331" y="242"/>
                    <a:pt x="326" y="239"/>
                    <a:pt x="324" y="237"/>
                  </a:cubicBezTo>
                  <a:cubicBezTo>
                    <a:pt x="318" y="234"/>
                    <a:pt x="311" y="224"/>
                    <a:pt x="308" y="217"/>
                  </a:cubicBezTo>
                  <a:cubicBezTo>
                    <a:pt x="308" y="215"/>
                    <a:pt x="304" y="210"/>
                    <a:pt x="302" y="209"/>
                  </a:cubicBezTo>
                  <a:cubicBezTo>
                    <a:pt x="292" y="205"/>
                    <a:pt x="280" y="195"/>
                    <a:pt x="277" y="185"/>
                  </a:cubicBezTo>
                  <a:cubicBezTo>
                    <a:pt x="276" y="181"/>
                    <a:pt x="272" y="180"/>
                    <a:pt x="269" y="179"/>
                  </a:cubicBezTo>
                  <a:cubicBezTo>
                    <a:pt x="258" y="177"/>
                    <a:pt x="246" y="166"/>
                    <a:pt x="242" y="157"/>
                  </a:cubicBezTo>
                  <a:cubicBezTo>
                    <a:pt x="240" y="154"/>
                    <a:pt x="236" y="152"/>
                    <a:pt x="233" y="152"/>
                  </a:cubicBezTo>
                  <a:cubicBezTo>
                    <a:pt x="223" y="149"/>
                    <a:pt x="210" y="139"/>
                    <a:pt x="207" y="132"/>
                  </a:cubicBezTo>
                  <a:cubicBezTo>
                    <a:pt x="206" y="130"/>
                    <a:pt x="202" y="129"/>
                    <a:pt x="200" y="128"/>
                  </a:cubicBezTo>
                  <a:cubicBezTo>
                    <a:pt x="189" y="127"/>
                    <a:pt x="171" y="116"/>
                    <a:pt x="167" y="105"/>
                  </a:cubicBezTo>
                  <a:cubicBezTo>
                    <a:pt x="167" y="104"/>
                    <a:pt x="164" y="102"/>
                    <a:pt x="162" y="102"/>
                  </a:cubicBezTo>
                  <a:cubicBezTo>
                    <a:pt x="148" y="103"/>
                    <a:pt x="131" y="92"/>
                    <a:pt x="128" y="83"/>
                  </a:cubicBezTo>
                  <a:cubicBezTo>
                    <a:pt x="128" y="82"/>
                    <a:pt x="126" y="80"/>
                    <a:pt x="125" y="80"/>
                  </a:cubicBezTo>
                  <a:cubicBezTo>
                    <a:pt x="113" y="81"/>
                    <a:pt x="88" y="71"/>
                    <a:pt x="83" y="63"/>
                  </a:cubicBezTo>
                  <a:cubicBezTo>
                    <a:pt x="83" y="62"/>
                    <a:pt x="81" y="61"/>
                    <a:pt x="79" y="61"/>
                  </a:cubicBezTo>
                  <a:cubicBezTo>
                    <a:pt x="71" y="61"/>
                    <a:pt x="58" y="56"/>
                    <a:pt x="51" y="50"/>
                  </a:cubicBezTo>
                  <a:cubicBezTo>
                    <a:pt x="49" y="48"/>
                    <a:pt x="51" y="48"/>
                    <a:pt x="47" y="46"/>
                  </a:cubicBezTo>
                  <a:cubicBezTo>
                    <a:pt x="43" y="44"/>
                    <a:pt x="32" y="40"/>
                    <a:pt x="26" y="33"/>
                  </a:cubicBezTo>
                  <a:cubicBezTo>
                    <a:pt x="20" y="25"/>
                    <a:pt x="18" y="22"/>
                    <a:pt x="17" y="19"/>
                  </a:cubicBezTo>
                  <a:cubicBezTo>
                    <a:pt x="15" y="17"/>
                    <a:pt x="6" y="11"/>
                    <a:pt x="3" y="6"/>
                  </a:cubicBezTo>
                  <a:cubicBezTo>
                    <a:pt x="2" y="3"/>
                    <a:pt x="1" y="1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57" name="Freeform 673"/>
            <p:cNvSpPr>
              <a:spLocks/>
            </p:cNvSpPr>
            <p:nvPr/>
          </p:nvSpPr>
          <p:spPr bwMode="auto">
            <a:xfrm>
              <a:off x="2745" y="1758"/>
              <a:ext cx="1050" cy="1092"/>
            </a:xfrm>
            <a:custGeom>
              <a:avLst/>
              <a:gdLst/>
              <a:ahLst/>
              <a:cxnLst>
                <a:cxn ang="0">
                  <a:pos x="94" y="75"/>
                </a:cxn>
                <a:cxn ang="0">
                  <a:pos x="59" y="62"/>
                </a:cxn>
                <a:cxn ang="0">
                  <a:pos x="29" y="37"/>
                </a:cxn>
                <a:cxn ang="0">
                  <a:pos x="6" y="11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31" y="29"/>
                </a:cxn>
                <a:cxn ang="0">
                  <a:pos x="36" y="31"/>
                </a:cxn>
                <a:cxn ang="0">
                  <a:pos x="39" y="34"/>
                </a:cxn>
                <a:cxn ang="0">
                  <a:pos x="114" y="65"/>
                </a:cxn>
                <a:cxn ang="0">
                  <a:pos x="153" y="87"/>
                </a:cxn>
                <a:cxn ang="0">
                  <a:pos x="190" y="113"/>
                </a:cxn>
                <a:cxn ang="0">
                  <a:pos x="193" y="114"/>
                </a:cxn>
                <a:cxn ang="0">
                  <a:pos x="227" y="139"/>
                </a:cxn>
                <a:cxn ang="0">
                  <a:pos x="259" y="164"/>
                </a:cxn>
                <a:cxn ang="0">
                  <a:pos x="291" y="194"/>
                </a:cxn>
                <a:cxn ang="0">
                  <a:pos x="294" y="198"/>
                </a:cxn>
                <a:cxn ang="0">
                  <a:pos x="317" y="225"/>
                </a:cxn>
                <a:cxn ang="0">
                  <a:pos x="338" y="250"/>
                </a:cxn>
                <a:cxn ang="0">
                  <a:pos x="361" y="284"/>
                </a:cxn>
                <a:cxn ang="0">
                  <a:pos x="373" y="300"/>
                </a:cxn>
                <a:cxn ang="0">
                  <a:pos x="386" y="307"/>
                </a:cxn>
                <a:cxn ang="0">
                  <a:pos x="370" y="414"/>
                </a:cxn>
                <a:cxn ang="0">
                  <a:pos x="306" y="358"/>
                </a:cxn>
                <a:cxn ang="0">
                  <a:pos x="317" y="324"/>
                </a:cxn>
                <a:cxn ang="0">
                  <a:pos x="327" y="291"/>
                </a:cxn>
                <a:cxn ang="0">
                  <a:pos x="321" y="260"/>
                </a:cxn>
                <a:cxn ang="0">
                  <a:pos x="321" y="257"/>
                </a:cxn>
                <a:cxn ang="0">
                  <a:pos x="287" y="212"/>
                </a:cxn>
                <a:cxn ang="0">
                  <a:pos x="252" y="180"/>
                </a:cxn>
                <a:cxn ang="0">
                  <a:pos x="212" y="144"/>
                </a:cxn>
                <a:cxn ang="0">
                  <a:pos x="179" y="116"/>
                </a:cxn>
                <a:cxn ang="0">
                  <a:pos x="123" y="85"/>
                </a:cxn>
              </a:cxnLst>
              <a:rect l="0" t="0" r="r" b="b"/>
              <a:pathLst>
                <a:path w="426" h="415">
                  <a:moveTo>
                    <a:pt x="116" y="83"/>
                  </a:moveTo>
                  <a:cubicBezTo>
                    <a:pt x="114" y="81"/>
                    <a:pt x="102" y="77"/>
                    <a:pt x="94" y="75"/>
                  </a:cubicBezTo>
                  <a:cubicBezTo>
                    <a:pt x="85" y="73"/>
                    <a:pt x="75" y="73"/>
                    <a:pt x="69" y="75"/>
                  </a:cubicBezTo>
                  <a:cubicBezTo>
                    <a:pt x="67" y="70"/>
                    <a:pt x="63" y="66"/>
                    <a:pt x="59" y="62"/>
                  </a:cubicBezTo>
                  <a:cubicBezTo>
                    <a:pt x="55" y="58"/>
                    <a:pt x="50" y="55"/>
                    <a:pt x="45" y="52"/>
                  </a:cubicBezTo>
                  <a:cubicBezTo>
                    <a:pt x="39" y="48"/>
                    <a:pt x="32" y="44"/>
                    <a:pt x="29" y="37"/>
                  </a:cubicBezTo>
                  <a:cubicBezTo>
                    <a:pt x="29" y="36"/>
                    <a:pt x="28" y="35"/>
                    <a:pt x="27" y="35"/>
                  </a:cubicBezTo>
                  <a:cubicBezTo>
                    <a:pt x="13" y="27"/>
                    <a:pt x="9" y="24"/>
                    <a:pt x="6" y="11"/>
                  </a:cubicBezTo>
                  <a:cubicBezTo>
                    <a:pt x="6" y="10"/>
                    <a:pt x="6" y="8"/>
                    <a:pt x="5" y="8"/>
                  </a:cubicBezTo>
                  <a:cubicBezTo>
                    <a:pt x="3" y="6"/>
                    <a:pt x="2" y="3"/>
                    <a:pt x="0" y="0"/>
                  </a:cubicBezTo>
                  <a:cubicBezTo>
                    <a:pt x="1" y="1"/>
                    <a:pt x="3" y="2"/>
                    <a:pt x="3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6"/>
                    <a:pt x="8" y="10"/>
                    <a:pt x="12" y="16"/>
                  </a:cubicBezTo>
                  <a:cubicBezTo>
                    <a:pt x="18" y="22"/>
                    <a:pt x="26" y="26"/>
                    <a:pt x="31" y="29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6" y="31"/>
                    <a:pt x="36" y="31"/>
                  </a:cubicBezTo>
                  <a:cubicBezTo>
                    <a:pt x="37" y="32"/>
                    <a:pt x="38" y="33"/>
                    <a:pt x="38" y="33"/>
                  </a:cubicBezTo>
                  <a:cubicBezTo>
                    <a:pt x="38" y="34"/>
                    <a:pt x="38" y="34"/>
                    <a:pt x="39" y="34"/>
                  </a:cubicBezTo>
                  <a:cubicBezTo>
                    <a:pt x="46" y="40"/>
                    <a:pt x="59" y="46"/>
                    <a:pt x="70" y="46"/>
                  </a:cubicBezTo>
                  <a:cubicBezTo>
                    <a:pt x="77" y="56"/>
                    <a:pt x="100" y="65"/>
                    <a:pt x="114" y="65"/>
                  </a:cubicBezTo>
                  <a:cubicBezTo>
                    <a:pt x="119" y="77"/>
                    <a:pt x="137" y="87"/>
                    <a:pt x="152" y="86"/>
                  </a:cubicBezTo>
                  <a:cubicBezTo>
                    <a:pt x="153" y="86"/>
                    <a:pt x="153" y="86"/>
                    <a:pt x="153" y="87"/>
                  </a:cubicBezTo>
                  <a:cubicBezTo>
                    <a:pt x="155" y="92"/>
                    <a:pt x="162" y="98"/>
                    <a:pt x="170" y="104"/>
                  </a:cubicBezTo>
                  <a:cubicBezTo>
                    <a:pt x="178" y="109"/>
                    <a:pt x="188" y="113"/>
                    <a:pt x="190" y="113"/>
                  </a:cubicBezTo>
                  <a:cubicBezTo>
                    <a:pt x="191" y="113"/>
                    <a:pt x="193" y="114"/>
                    <a:pt x="193" y="115"/>
                  </a:cubicBezTo>
                  <a:cubicBezTo>
                    <a:pt x="193" y="115"/>
                    <a:pt x="193" y="114"/>
                    <a:pt x="193" y="114"/>
                  </a:cubicBezTo>
                  <a:cubicBezTo>
                    <a:pt x="197" y="123"/>
                    <a:pt x="211" y="133"/>
                    <a:pt x="222" y="136"/>
                  </a:cubicBezTo>
                  <a:cubicBezTo>
                    <a:pt x="226" y="138"/>
                    <a:pt x="227" y="138"/>
                    <a:pt x="227" y="139"/>
                  </a:cubicBezTo>
                  <a:cubicBezTo>
                    <a:pt x="232" y="150"/>
                    <a:pt x="246" y="161"/>
                    <a:pt x="258" y="164"/>
                  </a:cubicBezTo>
                  <a:cubicBezTo>
                    <a:pt x="259" y="164"/>
                    <a:pt x="259" y="164"/>
                    <a:pt x="259" y="164"/>
                  </a:cubicBezTo>
                  <a:cubicBezTo>
                    <a:pt x="260" y="165"/>
                    <a:pt x="262" y="165"/>
                    <a:pt x="262" y="166"/>
                  </a:cubicBezTo>
                  <a:cubicBezTo>
                    <a:pt x="266" y="178"/>
                    <a:pt x="280" y="189"/>
                    <a:pt x="291" y="194"/>
                  </a:cubicBezTo>
                  <a:cubicBezTo>
                    <a:pt x="290" y="194"/>
                    <a:pt x="290" y="194"/>
                    <a:pt x="290" y="194"/>
                  </a:cubicBezTo>
                  <a:cubicBezTo>
                    <a:pt x="291" y="194"/>
                    <a:pt x="293" y="197"/>
                    <a:pt x="294" y="198"/>
                  </a:cubicBezTo>
                  <a:cubicBezTo>
                    <a:pt x="297" y="207"/>
                    <a:pt x="305" y="217"/>
                    <a:pt x="312" y="221"/>
                  </a:cubicBezTo>
                  <a:cubicBezTo>
                    <a:pt x="315" y="224"/>
                    <a:pt x="317" y="225"/>
                    <a:pt x="317" y="225"/>
                  </a:cubicBezTo>
                  <a:cubicBezTo>
                    <a:pt x="321" y="234"/>
                    <a:pt x="330" y="246"/>
                    <a:pt x="339" y="250"/>
                  </a:cubicBezTo>
                  <a:cubicBezTo>
                    <a:pt x="338" y="250"/>
                    <a:pt x="338" y="250"/>
                    <a:pt x="338" y="250"/>
                  </a:cubicBezTo>
                  <a:cubicBezTo>
                    <a:pt x="338" y="251"/>
                    <a:pt x="340" y="253"/>
                    <a:pt x="340" y="254"/>
                  </a:cubicBezTo>
                  <a:cubicBezTo>
                    <a:pt x="342" y="264"/>
                    <a:pt x="350" y="279"/>
                    <a:pt x="361" y="284"/>
                  </a:cubicBezTo>
                  <a:cubicBezTo>
                    <a:pt x="363" y="290"/>
                    <a:pt x="367" y="296"/>
                    <a:pt x="372" y="300"/>
                  </a:cubicBezTo>
                  <a:cubicBezTo>
                    <a:pt x="373" y="300"/>
                    <a:pt x="373" y="300"/>
                    <a:pt x="373" y="300"/>
                  </a:cubicBezTo>
                  <a:cubicBezTo>
                    <a:pt x="379" y="303"/>
                    <a:pt x="379" y="303"/>
                    <a:pt x="379" y="303"/>
                  </a:cubicBezTo>
                  <a:cubicBezTo>
                    <a:pt x="386" y="307"/>
                    <a:pt x="386" y="307"/>
                    <a:pt x="386" y="307"/>
                  </a:cubicBezTo>
                  <a:cubicBezTo>
                    <a:pt x="401" y="313"/>
                    <a:pt x="426" y="324"/>
                    <a:pt x="426" y="354"/>
                  </a:cubicBezTo>
                  <a:cubicBezTo>
                    <a:pt x="426" y="391"/>
                    <a:pt x="406" y="412"/>
                    <a:pt x="370" y="414"/>
                  </a:cubicBezTo>
                  <a:cubicBezTo>
                    <a:pt x="345" y="415"/>
                    <a:pt x="329" y="404"/>
                    <a:pt x="321" y="395"/>
                  </a:cubicBezTo>
                  <a:cubicBezTo>
                    <a:pt x="311" y="384"/>
                    <a:pt x="306" y="370"/>
                    <a:pt x="306" y="358"/>
                  </a:cubicBezTo>
                  <a:cubicBezTo>
                    <a:pt x="306" y="356"/>
                    <a:pt x="306" y="354"/>
                    <a:pt x="306" y="353"/>
                  </a:cubicBezTo>
                  <a:cubicBezTo>
                    <a:pt x="308" y="341"/>
                    <a:pt x="312" y="332"/>
                    <a:pt x="317" y="324"/>
                  </a:cubicBezTo>
                  <a:cubicBezTo>
                    <a:pt x="322" y="314"/>
                    <a:pt x="327" y="305"/>
                    <a:pt x="327" y="293"/>
                  </a:cubicBezTo>
                  <a:cubicBezTo>
                    <a:pt x="327" y="292"/>
                    <a:pt x="327" y="292"/>
                    <a:pt x="327" y="291"/>
                  </a:cubicBezTo>
                  <a:cubicBezTo>
                    <a:pt x="327" y="281"/>
                    <a:pt x="324" y="270"/>
                    <a:pt x="321" y="265"/>
                  </a:cubicBezTo>
                  <a:cubicBezTo>
                    <a:pt x="321" y="264"/>
                    <a:pt x="321" y="261"/>
                    <a:pt x="321" y="260"/>
                  </a:cubicBezTo>
                  <a:cubicBezTo>
                    <a:pt x="321" y="260"/>
                    <a:pt x="321" y="260"/>
                    <a:pt x="321" y="260"/>
                  </a:cubicBezTo>
                  <a:cubicBezTo>
                    <a:pt x="321" y="259"/>
                    <a:pt x="321" y="258"/>
                    <a:pt x="321" y="257"/>
                  </a:cubicBezTo>
                  <a:cubicBezTo>
                    <a:pt x="321" y="248"/>
                    <a:pt x="316" y="237"/>
                    <a:pt x="308" y="227"/>
                  </a:cubicBezTo>
                  <a:cubicBezTo>
                    <a:pt x="303" y="221"/>
                    <a:pt x="295" y="214"/>
                    <a:pt x="287" y="212"/>
                  </a:cubicBezTo>
                  <a:cubicBezTo>
                    <a:pt x="287" y="212"/>
                    <a:pt x="285" y="210"/>
                    <a:pt x="285" y="210"/>
                  </a:cubicBezTo>
                  <a:cubicBezTo>
                    <a:pt x="279" y="196"/>
                    <a:pt x="262" y="184"/>
                    <a:pt x="252" y="180"/>
                  </a:cubicBezTo>
                  <a:cubicBezTo>
                    <a:pt x="248" y="167"/>
                    <a:pt x="230" y="148"/>
                    <a:pt x="212" y="144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2" y="144"/>
                    <a:pt x="210" y="143"/>
                    <a:pt x="210" y="143"/>
                  </a:cubicBezTo>
                  <a:cubicBezTo>
                    <a:pt x="204" y="133"/>
                    <a:pt x="188" y="120"/>
                    <a:pt x="179" y="116"/>
                  </a:cubicBezTo>
                  <a:cubicBezTo>
                    <a:pt x="176" y="114"/>
                    <a:pt x="163" y="101"/>
                    <a:pt x="156" y="97"/>
                  </a:cubicBezTo>
                  <a:cubicBezTo>
                    <a:pt x="149" y="92"/>
                    <a:pt x="132" y="86"/>
                    <a:pt x="123" y="85"/>
                  </a:cubicBezTo>
                  <a:cubicBezTo>
                    <a:pt x="120" y="84"/>
                    <a:pt x="118" y="85"/>
                    <a:pt x="116" y="83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58" name="Freeform 674"/>
            <p:cNvSpPr>
              <a:spLocks/>
            </p:cNvSpPr>
            <p:nvPr/>
          </p:nvSpPr>
          <p:spPr bwMode="auto">
            <a:xfrm>
              <a:off x="2560" y="1719"/>
              <a:ext cx="762" cy="1499"/>
            </a:xfrm>
            <a:custGeom>
              <a:avLst/>
              <a:gdLst/>
              <a:ahLst/>
              <a:cxnLst>
                <a:cxn ang="0">
                  <a:pos x="94" y="59"/>
                </a:cxn>
                <a:cxn ang="0">
                  <a:pos x="125" y="85"/>
                </a:cxn>
                <a:cxn ang="0">
                  <a:pos x="132" y="104"/>
                </a:cxn>
                <a:cxn ang="0">
                  <a:pos x="130" y="122"/>
                </a:cxn>
                <a:cxn ang="0">
                  <a:pos x="134" y="146"/>
                </a:cxn>
                <a:cxn ang="0">
                  <a:pos x="146" y="198"/>
                </a:cxn>
                <a:cxn ang="0">
                  <a:pos x="154" y="237"/>
                </a:cxn>
                <a:cxn ang="0">
                  <a:pos x="153" y="246"/>
                </a:cxn>
                <a:cxn ang="0">
                  <a:pos x="175" y="332"/>
                </a:cxn>
                <a:cxn ang="0">
                  <a:pos x="212" y="379"/>
                </a:cxn>
                <a:cxn ang="0">
                  <a:pos x="229" y="388"/>
                </a:cxn>
                <a:cxn ang="0">
                  <a:pos x="309" y="473"/>
                </a:cxn>
                <a:cxn ang="0">
                  <a:pos x="227" y="559"/>
                </a:cxn>
                <a:cxn ang="0">
                  <a:pos x="71" y="489"/>
                </a:cxn>
                <a:cxn ang="0">
                  <a:pos x="81" y="426"/>
                </a:cxn>
                <a:cxn ang="0">
                  <a:pos x="102" y="394"/>
                </a:cxn>
                <a:cxn ang="0">
                  <a:pos x="111" y="356"/>
                </a:cxn>
                <a:cxn ang="0">
                  <a:pos x="110" y="345"/>
                </a:cxn>
                <a:cxn ang="0">
                  <a:pos x="107" y="301"/>
                </a:cxn>
                <a:cxn ang="0">
                  <a:pos x="107" y="293"/>
                </a:cxn>
                <a:cxn ang="0">
                  <a:pos x="104" y="261"/>
                </a:cxn>
                <a:cxn ang="0">
                  <a:pos x="102" y="253"/>
                </a:cxn>
                <a:cxn ang="0">
                  <a:pos x="98" y="228"/>
                </a:cxn>
                <a:cxn ang="0">
                  <a:pos x="99" y="215"/>
                </a:cxn>
                <a:cxn ang="0">
                  <a:pos x="97" y="202"/>
                </a:cxn>
                <a:cxn ang="0">
                  <a:pos x="97" y="168"/>
                </a:cxn>
                <a:cxn ang="0">
                  <a:pos x="89" y="129"/>
                </a:cxn>
                <a:cxn ang="0">
                  <a:pos x="72" y="124"/>
                </a:cxn>
                <a:cxn ang="0">
                  <a:pos x="48" y="154"/>
                </a:cxn>
                <a:cxn ang="0">
                  <a:pos x="37" y="191"/>
                </a:cxn>
                <a:cxn ang="0">
                  <a:pos x="34" y="221"/>
                </a:cxn>
                <a:cxn ang="0">
                  <a:pos x="35" y="237"/>
                </a:cxn>
                <a:cxn ang="0">
                  <a:pos x="35" y="247"/>
                </a:cxn>
                <a:cxn ang="0">
                  <a:pos x="36" y="260"/>
                </a:cxn>
                <a:cxn ang="0">
                  <a:pos x="34" y="279"/>
                </a:cxn>
                <a:cxn ang="0">
                  <a:pos x="38" y="306"/>
                </a:cxn>
                <a:cxn ang="0">
                  <a:pos x="37" y="320"/>
                </a:cxn>
                <a:cxn ang="0">
                  <a:pos x="40" y="341"/>
                </a:cxn>
                <a:cxn ang="0">
                  <a:pos x="36" y="359"/>
                </a:cxn>
                <a:cxn ang="0">
                  <a:pos x="32" y="370"/>
                </a:cxn>
                <a:cxn ang="0">
                  <a:pos x="26" y="372"/>
                </a:cxn>
                <a:cxn ang="0">
                  <a:pos x="7" y="373"/>
                </a:cxn>
                <a:cxn ang="0">
                  <a:pos x="4" y="371"/>
                </a:cxn>
                <a:cxn ang="0">
                  <a:pos x="3" y="368"/>
                </a:cxn>
                <a:cxn ang="0">
                  <a:pos x="4" y="348"/>
                </a:cxn>
                <a:cxn ang="0">
                  <a:pos x="4" y="334"/>
                </a:cxn>
                <a:cxn ang="0">
                  <a:pos x="9" y="314"/>
                </a:cxn>
                <a:cxn ang="0">
                  <a:pos x="16" y="285"/>
                </a:cxn>
                <a:cxn ang="0">
                  <a:pos x="22" y="249"/>
                </a:cxn>
                <a:cxn ang="0">
                  <a:pos x="28" y="215"/>
                </a:cxn>
                <a:cxn ang="0">
                  <a:pos x="31" y="188"/>
                </a:cxn>
                <a:cxn ang="0">
                  <a:pos x="31" y="167"/>
                </a:cxn>
                <a:cxn ang="0">
                  <a:pos x="36" y="133"/>
                </a:cxn>
                <a:cxn ang="0">
                  <a:pos x="42" y="94"/>
                </a:cxn>
                <a:cxn ang="0">
                  <a:pos x="50" y="52"/>
                </a:cxn>
                <a:cxn ang="0">
                  <a:pos x="57" y="10"/>
                </a:cxn>
                <a:cxn ang="0">
                  <a:pos x="60" y="0"/>
                </a:cxn>
              </a:cxnLst>
              <a:rect l="0" t="0" r="r" b="b"/>
              <a:pathLst>
                <a:path w="309" h="570">
                  <a:moveTo>
                    <a:pt x="70" y="29"/>
                  </a:moveTo>
                  <a:cubicBezTo>
                    <a:pt x="74" y="46"/>
                    <a:pt x="81" y="52"/>
                    <a:pt x="94" y="59"/>
                  </a:cubicBezTo>
                  <a:cubicBezTo>
                    <a:pt x="99" y="68"/>
                    <a:pt x="107" y="73"/>
                    <a:pt x="114" y="78"/>
                  </a:cubicBezTo>
                  <a:cubicBezTo>
                    <a:pt x="119" y="80"/>
                    <a:pt x="123" y="82"/>
                    <a:pt x="125" y="85"/>
                  </a:cubicBezTo>
                  <a:cubicBezTo>
                    <a:pt x="131" y="91"/>
                    <a:pt x="133" y="93"/>
                    <a:pt x="133" y="97"/>
                  </a:cubicBezTo>
                  <a:cubicBezTo>
                    <a:pt x="133" y="99"/>
                    <a:pt x="133" y="101"/>
                    <a:pt x="132" y="104"/>
                  </a:cubicBezTo>
                  <a:cubicBezTo>
                    <a:pt x="132" y="104"/>
                    <a:pt x="132" y="103"/>
                    <a:pt x="132" y="103"/>
                  </a:cubicBezTo>
                  <a:cubicBezTo>
                    <a:pt x="130" y="107"/>
                    <a:pt x="130" y="115"/>
                    <a:pt x="130" y="122"/>
                  </a:cubicBezTo>
                  <a:cubicBezTo>
                    <a:pt x="130" y="123"/>
                    <a:pt x="130" y="125"/>
                    <a:pt x="130" y="126"/>
                  </a:cubicBezTo>
                  <a:cubicBezTo>
                    <a:pt x="130" y="138"/>
                    <a:pt x="132" y="143"/>
                    <a:pt x="134" y="146"/>
                  </a:cubicBezTo>
                  <a:cubicBezTo>
                    <a:pt x="134" y="147"/>
                    <a:pt x="134" y="148"/>
                    <a:pt x="134" y="150"/>
                  </a:cubicBezTo>
                  <a:cubicBezTo>
                    <a:pt x="134" y="161"/>
                    <a:pt x="137" y="180"/>
                    <a:pt x="146" y="198"/>
                  </a:cubicBezTo>
                  <a:cubicBezTo>
                    <a:pt x="145" y="199"/>
                    <a:pt x="145" y="200"/>
                    <a:pt x="145" y="202"/>
                  </a:cubicBezTo>
                  <a:cubicBezTo>
                    <a:pt x="145" y="210"/>
                    <a:pt x="147" y="225"/>
                    <a:pt x="154" y="237"/>
                  </a:cubicBezTo>
                  <a:cubicBezTo>
                    <a:pt x="154" y="237"/>
                    <a:pt x="153" y="237"/>
                    <a:pt x="153" y="237"/>
                  </a:cubicBezTo>
                  <a:cubicBezTo>
                    <a:pt x="153" y="240"/>
                    <a:pt x="153" y="243"/>
                    <a:pt x="153" y="246"/>
                  </a:cubicBezTo>
                  <a:cubicBezTo>
                    <a:pt x="153" y="255"/>
                    <a:pt x="154" y="265"/>
                    <a:pt x="160" y="274"/>
                  </a:cubicBezTo>
                  <a:cubicBezTo>
                    <a:pt x="160" y="282"/>
                    <a:pt x="162" y="321"/>
                    <a:pt x="175" y="332"/>
                  </a:cubicBezTo>
                  <a:cubicBezTo>
                    <a:pt x="175" y="334"/>
                    <a:pt x="177" y="337"/>
                    <a:pt x="177" y="337"/>
                  </a:cubicBezTo>
                  <a:cubicBezTo>
                    <a:pt x="184" y="351"/>
                    <a:pt x="196" y="376"/>
                    <a:pt x="212" y="379"/>
                  </a:cubicBezTo>
                  <a:cubicBezTo>
                    <a:pt x="214" y="380"/>
                    <a:pt x="218" y="383"/>
                    <a:pt x="228" y="387"/>
                  </a:cubicBezTo>
                  <a:cubicBezTo>
                    <a:pt x="229" y="388"/>
                    <a:pt x="229" y="388"/>
                    <a:pt x="229" y="388"/>
                  </a:cubicBezTo>
                  <a:cubicBezTo>
                    <a:pt x="250" y="392"/>
                    <a:pt x="286" y="403"/>
                    <a:pt x="299" y="430"/>
                  </a:cubicBezTo>
                  <a:cubicBezTo>
                    <a:pt x="301" y="435"/>
                    <a:pt x="309" y="452"/>
                    <a:pt x="309" y="473"/>
                  </a:cubicBezTo>
                  <a:cubicBezTo>
                    <a:pt x="309" y="483"/>
                    <a:pt x="307" y="494"/>
                    <a:pt x="303" y="505"/>
                  </a:cubicBezTo>
                  <a:cubicBezTo>
                    <a:pt x="291" y="530"/>
                    <a:pt x="266" y="548"/>
                    <a:pt x="227" y="559"/>
                  </a:cubicBezTo>
                  <a:cubicBezTo>
                    <a:pt x="186" y="570"/>
                    <a:pt x="150" y="568"/>
                    <a:pt x="121" y="551"/>
                  </a:cubicBezTo>
                  <a:cubicBezTo>
                    <a:pt x="88" y="531"/>
                    <a:pt x="74" y="499"/>
                    <a:pt x="71" y="489"/>
                  </a:cubicBezTo>
                  <a:cubicBezTo>
                    <a:pt x="70" y="484"/>
                    <a:pt x="69" y="476"/>
                    <a:pt x="69" y="468"/>
                  </a:cubicBezTo>
                  <a:cubicBezTo>
                    <a:pt x="69" y="454"/>
                    <a:pt x="72" y="438"/>
                    <a:pt x="81" y="426"/>
                  </a:cubicBezTo>
                  <a:cubicBezTo>
                    <a:pt x="84" y="423"/>
                    <a:pt x="84" y="423"/>
                    <a:pt x="84" y="423"/>
                  </a:cubicBezTo>
                  <a:cubicBezTo>
                    <a:pt x="90" y="418"/>
                    <a:pt x="98" y="410"/>
                    <a:pt x="102" y="394"/>
                  </a:cubicBezTo>
                  <a:cubicBezTo>
                    <a:pt x="108" y="387"/>
                    <a:pt x="111" y="372"/>
                    <a:pt x="111" y="361"/>
                  </a:cubicBezTo>
                  <a:cubicBezTo>
                    <a:pt x="111" y="359"/>
                    <a:pt x="111" y="357"/>
                    <a:pt x="111" y="356"/>
                  </a:cubicBezTo>
                  <a:cubicBezTo>
                    <a:pt x="110" y="349"/>
                    <a:pt x="110" y="346"/>
                    <a:pt x="110" y="345"/>
                  </a:cubicBezTo>
                  <a:cubicBezTo>
                    <a:pt x="110" y="345"/>
                    <a:pt x="110" y="345"/>
                    <a:pt x="110" y="345"/>
                  </a:cubicBezTo>
                  <a:cubicBezTo>
                    <a:pt x="111" y="341"/>
                    <a:pt x="112" y="335"/>
                    <a:pt x="112" y="330"/>
                  </a:cubicBezTo>
                  <a:cubicBezTo>
                    <a:pt x="112" y="319"/>
                    <a:pt x="110" y="308"/>
                    <a:pt x="107" y="301"/>
                  </a:cubicBezTo>
                  <a:cubicBezTo>
                    <a:pt x="107" y="300"/>
                    <a:pt x="107" y="300"/>
                    <a:pt x="107" y="300"/>
                  </a:cubicBezTo>
                  <a:cubicBezTo>
                    <a:pt x="107" y="299"/>
                    <a:pt x="107" y="296"/>
                    <a:pt x="107" y="293"/>
                  </a:cubicBezTo>
                  <a:cubicBezTo>
                    <a:pt x="108" y="290"/>
                    <a:pt x="108" y="287"/>
                    <a:pt x="108" y="283"/>
                  </a:cubicBezTo>
                  <a:cubicBezTo>
                    <a:pt x="108" y="276"/>
                    <a:pt x="107" y="267"/>
                    <a:pt x="104" y="261"/>
                  </a:cubicBezTo>
                  <a:cubicBezTo>
                    <a:pt x="103" y="260"/>
                    <a:pt x="102" y="257"/>
                    <a:pt x="102" y="256"/>
                  </a:cubicBezTo>
                  <a:cubicBezTo>
                    <a:pt x="102" y="255"/>
                    <a:pt x="102" y="254"/>
                    <a:pt x="102" y="253"/>
                  </a:cubicBezTo>
                  <a:cubicBezTo>
                    <a:pt x="102" y="244"/>
                    <a:pt x="101" y="237"/>
                    <a:pt x="98" y="233"/>
                  </a:cubicBezTo>
                  <a:cubicBezTo>
                    <a:pt x="98" y="232"/>
                    <a:pt x="98" y="229"/>
                    <a:pt x="98" y="228"/>
                  </a:cubicBezTo>
                  <a:cubicBezTo>
                    <a:pt x="98" y="228"/>
                    <a:pt x="98" y="227"/>
                    <a:pt x="98" y="227"/>
                  </a:cubicBezTo>
                  <a:cubicBezTo>
                    <a:pt x="99" y="224"/>
                    <a:pt x="99" y="220"/>
                    <a:pt x="99" y="215"/>
                  </a:cubicBezTo>
                  <a:cubicBezTo>
                    <a:pt x="99" y="210"/>
                    <a:pt x="99" y="205"/>
                    <a:pt x="97" y="201"/>
                  </a:cubicBezTo>
                  <a:cubicBezTo>
                    <a:pt x="97" y="202"/>
                    <a:pt x="97" y="202"/>
                    <a:pt x="97" y="202"/>
                  </a:cubicBezTo>
                  <a:cubicBezTo>
                    <a:pt x="97" y="201"/>
                    <a:pt x="97" y="200"/>
                    <a:pt x="97" y="199"/>
                  </a:cubicBezTo>
                  <a:cubicBezTo>
                    <a:pt x="101" y="192"/>
                    <a:pt x="101" y="178"/>
                    <a:pt x="97" y="168"/>
                  </a:cubicBezTo>
                  <a:cubicBezTo>
                    <a:pt x="97" y="167"/>
                    <a:pt x="97" y="162"/>
                    <a:pt x="97" y="159"/>
                  </a:cubicBezTo>
                  <a:cubicBezTo>
                    <a:pt x="98" y="150"/>
                    <a:pt x="95" y="134"/>
                    <a:pt x="89" y="129"/>
                  </a:cubicBezTo>
                  <a:cubicBezTo>
                    <a:pt x="90" y="130"/>
                    <a:pt x="90" y="130"/>
                    <a:pt x="91" y="131"/>
                  </a:cubicBezTo>
                  <a:cubicBezTo>
                    <a:pt x="86" y="122"/>
                    <a:pt x="77" y="123"/>
                    <a:pt x="72" y="124"/>
                  </a:cubicBezTo>
                  <a:cubicBezTo>
                    <a:pt x="65" y="126"/>
                    <a:pt x="51" y="138"/>
                    <a:pt x="48" y="151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47" y="156"/>
                    <a:pt x="46" y="162"/>
                    <a:pt x="46" y="163"/>
                  </a:cubicBezTo>
                  <a:cubicBezTo>
                    <a:pt x="42" y="168"/>
                    <a:pt x="37" y="180"/>
                    <a:pt x="37" y="191"/>
                  </a:cubicBezTo>
                  <a:cubicBezTo>
                    <a:pt x="37" y="193"/>
                    <a:pt x="38" y="195"/>
                    <a:pt x="38" y="197"/>
                  </a:cubicBezTo>
                  <a:cubicBezTo>
                    <a:pt x="36" y="203"/>
                    <a:pt x="34" y="213"/>
                    <a:pt x="34" y="221"/>
                  </a:cubicBezTo>
                  <a:cubicBezTo>
                    <a:pt x="34" y="225"/>
                    <a:pt x="35" y="228"/>
                    <a:pt x="35" y="230"/>
                  </a:cubicBezTo>
                  <a:cubicBezTo>
                    <a:pt x="35" y="232"/>
                    <a:pt x="35" y="235"/>
                    <a:pt x="35" y="237"/>
                  </a:cubicBezTo>
                  <a:cubicBezTo>
                    <a:pt x="35" y="237"/>
                    <a:pt x="35" y="238"/>
                    <a:pt x="35" y="238"/>
                  </a:cubicBezTo>
                  <a:cubicBezTo>
                    <a:pt x="35" y="240"/>
                    <a:pt x="35" y="243"/>
                    <a:pt x="35" y="247"/>
                  </a:cubicBezTo>
                  <a:cubicBezTo>
                    <a:pt x="35" y="250"/>
                    <a:pt x="35" y="254"/>
                    <a:pt x="36" y="259"/>
                  </a:cubicBezTo>
                  <a:cubicBezTo>
                    <a:pt x="36" y="259"/>
                    <a:pt x="36" y="260"/>
                    <a:pt x="36" y="260"/>
                  </a:cubicBezTo>
                  <a:cubicBezTo>
                    <a:pt x="36" y="263"/>
                    <a:pt x="35" y="268"/>
                    <a:pt x="35" y="269"/>
                  </a:cubicBezTo>
                  <a:cubicBezTo>
                    <a:pt x="35" y="272"/>
                    <a:pt x="34" y="275"/>
                    <a:pt x="34" y="279"/>
                  </a:cubicBezTo>
                  <a:cubicBezTo>
                    <a:pt x="34" y="287"/>
                    <a:pt x="35" y="295"/>
                    <a:pt x="38" y="301"/>
                  </a:cubicBezTo>
                  <a:cubicBezTo>
                    <a:pt x="38" y="302"/>
                    <a:pt x="38" y="305"/>
                    <a:pt x="38" y="306"/>
                  </a:cubicBezTo>
                  <a:cubicBezTo>
                    <a:pt x="38" y="306"/>
                    <a:pt x="38" y="306"/>
                    <a:pt x="38" y="306"/>
                  </a:cubicBezTo>
                  <a:cubicBezTo>
                    <a:pt x="37" y="310"/>
                    <a:pt x="37" y="314"/>
                    <a:pt x="37" y="320"/>
                  </a:cubicBezTo>
                  <a:cubicBezTo>
                    <a:pt x="37" y="327"/>
                    <a:pt x="38" y="335"/>
                    <a:pt x="40" y="341"/>
                  </a:cubicBezTo>
                  <a:cubicBezTo>
                    <a:pt x="40" y="341"/>
                    <a:pt x="40" y="341"/>
                    <a:pt x="40" y="341"/>
                  </a:cubicBezTo>
                  <a:cubicBezTo>
                    <a:pt x="40" y="342"/>
                    <a:pt x="40" y="344"/>
                    <a:pt x="40" y="344"/>
                  </a:cubicBezTo>
                  <a:cubicBezTo>
                    <a:pt x="37" y="349"/>
                    <a:pt x="36" y="354"/>
                    <a:pt x="36" y="359"/>
                  </a:cubicBezTo>
                  <a:cubicBezTo>
                    <a:pt x="36" y="362"/>
                    <a:pt x="36" y="364"/>
                    <a:pt x="36" y="366"/>
                  </a:cubicBezTo>
                  <a:cubicBezTo>
                    <a:pt x="36" y="367"/>
                    <a:pt x="34" y="369"/>
                    <a:pt x="32" y="370"/>
                  </a:cubicBezTo>
                  <a:cubicBezTo>
                    <a:pt x="32" y="370"/>
                    <a:pt x="31" y="371"/>
                    <a:pt x="31" y="371"/>
                  </a:cubicBezTo>
                  <a:cubicBezTo>
                    <a:pt x="30" y="372"/>
                    <a:pt x="28" y="372"/>
                    <a:pt x="26" y="372"/>
                  </a:cubicBezTo>
                  <a:cubicBezTo>
                    <a:pt x="24" y="373"/>
                    <a:pt x="22" y="373"/>
                    <a:pt x="20" y="373"/>
                  </a:cubicBezTo>
                  <a:cubicBezTo>
                    <a:pt x="16" y="372"/>
                    <a:pt x="10" y="372"/>
                    <a:pt x="7" y="373"/>
                  </a:cubicBezTo>
                  <a:cubicBezTo>
                    <a:pt x="7" y="373"/>
                    <a:pt x="6" y="373"/>
                    <a:pt x="6" y="373"/>
                  </a:cubicBezTo>
                  <a:cubicBezTo>
                    <a:pt x="5" y="372"/>
                    <a:pt x="4" y="371"/>
                    <a:pt x="4" y="371"/>
                  </a:cubicBezTo>
                  <a:cubicBezTo>
                    <a:pt x="4" y="370"/>
                    <a:pt x="3" y="370"/>
                    <a:pt x="3" y="369"/>
                  </a:cubicBezTo>
                  <a:cubicBezTo>
                    <a:pt x="3" y="369"/>
                    <a:pt x="3" y="369"/>
                    <a:pt x="3" y="368"/>
                  </a:cubicBezTo>
                  <a:cubicBezTo>
                    <a:pt x="3" y="365"/>
                    <a:pt x="2" y="361"/>
                    <a:pt x="0" y="358"/>
                  </a:cubicBezTo>
                  <a:cubicBezTo>
                    <a:pt x="2" y="356"/>
                    <a:pt x="3" y="352"/>
                    <a:pt x="4" y="348"/>
                  </a:cubicBezTo>
                  <a:cubicBezTo>
                    <a:pt x="5" y="346"/>
                    <a:pt x="5" y="342"/>
                    <a:pt x="5" y="339"/>
                  </a:cubicBezTo>
                  <a:cubicBezTo>
                    <a:pt x="5" y="337"/>
                    <a:pt x="5" y="336"/>
                    <a:pt x="4" y="334"/>
                  </a:cubicBezTo>
                  <a:cubicBezTo>
                    <a:pt x="6" y="332"/>
                    <a:pt x="7" y="329"/>
                    <a:pt x="8" y="325"/>
                  </a:cubicBezTo>
                  <a:cubicBezTo>
                    <a:pt x="8" y="323"/>
                    <a:pt x="9" y="318"/>
                    <a:pt x="9" y="314"/>
                  </a:cubicBezTo>
                  <a:cubicBezTo>
                    <a:pt x="9" y="312"/>
                    <a:pt x="9" y="310"/>
                    <a:pt x="9" y="309"/>
                  </a:cubicBezTo>
                  <a:cubicBezTo>
                    <a:pt x="12" y="303"/>
                    <a:pt x="16" y="294"/>
                    <a:pt x="16" y="285"/>
                  </a:cubicBezTo>
                  <a:cubicBezTo>
                    <a:pt x="16" y="281"/>
                    <a:pt x="15" y="278"/>
                    <a:pt x="14" y="275"/>
                  </a:cubicBezTo>
                  <a:cubicBezTo>
                    <a:pt x="18" y="269"/>
                    <a:pt x="22" y="259"/>
                    <a:pt x="22" y="249"/>
                  </a:cubicBezTo>
                  <a:cubicBezTo>
                    <a:pt x="22" y="245"/>
                    <a:pt x="22" y="242"/>
                    <a:pt x="20" y="238"/>
                  </a:cubicBezTo>
                  <a:cubicBezTo>
                    <a:pt x="24" y="233"/>
                    <a:pt x="28" y="224"/>
                    <a:pt x="28" y="215"/>
                  </a:cubicBezTo>
                  <a:cubicBezTo>
                    <a:pt x="28" y="212"/>
                    <a:pt x="27" y="208"/>
                    <a:pt x="25" y="205"/>
                  </a:cubicBezTo>
                  <a:cubicBezTo>
                    <a:pt x="28" y="200"/>
                    <a:pt x="30" y="192"/>
                    <a:pt x="31" y="188"/>
                  </a:cubicBezTo>
                  <a:cubicBezTo>
                    <a:pt x="31" y="185"/>
                    <a:pt x="32" y="181"/>
                    <a:pt x="32" y="177"/>
                  </a:cubicBezTo>
                  <a:cubicBezTo>
                    <a:pt x="32" y="173"/>
                    <a:pt x="32" y="170"/>
                    <a:pt x="31" y="167"/>
                  </a:cubicBezTo>
                  <a:cubicBezTo>
                    <a:pt x="35" y="161"/>
                    <a:pt x="38" y="152"/>
                    <a:pt x="38" y="142"/>
                  </a:cubicBezTo>
                  <a:cubicBezTo>
                    <a:pt x="38" y="139"/>
                    <a:pt x="37" y="136"/>
                    <a:pt x="36" y="133"/>
                  </a:cubicBezTo>
                  <a:cubicBezTo>
                    <a:pt x="41" y="125"/>
                    <a:pt x="45" y="115"/>
                    <a:pt x="45" y="105"/>
                  </a:cubicBezTo>
                  <a:cubicBezTo>
                    <a:pt x="45" y="101"/>
                    <a:pt x="44" y="97"/>
                    <a:pt x="42" y="94"/>
                  </a:cubicBezTo>
                  <a:cubicBezTo>
                    <a:pt x="48" y="85"/>
                    <a:pt x="51" y="70"/>
                    <a:pt x="51" y="59"/>
                  </a:cubicBezTo>
                  <a:cubicBezTo>
                    <a:pt x="51" y="56"/>
                    <a:pt x="51" y="54"/>
                    <a:pt x="50" y="52"/>
                  </a:cubicBezTo>
                  <a:cubicBezTo>
                    <a:pt x="56" y="44"/>
                    <a:pt x="58" y="35"/>
                    <a:pt x="58" y="26"/>
                  </a:cubicBezTo>
                  <a:cubicBezTo>
                    <a:pt x="58" y="21"/>
                    <a:pt x="57" y="15"/>
                    <a:pt x="57" y="10"/>
                  </a:cubicBezTo>
                  <a:cubicBezTo>
                    <a:pt x="57" y="10"/>
                    <a:pt x="57" y="10"/>
                    <a:pt x="57" y="9"/>
                  </a:cubicBezTo>
                  <a:cubicBezTo>
                    <a:pt x="58" y="6"/>
                    <a:pt x="59" y="3"/>
                    <a:pt x="60" y="0"/>
                  </a:cubicBezTo>
                  <a:cubicBezTo>
                    <a:pt x="61" y="11"/>
                    <a:pt x="64" y="22"/>
                    <a:pt x="70" y="29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59" name="Freeform 675"/>
            <p:cNvSpPr>
              <a:spLocks/>
            </p:cNvSpPr>
            <p:nvPr/>
          </p:nvSpPr>
          <p:spPr bwMode="auto">
            <a:xfrm>
              <a:off x="2546" y="3066"/>
              <a:ext cx="14" cy="547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2" y="31"/>
                </a:cxn>
                <a:cxn ang="0">
                  <a:pos x="0" y="61"/>
                </a:cxn>
                <a:cxn ang="0">
                  <a:pos x="3" y="87"/>
                </a:cxn>
                <a:cxn ang="0">
                  <a:pos x="3" y="117"/>
                </a:cxn>
                <a:cxn ang="0">
                  <a:pos x="3" y="144"/>
                </a:cxn>
                <a:cxn ang="0">
                  <a:pos x="4" y="170"/>
                </a:cxn>
                <a:cxn ang="0">
                  <a:pos x="3" y="195"/>
                </a:cxn>
                <a:cxn ang="0">
                  <a:pos x="5" y="208"/>
                </a:cxn>
              </a:cxnLst>
              <a:rect l="0" t="0" r="r" b="b"/>
              <a:pathLst>
                <a:path w="6" h="208">
                  <a:moveTo>
                    <a:pt x="5" y="0"/>
                  </a:moveTo>
                  <a:cubicBezTo>
                    <a:pt x="2" y="10"/>
                    <a:pt x="5" y="21"/>
                    <a:pt x="2" y="31"/>
                  </a:cubicBezTo>
                  <a:cubicBezTo>
                    <a:pt x="0" y="41"/>
                    <a:pt x="0" y="51"/>
                    <a:pt x="0" y="61"/>
                  </a:cubicBezTo>
                  <a:cubicBezTo>
                    <a:pt x="0" y="70"/>
                    <a:pt x="3" y="78"/>
                    <a:pt x="3" y="87"/>
                  </a:cubicBezTo>
                  <a:cubicBezTo>
                    <a:pt x="3" y="97"/>
                    <a:pt x="3" y="107"/>
                    <a:pt x="3" y="117"/>
                  </a:cubicBezTo>
                  <a:cubicBezTo>
                    <a:pt x="2" y="127"/>
                    <a:pt x="1" y="134"/>
                    <a:pt x="3" y="144"/>
                  </a:cubicBezTo>
                  <a:cubicBezTo>
                    <a:pt x="5" y="152"/>
                    <a:pt x="5" y="162"/>
                    <a:pt x="4" y="170"/>
                  </a:cubicBezTo>
                  <a:cubicBezTo>
                    <a:pt x="3" y="179"/>
                    <a:pt x="2" y="187"/>
                    <a:pt x="3" y="195"/>
                  </a:cubicBezTo>
                  <a:cubicBezTo>
                    <a:pt x="4" y="199"/>
                    <a:pt x="6" y="204"/>
                    <a:pt x="5" y="208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60" name="Freeform 676"/>
            <p:cNvSpPr>
              <a:spLocks/>
            </p:cNvSpPr>
            <p:nvPr/>
          </p:nvSpPr>
          <p:spPr bwMode="auto">
            <a:xfrm>
              <a:off x="2482" y="3123"/>
              <a:ext cx="19" cy="566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6" y="17"/>
                </a:cxn>
                <a:cxn ang="0">
                  <a:pos x="1" y="35"/>
                </a:cxn>
                <a:cxn ang="0">
                  <a:pos x="3" y="63"/>
                </a:cxn>
                <a:cxn ang="0">
                  <a:pos x="2" y="86"/>
                </a:cxn>
                <a:cxn ang="0">
                  <a:pos x="3" y="120"/>
                </a:cxn>
                <a:cxn ang="0">
                  <a:pos x="7" y="152"/>
                </a:cxn>
                <a:cxn ang="0">
                  <a:pos x="4" y="180"/>
                </a:cxn>
                <a:cxn ang="0">
                  <a:pos x="1" y="215"/>
                </a:cxn>
              </a:cxnLst>
              <a:rect l="0" t="0" r="r" b="b"/>
              <a:pathLst>
                <a:path w="8" h="215">
                  <a:moveTo>
                    <a:pt x="7" y="0"/>
                  </a:moveTo>
                  <a:cubicBezTo>
                    <a:pt x="5" y="5"/>
                    <a:pt x="6" y="12"/>
                    <a:pt x="6" y="17"/>
                  </a:cubicBezTo>
                  <a:cubicBezTo>
                    <a:pt x="6" y="25"/>
                    <a:pt x="3" y="29"/>
                    <a:pt x="1" y="35"/>
                  </a:cubicBezTo>
                  <a:cubicBezTo>
                    <a:pt x="0" y="44"/>
                    <a:pt x="3" y="54"/>
                    <a:pt x="3" y="63"/>
                  </a:cubicBezTo>
                  <a:cubicBezTo>
                    <a:pt x="3" y="72"/>
                    <a:pt x="1" y="78"/>
                    <a:pt x="2" y="86"/>
                  </a:cubicBezTo>
                  <a:cubicBezTo>
                    <a:pt x="4" y="97"/>
                    <a:pt x="4" y="109"/>
                    <a:pt x="3" y="120"/>
                  </a:cubicBezTo>
                  <a:cubicBezTo>
                    <a:pt x="3" y="131"/>
                    <a:pt x="8" y="141"/>
                    <a:pt x="7" y="152"/>
                  </a:cubicBezTo>
                  <a:cubicBezTo>
                    <a:pt x="6" y="161"/>
                    <a:pt x="4" y="170"/>
                    <a:pt x="4" y="180"/>
                  </a:cubicBezTo>
                  <a:cubicBezTo>
                    <a:pt x="4" y="194"/>
                    <a:pt x="8" y="205"/>
                    <a:pt x="1" y="21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61" name="Freeform 677"/>
            <p:cNvSpPr>
              <a:spLocks/>
            </p:cNvSpPr>
            <p:nvPr/>
          </p:nvSpPr>
          <p:spPr bwMode="auto">
            <a:xfrm>
              <a:off x="2383" y="3150"/>
              <a:ext cx="27" cy="549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5" y="62"/>
                </a:cxn>
                <a:cxn ang="0">
                  <a:pos x="5" y="81"/>
                </a:cxn>
                <a:cxn ang="0">
                  <a:pos x="7" y="119"/>
                </a:cxn>
                <a:cxn ang="0">
                  <a:pos x="8" y="209"/>
                </a:cxn>
              </a:cxnLst>
              <a:rect l="0" t="0" r="r" b="b"/>
              <a:pathLst>
                <a:path w="11" h="209">
                  <a:moveTo>
                    <a:pt x="8" y="0"/>
                  </a:moveTo>
                  <a:cubicBezTo>
                    <a:pt x="8" y="20"/>
                    <a:pt x="0" y="42"/>
                    <a:pt x="5" y="62"/>
                  </a:cubicBezTo>
                  <a:cubicBezTo>
                    <a:pt x="7" y="70"/>
                    <a:pt x="6" y="73"/>
                    <a:pt x="5" y="81"/>
                  </a:cubicBezTo>
                  <a:cubicBezTo>
                    <a:pt x="4" y="94"/>
                    <a:pt x="6" y="106"/>
                    <a:pt x="7" y="119"/>
                  </a:cubicBezTo>
                  <a:cubicBezTo>
                    <a:pt x="11" y="148"/>
                    <a:pt x="4" y="181"/>
                    <a:pt x="8" y="209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62" name="Freeform 678"/>
            <p:cNvSpPr>
              <a:spLocks/>
            </p:cNvSpPr>
            <p:nvPr/>
          </p:nvSpPr>
          <p:spPr bwMode="auto">
            <a:xfrm>
              <a:off x="2284" y="3160"/>
              <a:ext cx="23" cy="54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5" y="41"/>
                </a:cxn>
                <a:cxn ang="0">
                  <a:pos x="4" y="65"/>
                </a:cxn>
                <a:cxn ang="0">
                  <a:pos x="4" y="123"/>
                </a:cxn>
                <a:cxn ang="0">
                  <a:pos x="1" y="180"/>
                </a:cxn>
                <a:cxn ang="0">
                  <a:pos x="3" y="196"/>
                </a:cxn>
                <a:cxn ang="0">
                  <a:pos x="3" y="208"/>
                </a:cxn>
              </a:cxnLst>
              <a:rect l="0" t="0" r="r" b="b"/>
              <a:pathLst>
                <a:path w="9" h="208">
                  <a:moveTo>
                    <a:pt x="9" y="0"/>
                  </a:moveTo>
                  <a:cubicBezTo>
                    <a:pt x="4" y="13"/>
                    <a:pt x="5" y="28"/>
                    <a:pt x="5" y="41"/>
                  </a:cubicBezTo>
                  <a:cubicBezTo>
                    <a:pt x="5" y="49"/>
                    <a:pt x="3" y="57"/>
                    <a:pt x="4" y="65"/>
                  </a:cubicBezTo>
                  <a:cubicBezTo>
                    <a:pt x="6" y="84"/>
                    <a:pt x="2" y="103"/>
                    <a:pt x="4" y="123"/>
                  </a:cubicBezTo>
                  <a:cubicBezTo>
                    <a:pt x="6" y="142"/>
                    <a:pt x="0" y="160"/>
                    <a:pt x="1" y="180"/>
                  </a:cubicBezTo>
                  <a:cubicBezTo>
                    <a:pt x="1" y="185"/>
                    <a:pt x="3" y="190"/>
                    <a:pt x="3" y="196"/>
                  </a:cubicBezTo>
                  <a:cubicBezTo>
                    <a:pt x="2" y="200"/>
                    <a:pt x="0" y="207"/>
                    <a:pt x="3" y="208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63" name="Freeform 679"/>
            <p:cNvSpPr>
              <a:spLocks/>
            </p:cNvSpPr>
            <p:nvPr/>
          </p:nvSpPr>
          <p:spPr bwMode="auto">
            <a:xfrm>
              <a:off x="2188" y="3134"/>
              <a:ext cx="42" cy="547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54"/>
                </a:cxn>
                <a:cxn ang="0">
                  <a:pos x="11" y="82"/>
                </a:cxn>
                <a:cxn ang="0">
                  <a:pos x="15" y="107"/>
                </a:cxn>
                <a:cxn ang="0">
                  <a:pos x="12" y="142"/>
                </a:cxn>
                <a:cxn ang="0">
                  <a:pos x="10" y="169"/>
                </a:cxn>
                <a:cxn ang="0">
                  <a:pos x="10" y="191"/>
                </a:cxn>
                <a:cxn ang="0">
                  <a:pos x="10" y="208"/>
                </a:cxn>
              </a:cxnLst>
              <a:rect l="0" t="0" r="r" b="b"/>
              <a:pathLst>
                <a:path w="17" h="208">
                  <a:moveTo>
                    <a:pt x="10" y="0"/>
                  </a:moveTo>
                  <a:cubicBezTo>
                    <a:pt x="0" y="16"/>
                    <a:pt x="10" y="37"/>
                    <a:pt x="10" y="54"/>
                  </a:cubicBezTo>
                  <a:cubicBezTo>
                    <a:pt x="10" y="64"/>
                    <a:pt x="9" y="72"/>
                    <a:pt x="11" y="82"/>
                  </a:cubicBezTo>
                  <a:cubicBezTo>
                    <a:pt x="13" y="91"/>
                    <a:pt x="17" y="98"/>
                    <a:pt x="15" y="107"/>
                  </a:cubicBezTo>
                  <a:cubicBezTo>
                    <a:pt x="13" y="118"/>
                    <a:pt x="12" y="130"/>
                    <a:pt x="12" y="142"/>
                  </a:cubicBezTo>
                  <a:cubicBezTo>
                    <a:pt x="13" y="151"/>
                    <a:pt x="9" y="159"/>
                    <a:pt x="10" y="169"/>
                  </a:cubicBezTo>
                  <a:cubicBezTo>
                    <a:pt x="10" y="177"/>
                    <a:pt x="11" y="183"/>
                    <a:pt x="10" y="191"/>
                  </a:cubicBezTo>
                  <a:cubicBezTo>
                    <a:pt x="8" y="197"/>
                    <a:pt x="10" y="203"/>
                    <a:pt x="10" y="208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64" name="Freeform 680"/>
            <p:cNvSpPr>
              <a:spLocks/>
            </p:cNvSpPr>
            <p:nvPr/>
          </p:nvSpPr>
          <p:spPr bwMode="auto">
            <a:xfrm>
              <a:off x="2134" y="3073"/>
              <a:ext cx="20" cy="55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3" y="20"/>
                </a:cxn>
                <a:cxn ang="0">
                  <a:pos x="3" y="28"/>
                </a:cxn>
                <a:cxn ang="0">
                  <a:pos x="2" y="33"/>
                </a:cxn>
                <a:cxn ang="0">
                  <a:pos x="1" y="61"/>
                </a:cxn>
                <a:cxn ang="0">
                  <a:pos x="6" y="71"/>
                </a:cxn>
                <a:cxn ang="0">
                  <a:pos x="6" y="79"/>
                </a:cxn>
                <a:cxn ang="0">
                  <a:pos x="7" y="90"/>
                </a:cxn>
                <a:cxn ang="0">
                  <a:pos x="4" y="103"/>
                </a:cxn>
                <a:cxn ang="0">
                  <a:pos x="2" y="125"/>
                </a:cxn>
                <a:cxn ang="0">
                  <a:pos x="7" y="157"/>
                </a:cxn>
                <a:cxn ang="0">
                  <a:pos x="4" y="182"/>
                </a:cxn>
                <a:cxn ang="0">
                  <a:pos x="1" y="207"/>
                </a:cxn>
                <a:cxn ang="0">
                  <a:pos x="2" y="211"/>
                </a:cxn>
              </a:cxnLst>
              <a:rect l="0" t="0" r="r" b="b"/>
              <a:pathLst>
                <a:path w="8" h="211">
                  <a:moveTo>
                    <a:pt x="5" y="0"/>
                  </a:moveTo>
                  <a:cubicBezTo>
                    <a:pt x="2" y="6"/>
                    <a:pt x="2" y="14"/>
                    <a:pt x="3" y="20"/>
                  </a:cubicBezTo>
                  <a:cubicBezTo>
                    <a:pt x="3" y="23"/>
                    <a:pt x="3" y="25"/>
                    <a:pt x="3" y="28"/>
                  </a:cubicBezTo>
                  <a:cubicBezTo>
                    <a:pt x="3" y="29"/>
                    <a:pt x="2" y="31"/>
                    <a:pt x="2" y="33"/>
                  </a:cubicBezTo>
                  <a:cubicBezTo>
                    <a:pt x="0" y="42"/>
                    <a:pt x="0" y="52"/>
                    <a:pt x="1" y="61"/>
                  </a:cubicBezTo>
                  <a:cubicBezTo>
                    <a:pt x="2" y="64"/>
                    <a:pt x="4" y="67"/>
                    <a:pt x="6" y="71"/>
                  </a:cubicBezTo>
                  <a:cubicBezTo>
                    <a:pt x="6" y="73"/>
                    <a:pt x="6" y="76"/>
                    <a:pt x="6" y="79"/>
                  </a:cubicBezTo>
                  <a:cubicBezTo>
                    <a:pt x="6" y="83"/>
                    <a:pt x="8" y="87"/>
                    <a:pt x="7" y="90"/>
                  </a:cubicBezTo>
                  <a:cubicBezTo>
                    <a:pt x="7" y="94"/>
                    <a:pt x="4" y="98"/>
                    <a:pt x="4" y="103"/>
                  </a:cubicBezTo>
                  <a:cubicBezTo>
                    <a:pt x="4" y="110"/>
                    <a:pt x="4" y="117"/>
                    <a:pt x="2" y="125"/>
                  </a:cubicBezTo>
                  <a:cubicBezTo>
                    <a:pt x="0" y="137"/>
                    <a:pt x="8" y="146"/>
                    <a:pt x="7" y="157"/>
                  </a:cubicBezTo>
                  <a:cubicBezTo>
                    <a:pt x="5" y="165"/>
                    <a:pt x="5" y="173"/>
                    <a:pt x="4" y="182"/>
                  </a:cubicBezTo>
                  <a:cubicBezTo>
                    <a:pt x="3" y="190"/>
                    <a:pt x="0" y="199"/>
                    <a:pt x="1" y="207"/>
                  </a:cubicBezTo>
                  <a:cubicBezTo>
                    <a:pt x="1" y="208"/>
                    <a:pt x="1" y="211"/>
                    <a:pt x="2" y="211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65" name="Freeform 681"/>
            <p:cNvSpPr>
              <a:spLocks/>
            </p:cNvSpPr>
            <p:nvPr/>
          </p:nvSpPr>
          <p:spPr bwMode="auto">
            <a:xfrm>
              <a:off x="2114" y="3552"/>
              <a:ext cx="22" cy="26"/>
            </a:xfrm>
            <a:custGeom>
              <a:avLst/>
              <a:gdLst/>
              <a:ahLst/>
              <a:cxnLst>
                <a:cxn ang="0">
                  <a:pos x="9" y="8"/>
                </a:cxn>
                <a:cxn ang="0">
                  <a:pos x="0" y="0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5" y="10"/>
                    <a:pt x="0" y="2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66" name="Freeform 682"/>
            <p:cNvSpPr>
              <a:spLocks/>
            </p:cNvSpPr>
            <p:nvPr/>
          </p:nvSpPr>
          <p:spPr bwMode="auto">
            <a:xfrm>
              <a:off x="2107" y="3489"/>
              <a:ext cx="39" cy="24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0" y="0"/>
                </a:cxn>
              </a:cxnLst>
              <a:rect l="0" t="0" r="r" b="b"/>
              <a:pathLst>
                <a:path w="16" h="9">
                  <a:moveTo>
                    <a:pt x="16" y="7"/>
                  </a:moveTo>
                  <a:cubicBezTo>
                    <a:pt x="9" y="9"/>
                    <a:pt x="3" y="1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67" name="Freeform 683"/>
            <p:cNvSpPr>
              <a:spLocks/>
            </p:cNvSpPr>
            <p:nvPr/>
          </p:nvSpPr>
          <p:spPr bwMode="auto">
            <a:xfrm>
              <a:off x="2104" y="3410"/>
              <a:ext cx="32" cy="16"/>
            </a:xfrm>
            <a:custGeom>
              <a:avLst/>
              <a:gdLst/>
              <a:ahLst/>
              <a:cxnLst>
                <a:cxn ang="0">
                  <a:pos x="13" y="6"/>
                </a:cxn>
                <a:cxn ang="0">
                  <a:pos x="1" y="0"/>
                </a:cxn>
              </a:cxnLst>
              <a:rect l="0" t="0" r="r" b="b"/>
              <a:pathLst>
                <a:path w="13" h="6">
                  <a:moveTo>
                    <a:pt x="13" y="6"/>
                  </a:moveTo>
                  <a:cubicBezTo>
                    <a:pt x="11" y="5"/>
                    <a:pt x="0" y="2"/>
                    <a:pt x="1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68" name="Freeform 684"/>
            <p:cNvSpPr>
              <a:spLocks/>
            </p:cNvSpPr>
            <p:nvPr/>
          </p:nvSpPr>
          <p:spPr bwMode="auto">
            <a:xfrm>
              <a:off x="2104" y="3313"/>
              <a:ext cx="40" cy="37"/>
            </a:xfrm>
            <a:custGeom>
              <a:avLst/>
              <a:gdLst/>
              <a:ahLst/>
              <a:cxnLst>
                <a:cxn ang="0">
                  <a:pos x="16" y="13"/>
                </a:cxn>
                <a:cxn ang="0">
                  <a:pos x="0" y="0"/>
                </a:cxn>
              </a:cxnLst>
              <a:rect l="0" t="0" r="r" b="b"/>
              <a:pathLst>
                <a:path w="16" h="14">
                  <a:moveTo>
                    <a:pt x="16" y="13"/>
                  </a:moveTo>
                  <a:cubicBezTo>
                    <a:pt x="8" y="14"/>
                    <a:pt x="2" y="7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69" name="Freeform 685"/>
            <p:cNvSpPr>
              <a:spLocks/>
            </p:cNvSpPr>
            <p:nvPr/>
          </p:nvSpPr>
          <p:spPr bwMode="auto">
            <a:xfrm>
              <a:off x="2100" y="3202"/>
              <a:ext cx="41" cy="45"/>
            </a:xfrm>
            <a:custGeom>
              <a:avLst/>
              <a:gdLst/>
              <a:ahLst/>
              <a:cxnLst>
                <a:cxn ang="0">
                  <a:pos x="17" y="17"/>
                </a:cxn>
                <a:cxn ang="0">
                  <a:pos x="1" y="0"/>
                </a:cxn>
              </a:cxnLst>
              <a:rect l="0" t="0" r="r" b="b"/>
              <a:pathLst>
                <a:path w="17" h="17">
                  <a:moveTo>
                    <a:pt x="17" y="17"/>
                  </a:moveTo>
                  <a:cubicBezTo>
                    <a:pt x="12" y="17"/>
                    <a:pt x="0" y="6"/>
                    <a:pt x="1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70" name="Freeform 686"/>
            <p:cNvSpPr>
              <a:spLocks/>
            </p:cNvSpPr>
            <p:nvPr/>
          </p:nvSpPr>
          <p:spPr bwMode="auto">
            <a:xfrm>
              <a:off x="2102" y="3108"/>
              <a:ext cx="37" cy="44"/>
            </a:xfrm>
            <a:custGeom>
              <a:avLst/>
              <a:gdLst/>
              <a:ahLst/>
              <a:cxnLst>
                <a:cxn ang="0">
                  <a:pos x="15" y="17"/>
                </a:cxn>
                <a:cxn ang="0">
                  <a:pos x="0" y="0"/>
                </a:cxn>
              </a:cxnLst>
              <a:rect l="0" t="0" r="r" b="b"/>
              <a:pathLst>
                <a:path w="15" h="17">
                  <a:moveTo>
                    <a:pt x="15" y="17"/>
                  </a:moveTo>
                  <a:cubicBezTo>
                    <a:pt x="9" y="14"/>
                    <a:pt x="0" y="8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71" name="Freeform 687"/>
            <p:cNvSpPr>
              <a:spLocks/>
            </p:cNvSpPr>
            <p:nvPr/>
          </p:nvSpPr>
          <p:spPr bwMode="auto">
            <a:xfrm>
              <a:off x="2139" y="3160"/>
              <a:ext cx="64" cy="48"/>
            </a:xfrm>
            <a:custGeom>
              <a:avLst/>
              <a:gdLst/>
              <a:ahLst/>
              <a:cxnLst>
                <a:cxn ang="0">
                  <a:pos x="26" y="17"/>
                </a:cxn>
                <a:cxn ang="0">
                  <a:pos x="12" y="13"/>
                </a:cxn>
                <a:cxn ang="0">
                  <a:pos x="5" y="8"/>
                </a:cxn>
                <a:cxn ang="0">
                  <a:pos x="0" y="0"/>
                </a:cxn>
              </a:cxnLst>
              <a:rect l="0" t="0" r="r" b="b"/>
              <a:pathLst>
                <a:path w="26" h="18">
                  <a:moveTo>
                    <a:pt x="26" y="17"/>
                  </a:moveTo>
                  <a:cubicBezTo>
                    <a:pt x="22" y="18"/>
                    <a:pt x="15" y="15"/>
                    <a:pt x="12" y="13"/>
                  </a:cubicBezTo>
                  <a:cubicBezTo>
                    <a:pt x="9" y="12"/>
                    <a:pt x="7" y="10"/>
                    <a:pt x="5" y="8"/>
                  </a:cubicBezTo>
                  <a:cubicBezTo>
                    <a:pt x="3" y="6"/>
                    <a:pt x="1" y="3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72" name="Freeform 688"/>
            <p:cNvSpPr>
              <a:spLocks/>
            </p:cNvSpPr>
            <p:nvPr/>
          </p:nvSpPr>
          <p:spPr bwMode="auto">
            <a:xfrm>
              <a:off x="2144" y="3357"/>
              <a:ext cx="84" cy="45"/>
            </a:xfrm>
            <a:custGeom>
              <a:avLst/>
              <a:gdLst/>
              <a:ahLst/>
              <a:cxnLst>
                <a:cxn ang="0">
                  <a:pos x="34" y="16"/>
                </a:cxn>
                <a:cxn ang="0">
                  <a:pos x="25" y="17"/>
                </a:cxn>
                <a:cxn ang="0">
                  <a:pos x="8" y="9"/>
                </a:cxn>
                <a:cxn ang="0">
                  <a:pos x="0" y="1"/>
                </a:cxn>
                <a:cxn ang="0">
                  <a:pos x="1" y="1"/>
                </a:cxn>
              </a:cxnLst>
              <a:rect l="0" t="0" r="r" b="b"/>
              <a:pathLst>
                <a:path w="34" h="17">
                  <a:moveTo>
                    <a:pt x="34" y="16"/>
                  </a:moveTo>
                  <a:cubicBezTo>
                    <a:pt x="31" y="16"/>
                    <a:pt x="28" y="17"/>
                    <a:pt x="25" y="17"/>
                  </a:cubicBezTo>
                  <a:cubicBezTo>
                    <a:pt x="19" y="15"/>
                    <a:pt x="13" y="12"/>
                    <a:pt x="8" y="9"/>
                  </a:cubicBezTo>
                  <a:cubicBezTo>
                    <a:pt x="5" y="6"/>
                    <a:pt x="3" y="4"/>
                    <a:pt x="0" y="1"/>
                  </a:cubicBezTo>
                  <a:cubicBezTo>
                    <a:pt x="0" y="0"/>
                    <a:pt x="1" y="1"/>
                    <a:pt x="1" y="1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73" name="Freeform 689"/>
            <p:cNvSpPr>
              <a:spLocks/>
            </p:cNvSpPr>
            <p:nvPr/>
          </p:nvSpPr>
          <p:spPr bwMode="auto">
            <a:xfrm>
              <a:off x="2141" y="3428"/>
              <a:ext cx="77" cy="58"/>
            </a:xfrm>
            <a:custGeom>
              <a:avLst/>
              <a:gdLst/>
              <a:ahLst/>
              <a:cxnLst>
                <a:cxn ang="0">
                  <a:pos x="31" y="19"/>
                </a:cxn>
                <a:cxn ang="0">
                  <a:pos x="7" y="10"/>
                </a:cxn>
                <a:cxn ang="0">
                  <a:pos x="0" y="0"/>
                </a:cxn>
              </a:cxnLst>
              <a:rect l="0" t="0" r="r" b="b"/>
              <a:pathLst>
                <a:path w="31" h="22">
                  <a:moveTo>
                    <a:pt x="31" y="19"/>
                  </a:moveTo>
                  <a:cubicBezTo>
                    <a:pt x="22" y="22"/>
                    <a:pt x="14" y="16"/>
                    <a:pt x="7" y="10"/>
                  </a:cubicBezTo>
                  <a:cubicBezTo>
                    <a:pt x="5" y="8"/>
                    <a:pt x="2" y="0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74" name="Freeform 690"/>
            <p:cNvSpPr>
              <a:spLocks/>
            </p:cNvSpPr>
            <p:nvPr/>
          </p:nvSpPr>
          <p:spPr bwMode="auto">
            <a:xfrm>
              <a:off x="2149" y="3507"/>
              <a:ext cx="64" cy="58"/>
            </a:xfrm>
            <a:custGeom>
              <a:avLst/>
              <a:gdLst/>
              <a:ahLst/>
              <a:cxnLst>
                <a:cxn ang="0">
                  <a:pos x="26" y="18"/>
                </a:cxn>
                <a:cxn ang="0">
                  <a:pos x="8" y="11"/>
                </a:cxn>
                <a:cxn ang="0">
                  <a:pos x="0" y="0"/>
                </a:cxn>
              </a:cxnLst>
              <a:rect l="0" t="0" r="r" b="b"/>
              <a:pathLst>
                <a:path w="26" h="22">
                  <a:moveTo>
                    <a:pt x="26" y="18"/>
                  </a:moveTo>
                  <a:cubicBezTo>
                    <a:pt x="20" y="22"/>
                    <a:pt x="12" y="15"/>
                    <a:pt x="8" y="11"/>
                  </a:cubicBezTo>
                  <a:cubicBezTo>
                    <a:pt x="3" y="7"/>
                    <a:pt x="2" y="4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75" name="Freeform 691"/>
            <p:cNvSpPr>
              <a:spLocks/>
            </p:cNvSpPr>
            <p:nvPr/>
          </p:nvSpPr>
          <p:spPr bwMode="auto">
            <a:xfrm>
              <a:off x="2139" y="3573"/>
              <a:ext cx="74" cy="63"/>
            </a:xfrm>
            <a:custGeom>
              <a:avLst/>
              <a:gdLst/>
              <a:ahLst/>
              <a:cxnLst>
                <a:cxn ang="0">
                  <a:pos x="30" y="23"/>
                </a:cxn>
                <a:cxn ang="0">
                  <a:pos x="5" y="11"/>
                </a:cxn>
                <a:cxn ang="0">
                  <a:pos x="0" y="0"/>
                </a:cxn>
              </a:cxnLst>
              <a:rect l="0" t="0" r="r" b="b"/>
              <a:pathLst>
                <a:path w="30" h="24">
                  <a:moveTo>
                    <a:pt x="30" y="23"/>
                  </a:moveTo>
                  <a:cubicBezTo>
                    <a:pt x="21" y="24"/>
                    <a:pt x="11" y="18"/>
                    <a:pt x="5" y="11"/>
                  </a:cubicBezTo>
                  <a:cubicBezTo>
                    <a:pt x="4" y="9"/>
                    <a:pt x="0" y="1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76" name="Freeform 692"/>
            <p:cNvSpPr>
              <a:spLocks/>
            </p:cNvSpPr>
            <p:nvPr/>
          </p:nvSpPr>
          <p:spPr bwMode="auto">
            <a:xfrm>
              <a:off x="2494" y="3097"/>
              <a:ext cx="81" cy="84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25" y="11"/>
                </a:cxn>
                <a:cxn ang="0">
                  <a:pos x="0" y="31"/>
                </a:cxn>
              </a:cxnLst>
              <a:rect l="0" t="0" r="r" b="b"/>
              <a:pathLst>
                <a:path w="33" h="32">
                  <a:moveTo>
                    <a:pt x="33" y="0"/>
                  </a:moveTo>
                  <a:cubicBezTo>
                    <a:pt x="31" y="6"/>
                    <a:pt x="27" y="10"/>
                    <a:pt x="25" y="11"/>
                  </a:cubicBezTo>
                  <a:cubicBezTo>
                    <a:pt x="25" y="19"/>
                    <a:pt x="5" y="32"/>
                    <a:pt x="0" y="31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77" name="Freeform 693"/>
            <p:cNvSpPr>
              <a:spLocks/>
            </p:cNvSpPr>
            <p:nvPr/>
          </p:nvSpPr>
          <p:spPr bwMode="auto">
            <a:xfrm>
              <a:off x="2393" y="3213"/>
              <a:ext cx="91" cy="2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0" y="7"/>
                </a:cxn>
              </a:cxnLst>
              <a:rect l="0" t="0" r="r" b="b"/>
              <a:pathLst>
                <a:path w="37" h="10">
                  <a:moveTo>
                    <a:pt x="37" y="0"/>
                  </a:moveTo>
                  <a:cubicBezTo>
                    <a:pt x="32" y="5"/>
                    <a:pt x="10" y="10"/>
                    <a:pt x="0" y="7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78" name="Freeform 694"/>
            <p:cNvSpPr>
              <a:spLocks/>
            </p:cNvSpPr>
            <p:nvPr/>
          </p:nvSpPr>
          <p:spPr bwMode="auto">
            <a:xfrm>
              <a:off x="2210" y="3213"/>
              <a:ext cx="188" cy="26"/>
            </a:xfrm>
            <a:custGeom>
              <a:avLst/>
              <a:gdLst/>
              <a:ahLst/>
              <a:cxnLst>
                <a:cxn ang="0">
                  <a:pos x="76" y="2"/>
                </a:cxn>
                <a:cxn ang="0">
                  <a:pos x="36" y="6"/>
                </a:cxn>
                <a:cxn ang="0">
                  <a:pos x="0" y="0"/>
                </a:cxn>
              </a:cxnLst>
              <a:rect l="0" t="0" r="r" b="b"/>
              <a:pathLst>
                <a:path w="76" h="10">
                  <a:moveTo>
                    <a:pt x="76" y="2"/>
                  </a:moveTo>
                  <a:cubicBezTo>
                    <a:pt x="71" y="5"/>
                    <a:pt x="47" y="10"/>
                    <a:pt x="36" y="6"/>
                  </a:cubicBezTo>
                  <a:cubicBezTo>
                    <a:pt x="29" y="9"/>
                    <a:pt x="5" y="5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79" name="Freeform 695"/>
            <p:cNvSpPr>
              <a:spLocks/>
            </p:cNvSpPr>
            <p:nvPr/>
          </p:nvSpPr>
          <p:spPr bwMode="auto">
            <a:xfrm>
              <a:off x="2484" y="3181"/>
              <a:ext cx="91" cy="6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25" y="9"/>
                </a:cxn>
                <a:cxn ang="0">
                  <a:pos x="0" y="25"/>
                </a:cxn>
              </a:cxnLst>
              <a:rect l="0" t="0" r="r" b="b"/>
              <a:pathLst>
                <a:path w="37" h="25">
                  <a:moveTo>
                    <a:pt x="37" y="0"/>
                  </a:moveTo>
                  <a:cubicBezTo>
                    <a:pt x="33" y="8"/>
                    <a:pt x="27" y="9"/>
                    <a:pt x="25" y="9"/>
                  </a:cubicBezTo>
                  <a:cubicBezTo>
                    <a:pt x="25" y="19"/>
                    <a:pt x="4" y="25"/>
                    <a:pt x="0" y="2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80" name="Freeform 696"/>
            <p:cNvSpPr>
              <a:spLocks/>
            </p:cNvSpPr>
            <p:nvPr/>
          </p:nvSpPr>
          <p:spPr bwMode="auto">
            <a:xfrm>
              <a:off x="2398" y="3289"/>
              <a:ext cx="91" cy="40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0" y="13"/>
                </a:cxn>
              </a:cxnLst>
              <a:rect l="0" t="0" r="r" b="b"/>
              <a:pathLst>
                <a:path w="37" h="15">
                  <a:moveTo>
                    <a:pt x="37" y="0"/>
                  </a:moveTo>
                  <a:cubicBezTo>
                    <a:pt x="31" y="8"/>
                    <a:pt x="6" y="15"/>
                    <a:pt x="0" y="13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81" name="Freeform 697"/>
            <p:cNvSpPr>
              <a:spLocks/>
            </p:cNvSpPr>
            <p:nvPr/>
          </p:nvSpPr>
          <p:spPr bwMode="auto">
            <a:xfrm>
              <a:off x="2146" y="3271"/>
              <a:ext cx="247" cy="50"/>
            </a:xfrm>
            <a:custGeom>
              <a:avLst/>
              <a:gdLst/>
              <a:ahLst/>
              <a:cxnLst>
                <a:cxn ang="0">
                  <a:pos x="100" y="13"/>
                </a:cxn>
                <a:cxn ang="0">
                  <a:pos x="59" y="16"/>
                </a:cxn>
                <a:cxn ang="0">
                  <a:pos x="27" y="9"/>
                </a:cxn>
                <a:cxn ang="0">
                  <a:pos x="1" y="0"/>
                </a:cxn>
              </a:cxnLst>
              <a:rect l="0" t="0" r="r" b="b"/>
              <a:pathLst>
                <a:path w="100" h="19">
                  <a:moveTo>
                    <a:pt x="100" y="13"/>
                  </a:moveTo>
                  <a:cubicBezTo>
                    <a:pt x="93" y="15"/>
                    <a:pt x="66" y="19"/>
                    <a:pt x="59" y="16"/>
                  </a:cubicBezTo>
                  <a:cubicBezTo>
                    <a:pt x="54" y="19"/>
                    <a:pt x="30" y="14"/>
                    <a:pt x="27" y="9"/>
                  </a:cubicBezTo>
                  <a:cubicBezTo>
                    <a:pt x="23" y="14"/>
                    <a:pt x="0" y="2"/>
                    <a:pt x="1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82" name="Freeform 698"/>
            <p:cNvSpPr>
              <a:spLocks/>
            </p:cNvSpPr>
            <p:nvPr/>
          </p:nvSpPr>
          <p:spPr bwMode="auto">
            <a:xfrm>
              <a:off x="2556" y="3276"/>
              <a:ext cx="22" cy="13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5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5" y="5"/>
                    <a:pt x="0" y="5"/>
                    <a:pt x="0" y="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83" name="Freeform 699"/>
            <p:cNvSpPr>
              <a:spLocks/>
            </p:cNvSpPr>
            <p:nvPr/>
          </p:nvSpPr>
          <p:spPr bwMode="auto">
            <a:xfrm>
              <a:off x="2553" y="3378"/>
              <a:ext cx="25" cy="16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0" y="6"/>
                </a:cxn>
              </a:cxnLst>
              <a:rect l="0" t="0" r="r" b="b"/>
              <a:pathLst>
                <a:path w="10" h="6">
                  <a:moveTo>
                    <a:pt x="10" y="0"/>
                  </a:moveTo>
                  <a:cubicBezTo>
                    <a:pt x="4" y="5"/>
                    <a:pt x="0" y="6"/>
                    <a:pt x="0" y="6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84" name="Freeform 700"/>
            <p:cNvSpPr>
              <a:spLocks/>
            </p:cNvSpPr>
            <p:nvPr/>
          </p:nvSpPr>
          <p:spPr bwMode="auto">
            <a:xfrm>
              <a:off x="2558" y="3476"/>
              <a:ext cx="20" cy="21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8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cubicBezTo>
                    <a:pt x="7" y="0"/>
                    <a:pt x="4" y="8"/>
                    <a:pt x="0" y="8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85" name="Freeform 701"/>
            <p:cNvSpPr>
              <a:spLocks/>
            </p:cNvSpPr>
            <p:nvPr/>
          </p:nvSpPr>
          <p:spPr bwMode="auto">
            <a:xfrm>
              <a:off x="2489" y="3307"/>
              <a:ext cx="64" cy="37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0" y="14"/>
                </a:cxn>
              </a:cxnLst>
              <a:rect l="0" t="0" r="r" b="b"/>
              <a:pathLst>
                <a:path w="26" h="14">
                  <a:moveTo>
                    <a:pt x="26" y="0"/>
                  </a:moveTo>
                  <a:cubicBezTo>
                    <a:pt x="23" y="12"/>
                    <a:pt x="6" y="10"/>
                    <a:pt x="0" y="1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86" name="Freeform 702"/>
            <p:cNvSpPr>
              <a:spLocks/>
            </p:cNvSpPr>
            <p:nvPr/>
          </p:nvSpPr>
          <p:spPr bwMode="auto">
            <a:xfrm>
              <a:off x="2228" y="3389"/>
              <a:ext cx="263" cy="32"/>
            </a:xfrm>
            <a:custGeom>
              <a:avLst/>
              <a:gdLst/>
              <a:ahLst/>
              <a:cxnLst>
                <a:cxn ang="0">
                  <a:pos x="107" y="0"/>
                </a:cxn>
                <a:cxn ang="0">
                  <a:pos x="92" y="4"/>
                </a:cxn>
                <a:cxn ang="0">
                  <a:pos x="79" y="5"/>
                </a:cxn>
                <a:cxn ang="0">
                  <a:pos x="69" y="2"/>
                </a:cxn>
                <a:cxn ang="0">
                  <a:pos x="56" y="11"/>
                </a:cxn>
                <a:cxn ang="0">
                  <a:pos x="28" y="7"/>
                </a:cxn>
                <a:cxn ang="0">
                  <a:pos x="0" y="4"/>
                </a:cxn>
              </a:cxnLst>
              <a:rect l="0" t="0" r="r" b="b"/>
              <a:pathLst>
                <a:path w="107" h="12">
                  <a:moveTo>
                    <a:pt x="107" y="0"/>
                  </a:moveTo>
                  <a:cubicBezTo>
                    <a:pt x="104" y="3"/>
                    <a:pt x="96" y="4"/>
                    <a:pt x="92" y="4"/>
                  </a:cubicBezTo>
                  <a:cubicBezTo>
                    <a:pt x="88" y="5"/>
                    <a:pt x="83" y="5"/>
                    <a:pt x="79" y="5"/>
                  </a:cubicBezTo>
                  <a:cubicBezTo>
                    <a:pt x="75" y="5"/>
                    <a:pt x="72" y="4"/>
                    <a:pt x="69" y="2"/>
                  </a:cubicBezTo>
                  <a:cubicBezTo>
                    <a:pt x="64" y="6"/>
                    <a:pt x="62" y="9"/>
                    <a:pt x="56" y="11"/>
                  </a:cubicBezTo>
                  <a:cubicBezTo>
                    <a:pt x="49" y="12"/>
                    <a:pt x="34" y="11"/>
                    <a:pt x="28" y="7"/>
                  </a:cubicBezTo>
                  <a:cubicBezTo>
                    <a:pt x="20" y="12"/>
                    <a:pt x="5" y="12"/>
                    <a:pt x="0" y="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87" name="Freeform 703"/>
            <p:cNvSpPr>
              <a:spLocks/>
            </p:cNvSpPr>
            <p:nvPr/>
          </p:nvSpPr>
          <p:spPr bwMode="auto">
            <a:xfrm>
              <a:off x="2491" y="3421"/>
              <a:ext cx="60" cy="23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0" y="9"/>
                </a:cxn>
              </a:cxnLst>
              <a:rect l="0" t="0" r="r" b="b"/>
              <a:pathLst>
                <a:path w="24" h="9">
                  <a:moveTo>
                    <a:pt x="24" y="0"/>
                  </a:moveTo>
                  <a:cubicBezTo>
                    <a:pt x="20" y="9"/>
                    <a:pt x="9" y="9"/>
                    <a:pt x="0" y="9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88" name="Freeform 704"/>
            <p:cNvSpPr>
              <a:spLocks/>
            </p:cNvSpPr>
            <p:nvPr/>
          </p:nvSpPr>
          <p:spPr bwMode="auto">
            <a:xfrm>
              <a:off x="2405" y="3463"/>
              <a:ext cx="86" cy="18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14" y="7"/>
                </a:cxn>
                <a:cxn ang="0">
                  <a:pos x="0" y="5"/>
                </a:cxn>
              </a:cxnLst>
              <a:rect l="0" t="0" r="r" b="b"/>
              <a:pathLst>
                <a:path w="35" h="7">
                  <a:moveTo>
                    <a:pt x="35" y="0"/>
                  </a:moveTo>
                  <a:cubicBezTo>
                    <a:pt x="31" y="5"/>
                    <a:pt x="19" y="6"/>
                    <a:pt x="14" y="7"/>
                  </a:cubicBezTo>
                  <a:cubicBezTo>
                    <a:pt x="9" y="7"/>
                    <a:pt x="4" y="6"/>
                    <a:pt x="0" y="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89" name="Freeform 705"/>
            <p:cNvSpPr>
              <a:spLocks/>
            </p:cNvSpPr>
            <p:nvPr/>
          </p:nvSpPr>
          <p:spPr bwMode="auto">
            <a:xfrm>
              <a:off x="2294" y="3526"/>
              <a:ext cx="109" cy="16"/>
            </a:xfrm>
            <a:custGeom>
              <a:avLst/>
              <a:gdLst/>
              <a:ahLst/>
              <a:cxnLst>
                <a:cxn ang="0">
                  <a:pos x="44" y="0"/>
                </a:cxn>
                <a:cxn ang="0">
                  <a:pos x="0" y="0"/>
                </a:cxn>
              </a:cxnLst>
              <a:rect l="0" t="0" r="r" b="b"/>
              <a:pathLst>
                <a:path w="44" h="6">
                  <a:moveTo>
                    <a:pt x="44" y="0"/>
                  </a:moveTo>
                  <a:cubicBezTo>
                    <a:pt x="35" y="6"/>
                    <a:pt x="8" y="6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90" name="Freeform 706"/>
            <p:cNvSpPr>
              <a:spLocks/>
            </p:cNvSpPr>
            <p:nvPr/>
          </p:nvSpPr>
          <p:spPr bwMode="auto">
            <a:xfrm>
              <a:off x="2218" y="3481"/>
              <a:ext cx="76" cy="26"/>
            </a:xfrm>
            <a:custGeom>
              <a:avLst/>
              <a:gdLst/>
              <a:ahLst/>
              <a:cxnLst>
                <a:cxn ang="0">
                  <a:pos x="31" y="6"/>
                </a:cxn>
                <a:cxn ang="0">
                  <a:pos x="11" y="6"/>
                </a:cxn>
                <a:cxn ang="0">
                  <a:pos x="1" y="0"/>
                </a:cxn>
              </a:cxnLst>
              <a:rect l="0" t="0" r="r" b="b"/>
              <a:pathLst>
                <a:path w="31" h="10">
                  <a:moveTo>
                    <a:pt x="31" y="6"/>
                  </a:moveTo>
                  <a:cubicBezTo>
                    <a:pt x="25" y="10"/>
                    <a:pt x="17" y="8"/>
                    <a:pt x="11" y="6"/>
                  </a:cubicBezTo>
                  <a:cubicBezTo>
                    <a:pt x="9" y="5"/>
                    <a:pt x="0" y="0"/>
                    <a:pt x="1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91" name="Freeform 707"/>
            <p:cNvSpPr>
              <a:spLocks/>
            </p:cNvSpPr>
            <p:nvPr/>
          </p:nvSpPr>
          <p:spPr bwMode="auto">
            <a:xfrm>
              <a:off x="2213" y="3563"/>
              <a:ext cx="74" cy="34"/>
            </a:xfrm>
            <a:custGeom>
              <a:avLst/>
              <a:gdLst/>
              <a:ahLst/>
              <a:cxnLst>
                <a:cxn ang="0">
                  <a:pos x="30" y="9"/>
                </a:cxn>
                <a:cxn ang="0">
                  <a:pos x="0" y="0"/>
                </a:cxn>
              </a:cxnLst>
              <a:rect l="0" t="0" r="r" b="b"/>
              <a:pathLst>
                <a:path w="30" h="13">
                  <a:moveTo>
                    <a:pt x="30" y="9"/>
                  </a:moveTo>
                  <a:cubicBezTo>
                    <a:pt x="21" y="13"/>
                    <a:pt x="5" y="8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92" name="Freeform 708"/>
            <p:cNvSpPr>
              <a:spLocks/>
            </p:cNvSpPr>
            <p:nvPr/>
          </p:nvSpPr>
          <p:spPr bwMode="auto">
            <a:xfrm>
              <a:off x="2213" y="3636"/>
              <a:ext cx="76" cy="24"/>
            </a:xfrm>
            <a:custGeom>
              <a:avLst/>
              <a:gdLst/>
              <a:ahLst/>
              <a:cxnLst>
                <a:cxn ang="0">
                  <a:pos x="31" y="9"/>
                </a:cxn>
                <a:cxn ang="0">
                  <a:pos x="0" y="0"/>
                </a:cxn>
              </a:cxnLst>
              <a:rect l="0" t="0" r="r" b="b"/>
              <a:pathLst>
                <a:path w="31" h="9">
                  <a:moveTo>
                    <a:pt x="31" y="9"/>
                  </a:moveTo>
                  <a:cubicBezTo>
                    <a:pt x="25" y="9"/>
                    <a:pt x="2" y="9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93" name="Freeform 709"/>
            <p:cNvSpPr>
              <a:spLocks/>
            </p:cNvSpPr>
            <p:nvPr/>
          </p:nvSpPr>
          <p:spPr bwMode="auto">
            <a:xfrm>
              <a:off x="2499" y="3518"/>
              <a:ext cx="57" cy="24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0" y="9"/>
                </a:cxn>
              </a:cxnLst>
              <a:rect l="0" t="0" r="r" b="b"/>
              <a:pathLst>
                <a:path w="23" h="9">
                  <a:moveTo>
                    <a:pt x="23" y="0"/>
                  </a:moveTo>
                  <a:cubicBezTo>
                    <a:pt x="19" y="7"/>
                    <a:pt x="7" y="8"/>
                    <a:pt x="0" y="9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94" name="Freeform 710"/>
            <p:cNvSpPr>
              <a:spLocks/>
            </p:cNvSpPr>
            <p:nvPr/>
          </p:nvSpPr>
          <p:spPr bwMode="auto">
            <a:xfrm>
              <a:off x="2403" y="3586"/>
              <a:ext cx="86" cy="16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10" y="4"/>
                </a:cxn>
                <a:cxn ang="0">
                  <a:pos x="0" y="2"/>
                </a:cxn>
              </a:cxnLst>
              <a:rect l="0" t="0" r="r" b="b"/>
              <a:pathLst>
                <a:path w="35" h="6">
                  <a:moveTo>
                    <a:pt x="35" y="0"/>
                  </a:moveTo>
                  <a:cubicBezTo>
                    <a:pt x="26" y="2"/>
                    <a:pt x="19" y="6"/>
                    <a:pt x="10" y="4"/>
                  </a:cubicBezTo>
                  <a:cubicBezTo>
                    <a:pt x="6" y="3"/>
                    <a:pt x="3" y="2"/>
                    <a:pt x="0" y="2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95" name="Freeform 711"/>
            <p:cNvSpPr>
              <a:spLocks/>
            </p:cNvSpPr>
            <p:nvPr/>
          </p:nvSpPr>
          <p:spPr bwMode="auto">
            <a:xfrm>
              <a:off x="2287" y="3634"/>
              <a:ext cx="111" cy="21"/>
            </a:xfrm>
            <a:custGeom>
              <a:avLst/>
              <a:gdLst/>
              <a:ahLst/>
              <a:cxnLst>
                <a:cxn ang="0">
                  <a:pos x="45" y="1"/>
                </a:cxn>
                <a:cxn ang="0">
                  <a:pos x="0" y="0"/>
                </a:cxn>
              </a:cxnLst>
              <a:rect l="0" t="0" r="r" b="b"/>
              <a:pathLst>
                <a:path w="45" h="8">
                  <a:moveTo>
                    <a:pt x="45" y="1"/>
                  </a:moveTo>
                  <a:cubicBezTo>
                    <a:pt x="30" y="7"/>
                    <a:pt x="13" y="8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96" name="Freeform 712"/>
            <p:cNvSpPr>
              <a:spLocks/>
            </p:cNvSpPr>
            <p:nvPr/>
          </p:nvSpPr>
          <p:spPr bwMode="auto">
            <a:xfrm>
              <a:off x="2494" y="3599"/>
              <a:ext cx="64" cy="37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1" y="12"/>
                </a:cxn>
                <a:cxn ang="0">
                  <a:pos x="0" y="14"/>
                </a:cxn>
              </a:cxnLst>
              <a:rect l="0" t="0" r="r" b="b"/>
              <a:pathLst>
                <a:path w="26" h="14">
                  <a:moveTo>
                    <a:pt x="26" y="0"/>
                  </a:moveTo>
                  <a:cubicBezTo>
                    <a:pt x="22" y="6"/>
                    <a:pt x="18" y="9"/>
                    <a:pt x="11" y="12"/>
                  </a:cubicBezTo>
                  <a:cubicBezTo>
                    <a:pt x="7" y="14"/>
                    <a:pt x="3" y="14"/>
                    <a:pt x="0" y="1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97" name="Freeform 713"/>
            <p:cNvSpPr>
              <a:spLocks/>
            </p:cNvSpPr>
            <p:nvPr/>
          </p:nvSpPr>
          <p:spPr bwMode="auto">
            <a:xfrm>
              <a:off x="1932" y="746"/>
              <a:ext cx="1457" cy="2543"/>
            </a:xfrm>
            <a:custGeom>
              <a:avLst/>
              <a:gdLst/>
              <a:ahLst/>
              <a:cxnLst>
                <a:cxn ang="0">
                  <a:pos x="47" y="752"/>
                </a:cxn>
                <a:cxn ang="0">
                  <a:pos x="114" y="639"/>
                </a:cxn>
                <a:cxn ang="0">
                  <a:pos x="136" y="557"/>
                </a:cxn>
                <a:cxn ang="0">
                  <a:pos x="194" y="389"/>
                </a:cxn>
                <a:cxn ang="0">
                  <a:pos x="218" y="306"/>
                </a:cxn>
                <a:cxn ang="0">
                  <a:pos x="235" y="249"/>
                </a:cxn>
                <a:cxn ang="0">
                  <a:pos x="282" y="223"/>
                </a:cxn>
                <a:cxn ang="0">
                  <a:pos x="309" y="336"/>
                </a:cxn>
                <a:cxn ang="0">
                  <a:pos x="291" y="464"/>
                </a:cxn>
                <a:cxn ang="0">
                  <a:pos x="269" y="607"/>
                </a:cxn>
                <a:cxn ang="0">
                  <a:pos x="248" y="728"/>
                </a:cxn>
                <a:cxn ang="0">
                  <a:pos x="274" y="751"/>
                </a:cxn>
                <a:cxn ang="0">
                  <a:pos x="301" y="709"/>
                </a:cxn>
                <a:cxn ang="0">
                  <a:pos x="297" y="628"/>
                </a:cxn>
                <a:cxn ang="0">
                  <a:pos x="306" y="536"/>
                </a:cxn>
                <a:cxn ang="0">
                  <a:pos x="346" y="528"/>
                </a:cxn>
                <a:cxn ang="0">
                  <a:pos x="347" y="596"/>
                </a:cxn>
                <a:cxn ang="0">
                  <a:pos x="356" y="662"/>
                </a:cxn>
                <a:cxn ang="0">
                  <a:pos x="352" y="761"/>
                </a:cxn>
                <a:cxn ang="0">
                  <a:pos x="560" y="797"/>
                </a:cxn>
                <a:cxn ang="0">
                  <a:pos x="421" y="643"/>
                </a:cxn>
                <a:cxn ang="0">
                  <a:pos x="393" y="476"/>
                </a:cxn>
                <a:cxn ang="0">
                  <a:pos x="321" y="358"/>
                </a:cxn>
                <a:cxn ang="0">
                  <a:pos x="329" y="259"/>
                </a:cxn>
                <a:cxn ang="0">
                  <a:pos x="333" y="253"/>
                </a:cxn>
                <a:cxn ang="0">
                  <a:pos x="362" y="228"/>
                </a:cxn>
                <a:cxn ang="0">
                  <a:pos x="390" y="224"/>
                </a:cxn>
                <a:cxn ang="0">
                  <a:pos x="403" y="220"/>
                </a:cxn>
                <a:cxn ang="0">
                  <a:pos x="412" y="217"/>
                </a:cxn>
                <a:cxn ang="0">
                  <a:pos x="421" y="214"/>
                </a:cxn>
                <a:cxn ang="0">
                  <a:pos x="431" y="209"/>
                </a:cxn>
                <a:cxn ang="0">
                  <a:pos x="440" y="205"/>
                </a:cxn>
                <a:cxn ang="0">
                  <a:pos x="449" y="200"/>
                </a:cxn>
                <a:cxn ang="0">
                  <a:pos x="456" y="195"/>
                </a:cxn>
                <a:cxn ang="0">
                  <a:pos x="465" y="188"/>
                </a:cxn>
                <a:cxn ang="0">
                  <a:pos x="477" y="177"/>
                </a:cxn>
                <a:cxn ang="0">
                  <a:pos x="496" y="148"/>
                </a:cxn>
                <a:cxn ang="0">
                  <a:pos x="503" y="124"/>
                </a:cxn>
                <a:cxn ang="0">
                  <a:pos x="173" y="120"/>
                </a:cxn>
                <a:cxn ang="0">
                  <a:pos x="174" y="131"/>
                </a:cxn>
                <a:cxn ang="0">
                  <a:pos x="177" y="143"/>
                </a:cxn>
                <a:cxn ang="0">
                  <a:pos x="182" y="153"/>
                </a:cxn>
                <a:cxn ang="0">
                  <a:pos x="188" y="164"/>
                </a:cxn>
                <a:cxn ang="0">
                  <a:pos x="195" y="173"/>
                </a:cxn>
                <a:cxn ang="0">
                  <a:pos x="204" y="182"/>
                </a:cxn>
                <a:cxn ang="0">
                  <a:pos x="213" y="190"/>
                </a:cxn>
                <a:cxn ang="0">
                  <a:pos x="231" y="233"/>
                </a:cxn>
                <a:cxn ang="0">
                  <a:pos x="189" y="306"/>
                </a:cxn>
                <a:cxn ang="0">
                  <a:pos x="145" y="385"/>
                </a:cxn>
                <a:cxn ang="0">
                  <a:pos x="87" y="512"/>
                </a:cxn>
                <a:cxn ang="0">
                  <a:pos x="46" y="604"/>
                </a:cxn>
              </a:cxnLst>
              <a:rect l="0" t="0" r="r" b="b"/>
              <a:pathLst>
                <a:path w="591" h="967">
                  <a:moveTo>
                    <a:pt x="0" y="718"/>
                  </a:moveTo>
                  <a:cubicBezTo>
                    <a:pt x="1" y="721"/>
                    <a:pt x="7" y="736"/>
                    <a:pt x="7" y="741"/>
                  </a:cubicBezTo>
                  <a:cubicBezTo>
                    <a:pt x="9" y="743"/>
                    <a:pt x="18" y="745"/>
                    <a:pt x="20" y="751"/>
                  </a:cubicBezTo>
                  <a:cubicBezTo>
                    <a:pt x="23" y="750"/>
                    <a:pt x="41" y="750"/>
                    <a:pt x="47" y="752"/>
                  </a:cubicBezTo>
                  <a:cubicBezTo>
                    <a:pt x="50" y="747"/>
                    <a:pt x="64" y="738"/>
                    <a:pt x="70" y="738"/>
                  </a:cubicBezTo>
                  <a:cubicBezTo>
                    <a:pt x="71" y="733"/>
                    <a:pt x="85" y="715"/>
                    <a:pt x="90" y="714"/>
                  </a:cubicBezTo>
                  <a:cubicBezTo>
                    <a:pt x="91" y="705"/>
                    <a:pt x="101" y="683"/>
                    <a:pt x="103" y="681"/>
                  </a:cubicBezTo>
                  <a:cubicBezTo>
                    <a:pt x="100" y="669"/>
                    <a:pt x="107" y="645"/>
                    <a:pt x="114" y="639"/>
                  </a:cubicBezTo>
                  <a:cubicBezTo>
                    <a:pt x="112" y="633"/>
                    <a:pt x="115" y="612"/>
                    <a:pt x="120" y="603"/>
                  </a:cubicBezTo>
                  <a:cubicBezTo>
                    <a:pt x="121" y="602"/>
                    <a:pt x="124" y="596"/>
                    <a:pt x="124" y="594"/>
                  </a:cubicBezTo>
                  <a:cubicBezTo>
                    <a:pt x="125" y="585"/>
                    <a:pt x="129" y="570"/>
                    <a:pt x="134" y="565"/>
                  </a:cubicBezTo>
                  <a:cubicBezTo>
                    <a:pt x="135" y="564"/>
                    <a:pt x="136" y="560"/>
                    <a:pt x="136" y="557"/>
                  </a:cubicBezTo>
                  <a:cubicBezTo>
                    <a:pt x="137" y="545"/>
                    <a:pt x="142" y="525"/>
                    <a:pt x="150" y="520"/>
                  </a:cubicBezTo>
                  <a:cubicBezTo>
                    <a:pt x="148" y="512"/>
                    <a:pt x="154" y="486"/>
                    <a:pt x="163" y="477"/>
                  </a:cubicBezTo>
                  <a:cubicBezTo>
                    <a:pt x="160" y="471"/>
                    <a:pt x="169" y="437"/>
                    <a:pt x="177" y="431"/>
                  </a:cubicBezTo>
                  <a:cubicBezTo>
                    <a:pt x="176" y="424"/>
                    <a:pt x="185" y="393"/>
                    <a:pt x="194" y="389"/>
                  </a:cubicBezTo>
                  <a:cubicBezTo>
                    <a:pt x="193" y="384"/>
                    <a:pt x="197" y="358"/>
                    <a:pt x="204" y="347"/>
                  </a:cubicBezTo>
                  <a:cubicBezTo>
                    <a:pt x="205" y="346"/>
                    <a:pt x="207" y="341"/>
                    <a:pt x="207" y="339"/>
                  </a:cubicBezTo>
                  <a:cubicBezTo>
                    <a:pt x="207" y="332"/>
                    <a:pt x="209" y="322"/>
                    <a:pt x="213" y="316"/>
                  </a:cubicBezTo>
                  <a:cubicBezTo>
                    <a:pt x="214" y="314"/>
                    <a:pt x="217" y="308"/>
                    <a:pt x="218" y="306"/>
                  </a:cubicBezTo>
                  <a:cubicBezTo>
                    <a:pt x="219" y="298"/>
                    <a:pt x="223" y="287"/>
                    <a:pt x="227" y="280"/>
                  </a:cubicBezTo>
                  <a:cubicBezTo>
                    <a:pt x="228" y="278"/>
                    <a:pt x="229" y="272"/>
                    <a:pt x="229" y="269"/>
                  </a:cubicBezTo>
                  <a:cubicBezTo>
                    <a:pt x="229" y="263"/>
                    <a:pt x="233" y="255"/>
                    <a:pt x="236" y="249"/>
                  </a:cubicBezTo>
                  <a:cubicBezTo>
                    <a:pt x="235" y="249"/>
                    <a:pt x="235" y="249"/>
                    <a:pt x="235" y="249"/>
                  </a:cubicBezTo>
                  <a:cubicBezTo>
                    <a:pt x="235" y="249"/>
                    <a:pt x="235" y="249"/>
                    <a:pt x="235" y="249"/>
                  </a:cubicBezTo>
                  <a:cubicBezTo>
                    <a:pt x="238" y="246"/>
                    <a:pt x="240" y="242"/>
                    <a:pt x="242" y="239"/>
                  </a:cubicBezTo>
                  <a:cubicBezTo>
                    <a:pt x="244" y="235"/>
                    <a:pt x="249" y="226"/>
                    <a:pt x="255" y="222"/>
                  </a:cubicBezTo>
                  <a:cubicBezTo>
                    <a:pt x="261" y="219"/>
                    <a:pt x="274" y="220"/>
                    <a:pt x="282" y="223"/>
                  </a:cubicBezTo>
                  <a:cubicBezTo>
                    <a:pt x="298" y="227"/>
                    <a:pt x="305" y="246"/>
                    <a:pt x="310" y="259"/>
                  </a:cubicBezTo>
                  <a:cubicBezTo>
                    <a:pt x="310" y="261"/>
                    <a:pt x="311" y="262"/>
                    <a:pt x="312" y="263"/>
                  </a:cubicBezTo>
                  <a:cubicBezTo>
                    <a:pt x="316" y="272"/>
                    <a:pt x="315" y="288"/>
                    <a:pt x="312" y="299"/>
                  </a:cubicBezTo>
                  <a:cubicBezTo>
                    <a:pt x="314" y="311"/>
                    <a:pt x="312" y="327"/>
                    <a:pt x="309" y="336"/>
                  </a:cubicBezTo>
                  <a:cubicBezTo>
                    <a:pt x="313" y="351"/>
                    <a:pt x="312" y="367"/>
                    <a:pt x="306" y="379"/>
                  </a:cubicBezTo>
                  <a:cubicBezTo>
                    <a:pt x="307" y="391"/>
                    <a:pt x="310" y="409"/>
                    <a:pt x="299" y="420"/>
                  </a:cubicBezTo>
                  <a:cubicBezTo>
                    <a:pt x="302" y="430"/>
                    <a:pt x="298" y="454"/>
                    <a:pt x="291" y="463"/>
                  </a:cubicBezTo>
                  <a:cubicBezTo>
                    <a:pt x="291" y="464"/>
                    <a:pt x="291" y="464"/>
                    <a:pt x="291" y="464"/>
                  </a:cubicBezTo>
                  <a:cubicBezTo>
                    <a:pt x="297" y="473"/>
                    <a:pt x="292" y="491"/>
                    <a:pt x="285" y="502"/>
                  </a:cubicBezTo>
                  <a:cubicBezTo>
                    <a:pt x="290" y="514"/>
                    <a:pt x="284" y="532"/>
                    <a:pt x="279" y="536"/>
                  </a:cubicBezTo>
                  <a:cubicBezTo>
                    <a:pt x="284" y="543"/>
                    <a:pt x="279" y="570"/>
                    <a:pt x="273" y="574"/>
                  </a:cubicBezTo>
                  <a:cubicBezTo>
                    <a:pt x="281" y="584"/>
                    <a:pt x="275" y="601"/>
                    <a:pt x="269" y="607"/>
                  </a:cubicBezTo>
                  <a:cubicBezTo>
                    <a:pt x="275" y="619"/>
                    <a:pt x="268" y="639"/>
                    <a:pt x="262" y="643"/>
                  </a:cubicBezTo>
                  <a:cubicBezTo>
                    <a:pt x="268" y="655"/>
                    <a:pt x="262" y="674"/>
                    <a:pt x="257" y="677"/>
                  </a:cubicBezTo>
                  <a:cubicBezTo>
                    <a:pt x="260" y="681"/>
                    <a:pt x="257" y="700"/>
                    <a:pt x="253" y="703"/>
                  </a:cubicBezTo>
                  <a:cubicBezTo>
                    <a:pt x="256" y="706"/>
                    <a:pt x="253" y="725"/>
                    <a:pt x="248" y="728"/>
                  </a:cubicBezTo>
                  <a:cubicBezTo>
                    <a:pt x="249" y="728"/>
                    <a:pt x="249" y="729"/>
                    <a:pt x="249" y="729"/>
                  </a:cubicBezTo>
                  <a:cubicBezTo>
                    <a:pt x="251" y="732"/>
                    <a:pt x="253" y="736"/>
                    <a:pt x="252" y="741"/>
                  </a:cubicBezTo>
                  <a:cubicBezTo>
                    <a:pt x="254" y="743"/>
                    <a:pt x="257" y="749"/>
                    <a:pt x="260" y="749"/>
                  </a:cubicBezTo>
                  <a:cubicBezTo>
                    <a:pt x="263" y="749"/>
                    <a:pt x="273" y="746"/>
                    <a:pt x="274" y="751"/>
                  </a:cubicBezTo>
                  <a:cubicBezTo>
                    <a:pt x="277" y="747"/>
                    <a:pt x="287" y="749"/>
                    <a:pt x="290" y="746"/>
                  </a:cubicBezTo>
                  <a:cubicBezTo>
                    <a:pt x="294" y="742"/>
                    <a:pt x="298" y="738"/>
                    <a:pt x="298" y="736"/>
                  </a:cubicBezTo>
                  <a:cubicBezTo>
                    <a:pt x="296" y="730"/>
                    <a:pt x="296" y="723"/>
                    <a:pt x="300" y="717"/>
                  </a:cubicBezTo>
                  <a:cubicBezTo>
                    <a:pt x="301" y="716"/>
                    <a:pt x="302" y="711"/>
                    <a:pt x="301" y="709"/>
                  </a:cubicBezTo>
                  <a:cubicBezTo>
                    <a:pt x="297" y="700"/>
                    <a:pt x="297" y="685"/>
                    <a:pt x="299" y="678"/>
                  </a:cubicBezTo>
                  <a:cubicBezTo>
                    <a:pt x="300" y="676"/>
                    <a:pt x="299" y="671"/>
                    <a:pt x="298" y="669"/>
                  </a:cubicBezTo>
                  <a:cubicBezTo>
                    <a:pt x="295" y="661"/>
                    <a:pt x="294" y="648"/>
                    <a:pt x="296" y="640"/>
                  </a:cubicBezTo>
                  <a:cubicBezTo>
                    <a:pt x="297" y="638"/>
                    <a:pt x="297" y="630"/>
                    <a:pt x="297" y="628"/>
                  </a:cubicBezTo>
                  <a:cubicBezTo>
                    <a:pt x="295" y="621"/>
                    <a:pt x="295" y="614"/>
                    <a:pt x="296" y="609"/>
                  </a:cubicBezTo>
                  <a:cubicBezTo>
                    <a:pt x="297" y="607"/>
                    <a:pt x="296" y="601"/>
                    <a:pt x="296" y="599"/>
                  </a:cubicBezTo>
                  <a:cubicBezTo>
                    <a:pt x="294" y="589"/>
                    <a:pt x="297" y="572"/>
                    <a:pt x="300" y="567"/>
                  </a:cubicBezTo>
                  <a:cubicBezTo>
                    <a:pt x="295" y="560"/>
                    <a:pt x="301" y="544"/>
                    <a:pt x="306" y="536"/>
                  </a:cubicBezTo>
                  <a:cubicBezTo>
                    <a:pt x="307" y="534"/>
                    <a:pt x="309" y="525"/>
                    <a:pt x="309" y="523"/>
                  </a:cubicBezTo>
                  <a:cubicBezTo>
                    <a:pt x="312" y="512"/>
                    <a:pt x="324" y="501"/>
                    <a:pt x="328" y="500"/>
                  </a:cubicBezTo>
                  <a:cubicBezTo>
                    <a:pt x="334" y="499"/>
                    <a:pt x="338" y="499"/>
                    <a:pt x="341" y="504"/>
                  </a:cubicBezTo>
                  <a:cubicBezTo>
                    <a:pt x="344" y="507"/>
                    <a:pt x="347" y="520"/>
                    <a:pt x="346" y="528"/>
                  </a:cubicBezTo>
                  <a:cubicBezTo>
                    <a:pt x="346" y="531"/>
                    <a:pt x="346" y="538"/>
                    <a:pt x="347" y="540"/>
                  </a:cubicBezTo>
                  <a:cubicBezTo>
                    <a:pt x="350" y="548"/>
                    <a:pt x="350" y="561"/>
                    <a:pt x="347" y="567"/>
                  </a:cubicBezTo>
                  <a:cubicBezTo>
                    <a:pt x="346" y="569"/>
                    <a:pt x="346" y="572"/>
                    <a:pt x="346" y="573"/>
                  </a:cubicBezTo>
                  <a:cubicBezTo>
                    <a:pt x="349" y="580"/>
                    <a:pt x="349" y="590"/>
                    <a:pt x="347" y="596"/>
                  </a:cubicBezTo>
                  <a:cubicBezTo>
                    <a:pt x="347" y="598"/>
                    <a:pt x="347" y="603"/>
                    <a:pt x="348" y="605"/>
                  </a:cubicBezTo>
                  <a:cubicBezTo>
                    <a:pt x="351" y="611"/>
                    <a:pt x="351" y="619"/>
                    <a:pt x="351" y="626"/>
                  </a:cubicBezTo>
                  <a:cubicBezTo>
                    <a:pt x="351" y="628"/>
                    <a:pt x="353" y="633"/>
                    <a:pt x="354" y="634"/>
                  </a:cubicBezTo>
                  <a:cubicBezTo>
                    <a:pt x="357" y="641"/>
                    <a:pt x="358" y="654"/>
                    <a:pt x="356" y="662"/>
                  </a:cubicBezTo>
                  <a:cubicBezTo>
                    <a:pt x="356" y="665"/>
                    <a:pt x="355" y="671"/>
                    <a:pt x="356" y="672"/>
                  </a:cubicBezTo>
                  <a:cubicBezTo>
                    <a:pt x="361" y="682"/>
                    <a:pt x="362" y="702"/>
                    <a:pt x="359" y="713"/>
                  </a:cubicBezTo>
                  <a:cubicBezTo>
                    <a:pt x="359" y="715"/>
                    <a:pt x="360" y="723"/>
                    <a:pt x="360" y="726"/>
                  </a:cubicBezTo>
                  <a:cubicBezTo>
                    <a:pt x="361" y="738"/>
                    <a:pt x="358" y="756"/>
                    <a:pt x="352" y="761"/>
                  </a:cubicBezTo>
                  <a:cubicBezTo>
                    <a:pt x="347" y="782"/>
                    <a:pt x="335" y="787"/>
                    <a:pt x="331" y="792"/>
                  </a:cubicBezTo>
                  <a:cubicBezTo>
                    <a:pt x="315" y="814"/>
                    <a:pt x="316" y="845"/>
                    <a:pt x="320" y="861"/>
                  </a:cubicBezTo>
                  <a:cubicBezTo>
                    <a:pt x="325" y="881"/>
                    <a:pt x="368" y="967"/>
                    <a:pt x="484" y="935"/>
                  </a:cubicBezTo>
                  <a:cubicBezTo>
                    <a:pt x="591" y="905"/>
                    <a:pt x="574" y="826"/>
                    <a:pt x="560" y="797"/>
                  </a:cubicBezTo>
                  <a:cubicBezTo>
                    <a:pt x="547" y="772"/>
                    <a:pt x="516" y="758"/>
                    <a:pt x="486" y="752"/>
                  </a:cubicBezTo>
                  <a:cubicBezTo>
                    <a:pt x="474" y="747"/>
                    <a:pt x="470" y="744"/>
                    <a:pt x="470" y="744"/>
                  </a:cubicBezTo>
                  <a:cubicBezTo>
                    <a:pt x="453" y="743"/>
                    <a:pt x="439" y="706"/>
                    <a:pt x="435" y="699"/>
                  </a:cubicBezTo>
                  <a:cubicBezTo>
                    <a:pt x="424" y="692"/>
                    <a:pt x="421" y="649"/>
                    <a:pt x="421" y="643"/>
                  </a:cubicBezTo>
                  <a:cubicBezTo>
                    <a:pt x="412" y="630"/>
                    <a:pt x="415" y="609"/>
                    <a:pt x="415" y="606"/>
                  </a:cubicBezTo>
                  <a:cubicBezTo>
                    <a:pt x="405" y="590"/>
                    <a:pt x="407" y="567"/>
                    <a:pt x="407" y="567"/>
                  </a:cubicBezTo>
                  <a:cubicBezTo>
                    <a:pt x="396" y="546"/>
                    <a:pt x="395" y="521"/>
                    <a:pt x="396" y="514"/>
                  </a:cubicBezTo>
                  <a:cubicBezTo>
                    <a:pt x="390" y="511"/>
                    <a:pt x="390" y="482"/>
                    <a:pt x="393" y="476"/>
                  </a:cubicBezTo>
                  <a:cubicBezTo>
                    <a:pt x="397" y="464"/>
                    <a:pt x="394" y="460"/>
                    <a:pt x="385" y="451"/>
                  </a:cubicBezTo>
                  <a:cubicBezTo>
                    <a:pt x="376" y="442"/>
                    <a:pt x="360" y="439"/>
                    <a:pt x="354" y="425"/>
                  </a:cubicBezTo>
                  <a:cubicBezTo>
                    <a:pt x="340" y="417"/>
                    <a:pt x="334" y="413"/>
                    <a:pt x="331" y="397"/>
                  </a:cubicBezTo>
                  <a:cubicBezTo>
                    <a:pt x="323" y="389"/>
                    <a:pt x="321" y="372"/>
                    <a:pt x="321" y="358"/>
                  </a:cubicBezTo>
                  <a:cubicBezTo>
                    <a:pt x="320" y="343"/>
                    <a:pt x="315" y="325"/>
                    <a:pt x="319" y="312"/>
                  </a:cubicBezTo>
                  <a:cubicBezTo>
                    <a:pt x="323" y="299"/>
                    <a:pt x="322" y="294"/>
                    <a:pt x="323" y="285"/>
                  </a:cubicBezTo>
                  <a:cubicBezTo>
                    <a:pt x="324" y="279"/>
                    <a:pt x="327" y="269"/>
                    <a:pt x="328" y="262"/>
                  </a:cubicBezTo>
                  <a:cubicBezTo>
                    <a:pt x="329" y="261"/>
                    <a:pt x="329" y="260"/>
                    <a:pt x="329" y="259"/>
                  </a:cubicBezTo>
                  <a:cubicBezTo>
                    <a:pt x="330" y="259"/>
                    <a:pt x="330" y="258"/>
                    <a:pt x="330" y="257"/>
                  </a:cubicBezTo>
                  <a:cubicBezTo>
                    <a:pt x="331" y="257"/>
                    <a:pt x="331" y="256"/>
                    <a:pt x="331" y="256"/>
                  </a:cubicBezTo>
                  <a:cubicBezTo>
                    <a:pt x="331" y="255"/>
                    <a:pt x="332" y="255"/>
                    <a:pt x="332" y="255"/>
                  </a:cubicBezTo>
                  <a:cubicBezTo>
                    <a:pt x="332" y="254"/>
                    <a:pt x="333" y="253"/>
                    <a:pt x="333" y="253"/>
                  </a:cubicBezTo>
                  <a:cubicBezTo>
                    <a:pt x="333" y="253"/>
                    <a:pt x="333" y="252"/>
                    <a:pt x="333" y="252"/>
                  </a:cubicBezTo>
                  <a:cubicBezTo>
                    <a:pt x="334" y="252"/>
                    <a:pt x="334" y="251"/>
                    <a:pt x="335" y="250"/>
                  </a:cubicBezTo>
                  <a:cubicBezTo>
                    <a:pt x="335" y="250"/>
                    <a:pt x="335" y="250"/>
                    <a:pt x="335" y="250"/>
                  </a:cubicBezTo>
                  <a:cubicBezTo>
                    <a:pt x="342" y="240"/>
                    <a:pt x="352" y="229"/>
                    <a:pt x="362" y="228"/>
                  </a:cubicBezTo>
                  <a:cubicBezTo>
                    <a:pt x="367" y="228"/>
                    <a:pt x="372" y="227"/>
                    <a:pt x="377" y="226"/>
                  </a:cubicBezTo>
                  <a:cubicBezTo>
                    <a:pt x="377" y="226"/>
                    <a:pt x="377" y="226"/>
                    <a:pt x="377" y="226"/>
                  </a:cubicBezTo>
                  <a:cubicBezTo>
                    <a:pt x="379" y="226"/>
                    <a:pt x="381" y="225"/>
                    <a:pt x="384" y="225"/>
                  </a:cubicBezTo>
                  <a:cubicBezTo>
                    <a:pt x="386" y="225"/>
                    <a:pt x="388" y="224"/>
                    <a:pt x="390" y="224"/>
                  </a:cubicBezTo>
                  <a:cubicBezTo>
                    <a:pt x="391" y="223"/>
                    <a:pt x="391" y="223"/>
                    <a:pt x="391" y="223"/>
                  </a:cubicBezTo>
                  <a:cubicBezTo>
                    <a:pt x="393" y="223"/>
                    <a:pt x="395" y="222"/>
                    <a:pt x="397" y="222"/>
                  </a:cubicBezTo>
                  <a:cubicBezTo>
                    <a:pt x="397" y="222"/>
                    <a:pt x="398" y="222"/>
                    <a:pt x="398" y="222"/>
                  </a:cubicBezTo>
                  <a:cubicBezTo>
                    <a:pt x="400" y="221"/>
                    <a:pt x="401" y="221"/>
                    <a:pt x="403" y="220"/>
                  </a:cubicBezTo>
                  <a:cubicBezTo>
                    <a:pt x="404" y="220"/>
                    <a:pt x="404" y="220"/>
                    <a:pt x="405" y="220"/>
                  </a:cubicBezTo>
                  <a:cubicBezTo>
                    <a:pt x="406" y="219"/>
                    <a:pt x="407" y="219"/>
                    <a:pt x="407" y="219"/>
                  </a:cubicBezTo>
                  <a:cubicBezTo>
                    <a:pt x="408" y="219"/>
                    <a:pt x="409" y="218"/>
                    <a:pt x="410" y="218"/>
                  </a:cubicBezTo>
                  <a:cubicBezTo>
                    <a:pt x="410" y="218"/>
                    <a:pt x="411" y="218"/>
                    <a:pt x="412" y="217"/>
                  </a:cubicBezTo>
                  <a:cubicBezTo>
                    <a:pt x="413" y="217"/>
                    <a:pt x="413" y="217"/>
                    <a:pt x="414" y="217"/>
                  </a:cubicBezTo>
                  <a:cubicBezTo>
                    <a:pt x="415" y="216"/>
                    <a:pt x="415" y="216"/>
                    <a:pt x="416" y="216"/>
                  </a:cubicBezTo>
                  <a:cubicBezTo>
                    <a:pt x="417" y="216"/>
                    <a:pt x="418" y="215"/>
                    <a:pt x="418" y="215"/>
                  </a:cubicBezTo>
                  <a:cubicBezTo>
                    <a:pt x="419" y="215"/>
                    <a:pt x="420" y="214"/>
                    <a:pt x="421" y="214"/>
                  </a:cubicBezTo>
                  <a:cubicBezTo>
                    <a:pt x="421" y="214"/>
                    <a:pt x="422" y="214"/>
                    <a:pt x="422" y="213"/>
                  </a:cubicBezTo>
                  <a:cubicBezTo>
                    <a:pt x="423" y="213"/>
                    <a:pt x="424" y="213"/>
                    <a:pt x="425" y="212"/>
                  </a:cubicBezTo>
                  <a:cubicBezTo>
                    <a:pt x="426" y="212"/>
                    <a:pt x="427" y="211"/>
                    <a:pt x="428" y="211"/>
                  </a:cubicBezTo>
                  <a:cubicBezTo>
                    <a:pt x="429" y="210"/>
                    <a:pt x="430" y="210"/>
                    <a:pt x="431" y="209"/>
                  </a:cubicBezTo>
                  <a:cubicBezTo>
                    <a:pt x="431" y="209"/>
                    <a:pt x="432" y="209"/>
                    <a:pt x="432" y="209"/>
                  </a:cubicBezTo>
                  <a:cubicBezTo>
                    <a:pt x="433" y="209"/>
                    <a:pt x="433" y="208"/>
                    <a:pt x="434" y="208"/>
                  </a:cubicBezTo>
                  <a:cubicBezTo>
                    <a:pt x="435" y="207"/>
                    <a:pt x="436" y="207"/>
                    <a:pt x="437" y="206"/>
                  </a:cubicBezTo>
                  <a:cubicBezTo>
                    <a:pt x="438" y="206"/>
                    <a:pt x="439" y="205"/>
                    <a:pt x="440" y="205"/>
                  </a:cubicBezTo>
                  <a:cubicBezTo>
                    <a:pt x="441" y="204"/>
                    <a:pt x="442" y="204"/>
                    <a:pt x="443" y="203"/>
                  </a:cubicBezTo>
                  <a:cubicBezTo>
                    <a:pt x="444" y="203"/>
                    <a:pt x="444" y="203"/>
                    <a:pt x="444" y="203"/>
                  </a:cubicBezTo>
                  <a:cubicBezTo>
                    <a:pt x="445" y="202"/>
                    <a:pt x="445" y="202"/>
                    <a:pt x="446" y="202"/>
                  </a:cubicBezTo>
                  <a:cubicBezTo>
                    <a:pt x="447" y="201"/>
                    <a:pt x="448" y="200"/>
                    <a:pt x="449" y="200"/>
                  </a:cubicBezTo>
                  <a:cubicBezTo>
                    <a:pt x="449" y="199"/>
                    <a:pt x="449" y="199"/>
                    <a:pt x="450" y="199"/>
                  </a:cubicBezTo>
                  <a:cubicBezTo>
                    <a:pt x="450" y="199"/>
                    <a:pt x="451" y="199"/>
                    <a:pt x="451" y="198"/>
                  </a:cubicBezTo>
                  <a:cubicBezTo>
                    <a:pt x="452" y="198"/>
                    <a:pt x="453" y="197"/>
                    <a:pt x="455" y="196"/>
                  </a:cubicBezTo>
                  <a:cubicBezTo>
                    <a:pt x="455" y="196"/>
                    <a:pt x="456" y="195"/>
                    <a:pt x="456" y="195"/>
                  </a:cubicBezTo>
                  <a:cubicBezTo>
                    <a:pt x="457" y="194"/>
                    <a:pt x="459" y="193"/>
                    <a:pt x="460" y="192"/>
                  </a:cubicBezTo>
                  <a:cubicBezTo>
                    <a:pt x="460" y="192"/>
                    <a:pt x="461" y="191"/>
                    <a:pt x="461" y="191"/>
                  </a:cubicBezTo>
                  <a:cubicBezTo>
                    <a:pt x="462" y="190"/>
                    <a:pt x="464" y="189"/>
                    <a:pt x="465" y="188"/>
                  </a:cubicBezTo>
                  <a:cubicBezTo>
                    <a:pt x="465" y="188"/>
                    <a:pt x="465" y="188"/>
                    <a:pt x="465" y="188"/>
                  </a:cubicBezTo>
                  <a:cubicBezTo>
                    <a:pt x="465" y="188"/>
                    <a:pt x="466" y="187"/>
                    <a:pt x="466" y="187"/>
                  </a:cubicBezTo>
                  <a:cubicBezTo>
                    <a:pt x="467" y="186"/>
                    <a:pt x="469" y="185"/>
                    <a:pt x="470" y="184"/>
                  </a:cubicBezTo>
                  <a:cubicBezTo>
                    <a:pt x="470" y="184"/>
                    <a:pt x="470" y="183"/>
                    <a:pt x="470" y="183"/>
                  </a:cubicBezTo>
                  <a:cubicBezTo>
                    <a:pt x="473" y="181"/>
                    <a:pt x="475" y="179"/>
                    <a:pt x="477" y="177"/>
                  </a:cubicBezTo>
                  <a:cubicBezTo>
                    <a:pt x="477" y="177"/>
                    <a:pt x="477" y="177"/>
                    <a:pt x="477" y="177"/>
                  </a:cubicBezTo>
                  <a:cubicBezTo>
                    <a:pt x="481" y="172"/>
                    <a:pt x="485" y="168"/>
                    <a:pt x="488" y="163"/>
                  </a:cubicBezTo>
                  <a:cubicBezTo>
                    <a:pt x="488" y="163"/>
                    <a:pt x="488" y="163"/>
                    <a:pt x="488" y="163"/>
                  </a:cubicBezTo>
                  <a:cubicBezTo>
                    <a:pt x="491" y="158"/>
                    <a:pt x="494" y="153"/>
                    <a:pt x="496" y="148"/>
                  </a:cubicBezTo>
                  <a:cubicBezTo>
                    <a:pt x="496" y="148"/>
                    <a:pt x="496" y="148"/>
                    <a:pt x="496" y="148"/>
                  </a:cubicBezTo>
                  <a:cubicBezTo>
                    <a:pt x="498" y="143"/>
                    <a:pt x="500" y="138"/>
                    <a:pt x="501" y="132"/>
                  </a:cubicBezTo>
                  <a:cubicBezTo>
                    <a:pt x="501" y="132"/>
                    <a:pt x="501" y="132"/>
                    <a:pt x="501" y="132"/>
                  </a:cubicBezTo>
                  <a:cubicBezTo>
                    <a:pt x="502" y="130"/>
                    <a:pt x="502" y="127"/>
                    <a:pt x="503" y="124"/>
                  </a:cubicBezTo>
                  <a:cubicBezTo>
                    <a:pt x="503" y="121"/>
                    <a:pt x="503" y="118"/>
                    <a:pt x="503" y="115"/>
                  </a:cubicBezTo>
                  <a:cubicBezTo>
                    <a:pt x="503" y="51"/>
                    <a:pt x="429" y="0"/>
                    <a:pt x="338" y="0"/>
                  </a:cubicBezTo>
                  <a:cubicBezTo>
                    <a:pt x="246" y="0"/>
                    <a:pt x="172" y="51"/>
                    <a:pt x="172" y="115"/>
                  </a:cubicBezTo>
                  <a:cubicBezTo>
                    <a:pt x="172" y="117"/>
                    <a:pt x="173" y="118"/>
                    <a:pt x="173" y="120"/>
                  </a:cubicBezTo>
                  <a:cubicBezTo>
                    <a:pt x="173" y="121"/>
                    <a:pt x="173" y="121"/>
                    <a:pt x="173" y="122"/>
                  </a:cubicBezTo>
                  <a:cubicBezTo>
                    <a:pt x="173" y="123"/>
                    <a:pt x="173" y="124"/>
                    <a:pt x="173" y="126"/>
                  </a:cubicBezTo>
                  <a:cubicBezTo>
                    <a:pt x="173" y="126"/>
                    <a:pt x="173" y="127"/>
                    <a:pt x="173" y="127"/>
                  </a:cubicBezTo>
                  <a:cubicBezTo>
                    <a:pt x="174" y="129"/>
                    <a:pt x="174" y="130"/>
                    <a:pt x="174" y="131"/>
                  </a:cubicBezTo>
                  <a:cubicBezTo>
                    <a:pt x="174" y="132"/>
                    <a:pt x="174" y="132"/>
                    <a:pt x="174" y="133"/>
                  </a:cubicBezTo>
                  <a:cubicBezTo>
                    <a:pt x="175" y="134"/>
                    <a:pt x="175" y="136"/>
                    <a:pt x="176" y="138"/>
                  </a:cubicBezTo>
                  <a:cubicBezTo>
                    <a:pt x="176" y="138"/>
                    <a:pt x="176" y="138"/>
                    <a:pt x="176" y="139"/>
                  </a:cubicBezTo>
                  <a:cubicBezTo>
                    <a:pt x="176" y="140"/>
                    <a:pt x="177" y="141"/>
                    <a:pt x="177" y="143"/>
                  </a:cubicBezTo>
                  <a:cubicBezTo>
                    <a:pt x="178" y="143"/>
                    <a:pt x="178" y="144"/>
                    <a:pt x="178" y="145"/>
                  </a:cubicBezTo>
                  <a:cubicBezTo>
                    <a:pt x="179" y="146"/>
                    <a:pt x="179" y="147"/>
                    <a:pt x="179" y="148"/>
                  </a:cubicBezTo>
                  <a:cubicBezTo>
                    <a:pt x="180" y="148"/>
                    <a:pt x="180" y="149"/>
                    <a:pt x="180" y="150"/>
                  </a:cubicBezTo>
                  <a:cubicBezTo>
                    <a:pt x="181" y="151"/>
                    <a:pt x="181" y="152"/>
                    <a:pt x="182" y="153"/>
                  </a:cubicBezTo>
                  <a:cubicBezTo>
                    <a:pt x="182" y="154"/>
                    <a:pt x="182" y="154"/>
                    <a:pt x="183" y="155"/>
                  </a:cubicBezTo>
                  <a:cubicBezTo>
                    <a:pt x="183" y="156"/>
                    <a:pt x="184" y="158"/>
                    <a:pt x="185" y="159"/>
                  </a:cubicBezTo>
                  <a:cubicBezTo>
                    <a:pt x="186" y="160"/>
                    <a:pt x="186" y="160"/>
                    <a:pt x="186" y="161"/>
                  </a:cubicBezTo>
                  <a:cubicBezTo>
                    <a:pt x="187" y="162"/>
                    <a:pt x="188" y="163"/>
                    <a:pt x="188" y="164"/>
                  </a:cubicBezTo>
                  <a:cubicBezTo>
                    <a:pt x="189" y="164"/>
                    <a:pt x="189" y="165"/>
                    <a:pt x="190" y="166"/>
                  </a:cubicBezTo>
                  <a:cubicBezTo>
                    <a:pt x="190" y="167"/>
                    <a:pt x="191" y="167"/>
                    <a:pt x="191" y="168"/>
                  </a:cubicBezTo>
                  <a:cubicBezTo>
                    <a:pt x="192" y="169"/>
                    <a:pt x="192" y="170"/>
                    <a:pt x="193" y="170"/>
                  </a:cubicBezTo>
                  <a:cubicBezTo>
                    <a:pt x="194" y="171"/>
                    <a:pt x="194" y="172"/>
                    <a:pt x="195" y="173"/>
                  </a:cubicBezTo>
                  <a:cubicBezTo>
                    <a:pt x="196" y="174"/>
                    <a:pt x="197" y="175"/>
                    <a:pt x="198" y="176"/>
                  </a:cubicBezTo>
                  <a:cubicBezTo>
                    <a:pt x="198" y="176"/>
                    <a:pt x="199" y="177"/>
                    <a:pt x="200" y="178"/>
                  </a:cubicBezTo>
                  <a:cubicBezTo>
                    <a:pt x="201" y="179"/>
                    <a:pt x="202" y="180"/>
                    <a:pt x="202" y="181"/>
                  </a:cubicBezTo>
                  <a:cubicBezTo>
                    <a:pt x="203" y="181"/>
                    <a:pt x="204" y="182"/>
                    <a:pt x="204" y="182"/>
                  </a:cubicBezTo>
                  <a:cubicBezTo>
                    <a:pt x="205" y="183"/>
                    <a:pt x="206" y="184"/>
                    <a:pt x="207" y="185"/>
                  </a:cubicBezTo>
                  <a:cubicBezTo>
                    <a:pt x="207" y="185"/>
                    <a:pt x="208" y="186"/>
                    <a:pt x="208" y="186"/>
                  </a:cubicBezTo>
                  <a:cubicBezTo>
                    <a:pt x="209" y="187"/>
                    <a:pt x="210" y="188"/>
                    <a:pt x="211" y="189"/>
                  </a:cubicBezTo>
                  <a:cubicBezTo>
                    <a:pt x="212" y="189"/>
                    <a:pt x="212" y="189"/>
                    <a:pt x="213" y="190"/>
                  </a:cubicBezTo>
                  <a:cubicBezTo>
                    <a:pt x="215" y="191"/>
                    <a:pt x="217" y="193"/>
                    <a:pt x="219" y="195"/>
                  </a:cubicBezTo>
                  <a:cubicBezTo>
                    <a:pt x="219" y="195"/>
                    <a:pt x="220" y="195"/>
                    <a:pt x="220" y="195"/>
                  </a:cubicBezTo>
                  <a:cubicBezTo>
                    <a:pt x="221" y="196"/>
                    <a:pt x="222" y="197"/>
                    <a:pt x="223" y="198"/>
                  </a:cubicBezTo>
                  <a:cubicBezTo>
                    <a:pt x="233" y="205"/>
                    <a:pt x="236" y="219"/>
                    <a:pt x="231" y="233"/>
                  </a:cubicBezTo>
                  <a:cubicBezTo>
                    <a:pt x="230" y="234"/>
                    <a:pt x="226" y="244"/>
                    <a:pt x="224" y="250"/>
                  </a:cubicBezTo>
                  <a:cubicBezTo>
                    <a:pt x="221" y="255"/>
                    <a:pt x="219" y="257"/>
                    <a:pt x="214" y="262"/>
                  </a:cubicBezTo>
                  <a:cubicBezTo>
                    <a:pt x="214" y="269"/>
                    <a:pt x="206" y="291"/>
                    <a:pt x="196" y="298"/>
                  </a:cubicBezTo>
                  <a:cubicBezTo>
                    <a:pt x="194" y="300"/>
                    <a:pt x="190" y="304"/>
                    <a:pt x="189" y="306"/>
                  </a:cubicBezTo>
                  <a:cubicBezTo>
                    <a:pt x="186" y="317"/>
                    <a:pt x="176" y="334"/>
                    <a:pt x="168" y="339"/>
                  </a:cubicBezTo>
                  <a:cubicBezTo>
                    <a:pt x="167" y="339"/>
                    <a:pt x="165" y="342"/>
                    <a:pt x="164" y="345"/>
                  </a:cubicBezTo>
                  <a:cubicBezTo>
                    <a:pt x="163" y="353"/>
                    <a:pt x="157" y="371"/>
                    <a:pt x="149" y="378"/>
                  </a:cubicBezTo>
                  <a:cubicBezTo>
                    <a:pt x="148" y="379"/>
                    <a:pt x="145" y="383"/>
                    <a:pt x="145" y="385"/>
                  </a:cubicBezTo>
                  <a:cubicBezTo>
                    <a:pt x="144" y="395"/>
                    <a:pt x="138" y="419"/>
                    <a:pt x="131" y="426"/>
                  </a:cubicBezTo>
                  <a:cubicBezTo>
                    <a:pt x="130" y="427"/>
                    <a:pt x="128" y="431"/>
                    <a:pt x="127" y="433"/>
                  </a:cubicBezTo>
                  <a:cubicBezTo>
                    <a:pt x="124" y="445"/>
                    <a:pt x="114" y="470"/>
                    <a:pt x="106" y="470"/>
                  </a:cubicBezTo>
                  <a:cubicBezTo>
                    <a:pt x="108" y="479"/>
                    <a:pt x="96" y="509"/>
                    <a:pt x="87" y="512"/>
                  </a:cubicBezTo>
                  <a:cubicBezTo>
                    <a:pt x="88" y="518"/>
                    <a:pt x="78" y="548"/>
                    <a:pt x="68" y="554"/>
                  </a:cubicBezTo>
                  <a:cubicBezTo>
                    <a:pt x="67" y="555"/>
                    <a:pt x="65" y="558"/>
                    <a:pt x="65" y="560"/>
                  </a:cubicBezTo>
                  <a:cubicBezTo>
                    <a:pt x="64" y="570"/>
                    <a:pt x="55" y="592"/>
                    <a:pt x="49" y="598"/>
                  </a:cubicBezTo>
                  <a:cubicBezTo>
                    <a:pt x="48" y="599"/>
                    <a:pt x="46" y="602"/>
                    <a:pt x="46" y="604"/>
                  </a:cubicBezTo>
                  <a:cubicBezTo>
                    <a:pt x="43" y="616"/>
                    <a:pt x="33" y="644"/>
                    <a:pt x="25" y="645"/>
                  </a:cubicBezTo>
                  <a:cubicBezTo>
                    <a:pt x="24" y="653"/>
                    <a:pt x="14" y="681"/>
                    <a:pt x="7" y="685"/>
                  </a:cubicBezTo>
                  <a:cubicBezTo>
                    <a:pt x="10" y="691"/>
                    <a:pt x="5" y="712"/>
                    <a:pt x="0" y="718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98" name="Freeform 714"/>
            <p:cNvSpPr>
              <a:spLocks/>
            </p:cNvSpPr>
            <p:nvPr/>
          </p:nvSpPr>
          <p:spPr bwMode="auto">
            <a:xfrm>
              <a:off x="3909" y="2453"/>
              <a:ext cx="25" cy="768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5" y="26"/>
                </a:cxn>
                <a:cxn ang="0">
                  <a:pos x="3" y="48"/>
                </a:cxn>
                <a:cxn ang="0">
                  <a:pos x="2" y="82"/>
                </a:cxn>
                <a:cxn ang="0">
                  <a:pos x="2" y="121"/>
                </a:cxn>
                <a:cxn ang="0">
                  <a:pos x="7" y="190"/>
                </a:cxn>
                <a:cxn ang="0">
                  <a:pos x="2" y="230"/>
                </a:cxn>
                <a:cxn ang="0">
                  <a:pos x="1" y="271"/>
                </a:cxn>
                <a:cxn ang="0">
                  <a:pos x="1" y="292"/>
                </a:cxn>
              </a:cxnLst>
              <a:rect l="0" t="0" r="r" b="b"/>
              <a:pathLst>
                <a:path w="10" h="292">
                  <a:moveTo>
                    <a:pt x="2" y="0"/>
                  </a:moveTo>
                  <a:cubicBezTo>
                    <a:pt x="1" y="9"/>
                    <a:pt x="5" y="18"/>
                    <a:pt x="5" y="26"/>
                  </a:cubicBezTo>
                  <a:cubicBezTo>
                    <a:pt x="5" y="34"/>
                    <a:pt x="3" y="41"/>
                    <a:pt x="3" y="48"/>
                  </a:cubicBezTo>
                  <a:cubicBezTo>
                    <a:pt x="3" y="60"/>
                    <a:pt x="4" y="71"/>
                    <a:pt x="2" y="82"/>
                  </a:cubicBezTo>
                  <a:cubicBezTo>
                    <a:pt x="1" y="95"/>
                    <a:pt x="4" y="108"/>
                    <a:pt x="2" y="121"/>
                  </a:cubicBezTo>
                  <a:cubicBezTo>
                    <a:pt x="0" y="144"/>
                    <a:pt x="10" y="167"/>
                    <a:pt x="7" y="190"/>
                  </a:cubicBezTo>
                  <a:cubicBezTo>
                    <a:pt x="5" y="204"/>
                    <a:pt x="2" y="216"/>
                    <a:pt x="2" y="230"/>
                  </a:cubicBezTo>
                  <a:cubicBezTo>
                    <a:pt x="2" y="244"/>
                    <a:pt x="0" y="257"/>
                    <a:pt x="1" y="271"/>
                  </a:cubicBezTo>
                  <a:cubicBezTo>
                    <a:pt x="1" y="278"/>
                    <a:pt x="1" y="286"/>
                    <a:pt x="1" y="292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699" name="Freeform 715"/>
            <p:cNvSpPr>
              <a:spLocks/>
            </p:cNvSpPr>
            <p:nvPr/>
          </p:nvSpPr>
          <p:spPr bwMode="auto">
            <a:xfrm>
              <a:off x="3832" y="2513"/>
              <a:ext cx="23" cy="7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20"/>
                </a:cxn>
                <a:cxn ang="0">
                  <a:pos x="4" y="38"/>
                </a:cxn>
                <a:cxn ang="0">
                  <a:pos x="8" y="71"/>
                </a:cxn>
                <a:cxn ang="0">
                  <a:pos x="6" y="103"/>
                </a:cxn>
                <a:cxn ang="0">
                  <a:pos x="8" y="147"/>
                </a:cxn>
                <a:cxn ang="0">
                  <a:pos x="7" y="183"/>
                </a:cxn>
                <a:cxn ang="0">
                  <a:pos x="4" y="226"/>
                </a:cxn>
                <a:cxn ang="0">
                  <a:pos x="4" y="280"/>
                </a:cxn>
                <a:cxn ang="0">
                  <a:pos x="6" y="289"/>
                </a:cxn>
              </a:cxnLst>
              <a:rect l="0" t="0" r="r" b="b"/>
              <a:pathLst>
                <a:path w="9" h="289">
                  <a:moveTo>
                    <a:pt x="0" y="0"/>
                  </a:moveTo>
                  <a:cubicBezTo>
                    <a:pt x="2" y="6"/>
                    <a:pt x="4" y="13"/>
                    <a:pt x="4" y="20"/>
                  </a:cubicBezTo>
                  <a:cubicBezTo>
                    <a:pt x="5" y="26"/>
                    <a:pt x="3" y="32"/>
                    <a:pt x="4" y="38"/>
                  </a:cubicBezTo>
                  <a:cubicBezTo>
                    <a:pt x="5" y="50"/>
                    <a:pt x="9" y="60"/>
                    <a:pt x="8" y="71"/>
                  </a:cubicBezTo>
                  <a:cubicBezTo>
                    <a:pt x="7" y="82"/>
                    <a:pt x="4" y="93"/>
                    <a:pt x="6" y="103"/>
                  </a:cubicBezTo>
                  <a:cubicBezTo>
                    <a:pt x="8" y="118"/>
                    <a:pt x="7" y="132"/>
                    <a:pt x="8" y="147"/>
                  </a:cubicBezTo>
                  <a:cubicBezTo>
                    <a:pt x="9" y="159"/>
                    <a:pt x="6" y="171"/>
                    <a:pt x="7" y="183"/>
                  </a:cubicBezTo>
                  <a:cubicBezTo>
                    <a:pt x="7" y="198"/>
                    <a:pt x="7" y="211"/>
                    <a:pt x="4" y="226"/>
                  </a:cubicBezTo>
                  <a:cubicBezTo>
                    <a:pt x="1" y="243"/>
                    <a:pt x="1" y="264"/>
                    <a:pt x="4" y="280"/>
                  </a:cubicBezTo>
                  <a:cubicBezTo>
                    <a:pt x="5" y="283"/>
                    <a:pt x="6" y="286"/>
                    <a:pt x="6" y="289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0" name="Freeform 716"/>
            <p:cNvSpPr>
              <a:spLocks/>
            </p:cNvSpPr>
            <p:nvPr/>
          </p:nvSpPr>
          <p:spPr bwMode="auto">
            <a:xfrm>
              <a:off x="3911" y="3068"/>
              <a:ext cx="50" cy="24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8" y="8"/>
                </a:cxn>
                <a:cxn ang="0">
                  <a:pos x="1" y="9"/>
                </a:cxn>
              </a:cxnLst>
              <a:rect l="0" t="0" r="r" b="b"/>
              <a:pathLst>
                <a:path w="20" h="9">
                  <a:moveTo>
                    <a:pt x="20" y="0"/>
                  </a:moveTo>
                  <a:cubicBezTo>
                    <a:pt x="17" y="4"/>
                    <a:pt x="13" y="6"/>
                    <a:pt x="8" y="8"/>
                  </a:cubicBezTo>
                  <a:cubicBezTo>
                    <a:pt x="5" y="9"/>
                    <a:pt x="0" y="8"/>
                    <a:pt x="1" y="9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1" name="Freeform 717"/>
            <p:cNvSpPr>
              <a:spLocks/>
            </p:cNvSpPr>
            <p:nvPr/>
          </p:nvSpPr>
          <p:spPr bwMode="auto">
            <a:xfrm>
              <a:off x="3840" y="3126"/>
              <a:ext cx="69" cy="29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11"/>
                </a:cxn>
              </a:cxnLst>
              <a:rect l="0" t="0" r="r" b="b"/>
              <a:pathLst>
                <a:path w="28" h="11">
                  <a:moveTo>
                    <a:pt x="28" y="0"/>
                  </a:moveTo>
                  <a:cubicBezTo>
                    <a:pt x="22" y="8"/>
                    <a:pt x="6" y="11"/>
                    <a:pt x="0" y="11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2" name="Freeform 718"/>
            <p:cNvSpPr>
              <a:spLocks/>
            </p:cNvSpPr>
            <p:nvPr/>
          </p:nvSpPr>
          <p:spPr bwMode="auto">
            <a:xfrm>
              <a:off x="3924" y="2487"/>
              <a:ext cx="37" cy="45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17"/>
                </a:cxn>
              </a:cxnLst>
              <a:rect l="0" t="0" r="r" b="b"/>
              <a:pathLst>
                <a:path w="15" h="17">
                  <a:moveTo>
                    <a:pt x="15" y="0"/>
                  </a:moveTo>
                  <a:cubicBezTo>
                    <a:pt x="15" y="9"/>
                    <a:pt x="6" y="13"/>
                    <a:pt x="0" y="17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3" name="Freeform 719"/>
            <p:cNvSpPr>
              <a:spLocks/>
            </p:cNvSpPr>
            <p:nvPr/>
          </p:nvSpPr>
          <p:spPr bwMode="auto">
            <a:xfrm>
              <a:off x="3845" y="2571"/>
              <a:ext cx="69" cy="4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10" y="16"/>
                </a:cxn>
                <a:cxn ang="0">
                  <a:pos x="0" y="18"/>
                </a:cxn>
              </a:cxnLst>
              <a:rect l="0" t="0" r="r" b="b"/>
              <a:pathLst>
                <a:path w="28" h="18">
                  <a:moveTo>
                    <a:pt x="28" y="0"/>
                  </a:moveTo>
                  <a:cubicBezTo>
                    <a:pt x="24" y="7"/>
                    <a:pt x="18" y="14"/>
                    <a:pt x="10" y="16"/>
                  </a:cubicBezTo>
                  <a:cubicBezTo>
                    <a:pt x="7" y="17"/>
                    <a:pt x="3" y="17"/>
                    <a:pt x="0" y="18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4" name="Freeform 720"/>
            <p:cNvSpPr>
              <a:spLocks/>
            </p:cNvSpPr>
            <p:nvPr/>
          </p:nvSpPr>
          <p:spPr bwMode="auto">
            <a:xfrm>
              <a:off x="3731" y="2529"/>
              <a:ext cx="1" cy="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3"/>
                </a:cxn>
              </a:cxnLst>
              <a:rect l="0" t="0" r="r" b="b"/>
              <a:pathLst>
                <a:path h="13">
                  <a:moveTo>
                    <a:pt x="0" y="0"/>
                  </a:moveTo>
                  <a:cubicBezTo>
                    <a:pt x="0" y="4"/>
                    <a:pt x="0" y="9"/>
                    <a:pt x="0" y="13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5" name="Freeform 721"/>
            <p:cNvSpPr>
              <a:spLocks/>
            </p:cNvSpPr>
            <p:nvPr/>
          </p:nvSpPr>
          <p:spPr bwMode="auto">
            <a:xfrm>
              <a:off x="3805" y="2632"/>
              <a:ext cx="40" cy="13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5"/>
                </a:cxn>
              </a:cxnLst>
              <a:rect l="0" t="0" r="r" b="b"/>
              <a:pathLst>
                <a:path w="16" h="5">
                  <a:moveTo>
                    <a:pt x="16" y="0"/>
                  </a:moveTo>
                  <a:cubicBezTo>
                    <a:pt x="11" y="5"/>
                    <a:pt x="5" y="5"/>
                    <a:pt x="0" y="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6" name="Freeform 722"/>
            <p:cNvSpPr>
              <a:spLocks/>
            </p:cNvSpPr>
            <p:nvPr/>
          </p:nvSpPr>
          <p:spPr bwMode="auto">
            <a:xfrm>
              <a:off x="3813" y="2766"/>
              <a:ext cx="29" cy="16"/>
            </a:xfrm>
            <a:custGeom>
              <a:avLst/>
              <a:gdLst/>
              <a:ahLst/>
              <a:cxnLst>
                <a:cxn ang="0">
                  <a:pos x="12" y="0"/>
                </a:cxn>
                <a:cxn ang="0">
                  <a:pos x="0" y="5"/>
                </a:cxn>
              </a:cxnLst>
              <a:rect l="0" t="0" r="r" b="b"/>
              <a:pathLst>
                <a:path w="12" h="6">
                  <a:moveTo>
                    <a:pt x="12" y="0"/>
                  </a:moveTo>
                  <a:cubicBezTo>
                    <a:pt x="8" y="4"/>
                    <a:pt x="4" y="6"/>
                    <a:pt x="0" y="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7" name="Freeform 723"/>
            <p:cNvSpPr>
              <a:spLocks/>
            </p:cNvSpPr>
            <p:nvPr/>
          </p:nvSpPr>
          <p:spPr bwMode="auto">
            <a:xfrm>
              <a:off x="3852" y="2700"/>
              <a:ext cx="62" cy="32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12"/>
                </a:cxn>
              </a:cxnLst>
              <a:rect l="0" t="0" r="r" b="b"/>
              <a:pathLst>
                <a:path w="25" h="12">
                  <a:moveTo>
                    <a:pt x="25" y="0"/>
                  </a:moveTo>
                  <a:cubicBezTo>
                    <a:pt x="24" y="10"/>
                    <a:pt x="8" y="12"/>
                    <a:pt x="0" y="12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8" name="Freeform 724"/>
            <p:cNvSpPr>
              <a:spLocks/>
            </p:cNvSpPr>
            <p:nvPr/>
          </p:nvSpPr>
          <p:spPr bwMode="auto">
            <a:xfrm>
              <a:off x="3919" y="2626"/>
              <a:ext cx="47" cy="21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0" y="8"/>
                </a:cxn>
              </a:cxnLst>
              <a:rect l="0" t="0" r="r" b="b"/>
              <a:pathLst>
                <a:path w="19" h="8">
                  <a:moveTo>
                    <a:pt x="19" y="0"/>
                  </a:moveTo>
                  <a:cubicBezTo>
                    <a:pt x="17" y="7"/>
                    <a:pt x="7" y="8"/>
                    <a:pt x="0" y="8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09" name="Freeform 725"/>
            <p:cNvSpPr>
              <a:spLocks/>
            </p:cNvSpPr>
            <p:nvPr/>
          </p:nvSpPr>
          <p:spPr bwMode="auto">
            <a:xfrm>
              <a:off x="3916" y="2776"/>
              <a:ext cx="47" cy="21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0" y="7"/>
                </a:cxn>
              </a:cxnLst>
              <a:rect l="0" t="0" r="r" b="b"/>
              <a:pathLst>
                <a:path w="19" h="8">
                  <a:moveTo>
                    <a:pt x="19" y="0"/>
                  </a:moveTo>
                  <a:cubicBezTo>
                    <a:pt x="14" y="5"/>
                    <a:pt x="7" y="8"/>
                    <a:pt x="0" y="7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10" name="Freeform 726"/>
            <p:cNvSpPr>
              <a:spLocks/>
            </p:cNvSpPr>
            <p:nvPr/>
          </p:nvSpPr>
          <p:spPr bwMode="auto">
            <a:xfrm>
              <a:off x="3931" y="2913"/>
              <a:ext cx="32" cy="11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4"/>
                </a:cxn>
              </a:cxnLst>
              <a:rect l="0" t="0" r="r" b="b"/>
              <a:pathLst>
                <a:path w="13" h="4">
                  <a:moveTo>
                    <a:pt x="13" y="0"/>
                  </a:moveTo>
                  <a:cubicBezTo>
                    <a:pt x="9" y="3"/>
                    <a:pt x="5" y="4"/>
                    <a:pt x="0" y="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11" name="Freeform 727"/>
            <p:cNvSpPr>
              <a:spLocks/>
            </p:cNvSpPr>
            <p:nvPr/>
          </p:nvSpPr>
          <p:spPr bwMode="auto">
            <a:xfrm>
              <a:off x="3855" y="2842"/>
              <a:ext cx="61" cy="26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10"/>
                </a:cxn>
              </a:cxnLst>
              <a:rect l="0" t="0" r="r" b="b"/>
              <a:pathLst>
                <a:path w="25" h="10">
                  <a:moveTo>
                    <a:pt x="25" y="0"/>
                  </a:moveTo>
                  <a:cubicBezTo>
                    <a:pt x="20" y="6"/>
                    <a:pt x="8" y="9"/>
                    <a:pt x="0" y="1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12" name="Freeform 728"/>
            <p:cNvSpPr>
              <a:spLocks/>
            </p:cNvSpPr>
            <p:nvPr/>
          </p:nvSpPr>
          <p:spPr bwMode="auto">
            <a:xfrm>
              <a:off x="3852" y="2968"/>
              <a:ext cx="69" cy="32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8"/>
                </a:cxn>
              </a:cxnLst>
              <a:rect l="0" t="0" r="r" b="b"/>
              <a:pathLst>
                <a:path w="28" h="12">
                  <a:moveTo>
                    <a:pt x="28" y="0"/>
                  </a:moveTo>
                  <a:cubicBezTo>
                    <a:pt x="22" y="6"/>
                    <a:pt x="8" y="12"/>
                    <a:pt x="0" y="8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13" name="Freeform 729"/>
            <p:cNvSpPr>
              <a:spLocks/>
            </p:cNvSpPr>
            <p:nvPr/>
          </p:nvSpPr>
          <p:spPr bwMode="auto">
            <a:xfrm>
              <a:off x="3813" y="3063"/>
              <a:ext cx="32" cy="13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3"/>
                </a:cxn>
              </a:cxnLst>
              <a:rect l="0" t="0" r="r" b="b"/>
              <a:pathLst>
                <a:path w="13" h="5">
                  <a:moveTo>
                    <a:pt x="13" y="0"/>
                  </a:moveTo>
                  <a:cubicBezTo>
                    <a:pt x="10" y="2"/>
                    <a:pt x="4" y="5"/>
                    <a:pt x="0" y="3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14" name="Freeform 730"/>
            <p:cNvSpPr>
              <a:spLocks/>
            </p:cNvSpPr>
            <p:nvPr/>
          </p:nvSpPr>
          <p:spPr bwMode="auto">
            <a:xfrm>
              <a:off x="3810" y="2926"/>
              <a:ext cx="40" cy="16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6"/>
                </a:cxn>
              </a:cxnLst>
              <a:rect l="0" t="0" r="r" b="b"/>
              <a:pathLst>
                <a:path w="16" h="6">
                  <a:moveTo>
                    <a:pt x="16" y="0"/>
                  </a:moveTo>
                  <a:cubicBezTo>
                    <a:pt x="12" y="4"/>
                    <a:pt x="6" y="6"/>
                    <a:pt x="0" y="6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15" name="Freeform 731"/>
            <p:cNvSpPr>
              <a:spLocks/>
            </p:cNvSpPr>
            <p:nvPr/>
          </p:nvSpPr>
          <p:spPr bwMode="auto">
            <a:xfrm>
              <a:off x="3813" y="3202"/>
              <a:ext cx="22" cy="1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4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7" y="4"/>
                    <a:pt x="2" y="3"/>
                    <a:pt x="0" y="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16" name="Freeform 732"/>
            <p:cNvSpPr>
              <a:spLocks/>
            </p:cNvSpPr>
            <p:nvPr/>
          </p:nvSpPr>
          <p:spPr bwMode="auto">
            <a:xfrm>
              <a:off x="3657" y="2487"/>
              <a:ext cx="1" cy="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1"/>
                </a:cxn>
              </a:cxnLst>
              <a:rect l="0" t="0" r="r" b="b"/>
              <a:pathLst>
                <a:path h="11">
                  <a:moveTo>
                    <a:pt x="0" y="0"/>
                  </a:moveTo>
                  <a:cubicBezTo>
                    <a:pt x="0" y="3"/>
                    <a:pt x="0" y="11"/>
                    <a:pt x="0" y="11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17" name="Freeform 733"/>
            <p:cNvSpPr>
              <a:spLocks/>
            </p:cNvSpPr>
            <p:nvPr/>
          </p:nvSpPr>
          <p:spPr bwMode="auto">
            <a:xfrm>
              <a:off x="3603" y="2398"/>
              <a:ext cx="3" cy="4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6"/>
                </a:cxn>
              </a:cxnLst>
              <a:rect l="0" t="0" r="r" b="b"/>
              <a:pathLst>
                <a:path w="1" h="16">
                  <a:moveTo>
                    <a:pt x="1" y="0"/>
                  </a:moveTo>
                  <a:cubicBezTo>
                    <a:pt x="0" y="6"/>
                    <a:pt x="1" y="11"/>
                    <a:pt x="1" y="16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18" name="Freeform 734"/>
            <p:cNvSpPr>
              <a:spLocks/>
            </p:cNvSpPr>
            <p:nvPr/>
          </p:nvSpPr>
          <p:spPr bwMode="auto">
            <a:xfrm>
              <a:off x="3549" y="2321"/>
              <a:ext cx="1" cy="3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3"/>
                </a:cxn>
              </a:cxnLst>
              <a:rect l="0" t="0" r="r" b="b"/>
              <a:pathLst>
                <a:path h="13">
                  <a:moveTo>
                    <a:pt x="0" y="0"/>
                  </a:moveTo>
                  <a:cubicBezTo>
                    <a:pt x="0" y="4"/>
                    <a:pt x="0" y="11"/>
                    <a:pt x="0" y="13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19" name="Freeform 735"/>
            <p:cNvSpPr>
              <a:spLocks/>
            </p:cNvSpPr>
            <p:nvPr/>
          </p:nvSpPr>
          <p:spPr bwMode="auto">
            <a:xfrm>
              <a:off x="3490" y="2245"/>
              <a:ext cx="5" cy="4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18"/>
                </a:cxn>
              </a:cxnLst>
              <a:rect l="0" t="0" r="r" b="b"/>
              <a:pathLst>
                <a:path w="2" h="18">
                  <a:moveTo>
                    <a:pt x="1" y="0"/>
                  </a:moveTo>
                  <a:cubicBezTo>
                    <a:pt x="0" y="6"/>
                    <a:pt x="1" y="13"/>
                    <a:pt x="2" y="18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20" name="Freeform 736"/>
            <p:cNvSpPr>
              <a:spLocks/>
            </p:cNvSpPr>
            <p:nvPr/>
          </p:nvSpPr>
          <p:spPr bwMode="auto">
            <a:xfrm>
              <a:off x="3411" y="2166"/>
              <a:ext cx="7" cy="45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3" y="17"/>
                </a:cxn>
              </a:cxnLst>
              <a:rect l="0" t="0" r="r" b="b"/>
              <a:pathLst>
                <a:path w="3" h="17">
                  <a:moveTo>
                    <a:pt x="2" y="0"/>
                  </a:moveTo>
                  <a:cubicBezTo>
                    <a:pt x="2" y="6"/>
                    <a:pt x="0" y="12"/>
                    <a:pt x="3" y="17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21" name="Freeform 737"/>
            <p:cNvSpPr>
              <a:spLocks/>
            </p:cNvSpPr>
            <p:nvPr/>
          </p:nvSpPr>
          <p:spPr bwMode="auto">
            <a:xfrm>
              <a:off x="3325" y="2092"/>
              <a:ext cx="5" cy="4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15"/>
                </a:cxn>
              </a:cxnLst>
              <a:rect l="0" t="0" r="r" b="b"/>
              <a:pathLst>
                <a:path w="2" h="15">
                  <a:moveTo>
                    <a:pt x="1" y="0"/>
                  </a:moveTo>
                  <a:cubicBezTo>
                    <a:pt x="0" y="3"/>
                    <a:pt x="0" y="15"/>
                    <a:pt x="2" y="1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22" name="Freeform 738"/>
            <p:cNvSpPr>
              <a:spLocks/>
            </p:cNvSpPr>
            <p:nvPr/>
          </p:nvSpPr>
          <p:spPr bwMode="auto">
            <a:xfrm>
              <a:off x="3238" y="2027"/>
              <a:ext cx="8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3" y="15"/>
                </a:cxn>
              </a:cxnLst>
              <a:rect l="0" t="0" r="r" b="b"/>
              <a:pathLst>
                <a:path w="3" h="15">
                  <a:moveTo>
                    <a:pt x="1" y="0"/>
                  </a:moveTo>
                  <a:cubicBezTo>
                    <a:pt x="1" y="5"/>
                    <a:pt x="0" y="12"/>
                    <a:pt x="3" y="1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23" name="Freeform 739"/>
            <p:cNvSpPr>
              <a:spLocks/>
            </p:cNvSpPr>
            <p:nvPr/>
          </p:nvSpPr>
          <p:spPr bwMode="auto">
            <a:xfrm>
              <a:off x="3142" y="1964"/>
              <a:ext cx="3" cy="3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2"/>
                </a:cxn>
              </a:cxnLst>
              <a:rect l="0" t="0" r="r" b="b"/>
              <a:pathLst>
                <a:path w="1" h="12">
                  <a:moveTo>
                    <a:pt x="1" y="0"/>
                  </a:moveTo>
                  <a:cubicBezTo>
                    <a:pt x="0" y="4"/>
                    <a:pt x="0" y="10"/>
                    <a:pt x="1" y="12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24" name="Freeform 740"/>
            <p:cNvSpPr>
              <a:spLocks/>
            </p:cNvSpPr>
            <p:nvPr/>
          </p:nvSpPr>
          <p:spPr bwMode="auto">
            <a:xfrm>
              <a:off x="3044" y="1900"/>
              <a:ext cx="5" cy="37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14"/>
                </a:cxn>
              </a:cxnLst>
              <a:rect l="0" t="0" r="r" b="b"/>
              <a:pathLst>
                <a:path w="2" h="14">
                  <a:moveTo>
                    <a:pt x="1" y="0"/>
                  </a:moveTo>
                  <a:cubicBezTo>
                    <a:pt x="0" y="4"/>
                    <a:pt x="0" y="10"/>
                    <a:pt x="2" y="1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25" name="Freeform 741"/>
            <p:cNvSpPr>
              <a:spLocks/>
            </p:cNvSpPr>
            <p:nvPr/>
          </p:nvSpPr>
          <p:spPr bwMode="auto">
            <a:xfrm>
              <a:off x="2935" y="1851"/>
              <a:ext cx="5" cy="31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2" y="12"/>
                </a:cxn>
              </a:cxnLst>
              <a:rect l="0" t="0" r="r" b="b"/>
              <a:pathLst>
                <a:path w="2" h="12">
                  <a:moveTo>
                    <a:pt x="1" y="0"/>
                  </a:moveTo>
                  <a:cubicBezTo>
                    <a:pt x="0" y="4"/>
                    <a:pt x="1" y="9"/>
                    <a:pt x="2" y="12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26" name="Freeform 742"/>
            <p:cNvSpPr>
              <a:spLocks/>
            </p:cNvSpPr>
            <p:nvPr/>
          </p:nvSpPr>
          <p:spPr bwMode="auto">
            <a:xfrm>
              <a:off x="2849" y="1808"/>
              <a:ext cx="1" cy="2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9"/>
                </a:cxn>
              </a:cxnLst>
              <a:rect l="0" t="0" r="r" b="b"/>
              <a:pathLst>
                <a:path h="9">
                  <a:moveTo>
                    <a:pt x="0" y="0"/>
                  </a:moveTo>
                  <a:cubicBezTo>
                    <a:pt x="0" y="3"/>
                    <a:pt x="0" y="6"/>
                    <a:pt x="0" y="9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27" name="Freeform 743"/>
            <p:cNvSpPr>
              <a:spLocks/>
            </p:cNvSpPr>
            <p:nvPr/>
          </p:nvSpPr>
          <p:spPr bwMode="auto">
            <a:xfrm>
              <a:off x="2770" y="1732"/>
              <a:ext cx="2" cy="32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2"/>
                </a:cxn>
              </a:cxnLst>
              <a:rect l="0" t="0" r="r" b="b"/>
              <a:pathLst>
                <a:path w="1" h="12">
                  <a:moveTo>
                    <a:pt x="1" y="0"/>
                  </a:moveTo>
                  <a:cubicBezTo>
                    <a:pt x="0" y="4"/>
                    <a:pt x="0" y="9"/>
                    <a:pt x="1" y="12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28" name="Freeform 744"/>
            <p:cNvSpPr>
              <a:spLocks/>
            </p:cNvSpPr>
            <p:nvPr/>
          </p:nvSpPr>
          <p:spPr bwMode="auto">
            <a:xfrm>
              <a:off x="2731" y="1632"/>
              <a:ext cx="14" cy="9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" y="22"/>
                </a:cxn>
                <a:cxn ang="0">
                  <a:pos x="1" y="34"/>
                </a:cxn>
              </a:cxnLst>
              <a:rect l="0" t="0" r="r" b="b"/>
              <a:pathLst>
                <a:path w="6" h="34">
                  <a:moveTo>
                    <a:pt x="6" y="0"/>
                  </a:moveTo>
                  <a:cubicBezTo>
                    <a:pt x="2" y="7"/>
                    <a:pt x="1" y="14"/>
                    <a:pt x="1" y="22"/>
                  </a:cubicBezTo>
                  <a:cubicBezTo>
                    <a:pt x="1" y="25"/>
                    <a:pt x="0" y="33"/>
                    <a:pt x="1" y="3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29" name="Freeform 745"/>
            <p:cNvSpPr>
              <a:spLocks/>
            </p:cNvSpPr>
            <p:nvPr/>
          </p:nvSpPr>
          <p:spPr bwMode="auto">
            <a:xfrm>
              <a:off x="3071" y="1627"/>
              <a:ext cx="10" cy="53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20"/>
                </a:cxn>
              </a:cxnLst>
              <a:rect l="0" t="0" r="r" b="b"/>
              <a:pathLst>
                <a:path w="4" h="20">
                  <a:moveTo>
                    <a:pt x="4" y="0"/>
                  </a:moveTo>
                  <a:cubicBezTo>
                    <a:pt x="0" y="5"/>
                    <a:pt x="2" y="15"/>
                    <a:pt x="2" y="2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30" name="Freeform 746"/>
            <p:cNvSpPr>
              <a:spLocks/>
            </p:cNvSpPr>
            <p:nvPr/>
          </p:nvSpPr>
          <p:spPr bwMode="auto">
            <a:xfrm>
              <a:off x="3110" y="1719"/>
              <a:ext cx="13" cy="5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" y="13"/>
                </a:cxn>
                <a:cxn ang="0">
                  <a:pos x="0" y="19"/>
                </a:cxn>
              </a:cxnLst>
              <a:rect l="0" t="0" r="r" b="b"/>
              <a:pathLst>
                <a:path w="5" h="19">
                  <a:moveTo>
                    <a:pt x="5" y="0"/>
                  </a:moveTo>
                  <a:cubicBezTo>
                    <a:pt x="3" y="4"/>
                    <a:pt x="1" y="8"/>
                    <a:pt x="1" y="13"/>
                  </a:cubicBezTo>
                  <a:cubicBezTo>
                    <a:pt x="0" y="15"/>
                    <a:pt x="1" y="17"/>
                    <a:pt x="0" y="19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31" name="Freeform 747"/>
            <p:cNvSpPr>
              <a:spLocks/>
            </p:cNvSpPr>
            <p:nvPr/>
          </p:nvSpPr>
          <p:spPr bwMode="auto">
            <a:xfrm>
              <a:off x="3024" y="1535"/>
              <a:ext cx="5" cy="34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1" y="13"/>
                </a:cxn>
              </a:cxnLst>
              <a:rect l="0" t="0" r="r" b="b"/>
              <a:pathLst>
                <a:path w="2" h="13">
                  <a:moveTo>
                    <a:pt x="2" y="0"/>
                  </a:moveTo>
                  <a:cubicBezTo>
                    <a:pt x="2" y="4"/>
                    <a:pt x="0" y="9"/>
                    <a:pt x="1" y="13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32" name="Freeform 748"/>
            <p:cNvSpPr>
              <a:spLocks/>
            </p:cNvSpPr>
            <p:nvPr/>
          </p:nvSpPr>
          <p:spPr bwMode="auto">
            <a:xfrm>
              <a:off x="2989" y="1498"/>
              <a:ext cx="3" cy="13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5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0" y="4"/>
                    <a:pt x="0" y="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33" name="Freeform 749"/>
            <p:cNvSpPr>
              <a:spLocks/>
            </p:cNvSpPr>
            <p:nvPr/>
          </p:nvSpPr>
          <p:spPr bwMode="auto">
            <a:xfrm>
              <a:off x="2940" y="1482"/>
              <a:ext cx="1" cy="1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</a:cxnLst>
              <a:rect l="0" t="0" r="r" b="b"/>
              <a:pathLst>
                <a:path h="6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34" name="Freeform 750"/>
            <p:cNvSpPr>
              <a:spLocks/>
            </p:cNvSpPr>
            <p:nvPr/>
          </p:nvSpPr>
          <p:spPr bwMode="auto">
            <a:xfrm>
              <a:off x="2866" y="1469"/>
              <a:ext cx="1" cy="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7"/>
                </a:cxn>
              </a:cxnLst>
              <a:rect l="0" t="0" r="r" b="b"/>
              <a:pathLst>
                <a:path h="7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35" name="Freeform 751"/>
            <p:cNvSpPr>
              <a:spLocks/>
            </p:cNvSpPr>
            <p:nvPr/>
          </p:nvSpPr>
          <p:spPr bwMode="auto">
            <a:xfrm>
              <a:off x="2388" y="1530"/>
              <a:ext cx="1" cy="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5"/>
                </a:cxn>
                <a:cxn ang="0">
                  <a:pos x="0" y="18"/>
                </a:cxn>
              </a:cxnLst>
              <a:rect l="0" t="0" r="r" b="b"/>
              <a:pathLst>
                <a:path h="18">
                  <a:moveTo>
                    <a:pt x="0" y="0"/>
                  </a:moveTo>
                  <a:cubicBezTo>
                    <a:pt x="0" y="5"/>
                    <a:pt x="0" y="10"/>
                    <a:pt x="0" y="15"/>
                  </a:cubicBezTo>
                  <a:cubicBezTo>
                    <a:pt x="0" y="16"/>
                    <a:pt x="0" y="17"/>
                    <a:pt x="0" y="18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36" name="Freeform 752"/>
            <p:cNvSpPr>
              <a:spLocks/>
            </p:cNvSpPr>
            <p:nvPr/>
          </p:nvSpPr>
          <p:spPr bwMode="auto">
            <a:xfrm>
              <a:off x="2447" y="1432"/>
              <a:ext cx="5" cy="4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4"/>
                </a:cxn>
                <a:cxn ang="0">
                  <a:pos x="0" y="18"/>
                </a:cxn>
              </a:cxnLst>
              <a:rect l="0" t="0" r="r" b="b"/>
              <a:pathLst>
                <a:path w="2" h="18">
                  <a:moveTo>
                    <a:pt x="0" y="0"/>
                  </a:moveTo>
                  <a:cubicBezTo>
                    <a:pt x="2" y="5"/>
                    <a:pt x="1" y="9"/>
                    <a:pt x="0" y="14"/>
                  </a:cubicBezTo>
                  <a:cubicBezTo>
                    <a:pt x="0" y="16"/>
                    <a:pt x="1" y="16"/>
                    <a:pt x="0" y="18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37" name="Freeform 753"/>
            <p:cNvSpPr>
              <a:spLocks/>
            </p:cNvSpPr>
            <p:nvPr/>
          </p:nvSpPr>
          <p:spPr bwMode="auto">
            <a:xfrm>
              <a:off x="2321" y="1635"/>
              <a:ext cx="8" cy="7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8"/>
                </a:cxn>
                <a:cxn ang="0">
                  <a:pos x="0" y="28"/>
                </a:cxn>
              </a:cxnLst>
              <a:rect l="0" t="0" r="r" b="b"/>
              <a:pathLst>
                <a:path w="3" h="28">
                  <a:moveTo>
                    <a:pt x="1" y="0"/>
                  </a:moveTo>
                  <a:cubicBezTo>
                    <a:pt x="3" y="5"/>
                    <a:pt x="1" y="13"/>
                    <a:pt x="1" y="18"/>
                  </a:cubicBezTo>
                  <a:cubicBezTo>
                    <a:pt x="1" y="21"/>
                    <a:pt x="1" y="25"/>
                    <a:pt x="0" y="28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38" name="Freeform 754"/>
            <p:cNvSpPr>
              <a:spLocks/>
            </p:cNvSpPr>
            <p:nvPr/>
          </p:nvSpPr>
          <p:spPr bwMode="auto">
            <a:xfrm>
              <a:off x="2277" y="1737"/>
              <a:ext cx="10" cy="6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5"/>
                </a:cxn>
              </a:cxnLst>
              <a:rect l="0" t="0" r="r" b="b"/>
              <a:pathLst>
                <a:path w="4" h="25">
                  <a:moveTo>
                    <a:pt x="0" y="0"/>
                  </a:moveTo>
                  <a:cubicBezTo>
                    <a:pt x="1" y="8"/>
                    <a:pt x="4" y="17"/>
                    <a:pt x="2" y="2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39" name="Freeform 755"/>
            <p:cNvSpPr>
              <a:spLocks/>
            </p:cNvSpPr>
            <p:nvPr/>
          </p:nvSpPr>
          <p:spPr bwMode="auto">
            <a:xfrm>
              <a:off x="2235" y="1864"/>
              <a:ext cx="5" cy="58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4"/>
                </a:cxn>
                <a:cxn ang="0">
                  <a:pos x="0" y="22"/>
                </a:cxn>
              </a:cxnLst>
              <a:rect l="0" t="0" r="r" b="b"/>
              <a:pathLst>
                <a:path w="2" h="22">
                  <a:moveTo>
                    <a:pt x="0" y="0"/>
                  </a:moveTo>
                  <a:cubicBezTo>
                    <a:pt x="1" y="5"/>
                    <a:pt x="2" y="9"/>
                    <a:pt x="1" y="14"/>
                  </a:cubicBezTo>
                  <a:cubicBezTo>
                    <a:pt x="1" y="17"/>
                    <a:pt x="0" y="21"/>
                    <a:pt x="0" y="22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40" name="Freeform 756"/>
            <p:cNvSpPr>
              <a:spLocks/>
            </p:cNvSpPr>
            <p:nvPr/>
          </p:nvSpPr>
          <p:spPr bwMode="auto">
            <a:xfrm>
              <a:off x="2132" y="2082"/>
              <a:ext cx="7" cy="5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1"/>
                </a:cxn>
              </a:cxnLst>
              <a:rect l="0" t="0" r="r" b="b"/>
              <a:pathLst>
                <a:path w="3" h="21">
                  <a:moveTo>
                    <a:pt x="0" y="0"/>
                  </a:moveTo>
                  <a:cubicBezTo>
                    <a:pt x="1" y="7"/>
                    <a:pt x="3" y="15"/>
                    <a:pt x="2" y="21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41" name="Freeform 757"/>
            <p:cNvSpPr>
              <a:spLocks/>
            </p:cNvSpPr>
            <p:nvPr/>
          </p:nvSpPr>
          <p:spPr bwMode="auto">
            <a:xfrm>
              <a:off x="2077" y="2198"/>
              <a:ext cx="10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24"/>
                </a:cxn>
              </a:cxnLst>
              <a:rect l="0" t="0" r="r" b="b"/>
              <a:pathLst>
                <a:path w="4" h="24">
                  <a:moveTo>
                    <a:pt x="0" y="0"/>
                  </a:moveTo>
                  <a:cubicBezTo>
                    <a:pt x="4" y="8"/>
                    <a:pt x="1" y="17"/>
                    <a:pt x="2" y="2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42" name="Freeform 758"/>
            <p:cNvSpPr>
              <a:spLocks/>
            </p:cNvSpPr>
            <p:nvPr/>
          </p:nvSpPr>
          <p:spPr bwMode="auto">
            <a:xfrm>
              <a:off x="2030" y="2316"/>
              <a:ext cx="8" cy="6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24"/>
                </a:cxn>
              </a:cxnLst>
              <a:rect l="0" t="0" r="r" b="b"/>
              <a:pathLst>
                <a:path w="3" h="24">
                  <a:moveTo>
                    <a:pt x="0" y="0"/>
                  </a:moveTo>
                  <a:cubicBezTo>
                    <a:pt x="2" y="8"/>
                    <a:pt x="3" y="16"/>
                    <a:pt x="1" y="2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43" name="Freeform 759"/>
            <p:cNvSpPr>
              <a:spLocks/>
            </p:cNvSpPr>
            <p:nvPr/>
          </p:nvSpPr>
          <p:spPr bwMode="auto">
            <a:xfrm>
              <a:off x="1981" y="2432"/>
              <a:ext cx="3" cy="4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7"/>
                </a:cxn>
              </a:cxnLst>
              <a:rect l="0" t="0" r="r" b="b"/>
              <a:pathLst>
                <a:path w="1" h="17">
                  <a:moveTo>
                    <a:pt x="0" y="0"/>
                  </a:moveTo>
                  <a:cubicBezTo>
                    <a:pt x="1" y="6"/>
                    <a:pt x="1" y="11"/>
                    <a:pt x="1" y="17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44" name="Freeform 760"/>
            <p:cNvSpPr>
              <a:spLocks/>
            </p:cNvSpPr>
            <p:nvPr/>
          </p:nvSpPr>
          <p:spPr bwMode="auto">
            <a:xfrm>
              <a:off x="1826" y="2795"/>
              <a:ext cx="29" cy="655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6" y="32"/>
                </a:cxn>
                <a:cxn ang="0">
                  <a:pos x="3" y="66"/>
                </a:cxn>
                <a:cxn ang="0">
                  <a:pos x="6" y="114"/>
                </a:cxn>
                <a:cxn ang="0">
                  <a:pos x="3" y="138"/>
                </a:cxn>
                <a:cxn ang="0">
                  <a:pos x="5" y="161"/>
                </a:cxn>
                <a:cxn ang="0">
                  <a:pos x="1" y="190"/>
                </a:cxn>
                <a:cxn ang="0">
                  <a:pos x="7" y="229"/>
                </a:cxn>
                <a:cxn ang="0">
                  <a:pos x="12" y="249"/>
                </a:cxn>
              </a:cxnLst>
              <a:rect l="0" t="0" r="r" b="b"/>
              <a:pathLst>
                <a:path w="12" h="249">
                  <a:moveTo>
                    <a:pt x="5" y="0"/>
                  </a:moveTo>
                  <a:cubicBezTo>
                    <a:pt x="1" y="10"/>
                    <a:pt x="6" y="21"/>
                    <a:pt x="6" y="32"/>
                  </a:cubicBezTo>
                  <a:cubicBezTo>
                    <a:pt x="6" y="43"/>
                    <a:pt x="3" y="54"/>
                    <a:pt x="3" y="66"/>
                  </a:cubicBezTo>
                  <a:cubicBezTo>
                    <a:pt x="3" y="82"/>
                    <a:pt x="8" y="98"/>
                    <a:pt x="6" y="114"/>
                  </a:cubicBezTo>
                  <a:cubicBezTo>
                    <a:pt x="5" y="122"/>
                    <a:pt x="3" y="130"/>
                    <a:pt x="3" y="138"/>
                  </a:cubicBezTo>
                  <a:cubicBezTo>
                    <a:pt x="2" y="146"/>
                    <a:pt x="5" y="154"/>
                    <a:pt x="5" y="161"/>
                  </a:cubicBezTo>
                  <a:cubicBezTo>
                    <a:pt x="5" y="170"/>
                    <a:pt x="3" y="181"/>
                    <a:pt x="1" y="190"/>
                  </a:cubicBezTo>
                  <a:cubicBezTo>
                    <a:pt x="0" y="204"/>
                    <a:pt x="3" y="215"/>
                    <a:pt x="7" y="229"/>
                  </a:cubicBezTo>
                  <a:cubicBezTo>
                    <a:pt x="9" y="234"/>
                    <a:pt x="10" y="246"/>
                    <a:pt x="12" y="249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45" name="Freeform 761"/>
            <p:cNvSpPr>
              <a:spLocks/>
            </p:cNvSpPr>
            <p:nvPr/>
          </p:nvSpPr>
          <p:spPr bwMode="auto">
            <a:xfrm>
              <a:off x="1915" y="2863"/>
              <a:ext cx="32" cy="626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7" y="52"/>
                </a:cxn>
                <a:cxn ang="0">
                  <a:pos x="3" y="77"/>
                </a:cxn>
                <a:cxn ang="0">
                  <a:pos x="1" y="109"/>
                </a:cxn>
                <a:cxn ang="0">
                  <a:pos x="4" y="139"/>
                </a:cxn>
                <a:cxn ang="0">
                  <a:pos x="4" y="170"/>
                </a:cxn>
                <a:cxn ang="0">
                  <a:pos x="6" y="195"/>
                </a:cxn>
                <a:cxn ang="0">
                  <a:pos x="8" y="238"/>
                </a:cxn>
              </a:cxnLst>
              <a:rect l="0" t="0" r="r" b="b"/>
              <a:pathLst>
                <a:path w="13" h="238">
                  <a:moveTo>
                    <a:pt x="6" y="0"/>
                  </a:moveTo>
                  <a:cubicBezTo>
                    <a:pt x="6" y="18"/>
                    <a:pt x="6" y="35"/>
                    <a:pt x="7" y="52"/>
                  </a:cubicBezTo>
                  <a:cubicBezTo>
                    <a:pt x="7" y="60"/>
                    <a:pt x="4" y="69"/>
                    <a:pt x="3" y="77"/>
                  </a:cubicBezTo>
                  <a:cubicBezTo>
                    <a:pt x="1" y="88"/>
                    <a:pt x="0" y="99"/>
                    <a:pt x="1" y="109"/>
                  </a:cubicBezTo>
                  <a:cubicBezTo>
                    <a:pt x="1" y="119"/>
                    <a:pt x="4" y="129"/>
                    <a:pt x="4" y="139"/>
                  </a:cubicBezTo>
                  <a:cubicBezTo>
                    <a:pt x="4" y="149"/>
                    <a:pt x="2" y="159"/>
                    <a:pt x="4" y="170"/>
                  </a:cubicBezTo>
                  <a:cubicBezTo>
                    <a:pt x="6" y="179"/>
                    <a:pt x="7" y="186"/>
                    <a:pt x="6" y="195"/>
                  </a:cubicBezTo>
                  <a:cubicBezTo>
                    <a:pt x="5" y="209"/>
                    <a:pt x="13" y="225"/>
                    <a:pt x="8" y="238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46" name="Freeform 762"/>
            <p:cNvSpPr>
              <a:spLocks/>
            </p:cNvSpPr>
            <p:nvPr/>
          </p:nvSpPr>
          <p:spPr bwMode="auto">
            <a:xfrm>
              <a:off x="2048" y="2879"/>
              <a:ext cx="29" cy="63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12" y="21"/>
                </a:cxn>
                <a:cxn ang="0">
                  <a:pos x="8" y="42"/>
                </a:cxn>
                <a:cxn ang="0">
                  <a:pos x="8" y="77"/>
                </a:cxn>
                <a:cxn ang="0">
                  <a:pos x="7" y="133"/>
                </a:cxn>
                <a:cxn ang="0">
                  <a:pos x="7" y="159"/>
                </a:cxn>
                <a:cxn ang="0">
                  <a:pos x="1" y="194"/>
                </a:cxn>
                <a:cxn ang="0">
                  <a:pos x="0" y="242"/>
                </a:cxn>
              </a:cxnLst>
              <a:rect l="0" t="0" r="r" b="b"/>
              <a:pathLst>
                <a:path w="12" h="242">
                  <a:moveTo>
                    <a:pt x="9" y="0"/>
                  </a:moveTo>
                  <a:cubicBezTo>
                    <a:pt x="11" y="7"/>
                    <a:pt x="12" y="14"/>
                    <a:pt x="12" y="21"/>
                  </a:cubicBezTo>
                  <a:cubicBezTo>
                    <a:pt x="11" y="28"/>
                    <a:pt x="8" y="36"/>
                    <a:pt x="8" y="42"/>
                  </a:cubicBezTo>
                  <a:cubicBezTo>
                    <a:pt x="8" y="53"/>
                    <a:pt x="10" y="65"/>
                    <a:pt x="8" y="77"/>
                  </a:cubicBezTo>
                  <a:cubicBezTo>
                    <a:pt x="5" y="96"/>
                    <a:pt x="8" y="114"/>
                    <a:pt x="7" y="133"/>
                  </a:cubicBezTo>
                  <a:cubicBezTo>
                    <a:pt x="7" y="142"/>
                    <a:pt x="8" y="150"/>
                    <a:pt x="7" y="159"/>
                  </a:cubicBezTo>
                  <a:cubicBezTo>
                    <a:pt x="5" y="170"/>
                    <a:pt x="1" y="182"/>
                    <a:pt x="1" y="194"/>
                  </a:cubicBezTo>
                  <a:cubicBezTo>
                    <a:pt x="0" y="210"/>
                    <a:pt x="3" y="228"/>
                    <a:pt x="0" y="242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47" name="Freeform 763"/>
            <p:cNvSpPr>
              <a:spLocks/>
            </p:cNvSpPr>
            <p:nvPr/>
          </p:nvSpPr>
          <p:spPr bwMode="auto">
            <a:xfrm>
              <a:off x="1932" y="2989"/>
              <a:ext cx="133" cy="29"/>
            </a:xfrm>
            <a:custGeom>
              <a:avLst/>
              <a:gdLst/>
              <a:ahLst/>
              <a:cxnLst>
                <a:cxn ang="0">
                  <a:pos x="54" y="0"/>
                </a:cxn>
                <a:cxn ang="0">
                  <a:pos x="42" y="6"/>
                </a:cxn>
                <a:cxn ang="0">
                  <a:pos x="13" y="9"/>
                </a:cxn>
                <a:cxn ang="0">
                  <a:pos x="4" y="6"/>
                </a:cxn>
                <a:cxn ang="0">
                  <a:pos x="1" y="5"/>
                </a:cxn>
              </a:cxnLst>
              <a:rect l="0" t="0" r="r" b="b"/>
              <a:pathLst>
                <a:path w="54" h="11">
                  <a:moveTo>
                    <a:pt x="54" y="0"/>
                  </a:moveTo>
                  <a:cubicBezTo>
                    <a:pt x="51" y="4"/>
                    <a:pt x="46" y="5"/>
                    <a:pt x="42" y="6"/>
                  </a:cubicBezTo>
                  <a:cubicBezTo>
                    <a:pt x="33" y="8"/>
                    <a:pt x="22" y="11"/>
                    <a:pt x="13" y="9"/>
                  </a:cubicBezTo>
                  <a:cubicBezTo>
                    <a:pt x="10" y="9"/>
                    <a:pt x="7" y="8"/>
                    <a:pt x="4" y="6"/>
                  </a:cubicBezTo>
                  <a:cubicBezTo>
                    <a:pt x="2" y="6"/>
                    <a:pt x="0" y="6"/>
                    <a:pt x="1" y="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48" name="Freeform 764"/>
            <p:cNvSpPr>
              <a:spLocks/>
            </p:cNvSpPr>
            <p:nvPr/>
          </p:nvSpPr>
          <p:spPr bwMode="auto">
            <a:xfrm>
              <a:off x="1838" y="2902"/>
              <a:ext cx="91" cy="79"/>
            </a:xfrm>
            <a:custGeom>
              <a:avLst/>
              <a:gdLst/>
              <a:ahLst/>
              <a:cxnLst>
                <a:cxn ang="0">
                  <a:pos x="37" y="24"/>
                </a:cxn>
                <a:cxn ang="0">
                  <a:pos x="0" y="0"/>
                </a:cxn>
              </a:cxnLst>
              <a:rect l="0" t="0" r="r" b="b"/>
              <a:pathLst>
                <a:path w="37" h="30">
                  <a:moveTo>
                    <a:pt x="37" y="24"/>
                  </a:moveTo>
                  <a:cubicBezTo>
                    <a:pt x="27" y="30"/>
                    <a:pt x="2" y="12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49" name="Freeform 765"/>
            <p:cNvSpPr>
              <a:spLocks/>
            </p:cNvSpPr>
            <p:nvPr/>
          </p:nvSpPr>
          <p:spPr bwMode="auto">
            <a:xfrm>
              <a:off x="1804" y="2866"/>
              <a:ext cx="39" cy="23"/>
            </a:xfrm>
            <a:custGeom>
              <a:avLst/>
              <a:gdLst/>
              <a:ahLst/>
              <a:cxnLst>
                <a:cxn ang="0">
                  <a:pos x="16" y="7"/>
                </a:cxn>
                <a:cxn ang="0">
                  <a:pos x="0" y="0"/>
                </a:cxn>
              </a:cxnLst>
              <a:rect l="0" t="0" r="r" b="b"/>
              <a:pathLst>
                <a:path w="16" h="9">
                  <a:moveTo>
                    <a:pt x="16" y="7"/>
                  </a:moveTo>
                  <a:cubicBezTo>
                    <a:pt x="10" y="9"/>
                    <a:pt x="3" y="4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50" name="Freeform 766"/>
            <p:cNvSpPr>
              <a:spLocks/>
            </p:cNvSpPr>
            <p:nvPr/>
          </p:nvSpPr>
          <p:spPr bwMode="auto">
            <a:xfrm>
              <a:off x="1801" y="3047"/>
              <a:ext cx="40" cy="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10"/>
                </a:cxn>
              </a:cxnLst>
              <a:rect l="0" t="0" r="r" b="b"/>
              <a:pathLst>
                <a:path w="16" h="10">
                  <a:moveTo>
                    <a:pt x="0" y="0"/>
                  </a:moveTo>
                  <a:cubicBezTo>
                    <a:pt x="4" y="5"/>
                    <a:pt x="9" y="9"/>
                    <a:pt x="16" y="1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51" name="Freeform 767"/>
            <p:cNvSpPr>
              <a:spLocks/>
            </p:cNvSpPr>
            <p:nvPr/>
          </p:nvSpPr>
          <p:spPr bwMode="auto">
            <a:xfrm>
              <a:off x="1841" y="3026"/>
              <a:ext cx="81" cy="53"/>
            </a:xfrm>
            <a:custGeom>
              <a:avLst/>
              <a:gdLst/>
              <a:ahLst/>
              <a:cxnLst>
                <a:cxn ang="0">
                  <a:pos x="33" y="17"/>
                </a:cxn>
                <a:cxn ang="0">
                  <a:pos x="0" y="0"/>
                </a:cxn>
              </a:cxnLst>
              <a:rect l="0" t="0" r="r" b="b"/>
              <a:pathLst>
                <a:path w="33" h="20">
                  <a:moveTo>
                    <a:pt x="33" y="17"/>
                  </a:moveTo>
                  <a:cubicBezTo>
                    <a:pt x="21" y="20"/>
                    <a:pt x="7" y="8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52" name="Freeform 768"/>
            <p:cNvSpPr>
              <a:spLocks/>
            </p:cNvSpPr>
            <p:nvPr/>
          </p:nvSpPr>
          <p:spPr bwMode="auto">
            <a:xfrm>
              <a:off x="1915" y="3113"/>
              <a:ext cx="148" cy="37"/>
            </a:xfrm>
            <a:custGeom>
              <a:avLst/>
              <a:gdLst/>
              <a:ahLst/>
              <a:cxnLst>
                <a:cxn ang="0">
                  <a:pos x="60" y="5"/>
                </a:cxn>
                <a:cxn ang="0">
                  <a:pos x="15" y="9"/>
                </a:cxn>
                <a:cxn ang="0">
                  <a:pos x="0" y="0"/>
                </a:cxn>
              </a:cxnLst>
              <a:rect l="0" t="0" r="r" b="b"/>
              <a:pathLst>
                <a:path w="60" h="14">
                  <a:moveTo>
                    <a:pt x="60" y="5"/>
                  </a:moveTo>
                  <a:cubicBezTo>
                    <a:pt x="47" y="13"/>
                    <a:pt x="29" y="14"/>
                    <a:pt x="15" y="9"/>
                  </a:cubicBezTo>
                  <a:cubicBezTo>
                    <a:pt x="10" y="8"/>
                    <a:pt x="4" y="3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53" name="Freeform 769"/>
            <p:cNvSpPr>
              <a:spLocks/>
            </p:cNvSpPr>
            <p:nvPr/>
          </p:nvSpPr>
          <p:spPr bwMode="auto">
            <a:xfrm>
              <a:off x="1838" y="3139"/>
              <a:ext cx="77" cy="37"/>
            </a:xfrm>
            <a:custGeom>
              <a:avLst/>
              <a:gdLst/>
              <a:ahLst/>
              <a:cxnLst>
                <a:cxn ang="0">
                  <a:pos x="31" y="11"/>
                </a:cxn>
                <a:cxn ang="0">
                  <a:pos x="0" y="0"/>
                </a:cxn>
              </a:cxnLst>
              <a:rect l="0" t="0" r="r" b="b"/>
              <a:pathLst>
                <a:path w="31" h="14">
                  <a:moveTo>
                    <a:pt x="31" y="11"/>
                  </a:moveTo>
                  <a:cubicBezTo>
                    <a:pt x="22" y="14"/>
                    <a:pt x="5" y="8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54" name="Freeform 770"/>
            <p:cNvSpPr>
              <a:spLocks/>
            </p:cNvSpPr>
            <p:nvPr/>
          </p:nvSpPr>
          <p:spPr bwMode="auto">
            <a:xfrm>
              <a:off x="1804" y="3229"/>
              <a:ext cx="32" cy="15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0" y="0"/>
                </a:cxn>
              </a:cxnLst>
              <a:rect l="0" t="0" r="r" b="b"/>
              <a:pathLst>
                <a:path w="13" h="6">
                  <a:moveTo>
                    <a:pt x="13" y="5"/>
                  </a:moveTo>
                  <a:cubicBezTo>
                    <a:pt x="8" y="6"/>
                    <a:pt x="4" y="2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55" name="Freeform 771"/>
            <p:cNvSpPr>
              <a:spLocks/>
            </p:cNvSpPr>
            <p:nvPr/>
          </p:nvSpPr>
          <p:spPr bwMode="auto">
            <a:xfrm>
              <a:off x="1804" y="3373"/>
              <a:ext cx="39" cy="21"/>
            </a:xfrm>
            <a:custGeom>
              <a:avLst/>
              <a:gdLst/>
              <a:ahLst/>
              <a:cxnLst>
                <a:cxn ang="0">
                  <a:pos x="16" y="8"/>
                </a:cxn>
                <a:cxn ang="0">
                  <a:pos x="0" y="0"/>
                </a:cxn>
              </a:cxnLst>
              <a:rect l="0" t="0" r="r" b="b"/>
              <a:pathLst>
                <a:path w="16" h="8">
                  <a:moveTo>
                    <a:pt x="16" y="8"/>
                  </a:moveTo>
                  <a:cubicBezTo>
                    <a:pt x="10" y="8"/>
                    <a:pt x="3" y="4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56" name="Freeform 772"/>
            <p:cNvSpPr>
              <a:spLocks/>
            </p:cNvSpPr>
            <p:nvPr/>
          </p:nvSpPr>
          <p:spPr bwMode="auto">
            <a:xfrm>
              <a:off x="1836" y="3263"/>
              <a:ext cx="88" cy="34"/>
            </a:xfrm>
            <a:custGeom>
              <a:avLst/>
              <a:gdLst/>
              <a:ahLst/>
              <a:cxnLst>
                <a:cxn ang="0">
                  <a:pos x="36" y="10"/>
                </a:cxn>
                <a:cxn ang="0">
                  <a:pos x="12" y="8"/>
                </a:cxn>
                <a:cxn ang="0">
                  <a:pos x="0" y="0"/>
                </a:cxn>
              </a:cxnLst>
              <a:rect l="0" t="0" r="r" b="b"/>
              <a:pathLst>
                <a:path w="36" h="13">
                  <a:moveTo>
                    <a:pt x="36" y="10"/>
                  </a:moveTo>
                  <a:cubicBezTo>
                    <a:pt x="26" y="12"/>
                    <a:pt x="21" y="13"/>
                    <a:pt x="12" y="8"/>
                  </a:cubicBezTo>
                  <a:cubicBezTo>
                    <a:pt x="9" y="7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57" name="Freeform 773"/>
            <p:cNvSpPr>
              <a:spLocks/>
            </p:cNvSpPr>
            <p:nvPr/>
          </p:nvSpPr>
          <p:spPr bwMode="auto">
            <a:xfrm>
              <a:off x="1841" y="3381"/>
              <a:ext cx="86" cy="37"/>
            </a:xfrm>
            <a:custGeom>
              <a:avLst/>
              <a:gdLst/>
              <a:ahLst/>
              <a:cxnLst>
                <a:cxn ang="0">
                  <a:pos x="35" y="4"/>
                </a:cxn>
                <a:cxn ang="0">
                  <a:pos x="0" y="0"/>
                </a:cxn>
              </a:cxnLst>
              <a:rect l="0" t="0" r="r" b="b"/>
              <a:pathLst>
                <a:path w="35" h="14">
                  <a:moveTo>
                    <a:pt x="35" y="4"/>
                  </a:moveTo>
                  <a:cubicBezTo>
                    <a:pt x="31" y="14"/>
                    <a:pt x="5" y="8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58" name="Freeform 774"/>
            <p:cNvSpPr>
              <a:spLocks/>
            </p:cNvSpPr>
            <p:nvPr/>
          </p:nvSpPr>
          <p:spPr bwMode="auto">
            <a:xfrm>
              <a:off x="1942" y="3447"/>
              <a:ext cx="106" cy="18"/>
            </a:xfrm>
            <a:custGeom>
              <a:avLst/>
              <a:gdLst/>
              <a:ahLst/>
              <a:cxnLst>
                <a:cxn ang="0">
                  <a:pos x="43" y="2"/>
                </a:cxn>
                <a:cxn ang="0">
                  <a:pos x="32" y="6"/>
                </a:cxn>
                <a:cxn ang="0">
                  <a:pos x="14" y="5"/>
                </a:cxn>
                <a:cxn ang="0">
                  <a:pos x="0" y="0"/>
                </a:cxn>
              </a:cxnLst>
              <a:rect l="0" t="0" r="r" b="b"/>
              <a:pathLst>
                <a:path w="43" h="7">
                  <a:moveTo>
                    <a:pt x="43" y="2"/>
                  </a:moveTo>
                  <a:cubicBezTo>
                    <a:pt x="39" y="2"/>
                    <a:pt x="36" y="5"/>
                    <a:pt x="32" y="6"/>
                  </a:cubicBezTo>
                  <a:cubicBezTo>
                    <a:pt x="27" y="7"/>
                    <a:pt x="20" y="6"/>
                    <a:pt x="14" y="5"/>
                  </a:cubicBezTo>
                  <a:cubicBezTo>
                    <a:pt x="10" y="4"/>
                    <a:pt x="1" y="2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59" name="Freeform 775"/>
            <p:cNvSpPr>
              <a:spLocks/>
            </p:cNvSpPr>
            <p:nvPr/>
          </p:nvSpPr>
          <p:spPr bwMode="auto">
            <a:xfrm>
              <a:off x="1929" y="3352"/>
              <a:ext cx="121" cy="29"/>
            </a:xfrm>
            <a:custGeom>
              <a:avLst/>
              <a:gdLst/>
              <a:ahLst/>
              <a:cxnLst>
                <a:cxn ang="0">
                  <a:pos x="49" y="5"/>
                </a:cxn>
                <a:cxn ang="0">
                  <a:pos x="0" y="0"/>
                </a:cxn>
              </a:cxnLst>
              <a:rect l="0" t="0" r="r" b="b"/>
              <a:pathLst>
                <a:path w="49" h="11">
                  <a:moveTo>
                    <a:pt x="49" y="5"/>
                  </a:moveTo>
                  <a:cubicBezTo>
                    <a:pt x="37" y="11"/>
                    <a:pt x="9" y="11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60" name="Freeform 776"/>
            <p:cNvSpPr>
              <a:spLocks/>
            </p:cNvSpPr>
            <p:nvPr/>
          </p:nvSpPr>
          <p:spPr bwMode="auto">
            <a:xfrm>
              <a:off x="1922" y="3265"/>
              <a:ext cx="145" cy="21"/>
            </a:xfrm>
            <a:custGeom>
              <a:avLst/>
              <a:gdLst/>
              <a:ahLst/>
              <a:cxnLst>
                <a:cxn ang="0">
                  <a:pos x="59" y="2"/>
                </a:cxn>
                <a:cxn ang="0">
                  <a:pos x="18" y="6"/>
                </a:cxn>
                <a:cxn ang="0">
                  <a:pos x="0" y="0"/>
                </a:cxn>
              </a:cxnLst>
              <a:rect l="0" t="0" r="r" b="b"/>
              <a:pathLst>
                <a:path w="59" h="8">
                  <a:moveTo>
                    <a:pt x="59" y="2"/>
                  </a:moveTo>
                  <a:cubicBezTo>
                    <a:pt x="45" y="7"/>
                    <a:pt x="32" y="8"/>
                    <a:pt x="18" y="6"/>
                  </a:cubicBezTo>
                  <a:cubicBezTo>
                    <a:pt x="11" y="5"/>
                    <a:pt x="6" y="2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61" name="Freeform 777"/>
            <p:cNvSpPr>
              <a:spLocks/>
            </p:cNvSpPr>
            <p:nvPr/>
          </p:nvSpPr>
          <p:spPr bwMode="auto">
            <a:xfrm>
              <a:off x="2053" y="3450"/>
              <a:ext cx="47" cy="15"/>
            </a:xfrm>
            <a:custGeom>
              <a:avLst/>
              <a:gdLst/>
              <a:ahLst/>
              <a:cxnLst>
                <a:cxn ang="0">
                  <a:pos x="19" y="3"/>
                </a:cxn>
                <a:cxn ang="0">
                  <a:pos x="0" y="0"/>
                </a:cxn>
              </a:cxnLst>
              <a:rect l="0" t="0" r="r" b="b"/>
              <a:pathLst>
                <a:path w="19" h="6">
                  <a:moveTo>
                    <a:pt x="19" y="3"/>
                  </a:moveTo>
                  <a:cubicBezTo>
                    <a:pt x="12" y="6"/>
                    <a:pt x="5" y="4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62" name="Freeform 778"/>
            <p:cNvSpPr>
              <a:spLocks/>
            </p:cNvSpPr>
            <p:nvPr/>
          </p:nvSpPr>
          <p:spPr bwMode="auto">
            <a:xfrm>
              <a:off x="2050" y="3378"/>
              <a:ext cx="50" cy="16"/>
            </a:xfrm>
            <a:custGeom>
              <a:avLst/>
              <a:gdLst/>
              <a:ahLst/>
              <a:cxnLst>
                <a:cxn ang="0">
                  <a:pos x="20" y="4"/>
                </a:cxn>
                <a:cxn ang="0">
                  <a:pos x="0" y="0"/>
                </a:cxn>
              </a:cxnLst>
              <a:rect l="0" t="0" r="r" b="b"/>
              <a:pathLst>
                <a:path w="20" h="6">
                  <a:moveTo>
                    <a:pt x="20" y="4"/>
                  </a:moveTo>
                  <a:cubicBezTo>
                    <a:pt x="13" y="6"/>
                    <a:pt x="6" y="4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63" name="Freeform 779"/>
            <p:cNvSpPr>
              <a:spLocks/>
            </p:cNvSpPr>
            <p:nvPr/>
          </p:nvSpPr>
          <p:spPr bwMode="auto">
            <a:xfrm>
              <a:off x="2067" y="3276"/>
              <a:ext cx="30" cy="10"/>
            </a:xfrm>
            <a:custGeom>
              <a:avLst/>
              <a:gdLst/>
              <a:ahLst/>
              <a:cxnLst>
                <a:cxn ang="0">
                  <a:pos x="12" y="3"/>
                </a:cxn>
                <a:cxn ang="0">
                  <a:pos x="0" y="0"/>
                </a:cxn>
              </a:cxnLst>
              <a:rect l="0" t="0" r="r" b="b"/>
              <a:pathLst>
                <a:path w="12" h="4">
                  <a:moveTo>
                    <a:pt x="12" y="3"/>
                  </a:moveTo>
                  <a:cubicBezTo>
                    <a:pt x="8" y="4"/>
                    <a:pt x="2" y="3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64" name="Freeform 780"/>
            <p:cNvSpPr>
              <a:spLocks/>
            </p:cNvSpPr>
            <p:nvPr/>
          </p:nvSpPr>
          <p:spPr bwMode="auto">
            <a:xfrm>
              <a:off x="2065" y="3171"/>
              <a:ext cx="32" cy="13"/>
            </a:xfrm>
            <a:custGeom>
              <a:avLst/>
              <a:gdLst/>
              <a:ahLst/>
              <a:cxnLst>
                <a:cxn ang="0">
                  <a:pos x="13" y="4"/>
                </a:cxn>
                <a:cxn ang="0">
                  <a:pos x="0" y="0"/>
                </a:cxn>
              </a:cxnLst>
              <a:rect l="0" t="0" r="r" b="b"/>
              <a:pathLst>
                <a:path w="13" h="5">
                  <a:moveTo>
                    <a:pt x="13" y="4"/>
                  </a:moveTo>
                  <a:cubicBezTo>
                    <a:pt x="9" y="5"/>
                    <a:pt x="2" y="3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65" name="Freeform 781"/>
            <p:cNvSpPr>
              <a:spLocks/>
            </p:cNvSpPr>
            <p:nvPr/>
          </p:nvSpPr>
          <p:spPr bwMode="auto">
            <a:xfrm>
              <a:off x="2070" y="3047"/>
              <a:ext cx="27" cy="11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3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7" y="2"/>
                    <a:pt x="4" y="4"/>
                    <a:pt x="0" y="3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66" name="Freeform 782"/>
            <p:cNvSpPr>
              <a:spLocks/>
            </p:cNvSpPr>
            <p:nvPr/>
          </p:nvSpPr>
          <p:spPr bwMode="auto">
            <a:xfrm>
              <a:off x="2075" y="2945"/>
              <a:ext cx="22" cy="1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4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3"/>
                    <a:pt x="2" y="4"/>
                    <a:pt x="0" y="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67" name="Freeform 783"/>
            <p:cNvSpPr>
              <a:spLocks/>
            </p:cNvSpPr>
            <p:nvPr/>
          </p:nvSpPr>
          <p:spPr bwMode="auto">
            <a:xfrm>
              <a:off x="2711" y="2831"/>
              <a:ext cx="7" cy="9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34"/>
                </a:cxn>
              </a:cxnLst>
              <a:rect l="0" t="0" r="r" b="b"/>
              <a:pathLst>
                <a:path w="3" h="34">
                  <a:moveTo>
                    <a:pt x="3" y="0"/>
                  </a:moveTo>
                  <a:cubicBezTo>
                    <a:pt x="1" y="11"/>
                    <a:pt x="0" y="24"/>
                    <a:pt x="2" y="3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68" name="Freeform 784"/>
            <p:cNvSpPr>
              <a:spLocks/>
            </p:cNvSpPr>
            <p:nvPr/>
          </p:nvSpPr>
          <p:spPr bwMode="auto">
            <a:xfrm>
              <a:off x="2607" y="2858"/>
              <a:ext cx="27" cy="720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5" y="40"/>
                </a:cxn>
                <a:cxn ang="0">
                  <a:pos x="3" y="74"/>
                </a:cxn>
                <a:cxn ang="0">
                  <a:pos x="6" y="107"/>
                </a:cxn>
                <a:cxn ang="0">
                  <a:pos x="7" y="140"/>
                </a:cxn>
                <a:cxn ang="0">
                  <a:pos x="6" y="172"/>
                </a:cxn>
                <a:cxn ang="0">
                  <a:pos x="9" y="218"/>
                </a:cxn>
                <a:cxn ang="0">
                  <a:pos x="7" y="248"/>
                </a:cxn>
                <a:cxn ang="0">
                  <a:pos x="2" y="274"/>
                </a:cxn>
              </a:cxnLst>
              <a:rect l="0" t="0" r="r" b="b"/>
              <a:pathLst>
                <a:path w="11" h="274">
                  <a:moveTo>
                    <a:pt x="4" y="0"/>
                  </a:moveTo>
                  <a:cubicBezTo>
                    <a:pt x="0" y="12"/>
                    <a:pt x="5" y="28"/>
                    <a:pt x="5" y="40"/>
                  </a:cubicBezTo>
                  <a:cubicBezTo>
                    <a:pt x="5" y="52"/>
                    <a:pt x="3" y="63"/>
                    <a:pt x="3" y="74"/>
                  </a:cubicBezTo>
                  <a:cubicBezTo>
                    <a:pt x="3" y="85"/>
                    <a:pt x="6" y="96"/>
                    <a:pt x="6" y="107"/>
                  </a:cubicBezTo>
                  <a:cubicBezTo>
                    <a:pt x="6" y="118"/>
                    <a:pt x="6" y="128"/>
                    <a:pt x="7" y="140"/>
                  </a:cubicBezTo>
                  <a:cubicBezTo>
                    <a:pt x="8" y="151"/>
                    <a:pt x="5" y="162"/>
                    <a:pt x="6" y="172"/>
                  </a:cubicBezTo>
                  <a:cubicBezTo>
                    <a:pt x="8" y="188"/>
                    <a:pt x="11" y="202"/>
                    <a:pt x="9" y="218"/>
                  </a:cubicBezTo>
                  <a:cubicBezTo>
                    <a:pt x="8" y="228"/>
                    <a:pt x="7" y="238"/>
                    <a:pt x="7" y="248"/>
                  </a:cubicBezTo>
                  <a:cubicBezTo>
                    <a:pt x="7" y="257"/>
                    <a:pt x="5" y="268"/>
                    <a:pt x="2" y="27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69" name="Freeform 785"/>
            <p:cNvSpPr>
              <a:spLocks/>
            </p:cNvSpPr>
            <p:nvPr/>
          </p:nvSpPr>
          <p:spPr bwMode="auto">
            <a:xfrm>
              <a:off x="2622" y="2937"/>
              <a:ext cx="89" cy="29"/>
            </a:xfrm>
            <a:custGeom>
              <a:avLst/>
              <a:gdLst/>
              <a:ahLst/>
              <a:cxnLst>
                <a:cxn ang="0">
                  <a:pos x="36" y="0"/>
                </a:cxn>
                <a:cxn ang="0">
                  <a:pos x="0" y="4"/>
                </a:cxn>
              </a:cxnLst>
              <a:rect l="0" t="0" r="r" b="b"/>
              <a:pathLst>
                <a:path w="36" h="11">
                  <a:moveTo>
                    <a:pt x="36" y="0"/>
                  </a:moveTo>
                  <a:cubicBezTo>
                    <a:pt x="25" y="8"/>
                    <a:pt x="12" y="11"/>
                    <a:pt x="0" y="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70" name="Freeform 786"/>
            <p:cNvSpPr>
              <a:spLocks/>
            </p:cNvSpPr>
            <p:nvPr/>
          </p:nvSpPr>
          <p:spPr bwMode="auto">
            <a:xfrm>
              <a:off x="2583" y="2921"/>
              <a:ext cx="32" cy="5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0"/>
                </a:cxn>
              </a:cxnLst>
              <a:rect l="0" t="0" r="r" b="b"/>
              <a:pathLst>
                <a:path w="13" h="2">
                  <a:moveTo>
                    <a:pt x="13" y="0"/>
                  </a:moveTo>
                  <a:cubicBezTo>
                    <a:pt x="9" y="2"/>
                    <a:pt x="3" y="1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71" name="Freeform 787"/>
            <p:cNvSpPr>
              <a:spLocks/>
            </p:cNvSpPr>
            <p:nvPr/>
          </p:nvSpPr>
          <p:spPr bwMode="auto">
            <a:xfrm>
              <a:off x="2617" y="3060"/>
              <a:ext cx="99" cy="32"/>
            </a:xfrm>
            <a:custGeom>
              <a:avLst/>
              <a:gdLst/>
              <a:ahLst/>
              <a:cxnLst>
                <a:cxn ang="0">
                  <a:pos x="40" y="0"/>
                </a:cxn>
                <a:cxn ang="0">
                  <a:pos x="0" y="3"/>
                </a:cxn>
              </a:cxnLst>
              <a:rect l="0" t="0" r="r" b="b"/>
              <a:pathLst>
                <a:path w="40" h="12">
                  <a:moveTo>
                    <a:pt x="40" y="0"/>
                  </a:moveTo>
                  <a:cubicBezTo>
                    <a:pt x="31" y="12"/>
                    <a:pt x="11" y="7"/>
                    <a:pt x="0" y="3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72" name="Freeform 788"/>
            <p:cNvSpPr>
              <a:spLocks/>
            </p:cNvSpPr>
            <p:nvPr/>
          </p:nvSpPr>
          <p:spPr bwMode="auto">
            <a:xfrm>
              <a:off x="2585" y="3021"/>
              <a:ext cx="27" cy="5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0"/>
                </a:cxn>
              </a:cxnLst>
              <a:rect l="0" t="0" r="r" b="b"/>
              <a:pathLst>
                <a:path w="11" h="2">
                  <a:moveTo>
                    <a:pt x="11" y="0"/>
                  </a:moveTo>
                  <a:cubicBezTo>
                    <a:pt x="8" y="2"/>
                    <a:pt x="3" y="2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73" name="Freeform 789"/>
            <p:cNvSpPr>
              <a:spLocks/>
            </p:cNvSpPr>
            <p:nvPr/>
          </p:nvSpPr>
          <p:spPr bwMode="auto">
            <a:xfrm>
              <a:off x="2580" y="3144"/>
              <a:ext cx="40" cy="1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0"/>
                </a:cxn>
              </a:cxnLst>
              <a:rect l="0" t="0" r="r" b="b"/>
              <a:pathLst>
                <a:path w="16" h="4">
                  <a:moveTo>
                    <a:pt x="16" y="0"/>
                  </a:moveTo>
                  <a:cubicBezTo>
                    <a:pt x="11" y="4"/>
                    <a:pt x="4" y="4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74" name="Freeform 790"/>
            <p:cNvSpPr>
              <a:spLocks/>
            </p:cNvSpPr>
            <p:nvPr/>
          </p:nvSpPr>
          <p:spPr bwMode="auto">
            <a:xfrm>
              <a:off x="2625" y="3184"/>
              <a:ext cx="88" cy="16"/>
            </a:xfrm>
            <a:custGeom>
              <a:avLst/>
              <a:gdLst/>
              <a:ahLst/>
              <a:cxnLst>
                <a:cxn ang="0">
                  <a:pos x="36" y="2"/>
                </a:cxn>
                <a:cxn ang="0">
                  <a:pos x="0" y="0"/>
                </a:cxn>
              </a:cxnLst>
              <a:rect l="0" t="0" r="r" b="b"/>
              <a:pathLst>
                <a:path w="36" h="6">
                  <a:moveTo>
                    <a:pt x="36" y="2"/>
                  </a:moveTo>
                  <a:cubicBezTo>
                    <a:pt x="24" y="6"/>
                    <a:pt x="11" y="6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75" name="Freeform 791"/>
            <p:cNvSpPr>
              <a:spLocks/>
            </p:cNvSpPr>
            <p:nvPr/>
          </p:nvSpPr>
          <p:spPr bwMode="auto">
            <a:xfrm>
              <a:off x="2578" y="3255"/>
              <a:ext cx="44" cy="13"/>
            </a:xfrm>
            <a:custGeom>
              <a:avLst/>
              <a:gdLst/>
              <a:ahLst/>
              <a:cxnLst>
                <a:cxn ang="0">
                  <a:pos x="18" y="3"/>
                </a:cxn>
                <a:cxn ang="0">
                  <a:pos x="0" y="0"/>
                </a:cxn>
              </a:cxnLst>
              <a:rect l="0" t="0" r="r" b="b"/>
              <a:pathLst>
                <a:path w="18" h="5">
                  <a:moveTo>
                    <a:pt x="18" y="3"/>
                  </a:moveTo>
                  <a:cubicBezTo>
                    <a:pt x="11" y="5"/>
                    <a:pt x="5" y="4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76" name="Freeform 792"/>
            <p:cNvSpPr>
              <a:spLocks/>
            </p:cNvSpPr>
            <p:nvPr/>
          </p:nvSpPr>
          <p:spPr bwMode="auto">
            <a:xfrm>
              <a:off x="2583" y="3336"/>
              <a:ext cx="44" cy="16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2"/>
                </a:cxn>
              </a:cxnLst>
              <a:rect l="0" t="0" r="r" b="b"/>
              <a:pathLst>
                <a:path w="18" h="6">
                  <a:moveTo>
                    <a:pt x="18" y="0"/>
                  </a:moveTo>
                  <a:cubicBezTo>
                    <a:pt x="13" y="6"/>
                    <a:pt x="6" y="3"/>
                    <a:pt x="0" y="2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77" name="Freeform 793"/>
            <p:cNvSpPr>
              <a:spLocks/>
            </p:cNvSpPr>
            <p:nvPr/>
          </p:nvSpPr>
          <p:spPr bwMode="auto">
            <a:xfrm>
              <a:off x="2634" y="3373"/>
              <a:ext cx="82" cy="11"/>
            </a:xfrm>
            <a:custGeom>
              <a:avLst/>
              <a:gdLst/>
              <a:ahLst/>
              <a:cxnLst>
                <a:cxn ang="0">
                  <a:pos x="33" y="1"/>
                </a:cxn>
                <a:cxn ang="0">
                  <a:pos x="0" y="0"/>
                </a:cxn>
              </a:cxnLst>
              <a:rect l="0" t="0" r="r" b="b"/>
              <a:pathLst>
                <a:path w="33" h="4">
                  <a:moveTo>
                    <a:pt x="33" y="1"/>
                  </a:moveTo>
                  <a:cubicBezTo>
                    <a:pt x="20" y="4"/>
                    <a:pt x="12" y="3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78" name="Freeform 794"/>
            <p:cNvSpPr>
              <a:spLocks/>
            </p:cNvSpPr>
            <p:nvPr/>
          </p:nvSpPr>
          <p:spPr bwMode="auto">
            <a:xfrm>
              <a:off x="2622" y="3279"/>
              <a:ext cx="94" cy="21"/>
            </a:xfrm>
            <a:custGeom>
              <a:avLst/>
              <a:gdLst/>
              <a:ahLst/>
              <a:cxnLst>
                <a:cxn ang="0">
                  <a:pos x="38" y="2"/>
                </a:cxn>
                <a:cxn ang="0">
                  <a:pos x="0" y="0"/>
                </a:cxn>
              </a:cxnLst>
              <a:rect l="0" t="0" r="r" b="b"/>
              <a:pathLst>
                <a:path w="38" h="8">
                  <a:moveTo>
                    <a:pt x="38" y="2"/>
                  </a:moveTo>
                  <a:cubicBezTo>
                    <a:pt x="30" y="8"/>
                    <a:pt x="8" y="5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79" name="Freeform 795"/>
            <p:cNvSpPr>
              <a:spLocks/>
            </p:cNvSpPr>
            <p:nvPr/>
          </p:nvSpPr>
          <p:spPr bwMode="auto">
            <a:xfrm>
              <a:off x="2627" y="3492"/>
              <a:ext cx="84" cy="2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0" y="5"/>
                </a:cxn>
              </a:cxnLst>
              <a:rect l="0" t="0" r="r" b="b"/>
              <a:pathLst>
                <a:path w="34" h="10">
                  <a:moveTo>
                    <a:pt x="34" y="0"/>
                  </a:moveTo>
                  <a:cubicBezTo>
                    <a:pt x="26" y="8"/>
                    <a:pt x="11" y="10"/>
                    <a:pt x="0" y="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80" name="Freeform 796"/>
            <p:cNvSpPr>
              <a:spLocks/>
            </p:cNvSpPr>
            <p:nvPr/>
          </p:nvSpPr>
          <p:spPr bwMode="auto">
            <a:xfrm>
              <a:off x="2585" y="3447"/>
              <a:ext cx="42" cy="10"/>
            </a:xfrm>
            <a:custGeom>
              <a:avLst/>
              <a:gdLst/>
              <a:ahLst/>
              <a:cxnLst>
                <a:cxn ang="0">
                  <a:pos x="17" y="0"/>
                </a:cxn>
                <a:cxn ang="0">
                  <a:pos x="0" y="0"/>
                </a:cxn>
              </a:cxnLst>
              <a:rect l="0" t="0" r="r" b="b"/>
              <a:pathLst>
                <a:path w="17" h="4">
                  <a:moveTo>
                    <a:pt x="17" y="0"/>
                  </a:moveTo>
                  <a:cubicBezTo>
                    <a:pt x="14" y="4"/>
                    <a:pt x="4" y="3"/>
                    <a:pt x="0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81" name="Freeform 797"/>
            <p:cNvSpPr>
              <a:spLocks/>
            </p:cNvSpPr>
            <p:nvPr/>
          </p:nvSpPr>
          <p:spPr bwMode="auto">
            <a:xfrm>
              <a:off x="2785" y="2745"/>
              <a:ext cx="5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15"/>
                </a:cxn>
              </a:cxnLst>
              <a:rect l="0" t="0" r="r" b="b"/>
              <a:pathLst>
                <a:path w="2" h="15">
                  <a:moveTo>
                    <a:pt x="1" y="0"/>
                  </a:moveTo>
                  <a:cubicBezTo>
                    <a:pt x="2" y="3"/>
                    <a:pt x="0" y="15"/>
                    <a:pt x="0" y="1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82" name="Freeform 798"/>
            <p:cNvSpPr>
              <a:spLocks/>
            </p:cNvSpPr>
            <p:nvPr/>
          </p:nvSpPr>
          <p:spPr bwMode="auto">
            <a:xfrm>
              <a:off x="3339" y="2692"/>
              <a:ext cx="55" cy="750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12" y="50"/>
                </a:cxn>
                <a:cxn ang="0">
                  <a:pos x="16" y="97"/>
                </a:cxn>
                <a:cxn ang="0">
                  <a:pos x="17" y="128"/>
                </a:cxn>
                <a:cxn ang="0">
                  <a:pos x="19" y="138"/>
                </a:cxn>
                <a:cxn ang="0">
                  <a:pos x="17" y="153"/>
                </a:cxn>
                <a:cxn ang="0">
                  <a:pos x="19" y="196"/>
                </a:cxn>
                <a:cxn ang="0">
                  <a:pos x="19" y="233"/>
                </a:cxn>
                <a:cxn ang="0">
                  <a:pos x="14" y="267"/>
                </a:cxn>
                <a:cxn ang="0">
                  <a:pos x="13" y="280"/>
                </a:cxn>
                <a:cxn ang="0">
                  <a:pos x="12" y="285"/>
                </a:cxn>
              </a:cxnLst>
              <a:rect l="0" t="0" r="r" b="b"/>
              <a:pathLst>
                <a:path w="22" h="285">
                  <a:moveTo>
                    <a:pt x="3" y="0"/>
                  </a:moveTo>
                  <a:cubicBezTo>
                    <a:pt x="0" y="15"/>
                    <a:pt x="8" y="35"/>
                    <a:pt x="12" y="50"/>
                  </a:cubicBezTo>
                  <a:cubicBezTo>
                    <a:pt x="16" y="65"/>
                    <a:pt x="15" y="81"/>
                    <a:pt x="16" y="97"/>
                  </a:cubicBezTo>
                  <a:cubicBezTo>
                    <a:pt x="17" y="107"/>
                    <a:pt x="16" y="118"/>
                    <a:pt x="17" y="128"/>
                  </a:cubicBezTo>
                  <a:cubicBezTo>
                    <a:pt x="18" y="131"/>
                    <a:pt x="19" y="135"/>
                    <a:pt x="19" y="138"/>
                  </a:cubicBezTo>
                  <a:cubicBezTo>
                    <a:pt x="19" y="142"/>
                    <a:pt x="17" y="148"/>
                    <a:pt x="17" y="153"/>
                  </a:cubicBezTo>
                  <a:cubicBezTo>
                    <a:pt x="16" y="168"/>
                    <a:pt x="16" y="181"/>
                    <a:pt x="19" y="196"/>
                  </a:cubicBezTo>
                  <a:cubicBezTo>
                    <a:pt x="22" y="208"/>
                    <a:pt x="20" y="221"/>
                    <a:pt x="19" y="233"/>
                  </a:cubicBezTo>
                  <a:cubicBezTo>
                    <a:pt x="19" y="244"/>
                    <a:pt x="16" y="255"/>
                    <a:pt x="14" y="267"/>
                  </a:cubicBezTo>
                  <a:cubicBezTo>
                    <a:pt x="14" y="271"/>
                    <a:pt x="13" y="275"/>
                    <a:pt x="13" y="280"/>
                  </a:cubicBezTo>
                  <a:cubicBezTo>
                    <a:pt x="12" y="282"/>
                    <a:pt x="11" y="285"/>
                    <a:pt x="12" y="28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83" name="Freeform 799"/>
            <p:cNvSpPr>
              <a:spLocks/>
            </p:cNvSpPr>
            <p:nvPr/>
          </p:nvSpPr>
          <p:spPr bwMode="auto">
            <a:xfrm>
              <a:off x="3487" y="2595"/>
              <a:ext cx="10" cy="4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8"/>
                </a:cxn>
              </a:cxnLst>
              <a:rect l="0" t="0" r="r" b="b"/>
              <a:pathLst>
                <a:path w="4" h="18">
                  <a:moveTo>
                    <a:pt x="0" y="0"/>
                  </a:moveTo>
                  <a:cubicBezTo>
                    <a:pt x="3" y="4"/>
                    <a:pt x="3" y="15"/>
                    <a:pt x="4" y="18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84" name="Freeform 800"/>
            <p:cNvSpPr>
              <a:spLocks/>
            </p:cNvSpPr>
            <p:nvPr/>
          </p:nvSpPr>
          <p:spPr bwMode="auto">
            <a:xfrm>
              <a:off x="3209" y="2711"/>
              <a:ext cx="5" cy="36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2" y="14"/>
                </a:cxn>
              </a:cxnLst>
              <a:rect l="0" t="0" r="r" b="b"/>
              <a:pathLst>
                <a:path w="2" h="14">
                  <a:moveTo>
                    <a:pt x="2" y="0"/>
                  </a:moveTo>
                  <a:cubicBezTo>
                    <a:pt x="0" y="5"/>
                    <a:pt x="1" y="10"/>
                    <a:pt x="2" y="1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85" name="Freeform 801"/>
            <p:cNvSpPr>
              <a:spLocks/>
            </p:cNvSpPr>
            <p:nvPr/>
          </p:nvSpPr>
          <p:spPr bwMode="auto">
            <a:xfrm>
              <a:off x="3095" y="2684"/>
              <a:ext cx="3" cy="1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7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2"/>
                    <a:pt x="1" y="7"/>
                    <a:pt x="1" y="7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86" name="Freeform 802"/>
            <p:cNvSpPr>
              <a:spLocks/>
            </p:cNvSpPr>
            <p:nvPr/>
          </p:nvSpPr>
          <p:spPr bwMode="auto">
            <a:xfrm>
              <a:off x="3014" y="2576"/>
              <a:ext cx="3" cy="35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" y="13"/>
                </a:cxn>
              </a:cxnLst>
              <a:rect l="0" t="0" r="r" b="b"/>
              <a:pathLst>
                <a:path w="1" h="13">
                  <a:moveTo>
                    <a:pt x="1" y="0"/>
                  </a:moveTo>
                  <a:cubicBezTo>
                    <a:pt x="0" y="4"/>
                    <a:pt x="0" y="9"/>
                    <a:pt x="1" y="13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87" name="Freeform 803"/>
            <p:cNvSpPr>
              <a:spLocks/>
            </p:cNvSpPr>
            <p:nvPr/>
          </p:nvSpPr>
          <p:spPr bwMode="auto">
            <a:xfrm>
              <a:off x="3295" y="2789"/>
              <a:ext cx="62" cy="29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8"/>
                </a:cxn>
              </a:cxnLst>
              <a:rect l="0" t="0" r="r" b="b"/>
              <a:pathLst>
                <a:path w="25" h="11">
                  <a:moveTo>
                    <a:pt x="25" y="0"/>
                  </a:moveTo>
                  <a:cubicBezTo>
                    <a:pt x="20" y="5"/>
                    <a:pt x="6" y="11"/>
                    <a:pt x="0" y="8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88" name="Freeform 804"/>
            <p:cNvSpPr>
              <a:spLocks/>
            </p:cNvSpPr>
            <p:nvPr/>
          </p:nvSpPr>
          <p:spPr bwMode="auto">
            <a:xfrm>
              <a:off x="3371" y="2768"/>
              <a:ext cx="111" cy="53"/>
            </a:xfrm>
            <a:custGeom>
              <a:avLst/>
              <a:gdLst/>
              <a:ahLst/>
              <a:cxnLst>
                <a:cxn ang="0">
                  <a:pos x="45" y="0"/>
                </a:cxn>
                <a:cxn ang="0">
                  <a:pos x="0" y="20"/>
                </a:cxn>
              </a:cxnLst>
              <a:rect l="0" t="0" r="r" b="b"/>
              <a:pathLst>
                <a:path w="45" h="20">
                  <a:moveTo>
                    <a:pt x="45" y="0"/>
                  </a:moveTo>
                  <a:cubicBezTo>
                    <a:pt x="29" y="12"/>
                    <a:pt x="20" y="20"/>
                    <a:pt x="0" y="2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89" name="Freeform 805"/>
            <p:cNvSpPr>
              <a:spLocks/>
            </p:cNvSpPr>
            <p:nvPr/>
          </p:nvSpPr>
          <p:spPr bwMode="auto">
            <a:xfrm>
              <a:off x="3376" y="2889"/>
              <a:ext cx="106" cy="37"/>
            </a:xfrm>
            <a:custGeom>
              <a:avLst/>
              <a:gdLst/>
              <a:ahLst/>
              <a:cxnLst>
                <a:cxn ang="0">
                  <a:pos x="43" y="0"/>
                </a:cxn>
                <a:cxn ang="0">
                  <a:pos x="0" y="8"/>
                </a:cxn>
              </a:cxnLst>
              <a:rect l="0" t="0" r="r" b="b"/>
              <a:pathLst>
                <a:path w="43" h="14">
                  <a:moveTo>
                    <a:pt x="43" y="0"/>
                  </a:moveTo>
                  <a:cubicBezTo>
                    <a:pt x="30" y="6"/>
                    <a:pt x="14" y="14"/>
                    <a:pt x="0" y="8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90" name="Freeform 806"/>
            <p:cNvSpPr>
              <a:spLocks/>
            </p:cNvSpPr>
            <p:nvPr/>
          </p:nvSpPr>
          <p:spPr bwMode="auto">
            <a:xfrm>
              <a:off x="3332" y="2889"/>
              <a:ext cx="39" cy="1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3"/>
                </a:cxn>
              </a:cxnLst>
              <a:rect l="0" t="0" r="r" b="b"/>
              <a:pathLst>
                <a:path w="16" h="4">
                  <a:moveTo>
                    <a:pt x="16" y="0"/>
                  </a:moveTo>
                  <a:cubicBezTo>
                    <a:pt x="11" y="4"/>
                    <a:pt x="6" y="3"/>
                    <a:pt x="0" y="3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91" name="Freeform 807"/>
            <p:cNvSpPr>
              <a:spLocks/>
            </p:cNvSpPr>
            <p:nvPr/>
          </p:nvSpPr>
          <p:spPr bwMode="auto">
            <a:xfrm>
              <a:off x="3389" y="3031"/>
              <a:ext cx="91" cy="35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0" y="8"/>
                </a:cxn>
              </a:cxnLst>
              <a:rect l="0" t="0" r="r" b="b"/>
              <a:pathLst>
                <a:path w="37" h="13">
                  <a:moveTo>
                    <a:pt x="37" y="0"/>
                  </a:moveTo>
                  <a:cubicBezTo>
                    <a:pt x="27" y="6"/>
                    <a:pt x="12" y="13"/>
                    <a:pt x="0" y="8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92" name="Freeform 808"/>
            <p:cNvSpPr>
              <a:spLocks/>
            </p:cNvSpPr>
            <p:nvPr/>
          </p:nvSpPr>
          <p:spPr bwMode="auto">
            <a:xfrm>
              <a:off x="3342" y="2989"/>
              <a:ext cx="37" cy="11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2"/>
                </a:cxn>
              </a:cxnLst>
              <a:rect l="0" t="0" r="r" b="b"/>
              <a:pathLst>
                <a:path w="15" h="4">
                  <a:moveTo>
                    <a:pt x="15" y="0"/>
                  </a:moveTo>
                  <a:cubicBezTo>
                    <a:pt x="11" y="3"/>
                    <a:pt x="4" y="4"/>
                    <a:pt x="0" y="2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93" name="Freeform 809"/>
            <p:cNvSpPr>
              <a:spLocks/>
            </p:cNvSpPr>
            <p:nvPr/>
          </p:nvSpPr>
          <p:spPr bwMode="auto">
            <a:xfrm>
              <a:off x="3384" y="3147"/>
              <a:ext cx="96" cy="21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0" y="2"/>
                </a:cxn>
              </a:cxnLst>
              <a:rect l="0" t="0" r="r" b="b"/>
              <a:pathLst>
                <a:path w="39" h="8">
                  <a:moveTo>
                    <a:pt x="39" y="0"/>
                  </a:moveTo>
                  <a:cubicBezTo>
                    <a:pt x="31" y="8"/>
                    <a:pt x="10" y="7"/>
                    <a:pt x="0" y="2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94" name="Freeform 810"/>
            <p:cNvSpPr>
              <a:spLocks/>
            </p:cNvSpPr>
            <p:nvPr/>
          </p:nvSpPr>
          <p:spPr bwMode="auto">
            <a:xfrm>
              <a:off x="3339" y="3126"/>
              <a:ext cx="40" cy="1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0" y="2"/>
                </a:cxn>
              </a:cxnLst>
              <a:rect l="0" t="0" r="r" b="b"/>
              <a:pathLst>
                <a:path w="16" h="4">
                  <a:moveTo>
                    <a:pt x="16" y="0"/>
                  </a:moveTo>
                  <a:cubicBezTo>
                    <a:pt x="11" y="3"/>
                    <a:pt x="5" y="4"/>
                    <a:pt x="0" y="2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95" name="Freeform 811"/>
            <p:cNvSpPr>
              <a:spLocks/>
            </p:cNvSpPr>
            <p:nvPr/>
          </p:nvSpPr>
          <p:spPr bwMode="auto">
            <a:xfrm>
              <a:off x="3337" y="3242"/>
              <a:ext cx="54" cy="10"/>
            </a:xfrm>
            <a:custGeom>
              <a:avLst/>
              <a:gdLst/>
              <a:ahLst/>
              <a:cxnLst>
                <a:cxn ang="0">
                  <a:pos x="22" y="0"/>
                </a:cxn>
                <a:cxn ang="0">
                  <a:pos x="0" y="4"/>
                </a:cxn>
              </a:cxnLst>
              <a:rect l="0" t="0" r="r" b="b"/>
              <a:pathLst>
                <a:path w="22" h="4">
                  <a:moveTo>
                    <a:pt x="22" y="0"/>
                  </a:moveTo>
                  <a:cubicBezTo>
                    <a:pt x="15" y="4"/>
                    <a:pt x="8" y="4"/>
                    <a:pt x="0" y="4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96" name="Freeform 812"/>
            <p:cNvSpPr>
              <a:spLocks/>
            </p:cNvSpPr>
            <p:nvPr/>
          </p:nvSpPr>
          <p:spPr bwMode="auto">
            <a:xfrm>
              <a:off x="3337" y="3334"/>
              <a:ext cx="44" cy="1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0" y="2"/>
                </a:cxn>
              </a:cxnLst>
              <a:rect l="0" t="0" r="r" b="b"/>
              <a:pathLst>
                <a:path w="18" h="5">
                  <a:moveTo>
                    <a:pt x="18" y="0"/>
                  </a:moveTo>
                  <a:cubicBezTo>
                    <a:pt x="13" y="3"/>
                    <a:pt x="3" y="5"/>
                    <a:pt x="0" y="2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97" name="Freeform 813"/>
            <p:cNvSpPr>
              <a:spLocks/>
            </p:cNvSpPr>
            <p:nvPr/>
          </p:nvSpPr>
          <p:spPr bwMode="auto">
            <a:xfrm>
              <a:off x="3391" y="3268"/>
              <a:ext cx="94" cy="45"/>
            </a:xfrm>
            <a:custGeom>
              <a:avLst/>
              <a:gdLst/>
              <a:ahLst/>
              <a:cxnLst>
                <a:cxn ang="0">
                  <a:pos x="38" y="0"/>
                </a:cxn>
                <a:cxn ang="0">
                  <a:pos x="0" y="13"/>
                </a:cxn>
              </a:cxnLst>
              <a:rect l="0" t="0" r="r" b="b"/>
              <a:pathLst>
                <a:path w="38" h="17">
                  <a:moveTo>
                    <a:pt x="38" y="0"/>
                  </a:moveTo>
                  <a:cubicBezTo>
                    <a:pt x="29" y="9"/>
                    <a:pt x="12" y="17"/>
                    <a:pt x="0" y="13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98" name="Freeform 814"/>
            <p:cNvSpPr>
              <a:spLocks/>
            </p:cNvSpPr>
            <p:nvPr/>
          </p:nvSpPr>
          <p:spPr bwMode="auto">
            <a:xfrm>
              <a:off x="1949" y="1340"/>
              <a:ext cx="577" cy="1365"/>
            </a:xfrm>
            <a:custGeom>
              <a:avLst/>
              <a:gdLst/>
              <a:ahLst/>
              <a:cxnLst>
                <a:cxn ang="0">
                  <a:pos x="234" y="3"/>
                </a:cxn>
                <a:cxn ang="0">
                  <a:pos x="230" y="14"/>
                </a:cxn>
                <a:cxn ang="0">
                  <a:pos x="222" y="30"/>
                </a:cxn>
                <a:cxn ang="0">
                  <a:pos x="218" y="43"/>
                </a:cxn>
                <a:cxn ang="0">
                  <a:pos x="216" y="50"/>
                </a:cxn>
                <a:cxn ang="0">
                  <a:pos x="205" y="79"/>
                </a:cxn>
                <a:cxn ang="0">
                  <a:pos x="201" y="86"/>
                </a:cxn>
                <a:cxn ang="0">
                  <a:pos x="194" y="112"/>
                </a:cxn>
                <a:cxn ang="0">
                  <a:pos x="194" y="113"/>
                </a:cxn>
                <a:cxn ang="0">
                  <a:pos x="193" y="118"/>
                </a:cxn>
                <a:cxn ang="0">
                  <a:pos x="181" y="159"/>
                </a:cxn>
                <a:cxn ang="0">
                  <a:pos x="181" y="160"/>
                </a:cxn>
                <a:cxn ang="0">
                  <a:pos x="164" y="203"/>
                </a:cxn>
                <a:cxn ang="0">
                  <a:pos x="150" y="247"/>
                </a:cxn>
                <a:cxn ang="0">
                  <a:pos x="150" y="250"/>
                </a:cxn>
                <a:cxn ang="0">
                  <a:pos x="136" y="290"/>
                </a:cxn>
                <a:cxn ang="0">
                  <a:pos x="137" y="292"/>
                </a:cxn>
                <a:cxn ang="0">
                  <a:pos x="123" y="330"/>
                </a:cxn>
                <a:cxn ang="0">
                  <a:pos x="122" y="336"/>
                </a:cxn>
                <a:cxn ang="0">
                  <a:pos x="122" y="335"/>
                </a:cxn>
                <a:cxn ang="0">
                  <a:pos x="111" y="367"/>
                </a:cxn>
                <a:cxn ang="0">
                  <a:pos x="108" y="374"/>
                </a:cxn>
                <a:cxn ang="0">
                  <a:pos x="100" y="406"/>
                </a:cxn>
                <a:cxn ang="0">
                  <a:pos x="101" y="411"/>
                </a:cxn>
                <a:cxn ang="0">
                  <a:pos x="89" y="449"/>
                </a:cxn>
                <a:cxn ang="0">
                  <a:pos x="90" y="453"/>
                </a:cxn>
                <a:cxn ang="0">
                  <a:pos x="78" y="484"/>
                </a:cxn>
                <a:cxn ang="0">
                  <a:pos x="58" y="507"/>
                </a:cxn>
                <a:cxn ang="0">
                  <a:pos x="38" y="519"/>
                </a:cxn>
                <a:cxn ang="0">
                  <a:pos x="16" y="518"/>
                </a:cxn>
                <a:cxn ang="0">
                  <a:pos x="6" y="511"/>
                </a:cxn>
                <a:cxn ang="0">
                  <a:pos x="0" y="493"/>
                </a:cxn>
                <a:cxn ang="0">
                  <a:pos x="7" y="464"/>
                </a:cxn>
                <a:cxn ang="0">
                  <a:pos x="7" y="462"/>
                </a:cxn>
                <a:cxn ang="0">
                  <a:pos x="23" y="423"/>
                </a:cxn>
                <a:cxn ang="0">
                  <a:pos x="45" y="379"/>
                </a:cxn>
                <a:cxn ang="0">
                  <a:pos x="46" y="376"/>
                </a:cxn>
                <a:cxn ang="0">
                  <a:pos x="64" y="334"/>
                </a:cxn>
                <a:cxn ang="0">
                  <a:pos x="65" y="333"/>
                </a:cxn>
                <a:cxn ang="0">
                  <a:pos x="65" y="333"/>
                </a:cxn>
                <a:cxn ang="0">
                  <a:pos x="86" y="290"/>
                </a:cxn>
                <a:cxn ang="0">
                  <a:pos x="105" y="248"/>
                </a:cxn>
                <a:cxn ang="0">
                  <a:pos x="126" y="209"/>
                </a:cxn>
                <a:cxn ang="0">
                  <a:pos x="129" y="204"/>
                </a:cxn>
                <a:cxn ang="0">
                  <a:pos x="144" y="160"/>
                </a:cxn>
                <a:cxn ang="0">
                  <a:pos x="146" y="156"/>
                </a:cxn>
                <a:cxn ang="0">
                  <a:pos x="163" y="120"/>
                </a:cxn>
                <a:cxn ang="0">
                  <a:pos x="164" y="118"/>
                </a:cxn>
                <a:cxn ang="0">
                  <a:pos x="188" y="82"/>
                </a:cxn>
                <a:cxn ang="0">
                  <a:pos x="193" y="77"/>
                </a:cxn>
                <a:cxn ang="0">
                  <a:pos x="214" y="41"/>
                </a:cxn>
                <a:cxn ang="0">
                  <a:pos x="219" y="30"/>
                </a:cxn>
                <a:cxn ang="0">
                  <a:pos x="222" y="22"/>
                </a:cxn>
                <a:cxn ang="0">
                  <a:pos x="224" y="15"/>
                </a:cxn>
                <a:cxn ang="0">
                  <a:pos x="231" y="0"/>
                </a:cxn>
              </a:cxnLst>
              <a:rect l="0" t="0" r="r" b="b"/>
              <a:pathLst>
                <a:path w="234" h="519">
                  <a:moveTo>
                    <a:pt x="234" y="3"/>
                  </a:moveTo>
                  <a:cubicBezTo>
                    <a:pt x="234" y="3"/>
                    <a:pt x="233" y="10"/>
                    <a:pt x="230" y="14"/>
                  </a:cubicBezTo>
                  <a:cubicBezTo>
                    <a:pt x="227" y="19"/>
                    <a:pt x="224" y="27"/>
                    <a:pt x="222" y="30"/>
                  </a:cubicBezTo>
                  <a:cubicBezTo>
                    <a:pt x="220" y="34"/>
                    <a:pt x="218" y="38"/>
                    <a:pt x="218" y="43"/>
                  </a:cubicBezTo>
                  <a:cubicBezTo>
                    <a:pt x="218" y="45"/>
                    <a:pt x="217" y="49"/>
                    <a:pt x="216" y="50"/>
                  </a:cubicBezTo>
                  <a:cubicBezTo>
                    <a:pt x="212" y="58"/>
                    <a:pt x="206" y="71"/>
                    <a:pt x="205" y="79"/>
                  </a:cubicBezTo>
                  <a:cubicBezTo>
                    <a:pt x="204" y="80"/>
                    <a:pt x="202" y="85"/>
                    <a:pt x="201" y="86"/>
                  </a:cubicBezTo>
                  <a:cubicBezTo>
                    <a:pt x="196" y="94"/>
                    <a:pt x="194" y="105"/>
                    <a:pt x="194" y="112"/>
                  </a:cubicBezTo>
                  <a:cubicBezTo>
                    <a:pt x="194" y="112"/>
                    <a:pt x="194" y="113"/>
                    <a:pt x="194" y="113"/>
                  </a:cubicBezTo>
                  <a:cubicBezTo>
                    <a:pt x="194" y="114"/>
                    <a:pt x="193" y="117"/>
                    <a:pt x="193" y="118"/>
                  </a:cubicBezTo>
                  <a:cubicBezTo>
                    <a:pt x="186" y="127"/>
                    <a:pt x="181" y="148"/>
                    <a:pt x="181" y="159"/>
                  </a:cubicBezTo>
                  <a:cubicBezTo>
                    <a:pt x="181" y="160"/>
                    <a:pt x="181" y="160"/>
                    <a:pt x="181" y="160"/>
                  </a:cubicBezTo>
                  <a:cubicBezTo>
                    <a:pt x="172" y="169"/>
                    <a:pt x="165" y="193"/>
                    <a:pt x="164" y="203"/>
                  </a:cubicBezTo>
                  <a:cubicBezTo>
                    <a:pt x="157" y="211"/>
                    <a:pt x="150" y="234"/>
                    <a:pt x="150" y="247"/>
                  </a:cubicBezTo>
                  <a:cubicBezTo>
                    <a:pt x="150" y="248"/>
                    <a:pt x="150" y="249"/>
                    <a:pt x="150" y="250"/>
                  </a:cubicBezTo>
                  <a:cubicBezTo>
                    <a:pt x="142" y="260"/>
                    <a:pt x="136" y="279"/>
                    <a:pt x="136" y="290"/>
                  </a:cubicBezTo>
                  <a:cubicBezTo>
                    <a:pt x="136" y="291"/>
                    <a:pt x="137" y="291"/>
                    <a:pt x="137" y="292"/>
                  </a:cubicBezTo>
                  <a:cubicBezTo>
                    <a:pt x="127" y="301"/>
                    <a:pt x="124" y="323"/>
                    <a:pt x="123" y="330"/>
                  </a:cubicBezTo>
                  <a:cubicBezTo>
                    <a:pt x="123" y="332"/>
                    <a:pt x="122" y="335"/>
                    <a:pt x="122" y="336"/>
                  </a:cubicBezTo>
                  <a:cubicBezTo>
                    <a:pt x="122" y="336"/>
                    <a:pt x="122" y="335"/>
                    <a:pt x="122" y="335"/>
                  </a:cubicBezTo>
                  <a:cubicBezTo>
                    <a:pt x="115" y="342"/>
                    <a:pt x="112" y="363"/>
                    <a:pt x="111" y="367"/>
                  </a:cubicBezTo>
                  <a:cubicBezTo>
                    <a:pt x="111" y="368"/>
                    <a:pt x="109" y="372"/>
                    <a:pt x="108" y="374"/>
                  </a:cubicBezTo>
                  <a:cubicBezTo>
                    <a:pt x="104" y="382"/>
                    <a:pt x="100" y="396"/>
                    <a:pt x="100" y="406"/>
                  </a:cubicBezTo>
                  <a:cubicBezTo>
                    <a:pt x="100" y="408"/>
                    <a:pt x="101" y="410"/>
                    <a:pt x="101" y="411"/>
                  </a:cubicBezTo>
                  <a:cubicBezTo>
                    <a:pt x="94" y="419"/>
                    <a:pt x="89" y="437"/>
                    <a:pt x="89" y="449"/>
                  </a:cubicBezTo>
                  <a:cubicBezTo>
                    <a:pt x="89" y="451"/>
                    <a:pt x="89" y="452"/>
                    <a:pt x="90" y="453"/>
                  </a:cubicBezTo>
                  <a:cubicBezTo>
                    <a:pt x="86" y="460"/>
                    <a:pt x="79" y="475"/>
                    <a:pt x="78" y="484"/>
                  </a:cubicBezTo>
                  <a:cubicBezTo>
                    <a:pt x="71" y="489"/>
                    <a:pt x="62" y="500"/>
                    <a:pt x="58" y="507"/>
                  </a:cubicBezTo>
                  <a:cubicBezTo>
                    <a:pt x="52" y="509"/>
                    <a:pt x="43" y="514"/>
                    <a:pt x="38" y="519"/>
                  </a:cubicBezTo>
                  <a:cubicBezTo>
                    <a:pt x="31" y="518"/>
                    <a:pt x="22" y="518"/>
                    <a:pt x="16" y="518"/>
                  </a:cubicBezTo>
                  <a:cubicBezTo>
                    <a:pt x="13" y="515"/>
                    <a:pt x="9" y="513"/>
                    <a:pt x="6" y="511"/>
                  </a:cubicBezTo>
                  <a:cubicBezTo>
                    <a:pt x="4" y="506"/>
                    <a:pt x="1" y="497"/>
                    <a:pt x="0" y="493"/>
                  </a:cubicBezTo>
                  <a:cubicBezTo>
                    <a:pt x="3" y="486"/>
                    <a:pt x="7" y="474"/>
                    <a:pt x="7" y="464"/>
                  </a:cubicBezTo>
                  <a:cubicBezTo>
                    <a:pt x="7" y="463"/>
                    <a:pt x="7" y="462"/>
                    <a:pt x="7" y="462"/>
                  </a:cubicBezTo>
                  <a:cubicBezTo>
                    <a:pt x="14" y="453"/>
                    <a:pt x="21" y="433"/>
                    <a:pt x="23" y="423"/>
                  </a:cubicBezTo>
                  <a:cubicBezTo>
                    <a:pt x="36" y="415"/>
                    <a:pt x="44" y="379"/>
                    <a:pt x="45" y="379"/>
                  </a:cubicBezTo>
                  <a:cubicBezTo>
                    <a:pt x="45" y="378"/>
                    <a:pt x="46" y="377"/>
                    <a:pt x="46" y="376"/>
                  </a:cubicBezTo>
                  <a:cubicBezTo>
                    <a:pt x="53" y="369"/>
                    <a:pt x="63" y="346"/>
                    <a:pt x="64" y="334"/>
                  </a:cubicBezTo>
                  <a:cubicBezTo>
                    <a:pt x="64" y="334"/>
                    <a:pt x="65" y="333"/>
                    <a:pt x="65" y="333"/>
                  </a:cubicBezTo>
                  <a:cubicBezTo>
                    <a:pt x="65" y="333"/>
                    <a:pt x="65" y="333"/>
                    <a:pt x="65" y="333"/>
                  </a:cubicBezTo>
                  <a:cubicBezTo>
                    <a:pt x="75" y="326"/>
                    <a:pt x="84" y="301"/>
                    <a:pt x="86" y="290"/>
                  </a:cubicBezTo>
                  <a:cubicBezTo>
                    <a:pt x="95" y="282"/>
                    <a:pt x="104" y="260"/>
                    <a:pt x="105" y="248"/>
                  </a:cubicBezTo>
                  <a:cubicBezTo>
                    <a:pt x="118" y="240"/>
                    <a:pt x="126" y="209"/>
                    <a:pt x="126" y="209"/>
                  </a:cubicBezTo>
                  <a:cubicBezTo>
                    <a:pt x="126" y="208"/>
                    <a:pt x="128" y="205"/>
                    <a:pt x="129" y="204"/>
                  </a:cubicBezTo>
                  <a:cubicBezTo>
                    <a:pt x="137" y="195"/>
                    <a:pt x="143" y="170"/>
                    <a:pt x="144" y="160"/>
                  </a:cubicBezTo>
                  <a:cubicBezTo>
                    <a:pt x="144" y="159"/>
                    <a:pt x="145" y="157"/>
                    <a:pt x="146" y="156"/>
                  </a:cubicBezTo>
                  <a:cubicBezTo>
                    <a:pt x="156" y="148"/>
                    <a:pt x="162" y="128"/>
                    <a:pt x="163" y="120"/>
                  </a:cubicBezTo>
                  <a:cubicBezTo>
                    <a:pt x="163" y="119"/>
                    <a:pt x="164" y="118"/>
                    <a:pt x="164" y="118"/>
                  </a:cubicBezTo>
                  <a:cubicBezTo>
                    <a:pt x="173" y="112"/>
                    <a:pt x="184" y="94"/>
                    <a:pt x="188" y="82"/>
                  </a:cubicBezTo>
                  <a:cubicBezTo>
                    <a:pt x="188" y="81"/>
                    <a:pt x="191" y="78"/>
                    <a:pt x="193" y="77"/>
                  </a:cubicBezTo>
                  <a:cubicBezTo>
                    <a:pt x="203" y="69"/>
                    <a:pt x="212" y="50"/>
                    <a:pt x="214" y="41"/>
                  </a:cubicBezTo>
                  <a:cubicBezTo>
                    <a:pt x="214" y="37"/>
                    <a:pt x="217" y="32"/>
                    <a:pt x="219" y="30"/>
                  </a:cubicBezTo>
                  <a:cubicBezTo>
                    <a:pt x="220" y="27"/>
                    <a:pt x="222" y="25"/>
                    <a:pt x="222" y="22"/>
                  </a:cubicBezTo>
                  <a:cubicBezTo>
                    <a:pt x="222" y="20"/>
                    <a:pt x="223" y="18"/>
                    <a:pt x="224" y="15"/>
                  </a:cubicBezTo>
                  <a:cubicBezTo>
                    <a:pt x="225" y="11"/>
                    <a:pt x="229" y="3"/>
                    <a:pt x="231" y="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799" name="Freeform 815"/>
            <p:cNvSpPr>
              <a:spLocks/>
            </p:cNvSpPr>
            <p:nvPr/>
          </p:nvSpPr>
          <p:spPr bwMode="auto">
            <a:xfrm>
              <a:off x="2896" y="1998"/>
              <a:ext cx="27" cy="50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0" y="19"/>
                </a:cxn>
              </a:cxnLst>
              <a:rect l="0" t="0" r="r" b="b"/>
              <a:pathLst>
                <a:path w="11" h="19">
                  <a:moveTo>
                    <a:pt x="11" y="0"/>
                  </a:moveTo>
                  <a:cubicBezTo>
                    <a:pt x="8" y="3"/>
                    <a:pt x="1" y="14"/>
                    <a:pt x="0" y="19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00" name="Freeform 816"/>
            <p:cNvSpPr>
              <a:spLocks/>
            </p:cNvSpPr>
            <p:nvPr/>
          </p:nvSpPr>
          <p:spPr bwMode="auto">
            <a:xfrm>
              <a:off x="2735" y="1422"/>
              <a:ext cx="20" cy="45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0" y="17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5" y="4"/>
                    <a:pt x="0" y="17"/>
                    <a:pt x="0" y="17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01" name="Freeform 817"/>
            <p:cNvSpPr>
              <a:spLocks/>
            </p:cNvSpPr>
            <p:nvPr/>
          </p:nvSpPr>
          <p:spPr bwMode="auto">
            <a:xfrm>
              <a:off x="3172" y="1511"/>
              <a:ext cx="5" cy="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9"/>
                </a:cxn>
              </a:cxnLst>
              <a:rect l="0" t="0" r="r" b="b"/>
              <a:pathLst>
                <a:path w="2" h="19">
                  <a:moveTo>
                    <a:pt x="0" y="0"/>
                  </a:moveTo>
                  <a:cubicBezTo>
                    <a:pt x="2" y="4"/>
                    <a:pt x="1" y="19"/>
                    <a:pt x="1" y="19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02" name="Freeform 818"/>
            <p:cNvSpPr>
              <a:spLocks/>
            </p:cNvSpPr>
            <p:nvPr/>
          </p:nvSpPr>
          <p:spPr bwMode="auto">
            <a:xfrm>
              <a:off x="3246" y="1593"/>
              <a:ext cx="7" cy="47"/>
            </a:xfrm>
            <a:custGeom>
              <a:avLst/>
              <a:gdLst/>
              <a:ahLst/>
              <a:cxnLst>
                <a:cxn ang="0">
                  <a:pos x="2" y="0"/>
                </a:cxn>
                <a:cxn ang="0">
                  <a:pos x="0" y="18"/>
                </a:cxn>
              </a:cxnLst>
              <a:rect l="0" t="0" r="r" b="b"/>
              <a:pathLst>
                <a:path w="3" h="18">
                  <a:moveTo>
                    <a:pt x="2" y="0"/>
                  </a:moveTo>
                  <a:cubicBezTo>
                    <a:pt x="3" y="4"/>
                    <a:pt x="0" y="18"/>
                    <a:pt x="0" y="18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03" name="Freeform 819"/>
            <p:cNvSpPr>
              <a:spLocks/>
            </p:cNvSpPr>
            <p:nvPr/>
          </p:nvSpPr>
          <p:spPr bwMode="auto">
            <a:xfrm>
              <a:off x="3342" y="1674"/>
              <a:ext cx="5" cy="4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15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cubicBezTo>
                    <a:pt x="2" y="4"/>
                    <a:pt x="0" y="15"/>
                    <a:pt x="0" y="1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04" name="Freeform 820"/>
            <p:cNvSpPr>
              <a:spLocks/>
            </p:cNvSpPr>
            <p:nvPr/>
          </p:nvSpPr>
          <p:spPr bwMode="auto">
            <a:xfrm>
              <a:off x="3445" y="1730"/>
              <a:ext cx="5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5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cubicBezTo>
                    <a:pt x="1" y="5"/>
                    <a:pt x="2" y="11"/>
                    <a:pt x="1" y="1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05" name="Freeform 821"/>
            <p:cNvSpPr>
              <a:spLocks/>
            </p:cNvSpPr>
            <p:nvPr/>
          </p:nvSpPr>
          <p:spPr bwMode="auto">
            <a:xfrm>
              <a:off x="3537" y="1801"/>
              <a:ext cx="5" cy="4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16"/>
                </a:cxn>
              </a:cxnLst>
              <a:rect l="0" t="0" r="r" b="b"/>
              <a:pathLst>
                <a:path w="2" h="16">
                  <a:moveTo>
                    <a:pt x="0" y="0"/>
                  </a:moveTo>
                  <a:cubicBezTo>
                    <a:pt x="2" y="5"/>
                    <a:pt x="1" y="11"/>
                    <a:pt x="2" y="16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06" name="Freeform 822"/>
            <p:cNvSpPr>
              <a:spLocks/>
            </p:cNvSpPr>
            <p:nvPr/>
          </p:nvSpPr>
          <p:spPr bwMode="auto">
            <a:xfrm>
              <a:off x="3616" y="1879"/>
              <a:ext cx="9" cy="5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20"/>
                </a:cxn>
              </a:cxnLst>
              <a:rect l="0" t="0" r="r" b="b"/>
              <a:pathLst>
                <a:path w="4" h="20">
                  <a:moveTo>
                    <a:pt x="0" y="0"/>
                  </a:moveTo>
                  <a:cubicBezTo>
                    <a:pt x="2" y="7"/>
                    <a:pt x="1" y="14"/>
                    <a:pt x="4" y="2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07" name="Freeform 823"/>
            <p:cNvSpPr>
              <a:spLocks/>
            </p:cNvSpPr>
            <p:nvPr/>
          </p:nvSpPr>
          <p:spPr bwMode="auto">
            <a:xfrm>
              <a:off x="3692" y="1950"/>
              <a:ext cx="7" cy="50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3" y="19"/>
                </a:cxn>
              </a:cxnLst>
              <a:rect l="0" t="0" r="r" b="b"/>
              <a:pathLst>
                <a:path w="3" h="19">
                  <a:moveTo>
                    <a:pt x="1" y="0"/>
                  </a:moveTo>
                  <a:cubicBezTo>
                    <a:pt x="1" y="6"/>
                    <a:pt x="0" y="16"/>
                    <a:pt x="3" y="19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08" name="Freeform 824"/>
            <p:cNvSpPr>
              <a:spLocks/>
            </p:cNvSpPr>
            <p:nvPr/>
          </p:nvSpPr>
          <p:spPr bwMode="auto">
            <a:xfrm>
              <a:off x="3783" y="2037"/>
              <a:ext cx="10" cy="5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20"/>
                </a:cxn>
              </a:cxnLst>
              <a:rect l="0" t="0" r="r" b="b"/>
              <a:pathLst>
                <a:path w="4" h="20">
                  <a:moveTo>
                    <a:pt x="0" y="0"/>
                  </a:moveTo>
                  <a:cubicBezTo>
                    <a:pt x="0" y="7"/>
                    <a:pt x="2" y="16"/>
                    <a:pt x="4" y="2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09" name="Freeform 825"/>
            <p:cNvSpPr>
              <a:spLocks/>
            </p:cNvSpPr>
            <p:nvPr/>
          </p:nvSpPr>
          <p:spPr bwMode="auto">
            <a:xfrm>
              <a:off x="2935" y="2227"/>
              <a:ext cx="22" cy="60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23"/>
                </a:cxn>
              </a:cxnLst>
              <a:rect l="0" t="0" r="r" b="b"/>
              <a:pathLst>
                <a:path w="9" h="23">
                  <a:moveTo>
                    <a:pt x="9" y="0"/>
                  </a:moveTo>
                  <a:cubicBezTo>
                    <a:pt x="8" y="8"/>
                    <a:pt x="0" y="17"/>
                    <a:pt x="0" y="23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10" name="Freeform 826"/>
            <p:cNvSpPr>
              <a:spLocks/>
            </p:cNvSpPr>
            <p:nvPr/>
          </p:nvSpPr>
          <p:spPr bwMode="auto">
            <a:xfrm>
              <a:off x="2955" y="2340"/>
              <a:ext cx="20" cy="76"/>
            </a:xfrm>
            <a:custGeom>
              <a:avLst/>
              <a:gdLst/>
              <a:ahLst/>
              <a:cxnLst>
                <a:cxn ang="0">
                  <a:pos x="8" y="0"/>
                </a:cxn>
                <a:cxn ang="0">
                  <a:pos x="1" y="29"/>
                </a:cxn>
              </a:cxnLst>
              <a:rect l="0" t="0" r="r" b="b"/>
              <a:pathLst>
                <a:path w="8" h="29">
                  <a:moveTo>
                    <a:pt x="8" y="0"/>
                  </a:moveTo>
                  <a:cubicBezTo>
                    <a:pt x="4" y="9"/>
                    <a:pt x="0" y="19"/>
                    <a:pt x="1" y="29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11" name="Freeform 827"/>
            <p:cNvSpPr>
              <a:spLocks/>
            </p:cNvSpPr>
            <p:nvPr/>
          </p:nvSpPr>
          <p:spPr bwMode="auto">
            <a:xfrm>
              <a:off x="2967" y="2445"/>
              <a:ext cx="22" cy="6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5" y="25"/>
                </a:cxn>
              </a:cxnLst>
              <a:rect l="0" t="0" r="r" b="b"/>
              <a:pathLst>
                <a:path w="9" h="25">
                  <a:moveTo>
                    <a:pt x="9" y="0"/>
                  </a:moveTo>
                  <a:cubicBezTo>
                    <a:pt x="8" y="7"/>
                    <a:pt x="0" y="20"/>
                    <a:pt x="5" y="25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12" name="Freeform 828"/>
            <p:cNvSpPr>
              <a:spLocks/>
            </p:cNvSpPr>
            <p:nvPr/>
          </p:nvSpPr>
          <p:spPr bwMode="auto">
            <a:xfrm>
              <a:off x="3524" y="2508"/>
              <a:ext cx="13" cy="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11"/>
                </a:cxn>
                <a:cxn ang="0">
                  <a:pos x="5" y="18"/>
                </a:cxn>
              </a:cxnLst>
              <a:rect l="0" t="0" r="r" b="b"/>
              <a:pathLst>
                <a:path w="5" h="19">
                  <a:moveTo>
                    <a:pt x="0" y="0"/>
                  </a:moveTo>
                  <a:cubicBezTo>
                    <a:pt x="1" y="4"/>
                    <a:pt x="2" y="8"/>
                    <a:pt x="3" y="11"/>
                  </a:cubicBezTo>
                  <a:cubicBezTo>
                    <a:pt x="4" y="14"/>
                    <a:pt x="4" y="19"/>
                    <a:pt x="5" y="18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13" name="Freeform 829"/>
            <p:cNvSpPr>
              <a:spLocks/>
            </p:cNvSpPr>
            <p:nvPr/>
          </p:nvSpPr>
          <p:spPr bwMode="auto">
            <a:xfrm>
              <a:off x="2765" y="2082"/>
              <a:ext cx="20" cy="5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" y="20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3" y="6"/>
                    <a:pt x="7" y="15"/>
                    <a:pt x="8" y="2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14" name="Freeform 830"/>
            <p:cNvSpPr>
              <a:spLocks/>
            </p:cNvSpPr>
            <p:nvPr/>
          </p:nvSpPr>
          <p:spPr bwMode="auto">
            <a:xfrm>
              <a:off x="2792" y="2508"/>
              <a:ext cx="22" cy="2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" y="10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3" y="3"/>
                    <a:pt x="7" y="6"/>
                    <a:pt x="9" y="10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15" name="Freeform 831"/>
            <p:cNvSpPr>
              <a:spLocks/>
            </p:cNvSpPr>
            <p:nvPr/>
          </p:nvSpPr>
          <p:spPr bwMode="auto">
            <a:xfrm>
              <a:off x="2805" y="2663"/>
              <a:ext cx="12" cy="5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9"/>
                </a:cxn>
              </a:cxnLst>
              <a:rect l="0" t="0" r="r" b="b"/>
              <a:pathLst>
                <a:path w="5" h="19">
                  <a:moveTo>
                    <a:pt x="0" y="0"/>
                  </a:moveTo>
                  <a:cubicBezTo>
                    <a:pt x="4" y="4"/>
                    <a:pt x="5" y="13"/>
                    <a:pt x="5" y="19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16" name="Freeform 832"/>
            <p:cNvSpPr>
              <a:spLocks/>
            </p:cNvSpPr>
            <p:nvPr/>
          </p:nvSpPr>
          <p:spPr bwMode="auto">
            <a:xfrm>
              <a:off x="1932" y="2637"/>
              <a:ext cx="12" cy="74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3" y="14"/>
                </a:cxn>
                <a:cxn ang="0">
                  <a:pos x="5" y="28"/>
                </a:cxn>
              </a:cxnLst>
              <a:rect l="0" t="0" r="r" b="b"/>
              <a:pathLst>
                <a:path w="5" h="28">
                  <a:moveTo>
                    <a:pt x="1" y="0"/>
                  </a:moveTo>
                  <a:cubicBezTo>
                    <a:pt x="0" y="4"/>
                    <a:pt x="3" y="9"/>
                    <a:pt x="3" y="14"/>
                  </a:cubicBezTo>
                  <a:cubicBezTo>
                    <a:pt x="4" y="19"/>
                    <a:pt x="4" y="24"/>
                    <a:pt x="5" y="28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17" name="Freeform 833"/>
            <p:cNvSpPr>
              <a:spLocks/>
            </p:cNvSpPr>
            <p:nvPr/>
          </p:nvSpPr>
          <p:spPr bwMode="auto">
            <a:xfrm>
              <a:off x="2553" y="2695"/>
              <a:ext cx="3" cy="2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9"/>
                </a:cxn>
              </a:cxnLst>
              <a:rect l="0" t="0" r="r" b="b"/>
              <a:pathLst>
                <a:path w="1" h="9">
                  <a:moveTo>
                    <a:pt x="0" y="0"/>
                  </a:moveTo>
                  <a:cubicBezTo>
                    <a:pt x="0" y="0"/>
                    <a:pt x="1" y="6"/>
                    <a:pt x="1" y="9"/>
                  </a:cubicBezTo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18" name="Freeform 834"/>
            <p:cNvSpPr>
              <a:spLocks/>
            </p:cNvSpPr>
            <p:nvPr/>
          </p:nvSpPr>
          <p:spPr bwMode="auto">
            <a:xfrm>
              <a:off x="3396" y="1716"/>
              <a:ext cx="165" cy="121"/>
            </a:xfrm>
            <a:custGeom>
              <a:avLst/>
              <a:gdLst/>
              <a:ahLst/>
              <a:cxnLst>
                <a:cxn ang="0">
                  <a:pos x="67" y="46"/>
                </a:cxn>
                <a:cxn ang="0">
                  <a:pos x="57" y="30"/>
                </a:cxn>
                <a:cxn ang="0">
                  <a:pos x="19" y="5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67" y="46"/>
                </a:cxn>
              </a:cxnLst>
              <a:rect l="0" t="0" r="r" b="b"/>
              <a:pathLst>
                <a:path w="67" h="46">
                  <a:moveTo>
                    <a:pt x="67" y="46"/>
                  </a:moveTo>
                  <a:cubicBezTo>
                    <a:pt x="61" y="41"/>
                    <a:pt x="57" y="35"/>
                    <a:pt x="57" y="30"/>
                  </a:cubicBezTo>
                  <a:cubicBezTo>
                    <a:pt x="49" y="30"/>
                    <a:pt x="19" y="14"/>
                    <a:pt x="19" y="5"/>
                  </a:cubicBezTo>
                  <a:cubicBezTo>
                    <a:pt x="15" y="5"/>
                    <a:pt x="8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9" y="28"/>
                    <a:pt x="58" y="44"/>
                    <a:pt x="67" y="46"/>
                  </a:cubicBezTo>
                  <a:close/>
                </a:path>
              </a:pathLst>
            </a:custGeom>
            <a:solidFill>
              <a:srgbClr val="FFD33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19" name="Freeform 835"/>
            <p:cNvSpPr>
              <a:spLocks/>
            </p:cNvSpPr>
            <p:nvPr/>
          </p:nvSpPr>
          <p:spPr bwMode="auto">
            <a:xfrm>
              <a:off x="3574" y="2177"/>
              <a:ext cx="118" cy="157"/>
            </a:xfrm>
            <a:custGeom>
              <a:avLst/>
              <a:gdLst/>
              <a:ahLst/>
              <a:cxnLst>
                <a:cxn ang="0">
                  <a:pos x="48" y="60"/>
                </a:cxn>
                <a:cxn ang="0">
                  <a:pos x="0" y="0"/>
                </a:cxn>
                <a:cxn ang="0">
                  <a:pos x="11" y="23"/>
                </a:cxn>
                <a:cxn ang="0">
                  <a:pos x="35" y="52"/>
                </a:cxn>
                <a:cxn ang="0">
                  <a:pos x="48" y="60"/>
                </a:cxn>
              </a:cxnLst>
              <a:rect l="0" t="0" r="r" b="b"/>
              <a:pathLst>
                <a:path w="48" h="60">
                  <a:moveTo>
                    <a:pt x="48" y="60"/>
                  </a:moveTo>
                  <a:cubicBezTo>
                    <a:pt x="48" y="21"/>
                    <a:pt x="19" y="0"/>
                    <a:pt x="0" y="0"/>
                  </a:cubicBezTo>
                  <a:cubicBezTo>
                    <a:pt x="6" y="8"/>
                    <a:pt x="11" y="17"/>
                    <a:pt x="11" y="23"/>
                  </a:cubicBezTo>
                  <a:cubicBezTo>
                    <a:pt x="24" y="24"/>
                    <a:pt x="35" y="46"/>
                    <a:pt x="35" y="52"/>
                  </a:cubicBezTo>
                  <a:cubicBezTo>
                    <a:pt x="39" y="51"/>
                    <a:pt x="44" y="55"/>
                    <a:pt x="48" y="60"/>
                  </a:cubicBezTo>
                  <a:close/>
                </a:path>
              </a:pathLst>
            </a:custGeom>
            <a:solidFill>
              <a:srgbClr val="FFD33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20" name="Freeform 836"/>
            <p:cNvSpPr>
              <a:spLocks/>
            </p:cNvSpPr>
            <p:nvPr/>
          </p:nvSpPr>
          <p:spPr bwMode="auto">
            <a:xfrm>
              <a:off x="2888" y="1998"/>
              <a:ext cx="55" cy="208"/>
            </a:xfrm>
            <a:custGeom>
              <a:avLst/>
              <a:gdLst/>
              <a:ahLst/>
              <a:cxnLst>
                <a:cxn ang="0">
                  <a:pos x="14" y="33"/>
                </a:cxn>
                <a:cxn ang="0">
                  <a:pos x="12" y="2"/>
                </a:cxn>
                <a:cxn ang="0">
                  <a:pos x="11" y="0"/>
                </a:cxn>
                <a:cxn ang="0">
                  <a:pos x="4" y="57"/>
                </a:cxn>
                <a:cxn ang="0">
                  <a:pos x="22" y="79"/>
                </a:cxn>
                <a:cxn ang="0">
                  <a:pos x="14" y="33"/>
                </a:cxn>
              </a:cxnLst>
              <a:rect l="0" t="0" r="r" b="b"/>
              <a:pathLst>
                <a:path w="22" h="79">
                  <a:moveTo>
                    <a:pt x="14" y="33"/>
                  </a:moveTo>
                  <a:cubicBezTo>
                    <a:pt x="10" y="27"/>
                    <a:pt x="9" y="11"/>
                    <a:pt x="12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10"/>
                    <a:pt x="1" y="37"/>
                    <a:pt x="4" y="57"/>
                  </a:cubicBezTo>
                  <a:cubicBezTo>
                    <a:pt x="7" y="73"/>
                    <a:pt x="17" y="77"/>
                    <a:pt x="22" y="79"/>
                  </a:cubicBezTo>
                  <a:cubicBezTo>
                    <a:pt x="12" y="62"/>
                    <a:pt x="12" y="42"/>
                    <a:pt x="14" y="33"/>
                  </a:cubicBezTo>
                  <a:close/>
                </a:path>
              </a:pathLst>
            </a:custGeom>
            <a:solidFill>
              <a:srgbClr val="FFD33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21" name="Freeform 837"/>
            <p:cNvSpPr>
              <a:spLocks/>
            </p:cNvSpPr>
            <p:nvPr/>
          </p:nvSpPr>
          <p:spPr bwMode="auto">
            <a:xfrm>
              <a:off x="3396" y="1716"/>
              <a:ext cx="165" cy="121"/>
            </a:xfrm>
            <a:custGeom>
              <a:avLst/>
              <a:gdLst/>
              <a:ahLst/>
              <a:cxnLst>
                <a:cxn ang="0">
                  <a:pos x="67" y="46"/>
                </a:cxn>
                <a:cxn ang="0">
                  <a:pos x="57" y="30"/>
                </a:cxn>
                <a:cxn ang="0">
                  <a:pos x="19" y="5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67" y="46"/>
                </a:cxn>
              </a:cxnLst>
              <a:rect l="0" t="0" r="r" b="b"/>
              <a:pathLst>
                <a:path w="67" h="46">
                  <a:moveTo>
                    <a:pt x="67" y="46"/>
                  </a:moveTo>
                  <a:cubicBezTo>
                    <a:pt x="61" y="41"/>
                    <a:pt x="57" y="35"/>
                    <a:pt x="57" y="30"/>
                  </a:cubicBezTo>
                  <a:cubicBezTo>
                    <a:pt x="49" y="30"/>
                    <a:pt x="19" y="14"/>
                    <a:pt x="19" y="5"/>
                  </a:cubicBezTo>
                  <a:cubicBezTo>
                    <a:pt x="15" y="5"/>
                    <a:pt x="8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9" y="28"/>
                    <a:pt x="58" y="44"/>
                    <a:pt x="67" y="46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22" name="Freeform 838"/>
            <p:cNvSpPr>
              <a:spLocks/>
            </p:cNvSpPr>
            <p:nvPr/>
          </p:nvSpPr>
          <p:spPr bwMode="auto">
            <a:xfrm>
              <a:off x="3574" y="2177"/>
              <a:ext cx="118" cy="157"/>
            </a:xfrm>
            <a:custGeom>
              <a:avLst/>
              <a:gdLst/>
              <a:ahLst/>
              <a:cxnLst>
                <a:cxn ang="0">
                  <a:pos x="48" y="60"/>
                </a:cxn>
                <a:cxn ang="0">
                  <a:pos x="0" y="0"/>
                </a:cxn>
                <a:cxn ang="0">
                  <a:pos x="11" y="23"/>
                </a:cxn>
                <a:cxn ang="0">
                  <a:pos x="35" y="52"/>
                </a:cxn>
                <a:cxn ang="0">
                  <a:pos x="48" y="60"/>
                </a:cxn>
              </a:cxnLst>
              <a:rect l="0" t="0" r="r" b="b"/>
              <a:pathLst>
                <a:path w="48" h="60">
                  <a:moveTo>
                    <a:pt x="48" y="60"/>
                  </a:moveTo>
                  <a:cubicBezTo>
                    <a:pt x="48" y="21"/>
                    <a:pt x="19" y="0"/>
                    <a:pt x="0" y="0"/>
                  </a:cubicBezTo>
                  <a:cubicBezTo>
                    <a:pt x="6" y="8"/>
                    <a:pt x="11" y="17"/>
                    <a:pt x="11" y="23"/>
                  </a:cubicBezTo>
                  <a:cubicBezTo>
                    <a:pt x="24" y="24"/>
                    <a:pt x="35" y="46"/>
                    <a:pt x="35" y="52"/>
                  </a:cubicBezTo>
                  <a:cubicBezTo>
                    <a:pt x="39" y="51"/>
                    <a:pt x="44" y="55"/>
                    <a:pt x="48" y="60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23" name="Freeform 839"/>
            <p:cNvSpPr>
              <a:spLocks/>
            </p:cNvSpPr>
            <p:nvPr/>
          </p:nvSpPr>
          <p:spPr bwMode="auto">
            <a:xfrm>
              <a:off x="2107" y="1966"/>
              <a:ext cx="111" cy="200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11" y="45"/>
                </a:cxn>
                <a:cxn ang="0">
                  <a:pos x="0" y="76"/>
                </a:cxn>
                <a:cxn ang="0">
                  <a:pos x="35" y="0"/>
                </a:cxn>
                <a:cxn ang="0">
                  <a:pos x="30" y="3"/>
                </a:cxn>
              </a:cxnLst>
              <a:rect l="0" t="0" r="r" b="b"/>
              <a:pathLst>
                <a:path w="45" h="76">
                  <a:moveTo>
                    <a:pt x="30" y="3"/>
                  </a:moveTo>
                  <a:cubicBezTo>
                    <a:pt x="32" y="11"/>
                    <a:pt x="19" y="42"/>
                    <a:pt x="11" y="45"/>
                  </a:cubicBezTo>
                  <a:cubicBezTo>
                    <a:pt x="11" y="49"/>
                    <a:pt x="6" y="65"/>
                    <a:pt x="0" y="76"/>
                  </a:cubicBezTo>
                  <a:cubicBezTo>
                    <a:pt x="27" y="66"/>
                    <a:pt x="45" y="25"/>
                    <a:pt x="35" y="0"/>
                  </a:cubicBezTo>
                  <a:cubicBezTo>
                    <a:pt x="33" y="2"/>
                    <a:pt x="32" y="3"/>
                    <a:pt x="30" y="3"/>
                  </a:cubicBezTo>
                  <a:close/>
                </a:path>
              </a:pathLst>
            </a:custGeom>
            <a:solidFill>
              <a:srgbClr val="FFD33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24" name="Freeform 840"/>
            <p:cNvSpPr>
              <a:spLocks/>
            </p:cNvSpPr>
            <p:nvPr/>
          </p:nvSpPr>
          <p:spPr bwMode="auto">
            <a:xfrm>
              <a:off x="2107" y="1966"/>
              <a:ext cx="111" cy="200"/>
            </a:xfrm>
            <a:custGeom>
              <a:avLst/>
              <a:gdLst/>
              <a:ahLst/>
              <a:cxnLst>
                <a:cxn ang="0">
                  <a:pos x="30" y="3"/>
                </a:cxn>
                <a:cxn ang="0">
                  <a:pos x="11" y="45"/>
                </a:cxn>
                <a:cxn ang="0">
                  <a:pos x="0" y="76"/>
                </a:cxn>
                <a:cxn ang="0">
                  <a:pos x="35" y="0"/>
                </a:cxn>
                <a:cxn ang="0">
                  <a:pos x="30" y="3"/>
                </a:cxn>
              </a:cxnLst>
              <a:rect l="0" t="0" r="r" b="b"/>
              <a:pathLst>
                <a:path w="45" h="76">
                  <a:moveTo>
                    <a:pt x="30" y="3"/>
                  </a:moveTo>
                  <a:cubicBezTo>
                    <a:pt x="32" y="11"/>
                    <a:pt x="19" y="42"/>
                    <a:pt x="11" y="45"/>
                  </a:cubicBezTo>
                  <a:cubicBezTo>
                    <a:pt x="11" y="49"/>
                    <a:pt x="6" y="65"/>
                    <a:pt x="0" y="76"/>
                  </a:cubicBezTo>
                  <a:cubicBezTo>
                    <a:pt x="27" y="66"/>
                    <a:pt x="45" y="25"/>
                    <a:pt x="35" y="0"/>
                  </a:cubicBezTo>
                  <a:cubicBezTo>
                    <a:pt x="33" y="2"/>
                    <a:pt x="32" y="3"/>
                    <a:pt x="30" y="3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25" name="Freeform 841"/>
            <p:cNvSpPr>
              <a:spLocks/>
            </p:cNvSpPr>
            <p:nvPr/>
          </p:nvSpPr>
          <p:spPr bwMode="auto">
            <a:xfrm>
              <a:off x="2888" y="1998"/>
              <a:ext cx="55" cy="208"/>
            </a:xfrm>
            <a:custGeom>
              <a:avLst/>
              <a:gdLst/>
              <a:ahLst/>
              <a:cxnLst>
                <a:cxn ang="0">
                  <a:pos x="14" y="33"/>
                </a:cxn>
                <a:cxn ang="0">
                  <a:pos x="12" y="2"/>
                </a:cxn>
                <a:cxn ang="0">
                  <a:pos x="11" y="0"/>
                </a:cxn>
                <a:cxn ang="0">
                  <a:pos x="4" y="57"/>
                </a:cxn>
                <a:cxn ang="0">
                  <a:pos x="22" y="79"/>
                </a:cxn>
                <a:cxn ang="0">
                  <a:pos x="14" y="33"/>
                </a:cxn>
              </a:cxnLst>
              <a:rect l="0" t="0" r="r" b="b"/>
              <a:pathLst>
                <a:path w="22" h="79">
                  <a:moveTo>
                    <a:pt x="14" y="33"/>
                  </a:moveTo>
                  <a:cubicBezTo>
                    <a:pt x="10" y="27"/>
                    <a:pt x="9" y="11"/>
                    <a:pt x="12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0" y="10"/>
                    <a:pt x="1" y="37"/>
                    <a:pt x="4" y="57"/>
                  </a:cubicBezTo>
                  <a:cubicBezTo>
                    <a:pt x="7" y="73"/>
                    <a:pt x="17" y="77"/>
                    <a:pt x="22" y="79"/>
                  </a:cubicBezTo>
                  <a:cubicBezTo>
                    <a:pt x="12" y="62"/>
                    <a:pt x="12" y="42"/>
                    <a:pt x="14" y="33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26" name="Freeform 842"/>
            <p:cNvSpPr>
              <a:spLocks/>
            </p:cNvSpPr>
            <p:nvPr/>
          </p:nvSpPr>
          <p:spPr bwMode="auto">
            <a:xfrm>
              <a:off x="2644" y="2221"/>
              <a:ext cx="40" cy="195"/>
            </a:xfrm>
            <a:custGeom>
              <a:avLst/>
              <a:gdLst/>
              <a:ahLst/>
              <a:cxnLst>
                <a:cxn ang="0">
                  <a:pos x="14" y="74"/>
                </a:cxn>
                <a:cxn ang="0">
                  <a:pos x="15" y="74"/>
                </a:cxn>
                <a:cxn ang="0">
                  <a:pos x="14" y="43"/>
                </a:cxn>
                <a:cxn ang="0">
                  <a:pos x="16" y="6"/>
                </a:cxn>
                <a:cxn ang="0">
                  <a:pos x="15" y="0"/>
                </a:cxn>
                <a:cxn ang="0">
                  <a:pos x="1" y="39"/>
                </a:cxn>
                <a:cxn ang="0">
                  <a:pos x="14" y="74"/>
                </a:cxn>
              </a:cxnLst>
              <a:rect l="0" t="0" r="r" b="b"/>
              <a:pathLst>
                <a:path w="16" h="74">
                  <a:moveTo>
                    <a:pt x="14" y="74"/>
                  </a:moveTo>
                  <a:cubicBezTo>
                    <a:pt x="14" y="74"/>
                    <a:pt x="14" y="74"/>
                    <a:pt x="15" y="74"/>
                  </a:cubicBezTo>
                  <a:cubicBezTo>
                    <a:pt x="11" y="61"/>
                    <a:pt x="11" y="48"/>
                    <a:pt x="14" y="43"/>
                  </a:cubicBezTo>
                  <a:cubicBezTo>
                    <a:pt x="9" y="34"/>
                    <a:pt x="13" y="12"/>
                    <a:pt x="16" y="6"/>
                  </a:cubicBezTo>
                  <a:cubicBezTo>
                    <a:pt x="15" y="4"/>
                    <a:pt x="15" y="2"/>
                    <a:pt x="15" y="0"/>
                  </a:cubicBezTo>
                  <a:cubicBezTo>
                    <a:pt x="1" y="13"/>
                    <a:pt x="0" y="20"/>
                    <a:pt x="1" y="39"/>
                  </a:cubicBezTo>
                  <a:cubicBezTo>
                    <a:pt x="2" y="56"/>
                    <a:pt x="11" y="70"/>
                    <a:pt x="14" y="74"/>
                  </a:cubicBezTo>
                  <a:close/>
                </a:path>
              </a:pathLst>
            </a:custGeom>
            <a:solidFill>
              <a:srgbClr val="FFD33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27" name="Freeform 843"/>
            <p:cNvSpPr>
              <a:spLocks/>
            </p:cNvSpPr>
            <p:nvPr/>
          </p:nvSpPr>
          <p:spPr bwMode="auto">
            <a:xfrm>
              <a:off x="2644" y="2221"/>
              <a:ext cx="40" cy="195"/>
            </a:xfrm>
            <a:custGeom>
              <a:avLst/>
              <a:gdLst/>
              <a:ahLst/>
              <a:cxnLst>
                <a:cxn ang="0">
                  <a:pos x="14" y="74"/>
                </a:cxn>
                <a:cxn ang="0">
                  <a:pos x="15" y="74"/>
                </a:cxn>
                <a:cxn ang="0">
                  <a:pos x="14" y="43"/>
                </a:cxn>
                <a:cxn ang="0">
                  <a:pos x="16" y="6"/>
                </a:cxn>
                <a:cxn ang="0">
                  <a:pos x="15" y="0"/>
                </a:cxn>
                <a:cxn ang="0">
                  <a:pos x="1" y="39"/>
                </a:cxn>
                <a:cxn ang="0">
                  <a:pos x="14" y="74"/>
                </a:cxn>
              </a:cxnLst>
              <a:rect l="0" t="0" r="r" b="b"/>
              <a:pathLst>
                <a:path w="16" h="74">
                  <a:moveTo>
                    <a:pt x="14" y="74"/>
                  </a:moveTo>
                  <a:cubicBezTo>
                    <a:pt x="14" y="74"/>
                    <a:pt x="14" y="74"/>
                    <a:pt x="15" y="74"/>
                  </a:cubicBezTo>
                  <a:cubicBezTo>
                    <a:pt x="11" y="61"/>
                    <a:pt x="11" y="48"/>
                    <a:pt x="14" y="43"/>
                  </a:cubicBezTo>
                  <a:cubicBezTo>
                    <a:pt x="9" y="34"/>
                    <a:pt x="13" y="12"/>
                    <a:pt x="16" y="6"/>
                  </a:cubicBezTo>
                  <a:cubicBezTo>
                    <a:pt x="15" y="4"/>
                    <a:pt x="15" y="2"/>
                    <a:pt x="15" y="0"/>
                  </a:cubicBezTo>
                  <a:cubicBezTo>
                    <a:pt x="1" y="13"/>
                    <a:pt x="0" y="20"/>
                    <a:pt x="1" y="39"/>
                  </a:cubicBezTo>
                  <a:cubicBezTo>
                    <a:pt x="2" y="56"/>
                    <a:pt x="11" y="70"/>
                    <a:pt x="14" y="74"/>
                  </a:cubicBezTo>
                  <a:close/>
                </a:path>
              </a:pathLst>
            </a:custGeom>
            <a:noFill/>
            <a:ln w="7938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28" name="Freeform 844"/>
            <p:cNvSpPr>
              <a:spLocks/>
            </p:cNvSpPr>
            <p:nvPr/>
          </p:nvSpPr>
          <p:spPr bwMode="auto">
            <a:xfrm>
              <a:off x="2141" y="2053"/>
              <a:ext cx="45" cy="47"/>
            </a:xfrm>
            <a:custGeom>
              <a:avLst/>
              <a:gdLst/>
              <a:ahLst/>
              <a:cxnLst>
                <a:cxn ang="0">
                  <a:pos x="6" y="17"/>
                </a:cxn>
                <a:cxn ang="0">
                  <a:pos x="14" y="2"/>
                </a:cxn>
                <a:cxn ang="0">
                  <a:pos x="6" y="17"/>
                </a:cxn>
              </a:cxnLst>
              <a:rect l="0" t="0" r="r" b="b"/>
              <a:pathLst>
                <a:path w="18" h="18">
                  <a:moveTo>
                    <a:pt x="6" y="17"/>
                  </a:moveTo>
                  <a:cubicBezTo>
                    <a:pt x="10" y="18"/>
                    <a:pt x="18" y="4"/>
                    <a:pt x="14" y="2"/>
                  </a:cubicBezTo>
                  <a:cubicBezTo>
                    <a:pt x="9" y="0"/>
                    <a:pt x="0" y="14"/>
                    <a:pt x="6" y="17"/>
                  </a:cubicBezTo>
                  <a:close/>
                </a:path>
              </a:pathLst>
            </a:custGeom>
            <a:solidFill>
              <a:srgbClr val="CA5E8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29" name="Freeform 845"/>
            <p:cNvSpPr>
              <a:spLocks/>
            </p:cNvSpPr>
            <p:nvPr/>
          </p:nvSpPr>
          <p:spPr bwMode="auto">
            <a:xfrm>
              <a:off x="2141" y="2053"/>
              <a:ext cx="45" cy="47"/>
            </a:xfrm>
            <a:custGeom>
              <a:avLst/>
              <a:gdLst/>
              <a:ahLst/>
              <a:cxnLst>
                <a:cxn ang="0">
                  <a:pos x="6" y="17"/>
                </a:cxn>
                <a:cxn ang="0">
                  <a:pos x="14" y="2"/>
                </a:cxn>
                <a:cxn ang="0">
                  <a:pos x="6" y="17"/>
                </a:cxn>
              </a:cxnLst>
              <a:rect l="0" t="0" r="r" b="b"/>
              <a:pathLst>
                <a:path w="18" h="18">
                  <a:moveTo>
                    <a:pt x="6" y="17"/>
                  </a:moveTo>
                  <a:cubicBezTo>
                    <a:pt x="10" y="18"/>
                    <a:pt x="18" y="4"/>
                    <a:pt x="14" y="2"/>
                  </a:cubicBezTo>
                  <a:cubicBezTo>
                    <a:pt x="9" y="0"/>
                    <a:pt x="0" y="14"/>
                    <a:pt x="6" y="17"/>
                  </a:cubicBezTo>
                  <a:close/>
                </a:path>
              </a:pathLst>
            </a:custGeom>
            <a:noFill/>
            <a:ln w="4763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30" name="Freeform 846"/>
            <p:cNvSpPr>
              <a:spLocks/>
            </p:cNvSpPr>
            <p:nvPr/>
          </p:nvSpPr>
          <p:spPr bwMode="auto">
            <a:xfrm>
              <a:off x="2896" y="2077"/>
              <a:ext cx="22" cy="39"/>
            </a:xfrm>
            <a:custGeom>
              <a:avLst/>
              <a:gdLst/>
              <a:ahLst/>
              <a:cxnLst>
                <a:cxn ang="0">
                  <a:pos x="5" y="14"/>
                </a:cxn>
                <a:cxn ang="0">
                  <a:pos x="4" y="1"/>
                </a:cxn>
                <a:cxn ang="0">
                  <a:pos x="5" y="14"/>
                </a:cxn>
              </a:cxnLst>
              <a:rect l="0" t="0" r="r" b="b"/>
              <a:pathLst>
                <a:path w="9" h="15">
                  <a:moveTo>
                    <a:pt x="5" y="14"/>
                  </a:moveTo>
                  <a:cubicBezTo>
                    <a:pt x="9" y="13"/>
                    <a:pt x="8" y="0"/>
                    <a:pt x="4" y="1"/>
                  </a:cubicBezTo>
                  <a:cubicBezTo>
                    <a:pt x="0" y="1"/>
                    <a:pt x="0" y="15"/>
                    <a:pt x="5" y="14"/>
                  </a:cubicBezTo>
                  <a:close/>
                </a:path>
              </a:pathLst>
            </a:custGeom>
            <a:solidFill>
              <a:srgbClr val="CA5E8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31" name="Freeform 847"/>
            <p:cNvSpPr>
              <a:spLocks/>
            </p:cNvSpPr>
            <p:nvPr/>
          </p:nvSpPr>
          <p:spPr bwMode="auto">
            <a:xfrm>
              <a:off x="2896" y="2077"/>
              <a:ext cx="22" cy="39"/>
            </a:xfrm>
            <a:custGeom>
              <a:avLst/>
              <a:gdLst/>
              <a:ahLst/>
              <a:cxnLst>
                <a:cxn ang="0">
                  <a:pos x="5" y="14"/>
                </a:cxn>
                <a:cxn ang="0">
                  <a:pos x="4" y="1"/>
                </a:cxn>
                <a:cxn ang="0">
                  <a:pos x="5" y="14"/>
                </a:cxn>
              </a:cxnLst>
              <a:rect l="0" t="0" r="r" b="b"/>
              <a:pathLst>
                <a:path w="9" h="15">
                  <a:moveTo>
                    <a:pt x="5" y="14"/>
                  </a:moveTo>
                  <a:cubicBezTo>
                    <a:pt x="9" y="13"/>
                    <a:pt x="8" y="0"/>
                    <a:pt x="4" y="1"/>
                  </a:cubicBezTo>
                  <a:cubicBezTo>
                    <a:pt x="0" y="1"/>
                    <a:pt x="0" y="15"/>
                    <a:pt x="5" y="14"/>
                  </a:cubicBezTo>
                  <a:close/>
                </a:path>
              </a:pathLst>
            </a:custGeom>
            <a:noFill/>
            <a:ln w="4763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32" name="Freeform 848"/>
            <p:cNvSpPr>
              <a:spLocks/>
            </p:cNvSpPr>
            <p:nvPr/>
          </p:nvSpPr>
          <p:spPr bwMode="auto">
            <a:xfrm>
              <a:off x="2649" y="2300"/>
              <a:ext cx="22" cy="40"/>
            </a:xfrm>
            <a:custGeom>
              <a:avLst/>
              <a:gdLst/>
              <a:ahLst/>
              <a:cxnLst>
                <a:cxn ang="0">
                  <a:pos x="5" y="15"/>
                </a:cxn>
                <a:cxn ang="0">
                  <a:pos x="4" y="1"/>
                </a:cxn>
                <a:cxn ang="0">
                  <a:pos x="5" y="15"/>
                </a:cxn>
              </a:cxnLst>
              <a:rect l="0" t="0" r="r" b="b"/>
              <a:pathLst>
                <a:path w="9" h="15">
                  <a:moveTo>
                    <a:pt x="5" y="15"/>
                  </a:moveTo>
                  <a:cubicBezTo>
                    <a:pt x="9" y="14"/>
                    <a:pt x="8" y="0"/>
                    <a:pt x="4" y="1"/>
                  </a:cubicBezTo>
                  <a:cubicBezTo>
                    <a:pt x="0" y="1"/>
                    <a:pt x="0" y="15"/>
                    <a:pt x="5" y="15"/>
                  </a:cubicBezTo>
                  <a:close/>
                </a:path>
              </a:pathLst>
            </a:custGeom>
            <a:solidFill>
              <a:srgbClr val="CA5E8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33" name="Freeform 849"/>
            <p:cNvSpPr>
              <a:spLocks/>
            </p:cNvSpPr>
            <p:nvPr/>
          </p:nvSpPr>
          <p:spPr bwMode="auto">
            <a:xfrm>
              <a:off x="2649" y="2300"/>
              <a:ext cx="22" cy="40"/>
            </a:xfrm>
            <a:custGeom>
              <a:avLst/>
              <a:gdLst/>
              <a:ahLst/>
              <a:cxnLst>
                <a:cxn ang="0">
                  <a:pos x="5" y="15"/>
                </a:cxn>
                <a:cxn ang="0">
                  <a:pos x="4" y="1"/>
                </a:cxn>
                <a:cxn ang="0">
                  <a:pos x="5" y="15"/>
                </a:cxn>
              </a:cxnLst>
              <a:rect l="0" t="0" r="r" b="b"/>
              <a:pathLst>
                <a:path w="9" h="15">
                  <a:moveTo>
                    <a:pt x="5" y="15"/>
                  </a:moveTo>
                  <a:cubicBezTo>
                    <a:pt x="9" y="14"/>
                    <a:pt x="8" y="0"/>
                    <a:pt x="4" y="1"/>
                  </a:cubicBezTo>
                  <a:cubicBezTo>
                    <a:pt x="0" y="1"/>
                    <a:pt x="0" y="15"/>
                    <a:pt x="5" y="15"/>
                  </a:cubicBezTo>
                  <a:close/>
                </a:path>
              </a:pathLst>
            </a:custGeom>
            <a:noFill/>
            <a:ln w="4763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34" name="Freeform 850"/>
            <p:cNvSpPr>
              <a:spLocks/>
            </p:cNvSpPr>
            <p:nvPr/>
          </p:nvSpPr>
          <p:spPr bwMode="auto">
            <a:xfrm>
              <a:off x="3445" y="1758"/>
              <a:ext cx="40" cy="43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3" y="3"/>
                </a:cxn>
                <a:cxn ang="0">
                  <a:pos x="14" y="12"/>
                </a:cxn>
              </a:cxnLst>
              <a:rect l="0" t="0" r="r" b="b"/>
              <a:pathLst>
                <a:path w="16" h="16">
                  <a:moveTo>
                    <a:pt x="14" y="12"/>
                  </a:moveTo>
                  <a:cubicBezTo>
                    <a:pt x="16" y="8"/>
                    <a:pt x="5" y="0"/>
                    <a:pt x="3" y="3"/>
                  </a:cubicBezTo>
                  <a:cubicBezTo>
                    <a:pt x="0" y="7"/>
                    <a:pt x="11" y="16"/>
                    <a:pt x="14" y="12"/>
                  </a:cubicBezTo>
                  <a:close/>
                </a:path>
              </a:pathLst>
            </a:custGeom>
            <a:solidFill>
              <a:srgbClr val="CA5E8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35" name="Freeform 851"/>
            <p:cNvSpPr>
              <a:spLocks/>
            </p:cNvSpPr>
            <p:nvPr/>
          </p:nvSpPr>
          <p:spPr bwMode="auto">
            <a:xfrm>
              <a:off x="3445" y="1758"/>
              <a:ext cx="40" cy="43"/>
            </a:xfrm>
            <a:custGeom>
              <a:avLst/>
              <a:gdLst/>
              <a:ahLst/>
              <a:cxnLst>
                <a:cxn ang="0">
                  <a:pos x="14" y="12"/>
                </a:cxn>
                <a:cxn ang="0">
                  <a:pos x="3" y="3"/>
                </a:cxn>
                <a:cxn ang="0">
                  <a:pos x="14" y="12"/>
                </a:cxn>
              </a:cxnLst>
              <a:rect l="0" t="0" r="r" b="b"/>
              <a:pathLst>
                <a:path w="16" h="16">
                  <a:moveTo>
                    <a:pt x="14" y="12"/>
                  </a:moveTo>
                  <a:cubicBezTo>
                    <a:pt x="16" y="8"/>
                    <a:pt x="5" y="0"/>
                    <a:pt x="3" y="3"/>
                  </a:cubicBezTo>
                  <a:cubicBezTo>
                    <a:pt x="0" y="7"/>
                    <a:pt x="11" y="16"/>
                    <a:pt x="14" y="12"/>
                  </a:cubicBezTo>
                  <a:close/>
                </a:path>
              </a:pathLst>
            </a:custGeom>
            <a:noFill/>
            <a:ln w="4763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36" name="Freeform 852"/>
            <p:cNvSpPr>
              <a:spLocks/>
            </p:cNvSpPr>
            <p:nvPr/>
          </p:nvSpPr>
          <p:spPr bwMode="auto">
            <a:xfrm>
              <a:off x="3611" y="2203"/>
              <a:ext cx="44" cy="53"/>
            </a:xfrm>
            <a:custGeom>
              <a:avLst/>
              <a:gdLst/>
              <a:ahLst/>
              <a:cxnLst>
                <a:cxn ang="0">
                  <a:pos x="15" y="15"/>
                </a:cxn>
                <a:cxn ang="0">
                  <a:pos x="4" y="3"/>
                </a:cxn>
                <a:cxn ang="0">
                  <a:pos x="15" y="15"/>
                </a:cxn>
              </a:cxnLst>
              <a:rect l="0" t="0" r="r" b="b"/>
              <a:pathLst>
                <a:path w="18" h="20">
                  <a:moveTo>
                    <a:pt x="15" y="15"/>
                  </a:moveTo>
                  <a:cubicBezTo>
                    <a:pt x="18" y="12"/>
                    <a:pt x="7" y="0"/>
                    <a:pt x="4" y="3"/>
                  </a:cubicBezTo>
                  <a:cubicBezTo>
                    <a:pt x="0" y="7"/>
                    <a:pt x="11" y="20"/>
                    <a:pt x="15" y="15"/>
                  </a:cubicBezTo>
                  <a:close/>
                </a:path>
              </a:pathLst>
            </a:custGeom>
            <a:solidFill>
              <a:srgbClr val="CA5E8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837" name="Freeform 853"/>
            <p:cNvSpPr>
              <a:spLocks/>
            </p:cNvSpPr>
            <p:nvPr/>
          </p:nvSpPr>
          <p:spPr bwMode="auto">
            <a:xfrm>
              <a:off x="3611" y="2203"/>
              <a:ext cx="44" cy="53"/>
            </a:xfrm>
            <a:custGeom>
              <a:avLst/>
              <a:gdLst/>
              <a:ahLst/>
              <a:cxnLst>
                <a:cxn ang="0">
                  <a:pos x="15" y="15"/>
                </a:cxn>
                <a:cxn ang="0">
                  <a:pos x="4" y="3"/>
                </a:cxn>
                <a:cxn ang="0">
                  <a:pos x="15" y="15"/>
                </a:cxn>
              </a:cxnLst>
              <a:rect l="0" t="0" r="r" b="b"/>
              <a:pathLst>
                <a:path w="18" h="20">
                  <a:moveTo>
                    <a:pt x="15" y="15"/>
                  </a:moveTo>
                  <a:cubicBezTo>
                    <a:pt x="18" y="12"/>
                    <a:pt x="7" y="0"/>
                    <a:pt x="4" y="3"/>
                  </a:cubicBezTo>
                  <a:cubicBezTo>
                    <a:pt x="0" y="7"/>
                    <a:pt x="11" y="20"/>
                    <a:pt x="15" y="15"/>
                  </a:cubicBezTo>
                  <a:close/>
                </a:path>
              </a:pathLst>
            </a:custGeom>
            <a:noFill/>
            <a:ln w="4763" cap="rnd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42838" name="Text Box 854"/>
          <p:cNvSpPr txBox="1">
            <a:spLocks noChangeArrowheads="1"/>
          </p:cNvSpPr>
          <p:nvPr/>
        </p:nvSpPr>
        <p:spPr bwMode="auto">
          <a:xfrm>
            <a:off x="5946775" y="1477963"/>
            <a:ext cx="1921103" cy="30777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ru-RU" sz="1400" dirty="0" smtClean="0"/>
              <a:t>Внутридольковая вена</a:t>
            </a:r>
            <a:endParaRPr lang="fr-FR" sz="1400" dirty="0"/>
          </a:p>
        </p:txBody>
      </p:sp>
      <p:sp>
        <p:nvSpPr>
          <p:cNvPr id="42839" name="Line 855"/>
          <p:cNvSpPr>
            <a:spLocks noChangeShapeType="1"/>
          </p:cNvSpPr>
          <p:nvPr/>
        </p:nvSpPr>
        <p:spPr bwMode="auto">
          <a:xfrm flipH="1">
            <a:off x="5143500" y="1638300"/>
            <a:ext cx="8286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42840" name="Text Box 856"/>
          <p:cNvSpPr txBox="1">
            <a:spLocks noChangeArrowheads="1"/>
          </p:cNvSpPr>
          <p:nvPr/>
        </p:nvSpPr>
        <p:spPr bwMode="auto">
          <a:xfrm>
            <a:off x="1698625" y="3382963"/>
            <a:ext cx="903709" cy="30777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ru-RU" sz="1400" dirty="0" smtClean="0"/>
              <a:t>синусоид</a:t>
            </a:r>
            <a:endParaRPr lang="fr-FR" sz="1400" dirty="0"/>
          </a:p>
        </p:txBody>
      </p:sp>
      <p:sp>
        <p:nvSpPr>
          <p:cNvPr id="42843" name="Text Box 859"/>
          <p:cNvSpPr txBox="1">
            <a:spLocks noChangeArrowheads="1"/>
          </p:cNvSpPr>
          <p:nvPr/>
        </p:nvSpPr>
        <p:spPr bwMode="auto">
          <a:xfrm>
            <a:off x="1898650" y="2611438"/>
            <a:ext cx="938527" cy="30777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ru-RU" sz="1400" dirty="0" err="1" smtClean="0"/>
              <a:t>Гепатоцит</a:t>
            </a:r>
            <a:endParaRPr lang="fr-FR" sz="1400" dirty="0"/>
          </a:p>
        </p:txBody>
      </p:sp>
      <p:sp>
        <p:nvSpPr>
          <p:cNvPr id="42844" name="Line 860"/>
          <p:cNvSpPr>
            <a:spLocks noChangeShapeType="1"/>
          </p:cNvSpPr>
          <p:nvPr/>
        </p:nvSpPr>
        <p:spPr bwMode="auto">
          <a:xfrm>
            <a:off x="2943225" y="2781300"/>
            <a:ext cx="4953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42845" name="Line 861"/>
          <p:cNvSpPr>
            <a:spLocks noChangeShapeType="1"/>
          </p:cNvSpPr>
          <p:nvPr/>
        </p:nvSpPr>
        <p:spPr bwMode="auto">
          <a:xfrm>
            <a:off x="2552700" y="3552825"/>
            <a:ext cx="5429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42846" name="Text Box 862"/>
          <p:cNvSpPr txBox="1">
            <a:spLocks noChangeArrowheads="1"/>
          </p:cNvSpPr>
          <p:nvPr/>
        </p:nvSpPr>
        <p:spPr bwMode="auto">
          <a:xfrm>
            <a:off x="6423025" y="3706813"/>
            <a:ext cx="2473498" cy="30777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l"/>
            <a:r>
              <a:rPr lang="ru-RU" sz="1400" dirty="0" smtClean="0"/>
              <a:t>Желчный проточек(капилляр)</a:t>
            </a:r>
            <a:endParaRPr lang="fr-FR" sz="1400" dirty="0"/>
          </a:p>
        </p:txBody>
      </p:sp>
      <p:sp>
        <p:nvSpPr>
          <p:cNvPr id="42847" name="Text Box 863"/>
          <p:cNvSpPr txBox="1">
            <a:spLocks noChangeArrowheads="1"/>
          </p:cNvSpPr>
          <p:nvPr/>
        </p:nvSpPr>
        <p:spPr bwMode="auto">
          <a:xfrm>
            <a:off x="6432550" y="5059363"/>
            <a:ext cx="2700355" cy="30777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sz="1400" dirty="0" err="1" smtClean="0"/>
              <a:t>Междольковый</a:t>
            </a:r>
            <a:r>
              <a:rPr lang="ru-RU" sz="1400" dirty="0" smtClean="0"/>
              <a:t> желчный проток</a:t>
            </a:r>
            <a:endParaRPr lang="fr-FR" sz="1400" dirty="0"/>
          </a:p>
        </p:txBody>
      </p:sp>
      <p:sp>
        <p:nvSpPr>
          <p:cNvPr id="42848" name="Line 864"/>
          <p:cNvSpPr>
            <a:spLocks noChangeShapeType="1"/>
          </p:cNvSpPr>
          <p:nvPr/>
        </p:nvSpPr>
        <p:spPr bwMode="auto">
          <a:xfrm flipH="1">
            <a:off x="5343525" y="3857625"/>
            <a:ext cx="10953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42849" name="Line 865"/>
          <p:cNvSpPr>
            <a:spLocks noChangeShapeType="1"/>
          </p:cNvSpPr>
          <p:nvPr/>
        </p:nvSpPr>
        <p:spPr bwMode="auto">
          <a:xfrm flipH="1">
            <a:off x="5448300" y="5229225"/>
            <a:ext cx="10191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42850" name="Text Box 866"/>
          <p:cNvSpPr txBox="1">
            <a:spLocks noChangeArrowheads="1"/>
          </p:cNvSpPr>
          <p:nvPr/>
        </p:nvSpPr>
        <p:spPr bwMode="auto">
          <a:xfrm>
            <a:off x="1408113" y="5754688"/>
            <a:ext cx="1782219" cy="30777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sz="1400" dirty="0" err="1" smtClean="0"/>
              <a:t>Междольковая</a:t>
            </a:r>
            <a:r>
              <a:rPr lang="ru-RU" sz="1400" dirty="0" smtClean="0"/>
              <a:t> вена</a:t>
            </a:r>
            <a:endParaRPr lang="fr-FR" sz="1400" dirty="0"/>
          </a:p>
        </p:txBody>
      </p:sp>
      <p:sp>
        <p:nvSpPr>
          <p:cNvPr id="42851" name="Line 867"/>
          <p:cNvSpPr>
            <a:spLocks noChangeShapeType="1"/>
          </p:cNvSpPr>
          <p:nvPr/>
        </p:nvSpPr>
        <p:spPr bwMode="auto">
          <a:xfrm flipV="1">
            <a:off x="3209925" y="5676900"/>
            <a:ext cx="1066800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ru-RU"/>
          </a:p>
        </p:txBody>
      </p:sp>
      <p:sp>
        <p:nvSpPr>
          <p:cNvPr id="42852" name="Text Box 868"/>
          <p:cNvSpPr txBox="1">
            <a:spLocks noChangeArrowheads="1"/>
          </p:cNvSpPr>
          <p:nvPr/>
        </p:nvSpPr>
        <p:spPr bwMode="auto">
          <a:xfrm>
            <a:off x="500034" y="5143512"/>
            <a:ext cx="2005036" cy="30777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r>
              <a:rPr lang="ru-RU" sz="1400" dirty="0" err="1" smtClean="0"/>
              <a:t>Междольковая</a:t>
            </a:r>
            <a:r>
              <a:rPr lang="ru-RU" sz="1400" dirty="0" smtClean="0"/>
              <a:t> артерия</a:t>
            </a:r>
            <a:endParaRPr lang="fr-FR" sz="1400" dirty="0"/>
          </a:p>
        </p:txBody>
      </p:sp>
      <p:sp>
        <p:nvSpPr>
          <p:cNvPr id="42853" name="Line 869"/>
          <p:cNvSpPr>
            <a:spLocks noChangeShapeType="1"/>
          </p:cNvSpPr>
          <p:nvPr/>
        </p:nvSpPr>
        <p:spPr bwMode="auto">
          <a:xfrm>
            <a:off x="2705100" y="5419725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4649407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3074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/>
          <a:srcRect/>
          <a:stretch>
            <a:fillRect/>
          </a:stretch>
        </p:blipFill>
        <p:spPr bwMode="auto">
          <a:xfrm>
            <a:off x="1285852" y="1643050"/>
            <a:ext cx="6357982" cy="50010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b="1" dirty="0" smtClean="0"/>
              <a:t>Функции желчи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10000"/>
          </a:bodyPr>
          <a:lstStyle/>
          <a:p>
            <a:r>
              <a:rPr lang="ru-RU" dirty="0" smtClean="0"/>
              <a:t>Вместе с ней </a:t>
            </a:r>
            <a:r>
              <a:rPr lang="ru-RU" i="1" dirty="0" smtClean="0"/>
              <a:t>выводятся конечные продукты</a:t>
            </a:r>
            <a:r>
              <a:rPr lang="ru-RU" dirty="0" smtClean="0"/>
              <a:t> обмена, (билирубин, токсины). </a:t>
            </a:r>
          </a:p>
          <a:p>
            <a:r>
              <a:rPr lang="ru-RU" i="1" dirty="0" smtClean="0"/>
              <a:t>/-----/ </a:t>
            </a:r>
            <a:r>
              <a:rPr lang="ru-RU" i="1" dirty="0" err="1" smtClean="0"/>
              <a:t>холестерола</a:t>
            </a:r>
            <a:endParaRPr lang="ru-RU" dirty="0" smtClean="0"/>
          </a:p>
          <a:p>
            <a:r>
              <a:rPr lang="ru-RU" i="1" dirty="0" smtClean="0"/>
              <a:t>Желчные кислоты</a:t>
            </a:r>
            <a:r>
              <a:rPr lang="ru-RU" dirty="0" smtClean="0"/>
              <a:t> необходимы для эмульгирования и всасывания жиров. Кроме того, желчь содержит воду, минеральные соли и слизь. В сутки выделяется около </a:t>
            </a:r>
            <a:r>
              <a:rPr lang="ru-RU" i="1" dirty="0" smtClean="0"/>
              <a:t>600 мл</a:t>
            </a:r>
            <a:r>
              <a:rPr lang="ru-RU" dirty="0" smtClean="0"/>
              <a:t> желчи.</a:t>
            </a:r>
          </a:p>
          <a:p>
            <a:r>
              <a:rPr lang="ru-RU" i="1" dirty="0" err="1" smtClean="0"/>
              <a:t>Канальцевая</a:t>
            </a:r>
            <a:r>
              <a:rPr lang="ru-RU" i="1" dirty="0" smtClean="0"/>
              <a:t> желчь</a:t>
            </a:r>
            <a:r>
              <a:rPr lang="ru-RU" dirty="0" smtClean="0"/>
              <a:t> образуется приблизительно в равных количествах при участии двух разных механизмов – зависимого от желчных кислот и независимого от них.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8345823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/>
              <a:t>Секреция, зависимая от желчных кислот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10000"/>
          </a:bodyPr>
          <a:lstStyle/>
          <a:p>
            <a:r>
              <a:rPr lang="ru-RU" dirty="0"/>
              <a:t>Установлена тесная взаимосвязь между </a:t>
            </a:r>
            <a:r>
              <a:rPr lang="ru-RU" i="1" dirty="0"/>
              <a:t>скоростью выделения желчи</a:t>
            </a:r>
            <a:r>
              <a:rPr lang="ru-RU" dirty="0"/>
              <a:t> и </a:t>
            </a:r>
            <a:r>
              <a:rPr lang="ru-RU" i="1" dirty="0"/>
              <a:t>секрецией желчных кислот.</a:t>
            </a:r>
            <a:r>
              <a:rPr lang="ru-RU" dirty="0"/>
              <a:t> </a:t>
            </a:r>
            <a:endParaRPr lang="ru-RU" dirty="0" smtClean="0"/>
          </a:p>
          <a:p>
            <a:r>
              <a:rPr lang="ru-RU" dirty="0" smtClean="0"/>
              <a:t>В </a:t>
            </a:r>
            <a:r>
              <a:rPr lang="ru-RU" dirty="0" err="1"/>
              <a:t>канальцевой</a:t>
            </a:r>
            <a:r>
              <a:rPr lang="ru-RU" dirty="0"/>
              <a:t> желчи концентрация желчных кислот в 100 раз выше, чем в портальной крови, поэтому считают, что они выделяются путем </a:t>
            </a:r>
            <a:r>
              <a:rPr lang="ru-RU" i="1" dirty="0"/>
              <a:t>активного транспорта с участием переносчика.</a:t>
            </a:r>
            <a:r>
              <a:rPr lang="ru-RU" dirty="0"/>
              <a:t> </a:t>
            </a:r>
            <a:endParaRPr lang="ru-RU" dirty="0" smtClean="0"/>
          </a:p>
          <a:p>
            <a:r>
              <a:rPr lang="ru-RU" dirty="0" smtClean="0"/>
              <a:t>Вслед </a:t>
            </a:r>
            <a:r>
              <a:rPr lang="ru-RU" dirty="0"/>
              <a:t>за желчными кислотами по осмотическому градиенту в канальцы устремляется вода, поэтому желчь </a:t>
            </a:r>
            <a:r>
              <a:rPr lang="ru-RU" dirty="0" err="1"/>
              <a:t>изотонична</a:t>
            </a:r>
            <a:r>
              <a:rPr lang="ru-RU" dirty="0"/>
              <a:t> крови</a:t>
            </a:r>
          </a:p>
        </p:txBody>
      </p:sp>
    </p:spTree>
    <p:extLst>
      <p:ext uri="{BB962C8B-B14F-4D97-AF65-F5344CB8AC3E}">
        <p14:creationId xmlns:p14="http://schemas.microsoft.com/office/powerpoint/2010/main" val="423309570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/>
              <a:t>Секреция, независимая от желчных кислот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Na</a:t>
            </a:r>
            <a:r>
              <a:rPr lang="ru-RU" baseline="30000" dirty="0"/>
              <a:t>+</a:t>
            </a:r>
            <a:r>
              <a:rPr lang="ru-RU" dirty="0"/>
              <a:t> , </a:t>
            </a:r>
            <a:r>
              <a:rPr lang="en-US" dirty="0" err="1"/>
              <a:t>Cl</a:t>
            </a:r>
            <a:r>
              <a:rPr lang="ru-RU" baseline="30000" dirty="0"/>
              <a:t>–</a:t>
            </a:r>
            <a:r>
              <a:rPr lang="ru-RU" dirty="0"/>
              <a:t>, НСО</a:t>
            </a:r>
            <a:r>
              <a:rPr lang="ru-RU" baseline="-25000" dirty="0"/>
              <a:t>3</a:t>
            </a:r>
            <a:r>
              <a:rPr lang="ru-RU" baseline="30000" dirty="0"/>
              <a:t>–</a:t>
            </a:r>
            <a:r>
              <a:rPr lang="ru-RU" dirty="0"/>
              <a:t> и вода. </a:t>
            </a:r>
            <a:endParaRPr lang="ru-RU" dirty="0" smtClean="0"/>
          </a:p>
          <a:p>
            <a:r>
              <a:rPr lang="ru-RU" dirty="0" smtClean="0"/>
              <a:t>Движущей </a:t>
            </a:r>
            <a:r>
              <a:rPr lang="ru-RU" dirty="0"/>
              <a:t>силой служит </a:t>
            </a:r>
            <a:r>
              <a:rPr lang="ru-RU" i="1" dirty="0"/>
              <a:t>активный транспорт</a:t>
            </a:r>
            <a:r>
              <a:rPr lang="ru-RU" dirty="0"/>
              <a:t> </a:t>
            </a:r>
            <a:r>
              <a:rPr lang="en-US" dirty="0"/>
              <a:t>Na</a:t>
            </a:r>
            <a:r>
              <a:rPr lang="ru-RU" baseline="30000" dirty="0"/>
              <a:t>+</a:t>
            </a:r>
            <a:r>
              <a:rPr lang="ru-RU" dirty="0"/>
              <a:t>, возможно вместе с бикарбонатом. </a:t>
            </a:r>
            <a:endParaRPr lang="ru-RU" dirty="0" smtClean="0"/>
          </a:p>
          <a:p>
            <a:r>
              <a:rPr lang="ru-RU" dirty="0" smtClean="0"/>
              <a:t>Секрецию стимулирует </a:t>
            </a:r>
            <a:r>
              <a:rPr lang="ru-RU" i="1" dirty="0" smtClean="0"/>
              <a:t>секретин</a:t>
            </a:r>
            <a:r>
              <a:rPr lang="ru-RU" i="1" dirty="0"/>
              <a:t>.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6386669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 smtClean="0"/>
              <a:t>Модификация желчи в желчных протоках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ru-RU" dirty="0" smtClean="0"/>
              <a:t>около 180 мл желчи, или 1/3 ее общего количества, выделяется в протоки при активной секреции НСО</a:t>
            </a:r>
            <a:r>
              <a:rPr lang="ru-RU" baseline="-25000" dirty="0" smtClean="0"/>
              <a:t>3</a:t>
            </a:r>
            <a:r>
              <a:rPr lang="ru-RU" baseline="30000" dirty="0" smtClean="0"/>
              <a:t>–</a:t>
            </a:r>
            <a:r>
              <a:rPr lang="ru-RU" dirty="0" smtClean="0"/>
              <a:t>. Этот процесс стимулируется </a:t>
            </a:r>
            <a:r>
              <a:rPr lang="ru-RU" i="1" dirty="0" smtClean="0"/>
              <a:t>секретином.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830014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 smtClean="0"/>
              <a:t>Печеночная и пузырная желчь</a:t>
            </a:r>
            <a:r>
              <a:rPr lang="ru-RU" dirty="0" smtClean="0"/>
              <a:t/>
            </a:r>
            <a:br>
              <a:rPr lang="ru-RU" dirty="0" smtClean="0"/>
            </a:br>
            <a:endParaRPr lang="ru-RU" dirty="0"/>
          </a:p>
        </p:txBody>
      </p:sp>
      <p:graphicFrame>
        <p:nvGraphicFramePr>
          <p:cNvPr id="4" name="Содержимое 3"/>
          <p:cNvGraphicFramePr>
            <a:graphicFrameLocks noGrp="1"/>
          </p:cNvGraphicFramePr>
          <p:nvPr>
            <p:ph idx="1"/>
          </p:nvPr>
        </p:nvGraphicFramePr>
        <p:xfrm>
          <a:off x="457200" y="1935163"/>
          <a:ext cx="8229600" cy="4348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743200"/>
                <a:gridCol w="2743200"/>
                <a:gridCol w="2743200"/>
              </a:tblGrid>
              <a:tr h="37084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800" b="1" kern="1200" dirty="0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Компоненты</a:t>
                      </a:r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800" b="1" kern="1200" dirty="0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Печеночная желчь,</a:t>
                      </a:r>
                    </a:p>
                    <a:p>
                      <a:r>
                        <a:rPr lang="ru-RU" sz="1800" b="1" kern="1200" dirty="0" err="1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ммоль</a:t>
                      </a:r>
                      <a:r>
                        <a:rPr lang="ru-RU" sz="1800" b="1" kern="1200" dirty="0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/л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ru-RU" sz="1800" b="1" kern="1200" dirty="0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Пузырная желчь,</a:t>
                      </a:r>
                    </a:p>
                    <a:p>
                      <a:r>
                        <a:rPr lang="ru-RU" sz="1800" b="1" kern="1200" dirty="0" err="1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ммоль</a:t>
                      </a:r>
                      <a:r>
                        <a:rPr lang="ru-RU" sz="1800" b="1" kern="1200" dirty="0" smtClean="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rPr>
                        <a:t>/л</a:t>
                      </a: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just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latin typeface="Times New Roman"/>
                          <a:ea typeface="Times New Roman"/>
                        </a:rPr>
                        <a:t>Na</a:t>
                      </a:r>
                      <a:r>
                        <a:rPr lang="ru-RU" sz="2400" baseline="30000" dirty="0">
                          <a:latin typeface="Times New Roman"/>
                          <a:ea typeface="Times New Roman"/>
                        </a:rPr>
                        <a:t>+</a:t>
                      </a:r>
                      <a:endParaRPr lang="ru-RU" sz="2400" dirty="0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/>
                </a:tc>
                <a:tc>
                  <a:txBody>
                    <a:bodyPr/>
                    <a:lstStyle/>
                    <a:p>
                      <a:pPr algn="just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ru-RU" sz="2400">
                          <a:latin typeface="Times New Roman"/>
                          <a:ea typeface="Times New Roman"/>
                        </a:rPr>
                        <a:t>165</a:t>
                      </a:r>
                    </a:p>
                  </a:txBody>
                  <a:tcPr marL="25400" marR="25400" marT="0" marB="0"/>
                </a:tc>
                <a:tc>
                  <a:txBody>
                    <a:bodyPr/>
                    <a:lstStyle/>
                    <a:p>
                      <a:pPr algn="just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ru-RU" sz="2400" dirty="0">
                          <a:latin typeface="Times New Roman"/>
                          <a:ea typeface="Times New Roman"/>
                        </a:rPr>
                        <a:t>280</a:t>
                      </a:r>
                    </a:p>
                  </a:txBody>
                  <a:tcPr marL="25400" marR="25400" marT="0" marB="0"/>
                </a:tc>
              </a:tr>
              <a:tr h="37084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en-US" sz="2400" dirty="0">
                          <a:latin typeface="Times New Roman"/>
                          <a:ea typeface="Times New Roman"/>
                        </a:rPr>
                        <a:t>K</a:t>
                      </a:r>
                      <a:r>
                        <a:rPr lang="ru-RU" sz="2400" baseline="30000" dirty="0">
                          <a:latin typeface="Times New Roman"/>
                          <a:ea typeface="Times New Roman"/>
                        </a:rPr>
                        <a:t>+</a:t>
                      </a:r>
                      <a:endParaRPr lang="ru-RU" sz="2400" dirty="0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/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2400">
                          <a:latin typeface="Times New Roman"/>
                          <a:ea typeface="Times New Roman"/>
                        </a:rPr>
                        <a:t>5</a:t>
                      </a:r>
                    </a:p>
                  </a:txBody>
                  <a:tcPr marL="25400" marR="25400" marT="0" marB="0"/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2400">
                          <a:latin typeface="Times New Roman"/>
                          <a:ea typeface="Times New Roman"/>
                        </a:rPr>
                        <a:t>10</a:t>
                      </a:r>
                    </a:p>
                  </a:txBody>
                  <a:tcPr marL="25400" marR="25400" marT="0" marB="0"/>
                </a:tc>
              </a:tr>
              <a:tr h="37084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2400" dirty="0">
                          <a:latin typeface="Times New Roman"/>
                          <a:ea typeface="Times New Roman"/>
                        </a:rPr>
                        <a:t>Са</a:t>
                      </a:r>
                      <a:r>
                        <a:rPr lang="ru-RU" sz="2400" baseline="30000" dirty="0">
                          <a:latin typeface="Times New Roman"/>
                          <a:ea typeface="Times New Roman"/>
                        </a:rPr>
                        <a:t>2+</a:t>
                      </a:r>
                      <a:endParaRPr lang="ru-RU" sz="2400" dirty="0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/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2400" dirty="0">
                          <a:latin typeface="Times New Roman"/>
                          <a:ea typeface="Times New Roman"/>
                        </a:rPr>
                        <a:t>2,5</a:t>
                      </a:r>
                    </a:p>
                  </a:txBody>
                  <a:tcPr marL="25400" marR="25400" marT="0" marB="0"/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2400">
                          <a:latin typeface="Times New Roman"/>
                          <a:ea typeface="Times New Roman"/>
                        </a:rPr>
                        <a:t>12</a:t>
                      </a:r>
                    </a:p>
                  </a:txBody>
                  <a:tcPr marL="25400" marR="25400" marT="0" marB="0"/>
                </a:tc>
              </a:tr>
              <a:tr h="370840">
                <a:tc>
                  <a:txBody>
                    <a:bodyPr/>
                    <a:lstStyle/>
                    <a:p>
                      <a:pPr algn="just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ru-RU" sz="2400" dirty="0">
                          <a:latin typeface="Times New Roman"/>
                          <a:ea typeface="Times New Roman"/>
                        </a:rPr>
                        <a:t>С1</a:t>
                      </a:r>
                      <a:r>
                        <a:rPr lang="ru-RU" sz="2400" baseline="30000" dirty="0">
                          <a:latin typeface="Times New Roman"/>
                          <a:ea typeface="Times New Roman"/>
                        </a:rPr>
                        <a:t>–</a:t>
                      </a:r>
                      <a:endParaRPr lang="ru-RU" sz="2400" dirty="0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/>
                </a:tc>
                <a:tc>
                  <a:txBody>
                    <a:bodyPr/>
                    <a:lstStyle/>
                    <a:p>
                      <a:pPr algn="just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ru-RU" sz="2400" dirty="0">
                          <a:latin typeface="Times New Roman"/>
                          <a:ea typeface="Times New Roman"/>
                        </a:rPr>
                        <a:t>90</a:t>
                      </a:r>
                    </a:p>
                  </a:txBody>
                  <a:tcPr marL="25400" marR="25400" marT="0" marB="0"/>
                </a:tc>
                <a:tc>
                  <a:txBody>
                    <a:bodyPr/>
                    <a:lstStyle/>
                    <a:p>
                      <a:pPr algn="just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ru-RU" sz="2400">
                          <a:latin typeface="Times New Roman"/>
                          <a:ea typeface="Times New Roman"/>
                        </a:rPr>
                        <a:t>15</a:t>
                      </a:r>
                    </a:p>
                  </a:txBody>
                  <a:tcPr marL="25400" marR="25400" marT="0" marB="0"/>
                </a:tc>
              </a:tr>
              <a:tr h="370840">
                <a:tc>
                  <a:txBody>
                    <a:bodyPr/>
                    <a:lstStyle/>
                    <a:p>
                      <a:pPr algn="just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ru-RU" sz="2400" dirty="0">
                          <a:latin typeface="Times New Roman"/>
                          <a:ea typeface="Times New Roman"/>
                        </a:rPr>
                        <a:t>НСО</a:t>
                      </a:r>
                      <a:r>
                        <a:rPr lang="ru-RU" sz="2400" baseline="-25000" dirty="0">
                          <a:latin typeface="Times New Roman"/>
                          <a:ea typeface="Times New Roman"/>
                        </a:rPr>
                        <a:t>3</a:t>
                      </a:r>
                      <a:r>
                        <a:rPr lang="ru-RU" sz="2400" baseline="30000" dirty="0">
                          <a:latin typeface="Times New Roman"/>
                          <a:ea typeface="Times New Roman"/>
                        </a:rPr>
                        <a:t>–</a:t>
                      </a:r>
                      <a:endParaRPr lang="ru-RU" sz="2400" dirty="0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/>
                </a:tc>
                <a:tc>
                  <a:txBody>
                    <a:bodyPr/>
                    <a:lstStyle/>
                    <a:p>
                      <a:pPr algn="just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ru-RU" sz="2400" dirty="0">
                          <a:latin typeface="Times New Roman"/>
                          <a:ea typeface="Times New Roman"/>
                        </a:rPr>
                        <a:t>45</a:t>
                      </a:r>
                    </a:p>
                  </a:txBody>
                  <a:tcPr marL="25400" marR="25400" marT="0" marB="0"/>
                </a:tc>
                <a:tc>
                  <a:txBody>
                    <a:bodyPr/>
                    <a:lstStyle/>
                    <a:p>
                      <a:pPr algn="just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ru-RU" sz="2400" dirty="0">
                          <a:latin typeface="Times New Roman"/>
                          <a:ea typeface="Times New Roman"/>
                        </a:rPr>
                        <a:t>8</a:t>
                      </a:r>
                    </a:p>
                  </a:txBody>
                  <a:tcPr marL="25400" marR="25400" marT="0" marB="0"/>
                </a:tc>
              </a:tr>
              <a:tr h="37084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2400">
                          <a:latin typeface="Times New Roman"/>
                          <a:ea typeface="Times New Roman"/>
                        </a:rPr>
                        <a:t>Желчные кислоты</a:t>
                      </a:r>
                    </a:p>
                  </a:txBody>
                  <a:tcPr marL="25400" marR="25400" marT="0" marB="0"/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2400" dirty="0">
                          <a:latin typeface="Times New Roman"/>
                          <a:ea typeface="Times New Roman"/>
                        </a:rPr>
                        <a:t>35</a:t>
                      </a:r>
                    </a:p>
                  </a:txBody>
                  <a:tcPr marL="25400" marR="25400" marT="0" marB="0"/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2400">
                          <a:latin typeface="Times New Roman"/>
                          <a:ea typeface="Times New Roman"/>
                        </a:rPr>
                        <a:t>310</a:t>
                      </a:r>
                    </a:p>
                  </a:txBody>
                  <a:tcPr marL="25400" marR="25400" marT="0" marB="0"/>
                </a:tc>
              </a:tr>
              <a:tr h="370840">
                <a:tc>
                  <a:txBody>
                    <a:bodyPr/>
                    <a:lstStyle/>
                    <a:p>
                      <a:pPr algn="just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ru-RU" sz="2400">
                          <a:latin typeface="Times New Roman"/>
                          <a:ea typeface="Times New Roman"/>
                        </a:rPr>
                        <a:t>Лецитин</a:t>
                      </a:r>
                    </a:p>
                  </a:txBody>
                  <a:tcPr marL="25400" marR="25400" marT="0" marB="0"/>
                </a:tc>
                <a:tc>
                  <a:txBody>
                    <a:bodyPr/>
                    <a:lstStyle/>
                    <a:p>
                      <a:pPr algn="just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ru-RU" sz="2400" dirty="0">
                          <a:latin typeface="Times New Roman"/>
                          <a:ea typeface="Times New Roman"/>
                        </a:rPr>
                        <a:t>1</a:t>
                      </a:r>
                    </a:p>
                  </a:txBody>
                  <a:tcPr marL="25400" marR="25400" marT="0" marB="0"/>
                </a:tc>
                <a:tc>
                  <a:txBody>
                    <a:bodyPr/>
                    <a:lstStyle/>
                    <a:p>
                      <a:pPr algn="just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ru-RU" sz="2400" dirty="0">
                          <a:latin typeface="Times New Roman"/>
                          <a:ea typeface="Times New Roman"/>
                        </a:rPr>
                        <a:t>8</a:t>
                      </a:r>
                    </a:p>
                  </a:txBody>
                  <a:tcPr marL="25400" marR="25400" marT="0" marB="0"/>
                </a:tc>
              </a:tr>
              <a:tr h="370840">
                <a:tc>
                  <a:txBody>
                    <a:bodyPr/>
                    <a:lstStyle/>
                    <a:p>
                      <a:pPr algn="just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ru-RU" sz="2400">
                          <a:latin typeface="Times New Roman"/>
                          <a:ea typeface="Times New Roman"/>
                        </a:rPr>
                        <a:t>Желчные пигменты</a:t>
                      </a:r>
                    </a:p>
                  </a:txBody>
                  <a:tcPr marL="25400" marR="25400" marT="0" marB="0"/>
                </a:tc>
                <a:tc>
                  <a:txBody>
                    <a:bodyPr/>
                    <a:lstStyle/>
                    <a:p>
                      <a:pPr algn="just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ru-RU" sz="2400">
                          <a:latin typeface="Times New Roman"/>
                          <a:ea typeface="Times New Roman"/>
                        </a:rPr>
                        <a:t>0,8</a:t>
                      </a:r>
                    </a:p>
                  </a:txBody>
                  <a:tcPr marL="25400" marR="25400" marT="0" marB="0"/>
                </a:tc>
                <a:tc>
                  <a:txBody>
                    <a:bodyPr/>
                    <a:lstStyle/>
                    <a:p>
                      <a:pPr algn="just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ru-RU" sz="2400" dirty="0">
                          <a:latin typeface="Times New Roman"/>
                          <a:ea typeface="Times New Roman"/>
                        </a:rPr>
                        <a:t>3,2</a:t>
                      </a:r>
                    </a:p>
                  </a:txBody>
                  <a:tcPr marL="25400" marR="25400" marT="0" marB="0"/>
                </a:tc>
              </a:tr>
              <a:tr h="370840"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2400" dirty="0" err="1">
                          <a:latin typeface="Times New Roman"/>
                          <a:ea typeface="Times New Roman"/>
                        </a:rPr>
                        <a:t>Холестерол</a:t>
                      </a:r>
                      <a:endParaRPr lang="ru-RU" sz="2400" dirty="0">
                        <a:latin typeface="Times New Roman"/>
                        <a:ea typeface="Times New Roman"/>
                      </a:endParaRPr>
                    </a:p>
                  </a:txBody>
                  <a:tcPr marL="25400" marR="25400" marT="0" marB="0"/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2400">
                          <a:latin typeface="Times New Roman"/>
                          <a:ea typeface="Times New Roman"/>
                        </a:rPr>
                        <a:t>3</a:t>
                      </a:r>
                    </a:p>
                  </a:txBody>
                  <a:tcPr marL="25400" marR="25400" marT="0" marB="0"/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2400" dirty="0">
                          <a:latin typeface="Times New Roman"/>
                          <a:ea typeface="Times New Roman"/>
                        </a:rPr>
                        <a:t>25</a:t>
                      </a:r>
                    </a:p>
                  </a:txBody>
                  <a:tcPr marL="25400" marR="25400" marT="0" marB="0"/>
                </a:tc>
              </a:tr>
              <a:tr h="370840">
                <a:tc>
                  <a:txBody>
                    <a:bodyPr/>
                    <a:lstStyle/>
                    <a:p>
                      <a:pPr algn="just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ru-RU" sz="2400">
                          <a:latin typeface="Times New Roman"/>
                          <a:ea typeface="Times New Roman"/>
                        </a:rPr>
                        <a:t>рН</a:t>
                      </a:r>
                    </a:p>
                  </a:txBody>
                  <a:tcPr marL="25400" marR="25400" marT="0" marB="0"/>
                </a:tc>
                <a:tc>
                  <a:txBody>
                    <a:bodyPr/>
                    <a:lstStyle/>
                    <a:p>
                      <a:pPr algn="just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ru-RU" sz="2400" dirty="0">
                          <a:latin typeface="Times New Roman"/>
                          <a:ea typeface="Times New Roman"/>
                        </a:rPr>
                        <a:t>8,2</a:t>
                      </a:r>
                    </a:p>
                  </a:txBody>
                  <a:tcPr marL="25400" marR="25400" marT="0" marB="0"/>
                </a:tc>
                <a:tc>
                  <a:txBody>
                    <a:bodyPr/>
                    <a:lstStyle/>
                    <a:p>
                      <a:pPr algn="just">
                        <a:spcBef>
                          <a:spcPts val="100"/>
                        </a:spcBef>
                        <a:spcAft>
                          <a:spcPts val="0"/>
                        </a:spcAft>
                      </a:pPr>
                      <a:r>
                        <a:rPr lang="ru-RU" sz="2400" dirty="0">
                          <a:latin typeface="Times New Roman"/>
                          <a:ea typeface="Times New Roman"/>
                        </a:rPr>
                        <a:t>6,5</a:t>
                      </a:r>
                    </a:p>
                  </a:txBody>
                  <a:tcPr marL="25400" marR="25400" marT="0" marB="0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1294600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b="1" dirty="0" smtClean="0"/>
              <a:t>Желчные кислоты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ru-RU" dirty="0" err="1" smtClean="0"/>
              <a:t>Эмульгирующее</a:t>
            </a:r>
            <a:r>
              <a:rPr lang="ru-RU" dirty="0" smtClean="0"/>
              <a:t> действие желчных кислот на жиры основано главным образом на их способности образовывать мицеллы</a:t>
            </a:r>
          </a:p>
          <a:p>
            <a:r>
              <a:rPr lang="ru-RU" dirty="0" smtClean="0"/>
              <a:t>молекулы желчных кислот обладают и </a:t>
            </a:r>
            <a:r>
              <a:rPr lang="ru-RU" i="1" dirty="0" smtClean="0"/>
              <a:t>гидрофильными,</a:t>
            </a:r>
            <a:r>
              <a:rPr lang="ru-RU" dirty="0" smtClean="0"/>
              <a:t> и </a:t>
            </a:r>
            <a:r>
              <a:rPr lang="ru-RU" i="1" dirty="0" err="1" smtClean="0"/>
              <a:t>липофильными</a:t>
            </a:r>
            <a:r>
              <a:rPr lang="ru-RU" i="1" dirty="0" smtClean="0"/>
              <a:t> свойствами</a:t>
            </a:r>
          </a:p>
          <a:p>
            <a:r>
              <a:rPr lang="ru-RU" dirty="0" smtClean="0"/>
              <a:t>В водной фазе желчные кислоты образуют упорядоченные агрегаты </a:t>
            </a:r>
            <a:r>
              <a:rPr lang="ru-RU" i="1" dirty="0" smtClean="0"/>
              <a:t>–мицеллы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866762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b="1" dirty="0" smtClean="0"/>
              <a:t>Моторика желчного пузыря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ru-RU" dirty="0" smtClean="0"/>
              <a:t>В </a:t>
            </a:r>
            <a:r>
              <a:rPr lang="ru-RU" dirty="0"/>
              <a:t>состоянии натощак желчь скапливается в желчном пузыре, а во время приема пищи выделяется в результате сокращений желчного пузыря. </a:t>
            </a:r>
            <a:endParaRPr lang="ru-RU" dirty="0" smtClean="0"/>
          </a:p>
          <a:p>
            <a:r>
              <a:rPr lang="ru-RU" dirty="0" smtClean="0"/>
              <a:t>Основным стимулятором сократительной активности желчного пузыря служит</a:t>
            </a:r>
            <a:r>
              <a:rPr lang="ru-RU" b="1" dirty="0" smtClean="0"/>
              <a:t> </a:t>
            </a:r>
            <a:r>
              <a:rPr lang="ru-RU" b="1" dirty="0" err="1" smtClean="0"/>
              <a:t>холецистокинин</a:t>
            </a:r>
            <a:r>
              <a:rPr lang="ru-RU" b="1" dirty="0" smtClean="0"/>
              <a:t>,</a:t>
            </a:r>
            <a:r>
              <a:rPr lang="ru-RU" dirty="0" smtClean="0"/>
              <a:t> секретируемый слизистой оболочкой двенадцатиперстной кишки при поступлении в нее кислого химуса.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5658318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 err="1" smtClean="0"/>
              <a:t>Кишечно</a:t>
            </a:r>
            <a:r>
              <a:rPr lang="ru-RU" b="1" dirty="0" smtClean="0"/>
              <a:t>–печеночная циркуляция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70000" lnSpcReduction="20000"/>
          </a:bodyPr>
          <a:lstStyle/>
          <a:p>
            <a:r>
              <a:rPr lang="ru-RU" sz="3400" b="1" dirty="0" smtClean="0"/>
              <a:t>Циркуляция желчных кислот</a:t>
            </a:r>
            <a:r>
              <a:rPr lang="ru-RU" sz="3400" dirty="0" smtClean="0"/>
              <a:t>. Желчные кислоты выделяются в двенадцатиперстную кишку в виде смешанных мицелл. </a:t>
            </a:r>
          </a:p>
          <a:p>
            <a:r>
              <a:rPr lang="ru-RU" sz="3400" dirty="0" smtClean="0"/>
              <a:t>Здесь в добавление к </a:t>
            </a:r>
            <a:r>
              <a:rPr lang="ru-RU" sz="3400" dirty="0" err="1" smtClean="0"/>
              <a:t>холестеролу</a:t>
            </a:r>
            <a:r>
              <a:rPr lang="ru-RU" sz="3400" dirty="0" smtClean="0"/>
              <a:t> и лецитину в мицеллы включаются продукты гидролитического расщепления жиров –</a:t>
            </a:r>
            <a:r>
              <a:rPr lang="ru-RU" sz="3400" i="1" dirty="0" smtClean="0"/>
              <a:t>жирные кислоты</a:t>
            </a:r>
            <a:r>
              <a:rPr lang="ru-RU" sz="3400" dirty="0" smtClean="0"/>
              <a:t> и </a:t>
            </a:r>
            <a:r>
              <a:rPr lang="ru-RU" sz="3400" i="1" dirty="0" err="1" smtClean="0"/>
              <a:t>моноглицериды</a:t>
            </a:r>
            <a:r>
              <a:rPr lang="ru-RU" sz="3400" i="1" dirty="0" smtClean="0"/>
              <a:t>.</a:t>
            </a:r>
            <a:r>
              <a:rPr lang="ru-RU" sz="3400" dirty="0" smtClean="0"/>
              <a:t> </a:t>
            </a:r>
          </a:p>
          <a:p>
            <a:r>
              <a:rPr lang="ru-RU" sz="3400" dirty="0" smtClean="0"/>
              <a:t>При первоначальном контакте мицелл с кишечной стенкой липиды диффундируют через мембрану щеточной каемки в </a:t>
            </a:r>
            <a:r>
              <a:rPr lang="ru-RU" sz="3400" dirty="0" err="1" smtClean="0"/>
              <a:t>энтероциты</a:t>
            </a:r>
            <a:r>
              <a:rPr lang="ru-RU" sz="3400" dirty="0" smtClean="0"/>
              <a:t>, а желчные кислоты остаются в просвете кишечника, </a:t>
            </a:r>
          </a:p>
          <a:p>
            <a:r>
              <a:rPr lang="ru-RU" sz="3400" dirty="0" smtClean="0"/>
              <a:t>но при дальнейшем прохождении по кишечнику желчные кислоты всасываются путем активного и пассивного транспорта.</a:t>
            </a:r>
          </a:p>
          <a:p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8837090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102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/>
          <a:srcRect l="33585" t="32515" r="18432" b="10663"/>
          <a:stretch>
            <a:fillRect/>
          </a:stretch>
        </p:blipFill>
        <p:spPr bwMode="auto">
          <a:xfrm>
            <a:off x="857224" y="214290"/>
            <a:ext cx="6643734" cy="62940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val="408174700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10000"/>
          </a:bodyPr>
          <a:lstStyle/>
          <a:p>
            <a:r>
              <a:rPr lang="ru-RU" dirty="0" smtClean="0"/>
              <a:t>Присутствие желчных кислот в толстой кишке играет, по–видимому, важную роль в регуляции консистенции каловых масс. </a:t>
            </a:r>
          </a:p>
          <a:p>
            <a:r>
              <a:rPr lang="ru-RU" dirty="0" smtClean="0"/>
              <a:t>При концентрации </a:t>
            </a:r>
            <a:r>
              <a:rPr lang="ru-RU" dirty="0" err="1" smtClean="0"/>
              <a:t>диоксижелчных</a:t>
            </a:r>
            <a:r>
              <a:rPr lang="ru-RU" dirty="0" smtClean="0"/>
              <a:t> кислот в толстой кишке свыше 3 </a:t>
            </a:r>
            <a:r>
              <a:rPr lang="ru-RU" dirty="0" err="1" smtClean="0"/>
              <a:t>ммоль</a:t>
            </a:r>
            <a:r>
              <a:rPr lang="ru-RU" dirty="0" smtClean="0"/>
              <a:t>/л в просвет кишечника секретируется значительное количество электролитов и воды, что приводит к поносу. </a:t>
            </a:r>
          </a:p>
          <a:p>
            <a:r>
              <a:rPr lang="ru-RU" dirty="0" smtClean="0"/>
              <a:t>Резко выраженная форма этого </a:t>
            </a:r>
            <a:r>
              <a:rPr lang="ru-RU" i="1" dirty="0" smtClean="0"/>
              <a:t>«</a:t>
            </a:r>
            <a:r>
              <a:rPr lang="ru-RU" i="1" dirty="0" err="1" smtClean="0"/>
              <a:t>хологенного</a:t>
            </a:r>
            <a:r>
              <a:rPr lang="ru-RU" i="1" dirty="0" smtClean="0"/>
              <a:t>» поноса</a:t>
            </a:r>
            <a:r>
              <a:rPr lang="ru-RU" dirty="0" smtClean="0"/>
              <a:t> может наблюдаться при резекции или заболевании концевого отдела подвздошной </a:t>
            </a:r>
            <a:r>
              <a:rPr lang="ru-RU" dirty="0" err="1" smtClean="0"/>
              <a:t>кишк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0694578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4098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/>
          <a:srcRect/>
          <a:stretch>
            <a:fillRect/>
          </a:stretch>
        </p:blipFill>
        <p:spPr bwMode="auto">
          <a:xfrm>
            <a:off x="285720" y="857232"/>
            <a:ext cx="8359766" cy="14287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5" name="Прямоугольник 4"/>
          <p:cNvSpPr/>
          <p:nvPr/>
        </p:nvSpPr>
        <p:spPr>
          <a:xfrm>
            <a:off x="857224" y="2413338"/>
            <a:ext cx="7000924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400" dirty="0" smtClean="0"/>
              <a:t> I — покой жевательной мускулатуры; </a:t>
            </a:r>
          </a:p>
          <a:p>
            <a:r>
              <a:rPr lang="ru-RU" sz="2400" dirty="0" smtClean="0"/>
              <a:t>II — фаза введения пищи в рот; </a:t>
            </a:r>
          </a:p>
          <a:p>
            <a:r>
              <a:rPr lang="ru-RU" sz="2400" dirty="0" smtClean="0"/>
              <a:t>III — ориентировочная фаза; </a:t>
            </a:r>
          </a:p>
          <a:p>
            <a:r>
              <a:rPr lang="ru-RU" sz="2400" dirty="0" smtClean="0"/>
              <a:t>IV — основная фаза; </a:t>
            </a:r>
          </a:p>
          <a:p>
            <a:r>
              <a:rPr lang="ru-RU" sz="2400" dirty="0" smtClean="0"/>
              <a:t>V — фаза формирования пищевого комка; </a:t>
            </a:r>
            <a:endParaRPr lang="ru-RU" sz="2400" dirty="0"/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32500" lnSpcReduction="20000"/>
          </a:bodyPr>
          <a:lstStyle/>
          <a:p>
            <a:r>
              <a:rPr lang="ru-RU" dirty="0" smtClean="0"/>
              <a:t>липиды диффундируют через мембрану щеточной каемки в </a:t>
            </a:r>
            <a:r>
              <a:rPr lang="ru-RU" dirty="0" err="1" smtClean="0"/>
              <a:t>энтероциты</a:t>
            </a:r>
            <a:r>
              <a:rPr lang="ru-RU" dirty="0" smtClean="0"/>
              <a:t>, а желчные кислоты остаются в просвете кишечника, но при дальнейшем прохождении по кишечнику желчные кислоты всасываются путем активного и пассивного транспорта.</a:t>
            </a:r>
          </a:p>
          <a:p>
            <a:r>
              <a:rPr lang="ru-RU" dirty="0" smtClean="0"/>
              <a:t>Около 50% желчных кислот всасывается в кишечнике пассивным путем. В результате расщепления </a:t>
            </a:r>
            <a:r>
              <a:rPr lang="ru-RU" dirty="0" err="1" smtClean="0"/>
              <a:t>конъюгатов</a:t>
            </a:r>
            <a:r>
              <a:rPr lang="ru-RU" dirty="0" smtClean="0"/>
              <a:t> желчных кислот и </a:t>
            </a:r>
            <a:r>
              <a:rPr lang="ru-RU" dirty="0" err="1" smtClean="0"/>
              <a:t>дегидроксилирования</a:t>
            </a:r>
            <a:r>
              <a:rPr lang="ru-RU" dirty="0" smtClean="0"/>
              <a:t> последних под действием кишечных бактерий повышается их растворимость в липидах и облегчается пассивная диффузия.</a:t>
            </a:r>
          </a:p>
          <a:p>
            <a:r>
              <a:rPr lang="ru-RU" i="1" dirty="0" smtClean="0"/>
              <a:t>Активное всасывание</a:t>
            </a:r>
            <a:r>
              <a:rPr lang="ru-RU" dirty="0" smtClean="0"/>
              <a:t> желчных кислот происходит исключительно в концевом отделе подвздошной кишки–редкое явление, известное еще только для всасывания витамина В12. Активному всасыванию подвергаются лишь те желчные кислоты, которые обладают большой полярностью, затрудняющей их пассивное всасывание, например </a:t>
            </a:r>
            <a:r>
              <a:rPr lang="ru-RU" dirty="0" err="1" smtClean="0"/>
              <a:t>конъюгаты</a:t>
            </a:r>
            <a:r>
              <a:rPr lang="ru-RU" dirty="0" smtClean="0"/>
              <a:t> </a:t>
            </a:r>
            <a:r>
              <a:rPr lang="ru-RU" dirty="0" err="1" smtClean="0"/>
              <a:t>таурина</a:t>
            </a:r>
            <a:r>
              <a:rPr lang="ru-RU" dirty="0" smtClean="0"/>
              <a:t>. Для процесса всасывания желчных кислот в концевом отделе подвздошной кишки характерны типичные признаки активного транспорта: кинетика насыщения и конкурентное ингибирование. Небольшое количество желчных кислот (7–20%) не включается ни в активное, ни в пассивное всасывание и выводится из организма.</a:t>
            </a:r>
          </a:p>
          <a:p>
            <a:r>
              <a:rPr lang="ru-RU" dirty="0" smtClean="0"/>
              <a:t>Присутствие желчных кислот в толстой кишке играет, по–видимому, важную роль в регуляции консистенции каловых масс. При концентрации </a:t>
            </a:r>
            <a:r>
              <a:rPr lang="ru-RU" dirty="0" err="1" smtClean="0"/>
              <a:t>диоксижелчных</a:t>
            </a:r>
            <a:r>
              <a:rPr lang="ru-RU" dirty="0" smtClean="0"/>
              <a:t> кислот в толстой кишке свыше 3 </a:t>
            </a:r>
            <a:r>
              <a:rPr lang="ru-RU" dirty="0" err="1" smtClean="0"/>
              <a:t>ммоль</a:t>
            </a:r>
            <a:r>
              <a:rPr lang="ru-RU" dirty="0" smtClean="0"/>
              <a:t>/л в просвет кишечника секретируется значительное количество электролитов и воды, что приводит к поносу. Резко выраженная форма этого </a:t>
            </a:r>
            <a:r>
              <a:rPr lang="ru-RU" i="1" dirty="0" smtClean="0"/>
              <a:t>«</a:t>
            </a:r>
            <a:r>
              <a:rPr lang="ru-RU" i="1" dirty="0" err="1" smtClean="0"/>
              <a:t>хологенного</a:t>
            </a:r>
            <a:r>
              <a:rPr lang="ru-RU" i="1" dirty="0" smtClean="0"/>
              <a:t>» поноса</a:t>
            </a:r>
            <a:r>
              <a:rPr lang="ru-RU" dirty="0" smtClean="0"/>
              <a:t> может наблюдаться при резекции или заболевании концевого отдела подвздошной кишки, и для его лечения используют связывание желчных кислот с помощью ионообменника </a:t>
            </a:r>
            <a:r>
              <a:rPr lang="ru-RU" dirty="0" err="1" smtClean="0"/>
              <a:t>холестирамина</a:t>
            </a:r>
            <a:r>
              <a:rPr lang="ru-RU" dirty="0" smtClean="0"/>
              <a:t>.</a:t>
            </a:r>
          </a:p>
          <a:p>
            <a:r>
              <a:rPr lang="ru-RU" dirty="0" smtClean="0"/>
              <a:t>При поступлении поглощенных желчных кислот в </a:t>
            </a:r>
            <a:r>
              <a:rPr lang="ru-RU" i="1" dirty="0" smtClean="0"/>
              <a:t>печень</a:t>
            </a:r>
            <a:r>
              <a:rPr lang="ru-RU" dirty="0" smtClean="0"/>
              <a:t> из них вновь образуются </a:t>
            </a:r>
            <a:r>
              <a:rPr lang="ru-RU" dirty="0" err="1" smtClean="0"/>
              <a:t>конъюгаты</a:t>
            </a:r>
            <a:r>
              <a:rPr lang="ru-RU" dirty="0" smtClean="0"/>
              <a:t>, а некоторые вторичные желчные кислоты подвергаются </a:t>
            </a:r>
            <a:r>
              <a:rPr lang="ru-RU" dirty="0" err="1" smtClean="0"/>
              <a:t>гидроксилированию</a:t>
            </a:r>
            <a:r>
              <a:rPr lang="ru-RU" dirty="0" smtClean="0"/>
              <a:t>. Потеря желчных кислот с калом (0,2–0,6 г/день) компенсируется за счет их синтеза.</a:t>
            </a:r>
          </a:p>
          <a:p>
            <a:r>
              <a:rPr lang="ru-RU" i="1" dirty="0" smtClean="0"/>
              <a:t>Общий пул желчных кислот</a:t>
            </a:r>
            <a:r>
              <a:rPr lang="ru-RU" dirty="0" smtClean="0"/>
              <a:t> в организме составляет около 3,0 г. Этого количества недостаточно для обеспечения </a:t>
            </a:r>
            <a:r>
              <a:rPr lang="ru-RU" dirty="0" err="1" smtClean="0"/>
              <a:t>липолиза</a:t>
            </a:r>
            <a:r>
              <a:rPr lang="ru-RU" dirty="0" smtClean="0"/>
              <a:t> после приема пищи; в частности, при потреблении жирной пищи желчных кислот требуется в 5 раз больше. Однако организм не испытывает дефицита в желчных кислотах, поскольку они многократно циркулируют через кишечник и печень </a:t>
            </a:r>
            <a:r>
              <a:rPr lang="ru-RU" i="1" dirty="0" smtClean="0"/>
              <a:t>(</a:t>
            </a:r>
            <a:r>
              <a:rPr lang="ru-RU" i="1" dirty="0" err="1" smtClean="0"/>
              <a:t>кишечно</a:t>
            </a:r>
            <a:r>
              <a:rPr lang="ru-RU" i="1" dirty="0" smtClean="0"/>
              <a:t>–печеночная циркуляция). </a:t>
            </a:r>
            <a:r>
              <a:rPr lang="ru-RU" dirty="0" smtClean="0"/>
              <a:t>Частота, с которой пул желчных кислот совершает полный цикл, зависит от пищевого режима и составляет от 4 до 12 циклов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16596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/>
        <p:txBody>
          <a:bodyPr>
            <a:normAutofit fontScale="90000"/>
          </a:bodyPr>
          <a:lstStyle/>
          <a:p>
            <a:r>
              <a:rPr lang="ru-RU" dirty="0" smtClean="0"/>
              <a:t>Пищеварение в тонком и толстом кишечнике. </a:t>
            </a:r>
            <a:br>
              <a:rPr lang="ru-RU" dirty="0" smtClean="0"/>
            </a:br>
            <a:r>
              <a:rPr lang="ru-RU" dirty="0" smtClean="0"/>
              <a:t>Физиология всасывания</a:t>
            </a:r>
            <a:endParaRPr lang="ru-RU" dirty="0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189044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00034" y="142852"/>
            <a:ext cx="7239000" cy="1143000"/>
          </a:xfrm>
        </p:spPr>
        <p:txBody>
          <a:bodyPr/>
          <a:lstStyle/>
          <a:p>
            <a:r>
              <a:rPr lang="ru-RU" b="1" dirty="0"/>
              <a:t>Тонкий кишечник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285860"/>
            <a:ext cx="8229600" cy="4840303"/>
          </a:xfrm>
        </p:spPr>
        <p:txBody>
          <a:bodyPr>
            <a:normAutofit fontScale="85000" lnSpcReduction="20000"/>
          </a:bodyPr>
          <a:lstStyle/>
          <a:p>
            <a:r>
              <a:rPr lang="ru-RU" dirty="0"/>
              <a:t>Тонкий кишечник выполняет несколько важных функций:</a:t>
            </a:r>
          </a:p>
          <a:p>
            <a:r>
              <a:rPr lang="ru-RU" dirty="0"/>
              <a:t>1) </a:t>
            </a:r>
            <a:r>
              <a:rPr lang="ru-RU" i="1" dirty="0"/>
              <a:t>перемешивание</a:t>
            </a:r>
            <a:r>
              <a:rPr lang="ru-RU" dirty="0"/>
              <a:t> химуса с секретами поджелудочной железы, печени (желчью) и слизистой кишечника;</a:t>
            </a:r>
          </a:p>
          <a:p>
            <a:r>
              <a:rPr lang="ru-RU" dirty="0"/>
              <a:t>2) </a:t>
            </a:r>
            <a:r>
              <a:rPr lang="ru-RU" i="1" dirty="0"/>
              <a:t>переваривание</a:t>
            </a:r>
            <a:r>
              <a:rPr lang="ru-RU" dirty="0"/>
              <a:t> </a:t>
            </a:r>
            <a:r>
              <a:rPr lang="ru-RU" dirty="0" smtClean="0"/>
              <a:t>пищи;</a:t>
            </a:r>
          </a:p>
          <a:p>
            <a:r>
              <a:rPr lang="ru-RU" dirty="0" smtClean="0"/>
              <a:t>3</a:t>
            </a:r>
            <a:r>
              <a:rPr lang="ru-RU" dirty="0"/>
              <a:t>) </a:t>
            </a:r>
            <a:r>
              <a:rPr lang="ru-RU" i="1" dirty="0"/>
              <a:t>всасывание</a:t>
            </a:r>
            <a:r>
              <a:rPr lang="ru-RU" dirty="0"/>
              <a:t> гомогенизированного и переваренного материала;</a:t>
            </a:r>
          </a:p>
          <a:p>
            <a:r>
              <a:rPr lang="ru-RU" dirty="0"/>
              <a:t>4) дальнейшее </a:t>
            </a:r>
            <a:r>
              <a:rPr lang="ru-RU" i="1" dirty="0"/>
              <a:t>продвижение</a:t>
            </a:r>
            <a:r>
              <a:rPr lang="ru-RU" dirty="0"/>
              <a:t> оставшегося материала по </a:t>
            </a:r>
            <a:r>
              <a:rPr lang="ru-RU" dirty="0" err="1"/>
              <a:t>желудочно</a:t>
            </a:r>
            <a:r>
              <a:rPr lang="ru-RU" dirty="0"/>
              <a:t>–кишечному тракту;</a:t>
            </a:r>
          </a:p>
          <a:p>
            <a:r>
              <a:rPr lang="ru-RU" dirty="0"/>
              <a:t>5) </a:t>
            </a:r>
            <a:r>
              <a:rPr lang="ru-RU" i="1" dirty="0"/>
              <a:t>секреция</a:t>
            </a:r>
            <a:r>
              <a:rPr lang="ru-RU" dirty="0"/>
              <a:t> гормонов;</a:t>
            </a:r>
          </a:p>
          <a:p>
            <a:r>
              <a:rPr lang="ru-RU" dirty="0"/>
              <a:t>6) </a:t>
            </a:r>
            <a:r>
              <a:rPr lang="ru-RU" i="1" dirty="0"/>
              <a:t>иммунологическая защита.</a:t>
            </a:r>
            <a:endParaRPr lang="ru-RU" dirty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890590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dirty="0" smtClean="0"/>
              <a:t>Тонкий кишечник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609416"/>
            <a:ext cx="5043494" cy="4846320"/>
          </a:xfrm>
        </p:spPr>
        <p:txBody>
          <a:bodyPr>
            <a:normAutofit fontScale="70000" lnSpcReduction="20000"/>
          </a:bodyPr>
          <a:lstStyle/>
          <a:p>
            <a:r>
              <a:rPr lang="ru-RU" dirty="0"/>
              <a:t>Тонкий кишечник включает три отдела</a:t>
            </a:r>
            <a:r>
              <a:rPr lang="ru-RU" dirty="0" smtClean="0"/>
              <a:t>–</a:t>
            </a:r>
          </a:p>
          <a:p>
            <a:r>
              <a:rPr lang="ru-RU" dirty="0" smtClean="0"/>
              <a:t>двенадцатиперстную</a:t>
            </a:r>
            <a:r>
              <a:rPr lang="ru-RU" b="1" dirty="0" smtClean="0"/>
              <a:t> </a:t>
            </a:r>
            <a:r>
              <a:rPr lang="ru-RU" b="1" dirty="0"/>
              <a:t>кишку</a:t>
            </a:r>
            <a:r>
              <a:rPr lang="ru-RU" dirty="0"/>
              <a:t> (длиной 20–30 см),</a:t>
            </a:r>
            <a:r>
              <a:rPr lang="ru-RU" b="1" dirty="0"/>
              <a:t> </a:t>
            </a:r>
            <a:endParaRPr lang="ru-RU" b="1" dirty="0" smtClean="0"/>
          </a:p>
          <a:p>
            <a:r>
              <a:rPr lang="ru-RU" b="1" dirty="0" smtClean="0"/>
              <a:t>тощую </a:t>
            </a:r>
            <a:r>
              <a:rPr lang="ru-RU" b="1" dirty="0"/>
              <a:t>кишку,</a:t>
            </a:r>
            <a:r>
              <a:rPr lang="ru-RU" dirty="0"/>
              <a:t> начинающуюся от перетяжки </a:t>
            </a:r>
            <a:r>
              <a:rPr lang="ru-RU" dirty="0" err="1"/>
              <a:t>Трейтца</a:t>
            </a:r>
            <a:r>
              <a:rPr lang="ru-RU" dirty="0"/>
              <a:t> и имеющую в длину 1,5–2,5 м, и</a:t>
            </a:r>
            <a:r>
              <a:rPr lang="ru-RU" b="1" dirty="0"/>
              <a:t> </a:t>
            </a:r>
            <a:endParaRPr lang="ru-RU" b="1" dirty="0" smtClean="0"/>
          </a:p>
          <a:p>
            <a:r>
              <a:rPr lang="ru-RU" b="1" dirty="0" smtClean="0"/>
              <a:t>подвздошную </a:t>
            </a:r>
            <a:r>
              <a:rPr lang="ru-RU" b="1" dirty="0"/>
              <a:t>кишку </a:t>
            </a:r>
            <a:r>
              <a:rPr lang="ru-RU" dirty="0"/>
              <a:t>(длиной 2–3 м), в которую тощая кишка переходит без четкой границы. Общая длина тонкого кишечника составляет около 4 м в состоянии тонического напряжения (при жизни) и около 6–8 м в атоническом состоянии (после смерти).</a:t>
            </a:r>
          </a:p>
          <a:p>
            <a:endParaRPr lang="ru-RU" dirty="0"/>
          </a:p>
        </p:txBody>
      </p:sp>
      <p:pic>
        <p:nvPicPr>
          <p:cNvPr id="4" name="Picture 175" descr="C:\Documents and Settings\asdr_cb\Bureau\cliparts\intestin_coupe.emf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857884" y="1643050"/>
            <a:ext cx="3041650" cy="299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244603603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ru-RU" b="1" dirty="0"/>
              <a:t>Моторика тонкого </a:t>
            </a:r>
            <a:r>
              <a:rPr lang="ru-RU" b="1" dirty="0" smtClean="0"/>
              <a:t>кишечника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ru-RU" dirty="0" smtClean="0"/>
              <a:t>Двигательная активность тонкого кишечника состоит из </a:t>
            </a:r>
            <a:r>
              <a:rPr lang="ru-RU" b="1" i="1" u="sng" dirty="0" err="1" smtClean="0"/>
              <a:t>непропульсивных</a:t>
            </a:r>
            <a:r>
              <a:rPr lang="ru-RU" b="1" i="1" u="sng" dirty="0" smtClean="0"/>
              <a:t> перемешивающих движений</a:t>
            </a:r>
            <a:r>
              <a:rPr lang="ru-RU" b="1" u="sng" dirty="0" smtClean="0"/>
              <a:t> и </a:t>
            </a:r>
            <a:r>
              <a:rPr lang="ru-RU" b="1" i="1" u="sng" dirty="0" err="1" smtClean="0"/>
              <a:t>пропульсивной</a:t>
            </a:r>
            <a:r>
              <a:rPr lang="ru-RU" b="1" i="1" u="sng" dirty="0" smtClean="0"/>
              <a:t> </a:t>
            </a:r>
            <a:r>
              <a:rPr lang="ru-RU" b="1" i="1" u="sng" dirty="0" smtClean="0"/>
              <a:t>перистальтики</a:t>
            </a:r>
            <a:r>
              <a:rPr lang="ru-RU" i="1" dirty="0" smtClean="0"/>
              <a:t>.</a:t>
            </a:r>
            <a:r>
              <a:rPr lang="ru-RU" dirty="0" smtClean="0"/>
              <a:t> Она зависит от собственной активности гладкомышечных клеток, а также от влияния вегетативной нервной системы и многочисленных гормонов, в основном </a:t>
            </a:r>
            <a:r>
              <a:rPr lang="ru-RU" dirty="0" err="1" smtClean="0"/>
              <a:t>желудочно</a:t>
            </a:r>
            <a:r>
              <a:rPr lang="ru-RU" dirty="0" smtClean="0"/>
              <a:t>–кишечного происхождения.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05437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ru-RU" b="1" dirty="0" smtClean="0"/>
              <a:t>Моторика тонкого кишечника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10000"/>
          </a:bodyPr>
          <a:lstStyle/>
          <a:p>
            <a:r>
              <a:rPr lang="ru-RU" b="1" dirty="0"/>
              <a:t>Основной </a:t>
            </a:r>
            <a:r>
              <a:rPr lang="ru-RU" b="1" dirty="0" err="1"/>
              <a:t>миогенный</a:t>
            </a:r>
            <a:r>
              <a:rPr lang="ru-RU" b="1" dirty="0"/>
              <a:t> ритм.</a:t>
            </a:r>
            <a:r>
              <a:rPr lang="ru-RU" dirty="0"/>
              <a:t> Сокращения мышц тонкого кишечника, так же как и желудка, определяются </a:t>
            </a:r>
            <a:r>
              <a:rPr lang="ru-RU" i="1" dirty="0"/>
              <a:t>основным </a:t>
            </a:r>
            <a:r>
              <a:rPr lang="ru-RU" i="1" dirty="0" err="1"/>
              <a:t>миогенным</a:t>
            </a:r>
            <a:r>
              <a:rPr lang="ru-RU" i="1" dirty="0"/>
              <a:t> ритмом;</a:t>
            </a:r>
            <a:r>
              <a:rPr lang="ru-RU" dirty="0"/>
              <a:t> </a:t>
            </a:r>
            <a:endParaRPr lang="ru-RU" dirty="0" smtClean="0"/>
          </a:p>
          <a:p>
            <a:r>
              <a:rPr lang="ru-RU" dirty="0" smtClean="0"/>
              <a:t>В </a:t>
            </a:r>
            <a:r>
              <a:rPr lang="ru-RU" dirty="0"/>
              <a:t>верхнем отделе кишечника </a:t>
            </a:r>
            <a:r>
              <a:rPr lang="ru-RU" dirty="0" err="1"/>
              <a:t>пейсмекеры</a:t>
            </a:r>
            <a:r>
              <a:rPr lang="ru-RU" dirty="0"/>
              <a:t> медленных волн обладают большей частотой (12 циклов в минуту), </a:t>
            </a:r>
            <a:endParaRPr lang="ru-RU" dirty="0" smtClean="0"/>
          </a:p>
          <a:p>
            <a:r>
              <a:rPr lang="ru-RU" dirty="0" smtClean="0"/>
              <a:t>подвздошной </a:t>
            </a:r>
            <a:r>
              <a:rPr lang="ru-RU" dirty="0"/>
              <a:t>кишке, </a:t>
            </a:r>
            <a:r>
              <a:rPr lang="ru-RU" dirty="0" smtClean="0"/>
              <a:t>до </a:t>
            </a:r>
            <a:r>
              <a:rPr lang="ru-RU" dirty="0"/>
              <a:t>8 циклов в минуту. </a:t>
            </a:r>
            <a:endParaRPr lang="ru-RU" dirty="0" smtClean="0"/>
          </a:p>
          <a:p>
            <a:r>
              <a:rPr lang="ru-RU" dirty="0" smtClean="0"/>
              <a:t>Благодаря </a:t>
            </a:r>
            <a:r>
              <a:rPr lang="ru-RU" dirty="0"/>
              <a:t>наличию этого орально–анального градиента содержимое кишечника медленно продвигается по кишечнику даже во время </a:t>
            </a:r>
            <a:r>
              <a:rPr lang="ru-RU" dirty="0" err="1"/>
              <a:t>непропульсивной</a:t>
            </a:r>
            <a:r>
              <a:rPr lang="ru-RU" dirty="0"/>
              <a:t> перистальтики. </a:t>
            </a:r>
          </a:p>
        </p:txBody>
      </p:sp>
    </p:spTree>
    <p:extLst>
      <p:ext uri="{BB962C8B-B14F-4D97-AF65-F5344CB8AC3E}">
        <p14:creationId xmlns:p14="http://schemas.microsoft.com/office/powerpoint/2010/main" val="359812222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b="1" dirty="0" smtClean="0"/>
              <a:t>Нервная регуляция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20000"/>
          </a:bodyPr>
          <a:lstStyle/>
          <a:p>
            <a:r>
              <a:rPr lang="ru-RU" dirty="0" smtClean="0"/>
              <a:t>Важную </a:t>
            </a:r>
            <a:r>
              <a:rPr lang="ru-RU" dirty="0"/>
              <a:t>роль играет </a:t>
            </a:r>
            <a:r>
              <a:rPr lang="ru-RU" i="1" dirty="0" err="1"/>
              <a:t>ауэрбахово</a:t>
            </a:r>
            <a:r>
              <a:rPr lang="ru-RU" i="1" dirty="0"/>
              <a:t> сплетение.</a:t>
            </a:r>
            <a:r>
              <a:rPr lang="ru-RU" dirty="0"/>
              <a:t> </a:t>
            </a:r>
            <a:r>
              <a:rPr lang="ru-RU" dirty="0" smtClean="0"/>
              <a:t>Медиатор - </a:t>
            </a:r>
            <a:r>
              <a:rPr lang="ru-RU" b="1" dirty="0" smtClean="0"/>
              <a:t>ацетилхолин</a:t>
            </a:r>
            <a:r>
              <a:rPr lang="ru-RU" b="1" dirty="0"/>
              <a:t>,</a:t>
            </a:r>
            <a:r>
              <a:rPr lang="ru-RU" dirty="0"/>
              <a:t> угнетающий активность слоя </a:t>
            </a:r>
            <a:r>
              <a:rPr lang="ru-RU" i="1" dirty="0"/>
              <a:t>циркулярных мышц,</a:t>
            </a:r>
            <a:r>
              <a:rPr lang="ru-RU" dirty="0"/>
              <a:t> от которой зависит двигательная активность тонкого кишечника. Если устранить это угнетающее действие </a:t>
            </a:r>
            <a:r>
              <a:rPr lang="ru-RU" dirty="0" smtClean="0"/>
              <a:t>(блокада </a:t>
            </a:r>
            <a:r>
              <a:rPr lang="ru-RU" dirty="0" err="1" smtClean="0"/>
              <a:t>тетродотоксином</a:t>
            </a:r>
            <a:r>
              <a:rPr lang="ru-RU" dirty="0" smtClean="0"/>
              <a:t>,), </a:t>
            </a:r>
            <a:r>
              <a:rPr lang="ru-RU" dirty="0"/>
              <a:t>кишечник начинает сильно сокращаться с частотой медленных волн. </a:t>
            </a:r>
            <a:endParaRPr lang="ru-RU" dirty="0" smtClean="0"/>
          </a:p>
          <a:p>
            <a:r>
              <a:rPr lang="ru-RU" dirty="0" smtClean="0"/>
              <a:t>На </a:t>
            </a:r>
            <a:r>
              <a:rPr lang="ru-RU" dirty="0"/>
              <a:t>слой продольных мышц </a:t>
            </a:r>
            <a:r>
              <a:rPr lang="ru-RU" b="1" dirty="0"/>
              <a:t>ацетилхолин</a:t>
            </a:r>
            <a:r>
              <a:rPr lang="ru-RU" dirty="0"/>
              <a:t> оказывает противоположное действие, т.е. стимулирует его сокращения. </a:t>
            </a:r>
            <a:endParaRPr lang="ru-RU" dirty="0" smtClean="0"/>
          </a:p>
          <a:p>
            <a:r>
              <a:rPr lang="ru-RU" dirty="0" smtClean="0"/>
              <a:t>Внешняя </a:t>
            </a:r>
            <a:r>
              <a:rPr lang="ru-RU" dirty="0"/>
              <a:t>иннервация играет в регуляции моторики тонкого кишечника второстепенную роль. </a:t>
            </a:r>
            <a:endParaRPr lang="ru-RU" dirty="0" smtClean="0"/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115083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b="1" dirty="0" smtClean="0"/>
              <a:t>Нервная регуляция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ru-RU" i="1" dirty="0" smtClean="0"/>
              <a:t>Симпатические нервные волокна,</a:t>
            </a:r>
            <a:r>
              <a:rPr lang="ru-RU" dirty="0" smtClean="0"/>
              <a:t> выходящие из сегментов Т9–10 спинного мозга и из синапсов чревного и брыжеечного ганглиев, угнетают двигательную активность тонкого кишечника, а </a:t>
            </a:r>
          </a:p>
          <a:p>
            <a:r>
              <a:rPr lang="ru-RU" i="1" dirty="0" smtClean="0"/>
              <a:t>парасимпатическая система</a:t>
            </a:r>
            <a:r>
              <a:rPr lang="ru-RU" dirty="0" smtClean="0"/>
              <a:t> (блуждающий нерв) стимулирует ее.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81592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b="1" dirty="0" smtClean="0"/>
              <a:t>Гормональная регуляция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ru-RU" dirty="0" smtClean="0"/>
              <a:t>В регуляции моторики тонкого кишечника участвуют также многие </a:t>
            </a:r>
            <a:r>
              <a:rPr lang="ru-RU" i="1" dirty="0" smtClean="0"/>
              <a:t>гормоны,</a:t>
            </a:r>
            <a:r>
              <a:rPr lang="ru-RU" dirty="0" smtClean="0"/>
              <a:t> которые могут обладать </a:t>
            </a:r>
            <a:r>
              <a:rPr lang="ru-RU" dirty="0" err="1" smtClean="0"/>
              <a:t>паракринным</a:t>
            </a:r>
            <a:r>
              <a:rPr lang="ru-RU" dirty="0" smtClean="0"/>
              <a:t>, эндокринным или </a:t>
            </a:r>
            <a:r>
              <a:rPr lang="ru-RU" dirty="0" err="1" smtClean="0"/>
              <a:t>нейрокринным</a:t>
            </a:r>
            <a:r>
              <a:rPr lang="ru-RU" dirty="0" smtClean="0"/>
              <a:t> действием и оказывать стимулирующее или угнетающее влияние. </a:t>
            </a:r>
          </a:p>
          <a:p>
            <a:r>
              <a:rPr lang="ru-RU" dirty="0" smtClean="0"/>
              <a:t>Нервные и гормональные эффекты индуцируются приемом пищи и растяжением кишечника</a:t>
            </a:r>
          </a:p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75336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 smtClean="0"/>
              <a:t>Последовательность движений тонкого кишечника.</a:t>
            </a:r>
            <a:r>
              <a:rPr lang="ru-RU" dirty="0" smtClean="0"/>
              <a:t> 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ru-RU" dirty="0" smtClean="0"/>
              <a:t>Движения </a:t>
            </a:r>
            <a:r>
              <a:rPr lang="ru-RU" dirty="0"/>
              <a:t>кишечника в </a:t>
            </a:r>
            <a:r>
              <a:rPr lang="ru-RU" i="1" dirty="0"/>
              <a:t>состоянии натощак </a:t>
            </a:r>
            <a:r>
              <a:rPr lang="ru-RU" dirty="0"/>
              <a:t>отличаются от таковых в </a:t>
            </a:r>
            <a:r>
              <a:rPr lang="ru-RU" i="1" dirty="0"/>
              <a:t>пищеварительной фазе. </a:t>
            </a:r>
            <a:r>
              <a:rPr lang="ru-RU" dirty="0"/>
              <a:t>В первом случае преобладает направленный </a:t>
            </a:r>
            <a:r>
              <a:rPr lang="ru-RU" dirty="0" err="1"/>
              <a:t>пропульсивный</a:t>
            </a:r>
            <a:r>
              <a:rPr lang="ru-RU" dirty="0"/>
              <a:t> характер </a:t>
            </a:r>
            <a:r>
              <a:rPr lang="ru-RU" dirty="0" err="1"/>
              <a:t>миоэлектрического</a:t>
            </a:r>
            <a:r>
              <a:rPr lang="ru-RU" dirty="0"/>
              <a:t> двигательного комплекса.</a:t>
            </a:r>
          </a:p>
          <a:p>
            <a:r>
              <a:rPr lang="ru-RU" i="1" dirty="0" smtClean="0"/>
              <a:t>Прием пищи</a:t>
            </a:r>
            <a:r>
              <a:rPr lang="ru-RU" dirty="0" smtClean="0"/>
              <a:t> прерывает двигательную активность, способствующую продвижению химуса. 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172687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822</TotalTime>
  <Words>8235</Words>
  <Application>Microsoft Office PowerPoint</Application>
  <PresentationFormat>Экран (4:3)</PresentationFormat>
  <Paragraphs>689</Paragraphs>
  <Slides>154</Slides>
  <Notes>3</Notes>
  <HiddenSlides>39</HiddenSlides>
  <MMClips>1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154</vt:i4>
      </vt:variant>
    </vt:vector>
  </HeadingPairs>
  <TitlesOfParts>
    <vt:vector size="155" baseType="lpstr">
      <vt:lpstr>Тема Office</vt:lpstr>
      <vt:lpstr>Пищеварение в ротовой полости и желудке </vt:lpstr>
      <vt:lpstr>Презентация PowerPoint</vt:lpstr>
      <vt:lpstr>Жевание</vt:lpstr>
      <vt:lpstr>Зубы</vt:lpstr>
      <vt:lpstr>Виды зубов и их функции</vt:lpstr>
      <vt:lpstr>Types and Numbers of Teeth</vt:lpstr>
      <vt:lpstr>Презентация PowerPoint</vt:lpstr>
      <vt:lpstr>Презентация PowerPoint</vt:lpstr>
      <vt:lpstr>Презентация PowerPoint</vt:lpstr>
      <vt:lpstr>Секреция слюны </vt:lpstr>
      <vt:lpstr>Слюнные железы</vt:lpstr>
      <vt:lpstr>Слюнные железы. </vt:lpstr>
      <vt:lpstr>Нервная регуляция секреции</vt:lpstr>
      <vt:lpstr>Презентация PowerPoint</vt:lpstr>
      <vt:lpstr>Регуляция слюноотделения</vt:lpstr>
      <vt:lpstr>Регуляция слюноотделения</vt:lpstr>
      <vt:lpstr>Состав слюны. </vt:lpstr>
      <vt:lpstr>Презентация PowerPoint</vt:lpstr>
      <vt:lpstr>Состав слюны</vt:lpstr>
      <vt:lpstr>Состав слюны</vt:lpstr>
      <vt:lpstr>Глотание</vt:lpstr>
      <vt:lpstr>Глотание</vt:lpstr>
      <vt:lpstr>Презентация PowerPoint</vt:lpstr>
      <vt:lpstr>Гистологическое строение</vt:lpstr>
      <vt:lpstr>Презентация PowerPoint</vt:lpstr>
      <vt:lpstr>Желудок</vt:lpstr>
      <vt:lpstr>Моторика желудка </vt:lpstr>
      <vt:lpstr>Презентация PowerPoint</vt:lpstr>
      <vt:lpstr>Презентация PowerPoint</vt:lpstr>
      <vt:lpstr>Перемещение в желудке твердого содержимого </vt:lpstr>
      <vt:lpstr>Опорожнение желудка </vt:lpstr>
      <vt:lpstr>Скорость эвакуации содержимого желудка зависит от:</vt:lpstr>
      <vt:lpstr>Презентация PowerPoint</vt:lpstr>
      <vt:lpstr>Презентация PowerPoint</vt:lpstr>
      <vt:lpstr>Презентация PowerPoint</vt:lpstr>
      <vt:lpstr>Желудочная секреция </vt:lpstr>
      <vt:lpstr>Желудочная секреция</vt:lpstr>
      <vt:lpstr>Секреторные клетки стенки желудка</vt:lpstr>
      <vt:lpstr>Функциональная анатомия слизистой желудка. </vt:lpstr>
      <vt:lpstr>Презентация PowerPoint</vt:lpstr>
      <vt:lpstr>Histology of Stomach</vt:lpstr>
      <vt:lpstr>Презентация PowerPoint</vt:lpstr>
      <vt:lpstr>Образование НС1 </vt:lpstr>
      <vt:lpstr>Образование бикарбоната в клетках слизистой. </vt:lpstr>
      <vt:lpstr>Состав желудочного сока. </vt:lpstr>
      <vt:lpstr>Презентация PowerPoint</vt:lpstr>
      <vt:lpstr>Регуляция желудочной секреции </vt:lpstr>
      <vt:lpstr>Презентация PowerPoint</vt:lpstr>
      <vt:lpstr>Презентация PowerPoint</vt:lpstr>
      <vt:lpstr>Пищеварение в 12-перстной кишке. Физиология печени</vt:lpstr>
      <vt:lpstr>Презентация PowerPoint</vt:lpstr>
      <vt:lpstr>Поджелудочная железа</vt:lpstr>
      <vt:lpstr>Поджелудочная железа</vt:lpstr>
      <vt:lpstr>Секреция поджелудочной железы </vt:lpstr>
      <vt:lpstr>Презентация PowerPoint</vt:lpstr>
      <vt:lpstr>Качественный состав сока зависит от скорости секреции</vt:lpstr>
      <vt:lpstr>Презентация PowerPoint</vt:lpstr>
      <vt:lpstr>Презентация PowerPoint</vt:lpstr>
      <vt:lpstr>Презентация PowerPoint</vt:lpstr>
      <vt:lpstr>Презентация PowerPoint</vt:lpstr>
      <vt:lpstr>Ферменты панкреатического сока </vt:lpstr>
      <vt:lpstr>Презентация PowerPoint</vt:lpstr>
      <vt:lpstr>Презентация PowerPoint</vt:lpstr>
      <vt:lpstr>Ферменты, секретируемые поджелудочной железой </vt:lpstr>
      <vt:lpstr>Презентация PowerPoint</vt:lpstr>
      <vt:lpstr>Амилолитические </vt:lpstr>
      <vt:lpstr>Липолитические ферменты</vt:lpstr>
      <vt:lpstr>Презентация PowerPoint</vt:lpstr>
      <vt:lpstr>Нуклеолитические</vt:lpstr>
      <vt:lpstr>Регуляция панкреатической секреции</vt:lpstr>
      <vt:lpstr>Регуляция панкреатической секреции</vt:lpstr>
      <vt:lpstr>Фазы панкреатической секреции</vt:lpstr>
      <vt:lpstr>Фазы панкреатической секреции</vt:lpstr>
      <vt:lpstr>Печень и желчная система</vt:lpstr>
      <vt:lpstr>Желчь </vt:lpstr>
      <vt:lpstr>Презентация PowerPoint</vt:lpstr>
      <vt:lpstr>Презентация PowerPoint</vt:lpstr>
      <vt:lpstr>Образование желчи </vt:lpstr>
      <vt:lpstr>Долька печени</vt:lpstr>
      <vt:lpstr>Функции желчи</vt:lpstr>
      <vt:lpstr>Секреция, зависимая от желчных кислот</vt:lpstr>
      <vt:lpstr>Секреция, независимая от желчных кислот</vt:lpstr>
      <vt:lpstr>Модификация желчи в желчных протоках</vt:lpstr>
      <vt:lpstr>Печеночная и пузырная желчь </vt:lpstr>
      <vt:lpstr>Желчные кислоты</vt:lpstr>
      <vt:lpstr>Моторика желчного пузыря</vt:lpstr>
      <vt:lpstr>Кишечно–печеночная циркуляция</vt:lpstr>
      <vt:lpstr>Презентация PowerPoint</vt:lpstr>
      <vt:lpstr>Презентация PowerPoint</vt:lpstr>
      <vt:lpstr>Презентация PowerPoint</vt:lpstr>
      <vt:lpstr>Пищеварение в тонком и толстом кишечнике.  Физиология всасывания</vt:lpstr>
      <vt:lpstr>Тонкий кишечник</vt:lpstr>
      <vt:lpstr>Тонкий кишечник</vt:lpstr>
      <vt:lpstr>Моторика тонкого кишечника</vt:lpstr>
      <vt:lpstr>Моторика тонкого кишечника</vt:lpstr>
      <vt:lpstr>Нервная регуляция</vt:lpstr>
      <vt:lpstr>Нервная регуляция</vt:lpstr>
      <vt:lpstr>Гормональная регуляция</vt:lpstr>
      <vt:lpstr>Последовательность движений тонкого кишечника. </vt:lpstr>
      <vt:lpstr>Презентация PowerPoint</vt:lpstr>
      <vt:lpstr>В пищеварительной фазе преобладают:   ритмическая сегментация  </vt:lpstr>
      <vt:lpstr>Презентация PowerPoint</vt:lpstr>
      <vt:lpstr>Презентация PowerPoint</vt:lpstr>
      <vt:lpstr>Презентация PowerPoint</vt:lpstr>
      <vt:lpstr>Презентация PowerPoint</vt:lpstr>
      <vt:lpstr>Илеоцекальная заслонка</vt:lpstr>
      <vt:lpstr>Презентация PowerPoint</vt:lpstr>
      <vt:lpstr>Всасывание в тонком кишечнике</vt:lpstr>
      <vt:lpstr>Презентация PowerPoint</vt:lpstr>
      <vt:lpstr>Презентация PowerPoint</vt:lpstr>
      <vt:lpstr>Всасывающая поверхность</vt:lpstr>
      <vt:lpstr>Всасывание воды</vt:lpstr>
      <vt:lpstr>Всасывание Nа+</vt:lpstr>
      <vt:lpstr>ЭЛЕКТРОГЕННЫЙ ТРАНСПОРТ Nа+</vt:lpstr>
      <vt:lpstr>Презентация PowerPoint</vt:lpstr>
      <vt:lpstr>Сопряженный Электрогенный транспорт натрия</vt:lpstr>
      <vt:lpstr>Презентация PowerPoint</vt:lpstr>
      <vt:lpstr>Сопряженный Электрогенный транспорт натрия</vt:lpstr>
      <vt:lpstr>Электронейтральный транспорт</vt:lpstr>
      <vt:lpstr>Презентация PowerPoint</vt:lpstr>
      <vt:lpstr>Презентация PowerPoint</vt:lpstr>
      <vt:lpstr>Презентация PowerPoint</vt:lpstr>
      <vt:lpstr>Переваривание и всасывание углеводов</vt:lpstr>
      <vt:lpstr>Ферментативный гидролиз</vt:lpstr>
      <vt:lpstr>Презентация PowerPoint</vt:lpstr>
      <vt:lpstr>Всасывание моносахаридов</vt:lpstr>
      <vt:lpstr>Презентация PowerPoint</vt:lpstr>
      <vt:lpstr>Переваривание и всасывание белков</vt:lpstr>
      <vt:lpstr>Переваривание и всасывание белков</vt:lpstr>
      <vt:lpstr>Всасывание белков, пептидов и аминокислот</vt:lpstr>
      <vt:lpstr>Презентация PowerPoint</vt:lpstr>
      <vt:lpstr>Презентация PowerPoint</vt:lpstr>
      <vt:lpstr>Презентация PowerPoint</vt:lpstr>
      <vt:lpstr>Переваривание и всасывание липидов</vt:lpstr>
      <vt:lpstr>Переваривание липидов</vt:lpstr>
      <vt:lpstr>Презентация PowerPoint</vt:lpstr>
      <vt:lpstr>Презентация PowerPoint</vt:lpstr>
      <vt:lpstr>Всасывание продуктов гидролитического расщепления жиров</vt:lpstr>
      <vt:lpstr>Всасывание продуктов гидролитического расщепления жиров</vt:lpstr>
      <vt:lpstr>Презентация PowerPoint</vt:lpstr>
      <vt:lpstr>Внутриклеточный синтез липидов</vt:lpstr>
      <vt:lpstr>Образование хиломикронов</vt:lpstr>
      <vt:lpstr>Презентация PowerPoint</vt:lpstr>
      <vt:lpstr>Толстый кишечник</vt:lpstr>
      <vt:lpstr>Толстый кишечник</vt:lpstr>
      <vt:lpstr>Презентация PowerPoint</vt:lpstr>
      <vt:lpstr>Разные отделы толстого кишечника выполняют специальные функции.  </vt:lpstr>
      <vt:lpstr>Презентация PowerPoint</vt:lpstr>
      <vt:lpstr>Моторика толстого кишечника</vt:lpstr>
      <vt:lpstr>Презентация PowerPoint</vt:lpstr>
      <vt:lpstr>Переваривание и всасывание</vt:lpstr>
      <vt:lpstr>Презентация PowerPoint</vt:lpstr>
      <vt:lpstr>Переваривание и всасывание</vt:lpstr>
      <vt:lpstr>Презентация PowerPoint</vt:lpstr>
    </vt:vector>
  </TitlesOfParts>
  <Company>CIA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dc:creator>Зинченко</dc:creator>
  <cp:lastModifiedBy>Женя</cp:lastModifiedBy>
  <cp:revision>50</cp:revision>
  <dcterms:created xsi:type="dcterms:W3CDTF">2010-11-01T17:24:43Z</dcterms:created>
  <dcterms:modified xsi:type="dcterms:W3CDTF">2013-10-29T03:45:21Z</dcterms:modified>
</cp:coreProperties>
</file>